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4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9" r:id="rId3"/>
    <p:sldMasterId id="2147483729" r:id="rId4"/>
    <p:sldMasterId id="2147483748" r:id="rId5"/>
  </p:sldMasterIdLst>
  <p:sldIdLst>
    <p:sldId id="257" r:id="rId6"/>
    <p:sldId id="256" r:id="rId7"/>
    <p:sldId id="260" r:id="rId8"/>
    <p:sldId id="261" r:id="rId9"/>
    <p:sldId id="262" r:id="rId10"/>
    <p:sldId id="259" r:id="rId11"/>
    <p:sldId id="263" r:id="rId12"/>
    <p:sldId id="264" r:id="rId13"/>
    <p:sldId id="265" r:id="rId14"/>
    <p:sldId id="266" r:id="rId15"/>
    <p:sldId id="269" r:id="rId16"/>
    <p:sldId id="268" r:id="rId17"/>
    <p:sldId id="267" r:id="rId18"/>
    <p:sldId id="270" r:id="rId19"/>
    <p:sldId id="271" r:id="rId20"/>
    <p:sldId id="272" r:id="rId21"/>
    <p:sldId id="258" r:id="rId22"/>
  </p:sldIdLst>
  <p:sldSz cx="123444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663300"/>
    <a:srgbClr val="006600"/>
    <a:srgbClr val="99663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6" y="-318"/>
      </p:cViewPr>
      <p:guideLst>
        <p:guide orient="horz" pos="2160"/>
        <p:guide pos="3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830" y="2130430"/>
            <a:ext cx="104927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1660" y="3886200"/>
            <a:ext cx="864108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154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123" y="4406905"/>
            <a:ext cx="104927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123" y="2906713"/>
            <a:ext cx="104927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54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3676" y="1600205"/>
            <a:ext cx="73959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5343" y="1600205"/>
            <a:ext cx="73959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8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" y="274638"/>
            <a:ext cx="1110996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535113"/>
            <a:ext cx="545425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" y="2174875"/>
            <a:ext cx="545425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0787" y="1535113"/>
            <a:ext cx="545639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0787" y="2174875"/>
            <a:ext cx="545639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43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6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6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2" y="273050"/>
            <a:ext cx="406122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319" y="273055"/>
            <a:ext cx="6900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22" y="1435103"/>
            <a:ext cx="406122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73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589" y="4800600"/>
            <a:ext cx="740664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19589" y="612775"/>
            <a:ext cx="740664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19589" y="5367338"/>
            <a:ext cx="740664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4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13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082939" y="274643"/>
            <a:ext cx="374832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3677" y="274643"/>
            <a:ext cx="1104352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09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8DBCD54F-4825-4A55-8D7D-FF3BF7D0E3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95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B80A172A-19CA-483D-9E45-34678EBA9ED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" y="0"/>
            <a:ext cx="12344399" cy="4131976"/>
          </a:xfrm>
          <a:custGeom>
            <a:avLst/>
            <a:gdLst>
              <a:gd name="connsiteX0" fmla="*/ 1230746 w 12191999"/>
              <a:gd name="connsiteY0" fmla="*/ 4056076 h 4131976"/>
              <a:gd name="connsiteX1" fmla="*/ 1318573 w 12191999"/>
              <a:gd name="connsiteY1" fmla="*/ 4059616 h 4131976"/>
              <a:gd name="connsiteX2" fmla="*/ 1230746 w 12191999"/>
              <a:gd name="connsiteY2" fmla="*/ 4056076 h 4131976"/>
              <a:gd name="connsiteX3" fmla="*/ 995117 w 12191999"/>
              <a:gd name="connsiteY3" fmla="*/ 4040912 h 4131976"/>
              <a:gd name="connsiteX4" fmla="*/ 1006695 w 12191999"/>
              <a:gd name="connsiteY4" fmla="*/ 4042182 h 4131976"/>
              <a:gd name="connsiteX5" fmla="*/ 1030254 w 12191999"/>
              <a:gd name="connsiteY5" fmla="*/ 4049843 h 4131976"/>
              <a:gd name="connsiteX6" fmla="*/ 983952 w 12191999"/>
              <a:gd name="connsiteY6" fmla="*/ 4045057 h 4131976"/>
              <a:gd name="connsiteX7" fmla="*/ 995117 w 12191999"/>
              <a:gd name="connsiteY7" fmla="*/ 4040912 h 4131976"/>
              <a:gd name="connsiteX8" fmla="*/ 1855246 w 12191999"/>
              <a:gd name="connsiteY8" fmla="*/ 4036679 h 4131976"/>
              <a:gd name="connsiteX9" fmla="*/ 1848466 w 12191999"/>
              <a:gd name="connsiteY9" fmla="*/ 4042871 h 4131976"/>
              <a:gd name="connsiteX10" fmla="*/ 1835968 w 12191999"/>
              <a:gd name="connsiteY10" fmla="*/ 4067746 h 4131976"/>
              <a:gd name="connsiteX11" fmla="*/ 1863392 w 12191999"/>
              <a:gd name="connsiteY11" fmla="*/ 4046933 h 4131976"/>
              <a:gd name="connsiteX12" fmla="*/ 1855246 w 12191999"/>
              <a:gd name="connsiteY12" fmla="*/ 4036679 h 4131976"/>
              <a:gd name="connsiteX13" fmla="*/ 902482 w 12191999"/>
              <a:gd name="connsiteY13" fmla="*/ 4012207 h 4131976"/>
              <a:gd name="connsiteX14" fmla="*/ 902561 w 12191999"/>
              <a:gd name="connsiteY14" fmla="*/ 4013035 h 4131976"/>
              <a:gd name="connsiteX15" fmla="*/ 900995 w 12191999"/>
              <a:gd name="connsiteY15" fmla="*/ 4012405 h 4131976"/>
              <a:gd name="connsiteX16" fmla="*/ 884437 w 12191999"/>
              <a:gd name="connsiteY16" fmla="*/ 4006083 h 4131976"/>
              <a:gd name="connsiteX17" fmla="*/ 894807 w 12191999"/>
              <a:gd name="connsiteY17" fmla="*/ 4009914 h 4131976"/>
              <a:gd name="connsiteX18" fmla="*/ 900995 w 12191999"/>
              <a:gd name="connsiteY18" fmla="*/ 4012405 h 4131976"/>
              <a:gd name="connsiteX19" fmla="*/ 877677 w 12191999"/>
              <a:gd name="connsiteY19" fmla="*/ 4015515 h 4131976"/>
              <a:gd name="connsiteX20" fmla="*/ 884437 w 12191999"/>
              <a:gd name="connsiteY20" fmla="*/ 4006083 h 4131976"/>
              <a:gd name="connsiteX21" fmla="*/ 1415685 w 12191999"/>
              <a:gd name="connsiteY21" fmla="*/ 3999666 h 4131976"/>
              <a:gd name="connsiteX22" fmla="*/ 1394774 w 12191999"/>
              <a:gd name="connsiteY22" fmla="*/ 4023792 h 4131976"/>
              <a:gd name="connsiteX23" fmla="*/ 1439937 w 12191999"/>
              <a:gd name="connsiteY23" fmla="*/ 4015410 h 4131976"/>
              <a:gd name="connsiteX24" fmla="*/ 1415685 w 12191999"/>
              <a:gd name="connsiteY24" fmla="*/ 3999666 h 4131976"/>
              <a:gd name="connsiteX25" fmla="*/ 478845 w 12191999"/>
              <a:gd name="connsiteY25" fmla="*/ 3983250 h 4131976"/>
              <a:gd name="connsiteX26" fmla="*/ 446691 w 12191999"/>
              <a:gd name="connsiteY26" fmla="*/ 3997755 h 4131976"/>
              <a:gd name="connsiteX27" fmla="*/ 478845 w 12191999"/>
              <a:gd name="connsiteY27" fmla="*/ 3983250 h 4131976"/>
              <a:gd name="connsiteX28" fmla="*/ 2362207 w 12191999"/>
              <a:gd name="connsiteY28" fmla="*/ 3896994 h 4131976"/>
              <a:gd name="connsiteX29" fmla="*/ 2342611 w 12191999"/>
              <a:gd name="connsiteY29" fmla="*/ 3897565 h 4131976"/>
              <a:gd name="connsiteX30" fmla="*/ 2356891 w 12191999"/>
              <a:gd name="connsiteY30" fmla="*/ 3916758 h 4131976"/>
              <a:gd name="connsiteX31" fmla="*/ 1736305 w 12191999"/>
              <a:gd name="connsiteY31" fmla="*/ 3867821 h 4131976"/>
              <a:gd name="connsiteX32" fmla="*/ 1731063 w 12191999"/>
              <a:gd name="connsiteY32" fmla="*/ 3870597 h 4131976"/>
              <a:gd name="connsiteX33" fmla="*/ 1731176 w 12191999"/>
              <a:gd name="connsiteY33" fmla="*/ 3870683 h 4131976"/>
              <a:gd name="connsiteX34" fmla="*/ 1752937 w 12191999"/>
              <a:gd name="connsiteY34" fmla="*/ 3859010 h 4131976"/>
              <a:gd name="connsiteX35" fmla="*/ 1745615 w 12191999"/>
              <a:gd name="connsiteY35" fmla="*/ 3862888 h 4131976"/>
              <a:gd name="connsiteX36" fmla="*/ 1744863 w 12191999"/>
              <a:gd name="connsiteY36" fmla="*/ 3872100 h 4131976"/>
              <a:gd name="connsiteX37" fmla="*/ 1758737 w 12191999"/>
              <a:gd name="connsiteY37" fmla="*/ 3875991 h 4131976"/>
              <a:gd name="connsiteX38" fmla="*/ 1766057 w 12191999"/>
              <a:gd name="connsiteY38" fmla="*/ 3868539 h 4131976"/>
              <a:gd name="connsiteX39" fmla="*/ 1562957 w 12191999"/>
              <a:gd name="connsiteY39" fmla="*/ 3848077 h 4131976"/>
              <a:gd name="connsiteX40" fmla="*/ 1549520 w 12191999"/>
              <a:gd name="connsiteY40" fmla="*/ 3849341 h 4131976"/>
              <a:gd name="connsiteX41" fmla="*/ 1556294 w 12191999"/>
              <a:gd name="connsiteY41" fmla="*/ 3859006 h 4131976"/>
              <a:gd name="connsiteX42" fmla="*/ 1476540 w 12191999"/>
              <a:gd name="connsiteY42" fmla="*/ 3842334 h 4131976"/>
              <a:gd name="connsiteX43" fmla="*/ 1475943 w 12191999"/>
              <a:gd name="connsiteY43" fmla="*/ 3844827 h 4131976"/>
              <a:gd name="connsiteX44" fmla="*/ 1478092 w 12191999"/>
              <a:gd name="connsiteY44" fmla="*/ 3843477 h 4131976"/>
              <a:gd name="connsiteX45" fmla="*/ 61233 w 12191999"/>
              <a:gd name="connsiteY45" fmla="*/ 3820905 h 4131976"/>
              <a:gd name="connsiteX46" fmla="*/ 82461 w 12191999"/>
              <a:gd name="connsiteY46" fmla="*/ 3825040 h 4131976"/>
              <a:gd name="connsiteX47" fmla="*/ 41991 w 12191999"/>
              <a:gd name="connsiteY47" fmla="*/ 3839737 h 4131976"/>
              <a:gd name="connsiteX48" fmla="*/ 61233 w 12191999"/>
              <a:gd name="connsiteY48" fmla="*/ 3820905 h 4131976"/>
              <a:gd name="connsiteX49" fmla="*/ 1638036 w 12191999"/>
              <a:gd name="connsiteY49" fmla="*/ 3819468 h 4131976"/>
              <a:gd name="connsiteX50" fmla="*/ 1631255 w 12191999"/>
              <a:gd name="connsiteY50" fmla="*/ 3825658 h 4131976"/>
              <a:gd name="connsiteX51" fmla="*/ 1618758 w 12191999"/>
              <a:gd name="connsiteY51" fmla="*/ 3850532 h 4131976"/>
              <a:gd name="connsiteX52" fmla="*/ 1646181 w 12191999"/>
              <a:gd name="connsiteY52" fmla="*/ 3829720 h 4131976"/>
              <a:gd name="connsiteX53" fmla="*/ 1638036 w 12191999"/>
              <a:gd name="connsiteY53" fmla="*/ 3819468 h 4131976"/>
              <a:gd name="connsiteX54" fmla="*/ 715145 w 12191999"/>
              <a:gd name="connsiteY54" fmla="*/ 3805263 h 4131976"/>
              <a:gd name="connsiteX55" fmla="*/ 728074 w 12191999"/>
              <a:gd name="connsiteY55" fmla="*/ 3822020 h 4131976"/>
              <a:gd name="connsiteX56" fmla="*/ 693739 w 12191999"/>
              <a:gd name="connsiteY56" fmla="*/ 3809979 h 4131976"/>
              <a:gd name="connsiteX57" fmla="*/ 715145 w 12191999"/>
              <a:gd name="connsiteY57" fmla="*/ 3805263 h 4131976"/>
              <a:gd name="connsiteX58" fmla="*/ 1277497 w 12191999"/>
              <a:gd name="connsiteY58" fmla="*/ 3803082 h 4131976"/>
              <a:gd name="connsiteX59" fmla="*/ 1271515 w 12191999"/>
              <a:gd name="connsiteY59" fmla="*/ 3807364 h 4131976"/>
              <a:gd name="connsiteX60" fmla="*/ 1276568 w 12191999"/>
              <a:gd name="connsiteY60" fmla="*/ 3814366 h 4131976"/>
              <a:gd name="connsiteX61" fmla="*/ 1270465 w 12191999"/>
              <a:gd name="connsiteY61" fmla="*/ 3829202 h 4131976"/>
              <a:gd name="connsiteX62" fmla="*/ 1283862 w 12191999"/>
              <a:gd name="connsiteY62" fmla="*/ 3834019 h 4131976"/>
              <a:gd name="connsiteX63" fmla="*/ 1283731 w 12191999"/>
              <a:gd name="connsiteY63" fmla="*/ 3832624 h 4131976"/>
              <a:gd name="connsiteX64" fmla="*/ 1277497 w 12191999"/>
              <a:gd name="connsiteY64" fmla="*/ 3803082 h 4131976"/>
              <a:gd name="connsiteX65" fmla="*/ 168082 w 12191999"/>
              <a:gd name="connsiteY65" fmla="*/ 3802191 h 4131976"/>
              <a:gd name="connsiteX66" fmla="*/ 207083 w 12191999"/>
              <a:gd name="connsiteY66" fmla="*/ 3820671 h 4131976"/>
              <a:gd name="connsiteX67" fmla="*/ 162670 w 12191999"/>
              <a:gd name="connsiteY67" fmla="*/ 3888416 h 4131976"/>
              <a:gd name="connsiteX68" fmla="*/ 121426 w 12191999"/>
              <a:gd name="connsiteY68" fmla="*/ 3843557 h 4131976"/>
              <a:gd name="connsiteX69" fmla="*/ 98678 w 12191999"/>
              <a:gd name="connsiteY69" fmla="*/ 3870922 h 4131976"/>
              <a:gd name="connsiteX70" fmla="*/ 85667 w 12191999"/>
              <a:gd name="connsiteY70" fmla="*/ 3864764 h 4131976"/>
              <a:gd name="connsiteX71" fmla="*/ 102648 w 12191999"/>
              <a:gd name="connsiteY71" fmla="*/ 3817752 h 4131976"/>
              <a:gd name="connsiteX72" fmla="*/ 135878 w 12191999"/>
              <a:gd name="connsiteY72" fmla="*/ 3816581 h 4131976"/>
              <a:gd name="connsiteX73" fmla="*/ 146394 w 12191999"/>
              <a:gd name="connsiteY73" fmla="*/ 3842696 h 4131976"/>
              <a:gd name="connsiteX74" fmla="*/ 168082 w 12191999"/>
              <a:gd name="connsiteY74" fmla="*/ 3802191 h 4131976"/>
              <a:gd name="connsiteX75" fmla="*/ 685271 w 12191999"/>
              <a:gd name="connsiteY75" fmla="*/ 3794995 h 4131976"/>
              <a:gd name="connsiteX76" fmla="*/ 685348 w 12191999"/>
              <a:gd name="connsiteY76" fmla="*/ 3795823 h 4131976"/>
              <a:gd name="connsiteX77" fmla="*/ 683786 w 12191999"/>
              <a:gd name="connsiteY77" fmla="*/ 3795193 h 4131976"/>
              <a:gd name="connsiteX78" fmla="*/ 667226 w 12191999"/>
              <a:gd name="connsiteY78" fmla="*/ 3788871 h 4131976"/>
              <a:gd name="connsiteX79" fmla="*/ 677596 w 12191999"/>
              <a:gd name="connsiteY79" fmla="*/ 3792702 h 4131976"/>
              <a:gd name="connsiteX80" fmla="*/ 683786 w 12191999"/>
              <a:gd name="connsiteY80" fmla="*/ 3795193 h 4131976"/>
              <a:gd name="connsiteX81" fmla="*/ 660467 w 12191999"/>
              <a:gd name="connsiteY81" fmla="*/ 3798303 h 4131976"/>
              <a:gd name="connsiteX82" fmla="*/ 667226 w 12191999"/>
              <a:gd name="connsiteY82" fmla="*/ 3788871 h 4131976"/>
              <a:gd name="connsiteX83" fmla="*/ 1198474 w 12191999"/>
              <a:gd name="connsiteY83" fmla="*/ 3782454 h 4131976"/>
              <a:gd name="connsiteX84" fmla="*/ 1177564 w 12191999"/>
              <a:gd name="connsiteY84" fmla="*/ 3806580 h 4131976"/>
              <a:gd name="connsiteX85" fmla="*/ 1222726 w 12191999"/>
              <a:gd name="connsiteY85" fmla="*/ 3798198 h 4131976"/>
              <a:gd name="connsiteX86" fmla="*/ 1198474 w 12191999"/>
              <a:gd name="connsiteY86" fmla="*/ 3782454 h 4131976"/>
              <a:gd name="connsiteX87" fmla="*/ 1158934 w 12191999"/>
              <a:gd name="connsiteY87" fmla="*/ 3780719 h 4131976"/>
              <a:gd name="connsiteX88" fmla="*/ 1106309 w 12191999"/>
              <a:gd name="connsiteY88" fmla="*/ 3814628 h 4131976"/>
              <a:gd name="connsiteX89" fmla="*/ 1094092 w 12191999"/>
              <a:gd name="connsiteY89" fmla="*/ 3805915 h 4131976"/>
              <a:gd name="connsiteX90" fmla="*/ 1091193 w 12191999"/>
              <a:gd name="connsiteY90" fmla="*/ 3829061 h 4131976"/>
              <a:gd name="connsiteX91" fmla="*/ 1040685 w 12191999"/>
              <a:gd name="connsiteY91" fmla="*/ 3823411 h 4131976"/>
              <a:gd name="connsiteX92" fmla="*/ 1029432 w 12191999"/>
              <a:gd name="connsiteY92" fmla="*/ 3839504 h 4131976"/>
              <a:gd name="connsiteX93" fmla="*/ 1052390 w 12191999"/>
              <a:gd name="connsiteY93" fmla="*/ 3840431 h 4131976"/>
              <a:gd name="connsiteX94" fmla="*/ 1049691 w 12191999"/>
              <a:gd name="connsiteY94" fmla="*/ 3830497 h 4131976"/>
              <a:gd name="connsiteX95" fmla="*/ 1068924 w 12191999"/>
              <a:gd name="connsiteY95" fmla="*/ 3836036 h 4131976"/>
              <a:gd name="connsiteX96" fmla="*/ 1078237 w 12191999"/>
              <a:gd name="connsiteY96" fmla="*/ 3841472 h 4131976"/>
              <a:gd name="connsiteX97" fmla="*/ 1101363 w 12191999"/>
              <a:gd name="connsiteY97" fmla="*/ 3842404 h 4131976"/>
              <a:gd name="connsiteX98" fmla="*/ 1086946 w 12191999"/>
              <a:gd name="connsiteY98" fmla="*/ 3846557 h 4131976"/>
              <a:gd name="connsiteX99" fmla="*/ 1088627 w 12191999"/>
              <a:gd name="connsiteY99" fmla="*/ 3847538 h 4131976"/>
              <a:gd name="connsiteX100" fmla="*/ 1127780 w 12191999"/>
              <a:gd name="connsiteY100" fmla="*/ 3867563 h 4131976"/>
              <a:gd name="connsiteX101" fmla="*/ 1125598 w 12191999"/>
              <a:gd name="connsiteY101" fmla="*/ 3841014 h 4131976"/>
              <a:gd name="connsiteX102" fmla="*/ 1103214 w 12191999"/>
              <a:gd name="connsiteY102" fmla="*/ 3821910 h 4131976"/>
              <a:gd name="connsiteX103" fmla="*/ 1144034 w 12191999"/>
              <a:gd name="connsiteY103" fmla="*/ 3811782 h 4131976"/>
              <a:gd name="connsiteX104" fmla="*/ 1172510 w 12191999"/>
              <a:gd name="connsiteY104" fmla="*/ 3818685 h 4131976"/>
              <a:gd name="connsiteX105" fmla="*/ 1167148 w 12191999"/>
              <a:gd name="connsiteY105" fmla="*/ 3803625 h 4131976"/>
              <a:gd name="connsiteX106" fmla="*/ 1158934 w 12191999"/>
              <a:gd name="connsiteY106" fmla="*/ 3780719 h 4131976"/>
              <a:gd name="connsiteX107" fmla="*/ 261636 w 12191999"/>
              <a:gd name="connsiteY107" fmla="*/ 3766038 h 4131976"/>
              <a:gd name="connsiteX108" fmla="*/ 229483 w 12191999"/>
              <a:gd name="connsiteY108" fmla="*/ 3780541 h 4131976"/>
              <a:gd name="connsiteX109" fmla="*/ 261636 w 12191999"/>
              <a:gd name="connsiteY109" fmla="*/ 3766038 h 4131976"/>
              <a:gd name="connsiteX110" fmla="*/ 1020322 w 12191999"/>
              <a:gd name="connsiteY110" fmla="*/ 3765778 h 4131976"/>
              <a:gd name="connsiteX111" fmla="*/ 973670 w 12191999"/>
              <a:gd name="connsiteY111" fmla="*/ 3807185 h 4131976"/>
              <a:gd name="connsiteX112" fmla="*/ 869296 w 12191999"/>
              <a:gd name="connsiteY112" fmla="*/ 3804102 h 4131976"/>
              <a:gd name="connsiteX113" fmla="*/ 877282 w 12191999"/>
              <a:gd name="connsiteY113" fmla="*/ 3850253 h 4131976"/>
              <a:gd name="connsiteX114" fmla="*/ 873996 w 12191999"/>
              <a:gd name="connsiteY114" fmla="*/ 3846249 h 4131976"/>
              <a:gd name="connsiteX115" fmla="*/ 870204 w 12191999"/>
              <a:gd name="connsiteY115" fmla="*/ 3876646 h 4131976"/>
              <a:gd name="connsiteX116" fmla="*/ 901302 w 12191999"/>
              <a:gd name="connsiteY116" fmla="*/ 3849046 h 4131976"/>
              <a:gd name="connsiteX117" fmla="*/ 886049 w 12191999"/>
              <a:gd name="connsiteY117" fmla="*/ 3816507 h 4131976"/>
              <a:gd name="connsiteX118" fmla="*/ 920329 w 12191999"/>
              <a:gd name="connsiteY118" fmla="*/ 3828436 h 4131976"/>
              <a:gd name="connsiteX119" fmla="*/ 924788 w 12191999"/>
              <a:gd name="connsiteY119" fmla="*/ 3881283 h 4131976"/>
              <a:gd name="connsiteX120" fmla="*/ 1022314 w 12191999"/>
              <a:gd name="connsiteY120" fmla="*/ 3851345 h 4131976"/>
              <a:gd name="connsiteX121" fmla="*/ 1041061 w 12191999"/>
              <a:gd name="connsiteY121" fmla="*/ 3877194 h 4131976"/>
              <a:gd name="connsiteX122" fmla="*/ 1064739 w 12191999"/>
              <a:gd name="connsiteY122" fmla="*/ 3859633 h 4131976"/>
              <a:gd name="connsiteX123" fmla="*/ 1064096 w 12191999"/>
              <a:gd name="connsiteY123" fmla="*/ 3853135 h 4131976"/>
              <a:gd name="connsiteX124" fmla="*/ 1053573 w 12191999"/>
              <a:gd name="connsiteY124" fmla="*/ 3856165 h 4131976"/>
              <a:gd name="connsiteX125" fmla="*/ 1013537 w 12191999"/>
              <a:gd name="connsiteY125" fmla="*/ 3838864 h 4131976"/>
              <a:gd name="connsiteX126" fmla="*/ 1020537 w 12191999"/>
              <a:gd name="connsiteY126" fmla="*/ 3839146 h 4131976"/>
              <a:gd name="connsiteX127" fmla="*/ 1017714 w 12191999"/>
              <a:gd name="connsiteY127" fmla="*/ 3836130 h 4131976"/>
              <a:gd name="connsiteX128" fmla="*/ 1006974 w 12191999"/>
              <a:gd name="connsiteY128" fmla="*/ 3818777 h 4131976"/>
              <a:gd name="connsiteX129" fmla="*/ 992530 w 12191999"/>
              <a:gd name="connsiteY129" fmla="*/ 3845830 h 4131976"/>
              <a:gd name="connsiteX130" fmla="*/ 1009516 w 12191999"/>
              <a:gd name="connsiteY130" fmla="*/ 3798857 h 4131976"/>
              <a:gd name="connsiteX131" fmla="*/ 1096192 w 12191999"/>
              <a:gd name="connsiteY131" fmla="*/ 3789150 h 4131976"/>
              <a:gd name="connsiteX132" fmla="*/ 1094530 w 12191999"/>
              <a:gd name="connsiteY132" fmla="*/ 3802418 h 4131976"/>
              <a:gd name="connsiteX133" fmla="*/ 1109527 w 12191999"/>
              <a:gd name="connsiteY133" fmla="*/ 3800599 h 4131976"/>
              <a:gd name="connsiteX134" fmla="*/ 1117475 w 12191999"/>
              <a:gd name="connsiteY134" fmla="*/ 3782192 h 4131976"/>
              <a:gd name="connsiteX135" fmla="*/ 1040177 w 12191999"/>
              <a:gd name="connsiteY135" fmla="*/ 3804881 h 4131976"/>
              <a:gd name="connsiteX136" fmla="*/ 1020322 w 12191999"/>
              <a:gd name="connsiteY136" fmla="*/ 3765778 h 4131976"/>
              <a:gd name="connsiteX137" fmla="*/ 552764 w 12191999"/>
              <a:gd name="connsiteY137" fmla="*/ 3755778 h 4131976"/>
              <a:gd name="connsiteX138" fmla="*/ 521713 w 12191999"/>
              <a:gd name="connsiteY138" fmla="*/ 3783494 h 4131976"/>
              <a:gd name="connsiteX139" fmla="*/ 547685 w 12191999"/>
              <a:gd name="connsiteY139" fmla="*/ 3795699 h 4131976"/>
              <a:gd name="connsiteX140" fmla="*/ 492075 w 12191999"/>
              <a:gd name="connsiteY140" fmla="*/ 3777845 h 4131976"/>
              <a:gd name="connsiteX141" fmla="*/ 510861 w 12191999"/>
              <a:gd name="connsiteY141" fmla="*/ 3803688 h 4131976"/>
              <a:gd name="connsiteX142" fmla="*/ 440034 w 12191999"/>
              <a:gd name="connsiteY142" fmla="*/ 3801604 h 4131976"/>
              <a:gd name="connsiteX143" fmla="*/ 449068 w 12191999"/>
              <a:gd name="connsiteY143" fmla="*/ 3818341 h 4131976"/>
              <a:gd name="connsiteX144" fmla="*/ 460831 w 12191999"/>
              <a:gd name="connsiteY144" fmla="*/ 3864578 h 4131976"/>
              <a:gd name="connsiteX145" fmla="*/ 584390 w 12191999"/>
              <a:gd name="connsiteY145" fmla="*/ 3846998 h 4131976"/>
              <a:gd name="connsiteX146" fmla="*/ 586837 w 12191999"/>
              <a:gd name="connsiteY146" fmla="*/ 3826927 h 4131976"/>
              <a:gd name="connsiteX147" fmla="*/ 560869 w 12191999"/>
              <a:gd name="connsiteY147" fmla="*/ 3814765 h 4131976"/>
              <a:gd name="connsiteX148" fmla="*/ 609321 w 12191999"/>
              <a:gd name="connsiteY148" fmla="*/ 3846175 h 4131976"/>
              <a:gd name="connsiteX149" fmla="*/ 627349 w 12191999"/>
              <a:gd name="connsiteY149" fmla="*/ 3812265 h 4131976"/>
              <a:gd name="connsiteX150" fmla="*/ 648318 w 12191999"/>
              <a:gd name="connsiteY150" fmla="*/ 3864657 h 4131976"/>
              <a:gd name="connsiteX151" fmla="*/ 776935 w 12191999"/>
              <a:gd name="connsiteY151" fmla="*/ 3807039 h 4131976"/>
              <a:gd name="connsiteX152" fmla="*/ 786957 w 12191999"/>
              <a:gd name="connsiteY152" fmla="*/ 3825289 h 4131976"/>
              <a:gd name="connsiteX153" fmla="*/ 789486 w 12191999"/>
              <a:gd name="connsiteY153" fmla="*/ 3824970 h 4131976"/>
              <a:gd name="connsiteX154" fmla="*/ 813043 w 12191999"/>
              <a:gd name="connsiteY154" fmla="*/ 3832631 h 4131976"/>
              <a:gd name="connsiteX155" fmla="*/ 791001 w 12191999"/>
              <a:gd name="connsiteY155" fmla="*/ 3844067 h 4131976"/>
              <a:gd name="connsiteX156" fmla="*/ 788332 w 12191999"/>
              <a:gd name="connsiteY156" fmla="*/ 3842281 h 4131976"/>
              <a:gd name="connsiteX157" fmla="*/ 788512 w 12191999"/>
              <a:gd name="connsiteY157" fmla="*/ 3846368 h 4131976"/>
              <a:gd name="connsiteX158" fmla="*/ 854346 w 12191999"/>
              <a:gd name="connsiteY158" fmla="*/ 3848674 h 4131976"/>
              <a:gd name="connsiteX159" fmla="*/ 869038 w 12191999"/>
              <a:gd name="connsiteY159" fmla="*/ 3840206 h 4131976"/>
              <a:gd name="connsiteX160" fmla="*/ 865152 w 12191999"/>
              <a:gd name="connsiteY160" fmla="*/ 3835467 h 4131976"/>
              <a:gd name="connsiteX161" fmla="*/ 847988 w 12191999"/>
              <a:gd name="connsiteY161" fmla="*/ 3798334 h 4131976"/>
              <a:gd name="connsiteX162" fmla="*/ 821670 w 12191999"/>
              <a:gd name="connsiteY162" fmla="*/ 3832397 h 4131976"/>
              <a:gd name="connsiteX163" fmla="*/ 831334 w 12191999"/>
              <a:gd name="connsiteY163" fmla="*/ 3798963 h 4131976"/>
              <a:gd name="connsiteX164" fmla="*/ 744942 w 12191999"/>
              <a:gd name="connsiteY164" fmla="*/ 3787040 h 4131976"/>
              <a:gd name="connsiteX165" fmla="*/ 685271 w 12191999"/>
              <a:gd name="connsiteY165" fmla="*/ 3794995 h 4131976"/>
              <a:gd name="connsiteX166" fmla="*/ 684255 w 12191999"/>
              <a:gd name="connsiteY166" fmla="*/ 3784271 h 4131976"/>
              <a:gd name="connsiteX167" fmla="*/ 572653 w 12191999"/>
              <a:gd name="connsiteY167" fmla="*/ 3794838 h 4131976"/>
              <a:gd name="connsiteX168" fmla="*/ 551329 w 12191999"/>
              <a:gd name="connsiteY168" fmla="*/ 3788953 h 4131976"/>
              <a:gd name="connsiteX169" fmla="*/ 552764 w 12191999"/>
              <a:gd name="connsiteY169" fmla="*/ 3755778 h 4131976"/>
              <a:gd name="connsiteX170" fmla="*/ 2144997 w 12191999"/>
              <a:gd name="connsiteY170" fmla="*/ 3679781 h 4131976"/>
              <a:gd name="connsiteX171" fmla="*/ 2125400 w 12191999"/>
              <a:gd name="connsiteY171" fmla="*/ 3680353 h 4131976"/>
              <a:gd name="connsiteX172" fmla="*/ 2139679 w 12191999"/>
              <a:gd name="connsiteY172" fmla="*/ 3699546 h 4131976"/>
              <a:gd name="connsiteX173" fmla="*/ 1527991 w 12191999"/>
              <a:gd name="connsiteY173" fmla="*/ 3650740 h 4131976"/>
              <a:gd name="connsiteX174" fmla="*/ 1527653 w 12191999"/>
              <a:gd name="connsiteY174" fmla="*/ 3654887 h 4131976"/>
              <a:gd name="connsiteX175" fmla="*/ 1541527 w 12191999"/>
              <a:gd name="connsiteY175" fmla="*/ 3658778 h 4131976"/>
              <a:gd name="connsiteX176" fmla="*/ 1546993 w 12191999"/>
              <a:gd name="connsiteY176" fmla="*/ 3653214 h 4131976"/>
              <a:gd name="connsiteX177" fmla="*/ 1519111 w 12191999"/>
              <a:gd name="connsiteY177" fmla="*/ 3650599 h 4131976"/>
              <a:gd name="connsiteX178" fmla="*/ 1513852 w 12191999"/>
              <a:gd name="connsiteY178" fmla="*/ 3653384 h 4131976"/>
              <a:gd name="connsiteX179" fmla="*/ 1513965 w 12191999"/>
              <a:gd name="connsiteY179" fmla="*/ 3653471 h 4131976"/>
              <a:gd name="connsiteX180" fmla="*/ 670078 w 12191999"/>
              <a:gd name="connsiteY180" fmla="*/ 3601940 h 4131976"/>
              <a:gd name="connsiteX181" fmla="*/ 660860 w 12191999"/>
              <a:gd name="connsiteY181" fmla="*/ 3612216 h 4131976"/>
              <a:gd name="connsiteX182" fmla="*/ 660081 w 12191999"/>
              <a:gd name="connsiteY182" fmla="*/ 3610943 h 4131976"/>
              <a:gd name="connsiteX183" fmla="*/ 660069 w 12191999"/>
              <a:gd name="connsiteY183" fmla="*/ 3633041 h 4131976"/>
              <a:gd name="connsiteX184" fmla="*/ 656784 w 12191999"/>
              <a:gd name="connsiteY184" fmla="*/ 3629038 h 4131976"/>
              <a:gd name="connsiteX185" fmla="*/ 652993 w 12191999"/>
              <a:gd name="connsiteY185" fmla="*/ 3659434 h 4131976"/>
              <a:gd name="connsiteX186" fmla="*/ 684091 w 12191999"/>
              <a:gd name="connsiteY186" fmla="*/ 3631833 h 4131976"/>
              <a:gd name="connsiteX187" fmla="*/ 840198 w 12191999"/>
              <a:gd name="connsiteY187" fmla="*/ 3601623 h 4131976"/>
              <a:gd name="connsiteX188" fmla="*/ 823475 w 12191999"/>
              <a:gd name="connsiteY188" fmla="*/ 3606198 h 4131976"/>
              <a:gd name="connsiteX189" fmla="*/ 812221 w 12191999"/>
              <a:gd name="connsiteY189" fmla="*/ 3622291 h 4131976"/>
              <a:gd name="connsiteX190" fmla="*/ 835181 w 12191999"/>
              <a:gd name="connsiteY190" fmla="*/ 3623218 h 4131976"/>
              <a:gd name="connsiteX191" fmla="*/ 832481 w 12191999"/>
              <a:gd name="connsiteY191" fmla="*/ 3613283 h 4131976"/>
              <a:gd name="connsiteX192" fmla="*/ 851714 w 12191999"/>
              <a:gd name="connsiteY192" fmla="*/ 3618822 h 4131976"/>
              <a:gd name="connsiteX193" fmla="*/ 861027 w 12191999"/>
              <a:gd name="connsiteY193" fmla="*/ 3624260 h 4131976"/>
              <a:gd name="connsiteX194" fmla="*/ 884150 w 12191999"/>
              <a:gd name="connsiteY194" fmla="*/ 3625192 h 4131976"/>
              <a:gd name="connsiteX195" fmla="*/ 869734 w 12191999"/>
              <a:gd name="connsiteY195" fmla="*/ 3629343 h 4131976"/>
              <a:gd name="connsiteX196" fmla="*/ 871418 w 12191999"/>
              <a:gd name="connsiteY196" fmla="*/ 3630326 h 4131976"/>
              <a:gd name="connsiteX197" fmla="*/ 910570 w 12191999"/>
              <a:gd name="connsiteY197" fmla="*/ 3650351 h 4131976"/>
              <a:gd name="connsiteX198" fmla="*/ 908387 w 12191999"/>
              <a:gd name="connsiteY198" fmla="*/ 3623802 h 4131976"/>
              <a:gd name="connsiteX199" fmla="*/ 897518 w 12191999"/>
              <a:gd name="connsiteY199" fmla="*/ 3614103 h 4131976"/>
              <a:gd name="connsiteX200" fmla="*/ 869558 w 12191999"/>
              <a:gd name="connsiteY200" fmla="*/ 3613445 h 4131976"/>
              <a:gd name="connsiteX201" fmla="*/ 844412 w 12191999"/>
              <a:gd name="connsiteY201" fmla="*/ 3604930 h 4131976"/>
              <a:gd name="connsiteX202" fmla="*/ 904171 w 12191999"/>
              <a:gd name="connsiteY202" fmla="*/ 3593351 h 4131976"/>
              <a:gd name="connsiteX203" fmla="*/ 898825 w 12191999"/>
              <a:gd name="connsiteY203" fmla="*/ 3594792 h 4131976"/>
              <a:gd name="connsiteX204" fmla="*/ 901721 w 12191999"/>
              <a:gd name="connsiteY204" fmla="*/ 3596756 h 4131976"/>
              <a:gd name="connsiteX205" fmla="*/ 497936 w 12191999"/>
              <a:gd name="connsiteY205" fmla="*/ 3588050 h 4131976"/>
              <a:gd name="connsiteX206" fmla="*/ 510861 w 12191999"/>
              <a:gd name="connsiteY206" fmla="*/ 3604807 h 4131976"/>
              <a:gd name="connsiteX207" fmla="*/ 476526 w 12191999"/>
              <a:gd name="connsiteY207" fmla="*/ 3592767 h 4131976"/>
              <a:gd name="connsiteX208" fmla="*/ 497936 w 12191999"/>
              <a:gd name="connsiteY208" fmla="*/ 3588050 h 4131976"/>
              <a:gd name="connsiteX209" fmla="*/ 821211 w 12191999"/>
              <a:gd name="connsiteY209" fmla="*/ 3586726 h 4131976"/>
              <a:gd name="connsiteX210" fmla="*/ 815976 w 12191999"/>
              <a:gd name="connsiteY210" fmla="*/ 3591172 h 4131976"/>
              <a:gd name="connsiteX211" fmla="*/ 817047 w 12191999"/>
              <a:gd name="connsiteY211" fmla="*/ 3591602 h 4131976"/>
              <a:gd name="connsiteX212" fmla="*/ 827824 w 12191999"/>
              <a:gd name="connsiteY212" fmla="*/ 3591917 h 4131976"/>
              <a:gd name="connsiteX213" fmla="*/ 699191 w 12191999"/>
              <a:gd name="connsiteY213" fmla="*/ 3584464 h 4131976"/>
              <a:gd name="connsiteX214" fmla="*/ 679459 w 12191999"/>
              <a:gd name="connsiteY214" fmla="*/ 3591481 h 4131976"/>
              <a:gd name="connsiteX215" fmla="*/ 671379 w 12191999"/>
              <a:gd name="connsiteY215" fmla="*/ 3600489 h 4131976"/>
              <a:gd name="connsiteX216" fmla="*/ 677522 w 12191999"/>
              <a:gd name="connsiteY216" fmla="*/ 3603381 h 4131976"/>
              <a:gd name="connsiteX217" fmla="*/ 703119 w 12191999"/>
              <a:gd name="connsiteY217" fmla="*/ 3611224 h 4131976"/>
              <a:gd name="connsiteX218" fmla="*/ 707577 w 12191999"/>
              <a:gd name="connsiteY218" fmla="*/ 3664072 h 4131976"/>
              <a:gd name="connsiteX219" fmla="*/ 761699 w 12191999"/>
              <a:gd name="connsiteY219" fmla="*/ 3657731 h 4131976"/>
              <a:gd name="connsiteX220" fmla="*/ 774987 w 12191999"/>
              <a:gd name="connsiteY220" fmla="*/ 3660663 h 4131976"/>
              <a:gd name="connsiteX221" fmla="*/ 776737 w 12191999"/>
              <a:gd name="connsiteY221" fmla="*/ 3654639 h 4131976"/>
              <a:gd name="connsiteX222" fmla="*/ 786959 w 12191999"/>
              <a:gd name="connsiteY222" fmla="*/ 3663301 h 4131976"/>
              <a:gd name="connsiteX223" fmla="*/ 787639 w 12191999"/>
              <a:gd name="connsiteY223" fmla="*/ 3663450 h 4131976"/>
              <a:gd name="connsiteX224" fmla="*/ 805103 w 12191999"/>
              <a:gd name="connsiteY224" fmla="*/ 3634132 h 4131976"/>
              <a:gd name="connsiteX225" fmla="*/ 823850 w 12191999"/>
              <a:gd name="connsiteY225" fmla="*/ 3659981 h 4131976"/>
              <a:gd name="connsiteX226" fmla="*/ 847529 w 12191999"/>
              <a:gd name="connsiteY226" fmla="*/ 3642419 h 4131976"/>
              <a:gd name="connsiteX227" fmla="*/ 846885 w 12191999"/>
              <a:gd name="connsiteY227" fmla="*/ 3635923 h 4131976"/>
              <a:gd name="connsiteX228" fmla="*/ 836360 w 12191999"/>
              <a:gd name="connsiteY228" fmla="*/ 3638953 h 4131976"/>
              <a:gd name="connsiteX229" fmla="*/ 796325 w 12191999"/>
              <a:gd name="connsiteY229" fmla="*/ 3621653 h 4131976"/>
              <a:gd name="connsiteX230" fmla="*/ 803324 w 12191999"/>
              <a:gd name="connsiteY230" fmla="*/ 3621933 h 4131976"/>
              <a:gd name="connsiteX231" fmla="*/ 800502 w 12191999"/>
              <a:gd name="connsiteY231" fmla="*/ 3618918 h 4131976"/>
              <a:gd name="connsiteX232" fmla="*/ 796791 w 12191999"/>
              <a:gd name="connsiteY232" fmla="*/ 3603841 h 4131976"/>
              <a:gd name="connsiteX233" fmla="*/ 789138 w 12191999"/>
              <a:gd name="connsiteY233" fmla="*/ 3605261 h 4131976"/>
              <a:gd name="connsiteX234" fmla="*/ 787637 w 12191999"/>
              <a:gd name="connsiteY234" fmla="*/ 3614132 h 4131976"/>
              <a:gd name="connsiteX235" fmla="*/ 775319 w 12191999"/>
              <a:gd name="connsiteY235" fmla="*/ 3628618 h 4131976"/>
              <a:gd name="connsiteX236" fmla="*/ 780627 w 12191999"/>
              <a:gd name="connsiteY236" fmla="*/ 3608001 h 4131976"/>
              <a:gd name="connsiteX237" fmla="*/ 781658 w 12191999"/>
              <a:gd name="connsiteY237" fmla="*/ 3606362 h 4131976"/>
              <a:gd name="connsiteX238" fmla="*/ 740615 w 12191999"/>
              <a:gd name="connsiteY238" fmla="*/ 3594179 h 4131976"/>
              <a:gd name="connsiteX239" fmla="*/ 699191 w 12191999"/>
              <a:gd name="connsiteY239" fmla="*/ 3584464 h 4131976"/>
              <a:gd name="connsiteX240" fmla="*/ 1003398 w 12191999"/>
              <a:gd name="connsiteY240" fmla="*/ 3579613 h 4131976"/>
              <a:gd name="connsiteX241" fmla="*/ 1005215 w 12191999"/>
              <a:gd name="connsiteY241" fmla="*/ 3582106 h 4131976"/>
              <a:gd name="connsiteX242" fmla="*/ 1005512 w 12191999"/>
              <a:gd name="connsiteY242" fmla="*/ 3580987 h 4131976"/>
              <a:gd name="connsiteX243" fmla="*/ 468059 w 12191999"/>
              <a:gd name="connsiteY243" fmla="*/ 3577783 h 4131976"/>
              <a:gd name="connsiteX244" fmla="*/ 468139 w 12191999"/>
              <a:gd name="connsiteY244" fmla="*/ 3578611 h 4131976"/>
              <a:gd name="connsiteX245" fmla="*/ 466572 w 12191999"/>
              <a:gd name="connsiteY245" fmla="*/ 3577981 h 4131976"/>
              <a:gd name="connsiteX246" fmla="*/ 575151 w 12191999"/>
              <a:gd name="connsiteY246" fmla="*/ 3576372 h 4131976"/>
              <a:gd name="connsiteX247" fmla="*/ 560407 w 12191999"/>
              <a:gd name="connsiteY247" fmla="*/ 3591071 h 4131976"/>
              <a:gd name="connsiteX248" fmla="*/ 569747 w 12191999"/>
              <a:gd name="connsiteY248" fmla="*/ 3608077 h 4131976"/>
              <a:gd name="connsiteX249" fmla="*/ 572272 w 12191999"/>
              <a:gd name="connsiteY249" fmla="*/ 3607758 h 4131976"/>
              <a:gd name="connsiteX250" fmla="*/ 595831 w 12191999"/>
              <a:gd name="connsiteY250" fmla="*/ 3615419 h 4131976"/>
              <a:gd name="connsiteX251" fmla="*/ 573789 w 12191999"/>
              <a:gd name="connsiteY251" fmla="*/ 3626855 h 4131976"/>
              <a:gd name="connsiteX252" fmla="*/ 571121 w 12191999"/>
              <a:gd name="connsiteY252" fmla="*/ 3625071 h 4131976"/>
              <a:gd name="connsiteX253" fmla="*/ 571302 w 12191999"/>
              <a:gd name="connsiteY253" fmla="*/ 3629155 h 4131976"/>
              <a:gd name="connsiteX254" fmla="*/ 637135 w 12191999"/>
              <a:gd name="connsiteY254" fmla="*/ 3631461 h 4131976"/>
              <a:gd name="connsiteX255" fmla="*/ 651827 w 12191999"/>
              <a:gd name="connsiteY255" fmla="*/ 3622995 h 4131976"/>
              <a:gd name="connsiteX256" fmla="*/ 647940 w 12191999"/>
              <a:gd name="connsiteY256" fmla="*/ 3618255 h 4131976"/>
              <a:gd name="connsiteX257" fmla="*/ 645145 w 12191999"/>
              <a:gd name="connsiteY257" fmla="*/ 3599384 h 4131976"/>
              <a:gd name="connsiteX258" fmla="*/ 638086 w 12191999"/>
              <a:gd name="connsiteY258" fmla="*/ 3602082 h 4131976"/>
              <a:gd name="connsiteX259" fmla="*/ 630976 w 12191999"/>
              <a:gd name="connsiteY259" fmla="*/ 3594392 h 4131976"/>
              <a:gd name="connsiteX260" fmla="*/ 630952 w 12191999"/>
              <a:gd name="connsiteY260" fmla="*/ 3592840 h 4131976"/>
              <a:gd name="connsiteX261" fmla="*/ 641766 w 12191999"/>
              <a:gd name="connsiteY261" fmla="*/ 3585359 h 4131976"/>
              <a:gd name="connsiteX262" fmla="*/ 640211 w 12191999"/>
              <a:gd name="connsiteY262" fmla="*/ 3581571 h 4131976"/>
              <a:gd name="connsiteX263" fmla="*/ 630777 w 12191999"/>
              <a:gd name="connsiteY263" fmla="*/ 3581122 h 4131976"/>
              <a:gd name="connsiteX264" fmla="*/ 630952 w 12191999"/>
              <a:gd name="connsiteY264" fmla="*/ 3592840 h 4131976"/>
              <a:gd name="connsiteX265" fmla="*/ 630092 w 12191999"/>
              <a:gd name="connsiteY265" fmla="*/ 3593435 h 4131976"/>
              <a:gd name="connsiteX266" fmla="*/ 630976 w 12191999"/>
              <a:gd name="connsiteY266" fmla="*/ 3594392 h 4131976"/>
              <a:gd name="connsiteX267" fmla="*/ 631052 w 12191999"/>
              <a:gd name="connsiteY267" fmla="*/ 3599491 h 4131976"/>
              <a:gd name="connsiteX268" fmla="*/ 604458 w 12191999"/>
              <a:gd name="connsiteY268" fmla="*/ 3615185 h 4131976"/>
              <a:gd name="connsiteX269" fmla="*/ 613393 w 12191999"/>
              <a:gd name="connsiteY269" fmla="*/ 3584269 h 4131976"/>
              <a:gd name="connsiteX270" fmla="*/ 609636 w 12191999"/>
              <a:gd name="connsiteY270" fmla="*/ 3581131 h 4131976"/>
              <a:gd name="connsiteX271" fmla="*/ 450012 w 12191999"/>
              <a:gd name="connsiteY271" fmla="*/ 3571658 h 4131976"/>
              <a:gd name="connsiteX272" fmla="*/ 460384 w 12191999"/>
              <a:gd name="connsiteY272" fmla="*/ 3575489 h 4131976"/>
              <a:gd name="connsiteX273" fmla="*/ 466572 w 12191999"/>
              <a:gd name="connsiteY273" fmla="*/ 3577981 h 4131976"/>
              <a:gd name="connsiteX274" fmla="*/ 443255 w 12191999"/>
              <a:gd name="connsiteY274" fmla="*/ 3581091 h 4131976"/>
              <a:gd name="connsiteX275" fmla="*/ 450012 w 12191999"/>
              <a:gd name="connsiteY275" fmla="*/ 3571658 h 4131976"/>
              <a:gd name="connsiteX276" fmla="*/ 6027123 w 12191999"/>
              <a:gd name="connsiteY276" fmla="*/ 3569760 h 4131976"/>
              <a:gd name="connsiteX277" fmla="*/ 6020967 w 12191999"/>
              <a:gd name="connsiteY277" fmla="*/ 3570719 h 4131976"/>
              <a:gd name="connsiteX278" fmla="*/ 6025147 w 12191999"/>
              <a:gd name="connsiteY278" fmla="*/ 3581312 h 4131976"/>
              <a:gd name="connsiteX279" fmla="*/ 896820 w 12191999"/>
              <a:gd name="connsiteY279" fmla="*/ 3564994 h 4131976"/>
              <a:gd name="connsiteX280" fmla="*/ 884368 w 12191999"/>
              <a:gd name="connsiteY280" fmla="*/ 3565049 h 4131976"/>
              <a:gd name="connsiteX281" fmla="*/ 883916 w 12191999"/>
              <a:gd name="connsiteY281" fmla="*/ 3565126 h 4131976"/>
              <a:gd name="connsiteX282" fmla="*/ 878952 w 12191999"/>
              <a:gd name="connsiteY282" fmla="*/ 3572174 h 4131976"/>
              <a:gd name="connsiteX283" fmla="*/ 877896 w 12191999"/>
              <a:gd name="connsiteY283" fmla="*/ 3580595 h 4131976"/>
              <a:gd name="connsiteX284" fmla="*/ 883577 w 12191999"/>
              <a:gd name="connsiteY284" fmla="*/ 3584446 h 4131976"/>
              <a:gd name="connsiteX285" fmla="*/ 892314 w 12191999"/>
              <a:gd name="connsiteY285" fmla="*/ 3583387 h 4131976"/>
              <a:gd name="connsiteX286" fmla="*/ 900478 w 12191999"/>
              <a:gd name="connsiteY286" fmla="*/ 3578173 h 4131976"/>
              <a:gd name="connsiteX287" fmla="*/ 900298 w 12191999"/>
              <a:gd name="connsiteY287" fmla="*/ 3567127 h 4131976"/>
              <a:gd name="connsiteX288" fmla="*/ 44424 w 12191999"/>
              <a:gd name="connsiteY288" fmla="*/ 3548825 h 4131976"/>
              <a:gd name="connsiteX289" fmla="*/ 12271 w 12191999"/>
              <a:gd name="connsiteY289" fmla="*/ 3563330 h 4131976"/>
              <a:gd name="connsiteX290" fmla="*/ 44424 w 12191999"/>
              <a:gd name="connsiteY290" fmla="*/ 3548825 h 4131976"/>
              <a:gd name="connsiteX291" fmla="*/ 335552 w 12191999"/>
              <a:gd name="connsiteY291" fmla="*/ 3538565 h 4131976"/>
              <a:gd name="connsiteX292" fmla="*/ 334134 w 12191999"/>
              <a:gd name="connsiteY292" fmla="*/ 3541360 h 4131976"/>
              <a:gd name="connsiteX293" fmla="*/ 334839 w 12191999"/>
              <a:gd name="connsiteY293" fmla="*/ 3551000 h 4131976"/>
              <a:gd name="connsiteX294" fmla="*/ 331017 w 12191999"/>
              <a:gd name="connsiteY294" fmla="*/ 3547507 h 4131976"/>
              <a:gd name="connsiteX295" fmla="*/ 328367 w 12191999"/>
              <a:gd name="connsiteY295" fmla="*/ 3552728 h 4131976"/>
              <a:gd name="connsiteX296" fmla="*/ 304500 w 12191999"/>
              <a:gd name="connsiteY296" fmla="*/ 3566282 h 4131976"/>
              <a:gd name="connsiteX297" fmla="*/ 330472 w 12191999"/>
              <a:gd name="connsiteY297" fmla="*/ 3578487 h 4131976"/>
              <a:gd name="connsiteX298" fmla="*/ 274864 w 12191999"/>
              <a:gd name="connsiteY298" fmla="*/ 3560632 h 4131976"/>
              <a:gd name="connsiteX299" fmla="*/ 293649 w 12191999"/>
              <a:gd name="connsiteY299" fmla="*/ 3586475 h 4131976"/>
              <a:gd name="connsiteX300" fmla="*/ 222823 w 12191999"/>
              <a:gd name="connsiteY300" fmla="*/ 3584392 h 4131976"/>
              <a:gd name="connsiteX301" fmla="*/ 231859 w 12191999"/>
              <a:gd name="connsiteY301" fmla="*/ 3601129 h 4131976"/>
              <a:gd name="connsiteX302" fmla="*/ 243620 w 12191999"/>
              <a:gd name="connsiteY302" fmla="*/ 3647366 h 4131976"/>
              <a:gd name="connsiteX303" fmla="*/ 367179 w 12191999"/>
              <a:gd name="connsiteY303" fmla="*/ 3629785 h 4131976"/>
              <a:gd name="connsiteX304" fmla="*/ 369625 w 12191999"/>
              <a:gd name="connsiteY304" fmla="*/ 3609715 h 4131976"/>
              <a:gd name="connsiteX305" fmla="*/ 343658 w 12191999"/>
              <a:gd name="connsiteY305" fmla="*/ 3597551 h 4131976"/>
              <a:gd name="connsiteX306" fmla="*/ 392110 w 12191999"/>
              <a:gd name="connsiteY306" fmla="*/ 3628963 h 4131976"/>
              <a:gd name="connsiteX307" fmla="*/ 410138 w 12191999"/>
              <a:gd name="connsiteY307" fmla="*/ 3595051 h 4131976"/>
              <a:gd name="connsiteX308" fmla="*/ 431107 w 12191999"/>
              <a:gd name="connsiteY308" fmla="*/ 3647443 h 4131976"/>
              <a:gd name="connsiteX309" fmla="*/ 538730 w 12191999"/>
              <a:gd name="connsiteY309" fmla="*/ 3623521 h 4131976"/>
              <a:gd name="connsiteX310" fmla="*/ 556562 w 12191999"/>
              <a:gd name="connsiteY310" fmla="*/ 3594903 h 4131976"/>
              <a:gd name="connsiteX311" fmla="*/ 555293 w 12191999"/>
              <a:gd name="connsiteY311" fmla="*/ 3596166 h 4131976"/>
              <a:gd name="connsiteX312" fmla="*/ 547202 w 12191999"/>
              <a:gd name="connsiteY312" fmla="*/ 3576607 h 4131976"/>
              <a:gd name="connsiteX313" fmla="*/ 546471 w 12191999"/>
              <a:gd name="connsiteY313" fmla="*/ 3572414 h 4131976"/>
              <a:gd name="connsiteX314" fmla="*/ 527728 w 12191999"/>
              <a:gd name="connsiteY314" fmla="*/ 3569828 h 4131976"/>
              <a:gd name="connsiteX315" fmla="*/ 468059 w 12191999"/>
              <a:gd name="connsiteY315" fmla="*/ 3577783 h 4131976"/>
              <a:gd name="connsiteX316" fmla="*/ 467043 w 12191999"/>
              <a:gd name="connsiteY316" fmla="*/ 3567059 h 4131976"/>
              <a:gd name="connsiteX317" fmla="*/ 355441 w 12191999"/>
              <a:gd name="connsiteY317" fmla="*/ 3577627 h 4131976"/>
              <a:gd name="connsiteX318" fmla="*/ 334115 w 12191999"/>
              <a:gd name="connsiteY318" fmla="*/ 3571739 h 4131976"/>
              <a:gd name="connsiteX319" fmla="*/ 335552 w 12191999"/>
              <a:gd name="connsiteY319" fmla="*/ 3538565 h 4131976"/>
              <a:gd name="connsiteX320" fmla="*/ 213697 w 12191999"/>
              <a:gd name="connsiteY320" fmla="*/ 3396142 h 4131976"/>
              <a:gd name="connsiteX321" fmla="*/ 203851 w 12191999"/>
              <a:gd name="connsiteY321" fmla="*/ 3402835 h 4131976"/>
              <a:gd name="connsiteX322" fmla="*/ 198968 w 12191999"/>
              <a:gd name="connsiteY322" fmla="*/ 3410227 h 4131976"/>
              <a:gd name="connsiteX323" fmla="*/ 202163 w 12191999"/>
              <a:gd name="connsiteY323" fmla="*/ 3412707 h 4131976"/>
              <a:gd name="connsiteX324" fmla="*/ 213895 w 12191999"/>
              <a:gd name="connsiteY324" fmla="*/ 3430231 h 4131976"/>
              <a:gd name="connsiteX325" fmla="*/ 226188 w 12191999"/>
              <a:gd name="connsiteY325" fmla="*/ 3423426 h 4131976"/>
              <a:gd name="connsiteX326" fmla="*/ 303161 w 12191999"/>
              <a:gd name="connsiteY326" fmla="*/ 3371472 h 4131976"/>
              <a:gd name="connsiteX327" fmla="*/ 293170 w 12191999"/>
              <a:gd name="connsiteY327" fmla="*/ 3385265 h 4131976"/>
              <a:gd name="connsiteX328" fmla="*/ 293649 w 12191999"/>
              <a:gd name="connsiteY328" fmla="*/ 3387595 h 4131976"/>
              <a:gd name="connsiteX329" fmla="*/ 292778 w 12191999"/>
              <a:gd name="connsiteY329" fmla="*/ 3387725 h 4131976"/>
              <a:gd name="connsiteX330" fmla="*/ 301167 w 12191999"/>
              <a:gd name="connsiteY330" fmla="*/ 3396931 h 4131976"/>
              <a:gd name="connsiteX331" fmla="*/ 325280 w 12191999"/>
              <a:gd name="connsiteY331" fmla="*/ 3385739 h 4131976"/>
              <a:gd name="connsiteX332" fmla="*/ 313304 w 12191999"/>
              <a:gd name="connsiteY332" fmla="*/ 3372144 h 4131976"/>
              <a:gd name="connsiteX333" fmla="*/ 303161 w 12191999"/>
              <a:gd name="connsiteY333" fmla="*/ 3371472 h 4131976"/>
              <a:gd name="connsiteX334" fmla="*/ 89418 w 12191999"/>
              <a:gd name="connsiteY334" fmla="*/ 3354241 h 4131976"/>
              <a:gd name="connsiteX335" fmla="*/ 77436 w 12191999"/>
              <a:gd name="connsiteY335" fmla="*/ 3361341 h 4131976"/>
              <a:gd name="connsiteX336" fmla="*/ 79651 w 12191999"/>
              <a:gd name="connsiteY336" fmla="*/ 3387807 h 4131976"/>
              <a:gd name="connsiteX337" fmla="*/ 32293 w 12191999"/>
              <a:gd name="connsiteY337" fmla="*/ 3369525 h 4131976"/>
              <a:gd name="connsiteX338" fmla="*/ 14843 w 12191999"/>
              <a:gd name="connsiteY338" fmla="*/ 3384300 h 4131976"/>
              <a:gd name="connsiteX339" fmla="*/ 20978 w 12191999"/>
              <a:gd name="connsiteY339" fmla="*/ 3396236 h 4131976"/>
              <a:gd name="connsiteX340" fmla="*/ 26408 w 12191999"/>
              <a:gd name="connsiteY340" fmla="*/ 3430154 h 4131976"/>
              <a:gd name="connsiteX341" fmla="*/ 118249 w 12191999"/>
              <a:gd name="connsiteY341" fmla="*/ 3407242 h 4131976"/>
              <a:gd name="connsiteX342" fmla="*/ 143734 w 12191999"/>
              <a:gd name="connsiteY342" fmla="*/ 3411525 h 4131976"/>
              <a:gd name="connsiteX343" fmla="*/ 150731 w 12191999"/>
              <a:gd name="connsiteY343" fmla="*/ 3406310 h 4131976"/>
              <a:gd name="connsiteX344" fmla="*/ 152414 w 12191999"/>
              <a:gd name="connsiteY344" fmla="*/ 3392502 h 4131976"/>
              <a:gd name="connsiteX345" fmla="*/ 126445 w 12191999"/>
              <a:gd name="connsiteY345" fmla="*/ 3380339 h 4131976"/>
              <a:gd name="connsiteX346" fmla="*/ 137862 w 12191999"/>
              <a:gd name="connsiteY346" fmla="*/ 3374333 h 4131976"/>
              <a:gd name="connsiteX347" fmla="*/ 96327 w 12191999"/>
              <a:gd name="connsiteY347" fmla="*/ 3387056 h 4131976"/>
              <a:gd name="connsiteX348" fmla="*/ 89418 w 12191999"/>
              <a:gd name="connsiteY348" fmla="*/ 3354241 h 4131976"/>
              <a:gd name="connsiteX349" fmla="*/ 197433 w 12191999"/>
              <a:gd name="connsiteY349" fmla="*/ 3350536 h 4131976"/>
              <a:gd name="connsiteX350" fmla="*/ 147098 w 12191999"/>
              <a:gd name="connsiteY350" fmla="*/ 3371502 h 4131976"/>
              <a:gd name="connsiteX351" fmla="*/ 140958 w 12191999"/>
              <a:gd name="connsiteY351" fmla="*/ 3373384 h 4131976"/>
              <a:gd name="connsiteX352" fmla="*/ 152230 w 12191999"/>
              <a:gd name="connsiteY352" fmla="*/ 3386382 h 4131976"/>
              <a:gd name="connsiteX353" fmla="*/ 159991 w 12191999"/>
              <a:gd name="connsiteY353" fmla="*/ 3399409 h 4131976"/>
              <a:gd name="connsiteX354" fmla="*/ 162777 w 12191999"/>
              <a:gd name="connsiteY354" fmla="*/ 3397334 h 4131976"/>
              <a:gd name="connsiteX355" fmla="*/ 176567 w 12191999"/>
              <a:gd name="connsiteY355" fmla="*/ 3388028 h 4131976"/>
              <a:gd name="connsiteX356" fmla="*/ 176843 w 12191999"/>
              <a:gd name="connsiteY356" fmla="*/ 3384103 h 4131976"/>
              <a:gd name="connsiteX357" fmla="*/ 189949 w 12191999"/>
              <a:gd name="connsiteY357" fmla="*/ 3378999 h 4131976"/>
              <a:gd name="connsiteX358" fmla="*/ 203258 w 12191999"/>
              <a:gd name="connsiteY358" fmla="*/ 3370018 h 4131976"/>
              <a:gd name="connsiteX359" fmla="*/ 197433 w 12191999"/>
              <a:gd name="connsiteY359" fmla="*/ 3350536 h 4131976"/>
              <a:gd name="connsiteX360" fmla="*/ 238958 w 12191999"/>
              <a:gd name="connsiteY360" fmla="*/ 3348979 h 4131976"/>
              <a:gd name="connsiteX361" fmla="*/ 221972 w 12191999"/>
              <a:gd name="connsiteY361" fmla="*/ 3395911 h 4131976"/>
              <a:gd name="connsiteX362" fmla="*/ 234107 w 12191999"/>
              <a:gd name="connsiteY362" fmla="*/ 3405581 h 4131976"/>
              <a:gd name="connsiteX363" fmla="*/ 239486 w 12191999"/>
              <a:gd name="connsiteY363" fmla="*/ 3418432 h 4131976"/>
              <a:gd name="connsiteX364" fmla="*/ 243754 w 12191999"/>
              <a:gd name="connsiteY364" fmla="*/ 3418019 h 4131976"/>
              <a:gd name="connsiteX365" fmla="*/ 246471 w 12191999"/>
              <a:gd name="connsiteY365" fmla="*/ 3414504 h 4131976"/>
              <a:gd name="connsiteX366" fmla="*/ 252715 w 12191999"/>
              <a:gd name="connsiteY366" fmla="*/ 3414774 h 4131976"/>
              <a:gd name="connsiteX367" fmla="*/ 252008 w 12191999"/>
              <a:gd name="connsiteY367" fmla="*/ 3417219 h 4131976"/>
              <a:gd name="connsiteX368" fmla="*/ 262973 w 12191999"/>
              <a:gd name="connsiteY368" fmla="*/ 3416156 h 4131976"/>
              <a:gd name="connsiteX369" fmla="*/ 264763 w 12191999"/>
              <a:gd name="connsiteY369" fmla="*/ 3416058 h 4131976"/>
              <a:gd name="connsiteX370" fmla="*/ 279737 w 12191999"/>
              <a:gd name="connsiteY370" fmla="*/ 3405428 h 4131976"/>
              <a:gd name="connsiteX371" fmla="*/ 281142 w 12191999"/>
              <a:gd name="connsiteY371" fmla="*/ 3390500 h 4131976"/>
              <a:gd name="connsiteX372" fmla="*/ 272417 w 12191999"/>
              <a:gd name="connsiteY372" fmla="*/ 3394783 h 4131976"/>
              <a:gd name="connsiteX373" fmla="*/ 264164 w 12191999"/>
              <a:gd name="connsiteY373" fmla="*/ 3394074 h 4131976"/>
              <a:gd name="connsiteX374" fmla="*/ 259933 w 12191999"/>
              <a:gd name="connsiteY374" fmla="*/ 3400923 h 4131976"/>
              <a:gd name="connsiteX375" fmla="*/ 251629 w 12191999"/>
              <a:gd name="connsiteY375" fmla="*/ 3401402 h 4131976"/>
              <a:gd name="connsiteX376" fmla="*/ 238958 w 12191999"/>
              <a:gd name="connsiteY376" fmla="*/ 3348979 h 4131976"/>
              <a:gd name="connsiteX377" fmla="*/ 9372250 w 12191999"/>
              <a:gd name="connsiteY377" fmla="*/ 3191146 h 4131976"/>
              <a:gd name="connsiteX378" fmla="*/ 9373351 w 12191999"/>
              <a:gd name="connsiteY378" fmla="*/ 3204321 h 4131976"/>
              <a:gd name="connsiteX379" fmla="*/ 9370844 w 12191999"/>
              <a:gd name="connsiteY379" fmla="*/ 3224235 h 4131976"/>
              <a:gd name="connsiteX380" fmla="*/ 9310205 w 12191999"/>
              <a:gd name="connsiteY380" fmla="*/ 3246337 h 4131976"/>
              <a:gd name="connsiteX381" fmla="*/ 9239032 w 12191999"/>
              <a:gd name="connsiteY381" fmla="*/ 3242205 h 4131976"/>
              <a:gd name="connsiteX382" fmla="*/ 9372250 w 12191999"/>
              <a:gd name="connsiteY382" fmla="*/ 3191146 h 4131976"/>
              <a:gd name="connsiteX383" fmla="*/ 65493 w 12191999"/>
              <a:gd name="connsiteY383" fmla="*/ 3156710 h 4131976"/>
              <a:gd name="connsiteX384" fmla="*/ 64141 w 12191999"/>
              <a:gd name="connsiteY384" fmla="*/ 3157132 h 4131976"/>
              <a:gd name="connsiteX385" fmla="*/ 64978 w 12191999"/>
              <a:gd name="connsiteY385" fmla="*/ 3162192 h 4131976"/>
              <a:gd name="connsiteX386" fmla="*/ 85950 w 12191999"/>
              <a:gd name="connsiteY386" fmla="*/ 3154260 h 4131976"/>
              <a:gd name="connsiteX387" fmla="*/ 74793 w 12191999"/>
              <a:gd name="connsiteY387" fmla="*/ 3169663 h 4131976"/>
              <a:gd name="connsiteX388" fmla="*/ 80962 w 12191999"/>
              <a:gd name="connsiteY388" fmla="*/ 3176433 h 4131976"/>
              <a:gd name="connsiteX389" fmla="*/ 91175 w 12191999"/>
              <a:gd name="connsiteY389" fmla="*/ 3168755 h 4131976"/>
              <a:gd name="connsiteX390" fmla="*/ 100339 w 12191999"/>
              <a:gd name="connsiteY390" fmla="*/ 3159147 h 4131976"/>
              <a:gd name="connsiteX391" fmla="*/ 96094 w 12191999"/>
              <a:gd name="connsiteY391" fmla="*/ 3154931 h 4131976"/>
              <a:gd name="connsiteX392" fmla="*/ 85950 w 12191999"/>
              <a:gd name="connsiteY392" fmla="*/ 3154260 h 4131976"/>
              <a:gd name="connsiteX393" fmla="*/ 9573361 w 12191999"/>
              <a:gd name="connsiteY393" fmla="*/ 3124383 h 4131976"/>
              <a:gd name="connsiteX394" fmla="*/ 9593317 w 12191999"/>
              <a:gd name="connsiteY394" fmla="*/ 3143513 h 4131976"/>
              <a:gd name="connsiteX395" fmla="*/ 9495849 w 12191999"/>
              <a:gd name="connsiteY395" fmla="*/ 3173602 h 4131976"/>
              <a:gd name="connsiteX396" fmla="*/ 9573361 w 12191999"/>
              <a:gd name="connsiteY396" fmla="*/ 3124383 h 4131976"/>
              <a:gd name="connsiteX397" fmla="*/ 9636333 w 12191999"/>
              <a:gd name="connsiteY397" fmla="*/ 3108889 h 4131976"/>
              <a:gd name="connsiteX398" fmla="*/ 9595889 w 12191999"/>
              <a:gd name="connsiteY398" fmla="*/ 3123507 h 4131976"/>
              <a:gd name="connsiteX399" fmla="*/ 9636333 w 12191999"/>
              <a:gd name="connsiteY399" fmla="*/ 3108889 h 4131976"/>
              <a:gd name="connsiteX400" fmla="*/ 9860928 w 12191999"/>
              <a:gd name="connsiteY400" fmla="*/ 2902172 h 4131976"/>
              <a:gd name="connsiteX401" fmla="*/ 9824826 w 12191999"/>
              <a:gd name="connsiteY401" fmla="*/ 2969649 h 4131976"/>
              <a:gd name="connsiteX402" fmla="*/ 9832810 w 12191999"/>
              <a:gd name="connsiteY402" fmla="*/ 3015801 h 4131976"/>
              <a:gd name="connsiteX403" fmla="*/ 9845035 w 12191999"/>
              <a:gd name="connsiteY403" fmla="*/ 2962245 h 4131976"/>
              <a:gd name="connsiteX404" fmla="*/ 9862802 w 12191999"/>
              <a:gd name="connsiteY404" fmla="*/ 2974944 h 4131976"/>
              <a:gd name="connsiteX405" fmla="*/ 9860928 w 12191999"/>
              <a:gd name="connsiteY405" fmla="*/ 2902172 h 4131976"/>
              <a:gd name="connsiteX406" fmla="*/ 9885188 w 12191999"/>
              <a:gd name="connsiteY406" fmla="*/ 2891010 h 4131976"/>
              <a:gd name="connsiteX407" fmla="*/ 9872510 w 12191999"/>
              <a:gd name="connsiteY407" fmla="*/ 2941506 h 4131976"/>
              <a:gd name="connsiteX408" fmla="*/ 9904342 w 12191999"/>
              <a:gd name="connsiteY408" fmla="*/ 2973463 h 4131976"/>
              <a:gd name="connsiteX409" fmla="*/ 9897797 w 12191999"/>
              <a:gd name="connsiteY409" fmla="*/ 2894219 h 4131976"/>
              <a:gd name="connsiteX410" fmla="*/ 9885188 w 12191999"/>
              <a:gd name="connsiteY410" fmla="*/ 2891010 h 4131976"/>
              <a:gd name="connsiteX411" fmla="*/ 9959552 w 12191999"/>
              <a:gd name="connsiteY411" fmla="*/ 2885370 h 4131976"/>
              <a:gd name="connsiteX412" fmla="*/ 9940037 w 12191999"/>
              <a:gd name="connsiteY412" fmla="*/ 2952384 h 4131976"/>
              <a:gd name="connsiteX413" fmla="*/ 9973217 w 12191999"/>
              <a:gd name="connsiteY413" fmla="*/ 2951101 h 4131976"/>
              <a:gd name="connsiteX414" fmla="*/ 9959552 w 12191999"/>
              <a:gd name="connsiteY414" fmla="*/ 2885370 h 4131976"/>
              <a:gd name="connsiteX415" fmla="*/ 9984051 w 12191999"/>
              <a:gd name="connsiteY415" fmla="*/ 2879426 h 4131976"/>
              <a:gd name="connsiteX416" fmla="*/ 9972567 w 12191999"/>
              <a:gd name="connsiteY416" fmla="*/ 2891566 h 4131976"/>
              <a:gd name="connsiteX417" fmla="*/ 9982996 w 12191999"/>
              <a:gd name="connsiteY417" fmla="*/ 2917613 h 4131976"/>
              <a:gd name="connsiteX418" fmla="*/ 9997436 w 12191999"/>
              <a:gd name="connsiteY418" fmla="*/ 2890561 h 4131976"/>
              <a:gd name="connsiteX419" fmla="*/ 9984051 w 12191999"/>
              <a:gd name="connsiteY419" fmla="*/ 2879426 h 4131976"/>
              <a:gd name="connsiteX420" fmla="*/ 97409 w 12191999"/>
              <a:gd name="connsiteY420" fmla="*/ 2710800 h 4131976"/>
              <a:gd name="connsiteX421" fmla="*/ 97361 w 12191999"/>
              <a:gd name="connsiteY421" fmla="*/ 2717766 h 4131976"/>
              <a:gd name="connsiteX422" fmla="*/ 100132 w 12191999"/>
              <a:gd name="connsiteY422" fmla="*/ 2716838 h 4131976"/>
              <a:gd name="connsiteX423" fmla="*/ 100534 w 12191999"/>
              <a:gd name="connsiteY423" fmla="*/ 2724684 h 4131976"/>
              <a:gd name="connsiteX424" fmla="*/ 100504 w 12191999"/>
              <a:gd name="connsiteY424" fmla="*/ 2724722 h 4131976"/>
              <a:gd name="connsiteX425" fmla="*/ 97331 w 12191999"/>
              <a:gd name="connsiteY425" fmla="*/ 2722167 h 4131976"/>
              <a:gd name="connsiteX426" fmla="*/ 97284 w 12191999"/>
              <a:gd name="connsiteY426" fmla="*/ 2728706 h 4131976"/>
              <a:gd name="connsiteX427" fmla="*/ 100504 w 12191999"/>
              <a:gd name="connsiteY427" fmla="*/ 2724722 h 4131976"/>
              <a:gd name="connsiteX428" fmla="*/ 100537 w 12191999"/>
              <a:gd name="connsiteY428" fmla="*/ 2724749 h 4131976"/>
              <a:gd name="connsiteX429" fmla="*/ 100534 w 12191999"/>
              <a:gd name="connsiteY429" fmla="*/ 2724684 h 4131976"/>
              <a:gd name="connsiteX430" fmla="*/ 105461 w 12191999"/>
              <a:gd name="connsiteY430" fmla="*/ 2718585 h 4131976"/>
              <a:gd name="connsiteX431" fmla="*/ 44248 w 12191999"/>
              <a:gd name="connsiteY431" fmla="*/ 2693949 h 4131976"/>
              <a:gd name="connsiteX432" fmla="*/ 43320 w 12191999"/>
              <a:gd name="connsiteY432" fmla="*/ 2694524 h 4131976"/>
              <a:gd name="connsiteX433" fmla="*/ 46343 w 12191999"/>
              <a:gd name="connsiteY433" fmla="*/ 2699236 h 4131976"/>
              <a:gd name="connsiteX434" fmla="*/ 87238 w 12191999"/>
              <a:gd name="connsiteY434" fmla="*/ 2659449 h 4131976"/>
              <a:gd name="connsiteX435" fmla="*/ 59728 w 12191999"/>
              <a:gd name="connsiteY435" fmla="*/ 2680232 h 4131976"/>
              <a:gd name="connsiteX436" fmla="*/ 53941 w 12191999"/>
              <a:gd name="connsiteY436" fmla="*/ 2726460 h 4131976"/>
              <a:gd name="connsiteX437" fmla="*/ 56051 w 12191999"/>
              <a:gd name="connsiteY437" fmla="*/ 2723631 h 4131976"/>
              <a:gd name="connsiteX438" fmla="*/ 91066 w 12191999"/>
              <a:gd name="connsiteY438" fmla="*/ 2736405 h 4131976"/>
              <a:gd name="connsiteX439" fmla="*/ 93214 w 12191999"/>
              <a:gd name="connsiteY439" fmla="*/ 2733746 h 4131976"/>
              <a:gd name="connsiteX440" fmla="*/ 89827 w 12191999"/>
              <a:gd name="connsiteY440" fmla="*/ 2724647 h 4131976"/>
              <a:gd name="connsiteX441" fmla="*/ 87808 w 12191999"/>
              <a:gd name="connsiteY441" fmla="*/ 2723195 h 4131976"/>
              <a:gd name="connsiteX442" fmla="*/ 82040 w 12191999"/>
              <a:gd name="connsiteY442" fmla="*/ 2727959 h 4131976"/>
              <a:gd name="connsiteX443" fmla="*/ 75620 w 12191999"/>
              <a:gd name="connsiteY443" fmla="*/ 2725686 h 4131976"/>
              <a:gd name="connsiteX444" fmla="*/ 78629 w 12191999"/>
              <a:gd name="connsiteY444" fmla="*/ 2716590 h 4131976"/>
              <a:gd name="connsiteX445" fmla="*/ 76407 w 12191999"/>
              <a:gd name="connsiteY445" fmla="*/ 2714991 h 4131976"/>
              <a:gd name="connsiteX446" fmla="*/ 69052 w 12191999"/>
              <a:gd name="connsiteY446" fmla="*/ 2705555 h 4131976"/>
              <a:gd name="connsiteX447" fmla="*/ 83298 w 12191999"/>
              <a:gd name="connsiteY447" fmla="*/ 2701811 h 4131976"/>
              <a:gd name="connsiteX448" fmla="*/ 83917 w 12191999"/>
              <a:gd name="connsiteY448" fmla="*/ 2700597 h 4131976"/>
              <a:gd name="connsiteX449" fmla="*/ 88922 w 12191999"/>
              <a:gd name="connsiteY449" fmla="*/ 2685463 h 4131976"/>
              <a:gd name="connsiteX450" fmla="*/ 90963 w 12191999"/>
              <a:gd name="connsiteY450" fmla="*/ 2695158 h 4131976"/>
              <a:gd name="connsiteX451" fmla="*/ 96842 w 12191999"/>
              <a:gd name="connsiteY451" fmla="*/ 2697646 h 4131976"/>
              <a:gd name="connsiteX452" fmla="*/ 98553 w 12191999"/>
              <a:gd name="connsiteY452" fmla="*/ 2685728 h 4131976"/>
              <a:gd name="connsiteX453" fmla="*/ 131898 w 12191999"/>
              <a:gd name="connsiteY453" fmla="*/ 2689388 h 4131976"/>
              <a:gd name="connsiteX454" fmla="*/ 132913 w 12191999"/>
              <a:gd name="connsiteY454" fmla="*/ 2687483 h 4131976"/>
              <a:gd name="connsiteX455" fmla="*/ 129819 w 12191999"/>
              <a:gd name="connsiteY455" fmla="*/ 2671029 h 4131976"/>
              <a:gd name="connsiteX456" fmla="*/ 87238 w 12191999"/>
              <a:gd name="connsiteY456" fmla="*/ 2659449 h 4131976"/>
              <a:gd name="connsiteX457" fmla="*/ 255959 w 12191999"/>
              <a:gd name="connsiteY457" fmla="*/ 2574209 h 4131976"/>
              <a:gd name="connsiteX458" fmla="*/ 252568 w 12191999"/>
              <a:gd name="connsiteY458" fmla="*/ 2575968 h 4131976"/>
              <a:gd name="connsiteX459" fmla="*/ 254571 w 12191999"/>
              <a:gd name="connsiteY459" fmla="*/ 2579243 h 4131976"/>
              <a:gd name="connsiteX460" fmla="*/ 260469 w 12191999"/>
              <a:gd name="connsiteY460" fmla="*/ 2578416 h 4131976"/>
              <a:gd name="connsiteX461" fmla="*/ 20751 w 12191999"/>
              <a:gd name="connsiteY461" fmla="*/ 2529190 h 4131976"/>
              <a:gd name="connsiteX462" fmla="*/ 33524 w 12191999"/>
              <a:gd name="connsiteY462" fmla="*/ 2535270 h 4131976"/>
              <a:gd name="connsiteX463" fmla="*/ 36238 w 12191999"/>
              <a:gd name="connsiteY463" fmla="*/ 2534046 h 4131976"/>
              <a:gd name="connsiteX464" fmla="*/ 23063 w 12191999"/>
              <a:gd name="connsiteY464" fmla="*/ 2529494 h 4131976"/>
              <a:gd name="connsiteX465" fmla="*/ 43984 w 12191999"/>
              <a:gd name="connsiteY465" fmla="*/ 1588936 h 4131976"/>
              <a:gd name="connsiteX466" fmla="*/ 44746 w 12191999"/>
              <a:gd name="connsiteY466" fmla="*/ 1594061 h 4131976"/>
              <a:gd name="connsiteX467" fmla="*/ 46228 w 12191999"/>
              <a:gd name="connsiteY467" fmla="*/ 1591068 h 4131976"/>
              <a:gd name="connsiteX468" fmla="*/ 11852148 w 12191999"/>
              <a:gd name="connsiteY468" fmla="*/ 1585793 h 4131976"/>
              <a:gd name="connsiteX469" fmla="*/ 11825842 w 12191999"/>
              <a:gd name="connsiteY469" fmla="*/ 1619936 h 4131976"/>
              <a:gd name="connsiteX470" fmla="*/ 11856603 w 12191999"/>
              <a:gd name="connsiteY470" fmla="*/ 1638640 h 4131976"/>
              <a:gd name="connsiteX471" fmla="*/ 11852148 w 12191999"/>
              <a:gd name="connsiteY471" fmla="*/ 1585793 h 4131976"/>
              <a:gd name="connsiteX472" fmla="*/ 8257 w 12191999"/>
              <a:gd name="connsiteY472" fmla="*/ 1543346 h 4131976"/>
              <a:gd name="connsiteX473" fmla="*/ 7271 w 12191999"/>
              <a:gd name="connsiteY473" fmla="*/ 1545703 h 4131976"/>
              <a:gd name="connsiteX474" fmla="*/ 12902 w 12191999"/>
              <a:gd name="connsiteY474" fmla="*/ 1562022 h 4131976"/>
              <a:gd name="connsiteX475" fmla="*/ 18203 w 12191999"/>
              <a:gd name="connsiteY475" fmla="*/ 1556060 h 4131976"/>
              <a:gd name="connsiteX476" fmla="*/ 17094 w 12191999"/>
              <a:gd name="connsiteY476" fmla="*/ 1546129 h 4131976"/>
              <a:gd name="connsiteX477" fmla="*/ 167649 w 12191999"/>
              <a:gd name="connsiteY477" fmla="*/ 1410732 h 4131976"/>
              <a:gd name="connsiteX478" fmla="*/ 165452 w 12191999"/>
              <a:gd name="connsiteY478" fmla="*/ 1414845 h 4131976"/>
              <a:gd name="connsiteX479" fmla="*/ 169355 w 12191999"/>
              <a:gd name="connsiteY479" fmla="*/ 1414405 h 4131976"/>
              <a:gd name="connsiteX480" fmla="*/ 193958 w 12191999"/>
              <a:gd name="connsiteY480" fmla="*/ 1388313 h 4131976"/>
              <a:gd name="connsiteX481" fmla="*/ 186846 w 12191999"/>
              <a:gd name="connsiteY481" fmla="*/ 1390225 h 4131976"/>
              <a:gd name="connsiteX482" fmla="*/ 186849 w 12191999"/>
              <a:gd name="connsiteY482" fmla="*/ 1403734 h 4131976"/>
              <a:gd name="connsiteX483" fmla="*/ 191812 w 12191999"/>
              <a:gd name="connsiteY483" fmla="*/ 1408236 h 4131976"/>
              <a:gd name="connsiteX484" fmla="*/ 197980 w 12191999"/>
              <a:gd name="connsiteY484" fmla="*/ 1404934 h 4131976"/>
              <a:gd name="connsiteX485" fmla="*/ 199160 w 12191999"/>
              <a:gd name="connsiteY485" fmla="*/ 1396439 h 4131976"/>
              <a:gd name="connsiteX486" fmla="*/ 205098 w 12191999"/>
              <a:gd name="connsiteY486" fmla="*/ 1401124 h 4131976"/>
              <a:gd name="connsiteX487" fmla="*/ 215510 w 12191999"/>
              <a:gd name="connsiteY487" fmla="*/ 1395551 h 4131976"/>
              <a:gd name="connsiteX488" fmla="*/ 201483 w 12191999"/>
              <a:gd name="connsiteY488" fmla="*/ 1391235 h 4131976"/>
              <a:gd name="connsiteX489" fmla="*/ 193958 w 12191999"/>
              <a:gd name="connsiteY489" fmla="*/ 1388313 h 4131976"/>
              <a:gd name="connsiteX490" fmla="*/ 227784 w 12191999"/>
              <a:gd name="connsiteY490" fmla="*/ 1387737 h 4131976"/>
              <a:gd name="connsiteX491" fmla="*/ 227949 w 12191999"/>
              <a:gd name="connsiteY491" fmla="*/ 1389532 h 4131976"/>
              <a:gd name="connsiteX492" fmla="*/ 228348 w 12191999"/>
              <a:gd name="connsiteY492" fmla="*/ 1388784 h 4131976"/>
              <a:gd name="connsiteX493" fmla="*/ 102927 w 12191999"/>
              <a:gd name="connsiteY493" fmla="*/ 1373397 h 4131976"/>
              <a:gd name="connsiteX494" fmla="*/ 103079 w 12191999"/>
              <a:gd name="connsiteY494" fmla="*/ 1379343 h 4131976"/>
              <a:gd name="connsiteX495" fmla="*/ 97343 w 12191999"/>
              <a:gd name="connsiteY495" fmla="*/ 1391267 h 4131976"/>
              <a:gd name="connsiteX496" fmla="*/ 97666 w 12191999"/>
              <a:gd name="connsiteY496" fmla="*/ 1396329 h 4131976"/>
              <a:gd name="connsiteX497" fmla="*/ 108433 w 12191999"/>
              <a:gd name="connsiteY497" fmla="*/ 1399583 h 4131976"/>
              <a:gd name="connsiteX498" fmla="*/ 176815 w 12191999"/>
              <a:gd name="connsiteY498" fmla="*/ 1373271 h 4131976"/>
              <a:gd name="connsiteX499" fmla="*/ 168443 w 12191999"/>
              <a:gd name="connsiteY499" fmla="*/ 1380079 h 4131976"/>
              <a:gd name="connsiteX500" fmla="*/ 171327 w 12191999"/>
              <a:gd name="connsiteY500" fmla="*/ 1379944 h 4131976"/>
              <a:gd name="connsiteX501" fmla="*/ 132299 w 12191999"/>
              <a:gd name="connsiteY501" fmla="*/ 1364465 h 4131976"/>
              <a:gd name="connsiteX502" fmla="*/ 125919 w 12191999"/>
              <a:gd name="connsiteY502" fmla="*/ 1373960 h 4131976"/>
              <a:gd name="connsiteX503" fmla="*/ 149435 w 12191999"/>
              <a:gd name="connsiteY503" fmla="*/ 1380968 h 4131976"/>
              <a:gd name="connsiteX504" fmla="*/ 153635 w 12191999"/>
              <a:gd name="connsiteY504" fmla="*/ 1380772 h 4131976"/>
              <a:gd name="connsiteX505" fmla="*/ 140678 w 12191999"/>
              <a:gd name="connsiteY505" fmla="*/ 1365082 h 4131976"/>
              <a:gd name="connsiteX506" fmla="*/ 132299 w 12191999"/>
              <a:gd name="connsiteY506" fmla="*/ 1364465 h 4131976"/>
              <a:gd name="connsiteX507" fmla="*/ 203757 w 12191999"/>
              <a:gd name="connsiteY507" fmla="*/ 1343362 h 4131976"/>
              <a:gd name="connsiteX508" fmla="*/ 204978 w 12191999"/>
              <a:gd name="connsiteY508" fmla="*/ 1369681 h 4131976"/>
              <a:gd name="connsiteX509" fmla="*/ 216162 w 12191999"/>
              <a:gd name="connsiteY509" fmla="*/ 1395202 h 4131976"/>
              <a:gd name="connsiteX510" fmla="*/ 216572 w 12191999"/>
              <a:gd name="connsiteY510" fmla="*/ 1394983 h 4131976"/>
              <a:gd name="connsiteX511" fmla="*/ 216875 w 12191999"/>
              <a:gd name="connsiteY511" fmla="*/ 1394494 h 4131976"/>
              <a:gd name="connsiteX512" fmla="*/ 221245 w 12191999"/>
              <a:gd name="connsiteY512" fmla="*/ 1376256 h 4131976"/>
              <a:gd name="connsiteX513" fmla="*/ 221377 w 12191999"/>
              <a:gd name="connsiteY513" fmla="*/ 1375818 h 4131976"/>
              <a:gd name="connsiteX514" fmla="*/ 216249 w 12191999"/>
              <a:gd name="connsiteY514" fmla="*/ 1366282 h 4131976"/>
              <a:gd name="connsiteX515" fmla="*/ 213185 w 12191999"/>
              <a:gd name="connsiteY515" fmla="*/ 1347293 h 4131976"/>
              <a:gd name="connsiteX516" fmla="*/ 204876 w 12191999"/>
              <a:gd name="connsiteY516" fmla="*/ 1343704 h 4131976"/>
              <a:gd name="connsiteX517" fmla="*/ 126267 w 12191999"/>
              <a:gd name="connsiteY517" fmla="*/ 1342353 h 4131976"/>
              <a:gd name="connsiteX518" fmla="*/ 102492 w 12191999"/>
              <a:gd name="connsiteY518" fmla="*/ 1356499 h 4131976"/>
              <a:gd name="connsiteX519" fmla="*/ 102765 w 12191999"/>
              <a:gd name="connsiteY519" fmla="*/ 1367057 h 4131976"/>
              <a:gd name="connsiteX520" fmla="*/ 118384 w 12191999"/>
              <a:gd name="connsiteY520" fmla="*/ 1371713 h 4131976"/>
              <a:gd name="connsiteX521" fmla="*/ 118914 w 12191999"/>
              <a:gd name="connsiteY521" fmla="*/ 1364768 h 4131976"/>
              <a:gd name="connsiteX522" fmla="*/ 126267 w 12191999"/>
              <a:gd name="connsiteY522" fmla="*/ 1342353 h 4131976"/>
              <a:gd name="connsiteX523" fmla="*/ 391325 w 12191999"/>
              <a:gd name="connsiteY523" fmla="*/ 1331636 h 4131976"/>
              <a:gd name="connsiteX524" fmla="*/ 391272 w 12191999"/>
              <a:gd name="connsiteY524" fmla="*/ 1343292 h 4131976"/>
              <a:gd name="connsiteX525" fmla="*/ 398859 w 12191999"/>
              <a:gd name="connsiteY525" fmla="*/ 1342028 h 4131976"/>
              <a:gd name="connsiteX526" fmla="*/ 387605 w 12191999"/>
              <a:gd name="connsiteY526" fmla="*/ 1326506 h 4131976"/>
              <a:gd name="connsiteX527" fmla="*/ 385518 w 12191999"/>
              <a:gd name="connsiteY527" fmla="*/ 1327454 h 4131976"/>
              <a:gd name="connsiteX528" fmla="*/ 390504 w 12191999"/>
              <a:gd name="connsiteY528" fmla="*/ 1330506 h 4131976"/>
              <a:gd name="connsiteX529" fmla="*/ 99334 w 12191999"/>
              <a:gd name="connsiteY529" fmla="*/ 1261218 h 4131976"/>
              <a:gd name="connsiteX530" fmla="*/ 108085 w 12191999"/>
              <a:gd name="connsiteY530" fmla="*/ 1270556 h 4131976"/>
              <a:gd name="connsiteX531" fmla="*/ 101666 w 12191999"/>
              <a:gd name="connsiteY531" fmla="*/ 1261768 h 4131976"/>
              <a:gd name="connsiteX532" fmla="*/ 235057 w 12191999"/>
              <a:gd name="connsiteY532" fmla="*/ 1257628 h 4131976"/>
              <a:gd name="connsiteX533" fmla="*/ 232016 w 12191999"/>
              <a:gd name="connsiteY533" fmla="*/ 1260714 h 4131976"/>
              <a:gd name="connsiteX534" fmla="*/ 226749 w 12191999"/>
              <a:gd name="connsiteY534" fmla="*/ 1269367 h 4131976"/>
              <a:gd name="connsiteX535" fmla="*/ 231758 w 12191999"/>
              <a:gd name="connsiteY535" fmla="*/ 1277776 h 4131976"/>
              <a:gd name="connsiteX536" fmla="*/ 244632 w 12191999"/>
              <a:gd name="connsiteY536" fmla="*/ 1282519 h 4131976"/>
              <a:gd name="connsiteX537" fmla="*/ 146218 w 12191999"/>
              <a:gd name="connsiteY537" fmla="*/ 1253856 h 4131976"/>
              <a:gd name="connsiteX538" fmla="*/ 144534 w 12191999"/>
              <a:gd name="connsiteY538" fmla="*/ 1255864 h 4131976"/>
              <a:gd name="connsiteX539" fmla="*/ 139460 w 12191999"/>
              <a:gd name="connsiteY539" fmla="*/ 1270657 h 4131976"/>
              <a:gd name="connsiteX540" fmla="*/ 137206 w 12191999"/>
              <a:gd name="connsiteY540" fmla="*/ 1270128 h 4131976"/>
              <a:gd name="connsiteX541" fmla="*/ 133010 w 12191999"/>
              <a:gd name="connsiteY541" fmla="*/ 1282434 h 4131976"/>
              <a:gd name="connsiteX542" fmla="*/ 144544 w 12191999"/>
              <a:gd name="connsiteY542" fmla="*/ 1267174 h 4131976"/>
              <a:gd name="connsiteX543" fmla="*/ 180975 w 12191999"/>
              <a:gd name="connsiteY543" fmla="*/ 1252550 h 4131976"/>
              <a:gd name="connsiteX544" fmla="*/ 173463 w 12191999"/>
              <a:gd name="connsiteY544" fmla="*/ 1263101 h 4131976"/>
              <a:gd name="connsiteX545" fmla="*/ 169140 w 12191999"/>
              <a:gd name="connsiteY545" fmla="*/ 1270198 h 4131976"/>
              <a:gd name="connsiteX546" fmla="*/ 169467 w 12191999"/>
              <a:gd name="connsiteY546" fmla="*/ 1275254 h 4131976"/>
              <a:gd name="connsiteX547" fmla="*/ 180619 w 12191999"/>
              <a:gd name="connsiteY547" fmla="*/ 1268945 h 4131976"/>
              <a:gd name="connsiteX548" fmla="*/ 177131 w 12191999"/>
              <a:gd name="connsiteY548" fmla="*/ 1281919 h 4131976"/>
              <a:gd name="connsiteX549" fmla="*/ 190486 w 12191999"/>
              <a:gd name="connsiteY549" fmla="*/ 1275614 h 4131976"/>
              <a:gd name="connsiteX550" fmla="*/ 192965 w 12191999"/>
              <a:gd name="connsiteY550" fmla="*/ 1270878 h 4131976"/>
              <a:gd name="connsiteX551" fmla="*/ 185130 w 12191999"/>
              <a:gd name="connsiteY551" fmla="*/ 1255814 h 4131976"/>
              <a:gd name="connsiteX552" fmla="*/ 155907 w 12191999"/>
              <a:gd name="connsiteY552" fmla="*/ 1242576 h 4131976"/>
              <a:gd name="connsiteX553" fmla="*/ 155644 w 12191999"/>
              <a:gd name="connsiteY553" fmla="*/ 1242617 h 4131976"/>
              <a:gd name="connsiteX554" fmla="*/ 155202 w 12191999"/>
              <a:gd name="connsiteY554" fmla="*/ 1243145 h 4131976"/>
              <a:gd name="connsiteX555" fmla="*/ 156070 w 12191999"/>
              <a:gd name="connsiteY555" fmla="*/ 1244553 h 4131976"/>
              <a:gd name="connsiteX556" fmla="*/ 350478 w 12191999"/>
              <a:gd name="connsiteY556" fmla="*/ 1231767 h 4131976"/>
              <a:gd name="connsiteX557" fmla="*/ 336423 w 12191999"/>
              <a:gd name="connsiteY557" fmla="*/ 1238339 h 4131976"/>
              <a:gd name="connsiteX558" fmla="*/ 352306 w 12191999"/>
              <a:gd name="connsiteY558" fmla="*/ 1244218 h 4131976"/>
              <a:gd name="connsiteX559" fmla="*/ 359993 w 12191999"/>
              <a:gd name="connsiteY559" fmla="*/ 1238059 h 4131976"/>
              <a:gd name="connsiteX560" fmla="*/ 359219 w 12191999"/>
              <a:gd name="connsiteY560" fmla="*/ 1236950 h 4131976"/>
              <a:gd name="connsiteX561" fmla="*/ 277094 w 12191999"/>
              <a:gd name="connsiteY561" fmla="*/ 1229746 h 4131976"/>
              <a:gd name="connsiteX562" fmla="*/ 267685 w 12191999"/>
              <a:gd name="connsiteY562" fmla="*/ 1233088 h 4131976"/>
              <a:gd name="connsiteX563" fmla="*/ 264127 w 12191999"/>
              <a:gd name="connsiteY563" fmla="*/ 1234757 h 4131976"/>
              <a:gd name="connsiteX564" fmla="*/ 256830 w 12191999"/>
              <a:gd name="connsiteY564" fmla="*/ 1268891 h 4131976"/>
              <a:gd name="connsiteX565" fmla="*/ 257326 w 12191999"/>
              <a:gd name="connsiteY565" fmla="*/ 1269950 h 4131976"/>
              <a:gd name="connsiteX566" fmla="*/ 262787 w 12191999"/>
              <a:gd name="connsiteY566" fmla="*/ 1263172 h 4131976"/>
              <a:gd name="connsiteX567" fmla="*/ 274361 w 12191999"/>
              <a:gd name="connsiteY567" fmla="*/ 1264625 h 4131976"/>
              <a:gd name="connsiteX568" fmla="*/ 276872 w 12191999"/>
              <a:gd name="connsiteY568" fmla="*/ 1234206 h 4131976"/>
              <a:gd name="connsiteX569" fmla="*/ 277935 w 12191999"/>
              <a:gd name="connsiteY569" fmla="*/ 1233749 h 4131976"/>
              <a:gd name="connsiteX570" fmla="*/ 196762 w 12191999"/>
              <a:gd name="connsiteY570" fmla="*/ 1229640 h 4131976"/>
              <a:gd name="connsiteX571" fmla="*/ 197037 w 12191999"/>
              <a:gd name="connsiteY571" fmla="*/ 1238843 h 4131976"/>
              <a:gd name="connsiteX572" fmla="*/ 197905 w 12191999"/>
              <a:gd name="connsiteY572" fmla="*/ 1261432 h 4131976"/>
              <a:gd name="connsiteX573" fmla="*/ 202125 w 12191999"/>
              <a:gd name="connsiteY573" fmla="*/ 1253367 h 4131976"/>
              <a:gd name="connsiteX574" fmla="*/ 204103 w 12191999"/>
              <a:gd name="connsiteY574" fmla="*/ 1232749 h 4131976"/>
              <a:gd name="connsiteX575" fmla="*/ 209616 w 12191999"/>
              <a:gd name="connsiteY575" fmla="*/ 1195573 h 4131976"/>
              <a:gd name="connsiteX576" fmla="*/ 195751 w 12191999"/>
              <a:gd name="connsiteY576" fmla="*/ 1195937 h 4131976"/>
              <a:gd name="connsiteX577" fmla="*/ 196147 w 12191999"/>
              <a:gd name="connsiteY577" fmla="*/ 1209129 h 4131976"/>
              <a:gd name="connsiteX578" fmla="*/ 227237 w 12191999"/>
              <a:gd name="connsiteY578" fmla="*/ 1223470 h 4131976"/>
              <a:gd name="connsiteX579" fmla="*/ 226600 w 12191999"/>
              <a:gd name="connsiteY579" fmla="*/ 1214770 h 4131976"/>
              <a:gd name="connsiteX580" fmla="*/ 219642 w 12191999"/>
              <a:gd name="connsiteY580" fmla="*/ 1207347 h 4131976"/>
              <a:gd name="connsiteX581" fmla="*/ 209616 w 12191999"/>
              <a:gd name="connsiteY581" fmla="*/ 1195573 h 4131976"/>
              <a:gd name="connsiteX582" fmla="*/ 248431 w 12191999"/>
              <a:gd name="connsiteY582" fmla="*/ 1080984 h 4131976"/>
              <a:gd name="connsiteX583" fmla="*/ 245964 w 12191999"/>
              <a:gd name="connsiteY583" fmla="*/ 1088598 h 4131976"/>
              <a:gd name="connsiteX584" fmla="*/ 252363 w 12191999"/>
              <a:gd name="connsiteY584" fmla="*/ 1093623 h 4131976"/>
              <a:gd name="connsiteX585" fmla="*/ 257374 w 12191999"/>
              <a:gd name="connsiteY585" fmla="*/ 1092688 h 4131976"/>
              <a:gd name="connsiteX586" fmla="*/ 256538 w 12191999"/>
              <a:gd name="connsiteY586" fmla="*/ 1089547 h 4131976"/>
              <a:gd name="connsiteX587" fmla="*/ 248431 w 12191999"/>
              <a:gd name="connsiteY587" fmla="*/ 1080984 h 4131976"/>
              <a:gd name="connsiteX588" fmla="*/ 586486 w 12191999"/>
              <a:gd name="connsiteY588" fmla="*/ 1077304 h 4131976"/>
              <a:gd name="connsiteX589" fmla="*/ 593109 w 12191999"/>
              <a:gd name="connsiteY589" fmla="*/ 1099805 h 4131976"/>
              <a:gd name="connsiteX590" fmla="*/ 604339 w 12191999"/>
              <a:gd name="connsiteY590" fmla="*/ 1101469 h 4131976"/>
              <a:gd name="connsiteX591" fmla="*/ 568749 w 12191999"/>
              <a:gd name="connsiteY591" fmla="*/ 1072093 h 4131976"/>
              <a:gd name="connsiteX592" fmla="*/ 556955 w 12191999"/>
              <a:gd name="connsiteY592" fmla="*/ 1083274 h 4131976"/>
              <a:gd name="connsiteX593" fmla="*/ 569389 w 12191999"/>
              <a:gd name="connsiteY593" fmla="*/ 1094825 h 4131976"/>
              <a:gd name="connsiteX594" fmla="*/ 571162 w 12191999"/>
              <a:gd name="connsiteY594" fmla="*/ 1095309 h 4131976"/>
              <a:gd name="connsiteX595" fmla="*/ 582893 w 12191999"/>
              <a:gd name="connsiteY595" fmla="*/ 1074195 h 4131976"/>
              <a:gd name="connsiteX596" fmla="*/ 267535 w 12191999"/>
              <a:gd name="connsiteY596" fmla="*/ 1060362 h 4131976"/>
              <a:gd name="connsiteX597" fmla="*/ 267328 w 12191999"/>
              <a:gd name="connsiteY597" fmla="*/ 1090828 h 4131976"/>
              <a:gd name="connsiteX598" fmla="*/ 277092 w 12191999"/>
              <a:gd name="connsiteY598" fmla="*/ 1089005 h 4131976"/>
              <a:gd name="connsiteX599" fmla="*/ 285593 w 12191999"/>
              <a:gd name="connsiteY599" fmla="*/ 1085073 h 4131976"/>
              <a:gd name="connsiteX600" fmla="*/ 24447 w 12191999"/>
              <a:gd name="connsiteY600" fmla="*/ 1042471 h 4131976"/>
              <a:gd name="connsiteX601" fmla="*/ 27685 w 12191999"/>
              <a:gd name="connsiteY601" fmla="*/ 1082154 h 4131976"/>
              <a:gd name="connsiteX602" fmla="*/ 16843 w 12191999"/>
              <a:gd name="connsiteY602" fmla="*/ 1102430 h 4131976"/>
              <a:gd name="connsiteX603" fmla="*/ 31000 w 12191999"/>
              <a:gd name="connsiteY603" fmla="*/ 1121835 h 4131976"/>
              <a:gd name="connsiteX604" fmla="*/ 50442 w 12191999"/>
              <a:gd name="connsiteY604" fmla="*/ 1054871 h 4131976"/>
              <a:gd name="connsiteX605" fmla="*/ 24447 w 12191999"/>
              <a:gd name="connsiteY605" fmla="*/ 1042471 h 4131976"/>
              <a:gd name="connsiteX606" fmla="*/ 195333 w 12191999"/>
              <a:gd name="connsiteY606" fmla="*/ 1018032 h 4131976"/>
              <a:gd name="connsiteX607" fmla="*/ 166738 w 12191999"/>
              <a:gd name="connsiteY607" fmla="*/ 1050658 h 4131976"/>
              <a:gd name="connsiteX608" fmla="*/ 214080 w 12191999"/>
              <a:gd name="connsiteY608" fmla="*/ 1068821 h 4131976"/>
              <a:gd name="connsiteX609" fmla="*/ 195333 w 12191999"/>
              <a:gd name="connsiteY609" fmla="*/ 1018032 h 4131976"/>
              <a:gd name="connsiteX610" fmla="*/ 265746 w 12191999"/>
              <a:gd name="connsiteY610" fmla="*/ 987659 h 4131976"/>
              <a:gd name="connsiteX611" fmla="*/ 231079 w 12191999"/>
              <a:gd name="connsiteY611" fmla="*/ 1021965 h 4131976"/>
              <a:gd name="connsiteX612" fmla="*/ 265746 w 12191999"/>
              <a:gd name="connsiteY612" fmla="*/ 987659 h 4131976"/>
              <a:gd name="connsiteX613" fmla="*/ 131634 w 12191999"/>
              <a:gd name="connsiteY613" fmla="*/ 979058 h 4131976"/>
              <a:gd name="connsiteX614" fmla="*/ 80395 w 12191999"/>
              <a:gd name="connsiteY614" fmla="*/ 1014020 h 4131976"/>
              <a:gd name="connsiteX615" fmla="*/ 120536 w 12191999"/>
              <a:gd name="connsiteY615" fmla="*/ 1045704 h 4131976"/>
              <a:gd name="connsiteX616" fmla="*/ 138550 w 12191999"/>
              <a:gd name="connsiteY616" fmla="*/ 1011992 h 4131976"/>
              <a:gd name="connsiteX617" fmla="*/ 131634 w 12191999"/>
              <a:gd name="connsiteY617" fmla="*/ 979058 h 4131976"/>
              <a:gd name="connsiteX618" fmla="*/ 377788 w 12191999"/>
              <a:gd name="connsiteY618" fmla="*/ 967098 h 4131976"/>
              <a:gd name="connsiteX619" fmla="*/ 385658 w 12191999"/>
              <a:gd name="connsiteY619" fmla="*/ 976788 h 4131976"/>
              <a:gd name="connsiteX620" fmla="*/ 383778 w 12191999"/>
              <a:gd name="connsiteY620" fmla="*/ 971481 h 4131976"/>
              <a:gd name="connsiteX621" fmla="*/ 444982 w 12191999"/>
              <a:gd name="connsiteY621" fmla="*/ 963581 h 4131976"/>
              <a:gd name="connsiteX622" fmla="*/ 441169 w 12191999"/>
              <a:gd name="connsiteY622" fmla="*/ 964479 h 4131976"/>
              <a:gd name="connsiteX623" fmla="*/ 449707 w 12191999"/>
              <a:gd name="connsiteY623" fmla="*/ 968917 h 4131976"/>
              <a:gd name="connsiteX624" fmla="*/ 452617 w 12191999"/>
              <a:gd name="connsiteY624" fmla="*/ 969113 h 4131976"/>
              <a:gd name="connsiteX625" fmla="*/ 453602 w 12191999"/>
              <a:gd name="connsiteY625" fmla="*/ 967272 h 4131976"/>
              <a:gd name="connsiteX626" fmla="*/ 367836 w 12191999"/>
              <a:gd name="connsiteY626" fmla="*/ 959821 h 4131976"/>
              <a:gd name="connsiteX627" fmla="*/ 363657 w 12191999"/>
              <a:gd name="connsiteY627" fmla="*/ 967827 h 4131976"/>
              <a:gd name="connsiteX628" fmla="*/ 370288 w 12191999"/>
              <a:gd name="connsiteY628" fmla="*/ 967315 h 4131976"/>
              <a:gd name="connsiteX629" fmla="*/ 377374 w 12191999"/>
              <a:gd name="connsiteY629" fmla="*/ 966798 h 4131976"/>
              <a:gd name="connsiteX630" fmla="*/ 119500 w 12191999"/>
              <a:gd name="connsiteY630" fmla="*/ 853612 h 4131976"/>
              <a:gd name="connsiteX631" fmla="*/ 107359 w 12191999"/>
              <a:gd name="connsiteY631" fmla="*/ 859288 h 4131976"/>
              <a:gd name="connsiteX632" fmla="*/ 116638 w 12191999"/>
              <a:gd name="connsiteY632" fmla="*/ 860425 h 4131976"/>
              <a:gd name="connsiteX633" fmla="*/ 126550 w 12191999"/>
              <a:gd name="connsiteY633" fmla="*/ 866517 h 4131976"/>
              <a:gd name="connsiteX634" fmla="*/ 65644 w 12191999"/>
              <a:gd name="connsiteY634" fmla="*/ 843106 h 4131976"/>
              <a:gd name="connsiteX635" fmla="*/ 64615 w 12191999"/>
              <a:gd name="connsiteY635" fmla="*/ 843471 h 4131976"/>
              <a:gd name="connsiteX636" fmla="*/ 67111 w 12191999"/>
              <a:gd name="connsiteY636" fmla="*/ 843508 h 4131976"/>
              <a:gd name="connsiteX637" fmla="*/ 50323 w 12191999"/>
              <a:gd name="connsiteY637" fmla="*/ 675770 h 4131976"/>
              <a:gd name="connsiteX638" fmla="*/ 50009 w 12191999"/>
              <a:gd name="connsiteY638" fmla="*/ 722272 h 4131976"/>
              <a:gd name="connsiteX639" fmla="*/ 31220 w 12191999"/>
              <a:gd name="connsiteY639" fmla="*/ 696391 h 4131976"/>
              <a:gd name="connsiteX640" fmla="*/ 22546 w 12191999"/>
              <a:gd name="connsiteY640" fmla="*/ 723176 h 4131976"/>
              <a:gd name="connsiteX641" fmla="*/ 37210 w 12191999"/>
              <a:gd name="connsiteY641" fmla="*/ 727927 h 4131976"/>
              <a:gd name="connsiteX642" fmla="*/ 64865 w 12191999"/>
              <a:gd name="connsiteY642" fmla="*/ 723554 h 4131976"/>
              <a:gd name="connsiteX643" fmla="*/ 68297 w 12191999"/>
              <a:gd name="connsiteY643" fmla="*/ 722196 h 4131976"/>
              <a:gd name="connsiteX644" fmla="*/ 69229 w 12191999"/>
              <a:gd name="connsiteY644" fmla="*/ 701642 h 4131976"/>
              <a:gd name="connsiteX645" fmla="*/ 63726 w 12191999"/>
              <a:gd name="connsiteY645" fmla="*/ 694112 h 4131976"/>
              <a:gd name="connsiteX646" fmla="*/ 62520 w 12191999"/>
              <a:gd name="connsiteY646" fmla="*/ 696606 h 4131976"/>
              <a:gd name="connsiteX647" fmla="*/ 62462 w 12191999"/>
              <a:gd name="connsiteY647" fmla="*/ 692382 h 4131976"/>
              <a:gd name="connsiteX648" fmla="*/ 39788 w 12191999"/>
              <a:gd name="connsiteY648" fmla="*/ 637724 h 4131976"/>
              <a:gd name="connsiteX649" fmla="*/ 28430 w 12191999"/>
              <a:gd name="connsiteY649" fmla="*/ 638151 h 4131976"/>
              <a:gd name="connsiteX650" fmla="*/ 27457 w 12191999"/>
              <a:gd name="connsiteY650" fmla="*/ 643441 h 4131976"/>
              <a:gd name="connsiteX651" fmla="*/ 29434 w 12191999"/>
              <a:gd name="connsiteY651" fmla="*/ 644324 h 4131976"/>
              <a:gd name="connsiteX652" fmla="*/ 39325 w 12191999"/>
              <a:gd name="connsiteY652" fmla="*/ 639557 h 4131976"/>
              <a:gd name="connsiteX653" fmla="*/ 213691 w 12191999"/>
              <a:gd name="connsiteY653" fmla="*/ 586075 h 4131976"/>
              <a:gd name="connsiteX654" fmla="*/ 206416 w 12191999"/>
              <a:gd name="connsiteY654" fmla="*/ 597413 h 4131976"/>
              <a:gd name="connsiteX655" fmla="*/ 229370 w 12191999"/>
              <a:gd name="connsiteY655" fmla="*/ 598446 h 4131976"/>
              <a:gd name="connsiteX656" fmla="*/ 231766 w 12191999"/>
              <a:gd name="connsiteY656" fmla="*/ 597440 h 4131976"/>
              <a:gd name="connsiteX657" fmla="*/ 230826 w 12191999"/>
              <a:gd name="connsiteY657" fmla="*/ 594993 h 4131976"/>
              <a:gd name="connsiteX658" fmla="*/ 1088904 w 12191999"/>
              <a:gd name="connsiteY658" fmla="*/ 561601 h 4131976"/>
              <a:gd name="connsiteX659" fmla="*/ 1075268 w 12191999"/>
              <a:gd name="connsiteY659" fmla="*/ 573223 h 4131976"/>
              <a:gd name="connsiteX660" fmla="*/ 1104902 w 12191999"/>
              <a:gd name="connsiteY660" fmla="*/ 578836 h 4131976"/>
              <a:gd name="connsiteX661" fmla="*/ 1088904 w 12191999"/>
              <a:gd name="connsiteY661" fmla="*/ 561601 h 4131976"/>
              <a:gd name="connsiteX662" fmla="*/ 152189 w 12191999"/>
              <a:gd name="connsiteY662" fmla="*/ 546312 h 4131976"/>
              <a:gd name="connsiteX663" fmla="*/ 137749 w 12191999"/>
              <a:gd name="connsiteY663" fmla="*/ 573364 h 4131976"/>
              <a:gd name="connsiteX664" fmla="*/ 145842 w 12191999"/>
              <a:gd name="connsiteY664" fmla="*/ 583281 h 4131976"/>
              <a:gd name="connsiteX665" fmla="*/ 148623 w 12191999"/>
              <a:gd name="connsiteY665" fmla="*/ 583067 h 4131976"/>
              <a:gd name="connsiteX666" fmla="*/ 148859 w 12191999"/>
              <a:gd name="connsiteY666" fmla="*/ 581183 h 4131976"/>
              <a:gd name="connsiteX667" fmla="*/ 149952 w 12191999"/>
              <a:gd name="connsiteY667" fmla="*/ 582965 h 4131976"/>
              <a:gd name="connsiteX668" fmla="*/ 153075 w 12191999"/>
              <a:gd name="connsiteY668" fmla="*/ 582724 h 4131976"/>
              <a:gd name="connsiteX669" fmla="*/ 168447 w 12191999"/>
              <a:gd name="connsiteY669" fmla="*/ 592196 h 4131976"/>
              <a:gd name="connsiteX670" fmla="*/ 152189 w 12191999"/>
              <a:gd name="connsiteY670" fmla="*/ 546312 h 4131976"/>
              <a:gd name="connsiteX671" fmla="*/ 312639 w 12191999"/>
              <a:gd name="connsiteY671" fmla="*/ 522061 h 4131976"/>
              <a:gd name="connsiteX672" fmla="*/ 302219 w 12191999"/>
              <a:gd name="connsiteY672" fmla="*/ 522452 h 4131976"/>
              <a:gd name="connsiteX673" fmla="*/ 304065 w 12191999"/>
              <a:gd name="connsiteY673" fmla="*/ 534542 h 4131976"/>
              <a:gd name="connsiteX674" fmla="*/ 308113 w 12191999"/>
              <a:gd name="connsiteY674" fmla="*/ 534461 h 4131976"/>
              <a:gd name="connsiteX675" fmla="*/ 1424145 w 12191999"/>
              <a:gd name="connsiteY675" fmla="*/ 520957 h 4131976"/>
              <a:gd name="connsiteX676" fmla="*/ 1433049 w 12191999"/>
              <a:gd name="connsiteY676" fmla="*/ 527814 h 4131976"/>
              <a:gd name="connsiteX677" fmla="*/ 1442470 w 12191999"/>
              <a:gd name="connsiteY677" fmla="*/ 526595 h 4131976"/>
              <a:gd name="connsiteX678" fmla="*/ 1608982 w 12191999"/>
              <a:gd name="connsiteY678" fmla="*/ 502583 h 4131976"/>
              <a:gd name="connsiteX679" fmla="*/ 1597790 w 12191999"/>
              <a:gd name="connsiteY679" fmla="*/ 523605 h 4131976"/>
              <a:gd name="connsiteX680" fmla="*/ 1612799 w 12191999"/>
              <a:gd name="connsiteY680" fmla="*/ 535376 h 4131976"/>
              <a:gd name="connsiteX681" fmla="*/ 1615757 w 12191999"/>
              <a:gd name="connsiteY681" fmla="*/ 525607 h 4131976"/>
              <a:gd name="connsiteX682" fmla="*/ 1608996 w 12191999"/>
              <a:gd name="connsiteY682" fmla="*/ 502590 h 4131976"/>
              <a:gd name="connsiteX683" fmla="*/ 1456593 w 12191999"/>
              <a:gd name="connsiteY683" fmla="*/ 501503 h 4131976"/>
              <a:gd name="connsiteX684" fmla="*/ 1456291 w 12191999"/>
              <a:gd name="connsiteY684" fmla="*/ 501685 h 4131976"/>
              <a:gd name="connsiteX685" fmla="*/ 1449565 w 12191999"/>
              <a:gd name="connsiteY685" fmla="*/ 525281 h 4131976"/>
              <a:gd name="connsiteX686" fmla="*/ 1461352 w 12191999"/>
              <a:gd name="connsiteY686" fmla="*/ 506527 h 4131976"/>
              <a:gd name="connsiteX687" fmla="*/ 1208982 w 12191999"/>
              <a:gd name="connsiteY687" fmla="*/ 494810 h 4131976"/>
              <a:gd name="connsiteX688" fmla="*/ 1220514 w 12191999"/>
              <a:gd name="connsiteY688" fmla="*/ 515136 h 4131976"/>
              <a:gd name="connsiteX689" fmla="*/ 1225413 w 12191999"/>
              <a:gd name="connsiteY689" fmla="*/ 502305 h 4131976"/>
              <a:gd name="connsiteX690" fmla="*/ 1220536 w 12191999"/>
              <a:gd name="connsiteY690" fmla="*/ 498040 h 4131976"/>
              <a:gd name="connsiteX691" fmla="*/ 1473885 w 12191999"/>
              <a:gd name="connsiteY691" fmla="*/ 493868 h 4131976"/>
              <a:gd name="connsiteX692" fmla="*/ 1461423 w 12191999"/>
              <a:gd name="connsiteY692" fmla="*/ 506477 h 4131976"/>
              <a:gd name="connsiteX693" fmla="*/ 1472346 w 12191999"/>
              <a:gd name="connsiteY693" fmla="*/ 529842 h 4131976"/>
              <a:gd name="connsiteX694" fmla="*/ 1473565 w 12191999"/>
              <a:gd name="connsiteY694" fmla="*/ 527558 h 4131976"/>
              <a:gd name="connsiteX695" fmla="*/ 1476098 w 12191999"/>
              <a:gd name="connsiteY695" fmla="*/ 507560 h 4131976"/>
              <a:gd name="connsiteX696" fmla="*/ 1485405 w 12191999"/>
              <a:gd name="connsiteY696" fmla="*/ 519868 h 4131976"/>
              <a:gd name="connsiteX697" fmla="*/ 1486358 w 12191999"/>
              <a:gd name="connsiteY697" fmla="*/ 519498 h 4131976"/>
              <a:gd name="connsiteX698" fmla="*/ 1503043 w 12191999"/>
              <a:gd name="connsiteY698" fmla="*/ 505029 h 4131976"/>
              <a:gd name="connsiteX699" fmla="*/ 1494082 w 12191999"/>
              <a:gd name="connsiteY699" fmla="*/ 497810 h 4131976"/>
              <a:gd name="connsiteX700" fmla="*/ 1180393 w 12191999"/>
              <a:gd name="connsiteY700" fmla="*/ 487012 h 4131976"/>
              <a:gd name="connsiteX701" fmla="*/ 1190800 w 12191999"/>
              <a:gd name="connsiteY701" fmla="*/ 509492 h 4131976"/>
              <a:gd name="connsiteX702" fmla="*/ 1199901 w 12191999"/>
              <a:gd name="connsiteY702" fmla="*/ 494305 h 4131976"/>
              <a:gd name="connsiteX703" fmla="*/ 1203126 w 12191999"/>
              <a:gd name="connsiteY703" fmla="*/ 493172 h 4131976"/>
              <a:gd name="connsiteX704" fmla="*/ 1189671 w 12191999"/>
              <a:gd name="connsiteY704" fmla="*/ 489409 h 4131976"/>
              <a:gd name="connsiteX705" fmla="*/ 359728 w 12191999"/>
              <a:gd name="connsiteY705" fmla="*/ 486881 h 4131976"/>
              <a:gd name="connsiteX706" fmla="*/ 343203 w 12191999"/>
              <a:gd name="connsiteY706" fmla="*/ 495116 h 4131976"/>
              <a:gd name="connsiteX707" fmla="*/ 340445 w 12191999"/>
              <a:gd name="connsiteY707" fmla="*/ 503233 h 4131976"/>
              <a:gd name="connsiteX708" fmla="*/ 357841 w 12191999"/>
              <a:gd name="connsiteY708" fmla="*/ 512948 h 4131976"/>
              <a:gd name="connsiteX709" fmla="*/ 365232 w 12191999"/>
              <a:gd name="connsiteY709" fmla="*/ 513531 h 4131976"/>
              <a:gd name="connsiteX710" fmla="*/ 376776 w 12191999"/>
              <a:gd name="connsiteY710" fmla="*/ 491861 h 4131976"/>
              <a:gd name="connsiteX711" fmla="*/ 359728 w 12191999"/>
              <a:gd name="connsiteY711" fmla="*/ 486881 h 4131976"/>
              <a:gd name="connsiteX712" fmla="*/ 1127178 w 12191999"/>
              <a:gd name="connsiteY712" fmla="*/ 444898 h 4131976"/>
              <a:gd name="connsiteX713" fmla="*/ 1125152 w 12191999"/>
              <a:gd name="connsiteY713" fmla="*/ 445769 h 4131976"/>
              <a:gd name="connsiteX714" fmla="*/ 1125262 w 12191999"/>
              <a:gd name="connsiteY714" fmla="*/ 447114 h 4131976"/>
              <a:gd name="connsiteX715" fmla="*/ 1073691 w 12191999"/>
              <a:gd name="connsiteY715" fmla="*/ 466169 h 4131976"/>
              <a:gd name="connsiteX716" fmla="*/ 1070930 w 12191999"/>
              <a:gd name="connsiteY716" fmla="*/ 466696 h 4131976"/>
              <a:gd name="connsiteX717" fmla="*/ 1064013 w 12191999"/>
              <a:gd name="connsiteY717" fmla="*/ 487470 h 4131976"/>
              <a:gd name="connsiteX718" fmla="*/ 1075919 w 12191999"/>
              <a:gd name="connsiteY718" fmla="*/ 480375 h 4131976"/>
              <a:gd name="connsiteX719" fmla="*/ 1133482 w 12191999"/>
              <a:gd name="connsiteY719" fmla="*/ 470131 h 4131976"/>
              <a:gd name="connsiteX720" fmla="*/ 1136843 w 12191999"/>
              <a:gd name="connsiteY720" fmla="*/ 461987 h 4131976"/>
              <a:gd name="connsiteX721" fmla="*/ 1134684 w 12191999"/>
              <a:gd name="connsiteY721" fmla="*/ 460127 h 4131976"/>
              <a:gd name="connsiteX722" fmla="*/ 1140438 w 12191999"/>
              <a:gd name="connsiteY722" fmla="*/ 453280 h 4131976"/>
              <a:gd name="connsiteX723" fmla="*/ 1143866 w 12191999"/>
              <a:gd name="connsiteY723" fmla="*/ 444974 h 4131976"/>
              <a:gd name="connsiteX724" fmla="*/ 1127178 w 12191999"/>
              <a:gd name="connsiteY724" fmla="*/ 444898 h 4131976"/>
              <a:gd name="connsiteX725" fmla="*/ 2159798 w 12191999"/>
              <a:gd name="connsiteY725" fmla="*/ 435436 h 4131976"/>
              <a:gd name="connsiteX726" fmla="*/ 2158909 w 12191999"/>
              <a:gd name="connsiteY726" fmla="*/ 444344 h 4131976"/>
              <a:gd name="connsiteX727" fmla="*/ 2156912 w 12191999"/>
              <a:gd name="connsiteY727" fmla="*/ 456501 h 4131976"/>
              <a:gd name="connsiteX728" fmla="*/ 2169196 w 12191999"/>
              <a:gd name="connsiteY728" fmla="*/ 458715 h 4131976"/>
              <a:gd name="connsiteX729" fmla="*/ 2174761 w 12191999"/>
              <a:gd name="connsiteY729" fmla="*/ 456019 h 4131976"/>
              <a:gd name="connsiteX730" fmla="*/ 1669759 w 12191999"/>
              <a:gd name="connsiteY730" fmla="*/ 432843 h 4131976"/>
              <a:gd name="connsiteX731" fmla="*/ 1676844 w 12191999"/>
              <a:gd name="connsiteY731" fmla="*/ 440988 h 4131976"/>
              <a:gd name="connsiteX732" fmla="*/ 1687771 w 12191999"/>
              <a:gd name="connsiteY732" fmla="*/ 446821 h 4131976"/>
              <a:gd name="connsiteX733" fmla="*/ 1690828 w 12191999"/>
              <a:gd name="connsiteY733" fmla="*/ 434067 h 4131976"/>
              <a:gd name="connsiteX734" fmla="*/ 26012 w 12191999"/>
              <a:gd name="connsiteY734" fmla="*/ 431406 h 4131976"/>
              <a:gd name="connsiteX735" fmla="*/ 28200 w 12191999"/>
              <a:gd name="connsiteY735" fmla="*/ 457992 h 4131976"/>
              <a:gd name="connsiteX736" fmla="*/ 93594 w 12191999"/>
              <a:gd name="connsiteY736" fmla="*/ 442397 h 4131976"/>
              <a:gd name="connsiteX737" fmla="*/ 26012 w 12191999"/>
              <a:gd name="connsiteY737" fmla="*/ 431406 h 4131976"/>
              <a:gd name="connsiteX738" fmla="*/ 1527673 w 12191999"/>
              <a:gd name="connsiteY738" fmla="*/ 425925 h 4131976"/>
              <a:gd name="connsiteX739" fmla="*/ 1527676 w 12191999"/>
              <a:gd name="connsiteY739" fmla="*/ 425935 h 4131976"/>
              <a:gd name="connsiteX740" fmla="*/ 1527675 w 12191999"/>
              <a:gd name="connsiteY740" fmla="*/ 425928 h 4131976"/>
              <a:gd name="connsiteX741" fmla="*/ 2129170 w 12191999"/>
              <a:gd name="connsiteY741" fmla="*/ 418292 h 4131976"/>
              <a:gd name="connsiteX742" fmla="*/ 2119430 w 12191999"/>
              <a:gd name="connsiteY742" fmla="*/ 426280 h 4131976"/>
              <a:gd name="connsiteX743" fmla="*/ 2118819 w 12191999"/>
              <a:gd name="connsiteY743" fmla="*/ 427125 h 4131976"/>
              <a:gd name="connsiteX744" fmla="*/ 2121260 w 12191999"/>
              <a:gd name="connsiteY744" fmla="*/ 430661 h 4131976"/>
              <a:gd name="connsiteX745" fmla="*/ 2136684 w 12191999"/>
              <a:gd name="connsiteY745" fmla="*/ 429800 h 4131976"/>
              <a:gd name="connsiteX746" fmla="*/ 2139560 w 12191999"/>
              <a:gd name="connsiteY746" fmla="*/ 424967 h 4131976"/>
              <a:gd name="connsiteX747" fmla="*/ 2135652 w 12191999"/>
              <a:gd name="connsiteY747" fmla="*/ 422659 h 4131976"/>
              <a:gd name="connsiteX748" fmla="*/ 2134700 w 12191999"/>
              <a:gd name="connsiteY748" fmla="*/ 421253 h 4131976"/>
              <a:gd name="connsiteX749" fmla="*/ 1835222 w 12191999"/>
              <a:gd name="connsiteY749" fmla="*/ 413154 h 4131976"/>
              <a:gd name="connsiteX750" fmla="*/ 1835137 w 12191999"/>
              <a:gd name="connsiteY750" fmla="*/ 415050 h 4131976"/>
              <a:gd name="connsiteX751" fmla="*/ 1836976 w 12191999"/>
              <a:gd name="connsiteY751" fmla="*/ 415158 h 4131976"/>
              <a:gd name="connsiteX752" fmla="*/ 1837109 w 12191999"/>
              <a:gd name="connsiteY752" fmla="*/ 414014 h 4131976"/>
              <a:gd name="connsiteX753" fmla="*/ 1836621 w 12191999"/>
              <a:gd name="connsiteY753" fmla="*/ 381952 h 4131976"/>
              <a:gd name="connsiteX754" fmla="*/ 1836541 w 12191999"/>
              <a:gd name="connsiteY754" fmla="*/ 383709 h 4131976"/>
              <a:gd name="connsiteX755" fmla="*/ 1838425 w 12191999"/>
              <a:gd name="connsiteY755" fmla="*/ 384166 h 4131976"/>
              <a:gd name="connsiteX756" fmla="*/ 313562 w 12191999"/>
              <a:gd name="connsiteY756" fmla="*/ 381584 h 4131976"/>
              <a:gd name="connsiteX757" fmla="*/ 290800 w 12191999"/>
              <a:gd name="connsiteY757" fmla="*/ 408833 h 4131976"/>
              <a:gd name="connsiteX758" fmla="*/ 303837 w 12191999"/>
              <a:gd name="connsiteY758" fmla="*/ 424997 h 4131976"/>
              <a:gd name="connsiteX759" fmla="*/ 305027 w 12191999"/>
              <a:gd name="connsiteY759" fmla="*/ 424445 h 4131976"/>
              <a:gd name="connsiteX760" fmla="*/ 335162 w 12191999"/>
              <a:gd name="connsiteY760" fmla="*/ 415637 h 4131976"/>
              <a:gd name="connsiteX761" fmla="*/ 318365 w 12191999"/>
              <a:gd name="connsiteY761" fmla="*/ 441218 h 4131976"/>
              <a:gd name="connsiteX762" fmla="*/ 312143 w 12191999"/>
              <a:gd name="connsiteY762" fmla="*/ 449975 h 4131976"/>
              <a:gd name="connsiteX763" fmla="*/ 313543 w 12191999"/>
              <a:gd name="connsiteY763" fmla="*/ 470517 h 4131976"/>
              <a:gd name="connsiteX764" fmla="*/ 310859 w 12191999"/>
              <a:gd name="connsiteY764" fmla="*/ 481161 h 4131976"/>
              <a:gd name="connsiteX765" fmla="*/ 321107 w 12191999"/>
              <a:gd name="connsiteY765" fmla="*/ 490135 h 4131976"/>
              <a:gd name="connsiteX766" fmla="*/ 324290 w 12191999"/>
              <a:gd name="connsiteY766" fmla="*/ 474750 h 4131976"/>
              <a:gd name="connsiteX767" fmla="*/ 339248 w 12191999"/>
              <a:gd name="connsiteY767" fmla="*/ 440207 h 4131976"/>
              <a:gd name="connsiteX768" fmla="*/ 393802 w 12191999"/>
              <a:gd name="connsiteY768" fmla="*/ 444919 h 4131976"/>
              <a:gd name="connsiteX769" fmla="*/ 365579 w 12191999"/>
              <a:gd name="connsiteY769" fmla="*/ 406259 h 4131976"/>
              <a:gd name="connsiteX770" fmla="*/ 313562 w 12191999"/>
              <a:gd name="connsiteY770" fmla="*/ 381584 h 4131976"/>
              <a:gd name="connsiteX771" fmla="*/ 1642657 w 12191999"/>
              <a:gd name="connsiteY771" fmla="*/ 373236 h 4131976"/>
              <a:gd name="connsiteX772" fmla="*/ 1627736 w 12191999"/>
              <a:gd name="connsiteY772" fmla="*/ 376039 h 4131976"/>
              <a:gd name="connsiteX773" fmla="*/ 1631696 w 12191999"/>
              <a:gd name="connsiteY773" fmla="*/ 380407 h 4131976"/>
              <a:gd name="connsiteX774" fmla="*/ 1635156 w 12191999"/>
              <a:gd name="connsiteY774" fmla="*/ 381328 h 4131976"/>
              <a:gd name="connsiteX775" fmla="*/ 1642167 w 12191999"/>
              <a:gd name="connsiteY775" fmla="*/ 374689 h 4131976"/>
              <a:gd name="connsiteX776" fmla="*/ 1680871 w 12191999"/>
              <a:gd name="connsiteY776" fmla="*/ 364933 h 4131976"/>
              <a:gd name="connsiteX777" fmla="*/ 1656633 w 12191999"/>
              <a:gd name="connsiteY777" fmla="*/ 370423 h 4131976"/>
              <a:gd name="connsiteX778" fmla="*/ 1661425 w 12191999"/>
              <a:gd name="connsiteY778" fmla="*/ 380430 h 4131976"/>
              <a:gd name="connsiteX779" fmla="*/ 1661530 w 12191999"/>
              <a:gd name="connsiteY779" fmla="*/ 392800 h 4131976"/>
              <a:gd name="connsiteX780" fmla="*/ 1667627 w 12191999"/>
              <a:gd name="connsiteY780" fmla="*/ 392164 h 4131976"/>
              <a:gd name="connsiteX781" fmla="*/ 1693269 w 12191999"/>
              <a:gd name="connsiteY781" fmla="*/ 389182 h 4131976"/>
              <a:gd name="connsiteX782" fmla="*/ 1699269 w 12191999"/>
              <a:gd name="connsiteY782" fmla="*/ 393310 h 4131976"/>
              <a:gd name="connsiteX783" fmla="*/ 1702097 w 12191999"/>
              <a:gd name="connsiteY783" fmla="*/ 392294 h 4131976"/>
              <a:gd name="connsiteX784" fmla="*/ 1701276 w 12191999"/>
              <a:gd name="connsiteY784" fmla="*/ 394690 h 4131976"/>
              <a:gd name="connsiteX785" fmla="*/ 1717732 w 12191999"/>
              <a:gd name="connsiteY785" fmla="*/ 406009 h 4131976"/>
              <a:gd name="connsiteX786" fmla="*/ 1680871 w 12191999"/>
              <a:gd name="connsiteY786" fmla="*/ 364933 h 4131976"/>
              <a:gd name="connsiteX787" fmla="*/ 1260057 w 12191999"/>
              <a:gd name="connsiteY787" fmla="*/ 363844 h 4131976"/>
              <a:gd name="connsiteX788" fmla="*/ 1257111 w 12191999"/>
              <a:gd name="connsiteY788" fmla="*/ 366200 h 4131976"/>
              <a:gd name="connsiteX789" fmla="*/ 1263067 w 12191999"/>
              <a:gd name="connsiteY789" fmla="*/ 374730 h 4131976"/>
              <a:gd name="connsiteX790" fmla="*/ 1257134 w 12191999"/>
              <a:gd name="connsiteY790" fmla="*/ 391570 h 4131976"/>
              <a:gd name="connsiteX791" fmla="*/ 1256396 w 12191999"/>
              <a:gd name="connsiteY791" fmla="*/ 392183 h 4131976"/>
              <a:gd name="connsiteX792" fmla="*/ 1258461 w 12191999"/>
              <a:gd name="connsiteY792" fmla="*/ 394909 h 4131976"/>
              <a:gd name="connsiteX793" fmla="*/ 1271541 w 12191999"/>
              <a:gd name="connsiteY793" fmla="*/ 401967 h 4131976"/>
              <a:gd name="connsiteX794" fmla="*/ 1277672 w 12191999"/>
              <a:gd name="connsiteY794" fmla="*/ 375151 h 4131976"/>
              <a:gd name="connsiteX795" fmla="*/ 1260057 w 12191999"/>
              <a:gd name="connsiteY795" fmla="*/ 363844 h 4131976"/>
              <a:gd name="connsiteX796" fmla="*/ 1168428 w 12191999"/>
              <a:gd name="connsiteY796" fmla="*/ 356531 h 4131976"/>
              <a:gd name="connsiteX797" fmla="*/ 1158982 w 12191999"/>
              <a:gd name="connsiteY797" fmla="*/ 362263 h 4131976"/>
              <a:gd name="connsiteX798" fmla="*/ 1144581 w 12191999"/>
              <a:gd name="connsiteY798" fmla="*/ 381727 h 4131976"/>
              <a:gd name="connsiteX799" fmla="*/ 1143203 w 12191999"/>
              <a:gd name="connsiteY799" fmla="*/ 385642 h 4131976"/>
              <a:gd name="connsiteX800" fmla="*/ 1159819 w 12191999"/>
              <a:gd name="connsiteY800" fmla="*/ 385055 h 4131976"/>
              <a:gd name="connsiteX801" fmla="*/ 1161310 w 12191999"/>
              <a:gd name="connsiteY801" fmla="*/ 379512 h 4131976"/>
              <a:gd name="connsiteX802" fmla="*/ 1161253 w 12191999"/>
              <a:gd name="connsiteY802" fmla="*/ 379332 h 4131976"/>
              <a:gd name="connsiteX803" fmla="*/ 1161396 w 12191999"/>
              <a:gd name="connsiteY803" fmla="*/ 379187 h 4131976"/>
              <a:gd name="connsiteX804" fmla="*/ 1166104 w 12191999"/>
              <a:gd name="connsiteY804" fmla="*/ 361672 h 4131976"/>
              <a:gd name="connsiteX805" fmla="*/ 1580381 w 12191999"/>
              <a:gd name="connsiteY805" fmla="*/ 355535 h 4131976"/>
              <a:gd name="connsiteX806" fmla="*/ 1569804 w 12191999"/>
              <a:gd name="connsiteY806" fmla="*/ 355707 h 4131976"/>
              <a:gd name="connsiteX807" fmla="*/ 1558827 w 12191999"/>
              <a:gd name="connsiteY807" fmla="*/ 355570 h 4131976"/>
              <a:gd name="connsiteX808" fmla="*/ 1557439 w 12191999"/>
              <a:gd name="connsiteY808" fmla="*/ 357345 h 4131976"/>
              <a:gd name="connsiteX809" fmla="*/ 1568271 w 12191999"/>
              <a:gd name="connsiteY809" fmla="*/ 375879 h 4131976"/>
              <a:gd name="connsiteX810" fmla="*/ 1575873 w 12191999"/>
              <a:gd name="connsiteY810" fmla="*/ 378586 h 4131976"/>
              <a:gd name="connsiteX811" fmla="*/ 1582498 w 12191999"/>
              <a:gd name="connsiteY811" fmla="*/ 394485 h 4131976"/>
              <a:gd name="connsiteX812" fmla="*/ 1582616 w 12191999"/>
              <a:gd name="connsiteY812" fmla="*/ 394583 h 4131976"/>
              <a:gd name="connsiteX813" fmla="*/ 1585760 w 12191999"/>
              <a:gd name="connsiteY813" fmla="*/ 390884 h 4131976"/>
              <a:gd name="connsiteX814" fmla="*/ 1590136 w 12191999"/>
              <a:gd name="connsiteY814" fmla="*/ 376613 h 4131976"/>
              <a:gd name="connsiteX815" fmla="*/ 1525893 w 12191999"/>
              <a:gd name="connsiteY815" fmla="*/ 353273 h 4131976"/>
              <a:gd name="connsiteX816" fmla="*/ 1516697 w 12191999"/>
              <a:gd name="connsiteY816" fmla="*/ 362956 h 4131976"/>
              <a:gd name="connsiteX817" fmla="*/ 1515976 w 12191999"/>
              <a:gd name="connsiteY817" fmla="*/ 366727 h 4131976"/>
              <a:gd name="connsiteX818" fmla="*/ 1517160 w 12191999"/>
              <a:gd name="connsiteY818" fmla="*/ 372371 h 4131976"/>
              <a:gd name="connsiteX819" fmla="*/ 1526135 w 12191999"/>
              <a:gd name="connsiteY819" fmla="*/ 363174 h 4131976"/>
              <a:gd name="connsiteX820" fmla="*/ 1604641 w 12191999"/>
              <a:gd name="connsiteY820" fmla="*/ 351417 h 4131976"/>
              <a:gd name="connsiteX821" fmla="*/ 1605064 w 12191999"/>
              <a:gd name="connsiteY821" fmla="*/ 352613 h 4131976"/>
              <a:gd name="connsiteX822" fmla="*/ 1610279 w 12191999"/>
              <a:gd name="connsiteY822" fmla="*/ 367275 h 4131976"/>
              <a:gd name="connsiteX823" fmla="*/ 1618399 w 12191999"/>
              <a:gd name="connsiteY823" fmla="*/ 363089 h 4131976"/>
              <a:gd name="connsiteX824" fmla="*/ 1180681 w 12191999"/>
              <a:gd name="connsiteY824" fmla="*/ 349095 h 4131976"/>
              <a:gd name="connsiteX825" fmla="*/ 1178749 w 12191999"/>
              <a:gd name="connsiteY825" fmla="*/ 350267 h 4131976"/>
              <a:gd name="connsiteX826" fmla="*/ 1181593 w 12191999"/>
              <a:gd name="connsiteY826" fmla="*/ 367715 h 4131976"/>
              <a:gd name="connsiteX827" fmla="*/ 1181271 w 12191999"/>
              <a:gd name="connsiteY827" fmla="*/ 370044 h 4131976"/>
              <a:gd name="connsiteX828" fmla="*/ 1183340 w 12191999"/>
              <a:gd name="connsiteY828" fmla="*/ 370983 h 4131976"/>
              <a:gd name="connsiteX829" fmla="*/ 1192436 w 12191999"/>
              <a:gd name="connsiteY829" fmla="*/ 382367 h 4131976"/>
              <a:gd name="connsiteX830" fmla="*/ 1196034 w 12191999"/>
              <a:gd name="connsiteY830" fmla="*/ 385065 h 4131976"/>
              <a:gd name="connsiteX831" fmla="*/ 1196545 w 12191999"/>
              <a:gd name="connsiteY831" fmla="*/ 383742 h 4131976"/>
              <a:gd name="connsiteX832" fmla="*/ 1203377 w 12191999"/>
              <a:gd name="connsiteY832" fmla="*/ 366857 h 4131976"/>
              <a:gd name="connsiteX833" fmla="*/ 1213660 w 12191999"/>
              <a:gd name="connsiteY833" fmla="*/ 369082 h 4131976"/>
              <a:gd name="connsiteX834" fmla="*/ 1200990 w 12191999"/>
              <a:gd name="connsiteY834" fmla="*/ 350713 h 4131976"/>
              <a:gd name="connsiteX835" fmla="*/ 1180681 w 12191999"/>
              <a:gd name="connsiteY835" fmla="*/ 349095 h 4131976"/>
              <a:gd name="connsiteX836" fmla="*/ 1393151 w 12191999"/>
              <a:gd name="connsiteY836" fmla="*/ 328587 h 4131976"/>
              <a:gd name="connsiteX837" fmla="*/ 1385406 w 12191999"/>
              <a:gd name="connsiteY837" fmla="*/ 336084 h 4131976"/>
              <a:gd name="connsiteX838" fmla="*/ 1379869 w 12191999"/>
              <a:gd name="connsiteY838" fmla="*/ 351726 h 4131976"/>
              <a:gd name="connsiteX839" fmla="*/ 1401225 w 12191999"/>
              <a:gd name="connsiteY839" fmla="*/ 355098 h 4131976"/>
              <a:gd name="connsiteX840" fmla="*/ 1398650 w 12191999"/>
              <a:gd name="connsiteY840" fmla="*/ 351787 h 4131976"/>
              <a:gd name="connsiteX841" fmla="*/ 1392197 w 12191999"/>
              <a:gd name="connsiteY841" fmla="*/ 336675 h 4131976"/>
              <a:gd name="connsiteX842" fmla="*/ 938510 w 12191999"/>
              <a:gd name="connsiteY842" fmla="*/ 328493 h 4131976"/>
              <a:gd name="connsiteX843" fmla="*/ 940922 w 12191999"/>
              <a:gd name="connsiteY843" fmla="*/ 334194 h 4131976"/>
              <a:gd name="connsiteX844" fmla="*/ 942025 w 12191999"/>
              <a:gd name="connsiteY844" fmla="*/ 329097 h 4131976"/>
              <a:gd name="connsiteX845" fmla="*/ 805111 w 12191999"/>
              <a:gd name="connsiteY845" fmla="*/ 326180 h 4131976"/>
              <a:gd name="connsiteX846" fmla="*/ 796111 w 12191999"/>
              <a:gd name="connsiteY846" fmla="*/ 346121 h 4131976"/>
              <a:gd name="connsiteX847" fmla="*/ 796135 w 12191999"/>
              <a:gd name="connsiteY847" fmla="*/ 346125 h 4131976"/>
              <a:gd name="connsiteX848" fmla="*/ 807566 w 12191999"/>
              <a:gd name="connsiteY848" fmla="*/ 346366 h 4131976"/>
              <a:gd name="connsiteX849" fmla="*/ 818224 w 12191999"/>
              <a:gd name="connsiteY849" fmla="*/ 337093 h 4131976"/>
              <a:gd name="connsiteX850" fmla="*/ 806987 w 12191999"/>
              <a:gd name="connsiteY850" fmla="*/ 326958 h 4131976"/>
              <a:gd name="connsiteX851" fmla="*/ 653466 w 12191999"/>
              <a:gd name="connsiteY851" fmla="*/ 309813 h 4131976"/>
              <a:gd name="connsiteX852" fmla="*/ 659787 w 12191999"/>
              <a:gd name="connsiteY852" fmla="*/ 334782 h 4131976"/>
              <a:gd name="connsiteX853" fmla="*/ 661978 w 12191999"/>
              <a:gd name="connsiteY853" fmla="*/ 335843 h 4131976"/>
              <a:gd name="connsiteX854" fmla="*/ 661388 w 12191999"/>
              <a:gd name="connsiteY854" fmla="*/ 319223 h 4131976"/>
              <a:gd name="connsiteX855" fmla="*/ 663902 w 12191999"/>
              <a:gd name="connsiteY855" fmla="*/ 317079 h 4131976"/>
              <a:gd name="connsiteX856" fmla="*/ 773406 w 12191999"/>
              <a:gd name="connsiteY856" fmla="*/ 298854 h 4131976"/>
              <a:gd name="connsiteX857" fmla="*/ 767337 w 12191999"/>
              <a:gd name="connsiteY857" fmla="*/ 314764 h 4131976"/>
              <a:gd name="connsiteX858" fmla="*/ 787491 w 12191999"/>
              <a:gd name="connsiteY858" fmla="*/ 318745 h 4131976"/>
              <a:gd name="connsiteX859" fmla="*/ 788352 w 12191999"/>
              <a:gd name="connsiteY859" fmla="*/ 317675 h 4131976"/>
              <a:gd name="connsiteX860" fmla="*/ 785233 w 12191999"/>
              <a:gd name="connsiteY860" fmla="*/ 315765 h 4131976"/>
              <a:gd name="connsiteX861" fmla="*/ 773406 w 12191999"/>
              <a:gd name="connsiteY861" fmla="*/ 298854 h 4131976"/>
              <a:gd name="connsiteX862" fmla="*/ 1019389 w 12191999"/>
              <a:gd name="connsiteY862" fmla="*/ 298079 h 4131976"/>
              <a:gd name="connsiteX863" fmla="*/ 1017418 w 12191999"/>
              <a:gd name="connsiteY863" fmla="*/ 300936 h 4131976"/>
              <a:gd name="connsiteX864" fmla="*/ 1022415 w 12191999"/>
              <a:gd name="connsiteY864" fmla="*/ 299259 h 4131976"/>
              <a:gd name="connsiteX865" fmla="*/ 2381042 w 12191999"/>
              <a:gd name="connsiteY865" fmla="*/ 292100 h 4131976"/>
              <a:gd name="connsiteX866" fmla="*/ 2371812 w 12191999"/>
              <a:gd name="connsiteY866" fmla="*/ 294514 h 4131976"/>
              <a:gd name="connsiteX867" fmla="*/ 2380487 w 12191999"/>
              <a:gd name="connsiteY867" fmla="*/ 293524 h 4131976"/>
              <a:gd name="connsiteX868" fmla="*/ 1412354 w 12191999"/>
              <a:gd name="connsiteY868" fmla="*/ 290875 h 4131976"/>
              <a:gd name="connsiteX869" fmla="*/ 1405280 w 12191999"/>
              <a:gd name="connsiteY869" fmla="*/ 314635 h 4131976"/>
              <a:gd name="connsiteX870" fmla="*/ 1400719 w 12191999"/>
              <a:gd name="connsiteY870" fmla="*/ 320041 h 4131976"/>
              <a:gd name="connsiteX871" fmla="*/ 1420458 w 12191999"/>
              <a:gd name="connsiteY871" fmla="*/ 355088 h 4131976"/>
              <a:gd name="connsiteX872" fmla="*/ 1429930 w 12191999"/>
              <a:gd name="connsiteY872" fmla="*/ 352359 h 4131976"/>
              <a:gd name="connsiteX873" fmla="*/ 1430039 w 12191999"/>
              <a:gd name="connsiteY873" fmla="*/ 352244 h 4131976"/>
              <a:gd name="connsiteX874" fmla="*/ 1440973 w 12191999"/>
              <a:gd name="connsiteY874" fmla="*/ 331735 h 4131976"/>
              <a:gd name="connsiteX875" fmla="*/ 1436159 w 12191999"/>
              <a:gd name="connsiteY875" fmla="*/ 326798 h 4131976"/>
              <a:gd name="connsiteX876" fmla="*/ 1412036 w 12191999"/>
              <a:gd name="connsiteY876" fmla="*/ 337337 h 4131976"/>
              <a:gd name="connsiteX877" fmla="*/ 1412354 w 12191999"/>
              <a:gd name="connsiteY877" fmla="*/ 290875 h 4131976"/>
              <a:gd name="connsiteX878" fmla="*/ 2296722 w 12191999"/>
              <a:gd name="connsiteY878" fmla="*/ 290039 h 4131976"/>
              <a:gd name="connsiteX879" fmla="*/ 2284329 w 12191999"/>
              <a:gd name="connsiteY879" fmla="*/ 292007 h 4131976"/>
              <a:gd name="connsiteX880" fmla="*/ 2286273 w 12191999"/>
              <a:gd name="connsiteY880" fmla="*/ 301514 h 4131976"/>
              <a:gd name="connsiteX881" fmla="*/ 2301730 w 12191999"/>
              <a:gd name="connsiteY881" fmla="*/ 300627 h 4131976"/>
              <a:gd name="connsiteX882" fmla="*/ 2306727 w 12191999"/>
              <a:gd name="connsiteY882" fmla="*/ 297759 h 4131976"/>
              <a:gd name="connsiteX883" fmla="*/ 2296722 w 12191999"/>
              <a:gd name="connsiteY883" fmla="*/ 290039 h 4131976"/>
              <a:gd name="connsiteX884" fmla="*/ 2351901 w 12191999"/>
              <a:gd name="connsiteY884" fmla="*/ 289493 h 4131976"/>
              <a:gd name="connsiteX885" fmla="*/ 2353820 w 12191999"/>
              <a:gd name="connsiteY885" fmla="*/ 296571 h 4131976"/>
              <a:gd name="connsiteX886" fmla="*/ 2365897 w 12191999"/>
              <a:gd name="connsiteY886" fmla="*/ 295191 h 4131976"/>
              <a:gd name="connsiteX887" fmla="*/ 2007375 w 12191999"/>
              <a:gd name="connsiteY887" fmla="*/ 269764 h 4131976"/>
              <a:gd name="connsiteX888" fmla="*/ 1995931 w 12191999"/>
              <a:gd name="connsiteY888" fmla="*/ 285354 h 4131976"/>
              <a:gd name="connsiteX889" fmla="*/ 2004669 w 12191999"/>
              <a:gd name="connsiteY889" fmla="*/ 296651 h 4131976"/>
              <a:gd name="connsiteX890" fmla="*/ 2013007 w 12191999"/>
              <a:gd name="connsiteY890" fmla="*/ 282905 h 4131976"/>
              <a:gd name="connsiteX891" fmla="*/ 2017309 w 12191999"/>
              <a:gd name="connsiteY891" fmla="*/ 274848 h 4131976"/>
              <a:gd name="connsiteX892" fmla="*/ 1794563 w 12191999"/>
              <a:gd name="connsiteY892" fmla="*/ 269063 h 4131976"/>
              <a:gd name="connsiteX893" fmla="*/ 1794011 w 12191999"/>
              <a:gd name="connsiteY893" fmla="*/ 269187 h 4131976"/>
              <a:gd name="connsiteX894" fmla="*/ 1794465 w 12191999"/>
              <a:gd name="connsiteY894" fmla="*/ 269287 h 4131976"/>
              <a:gd name="connsiteX895" fmla="*/ 908756 w 12191999"/>
              <a:gd name="connsiteY895" fmla="*/ 259096 h 4131976"/>
              <a:gd name="connsiteX896" fmla="*/ 907854 w 12191999"/>
              <a:gd name="connsiteY896" fmla="*/ 261428 h 4131976"/>
              <a:gd name="connsiteX897" fmla="*/ 919373 w 12191999"/>
              <a:gd name="connsiteY897" fmla="*/ 264243 h 4131976"/>
              <a:gd name="connsiteX898" fmla="*/ 922522 w 12191999"/>
              <a:gd name="connsiteY898" fmla="*/ 262115 h 4131976"/>
              <a:gd name="connsiteX899" fmla="*/ 1725398 w 12191999"/>
              <a:gd name="connsiteY899" fmla="*/ 258979 h 4131976"/>
              <a:gd name="connsiteX900" fmla="*/ 1719893 w 12191999"/>
              <a:gd name="connsiteY900" fmla="*/ 259995 h 4131976"/>
              <a:gd name="connsiteX901" fmla="*/ 1709430 w 12191999"/>
              <a:gd name="connsiteY901" fmla="*/ 264250 h 4131976"/>
              <a:gd name="connsiteX902" fmla="*/ 1708805 w 12191999"/>
              <a:gd name="connsiteY902" fmla="*/ 272710 h 4131976"/>
              <a:gd name="connsiteX903" fmla="*/ 1702258 w 12191999"/>
              <a:gd name="connsiteY903" fmla="*/ 267167 h 4131976"/>
              <a:gd name="connsiteX904" fmla="*/ 1695361 w 12191999"/>
              <a:gd name="connsiteY904" fmla="*/ 269972 h 4131976"/>
              <a:gd name="connsiteX905" fmla="*/ 1694555 w 12191999"/>
              <a:gd name="connsiteY905" fmla="*/ 270839 h 4131976"/>
              <a:gd name="connsiteX906" fmla="*/ 1691405 w 12191999"/>
              <a:gd name="connsiteY906" fmla="*/ 287932 h 4131976"/>
              <a:gd name="connsiteX907" fmla="*/ 1722933 w 12191999"/>
              <a:gd name="connsiteY907" fmla="*/ 278431 h 4131976"/>
              <a:gd name="connsiteX908" fmla="*/ 1733209 w 12191999"/>
              <a:gd name="connsiteY908" fmla="*/ 257535 h 4131976"/>
              <a:gd name="connsiteX909" fmla="*/ 1730147 w 12191999"/>
              <a:gd name="connsiteY909" fmla="*/ 258101 h 4131976"/>
              <a:gd name="connsiteX910" fmla="*/ 1735256 w 12191999"/>
              <a:gd name="connsiteY910" fmla="*/ 263718 h 4131976"/>
              <a:gd name="connsiteX911" fmla="*/ 1740451 w 12191999"/>
              <a:gd name="connsiteY911" fmla="*/ 265108 h 4131976"/>
              <a:gd name="connsiteX912" fmla="*/ 1741746 w 12191999"/>
              <a:gd name="connsiteY912" fmla="*/ 260345 h 4131976"/>
              <a:gd name="connsiteX913" fmla="*/ 975908 w 12191999"/>
              <a:gd name="connsiteY913" fmla="*/ 253391 h 4131976"/>
              <a:gd name="connsiteX914" fmla="*/ 974590 w 12191999"/>
              <a:gd name="connsiteY914" fmla="*/ 271368 h 4131976"/>
              <a:gd name="connsiteX915" fmla="*/ 976216 w 12191999"/>
              <a:gd name="connsiteY915" fmla="*/ 271474 h 4131976"/>
              <a:gd name="connsiteX916" fmla="*/ 989052 w 12191999"/>
              <a:gd name="connsiteY916" fmla="*/ 275219 h 4131976"/>
              <a:gd name="connsiteX917" fmla="*/ 188263 w 12191999"/>
              <a:gd name="connsiteY917" fmla="*/ 248892 h 4131976"/>
              <a:gd name="connsiteX918" fmla="*/ 201463 w 12191999"/>
              <a:gd name="connsiteY918" fmla="*/ 286091 h 4131976"/>
              <a:gd name="connsiteX919" fmla="*/ 201043 w 12191999"/>
              <a:gd name="connsiteY919" fmla="*/ 270397 h 4131976"/>
              <a:gd name="connsiteX920" fmla="*/ 199679 w 12191999"/>
              <a:gd name="connsiteY920" fmla="*/ 268902 h 4131976"/>
              <a:gd name="connsiteX921" fmla="*/ 953943 w 12191999"/>
              <a:gd name="connsiteY921" fmla="*/ 248301 h 4131976"/>
              <a:gd name="connsiteX922" fmla="*/ 943067 w 12191999"/>
              <a:gd name="connsiteY922" fmla="*/ 254438 h 4131976"/>
              <a:gd name="connsiteX923" fmla="*/ 933028 w 12191999"/>
              <a:gd name="connsiteY923" fmla="*/ 267581 h 4131976"/>
              <a:gd name="connsiteX924" fmla="*/ 938911 w 12191999"/>
              <a:gd name="connsiteY924" fmla="*/ 269019 h 4131976"/>
              <a:gd name="connsiteX925" fmla="*/ 965985 w 12191999"/>
              <a:gd name="connsiteY925" fmla="*/ 270802 h 4131976"/>
              <a:gd name="connsiteX926" fmla="*/ 968672 w 12191999"/>
              <a:gd name="connsiteY926" fmla="*/ 266958 h 4131976"/>
              <a:gd name="connsiteX927" fmla="*/ 953943 w 12191999"/>
              <a:gd name="connsiteY927" fmla="*/ 248301 h 4131976"/>
              <a:gd name="connsiteX928" fmla="*/ 185223 w 12191999"/>
              <a:gd name="connsiteY928" fmla="*/ 240326 h 4131976"/>
              <a:gd name="connsiteX929" fmla="*/ 188025 w 12191999"/>
              <a:gd name="connsiteY929" fmla="*/ 248224 h 4131976"/>
              <a:gd name="connsiteX930" fmla="*/ 195016 w 12191999"/>
              <a:gd name="connsiteY930" fmla="*/ 247661 h 4131976"/>
              <a:gd name="connsiteX931" fmla="*/ 192808 w 12191999"/>
              <a:gd name="connsiteY931" fmla="*/ 244454 h 4131976"/>
              <a:gd name="connsiteX932" fmla="*/ 185223 w 12191999"/>
              <a:gd name="connsiteY932" fmla="*/ 240326 h 4131976"/>
              <a:gd name="connsiteX933" fmla="*/ 1683454 w 12191999"/>
              <a:gd name="connsiteY933" fmla="*/ 240305 h 4131976"/>
              <a:gd name="connsiteX934" fmla="*/ 1669668 w 12191999"/>
              <a:gd name="connsiteY934" fmla="*/ 259062 h 4131976"/>
              <a:gd name="connsiteX935" fmla="*/ 1685423 w 12191999"/>
              <a:gd name="connsiteY935" fmla="*/ 249825 h 4131976"/>
              <a:gd name="connsiteX936" fmla="*/ 1684170 w 12191999"/>
              <a:gd name="connsiteY936" fmla="*/ 242214 h 4131976"/>
              <a:gd name="connsiteX937" fmla="*/ 1579987 w 12191999"/>
              <a:gd name="connsiteY937" fmla="*/ 237557 h 4131976"/>
              <a:gd name="connsiteX938" fmla="*/ 1574230 w 12191999"/>
              <a:gd name="connsiteY938" fmla="*/ 240063 h 4131976"/>
              <a:gd name="connsiteX939" fmla="*/ 1577277 w 12191999"/>
              <a:gd name="connsiteY939" fmla="*/ 244262 h 4131976"/>
              <a:gd name="connsiteX940" fmla="*/ 1568276 w 12191999"/>
              <a:gd name="connsiteY940" fmla="*/ 261089 h 4131976"/>
              <a:gd name="connsiteX941" fmla="*/ 1569871 w 12191999"/>
              <a:gd name="connsiteY941" fmla="*/ 263896 h 4131976"/>
              <a:gd name="connsiteX942" fmla="*/ 1582154 w 12191999"/>
              <a:gd name="connsiteY942" fmla="*/ 278282 h 4131976"/>
              <a:gd name="connsiteX943" fmla="*/ 1576066 w 12191999"/>
              <a:gd name="connsiteY943" fmla="*/ 305098 h 4131976"/>
              <a:gd name="connsiteX944" fmla="*/ 1565208 w 12191999"/>
              <a:gd name="connsiteY944" fmla="*/ 325250 h 4131976"/>
              <a:gd name="connsiteX945" fmla="*/ 1548882 w 12191999"/>
              <a:gd name="connsiteY945" fmla="*/ 279459 h 4131976"/>
              <a:gd name="connsiteX946" fmla="*/ 1555192 w 12191999"/>
              <a:gd name="connsiteY946" fmla="*/ 270651 h 4131976"/>
              <a:gd name="connsiteX947" fmla="*/ 1559052 w 12191999"/>
              <a:gd name="connsiteY947" fmla="*/ 268420 h 4131976"/>
              <a:gd name="connsiteX948" fmla="*/ 1535890 w 12191999"/>
              <a:gd name="connsiteY948" fmla="*/ 250918 h 4131976"/>
              <a:gd name="connsiteX949" fmla="*/ 1522325 w 12191999"/>
              <a:gd name="connsiteY949" fmla="*/ 244182 h 4131976"/>
              <a:gd name="connsiteX950" fmla="*/ 1525505 w 12191999"/>
              <a:gd name="connsiteY950" fmla="*/ 247440 h 4131976"/>
              <a:gd name="connsiteX951" fmla="*/ 1526647 w 12191999"/>
              <a:gd name="connsiteY951" fmla="*/ 260648 h 4131976"/>
              <a:gd name="connsiteX952" fmla="*/ 1500304 w 12191999"/>
              <a:gd name="connsiteY952" fmla="*/ 287877 h 4131976"/>
              <a:gd name="connsiteX953" fmla="*/ 1500023 w 12191999"/>
              <a:gd name="connsiteY953" fmla="*/ 327244 h 4131976"/>
              <a:gd name="connsiteX954" fmla="*/ 1507202 w 12191999"/>
              <a:gd name="connsiteY954" fmla="*/ 327874 h 4131976"/>
              <a:gd name="connsiteX955" fmla="*/ 1508396 w 12191999"/>
              <a:gd name="connsiteY955" fmla="*/ 328543 h 4131976"/>
              <a:gd name="connsiteX956" fmla="*/ 1514083 w 12191999"/>
              <a:gd name="connsiteY956" fmla="*/ 320106 h 4131976"/>
              <a:gd name="connsiteX957" fmla="*/ 1531031 w 12191999"/>
              <a:gd name="connsiteY957" fmla="*/ 313544 h 4131976"/>
              <a:gd name="connsiteX958" fmla="*/ 1534915 w 12191999"/>
              <a:gd name="connsiteY958" fmla="*/ 260343 h 4131976"/>
              <a:gd name="connsiteX959" fmla="*/ 1544048 w 12191999"/>
              <a:gd name="connsiteY959" fmla="*/ 319740 h 4131976"/>
              <a:gd name="connsiteX960" fmla="*/ 1559567 w 12191999"/>
              <a:gd name="connsiteY960" fmla="*/ 333618 h 4131976"/>
              <a:gd name="connsiteX961" fmla="*/ 1560044 w 12191999"/>
              <a:gd name="connsiteY961" fmla="*/ 333839 h 4131976"/>
              <a:gd name="connsiteX962" fmla="*/ 1573858 w 12191999"/>
              <a:gd name="connsiteY962" fmla="*/ 328307 h 4131976"/>
              <a:gd name="connsiteX963" fmla="*/ 1579952 w 12191999"/>
              <a:gd name="connsiteY963" fmla="*/ 328682 h 4131976"/>
              <a:gd name="connsiteX964" fmla="*/ 1601337 w 12191999"/>
              <a:gd name="connsiteY964" fmla="*/ 288395 h 4131976"/>
              <a:gd name="connsiteX965" fmla="*/ 1621513 w 12191999"/>
              <a:gd name="connsiteY965" fmla="*/ 276814 h 4131976"/>
              <a:gd name="connsiteX966" fmla="*/ 1616275 w 12191999"/>
              <a:gd name="connsiteY966" fmla="*/ 262700 h 4131976"/>
              <a:gd name="connsiteX967" fmla="*/ 1635507 w 12191999"/>
              <a:gd name="connsiteY967" fmla="*/ 268369 h 4131976"/>
              <a:gd name="connsiteX968" fmla="*/ 1639059 w 12191999"/>
              <a:gd name="connsiteY968" fmla="*/ 268292 h 4131976"/>
              <a:gd name="connsiteX969" fmla="*/ 1649788 w 12191999"/>
              <a:gd name="connsiteY969" fmla="*/ 265165 h 4131976"/>
              <a:gd name="connsiteX970" fmla="*/ 1633280 w 12191999"/>
              <a:gd name="connsiteY970" fmla="*/ 254608 h 4131976"/>
              <a:gd name="connsiteX971" fmla="*/ 1580096 w 12191999"/>
              <a:gd name="connsiteY971" fmla="*/ 237797 h 4131976"/>
              <a:gd name="connsiteX972" fmla="*/ 1280205 w 12191999"/>
              <a:gd name="connsiteY972" fmla="*/ 229852 h 4131976"/>
              <a:gd name="connsiteX973" fmla="*/ 1250089 w 12191999"/>
              <a:gd name="connsiteY973" fmla="*/ 243600 h 4131976"/>
              <a:gd name="connsiteX974" fmla="*/ 1312988 w 12191999"/>
              <a:gd name="connsiteY974" fmla="*/ 247997 h 4131976"/>
              <a:gd name="connsiteX975" fmla="*/ 1280205 w 12191999"/>
              <a:gd name="connsiteY975" fmla="*/ 229852 h 4131976"/>
              <a:gd name="connsiteX976" fmla="*/ 1803879 w 12191999"/>
              <a:gd name="connsiteY976" fmla="*/ 229514 h 4131976"/>
              <a:gd name="connsiteX977" fmla="*/ 1793083 w 12191999"/>
              <a:gd name="connsiteY977" fmla="*/ 240103 h 4131976"/>
              <a:gd name="connsiteX978" fmla="*/ 1785132 w 12191999"/>
              <a:gd name="connsiteY978" fmla="*/ 267253 h 4131976"/>
              <a:gd name="connsiteX979" fmla="*/ 1792297 w 12191999"/>
              <a:gd name="connsiteY979" fmla="*/ 268815 h 4131976"/>
              <a:gd name="connsiteX980" fmla="*/ 1799609 w 12191999"/>
              <a:gd name="connsiteY980" fmla="*/ 254155 h 4131976"/>
              <a:gd name="connsiteX981" fmla="*/ 1799813 w 12191999"/>
              <a:gd name="connsiteY981" fmla="*/ 237714 h 4131976"/>
              <a:gd name="connsiteX982" fmla="*/ 1803662 w 12191999"/>
              <a:gd name="connsiteY982" fmla="*/ 238646 h 4131976"/>
              <a:gd name="connsiteX983" fmla="*/ 1763608 w 12191999"/>
              <a:gd name="connsiteY983" fmla="*/ 228738 h 4131976"/>
              <a:gd name="connsiteX984" fmla="*/ 1758786 w 12191999"/>
              <a:gd name="connsiteY984" fmla="*/ 236229 h 4131976"/>
              <a:gd name="connsiteX985" fmla="*/ 1755217 w 12191999"/>
              <a:gd name="connsiteY985" fmla="*/ 238519 h 4131976"/>
              <a:gd name="connsiteX986" fmla="*/ 1758233 w 12191999"/>
              <a:gd name="connsiteY986" fmla="*/ 239163 h 4131976"/>
              <a:gd name="connsiteX987" fmla="*/ 1749565 w 12191999"/>
              <a:gd name="connsiteY987" fmla="*/ 268442 h 4131976"/>
              <a:gd name="connsiteX988" fmla="*/ 1750343 w 12191999"/>
              <a:gd name="connsiteY988" fmla="*/ 271229 h 4131976"/>
              <a:gd name="connsiteX989" fmla="*/ 1749338 w 12191999"/>
              <a:gd name="connsiteY989" fmla="*/ 269918 h 4131976"/>
              <a:gd name="connsiteX990" fmla="*/ 1750706 w 12191999"/>
              <a:gd name="connsiteY990" fmla="*/ 299109 h 4131976"/>
              <a:gd name="connsiteX991" fmla="*/ 1767252 w 12191999"/>
              <a:gd name="connsiteY991" fmla="*/ 298613 h 4131976"/>
              <a:gd name="connsiteX992" fmla="*/ 1765425 w 12191999"/>
              <a:gd name="connsiteY992" fmla="*/ 275434 h 4131976"/>
              <a:gd name="connsiteX993" fmla="*/ 1768273 w 12191999"/>
              <a:gd name="connsiteY993" fmla="*/ 269029 h 4131976"/>
              <a:gd name="connsiteX994" fmla="*/ 1765673 w 12191999"/>
              <a:gd name="connsiteY994" fmla="*/ 264389 h 4131976"/>
              <a:gd name="connsiteX995" fmla="*/ 1768459 w 12191999"/>
              <a:gd name="connsiteY995" fmla="*/ 258373 h 4131976"/>
              <a:gd name="connsiteX996" fmla="*/ 1762674 w 12191999"/>
              <a:gd name="connsiteY996" fmla="*/ 248235 h 4131976"/>
              <a:gd name="connsiteX997" fmla="*/ 1773814 w 12191999"/>
              <a:gd name="connsiteY997" fmla="*/ 247340 h 4131976"/>
              <a:gd name="connsiteX998" fmla="*/ 1777031 w 12191999"/>
              <a:gd name="connsiteY998" fmla="*/ 241160 h 4131976"/>
              <a:gd name="connsiteX999" fmla="*/ 1777866 w 12191999"/>
              <a:gd name="connsiteY999" fmla="*/ 236397 h 4131976"/>
              <a:gd name="connsiteX1000" fmla="*/ 1776998 w 12191999"/>
              <a:gd name="connsiteY1000" fmla="*/ 234040 h 4131976"/>
              <a:gd name="connsiteX1001" fmla="*/ 1667597 w 12191999"/>
              <a:gd name="connsiteY1001" fmla="*/ 227808 h 4131976"/>
              <a:gd name="connsiteX1002" fmla="*/ 1667013 w 12191999"/>
              <a:gd name="connsiteY1002" fmla="*/ 235657 h 4131976"/>
              <a:gd name="connsiteX1003" fmla="*/ 1680652 w 12191999"/>
              <a:gd name="connsiteY1003" fmla="*/ 232814 h 4131976"/>
              <a:gd name="connsiteX1004" fmla="*/ 1679126 w 12191999"/>
              <a:gd name="connsiteY1004" fmla="*/ 228740 h 4131976"/>
              <a:gd name="connsiteX1005" fmla="*/ 1667597 w 12191999"/>
              <a:gd name="connsiteY1005" fmla="*/ 227808 h 4131976"/>
              <a:gd name="connsiteX1006" fmla="*/ 1293556 w 12191999"/>
              <a:gd name="connsiteY1006" fmla="*/ 204700 h 4131976"/>
              <a:gd name="connsiteX1007" fmla="*/ 1292753 w 12191999"/>
              <a:gd name="connsiteY1007" fmla="*/ 204709 h 4131976"/>
              <a:gd name="connsiteX1008" fmla="*/ 1294238 w 12191999"/>
              <a:gd name="connsiteY1008" fmla="*/ 222463 h 4131976"/>
              <a:gd name="connsiteX1009" fmla="*/ 1298845 w 12191999"/>
              <a:gd name="connsiteY1009" fmla="*/ 206230 h 4131976"/>
              <a:gd name="connsiteX1010" fmla="*/ 1569260 w 12191999"/>
              <a:gd name="connsiteY1010" fmla="*/ 198153 h 4131976"/>
              <a:gd name="connsiteX1011" fmla="*/ 1512202 w 12191999"/>
              <a:gd name="connsiteY1011" fmla="*/ 213355 h 4131976"/>
              <a:gd name="connsiteX1012" fmla="*/ 1558490 w 12191999"/>
              <a:gd name="connsiteY1012" fmla="*/ 218377 h 4131976"/>
              <a:gd name="connsiteX1013" fmla="*/ 1564368 w 12191999"/>
              <a:gd name="connsiteY1013" fmla="*/ 226476 h 4131976"/>
              <a:gd name="connsiteX1014" fmla="*/ 1560018 w 12191999"/>
              <a:gd name="connsiteY1014" fmla="*/ 215651 h 4131976"/>
              <a:gd name="connsiteX1015" fmla="*/ 1555339 w 12191999"/>
              <a:gd name="connsiteY1015" fmla="*/ 209101 h 4131976"/>
              <a:gd name="connsiteX1016" fmla="*/ 1571738 w 12191999"/>
              <a:gd name="connsiteY1016" fmla="*/ 213409 h 4131976"/>
              <a:gd name="connsiteX1017" fmla="*/ 1142010 w 12191999"/>
              <a:gd name="connsiteY1017" fmla="*/ 180100 h 4131976"/>
              <a:gd name="connsiteX1018" fmla="*/ 1126174 w 12191999"/>
              <a:gd name="connsiteY1018" fmla="*/ 192514 h 4131976"/>
              <a:gd name="connsiteX1019" fmla="*/ 1123922 w 12191999"/>
              <a:gd name="connsiteY1019" fmla="*/ 191871 h 4131976"/>
              <a:gd name="connsiteX1020" fmla="*/ 1129482 w 12191999"/>
              <a:gd name="connsiteY1020" fmla="*/ 195184 h 4131976"/>
              <a:gd name="connsiteX1021" fmla="*/ 1142868 w 12191999"/>
              <a:gd name="connsiteY1021" fmla="*/ 182254 h 4131976"/>
              <a:gd name="connsiteX1022" fmla="*/ 623956 w 12191999"/>
              <a:gd name="connsiteY1022" fmla="*/ 179654 h 4131976"/>
              <a:gd name="connsiteX1023" fmla="*/ 583493 w 12191999"/>
              <a:gd name="connsiteY1023" fmla="*/ 194430 h 4131976"/>
              <a:gd name="connsiteX1024" fmla="*/ 623956 w 12191999"/>
              <a:gd name="connsiteY1024" fmla="*/ 179654 h 4131976"/>
              <a:gd name="connsiteX1025" fmla="*/ 1375898 w 12191999"/>
              <a:gd name="connsiteY1025" fmla="*/ 178521 h 4131976"/>
              <a:gd name="connsiteX1026" fmla="*/ 1365663 w 12191999"/>
              <a:gd name="connsiteY1026" fmla="*/ 185594 h 4131976"/>
              <a:gd name="connsiteX1027" fmla="*/ 1360250 w 12191999"/>
              <a:gd name="connsiteY1027" fmla="*/ 201359 h 4131976"/>
              <a:gd name="connsiteX1028" fmla="*/ 1372731 w 12191999"/>
              <a:gd name="connsiteY1028" fmla="*/ 205488 h 4131976"/>
              <a:gd name="connsiteX1029" fmla="*/ 1377444 w 12191999"/>
              <a:gd name="connsiteY1029" fmla="*/ 205949 h 4131976"/>
              <a:gd name="connsiteX1030" fmla="*/ 1374571 w 12191999"/>
              <a:gd name="connsiteY1030" fmla="*/ 198770 h 4131976"/>
              <a:gd name="connsiteX1031" fmla="*/ 1375898 w 12191999"/>
              <a:gd name="connsiteY1031" fmla="*/ 178521 h 4131976"/>
              <a:gd name="connsiteX1032" fmla="*/ 1425860 w 12191999"/>
              <a:gd name="connsiteY1032" fmla="*/ 176712 h 4131976"/>
              <a:gd name="connsiteX1033" fmla="*/ 1411260 w 12191999"/>
              <a:gd name="connsiteY1033" fmla="*/ 209361 h 4131976"/>
              <a:gd name="connsiteX1034" fmla="*/ 1410917 w 12191999"/>
              <a:gd name="connsiteY1034" fmla="*/ 210039 h 4131976"/>
              <a:gd name="connsiteX1035" fmla="*/ 1412057 w 12191999"/>
              <a:gd name="connsiteY1035" fmla="*/ 218303 h 4131976"/>
              <a:gd name="connsiteX1036" fmla="*/ 1412753 w 12191999"/>
              <a:gd name="connsiteY1036" fmla="*/ 244758 h 4131976"/>
              <a:gd name="connsiteX1037" fmla="*/ 1499857 w 12191999"/>
              <a:gd name="connsiteY1037" fmla="*/ 221175 h 4131976"/>
              <a:gd name="connsiteX1038" fmla="*/ 1502792 w 12191999"/>
              <a:gd name="connsiteY1038" fmla="*/ 224181 h 4131976"/>
              <a:gd name="connsiteX1039" fmla="*/ 1505313 w 12191999"/>
              <a:gd name="connsiteY1039" fmla="*/ 207082 h 4131976"/>
              <a:gd name="connsiteX1040" fmla="*/ 1497018 w 12191999"/>
              <a:gd name="connsiteY1040" fmla="*/ 180767 h 4131976"/>
              <a:gd name="connsiteX1041" fmla="*/ 1425860 w 12191999"/>
              <a:gd name="connsiteY1041" fmla="*/ 176712 h 4131976"/>
              <a:gd name="connsiteX1042" fmla="*/ 807628 w 12191999"/>
              <a:gd name="connsiteY1042" fmla="*/ 158574 h 4131976"/>
              <a:gd name="connsiteX1043" fmla="*/ 822809 w 12191999"/>
              <a:gd name="connsiteY1043" fmla="*/ 191163 h 4131976"/>
              <a:gd name="connsiteX1044" fmla="*/ 793220 w 12191999"/>
              <a:gd name="connsiteY1044" fmla="*/ 185586 h 4131976"/>
              <a:gd name="connsiteX1045" fmla="*/ 807628 w 12191999"/>
              <a:gd name="connsiteY1045" fmla="*/ 158574 h 4131976"/>
              <a:gd name="connsiteX1046" fmla="*/ 862363 w 12191999"/>
              <a:gd name="connsiteY1046" fmla="*/ 149700 h 4131976"/>
              <a:gd name="connsiteX1047" fmla="*/ 874763 w 12191999"/>
              <a:gd name="connsiteY1047" fmla="*/ 151869 h 4131976"/>
              <a:gd name="connsiteX1048" fmla="*/ 888214 w 12191999"/>
              <a:gd name="connsiteY1048" fmla="*/ 175642 h 4131976"/>
              <a:gd name="connsiteX1049" fmla="*/ 853923 w 12191999"/>
              <a:gd name="connsiteY1049" fmla="*/ 163634 h 4131976"/>
              <a:gd name="connsiteX1050" fmla="*/ 862363 w 12191999"/>
              <a:gd name="connsiteY1050" fmla="*/ 149700 h 4131976"/>
              <a:gd name="connsiteX1051" fmla="*/ 1078986 w 12191999"/>
              <a:gd name="connsiteY1051" fmla="*/ 139505 h 4131976"/>
              <a:gd name="connsiteX1052" fmla="*/ 1110382 w 12191999"/>
              <a:gd name="connsiteY1052" fmla="*/ 141180 h 4131976"/>
              <a:gd name="connsiteX1053" fmla="*/ 1049742 w 12191999"/>
              <a:gd name="connsiteY1053" fmla="*/ 163316 h 4131976"/>
              <a:gd name="connsiteX1054" fmla="*/ 1078986 w 12191999"/>
              <a:gd name="connsiteY1054" fmla="*/ 139505 h 4131976"/>
              <a:gd name="connsiteX1055" fmla="*/ 1006033 w 12191999"/>
              <a:gd name="connsiteY1055" fmla="*/ 138331 h 4131976"/>
              <a:gd name="connsiteX1056" fmla="*/ 1021173 w 12191999"/>
              <a:gd name="connsiteY1056" fmla="*/ 170924 h 4131976"/>
              <a:gd name="connsiteX1057" fmla="*/ 1010377 w 12191999"/>
              <a:gd name="connsiteY1057" fmla="*/ 191227 h 4131976"/>
              <a:gd name="connsiteX1058" fmla="*/ 989042 w 12191999"/>
              <a:gd name="connsiteY1058" fmla="*/ 185264 h 4131976"/>
              <a:gd name="connsiteX1059" fmla="*/ 982125 w 12191999"/>
              <a:gd name="connsiteY1059" fmla="*/ 152371 h 4131976"/>
              <a:gd name="connsiteX1060" fmla="*/ 972713 w 12191999"/>
              <a:gd name="connsiteY1060" fmla="*/ 139431 h 4131976"/>
              <a:gd name="connsiteX1061" fmla="*/ 1006033 w 12191999"/>
              <a:gd name="connsiteY1061" fmla="*/ 138331 h 4131976"/>
              <a:gd name="connsiteX1062" fmla="*/ 99590 w 12191999"/>
              <a:gd name="connsiteY1062" fmla="*/ 137313 h 4131976"/>
              <a:gd name="connsiteX1063" fmla="*/ 85008 w 12191999"/>
              <a:gd name="connsiteY1063" fmla="*/ 137860 h 4131976"/>
              <a:gd name="connsiteX1064" fmla="*/ 66994 w 12191999"/>
              <a:gd name="connsiteY1064" fmla="*/ 171612 h 4131976"/>
              <a:gd name="connsiteX1065" fmla="*/ 82176 w 12191999"/>
              <a:gd name="connsiteY1065" fmla="*/ 204201 h 4131976"/>
              <a:gd name="connsiteX1066" fmla="*/ 60897 w 12191999"/>
              <a:gd name="connsiteY1066" fmla="*/ 198352 h 4131976"/>
              <a:gd name="connsiteX1067" fmla="*/ 53983 w 12191999"/>
              <a:gd name="connsiteY1067" fmla="*/ 165454 h 4131976"/>
              <a:gd name="connsiteX1068" fmla="*/ 63784 w 12191999"/>
              <a:gd name="connsiteY1068" fmla="*/ 284226 h 4131976"/>
              <a:gd name="connsiteX1069" fmla="*/ 56885 w 12191999"/>
              <a:gd name="connsiteY1069" fmla="*/ 251448 h 4131976"/>
              <a:gd name="connsiteX1070" fmla="*/ 69457 w 12191999"/>
              <a:gd name="connsiteY1070" fmla="*/ 254993 h 4131976"/>
              <a:gd name="connsiteX1071" fmla="*/ 73550 w 12191999"/>
              <a:gd name="connsiteY1071" fmla="*/ 243590 h 4131976"/>
              <a:gd name="connsiteX1072" fmla="*/ 86260 w 12191999"/>
              <a:gd name="connsiteY1072" fmla="*/ 236899 h 4131976"/>
              <a:gd name="connsiteX1073" fmla="*/ 107612 w 12191999"/>
              <a:gd name="connsiteY1073" fmla="*/ 232448 h 4131976"/>
              <a:gd name="connsiteX1074" fmla="*/ 96245 w 12191999"/>
              <a:gd name="connsiteY1074" fmla="*/ 223500 h 4131976"/>
              <a:gd name="connsiteX1075" fmla="*/ 115491 w 12191999"/>
              <a:gd name="connsiteY1075" fmla="*/ 203061 h 4131976"/>
              <a:gd name="connsiteX1076" fmla="*/ 126980 w 12191999"/>
              <a:gd name="connsiteY1076" fmla="*/ 242283 h 4131976"/>
              <a:gd name="connsiteX1077" fmla="*/ 111950 w 12191999"/>
              <a:gd name="connsiteY1077" fmla="*/ 235840 h 4131976"/>
              <a:gd name="connsiteX1078" fmla="*/ 93155 w 12191999"/>
              <a:gd name="connsiteY1078" fmla="*/ 261406 h 4131976"/>
              <a:gd name="connsiteX1079" fmla="*/ 85028 w 12191999"/>
              <a:gd name="connsiteY1079" fmla="*/ 263972 h 4131976"/>
              <a:gd name="connsiteX1080" fmla="*/ 101694 w 12191999"/>
              <a:gd name="connsiteY1080" fmla="*/ 289608 h 4131976"/>
              <a:gd name="connsiteX1081" fmla="*/ 150483 w 12191999"/>
              <a:gd name="connsiteY1081" fmla="*/ 274714 h 4131976"/>
              <a:gd name="connsiteX1082" fmla="*/ 174058 w 12191999"/>
              <a:gd name="connsiteY1082" fmla="*/ 307062 h 4131976"/>
              <a:gd name="connsiteX1083" fmla="*/ 174380 w 12191999"/>
              <a:gd name="connsiteY1083" fmla="*/ 260597 h 4131976"/>
              <a:gd name="connsiteX1084" fmla="*/ 172084 w 12191999"/>
              <a:gd name="connsiteY1084" fmla="*/ 258888 h 4131976"/>
              <a:gd name="connsiteX1085" fmla="*/ 172344 w 12191999"/>
              <a:gd name="connsiteY1085" fmla="*/ 262115 h 4131976"/>
              <a:gd name="connsiteX1086" fmla="*/ 118897 w 12191999"/>
              <a:gd name="connsiteY1086" fmla="*/ 270652 h 4131976"/>
              <a:gd name="connsiteX1087" fmla="*/ 140658 w 12191999"/>
              <a:gd name="connsiteY1087" fmla="*/ 239745 h 4131976"/>
              <a:gd name="connsiteX1088" fmla="*/ 129521 w 12191999"/>
              <a:gd name="connsiteY1088" fmla="*/ 222364 h 4131976"/>
              <a:gd name="connsiteX1089" fmla="*/ 144045 w 12191999"/>
              <a:gd name="connsiteY1089" fmla="*/ 221464 h 4131976"/>
              <a:gd name="connsiteX1090" fmla="*/ 149697 w 12191999"/>
              <a:gd name="connsiteY1090" fmla="*/ 223887 h 4131976"/>
              <a:gd name="connsiteX1091" fmla="*/ 156016 w 12191999"/>
              <a:gd name="connsiteY1091" fmla="*/ 212274 h 4131976"/>
              <a:gd name="connsiteX1092" fmla="*/ 151007 w 12191999"/>
              <a:gd name="connsiteY1092" fmla="*/ 206346 h 4131976"/>
              <a:gd name="connsiteX1093" fmla="*/ 147575 w 12191999"/>
              <a:gd name="connsiteY1093" fmla="*/ 188643 h 4131976"/>
              <a:gd name="connsiteX1094" fmla="*/ 104882 w 12191999"/>
              <a:gd name="connsiteY1094" fmla="*/ 176802 h 4131976"/>
              <a:gd name="connsiteX1095" fmla="*/ 115757 w 12191999"/>
              <a:gd name="connsiteY1095" fmla="*/ 156449 h 4131976"/>
              <a:gd name="connsiteX1096" fmla="*/ 99590 w 12191999"/>
              <a:gd name="connsiteY1096" fmla="*/ 137313 h 4131976"/>
              <a:gd name="connsiteX1097" fmla="*/ 659213 w 12191999"/>
              <a:gd name="connsiteY1097" fmla="*/ 127616 h 4131976"/>
              <a:gd name="connsiteX1098" fmla="*/ 680780 w 12191999"/>
              <a:gd name="connsiteY1098" fmla="*/ 136635 h 4131976"/>
              <a:gd name="connsiteX1099" fmla="*/ 639232 w 12191999"/>
              <a:gd name="connsiteY1099" fmla="*/ 138039 h 4131976"/>
              <a:gd name="connsiteX1100" fmla="*/ 659213 w 12191999"/>
              <a:gd name="connsiteY1100" fmla="*/ 127616 h 4131976"/>
              <a:gd name="connsiteX1101" fmla="*/ 2642700 w 12191999"/>
              <a:gd name="connsiteY1101" fmla="*/ 125624 h 4131976"/>
              <a:gd name="connsiteX1102" fmla="*/ 2626053 w 12191999"/>
              <a:gd name="connsiteY1102" fmla="*/ 127989 h 4131976"/>
              <a:gd name="connsiteX1103" fmla="*/ 2603255 w 12191999"/>
              <a:gd name="connsiteY1103" fmla="*/ 154657 h 4131976"/>
              <a:gd name="connsiteX1104" fmla="*/ 2627739 w 12191999"/>
              <a:gd name="connsiteY1104" fmla="*/ 147937 h 4131976"/>
              <a:gd name="connsiteX1105" fmla="*/ 2632092 w 12191999"/>
              <a:gd name="connsiteY1105" fmla="*/ 146452 h 4131976"/>
              <a:gd name="connsiteX1106" fmla="*/ 2633368 w 12191999"/>
              <a:gd name="connsiteY1106" fmla="*/ 141595 h 4131976"/>
              <a:gd name="connsiteX1107" fmla="*/ 2635038 w 12191999"/>
              <a:gd name="connsiteY1107" fmla="*/ 145449 h 4131976"/>
              <a:gd name="connsiteX1108" fmla="*/ 2652072 w 12191999"/>
              <a:gd name="connsiteY1108" fmla="*/ 139641 h 4131976"/>
              <a:gd name="connsiteX1109" fmla="*/ 2642700 w 12191999"/>
              <a:gd name="connsiteY1109" fmla="*/ 125624 h 4131976"/>
              <a:gd name="connsiteX1110" fmla="*/ 46003 w 12191999"/>
              <a:gd name="connsiteY1110" fmla="*/ 119343 h 4131976"/>
              <a:gd name="connsiteX1111" fmla="*/ 49279 w 12191999"/>
              <a:gd name="connsiteY1111" fmla="*/ 159023 h 4131976"/>
              <a:gd name="connsiteX1112" fmla="*/ 46003 w 12191999"/>
              <a:gd name="connsiteY1112" fmla="*/ 119343 h 4131976"/>
              <a:gd name="connsiteX1113" fmla="*/ 1391779 w 12191999"/>
              <a:gd name="connsiteY1113" fmla="*/ 117978 h 4131976"/>
              <a:gd name="connsiteX1114" fmla="*/ 1373742 w 12191999"/>
              <a:gd name="connsiteY1114" fmla="*/ 151854 h 4131976"/>
              <a:gd name="connsiteX1115" fmla="*/ 1391456 w 12191999"/>
              <a:gd name="connsiteY1115" fmla="*/ 164439 h 4131976"/>
              <a:gd name="connsiteX1116" fmla="*/ 1391779 w 12191999"/>
              <a:gd name="connsiteY1116" fmla="*/ 117978 h 4131976"/>
              <a:gd name="connsiteX1117" fmla="*/ 851430 w 12191999"/>
              <a:gd name="connsiteY1117" fmla="*/ 115720 h 4131976"/>
              <a:gd name="connsiteX1118" fmla="*/ 854236 w 12191999"/>
              <a:gd name="connsiteY1118" fmla="*/ 117446 h 4131976"/>
              <a:gd name="connsiteX1119" fmla="*/ 851494 w 12191999"/>
              <a:gd name="connsiteY1119" fmla="*/ 115885 h 4131976"/>
              <a:gd name="connsiteX1120" fmla="*/ 891118 w 12191999"/>
              <a:gd name="connsiteY1120" fmla="*/ 109251 h 4131976"/>
              <a:gd name="connsiteX1121" fmla="*/ 945670 w 12191999"/>
              <a:gd name="connsiteY1121" fmla="*/ 113970 h 4131976"/>
              <a:gd name="connsiteX1122" fmla="*/ 975694 w 12191999"/>
              <a:gd name="connsiteY1122" fmla="*/ 225452 h 4131976"/>
              <a:gd name="connsiteX1123" fmla="*/ 927587 w 12191999"/>
              <a:gd name="connsiteY1123" fmla="*/ 147766 h 4131976"/>
              <a:gd name="connsiteX1124" fmla="*/ 875557 w 12191999"/>
              <a:gd name="connsiteY1124" fmla="*/ 122978 h 4131976"/>
              <a:gd name="connsiteX1125" fmla="*/ 891118 w 12191999"/>
              <a:gd name="connsiteY1125" fmla="*/ 109251 h 4131976"/>
              <a:gd name="connsiteX1126" fmla="*/ 1253153 w 12191999"/>
              <a:gd name="connsiteY1126" fmla="*/ 108589 h 4131976"/>
              <a:gd name="connsiteX1127" fmla="*/ 1231436 w 12191999"/>
              <a:gd name="connsiteY1127" fmla="*/ 143905 h 4131976"/>
              <a:gd name="connsiteX1128" fmla="*/ 1143689 w 12191999"/>
              <a:gd name="connsiteY1128" fmla="*/ 140313 h 4131976"/>
              <a:gd name="connsiteX1129" fmla="*/ 1146847 w 12191999"/>
              <a:gd name="connsiteY1129" fmla="*/ 178411 h 4131976"/>
              <a:gd name="connsiteX1130" fmla="*/ 1152297 w 12191999"/>
              <a:gd name="connsiteY1130" fmla="*/ 173147 h 4131976"/>
              <a:gd name="connsiteX1131" fmla="*/ 1163389 w 12191999"/>
              <a:gd name="connsiteY1131" fmla="*/ 173437 h 4131976"/>
              <a:gd name="connsiteX1132" fmla="*/ 1166002 w 12191999"/>
              <a:gd name="connsiteY1132" fmla="*/ 159150 h 4131976"/>
              <a:gd name="connsiteX1133" fmla="*/ 1187398 w 12191999"/>
              <a:gd name="connsiteY1133" fmla="*/ 164985 h 4131976"/>
              <a:gd name="connsiteX1134" fmla="*/ 1181952 w 12191999"/>
              <a:gd name="connsiteY1134" fmla="*/ 173921 h 4131976"/>
              <a:gd name="connsiteX1135" fmla="*/ 1185032 w 12191999"/>
              <a:gd name="connsiteY1135" fmla="*/ 174001 h 4131976"/>
              <a:gd name="connsiteX1136" fmla="*/ 1254054 w 12191999"/>
              <a:gd name="connsiteY1136" fmla="*/ 190742 h 4131976"/>
              <a:gd name="connsiteX1137" fmla="*/ 1247955 w 12191999"/>
              <a:gd name="connsiteY1137" fmla="*/ 217439 h 4131976"/>
              <a:gd name="connsiteX1138" fmla="*/ 1260971 w 12191999"/>
              <a:gd name="connsiteY1138" fmla="*/ 223641 h 4131976"/>
              <a:gd name="connsiteX1139" fmla="*/ 1266886 w 12191999"/>
              <a:gd name="connsiteY1139" fmla="*/ 188405 h 4131976"/>
              <a:gd name="connsiteX1140" fmla="*/ 1268992 w 12191999"/>
              <a:gd name="connsiteY1140" fmla="*/ 187704 h 4131976"/>
              <a:gd name="connsiteX1141" fmla="*/ 1267969 w 12191999"/>
              <a:gd name="connsiteY1141" fmla="*/ 182252 h 4131976"/>
              <a:gd name="connsiteX1142" fmla="*/ 1296461 w 12191999"/>
              <a:gd name="connsiteY1142" fmla="*/ 174698 h 4131976"/>
              <a:gd name="connsiteX1143" fmla="*/ 1249148 w 12191999"/>
              <a:gd name="connsiteY1143" fmla="*/ 156455 h 4131976"/>
              <a:gd name="connsiteX1144" fmla="*/ 1256354 w 12191999"/>
              <a:gd name="connsiteY1144" fmla="*/ 142969 h 4131976"/>
              <a:gd name="connsiteX1145" fmla="*/ 1258889 w 12191999"/>
              <a:gd name="connsiteY1145" fmla="*/ 122971 h 4131976"/>
              <a:gd name="connsiteX1146" fmla="*/ 1281356 w 12191999"/>
              <a:gd name="connsiteY1146" fmla="*/ 142101 h 4131976"/>
              <a:gd name="connsiteX1147" fmla="*/ 1287448 w 12191999"/>
              <a:gd name="connsiteY1147" fmla="*/ 115284 h 4131976"/>
              <a:gd name="connsiteX1148" fmla="*/ 1253153 w 12191999"/>
              <a:gd name="connsiteY1148" fmla="*/ 108589 h 4131976"/>
              <a:gd name="connsiteX1149" fmla="*/ 810449 w 12191999"/>
              <a:gd name="connsiteY1149" fmla="*/ 92507 h 4131976"/>
              <a:gd name="connsiteX1150" fmla="*/ 851494 w 12191999"/>
              <a:gd name="connsiteY1150" fmla="*/ 115885 h 4131976"/>
              <a:gd name="connsiteX1151" fmla="*/ 860012 w 12191999"/>
              <a:gd name="connsiteY1151" fmla="*/ 137172 h 4131976"/>
              <a:gd name="connsiteX1152" fmla="*/ 813770 w 12191999"/>
              <a:gd name="connsiteY1152" fmla="*/ 132182 h 4131976"/>
              <a:gd name="connsiteX1153" fmla="*/ 810449 w 12191999"/>
              <a:gd name="connsiteY1153" fmla="*/ 92507 h 4131976"/>
              <a:gd name="connsiteX1154" fmla="*/ 2195411 w 12191999"/>
              <a:gd name="connsiteY1154" fmla="*/ 84984 h 4131976"/>
              <a:gd name="connsiteX1155" fmla="*/ 2182313 w 12191999"/>
              <a:gd name="connsiteY1155" fmla="*/ 103296 h 4131976"/>
              <a:gd name="connsiteX1156" fmla="*/ 2210860 w 12191999"/>
              <a:gd name="connsiteY1156" fmla="*/ 95533 h 4131976"/>
              <a:gd name="connsiteX1157" fmla="*/ 2195411 w 12191999"/>
              <a:gd name="connsiteY1157" fmla="*/ 84984 h 4131976"/>
              <a:gd name="connsiteX1158" fmla="*/ 1228874 w 12191999"/>
              <a:gd name="connsiteY1158" fmla="*/ 55801 h 4131976"/>
              <a:gd name="connsiteX1159" fmla="*/ 1218750 w 12191999"/>
              <a:gd name="connsiteY1159" fmla="*/ 90966 h 4131976"/>
              <a:gd name="connsiteX1160" fmla="*/ 1236804 w 12191999"/>
              <a:gd name="connsiteY1160" fmla="*/ 57247 h 4131976"/>
              <a:gd name="connsiteX1161" fmla="*/ 1228874 w 12191999"/>
              <a:gd name="connsiteY1161" fmla="*/ 55801 h 4131976"/>
              <a:gd name="connsiteX1162" fmla="*/ 1954792 w 12191999"/>
              <a:gd name="connsiteY1162" fmla="*/ 47590 h 4131976"/>
              <a:gd name="connsiteX1163" fmla="*/ 1923969 w 12191999"/>
              <a:gd name="connsiteY1163" fmla="*/ 52863 h 4131976"/>
              <a:gd name="connsiteX1164" fmla="*/ 1986859 w 12191999"/>
              <a:gd name="connsiteY1164" fmla="*/ 57221 h 4131976"/>
              <a:gd name="connsiteX1165" fmla="*/ 1954792 w 12191999"/>
              <a:gd name="connsiteY1165" fmla="*/ 47590 h 4131976"/>
              <a:gd name="connsiteX1166" fmla="*/ 1098445 w 12191999"/>
              <a:gd name="connsiteY1166" fmla="*/ 47335 h 4131976"/>
              <a:gd name="connsiteX1167" fmla="*/ 1090826 w 12191999"/>
              <a:gd name="connsiteY1167" fmla="*/ 55774 h 4131976"/>
              <a:gd name="connsiteX1168" fmla="*/ 1125202 w 12191999"/>
              <a:gd name="connsiteY1168" fmla="*/ 67808 h 4131976"/>
              <a:gd name="connsiteX1169" fmla="*/ 1107129 w 12191999"/>
              <a:gd name="connsiteY1169" fmla="*/ 51402 h 4131976"/>
              <a:gd name="connsiteX1170" fmla="*/ 1098445 w 12191999"/>
              <a:gd name="connsiteY1170" fmla="*/ 47335 h 4131976"/>
              <a:gd name="connsiteX1171" fmla="*/ 2006663 w 12191999"/>
              <a:gd name="connsiteY1171" fmla="*/ 45383 h 4131976"/>
              <a:gd name="connsiteX1172" fmla="*/ 1991525 w 12191999"/>
              <a:gd name="connsiteY1172" fmla="*/ 63658 h 4131976"/>
              <a:gd name="connsiteX1173" fmla="*/ 2023688 w 12191999"/>
              <a:gd name="connsiteY1173" fmla="*/ 49232 h 4131976"/>
              <a:gd name="connsiteX1174" fmla="*/ 2006663 w 12191999"/>
              <a:gd name="connsiteY1174" fmla="*/ 45383 h 4131976"/>
              <a:gd name="connsiteX1175" fmla="*/ 406176 w 12191999"/>
              <a:gd name="connsiteY1175" fmla="*/ 40360 h 4131976"/>
              <a:gd name="connsiteX1176" fmla="*/ 453123 w 12191999"/>
              <a:gd name="connsiteY1176" fmla="*/ 104991 h 4131976"/>
              <a:gd name="connsiteX1177" fmla="*/ 401102 w 12191999"/>
              <a:gd name="connsiteY1177" fmla="*/ 80279 h 4131976"/>
              <a:gd name="connsiteX1178" fmla="*/ 406176 w 12191999"/>
              <a:gd name="connsiteY1178" fmla="*/ 40360 h 4131976"/>
              <a:gd name="connsiteX1179" fmla="*/ 480987 w 12191999"/>
              <a:gd name="connsiteY1179" fmla="*/ 37705 h 4131976"/>
              <a:gd name="connsiteX1180" fmla="*/ 422745 w 12191999"/>
              <a:gd name="connsiteY1180" fmla="*/ 39663 h 4131976"/>
              <a:gd name="connsiteX1181" fmla="*/ 480987 w 12191999"/>
              <a:gd name="connsiteY1181" fmla="*/ 37705 h 4131976"/>
              <a:gd name="connsiteX1182" fmla="*/ 1911958 w 12191999"/>
              <a:gd name="connsiteY1182" fmla="*/ 33701 h 4131976"/>
              <a:gd name="connsiteX1183" fmla="*/ 1902216 w 12191999"/>
              <a:gd name="connsiteY1183" fmla="*/ 41688 h 4131976"/>
              <a:gd name="connsiteX1184" fmla="*/ 1883534 w 12191999"/>
              <a:gd name="connsiteY1184" fmla="*/ 67559 h 4131976"/>
              <a:gd name="connsiteX1185" fmla="*/ 1922850 w 12191999"/>
              <a:gd name="connsiteY1185" fmla="*/ 39532 h 4131976"/>
              <a:gd name="connsiteX1186" fmla="*/ 1911958 w 12191999"/>
              <a:gd name="connsiteY1186" fmla="*/ 33701 h 4131976"/>
              <a:gd name="connsiteX1187" fmla="*/ 230491 w 12191999"/>
              <a:gd name="connsiteY1187" fmla="*/ 33282 h 4131976"/>
              <a:gd name="connsiteX1188" fmla="*/ 260156 w 12191999"/>
              <a:gd name="connsiteY1188" fmla="*/ 38851 h 4131976"/>
              <a:gd name="connsiteX1189" fmla="*/ 232738 w 12191999"/>
              <a:gd name="connsiteY1189" fmla="*/ 59702 h 4131976"/>
              <a:gd name="connsiteX1190" fmla="*/ 240674 w 12191999"/>
              <a:gd name="connsiteY1190" fmla="*/ 105780 h 4131976"/>
              <a:gd name="connsiteX1191" fmla="*/ 183954 w 12191999"/>
              <a:gd name="connsiteY1191" fmla="*/ 74675 h 4131976"/>
              <a:gd name="connsiteX1192" fmla="*/ 230491 w 12191999"/>
              <a:gd name="connsiteY1192" fmla="*/ 33282 h 4131976"/>
              <a:gd name="connsiteX1193" fmla="*/ 1825622 w 12191999"/>
              <a:gd name="connsiteY1193" fmla="*/ 23170 h 4131976"/>
              <a:gd name="connsiteX1194" fmla="*/ 1804013 w 12191999"/>
              <a:gd name="connsiteY1194" fmla="*/ 63665 h 4131976"/>
              <a:gd name="connsiteX1195" fmla="*/ 1864663 w 12191999"/>
              <a:gd name="connsiteY1195" fmla="*/ 41646 h 4131976"/>
              <a:gd name="connsiteX1196" fmla="*/ 1825622 w 12191999"/>
              <a:gd name="connsiteY1196" fmla="*/ 23170 h 4131976"/>
              <a:gd name="connsiteX1197" fmla="*/ 1465569 w 12191999"/>
              <a:gd name="connsiteY1197" fmla="*/ 19263 h 4131976"/>
              <a:gd name="connsiteX1198" fmla="*/ 1448098 w 12191999"/>
              <a:gd name="connsiteY1198" fmla="*/ 43134 h 4131976"/>
              <a:gd name="connsiteX1199" fmla="*/ 1470561 w 12191999"/>
              <a:gd name="connsiteY1199" fmla="*/ 62229 h 4131976"/>
              <a:gd name="connsiteX1200" fmla="*/ 1475517 w 12191999"/>
              <a:gd name="connsiteY1200" fmla="*/ 22286 h 4131976"/>
              <a:gd name="connsiteX1201" fmla="*/ 1465569 w 12191999"/>
              <a:gd name="connsiteY1201" fmla="*/ 19263 h 4131976"/>
              <a:gd name="connsiteX1202" fmla="*/ 737447 w 12191999"/>
              <a:gd name="connsiteY1202" fmla="*/ 0 h 4131976"/>
              <a:gd name="connsiteX1203" fmla="*/ 753492 w 12191999"/>
              <a:gd name="connsiteY1203" fmla="*/ 0 h 4131976"/>
              <a:gd name="connsiteX1204" fmla="*/ 761849 w 12191999"/>
              <a:gd name="connsiteY1204" fmla="*/ 7375 h 4131976"/>
              <a:gd name="connsiteX1205" fmla="*/ 769647 w 12191999"/>
              <a:gd name="connsiteY1205" fmla="*/ 1168 h 4131976"/>
              <a:gd name="connsiteX1206" fmla="*/ 769089 w 12191999"/>
              <a:gd name="connsiteY1206" fmla="*/ 0 h 4131976"/>
              <a:gd name="connsiteX1207" fmla="*/ 794926 w 12191999"/>
              <a:gd name="connsiteY1207" fmla="*/ 0 h 4131976"/>
              <a:gd name="connsiteX1208" fmla="*/ 791693 w 12191999"/>
              <a:gd name="connsiteY1208" fmla="*/ 4623 h 4131976"/>
              <a:gd name="connsiteX1209" fmla="*/ 775443 w 12191999"/>
              <a:gd name="connsiteY1209" fmla="*/ 20698 h 4131976"/>
              <a:gd name="connsiteX1210" fmla="*/ 815868 w 12191999"/>
              <a:gd name="connsiteY1210" fmla="*/ 5964 h 4131976"/>
              <a:gd name="connsiteX1211" fmla="*/ 814616 w 12191999"/>
              <a:gd name="connsiteY1211" fmla="*/ 0 h 4131976"/>
              <a:gd name="connsiteX1212" fmla="*/ 925252 w 12191999"/>
              <a:gd name="connsiteY1212" fmla="*/ 0 h 4131976"/>
              <a:gd name="connsiteX1213" fmla="*/ 923773 w 12191999"/>
              <a:gd name="connsiteY1213" fmla="*/ 1999 h 4131976"/>
              <a:gd name="connsiteX1214" fmla="*/ 960364 w 12191999"/>
              <a:gd name="connsiteY1214" fmla="*/ 40538 h 4131976"/>
              <a:gd name="connsiteX1215" fmla="*/ 948021 w 12191999"/>
              <a:gd name="connsiteY1215" fmla="*/ 7236 h 4131976"/>
              <a:gd name="connsiteX1216" fmla="*/ 945717 w 12191999"/>
              <a:gd name="connsiteY1216" fmla="*/ 0 h 4131976"/>
              <a:gd name="connsiteX1217" fmla="*/ 978191 w 12191999"/>
              <a:gd name="connsiteY1217" fmla="*/ 0 h 4131976"/>
              <a:gd name="connsiteX1218" fmla="*/ 986715 w 12191999"/>
              <a:gd name="connsiteY1218" fmla="*/ 6391 h 4131976"/>
              <a:gd name="connsiteX1219" fmla="*/ 988455 w 12191999"/>
              <a:gd name="connsiteY1219" fmla="*/ 0 h 4131976"/>
              <a:gd name="connsiteX1220" fmla="*/ 1033429 w 12191999"/>
              <a:gd name="connsiteY1220" fmla="*/ 0 h 4131976"/>
              <a:gd name="connsiteX1221" fmla="*/ 1041250 w 12191999"/>
              <a:gd name="connsiteY1221" fmla="*/ 10320 h 4131976"/>
              <a:gd name="connsiteX1222" fmla="*/ 1054328 w 12191999"/>
              <a:gd name="connsiteY1222" fmla="*/ 17376 h 4131976"/>
              <a:gd name="connsiteX1223" fmla="*/ 1058302 w 12191999"/>
              <a:gd name="connsiteY1223" fmla="*/ 0 h 4131976"/>
              <a:gd name="connsiteX1224" fmla="*/ 1296076 w 12191999"/>
              <a:gd name="connsiteY1224" fmla="*/ 0 h 4131976"/>
              <a:gd name="connsiteX1225" fmla="*/ 1298955 w 12191999"/>
              <a:gd name="connsiteY1225" fmla="*/ 20817 h 4131976"/>
              <a:gd name="connsiteX1226" fmla="*/ 1310465 w 12191999"/>
              <a:gd name="connsiteY1226" fmla="*/ 41343 h 4131976"/>
              <a:gd name="connsiteX1227" fmla="*/ 1317993 w 12191999"/>
              <a:gd name="connsiteY1227" fmla="*/ 4710 h 4131976"/>
              <a:gd name="connsiteX1228" fmla="*/ 1316776 w 12191999"/>
              <a:gd name="connsiteY1228" fmla="*/ 0 h 4131976"/>
              <a:gd name="connsiteX1229" fmla="*/ 1361164 w 12191999"/>
              <a:gd name="connsiteY1229" fmla="*/ 0 h 4131976"/>
              <a:gd name="connsiteX1230" fmla="*/ 1366530 w 12191999"/>
              <a:gd name="connsiteY1230" fmla="*/ 12878 h 4131976"/>
              <a:gd name="connsiteX1231" fmla="*/ 1370478 w 12191999"/>
              <a:gd name="connsiteY1231" fmla="*/ 0 h 4131976"/>
              <a:gd name="connsiteX1232" fmla="*/ 1415321 w 12191999"/>
              <a:gd name="connsiteY1232" fmla="*/ 0 h 4131976"/>
              <a:gd name="connsiteX1233" fmla="*/ 1417905 w 12191999"/>
              <a:gd name="connsiteY1233" fmla="*/ 4608 h 4131976"/>
              <a:gd name="connsiteX1234" fmla="*/ 1500520 w 12191999"/>
              <a:gd name="connsiteY1234" fmla="*/ 21419 h 4131976"/>
              <a:gd name="connsiteX1235" fmla="*/ 1496892 w 12191999"/>
              <a:gd name="connsiteY1235" fmla="*/ 0 h 4131976"/>
              <a:gd name="connsiteX1236" fmla="*/ 1619290 w 12191999"/>
              <a:gd name="connsiteY1236" fmla="*/ 0 h 4131976"/>
              <a:gd name="connsiteX1237" fmla="*/ 1617924 w 12191999"/>
              <a:gd name="connsiteY1237" fmla="*/ 30459 h 4131976"/>
              <a:gd name="connsiteX1238" fmla="*/ 1650166 w 12191999"/>
              <a:gd name="connsiteY1238" fmla="*/ 16025 h 4131976"/>
              <a:gd name="connsiteX1239" fmla="*/ 1627503 w 12191999"/>
              <a:gd name="connsiteY1239" fmla="*/ 7279 h 4131976"/>
              <a:gd name="connsiteX1240" fmla="*/ 1621561 w 12191999"/>
              <a:gd name="connsiteY1240" fmla="*/ 0 h 4131976"/>
              <a:gd name="connsiteX1241" fmla="*/ 2449366 w 12191999"/>
              <a:gd name="connsiteY1241" fmla="*/ 0 h 4131976"/>
              <a:gd name="connsiteX1242" fmla="*/ 2441648 w 12191999"/>
              <a:gd name="connsiteY1242" fmla="*/ 14572 h 4131976"/>
              <a:gd name="connsiteX1243" fmla="*/ 2460374 w 12191999"/>
              <a:gd name="connsiteY1243" fmla="*/ 10733 h 4131976"/>
              <a:gd name="connsiteX1244" fmla="*/ 2463070 w 12191999"/>
              <a:gd name="connsiteY1244" fmla="*/ 0 h 4131976"/>
              <a:gd name="connsiteX1245" fmla="*/ 3244057 w 12191999"/>
              <a:gd name="connsiteY1245" fmla="*/ 0 h 4131976"/>
              <a:gd name="connsiteX1246" fmla="*/ 3238236 w 12191999"/>
              <a:gd name="connsiteY1246" fmla="*/ 953 h 4131976"/>
              <a:gd name="connsiteX1247" fmla="*/ 3231842 w 12191999"/>
              <a:gd name="connsiteY1247" fmla="*/ 46155 h 4131976"/>
              <a:gd name="connsiteX1248" fmla="*/ 3260410 w 12191999"/>
              <a:gd name="connsiteY1248" fmla="*/ 38591 h 4131976"/>
              <a:gd name="connsiteX1249" fmla="*/ 3253127 w 12191999"/>
              <a:gd name="connsiteY1249" fmla="*/ 18927 h 4131976"/>
              <a:gd name="connsiteX1250" fmla="*/ 3248960 w 12191999"/>
              <a:gd name="connsiteY1250" fmla="*/ 0 h 4131976"/>
              <a:gd name="connsiteX1251" fmla="*/ 12191999 w 12191999"/>
              <a:gd name="connsiteY1251" fmla="*/ 0 h 4131976"/>
              <a:gd name="connsiteX1252" fmla="*/ 12191999 w 12191999"/>
              <a:gd name="connsiteY1252" fmla="*/ 1356819 h 4131976"/>
              <a:gd name="connsiteX1253" fmla="*/ 12174597 w 12191999"/>
              <a:gd name="connsiteY1253" fmla="*/ 1337759 h 4131976"/>
              <a:gd name="connsiteX1254" fmla="*/ 12153819 w 12191999"/>
              <a:gd name="connsiteY1254" fmla="*/ 1337882 h 4131976"/>
              <a:gd name="connsiteX1255" fmla="*/ 12142687 w 12191999"/>
              <a:gd name="connsiteY1255" fmla="*/ 1404532 h 4131976"/>
              <a:gd name="connsiteX1256" fmla="*/ 12008873 w 12191999"/>
              <a:gd name="connsiteY1256" fmla="*/ 1374021 h 4131976"/>
              <a:gd name="connsiteX1257" fmla="*/ 11982688 w 12191999"/>
              <a:gd name="connsiteY1257" fmla="*/ 1383704 h 4131976"/>
              <a:gd name="connsiteX1258" fmla="*/ 11939292 w 12191999"/>
              <a:gd name="connsiteY1258" fmla="*/ 1450493 h 4131976"/>
              <a:gd name="connsiteX1259" fmla="*/ 11923123 w 12191999"/>
              <a:gd name="connsiteY1259" fmla="*/ 1468518 h 4131976"/>
              <a:gd name="connsiteX1260" fmla="*/ 11990377 w 12191999"/>
              <a:gd name="connsiteY1260" fmla="*/ 1446974 h 4131976"/>
              <a:gd name="connsiteX1261" fmla="*/ 12068474 w 12191999"/>
              <a:gd name="connsiteY1261" fmla="*/ 1425853 h 4131976"/>
              <a:gd name="connsiteX1262" fmla="*/ 12009621 w 12191999"/>
              <a:gd name="connsiteY1262" fmla="*/ 1520696 h 4131976"/>
              <a:gd name="connsiteX1263" fmla="*/ 12086937 w 12191999"/>
              <a:gd name="connsiteY1263" fmla="*/ 1498160 h 4131976"/>
              <a:gd name="connsiteX1264" fmla="*/ 12118695 w 12191999"/>
              <a:gd name="connsiteY1264" fmla="*/ 1530169 h 4131976"/>
              <a:gd name="connsiteX1265" fmla="*/ 12178270 w 12191999"/>
              <a:gd name="connsiteY1265" fmla="*/ 1494812 h 4131976"/>
              <a:gd name="connsiteX1266" fmla="*/ 12188113 w 12191999"/>
              <a:gd name="connsiteY1266" fmla="*/ 1506300 h 4131976"/>
              <a:gd name="connsiteX1267" fmla="*/ 12191999 w 12191999"/>
              <a:gd name="connsiteY1267" fmla="*/ 1506397 h 4131976"/>
              <a:gd name="connsiteX1268" fmla="*/ 12191999 w 12191999"/>
              <a:gd name="connsiteY1268" fmla="*/ 1531256 h 4131976"/>
              <a:gd name="connsiteX1269" fmla="*/ 12189859 w 12191999"/>
              <a:gd name="connsiteY1269" fmla="*/ 1534222 h 4131976"/>
              <a:gd name="connsiteX1270" fmla="*/ 12191999 w 12191999"/>
              <a:gd name="connsiteY1270" fmla="*/ 1538931 h 4131976"/>
              <a:gd name="connsiteX1271" fmla="*/ 12191999 w 12191999"/>
              <a:gd name="connsiteY1271" fmla="*/ 1618678 h 4131976"/>
              <a:gd name="connsiteX1272" fmla="*/ 12189111 w 12191999"/>
              <a:gd name="connsiteY1272" fmla="*/ 1623743 h 4131976"/>
              <a:gd name="connsiteX1273" fmla="*/ 12082701 w 12191999"/>
              <a:gd name="connsiteY1273" fmla="*/ 1749974 h 4131976"/>
              <a:gd name="connsiteX1274" fmla="*/ 11938282 w 12191999"/>
              <a:gd name="connsiteY1274" fmla="*/ 1867768 h 4131976"/>
              <a:gd name="connsiteX1275" fmla="*/ 11753382 w 12191999"/>
              <a:gd name="connsiteY1275" fmla="*/ 2000187 h 4131976"/>
              <a:gd name="connsiteX1276" fmla="*/ 11599543 w 12191999"/>
              <a:gd name="connsiteY1276" fmla="*/ 2105006 h 4131976"/>
              <a:gd name="connsiteX1277" fmla="*/ 11597377 w 12191999"/>
              <a:gd name="connsiteY1277" fmla="*/ 2078617 h 4131976"/>
              <a:gd name="connsiteX1278" fmla="*/ 11548343 w 12191999"/>
              <a:gd name="connsiteY1278" fmla="*/ 2139962 h 4131976"/>
              <a:gd name="connsiteX1279" fmla="*/ 11520092 w 12191999"/>
              <a:gd name="connsiteY1279" fmla="*/ 2101069 h 4131976"/>
              <a:gd name="connsiteX1280" fmla="*/ 11353636 w 12191999"/>
              <a:gd name="connsiteY1280" fmla="*/ 2305954 h 4131976"/>
              <a:gd name="connsiteX1281" fmla="*/ 11299853 w 12191999"/>
              <a:gd name="connsiteY1281" fmla="*/ 2360836 h 4131976"/>
              <a:gd name="connsiteX1282" fmla="*/ 11087429 w 12191999"/>
              <a:gd name="connsiteY1282" fmla="*/ 2361817 h 4131976"/>
              <a:gd name="connsiteX1283" fmla="*/ 11112333 w 12191999"/>
              <a:gd name="connsiteY1283" fmla="*/ 2360803 h 4131976"/>
              <a:gd name="connsiteX1284" fmla="*/ 11092900 w 12191999"/>
              <a:gd name="connsiteY1284" fmla="*/ 2427767 h 4131976"/>
              <a:gd name="connsiteX1285" fmla="*/ 11057128 w 12191999"/>
              <a:gd name="connsiteY1285" fmla="*/ 2448896 h 4131976"/>
              <a:gd name="connsiteX1286" fmla="*/ 11013456 w 12191999"/>
              <a:gd name="connsiteY1286" fmla="*/ 2423945 h 4131976"/>
              <a:gd name="connsiteX1287" fmla="*/ 11002323 w 12191999"/>
              <a:gd name="connsiteY1287" fmla="*/ 2490595 h 4131976"/>
              <a:gd name="connsiteX1288" fmla="*/ 10743279 w 12191999"/>
              <a:gd name="connsiteY1288" fmla="*/ 2532940 h 4131976"/>
              <a:gd name="connsiteX1289" fmla="*/ 10678941 w 12191999"/>
              <a:gd name="connsiteY1289" fmla="*/ 2561632 h 4131976"/>
              <a:gd name="connsiteX1290" fmla="*/ 10635323 w 12191999"/>
              <a:gd name="connsiteY1290" fmla="*/ 2689175 h 4131976"/>
              <a:gd name="connsiteX1291" fmla="*/ 10316691 w 12191999"/>
              <a:gd name="connsiteY1291" fmla="*/ 2766717 h 4131976"/>
              <a:gd name="connsiteX1292" fmla="*/ 10202258 w 12191999"/>
              <a:gd name="connsiteY1292" fmla="*/ 2843658 h 4131976"/>
              <a:gd name="connsiteX1293" fmla="*/ 10017655 w 12191999"/>
              <a:gd name="connsiteY1293" fmla="*/ 2929736 h 4131976"/>
              <a:gd name="connsiteX1294" fmla="*/ 9897134 w 12191999"/>
              <a:gd name="connsiteY1294" fmla="*/ 3033456 h 4131976"/>
              <a:gd name="connsiteX1295" fmla="*/ 9873555 w 12191999"/>
              <a:gd name="connsiteY1295" fmla="*/ 3001071 h 4131976"/>
              <a:gd name="connsiteX1296" fmla="*/ 9800630 w 12191999"/>
              <a:gd name="connsiteY1296" fmla="*/ 3076575 h 4131976"/>
              <a:gd name="connsiteX1297" fmla="*/ 9810335 w 12191999"/>
              <a:gd name="connsiteY1297" fmla="*/ 3043135 h 4131976"/>
              <a:gd name="connsiteX1298" fmla="*/ 9644914 w 12191999"/>
              <a:gd name="connsiteY1298" fmla="*/ 3108585 h 4131976"/>
              <a:gd name="connsiteX1299" fmla="*/ 9718586 w 12191999"/>
              <a:gd name="connsiteY1299" fmla="*/ 3092759 h 4131976"/>
              <a:gd name="connsiteX1300" fmla="*/ 9783212 w 12191999"/>
              <a:gd name="connsiteY1300" fmla="*/ 3017647 h 4131976"/>
              <a:gd name="connsiteX1301" fmla="*/ 9760828 w 12191999"/>
              <a:gd name="connsiteY1301" fmla="*/ 2998581 h 4131976"/>
              <a:gd name="connsiteX1302" fmla="*/ 9807429 w 12191999"/>
              <a:gd name="connsiteY1302" fmla="*/ 2957103 h 4131976"/>
              <a:gd name="connsiteX1303" fmla="*/ 9729721 w 12191999"/>
              <a:gd name="connsiteY1303" fmla="*/ 3026147 h 4131976"/>
              <a:gd name="connsiteX1304" fmla="*/ 9515891 w 12191999"/>
              <a:gd name="connsiteY1304" fmla="*/ 3060216 h 4131976"/>
              <a:gd name="connsiteX1305" fmla="*/ 9490677 w 12191999"/>
              <a:gd name="connsiteY1305" fmla="*/ 3107494 h 4131976"/>
              <a:gd name="connsiteX1306" fmla="*/ 9464687 w 12191999"/>
              <a:gd name="connsiteY1306" fmla="*/ 3095137 h 4131976"/>
              <a:gd name="connsiteX1307" fmla="*/ 9470794 w 12191999"/>
              <a:gd name="connsiteY1307" fmla="*/ 3068475 h 4131976"/>
              <a:gd name="connsiteX1308" fmla="*/ 9387390 w 12191999"/>
              <a:gd name="connsiteY1308" fmla="*/ 3117820 h 4131976"/>
              <a:gd name="connsiteX1309" fmla="*/ 9406202 w 12191999"/>
              <a:gd name="connsiteY1309" fmla="*/ 3143587 h 4131976"/>
              <a:gd name="connsiteX1310" fmla="*/ 9364678 w 12191999"/>
              <a:gd name="connsiteY1310" fmla="*/ 3145147 h 4131976"/>
              <a:gd name="connsiteX1311" fmla="*/ 9344700 w 12191999"/>
              <a:gd name="connsiteY1311" fmla="*/ 3106017 h 4131976"/>
              <a:gd name="connsiteX1312" fmla="*/ 9274308 w 12191999"/>
              <a:gd name="connsiteY1312" fmla="*/ 3161526 h 4131976"/>
              <a:gd name="connsiteX1313" fmla="*/ 9284824 w 12191999"/>
              <a:gd name="connsiteY1313" fmla="*/ 3187639 h 4131976"/>
              <a:gd name="connsiteX1314" fmla="*/ 9261243 w 12191999"/>
              <a:gd name="connsiteY1314" fmla="*/ 3155255 h 4131976"/>
              <a:gd name="connsiteX1315" fmla="*/ 9118264 w 12191999"/>
              <a:gd name="connsiteY1315" fmla="*/ 3239921 h 4131976"/>
              <a:gd name="connsiteX1316" fmla="*/ 9139877 w 12191999"/>
              <a:gd name="connsiteY1316" fmla="*/ 3199423 h 4131976"/>
              <a:gd name="connsiteX1317" fmla="*/ 9076682 w 12191999"/>
              <a:gd name="connsiteY1317" fmla="*/ 3241366 h 4131976"/>
              <a:gd name="connsiteX1318" fmla="*/ 9074561 w 12191999"/>
              <a:gd name="connsiteY1318" fmla="*/ 3215010 h 4131976"/>
              <a:gd name="connsiteX1319" fmla="*/ 9038789 w 12191999"/>
              <a:gd name="connsiteY1319" fmla="*/ 3236101 h 4131976"/>
              <a:gd name="connsiteX1320" fmla="*/ 9044568 w 12191999"/>
              <a:gd name="connsiteY1320" fmla="*/ 3255865 h 4131976"/>
              <a:gd name="connsiteX1321" fmla="*/ 9008800 w 12191999"/>
              <a:gd name="connsiteY1321" fmla="*/ 3276993 h 4131976"/>
              <a:gd name="connsiteX1322" fmla="*/ 9001879 w 12191999"/>
              <a:gd name="connsiteY1322" fmla="*/ 3244060 h 4131976"/>
              <a:gd name="connsiteX1323" fmla="*/ 8863958 w 12191999"/>
              <a:gd name="connsiteY1323" fmla="*/ 3288689 h 4131976"/>
              <a:gd name="connsiteX1324" fmla="*/ 8827130 w 12191999"/>
              <a:gd name="connsiteY1324" fmla="*/ 3296638 h 4131976"/>
              <a:gd name="connsiteX1325" fmla="*/ 8811905 w 12191999"/>
              <a:gd name="connsiteY1325" fmla="*/ 3264018 h 4131976"/>
              <a:gd name="connsiteX1326" fmla="*/ 8729903 w 12191999"/>
              <a:gd name="connsiteY1326" fmla="*/ 3280274 h 4131976"/>
              <a:gd name="connsiteX1327" fmla="*/ 8715455 w 12191999"/>
              <a:gd name="connsiteY1327" fmla="*/ 3307249 h 4131976"/>
              <a:gd name="connsiteX1328" fmla="*/ 8255913 w 12191999"/>
              <a:gd name="connsiteY1328" fmla="*/ 3343360 h 4131976"/>
              <a:gd name="connsiteX1329" fmla="*/ 8162001 w 12191999"/>
              <a:gd name="connsiteY1329" fmla="*/ 3366631 h 4131976"/>
              <a:gd name="connsiteX1330" fmla="*/ 8147639 w 12191999"/>
              <a:gd name="connsiteY1330" fmla="*/ 3393717 h 4131976"/>
              <a:gd name="connsiteX1331" fmla="*/ 8073851 w 12191999"/>
              <a:gd name="connsiteY1331" fmla="*/ 3409514 h 4131976"/>
              <a:gd name="connsiteX1332" fmla="*/ 8041718 w 12191999"/>
              <a:gd name="connsiteY1332" fmla="*/ 3423858 h 4131976"/>
              <a:gd name="connsiteX1333" fmla="*/ 7769699 w 12191999"/>
              <a:gd name="connsiteY1333" fmla="*/ 3460040 h 4131976"/>
              <a:gd name="connsiteX1334" fmla="*/ 7758849 w 12191999"/>
              <a:gd name="connsiteY1334" fmla="*/ 3480272 h 4131976"/>
              <a:gd name="connsiteX1335" fmla="*/ 5785007 w 12191999"/>
              <a:gd name="connsiteY1335" fmla="*/ 3848413 h 4131976"/>
              <a:gd name="connsiteX1336" fmla="*/ 5757570 w 12191999"/>
              <a:gd name="connsiteY1336" fmla="*/ 3869109 h 4131976"/>
              <a:gd name="connsiteX1337" fmla="*/ 5768346 w 12191999"/>
              <a:gd name="connsiteY1337" fmla="*/ 3848965 h 4131976"/>
              <a:gd name="connsiteX1338" fmla="*/ 5737282 w 12191999"/>
              <a:gd name="connsiteY1338" fmla="*/ 3876522 h 4131976"/>
              <a:gd name="connsiteX1339" fmla="*/ 5718546 w 12191999"/>
              <a:gd name="connsiteY1339" fmla="*/ 3850750 h 4131976"/>
              <a:gd name="connsiteX1340" fmla="*/ 5473566 w 12191999"/>
              <a:gd name="connsiteY1340" fmla="*/ 3912355 h 4131976"/>
              <a:gd name="connsiteX1341" fmla="*/ 5467791 w 12191999"/>
              <a:gd name="connsiteY1341" fmla="*/ 3892665 h 4131976"/>
              <a:gd name="connsiteX1342" fmla="*/ 5453351 w 12191999"/>
              <a:gd name="connsiteY1342" fmla="*/ 3919718 h 4131976"/>
              <a:gd name="connsiteX1343" fmla="*/ 4941430 w 12191999"/>
              <a:gd name="connsiteY1343" fmla="*/ 3977622 h 4131976"/>
              <a:gd name="connsiteX1344" fmla="*/ 4709841 w 12191999"/>
              <a:gd name="connsiteY1344" fmla="*/ 3999029 h 4131976"/>
              <a:gd name="connsiteX1345" fmla="*/ 4628981 w 12191999"/>
              <a:gd name="connsiteY1345" fmla="*/ 4028494 h 4131976"/>
              <a:gd name="connsiteX1346" fmla="*/ 4486647 w 12191999"/>
              <a:gd name="connsiteY1346" fmla="*/ 4020313 h 4131976"/>
              <a:gd name="connsiteX1347" fmla="*/ 4170541 w 12191999"/>
              <a:gd name="connsiteY1347" fmla="*/ 4077817 h 4131976"/>
              <a:gd name="connsiteX1348" fmla="*/ 4151649 w 12191999"/>
              <a:gd name="connsiteY1348" fmla="*/ 4052062 h 4131976"/>
              <a:gd name="connsiteX1349" fmla="*/ 3900989 w 12191999"/>
              <a:gd name="connsiteY1349" fmla="*/ 4094082 h 4131976"/>
              <a:gd name="connsiteX1350" fmla="*/ 3815737 w 12191999"/>
              <a:gd name="connsiteY1350" fmla="*/ 4070538 h 4131976"/>
              <a:gd name="connsiteX1351" fmla="*/ 3801216 w 12191999"/>
              <a:gd name="connsiteY1351" fmla="*/ 4097600 h 4131976"/>
              <a:gd name="connsiteX1352" fmla="*/ 3713503 w 12191999"/>
              <a:gd name="connsiteY1352" fmla="*/ 4094010 h 4131976"/>
              <a:gd name="connsiteX1353" fmla="*/ 3527008 w 12191999"/>
              <a:gd name="connsiteY1353" fmla="*/ 4107158 h 4131976"/>
              <a:gd name="connsiteX1354" fmla="*/ 3085527 w 12191999"/>
              <a:gd name="connsiteY1354" fmla="*/ 4109587 h 4131976"/>
              <a:gd name="connsiteX1355" fmla="*/ 3082993 w 12191999"/>
              <a:gd name="connsiteY1355" fmla="*/ 4129586 h 4131976"/>
              <a:gd name="connsiteX1356" fmla="*/ 2828980 w 12191999"/>
              <a:gd name="connsiteY1356" fmla="*/ 4131976 h 4131976"/>
              <a:gd name="connsiteX1357" fmla="*/ 2800789 w 12191999"/>
              <a:gd name="connsiteY1357" fmla="*/ 4093266 h 4131976"/>
              <a:gd name="connsiteX1358" fmla="*/ 2709396 w 12191999"/>
              <a:gd name="connsiteY1358" fmla="*/ 4096428 h 4131976"/>
              <a:gd name="connsiteX1359" fmla="*/ 2711607 w 12191999"/>
              <a:gd name="connsiteY1359" fmla="*/ 4122890 h 4131976"/>
              <a:gd name="connsiteX1360" fmla="*/ 2651249 w 12191999"/>
              <a:gd name="connsiteY1360" fmla="*/ 4098532 h 4131976"/>
              <a:gd name="connsiteX1361" fmla="*/ 2409143 w 12191999"/>
              <a:gd name="connsiteY1361" fmla="*/ 4093864 h 4131976"/>
              <a:gd name="connsiteX1362" fmla="*/ 2416052 w 12191999"/>
              <a:gd name="connsiteY1362" fmla="*/ 4126681 h 4131976"/>
              <a:gd name="connsiteX1363" fmla="*/ 2123047 w 12191999"/>
              <a:gd name="connsiteY1363" fmla="*/ 4110671 h 4131976"/>
              <a:gd name="connsiteX1364" fmla="*/ 2103146 w 12191999"/>
              <a:gd name="connsiteY1364" fmla="*/ 4071496 h 4131976"/>
              <a:gd name="connsiteX1365" fmla="*/ 2052939 w 12191999"/>
              <a:gd name="connsiteY1365" fmla="*/ 4119716 h 4131976"/>
              <a:gd name="connsiteX1366" fmla="*/ 1970148 w 12191999"/>
              <a:gd name="connsiteY1366" fmla="*/ 4076222 h 4131976"/>
              <a:gd name="connsiteX1367" fmla="*/ 1808661 w 12191999"/>
              <a:gd name="connsiteY1367" fmla="*/ 4088544 h 4131976"/>
              <a:gd name="connsiteX1368" fmla="*/ 1693751 w 12191999"/>
              <a:gd name="connsiteY1368" fmla="*/ 4059546 h 4131976"/>
              <a:gd name="connsiteX1369" fmla="*/ 1688734 w 12191999"/>
              <a:gd name="connsiteY1369" fmla="*/ 4099617 h 4131976"/>
              <a:gd name="connsiteX1370" fmla="*/ 1638942 w 12191999"/>
              <a:gd name="connsiteY1370" fmla="*/ 4101169 h 4131976"/>
              <a:gd name="connsiteX1371" fmla="*/ 1503748 w 12191999"/>
              <a:gd name="connsiteY1371" fmla="*/ 4079589 h 4131976"/>
              <a:gd name="connsiteX1372" fmla="*/ 1494708 w 12191999"/>
              <a:gd name="connsiteY1372" fmla="*/ 4020294 h 4131976"/>
              <a:gd name="connsiteX1373" fmla="*/ 1366075 w 12191999"/>
              <a:gd name="connsiteY1373" fmla="*/ 4077799 h 4131976"/>
              <a:gd name="connsiteX1374" fmla="*/ 1392507 w 12191999"/>
              <a:gd name="connsiteY1374" fmla="*/ 4043723 h 4131976"/>
              <a:gd name="connsiteX1375" fmla="*/ 1376144 w 12191999"/>
              <a:gd name="connsiteY1375" fmla="*/ 3997932 h 4131976"/>
              <a:gd name="connsiteX1376" fmla="*/ 1307177 w 12191999"/>
              <a:gd name="connsiteY1376" fmla="*/ 4020183 h 4131976"/>
              <a:gd name="connsiteX1377" fmla="*/ 1334686 w 12191999"/>
              <a:gd name="connsiteY1377" fmla="*/ 3999404 h 4131976"/>
              <a:gd name="connsiteX1378" fmla="*/ 1257387 w 12191999"/>
              <a:gd name="connsiteY1378" fmla="*/ 4022093 h 4131976"/>
              <a:gd name="connsiteX1379" fmla="*/ 1237532 w 12191999"/>
              <a:gd name="connsiteY1379" fmla="*/ 3982991 h 4131976"/>
              <a:gd name="connsiteX1380" fmla="*/ 1190881 w 12191999"/>
              <a:gd name="connsiteY1380" fmla="*/ 4024398 h 4131976"/>
              <a:gd name="connsiteX1381" fmla="*/ 1086507 w 12191999"/>
              <a:gd name="connsiteY1381" fmla="*/ 4021315 h 4131976"/>
              <a:gd name="connsiteX1382" fmla="*/ 1094491 w 12191999"/>
              <a:gd name="connsiteY1382" fmla="*/ 4067465 h 4131976"/>
              <a:gd name="connsiteX1383" fmla="*/ 1065199 w 12191999"/>
              <a:gd name="connsiteY1383" fmla="*/ 4015547 h 4131976"/>
              <a:gd name="connsiteX1384" fmla="*/ 1038881 w 12191999"/>
              <a:gd name="connsiteY1384" fmla="*/ 4049609 h 4131976"/>
              <a:gd name="connsiteX1385" fmla="*/ 1048544 w 12191999"/>
              <a:gd name="connsiteY1385" fmla="*/ 4016175 h 4131976"/>
              <a:gd name="connsiteX1386" fmla="*/ 962153 w 12191999"/>
              <a:gd name="connsiteY1386" fmla="*/ 4004253 h 4131976"/>
              <a:gd name="connsiteX1387" fmla="*/ 902482 w 12191999"/>
              <a:gd name="connsiteY1387" fmla="*/ 4012207 h 4131976"/>
              <a:gd name="connsiteX1388" fmla="*/ 901464 w 12191999"/>
              <a:gd name="connsiteY1388" fmla="*/ 4001484 h 4131976"/>
              <a:gd name="connsiteX1389" fmla="*/ 789864 w 12191999"/>
              <a:gd name="connsiteY1389" fmla="*/ 4012051 h 4131976"/>
              <a:gd name="connsiteX1390" fmla="*/ 768540 w 12191999"/>
              <a:gd name="connsiteY1390" fmla="*/ 4006166 h 4131976"/>
              <a:gd name="connsiteX1391" fmla="*/ 769975 w 12191999"/>
              <a:gd name="connsiteY1391" fmla="*/ 3972991 h 4131976"/>
              <a:gd name="connsiteX1392" fmla="*/ 738923 w 12191999"/>
              <a:gd name="connsiteY1392" fmla="*/ 4000707 h 4131976"/>
              <a:gd name="connsiteX1393" fmla="*/ 764896 w 12191999"/>
              <a:gd name="connsiteY1393" fmla="*/ 4012911 h 4131976"/>
              <a:gd name="connsiteX1394" fmla="*/ 709286 w 12191999"/>
              <a:gd name="connsiteY1394" fmla="*/ 3995057 h 4131976"/>
              <a:gd name="connsiteX1395" fmla="*/ 728072 w 12191999"/>
              <a:gd name="connsiteY1395" fmla="*/ 4020900 h 4131976"/>
              <a:gd name="connsiteX1396" fmla="*/ 577386 w 12191999"/>
              <a:gd name="connsiteY1396" fmla="*/ 4012956 h 4131976"/>
              <a:gd name="connsiteX1397" fmla="*/ 658263 w 12191999"/>
              <a:gd name="connsiteY1397" fmla="*/ 3983648 h 4131976"/>
              <a:gd name="connsiteX1398" fmla="*/ 709250 w 12191999"/>
              <a:gd name="connsiteY1398" fmla="*/ 3995061 h 4131976"/>
              <a:gd name="connsiteX1399" fmla="*/ 670249 w 12191999"/>
              <a:gd name="connsiteY1399" fmla="*/ 3976581 h 4131976"/>
              <a:gd name="connsiteX1400" fmla="*/ 684691 w 12191999"/>
              <a:gd name="connsiteY1400" fmla="*/ 3949528 h 4131976"/>
              <a:gd name="connsiteX1401" fmla="*/ 577724 w 12191999"/>
              <a:gd name="connsiteY1401" fmla="*/ 3966613 h 4131976"/>
              <a:gd name="connsiteX1402" fmla="*/ 579159 w 12191999"/>
              <a:gd name="connsiteY1402" fmla="*/ 3933475 h 4131976"/>
              <a:gd name="connsiteX1403" fmla="*/ 550587 w 12191999"/>
              <a:gd name="connsiteY1403" fmla="*/ 3941042 h 4131976"/>
              <a:gd name="connsiteX1404" fmla="*/ 549200 w 12191999"/>
              <a:gd name="connsiteY1404" fmla="*/ 3974248 h 4131976"/>
              <a:gd name="connsiteX1405" fmla="*/ 501844 w 12191999"/>
              <a:gd name="connsiteY1405" fmla="*/ 3956010 h 4131976"/>
              <a:gd name="connsiteX1406" fmla="*/ 495708 w 12191999"/>
              <a:gd name="connsiteY1406" fmla="*/ 3982753 h 4131976"/>
              <a:gd name="connsiteX1407" fmla="*/ 447257 w 12191999"/>
              <a:gd name="connsiteY1407" fmla="*/ 3951337 h 4131976"/>
              <a:gd name="connsiteX1408" fmla="*/ 455893 w 12191999"/>
              <a:gd name="connsiteY1408" fmla="*/ 3904640 h 4131976"/>
              <a:gd name="connsiteX1409" fmla="*/ 403552 w 12191999"/>
              <a:gd name="connsiteY1409" fmla="*/ 3926388 h 4131976"/>
              <a:gd name="connsiteX1410" fmla="*/ 372435 w 12191999"/>
              <a:gd name="connsiteY1410" fmla="*/ 3953876 h 4131976"/>
              <a:gd name="connsiteX1411" fmla="*/ 379941 w 12191999"/>
              <a:gd name="connsiteY1411" fmla="*/ 3894089 h 4131976"/>
              <a:gd name="connsiteX1412" fmla="*/ 357256 w 12191999"/>
              <a:gd name="connsiteY1412" fmla="*/ 3921329 h 4131976"/>
              <a:gd name="connsiteX1413" fmla="*/ 261506 w 12191999"/>
              <a:gd name="connsiteY1413" fmla="*/ 3871786 h 4131976"/>
              <a:gd name="connsiteX1414" fmla="*/ 263677 w 12191999"/>
              <a:gd name="connsiteY1414" fmla="*/ 3898216 h 4131976"/>
              <a:gd name="connsiteX1415" fmla="*/ 238753 w 12191999"/>
              <a:gd name="connsiteY1415" fmla="*/ 3899113 h 4131976"/>
              <a:gd name="connsiteX1416" fmla="*/ 215169 w 12191999"/>
              <a:gd name="connsiteY1416" fmla="*/ 3866691 h 4131976"/>
              <a:gd name="connsiteX1417" fmla="*/ 219107 w 12191999"/>
              <a:gd name="connsiteY1417" fmla="*/ 3813601 h 4131976"/>
              <a:gd name="connsiteX1418" fmla="*/ 277334 w 12191999"/>
              <a:gd name="connsiteY1418" fmla="*/ 3811487 h 4131976"/>
              <a:gd name="connsiteX1419" fmla="*/ 331553 w 12191999"/>
              <a:gd name="connsiteY1419" fmla="*/ 3862552 h 4131976"/>
              <a:gd name="connsiteX1420" fmla="*/ 357865 w 12191999"/>
              <a:gd name="connsiteY1420" fmla="*/ 3828443 h 4131976"/>
              <a:gd name="connsiteX1421" fmla="*/ 348088 w 12191999"/>
              <a:gd name="connsiteY1421" fmla="*/ 3861936 h 4131976"/>
              <a:gd name="connsiteX1422" fmla="*/ 374083 w 12191999"/>
              <a:gd name="connsiteY1422" fmla="*/ 3874332 h 4131976"/>
              <a:gd name="connsiteX1423" fmla="*/ 380567 w 12191999"/>
              <a:gd name="connsiteY1423" fmla="*/ 3801360 h 4131976"/>
              <a:gd name="connsiteX1424" fmla="*/ 390740 w 12191999"/>
              <a:gd name="connsiteY1424" fmla="*/ 3873783 h 4131976"/>
              <a:gd name="connsiteX1425" fmla="*/ 456048 w 12191999"/>
              <a:gd name="connsiteY1425" fmla="*/ 3858119 h 4131976"/>
              <a:gd name="connsiteX1426" fmla="*/ 439546 w 12191999"/>
              <a:gd name="connsiteY1426" fmla="*/ 3828941 h 4131976"/>
              <a:gd name="connsiteX1427" fmla="*/ 438771 w 12191999"/>
              <a:gd name="connsiteY1427" fmla="*/ 3801585 h 4131976"/>
              <a:gd name="connsiteX1428" fmla="*/ 401022 w 12191999"/>
              <a:gd name="connsiteY1428" fmla="*/ 3801923 h 4131976"/>
              <a:gd name="connsiteX1429" fmla="*/ 360175 w 12191999"/>
              <a:gd name="connsiteY1429" fmla="*/ 3795743 h 4131976"/>
              <a:gd name="connsiteX1430" fmla="*/ 441053 w 12191999"/>
              <a:gd name="connsiteY1430" fmla="*/ 3766435 h 4131976"/>
              <a:gd name="connsiteX1431" fmla="*/ 492038 w 12191999"/>
              <a:gd name="connsiteY1431" fmla="*/ 3777849 h 4131976"/>
              <a:gd name="connsiteX1432" fmla="*/ 453038 w 12191999"/>
              <a:gd name="connsiteY1432" fmla="*/ 3759369 h 4131976"/>
              <a:gd name="connsiteX1433" fmla="*/ 467480 w 12191999"/>
              <a:gd name="connsiteY1433" fmla="*/ 3732316 h 4131976"/>
              <a:gd name="connsiteX1434" fmla="*/ 360513 w 12191999"/>
              <a:gd name="connsiteY1434" fmla="*/ 3749400 h 4131976"/>
              <a:gd name="connsiteX1435" fmla="*/ 361948 w 12191999"/>
              <a:gd name="connsiteY1435" fmla="*/ 3716263 h 4131976"/>
              <a:gd name="connsiteX1436" fmla="*/ 333376 w 12191999"/>
              <a:gd name="connsiteY1436" fmla="*/ 3723829 h 4131976"/>
              <a:gd name="connsiteX1437" fmla="*/ 331989 w 12191999"/>
              <a:gd name="connsiteY1437" fmla="*/ 3757036 h 4131976"/>
              <a:gd name="connsiteX1438" fmla="*/ 284633 w 12191999"/>
              <a:gd name="connsiteY1438" fmla="*/ 3738798 h 4131976"/>
              <a:gd name="connsiteX1439" fmla="*/ 278498 w 12191999"/>
              <a:gd name="connsiteY1439" fmla="*/ 3765542 h 4131976"/>
              <a:gd name="connsiteX1440" fmla="*/ 230046 w 12191999"/>
              <a:gd name="connsiteY1440" fmla="*/ 3734124 h 4131976"/>
              <a:gd name="connsiteX1441" fmla="*/ 238680 w 12191999"/>
              <a:gd name="connsiteY1441" fmla="*/ 3687428 h 4131976"/>
              <a:gd name="connsiteX1442" fmla="*/ 186341 w 12191999"/>
              <a:gd name="connsiteY1442" fmla="*/ 3709176 h 4131976"/>
              <a:gd name="connsiteX1443" fmla="*/ 155226 w 12191999"/>
              <a:gd name="connsiteY1443" fmla="*/ 3736664 h 4131976"/>
              <a:gd name="connsiteX1444" fmla="*/ 162730 w 12191999"/>
              <a:gd name="connsiteY1444" fmla="*/ 3676878 h 4131976"/>
              <a:gd name="connsiteX1445" fmla="*/ 140045 w 12191999"/>
              <a:gd name="connsiteY1445" fmla="*/ 3704116 h 4131976"/>
              <a:gd name="connsiteX1446" fmla="*/ 44295 w 12191999"/>
              <a:gd name="connsiteY1446" fmla="*/ 3654574 h 4131976"/>
              <a:gd name="connsiteX1447" fmla="*/ 46466 w 12191999"/>
              <a:gd name="connsiteY1447" fmla="*/ 3681004 h 4131976"/>
              <a:gd name="connsiteX1448" fmla="*/ 21542 w 12191999"/>
              <a:gd name="connsiteY1448" fmla="*/ 3681901 h 4131976"/>
              <a:gd name="connsiteX1449" fmla="*/ 0 w 12191999"/>
              <a:gd name="connsiteY1449" fmla="*/ 3652284 h 4131976"/>
              <a:gd name="connsiteX1450" fmla="*/ 0 w 12191999"/>
              <a:gd name="connsiteY1450" fmla="*/ 3642731 h 4131976"/>
              <a:gd name="connsiteX1451" fmla="*/ 6056 w 12191999"/>
              <a:gd name="connsiteY1451" fmla="*/ 3622712 h 4131976"/>
              <a:gd name="connsiteX1452" fmla="*/ 1897 w 12191999"/>
              <a:gd name="connsiteY1452" fmla="*/ 3596388 h 4131976"/>
              <a:gd name="connsiteX1453" fmla="*/ 60122 w 12191999"/>
              <a:gd name="connsiteY1453" fmla="*/ 3594275 h 4131976"/>
              <a:gd name="connsiteX1454" fmla="*/ 114342 w 12191999"/>
              <a:gd name="connsiteY1454" fmla="*/ 3645339 h 4131976"/>
              <a:gd name="connsiteX1455" fmla="*/ 140654 w 12191999"/>
              <a:gd name="connsiteY1455" fmla="*/ 3611231 h 4131976"/>
              <a:gd name="connsiteX1456" fmla="*/ 130877 w 12191999"/>
              <a:gd name="connsiteY1456" fmla="*/ 3644724 h 4131976"/>
              <a:gd name="connsiteX1457" fmla="*/ 156871 w 12191999"/>
              <a:gd name="connsiteY1457" fmla="*/ 3657119 h 4131976"/>
              <a:gd name="connsiteX1458" fmla="*/ 163356 w 12191999"/>
              <a:gd name="connsiteY1458" fmla="*/ 3584148 h 4131976"/>
              <a:gd name="connsiteX1459" fmla="*/ 173531 w 12191999"/>
              <a:gd name="connsiteY1459" fmla="*/ 3656571 h 4131976"/>
              <a:gd name="connsiteX1460" fmla="*/ 238836 w 12191999"/>
              <a:gd name="connsiteY1460" fmla="*/ 3640907 h 4131976"/>
              <a:gd name="connsiteX1461" fmla="*/ 222335 w 12191999"/>
              <a:gd name="connsiteY1461" fmla="*/ 3611728 h 4131976"/>
              <a:gd name="connsiteX1462" fmla="*/ 221560 w 12191999"/>
              <a:gd name="connsiteY1462" fmla="*/ 3584373 h 4131976"/>
              <a:gd name="connsiteX1463" fmla="*/ 183811 w 12191999"/>
              <a:gd name="connsiteY1463" fmla="*/ 3584711 h 4131976"/>
              <a:gd name="connsiteX1464" fmla="*/ 142964 w 12191999"/>
              <a:gd name="connsiteY1464" fmla="*/ 3578531 h 4131976"/>
              <a:gd name="connsiteX1465" fmla="*/ 223840 w 12191999"/>
              <a:gd name="connsiteY1465" fmla="*/ 3549224 h 4131976"/>
              <a:gd name="connsiteX1466" fmla="*/ 274827 w 12191999"/>
              <a:gd name="connsiteY1466" fmla="*/ 3560637 h 4131976"/>
              <a:gd name="connsiteX1467" fmla="*/ 235824 w 12191999"/>
              <a:gd name="connsiteY1467" fmla="*/ 3542156 h 4131976"/>
              <a:gd name="connsiteX1468" fmla="*/ 250268 w 12191999"/>
              <a:gd name="connsiteY1468" fmla="*/ 3515103 h 4131976"/>
              <a:gd name="connsiteX1469" fmla="*/ 143301 w 12191999"/>
              <a:gd name="connsiteY1469" fmla="*/ 3532188 h 4131976"/>
              <a:gd name="connsiteX1470" fmla="*/ 144738 w 12191999"/>
              <a:gd name="connsiteY1470" fmla="*/ 3499050 h 4131976"/>
              <a:gd name="connsiteX1471" fmla="*/ 116164 w 12191999"/>
              <a:gd name="connsiteY1471" fmla="*/ 3506617 h 4131976"/>
              <a:gd name="connsiteX1472" fmla="*/ 114777 w 12191999"/>
              <a:gd name="connsiteY1472" fmla="*/ 3539823 h 4131976"/>
              <a:gd name="connsiteX1473" fmla="*/ 67420 w 12191999"/>
              <a:gd name="connsiteY1473" fmla="*/ 3521584 h 4131976"/>
              <a:gd name="connsiteX1474" fmla="*/ 61286 w 12191999"/>
              <a:gd name="connsiteY1474" fmla="*/ 3548328 h 4131976"/>
              <a:gd name="connsiteX1475" fmla="*/ 12832 w 12191999"/>
              <a:gd name="connsiteY1475" fmla="*/ 3516912 h 4131976"/>
              <a:gd name="connsiteX1476" fmla="*/ 21469 w 12191999"/>
              <a:gd name="connsiteY1476" fmla="*/ 3470216 h 4131976"/>
              <a:gd name="connsiteX1477" fmla="*/ 9430 w 12191999"/>
              <a:gd name="connsiteY1477" fmla="*/ 3488665 h 4131976"/>
              <a:gd name="connsiteX1478" fmla="*/ 0 w 12191999"/>
              <a:gd name="connsiteY1478" fmla="*/ 3490835 h 4131976"/>
              <a:gd name="connsiteX1479" fmla="*/ 0 w 12191999"/>
              <a:gd name="connsiteY1479" fmla="*/ 3439756 h 4131976"/>
              <a:gd name="connsiteX1480" fmla="*/ 6563 w 12191999"/>
              <a:gd name="connsiteY1480" fmla="*/ 3442787 h 4131976"/>
              <a:gd name="connsiteX1481" fmla="*/ 21625 w 12191999"/>
              <a:gd name="connsiteY1481" fmla="*/ 3423694 h 4131976"/>
              <a:gd name="connsiteX1482" fmla="*/ 5123 w 12191999"/>
              <a:gd name="connsiteY1482" fmla="*/ 3394516 h 4131976"/>
              <a:gd name="connsiteX1483" fmla="*/ 5086 w 12191999"/>
              <a:gd name="connsiteY1483" fmla="*/ 3393186 h 4131976"/>
              <a:gd name="connsiteX1484" fmla="*/ 0 w 12191999"/>
              <a:gd name="connsiteY1484" fmla="*/ 3398052 h 4131976"/>
              <a:gd name="connsiteX1485" fmla="*/ 0 w 12191999"/>
              <a:gd name="connsiteY1485" fmla="*/ 3356530 h 4131976"/>
              <a:gd name="connsiteX1486" fmla="*/ 13475 w 12191999"/>
              <a:gd name="connsiteY1486" fmla="*/ 3343728 h 4131976"/>
              <a:gd name="connsiteX1487" fmla="*/ 0 w 12191999"/>
              <a:gd name="connsiteY1487" fmla="*/ 3345657 h 4131976"/>
              <a:gd name="connsiteX1488" fmla="*/ 0 w 12191999"/>
              <a:gd name="connsiteY1488" fmla="*/ 3156211 h 4131976"/>
              <a:gd name="connsiteX1489" fmla="*/ 576 w 12191999"/>
              <a:gd name="connsiteY1489" fmla="*/ 3158932 h 4131976"/>
              <a:gd name="connsiteX1490" fmla="*/ 19802 w 12191999"/>
              <a:gd name="connsiteY1490" fmla="*/ 3160903 h 4131976"/>
              <a:gd name="connsiteX1491" fmla="*/ 28633 w 12191999"/>
              <a:gd name="connsiteY1491" fmla="*/ 3158085 h 4131976"/>
              <a:gd name="connsiteX1492" fmla="*/ 25864 w 12191999"/>
              <a:gd name="connsiteY1492" fmla="*/ 3154659 h 4131976"/>
              <a:gd name="connsiteX1493" fmla="*/ 21749 w 12191999"/>
              <a:gd name="connsiteY1493" fmla="*/ 3131766 h 4131976"/>
              <a:gd name="connsiteX1494" fmla="*/ 8158 w 12191999"/>
              <a:gd name="connsiteY1494" fmla="*/ 3132127 h 4131976"/>
              <a:gd name="connsiteX1495" fmla="*/ 0 w 12191999"/>
              <a:gd name="connsiteY1495" fmla="*/ 3137908 h 4131976"/>
              <a:gd name="connsiteX1496" fmla="*/ 0 w 12191999"/>
              <a:gd name="connsiteY1496" fmla="*/ 2723163 h 4131976"/>
              <a:gd name="connsiteX1497" fmla="*/ 4550 w 12191999"/>
              <a:gd name="connsiteY1497" fmla="*/ 2722730 h 4131976"/>
              <a:gd name="connsiteX1498" fmla="*/ 4276 w 12191999"/>
              <a:gd name="connsiteY1498" fmla="*/ 2713072 h 4131976"/>
              <a:gd name="connsiteX1499" fmla="*/ 9249 w 12191999"/>
              <a:gd name="connsiteY1499" fmla="*/ 2722281 h 4131976"/>
              <a:gd name="connsiteX1500" fmla="*/ 14001 w 12191999"/>
              <a:gd name="connsiteY1500" fmla="*/ 2721829 h 4131976"/>
              <a:gd name="connsiteX1501" fmla="*/ 15660 w 12191999"/>
              <a:gd name="connsiteY1501" fmla="*/ 2708128 h 4131976"/>
              <a:gd name="connsiteX1502" fmla="*/ 17913 w 12191999"/>
              <a:gd name="connsiteY1502" fmla="*/ 2701244 h 4131976"/>
              <a:gd name="connsiteX1503" fmla="*/ 11631 w 12191999"/>
              <a:gd name="connsiteY1503" fmla="*/ 2699372 h 4131976"/>
              <a:gd name="connsiteX1504" fmla="*/ 0 w 12191999"/>
              <a:gd name="connsiteY1504" fmla="*/ 2693731 h 4131976"/>
              <a:gd name="connsiteX1505" fmla="*/ 0 w 12191999"/>
              <a:gd name="connsiteY1505" fmla="*/ 2625578 h 4131976"/>
              <a:gd name="connsiteX1506" fmla="*/ 947 w 12191999"/>
              <a:gd name="connsiteY1506" fmla="*/ 2624111 h 4131976"/>
              <a:gd name="connsiteX1507" fmla="*/ 11681 w 12191999"/>
              <a:gd name="connsiteY1507" fmla="*/ 2602388 h 4131976"/>
              <a:gd name="connsiteX1508" fmla="*/ 57928 w 12191999"/>
              <a:gd name="connsiteY1508" fmla="*/ 2607415 h 4131976"/>
              <a:gd name="connsiteX1509" fmla="*/ 39922 w 12191999"/>
              <a:gd name="connsiteY1509" fmla="*/ 2641204 h 4131976"/>
              <a:gd name="connsiteX1510" fmla="*/ 83919 w 12191999"/>
              <a:gd name="connsiteY1510" fmla="*/ 2619774 h 4131976"/>
              <a:gd name="connsiteX1511" fmla="*/ 171367 w 12191999"/>
              <a:gd name="connsiteY1511" fmla="*/ 2669625 h 4131976"/>
              <a:gd name="connsiteX1512" fmla="*/ 181163 w 12191999"/>
              <a:gd name="connsiteY1512" fmla="*/ 2636291 h 4131976"/>
              <a:gd name="connsiteX1513" fmla="*/ 197766 w 12191999"/>
              <a:gd name="connsiteY1513" fmla="*/ 2635591 h 4131976"/>
              <a:gd name="connsiteX1514" fmla="*/ 201037 w 12191999"/>
              <a:gd name="connsiteY1514" fmla="*/ 2675234 h 4131976"/>
              <a:gd name="connsiteX1515" fmla="*/ 227359 w 12191999"/>
              <a:gd name="connsiteY1515" fmla="*/ 2641210 h 4131976"/>
              <a:gd name="connsiteX1516" fmla="*/ 247251 w 12191999"/>
              <a:gd name="connsiteY1516" fmla="*/ 2680302 h 4131976"/>
              <a:gd name="connsiteX1517" fmla="*/ 248407 w 12191999"/>
              <a:gd name="connsiteY1517" fmla="*/ 2679967 h 4131976"/>
              <a:gd name="connsiteX1518" fmla="*/ 255406 w 12191999"/>
              <a:gd name="connsiteY1518" fmla="*/ 2666890 h 4131976"/>
              <a:gd name="connsiteX1519" fmla="*/ 257133 w 12191999"/>
              <a:gd name="connsiteY1519" fmla="*/ 2677436 h 4131976"/>
              <a:gd name="connsiteX1520" fmla="*/ 264646 w 12191999"/>
              <a:gd name="connsiteY1520" fmla="*/ 2675258 h 4131976"/>
              <a:gd name="connsiteX1521" fmla="*/ 293199 w 12191999"/>
              <a:gd name="connsiteY1521" fmla="*/ 2668708 h 4131976"/>
              <a:gd name="connsiteX1522" fmla="*/ 306796 w 12191999"/>
              <a:gd name="connsiteY1522" fmla="*/ 2682841 h 4131976"/>
              <a:gd name="connsiteX1523" fmla="*/ 314643 w 12191999"/>
              <a:gd name="connsiteY1523" fmla="*/ 2678582 h 4131976"/>
              <a:gd name="connsiteX1524" fmla="*/ 314951 w 12191999"/>
              <a:gd name="connsiteY1524" fmla="*/ 2678566 h 4131976"/>
              <a:gd name="connsiteX1525" fmla="*/ 315030 w 12191999"/>
              <a:gd name="connsiteY1525" fmla="*/ 2671294 h 4131976"/>
              <a:gd name="connsiteX1526" fmla="*/ 315999 w 12191999"/>
              <a:gd name="connsiteY1526" fmla="*/ 2667252 h 4131976"/>
              <a:gd name="connsiteX1527" fmla="*/ 308778 w 12191999"/>
              <a:gd name="connsiteY1527" fmla="*/ 2658400 h 4131976"/>
              <a:gd name="connsiteX1528" fmla="*/ 318226 w 12191999"/>
              <a:gd name="connsiteY1528" fmla="*/ 2657951 h 4131976"/>
              <a:gd name="connsiteX1529" fmla="*/ 319848 w 12191999"/>
              <a:gd name="connsiteY1529" fmla="*/ 2651187 h 4131976"/>
              <a:gd name="connsiteX1530" fmla="*/ 332713 w 12191999"/>
              <a:gd name="connsiteY1530" fmla="*/ 2655840 h 4131976"/>
              <a:gd name="connsiteX1531" fmla="*/ 342291 w 12191999"/>
              <a:gd name="connsiteY1531" fmla="*/ 2652705 h 4131976"/>
              <a:gd name="connsiteX1532" fmla="*/ 335356 w 12191999"/>
              <a:gd name="connsiteY1532" fmla="*/ 2637351 h 4131976"/>
              <a:gd name="connsiteX1533" fmla="*/ 354738 w 12191999"/>
              <a:gd name="connsiteY1533" fmla="*/ 2644992 h 4131976"/>
              <a:gd name="connsiteX1534" fmla="*/ 362268 w 12191999"/>
              <a:gd name="connsiteY1534" fmla="*/ 2649184 h 4131976"/>
              <a:gd name="connsiteX1535" fmla="*/ 367685 w 12191999"/>
              <a:gd name="connsiteY1535" fmla="*/ 2648621 h 4131976"/>
              <a:gd name="connsiteX1536" fmla="*/ 373855 w 12191999"/>
              <a:gd name="connsiteY1536" fmla="*/ 2655632 h 4131976"/>
              <a:gd name="connsiteX1537" fmla="*/ 374407 w 12191999"/>
              <a:gd name="connsiteY1537" fmla="*/ 2655940 h 4131976"/>
              <a:gd name="connsiteX1538" fmla="*/ 392954 w 12191999"/>
              <a:gd name="connsiteY1538" fmla="*/ 2646610 h 4131976"/>
              <a:gd name="connsiteX1539" fmla="*/ 394399 w 12191999"/>
              <a:gd name="connsiteY1539" fmla="*/ 2635556 h 4131976"/>
              <a:gd name="connsiteX1540" fmla="*/ 421120 w 12191999"/>
              <a:gd name="connsiteY1540" fmla="*/ 2643278 h 4131976"/>
              <a:gd name="connsiteX1541" fmla="*/ 421123 w 12191999"/>
              <a:gd name="connsiteY1541" fmla="*/ 2643419 h 4131976"/>
              <a:gd name="connsiteX1542" fmla="*/ 424937 w 12191999"/>
              <a:gd name="connsiteY1542" fmla="*/ 2644288 h 4131976"/>
              <a:gd name="connsiteX1543" fmla="*/ 425946 w 12191999"/>
              <a:gd name="connsiteY1543" fmla="*/ 2639435 h 4131976"/>
              <a:gd name="connsiteX1544" fmla="*/ 456108 w 12191999"/>
              <a:gd name="connsiteY1544" fmla="*/ 2626673 h 4131976"/>
              <a:gd name="connsiteX1545" fmla="*/ 419612 w 12191999"/>
              <a:gd name="connsiteY1545" fmla="*/ 2588276 h 4131976"/>
              <a:gd name="connsiteX1546" fmla="*/ 396863 w 12191999"/>
              <a:gd name="connsiteY1546" fmla="*/ 2615643 h 4131976"/>
              <a:gd name="connsiteX1547" fmla="*/ 382006 w 12191999"/>
              <a:gd name="connsiteY1547" fmla="*/ 2591928 h 4131976"/>
              <a:gd name="connsiteX1548" fmla="*/ 371883 w 12191999"/>
              <a:gd name="connsiteY1548" fmla="*/ 2585890 h 4131976"/>
              <a:gd name="connsiteX1549" fmla="*/ 367990 w 12191999"/>
              <a:gd name="connsiteY1549" fmla="*/ 2589766 h 4131976"/>
              <a:gd name="connsiteX1550" fmla="*/ 360482 w 12191999"/>
              <a:gd name="connsiteY1550" fmla="*/ 2590330 h 4131976"/>
              <a:gd name="connsiteX1551" fmla="*/ 362203 w 12191999"/>
              <a:gd name="connsiteY1551" fmla="*/ 2607673 h 4131976"/>
              <a:gd name="connsiteX1552" fmla="*/ 354915 w 12191999"/>
              <a:gd name="connsiteY1552" fmla="*/ 2589513 h 4131976"/>
              <a:gd name="connsiteX1553" fmla="*/ 349363 w 12191999"/>
              <a:gd name="connsiteY1553" fmla="*/ 2585801 h 4131976"/>
              <a:gd name="connsiteX1554" fmla="*/ 342661 w 12191999"/>
              <a:gd name="connsiteY1554" fmla="*/ 2597689 h 4131976"/>
              <a:gd name="connsiteX1555" fmla="*/ 332603 w 12191999"/>
              <a:gd name="connsiteY1555" fmla="*/ 2601977 h 4131976"/>
              <a:gd name="connsiteX1556" fmla="*/ 336997 w 12191999"/>
              <a:gd name="connsiteY1556" fmla="*/ 2586864 h 4131976"/>
              <a:gd name="connsiteX1557" fmla="*/ 330874 w 12191999"/>
              <a:gd name="connsiteY1557" fmla="*/ 2587826 h 4131976"/>
              <a:gd name="connsiteX1558" fmla="*/ 293615 w 12191999"/>
              <a:gd name="connsiteY1558" fmla="*/ 2596876 h 4131976"/>
              <a:gd name="connsiteX1559" fmla="*/ 275996 w 12191999"/>
              <a:gd name="connsiteY1559" fmla="*/ 2592059 h 4131976"/>
              <a:gd name="connsiteX1560" fmla="*/ 275284 w 12191999"/>
              <a:gd name="connsiteY1560" fmla="*/ 2598665 h 4131976"/>
              <a:gd name="connsiteX1561" fmla="*/ 250520 w 12191999"/>
              <a:gd name="connsiteY1561" fmla="*/ 2618203 h 4131976"/>
              <a:gd name="connsiteX1562" fmla="*/ 247224 w 12191999"/>
              <a:gd name="connsiteY1562" fmla="*/ 2578740 h 4131976"/>
              <a:gd name="connsiteX1563" fmla="*/ 237998 w 12191999"/>
              <a:gd name="connsiteY1563" fmla="*/ 2583523 h 4131976"/>
              <a:gd name="connsiteX1564" fmla="*/ 182258 w 12191999"/>
              <a:gd name="connsiteY1564" fmla="*/ 2590118 h 4131976"/>
              <a:gd name="connsiteX1565" fmla="*/ 48222 w 12191999"/>
              <a:gd name="connsiteY1565" fmla="*/ 2581503 h 4131976"/>
              <a:gd name="connsiteX1566" fmla="*/ 44610 w 12191999"/>
              <a:gd name="connsiteY1566" fmla="*/ 2560644 h 4131976"/>
              <a:gd name="connsiteX1567" fmla="*/ 41238 w 12191999"/>
              <a:gd name="connsiteY1567" fmla="*/ 2561190 h 4131976"/>
              <a:gd name="connsiteX1568" fmla="*/ 43313 w 12191999"/>
              <a:gd name="connsiteY1568" fmla="*/ 2553145 h 4131976"/>
              <a:gd name="connsiteX1569" fmla="*/ 42638 w 12191999"/>
              <a:gd name="connsiteY1569" fmla="*/ 2549251 h 4131976"/>
              <a:gd name="connsiteX1570" fmla="*/ 4815 w 12191999"/>
              <a:gd name="connsiteY1570" fmla="*/ 2548138 h 4131976"/>
              <a:gd name="connsiteX1571" fmla="*/ 0 w 12191999"/>
              <a:gd name="connsiteY1571" fmla="*/ 2548181 h 4131976"/>
              <a:gd name="connsiteX1572" fmla="*/ 0 w 12191999"/>
              <a:gd name="connsiteY1572" fmla="*/ 2392163 h 4131976"/>
              <a:gd name="connsiteX1573" fmla="*/ 9337 w 12191999"/>
              <a:gd name="connsiteY1573" fmla="*/ 2386994 h 4131976"/>
              <a:gd name="connsiteX1574" fmla="*/ 0 w 12191999"/>
              <a:gd name="connsiteY1574" fmla="*/ 2381617 h 4131976"/>
              <a:gd name="connsiteX1575" fmla="*/ 0 w 12191999"/>
              <a:gd name="connsiteY1575" fmla="*/ 2071523 h 4131976"/>
              <a:gd name="connsiteX1576" fmla="*/ 1265 w 12191999"/>
              <a:gd name="connsiteY1576" fmla="*/ 2071402 h 4131976"/>
              <a:gd name="connsiteX1577" fmla="*/ 2623 w 12191999"/>
              <a:gd name="connsiteY1577" fmla="*/ 2060178 h 4131976"/>
              <a:gd name="connsiteX1578" fmla="*/ 6919 w 12191999"/>
              <a:gd name="connsiteY1578" fmla="*/ 2054735 h 4131976"/>
              <a:gd name="connsiteX1579" fmla="*/ 3126 w 12191999"/>
              <a:gd name="connsiteY1579" fmla="*/ 2052566 h 4131976"/>
              <a:gd name="connsiteX1580" fmla="*/ 0 w 12191999"/>
              <a:gd name="connsiteY1580" fmla="*/ 2053513 h 4131976"/>
              <a:gd name="connsiteX1581" fmla="*/ 0 w 12191999"/>
              <a:gd name="connsiteY1581" fmla="*/ 1360626 h 4131976"/>
              <a:gd name="connsiteX1582" fmla="*/ 2411 w 12191999"/>
              <a:gd name="connsiteY1582" fmla="*/ 1364773 h 4131976"/>
              <a:gd name="connsiteX1583" fmla="*/ 64868 w 12191999"/>
              <a:gd name="connsiteY1583" fmla="*/ 1375194 h 4131976"/>
              <a:gd name="connsiteX1584" fmla="*/ 82524 w 12191999"/>
              <a:gd name="connsiteY1584" fmla="*/ 1368202 h 4131976"/>
              <a:gd name="connsiteX1585" fmla="*/ 80470 w 12191999"/>
              <a:gd name="connsiteY1585" fmla="*/ 1337866 h 4131976"/>
              <a:gd name="connsiteX1586" fmla="*/ 62452 w 12191999"/>
              <a:gd name="connsiteY1586" fmla="*/ 1371541 h 4131976"/>
              <a:gd name="connsiteX1587" fmla="*/ 50879 w 12191999"/>
              <a:gd name="connsiteY1587" fmla="*/ 1332247 h 4131976"/>
              <a:gd name="connsiteX1588" fmla="*/ 20966 w 12191999"/>
              <a:gd name="connsiteY1588" fmla="*/ 1330351 h 4131976"/>
              <a:gd name="connsiteX1589" fmla="*/ 19837 w 12191999"/>
              <a:gd name="connsiteY1589" fmla="*/ 1336484 h 4131976"/>
              <a:gd name="connsiteX1590" fmla="*/ 4377 w 12191999"/>
              <a:gd name="connsiteY1590" fmla="*/ 1341543 h 4131976"/>
              <a:gd name="connsiteX1591" fmla="*/ 0 w 12191999"/>
              <a:gd name="connsiteY1591" fmla="*/ 1343376 h 4131976"/>
              <a:gd name="connsiteX1592" fmla="*/ 0 w 12191999"/>
              <a:gd name="connsiteY1592" fmla="*/ 1103601 h 4131976"/>
              <a:gd name="connsiteX1593" fmla="*/ 239 w 12191999"/>
              <a:gd name="connsiteY1593" fmla="*/ 1103131 h 4131976"/>
              <a:gd name="connsiteX1594" fmla="*/ 0 w 12191999"/>
              <a:gd name="connsiteY1594" fmla="*/ 1102956 h 4131976"/>
              <a:gd name="connsiteX1595" fmla="*/ 0 w 12191999"/>
              <a:gd name="connsiteY1595" fmla="*/ 1001994 h 4131976"/>
              <a:gd name="connsiteX1596" fmla="*/ 13150 w 12191999"/>
              <a:gd name="connsiteY1596" fmla="*/ 1003540 h 4131976"/>
              <a:gd name="connsiteX1597" fmla="*/ 94003 w 12191999"/>
              <a:gd name="connsiteY1597" fmla="*/ 974074 h 4131976"/>
              <a:gd name="connsiteX1598" fmla="*/ 52006 w 12191999"/>
              <a:gd name="connsiteY1598" fmla="*/ 945765 h 4131976"/>
              <a:gd name="connsiteX1599" fmla="*/ 51993 w 12191999"/>
              <a:gd name="connsiteY1599" fmla="*/ 947377 h 4131976"/>
              <a:gd name="connsiteX1600" fmla="*/ 50917 w 12191999"/>
              <a:gd name="connsiteY1600" fmla="*/ 945032 h 4131976"/>
              <a:gd name="connsiteX1601" fmla="*/ 41147 w 12191999"/>
              <a:gd name="connsiteY1601" fmla="*/ 938446 h 4131976"/>
              <a:gd name="connsiteX1602" fmla="*/ 15191 w 12191999"/>
              <a:gd name="connsiteY1602" fmla="*/ 877489 h 4131976"/>
              <a:gd name="connsiteX1603" fmla="*/ 12063 w 12191999"/>
              <a:gd name="connsiteY1603" fmla="*/ 877776 h 4131976"/>
              <a:gd name="connsiteX1604" fmla="*/ 5752 w 12191999"/>
              <a:gd name="connsiteY1604" fmla="*/ 888956 h 4131976"/>
              <a:gd name="connsiteX1605" fmla="*/ 975 w 12191999"/>
              <a:gd name="connsiteY1605" fmla="*/ 894218 h 4131976"/>
              <a:gd name="connsiteX1606" fmla="*/ 0 w 12191999"/>
              <a:gd name="connsiteY1606" fmla="*/ 894055 h 4131976"/>
              <a:gd name="connsiteX1607" fmla="*/ 0 w 12191999"/>
              <a:gd name="connsiteY1607" fmla="*/ 833375 h 4131976"/>
              <a:gd name="connsiteX1608" fmla="*/ 3742 w 12191999"/>
              <a:gd name="connsiteY1608" fmla="*/ 832484 h 4131976"/>
              <a:gd name="connsiteX1609" fmla="*/ 19905 w 12191999"/>
              <a:gd name="connsiteY1609" fmla="*/ 837136 h 4131976"/>
              <a:gd name="connsiteX1610" fmla="*/ 18234 w 12191999"/>
              <a:gd name="connsiteY1610" fmla="*/ 831672 h 4131976"/>
              <a:gd name="connsiteX1611" fmla="*/ 12363 w 12191999"/>
              <a:gd name="connsiteY1611" fmla="*/ 833355 h 4131976"/>
              <a:gd name="connsiteX1612" fmla="*/ 2429 w 12191999"/>
              <a:gd name="connsiteY1612" fmla="*/ 822757 h 4131976"/>
              <a:gd name="connsiteX1613" fmla="*/ 0 w 12191999"/>
              <a:gd name="connsiteY1613" fmla="*/ 819905 h 4131976"/>
              <a:gd name="connsiteX1614" fmla="*/ 0 w 12191999"/>
              <a:gd name="connsiteY1614" fmla="*/ 373348 h 4131976"/>
              <a:gd name="connsiteX1615" fmla="*/ 11135 w 12191999"/>
              <a:gd name="connsiteY1615" fmla="*/ 352554 h 4131976"/>
              <a:gd name="connsiteX1616" fmla="*/ 823 w 12191999"/>
              <a:gd name="connsiteY1616" fmla="*/ 337824 h 4131976"/>
              <a:gd name="connsiteX1617" fmla="*/ 0 w 12191999"/>
              <a:gd name="connsiteY1617" fmla="*/ 332974 h 4131976"/>
              <a:gd name="connsiteX1618" fmla="*/ 0 w 12191999"/>
              <a:gd name="connsiteY1618" fmla="*/ 214644 h 4131976"/>
              <a:gd name="connsiteX1619" fmla="*/ 14855 w 12191999"/>
              <a:gd name="connsiteY1619" fmla="*/ 221186 h 4131976"/>
              <a:gd name="connsiteX1620" fmla="*/ 8802 w 12191999"/>
              <a:gd name="connsiteY1620" fmla="*/ 231907 h 4131976"/>
              <a:gd name="connsiteX1621" fmla="*/ 14544 w 12191999"/>
              <a:gd name="connsiteY1621" fmla="*/ 241547 h 4131976"/>
              <a:gd name="connsiteX1622" fmla="*/ 27419 w 12191999"/>
              <a:gd name="connsiteY1622" fmla="*/ 246290 h 4131976"/>
              <a:gd name="connsiteX1623" fmla="*/ 13614 w 12191999"/>
              <a:gd name="connsiteY1623" fmla="*/ 210403 h 4131976"/>
              <a:gd name="connsiteX1624" fmla="*/ 0 w 12191999"/>
              <a:gd name="connsiteY1624" fmla="*/ 203317 h 4131976"/>
              <a:gd name="connsiteX1625" fmla="*/ 0 w 12191999"/>
              <a:gd name="connsiteY1625" fmla="*/ 182615 h 4131976"/>
              <a:gd name="connsiteX1626" fmla="*/ 10025 w 12191999"/>
              <a:gd name="connsiteY1626" fmla="*/ 187239 h 4131976"/>
              <a:gd name="connsiteX1627" fmla="*/ 14654 w 12191999"/>
              <a:gd name="connsiteY1627" fmla="*/ 41296 h 4131976"/>
              <a:gd name="connsiteX1628" fmla="*/ 117951 w 12191999"/>
              <a:gd name="connsiteY1628" fmla="*/ 31046 h 4131976"/>
              <a:gd name="connsiteX1629" fmla="*/ 80782 w 12191999"/>
              <a:gd name="connsiteY1629" fmla="*/ 85302 h 4131976"/>
              <a:gd name="connsiteX1630" fmla="*/ 195700 w 12191999"/>
              <a:gd name="connsiteY1630" fmla="*/ 114417 h 4131976"/>
              <a:gd name="connsiteX1631" fmla="*/ 309222 w 12191999"/>
              <a:gd name="connsiteY1631" fmla="*/ 176659 h 4131976"/>
              <a:gd name="connsiteX1632" fmla="*/ 333032 w 12191999"/>
              <a:gd name="connsiteY1632" fmla="*/ 162511 h 4131976"/>
              <a:gd name="connsiteX1633" fmla="*/ 356568 w 12191999"/>
              <a:gd name="connsiteY1633" fmla="*/ 194857 h 4131976"/>
              <a:gd name="connsiteX1634" fmla="*/ 492723 w 12191999"/>
              <a:gd name="connsiteY1634" fmla="*/ 229788 h 4131976"/>
              <a:gd name="connsiteX1635" fmla="*/ 482286 w 12191999"/>
              <a:gd name="connsiteY1635" fmla="*/ 203667 h 4131976"/>
              <a:gd name="connsiteX1636" fmla="*/ 507208 w 12191999"/>
              <a:gd name="connsiteY1636" fmla="*/ 202772 h 4131976"/>
              <a:gd name="connsiteX1637" fmla="*/ 509383 w 12191999"/>
              <a:gd name="connsiteY1637" fmla="*/ 229238 h 4131976"/>
              <a:gd name="connsiteX1638" fmla="*/ 513357 w 12191999"/>
              <a:gd name="connsiteY1638" fmla="*/ 229051 h 4131976"/>
              <a:gd name="connsiteX1639" fmla="*/ 515948 w 12191999"/>
              <a:gd name="connsiteY1639" fmla="*/ 225187 h 4131976"/>
              <a:gd name="connsiteX1640" fmla="*/ 535861 w 12191999"/>
              <a:gd name="connsiteY1640" fmla="*/ 222646 h 4131976"/>
              <a:gd name="connsiteX1641" fmla="*/ 532872 w 12191999"/>
              <a:gd name="connsiteY1641" fmla="*/ 230224 h 4131976"/>
              <a:gd name="connsiteX1642" fmla="*/ 553470 w 12191999"/>
              <a:gd name="connsiteY1642" fmla="*/ 236106 h 4131976"/>
              <a:gd name="connsiteX1643" fmla="*/ 585213 w 12191999"/>
              <a:gd name="connsiteY1643" fmla="*/ 239765 h 4131976"/>
              <a:gd name="connsiteX1644" fmla="*/ 566928 w 12191999"/>
              <a:gd name="connsiteY1644" fmla="*/ 256964 h 4131976"/>
              <a:gd name="connsiteX1645" fmla="*/ 566840 w 12191999"/>
              <a:gd name="connsiteY1645" fmla="*/ 257152 h 4131976"/>
              <a:gd name="connsiteX1646" fmla="*/ 592595 w 12191999"/>
              <a:gd name="connsiteY1646" fmla="*/ 253909 h 4131976"/>
              <a:gd name="connsiteX1647" fmla="*/ 603845 w 12191999"/>
              <a:gd name="connsiteY1647" fmla="*/ 273367 h 4131976"/>
              <a:gd name="connsiteX1648" fmla="*/ 611711 w 12191999"/>
              <a:gd name="connsiteY1648" fmla="*/ 291235 h 4131976"/>
              <a:gd name="connsiteX1649" fmla="*/ 613818 w 12191999"/>
              <a:gd name="connsiteY1649" fmla="*/ 291688 h 4131976"/>
              <a:gd name="connsiteX1650" fmla="*/ 614542 w 12191999"/>
              <a:gd name="connsiteY1650" fmla="*/ 290968 h 4131976"/>
              <a:gd name="connsiteX1651" fmla="*/ 616274 w 12191999"/>
              <a:gd name="connsiteY1651" fmla="*/ 212166 h 4131976"/>
              <a:gd name="connsiteX1652" fmla="*/ 624432 w 12191999"/>
              <a:gd name="connsiteY1652" fmla="*/ 254511 h 4131976"/>
              <a:gd name="connsiteX1653" fmla="*/ 631661 w 12191999"/>
              <a:gd name="connsiteY1653" fmla="*/ 273963 h 4131976"/>
              <a:gd name="connsiteX1654" fmla="*/ 647145 w 12191999"/>
              <a:gd name="connsiteY1654" fmla="*/ 258584 h 4131976"/>
              <a:gd name="connsiteX1655" fmla="*/ 642105 w 12191999"/>
              <a:gd name="connsiteY1655" fmla="*/ 294806 h 4131976"/>
              <a:gd name="connsiteX1656" fmla="*/ 658125 w 12191999"/>
              <a:gd name="connsiteY1656" fmla="*/ 309226 h 4131976"/>
              <a:gd name="connsiteX1657" fmla="*/ 685636 w 12191999"/>
              <a:gd name="connsiteY1657" fmla="*/ 295820 h 4131976"/>
              <a:gd name="connsiteX1658" fmla="*/ 666886 w 12191999"/>
              <a:gd name="connsiteY1658" fmla="*/ 269931 h 4131976"/>
              <a:gd name="connsiteX1659" fmla="*/ 754963 w 12191999"/>
              <a:gd name="connsiteY1659" fmla="*/ 227097 h 4131976"/>
              <a:gd name="connsiteX1660" fmla="*/ 850770 w 12191999"/>
              <a:gd name="connsiteY1660" fmla="*/ 276748 h 4131976"/>
              <a:gd name="connsiteX1661" fmla="*/ 866535 w 12191999"/>
              <a:gd name="connsiteY1661" fmla="*/ 265800 h 4131976"/>
              <a:gd name="connsiteX1662" fmla="*/ 872664 w 12191999"/>
              <a:gd name="connsiteY1662" fmla="*/ 264077 h 4131976"/>
              <a:gd name="connsiteX1663" fmla="*/ 872641 w 12191999"/>
              <a:gd name="connsiteY1663" fmla="*/ 263913 h 4131976"/>
              <a:gd name="connsiteX1664" fmla="*/ 872962 w 12191999"/>
              <a:gd name="connsiteY1664" fmla="*/ 263993 h 4131976"/>
              <a:gd name="connsiteX1665" fmla="*/ 874675 w 12191999"/>
              <a:gd name="connsiteY1665" fmla="*/ 263513 h 4131976"/>
              <a:gd name="connsiteX1666" fmla="*/ 879969 w 12191999"/>
              <a:gd name="connsiteY1666" fmla="*/ 252785 h 4131976"/>
              <a:gd name="connsiteX1667" fmla="*/ 848203 w 12191999"/>
              <a:gd name="connsiteY1667" fmla="*/ 245819 h 4131976"/>
              <a:gd name="connsiteX1668" fmla="*/ 774305 w 12191999"/>
              <a:gd name="connsiteY1668" fmla="*/ 234256 h 4131976"/>
              <a:gd name="connsiteX1669" fmla="*/ 853193 w 12191999"/>
              <a:gd name="connsiteY1669" fmla="*/ 230913 h 4131976"/>
              <a:gd name="connsiteX1670" fmla="*/ 876086 w 12191999"/>
              <a:gd name="connsiteY1670" fmla="*/ 234798 h 4131976"/>
              <a:gd name="connsiteX1671" fmla="*/ 871304 w 12191999"/>
              <a:gd name="connsiteY1671" fmla="*/ 222921 h 4131976"/>
              <a:gd name="connsiteX1672" fmla="*/ 891503 w 12191999"/>
              <a:gd name="connsiteY1672" fmla="*/ 236902 h 4131976"/>
              <a:gd name="connsiteX1673" fmla="*/ 903484 w 12191999"/>
              <a:gd name="connsiteY1673" fmla="*/ 229568 h 4131976"/>
              <a:gd name="connsiteX1674" fmla="*/ 909804 w 12191999"/>
              <a:gd name="connsiteY1674" fmla="*/ 209613 h 4131976"/>
              <a:gd name="connsiteX1675" fmla="*/ 946706 w 12191999"/>
              <a:gd name="connsiteY1675" fmla="*/ 201577 h 4131976"/>
              <a:gd name="connsiteX1676" fmla="*/ 942147 w 12191999"/>
              <a:gd name="connsiteY1676" fmla="*/ 221276 h 4131976"/>
              <a:gd name="connsiteX1677" fmla="*/ 959171 w 12191999"/>
              <a:gd name="connsiteY1677" fmla="*/ 226498 h 4131976"/>
              <a:gd name="connsiteX1678" fmla="*/ 953731 w 12191999"/>
              <a:gd name="connsiteY1678" fmla="*/ 233331 h 4131976"/>
              <a:gd name="connsiteX1679" fmla="*/ 981351 w 12191999"/>
              <a:gd name="connsiteY1679" fmla="*/ 243609 h 4131976"/>
              <a:gd name="connsiteX1680" fmla="*/ 1022181 w 12191999"/>
              <a:gd name="connsiteY1680" fmla="*/ 258610 h 4131976"/>
              <a:gd name="connsiteX1681" fmla="*/ 1016114 w 12191999"/>
              <a:gd name="connsiteY1681" fmla="*/ 285304 h 4131976"/>
              <a:gd name="connsiteX1682" fmla="*/ 1052942 w 12191999"/>
              <a:gd name="connsiteY1682" fmla="*/ 277312 h 4131976"/>
              <a:gd name="connsiteX1683" fmla="*/ 1022181 w 12191999"/>
              <a:gd name="connsiteY1683" fmla="*/ 258610 h 4131976"/>
              <a:gd name="connsiteX1684" fmla="*/ 1029432 w 12191999"/>
              <a:gd name="connsiteY1684" fmla="*/ 251486 h 4131976"/>
              <a:gd name="connsiteX1685" fmla="*/ 1023056 w 12191999"/>
              <a:gd name="connsiteY1685" fmla="*/ 243770 h 4131976"/>
              <a:gd name="connsiteX1686" fmla="*/ 1032676 w 12191999"/>
              <a:gd name="connsiteY1686" fmla="*/ 248301 h 4131976"/>
              <a:gd name="connsiteX1687" fmla="*/ 1039471 w 12191999"/>
              <a:gd name="connsiteY1687" fmla="*/ 241626 h 4131976"/>
              <a:gd name="connsiteX1688" fmla="*/ 1078532 w 12191999"/>
              <a:gd name="connsiteY1688" fmla="*/ 183724 h 4131976"/>
              <a:gd name="connsiteX1689" fmla="*/ 1090037 w 12191999"/>
              <a:gd name="connsiteY1689" fmla="*/ 190470 h 4131976"/>
              <a:gd name="connsiteX1690" fmla="*/ 1093492 w 12191999"/>
              <a:gd name="connsiteY1690" fmla="*/ 188301 h 4131976"/>
              <a:gd name="connsiteX1691" fmla="*/ 1093696 w 12191999"/>
              <a:gd name="connsiteY1691" fmla="*/ 188831 h 4131976"/>
              <a:gd name="connsiteX1692" fmla="*/ 1097748 w 12191999"/>
              <a:gd name="connsiteY1692" fmla="*/ 185650 h 4131976"/>
              <a:gd name="connsiteX1693" fmla="*/ 1107688 w 12191999"/>
              <a:gd name="connsiteY1693" fmla="*/ 182202 h 4131976"/>
              <a:gd name="connsiteX1694" fmla="*/ 1110902 w 12191999"/>
              <a:gd name="connsiteY1694" fmla="*/ 184116 h 4131976"/>
              <a:gd name="connsiteX1695" fmla="*/ 1114814 w 12191999"/>
              <a:gd name="connsiteY1695" fmla="*/ 166638 h 4131976"/>
              <a:gd name="connsiteX1696" fmla="*/ 1129530 w 12191999"/>
              <a:gd name="connsiteY1696" fmla="*/ 120947 h 4131976"/>
              <a:gd name="connsiteX1697" fmla="*/ 1030975 w 12191999"/>
              <a:gd name="connsiteY1697" fmla="*/ 137622 h 4131976"/>
              <a:gd name="connsiteX1698" fmla="*/ 917472 w 12191999"/>
              <a:gd name="connsiteY1698" fmla="*/ 75536 h 4131976"/>
              <a:gd name="connsiteX1699" fmla="*/ 928241 w 12191999"/>
              <a:gd name="connsiteY1699" fmla="*/ 55315 h 4131976"/>
              <a:gd name="connsiteX1700" fmla="*/ 903721 w 12191999"/>
              <a:gd name="connsiteY1700" fmla="*/ 9741 h 4131976"/>
              <a:gd name="connsiteX1701" fmla="*/ 908049 w 12191999"/>
              <a:gd name="connsiteY1701" fmla="*/ 62523 h 4131976"/>
              <a:gd name="connsiteX1702" fmla="*/ 839094 w 12191999"/>
              <a:gd name="connsiteY1702" fmla="*/ 84894 h 4131976"/>
              <a:gd name="connsiteX1703" fmla="*/ 851430 w 12191999"/>
              <a:gd name="connsiteY1703" fmla="*/ 115720 h 4131976"/>
              <a:gd name="connsiteX1704" fmla="*/ 834405 w 12191999"/>
              <a:gd name="connsiteY1704" fmla="*/ 105240 h 4131976"/>
              <a:gd name="connsiteX1705" fmla="*/ 834311 w 12191999"/>
              <a:gd name="connsiteY1705" fmla="*/ 78431 h 4131976"/>
              <a:gd name="connsiteX1706" fmla="*/ 753770 w 12191999"/>
              <a:gd name="connsiteY1706" fmla="*/ 61397 h 4131976"/>
              <a:gd name="connsiteX1707" fmla="*/ 736380 w 12191999"/>
              <a:gd name="connsiteY1707" fmla="*/ 2382 h 4131976"/>
              <a:gd name="connsiteX1708" fmla="*/ 436259 w 12191999"/>
              <a:gd name="connsiteY1708" fmla="*/ 0 h 4131976"/>
              <a:gd name="connsiteX1709" fmla="*/ 664042 w 12191999"/>
              <a:gd name="connsiteY1709" fmla="*/ 0 h 4131976"/>
              <a:gd name="connsiteX1710" fmla="*/ 654330 w 12191999"/>
              <a:gd name="connsiteY1710" fmla="*/ 18211 h 4131976"/>
              <a:gd name="connsiteX1711" fmla="*/ 676847 w 12191999"/>
              <a:gd name="connsiteY1711" fmla="*/ 13006 h 4131976"/>
              <a:gd name="connsiteX1712" fmla="*/ 685929 w 12191999"/>
              <a:gd name="connsiteY1712" fmla="*/ 0 h 4131976"/>
              <a:gd name="connsiteX1713" fmla="*/ 715201 w 12191999"/>
              <a:gd name="connsiteY1713" fmla="*/ 0 h 4131976"/>
              <a:gd name="connsiteX1714" fmla="*/ 718644 w 12191999"/>
              <a:gd name="connsiteY1714" fmla="*/ 7206 h 4131976"/>
              <a:gd name="connsiteX1715" fmla="*/ 718322 w 12191999"/>
              <a:gd name="connsiteY1715" fmla="*/ 36060 h 4131976"/>
              <a:gd name="connsiteX1716" fmla="*/ 755202 w 12191999"/>
              <a:gd name="connsiteY1716" fmla="*/ 28225 h 4131976"/>
              <a:gd name="connsiteX1717" fmla="*/ 728835 w 12191999"/>
              <a:gd name="connsiteY1717" fmla="*/ 62177 h 4131976"/>
              <a:gd name="connsiteX1718" fmla="*/ 607787 w 12191999"/>
              <a:gd name="connsiteY1718" fmla="*/ 59881 h 4131976"/>
              <a:gd name="connsiteX1719" fmla="*/ 583189 w 12191999"/>
              <a:gd name="connsiteY1719" fmla="*/ 14317 h 4131976"/>
              <a:gd name="connsiteX1720" fmla="*/ 571329 w 12191999"/>
              <a:gd name="connsiteY1720" fmla="*/ 21444 h 4131976"/>
              <a:gd name="connsiteX1721" fmla="*/ 556885 w 12191999"/>
              <a:gd name="connsiteY1721" fmla="*/ 48497 h 4131976"/>
              <a:gd name="connsiteX1722" fmla="*/ 452436 w 12191999"/>
              <a:gd name="connsiteY1722" fmla="*/ 45464 h 4131976"/>
              <a:gd name="connsiteX1723" fmla="*/ 449198 w 12191999"/>
              <a:gd name="connsiteY1723" fmla="*/ 5777 h 4131976"/>
              <a:gd name="connsiteX1724" fmla="*/ 438529 w 12191999"/>
              <a:gd name="connsiteY1724" fmla="*/ 3166 h 4131976"/>
              <a:gd name="connsiteX1725" fmla="*/ 411566 w 12191999"/>
              <a:gd name="connsiteY1725" fmla="*/ 0 h 4131976"/>
              <a:gd name="connsiteX1726" fmla="*/ 420908 w 12191999"/>
              <a:gd name="connsiteY1726" fmla="*/ 0 h 4131976"/>
              <a:gd name="connsiteX1727" fmla="*/ 420598 w 12191999"/>
              <a:gd name="connsiteY1727" fmla="*/ 706 h 4131976"/>
              <a:gd name="connsiteX1728" fmla="*/ 413404 w 12191999"/>
              <a:gd name="connsiteY1728" fmla="*/ 1818 h 4131976"/>
              <a:gd name="connsiteX1729" fmla="*/ 383598 w 12191999"/>
              <a:gd name="connsiteY1729" fmla="*/ 0 h 4131976"/>
              <a:gd name="connsiteX1730" fmla="*/ 393382 w 12191999"/>
              <a:gd name="connsiteY1730" fmla="*/ 0 h 4131976"/>
              <a:gd name="connsiteX1731" fmla="*/ 390964 w 12191999"/>
              <a:gd name="connsiteY1731" fmla="*/ 7812 h 4131976"/>
              <a:gd name="connsiteX1732" fmla="*/ 320057 w 12191999"/>
              <a:gd name="connsiteY1732" fmla="*/ 0 h 4131976"/>
              <a:gd name="connsiteX1733" fmla="*/ 323891 w 12191999"/>
              <a:gd name="connsiteY1733" fmla="*/ 0 h 4131976"/>
              <a:gd name="connsiteX1734" fmla="*/ 319726 w 12191999"/>
              <a:gd name="connsiteY1734" fmla="*/ 3807 h 4131976"/>
              <a:gd name="connsiteX1735" fmla="*/ 193925 w 12191999"/>
              <a:gd name="connsiteY1735" fmla="*/ 0 h 4131976"/>
              <a:gd name="connsiteX1736" fmla="*/ 231875 w 12191999"/>
              <a:gd name="connsiteY1736" fmla="*/ 0 h 4131976"/>
              <a:gd name="connsiteX1737" fmla="*/ 231981 w 12191999"/>
              <a:gd name="connsiteY1737" fmla="*/ 1423 h 4131976"/>
              <a:gd name="connsiteX1738" fmla="*/ 239593 w 12191999"/>
              <a:gd name="connsiteY1738" fmla="*/ 2878 h 4131976"/>
              <a:gd name="connsiteX1739" fmla="*/ 247738 w 12191999"/>
              <a:gd name="connsiteY1739" fmla="*/ 0 h 4131976"/>
              <a:gd name="connsiteX1740" fmla="*/ 256050 w 12191999"/>
              <a:gd name="connsiteY1740" fmla="*/ 0 h 4131976"/>
              <a:gd name="connsiteX1741" fmla="*/ 237002 w 12191999"/>
              <a:gd name="connsiteY1741" fmla="*/ 16104 h 4131976"/>
              <a:gd name="connsiteX1742" fmla="*/ 210463 w 12191999"/>
              <a:gd name="connsiteY1742" fmla="*/ 14688 h 413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</a:cxnLst>
            <a:rect l="l" t="t" r="r" b="b"/>
            <a:pathLst>
              <a:path w="12191999" h="4131976">
                <a:moveTo>
                  <a:pt x="1230746" y="4056076"/>
                </a:moveTo>
                <a:cubicBezTo>
                  <a:pt x="1259958" y="4055520"/>
                  <a:pt x="1289432" y="4060087"/>
                  <a:pt x="1318573" y="4059616"/>
                </a:cubicBezTo>
                <a:cubicBezTo>
                  <a:pt x="1293460" y="4075839"/>
                  <a:pt x="1245524" y="4081272"/>
                  <a:pt x="1230746" y="4056076"/>
                </a:cubicBezTo>
                <a:close/>
                <a:moveTo>
                  <a:pt x="995117" y="4040912"/>
                </a:moveTo>
                <a:cubicBezTo>
                  <a:pt x="998919" y="4040587"/>
                  <a:pt x="1002790" y="4041165"/>
                  <a:pt x="1006695" y="4042182"/>
                </a:cubicBezTo>
                <a:cubicBezTo>
                  <a:pt x="1014506" y="4044220"/>
                  <a:pt x="1022449" y="4048013"/>
                  <a:pt x="1030254" y="4049843"/>
                </a:cubicBezTo>
                <a:cubicBezTo>
                  <a:pt x="1016715" y="4071677"/>
                  <a:pt x="1000449" y="4060102"/>
                  <a:pt x="983952" y="4045057"/>
                </a:cubicBezTo>
                <a:cubicBezTo>
                  <a:pt x="987582" y="4042463"/>
                  <a:pt x="991315" y="4041236"/>
                  <a:pt x="995117" y="4040912"/>
                </a:cubicBezTo>
                <a:close/>
                <a:moveTo>
                  <a:pt x="1855246" y="4036679"/>
                </a:moveTo>
                <a:cubicBezTo>
                  <a:pt x="1852802" y="4036514"/>
                  <a:pt x="1850583" y="4039088"/>
                  <a:pt x="1848466" y="4042871"/>
                </a:cubicBezTo>
                <a:cubicBezTo>
                  <a:pt x="1844233" y="4050429"/>
                  <a:pt x="1840405" y="4062819"/>
                  <a:pt x="1835968" y="4067746"/>
                </a:cubicBezTo>
                <a:cubicBezTo>
                  <a:pt x="1845591" y="4095020"/>
                  <a:pt x="1871333" y="4067001"/>
                  <a:pt x="1863392" y="4046933"/>
                </a:cubicBezTo>
                <a:cubicBezTo>
                  <a:pt x="1860364" y="4039752"/>
                  <a:pt x="1857692" y="4036845"/>
                  <a:pt x="1855246" y="4036679"/>
                </a:cubicBezTo>
                <a:close/>
                <a:moveTo>
                  <a:pt x="902482" y="4012207"/>
                </a:moveTo>
                <a:lnTo>
                  <a:pt x="902561" y="4013035"/>
                </a:lnTo>
                <a:lnTo>
                  <a:pt x="900995" y="4012405"/>
                </a:lnTo>
                <a:close/>
                <a:moveTo>
                  <a:pt x="884437" y="4006083"/>
                </a:moveTo>
                <a:cubicBezTo>
                  <a:pt x="887636" y="4005926"/>
                  <a:pt x="891441" y="4007980"/>
                  <a:pt x="894807" y="4009914"/>
                </a:cubicBezTo>
                <a:lnTo>
                  <a:pt x="900995" y="4012405"/>
                </a:lnTo>
                <a:lnTo>
                  <a:pt x="877677" y="4015515"/>
                </a:lnTo>
                <a:cubicBezTo>
                  <a:pt x="878634" y="4008610"/>
                  <a:pt x="881233" y="4006241"/>
                  <a:pt x="884437" y="4006083"/>
                </a:cubicBezTo>
                <a:close/>
                <a:moveTo>
                  <a:pt x="1415685" y="3999666"/>
                </a:moveTo>
                <a:cubicBezTo>
                  <a:pt x="1408028" y="3999531"/>
                  <a:pt x="1400925" y="4006040"/>
                  <a:pt x="1394774" y="4023792"/>
                </a:cubicBezTo>
                <a:cubicBezTo>
                  <a:pt x="1411583" y="4045730"/>
                  <a:pt x="1440324" y="4045227"/>
                  <a:pt x="1439937" y="4015410"/>
                </a:cubicBezTo>
                <a:cubicBezTo>
                  <a:pt x="1431559" y="4006583"/>
                  <a:pt x="1423343" y="3999803"/>
                  <a:pt x="1415685" y="3999666"/>
                </a:cubicBezTo>
                <a:close/>
                <a:moveTo>
                  <a:pt x="478845" y="3983250"/>
                </a:moveTo>
                <a:cubicBezTo>
                  <a:pt x="481157" y="4010607"/>
                  <a:pt x="460498" y="4017512"/>
                  <a:pt x="446691" y="3997755"/>
                </a:cubicBezTo>
                <a:cubicBezTo>
                  <a:pt x="456454" y="3981146"/>
                  <a:pt x="467969" y="3985858"/>
                  <a:pt x="478845" y="3983250"/>
                </a:cubicBezTo>
                <a:close/>
                <a:moveTo>
                  <a:pt x="2362207" y="3896994"/>
                </a:moveTo>
                <a:lnTo>
                  <a:pt x="2342611" y="3897565"/>
                </a:lnTo>
                <a:lnTo>
                  <a:pt x="2356891" y="3916758"/>
                </a:lnTo>
                <a:close/>
                <a:moveTo>
                  <a:pt x="1736305" y="3867821"/>
                </a:moveTo>
                <a:lnTo>
                  <a:pt x="1731063" y="3870597"/>
                </a:lnTo>
                <a:lnTo>
                  <a:pt x="1731176" y="3870683"/>
                </a:lnTo>
                <a:close/>
                <a:moveTo>
                  <a:pt x="1752937" y="3859010"/>
                </a:moveTo>
                <a:lnTo>
                  <a:pt x="1745615" y="3862888"/>
                </a:lnTo>
                <a:lnTo>
                  <a:pt x="1744863" y="3872100"/>
                </a:lnTo>
                <a:cubicBezTo>
                  <a:pt x="1749827" y="3877539"/>
                  <a:pt x="1754396" y="3878150"/>
                  <a:pt x="1758737" y="3875991"/>
                </a:cubicBezTo>
                <a:lnTo>
                  <a:pt x="1766057" y="3868539"/>
                </a:lnTo>
                <a:close/>
                <a:moveTo>
                  <a:pt x="1562957" y="3848077"/>
                </a:moveTo>
                <a:lnTo>
                  <a:pt x="1549520" y="3849341"/>
                </a:lnTo>
                <a:lnTo>
                  <a:pt x="1556294" y="3859006"/>
                </a:lnTo>
                <a:close/>
                <a:moveTo>
                  <a:pt x="1476540" y="3842334"/>
                </a:moveTo>
                <a:lnTo>
                  <a:pt x="1475943" y="3844827"/>
                </a:lnTo>
                <a:lnTo>
                  <a:pt x="1478092" y="3843477"/>
                </a:lnTo>
                <a:close/>
                <a:moveTo>
                  <a:pt x="61233" y="3820905"/>
                </a:moveTo>
                <a:cubicBezTo>
                  <a:pt x="68149" y="3820445"/>
                  <a:pt x="75396" y="3823816"/>
                  <a:pt x="82461" y="3825040"/>
                </a:cubicBezTo>
                <a:cubicBezTo>
                  <a:pt x="68569" y="3825003"/>
                  <a:pt x="57234" y="3856189"/>
                  <a:pt x="41991" y="3839737"/>
                </a:cubicBezTo>
                <a:cubicBezTo>
                  <a:pt x="47730" y="3825656"/>
                  <a:pt x="54315" y="3821364"/>
                  <a:pt x="61233" y="3820905"/>
                </a:cubicBezTo>
                <a:close/>
                <a:moveTo>
                  <a:pt x="1638036" y="3819468"/>
                </a:moveTo>
                <a:cubicBezTo>
                  <a:pt x="1635591" y="3819302"/>
                  <a:pt x="1633373" y="3821876"/>
                  <a:pt x="1631255" y="3825658"/>
                </a:cubicBezTo>
                <a:cubicBezTo>
                  <a:pt x="1627024" y="3833218"/>
                  <a:pt x="1623194" y="3845607"/>
                  <a:pt x="1618758" y="3850532"/>
                </a:cubicBezTo>
                <a:cubicBezTo>
                  <a:pt x="1628379" y="3877808"/>
                  <a:pt x="1654122" y="3849788"/>
                  <a:pt x="1646181" y="3829720"/>
                </a:cubicBezTo>
                <a:cubicBezTo>
                  <a:pt x="1643153" y="3822540"/>
                  <a:pt x="1640481" y="3819634"/>
                  <a:pt x="1638036" y="3819468"/>
                </a:cubicBezTo>
                <a:close/>
                <a:moveTo>
                  <a:pt x="715145" y="3805263"/>
                </a:moveTo>
                <a:cubicBezTo>
                  <a:pt x="722876" y="3803508"/>
                  <a:pt x="729188" y="3805328"/>
                  <a:pt x="728074" y="3822020"/>
                </a:cubicBezTo>
                <a:cubicBezTo>
                  <a:pt x="718868" y="3816139"/>
                  <a:pt x="692101" y="3851083"/>
                  <a:pt x="693739" y="3809979"/>
                </a:cubicBezTo>
                <a:cubicBezTo>
                  <a:pt x="698276" y="3812356"/>
                  <a:pt x="707417" y="3807019"/>
                  <a:pt x="715145" y="3805263"/>
                </a:cubicBezTo>
                <a:close/>
                <a:moveTo>
                  <a:pt x="1277497" y="3803082"/>
                </a:moveTo>
                <a:lnTo>
                  <a:pt x="1271515" y="3807364"/>
                </a:lnTo>
                <a:lnTo>
                  <a:pt x="1276568" y="3814366"/>
                </a:lnTo>
                <a:cubicBezTo>
                  <a:pt x="1277347" y="3820807"/>
                  <a:pt x="1260602" y="3815622"/>
                  <a:pt x="1270465" y="3829202"/>
                </a:cubicBezTo>
                <a:lnTo>
                  <a:pt x="1283862" y="3834019"/>
                </a:lnTo>
                <a:lnTo>
                  <a:pt x="1283731" y="3832624"/>
                </a:lnTo>
                <a:cubicBezTo>
                  <a:pt x="1287139" y="3822558"/>
                  <a:pt x="1289976" y="3812527"/>
                  <a:pt x="1277497" y="3803082"/>
                </a:cubicBezTo>
                <a:close/>
                <a:moveTo>
                  <a:pt x="168082" y="3802191"/>
                </a:moveTo>
                <a:cubicBezTo>
                  <a:pt x="182677" y="3828552"/>
                  <a:pt x="194431" y="3819430"/>
                  <a:pt x="207083" y="3820671"/>
                </a:cubicBezTo>
                <a:cubicBezTo>
                  <a:pt x="186477" y="3838467"/>
                  <a:pt x="157727" y="3835118"/>
                  <a:pt x="162670" y="3888416"/>
                </a:cubicBezTo>
                <a:cubicBezTo>
                  <a:pt x="144843" y="3877966"/>
                  <a:pt x="130137" y="3868340"/>
                  <a:pt x="121426" y="3843557"/>
                </a:cubicBezTo>
                <a:cubicBezTo>
                  <a:pt x="113645" y="3849870"/>
                  <a:pt x="108293" y="3885962"/>
                  <a:pt x="98678" y="3870922"/>
                </a:cubicBezTo>
                <a:cubicBezTo>
                  <a:pt x="102891" y="3855653"/>
                  <a:pt x="92162" y="3866902"/>
                  <a:pt x="85667" y="3864764"/>
                </a:cubicBezTo>
                <a:cubicBezTo>
                  <a:pt x="84542" y="3849309"/>
                  <a:pt x="93131" y="3833425"/>
                  <a:pt x="102648" y="3817752"/>
                </a:cubicBezTo>
                <a:cubicBezTo>
                  <a:pt x="115036" y="3833346"/>
                  <a:pt x="126163" y="3832912"/>
                  <a:pt x="135878" y="3816581"/>
                </a:cubicBezTo>
                <a:cubicBezTo>
                  <a:pt x="142500" y="3825038"/>
                  <a:pt x="144487" y="3833862"/>
                  <a:pt x="146394" y="3842696"/>
                </a:cubicBezTo>
                <a:cubicBezTo>
                  <a:pt x="162727" y="3824005"/>
                  <a:pt x="171431" y="3838678"/>
                  <a:pt x="168082" y="3802191"/>
                </a:cubicBezTo>
                <a:close/>
                <a:moveTo>
                  <a:pt x="685271" y="3794995"/>
                </a:moveTo>
                <a:lnTo>
                  <a:pt x="685348" y="3795823"/>
                </a:lnTo>
                <a:lnTo>
                  <a:pt x="683786" y="3795193"/>
                </a:lnTo>
                <a:close/>
                <a:moveTo>
                  <a:pt x="667226" y="3788871"/>
                </a:moveTo>
                <a:cubicBezTo>
                  <a:pt x="670426" y="3788714"/>
                  <a:pt x="674230" y="3790766"/>
                  <a:pt x="677596" y="3792702"/>
                </a:cubicBezTo>
                <a:lnTo>
                  <a:pt x="683786" y="3795193"/>
                </a:lnTo>
                <a:lnTo>
                  <a:pt x="660467" y="3798303"/>
                </a:lnTo>
                <a:cubicBezTo>
                  <a:pt x="661423" y="3791398"/>
                  <a:pt x="664025" y="3789029"/>
                  <a:pt x="667226" y="3788871"/>
                </a:cubicBezTo>
                <a:close/>
                <a:moveTo>
                  <a:pt x="1198474" y="3782454"/>
                </a:moveTo>
                <a:cubicBezTo>
                  <a:pt x="1190819" y="3782319"/>
                  <a:pt x="1183715" y="3788828"/>
                  <a:pt x="1177564" y="3806580"/>
                </a:cubicBezTo>
                <a:cubicBezTo>
                  <a:pt x="1194372" y="3828518"/>
                  <a:pt x="1223114" y="3828014"/>
                  <a:pt x="1222726" y="3798198"/>
                </a:cubicBezTo>
                <a:cubicBezTo>
                  <a:pt x="1214347" y="3789371"/>
                  <a:pt x="1206132" y="3782591"/>
                  <a:pt x="1198474" y="3782454"/>
                </a:cubicBezTo>
                <a:close/>
                <a:moveTo>
                  <a:pt x="1158934" y="3780719"/>
                </a:moveTo>
                <a:cubicBezTo>
                  <a:pt x="1144269" y="3802093"/>
                  <a:pt x="1123896" y="3818757"/>
                  <a:pt x="1106309" y="3814628"/>
                </a:cubicBezTo>
                <a:lnTo>
                  <a:pt x="1094092" y="3805915"/>
                </a:lnTo>
                <a:lnTo>
                  <a:pt x="1091193" y="3829061"/>
                </a:lnTo>
                <a:cubicBezTo>
                  <a:pt x="1073545" y="3817312"/>
                  <a:pt x="1056238" y="3809772"/>
                  <a:pt x="1040685" y="3823411"/>
                </a:cubicBezTo>
                <a:lnTo>
                  <a:pt x="1029432" y="3839504"/>
                </a:lnTo>
                <a:lnTo>
                  <a:pt x="1052390" y="3840431"/>
                </a:lnTo>
                <a:lnTo>
                  <a:pt x="1049691" y="3830497"/>
                </a:lnTo>
                <a:cubicBezTo>
                  <a:pt x="1055977" y="3830768"/>
                  <a:pt x="1062413" y="3832905"/>
                  <a:pt x="1068924" y="3836036"/>
                </a:cubicBezTo>
                <a:lnTo>
                  <a:pt x="1078237" y="3841472"/>
                </a:lnTo>
                <a:lnTo>
                  <a:pt x="1101363" y="3842404"/>
                </a:lnTo>
                <a:lnTo>
                  <a:pt x="1086946" y="3846557"/>
                </a:lnTo>
                <a:lnTo>
                  <a:pt x="1088627" y="3847538"/>
                </a:lnTo>
                <a:cubicBezTo>
                  <a:pt x="1101827" y="3856035"/>
                  <a:pt x="1115064" y="3865030"/>
                  <a:pt x="1127780" y="3867563"/>
                </a:cubicBezTo>
                <a:cubicBezTo>
                  <a:pt x="1121616" y="3858976"/>
                  <a:pt x="1129814" y="3849703"/>
                  <a:pt x="1125598" y="3841014"/>
                </a:cubicBezTo>
                <a:cubicBezTo>
                  <a:pt x="1117558" y="3827327"/>
                  <a:pt x="1111154" y="3834348"/>
                  <a:pt x="1103214" y="3821910"/>
                </a:cubicBezTo>
                <a:cubicBezTo>
                  <a:pt x="1116311" y="3812324"/>
                  <a:pt x="1130032" y="3810349"/>
                  <a:pt x="1144034" y="3811782"/>
                </a:cubicBezTo>
                <a:lnTo>
                  <a:pt x="1172510" y="3818685"/>
                </a:lnTo>
                <a:lnTo>
                  <a:pt x="1167148" y="3803625"/>
                </a:lnTo>
                <a:cubicBezTo>
                  <a:pt x="1167352" y="3795884"/>
                  <a:pt x="1167547" y="3788142"/>
                  <a:pt x="1158934" y="3780719"/>
                </a:cubicBezTo>
                <a:close/>
                <a:moveTo>
                  <a:pt x="261636" y="3766038"/>
                </a:moveTo>
                <a:cubicBezTo>
                  <a:pt x="263946" y="3793394"/>
                  <a:pt x="243287" y="3800300"/>
                  <a:pt x="229483" y="3780541"/>
                </a:cubicBezTo>
                <a:cubicBezTo>
                  <a:pt x="239245" y="3763934"/>
                  <a:pt x="250758" y="3768646"/>
                  <a:pt x="261636" y="3766038"/>
                </a:cubicBezTo>
                <a:close/>
                <a:moveTo>
                  <a:pt x="1020322" y="3765778"/>
                </a:moveTo>
                <a:cubicBezTo>
                  <a:pt x="999552" y="3781080"/>
                  <a:pt x="982236" y="3760181"/>
                  <a:pt x="973670" y="3807185"/>
                </a:cubicBezTo>
                <a:cubicBezTo>
                  <a:pt x="935325" y="3763216"/>
                  <a:pt x="904098" y="3804999"/>
                  <a:pt x="869296" y="3804102"/>
                </a:cubicBezTo>
                <a:cubicBezTo>
                  <a:pt x="858197" y="3820036"/>
                  <a:pt x="899062" y="3834133"/>
                  <a:pt x="877282" y="3850253"/>
                </a:cubicBezTo>
                <a:lnTo>
                  <a:pt x="873996" y="3846249"/>
                </a:lnTo>
                <a:lnTo>
                  <a:pt x="870204" y="3876646"/>
                </a:lnTo>
                <a:cubicBezTo>
                  <a:pt x="880785" y="3870412"/>
                  <a:pt x="892522" y="3877463"/>
                  <a:pt x="901302" y="3849046"/>
                </a:cubicBezTo>
                <a:cubicBezTo>
                  <a:pt x="894927" y="3838239"/>
                  <a:pt x="882656" y="3827551"/>
                  <a:pt x="886049" y="3816507"/>
                </a:cubicBezTo>
                <a:cubicBezTo>
                  <a:pt x="898272" y="3829599"/>
                  <a:pt x="907322" y="3804968"/>
                  <a:pt x="920329" y="3828436"/>
                </a:cubicBezTo>
                <a:cubicBezTo>
                  <a:pt x="906929" y="3846597"/>
                  <a:pt x="908333" y="3864222"/>
                  <a:pt x="924788" y="3881283"/>
                </a:cubicBezTo>
                <a:cubicBezTo>
                  <a:pt x="954140" y="3828187"/>
                  <a:pt x="1007254" y="3927452"/>
                  <a:pt x="1022314" y="3851345"/>
                </a:cubicBezTo>
                <a:cubicBezTo>
                  <a:pt x="1033488" y="3853106"/>
                  <a:pt x="1038258" y="3859764"/>
                  <a:pt x="1041061" y="3877194"/>
                </a:cubicBezTo>
                <a:cubicBezTo>
                  <a:pt x="1043711" y="3853226"/>
                  <a:pt x="1060520" y="3863155"/>
                  <a:pt x="1064739" y="3859633"/>
                </a:cubicBezTo>
                <a:lnTo>
                  <a:pt x="1064096" y="3853135"/>
                </a:lnTo>
                <a:lnTo>
                  <a:pt x="1053573" y="3856165"/>
                </a:lnTo>
                <a:cubicBezTo>
                  <a:pt x="1036602" y="3856402"/>
                  <a:pt x="1020924" y="3851462"/>
                  <a:pt x="1013537" y="3838864"/>
                </a:cubicBezTo>
                <a:lnTo>
                  <a:pt x="1020537" y="3839146"/>
                </a:lnTo>
                <a:lnTo>
                  <a:pt x="1017714" y="3836130"/>
                </a:lnTo>
                <a:cubicBezTo>
                  <a:pt x="1012679" y="3824337"/>
                  <a:pt x="1014802" y="3806883"/>
                  <a:pt x="1006974" y="3818777"/>
                </a:cubicBezTo>
                <a:cubicBezTo>
                  <a:pt x="1001446" y="3828690"/>
                  <a:pt x="1010045" y="3875399"/>
                  <a:pt x="992530" y="3845830"/>
                </a:cubicBezTo>
                <a:cubicBezTo>
                  <a:pt x="990788" y="3823170"/>
                  <a:pt x="1002760" y="3829169"/>
                  <a:pt x="1009516" y="3798857"/>
                </a:cubicBezTo>
                <a:cubicBezTo>
                  <a:pt x="1041538" y="3818954"/>
                  <a:pt x="1079758" y="3810451"/>
                  <a:pt x="1096192" y="3789150"/>
                </a:cubicBezTo>
                <a:lnTo>
                  <a:pt x="1094530" y="3802418"/>
                </a:lnTo>
                <a:lnTo>
                  <a:pt x="1109527" y="3800599"/>
                </a:lnTo>
                <a:cubicBezTo>
                  <a:pt x="1116545" y="3798900"/>
                  <a:pt x="1121627" y="3794527"/>
                  <a:pt x="1117475" y="3782192"/>
                </a:cubicBezTo>
                <a:cubicBezTo>
                  <a:pt x="1091065" y="3781761"/>
                  <a:pt x="1064117" y="3775529"/>
                  <a:pt x="1040177" y="3804881"/>
                </a:cubicBezTo>
                <a:cubicBezTo>
                  <a:pt x="1027392" y="3792046"/>
                  <a:pt x="1036541" y="3778341"/>
                  <a:pt x="1020322" y="3765778"/>
                </a:cubicBezTo>
                <a:close/>
                <a:moveTo>
                  <a:pt x="552764" y="3755778"/>
                </a:moveTo>
                <a:cubicBezTo>
                  <a:pt x="544498" y="3790829"/>
                  <a:pt x="529917" y="3748256"/>
                  <a:pt x="521713" y="3783494"/>
                </a:cubicBezTo>
                <a:cubicBezTo>
                  <a:pt x="530458" y="3789468"/>
                  <a:pt x="538895" y="3789653"/>
                  <a:pt x="547685" y="3795699"/>
                </a:cubicBezTo>
                <a:cubicBezTo>
                  <a:pt x="524263" y="3833765"/>
                  <a:pt x="515558" y="3739932"/>
                  <a:pt x="492075" y="3777845"/>
                </a:cubicBezTo>
                <a:cubicBezTo>
                  <a:pt x="497323" y="3796370"/>
                  <a:pt x="518549" y="3779173"/>
                  <a:pt x="510861" y="3803688"/>
                </a:cubicBezTo>
                <a:lnTo>
                  <a:pt x="440034" y="3801604"/>
                </a:lnTo>
                <a:lnTo>
                  <a:pt x="449068" y="3818341"/>
                </a:lnTo>
                <a:cubicBezTo>
                  <a:pt x="457215" y="3832856"/>
                  <a:pt x="459306" y="3837045"/>
                  <a:pt x="460831" y="3864578"/>
                </a:cubicBezTo>
                <a:cubicBezTo>
                  <a:pt x="497984" y="3809814"/>
                  <a:pt x="542581" y="3846105"/>
                  <a:pt x="584390" y="3846998"/>
                </a:cubicBezTo>
                <a:cubicBezTo>
                  <a:pt x="581434" y="3840369"/>
                  <a:pt x="581904" y="3833780"/>
                  <a:pt x="586837" y="3826927"/>
                </a:cubicBezTo>
                <a:cubicBezTo>
                  <a:pt x="577531" y="3814252"/>
                  <a:pt x="571117" y="3837168"/>
                  <a:pt x="560869" y="3814765"/>
                </a:cubicBezTo>
                <a:cubicBezTo>
                  <a:pt x="582028" y="3783802"/>
                  <a:pt x="592320" y="3851370"/>
                  <a:pt x="609321" y="3846175"/>
                </a:cubicBezTo>
                <a:cubicBezTo>
                  <a:pt x="608933" y="3824031"/>
                  <a:pt x="608886" y="3805898"/>
                  <a:pt x="627349" y="3812265"/>
                </a:cubicBezTo>
                <a:cubicBezTo>
                  <a:pt x="603775" y="3842397"/>
                  <a:pt x="636132" y="3832476"/>
                  <a:pt x="648318" y="3864657"/>
                </a:cubicBezTo>
                <a:cubicBezTo>
                  <a:pt x="673758" y="3832577"/>
                  <a:pt x="766328" y="3876264"/>
                  <a:pt x="776935" y="3807039"/>
                </a:cubicBezTo>
                <a:lnTo>
                  <a:pt x="786957" y="3825289"/>
                </a:lnTo>
                <a:lnTo>
                  <a:pt x="789486" y="3824970"/>
                </a:lnTo>
                <a:cubicBezTo>
                  <a:pt x="797297" y="3827008"/>
                  <a:pt x="805238" y="3830801"/>
                  <a:pt x="813043" y="3832631"/>
                </a:cubicBezTo>
                <a:cubicBezTo>
                  <a:pt x="806273" y="3843547"/>
                  <a:pt x="798823" y="3846113"/>
                  <a:pt x="791001" y="3844067"/>
                </a:cubicBezTo>
                <a:lnTo>
                  <a:pt x="788332" y="3842281"/>
                </a:lnTo>
                <a:lnTo>
                  <a:pt x="788512" y="3846368"/>
                </a:lnTo>
                <a:cubicBezTo>
                  <a:pt x="810087" y="3842742"/>
                  <a:pt x="832927" y="3854000"/>
                  <a:pt x="854346" y="3848674"/>
                </a:cubicBezTo>
                <a:lnTo>
                  <a:pt x="869038" y="3840206"/>
                </a:lnTo>
                <a:lnTo>
                  <a:pt x="865152" y="3835467"/>
                </a:lnTo>
                <a:cubicBezTo>
                  <a:pt x="858917" y="3817006"/>
                  <a:pt x="866071" y="3791800"/>
                  <a:pt x="847988" y="3798334"/>
                </a:cubicBezTo>
                <a:cubicBezTo>
                  <a:pt x="851523" y="3818431"/>
                  <a:pt x="842270" y="3864883"/>
                  <a:pt x="821670" y="3832397"/>
                </a:cubicBezTo>
                <a:cubicBezTo>
                  <a:pt x="826228" y="3821219"/>
                  <a:pt x="836616" y="3809814"/>
                  <a:pt x="831334" y="3798963"/>
                </a:cubicBezTo>
                <a:cubicBezTo>
                  <a:pt x="802134" y="3790035"/>
                  <a:pt x="773378" y="3786606"/>
                  <a:pt x="744942" y="3787040"/>
                </a:cubicBezTo>
                <a:lnTo>
                  <a:pt x="685271" y="3794995"/>
                </a:lnTo>
                <a:lnTo>
                  <a:pt x="684255" y="3784271"/>
                </a:lnTo>
                <a:cubicBezTo>
                  <a:pt x="649571" y="3772977"/>
                  <a:pt x="575629" y="3749255"/>
                  <a:pt x="572653" y="3794838"/>
                </a:cubicBezTo>
                <a:cubicBezTo>
                  <a:pt x="564485" y="3780064"/>
                  <a:pt x="558470" y="3791212"/>
                  <a:pt x="551329" y="3788953"/>
                </a:cubicBezTo>
                <a:cubicBezTo>
                  <a:pt x="556597" y="3777810"/>
                  <a:pt x="564443" y="3766495"/>
                  <a:pt x="552764" y="3755778"/>
                </a:cubicBezTo>
                <a:close/>
                <a:moveTo>
                  <a:pt x="2144997" y="3679781"/>
                </a:moveTo>
                <a:lnTo>
                  <a:pt x="2125400" y="3680353"/>
                </a:lnTo>
                <a:lnTo>
                  <a:pt x="2139679" y="3699546"/>
                </a:lnTo>
                <a:close/>
                <a:moveTo>
                  <a:pt x="1527991" y="3650740"/>
                </a:moveTo>
                <a:lnTo>
                  <a:pt x="1527653" y="3654887"/>
                </a:lnTo>
                <a:cubicBezTo>
                  <a:pt x="1532616" y="3660326"/>
                  <a:pt x="1537185" y="3660938"/>
                  <a:pt x="1541527" y="3658778"/>
                </a:cubicBezTo>
                <a:lnTo>
                  <a:pt x="1546993" y="3653214"/>
                </a:lnTo>
                <a:close/>
                <a:moveTo>
                  <a:pt x="1519111" y="3650599"/>
                </a:moveTo>
                <a:lnTo>
                  <a:pt x="1513852" y="3653384"/>
                </a:lnTo>
                <a:lnTo>
                  <a:pt x="1513965" y="3653471"/>
                </a:lnTo>
                <a:close/>
                <a:moveTo>
                  <a:pt x="670078" y="3601940"/>
                </a:moveTo>
                <a:lnTo>
                  <a:pt x="660860" y="3612216"/>
                </a:lnTo>
                <a:lnTo>
                  <a:pt x="660081" y="3610943"/>
                </a:lnTo>
                <a:lnTo>
                  <a:pt x="660069" y="3633041"/>
                </a:lnTo>
                <a:lnTo>
                  <a:pt x="656784" y="3629038"/>
                </a:lnTo>
                <a:lnTo>
                  <a:pt x="652993" y="3659434"/>
                </a:lnTo>
                <a:cubicBezTo>
                  <a:pt x="663576" y="3653200"/>
                  <a:pt x="675313" y="3660251"/>
                  <a:pt x="684091" y="3631833"/>
                </a:cubicBezTo>
                <a:close/>
                <a:moveTo>
                  <a:pt x="840198" y="3601623"/>
                </a:moveTo>
                <a:lnTo>
                  <a:pt x="823475" y="3606198"/>
                </a:lnTo>
                <a:lnTo>
                  <a:pt x="812221" y="3622291"/>
                </a:lnTo>
                <a:lnTo>
                  <a:pt x="835181" y="3623218"/>
                </a:lnTo>
                <a:lnTo>
                  <a:pt x="832481" y="3613283"/>
                </a:lnTo>
                <a:cubicBezTo>
                  <a:pt x="838768" y="3613556"/>
                  <a:pt x="845203" y="3615692"/>
                  <a:pt x="851714" y="3618822"/>
                </a:cubicBezTo>
                <a:lnTo>
                  <a:pt x="861027" y="3624260"/>
                </a:lnTo>
                <a:lnTo>
                  <a:pt x="884150" y="3625192"/>
                </a:lnTo>
                <a:lnTo>
                  <a:pt x="869734" y="3629343"/>
                </a:lnTo>
                <a:lnTo>
                  <a:pt x="871418" y="3630326"/>
                </a:lnTo>
                <a:cubicBezTo>
                  <a:pt x="884616" y="3638823"/>
                  <a:pt x="897851" y="3647817"/>
                  <a:pt x="910570" y="3650351"/>
                </a:cubicBezTo>
                <a:cubicBezTo>
                  <a:pt x="904403" y="3641763"/>
                  <a:pt x="912603" y="3632491"/>
                  <a:pt x="908387" y="3623802"/>
                </a:cubicBezTo>
                <a:lnTo>
                  <a:pt x="897518" y="3614103"/>
                </a:lnTo>
                <a:lnTo>
                  <a:pt x="869558" y="3613445"/>
                </a:lnTo>
                <a:cubicBezTo>
                  <a:pt x="860974" y="3611854"/>
                  <a:pt x="852530" y="3609199"/>
                  <a:pt x="844412" y="3604930"/>
                </a:cubicBezTo>
                <a:close/>
                <a:moveTo>
                  <a:pt x="904171" y="3593351"/>
                </a:moveTo>
                <a:lnTo>
                  <a:pt x="898825" y="3594792"/>
                </a:lnTo>
                <a:lnTo>
                  <a:pt x="901721" y="3596756"/>
                </a:lnTo>
                <a:close/>
                <a:moveTo>
                  <a:pt x="497936" y="3588050"/>
                </a:moveTo>
                <a:cubicBezTo>
                  <a:pt x="505665" y="3586296"/>
                  <a:pt x="511977" y="3588116"/>
                  <a:pt x="510861" y="3604807"/>
                </a:cubicBezTo>
                <a:cubicBezTo>
                  <a:pt x="501657" y="3598927"/>
                  <a:pt x="474890" y="3633869"/>
                  <a:pt x="476526" y="3592767"/>
                </a:cubicBezTo>
                <a:cubicBezTo>
                  <a:pt x="481064" y="3595144"/>
                  <a:pt x="490206" y="3589808"/>
                  <a:pt x="497936" y="3588050"/>
                </a:cubicBezTo>
                <a:close/>
                <a:moveTo>
                  <a:pt x="821211" y="3586726"/>
                </a:moveTo>
                <a:lnTo>
                  <a:pt x="815976" y="3591172"/>
                </a:lnTo>
                <a:lnTo>
                  <a:pt x="817047" y="3591602"/>
                </a:lnTo>
                <a:lnTo>
                  <a:pt x="827824" y="3591917"/>
                </a:lnTo>
                <a:close/>
                <a:moveTo>
                  <a:pt x="699191" y="3584464"/>
                </a:moveTo>
                <a:cubicBezTo>
                  <a:pt x="692464" y="3585000"/>
                  <a:pt x="685867" y="3587098"/>
                  <a:pt x="679459" y="3591481"/>
                </a:cubicBezTo>
                <a:lnTo>
                  <a:pt x="671379" y="3600489"/>
                </a:lnTo>
                <a:lnTo>
                  <a:pt x="677522" y="3603381"/>
                </a:lnTo>
                <a:cubicBezTo>
                  <a:pt x="685833" y="3603077"/>
                  <a:pt x="693364" y="3593622"/>
                  <a:pt x="703119" y="3611224"/>
                </a:cubicBezTo>
                <a:cubicBezTo>
                  <a:pt x="689717" y="3629386"/>
                  <a:pt x="691122" y="3647010"/>
                  <a:pt x="707577" y="3664072"/>
                </a:cubicBezTo>
                <a:cubicBezTo>
                  <a:pt x="722253" y="3637523"/>
                  <a:pt x="742870" y="3649065"/>
                  <a:pt x="761699" y="3657731"/>
                </a:cubicBezTo>
                <a:lnTo>
                  <a:pt x="774987" y="3660663"/>
                </a:lnTo>
                <a:lnTo>
                  <a:pt x="776737" y="3654639"/>
                </a:lnTo>
                <a:lnTo>
                  <a:pt x="786959" y="3663301"/>
                </a:lnTo>
                <a:lnTo>
                  <a:pt x="787639" y="3663450"/>
                </a:lnTo>
                <a:cubicBezTo>
                  <a:pt x="795194" y="3661226"/>
                  <a:pt x="801337" y="3653160"/>
                  <a:pt x="805103" y="3634132"/>
                </a:cubicBezTo>
                <a:cubicBezTo>
                  <a:pt x="816279" y="3635894"/>
                  <a:pt x="821047" y="3642552"/>
                  <a:pt x="823850" y="3659981"/>
                </a:cubicBezTo>
                <a:cubicBezTo>
                  <a:pt x="826500" y="3636014"/>
                  <a:pt x="843309" y="3645942"/>
                  <a:pt x="847529" y="3642419"/>
                </a:cubicBezTo>
                <a:lnTo>
                  <a:pt x="846885" y="3635923"/>
                </a:lnTo>
                <a:lnTo>
                  <a:pt x="836360" y="3638953"/>
                </a:lnTo>
                <a:cubicBezTo>
                  <a:pt x="819391" y="3639189"/>
                  <a:pt x="803713" y="3634249"/>
                  <a:pt x="796325" y="3621653"/>
                </a:cubicBezTo>
                <a:lnTo>
                  <a:pt x="803324" y="3621933"/>
                </a:lnTo>
                <a:lnTo>
                  <a:pt x="800502" y="3618918"/>
                </a:lnTo>
                <a:lnTo>
                  <a:pt x="796791" y="3603841"/>
                </a:lnTo>
                <a:lnTo>
                  <a:pt x="789138" y="3605261"/>
                </a:lnTo>
                <a:lnTo>
                  <a:pt x="787637" y="3614132"/>
                </a:lnTo>
                <a:cubicBezTo>
                  <a:pt x="786903" y="3630066"/>
                  <a:pt x="788455" y="3650795"/>
                  <a:pt x="775319" y="3628618"/>
                </a:cubicBezTo>
                <a:cubicBezTo>
                  <a:pt x="774448" y="3617288"/>
                  <a:pt x="777005" y="3613122"/>
                  <a:pt x="780627" y="3608001"/>
                </a:cubicBezTo>
                <a:lnTo>
                  <a:pt x="781658" y="3606362"/>
                </a:lnTo>
                <a:lnTo>
                  <a:pt x="740615" y="3594179"/>
                </a:lnTo>
                <a:cubicBezTo>
                  <a:pt x="726611" y="3588565"/>
                  <a:pt x="712644" y="3583393"/>
                  <a:pt x="699191" y="3584464"/>
                </a:cubicBezTo>
                <a:close/>
                <a:moveTo>
                  <a:pt x="1003398" y="3579613"/>
                </a:moveTo>
                <a:lnTo>
                  <a:pt x="1005215" y="3582106"/>
                </a:lnTo>
                <a:lnTo>
                  <a:pt x="1005512" y="3580987"/>
                </a:lnTo>
                <a:close/>
                <a:moveTo>
                  <a:pt x="468059" y="3577783"/>
                </a:moveTo>
                <a:lnTo>
                  <a:pt x="468139" y="3578611"/>
                </a:lnTo>
                <a:lnTo>
                  <a:pt x="466572" y="3577981"/>
                </a:lnTo>
                <a:close/>
                <a:moveTo>
                  <a:pt x="575151" y="3576372"/>
                </a:moveTo>
                <a:lnTo>
                  <a:pt x="560407" y="3591071"/>
                </a:lnTo>
                <a:lnTo>
                  <a:pt x="569747" y="3608077"/>
                </a:lnTo>
                <a:lnTo>
                  <a:pt x="572272" y="3607758"/>
                </a:lnTo>
                <a:cubicBezTo>
                  <a:pt x="580084" y="3609796"/>
                  <a:pt x="588026" y="3613588"/>
                  <a:pt x="595831" y="3615419"/>
                </a:cubicBezTo>
                <a:cubicBezTo>
                  <a:pt x="589061" y="3626335"/>
                  <a:pt x="581609" y="3628900"/>
                  <a:pt x="573789" y="3626855"/>
                </a:cubicBezTo>
                <a:lnTo>
                  <a:pt x="571121" y="3625071"/>
                </a:lnTo>
                <a:lnTo>
                  <a:pt x="571302" y="3629155"/>
                </a:lnTo>
                <a:cubicBezTo>
                  <a:pt x="592878" y="3625529"/>
                  <a:pt x="615717" y="3636786"/>
                  <a:pt x="637135" y="3631461"/>
                </a:cubicBezTo>
                <a:lnTo>
                  <a:pt x="651827" y="3622995"/>
                </a:lnTo>
                <a:lnTo>
                  <a:pt x="647940" y="3618255"/>
                </a:lnTo>
                <a:lnTo>
                  <a:pt x="645145" y="3599384"/>
                </a:lnTo>
                <a:lnTo>
                  <a:pt x="638086" y="3602082"/>
                </a:lnTo>
                <a:lnTo>
                  <a:pt x="630976" y="3594392"/>
                </a:lnTo>
                <a:lnTo>
                  <a:pt x="630952" y="3592840"/>
                </a:lnTo>
                <a:lnTo>
                  <a:pt x="641766" y="3585359"/>
                </a:lnTo>
                <a:lnTo>
                  <a:pt x="640211" y="3581571"/>
                </a:lnTo>
                <a:cubicBezTo>
                  <a:pt x="638241" y="3579839"/>
                  <a:pt x="635297" y="3579489"/>
                  <a:pt x="630777" y="3581122"/>
                </a:cubicBezTo>
                <a:lnTo>
                  <a:pt x="630952" y="3592840"/>
                </a:lnTo>
                <a:lnTo>
                  <a:pt x="630092" y="3593435"/>
                </a:lnTo>
                <a:lnTo>
                  <a:pt x="630976" y="3594392"/>
                </a:lnTo>
                <a:lnTo>
                  <a:pt x="631052" y="3599491"/>
                </a:lnTo>
                <a:cubicBezTo>
                  <a:pt x="628975" y="3619511"/>
                  <a:pt x="619910" y="3639550"/>
                  <a:pt x="604458" y="3615185"/>
                </a:cubicBezTo>
                <a:lnTo>
                  <a:pt x="613393" y="3584269"/>
                </a:lnTo>
                <a:lnTo>
                  <a:pt x="609636" y="3581131"/>
                </a:lnTo>
                <a:close/>
                <a:moveTo>
                  <a:pt x="450012" y="3571658"/>
                </a:moveTo>
                <a:cubicBezTo>
                  <a:pt x="453215" y="3571501"/>
                  <a:pt x="457017" y="3573555"/>
                  <a:pt x="460384" y="3575489"/>
                </a:cubicBezTo>
                <a:lnTo>
                  <a:pt x="466572" y="3577981"/>
                </a:lnTo>
                <a:lnTo>
                  <a:pt x="443255" y="3581091"/>
                </a:lnTo>
                <a:cubicBezTo>
                  <a:pt x="444213" y="3574185"/>
                  <a:pt x="446812" y="3571818"/>
                  <a:pt x="450012" y="3571658"/>
                </a:cubicBezTo>
                <a:close/>
                <a:moveTo>
                  <a:pt x="6027123" y="3569760"/>
                </a:moveTo>
                <a:lnTo>
                  <a:pt x="6020967" y="3570719"/>
                </a:lnTo>
                <a:lnTo>
                  <a:pt x="6025147" y="3581312"/>
                </a:lnTo>
                <a:close/>
                <a:moveTo>
                  <a:pt x="896820" y="3564994"/>
                </a:moveTo>
                <a:lnTo>
                  <a:pt x="884368" y="3565049"/>
                </a:lnTo>
                <a:lnTo>
                  <a:pt x="883916" y="3565126"/>
                </a:lnTo>
                <a:lnTo>
                  <a:pt x="878952" y="3572174"/>
                </a:lnTo>
                <a:lnTo>
                  <a:pt x="877896" y="3580595"/>
                </a:lnTo>
                <a:lnTo>
                  <a:pt x="883577" y="3584446"/>
                </a:lnTo>
                <a:lnTo>
                  <a:pt x="892314" y="3583387"/>
                </a:lnTo>
                <a:cubicBezTo>
                  <a:pt x="895825" y="3582537"/>
                  <a:pt x="898849" y="3581019"/>
                  <a:pt x="900478" y="3578173"/>
                </a:cubicBezTo>
                <a:lnTo>
                  <a:pt x="900298" y="3567127"/>
                </a:lnTo>
                <a:close/>
                <a:moveTo>
                  <a:pt x="44424" y="3548825"/>
                </a:moveTo>
                <a:cubicBezTo>
                  <a:pt x="46734" y="3576182"/>
                  <a:pt x="26075" y="3583088"/>
                  <a:pt x="12271" y="3563330"/>
                </a:cubicBezTo>
                <a:cubicBezTo>
                  <a:pt x="22032" y="3546722"/>
                  <a:pt x="33546" y="3551434"/>
                  <a:pt x="44424" y="3548825"/>
                </a:cubicBezTo>
                <a:close/>
                <a:moveTo>
                  <a:pt x="335552" y="3538565"/>
                </a:moveTo>
                <a:lnTo>
                  <a:pt x="334134" y="3541360"/>
                </a:lnTo>
                <a:lnTo>
                  <a:pt x="334839" y="3551000"/>
                </a:lnTo>
                <a:lnTo>
                  <a:pt x="331017" y="3547507"/>
                </a:lnTo>
                <a:lnTo>
                  <a:pt x="328367" y="3552728"/>
                </a:lnTo>
                <a:cubicBezTo>
                  <a:pt x="320393" y="3557193"/>
                  <a:pt x="310653" y="3539853"/>
                  <a:pt x="304500" y="3566282"/>
                </a:cubicBezTo>
                <a:cubicBezTo>
                  <a:pt x="313245" y="3572255"/>
                  <a:pt x="321683" y="3572441"/>
                  <a:pt x="330472" y="3578487"/>
                </a:cubicBezTo>
                <a:cubicBezTo>
                  <a:pt x="307050" y="3616553"/>
                  <a:pt x="298345" y="3522721"/>
                  <a:pt x="274864" y="3560632"/>
                </a:cubicBezTo>
                <a:cubicBezTo>
                  <a:pt x="280110" y="3579158"/>
                  <a:pt x="301338" y="3561961"/>
                  <a:pt x="293649" y="3586475"/>
                </a:cubicBezTo>
                <a:lnTo>
                  <a:pt x="222823" y="3584392"/>
                </a:lnTo>
                <a:lnTo>
                  <a:pt x="231859" y="3601129"/>
                </a:lnTo>
                <a:cubicBezTo>
                  <a:pt x="240004" y="3615644"/>
                  <a:pt x="242097" y="3619831"/>
                  <a:pt x="243620" y="3647366"/>
                </a:cubicBezTo>
                <a:cubicBezTo>
                  <a:pt x="280773" y="3592601"/>
                  <a:pt x="325370" y="3628893"/>
                  <a:pt x="367179" y="3629785"/>
                </a:cubicBezTo>
                <a:cubicBezTo>
                  <a:pt x="364223" y="3623156"/>
                  <a:pt x="364693" y="3616567"/>
                  <a:pt x="369625" y="3609715"/>
                </a:cubicBezTo>
                <a:cubicBezTo>
                  <a:pt x="360321" y="3597040"/>
                  <a:pt x="353906" y="3619955"/>
                  <a:pt x="343658" y="3597551"/>
                </a:cubicBezTo>
                <a:cubicBezTo>
                  <a:pt x="364817" y="3566590"/>
                  <a:pt x="375109" y="3634158"/>
                  <a:pt x="392110" y="3628963"/>
                </a:cubicBezTo>
                <a:cubicBezTo>
                  <a:pt x="391722" y="3606818"/>
                  <a:pt x="391674" y="3588686"/>
                  <a:pt x="410138" y="3595051"/>
                </a:cubicBezTo>
                <a:cubicBezTo>
                  <a:pt x="386563" y="3625185"/>
                  <a:pt x="418922" y="3615265"/>
                  <a:pt x="431107" y="3647443"/>
                </a:cubicBezTo>
                <a:cubicBezTo>
                  <a:pt x="450186" y="3623386"/>
                  <a:pt x="507027" y="3641943"/>
                  <a:pt x="538730" y="3623521"/>
                </a:cubicBezTo>
                <a:lnTo>
                  <a:pt x="556562" y="3594903"/>
                </a:lnTo>
                <a:lnTo>
                  <a:pt x="555293" y="3596166"/>
                </a:lnTo>
                <a:cubicBezTo>
                  <a:pt x="547572" y="3589840"/>
                  <a:pt x="546999" y="3583239"/>
                  <a:pt x="547202" y="3576607"/>
                </a:cubicBezTo>
                <a:lnTo>
                  <a:pt x="546471" y="3572414"/>
                </a:lnTo>
                <a:lnTo>
                  <a:pt x="527728" y="3569828"/>
                </a:lnTo>
                <a:lnTo>
                  <a:pt x="468059" y="3577783"/>
                </a:lnTo>
                <a:lnTo>
                  <a:pt x="467043" y="3567059"/>
                </a:lnTo>
                <a:cubicBezTo>
                  <a:pt x="432358" y="3555765"/>
                  <a:pt x="358415" y="3532043"/>
                  <a:pt x="355441" y="3577627"/>
                </a:cubicBezTo>
                <a:cubicBezTo>
                  <a:pt x="347272" y="3562851"/>
                  <a:pt x="341258" y="3574000"/>
                  <a:pt x="334115" y="3571739"/>
                </a:cubicBezTo>
                <a:cubicBezTo>
                  <a:pt x="339385" y="3560598"/>
                  <a:pt x="347230" y="3549283"/>
                  <a:pt x="335552" y="3538565"/>
                </a:cubicBezTo>
                <a:close/>
                <a:moveTo>
                  <a:pt x="213697" y="3396142"/>
                </a:moveTo>
                <a:cubicBezTo>
                  <a:pt x="210521" y="3399728"/>
                  <a:pt x="207136" y="3400672"/>
                  <a:pt x="203851" y="3402835"/>
                </a:cubicBezTo>
                <a:lnTo>
                  <a:pt x="198968" y="3410227"/>
                </a:lnTo>
                <a:lnTo>
                  <a:pt x="202163" y="3412707"/>
                </a:lnTo>
                <a:cubicBezTo>
                  <a:pt x="206542" y="3416772"/>
                  <a:pt x="210849" y="3422186"/>
                  <a:pt x="213895" y="3430231"/>
                </a:cubicBezTo>
                <a:lnTo>
                  <a:pt x="226188" y="3423426"/>
                </a:lnTo>
                <a:close/>
                <a:moveTo>
                  <a:pt x="303161" y="3371472"/>
                </a:moveTo>
                <a:lnTo>
                  <a:pt x="293170" y="3385265"/>
                </a:lnTo>
                <a:lnTo>
                  <a:pt x="293649" y="3387595"/>
                </a:lnTo>
                <a:lnTo>
                  <a:pt x="292778" y="3387725"/>
                </a:lnTo>
                <a:lnTo>
                  <a:pt x="301167" y="3396931"/>
                </a:lnTo>
                <a:cubicBezTo>
                  <a:pt x="309796" y="3400468"/>
                  <a:pt x="317071" y="3387525"/>
                  <a:pt x="325280" y="3385739"/>
                </a:cubicBezTo>
                <a:cubicBezTo>
                  <a:pt x="324013" y="3384486"/>
                  <a:pt x="319437" y="3375955"/>
                  <a:pt x="313304" y="3372144"/>
                </a:cubicBezTo>
                <a:cubicBezTo>
                  <a:pt x="310238" y="3370239"/>
                  <a:pt x="306783" y="3369517"/>
                  <a:pt x="303161" y="3371472"/>
                </a:cubicBezTo>
                <a:close/>
                <a:moveTo>
                  <a:pt x="89418" y="3354241"/>
                </a:moveTo>
                <a:cubicBezTo>
                  <a:pt x="85862" y="3361055"/>
                  <a:pt x="81364" y="3357121"/>
                  <a:pt x="77436" y="3361341"/>
                </a:cubicBezTo>
                <a:cubicBezTo>
                  <a:pt x="72754" y="3370372"/>
                  <a:pt x="82444" y="3378795"/>
                  <a:pt x="79651" y="3387807"/>
                </a:cubicBezTo>
                <a:cubicBezTo>
                  <a:pt x="65087" y="3392960"/>
                  <a:pt x="37193" y="3403751"/>
                  <a:pt x="32293" y="3369525"/>
                </a:cubicBezTo>
                <a:lnTo>
                  <a:pt x="14843" y="3384300"/>
                </a:lnTo>
                <a:lnTo>
                  <a:pt x="20978" y="3396236"/>
                </a:lnTo>
                <a:cubicBezTo>
                  <a:pt x="24123" y="3403816"/>
                  <a:pt x="25392" y="3411796"/>
                  <a:pt x="26408" y="3430154"/>
                </a:cubicBezTo>
                <a:cubicBezTo>
                  <a:pt x="54274" y="3389080"/>
                  <a:pt x="86325" y="3399227"/>
                  <a:pt x="118249" y="3407242"/>
                </a:cubicBezTo>
                <a:lnTo>
                  <a:pt x="143734" y="3411525"/>
                </a:lnTo>
                <a:lnTo>
                  <a:pt x="150731" y="3406310"/>
                </a:lnTo>
                <a:lnTo>
                  <a:pt x="152414" y="3392502"/>
                </a:lnTo>
                <a:cubicBezTo>
                  <a:pt x="143108" y="3379827"/>
                  <a:pt x="136693" y="3402744"/>
                  <a:pt x="126445" y="3380339"/>
                </a:cubicBezTo>
                <a:lnTo>
                  <a:pt x="137862" y="3374333"/>
                </a:lnTo>
                <a:lnTo>
                  <a:pt x="96327" y="3387056"/>
                </a:lnTo>
                <a:cubicBezTo>
                  <a:pt x="85993" y="3376427"/>
                  <a:pt x="91798" y="3365183"/>
                  <a:pt x="89418" y="3354241"/>
                </a:cubicBezTo>
                <a:close/>
                <a:moveTo>
                  <a:pt x="197433" y="3350536"/>
                </a:moveTo>
                <a:cubicBezTo>
                  <a:pt x="180395" y="3354338"/>
                  <a:pt x="163783" y="3363371"/>
                  <a:pt x="147098" y="3371502"/>
                </a:cubicBezTo>
                <a:lnTo>
                  <a:pt x="140958" y="3373384"/>
                </a:lnTo>
                <a:lnTo>
                  <a:pt x="152230" y="3386382"/>
                </a:lnTo>
                <a:lnTo>
                  <a:pt x="159991" y="3399409"/>
                </a:lnTo>
                <a:lnTo>
                  <a:pt x="162777" y="3397334"/>
                </a:lnTo>
                <a:lnTo>
                  <a:pt x="176567" y="3388028"/>
                </a:lnTo>
                <a:lnTo>
                  <a:pt x="176843" y="3384103"/>
                </a:lnTo>
                <a:lnTo>
                  <a:pt x="189949" y="3378999"/>
                </a:lnTo>
                <a:lnTo>
                  <a:pt x="203258" y="3370018"/>
                </a:lnTo>
                <a:cubicBezTo>
                  <a:pt x="198560" y="3363628"/>
                  <a:pt x="200595" y="3356904"/>
                  <a:pt x="197433" y="3350536"/>
                </a:cubicBezTo>
                <a:close/>
                <a:moveTo>
                  <a:pt x="238958" y="3348979"/>
                </a:moveTo>
                <a:cubicBezTo>
                  <a:pt x="222238" y="3344104"/>
                  <a:pt x="194363" y="3360955"/>
                  <a:pt x="221972" y="3395911"/>
                </a:cubicBezTo>
                <a:cubicBezTo>
                  <a:pt x="226228" y="3364741"/>
                  <a:pt x="228582" y="3386479"/>
                  <a:pt x="234107" y="3405581"/>
                </a:cubicBezTo>
                <a:lnTo>
                  <a:pt x="239486" y="3418432"/>
                </a:lnTo>
                <a:lnTo>
                  <a:pt x="243754" y="3418019"/>
                </a:lnTo>
                <a:lnTo>
                  <a:pt x="246471" y="3414504"/>
                </a:lnTo>
                <a:cubicBezTo>
                  <a:pt x="248381" y="3412472"/>
                  <a:pt x="250397" y="3411692"/>
                  <a:pt x="252715" y="3414774"/>
                </a:cubicBezTo>
                <a:lnTo>
                  <a:pt x="252008" y="3417219"/>
                </a:lnTo>
                <a:lnTo>
                  <a:pt x="262973" y="3416156"/>
                </a:lnTo>
                <a:lnTo>
                  <a:pt x="264763" y="3416058"/>
                </a:lnTo>
                <a:lnTo>
                  <a:pt x="279737" y="3405428"/>
                </a:lnTo>
                <a:lnTo>
                  <a:pt x="281142" y="3390500"/>
                </a:lnTo>
                <a:lnTo>
                  <a:pt x="272417" y="3394783"/>
                </a:lnTo>
                <a:lnTo>
                  <a:pt x="264164" y="3394074"/>
                </a:lnTo>
                <a:lnTo>
                  <a:pt x="259933" y="3400923"/>
                </a:lnTo>
                <a:cubicBezTo>
                  <a:pt x="257374" y="3403579"/>
                  <a:pt x="254656" y="3404335"/>
                  <a:pt x="251629" y="3401402"/>
                </a:cubicBezTo>
                <a:cubicBezTo>
                  <a:pt x="264763" y="3371469"/>
                  <a:pt x="219907" y="3370060"/>
                  <a:pt x="238958" y="3348979"/>
                </a:cubicBezTo>
                <a:close/>
                <a:moveTo>
                  <a:pt x="9372250" y="3191146"/>
                </a:moveTo>
                <a:cubicBezTo>
                  <a:pt x="9370355" y="3195612"/>
                  <a:pt x="9368730" y="3200041"/>
                  <a:pt x="9373351" y="3204321"/>
                </a:cubicBezTo>
                <a:cubicBezTo>
                  <a:pt x="9369787" y="3211100"/>
                  <a:pt x="9372887" y="3217592"/>
                  <a:pt x="9370844" y="3224235"/>
                </a:cubicBezTo>
                <a:cubicBezTo>
                  <a:pt x="9349057" y="3223953"/>
                  <a:pt x="9316486" y="3206673"/>
                  <a:pt x="9310205" y="3246337"/>
                </a:cubicBezTo>
                <a:cubicBezTo>
                  <a:pt x="9285549" y="3234691"/>
                  <a:pt x="9262941" y="3246262"/>
                  <a:pt x="9239032" y="3242205"/>
                </a:cubicBezTo>
                <a:cubicBezTo>
                  <a:pt x="9282084" y="3208958"/>
                  <a:pt x="9328913" y="3221201"/>
                  <a:pt x="9372250" y="3191146"/>
                </a:cubicBezTo>
                <a:close/>
                <a:moveTo>
                  <a:pt x="65493" y="3156710"/>
                </a:moveTo>
                <a:lnTo>
                  <a:pt x="64141" y="3157132"/>
                </a:lnTo>
                <a:lnTo>
                  <a:pt x="64978" y="3162192"/>
                </a:lnTo>
                <a:close/>
                <a:moveTo>
                  <a:pt x="85950" y="3154260"/>
                </a:moveTo>
                <a:cubicBezTo>
                  <a:pt x="82326" y="3156215"/>
                  <a:pt x="78533" y="3160849"/>
                  <a:pt x="74793" y="3169663"/>
                </a:cubicBezTo>
                <a:lnTo>
                  <a:pt x="80962" y="3176433"/>
                </a:lnTo>
                <a:lnTo>
                  <a:pt x="91175" y="3168755"/>
                </a:lnTo>
                <a:lnTo>
                  <a:pt x="100339" y="3159147"/>
                </a:lnTo>
                <a:lnTo>
                  <a:pt x="96094" y="3154931"/>
                </a:lnTo>
                <a:cubicBezTo>
                  <a:pt x="93028" y="3153027"/>
                  <a:pt x="89572" y="3152304"/>
                  <a:pt x="85950" y="3154260"/>
                </a:cubicBezTo>
                <a:close/>
                <a:moveTo>
                  <a:pt x="9573361" y="3124383"/>
                </a:moveTo>
                <a:cubicBezTo>
                  <a:pt x="9581230" y="3125656"/>
                  <a:pt x="9588127" y="3131313"/>
                  <a:pt x="9593317" y="3143513"/>
                </a:cubicBezTo>
                <a:cubicBezTo>
                  <a:pt x="9558741" y="3127600"/>
                  <a:pt x="9530465" y="3189506"/>
                  <a:pt x="9495849" y="3173602"/>
                </a:cubicBezTo>
                <a:cubicBezTo>
                  <a:pt x="9517344" y="3156291"/>
                  <a:pt x="9549749" y="3120572"/>
                  <a:pt x="9573361" y="3124383"/>
                </a:cubicBezTo>
                <a:close/>
                <a:moveTo>
                  <a:pt x="9636333" y="3108889"/>
                </a:moveTo>
                <a:cubicBezTo>
                  <a:pt x="9624770" y="3136719"/>
                  <a:pt x="9611398" y="3143348"/>
                  <a:pt x="9595889" y="3123507"/>
                </a:cubicBezTo>
                <a:cubicBezTo>
                  <a:pt x="9608586" y="3109164"/>
                  <a:pt x="9622089" y="3104720"/>
                  <a:pt x="9636333" y="3108889"/>
                </a:cubicBezTo>
                <a:close/>
                <a:moveTo>
                  <a:pt x="9860928" y="2902172"/>
                </a:moveTo>
                <a:cubicBezTo>
                  <a:pt x="9839057" y="2907053"/>
                  <a:pt x="9846519" y="2962470"/>
                  <a:pt x="9824826" y="2969649"/>
                </a:cubicBezTo>
                <a:cubicBezTo>
                  <a:pt x="9837190" y="2984655"/>
                  <a:pt x="9828212" y="3000542"/>
                  <a:pt x="9832810" y="3015801"/>
                </a:cubicBezTo>
                <a:cubicBezTo>
                  <a:pt x="9853152" y="3023053"/>
                  <a:pt x="9840306" y="2976392"/>
                  <a:pt x="9845035" y="2962245"/>
                </a:cubicBezTo>
                <a:cubicBezTo>
                  <a:pt x="9850083" y="2955378"/>
                  <a:pt x="9856662" y="2968322"/>
                  <a:pt x="9862802" y="2974944"/>
                </a:cubicBezTo>
                <a:cubicBezTo>
                  <a:pt x="9878550" y="2950025"/>
                  <a:pt x="9867816" y="2926143"/>
                  <a:pt x="9860928" y="2902172"/>
                </a:cubicBezTo>
                <a:close/>
                <a:moveTo>
                  <a:pt x="9885188" y="2891010"/>
                </a:moveTo>
                <a:cubicBezTo>
                  <a:pt x="9875514" y="2897271"/>
                  <a:pt x="9873813" y="2927488"/>
                  <a:pt x="9872510" y="2941506"/>
                </a:cubicBezTo>
                <a:cubicBezTo>
                  <a:pt x="9891576" y="2943121"/>
                  <a:pt x="9887726" y="2945602"/>
                  <a:pt x="9904342" y="2973463"/>
                </a:cubicBezTo>
                <a:cubicBezTo>
                  <a:pt x="9939631" y="2905059"/>
                  <a:pt x="9863511" y="2942998"/>
                  <a:pt x="9897797" y="2894219"/>
                </a:cubicBezTo>
                <a:cubicBezTo>
                  <a:pt x="9892521" y="2889496"/>
                  <a:pt x="9888412" y="2888922"/>
                  <a:pt x="9885188" y="2891010"/>
                </a:cubicBezTo>
                <a:close/>
                <a:moveTo>
                  <a:pt x="9959552" y="2885370"/>
                </a:moveTo>
                <a:cubicBezTo>
                  <a:pt x="9951701" y="2922340"/>
                  <a:pt x="9948734" y="2918030"/>
                  <a:pt x="9940037" y="2952384"/>
                </a:cubicBezTo>
                <a:cubicBezTo>
                  <a:pt x="9953394" y="2979313"/>
                  <a:pt x="9961077" y="2938078"/>
                  <a:pt x="9973217" y="2951101"/>
                </a:cubicBezTo>
                <a:cubicBezTo>
                  <a:pt x="9967774" y="2929132"/>
                  <a:pt x="9973244" y="2906912"/>
                  <a:pt x="9959552" y="2885370"/>
                </a:cubicBezTo>
                <a:close/>
                <a:moveTo>
                  <a:pt x="9984051" y="2879426"/>
                </a:moveTo>
                <a:cubicBezTo>
                  <a:pt x="9979915" y="2879589"/>
                  <a:pt x="9976095" y="2883631"/>
                  <a:pt x="9972567" y="2891566"/>
                </a:cubicBezTo>
                <a:cubicBezTo>
                  <a:pt x="9979467" y="2900033"/>
                  <a:pt x="9986428" y="2908685"/>
                  <a:pt x="9982996" y="2917613"/>
                </a:cubicBezTo>
                <a:cubicBezTo>
                  <a:pt x="9991495" y="2918694"/>
                  <a:pt x="9994387" y="2907036"/>
                  <a:pt x="9997436" y="2890561"/>
                </a:cubicBezTo>
                <a:cubicBezTo>
                  <a:pt x="9992641" y="2882978"/>
                  <a:pt x="9988188" y="2879263"/>
                  <a:pt x="9984051" y="2879426"/>
                </a:cubicBezTo>
                <a:close/>
                <a:moveTo>
                  <a:pt x="97409" y="2710800"/>
                </a:moveTo>
                <a:lnTo>
                  <a:pt x="97361" y="2717766"/>
                </a:lnTo>
                <a:lnTo>
                  <a:pt x="100132" y="2716838"/>
                </a:lnTo>
                <a:lnTo>
                  <a:pt x="100534" y="2724684"/>
                </a:lnTo>
                <a:lnTo>
                  <a:pt x="100504" y="2724722"/>
                </a:lnTo>
                <a:lnTo>
                  <a:pt x="97331" y="2722167"/>
                </a:lnTo>
                <a:lnTo>
                  <a:pt x="97284" y="2728706"/>
                </a:lnTo>
                <a:lnTo>
                  <a:pt x="100504" y="2724722"/>
                </a:lnTo>
                <a:lnTo>
                  <a:pt x="100537" y="2724749"/>
                </a:lnTo>
                <a:lnTo>
                  <a:pt x="100534" y="2724684"/>
                </a:lnTo>
                <a:lnTo>
                  <a:pt x="105461" y="2718585"/>
                </a:lnTo>
                <a:close/>
                <a:moveTo>
                  <a:pt x="44248" y="2693949"/>
                </a:moveTo>
                <a:lnTo>
                  <a:pt x="43320" y="2694524"/>
                </a:lnTo>
                <a:lnTo>
                  <a:pt x="46343" y="2699236"/>
                </a:lnTo>
                <a:close/>
                <a:moveTo>
                  <a:pt x="87238" y="2659449"/>
                </a:moveTo>
                <a:cubicBezTo>
                  <a:pt x="78979" y="2677184"/>
                  <a:pt x="68690" y="2670089"/>
                  <a:pt x="59728" y="2680232"/>
                </a:cubicBezTo>
                <a:lnTo>
                  <a:pt x="53941" y="2726460"/>
                </a:lnTo>
                <a:lnTo>
                  <a:pt x="56051" y="2723631"/>
                </a:lnTo>
                <a:cubicBezTo>
                  <a:pt x="68672" y="2713725"/>
                  <a:pt x="78099" y="2741025"/>
                  <a:pt x="91066" y="2736405"/>
                </a:cubicBezTo>
                <a:lnTo>
                  <a:pt x="93214" y="2733746"/>
                </a:lnTo>
                <a:lnTo>
                  <a:pt x="89827" y="2724647"/>
                </a:lnTo>
                <a:lnTo>
                  <a:pt x="87808" y="2723195"/>
                </a:lnTo>
                <a:lnTo>
                  <a:pt x="82040" y="2727959"/>
                </a:lnTo>
                <a:cubicBezTo>
                  <a:pt x="80033" y="2728839"/>
                  <a:pt x="77929" y="2728534"/>
                  <a:pt x="75620" y="2725686"/>
                </a:cubicBezTo>
                <a:lnTo>
                  <a:pt x="78629" y="2716590"/>
                </a:lnTo>
                <a:lnTo>
                  <a:pt x="76407" y="2714991"/>
                </a:lnTo>
                <a:cubicBezTo>
                  <a:pt x="67530" y="2710783"/>
                  <a:pt x="60890" y="2709904"/>
                  <a:pt x="69052" y="2705555"/>
                </a:cubicBezTo>
                <a:cubicBezTo>
                  <a:pt x="79058" y="2715380"/>
                  <a:pt x="81180" y="2708607"/>
                  <a:pt x="83298" y="2701811"/>
                </a:cubicBezTo>
                <a:lnTo>
                  <a:pt x="83917" y="2700597"/>
                </a:lnTo>
                <a:lnTo>
                  <a:pt x="88922" y="2685463"/>
                </a:lnTo>
                <a:lnTo>
                  <a:pt x="90963" y="2695158"/>
                </a:lnTo>
                <a:lnTo>
                  <a:pt x="96842" y="2697646"/>
                </a:lnTo>
                <a:lnTo>
                  <a:pt x="98553" y="2685728"/>
                </a:lnTo>
                <a:lnTo>
                  <a:pt x="131898" y="2689388"/>
                </a:lnTo>
                <a:lnTo>
                  <a:pt x="132913" y="2687483"/>
                </a:lnTo>
                <a:cubicBezTo>
                  <a:pt x="133763" y="2683214"/>
                  <a:pt x="133097" y="2678083"/>
                  <a:pt x="129819" y="2671029"/>
                </a:cubicBezTo>
                <a:cubicBezTo>
                  <a:pt x="116685" y="2680110"/>
                  <a:pt x="91997" y="2702817"/>
                  <a:pt x="87238" y="2659449"/>
                </a:cubicBezTo>
                <a:close/>
                <a:moveTo>
                  <a:pt x="255959" y="2574209"/>
                </a:moveTo>
                <a:lnTo>
                  <a:pt x="252568" y="2575968"/>
                </a:lnTo>
                <a:lnTo>
                  <a:pt x="254571" y="2579243"/>
                </a:lnTo>
                <a:lnTo>
                  <a:pt x="260469" y="2578416"/>
                </a:lnTo>
                <a:close/>
                <a:moveTo>
                  <a:pt x="20751" y="2529190"/>
                </a:moveTo>
                <a:lnTo>
                  <a:pt x="33524" y="2535270"/>
                </a:lnTo>
                <a:lnTo>
                  <a:pt x="36238" y="2534046"/>
                </a:lnTo>
                <a:lnTo>
                  <a:pt x="23063" y="2529494"/>
                </a:lnTo>
                <a:close/>
                <a:moveTo>
                  <a:pt x="43984" y="1588936"/>
                </a:moveTo>
                <a:lnTo>
                  <a:pt x="44746" y="1594061"/>
                </a:lnTo>
                <a:lnTo>
                  <a:pt x="46228" y="1591068"/>
                </a:lnTo>
                <a:close/>
                <a:moveTo>
                  <a:pt x="11852148" y="1585793"/>
                </a:moveTo>
                <a:cubicBezTo>
                  <a:pt x="11844541" y="1611009"/>
                  <a:pt x="11834244" y="1603837"/>
                  <a:pt x="11825842" y="1619936"/>
                </a:cubicBezTo>
                <a:cubicBezTo>
                  <a:pt x="11837763" y="1646322"/>
                  <a:pt x="11846123" y="1629166"/>
                  <a:pt x="11856603" y="1638640"/>
                </a:cubicBezTo>
                <a:cubicBezTo>
                  <a:pt x="11853739" y="1621024"/>
                  <a:pt x="11866003" y="1602872"/>
                  <a:pt x="11852148" y="1585793"/>
                </a:cubicBezTo>
                <a:close/>
                <a:moveTo>
                  <a:pt x="8257" y="1543346"/>
                </a:moveTo>
                <a:lnTo>
                  <a:pt x="7271" y="1545703"/>
                </a:lnTo>
                <a:cubicBezTo>
                  <a:pt x="6108" y="1551274"/>
                  <a:pt x="7054" y="1556764"/>
                  <a:pt x="12902" y="1562022"/>
                </a:cubicBezTo>
                <a:lnTo>
                  <a:pt x="18203" y="1556060"/>
                </a:lnTo>
                <a:lnTo>
                  <a:pt x="17094" y="1546129"/>
                </a:lnTo>
                <a:close/>
                <a:moveTo>
                  <a:pt x="167649" y="1410732"/>
                </a:moveTo>
                <a:lnTo>
                  <a:pt x="165452" y="1414845"/>
                </a:lnTo>
                <a:lnTo>
                  <a:pt x="169355" y="1414405"/>
                </a:lnTo>
                <a:close/>
                <a:moveTo>
                  <a:pt x="193958" y="1388313"/>
                </a:moveTo>
                <a:cubicBezTo>
                  <a:pt x="191500" y="1387926"/>
                  <a:pt x="189111" y="1388345"/>
                  <a:pt x="186846" y="1390225"/>
                </a:cubicBezTo>
                <a:cubicBezTo>
                  <a:pt x="185191" y="1396531"/>
                  <a:pt x="185443" y="1400733"/>
                  <a:pt x="186849" y="1403734"/>
                </a:cubicBezTo>
                <a:lnTo>
                  <a:pt x="191812" y="1408236"/>
                </a:lnTo>
                <a:lnTo>
                  <a:pt x="197980" y="1404934"/>
                </a:lnTo>
                <a:lnTo>
                  <a:pt x="199160" y="1396439"/>
                </a:lnTo>
                <a:lnTo>
                  <a:pt x="205098" y="1401124"/>
                </a:lnTo>
                <a:lnTo>
                  <a:pt x="215510" y="1395551"/>
                </a:lnTo>
                <a:lnTo>
                  <a:pt x="201483" y="1391235"/>
                </a:lnTo>
                <a:cubicBezTo>
                  <a:pt x="198943" y="1389893"/>
                  <a:pt x="196416" y="1388700"/>
                  <a:pt x="193958" y="1388313"/>
                </a:cubicBezTo>
                <a:close/>
                <a:moveTo>
                  <a:pt x="227784" y="1387737"/>
                </a:moveTo>
                <a:lnTo>
                  <a:pt x="227949" y="1389532"/>
                </a:lnTo>
                <a:lnTo>
                  <a:pt x="228348" y="1388784"/>
                </a:lnTo>
                <a:close/>
                <a:moveTo>
                  <a:pt x="102927" y="1373397"/>
                </a:moveTo>
                <a:lnTo>
                  <a:pt x="103079" y="1379343"/>
                </a:lnTo>
                <a:cubicBezTo>
                  <a:pt x="100926" y="1382757"/>
                  <a:pt x="98559" y="1386478"/>
                  <a:pt x="97343" y="1391267"/>
                </a:cubicBezTo>
                <a:lnTo>
                  <a:pt x="97666" y="1396329"/>
                </a:lnTo>
                <a:lnTo>
                  <a:pt x="108433" y="1399583"/>
                </a:lnTo>
                <a:close/>
                <a:moveTo>
                  <a:pt x="176815" y="1373271"/>
                </a:moveTo>
                <a:lnTo>
                  <a:pt x="168443" y="1380079"/>
                </a:lnTo>
                <a:lnTo>
                  <a:pt x="171327" y="1379944"/>
                </a:lnTo>
                <a:close/>
                <a:moveTo>
                  <a:pt x="132299" y="1364465"/>
                </a:moveTo>
                <a:lnTo>
                  <a:pt x="125919" y="1373960"/>
                </a:lnTo>
                <a:lnTo>
                  <a:pt x="149435" y="1380968"/>
                </a:lnTo>
                <a:lnTo>
                  <a:pt x="153635" y="1380772"/>
                </a:lnTo>
                <a:lnTo>
                  <a:pt x="140678" y="1365082"/>
                </a:lnTo>
                <a:cubicBezTo>
                  <a:pt x="137755" y="1363313"/>
                  <a:pt x="134949" y="1362915"/>
                  <a:pt x="132299" y="1364465"/>
                </a:cubicBezTo>
                <a:close/>
                <a:moveTo>
                  <a:pt x="203757" y="1343362"/>
                </a:moveTo>
                <a:lnTo>
                  <a:pt x="204978" y="1369681"/>
                </a:lnTo>
                <a:lnTo>
                  <a:pt x="216162" y="1395202"/>
                </a:lnTo>
                <a:lnTo>
                  <a:pt x="216572" y="1394983"/>
                </a:lnTo>
                <a:lnTo>
                  <a:pt x="216875" y="1394494"/>
                </a:lnTo>
                <a:cubicBezTo>
                  <a:pt x="218594" y="1389016"/>
                  <a:pt x="219932" y="1382279"/>
                  <a:pt x="221245" y="1376256"/>
                </a:cubicBezTo>
                <a:lnTo>
                  <a:pt x="221377" y="1375818"/>
                </a:lnTo>
                <a:lnTo>
                  <a:pt x="216249" y="1366282"/>
                </a:lnTo>
                <a:cubicBezTo>
                  <a:pt x="215119" y="1358620"/>
                  <a:pt x="215493" y="1351544"/>
                  <a:pt x="213185" y="1347293"/>
                </a:cubicBezTo>
                <a:lnTo>
                  <a:pt x="204876" y="1343704"/>
                </a:lnTo>
                <a:close/>
                <a:moveTo>
                  <a:pt x="126267" y="1342353"/>
                </a:moveTo>
                <a:cubicBezTo>
                  <a:pt x="117613" y="1338221"/>
                  <a:pt x="109821" y="1344809"/>
                  <a:pt x="102492" y="1356499"/>
                </a:cubicBezTo>
                <a:lnTo>
                  <a:pt x="102765" y="1367057"/>
                </a:lnTo>
                <a:lnTo>
                  <a:pt x="118384" y="1371713"/>
                </a:lnTo>
                <a:lnTo>
                  <a:pt x="118914" y="1364768"/>
                </a:lnTo>
                <a:cubicBezTo>
                  <a:pt x="120052" y="1356034"/>
                  <a:pt x="122080" y="1347933"/>
                  <a:pt x="126267" y="1342353"/>
                </a:cubicBezTo>
                <a:close/>
                <a:moveTo>
                  <a:pt x="391325" y="1331636"/>
                </a:moveTo>
                <a:lnTo>
                  <a:pt x="391272" y="1343292"/>
                </a:lnTo>
                <a:lnTo>
                  <a:pt x="398859" y="1342028"/>
                </a:lnTo>
                <a:close/>
                <a:moveTo>
                  <a:pt x="387605" y="1326506"/>
                </a:moveTo>
                <a:lnTo>
                  <a:pt x="385518" y="1327454"/>
                </a:lnTo>
                <a:lnTo>
                  <a:pt x="390504" y="1330506"/>
                </a:lnTo>
                <a:close/>
                <a:moveTo>
                  <a:pt x="99334" y="1261218"/>
                </a:moveTo>
                <a:lnTo>
                  <a:pt x="108085" y="1270556"/>
                </a:lnTo>
                <a:lnTo>
                  <a:pt x="101666" y="1261768"/>
                </a:lnTo>
                <a:close/>
                <a:moveTo>
                  <a:pt x="235057" y="1257628"/>
                </a:moveTo>
                <a:lnTo>
                  <a:pt x="232016" y="1260714"/>
                </a:lnTo>
                <a:lnTo>
                  <a:pt x="226749" y="1269367"/>
                </a:lnTo>
                <a:lnTo>
                  <a:pt x="231758" y="1277776"/>
                </a:lnTo>
                <a:cubicBezTo>
                  <a:pt x="236552" y="1285411"/>
                  <a:pt x="241118" y="1290374"/>
                  <a:pt x="244632" y="1282519"/>
                </a:cubicBezTo>
                <a:close/>
                <a:moveTo>
                  <a:pt x="146218" y="1253856"/>
                </a:moveTo>
                <a:lnTo>
                  <a:pt x="144534" y="1255864"/>
                </a:lnTo>
                <a:lnTo>
                  <a:pt x="139460" y="1270657"/>
                </a:lnTo>
                <a:lnTo>
                  <a:pt x="137206" y="1270128"/>
                </a:lnTo>
                <a:lnTo>
                  <a:pt x="133010" y="1282434"/>
                </a:lnTo>
                <a:lnTo>
                  <a:pt x="144544" y="1267174"/>
                </a:lnTo>
                <a:close/>
                <a:moveTo>
                  <a:pt x="180975" y="1252550"/>
                </a:moveTo>
                <a:lnTo>
                  <a:pt x="173463" y="1263101"/>
                </a:lnTo>
                <a:lnTo>
                  <a:pt x="169140" y="1270198"/>
                </a:lnTo>
                <a:lnTo>
                  <a:pt x="169467" y="1275254"/>
                </a:lnTo>
                <a:lnTo>
                  <a:pt x="180619" y="1268945"/>
                </a:lnTo>
                <a:lnTo>
                  <a:pt x="177131" y="1281919"/>
                </a:lnTo>
                <a:lnTo>
                  <a:pt x="190486" y="1275614"/>
                </a:lnTo>
                <a:lnTo>
                  <a:pt x="192965" y="1270878"/>
                </a:lnTo>
                <a:lnTo>
                  <a:pt x="185130" y="1255814"/>
                </a:lnTo>
                <a:close/>
                <a:moveTo>
                  <a:pt x="155907" y="1242576"/>
                </a:moveTo>
                <a:lnTo>
                  <a:pt x="155644" y="1242617"/>
                </a:lnTo>
                <a:lnTo>
                  <a:pt x="155202" y="1243145"/>
                </a:lnTo>
                <a:lnTo>
                  <a:pt x="156070" y="1244553"/>
                </a:lnTo>
                <a:close/>
                <a:moveTo>
                  <a:pt x="350478" y="1231767"/>
                </a:moveTo>
                <a:lnTo>
                  <a:pt x="336423" y="1238339"/>
                </a:lnTo>
                <a:lnTo>
                  <a:pt x="352306" y="1244218"/>
                </a:lnTo>
                <a:lnTo>
                  <a:pt x="359993" y="1238059"/>
                </a:lnTo>
                <a:lnTo>
                  <a:pt x="359219" y="1236950"/>
                </a:lnTo>
                <a:close/>
                <a:moveTo>
                  <a:pt x="277094" y="1229746"/>
                </a:moveTo>
                <a:lnTo>
                  <a:pt x="267685" y="1233088"/>
                </a:lnTo>
                <a:lnTo>
                  <a:pt x="264127" y="1234757"/>
                </a:lnTo>
                <a:lnTo>
                  <a:pt x="256830" y="1268891"/>
                </a:lnTo>
                <a:lnTo>
                  <a:pt x="257326" y="1269950"/>
                </a:lnTo>
                <a:lnTo>
                  <a:pt x="262787" y="1263172"/>
                </a:lnTo>
                <a:cubicBezTo>
                  <a:pt x="266381" y="1260446"/>
                  <a:pt x="270170" y="1260113"/>
                  <a:pt x="274361" y="1264625"/>
                </a:cubicBezTo>
                <a:cubicBezTo>
                  <a:pt x="270782" y="1248832"/>
                  <a:pt x="272394" y="1239687"/>
                  <a:pt x="276872" y="1234206"/>
                </a:cubicBezTo>
                <a:lnTo>
                  <a:pt x="277935" y="1233749"/>
                </a:lnTo>
                <a:close/>
                <a:moveTo>
                  <a:pt x="196762" y="1229640"/>
                </a:moveTo>
                <a:lnTo>
                  <a:pt x="197037" y="1238843"/>
                </a:lnTo>
                <a:lnTo>
                  <a:pt x="197905" y="1261432"/>
                </a:lnTo>
                <a:lnTo>
                  <a:pt x="202125" y="1253367"/>
                </a:lnTo>
                <a:lnTo>
                  <a:pt x="204103" y="1232749"/>
                </a:lnTo>
                <a:close/>
                <a:moveTo>
                  <a:pt x="209616" y="1195573"/>
                </a:moveTo>
                <a:cubicBezTo>
                  <a:pt x="205843" y="1192931"/>
                  <a:pt x="201429" y="1192312"/>
                  <a:pt x="195751" y="1195937"/>
                </a:cubicBezTo>
                <a:lnTo>
                  <a:pt x="196147" y="1209129"/>
                </a:lnTo>
                <a:lnTo>
                  <a:pt x="227237" y="1223470"/>
                </a:lnTo>
                <a:lnTo>
                  <a:pt x="226600" y="1214770"/>
                </a:lnTo>
                <a:lnTo>
                  <a:pt x="219642" y="1207347"/>
                </a:lnTo>
                <a:cubicBezTo>
                  <a:pt x="216523" y="1202881"/>
                  <a:pt x="213389" y="1198215"/>
                  <a:pt x="209616" y="1195573"/>
                </a:cubicBezTo>
                <a:close/>
                <a:moveTo>
                  <a:pt x="248431" y="1080984"/>
                </a:moveTo>
                <a:lnTo>
                  <a:pt x="245964" y="1088598"/>
                </a:lnTo>
                <a:lnTo>
                  <a:pt x="252363" y="1093623"/>
                </a:lnTo>
                <a:lnTo>
                  <a:pt x="257374" y="1092688"/>
                </a:lnTo>
                <a:lnTo>
                  <a:pt x="256538" y="1089547"/>
                </a:lnTo>
                <a:cubicBezTo>
                  <a:pt x="254852" y="1085632"/>
                  <a:pt x="252362" y="1082347"/>
                  <a:pt x="248431" y="1080984"/>
                </a:cubicBezTo>
                <a:close/>
                <a:moveTo>
                  <a:pt x="586486" y="1077304"/>
                </a:moveTo>
                <a:lnTo>
                  <a:pt x="593109" y="1099805"/>
                </a:lnTo>
                <a:lnTo>
                  <a:pt x="604339" y="1101469"/>
                </a:lnTo>
                <a:close/>
                <a:moveTo>
                  <a:pt x="568749" y="1072093"/>
                </a:moveTo>
                <a:cubicBezTo>
                  <a:pt x="563867" y="1073319"/>
                  <a:pt x="559623" y="1076795"/>
                  <a:pt x="556955" y="1083274"/>
                </a:cubicBezTo>
                <a:cubicBezTo>
                  <a:pt x="561268" y="1089129"/>
                  <a:pt x="565387" y="1092672"/>
                  <a:pt x="569389" y="1094825"/>
                </a:cubicBezTo>
                <a:lnTo>
                  <a:pt x="571162" y="1095309"/>
                </a:lnTo>
                <a:lnTo>
                  <a:pt x="582893" y="1074195"/>
                </a:lnTo>
                <a:close/>
                <a:moveTo>
                  <a:pt x="267535" y="1060362"/>
                </a:moveTo>
                <a:lnTo>
                  <a:pt x="267328" y="1090828"/>
                </a:lnTo>
                <a:lnTo>
                  <a:pt x="277092" y="1089005"/>
                </a:lnTo>
                <a:lnTo>
                  <a:pt x="285593" y="1085073"/>
                </a:lnTo>
                <a:close/>
                <a:moveTo>
                  <a:pt x="24447" y="1042471"/>
                </a:moveTo>
                <a:cubicBezTo>
                  <a:pt x="14688" y="1056011"/>
                  <a:pt x="34028" y="1068690"/>
                  <a:pt x="27685" y="1082154"/>
                </a:cubicBezTo>
                <a:cubicBezTo>
                  <a:pt x="24115" y="1088854"/>
                  <a:pt x="20440" y="1095644"/>
                  <a:pt x="16843" y="1102430"/>
                </a:cubicBezTo>
                <a:cubicBezTo>
                  <a:pt x="21546" y="1108862"/>
                  <a:pt x="26244" y="1115252"/>
                  <a:pt x="31000" y="1121835"/>
                </a:cubicBezTo>
                <a:cubicBezTo>
                  <a:pt x="45195" y="1099176"/>
                  <a:pt x="39729" y="1077329"/>
                  <a:pt x="50442" y="1054871"/>
                </a:cubicBezTo>
                <a:cubicBezTo>
                  <a:pt x="39717" y="1025515"/>
                  <a:pt x="35155" y="1071710"/>
                  <a:pt x="24447" y="1042471"/>
                </a:cubicBezTo>
                <a:close/>
                <a:moveTo>
                  <a:pt x="195333" y="1018032"/>
                </a:moveTo>
                <a:cubicBezTo>
                  <a:pt x="183267" y="1012410"/>
                  <a:pt x="169559" y="1020692"/>
                  <a:pt x="166738" y="1050658"/>
                </a:cubicBezTo>
                <a:cubicBezTo>
                  <a:pt x="186383" y="1067792"/>
                  <a:pt x="203252" y="1021537"/>
                  <a:pt x="214080" y="1068821"/>
                </a:cubicBezTo>
                <a:cubicBezTo>
                  <a:pt x="217824" y="1043179"/>
                  <a:pt x="207400" y="1023653"/>
                  <a:pt x="195333" y="1018032"/>
                </a:cubicBezTo>
                <a:close/>
                <a:moveTo>
                  <a:pt x="265746" y="987659"/>
                </a:moveTo>
                <a:cubicBezTo>
                  <a:pt x="237440" y="983315"/>
                  <a:pt x="259026" y="1022060"/>
                  <a:pt x="231079" y="1021965"/>
                </a:cubicBezTo>
                <a:cubicBezTo>
                  <a:pt x="256332" y="1039954"/>
                  <a:pt x="262159" y="1021235"/>
                  <a:pt x="265746" y="987659"/>
                </a:cubicBezTo>
                <a:close/>
                <a:moveTo>
                  <a:pt x="131634" y="979058"/>
                </a:moveTo>
                <a:cubicBezTo>
                  <a:pt x="114443" y="988797"/>
                  <a:pt x="98042" y="1009342"/>
                  <a:pt x="80395" y="1014020"/>
                </a:cubicBezTo>
                <a:cubicBezTo>
                  <a:pt x="93749" y="1023877"/>
                  <a:pt x="107606" y="1040953"/>
                  <a:pt x="120536" y="1045704"/>
                </a:cubicBezTo>
                <a:cubicBezTo>
                  <a:pt x="126579" y="1034437"/>
                  <a:pt x="132544" y="1023215"/>
                  <a:pt x="138550" y="1011992"/>
                </a:cubicBezTo>
                <a:cubicBezTo>
                  <a:pt x="127902" y="1001356"/>
                  <a:pt x="124621" y="990436"/>
                  <a:pt x="131634" y="979058"/>
                </a:cubicBezTo>
                <a:close/>
                <a:moveTo>
                  <a:pt x="377788" y="967098"/>
                </a:moveTo>
                <a:lnTo>
                  <a:pt x="385658" y="976788"/>
                </a:lnTo>
                <a:lnTo>
                  <a:pt x="383778" y="971481"/>
                </a:lnTo>
                <a:close/>
                <a:moveTo>
                  <a:pt x="444982" y="963581"/>
                </a:moveTo>
                <a:lnTo>
                  <a:pt x="441169" y="964479"/>
                </a:lnTo>
                <a:lnTo>
                  <a:pt x="449707" y="968917"/>
                </a:lnTo>
                <a:lnTo>
                  <a:pt x="452617" y="969113"/>
                </a:lnTo>
                <a:lnTo>
                  <a:pt x="453602" y="967272"/>
                </a:lnTo>
                <a:close/>
                <a:moveTo>
                  <a:pt x="367836" y="959821"/>
                </a:moveTo>
                <a:lnTo>
                  <a:pt x="363657" y="967827"/>
                </a:lnTo>
                <a:lnTo>
                  <a:pt x="370288" y="967315"/>
                </a:lnTo>
                <a:lnTo>
                  <a:pt x="377374" y="966798"/>
                </a:lnTo>
                <a:close/>
                <a:moveTo>
                  <a:pt x="119500" y="853612"/>
                </a:moveTo>
                <a:lnTo>
                  <a:pt x="107359" y="859288"/>
                </a:lnTo>
                <a:lnTo>
                  <a:pt x="116638" y="860425"/>
                </a:lnTo>
                <a:cubicBezTo>
                  <a:pt x="119845" y="861307"/>
                  <a:pt x="123122" y="863012"/>
                  <a:pt x="126550" y="866517"/>
                </a:cubicBezTo>
                <a:close/>
                <a:moveTo>
                  <a:pt x="65644" y="843106"/>
                </a:moveTo>
                <a:lnTo>
                  <a:pt x="64615" y="843471"/>
                </a:lnTo>
                <a:lnTo>
                  <a:pt x="67111" y="843508"/>
                </a:lnTo>
                <a:close/>
                <a:moveTo>
                  <a:pt x="50323" y="675770"/>
                </a:moveTo>
                <a:cubicBezTo>
                  <a:pt x="44309" y="691443"/>
                  <a:pt x="55970" y="706491"/>
                  <a:pt x="50009" y="722272"/>
                </a:cubicBezTo>
                <a:cubicBezTo>
                  <a:pt x="39599" y="738049"/>
                  <a:pt x="46946" y="701846"/>
                  <a:pt x="31220" y="696391"/>
                </a:cubicBezTo>
                <a:lnTo>
                  <a:pt x="22546" y="723176"/>
                </a:lnTo>
                <a:lnTo>
                  <a:pt x="37210" y="727927"/>
                </a:lnTo>
                <a:cubicBezTo>
                  <a:pt x="46936" y="728175"/>
                  <a:pt x="56540" y="726161"/>
                  <a:pt x="64865" y="723554"/>
                </a:cubicBezTo>
                <a:lnTo>
                  <a:pt x="68297" y="722196"/>
                </a:lnTo>
                <a:lnTo>
                  <a:pt x="69229" y="701642"/>
                </a:lnTo>
                <a:lnTo>
                  <a:pt x="63726" y="694112"/>
                </a:lnTo>
                <a:lnTo>
                  <a:pt x="62520" y="696606"/>
                </a:lnTo>
                <a:lnTo>
                  <a:pt x="62462" y="692382"/>
                </a:lnTo>
                <a:close/>
                <a:moveTo>
                  <a:pt x="39788" y="637724"/>
                </a:moveTo>
                <a:lnTo>
                  <a:pt x="28430" y="638151"/>
                </a:lnTo>
                <a:lnTo>
                  <a:pt x="27457" y="643441"/>
                </a:lnTo>
                <a:lnTo>
                  <a:pt x="29434" y="644324"/>
                </a:lnTo>
                <a:cubicBezTo>
                  <a:pt x="33587" y="644574"/>
                  <a:pt x="36795" y="642872"/>
                  <a:pt x="39325" y="639557"/>
                </a:cubicBezTo>
                <a:close/>
                <a:moveTo>
                  <a:pt x="213691" y="586075"/>
                </a:moveTo>
                <a:lnTo>
                  <a:pt x="206416" y="597413"/>
                </a:lnTo>
                <a:cubicBezTo>
                  <a:pt x="214408" y="601976"/>
                  <a:pt x="221956" y="601071"/>
                  <a:pt x="229370" y="598446"/>
                </a:cubicBezTo>
                <a:lnTo>
                  <a:pt x="231766" y="597440"/>
                </a:lnTo>
                <a:lnTo>
                  <a:pt x="230826" y="594993"/>
                </a:lnTo>
                <a:close/>
                <a:moveTo>
                  <a:pt x="1088904" y="561601"/>
                </a:moveTo>
                <a:cubicBezTo>
                  <a:pt x="1083920" y="560076"/>
                  <a:pt x="1079322" y="563361"/>
                  <a:pt x="1075268" y="573223"/>
                </a:cubicBezTo>
                <a:cubicBezTo>
                  <a:pt x="1086531" y="592049"/>
                  <a:pt x="1096794" y="598599"/>
                  <a:pt x="1104902" y="578836"/>
                </a:cubicBezTo>
                <a:cubicBezTo>
                  <a:pt x="1099276" y="569460"/>
                  <a:pt x="1093894" y="563128"/>
                  <a:pt x="1088904" y="561601"/>
                </a:cubicBezTo>
                <a:close/>
                <a:moveTo>
                  <a:pt x="152189" y="546312"/>
                </a:moveTo>
                <a:cubicBezTo>
                  <a:pt x="147348" y="555321"/>
                  <a:pt x="142585" y="564321"/>
                  <a:pt x="137749" y="573364"/>
                </a:cubicBezTo>
                <a:cubicBezTo>
                  <a:pt x="140687" y="579584"/>
                  <a:pt x="143336" y="582306"/>
                  <a:pt x="145842" y="583281"/>
                </a:cubicBezTo>
                <a:lnTo>
                  <a:pt x="148623" y="583067"/>
                </a:lnTo>
                <a:lnTo>
                  <a:pt x="148859" y="581183"/>
                </a:lnTo>
                <a:lnTo>
                  <a:pt x="149952" y="582965"/>
                </a:lnTo>
                <a:lnTo>
                  <a:pt x="153075" y="582724"/>
                </a:lnTo>
                <a:cubicBezTo>
                  <a:pt x="157806" y="581194"/>
                  <a:pt x="162542" y="579684"/>
                  <a:pt x="168447" y="592196"/>
                </a:cubicBezTo>
                <a:cubicBezTo>
                  <a:pt x="169857" y="576532"/>
                  <a:pt x="158523" y="561568"/>
                  <a:pt x="152189" y="546312"/>
                </a:cubicBezTo>
                <a:close/>
                <a:moveTo>
                  <a:pt x="312639" y="522061"/>
                </a:moveTo>
                <a:lnTo>
                  <a:pt x="302219" y="522452"/>
                </a:lnTo>
                <a:lnTo>
                  <a:pt x="304065" y="534542"/>
                </a:lnTo>
                <a:lnTo>
                  <a:pt x="308113" y="534461"/>
                </a:lnTo>
                <a:close/>
                <a:moveTo>
                  <a:pt x="1424145" y="520957"/>
                </a:moveTo>
                <a:lnTo>
                  <a:pt x="1433049" y="527814"/>
                </a:lnTo>
                <a:lnTo>
                  <a:pt x="1442470" y="526595"/>
                </a:lnTo>
                <a:close/>
                <a:moveTo>
                  <a:pt x="1608982" y="502583"/>
                </a:moveTo>
                <a:lnTo>
                  <a:pt x="1597790" y="523605"/>
                </a:lnTo>
                <a:lnTo>
                  <a:pt x="1612799" y="535376"/>
                </a:lnTo>
                <a:lnTo>
                  <a:pt x="1615757" y="525607"/>
                </a:lnTo>
                <a:lnTo>
                  <a:pt x="1608996" y="502590"/>
                </a:lnTo>
                <a:close/>
                <a:moveTo>
                  <a:pt x="1456593" y="501503"/>
                </a:moveTo>
                <a:lnTo>
                  <a:pt x="1456291" y="501685"/>
                </a:lnTo>
                <a:lnTo>
                  <a:pt x="1449565" y="525281"/>
                </a:lnTo>
                <a:lnTo>
                  <a:pt x="1461352" y="506527"/>
                </a:lnTo>
                <a:close/>
                <a:moveTo>
                  <a:pt x="1208982" y="494810"/>
                </a:moveTo>
                <a:lnTo>
                  <a:pt x="1220514" y="515136"/>
                </a:lnTo>
                <a:lnTo>
                  <a:pt x="1225413" y="502305"/>
                </a:lnTo>
                <a:lnTo>
                  <a:pt x="1220536" y="498040"/>
                </a:lnTo>
                <a:close/>
                <a:moveTo>
                  <a:pt x="1473885" y="493868"/>
                </a:moveTo>
                <a:lnTo>
                  <a:pt x="1461423" y="506477"/>
                </a:lnTo>
                <a:lnTo>
                  <a:pt x="1472346" y="529842"/>
                </a:lnTo>
                <a:lnTo>
                  <a:pt x="1473565" y="527558"/>
                </a:lnTo>
                <a:cubicBezTo>
                  <a:pt x="1470708" y="521076"/>
                  <a:pt x="1471090" y="514382"/>
                  <a:pt x="1476098" y="507560"/>
                </a:cubicBezTo>
                <a:lnTo>
                  <a:pt x="1485405" y="519868"/>
                </a:lnTo>
                <a:lnTo>
                  <a:pt x="1486358" y="519498"/>
                </a:lnTo>
                <a:cubicBezTo>
                  <a:pt x="1490743" y="520006"/>
                  <a:pt x="1496299" y="521373"/>
                  <a:pt x="1503043" y="505029"/>
                </a:cubicBezTo>
                <a:lnTo>
                  <a:pt x="1494082" y="497810"/>
                </a:lnTo>
                <a:close/>
                <a:moveTo>
                  <a:pt x="1180393" y="487012"/>
                </a:moveTo>
                <a:lnTo>
                  <a:pt x="1190800" y="509492"/>
                </a:lnTo>
                <a:cubicBezTo>
                  <a:pt x="1194238" y="502069"/>
                  <a:pt x="1197217" y="497134"/>
                  <a:pt x="1199901" y="494305"/>
                </a:cubicBezTo>
                <a:lnTo>
                  <a:pt x="1203126" y="493172"/>
                </a:lnTo>
                <a:lnTo>
                  <a:pt x="1189671" y="489409"/>
                </a:lnTo>
                <a:close/>
                <a:moveTo>
                  <a:pt x="359728" y="486881"/>
                </a:moveTo>
                <a:cubicBezTo>
                  <a:pt x="353874" y="487672"/>
                  <a:pt x="348110" y="490667"/>
                  <a:pt x="343203" y="495116"/>
                </a:cubicBezTo>
                <a:lnTo>
                  <a:pt x="340445" y="503233"/>
                </a:lnTo>
                <a:lnTo>
                  <a:pt x="357841" y="512948"/>
                </a:lnTo>
                <a:lnTo>
                  <a:pt x="365232" y="513531"/>
                </a:lnTo>
                <a:lnTo>
                  <a:pt x="376776" y="491861"/>
                </a:lnTo>
                <a:cubicBezTo>
                  <a:pt x="371518" y="487501"/>
                  <a:pt x="365579" y="486089"/>
                  <a:pt x="359728" y="486881"/>
                </a:cubicBezTo>
                <a:close/>
                <a:moveTo>
                  <a:pt x="1127178" y="444898"/>
                </a:moveTo>
                <a:lnTo>
                  <a:pt x="1125152" y="445769"/>
                </a:lnTo>
                <a:lnTo>
                  <a:pt x="1125262" y="447114"/>
                </a:lnTo>
                <a:cubicBezTo>
                  <a:pt x="1109451" y="470858"/>
                  <a:pt x="1091334" y="465874"/>
                  <a:pt x="1073691" y="466169"/>
                </a:cubicBezTo>
                <a:lnTo>
                  <a:pt x="1070930" y="466696"/>
                </a:lnTo>
                <a:lnTo>
                  <a:pt x="1064013" y="487470"/>
                </a:lnTo>
                <a:cubicBezTo>
                  <a:pt x="1075874" y="504299"/>
                  <a:pt x="1072441" y="490290"/>
                  <a:pt x="1075919" y="480375"/>
                </a:cubicBezTo>
                <a:cubicBezTo>
                  <a:pt x="1098911" y="476263"/>
                  <a:pt x="1120198" y="485603"/>
                  <a:pt x="1133482" y="470131"/>
                </a:cubicBezTo>
                <a:lnTo>
                  <a:pt x="1136843" y="461987"/>
                </a:lnTo>
                <a:lnTo>
                  <a:pt x="1134684" y="460127"/>
                </a:lnTo>
                <a:lnTo>
                  <a:pt x="1140438" y="453280"/>
                </a:lnTo>
                <a:lnTo>
                  <a:pt x="1143866" y="444974"/>
                </a:lnTo>
                <a:cubicBezTo>
                  <a:pt x="1138107" y="442586"/>
                  <a:pt x="1132593" y="443135"/>
                  <a:pt x="1127178" y="444898"/>
                </a:cubicBezTo>
                <a:close/>
                <a:moveTo>
                  <a:pt x="2159798" y="435436"/>
                </a:moveTo>
                <a:cubicBezTo>
                  <a:pt x="2159588" y="436964"/>
                  <a:pt x="2159346" y="440353"/>
                  <a:pt x="2158909" y="444344"/>
                </a:cubicBezTo>
                <a:lnTo>
                  <a:pt x="2156912" y="456501"/>
                </a:lnTo>
                <a:lnTo>
                  <a:pt x="2169196" y="458715"/>
                </a:lnTo>
                <a:lnTo>
                  <a:pt x="2174761" y="456019"/>
                </a:lnTo>
                <a:close/>
                <a:moveTo>
                  <a:pt x="1669759" y="432843"/>
                </a:moveTo>
                <a:lnTo>
                  <a:pt x="1676844" y="440988"/>
                </a:lnTo>
                <a:cubicBezTo>
                  <a:pt x="1680483" y="442887"/>
                  <a:pt x="1684019" y="443550"/>
                  <a:pt x="1687771" y="446821"/>
                </a:cubicBezTo>
                <a:lnTo>
                  <a:pt x="1690828" y="434067"/>
                </a:lnTo>
                <a:close/>
                <a:moveTo>
                  <a:pt x="26012" y="431406"/>
                </a:moveTo>
                <a:cubicBezTo>
                  <a:pt x="23184" y="440460"/>
                  <a:pt x="32883" y="448960"/>
                  <a:pt x="28200" y="457992"/>
                </a:cubicBezTo>
                <a:cubicBezTo>
                  <a:pt x="52743" y="486763"/>
                  <a:pt x="70905" y="437293"/>
                  <a:pt x="93594" y="442397"/>
                </a:cubicBezTo>
                <a:cubicBezTo>
                  <a:pt x="69429" y="419088"/>
                  <a:pt x="50242" y="455964"/>
                  <a:pt x="26012" y="431406"/>
                </a:cubicBezTo>
                <a:close/>
                <a:moveTo>
                  <a:pt x="1527673" y="425925"/>
                </a:moveTo>
                <a:lnTo>
                  <a:pt x="1527676" y="425935"/>
                </a:lnTo>
                <a:lnTo>
                  <a:pt x="1527675" y="425928"/>
                </a:lnTo>
                <a:close/>
                <a:moveTo>
                  <a:pt x="2129170" y="418292"/>
                </a:moveTo>
                <a:cubicBezTo>
                  <a:pt x="2125769" y="419091"/>
                  <a:pt x="2122560" y="422190"/>
                  <a:pt x="2119430" y="426280"/>
                </a:cubicBezTo>
                <a:lnTo>
                  <a:pt x="2118819" y="427125"/>
                </a:lnTo>
                <a:lnTo>
                  <a:pt x="2121260" y="430661"/>
                </a:lnTo>
                <a:lnTo>
                  <a:pt x="2136684" y="429800"/>
                </a:lnTo>
                <a:lnTo>
                  <a:pt x="2139560" y="424967"/>
                </a:lnTo>
                <a:lnTo>
                  <a:pt x="2135652" y="422659"/>
                </a:lnTo>
                <a:lnTo>
                  <a:pt x="2134700" y="421253"/>
                </a:lnTo>
                <a:close/>
                <a:moveTo>
                  <a:pt x="1835222" y="413154"/>
                </a:moveTo>
                <a:lnTo>
                  <a:pt x="1835137" y="415050"/>
                </a:lnTo>
                <a:lnTo>
                  <a:pt x="1836976" y="415158"/>
                </a:lnTo>
                <a:lnTo>
                  <a:pt x="1837109" y="414014"/>
                </a:lnTo>
                <a:close/>
                <a:moveTo>
                  <a:pt x="1836621" y="381952"/>
                </a:moveTo>
                <a:lnTo>
                  <a:pt x="1836541" y="383709"/>
                </a:lnTo>
                <a:lnTo>
                  <a:pt x="1838425" y="384166"/>
                </a:lnTo>
                <a:close/>
                <a:moveTo>
                  <a:pt x="313562" y="381584"/>
                </a:moveTo>
                <a:cubicBezTo>
                  <a:pt x="303401" y="391902"/>
                  <a:pt x="288434" y="384825"/>
                  <a:pt x="290800" y="408833"/>
                </a:cubicBezTo>
                <a:lnTo>
                  <a:pt x="303837" y="424997"/>
                </a:lnTo>
                <a:lnTo>
                  <a:pt x="305027" y="424445"/>
                </a:lnTo>
                <a:cubicBezTo>
                  <a:pt x="314762" y="420135"/>
                  <a:pt x="324864" y="416509"/>
                  <a:pt x="335162" y="415637"/>
                </a:cubicBezTo>
                <a:cubicBezTo>
                  <a:pt x="327062" y="424522"/>
                  <a:pt x="323011" y="432612"/>
                  <a:pt x="318365" y="441218"/>
                </a:cubicBezTo>
                <a:lnTo>
                  <a:pt x="312143" y="449975"/>
                </a:lnTo>
                <a:lnTo>
                  <a:pt x="313543" y="470517"/>
                </a:lnTo>
                <a:lnTo>
                  <a:pt x="310859" y="481161"/>
                </a:lnTo>
                <a:lnTo>
                  <a:pt x="321107" y="490135"/>
                </a:lnTo>
                <a:lnTo>
                  <a:pt x="324290" y="474750"/>
                </a:lnTo>
                <a:cubicBezTo>
                  <a:pt x="327505" y="462380"/>
                  <a:pt x="331988" y="450177"/>
                  <a:pt x="339248" y="440207"/>
                </a:cubicBezTo>
                <a:cubicBezTo>
                  <a:pt x="356613" y="431315"/>
                  <a:pt x="376988" y="460086"/>
                  <a:pt x="393802" y="444919"/>
                </a:cubicBezTo>
                <a:cubicBezTo>
                  <a:pt x="383538" y="405757"/>
                  <a:pt x="349932" y="446316"/>
                  <a:pt x="365579" y="406259"/>
                </a:cubicBezTo>
                <a:cubicBezTo>
                  <a:pt x="345398" y="392062"/>
                  <a:pt x="324235" y="420581"/>
                  <a:pt x="313562" y="381584"/>
                </a:cubicBezTo>
                <a:close/>
                <a:moveTo>
                  <a:pt x="1642657" y="373236"/>
                </a:moveTo>
                <a:lnTo>
                  <a:pt x="1627736" y="376039"/>
                </a:lnTo>
                <a:lnTo>
                  <a:pt x="1631696" y="380407"/>
                </a:lnTo>
                <a:lnTo>
                  <a:pt x="1635156" y="381328"/>
                </a:lnTo>
                <a:cubicBezTo>
                  <a:pt x="1637732" y="380779"/>
                  <a:pt x="1639966" y="378869"/>
                  <a:pt x="1642167" y="374689"/>
                </a:cubicBezTo>
                <a:close/>
                <a:moveTo>
                  <a:pt x="1680871" y="364933"/>
                </a:moveTo>
                <a:lnTo>
                  <a:pt x="1656633" y="370423"/>
                </a:lnTo>
                <a:lnTo>
                  <a:pt x="1661425" y="380430"/>
                </a:lnTo>
                <a:lnTo>
                  <a:pt x="1661530" y="392800"/>
                </a:lnTo>
                <a:lnTo>
                  <a:pt x="1667627" y="392164"/>
                </a:lnTo>
                <a:cubicBezTo>
                  <a:pt x="1675956" y="390132"/>
                  <a:pt x="1684712" y="388007"/>
                  <a:pt x="1693269" y="389182"/>
                </a:cubicBezTo>
                <a:lnTo>
                  <a:pt x="1699269" y="393310"/>
                </a:lnTo>
                <a:lnTo>
                  <a:pt x="1702097" y="392294"/>
                </a:lnTo>
                <a:lnTo>
                  <a:pt x="1701276" y="394690"/>
                </a:lnTo>
                <a:lnTo>
                  <a:pt x="1717732" y="406009"/>
                </a:lnTo>
                <a:cubicBezTo>
                  <a:pt x="1716286" y="370175"/>
                  <a:pt x="1699936" y="363205"/>
                  <a:pt x="1680871" y="364933"/>
                </a:cubicBezTo>
                <a:close/>
                <a:moveTo>
                  <a:pt x="1260057" y="363844"/>
                </a:moveTo>
                <a:lnTo>
                  <a:pt x="1257111" y="366200"/>
                </a:lnTo>
                <a:lnTo>
                  <a:pt x="1263067" y="374730"/>
                </a:lnTo>
                <a:cubicBezTo>
                  <a:pt x="1266451" y="387214"/>
                  <a:pt x="1261615" y="389413"/>
                  <a:pt x="1257134" y="391570"/>
                </a:cubicBezTo>
                <a:lnTo>
                  <a:pt x="1256396" y="392183"/>
                </a:lnTo>
                <a:lnTo>
                  <a:pt x="1258461" y="394909"/>
                </a:lnTo>
                <a:cubicBezTo>
                  <a:pt x="1262968" y="398948"/>
                  <a:pt x="1267307" y="401072"/>
                  <a:pt x="1271541" y="401967"/>
                </a:cubicBezTo>
                <a:cubicBezTo>
                  <a:pt x="1271950" y="393069"/>
                  <a:pt x="1272485" y="384237"/>
                  <a:pt x="1277672" y="375151"/>
                </a:cubicBezTo>
                <a:cubicBezTo>
                  <a:pt x="1271482" y="367414"/>
                  <a:pt x="1265606" y="363643"/>
                  <a:pt x="1260057" y="363844"/>
                </a:cubicBezTo>
                <a:close/>
                <a:moveTo>
                  <a:pt x="1168428" y="356531"/>
                </a:moveTo>
                <a:lnTo>
                  <a:pt x="1158982" y="362263"/>
                </a:lnTo>
                <a:lnTo>
                  <a:pt x="1144581" y="381727"/>
                </a:lnTo>
                <a:lnTo>
                  <a:pt x="1143203" y="385642"/>
                </a:lnTo>
                <a:cubicBezTo>
                  <a:pt x="1149255" y="391487"/>
                  <a:pt x="1154473" y="388219"/>
                  <a:pt x="1159819" y="385055"/>
                </a:cubicBezTo>
                <a:lnTo>
                  <a:pt x="1161310" y="379512"/>
                </a:lnTo>
                <a:lnTo>
                  <a:pt x="1161253" y="379332"/>
                </a:lnTo>
                <a:lnTo>
                  <a:pt x="1161396" y="379187"/>
                </a:lnTo>
                <a:lnTo>
                  <a:pt x="1166104" y="361672"/>
                </a:lnTo>
                <a:close/>
                <a:moveTo>
                  <a:pt x="1580381" y="355535"/>
                </a:moveTo>
                <a:lnTo>
                  <a:pt x="1569804" y="355707"/>
                </a:lnTo>
                <a:lnTo>
                  <a:pt x="1558827" y="355570"/>
                </a:lnTo>
                <a:lnTo>
                  <a:pt x="1557439" y="357345"/>
                </a:lnTo>
                <a:lnTo>
                  <a:pt x="1568271" y="375879"/>
                </a:lnTo>
                <a:lnTo>
                  <a:pt x="1575873" y="378586"/>
                </a:lnTo>
                <a:lnTo>
                  <a:pt x="1582498" y="394485"/>
                </a:lnTo>
                <a:lnTo>
                  <a:pt x="1582616" y="394583"/>
                </a:lnTo>
                <a:lnTo>
                  <a:pt x="1585760" y="390884"/>
                </a:lnTo>
                <a:lnTo>
                  <a:pt x="1590136" y="376613"/>
                </a:lnTo>
                <a:close/>
                <a:moveTo>
                  <a:pt x="1525893" y="353273"/>
                </a:moveTo>
                <a:cubicBezTo>
                  <a:pt x="1522073" y="354198"/>
                  <a:pt x="1518929" y="357764"/>
                  <a:pt x="1516697" y="362956"/>
                </a:cubicBezTo>
                <a:lnTo>
                  <a:pt x="1515976" y="366727"/>
                </a:lnTo>
                <a:lnTo>
                  <a:pt x="1517160" y="372371"/>
                </a:lnTo>
                <a:lnTo>
                  <a:pt x="1526135" y="363174"/>
                </a:lnTo>
                <a:close/>
                <a:moveTo>
                  <a:pt x="1604641" y="351417"/>
                </a:moveTo>
                <a:lnTo>
                  <a:pt x="1605064" y="352613"/>
                </a:lnTo>
                <a:lnTo>
                  <a:pt x="1610279" y="367275"/>
                </a:lnTo>
                <a:lnTo>
                  <a:pt x="1618399" y="363089"/>
                </a:lnTo>
                <a:close/>
                <a:moveTo>
                  <a:pt x="1180681" y="349095"/>
                </a:moveTo>
                <a:lnTo>
                  <a:pt x="1178749" y="350267"/>
                </a:lnTo>
                <a:lnTo>
                  <a:pt x="1181593" y="367715"/>
                </a:lnTo>
                <a:lnTo>
                  <a:pt x="1181271" y="370044"/>
                </a:lnTo>
                <a:lnTo>
                  <a:pt x="1183340" y="370983"/>
                </a:lnTo>
                <a:cubicBezTo>
                  <a:pt x="1186280" y="374144"/>
                  <a:pt x="1189158" y="378487"/>
                  <a:pt x="1192436" y="382367"/>
                </a:cubicBezTo>
                <a:lnTo>
                  <a:pt x="1196034" y="385065"/>
                </a:lnTo>
                <a:lnTo>
                  <a:pt x="1196545" y="383742"/>
                </a:lnTo>
                <a:cubicBezTo>
                  <a:pt x="1198417" y="377016"/>
                  <a:pt x="1200342" y="370286"/>
                  <a:pt x="1203377" y="366857"/>
                </a:cubicBezTo>
                <a:lnTo>
                  <a:pt x="1213660" y="369082"/>
                </a:lnTo>
                <a:lnTo>
                  <a:pt x="1200990" y="350713"/>
                </a:lnTo>
                <a:cubicBezTo>
                  <a:pt x="1195017" y="347308"/>
                  <a:pt x="1187967" y="346969"/>
                  <a:pt x="1180681" y="349095"/>
                </a:cubicBezTo>
                <a:close/>
                <a:moveTo>
                  <a:pt x="1393151" y="328587"/>
                </a:moveTo>
                <a:lnTo>
                  <a:pt x="1385406" y="336084"/>
                </a:lnTo>
                <a:cubicBezTo>
                  <a:pt x="1382668" y="339754"/>
                  <a:pt x="1380620" y="344470"/>
                  <a:pt x="1379869" y="351726"/>
                </a:cubicBezTo>
                <a:lnTo>
                  <a:pt x="1401225" y="355098"/>
                </a:lnTo>
                <a:lnTo>
                  <a:pt x="1398650" y="351787"/>
                </a:lnTo>
                <a:cubicBezTo>
                  <a:pt x="1395540" y="347848"/>
                  <a:pt x="1393073" y="343192"/>
                  <a:pt x="1392197" y="336675"/>
                </a:cubicBezTo>
                <a:close/>
                <a:moveTo>
                  <a:pt x="938510" y="328493"/>
                </a:moveTo>
                <a:lnTo>
                  <a:pt x="940922" y="334194"/>
                </a:lnTo>
                <a:lnTo>
                  <a:pt x="942025" y="329097"/>
                </a:lnTo>
                <a:close/>
                <a:moveTo>
                  <a:pt x="805111" y="326180"/>
                </a:moveTo>
                <a:lnTo>
                  <a:pt x="796111" y="346121"/>
                </a:lnTo>
                <a:lnTo>
                  <a:pt x="796135" y="346125"/>
                </a:lnTo>
                <a:lnTo>
                  <a:pt x="807566" y="346366"/>
                </a:lnTo>
                <a:cubicBezTo>
                  <a:pt x="811317" y="345620"/>
                  <a:pt x="814933" y="343290"/>
                  <a:pt x="818224" y="337093"/>
                </a:cubicBezTo>
                <a:cubicBezTo>
                  <a:pt x="814329" y="331889"/>
                  <a:pt x="810620" y="328952"/>
                  <a:pt x="806987" y="326958"/>
                </a:cubicBezTo>
                <a:close/>
                <a:moveTo>
                  <a:pt x="653466" y="309813"/>
                </a:moveTo>
                <a:cubicBezTo>
                  <a:pt x="651187" y="320508"/>
                  <a:pt x="654123" y="328809"/>
                  <a:pt x="659787" y="334782"/>
                </a:cubicBezTo>
                <a:lnTo>
                  <a:pt x="661978" y="335843"/>
                </a:lnTo>
                <a:lnTo>
                  <a:pt x="661388" y="319223"/>
                </a:lnTo>
                <a:lnTo>
                  <a:pt x="663902" y="317079"/>
                </a:lnTo>
                <a:close/>
                <a:moveTo>
                  <a:pt x="773406" y="298854"/>
                </a:moveTo>
                <a:lnTo>
                  <a:pt x="767337" y="314764"/>
                </a:lnTo>
                <a:lnTo>
                  <a:pt x="787491" y="318745"/>
                </a:lnTo>
                <a:lnTo>
                  <a:pt x="788352" y="317675"/>
                </a:lnTo>
                <a:lnTo>
                  <a:pt x="785233" y="315765"/>
                </a:lnTo>
                <a:cubicBezTo>
                  <a:pt x="781467" y="312266"/>
                  <a:pt x="777562" y="307069"/>
                  <a:pt x="773406" y="298854"/>
                </a:cubicBezTo>
                <a:close/>
                <a:moveTo>
                  <a:pt x="1019389" y="298079"/>
                </a:moveTo>
                <a:lnTo>
                  <a:pt x="1017418" y="300936"/>
                </a:lnTo>
                <a:lnTo>
                  <a:pt x="1022415" y="299259"/>
                </a:lnTo>
                <a:close/>
                <a:moveTo>
                  <a:pt x="2381042" y="292100"/>
                </a:moveTo>
                <a:lnTo>
                  <a:pt x="2371812" y="294514"/>
                </a:lnTo>
                <a:lnTo>
                  <a:pt x="2380487" y="293524"/>
                </a:lnTo>
                <a:close/>
                <a:moveTo>
                  <a:pt x="1412354" y="290875"/>
                </a:moveTo>
                <a:cubicBezTo>
                  <a:pt x="1410920" y="301739"/>
                  <a:pt x="1408360" y="309162"/>
                  <a:pt x="1405280" y="314635"/>
                </a:cubicBezTo>
                <a:lnTo>
                  <a:pt x="1400719" y="320041"/>
                </a:lnTo>
                <a:lnTo>
                  <a:pt x="1420458" y="355088"/>
                </a:lnTo>
                <a:lnTo>
                  <a:pt x="1429930" y="352359"/>
                </a:lnTo>
                <a:lnTo>
                  <a:pt x="1430039" y="352244"/>
                </a:lnTo>
                <a:lnTo>
                  <a:pt x="1440973" y="331735"/>
                </a:lnTo>
                <a:lnTo>
                  <a:pt x="1436159" y="326798"/>
                </a:lnTo>
                <a:cubicBezTo>
                  <a:pt x="1427785" y="326420"/>
                  <a:pt x="1421145" y="347165"/>
                  <a:pt x="1412036" y="337337"/>
                </a:cubicBezTo>
                <a:cubicBezTo>
                  <a:pt x="1398416" y="322357"/>
                  <a:pt x="1436641" y="305550"/>
                  <a:pt x="1412354" y="290875"/>
                </a:cubicBezTo>
                <a:close/>
                <a:moveTo>
                  <a:pt x="2296722" y="290039"/>
                </a:moveTo>
                <a:lnTo>
                  <a:pt x="2284329" y="292007"/>
                </a:lnTo>
                <a:lnTo>
                  <a:pt x="2286273" y="301514"/>
                </a:lnTo>
                <a:lnTo>
                  <a:pt x="2301730" y="300627"/>
                </a:lnTo>
                <a:lnTo>
                  <a:pt x="2306727" y="297759"/>
                </a:lnTo>
                <a:cubicBezTo>
                  <a:pt x="2303219" y="293102"/>
                  <a:pt x="2299913" y="290871"/>
                  <a:pt x="2296722" y="290039"/>
                </a:cubicBezTo>
                <a:close/>
                <a:moveTo>
                  <a:pt x="2351901" y="289493"/>
                </a:moveTo>
                <a:lnTo>
                  <a:pt x="2353820" y="296571"/>
                </a:lnTo>
                <a:lnTo>
                  <a:pt x="2365897" y="295191"/>
                </a:lnTo>
                <a:close/>
                <a:moveTo>
                  <a:pt x="2007375" y="269764"/>
                </a:moveTo>
                <a:lnTo>
                  <a:pt x="1995931" y="285354"/>
                </a:lnTo>
                <a:lnTo>
                  <a:pt x="2004669" y="296651"/>
                </a:lnTo>
                <a:lnTo>
                  <a:pt x="2013007" y="282905"/>
                </a:lnTo>
                <a:lnTo>
                  <a:pt x="2017309" y="274848"/>
                </a:lnTo>
                <a:close/>
                <a:moveTo>
                  <a:pt x="1794563" y="269063"/>
                </a:moveTo>
                <a:lnTo>
                  <a:pt x="1794011" y="269187"/>
                </a:lnTo>
                <a:lnTo>
                  <a:pt x="1794465" y="269287"/>
                </a:lnTo>
                <a:close/>
                <a:moveTo>
                  <a:pt x="908756" y="259096"/>
                </a:moveTo>
                <a:lnTo>
                  <a:pt x="907854" y="261428"/>
                </a:lnTo>
                <a:lnTo>
                  <a:pt x="919373" y="264243"/>
                </a:lnTo>
                <a:lnTo>
                  <a:pt x="922522" y="262115"/>
                </a:lnTo>
                <a:close/>
                <a:moveTo>
                  <a:pt x="1725398" y="258979"/>
                </a:moveTo>
                <a:lnTo>
                  <a:pt x="1719893" y="259995"/>
                </a:lnTo>
                <a:lnTo>
                  <a:pt x="1709430" y="264250"/>
                </a:lnTo>
                <a:lnTo>
                  <a:pt x="1708805" y="272710"/>
                </a:lnTo>
                <a:lnTo>
                  <a:pt x="1702258" y="267167"/>
                </a:lnTo>
                <a:lnTo>
                  <a:pt x="1695361" y="269972"/>
                </a:lnTo>
                <a:lnTo>
                  <a:pt x="1694555" y="270839"/>
                </a:lnTo>
                <a:lnTo>
                  <a:pt x="1691405" y="287932"/>
                </a:lnTo>
                <a:cubicBezTo>
                  <a:pt x="1709030" y="285402"/>
                  <a:pt x="1718348" y="293930"/>
                  <a:pt x="1722933" y="278431"/>
                </a:cubicBezTo>
                <a:close/>
                <a:moveTo>
                  <a:pt x="1733209" y="257535"/>
                </a:moveTo>
                <a:lnTo>
                  <a:pt x="1730147" y="258101"/>
                </a:lnTo>
                <a:lnTo>
                  <a:pt x="1735256" y="263718"/>
                </a:lnTo>
                <a:cubicBezTo>
                  <a:pt x="1737584" y="265485"/>
                  <a:pt x="1739244" y="265800"/>
                  <a:pt x="1740451" y="265108"/>
                </a:cubicBezTo>
                <a:lnTo>
                  <a:pt x="1741746" y="260345"/>
                </a:lnTo>
                <a:close/>
                <a:moveTo>
                  <a:pt x="975908" y="253391"/>
                </a:moveTo>
                <a:lnTo>
                  <a:pt x="974590" y="271368"/>
                </a:lnTo>
                <a:lnTo>
                  <a:pt x="976216" y="271474"/>
                </a:lnTo>
                <a:lnTo>
                  <a:pt x="989052" y="275219"/>
                </a:lnTo>
                <a:close/>
                <a:moveTo>
                  <a:pt x="188263" y="248892"/>
                </a:moveTo>
                <a:lnTo>
                  <a:pt x="201463" y="286091"/>
                </a:lnTo>
                <a:lnTo>
                  <a:pt x="201043" y="270397"/>
                </a:lnTo>
                <a:lnTo>
                  <a:pt x="199679" y="268902"/>
                </a:lnTo>
                <a:close/>
                <a:moveTo>
                  <a:pt x="953943" y="248301"/>
                </a:moveTo>
                <a:cubicBezTo>
                  <a:pt x="950341" y="248032"/>
                  <a:pt x="946752" y="250499"/>
                  <a:pt x="943067" y="254438"/>
                </a:cubicBezTo>
                <a:lnTo>
                  <a:pt x="933028" y="267581"/>
                </a:lnTo>
                <a:lnTo>
                  <a:pt x="938911" y="269019"/>
                </a:lnTo>
                <a:lnTo>
                  <a:pt x="965985" y="270802"/>
                </a:lnTo>
                <a:lnTo>
                  <a:pt x="968672" y="266958"/>
                </a:lnTo>
                <a:cubicBezTo>
                  <a:pt x="963572" y="253885"/>
                  <a:pt x="958746" y="248662"/>
                  <a:pt x="953943" y="248301"/>
                </a:cubicBezTo>
                <a:close/>
                <a:moveTo>
                  <a:pt x="185223" y="240326"/>
                </a:moveTo>
                <a:lnTo>
                  <a:pt x="188025" y="248224"/>
                </a:lnTo>
                <a:lnTo>
                  <a:pt x="195016" y="247661"/>
                </a:lnTo>
                <a:lnTo>
                  <a:pt x="192808" y="244454"/>
                </a:lnTo>
                <a:cubicBezTo>
                  <a:pt x="190017" y="241669"/>
                  <a:pt x="187272" y="240094"/>
                  <a:pt x="185223" y="240326"/>
                </a:cubicBezTo>
                <a:close/>
                <a:moveTo>
                  <a:pt x="1683454" y="240305"/>
                </a:moveTo>
                <a:lnTo>
                  <a:pt x="1669668" y="259062"/>
                </a:lnTo>
                <a:lnTo>
                  <a:pt x="1685423" y="249825"/>
                </a:lnTo>
                <a:lnTo>
                  <a:pt x="1684170" y="242214"/>
                </a:lnTo>
                <a:close/>
                <a:moveTo>
                  <a:pt x="1579987" y="237557"/>
                </a:moveTo>
                <a:lnTo>
                  <a:pt x="1574230" y="240063"/>
                </a:lnTo>
                <a:lnTo>
                  <a:pt x="1577277" y="244262"/>
                </a:lnTo>
                <a:lnTo>
                  <a:pt x="1568276" y="261089"/>
                </a:lnTo>
                <a:lnTo>
                  <a:pt x="1569871" y="263896"/>
                </a:lnTo>
                <a:cubicBezTo>
                  <a:pt x="1577876" y="270085"/>
                  <a:pt x="1588273" y="264074"/>
                  <a:pt x="1582154" y="278282"/>
                </a:cubicBezTo>
                <a:cubicBezTo>
                  <a:pt x="1557818" y="269083"/>
                  <a:pt x="1566684" y="287945"/>
                  <a:pt x="1576066" y="305098"/>
                </a:cubicBezTo>
                <a:cubicBezTo>
                  <a:pt x="1572421" y="311844"/>
                  <a:pt x="1568774" y="318553"/>
                  <a:pt x="1565208" y="325250"/>
                </a:cubicBezTo>
                <a:cubicBezTo>
                  <a:pt x="1542192" y="310668"/>
                  <a:pt x="1566104" y="294305"/>
                  <a:pt x="1548882" y="279459"/>
                </a:cubicBezTo>
                <a:cubicBezTo>
                  <a:pt x="1551227" y="274718"/>
                  <a:pt x="1553345" y="272176"/>
                  <a:pt x="1555192" y="270651"/>
                </a:cubicBezTo>
                <a:lnTo>
                  <a:pt x="1559052" y="268420"/>
                </a:lnTo>
                <a:lnTo>
                  <a:pt x="1535890" y="250918"/>
                </a:lnTo>
                <a:lnTo>
                  <a:pt x="1522325" y="244182"/>
                </a:lnTo>
                <a:lnTo>
                  <a:pt x="1525505" y="247440"/>
                </a:lnTo>
                <a:cubicBezTo>
                  <a:pt x="1520371" y="241019"/>
                  <a:pt x="1517170" y="250983"/>
                  <a:pt x="1526647" y="260648"/>
                </a:cubicBezTo>
                <a:cubicBezTo>
                  <a:pt x="1516982" y="260602"/>
                  <a:pt x="1506479" y="272072"/>
                  <a:pt x="1500304" y="287877"/>
                </a:cubicBezTo>
                <a:lnTo>
                  <a:pt x="1500023" y="327244"/>
                </a:lnTo>
                <a:lnTo>
                  <a:pt x="1507202" y="327874"/>
                </a:lnTo>
                <a:lnTo>
                  <a:pt x="1508396" y="328543"/>
                </a:lnTo>
                <a:lnTo>
                  <a:pt x="1514083" y="320106"/>
                </a:lnTo>
                <a:cubicBezTo>
                  <a:pt x="1517067" y="314015"/>
                  <a:pt x="1520515" y="310328"/>
                  <a:pt x="1531031" y="313544"/>
                </a:cubicBezTo>
                <a:cubicBezTo>
                  <a:pt x="1526094" y="296045"/>
                  <a:pt x="1521357" y="278560"/>
                  <a:pt x="1534915" y="260343"/>
                </a:cubicBezTo>
                <a:cubicBezTo>
                  <a:pt x="1551227" y="279660"/>
                  <a:pt x="1530897" y="300221"/>
                  <a:pt x="1544048" y="319740"/>
                </a:cubicBezTo>
                <a:cubicBezTo>
                  <a:pt x="1551052" y="322545"/>
                  <a:pt x="1555035" y="329402"/>
                  <a:pt x="1559567" y="333618"/>
                </a:cubicBezTo>
                <a:lnTo>
                  <a:pt x="1560044" y="333839"/>
                </a:lnTo>
                <a:lnTo>
                  <a:pt x="1573858" y="328307"/>
                </a:lnTo>
                <a:lnTo>
                  <a:pt x="1579952" y="328682"/>
                </a:lnTo>
                <a:lnTo>
                  <a:pt x="1601337" y="288395"/>
                </a:lnTo>
                <a:lnTo>
                  <a:pt x="1621513" y="276814"/>
                </a:lnTo>
                <a:lnTo>
                  <a:pt x="1616275" y="262700"/>
                </a:lnTo>
                <a:cubicBezTo>
                  <a:pt x="1623210" y="270944"/>
                  <a:pt x="1629405" y="270163"/>
                  <a:pt x="1635507" y="268369"/>
                </a:cubicBezTo>
                <a:lnTo>
                  <a:pt x="1639059" y="268292"/>
                </a:lnTo>
                <a:lnTo>
                  <a:pt x="1649788" y="265165"/>
                </a:lnTo>
                <a:lnTo>
                  <a:pt x="1633280" y="254608"/>
                </a:lnTo>
                <a:cubicBezTo>
                  <a:pt x="1612382" y="247413"/>
                  <a:pt x="1592247" y="254475"/>
                  <a:pt x="1580096" y="237797"/>
                </a:cubicBezTo>
                <a:close/>
                <a:moveTo>
                  <a:pt x="1280205" y="229852"/>
                </a:moveTo>
                <a:cubicBezTo>
                  <a:pt x="1269810" y="230308"/>
                  <a:pt x="1259861" y="236079"/>
                  <a:pt x="1250089" y="243600"/>
                </a:cubicBezTo>
                <a:cubicBezTo>
                  <a:pt x="1271033" y="245438"/>
                  <a:pt x="1293132" y="260598"/>
                  <a:pt x="1312988" y="247997"/>
                </a:cubicBezTo>
                <a:cubicBezTo>
                  <a:pt x="1301437" y="234259"/>
                  <a:pt x="1290599" y="229397"/>
                  <a:pt x="1280205" y="229852"/>
                </a:cubicBezTo>
                <a:close/>
                <a:moveTo>
                  <a:pt x="1803879" y="229514"/>
                </a:moveTo>
                <a:lnTo>
                  <a:pt x="1793083" y="240103"/>
                </a:lnTo>
                <a:cubicBezTo>
                  <a:pt x="1789613" y="247268"/>
                  <a:pt x="1787105" y="256721"/>
                  <a:pt x="1785132" y="267253"/>
                </a:cubicBezTo>
                <a:lnTo>
                  <a:pt x="1792297" y="268815"/>
                </a:lnTo>
                <a:lnTo>
                  <a:pt x="1799609" y="254155"/>
                </a:lnTo>
                <a:lnTo>
                  <a:pt x="1799813" y="237714"/>
                </a:lnTo>
                <a:lnTo>
                  <a:pt x="1803662" y="238646"/>
                </a:lnTo>
                <a:close/>
                <a:moveTo>
                  <a:pt x="1763608" y="228738"/>
                </a:moveTo>
                <a:lnTo>
                  <a:pt x="1758786" y="236229"/>
                </a:lnTo>
                <a:lnTo>
                  <a:pt x="1755217" y="238519"/>
                </a:lnTo>
                <a:lnTo>
                  <a:pt x="1758233" y="239163"/>
                </a:lnTo>
                <a:lnTo>
                  <a:pt x="1749565" y="268442"/>
                </a:lnTo>
                <a:lnTo>
                  <a:pt x="1750343" y="271229"/>
                </a:lnTo>
                <a:lnTo>
                  <a:pt x="1749338" y="269918"/>
                </a:lnTo>
                <a:lnTo>
                  <a:pt x="1750706" y="299109"/>
                </a:lnTo>
                <a:cubicBezTo>
                  <a:pt x="1756637" y="304930"/>
                  <a:pt x="1762010" y="301645"/>
                  <a:pt x="1767252" y="298613"/>
                </a:cubicBezTo>
                <a:cubicBezTo>
                  <a:pt x="1766788" y="290877"/>
                  <a:pt x="1765080" y="283190"/>
                  <a:pt x="1765425" y="275434"/>
                </a:cubicBezTo>
                <a:lnTo>
                  <a:pt x="1768273" y="269029"/>
                </a:lnTo>
                <a:lnTo>
                  <a:pt x="1765673" y="264389"/>
                </a:lnTo>
                <a:lnTo>
                  <a:pt x="1768459" y="258373"/>
                </a:lnTo>
                <a:lnTo>
                  <a:pt x="1762674" y="248235"/>
                </a:lnTo>
                <a:lnTo>
                  <a:pt x="1773814" y="247340"/>
                </a:lnTo>
                <a:lnTo>
                  <a:pt x="1777031" y="241160"/>
                </a:lnTo>
                <a:lnTo>
                  <a:pt x="1777866" y="236397"/>
                </a:lnTo>
                <a:lnTo>
                  <a:pt x="1776998" y="234040"/>
                </a:lnTo>
                <a:close/>
                <a:moveTo>
                  <a:pt x="1667597" y="227808"/>
                </a:moveTo>
                <a:lnTo>
                  <a:pt x="1667013" y="235657"/>
                </a:lnTo>
                <a:lnTo>
                  <a:pt x="1680652" y="232814"/>
                </a:lnTo>
                <a:lnTo>
                  <a:pt x="1679126" y="228740"/>
                </a:lnTo>
                <a:cubicBezTo>
                  <a:pt x="1676607" y="225876"/>
                  <a:pt x="1673004" y="225100"/>
                  <a:pt x="1667597" y="227808"/>
                </a:cubicBezTo>
                <a:close/>
                <a:moveTo>
                  <a:pt x="1293556" y="204700"/>
                </a:moveTo>
                <a:lnTo>
                  <a:pt x="1292753" y="204709"/>
                </a:lnTo>
                <a:lnTo>
                  <a:pt x="1294238" y="222463"/>
                </a:lnTo>
                <a:lnTo>
                  <a:pt x="1298845" y="206230"/>
                </a:lnTo>
                <a:close/>
                <a:moveTo>
                  <a:pt x="1569260" y="198153"/>
                </a:moveTo>
                <a:cubicBezTo>
                  <a:pt x="1552097" y="225162"/>
                  <a:pt x="1529190" y="184121"/>
                  <a:pt x="1512202" y="213355"/>
                </a:cubicBezTo>
                <a:cubicBezTo>
                  <a:pt x="1527455" y="213591"/>
                  <a:pt x="1546309" y="256347"/>
                  <a:pt x="1558490" y="218377"/>
                </a:cubicBezTo>
                <a:lnTo>
                  <a:pt x="1564368" y="226476"/>
                </a:lnTo>
                <a:lnTo>
                  <a:pt x="1560018" y="215651"/>
                </a:lnTo>
                <a:cubicBezTo>
                  <a:pt x="1558000" y="219382"/>
                  <a:pt x="1552106" y="218044"/>
                  <a:pt x="1555339" y="209101"/>
                </a:cubicBezTo>
                <a:lnTo>
                  <a:pt x="1571738" y="213409"/>
                </a:lnTo>
                <a:close/>
                <a:moveTo>
                  <a:pt x="1142010" y="180100"/>
                </a:moveTo>
                <a:cubicBezTo>
                  <a:pt x="1137898" y="174623"/>
                  <a:pt x="1134272" y="188372"/>
                  <a:pt x="1126174" y="192514"/>
                </a:cubicBezTo>
                <a:lnTo>
                  <a:pt x="1123922" y="191871"/>
                </a:lnTo>
                <a:lnTo>
                  <a:pt x="1129482" y="195184"/>
                </a:lnTo>
                <a:lnTo>
                  <a:pt x="1142868" y="182254"/>
                </a:lnTo>
                <a:close/>
                <a:moveTo>
                  <a:pt x="623956" y="179654"/>
                </a:moveTo>
                <a:cubicBezTo>
                  <a:pt x="612360" y="207524"/>
                  <a:pt x="599026" y="214153"/>
                  <a:pt x="583493" y="194430"/>
                </a:cubicBezTo>
                <a:cubicBezTo>
                  <a:pt x="595764" y="174939"/>
                  <a:pt x="610563" y="186090"/>
                  <a:pt x="623956" y="179654"/>
                </a:cubicBezTo>
                <a:close/>
                <a:moveTo>
                  <a:pt x="1375898" y="178521"/>
                </a:moveTo>
                <a:cubicBezTo>
                  <a:pt x="1371579" y="178863"/>
                  <a:pt x="1368220" y="181502"/>
                  <a:pt x="1365663" y="185594"/>
                </a:cubicBezTo>
                <a:lnTo>
                  <a:pt x="1360250" y="201359"/>
                </a:lnTo>
                <a:lnTo>
                  <a:pt x="1372731" y="205488"/>
                </a:lnTo>
                <a:lnTo>
                  <a:pt x="1377444" y="205949"/>
                </a:lnTo>
                <a:lnTo>
                  <a:pt x="1374571" y="198770"/>
                </a:lnTo>
                <a:cubicBezTo>
                  <a:pt x="1373606" y="193445"/>
                  <a:pt x="1373802" y="187088"/>
                  <a:pt x="1375898" y="178521"/>
                </a:cubicBezTo>
                <a:close/>
                <a:moveTo>
                  <a:pt x="1425860" y="176712"/>
                </a:moveTo>
                <a:cubicBezTo>
                  <a:pt x="1424841" y="193764"/>
                  <a:pt x="1417240" y="201424"/>
                  <a:pt x="1411260" y="209361"/>
                </a:cubicBezTo>
                <a:lnTo>
                  <a:pt x="1410917" y="210039"/>
                </a:lnTo>
                <a:lnTo>
                  <a:pt x="1412057" y="218303"/>
                </a:lnTo>
                <a:cubicBezTo>
                  <a:pt x="1408497" y="227250"/>
                  <a:pt x="1404446" y="236216"/>
                  <a:pt x="1412753" y="244758"/>
                </a:cubicBezTo>
                <a:cubicBezTo>
                  <a:pt x="1441076" y="189495"/>
                  <a:pt x="1472549" y="197990"/>
                  <a:pt x="1499857" y="221175"/>
                </a:cubicBezTo>
                <a:lnTo>
                  <a:pt x="1502792" y="224181"/>
                </a:lnTo>
                <a:lnTo>
                  <a:pt x="1505313" y="207082"/>
                </a:lnTo>
                <a:cubicBezTo>
                  <a:pt x="1506304" y="198205"/>
                  <a:pt x="1505255" y="189393"/>
                  <a:pt x="1497018" y="180767"/>
                </a:cubicBezTo>
                <a:cubicBezTo>
                  <a:pt x="1476132" y="217955"/>
                  <a:pt x="1437560" y="181367"/>
                  <a:pt x="1425860" y="176712"/>
                </a:cubicBezTo>
                <a:close/>
                <a:moveTo>
                  <a:pt x="807628" y="158574"/>
                </a:moveTo>
                <a:cubicBezTo>
                  <a:pt x="814099" y="169484"/>
                  <a:pt x="826277" y="180108"/>
                  <a:pt x="822809" y="191163"/>
                </a:cubicBezTo>
                <a:cubicBezTo>
                  <a:pt x="812207" y="179889"/>
                  <a:pt x="803857" y="196813"/>
                  <a:pt x="793220" y="185586"/>
                </a:cubicBezTo>
                <a:cubicBezTo>
                  <a:pt x="797992" y="176664"/>
                  <a:pt x="802832" y="167654"/>
                  <a:pt x="807628" y="158574"/>
                </a:cubicBezTo>
                <a:close/>
                <a:moveTo>
                  <a:pt x="862363" y="149700"/>
                </a:moveTo>
                <a:cubicBezTo>
                  <a:pt x="866159" y="148142"/>
                  <a:pt x="870616" y="149265"/>
                  <a:pt x="874763" y="151869"/>
                </a:cubicBezTo>
                <a:cubicBezTo>
                  <a:pt x="883061" y="157076"/>
                  <a:pt x="890126" y="168210"/>
                  <a:pt x="888214" y="175642"/>
                </a:cubicBezTo>
                <a:cubicBezTo>
                  <a:pt x="876063" y="162503"/>
                  <a:pt x="866963" y="187023"/>
                  <a:pt x="853923" y="163634"/>
                </a:cubicBezTo>
                <a:cubicBezTo>
                  <a:pt x="855431" y="155505"/>
                  <a:pt x="858566" y="151261"/>
                  <a:pt x="862363" y="149700"/>
                </a:cubicBezTo>
                <a:close/>
                <a:moveTo>
                  <a:pt x="1078986" y="139505"/>
                </a:moveTo>
                <a:cubicBezTo>
                  <a:pt x="1089593" y="141834"/>
                  <a:pt x="1100556" y="148412"/>
                  <a:pt x="1110382" y="141180"/>
                </a:cubicBezTo>
                <a:cubicBezTo>
                  <a:pt x="1105080" y="191274"/>
                  <a:pt x="1072364" y="173384"/>
                  <a:pt x="1049742" y="163316"/>
                </a:cubicBezTo>
                <a:cubicBezTo>
                  <a:pt x="1058127" y="139093"/>
                  <a:pt x="1068379" y="137176"/>
                  <a:pt x="1078986" y="139505"/>
                </a:cubicBezTo>
                <a:close/>
                <a:moveTo>
                  <a:pt x="1006033" y="138331"/>
                </a:moveTo>
                <a:cubicBezTo>
                  <a:pt x="1012408" y="149137"/>
                  <a:pt x="1024665" y="159706"/>
                  <a:pt x="1021173" y="170924"/>
                </a:cubicBezTo>
                <a:cubicBezTo>
                  <a:pt x="992262" y="136625"/>
                  <a:pt x="1001733" y="180248"/>
                  <a:pt x="1010377" y="191227"/>
                </a:cubicBezTo>
                <a:cubicBezTo>
                  <a:pt x="1002782" y="183590"/>
                  <a:pt x="996460" y="191351"/>
                  <a:pt x="989042" y="185264"/>
                </a:cubicBezTo>
                <a:cubicBezTo>
                  <a:pt x="991686" y="174225"/>
                  <a:pt x="990314" y="163166"/>
                  <a:pt x="982125" y="152371"/>
                </a:cubicBezTo>
                <a:cubicBezTo>
                  <a:pt x="976569" y="162679"/>
                  <a:pt x="957435" y="157019"/>
                  <a:pt x="972713" y="139431"/>
                </a:cubicBezTo>
                <a:cubicBezTo>
                  <a:pt x="985111" y="155101"/>
                  <a:pt x="996248" y="154786"/>
                  <a:pt x="1006033" y="138331"/>
                </a:cubicBezTo>
                <a:close/>
                <a:moveTo>
                  <a:pt x="99590" y="137313"/>
                </a:moveTo>
                <a:cubicBezTo>
                  <a:pt x="94616" y="135953"/>
                  <a:pt x="89907" y="137876"/>
                  <a:pt x="85008" y="137860"/>
                </a:cubicBezTo>
                <a:cubicBezTo>
                  <a:pt x="93349" y="172599"/>
                  <a:pt x="80311" y="149878"/>
                  <a:pt x="66994" y="171612"/>
                </a:cubicBezTo>
                <a:cubicBezTo>
                  <a:pt x="68364" y="182630"/>
                  <a:pt x="73721" y="193473"/>
                  <a:pt x="82176" y="204201"/>
                </a:cubicBezTo>
                <a:cubicBezTo>
                  <a:pt x="75935" y="212306"/>
                  <a:pt x="66920" y="187242"/>
                  <a:pt x="60897" y="198352"/>
                </a:cubicBezTo>
                <a:cubicBezTo>
                  <a:pt x="58390" y="187305"/>
                  <a:pt x="64281" y="176129"/>
                  <a:pt x="53983" y="165454"/>
                </a:cubicBezTo>
                <a:cubicBezTo>
                  <a:pt x="42506" y="221088"/>
                  <a:pt x="23883" y="249445"/>
                  <a:pt x="63784" y="284226"/>
                </a:cubicBezTo>
                <a:cubicBezTo>
                  <a:pt x="67882" y="273179"/>
                  <a:pt x="51037" y="262692"/>
                  <a:pt x="56885" y="251448"/>
                </a:cubicBezTo>
                <a:lnTo>
                  <a:pt x="69457" y="254993"/>
                </a:lnTo>
                <a:lnTo>
                  <a:pt x="73550" y="243590"/>
                </a:lnTo>
                <a:cubicBezTo>
                  <a:pt x="76834" y="240165"/>
                  <a:pt x="81314" y="238199"/>
                  <a:pt x="86260" y="236899"/>
                </a:cubicBezTo>
                <a:lnTo>
                  <a:pt x="107612" y="232448"/>
                </a:lnTo>
                <a:lnTo>
                  <a:pt x="96245" y="223500"/>
                </a:lnTo>
                <a:cubicBezTo>
                  <a:pt x="102543" y="214482"/>
                  <a:pt x="107885" y="196371"/>
                  <a:pt x="115491" y="203061"/>
                </a:cubicBezTo>
                <a:cubicBezTo>
                  <a:pt x="102313" y="216636"/>
                  <a:pt x="140217" y="228548"/>
                  <a:pt x="126980" y="242283"/>
                </a:cubicBezTo>
                <a:lnTo>
                  <a:pt x="111950" y="235840"/>
                </a:lnTo>
                <a:lnTo>
                  <a:pt x="93155" y="261406"/>
                </a:lnTo>
                <a:lnTo>
                  <a:pt x="85028" y="263972"/>
                </a:lnTo>
                <a:lnTo>
                  <a:pt x="101694" y="289608"/>
                </a:lnTo>
                <a:cubicBezTo>
                  <a:pt x="116727" y="269491"/>
                  <a:pt x="137181" y="314938"/>
                  <a:pt x="150483" y="274714"/>
                </a:cubicBezTo>
                <a:cubicBezTo>
                  <a:pt x="157491" y="299414"/>
                  <a:pt x="180585" y="281691"/>
                  <a:pt x="174058" y="307062"/>
                </a:cubicBezTo>
                <a:cubicBezTo>
                  <a:pt x="198098" y="316097"/>
                  <a:pt x="178931" y="272280"/>
                  <a:pt x="174380" y="260597"/>
                </a:cubicBezTo>
                <a:lnTo>
                  <a:pt x="172084" y="258888"/>
                </a:lnTo>
                <a:lnTo>
                  <a:pt x="172344" y="262115"/>
                </a:lnTo>
                <a:cubicBezTo>
                  <a:pt x="153221" y="249606"/>
                  <a:pt x="136642" y="266120"/>
                  <a:pt x="118897" y="270652"/>
                </a:cubicBezTo>
                <a:lnTo>
                  <a:pt x="140658" y="239745"/>
                </a:lnTo>
                <a:lnTo>
                  <a:pt x="129521" y="222364"/>
                </a:lnTo>
                <a:cubicBezTo>
                  <a:pt x="133586" y="212578"/>
                  <a:pt x="138855" y="217508"/>
                  <a:pt x="144045" y="221464"/>
                </a:cubicBezTo>
                <a:lnTo>
                  <a:pt x="149697" y="223887"/>
                </a:lnTo>
                <a:lnTo>
                  <a:pt x="156016" y="212274"/>
                </a:lnTo>
                <a:lnTo>
                  <a:pt x="151007" y="206346"/>
                </a:lnTo>
                <a:cubicBezTo>
                  <a:pt x="143495" y="202232"/>
                  <a:pt x="136583" y="207240"/>
                  <a:pt x="147575" y="188643"/>
                </a:cubicBezTo>
                <a:cubicBezTo>
                  <a:pt x="133081" y="181199"/>
                  <a:pt x="118756" y="175623"/>
                  <a:pt x="104882" y="176802"/>
                </a:cubicBezTo>
                <a:cubicBezTo>
                  <a:pt x="99516" y="164188"/>
                  <a:pt x="111369" y="170870"/>
                  <a:pt x="115757" y="156449"/>
                </a:cubicBezTo>
                <a:cubicBezTo>
                  <a:pt x="109802" y="143314"/>
                  <a:pt x="104565" y="138673"/>
                  <a:pt x="99590" y="137313"/>
                </a:cubicBezTo>
                <a:close/>
                <a:moveTo>
                  <a:pt x="659213" y="127616"/>
                </a:moveTo>
                <a:cubicBezTo>
                  <a:pt x="666235" y="128498"/>
                  <a:pt x="673517" y="132620"/>
                  <a:pt x="680780" y="136635"/>
                </a:cubicBezTo>
                <a:cubicBezTo>
                  <a:pt x="668878" y="160095"/>
                  <a:pt x="653570" y="142709"/>
                  <a:pt x="639232" y="138039"/>
                </a:cubicBezTo>
                <a:cubicBezTo>
                  <a:pt x="645439" y="129094"/>
                  <a:pt x="652193" y="126735"/>
                  <a:pt x="659213" y="127616"/>
                </a:cubicBezTo>
                <a:close/>
                <a:moveTo>
                  <a:pt x="2642700" y="125624"/>
                </a:moveTo>
                <a:cubicBezTo>
                  <a:pt x="2637913" y="124059"/>
                  <a:pt x="2631917" y="125225"/>
                  <a:pt x="2626053" y="127989"/>
                </a:cubicBezTo>
                <a:cubicBezTo>
                  <a:pt x="2614326" y="133515"/>
                  <a:pt x="2603136" y="145427"/>
                  <a:pt x="2603255" y="154657"/>
                </a:cubicBezTo>
                <a:cubicBezTo>
                  <a:pt x="2611265" y="150523"/>
                  <a:pt x="2619513" y="149361"/>
                  <a:pt x="2627739" y="147937"/>
                </a:cubicBezTo>
                <a:lnTo>
                  <a:pt x="2632092" y="146452"/>
                </a:lnTo>
                <a:lnTo>
                  <a:pt x="2633368" y="141595"/>
                </a:lnTo>
                <a:lnTo>
                  <a:pt x="2635038" y="145449"/>
                </a:lnTo>
                <a:lnTo>
                  <a:pt x="2652072" y="139641"/>
                </a:lnTo>
                <a:cubicBezTo>
                  <a:pt x="2651059" y="131485"/>
                  <a:pt x="2647485" y="127189"/>
                  <a:pt x="2642700" y="125624"/>
                </a:cubicBezTo>
                <a:close/>
                <a:moveTo>
                  <a:pt x="46003" y="119343"/>
                </a:moveTo>
                <a:cubicBezTo>
                  <a:pt x="25390" y="109325"/>
                  <a:pt x="30272" y="167984"/>
                  <a:pt x="49279" y="159023"/>
                </a:cubicBezTo>
                <a:cubicBezTo>
                  <a:pt x="59064" y="145364"/>
                  <a:pt x="39696" y="132768"/>
                  <a:pt x="46003" y="119343"/>
                </a:cubicBezTo>
                <a:close/>
                <a:moveTo>
                  <a:pt x="1391779" y="117978"/>
                </a:moveTo>
                <a:cubicBezTo>
                  <a:pt x="1385855" y="129233"/>
                  <a:pt x="1379818" y="140541"/>
                  <a:pt x="1373742" y="151854"/>
                </a:cubicBezTo>
                <a:cubicBezTo>
                  <a:pt x="1380381" y="164242"/>
                  <a:pt x="1385298" y="156604"/>
                  <a:pt x="1391456" y="164439"/>
                </a:cubicBezTo>
                <a:cubicBezTo>
                  <a:pt x="1396418" y="148851"/>
                  <a:pt x="1405289" y="133053"/>
                  <a:pt x="1391779" y="117978"/>
                </a:cubicBezTo>
                <a:close/>
                <a:moveTo>
                  <a:pt x="851430" y="115720"/>
                </a:moveTo>
                <a:lnTo>
                  <a:pt x="854236" y="117446"/>
                </a:lnTo>
                <a:lnTo>
                  <a:pt x="851494" y="115885"/>
                </a:lnTo>
                <a:close/>
                <a:moveTo>
                  <a:pt x="891118" y="109251"/>
                </a:moveTo>
                <a:cubicBezTo>
                  <a:pt x="918404" y="104941"/>
                  <a:pt x="948319" y="180709"/>
                  <a:pt x="945670" y="113970"/>
                </a:cubicBezTo>
                <a:cubicBezTo>
                  <a:pt x="956614" y="151168"/>
                  <a:pt x="971474" y="188197"/>
                  <a:pt x="975694" y="225452"/>
                </a:cubicBezTo>
                <a:cubicBezTo>
                  <a:pt x="962513" y="213645"/>
                  <a:pt x="926240" y="187263"/>
                  <a:pt x="927587" y="147766"/>
                </a:cubicBezTo>
                <a:cubicBezTo>
                  <a:pt x="912770" y="138862"/>
                  <a:pt x="877856" y="147425"/>
                  <a:pt x="875557" y="122978"/>
                </a:cubicBezTo>
                <a:cubicBezTo>
                  <a:pt x="887316" y="132661"/>
                  <a:pt x="891071" y="126216"/>
                  <a:pt x="891118" y="109251"/>
                </a:cubicBezTo>
                <a:close/>
                <a:moveTo>
                  <a:pt x="1253153" y="108589"/>
                </a:moveTo>
                <a:cubicBezTo>
                  <a:pt x="1242355" y="109892"/>
                  <a:pt x="1233658" y="118196"/>
                  <a:pt x="1231436" y="143905"/>
                </a:cubicBezTo>
                <a:cubicBezTo>
                  <a:pt x="1201038" y="129092"/>
                  <a:pt x="1171401" y="123087"/>
                  <a:pt x="1143689" y="140313"/>
                </a:cubicBezTo>
                <a:lnTo>
                  <a:pt x="1146847" y="178411"/>
                </a:lnTo>
                <a:lnTo>
                  <a:pt x="1152297" y="173147"/>
                </a:lnTo>
                <a:lnTo>
                  <a:pt x="1163389" y="173437"/>
                </a:lnTo>
                <a:lnTo>
                  <a:pt x="1166002" y="159150"/>
                </a:lnTo>
                <a:cubicBezTo>
                  <a:pt x="1173600" y="166825"/>
                  <a:pt x="1179915" y="159026"/>
                  <a:pt x="1187398" y="164985"/>
                </a:cubicBezTo>
                <a:lnTo>
                  <a:pt x="1181952" y="173921"/>
                </a:lnTo>
                <a:lnTo>
                  <a:pt x="1185032" y="174001"/>
                </a:lnTo>
                <a:cubicBezTo>
                  <a:pt x="1208703" y="179222"/>
                  <a:pt x="1234622" y="190762"/>
                  <a:pt x="1254054" y="190742"/>
                </a:cubicBezTo>
                <a:cubicBezTo>
                  <a:pt x="1250572" y="199598"/>
                  <a:pt x="1243079" y="208826"/>
                  <a:pt x="1247955" y="217439"/>
                </a:cubicBezTo>
                <a:cubicBezTo>
                  <a:pt x="1251846" y="213617"/>
                  <a:pt x="1256128" y="214939"/>
                  <a:pt x="1260971" y="223641"/>
                </a:cubicBezTo>
                <a:cubicBezTo>
                  <a:pt x="1258287" y="208463"/>
                  <a:pt x="1260985" y="194867"/>
                  <a:pt x="1266886" y="188405"/>
                </a:cubicBezTo>
                <a:lnTo>
                  <a:pt x="1268992" y="187704"/>
                </a:lnTo>
                <a:lnTo>
                  <a:pt x="1267969" y="182252"/>
                </a:lnTo>
                <a:cubicBezTo>
                  <a:pt x="1277196" y="176562"/>
                  <a:pt x="1288244" y="192785"/>
                  <a:pt x="1296461" y="174698"/>
                </a:cubicBezTo>
                <a:cubicBezTo>
                  <a:pt x="1277739" y="133104"/>
                  <a:pt x="1265776" y="172629"/>
                  <a:pt x="1249148" y="156455"/>
                </a:cubicBezTo>
                <a:cubicBezTo>
                  <a:pt x="1251514" y="151972"/>
                  <a:pt x="1253991" y="147445"/>
                  <a:pt x="1256354" y="142969"/>
                </a:cubicBezTo>
                <a:cubicBezTo>
                  <a:pt x="1253497" y="136485"/>
                  <a:pt x="1253879" y="129790"/>
                  <a:pt x="1258889" y="122971"/>
                </a:cubicBezTo>
                <a:cubicBezTo>
                  <a:pt x="1266505" y="131508"/>
                  <a:pt x="1274976" y="149313"/>
                  <a:pt x="1281356" y="142101"/>
                </a:cubicBezTo>
                <a:cubicBezTo>
                  <a:pt x="1284827" y="133127"/>
                  <a:pt x="1292338" y="124058"/>
                  <a:pt x="1287448" y="115284"/>
                </a:cubicBezTo>
                <a:cubicBezTo>
                  <a:pt x="1276841" y="112986"/>
                  <a:pt x="1263948" y="107287"/>
                  <a:pt x="1253153" y="108589"/>
                </a:cubicBezTo>
                <a:close/>
                <a:moveTo>
                  <a:pt x="810449" y="92507"/>
                </a:moveTo>
                <a:lnTo>
                  <a:pt x="851494" y="115885"/>
                </a:lnTo>
                <a:lnTo>
                  <a:pt x="860012" y="137172"/>
                </a:lnTo>
                <a:cubicBezTo>
                  <a:pt x="845089" y="141223"/>
                  <a:pt x="828201" y="122048"/>
                  <a:pt x="813770" y="132182"/>
                </a:cubicBezTo>
                <a:cubicBezTo>
                  <a:pt x="823461" y="118415"/>
                  <a:pt x="804179" y="105923"/>
                  <a:pt x="810449" y="92507"/>
                </a:cubicBezTo>
                <a:close/>
                <a:moveTo>
                  <a:pt x="2195411" y="84984"/>
                </a:moveTo>
                <a:cubicBezTo>
                  <a:pt x="2190697" y="86853"/>
                  <a:pt x="2186378" y="93530"/>
                  <a:pt x="2182313" y="103296"/>
                </a:cubicBezTo>
                <a:cubicBezTo>
                  <a:pt x="2193607" y="122398"/>
                  <a:pt x="2202709" y="115227"/>
                  <a:pt x="2210860" y="95533"/>
                </a:cubicBezTo>
                <a:cubicBezTo>
                  <a:pt x="2205223" y="86062"/>
                  <a:pt x="2200122" y="83118"/>
                  <a:pt x="2195411" y="84984"/>
                </a:cubicBezTo>
                <a:close/>
                <a:moveTo>
                  <a:pt x="1228874" y="55801"/>
                </a:moveTo>
                <a:cubicBezTo>
                  <a:pt x="1221994" y="61591"/>
                  <a:pt x="1218355" y="85138"/>
                  <a:pt x="1218750" y="90966"/>
                </a:cubicBezTo>
                <a:cubicBezTo>
                  <a:pt x="1238112" y="108364"/>
                  <a:pt x="1236787" y="74796"/>
                  <a:pt x="1236804" y="57247"/>
                </a:cubicBezTo>
                <a:cubicBezTo>
                  <a:pt x="1233821" y="53916"/>
                  <a:pt x="1231167" y="53873"/>
                  <a:pt x="1228874" y="55801"/>
                </a:cubicBezTo>
                <a:close/>
                <a:moveTo>
                  <a:pt x="1954792" y="47590"/>
                </a:moveTo>
                <a:cubicBezTo>
                  <a:pt x="1944284" y="46578"/>
                  <a:pt x="1933987" y="48049"/>
                  <a:pt x="1923969" y="52863"/>
                </a:cubicBezTo>
                <a:cubicBezTo>
                  <a:pt x="1933347" y="89806"/>
                  <a:pt x="1968336" y="71165"/>
                  <a:pt x="1986859" y="57221"/>
                </a:cubicBezTo>
                <a:cubicBezTo>
                  <a:pt x="1976010" y="52100"/>
                  <a:pt x="1965296" y="48604"/>
                  <a:pt x="1954792" y="47590"/>
                </a:cubicBezTo>
                <a:close/>
                <a:moveTo>
                  <a:pt x="1098445" y="47335"/>
                </a:moveTo>
                <a:cubicBezTo>
                  <a:pt x="1095694" y="47659"/>
                  <a:pt x="1093120" y="50065"/>
                  <a:pt x="1090826" y="55774"/>
                </a:cubicBezTo>
                <a:cubicBezTo>
                  <a:pt x="1103367" y="72690"/>
                  <a:pt x="1116941" y="102542"/>
                  <a:pt x="1125202" y="67808"/>
                </a:cubicBezTo>
                <a:cubicBezTo>
                  <a:pt x="1119438" y="65376"/>
                  <a:pt x="1113135" y="56657"/>
                  <a:pt x="1107129" y="51402"/>
                </a:cubicBezTo>
                <a:cubicBezTo>
                  <a:pt x="1104126" y="48775"/>
                  <a:pt x="1101197" y="47013"/>
                  <a:pt x="1098445" y="47335"/>
                </a:cubicBezTo>
                <a:close/>
                <a:moveTo>
                  <a:pt x="2006663" y="45383"/>
                </a:moveTo>
                <a:cubicBezTo>
                  <a:pt x="2001209" y="46607"/>
                  <a:pt x="1996068" y="51519"/>
                  <a:pt x="1991525" y="63658"/>
                </a:cubicBezTo>
                <a:cubicBezTo>
                  <a:pt x="2005443" y="84745"/>
                  <a:pt x="2025363" y="68910"/>
                  <a:pt x="2023688" y="49232"/>
                </a:cubicBezTo>
                <a:cubicBezTo>
                  <a:pt x="2017883" y="46627"/>
                  <a:pt x="2012116" y="44161"/>
                  <a:pt x="2006663" y="45383"/>
                </a:cubicBezTo>
                <a:close/>
                <a:moveTo>
                  <a:pt x="406176" y="40360"/>
                </a:moveTo>
                <a:cubicBezTo>
                  <a:pt x="406627" y="98497"/>
                  <a:pt x="443841" y="52931"/>
                  <a:pt x="453123" y="104991"/>
                </a:cubicBezTo>
                <a:cubicBezTo>
                  <a:pt x="431616" y="140165"/>
                  <a:pt x="419384" y="91623"/>
                  <a:pt x="401102" y="80279"/>
                </a:cubicBezTo>
                <a:cubicBezTo>
                  <a:pt x="418645" y="66370"/>
                  <a:pt x="388655" y="54147"/>
                  <a:pt x="406176" y="40360"/>
                </a:cubicBezTo>
                <a:close/>
                <a:moveTo>
                  <a:pt x="480987" y="37705"/>
                </a:moveTo>
                <a:cubicBezTo>
                  <a:pt x="482417" y="79836"/>
                  <a:pt x="427083" y="72734"/>
                  <a:pt x="422745" y="39663"/>
                </a:cubicBezTo>
                <a:cubicBezTo>
                  <a:pt x="444218" y="63199"/>
                  <a:pt x="462000" y="43397"/>
                  <a:pt x="480987" y="37705"/>
                </a:cubicBezTo>
                <a:close/>
                <a:moveTo>
                  <a:pt x="1911958" y="33701"/>
                </a:moveTo>
                <a:cubicBezTo>
                  <a:pt x="1908557" y="34499"/>
                  <a:pt x="1905346" y="37599"/>
                  <a:pt x="1902216" y="41688"/>
                </a:cubicBezTo>
                <a:cubicBezTo>
                  <a:pt x="1895958" y="49871"/>
                  <a:pt x="1890024" y="62001"/>
                  <a:pt x="1883534" y="67559"/>
                </a:cubicBezTo>
                <a:cubicBezTo>
                  <a:pt x="1899263" y="90051"/>
                  <a:pt x="1910793" y="61597"/>
                  <a:pt x="1922850" y="39532"/>
                </a:cubicBezTo>
                <a:cubicBezTo>
                  <a:pt x="1918954" y="34408"/>
                  <a:pt x="1915360" y="32903"/>
                  <a:pt x="1911958" y="33701"/>
                </a:cubicBezTo>
                <a:close/>
                <a:moveTo>
                  <a:pt x="230491" y="33282"/>
                </a:moveTo>
                <a:cubicBezTo>
                  <a:pt x="242453" y="60017"/>
                  <a:pt x="249665" y="29221"/>
                  <a:pt x="260156" y="38851"/>
                </a:cubicBezTo>
                <a:cubicBezTo>
                  <a:pt x="263158" y="70183"/>
                  <a:pt x="243200" y="46831"/>
                  <a:pt x="232738" y="59702"/>
                </a:cubicBezTo>
                <a:cubicBezTo>
                  <a:pt x="235347" y="75103"/>
                  <a:pt x="246807" y="90132"/>
                  <a:pt x="240674" y="105780"/>
                </a:cubicBezTo>
                <a:cubicBezTo>
                  <a:pt x="219683" y="69484"/>
                  <a:pt x="203763" y="95644"/>
                  <a:pt x="183954" y="74675"/>
                </a:cubicBezTo>
                <a:cubicBezTo>
                  <a:pt x="200413" y="43534"/>
                  <a:pt x="227083" y="80291"/>
                  <a:pt x="230491" y="33282"/>
                </a:cubicBezTo>
                <a:close/>
                <a:moveTo>
                  <a:pt x="1825622" y="23170"/>
                </a:moveTo>
                <a:cubicBezTo>
                  <a:pt x="1818455" y="36651"/>
                  <a:pt x="1811206" y="50103"/>
                  <a:pt x="1804013" y="63665"/>
                </a:cubicBezTo>
                <a:cubicBezTo>
                  <a:pt x="1824702" y="62619"/>
                  <a:pt x="1845661" y="64573"/>
                  <a:pt x="1864663" y="41646"/>
                </a:cubicBezTo>
                <a:cubicBezTo>
                  <a:pt x="1849637" y="10770"/>
                  <a:pt x="1841276" y="60582"/>
                  <a:pt x="1825622" y="23170"/>
                </a:cubicBezTo>
                <a:close/>
                <a:moveTo>
                  <a:pt x="1465569" y="19263"/>
                </a:moveTo>
                <a:cubicBezTo>
                  <a:pt x="1459262" y="21113"/>
                  <a:pt x="1461269" y="35446"/>
                  <a:pt x="1448098" y="43134"/>
                </a:cubicBezTo>
                <a:cubicBezTo>
                  <a:pt x="1456415" y="59587"/>
                  <a:pt x="1463052" y="55686"/>
                  <a:pt x="1470561" y="62229"/>
                </a:cubicBezTo>
                <a:cubicBezTo>
                  <a:pt x="1483754" y="48457"/>
                  <a:pt x="1468517" y="35865"/>
                  <a:pt x="1475517" y="22286"/>
                </a:cubicBezTo>
                <a:cubicBezTo>
                  <a:pt x="1470698" y="19420"/>
                  <a:pt x="1467672" y="18649"/>
                  <a:pt x="1465569" y="19263"/>
                </a:cubicBezTo>
                <a:close/>
                <a:moveTo>
                  <a:pt x="737447" y="0"/>
                </a:moveTo>
                <a:lnTo>
                  <a:pt x="753492" y="0"/>
                </a:lnTo>
                <a:lnTo>
                  <a:pt x="761849" y="7375"/>
                </a:lnTo>
                <a:cubicBezTo>
                  <a:pt x="764720" y="8514"/>
                  <a:pt x="767391" y="7297"/>
                  <a:pt x="769647" y="1168"/>
                </a:cubicBezTo>
                <a:lnTo>
                  <a:pt x="769089" y="0"/>
                </a:lnTo>
                <a:lnTo>
                  <a:pt x="794926" y="0"/>
                </a:lnTo>
                <a:lnTo>
                  <a:pt x="791693" y="4623"/>
                </a:lnTo>
                <a:cubicBezTo>
                  <a:pt x="785721" y="9942"/>
                  <a:pt x="777931" y="13844"/>
                  <a:pt x="775443" y="20698"/>
                </a:cubicBezTo>
                <a:cubicBezTo>
                  <a:pt x="789925" y="28024"/>
                  <a:pt x="803418" y="23509"/>
                  <a:pt x="815868" y="5964"/>
                </a:cubicBezTo>
                <a:lnTo>
                  <a:pt x="814616" y="0"/>
                </a:lnTo>
                <a:lnTo>
                  <a:pt x="925252" y="0"/>
                </a:lnTo>
                <a:lnTo>
                  <a:pt x="923773" y="1999"/>
                </a:lnTo>
                <a:cubicBezTo>
                  <a:pt x="933032" y="30221"/>
                  <a:pt x="944008" y="41684"/>
                  <a:pt x="960364" y="40538"/>
                </a:cubicBezTo>
                <a:cubicBezTo>
                  <a:pt x="967661" y="17700"/>
                  <a:pt x="954911" y="16187"/>
                  <a:pt x="948021" y="7236"/>
                </a:cubicBezTo>
                <a:lnTo>
                  <a:pt x="945717" y="0"/>
                </a:lnTo>
                <a:lnTo>
                  <a:pt x="978191" y="0"/>
                </a:lnTo>
                <a:lnTo>
                  <a:pt x="986715" y="6391"/>
                </a:lnTo>
                <a:lnTo>
                  <a:pt x="988455" y="0"/>
                </a:lnTo>
                <a:lnTo>
                  <a:pt x="1033429" y="0"/>
                </a:lnTo>
                <a:lnTo>
                  <a:pt x="1041250" y="10320"/>
                </a:lnTo>
                <a:cubicBezTo>
                  <a:pt x="1045755" y="14358"/>
                  <a:pt x="1050097" y="16481"/>
                  <a:pt x="1054328" y="17376"/>
                </a:cubicBezTo>
                <a:lnTo>
                  <a:pt x="1058302" y="0"/>
                </a:lnTo>
                <a:lnTo>
                  <a:pt x="1296076" y="0"/>
                </a:lnTo>
                <a:lnTo>
                  <a:pt x="1298955" y="20817"/>
                </a:lnTo>
                <a:cubicBezTo>
                  <a:pt x="1301325" y="28417"/>
                  <a:pt x="1305083" y="35599"/>
                  <a:pt x="1310465" y="41343"/>
                </a:cubicBezTo>
                <a:cubicBezTo>
                  <a:pt x="1316031" y="29009"/>
                  <a:pt x="1318415" y="16809"/>
                  <a:pt x="1317993" y="4710"/>
                </a:cubicBezTo>
                <a:lnTo>
                  <a:pt x="1316776" y="0"/>
                </a:lnTo>
                <a:lnTo>
                  <a:pt x="1361164" y="0"/>
                </a:lnTo>
                <a:lnTo>
                  <a:pt x="1366530" y="12878"/>
                </a:lnTo>
                <a:lnTo>
                  <a:pt x="1370478" y="0"/>
                </a:lnTo>
                <a:lnTo>
                  <a:pt x="1415321" y="0"/>
                </a:lnTo>
                <a:lnTo>
                  <a:pt x="1417905" y="4608"/>
                </a:lnTo>
                <a:cubicBezTo>
                  <a:pt x="1437687" y="25244"/>
                  <a:pt x="1474125" y="-17693"/>
                  <a:pt x="1500520" y="21419"/>
                </a:cubicBezTo>
                <a:lnTo>
                  <a:pt x="1496892" y="0"/>
                </a:lnTo>
                <a:lnTo>
                  <a:pt x="1619290" y="0"/>
                </a:lnTo>
                <a:lnTo>
                  <a:pt x="1617924" y="30459"/>
                </a:lnTo>
                <a:cubicBezTo>
                  <a:pt x="1629719" y="38684"/>
                  <a:pt x="1640063" y="29642"/>
                  <a:pt x="1650166" y="16025"/>
                </a:cubicBezTo>
                <a:cubicBezTo>
                  <a:pt x="1641269" y="-2590"/>
                  <a:pt x="1635025" y="10208"/>
                  <a:pt x="1627503" y="7279"/>
                </a:cubicBezTo>
                <a:lnTo>
                  <a:pt x="1621561" y="0"/>
                </a:lnTo>
                <a:lnTo>
                  <a:pt x="2449366" y="0"/>
                </a:lnTo>
                <a:lnTo>
                  <a:pt x="2441648" y="14572"/>
                </a:lnTo>
                <a:cubicBezTo>
                  <a:pt x="2448137" y="23397"/>
                  <a:pt x="2455184" y="19264"/>
                  <a:pt x="2460374" y="10733"/>
                </a:cubicBezTo>
                <a:lnTo>
                  <a:pt x="2463070" y="0"/>
                </a:lnTo>
                <a:lnTo>
                  <a:pt x="3244057" y="0"/>
                </a:lnTo>
                <a:lnTo>
                  <a:pt x="3238236" y="953"/>
                </a:lnTo>
                <a:cubicBezTo>
                  <a:pt x="3233143" y="10016"/>
                  <a:pt x="3241079" y="37083"/>
                  <a:pt x="3231842" y="46155"/>
                </a:cubicBezTo>
                <a:cubicBezTo>
                  <a:pt x="3243139" y="65295"/>
                  <a:pt x="3252273" y="58122"/>
                  <a:pt x="3260410" y="38591"/>
                </a:cubicBezTo>
                <a:cubicBezTo>
                  <a:pt x="3261422" y="31886"/>
                  <a:pt x="3257029" y="25409"/>
                  <a:pt x="3253127" y="18927"/>
                </a:cubicBezTo>
                <a:lnTo>
                  <a:pt x="3248960" y="0"/>
                </a:lnTo>
                <a:lnTo>
                  <a:pt x="12191999" y="0"/>
                </a:lnTo>
                <a:lnTo>
                  <a:pt x="12191999" y="1356819"/>
                </a:lnTo>
                <a:lnTo>
                  <a:pt x="12174597" y="1337759"/>
                </a:lnTo>
                <a:cubicBezTo>
                  <a:pt x="12167304" y="1333431"/>
                  <a:pt x="12160364" y="1333303"/>
                  <a:pt x="12153819" y="1337882"/>
                </a:cubicBezTo>
                <a:cubicBezTo>
                  <a:pt x="12161889" y="1359747"/>
                  <a:pt x="12151807" y="1382212"/>
                  <a:pt x="12142687" y="1404532"/>
                </a:cubicBezTo>
                <a:cubicBezTo>
                  <a:pt x="12096649" y="1377055"/>
                  <a:pt x="12052046" y="1366923"/>
                  <a:pt x="12008873" y="1374021"/>
                </a:cubicBezTo>
                <a:lnTo>
                  <a:pt x="11982688" y="1383704"/>
                </a:lnTo>
                <a:lnTo>
                  <a:pt x="11939292" y="1450493"/>
                </a:lnTo>
                <a:lnTo>
                  <a:pt x="11923123" y="1468518"/>
                </a:lnTo>
                <a:lnTo>
                  <a:pt x="11990377" y="1446974"/>
                </a:lnTo>
                <a:cubicBezTo>
                  <a:pt x="12017999" y="1439279"/>
                  <a:pt x="12044367" y="1432637"/>
                  <a:pt x="12068474" y="1425853"/>
                </a:cubicBezTo>
                <a:cubicBezTo>
                  <a:pt x="12041299" y="1483267"/>
                  <a:pt x="12030349" y="1485925"/>
                  <a:pt x="12009621" y="1520696"/>
                </a:cubicBezTo>
                <a:cubicBezTo>
                  <a:pt x="12035660" y="1517154"/>
                  <a:pt x="12061511" y="1510562"/>
                  <a:pt x="12086937" y="1498160"/>
                </a:cubicBezTo>
                <a:cubicBezTo>
                  <a:pt x="12097253" y="1505530"/>
                  <a:pt x="12110172" y="1544195"/>
                  <a:pt x="12118695" y="1530169"/>
                </a:cubicBezTo>
                <a:cubicBezTo>
                  <a:pt x="12120995" y="1481356"/>
                  <a:pt x="12162632" y="1542536"/>
                  <a:pt x="12178270" y="1494812"/>
                </a:cubicBezTo>
                <a:cubicBezTo>
                  <a:pt x="12181953" y="1501448"/>
                  <a:pt x="12185111" y="1504813"/>
                  <a:pt x="12188113" y="1506300"/>
                </a:cubicBezTo>
                <a:lnTo>
                  <a:pt x="12191999" y="1506397"/>
                </a:lnTo>
                <a:lnTo>
                  <a:pt x="12191999" y="1531256"/>
                </a:lnTo>
                <a:lnTo>
                  <a:pt x="12189859" y="1534222"/>
                </a:lnTo>
                <a:lnTo>
                  <a:pt x="12191999" y="1538931"/>
                </a:lnTo>
                <a:lnTo>
                  <a:pt x="12191999" y="1618678"/>
                </a:lnTo>
                <a:lnTo>
                  <a:pt x="12189111" y="1623743"/>
                </a:lnTo>
                <a:cubicBezTo>
                  <a:pt x="12158223" y="1670513"/>
                  <a:pt x="12121885" y="1706995"/>
                  <a:pt x="12082701" y="1749974"/>
                </a:cubicBezTo>
                <a:cubicBezTo>
                  <a:pt x="12051778" y="1784008"/>
                  <a:pt x="11981445" y="1870234"/>
                  <a:pt x="11938282" y="1867768"/>
                </a:cubicBezTo>
                <a:cubicBezTo>
                  <a:pt x="11896202" y="1949853"/>
                  <a:pt x="11814518" y="1979647"/>
                  <a:pt x="11753382" y="2000187"/>
                </a:cubicBezTo>
                <a:cubicBezTo>
                  <a:pt x="11711993" y="2064759"/>
                  <a:pt x="11657190" y="2080413"/>
                  <a:pt x="11599543" y="2105006"/>
                </a:cubicBezTo>
                <a:cubicBezTo>
                  <a:pt x="11602665" y="2096077"/>
                  <a:pt x="11599942" y="2087377"/>
                  <a:pt x="11597377" y="2078617"/>
                </a:cubicBezTo>
                <a:cubicBezTo>
                  <a:pt x="11581750" y="2104229"/>
                  <a:pt x="11537052" y="2097965"/>
                  <a:pt x="11548343" y="2139962"/>
                </a:cubicBezTo>
                <a:cubicBezTo>
                  <a:pt x="11538896" y="2127068"/>
                  <a:pt x="11529518" y="2114086"/>
                  <a:pt x="11520092" y="2101069"/>
                </a:cubicBezTo>
                <a:cubicBezTo>
                  <a:pt x="11457038" y="2142837"/>
                  <a:pt x="11395264" y="2202522"/>
                  <a:pt x="11353636" y="2305954"/>
                </a:cubicBezTo>
                <a:cubicBezTo>
                  <a:pt x="11325676" y="2298462"/>
                  <a:pt x="11303020" y="2311690"/>
                  <a:pt x="11299853" y="2360836"/>
                </a:cubicBezTo>
                <a:cubicBezTo>
                  <a:pt x="11226872" y="2301121"/>
                  <a:pt x="11137373" y="2310240"/>
                  <a:pt x="11087429" y="2361817"/>
                </a:cubicBezTo>
                <a:cubicBezTo>
                  <a:pt x="11096747" y="2373232"/>
                  <a:pt x="11102584" y="2343850"/>
                  <a:pt x="11112333" y="2360803"/>
                </a:cubicBezTo>
                <a:cubicBezTo>
                  <a:pt x="11106967" y="2395010"/>
                  <a:pt x="11094872" y="2391032"/>
                  <a:pt x="11092900" y="2427767"/>
                </a:cubicBezTo>
                <a:cubicBezTo>
                  <a:pt x="11080627" y="2430575"/>
                  <a:pt x="11067109" y="2417194"/>
                  <a:pt x="11057128" y="2448896"/>
                </a:cubicBezTo>
                <a:cubicBezTo>
                  <a:pt x="11041215" y="2424459"/>
                  <a:pt x="11026546" y="2414786"/>
                  <a:pt x="11013456" y="2423945"/>
                </a:cubicBezTo>
                <a:cubicBezTo>
                  <a:pt x="11021525" y="2445811"/>
                  <a:pt x="11011442" y="2468276"/>
                  <a:pt x="11002323" y="2490595"/>
                </a:cubicBezTo>
                <a:cubicBezTo>
                  <a:pt x="10910250" y="2435640"/>
                  <a:pt x="10823910" y="2450070"/>
                  <a:pt x="10743279" y="2532940"/>
                </a:cubicBezTo>
                <a:cubicBezTo>
                  <a:pt x="10717158" y="2486088"/>
                  <a:pt x="10701524" y="2565801"/>
                  <a:pt x="10678941" y="2561632"/>
                </a:cubicBezTo>
                <a:cubicBezTo>
                  <a:pt x="10692250" y="2636022"/>
                  <a:pt x="10600927" y="2607854"/>
                  <a:pt x="10635323" y="2689175"/>
                </a:cubicBezTo>
                <a:cubicBezTo>
                  <a:pt x="10520856" y="2604336"/>
                  <a:pt x="10399908" y="2785890"/>
                  <a:pt x="10316691" y="2766717"/>
                </a:cubicBezTo>
                <a:cubicBezTo>
                  <a:pt x="10296778" y="2812527"/>
                  <a:pt x="10240220" y="2849507"/>
                  <a:pt x="10202258" y="2843658"/>
                </a:cubicBezTo>
                <a:cubicBezTo>
                  <a:pt x="10144414" y="2916824"/>
                  <a:pt x="10081085" y="2924237"/>
                  <a:pt x="10017655" y="2929736"/>
                </a:cubicBezTo>
                <a:cubicBezTo>
                  <a:pt x="9970170" y="2983942"/>
                  <a:pt x="9940194" y="2986753"/>
                  <a:pt x="9897134" y="3033456"/>
                </a:cubicBezTo>
                <a:cubicBezTo>
                  <a:pt x="9886539" y="3026041"/>
                  <a:pt x="9888075" y="2986835"/>
                  <a:pt x="9873555" y="3001071"/>
                </a:cubicBezTo>
                <a:cubicBezTo>
                  <a:pt x="9878423" y="3060323"/>
                  <a:pt x="9825406" y="3065705"/>
                  <a:pt x="9800630" y="3076575"/>
                </a:cubicBezTo>
                <a:cubicBezTo>
                  <a:pt x="9805261" y="3065347"/>
                  <a:pt x="9815621" y="3054024"/>
                  <a:pt x="9810335" y="3043135"/>
                </a:cubicBezTo>
                <a:cubicBezTo>
                  <a:pt x="9772028" y="3106450"/>
                  <a:pt x="9696106" y="3137088"/>
                  <a:pt x="9644914" y="3108585"/>
                </a:cubicBezTo>
                <a:cubicBezTo>
                  <a:pt x="9656687" y="3098279"/>
                  <a:pt x="9713879" y="3023848"/>
                  <a:pt x="9718586" y="3092759"/>
                </a:cubicBezTo>
                <a:cubicBezTo>
                  <a:pt x="9740990" y="3078377"/>
                  <a:pt x="9761223" y="3037487"/>
                  <a:pt x="9783212" y="3017647"/>
                </a:cubicBezTo>
                <a:cubicBezTo>
                  <a:pt x="9775118" y="3003887"/>
                  <a:pt x="9768791" y="3010901"/>
                  <a:pt x="9760828" y="2998581"/>
                </a:cubicBezTo>
                <a:cubicBezTo>
                  <a:pt x="9772725" y="2971660"/>
                  <a:pt x="9810643" y="2999349"/>
                  <a:pt x="9807429" y="2957103"/>
                </a:cubicBezTo>
                <a:cubicBezTo>
                  <a:pt x="9782655" y="2971794"/>
                  <a:pt x="9737188" y="2965298"/>
                  <a:pt x="9729721" y="3026147"/>
                </a:cubicBezTo>
                <a:cubicBezTo>
                  <a:pt x="9659314" y="2957915"/>
                  <a:pt x="9592661" y="3103688"/>
                  <a:pt x="9515891" y="3060216"/>
                </a:cubicBezTo>
                <a:cubicBezTo>
                  <a:pt x="9503833" y="3091642"/>
                  <a:pt x="9479510" y="3071424"/>
                  <a:pt x="9490677" y="3107494"/>
                </a:cubicBezTo>
                <a:cubicBezTo>
                  <a:pt x="9480060" y="3079424"/>
                  <a:pt x="9473585" y="3102467"/>
                  <a:pt x="9464687" y="3095137"/>
                </a:cubicBezTo>
                <a:cubicBezTo>
                  <a:pt x="9468164" y="3086241"/>
                  <a:pt x="9475670" y="3077130"/>
                  <a:pt x="9470794" y="3068475"/>
                </a:cubicBezTo>
                <a:cubicBezTo>
                  <a:pt x="9445122" y="3110294"/>
                  <a:pt x="9413466" y="3080599"/>
                  <a:pt x="9387390" y="3117820"/>
                </a:cubicBezTo>
                <a:cubicBezTo>
                  <a:pt x="9393924" y="3123417"/>
                  <a:pt x="9422816" y="3114831"/>
                  <a:pt x="9406202" y="3143587"/>
                </a:cubicBezTo>
                <a:cubicBezTo>
                  <a:pt x="9374658" y="3105105"/>
                  <a:pt x="9379744" y="3154179"/>
                  <a:pt x="9364678" y="3145147"/>
                </a:cubicBezTo>
                <a:cubicBezTo>
                  <a:pt x="9381535" y="3120298"/>
                  <a:pt x="9353106" y="3134025"/>
                  <a:pt x="9344700" y="3106017"/>
                </a:cubicBezTo>
                <a:cubicBezTo>
                  <a:pt x="9315660" y="3132366"/>
                  <a:pt x="9293906" y="3126136"/>
                  <a:pt x="9274308" y="3161526"/>
                </a:cubicBezTo>
                <a:cubicBezTo>
                  <a:pt x="9294919" y="3170480"/>
                  <a:pt x="9283693" y="3217946"/>
                  <a:pt x="9284824" y="3187639"/>
                </a:cubicBezTo>
                <a:cubicBezTo>
                  <a:pt x="9276916" y="3176890"/>
                  <a:pt x="9269157" y="3166044"/>
                  <a:pt x="9261243" y="3155255"/>
                </a:cubicBezTo>
                <a:cubicBezTo>
                  <a:pt x="9213725" y="3184129"/>
                  <a:pt x="9165260" y="3203630"/>
                  <a:pt x="9118264" y="3239921"/>
                </a:cubicBezTo>
                <a:cubicBezTo>
                  <a:pt x="9127731" y="3218268"/>
                  <a:pt x="9154640" y="3232137"/>
                  <a:pt x="9139877" y="3199423"/>
                </a:cubicBezTo>
                <a:cubicBezTo>
                  <a:pt x="9114754" y="3200262"/>
                  <a:pt x="9089261" y="3222514"/>
                  <a:pt x="9076682" y="3241366"/>
                </a:cubicBezTo>
                <a:cubicBezTo>
                  <a:pt x="9080546" y="3232431"/>
                  <a:pt x="9083892" y="3223393"/>
                  <a:pt x="9074561" y="3215010"/>
                </a:cubicBezTo>
                <a:cubicBezTo>
                  <a:pt x="9064658" y="3246702"/>
                  <a:pt x="9050226" y="3223158"/>
                  <a:pt x="9038789" y="3236101"/>
                </a:cubicBezTo>
                <a:cubicBezTo>
                  <a:pt x="9041577" y="3242667"/>
                  <a:pt x="9047928" y="3249069"/>
                  <a:pt x="9044568" y="3255865"/>
                </a:cubicBezTo>
                <a:cubicBezTo>
                  <a:pt x="9018327" y="3228779"/>
                  <a:pt x="9022017" y="3282184"/>
                  <a:pt x="9008800" y="3276993"/>
                </a:cubicBezTo>
                <a:cubicBezTo>
                  <a:pt x="9011394" y="3265882"/>
                  <a:pt x="9010148" y="3254887"/>
                  <a:pt x="9001879" y="3244060"/>
                </a:cubicBezTo>
                <a:cubicBezTo>
                  <a:pt x="8948769" y="3249290"/>
                  <a:pt x="8899447" y="3243549"/>
                  <a:pt x="8863958" y="3288689"/>
                </a:cubicBezTo>
                <a:cubicBezTo>
                  <a:pt x="8850315" y="3275558"/>
                  <a:pt x="8833244" y="3246096"/>
                  <a:pt x="8827130" y="3296638"/>
                </a:cubicBezTo>
                <a:cubicBezTo>
                  <a:pt x="8817415" y="3285897"/>
                  <a:pt x="8820802" y="3274851"/>
                  <a:pt x="8811905" y="3264018"/>
                </a:cubicBezTo>
                <a:cubicBezTo>
                  <a:pt x="8802038" y="3295351"/>
                  <a:pt x="8758338" y="3309668"/>
                  <a:pt x="8729903" y="3280274"/>
                </a:cubicBezTo>
                <a:cubicBezTo>
                  <a:pt x="8725062" y="3289284"/>
                  <a:pt x="8720300" y="3298283"/>
                  <a:pt x="8715455" y="3307249"/>
                </a:cubicBezTo>
                <a:cubicBezTo>
                  <a:pt x="8557066" y="3256666"/>
                  <a:pt x="8411419" y="3360160"/>
                  <a:pt x="8255913" y="3343360"/>
                </a:cubicBezTo>
                <a:cubicBezTo>
                  <a:pt x="8226388" y="3372712"/>
                  <a:pt x="8193881" y="3366051"/>
                  <a:pt x="8162001" y="3366631"/>
                </a:cubicBezTo>
                <a:cubicBezTo>
                  <a:pt x="8157234" y="3375594"/>
                  <a:pt x="8152351" y="3384606"/>
                  <a:pt x="8147639" y="3393717"/>
                </a:cubicBezTo>
                <a:cubicBezTo>
                  <a:pt x="8120714" y="3371743"/>
                  <a:pt x="8084607" y="3389174"/>
                  <a:pt x="8073851" y="3409514"/>
                </a:cubicBezTo>
                <a:cubicBezTo>
                  <a:pt x="8066369" y="3368502"/>
                  <a:pt x="8056944" y="3414148"/>
                  <a:pt x="8041718" y="3423858"/>
                </a:cubicBezTo>
                <a:cubicBezTo>
                  <a:pt x="7947627" y="3394905"/>
                  <a:pt x="7862240" y="3470482"/>
                  <a:pt x="7769699" y="3460040"/>
                </a:cubicBezTo>
                <a:cubicBezTo>
                  <a:pt x="7766053" y="3466745"/>
                  <a:pt x="7762425" y="3473612"/>
                  <a:pt x="7758849" y="3480272"/>
                </a:cubicBezTo>
                <a:cubicBezTo>
                  <a:pt x="7094759" y="3593426"/>
                  <a:pt x="6457232" y="3786864"/>
                  <a:pt x="5785007" y="3848413"/>
                </a:cubicBezTo>
                <a:cubicBezTo>
                  <a:pt x="5787040" y="3868797"/>
                  <a:pt x="5769634" y="3876635"/>
                  <a:pt x="5757570" y="3869109"/>
                </a:cubicBezTo>
                <a:cubicBezTo>
                  <a:pt x="5761913" y="3855043"/>
                  <a:pt x="5773821" y="3861484"/>
                  <a:pt x="5768346" y="3848965"/>
                </a:cubicBezTo>
                <a:cubicBezTo>
                  <a:pt x="5739382" y="3827695"/>
                  <a:pt x="5754113" y="3871273"/>
                  <a:pt x="5737282" y="3876522"/>
                </a:cubicBezTo>
                <a:cubicBezTo>
                  <a:pt x="5731068" y="3867862"/>
                  <a:pt x="5724797" y="3859408"/>
                  <a:pt x="5718546" y="3850750"/>
                </a:cubicBezTo>
                <a:cubicBezTo>
                  <a:pt x="5628824" y="3882205"/>
                  <a:pt x="5562432" y="3883435"/>
                  <a:pt x="5473566" y="3912355"/>
                </a:cubicBezTo>
                <a:cubicBezTo>
                  <a:pt x="5476343" y="3903540"/>
                  <a:pt x="5474541" y="3885569"/>
                  <a:pt x="5467791" y="3892665"/>
                </a:cubicBezTo>
                <a:cubicBezTo>
                  <a:pt x="5462991" y="3901670"/>
                  <a:pt x="5458148" y="3910679"/>
                  <a:pt x="5453351" y="3919718"/>
                </a:cubicBezTo>
                <a:cubicBezTo>
                  <a:pt x="5280996" y="3918128"/>
                  <a:pt x="5113908" y="3979986"/>
                  <a:pt x="4941430" y="3977622"/>
                </a:cubicBezTo>
                <a:cubicBezTo>
                  <a:pt x="4865696" y="4001942"/>
                  <a:pt x="4789513" y="4021949"/>
                  <a:pt x="4709841" y="3999029"/>
                </a:cubicBezTo>
                <a:cubicBezTo>
                  <a:pt x="4684926" y="4033641"/>
                  <a:pt x="4653460" y="3988263"/>
                  <a:pt x="4628981" y="4028494"/>
                </a:cubicBezTo>
                <a:cubicBezTo>
                  <a:pt x="4578687" y="3990877"/>
                  <a:pt x="4537021" y="4058905"/>
                  <a:pt x="4486647" y="4020313"/>
                </a:cubicBezTo>
                <a:cubicBezTo>
                  <a:pt x="4384365" y="4076285"/>
                  <a:pt x="4273150" y="4025703"/>
                  <a:pt x="4170541" y="4077817"/>
                </a:cubicBezTo>
                <a:cubicBezTo>
                  <a:pt x="4164254" y="4069203"/>
                  <a:pt x="4157955" y="4060514"/>
                  <a:pt x="4151649" y="4052062"/>
                </a:cubicBezTo>
                <a:cubicBezTo>
                  <a:pt x="4072266" y="4095208"/>
                  <a:pt x="3966357" y="4043908"/>
                  <a:pt x="3900989" y="4094082"/>
                </a:cubicBezTo>
                <a:cubicBezTo>
                  <a:pt x="3868067" y="4050093"/>
                  <a:pt x="3836935" y="4118382"/>
                  <a:pt x="3815737" y="4070538"/>
                </a:cubicBezTo>
                <a:cubicBezTo>
                  <a:pt x="3810851" y="4079510"/>
                  <a:pt x="3806015" y="4088559"/>
                  <a:pt x="3801216" y="4097600"/>
                </a:cubicBezTo>
                <a:cubicBezTo>
                  <a:pt x="3772652" y="4065310"/>
                  <a:pt x="3747976" y="4091990"/>
                  <a:pt x="3713503" y="4094010"/>
                </a:cubicBezTo>
                <a:cubicBezTo>
                  <a:pt x="3649837" y="4097760"/>
                  <a:pt x="3545690" y="4064753"/>
                  <a:pt x="3527008" y="4107158"/>
                </a:cubicBezTo>
                <a:cubicBezTo>
                  <a:pt x="3378935" y="4096239"/>
                  <a:pt x="3234663" y="4132343"/>
                  <a:pt x="3085527" y="4109587"/>
                </a:cubicBezTo>
                <a:cubicBezTo>
                  <a:pt x="3081891" y="4116414"/>
                  <a:pt x="3084984" y="4122866"/>
                  <a:pt x="3082993" y="4129586"/>
                </a:cubicBezTo>
                <a:cubicBezTo>
                  <a:pt x="2997042" y="4114461"/>
                  <a:pt x="2910492" y="4093029"/>
                  <a:pt x="2828980" y="4131976"/>
                </a:cubicBezTo>
                <a:cubicBezTo>
                  <a:pt x="2819612" y="4119109"/>
                  <a:pt x="2810188" y="4106092"/>
                  <a:pt x="2800789" y="4093266"/>
                </a:cubicBezTo>
                <a:cubicBezTo>
                  <a:pt x="2768335" y="4124214"/>
                  <a:pt x="2735339" y="4109065"/>
                  <a:pt x="2709396" y="4096428"/>
                </a:cubicBezTo>
                <a:cubicBezTo>
                  <a:pt x="2704633" y="4105423"/>
                  <a:pt x="2714335" y="4113965"/>
                  <a:pt x="2711607" y="4122890"/>
                </a:cubicBezTo>
                <a:cubicBezTo>
                  <a:pt x="2692664" y="4128970"/>
                  <a:pt x="2669213" y="4081031"/>
                  <a:pt x="2651249" y="4098532"/>
                </a:cubicBezTo>
                <a:cubicBezTo>
                  <a:pt x="2573220" y="4129682"/>
                  <a:pt x="2491424" y="4114441"/>
                  <a:pt x="2409143" y="4093864"/>
                </a:cubicBezTo>
                <a:cubicBezTo>
                  <a:pt x="2426129" y="4093397"/>
                  <a:pt x="2417085" y="4109413"/>
                  <a:pt x="2416052" y="4126681"/>
                </a:cubicBezTo>
                <a:cubicBezTo>
                  <a:pt x="2315641" y="4088132"/>
                  <a:pt x="2220066" y="4108171"/>
                  <a:pt x="2123047" y="4110671"/>
                </a:cubicBezTo>
                <a:cubicBezTo>
                  <a:pt x="2110226" y="4097841"/>
                  <a:pt x="2119377" y="4084177"/>
                  <a:pt x="2103146" y="4071496"/>
                </a:cubicBezTo>
                <a:cubicBezTo>
                  <a:pt x="2088550" y="4114189"/>
                  <a:pt x="2067836" y="4081402"/>
                  <a:pt x="2052939" y="4119716"/>
                </a:cubicBezTo>
                <a:cubicBezTo>
                  <a:pt x="2022544" y="4071267"/>
                  <a:pt x="1999564" y="4112547"/>
                  <a:pt x="1970148" y="4076222"/>
                </a:cubicBezTo>
                <a:cubicBezTo>
                  <a:pt x="1935532" y="4115871"/>
                  <a:pt x="1859590" y="4078996"/>
                  <a:pt x="1808661" y="4088544"/>
                </a:cubicBezTo>
                <a:cubicBezTo>
                  <a:pt x="1798701" y="4027428"/>
                  <a:pt x="1729780" y="4102127"/>
                  <a:pt x="1693751" y="4059546"/>
                </a:cubicBezTo>
                <a:cubicBezTo>
                  <a:pt x="1680557" y="4073318"/>
                  <a:pt x="1695802" y="4085953"/>
                  <a:pt x="1688734" y="4099617"/>
                </a:cubicBezTo>
                <a:cubicBezTo>
                  <a:pt x="1675727" y="4092478"/>
                  <a:pt x="1657247" y="4057153"/>
                  <a:pt x="1638942" y="4101169"/>
                </a:cubicBezTo>
                <a:cubicBezTo>
                  <a:pt x="1591386" y="4064147"/>
                  <a:pt x="1547755" y="4074205"/>
                  <a:pt x="1503748" y="4079589"/>
                </a:cubicBezTo>
                <a:cubicBezTo>
                  <a:pt x="1483357" y="4060417"/>
                  <a:pt x="1519666" y="4039185"/>
                  <a:pt x="1494708" y="4020294"/>
                </a:cubicBezTo>
                <a:cubicBezTo>
                  <a:pt x="1451803" y="4058995"/>
                  <a:pt x="1418766" y="4078203"/>
                  <a:pt x="1366075" y="4077799"/>
                </a:cubicBezTo>
                <a:cubicBezTo>
                  <a:pt x="1363440" y="4049340"/>
                  <a:pt x="1382888" y="4066098"/>
                  <a:pt x="1392507" y="4043723"/>
                </a:cubicBezTo>
                <a:cubicBezTo>
                  <a:pt x="1375368" y="4028903"/>
                  <a:pt x="1393371" y="4012779"/>
                  <a:pt x="1376144" y="3997932"/>
                </a:cubicBezTo>
                <a:cubicBezTo>
                  <a:pt x="1356593" y="4026430"/>
                  <a:pt x="1326891" y="4046554"/>
                  <a:pt x="1307177" y="4020183"/>
                </a:cubicBezTo>
                <a:cubicBezTo>
                  <a:pt x="1314359" y="4016891"/>
                  <a:pt x="1342988" y="4024077"/>
                  <a:pt x="1334686" y="3999404"/>
                </a:cubicBezTo>
                <a:cubicBezTo>
                  <a:pt x="1308276" y="3998974"/>
                  <a:pt x="1281328" y="3992741"/>
                  <a:pt x="1257387" y="4022093"/>
                </a:cubicBezTo>
                <a:cubicBezTo>
                  <a:pt x="1244603" y="4009258"/>
                  <a:pt x="1253753" y="3995553"/>
                  <a:pt x="1237532" y="3982991"/>
                </a:cubicBezTo>
                <a:cubicBezTo>
                  <a:pt x="1216763" y="3998292"/>
                  <a:pt x="1199446" y="3977395"/>
                  <a:pt x="1190881" y="4024398"/>
                </a:cubicBezTo>
                <a:cubicBezTo>
                  <a:pt x="1152536" y="3980428"/>
                  <a:pt x="1121309" y="4022211"/>
                  <a:pt x="1086507" y="4021315"/>
                </a:cubicBezTo>
                <a:cubicBezTo>
                  <a:pt x="1075407" y="4037248"/>
                  <a:pt x="1116270" y="4051347"/>
                  <a:pt x="1094491" y="4067465"/>
                </a:cubicBezTo>
                <a:cubicBezTo>
                  <a:pt x="1068554" y="4054548"/>
                  <a:pt x="1089309" y="4006833"/>
                  <a:pt x="1065199" y="4015547"/>
                </a:cubicBezTo>
                <a:cubicBezTo>
                  <a:pt x="1068732" y="4035643"/>
                  <a:pt x="1059482" y="4082096"/>
                  <a:pt x="1038881" y="4049609"/>
                </a:cubicBezTo>
                <a:cubicBezTo>
                  <a:pt x="1043439" y="4038432"/>
                  <a:pt x="1053827" y="4027026"/>
                  <a:pt x="1048544" y="4016175"/>
                </a:cubicBezTo>
                <a:cubicBezTo>
                  <a:pt x="1019344" y="4007247"/>
                  <a:pt x="990589" y="4003818"/>
                  <a:pt x="962153" y="4004253"/>
                </a:cubicBezTo>
                <a:lnTo>
                  <a:pt x="902482" y="4012207"/>
                </a:lnTo>
                <a:lnTo>
                  <a:pt x="901464" y="4001484"/>
                </a:lnTo>
                <a:cubicBezTo>
                  <a:pt x="866782" y="3990190"/>
                  <a:pt x="792840" y="3966467"/>
                  <a:pt x="789864" y="4012051"/>
                </a:cubicBezTo>
                <a:cubicBezTo>
                  <a:pt x="781695" y="3997276"/>
                  <a:pt x="775681" y="4008425"/>
                  <a:pt x="768540" y="4006166"/>
                </a:cubicBezTo>
                <a:cubicBezTo>
                  <a:pt x="773807" y="3995023"/>
                  <a:pt x="781651" y="3983707"/>
                  <a:pt x="769975" y="3972991"/>
                </a:cubicBezTo>
                <a:cubicBezTo>
                  <a:pt x="761709" y="4008041"/>
                  <a:pt x="747128" y="3965468"/>
                  <a:pt x="738923" y="4000707"/>
                </a:cubicBezTo>
                <a:cubicBezTo>
                  <a:pt x="747667" y="4006682"/>
                  <a:pt x="756106" y="4006865"/>
                  <a:pt x="764896" y="4012911"/>
                </a:cubicBezTo>
                <a:cubicBezTo>
                  <a:pt x="741473" y="4050978"/>
                  <a:pt x="732767" y="3957145"/>
                  <a:pt x="709286" y="3995057"/>
                </a:cubicBezTo>
                <a:cubicBezTo>
                  <a:pt x="714533" y="4013583"/>
                  <a:pt x="735762" y="3996385"/>
                  <a:pt x="728072" y="4020900"/>
                </a:cubicBezTo>
                <a:cubicBezTo>
                  <a:pt x="681444" y="4010802"/>
                  <a:pt x="633941" y="4028029"/>
                  <a:pt x="577386" y="4012956"/>
                </a:cubicBezTo>
                <a:cubicBezTo>
                  <a:pt x="600406" y="3976868"/>
                  <a:pt x="650492" y="4039727"/>
                  <a:pt x="658263" y="3983648"/>
                </a:cubicBezTo>
                <a:cubicBezTo>
                  <a:pt x="677372" y="4012367"/>
                  <a:pt x="693885" y="4010533"/>
                  <a:pt x="709250" y="3995061"/>
                </a:cubicBezTo>
                <a:cubicBezTo>
                  <a:pt x="694235" y="3965009"/>
                  <a:pt x="684251" y="3994946"/>
                  <a:pt x="670249" y="3976581"/>
                </a:cubicBezTo>
                <a:cubicBezTo>
                  <a:pt x="671978" y="3952270"/>
                  <a:pt x="695897" y="3967854"/>
                  <a:pt x="684691" y="3949528"/>
                </a:cubicBezTo>
                <a:cubicBezTo>
                  <a:pt x="647680" y="3939559"/>
                  <a:pt x="611512" y="3938073"/>
                  <a:pt x="577724" y="3966613"/>
                </a:cubicBezTo>
                <a:cubicBezTo>
                  <a:pt x="579729" y="3955527"/>
                  <a:pt x="580861" y="3944340"/>
                  <a:pt x="579159" y="3933475"/>
                </a:cubicBezTo>
                <a:cubicBezTo>
                  <a:pt x="570343" y="3945218"/>
                  <a:pt x="559325" y="3929270"/>
                  <a:pt x="550587" y="3941042"/>
                </a:cubicBezTo>
                <a:cubicBezTo>
                  <a:pt x="546539" y="3952203"/>
                  <a:pt x="552221" y="3963088"/>
                  <a:pt x="549200" y="3974248"/>
                </a:cubicBezTo>
                <a:cubicBezTo>
                  <a:pt x="532324" y="3955545"/>
                  <a:pt x="516914" y="3953908"/>
                  <a:pt x="501844" y="3956010"/>
                </a:cubicBezTo>
                <a:cubicBezTo>
                  <a:pt x="508712" y="3961767"/>
                  <a:pt x="507610" y="3997848"/>
                  <a:pt x="495708" y="3982753"/>
                </a:cubicBezTo>
                <a:cubicBezTo>
                  <a:pt x="502084" y="3924470"/>
                  <a:pt x="463938" y="3977382"/>
                  <a:pt x="447257" y="3951337"/>
                </a:cubicBezTo>
                <a:cubicBezTo>
                  <a:pt x="441316" y="3936078"/>
                  <a:pt x="464765" y="3919768"/>
                  <a:pt x="455893" y="3904640"/>
                </a:cubicBezTo>
                <a:cubicBezTo>
                  <a:pt x="441031" y="3943979"/>
                  <a:pt x="420680" y="3915401"/>
                  <a:pt x="403552" y="3926388"/>
                </a:cubicBezTo>
                <a:cubicBezTo>
                  <a:pt x="423877" y="3956469"/>
                  <a:pt x="381797" y="3961825"/>
                  <a:pt x="372435" y="3953876"/>
                </a:cubicBezTo>
                <a:cubicBezTo>
                  <a:pt x="387005" y="3942862"/>
                  <a:pt x="396497" y="3920421"/>
                  <a:pt x="379941" y="3894089"/>
                </a:cubicBezTo>
                <a:cubicBezTo>
                  <a:pt x="372223" y="3900273"/>
                  <a:pt x="366803" y="3936455"/>
                  <a:pt x="357256" y="3921329"/>
                </a:cubicBezTo>
                <a:cubicBezTo>
                  <a:pt x="366257" y="3854918"/>
                  <a:pt x="287359" y="3872872"/>
                  <a:pt x="261506" y="3871786"/>
                </a:cubicBezTo>
                <a:cubicBezTo>
                  <a:pt x="266807" y="3880393"/>
                  <a:pt x="271573" y="3889098"/>
                  <a:pt x="263677" y="3898216"/>
                </a:cubicBezTo>
                <a:cubicBezTo>
                  <a:pt x="243022" y="3864241"/>
                  <a:pt x="253979" y="3899472"/>
                  <a:pt x="238753" y="3899113"/>
                </a:cubicBezTo>
                <a:cubicBezTo>
                  <a:pt x="230881" y="3888319"/>
                  <a:pt x="223038" y="3877444"/>
                  <a:pt x="215169" y="3866691"/>
                </a:cubicBezTo>
                <a:cubicBezTo>
                  <a:pt x="233638" y="3848427"/>
                  <a:pt x="216981" y="3831273"/>
                  <a:pt x="219107" y="3813601"/>
                </a:cubicBezTo>
                <a:cubicBezTo>
                  <a:pt x="248904" y="3828639"/>
                  <a:pt x="252367" y="3838713"/>
                  <a:pt x="277334" y="3811487"/>
                </a:cubicBezTo>
                <a:cubicBezTo>
                  <a:pt x="302634" y="3859415"/>
                  <a:pt x="298588" y="3819190"/>
                  <a:pt x="331553" y="3862552"/>
                </a:cubicBezTo>
                <a:cubicBezTo>
                  <a:pt x="321479" y="3839967"/>
                  <a:pt x="342523" y="3819799"/>
                  <a:pt x="357865" y="3828443"/>
                </a:cubicBezTo>
                <a:cubicBezTo>
                  <a:pt x="353244" y="3839750"/>
                  <a:pt x="342801" y="3851044"/>
                  <a:pt x="348088" y="3861936"/>
                </a:cubicBezTo>
                <a:cubicBezTo>
                  <a:pt x="355492" y="3849490"/>
                  <a:pt x="360218" y="3898841"/>
                  <a:pt x="374083" y="3874332"/>
                </a:cubicBezTo>
                <a:cubicBezTo>
                  <a:pt x="377768" y="3849915"/>
                  <a:pt x="367457" y="3825941"/>
                  <a:pt x="380567" y="3801360"/>
                </a:cubicBezTo>
                <a:cubicBezTo>
                  <a:pt x="397081" y="3824867"/>
                  <a:pt x="363231" y="3850461"/>
                  <a:pt x="390740" y="3873783"/>
                </a:cubicBezTo>
                <a:cubicBezTo>
                  <a:pt x="409081" y="3827638"/>
                  <a:pt x="438422" y="3912957"/>
                  <a:pt x="456048" y="3858119"/>
                </a:cubicBezTo>
                <a:cubicBezTo>
                  <a:pt x="451148" y="3848386"/>
                  <a:pt x="444043" y="3838715"/>
                  <a:pt x="439546" y="3828941"/>
                </a:cubicBezTo>
                <a:lnTo>
                  <a:pt x="438771" y="3801585"/>
                </a:lnTo>
                <a:lnTo>
                  <a:pt x="401022" y="3801923"/>
                </a:lnTo>
                <a:cubicBezTo>
                  <a:pt x="387887" y="3801260"/>
                  <a:pt x="374315" y="3799510"/>
                  <a:pt x="360175" y="3795743"/>
                </a:cubicBezTo>
                <a:cubicBezTo>
                  <a:pt x="383195" y="3759655"/>
                  <a:pt x="433284" y="3822514"/>
                  <a:pt x="441053" y="3766435"/>
                </a:cubicBezTo>
                <a:cubicBezTo>
                  <a:pt x="460161" y="3795155"/>
                  <a:pt x="476675" y="3793320"/>
                  <a:pt x="492038" y="3777849"/>
                </a:cubicBezTo>
                <a:cubicBezTo>
                  <a:pt x="477025" y="3747797"/>
                  <a:pt x="467040" y="3777733"/>
                  <a:pt x="453038" y="3759369"/>
                </a:cubicBezTo>
                <a:cubicBezTo>
                  <a:pt x="454767" y="3735058"/>
                  <a:pt x="478686" y="3750642"/>
                  <a:pt x="467480" y="3732316"/>
                </a:cubicBezTo>
                <a:cubicBezTo>
                  <a:pt x="430469" y="3722347"/>
                  <a:pt x="394301" y="3720861"/>
                  <a:pt x="360513" y="3749400"/>
                </a:cubicBezTo>
                <a:cubicBezTo>
                  <a:pt x="362520" y="3738313"/>
                  <a:pt x="363652" y="3727128"/>
                  <a:pt x="361948" y="3716263"/>
                </a:cubicBezTo>
                <a:cubicBezTo>
                  <a:pt x="353130" y="3728005"/>
                  <a:pt x="342116" y="3712058"/>
                  <a:pt x="333376" y="3723829"/>
                </a:cubicBezTo>
                <a:cubicBezTo>
                  <a:pt x="329328" y="3734991"/>
                  <a:pt x="335011" y="3745877"/>
                  <a:pt x="331989" y="3757036"/>
                </a:cubicBezTo>
                <a:cubicBezTo>
                  <a:pt x="315114" y="3738333"/>
                  <a:pt x="299704" y="3736695"/>
                  <a:pt x="284633" y="3738798"/>
                </a:cubicBezTo>
                <a:cubicBezTo>
                  <a:pt x="291501" y="3744554"/>
                  <a:pt x="290399" y="3780635"/>
                  <a:pt x="278498" y="3765542"/>
                </a:cubicBezTo>
                <a:cubicBezTo>
                  <a:pt x="284874" y="3707258"/>
                  <a:pt x="246727" y="3760170"/>
                  <a:pt x="230046" y="3734124"/>
                </a:cubicBezTo>
                <a:cubicBezTo>
                  <a:pt x="224107" y="3718865"/>
                  <a:pt x="247554" y="3702556"/>
                  <a:pt x="238680" y="3687428"/>
                </a:cubicBezTo>
                <a:cubicBezTo>
                  <a:pt x="223820" y="3726767"/>
                  <a:pt x="203470" y="3698189"/>
                  <a:pt x="186341" y="3709176"/>
                </a:cubicBezTo>
                <a:cubicBezTo>
                  <a:pt x="206666" y="3739257"/>
                  <a:pt x="164586" y="3744613"/>
                  <a:pt x="155226" y="3736664"/>
                </a:cubicBezTo>
                <a:cubicBezTo>
                  <a:pt x="169794" y="3725650"/>
                  <a:pt x="179286" y="3703209"/>
                  <a:pt x="162730" y="3676878"/>
                </a:cubicBezTo>
                <a:cubicBezTo>
                  <a:pt x="155012" y="3683059"/>
                  <a:pt x="149592" y="3719243"/>
                  <a:pt x="140045" y="3704116"/>
                </a:cubicBezTo>
                <a:cubicBezTo>
                  <a:pt x="149046" y="3637704"/>
                  <a:pt x="70148" y="3655658"/>
                  <a:pt x="44295" y="3654574"/>
                </a:cubicBezTo>
                <a:cubicBezTo>
                  <a:pt x="49597" y="3663181"/>
                  <a:pt x="54363" y="3671885"/>
                  <a:pt x="46466" y="3681004"/>
                </a:cubicBezTo>
                <a:cubicBezTo>
                  <a:pt x="25811" y="3647028"/>
                  <a:pt x="36768" y="3682261"/>
                  <a:pt x="21542" y="3681901"/>
                </a:cubicBezTo>
                <a:lnTo>
                  <a:pt x="0" y="3652284"/>
                </a:lnTo>
                <a:lnTo>
                  <a:pt x="0" y="3642731"/>
                </a:lnTo>
                <a:lnTo>
                  <a:pt x="6056" y="3622712"/>
                </a:lnTo>
                <a:cubicBezTo>
                  <a:pt x="4466" y="3613931"/>
                  <a:pt x="834" y="3605224"/>
                  <a:pt x="1897" y="3596388"/>
                </a:cubicBezTo>
                <a:cubicBezTo>
                  <a:pt x="31693" y="3611425"/>
                  <a:pt x="35156" y="3621500"/>
                  <a:pt x="60122" y="3594275"/>
                </a:cubicBezTo>
                <a:cubicBezTo>
                  <a:pt x="85423" y="3642202"/>
                  <a:pt x="81377" y="3601978"/>
                  <a:pt x="114342" y="3645339"/>
                </a:cubicBezTo>
                <a:cubicBezTo>
                  <a:pt x="104269" y="3622754"/>
                  <a:pt x="125312" y="3602587"/>
                  <a:pt x="140654" y="3611231"/>
                </a:cubicBezTo>
                <a:cubicBezTo>
                  <a:pt x="136033" y="3622538"/>
                  <a:pt x="125590" y="3633832"/>
                  <a:pt x="130877" y="3644724"/>
                </a:cubicBezTo>
                <a:cubicBezTo>
                  <a:pt x="138282" y="3632278"/>
                  <a:pt x="143007" y="3681630"/>
                  <a:pt x="156871" y="3657119"/>
                </a:cubicBezTo>
                <a:cubicBezTo>
                  <a:pt x="160557" y="3632704"/>
                  <a:pt x="150246" y="3608728"/>
                  <a:pt x="163356" y="3584148"/>
                </a:cubicBezTo>
                <a:cubicBezTo>
                  <a:pt x="179871" y="3607655"/>
                  <a:pt x="146020" y="3633249"/>
                  <a:pt x="173531" y="3656571"/>
                </a:cubicBezTo>
                <a:cubicBezTo>
                  <a:pt x="191870" y="3610426"/>
                  <a:pt x="221209" y="3695744"/>
                  <a:pt x="238836" y="3640907"/>
                </a:cubicBezTo>
                <a:cubicBezTo>
                  <a:pt x="233937" y="3631174"/>
                  <a:pt x="226832" y="3621503"/>
                  <a:pt x="222335" y="3611728"/>
                </a:cubicBezTo>
                <a:lnTo>
                  <a:pt x="221560" y="3584373"/>
                </a:lnTo>
                <a:lnTo>
                  <a:pt x="183811" y="3584711"/>
                </a:lnTo>
                <a:cubicBezTo>
                  <a:pt x="170676" y="3584048"/>
                  <a:pt x="157103" y="3582299"/>
                  <a:pt x="142964" y="3578531"/>
                </a:cubicBezTo>
                <a:cubicBezTo>
                  <a:pt x="165983" y="3542443"/>
                  <a:pt x="216071" y="3605302"/>
                  <a:pt x="223840" y="3549224"/>
                </a:cubicBezTo>
                <a:cubicBezTo>
                  <a:pt x="242950" y="3577942"/>
                  <a:pt x="259462" y="3576108"/>
                  <a:pt x="274827" y="3560637"/>
                </a:cubicBezTo>
                <a:cubicBezTo>
                  <a:pt x="259813" y="3530586"/>
                  <a:pt x="249828" y="3560521"/>
                  <a:pt x="235824" y="3542156"/>
                </a:cubicBezTo>
                <a:cubicBezTo>
                  <a:pt x="237554" y="3517845"/>
                  <a:pt x="261473" y="3533429"/>
                  <a:pt x="250268" y="3515103"/>
                </a:cubicBezTo>
                <a:cubicBezTo>
                  <a:pt x="213255" y="3505133"/>
                  <a:pt x="177088" y="3503648"/>
                  <a:pt x="143301" y="3532188"/>
                </a:cubicBezTo>
                <a:cubicBezTo>
                  <a:pt x="145307" y="3521101"/>
                  <a:pt x="146439" y="3509915"/>
                  <a:pt x="144738" y="3499050"/>
                </a:cubicBezTo>
                <a:cubicBezTo>
                  <a:pt x="135918" y="3510793"/>
                  <a:pt x="124903" y="3494846"/>
                  <a:pt x="116164" y="3506617"/>
                </a:cubicBezTo>
                <a:cubicBezTo>
                  <a:pt x="112116" y="3517778"/>
                  <a:pt x="117798" y="3528663"/>
                  <a:pt x="114777" y="3539823"/>
                </a:cubicBezTo>
                <a:cubicBezTo>
                  <a:pt x="97903" y="3521121"/>
                  <a:pt x="82491" y="3519483"/>
                  <a:pt x="67420" y="3521584"/>
                </a:cubicBezTo>
                <a:cubicBezTo>
                  <a:pt x="74290" y="3527341"/>
                  <a:pt x="73187" y="3563423"/>
                  <a:pt x="61286" y="3548328"/>
                </a:cubicBezTo>
                <a:cubicBezTo>
                  <a:pt x="67663" y="3490045"/>
                  <a:pt x="29515" y="3542957"/>
                  <a:pt x="12832" y="3516912"/>
                </a:cubicBezTo>
                <a:cubicBezTo>
                  <a:pt x="6894" y="3501653"/>
                  <a:pt x="30342" y="3485343"/>
                  <a:pt x="21469" y="3470216"/>
                </a:cubicBezTo>
                <a:cubicBezTo>
                  <a:pt x="17754" y="3480050"/>
                  <a:pt x="13696" y="3485640"/>
                  <a:pt x="9430" y="3488665"/>
                </a:cubicBezTo>
                <a:lnTo>
                  <a:pt x="0" y="3490835"/>
                </a:lnTo>
                <a:lnTo>
                  <a:pt x="0" y="3439756"/>
                </a:lnTo>
                <a:lnTo>
                  <a:pt x="6563" y="3442787"/>
                </a:lnTo>
                <a:cubicBezTo>
                  <a:pt x="12079" y="3442353"/>
                  <a:pt x="17218" y="3437404"/>
                  <a:pt x="21625" y="3423694"/>
                </a:cubicBezTo>
                <a:cubicBezTo>
                  <a:pt x="16725" y="3413961"/>
                  <a:pt x="9620" y="3404291"/>
                  <a:pt x="5123" y="3394516"/>
                </a:cubicBezTo>
                <a:lnTo>
                  <a:pt x="5086" y="3393186"/>
                </a:lnTo>
                <a:lnTo>
                  <a:pt x="0" y="3398052"/>
                </a:lnTo>
                <a:lnTo>
                  <a:pt x="0" y="3356530"/>
                </a:lnTo>
                <a:lnTo>
                  <a:pt x="13475" y="3343728"/>
                </a:lnTo>
                <a:lnTo>
                  <a:pt x="0" y="3345657"/>
                </a:lnTo>
                <a:lnTo>
                  <a:pt x="0" y="3156211"/>
                </a:lnTo>
                <a:lnTo>
                  <a:pt x="576" y="3158932"/>
                </a:lnTo>
                <a:lnTo>
                  <a:pt x="19802" y="3160903"/>
                </a:lnTo>
                <a:lnTo>
                  <a:pt x="28633" y="3158085"/>
                </a:lnTo>
                <a:lnTo>
                  <a:pt x="25864" y="3154659"/>
                </a:lnTo>
                <a:cubicBezTo>
                  <a:pt x="18672" y="3147930"/>
                  <a:pt x="12221" y="3142308"/>
                  <a:pt x="21749" y="3131766"/>
                </a:cubicBezTo>
                <a:cubicBezTo>
                  <a:pt x="17568" y="3130548"/>
                  <a:pt x="12691" y="3130687"/>
                  <a:pt x="8158" y="3132127"/>
                </a:cubicBezTo>
                <a:lnTo>
                  <a:pt x="0" y="3137908"/>
                </a:lnTo>
                <a:lnTo>
                  <a:pt x="0" y="2723163"/>
                </a:lnTo>
                <a:lnTo>
                  <a:pt x="4550" y="2722730"/>
                </a:lnTo>
                <a:lnTo>
                  <a:pt x="4276" y="2713072"/>
                </a:lnTo>
                <a:lnTo>
                  <a:pt x="9249" y="2722281"/>
                </a:lnTo>
                <a:lnTo>
                  <a:pt x="14001" y="2721829"/>
                </a:lnTo>
                <a:cubicBezTo>
                  <a:pt x="13667" y="2718887"/>
                  <a:pt x="14312" y="2713862"/>
                  <a:pt x="15660" y="2708128"/>
                </a:cubicBezTo>
                <a:lnTo>
                  <a:pt x="17913" y="2701244"/>
                </a:lnTo>
                <a:lnTo>
                  <a:pt x="11631" y="2699372"/>
                </a:lnTo>
                <a:lnTo>
                  <a:pt x="0" y="2693731"/>
                </a:lnTo>
                <a:lnTo>
                  <a:pt x="0" y="2625578"/>
                </a:lnTo>
                <a:lnTo>
                  <a:pt x="947" y="2624111"/>
                </a:lnTo>
                <a:cubicBezTo>
                  <a:pt x="4470" y="2616177"/>
                  <a:pt x="7770" y="2605545"/>
                  <a:pt x="11681" y="2602388"/>
                </a:cubicBezTo>
                <a:cubicBezTo>
                  <a:pt x="28141" y="2616417"/>
                  <a:pt x="42812" y="2609757"/>
                  <a:pt x="57928" y="2607415"/>
                </a:cubicBezTo>
                <a:cubicBezTo>
                  <a:pt x="55069" y="2632523"/>
                  <a:pt x="29143" y="2616577"/>
                  <a:pt x="39922" y="2641204"/>
                </a:cubicBezTo>
                <a:cubicBezTo>
                  <a:pt x="55227" y="2607168"/>
                  <a:pt x="81642" y="2676411"/>
                  <a:pt x="83919" y="2619774"/>
                </a:cubicBezTo>
                <a:cubicBezTo>
                  <a:pt x="116124" y="2651181"/>
                  <a:pt x="134225" y="2655739"/>
                  <a:pt x="171367" y="2669625"/>
                </a:cubicBezTo>
                <a:cubicBezTo>
                  <a:pt x="178039" y="2658366"/>
                  <a:pt x="181544" y="2647306"/>
                  <a:pt x="181163" y="2636291"/>
                </a:cubicBezTo>
                <a:cubicBezTo>
                  <a:pt x="187266" y="2643275"/>
                  <a:pt x="193321" y="2649511"/>
                  <a:pt x="197766" y="2635591"/>
                </a:cubicBezTo>
                <a:cubicBezTo>
                  <a:pt x="220069" y="2648054"/>
                  <a:pt x="188335" y="2662431"/>
                  <a:pt x="201037" y="2675234"/>
                </a:cubicBezTo>
                <a:cubicBezTo>
                  <a:pt x="220165" y="2689866"/>
                  <a:pt x="231568" y="2670002"/>
                  <a:pt x="227359" y="2641210"/>
                </a:cubicBezTo>
                <a:cubicBezTo>
                  <a:pt x="243598" y="2653967"/>
                  <a:pt x="234461" y="2667431"/>
                  <a:pt x="247251" y="2680302"/>
                </a:cubicBezTo>
                <a:lnTo>
                  <a:pt x="248407" y="2679967"/>
                </a:lnTo>
                <a:lnTo>
                  <a:pt x="255406" y="2666890"/>
                </a:lnTo>
                <a:lnTo>
                  <a:pt x="257133" y="2677436"/>
                </a:lnTo>
                <a:lnTo>
                  <a:pt x="264646" y="2675258"/>
                </a:lnTo>
                <a:cubicBezTo>
                  <a:pt x="274386" y="2669624"/>
                  <a:pt x="281580" y="2662111"/>
                  <a:pt x="293199" y="2668708"/>
                </a:cubicBezTo>
                <a:lnTo>
                  <a:pt x="306796" y="2682841"/>
                </a:lnTo>
                <a:lnTo>
                  <a:pt x="314643" y="2678582"/>
                </a:lnTo>
                <a:lnTo>
                  <a:pt x="314951" y="2678566"/>
                </a:lnTo>
                <a:lnTo>
                  <a:pt x="315030" y="2671294"/>
                </a:lnTo>
                <a:lnTo>
                  <a:pt x="315999" y="2667252"/>
                </a:lnTo>
                <a:lnTo>
                  <a:pt x="308778" y="2658400"/>
                </a:lnTo>
                <a:lnTo>
                  <a:pt x="318226" y="2657951"/>
                </a:lnTo>
                <a:lnTo>
                  <a:pt x="319848" y="2651187"/>
                </a:lnTo>
                <a:lnTo>
                  <a:pt x="332713" y="2655840"/>
                </a:lnTo>
                <a:lnTo>
                  <a:pt x="342291" y="2652705"/>
                </a:lnTo>
                <a:lnTo>
                  <a:pt x="335356" y="2637351"/>
                </a:lnTo>
                <a:cubicBezTo>
                  <a:pt x="341340" y="2634271"/>
                  <a:pt x="348016" y="2639357"/>
                  <a:pt x="354738" y="2644992"/>
                </a:cubicBezTo>
                <a:lnTo>
                  <a:pt x="362268" y="2649184"/>
                </a:lnTo>
                <a:lnTo>
                  <a:pt x="367685" y="2648621"/>
                </a:lnTo>
                <a:lnTo>
                  <a:pt x="373855" y="2655632"/>
                </a:lnTo>
                <a:lnTo>
                  <a:pt x="374407" y="2655940"/>
                </a:lnTo>
                <a:lnTo>
                  <a:pt x="392954" y="2646610"/>
                </a:lnTo>
                <a:lnTo>
                  <a:pt x="394399" y="2635556"/>
                </a:lnTo>
                <a:cubicBezTo>
                  <a:pt x="405982" y="2642447"/>
                  <a:pt x="417707" y="2633231"/>
                  <a:pt x="421120" y="2643278"/>
                </a:cubicBezTo>
                <a:lnTo>
                  <a:pt x="421123" y="2643419"/>
                </a:lnTo>
                <a:lnTo>
                  <a:pt x="424937" y="2644288"/>
                </a:lnTo>
                <a:lnTo>
                  <a:pt x="425946" y="2639435"/>
                </a:lnTo>
                <a:cubicBezTo>
                  <a:pt x="432483" y="2627491"/>
                  <a:pt x="444488" y="2639233"/>
                  <a:pt x="456108" y="2626673"/>
                </a:cubicBezTo>
                <a:cubicBezTo>
                  <a:pt x="443902" y="2613736"/>
                  <a:pt x="432815" y="2613102"/>
                  <a:pt x="419612" y="2588276"/>
                </a:cubicBezTo>
                <a:cubicBezTo>
                  <a:pt x="412864" y="2607180"/>
                  <a:pt x="403127" y="2591050"/>
                  <a:pt x="396863" y="2615643"/>
                </a:cubicBezTo>
                <a:cubicBezTo>
                  <a:pt x="392144" y="2604896"/>
                  <a:pt x="387179" y="2597236"/>
                  <a:pt x="382006" y="2591928"/>
                </a:cubicBezTo>
                <a:lnTo>
                  <a:pt x="371883" y="2585890"/>
                </a:lnTo>
                <a:lnTo>
                  <a:pt x="367990" y="2589766"/>
                </a:lnTo>
                <a:lnTo>
                  <a:pt x="360482" y="2590330"/>
                </a:lnTo>
                <a:lnTo>
                  <a:pt x="362203" y="2607673"/>
                </a:lnTo>
                <a:lnTo>
                  <a:pt x="354915" y="2589513"/>
                </a:lnTo>
                <a:lnTo>
                  <a:pt x="349363" y="2585801"/>
                </a:lnTo>
                <a:lnTo>
                  <a:pt x="342661" y="2597689"/>
                </a:lnTo>
                <a:cubicBezTo>
                  <a:pt x="339591" y="2602533"/>
                  <a:pt x="336356" y="2605407"/>
                  <a:pt x="332603" y="2601977"/>
                </a:cubicBezTo>
                <a:lnTo>
                  <a:pt x="336997" y="2586864"/>
                </a:lnTo>
                <a:lnTo>
                  <a:pt x="330874" y="2587826"/>
                </a:lnTo>
                <a:cubicBezTo>
                  <a:pt x="318724" y="2592209"/>
                  <a:pt x="306203" y="2597186"/>
                  <a:pt x="293615" y="2596876"/>
                </a:cubicBezTo>
                <a:lnTo>
                  <a:pt x="275996" y="2592059"/>
                </a:lnTo>
                <a:lnTo>
                  <a:pt x="275284" y="2598665"/>
                </a:lnTo>
                <a:cubicBezTo>
                  <a:pt x="270378" y="2605043"/>
                  <a:pt x="257099" y="2593203"/>
                  <a:pt x="250520" y="2618203"/>
                </a:cubicBezTo>
                <a:lnTo>
                  <a:pt x="247224" y="2578740"/>
                </a:lnTo>
                <a:lnTo>
                  <a:pt x="237998" y="2583523"/>
                </a:lnTo>
                <a:cubicBezTo>
                  <a:pt x="219138" y="2582189"/>
                  <a:pt x="198336" y="2557784"/>
                  <a:pt x="182258" y="2590118"/>
                </a:cubicBezTo>
                <a:cubicBezTo>
                  <a:pt x="136762" y="2577487"/>
                  <a:pt x="91492" y="2567198"/>
                  <a:pt x="48222" y="2581503"/>
                </a:cubicBezTo>
                <a:lnTo>
                  <a:pt x="44610" y="2560644"/>
                </a:lnTo>
                <a:lnTo>
                  <a:pt x="41238" y="2561190"/>
                </a:lnTo>
                <a:lnTo>
                  <a:pt x="43313" y="2553145"/>
                </a:lnTo>
                <a:lnTo>
                  <a:pt x="42638" y="2549251"/>
                </a:lnTo>
                <a:lnTo>
                  <a:pt x="4815" y="2548138"/>
                </a:lnTo>
                <a:lnTo>
                  <a:pt x="0" y="2548181"/>
                </a:lnTo>
                <a:lnTo>
                  <a:pt x="0" y="2392163"/>
                </a:lnTo>
                <a:lnTo>
                  <a:pt x="9337" y="2386994"/>
                </a:lnTo>
                <a:lnTo>
                  <a:pt x="0" y="2381617"/>
                </a:lnTo>
                <a:lnTo>
                  <a:pt x="0" y="2071523"/>
                </a:lnTo>
                <a:lnTo>
                  <a:pt x="1265" y="2071402"/>
                </a:lnTo>
                <a:lnTo>
                  <a:pt x="2623" y="2060178"/>
                </a:lnTo>
                <a:lnTo>
                  <a:pt x="6919" y="2054735"/>
                </a:lnTo>
                <a:lnTo>
                  <a:pt x="3126" y="2052566"/>
                </a:lnTo>
                <a:lnTo>
                  <a:pt x="0" y="2053513"/>
                </a:lnTo>
                <a:lnTo>
                  <a:pt x="0" y="1360626"/>
                </a:lnTo>
                <a:lnTo>
                  <a:pt x="2411" y="1364773"/>
                </a:lnTo>
                <a:cubicBezTo>
                  <a:pt x="20936" y="1383927"/>
                  <a:pt x="46134" y="1381057"/>
                  <a:pt x="64868" y="1375194"/>
                </a:cubicBezTo>
                <a:lnTo>
                  <a:pt x="82524" y="1368202"/>
                </a:lnTo>
                <a:lnTo>
                  <a:pt x="80470" y="1337866"/>
                </a:lnTo>
                <a:cubicBezTo>
                  <a:pt x="72072" y="1355381"/>
                  <a:pt x="78151" y="1370864"/>
                  <a:pt x="62452" y="1371541"/>
                </a:cubicBezTo>
                <a:cubicBezTo>
                  <a:pt x="42747" y="1359097"/>
                  <a:pt x="70478" y="1344820"/>
                  <a:pt x="50879" y="1332247"/>
                </a:cubicBezTo>
                <a:lnTo>
                  <a:pt x="20966" y="1330351"/>
                </a:lnTo>
                <a:lnTo>
                  <a:pt x="19837" y="1336484"/>
                </a:lnTo>
                <a:cubicBezTo>
                  <a:pt x="10431" y="1333693"/>
                  <a:pt x="7597" y="1338371"/>
                  <a:pt x="4377" y="1341543"/>
                </a:cubicBezTo>
                <a:lnTo>
                  <a:pt x="0" y="1343376"/>
                </a:lnTo>
                <a:lnTo>
                  <a:pt x="0" y="1103601"/>
                </a:lnTo>
                <a:lnTo>
                  <a:pt x="239" y="1103131"/>
                </a:lnTo>
                <a:lnTo>
                  <a:pt x="0" y="1102956"/>
                </a:lnTo>
                <a:lnTo>
                  <a:pt x="0" y="1001994"/>
                </a:lnTo>
                <a:lnTo>
                  <a:pt x="13150" y="1003540"/>
                </a:lnTo>
                <a:cubicBezTo>
                  <a:pt x="6473" y="953664"/>
                  <a:pt x="70996" y="991163"/>
                  <a:pt x="94003" y="974074"/>
                </a:cubicBezTo>
                <a:lnTo>
                  <a:pt x="52006" y="945765"/>
                </a:lnTo>
                <a:lnTo>
                  <a:pt x="51993" y="947377"/>
                </a:lnTo>
                <a:lnTo>
                  <a:pt x="50917" y="945032"/>
                </a:lnTo>
                <a:lnTo>
                  <a:pt x="41147" y="938446"/>
                </a:lnTo>
                <a:cubicBezTo>
                  <a:pt x="23073" y="924724"/>
                  <a:pt x="9481" y="906778"/>
                  <a:pt x="15191" y="877489"/>
                </a:cubicBezTo>
                <a:lnTo>
                  <a:pt x="12063" y="877776"/>
                </a:lnTo>
                <a:lnTo>
                  <a:pt x="5752" y="888956"/>
                </a:lnTo>
                <a:cubicBezTo>
                  <a:pt x="4214" y="891379"/>
                  <a:pt x="2636" y="893311"/>
                  <a:pt x="975" y="894218"/>
                </a:cubicBezTo>
                <a:lnTo>
                  <a:pt x="0" y="894055"/>
                </a:lnTo>
                <a:lnTo>
                  <a:pt x="0" y="833375"/>
                </a:lnTo>
                <a:lnTo>
                  <a:pt x="3742" y="832484"/>
                </a:lnTo>
                <a:cubicBezTo>
                  <a:pt x="9693" y="831710"/>
                  <a:pt x="15309" y="832434"/>
                  <a:pt x="19905" y="837136"/>
                </a:cubicBezTo>
                <a:lnTo>
                  <a:pt x="18234" y="831672"/>
                </a:lnTo>
                <a:lnTo>
                  <a:pt x="12363" y="833355"/>
                </a:lnTo>
                <a:cubicBezTo>
                  <a:pt x="8650" y="831498"/>
                  <a:pt x="5547" y="827226"/>
                  <a:pt x="2429" y="822757"/>
                </a:cubicBezTo>
                <a:lnTo>
                  <a:pt x="0" y="819905"/>
                </a:lnTo>
                <a:lnTo>
                  <a:pt x="0" y="373348"/>
                </a:lnTo>
                <a:lnTo>
                  <a:pt x="11135" y="352554"/>
                </a:lnTo>
                <a:cubicBezTo>
                  <a:pt x="5580" y="348158"/>
                  <a:pt x="2557" y="343027"/>
                  <a:pt x="823" y="337824"/>
                </a:cubicBezTo>
                <a:lnTo>
                  <a:pt x="0" y="332974"/>
                </a:lnTo>
                <a:lnTo>
                  <a:pt x="0" y="214644"/>
                </a:lnTo>
                <a:lnTo>
                  <a:pt x="14855" y="221186"/>
                </a:lnTo>
                <a:lnTo>
                  <a:pt x="8802" y="231907"/>
                </a:lnTo>
                <a:lnTo>
                  <a:pt x="14544" y="241547"/>
                </a:lnTo>
                <a:cubicBezTo>
                  <a:pt x="19338" y="249182"/>
                  <a:pt x="23904" y="254145"/>
                  <a:pt x="27419" y="246290"/>
                </a:cubicBezTo>
                <a:cubicBezTo>
                  <a:pt x="26282" y="228449"/>
                  <a:pt x="21003" y="217583"/>
                  <a:pt x="13614" y="210403"/>
                </a:cubicBezTo>
                <a:lnTo>
                  <a:pt x="0" y="203317"/>
                </a:lnTo>
                <a:lnTo>
                  <a:pt x="0" y="182615"/>
                </a:lnTo>
                <a:lnTo>
                  <a:pt x="10025" y="187239"/>
                </a:lnTo>
                <a:cubicBezTo>
                  <a:pt x="-6725" y="124849"/>
                  <a:pt x="20650" y="97350"/>
                  <a:pt x="14654" y="41296"/>
                </a:cubicBezTo>
                <a:cubicBezTo>
                  <a:pt x="38710" y="82085"/>
                  <a:pt x="76759" y="34533"/>
                  <a:pt x="117951" y="31046"/>
                </a:cubicBezTo>
                <a:cubicBezTo>
                  <a:pt x="101748" y="48815"/>
                  <a:pt x="101751" y="63411"/>
                  <a:pt x="80782" y="85302"/>
                </a:cubicBezTo>
                <a:cubicBezTo>
                  <a:pt x="121666" y="125639"/>
                  <a:pt x="161187" y="150078"/>
                  <a:pt x="195700" y="114417"/>
                </a:cubicBezTo>
                <a:cubicBezTo>
                  <a:pt x="237153" y="179202"/>
                  <a:pt x="267387" y="107826"/>
                  <a:pt x="309222" y="176659"/>
                </a:cubicBezTo>
                <a:cubicBezTo>
                  <a:pt x="315570" y="153551"/>
                  <a:pt x="325808" y="175841"/>
                  <a:pt x="333032" y="162511"/>
                </a:cubicBezTo>
                <a:cubicBezTo>
                  <a:pt x="340903" y="173267"/>
                  <a:pt x="348776" y="184098"/>
                  <a:pt x="356568" y="194857"/>
                </a:cubicBezTo>
                <a:cubicBezTo>
                  <a:pt x="399425" y="156047"/>
                  <a:pt x="458959" y="233536"/>
                  <a:pt x="492723" y="229788"/>
                </a:cubicBezTo>
                <a:cubicBezTo>
                  <a:pt x="487812" y="221142"/>
                  <a:pt x="478777" y="212603"/>
                  <a:pt x="482286" y="203667"/>
                </a:cubicBezTo>
                <a:cubicBezTo>
                  <a:pt x="490534" y="202812"/>
                  <a:pt x="503895" y="171082"/>
                  <a:pt x="507208" y="202772"/>
                </a:cubicBezTo>
                <a:cubicBezTo>
                  <a:pt x="496094" y="187661"/>
                  <a:pt x="499051" y="223485"/>
                  <a:pt x="509383" y="229238"/>
                </a:cubicBezTo>
                <a:lnTo>
                  <a:pt x="513357" y="229051"/>
                </a:lnTo>
                <a:lnTo>
                  <a:pt x="515948" y="225187"/>
                </a:lnTo>
                <a:cubicBezTo>
                  <a:pt x="521163" y="220066"/>
                  <a:pt x="527425" y="217907"/>
                  <a:pt x="535861" y="222646"/>
                </a:cubicBezTo>
                <a:lnTo>
                  <a:pt x="532872" y="230224"/>
                </a:lnTo>
                <a:lnTo>
                  <a:pt x="553470" y="236106"/>
                </a:lnTo>
                <a:cubicBezTo>
                  <a:pt x="571783" y="241987"/>
                  <a:pt x="588039" y="247333"/>
                  <a:pt x="585213" y="239765"/>
                </a:cubicBezTo>
                <a:cubicBezTo>
                  <a:pt x="582249" y="248679"/>
                  <a:pt x="573730" y="252850"/>
                  <a:pt x="566928" y="256964"/>
                </a:cubicBezTo>
                <a:lnTo>
                  <a:pt x="566840" y="257152"/>
                </a:lnTo>
                <a:lnTo>
                  <a:pt x="592595" y="253909"/>
                </a:lnTo>
                <a:cubicBezTo>
                  <a:pt x="600726" y="260225"/>
                  <a:pt x="602504" y="266781"/>
                  <a:pt x="603845" y="273367"/>
                </a:cubicBezTo>
                <a:lnTo>
                  <a:pt x="611711" y="291235"/>
                </a:lnTo>
                <a:lnTo>
                  <a:pt x="613818" y="291688"/>
                </a:lnTo>
                <a:lnTo>
                  <a:pt x="614542" y="290968"/>
                </a:lnTo>
                <a:lnTo>
                  <a:pt x="616274" y="212166"/>
                </a:lnTo>
                <a:cubicBezTo>
                  <a:pt x="618193" y="225799"/>
                  <a:pt x="620857" y="240629"/>
                  <a:pt x="624432" y="254511"/>
                </a:cubicBezTo>
                <a:lnTo>
                  <a:pt x="631661" y="273963"/>
                </a:lnTo>
                <a:lnTo>
                  <a:pt x="647145" y="258584"/>
                </a:lnTo>
                <a:lnTo>
                  <a:pt x="642105" y="294806"/>
                </a:lnTo>
                <a:lnTo>
                  <a:pt x="658125" y="309226"/>
                </a:lnTo>
                <a:cubicBezTo>
                  <a:pt x="666000" y="310718"/>
                  <a:pt x="675116" y="306965"/>
                  <a:pt x="685636" y="295820"/>
                </a:cubicBezTo>
                <a:cubicBezTo>
                  <a:pt x="672495" y="278779"/>
                  <a:pt x="682214" y="271539"/>
                  <a:pt x="666886" y="269931"/>
                </a:cubicBezTo>
                <a:cubicBezTo>
                  <a:pt x="693669" y="223656"/>
                  <a:pt x="719591" y="259000"/>
                  <a:pt x="754963" y="227097"/>
                </a:cubicBezTo>
                <a:cubicBezTo>
                  <a:pt x="778186" y="275772"/>
                  <a:pt x="813965" y="212740"/>
                  <a:pt x="850770" y="276748"/>
                </a:cubicBezTo>
                <a:cubicBezTo>
                  <a:pt x="855325" y="264529"/>
                  <a:pt x="860969" y="265649"/>
                  <a:pt x="866535" y="265800"/>
                </a:cubicBezTo>
                <a:lnTo>
                  <a:pt x="872664" y="264077"/>
                </a:lnTo>
                <a:lnTo>
                  <a:pt x="872641" y="263913"/>
                </a:lnTo>
                <a:lnTo>
                  <a:pt x="872962" y="263993"/>
                </a:lnTo>
                <a:lnTo>
                  <a:pt x="874675" y="263513"/>
                </a:lnTo>
                <a:lnTo>
                  <a:pt x="879969" y="252785"/>
                </a:lnTo>
                <a:lnTo>
                  <a:pt x="848203" y="245819"/>
                </a:lnTo>
                <a:cubicBezTo>
                  <a:pt x="823551" y="241896"/>
                  <a:pt x="798971" y="238760"/>
                  <a:pt x="774305" y="234256"/>
                </a:cubicBezTo>
                <a:cubicBezTo>
                  <a:pt x="792644" y="209831"/>
                  <a:pt x="824774" y="221869"/>
                  <a:pt x="853193" y="230913"/>
                </a:cubicBezTo>
                <a:lnTo>
                  <a:pt x="876086" y="234798"/>
                </a:lnTo>
                <a:lnTo>
                  <a:pt x="871304" y="222921"/>
                </a:lnTo>
                <a:lnTo>
                  <a:pt x="891503" y="236902"/>
                </a:lnTo>
                <a:lnTo>
                  <a:pt x="903484" y="229568"/>
                </a:lnTo>
                <a:cubicBezTo>
                  <a:pt x="906735" y="225157"/>
                  <a:pt x="908933" y="218712"/>
                  <a:pt x="909804" y="209613"/>
                </a:cubicBezTo>
                <a:cubicBezTo>
                  <a:pt x="920711" y="190239"/>
                  <a:pt x="934008" y="199241"/>
                  <a:pt x="946706" y="201577"/>
                </a:cubicBezTo>
                <a:lnTo>
                  <a:pt x="942147" y="221276"/>
                </a:lnTo>
                <a:lnTo>
                  <a:pt x="959171" y="226498"/>
                </a:lnTo>
                <a:lnTo>
                  <a:pt x="953731" y="233331"/>
                </a:lnTo>
                <a:lnTo>
                  <a:pt x="981351" y="243609"/>
                </a:lnTo>
                <a:cubicBezTo>
                  <a:pt x="995122" y="250640"/>
                  <a:pt x="1008889" y="257638"/>
                  <a:pt x="1022181" y="258610"/>
                </a:cubicBezTo>
                <a:cubicBezTo>
                  <a:pt x="1018662" y="267509"/>
                  <a:pt x="1011170" y="276735"/>
                  <a:pt x="1016114" y="285304"/>
                </a:cubicBezTo>
                <a:cubicBezTo>
                  <a:pt x="1027018" y="266599"/>
                  <a:pt x="1042382" y="301133"/>
                  <a:pt x="1052942" y="277312"/>
                </a:cubicBezTo>
                <a:cubicBezTo>
                  <a:pt x="1042363" y="267970"/>
                  <a:pt x="1033364" y="275716"/>
                  <a:pt x="1022181" y="258610"/>
                </a:cubicBezTo>
                <a:lnTo>
                  <a:pt x="1029432" y="251486"/>
                </a:lnTo>
                <a:lnTo>
                  <a:pt x="1023056" y="243770"/>
                </a:lnTo>
                <a:lnTo>
                  <a:pt x="1032676" y="248301"/>
                </a:lnTo>
                <a:lnTo>
                  <a:pt x="1039471" y="241626"/>
                </a:lnTo>
                <a:cubicBezTo>
                  <a:pt x="1055007" y="228713"/>
                  <a:pt x="1065966" y="223361"/>
                  <a:pt x="1078532" y="183724"/>
                </a:cubicBezTo>
                <a:lnTo>
                  <a:pt x="1090037" y="190470"/>
                </a:lnTo>
                <a:lnTo>
                  <a:pt x="1093492" y="188301"/>
                </a:lnTo>
                <a:lnTo>
                  <a:pt x="1093696" y="188831"/>
                </a:lnTo>
                <a:lnTo>
                  <a:pt x="1097748" y="185650"/>
                </a:lnTo>
                <a:cubicBezTo>
                  <a:pt x="1100054" y="183375"/>
                  <a:pt x="1102883" y="181420"/>
                  <a:pt x="1107688" y="182202"/>
                </a:cubicBezTo>
                <a:lnTo>
                  <a:pt x="1110902" y="184116"/>
                </a:lnTo>
                <a:lnTo>
                  <a:pt x="1114814" y="166638"/>
                </a:lnTo>
                <a:cubicBezTo>
                  <a:pt x="1123554" y="150476"/>
                  <a:pt x="1140283" y="146049"/>
                  <a:pt x="1129530" y="120947"/>
                </a:cubicBezTo>
                <a:cubicBezTo>
                  <a:pt x="1096293" y="121369"/>
                  <a:pt x="1060701" y="94083"/>
                  <a:pt x="1030975" y="137622"/>
                </a:cubicBezTo>
                <a:cubicBezTo>
                  <a:pt x="998064" y="88513"/>
                  <a:pt x="945679" y="119949"/>
                  <a:pt x="917472" y="75536"/>
                </a:cubicBezTo>
                <a:cubicBezTo>
                  <a:pt x="921840" y="61310"/>
                  <a:pt x="933700" y="67721"/>
                  <a:pt x="928241" y="55315"/>
                </a:cubicBezTo>
                <a:cubicBezTo>
                  <a:pt x="907107" y="44137"/>
                  <a:pt x="927634" y="-1079"/>
                  <a:pt x="903721" y="9741"/>
                </a:cubicBezTo>
                <a:cubicBezTo>
                  <a:pt x="899711" y="27466"/>
                  <a:pt x="909744" y="44858"/>
                  <a:pt x="908049" y="62523"/>
                </a:cubicBezTo>
                <a:cubicBezTo>
                  <a:pt x="886969" y="94183"/>
                  <a:pt x="861792" y="74766"/>
                  <a:pt x="839094" y="84894"/>
                </a:cubicBezTo>
                <a:lnTo>
                  <a:pt x="851430" y="115720"/>
                </a:lnTo>
                <a:lnTo>
                  <a:pt x="834405" y="105240"/>
                </a:lnTo>
                <a:cubicBezTo>
                  <a:pt x="831619" y="102236"/>
                  <a:pt x="832123" y="96801"/>
                  <a:pt x="834311" y="78431"/>
                </a:cubicBezTo>
                <a:cubicBezTo>
                  <a:pt x="807973" y="78268"/>
                  <a:pt x="780082" y="60264"/>
                  <a:pt x="753770" y="61397"/>
                </a:cubicBezTo>
                <a:cubicBezTo>
                  <a:pt x="767072" y="40219"/>
                  <a:pt x="754999" y="2436"/>
                  <a:pt x="736380" y="2382"/>
                </a:cubicBezTo>
                <a:close/>
                <a:moveTo>
                  <a:pt x="436259" y="0"/>
                </a:moveTo>
                <a:lnTo>
                  <a:pt x="664042" y="0"/>
                </a:lnTo>
                <a:lnTo>
                  <a:pt x="654330" y="18211"/>
                </a:lnTo>
                <a:cubicBezTo>
                  <a:pt x="662343" y="22597"/>
                  <a:pt x="669760" y="19819"/>
                  <a:pt x="676847" y="13006"/>
                </a:cubicBezTo>
                <a:lnTo>
                  <a:pt x="685929" y="0"/>
                </a:lnTo>
                <a:lnTo>
                  <a:pt x="715201" y="0"/>
                </a:lnTo>
                <a:lnTo>
                  <a:pt x="718644" y="7206"/>
                </a:lnTo>
                <a:cubicBezTo>
                  <a:pt x="724737" y="19498"/>
                  <a:pt x="724513" y="20105"/>
                  <a:pt x="718322" y="36060"/>
                </a:cubicBezTo>
                <a:cubicBezTo>
                  <a:pt x="740874" y="52787"/>
                  <a:pt x="731768" y="-122"/>
                  <a:pt x="755202" y="28225"/>
                </a:cubicBezTo>
                <a:cubicBezTo>
                  <a:pt x="746744" y="44174"/>
                  <a:pt x="736513" y="36875"/>
                  <a:pt x="728835" y="62177"/>
                </a:cubicBezTo>
                <a:cubicBezTo>
                  <a:pt x="688068" y="51332"/>
                  <a:pt x="631280" y="16850"/>
                  <a:pt x="607787" y="59881"/>
                </a:cubicBezTo>
                <a:cubicBezTo>
                  <a:pt x="590848" y="45081"/>
                  <a:pt x="600175" y="29154"/>
                  <a:pt x="583189" y="14317"/>
                </a:cubicBezTo>
                <a:cubicBezTo>
                  <a:pt x="579564" y="21221"/>
                  <a:pt x="575093" y="17162"/>
                  <a:pt x="571329" y="21444"/>
                </a:cubicBezTo>
                <a:cubicBezTo>
                  <a:pt x="560054" y="27835"/>
                  <a:pt x="573283" y="63321"/>
                  <a:pt x="556885" y="48497"/>
                </a:cubicBezTo>
                <a:cubicBezTo>
                  <a:pt x="538033" y="13730"/>
                  <a:pt x="464253" y="-6472"/>
                  <a:pt x="452436" y="45464"/>
                </a:cubicBezTo>
                <a:cubicBezTo>
                  <a:pt x="430125" y="32961"/>
                  <a:pt x="461859" y="18546"/>
                  <a:pt x="449198" y="5777"/>
                </a:cubicBezTo>
                <a:cubicBezTo>
                  <a:pt x="446075" y="10164"/>
                  <a:pt x="442396" y="7817"/>
                  <a:pt x="438529" y="3166"/>
                </a:cubicBezTo>
                <a:close/>
                <a:moveTo>
                  <a:pt x="411566" y="0"/>
                </a:moveTo>
                <a:lnTo>
                  <a:pt x="420908" y="0"/>
                </a:lnTo>
                <a:lnTo>
                  <a:pt x="420598" y="706"/>
                </a:lnTo>
                <a:cubicBezTo>
                  <a:pt x="418359" y="3005"/>
                  <a:pt x="415943" y="3158"/>
                  <a:pt x="413404" y="1818"/>
                </a:cubicBezTo>
                <a:close/>
                <a:moveTo>
                  <a:pt x="383598" y="0"/>
                </a:moveTo>
                <a:lnTo>
                  <a:pt x="393382" y="0"/>
                </a:lnTo>
                <a:lnTo>
                  <a:pt x="390964" y="7812"/>
                </a:lnTo>
                <a:close/>
                <a:moveTo>
                  <a:pt x="320057" y="0"/>
                </a:moveTo>
                <a:lnTo>
                  <a:pt x="323891" y="0"/>
                </a:lnTo>
                <a:lnTo>
                  <a:pt x="319726" y="3807"/>
                </a:lnTo>
                <a:close/>
                <a:moveTo>
                  <a:pt x="193925" y="0"/>
                </a:moveTo>
                <a:lnTo>
                  <a:pt x="231875" y="0"/>
                </a:lnTo>
                <a:lnTo>
                  <a:pt x="231981" y="1423"/>
                </a:lnTo>
                <a:cubicBezTo>
                  <a:pt x="233673" y="3638"/>
                  <a:pt x="236454" y="3667"/>
                  <a:pt x="239593" y="2878"/>
                </a:cubicBezTo>
                <a:lnTo>
                  <a:pt x="247738" y="0"/>
                </a:lnTo>
                <a:lnTo>
                  <a:pt x="256050" y="0"/>
                </a:lnTo>
                <a:lnTo>
                  <a:pt x="237002" y="16104"/>
                </a:lnTo>
                <a:cubicBezTo>
                  <a:pt x="228658" y="18234"/>
                  <a:pt x="219206" y="17326"/>
                  <a:pt x="210463" y="1468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1A264B2B-A586-474A-BEA5-7850DE97F3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23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AA64BD6-11CB-4B19-AF7F-D3A84BC6D2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19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4F21F561-22EB-461A-863C-139CAF6862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18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A0FC8E93-0F19-4D94-AF32-12CE50B2DB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2309092"/>
            <a:ext cx="12344401" cy="5071422"/>
          </a:xfrm>
          <a:custGeom>
            <a:avLst/>
            <a:gdLst>
              <a:gd name="connsiteX0" fmla="*/ 659977 w 12192001"/>
              <a:gd name="connsiteY0" fmla="*/ 5032259 h 5071422"/>
              <a:gd name="connsiteX1" fmla="*/ 679129 w 12192001"/>
              <a:gd name="connsiteY1" fmla="*/ 5051213 h 5071422"/>
              <a:gd name="connsiteX2" fmla="*/ 646444 w 12192001"/>
              <a:gd name="connsiteY2" fmla="*/ 5071422 h 5071422"/>
              <a:gd name="connsiteX3" fmla="*/ 649797 w 12192001"/>
              <a:gd name="connsiteY3" fmla="*/ 5063606 h 5071422"/>
              <a:gd name="connsiteX4" fmla="*/ 654728 w 12192001"/>
              <a:gd name="connsiteY4" fmla="*/ 5034363 h 5071422"/>
              <a:gd name="connsiteX5" fmla="*/ 659977 w 12192001"/>
              <a:gd name="connsiteY5" fmla="*/ 5032259 h 5071422"/>
              <a:gd name="connsiteX6" fmla="*/ 737464 w 12192001"/>
              <a:gd name="connsiteY6" fmla="*/ 4990821 h 5071422"/>
              <a:gd name="connsiteX7" fmla="*/ 750889 w 12192001"/>
              <a:gd name="connsiteY7" fmla="*/ 4992040 h 5071422"/>
              <a:gd name="connsiteX8" fmla="*/ 781045 w 12192001"/>
              <a:gd name="connsiteY8" fmla="*/ 5018591 h 5071422"/>
              <a:gd name="connsiteX9" fmla="*/ 725466 w 12192001"/>
              <a:gd name="connsiteY9" fmla="*/ 5000166 h 5071422"/>
              <a:gd name="connsiteX10" fmla="*/ 737464 w 12192001"/>
              <a:gd name="connsiteY10" fmla="*/ 4990821 h 5071422"/>
              <a:gd name="connsiteX11" fmla="*/ 913709 w 12192001"/>
              <a:gd name="connsiteY11" fmla="*/ 4951757 h 5071422"/>
              <a:gd name="connsiteX12" fmla="*/ 895007 w 12192001"/>
              <a:gd name="connsiteY12" fmla="*/ 4953278 h 5071422"/>
              <a:gd name="connsiteX13" fmla="*/ 870540 w 12192001"/>
              <a:gd name="connsiteY13" fmla="*/ 4959588 h 5071422"/>
              <a:gd name="connsiteX14" fmla="*/ 902029 w 12192001"/>
              <a:gd name="connsiteY14" fmla="*/ 4996596 h 5071422"/>
              <a:gd name="connsiteX15" fmla="*/ 915944 w 12192001"/>
              <a:gd name="connsiteY15" fmla="*/ 5001107 h 5071422"/>
              <a:gd name="connsiteX16" fmla="*/ 913709 w 12192001"/>
              <a:gd name="connsiteY16" fmla="*/ 4951757 h 5071422"/>
              <a:gd name="connsiteX17" fmla="*/ 1292190 w 12192001"/>
              <a:gd name="connsiteY17" fmla="*/ 4934940 h 5071422"/>
              <a:gd name="connsiteX18" fmla="*/ 1317239 w 12192001"/>
              <a:gd name="connsiteY18" fmla="*/ 4956762 h 5071422"/>
              <a:gd name="connsiteX19" fmla="*/ 1272142 w 12192001"/>
              <a:gd name="connsiteY19" fmla="*/ 4950632 h 5071422"/>
              <a:gd name="connsiteX20" fmla="*/ 1292190 w 12192001"/>
              <a:gd name="connsiteY20" fmla="*/ 4934940 h 5071422"/>
              <a:gd name="connsiteX21" fmla="*/ 1210694 w 12192001"/>
              <a:gd name="connsiteY21" fmla="*/ 4855119 h 5071422"/>
              <a:gd name="connsiteX22" fmla="*/ 1157324 w 12192001"/>
              <a:gd name="connsiteY22" fmla="*/ 4886172 h 5071422"/>
              <a:gd name="connsiteX23" fmla="*/ 1210694 w 12192001"/>
              <a:gd name="connsiteY23" fmla="*/ 4855119 h 5071422"/>
              <a:gd name="connsiteX24" fmla="*/ 1270909 w 12192001"/>
              <a:gd name="connsiteY24" fmla="*/ 4808630 h 5071422"/>
              <a:gd name="connsiteX25" fmla="*/ 1241912 w 12192001"/>
              <a:gd name="connsiteY25" fmla="*/ 4856653 h 5071422"/>
              <a:gd name="connsiteX26" fmla="*/ 1270909 w 12192001"/>
              <a:gd name="connsiteY26" fmla="*/ 4808630 h 5071422"/>
              <a:gd name="connsiteX27" fmla="*/ 32322 w 12192001"/>
              <a:gd name="connsiteY27" fmla="*/ 4771682 h 5071422"/>
              <a:gd name="connsiteX28" fmla="*/ 41491 w 12192001"/>
              <a:gd name="connsiteY28" fmla="*/ 4782581 h 5071422"/>
              <a:gd name="connsiteX29" fmla="*/ 3606 w 12192001"/>
              <a:gd name="connsiteY29" fmla="*/ 4809200 h 5071422"/>
              <a:gd name="connsiteX30" fmla="*/ 1 w 12192001"/>
              <a:gd name="connsiteY30" fmla="*/ 4807222 h 5071422"/>
              <a:gd name="connsiteX31" fmla="*/ 1 w 12192001"/>
              <a:gd name="connsiteY31" fmla="*/ 4772504 h 5071422"/>
              <a:gd name="connsiteX32" fmla="*/ 12241 w 12192001"/>
              <a:gd name="connsiteY32" fmla="*/ 4794966 h 5071422"/>
              <a:gd name="connsiteX33" fmla="*/ 32322 w 12192001"/>
              <a:gd name="connsiteY33" fmla="*/ 4771682 h 5071422"/>
              <a:gd name="connsiteX34" fmla="*/ 1092189 w 12192001"/>
              <a:gd name="connsiteY34" fmla="*/ 4766860 h 5071422"/>
              <a:gd name="connsiteX35" fmla="*/ 1116516 w 12192001"/>
              <a:gd name="connsiteY35" fmla="*/ 4779738 h 5071422"/>
              <a:gd name="connsiteX36" fmla="*/ 1092481 w 12192001"/>
              <a:gd name="connsiteY36" fmla="*/ 4798436 h 5071422"/>
              <a:gd name="connsiteX37" fmla="*/ 1040634 w 12192001"/>
              <a:gd name="connsiteY37" fmla="*/ 4807906 h 5071422"/>
              <a:gd name="connsiteX38" fmla="*/ 1065115 w 12192001"/>
              <a:gd name="connsiteY38" fmla="*/ 4774305 h 5071422"/>
              <a:gd name="connsiteX39" fmla="*/ 1092189 w 12192001"/>
              <a:gd name="connsiteY39" fmla="*/ 4766860 h 5071422"/>
              <a:gd name="connsiteX40" fmla="*/ 1663534 w 12192001"/>
              <a:gd name="connsiteY40" fmla="*/ 4731822 h 5071422"/>
              <a:gd name="connsiteX41" fmla="*/ 1646013 w 12192001"/>
              <a:gd name="connsiteY41" fmla="*/ 4733586 h 5071422"/>
              <a:gd name="connsiteX42" fmla="*/ 1663920 w 12192001"/>
              <a:gd name="connsiteY42" fmla="*/ 4801300 h 5071422"/>
              <a:gd name="connsiteX43" fmla="*/ 1682503 w 12192001"/>
              <a:gd name="connsiteY43" fmla="*/ 4741179 h 5071422"/>
              <a:gd name="connsiteX44" fmla="*/ 1663534 w 12192001"/>
              <a:gd name="connsiteY44" fmla="*/ 4731822 h 5071422"/>
              <a:gd name="connsiteX45" fmla="*/ 1996235 w 12192001"/>
              <a:gd name="connsiteY45" fmla="*/ 4729267 h 5071422"/>
              <a:gd name="connsiteX46" fmla="*/ 1949151 w 12192001"/>
              <a:gd name="connsiteY46" fmla="*/ 4749591 h 5071422"/>
              <a:gd name="connsiteX47" fmla="*/ 1983337 w 12192001"/>
              <a:gd name="connsiteY47" fmla="*/ 4756992 h 5071422"/>
              <a:gd name="connsiteX48" fmla="*/ 2013088 w 12192001"/>
              <a:gd name="connsiteY48" fmla="*/ 4730873 h 5071422"/>
              <a:gd name="connsiteX49" fmla="*/ 1996235 w 12192001"/>
              <a:gd name="connsiteY49" fmla="*/ 4729267 h 5071422"/>
              <a:gd name="connsiteX50" fmla="*/ 1609588 w 12192001"/>
              <a:gd name="connsiteY50" fmla="*/ 4725778 h 5071422"/>
              <a:gd name="connsiteX51" fmla="*/ 1580583 w 12192001"/>
              <a:gd name="connsiteY51" fmla="*/ 4773761 h 5071422"/>
              <a:gd name="connsiteX52" fmla="*/ 1642393 w 12192001"/>
              <a:gd name="connsiteY52" fmla="*/ 4811506 h 5071422"/>
              <a:gd name="connsiteX53" fmla="*/ 1653392 w 12192001"/>
              <a:gd name="connsiteY53" fmla="*/ 4788926 h 5071422"/>
              <a:gd name="connsiteX54" fmla="*/ 1609588 w 12192001"/>
              <a:gd name="connsiteY54" fmla="*/ 4725778 h 5071422"/>
              <a:gd name="connsiteX55" fmla="*/ 1721980 w 12192001"/>
              <a:gd name="connsiteY55" fmla="*/ 4705452 h 5071422"/>
              <a:gd name="connsiteX56" fmla="*/ 1685847 w 12192001"/>
              <a:gd name="connsiteY56" fmla="*/ 4733321 h 5071422"/>
              <a:gd name="connsiteX57" fmla="*/ 1711687 w 12192001"/>
              <a:gd name="connsiteY57" fmla="*/ 4736744 h 5071422"/>
              <a:gd name="connsiteX58" fmla="*/ 1721980 w 12192001"/>
              <a:gd name="connsiteY58" fmla="*/ 4705452 h 5071422"/>
              <a:gd name="connsiteX59" fmla="*/ 2791971 w 12192001"/>
              <a:gd name="connsiteY59" fmla="*/ 4704610 h 5071422"/>
              <a:gd name="connsiteX60" fmla="*/ 2762844 w 12192001"/>
              <a:gd name="connsiteY60" fmla="*/ 4744059 h 5071422"/>
              <a:gd name="connsiteX61" fmla="*/ 2783770 w 12192001"/>
              <a:gd name="connsiteY61" fmla="*/ 4708216 h 5071422"/>
              <a:gd name="connsiteX62" fmla="*/ 25442 w 12192001"/>
              <a:gd name="connsiteY62" fmla="*/ 4697070 h 5071422"/>
              <a:gd name="connsiteX63" fmla="*/ 9530 w 12192001"/>
              <a:gd name="connsiteY63" fmla="*/ 4710621 h 5071422"/>
              <a:gd name="connsiteX64" fmla="*/ 27177 w 12192001"/>
              <a:gd name="connsiteY64" fmla="*/ 4743028 h 5071422"/>
              <a:gd name="connsiteX65" fmla="*/ 46055 w 12192001"/>
              <a:gd name="connsiteY65" fmla="*/ 4718171 h 5071422"/>
              <a:gd name="connsiteX66" fmla="*/ 25442 w 12192001"/>
              <a:gd name="connsiteY66" fmla="*/ 4697070 h 5071422"/>
              <a:gd name="connsiteX67" fmla="*/ 120080 w 12192001"/>
              <a:gd name="connsiteY67" fmla="*/ 4676364 h 5071422"/>
              <a:gd name="connsiteX68" fmla="*/ 87344 w 12192001"/>
              <a:gd name="connsiteY68" fmla="*/ 4696456 h 5071422"/>
              <a:gd name="connsiteX69" fmla="*/ 117417 w 12192001"/>
              <a:gd name="connsiteY69" fmla="*/ 4716508 h 5071422"/>
              <a:gd name="connsiteX70" fmla="*/ 120080 w 12192001"/>
              <a:gd name="connsiteY70" fmla="*/ 4676364 h 5071422"/>
              <a:gd name="connsiteX71" fmla="*/ 1075762 w 12192001"/>
              <a:gd name="connsiteY71" fmla="*/ 4673463 h 5071422"/>
              <a:gd name="connsiteX72" fmla="*/ 1077958 w 12192001"/>
              <a:gd name="connsiteY72" fmla="*/ 4722817 h 5071422"/>
              <a:gd name="connsiteX73" fmla="*/ 1110962 w 12192001"/>
              <a:gd name="connsiteY73" fmla="*/ 4738160 h 5071422"/>
              <a:gd name="connsiteX74" fmla="*/ 1081595 w 12192001"/>
              <a:gd name="connsiteY74" fmla="*/ 4750597 h 5071422"/>
              <a:gd name="connsiteX75" fmla="*/ 1024225 w 12192001"/>
              <a:gd name="connsiteY75" fmla="*/ 4718361 h 5071422"/>
              <a:gd name="connsiteX76" fmla="*/ 1075762 w 12192001"/>
              <a:gd name="connsiteY76" fmla="*/ 4673463 h 5071422"/>
              <a:gd name="connsiteX77" fmla="*/ 2853795 w 12192001"/>
              <a:gd name="connsiteY77" fmla="*/ 4672916 h 5071422"/>
              <a:gd name="connsiteX78" fmla="*/ 2883548 w 12192001"/>
              <a:gd name="connsiteY78" fmla="*/ 4686507 h 5071422"/>
              <a:gd name="connsiteX79" fmla="*/ 2815126 w 12192001"/>
              <a:gd name="connsiteY79" fmla="*/ 4694434 h 5071422"/>
              <a:gd name="connsiteX80" fmla="*/ 2791971 w 12192001"/>
              <a:gd name="connsiteY80" fmla="*/ 4704610 h 5071422"/>
              <a:gd name="connsiteX81" fmla="*/ 2812671 w 12192001"/>
              <a:gd name="connsiteY81" fmla="*/ 4676577 h 5071422"/>
              <a:gd name="connsiteX82" fmla="*/ 2853795 w 12192001"/>
              <a:gd name="connsiteY82" fmla="*/ 4672916 h 5071422"/>
              <a:gd name="connsiteX83" fmla="*/ 1534122 w 12192001"/>
              <a:gd name="connsiteY83" fmla="*/ 4666334 h 5071422"/>
              <a:gd name="connsiteX84" fmla="*/ 1522502 w 12192001"/>
              <a:gd name="connsiteY84" fmla="*/ 4670598 h 5071422"/>
              <a:gd name="connsiteX85" fmla="*/ 1551130 w 12192001"/>
              <a:gd name="connsiteY85" fmla="*/ 4702398 h 5071422"/>
              <a:gd name="connsiteX86" fmla="*/ 1574749 w 12192001"/>
              <a:gd name="connsiteY86" fmla="*/ 4696628 h 5071422"/>
              <a:gd name="connsiteX87" fmla="*/ 1534122 w 12192001"/>
              <a:gd name="connsiteY87" fmla="*/ 4666334 h 5071422"/>
              <a:gd name="connsiteX88" fmla="*/ 1304767 w 12192001"/>
              <a:gd name="connsiteY88" fmla="*/ 4665511 h 5071422"/>
              <a:gd name="connsiteX89" fmla="*/ 1339174 w 12192001"/>
              <a:gd name="connsiteY89" fmla="*/ 4689556 h 5071422"/>
              <a:gd name="connsiteX90" fmla="*/ 1278610 w 12192001"/>
              <a:gd name="connsiteY90" fmla="*/ 4700665 h 5071422"/>
              <a:gd name="connsiteX91" fmla="*/ 1304767 w 12192001"/>
              <a:gd name="connsiteY91" fmla="*/ 4665511 h 5071422"/>
              <a:gd name="connsiteX92" fmla="*/ 866191 w 12192001"/>
              <a:gd name="connsiteY92" fmla="*/ 4661654 h 5071422"/>
              <a:gd name="connsiteX93" fmla="*/ 871753 w 12192001"/>
              <a:gd name="connsiteY93" fmla="*/ 4703352 h 5071422"/>
              <a:gd name="connsiteX94" fmla="*/ 866191 w 12192001"/>
              <a:gd name="connsiteY94" fmla="*/ 4661654 h 5071422"/>
              <a:gd name="connsiteX95" fmla="*/ 1668169 w 12192001"/>
              <a:gd name="connsiteY95" fmla="*/ 4633975 h 5071422"/>
              <a:gd name="connsiteX96" fmla="*/ 1646959 w 12192001"/>
              <a:gd name="connsiteY96" fmla="*/ 4640726 h 5071422"/>
              <a:gd name="connsiteX97" fmla="*/ 1678414 w 12192001"/>
              <a:gd name="connsiteY97" fmla="*/ 4677821 h 5071422"/>
              <a:gd name="connsiteX98" fmla="*/ 1647567 w 12192001"/>
              <a:gd name="connsiteY98" fmla="*/ 4711879 h 5071422"/>
              <a:gd name="connsiteX99" fmla="*/ 1692295 w 12192001"/>
              <a:gd name="connsiteY99" fmla="*/ 4682379 h 5071422"/>
              <a:gd name="connsiteX100" fmla="*/ 1692010 w 12192001"/>
              <a:gd name="connsiteY100" fmla="*/ 4646823 h 5071422"/>
              <a:gd name="connsiteX101" fmla="*/ 1668169 w 12192001"/>
              <a:gd name="connsiteY101" fmla="*/ 4633975 h 5071422"/>
              <a:gd name="connsiteX102" fmla="*/ 1277303 w 12192001"/>
              <a:gd name="connsiteY102" fmla="*/ 4616704 h 5071422"/>
              <a:gd name="connsiteX103" fmla="*/ 1295240 w 12192001"/>
              <a:gd name="connsiteY103" fmla="*/ 4626382 h 5071422"/>
              <a:gd name="connsiteX104" fmla="*/ 1261351 w 12192001"/>
              <a:gd name="connsiteY104" fmla="*/ 4703682 h 5071422"/>
              <a:gd name="connsiteX105" fmla="*/ 1247112 w 12192001"/>
              <a:gd name="connsiteY105" fmla="*/ 4663619 h 5071422"/>
              <a:gd name="connsiteX106" fmla="*/ 1277303 w 12192001"/>
              <a:gd name="connsiteY106" fmla="*/ 4616704 h 5071422"/>
              <a:gd name="connsiteX107" fmla="*/ 2092383 w 12192001"/>
              <a:gd name="connsiteY107" fmla="*/ 4595606 h 5071422"/>
              <a:gd name="connsiteX108" fmla="*/ 2058739 w 12192001"/>
              <a:gd name="connsiteY108" fmla="*/ 4608720 h 5071422"/>
              <a:gd name="connsiteX109" fmla="*/ 2105990 w 12192001"/>
              <a:gd name="connsiteY109" fmla="*/ 4664209 h 5071422"/>
              <a:gd name="connsiteX110" fmla="*/ 2095187 w 12192001"/>
              <a:gd name="connsiteY110" fmla="*/ 4616323 h 5071422"/>
              <a:gd name="connsiteX111" fmla="*/ 2129757 w 12192001"/>
              <a:gd name="connsiteY111" fmla="*/ 4610075 h 5071422"/>
              <a:gd name="connsiteX112" fmla="*/ 2092383 w 12192001"/>
              <a:gd name="connsiteY112" fmla="*/ 4595606 h 5071422"/>
              <a:gd name="connsiteX113" fmla="*/ 2256027 w 12192001"/>
              <a:gd name="connsiteY113" fmla="*/ 4594264 h 5071422"/>
              <a:gd name="connsiteX114" fmla="*/ 2271775 w 12192001"/>
              <a:gd name="connsiteY114" fmla="*/ 4612620 h 5071422"/>
              <a:gd name="connsiteX115" fmla="*/ 2284107 w 12192001"/>
              <a:gd name="connsiteY115" fmla="*/ 4638928 h 5071422"/>
              <a:gd name="connsiteX116" fmla="*/ 2270541 w 12192001"/>
              <a:gd name="connsiteY116" fmla="*/ 4669840 h 5071422"/>
              <a:gd name="connsiteX117" fmla="*/ 2249497 w 12192001"/>
              <a:gd name="connsiteY117" fmla="*/ 4645214 h 5071422"/>
              <a:gd name="connsiteX118" fmla="*/ 2256027 w 12192001"/>
              <a:gd name="connsiteY118" fmla="*/ 4594264 h 5071422"/>
              <a:gd name="connsiteX119" fmla="*/ 2742493 w 12192001"/>
              <a:gd name="connsiteY119" fmla="*/ 4591267 h 5071422"/>
              <a:gd name="connsiteX120" fmla="*/ 2808626 w 12192001"/>
              <a:gd name="connsiteY120" fmla="*/ 4621942 h 5071422"/>
              <a:gd name="connsiteX121" fmla="*/ 2739454 w 12192001"/>
              <a:gd name="connsiteY121" fmla="*/ 4634553 h 5071422"/>
              <a:gd name="connsiteX122" fmla="*/ 2716531 w 12192001"/>
              <a:gd name="connsiteY122" fmla="*/ 4661873 h 5071422"/>
              <a:gd name="connsiteX123" fmla="*/ 2689399 w 12192001"/>
              <a:gd name="connsiteY123" fmla="*/ 4657832 h 5071422"/>
              <a:gd name="connsiteX124" fmla="*/ 2742493 w 12192001"/>
              <a:gd name="connsiteY124" fmla="*/ 4591267 h 5071422"/>
              <a:gd name="connsiteX125" fmla="*/ 3357182 w 12192001"/>
              <a:gd name="connsiteY125" fmla="*/ 4586330 h 5071422"/>
              <a:gd name="connsiteX126" fmla="*/ 3340182 w 12192001"/>
              <a:gd name="connsiteY126" fmla="*/ 4625027 h 5071422"/>
              <a:gd name="connsiteX127" fmla="*/ 3307135 w 12192001"/>
              <a:gd name="connsiteY127" fmla="*/ 4609688 h 5071422"/>
              <a:gd name="connsiteX128" fmla="*/ 3325274 w 12192001"/>
              <a:gd name="connsiteY128" fmla="*/ 4587626 h 5071422"/>
              <a:gd name="connsiteX129" fmla="*/ 3357182 w 12192001"/>
              <a:gd name="connsiteY129" fmla="*/ 4586330 h 5071422"/>
              <a:gd name="connsiteX130" fmla="*/ 3126852 w 12192001"/>
              <a:gd name="connsiteY130" fmla="*/ 4585490 h 5071422"/>
              <a:gd name="connsiteX131" fmla="*/ 3109033 w 12192001"/>
              <a:gd name="connsiteY131" fmla="*/ 4609615 h 5071422"/>
              <a:gd name="connsiteX132" fmla="*/ 3076882 w 12192001"/>
              <a:gd name="connsiteY132" fmla="*/ 4608801 h 5071422"/>
              <a:gd name="connsiteX133" fmla="*/ 3126852 w 12192001"/>
              <a:gd name="connsiteY133" fmla="*/ 4585490 h 5071422"/>
              <a:gd name="connsiteX134" fmla="*/ 1935590 w 12192001"/>
              <a:gd name="connsiteY134" fmla="*/ 4581280 h 5071422"/>
              <a:gd name="connsiteX135" fmla="*/ 1913351 w 12192001"/>
              <a:gd name="connsiteY135" fmla="*/ 4613827 h 5071422"/>
              <a:gd name="connsiteX136" fmla="*/ 1947965 w 12192001"/>
              <a:gd name="connsiteY136" fmla="*/ 4607580 h 5071422"/>
              <a:gd name="connsiteX137" fmla="*/ 1935590 w 12192001"/>
              <a:gd name="connsiteY137" fmla="*/ 4581280 h 5071422"/>
              <a:gd name="connsiteX138" fmla="*/ 252093 w 12192001"/>
              <a:gd name="connsiteY138" fmla="*/ 4579251 h 5071422"/>
              <a:gd name="connsiteX139" fmla="*/ 223222 w 12192001"/>
              <a:gd name="connsiteY139" fmla="*/ 4586441 h 5071422"/>
              <a:gd name="connsiteX140" fmla="*/ 208051 w 12192001"/>
              <a:gd name="connsiteY140" fmla="*/ 4638943 h 5071422"/>
              <a:gd name="connsiteX141" fmla="*/ 228468 w 12192001"/>
              <a:gd name="connsiteY141" fmla="*/ 4650905 h 5071422"/>
              <a:gd name="connsiteX142" fmla="*/ 263031 w 12192001"/>
              <a:gd name="connsiteY142" fmla="*/ 4586343 h 5071422"/>
              <a:gd name="connsiteX143" fmla="*/ 252093 w 12192001"/>
              <a:gd name="connsiteY143" fmla="*/ 4579251 h 5071422"/>
              <a:gd name="connsiteX144" fmla="*/ 1833372 w 12192001"/>
              <a:gd name="connsiteY144" fmla="*/ 4578556 h 5071422"/>
              <a:gd name="connsiteX145" fmla="*/ 1804290 w 12192001"/>
              <a:gd name="connsiteY145" fmla="*/ 4626588 h 5071422"/>
              <a:gd name="connsiteX146" fmla="*/ 1853719 w 12192001"/>
              <a:gd name="connsiteY146" fmla="*/ 4656342 h 5071422"/>
              <a:gd name="connsiteX147" fmla="*/ 1884067 w 12192001"/>
              <a:gd name="connsiteY147" fmla="*/ 4626299 h 5071422"/>
              <a:gd name="connsiteX148" fmla="*/ 1868271 w 12192001"/>
              <a:gd name="connsiteY148" fmla="*/ 4607865 h 5071422"/>
              <a:gd name="connsiteX149" fmla="*/ 1826848 w 12192001"/>
              <a:gd name="connsiteY149" fmla="*/ 4629510 h 5071422"/>
              <a:gd name="connsiteX150" fmla="*/ 1833372 w 12192001"/>
              <a:gd name="connsiteY150" fmla="*/ 4578556 h 5071422"/>
              <a:gd name="connsiteX151" fmla="*/ 2946264 w 12192001"/>
              <a:gd name="connsiteY151" fmla="*/ 4559653 h 5071422"/>
              <a:gd name="connsiteX152" fmla="*/ 2960495 w 12192001"/>
              <a:gd name="connsiteY152" fmla="*/ 4565885 h 5071422"/>
              <a:gd name="connsiteX153" fmla="*/ 2960779 w 12192001"/>
              <a:gd name="connsiteY153" fmla="*/ 4601441 h 5071422"/>
              <a:gd name="connsiteX154" fmla="*/ 2905468 w 12192001"/>
              <a:gd name="connsiteY154" fmla="*/ 4618447 h 5071422"/>
              <a:gd name="connsiteX155" fmla="*/ 2822459 w 12192001"/>
              <a:gd name="connsiteY155" fmla="*/ 4626499 h 5071422"/>
              <a:gd name="connsiteX156" fmla="*/ 2830868 w 12192001"/>
              <a:gd name="connsiteY156" fmla="*/ 4589428 h 5071422"/>
              <a:gd name="connsiteX157" fmla="*/ 2789136 w 12192001"/>
              <a:gd name="connsiteY157" fmla="*/ 4575647 h 5071422"/>
              <a:gd name="connsiteX158" fmla="*/ 2858316 w 12192001"/>
              <a:gd name="connsiteY158" fmla="*/ 4563114 h 5071422"/>
              <a:gd name="connsiteX159" fmla="*/ 2946264 w 12192001"/>
              <a:gd name="connsiteY159" fmla="*/ 4559653 h 5071422"/>
              <a:gd name="connsiteX160" fmla="*/ 927626 w 12192001"/>
              <a:gd name="connsiteY160" fmla="*/ 4558189 h 5071422"/>
              <a:gd name="connsiteX161" fmla="*/ 924609 w 12192001"/>
              <a:gd name="connsiteY161" fmla="*/ 4601268 h 5071422"/>
              <a:gd name="connsiteX162" fmla="*/ 900135 w 12192001"/>
              <a:gd name="connsiteY162" fmla="*/ 4584509 h 5071422"/>
              <a:gd name="connsiteX163" fmla="*/ 927626 w 12192001"/>
              <a:gd name="connsiteY163" fmla="*/ 4558189 h 5071422"/>
              <a:gd name="connsiteX164" fmla="*/ 1510876 w 12192001"/>
              <a:gd name="connsiteY164" fmla="*/ 4533411 h 5071422"/>
              <a:gd name="connsiteX165" fmla="*/ 1523106 w 12192001"/>
              <a:gd name="connsiteY165" fmla="*/ 4542393 h 5071422"/>
              <a:gd name="connsiteX166" fmla="*/ 1502876 w 12192001"/>
              <a:gd name="connsiteY166" fmla="*/ 4556565 h 5071422"/>
              <a:gd name="connsiteX167" fmla="*/ 1479902 w 12192001"/>
              <a:gd name="connsiteY167" fmla="*/ 4550310 h 5071422"/>
              <a:gd name="connsiteX168" fmla="*/ 1500071 w 12192001"/>
              <a:gd name="connsiteY168" fmla="*/ 4535255 h 5071422"/>
              <a:gd name="connsiteX169" fmla="*/ 1510876 w 12192001"/>
              <a:gd name="connsiteY169" fmla="*/ 4533411 h 5071422"/>
              <a:gd name="connsiteX170" fmla="*/ 3262174 w 12192001"/>
              <a:gd name="connsiteY170" fmla="*/ 4523401 h 5071422"/>
              <a:gd name="connsiteX171" fmla="*/ 3293009 w 12192001"/>
              <a:gd name="connsiteY171" fmla="*/ 4569535 h 5071422"/>
              <a:gd name="connsiteX172" fmla="*/ 3249406 w 12192001"/>
              <a:gd name="connsiteY172" fmla="*/ 4541946 h 5071422"/>
              <a:gd name="connsiteX173" fmla="*/ 3262174 w 12192001"/>
              <a:gd name="connsiteY173" fmla="*/ 4523401 h 5071422"/>
              <a:gd name="connsiteX174" fmla="*/ 1706482 w 12192001"/>
              <a:gd name="connsiteY174" fmla="*/ 4523094 h 5071422"/>
              <a:gd name="connsiteX175" fmla="*/ 1703975 w 12192001"/>
              <a:gd name="connsiteY175" fmla="*/ 4525509 h 5071422"/>
              <a:gd name="connsiteX176" fmla="*/ 1704004 w 12192001"/>
              <a:gd name="connsiteY176" fmla="*/ 4525323 h 5071422"/>
              <a:gd name="connsiteX177" fmla="*/ 3589923 w 12192001"/>
              <a:gd name="connsiteY177" fmla="*/ 4520808 h 5071422"/>
              <a:gd name="connsiteX178" fmla="*/ 3588664 w 12192001"/>
              <a:gd name="connsiteY178" fmla="*/ 4527451 h 5071422"/>
              <a:gd name="connsiteX179" fmla="*/ 3573408 w 12192001"/>
              <a:gd name="connsiteY179" fmla="*/ 4546766 h 5071422"/>
              <a:gd name="connsiteX180" fmla="*/ 2258875 w 12192001"/>
              <a:gd name="connsiteY180" fmla="*/ 4515538 h 5071422"/>
              <a:gd name="connsiteX181" fmla="*/ 2224620 w 12192001"/>
              <a:gd name="connsiteY181" fmla="*/ 4557252 h 5071422"/>
              <a:gd name="connsiteX182" fmla="*/ 2283517 w 12192001"/>
              <a:gd name="connsiteY182" fmla="*/ 4567944 h 5071422"/>
              <a:gd name="connsiteX183" fmla="*/ 2302403 w 12192001"/>
              <a:gd name="connsiteY183" fmla="*/ 4543213 h 5071422"/>
              <a:gd name="connsiteX184" fmla="*/ 2258875 w 12192001"/>
              <a:gd name="connsiteY184" fmla="*/ 4515538 h 5071422"/>
              <a:gd name="connsiteX185" fmla="*/ 1 w 12192001"/>
              <a:gd name="connsiteY185" fmla="*/ 4512524 h 5071422"/>
              <a:gd name="connsiteX186" fmla="*/ 893 w 12192001"/>
              <a:gd name="connsiteY186" fmla="*/ 4513025 h 5071422"/>
              <a:gd name="connsiteX187" fmla="*/ 1 w 12192001"/>
              <a:gd name="connsiteY187" fmla="*/ 4513367 h 5071422"/>
              <a:gd name="connsiteX188" fmla="*/ 1707997 w 12192001"/>
              <a:gd name="connsiteY188" fmla="*/ 4501429 h 5071422"/>
              <a:gd name="connsiteX189" fmla="*/ 1704004 w 12192001"/>
              <a:gd name="connsiteY189" fmla="*/ 4525323 h 5071422"/>
              <a:gd name="connsiteX190" fmla="*/ 1666907 w 12192001"/>
              <a:gd name="connsiteY190" fmla="*/ 4558709 h 5071422"/>
              <a:gd name="connsiteX191" fmla="*/ 1661389 w 12192001"/>
              <a:gd name="connsiteY191" fmla="*/ 4517006 h 5071422"/>
              <a:gd name="connsiteX192" fmla="*/ 1707997 w 12192001"/>
              <a:gd name="connsiteY192" fmla="*/ 4501429 h 5071422"/>
              <a:gd name="connsiteX193" fmla="*/ 2933894 w 12192001"/>
              <a:gd name="connsiteY193" fmla="*/ 4499596 h 5071422"/>
              <a:gd name="connsiteX194" fmla="*/ 3083014 w 12192001"/>
              <a:gd name="connsiteY194" fmla="*/ 4522385 h 5071422"/>
              <a:gd name="connsiteX195" fmla="*/ 3025028 w 12192001"/>
              <a:gd name="connsiteY195" fmla="*/ 4551992 h 5071422"/>
              <a:gd name="connsiteX196" fmla="*/ 2963852 w 12192001"/>
              <a:gd name="connsiteY196" fmla="*/ 4558103 h 5071422"/>
              <a:gd name="connsiteX197" fmla="*/ 2968771 w 12192001"/>
              <a:gd name="connsiteY197" fmla="*/ 4528740 h 5071422"/>
              <a:gd name="connsiteX198" fmla="*/ 2932387 w 12192001"/>
              <a:gd name="connsiteY198" fmla="*/ 4521341 h 5071422"/>
              <a:gd name="connsiteX199" fmla="*/ 2933894 w 12192001"/>
              <a:gd name="connsiteY199" fmla="*/ 4499596 h 5071422"/>
              <a:gd name="connsiteX200" fmla="*/ 1986643 w 12192001"/>
              <a:gd name="connsiteY200" fmla="*/ 4499201 h 5071422"/>
              <a:gd name="connsiteX201" fmla="*/ 1978283 w 12192001"/>
              <a:gd name="connsiteY201" fmla="*/ 4502972 h 5071422"/>
              <a:gd name="connsiteX202" fmla="*/ 1964608 w 12192001"/>
              <a:gd name="connsiteY202" fmla="*/ 4533417 h 5071422"/>
              <a:gd name="connsiteX203" fmla="*/ 1982423 w 12192001"/>
              <a:gd name="connsiteY203" fmla="*/ 4534254 h 5071422"/>
              <a:gd name="connsiteX204" fmla="*/ 1997379 w 12192001"/>
              <a:gd name="connsiteY204" fmla="*/ 4513243 h 5071422"/>
              <a:gd name="connsiteX205" fmla="*/ 1986643 w 12192001"/>
              <a:gd name="connsiteY205" fmla="*/ 4499201 h 5071422"/>
              <a:gd name="connsiteX206" fmla="*/ 2194584 w 12192001"/>
              <a:gd name="connsiteY206" fmla="*/ 4498794 h 5071422"/>
              <a:gd name="connsiteX207" fmla="*/ 2209125 w 12192001"/>
              <a:gd name="connsiteY207" fmla="*/ 4574203 h 5071422"/>
              <a:gd name="connsiteX208" fmla="*/ 2194584 w 12192001"/>
              <a:gd name="connsiteY208" fmla="*/ 4498794 h 5071422"/>
              <a:gd name="connsiteX209" fmla="*/ 994636 w 12192001"/>
              <a:gd name="connsiteY209" fmla="*/ 4496177 h 5071422"/>
              <a:gd name="connsiteX210" fmla="*/ 988189 w 12192001"/>
              <a:gd name="connsiteY210" fmla="*/ 4547080 h 5071422"/>
              <a:gd name="connsiteX211" fmla="*/ 994636 w 12192001"/>
              <a:gd name="connsiteY211" fmla="*/ 4496177 h 5071422"/>
              <a:gd name="connsiteX212" fmla="*/ 3437723 w 12192001"/>
              <a:gd name="connsiteY212" fmla="*/ 4493404 h 5071422"/>
              <a:gd name="connsiteX213" fmla="*/ 3400041 w 12192001"/>
              <a:gd name="connsiteY213" fmla="*/ 4543028 h 5071422"/>
              <a:gd name="connsiteX214" fmla="*/ 3344514 w 12192001"/>
              <a:gd name="connsiteY214" fmla="*/ 4524680 h 5071422"/>
              <a:gd name="connsiteX215" fmla="*/ 3338063 w 12192001"/>
              <a:gd name="connsiteY215" fmla="*/ 4575583 h 5071422"/>
              <a:gd name="connsiteX216" fmla="*/ 3306590 w 12192001"/>
              <a:gd name="connsiteY216" fmla="*/ 4538739 h 5071422"/>
              <a:gd name="connsiteX217" fmla="*/ 3437723 w 12192001"/>
              <a:gd name="connsiteY217" fmla="*/ 4493404 h 5071422"/>
              <a:gd name="connsiteX218" fmla="*/ 656966 w 12192001"/>
              <a:gd name="connsiteY218" fmla="*/ 4486368 h 5071422"/>
              <a:gd name="connsiteX219" fmla="*/ 639918 w 12192001"/>
              <a:gd name="connsiteY219" fmla="*/ 4525032 h 5071422"/>
              <a:gd name="connsiteX220" fmla="*/ 545182 w 12192001"/>
              <a:gd name="connsiteY220" fmla="*/ 4577846 h 5071422"/>
              <a:gd name="connsiteX221" fmla="*/ 579738 w 12192001"/>
              <a:gd name="connsiteY221" fmla="*/ 4571478 h 5071422"/>
              <a:gd name="connsiteX222" fmla="*/ 599138 w 12192001"/>
              <a:gd name="connsiteY222" fmla="*/ 4617738 h 5071422"/>
              <a:gd name="connsiteX223" fmla="*/ 633755 w 12192001"/>
              <a:gd name="connsiteY223" fmla="*/ 4611533 h 5071422"/>
              <a:gd name="connsiteX224" fmla="*/ 621149 w 12192001"/>
              <a:gd name="connsiteY224" fmla="*/ 4549712 h 5071422"/>
              <a:gd name="connsiteX225" fmla="*/ 687200 w 12192001"/>
              <a:gd name="connsiteY225" fmla="*/ 4580391 h 5071422"/>
              <a:gd name="connsiteX226" fmla="*/ 743702 w 12192001"/>
              <a:gd name="connsiteY226" fmla="*/ 4506169 h 5071422"/>
              <a:gd name="connsiteX227" fmla="*/ 657242 w 12192001"/>
              <a:gd name="connsiteY227" fmla="*/ 4521886 h 5071422"/>
              <a:gd name="connsiteX228" fmla="*/ 656966 w 12192001"/>
              <a:gd name="connsiteY228" fmla="*/ 4486368 h 5071422"/>
              <a:gd name="connsiteX229" fmla="*/ 3233419 w 12192001"/>
              <a:gd name="connsiteY229" fmla="*/ 4480533 h 5071422"/>
              <a:gd name="connsiteX230" fmla="*/ 3242168 w 12192001"/>
              <a:gd name="connsiteY230" fmla="*/ 4485891 h 5071422"/>
              <a:gd name="connsiteX231" fmla="*/ 3240571 w 12192001"/>
              <a:gd name="connsiteY231" fmla="*/ 4507603 h 5071422"/>
              <a:gd name="connsiteX232" fmla="*/ 973207 w 12192001"/>
              <a:gd name="connsiteY232" fmla="*/ 4480130 h 5071422"/>
              <a:gd name="connsiteX233" fmla="*/ 961619 w 12192001"/>
              <a:gd name="connsiteY233" fmla="*/ 4480708 h 5071422"/>
              <a:gd name="connsiteX234" fmla="*/ 944575 w 12192001"/>
              <a:gd name="connsiteY234" fmla="*/ 4519415 h 5071422"/>
              <a:gd name="connsiteX235" fmla="*/ 890855 w 12192001"/>
              <a:gd name="connsiteY235" fmla="*/ 4515040 h 5071422"/>
              <a:gd name="connsiteX236" fmla="*/ 853204 w 12192001"/>
              <a:gd name="connsiteY236" fmla="*/ 4564534 h 5071422"/>
              <a:gd name="connsiteX237" fmla="*/ 852936 w 12192001"/>
              <a:gd name="connsiteY237" fmla="*/ 4529142 h 5071422"/>
              <a:gd name="connsiteX238" fmla="*/ 869595 w 12192001"/>
              <a:gd name="connsiteY238" fmla="*/ 4653955 h 5071422"/>
              <a:gd name="connsiteX239" fmla="*/ 869315 w 12192001"/>
              <a:gd name="connsiteY239" fmla="*/ 4618437 h 5071422"/>
              <a:gd name="connsiteX240" fmla="*/ 889962 w 12192001"/>
              <a:gd name="connsiteY240" fmla="*/ 4607602 h 5071422"/>
              <a:gd name="connsiteX241" fmla="*/ 881639 w 12192001"/>
              <a:gd name="connsiteY241" fmla="*/ 4644664 h 5071422"/>
              <a:gd name="connsiteX242" fmla="*/ 907842 w 12192001"/>
              <a:gd name="connsiteY242" fmla="*/ 4675444 h 5071422"/>
              <a:gd name="connsiteX243" fmla="*/ 935391 w 12192001"/>
              <a:gd name="connsiteY243" fmla="*/ 4649323 h 5071422"/>
              <a:gd name="connsiteX244" fmla="*/ 919579 w 12192001"/>
              <a:gd name="connsiteY244" fmla="*/ 4630765 h 5071422"/>
              <a:gd name="connsiteX245" fmla="*/ 960979 w 12192001"/>
              <a:gd name="connsiteY245" fmla="*/ 4608917 h 5071422"/>
              <a:gd name="connsiteX246" fmla="*/ 965946 w 12192001"/>
              <a:gd name="connsiteY246" fmla="*/ 4579632 h 5071422"/>
              <a:gd name="connsiteX247" fmla="*/ 934740 w 12192001"/>
              <a:gd name="connsiteY247" fmla="*/ 4578180 h 5071422"/>
              <a:gd name="connsiteX248" fmla="*/ 972427 w 12192001"/>
              <a:gd name="connsiteY248" fmla="*/ 4528600 h 5071422"/>
              <a:gd name="connsiteX249" fmla="*/ 973207 w 12192001"/>
              <a:gd name="connsiteY249" fmla="*/ 4480130 h 5071422"/>
              <a:gd name="connsiteX250" fmla="*/ 2395262 w 12192001"/>
              <a:gd name="connsiteY250" fmla="*/ 4476515 h 5071422"/>
              <a:gd name="connsiteX251" fmla="*/ 2309121 w 12192001"/>
              <a:gd name="connsiteY251" fmla="*/ 4527742 h 5071422"/>
              <a:gd name="connsiteX252" fmla="*/ 2366471 w 12192001"/>
              <a:gd name="connsiteY252" fmla="*/ 4527228 h 5071422"/>
              <a:gd name="connsiteX253" fmla="*/ 2395262 w 12192001"/>
              <a:gd name="connsiteY253" fmla="*/ 4476515 h 5071422"/>
              <a:gd name="connsiteX254" fmla="*/ 2099041 w 12192001"/>
              <a:gd name="connsiteY254" fmla="*/ 4461086 h 5071422"/>
              <a:gd name="connsiteX255" fmla="*/ 2088724 w 12192001"/>
              <a:gd name="connsiteY255" fmla="*/ 4468248 h 5071422"/>
              <a:gd name="connsiteX256" fmla="*/ 2114962 w 12192001"/>
              <a:gd name="connsiteY256" fmla="*/ 4498986 h 5071422"/>
              <a:gd name="connsiteX257" fmla="*/ 2099041 w 12192001"/>
              <a:gd name="connsiteY257" fmla="*/ 4461086 h 5071422"/>
              <a:gd name="connsiteX258" fmla="*/ 1728437 w 12192001"/>
              <a:gd name="connsiteY258" fmla="*/ 4455361 h 5071422"/>
              <a:gd name="connsiteX259" fmla="*/ 1719911 w 12192001"/>
              <a:gd name="connsiteY259" fmla="*/ 4482932 h 5071422"/>
              <a:gd name="connsiteX260" fmla="*/ 1695747 w 12192001"/>
              <a:gd name="connsiteY260" fmla="*/ 4475487 h 5071422"/>
              <a:gd name="connsiteX261" fmla="*/ 1728437 w 12192001"/>
              <a:gd name="connsiteY261" fmla="*/ 4455361 h 5071422"/>
              <a:gd name="connsiteX262" fmla="*/ 3534350 w 12192001"/>
              <a:gd name="connsiteY262" fmla="*/ 4454560 h 5071422"/>
              <a:gd name="connsiteX263" fmla="*/ 3500631 w 12192001"/>
              <a:gd name="connsiteY263" fmla="*/ 4509798 h 5071422"/>
              <a:gd name="connsiteX264" fmla="*/ 3446370 w 12192001"/>
              <a:gd name="connsiteY264" fmla="*/ 4491899 h 5071422"/>
              <a:gd name="connsiteX265" fmla="*/ 3534350 w 12192001"/>
              <a:gd name="connsiteY265" fmla="*/ 4454560 h 5071422"/>
              <a:gd name="connsiteX266" fmla="*/ 1657422 w 12192001"/>
              <a:gd name="connsiteY266" fmla="*/ 4454085 h 5071422"/>
              <a:gd name="connsiteX267" fmla="*/ 1649099 w 12192001"/>
              <a:gd name="connsiteY267" fmla="*/ 4491147 h 5071422"/>
              <a:gd name="connsiteX268" fmla="*/ 1628137 w 12192001"/>
              <a:gd name="connsiteY268" fmla="*/ 4466513 h 5071422"/>
              <a:gd name="connsiteX269" fmla="*/ 1657422 w 12192001"/>
              <a:gd name="connsiteY269" fmla="*/ 4454085 h 5071422"/>
              <a:gd name="connsiteX270" fmla="*/ 643426 w 12192001"/>
              <a:gd name="connsiteY270" fmla="*/ 4441345 h 5071422"/>
              <a:gd name="connsiteX271" fmla="*/ 630727 w 12192001"/>
              <a:gd name="connsiteY271" fmla="*/ 4444781 h 5071422"/>
              <a:gd name="connsiteX272" fmla="*/ 629114 w 12192001"/>
              <a:gd name="connsiteY272" fmla="*/ 4477140 h 5071422"/>
              <a:gd name="connsiteX273" fmla="*/ 656642 w 12192001"/>
              <a:gd name="connsiteY273" fmla="*/ 4450817 h 5071422"/>
              <a:gd name="connsiteX274" fmla="*/ 643426 w 12192001"/>
              <a:gd name="connsiteY274" fmla="*/ 4441345 h 5071422"/>
              <a:gd name="connsiteX275" fmla="*/ 2355134 w 12192001"/>
              <a:gd name="connsiteY275" fmla="*/ 4441142 h 5071422"/>
              <a:gd name="connsiteX276" fmla="*/ 2336252 w 12192001"/>
              <a:gd name="connsiteY276" fmla="*/ 4465916 h 5071422"/>
              <a:gd name="connsiteX277" fmla="*/ 2369256 w 12192001"/>
              <a:gd name="connsiteY277" fmla="*/ 4481256 h 5071422"/>
              <a:gd name="connsiteX278" fmla="*/ 2355134 w 12192001"/>
              <a:gd name="connsiteY278" fmla="*/ 4441142 h 5071422"/>
              <a:gd name="connsiteX279" fmla="*/ 756945 w 12192001"/>
              <a:gd name="connsiteY279" fmla="*/ 4439743 h 5071422"/>
              <a:gd name="connsiteX280" fmla="*/ 740017 w 12192001"/>
              <a:gd name="connsiteY280" fmla="*/ 4478350 h 5071422"/>
              <a:gd name="connsiteX281" fmla="*/ 769303 w 12192001"/>
              <a:gd name="connsiteY281" fmla="*/ 4465883 h 5071422"/>
              <a:gd name="connsiteX282" fmla="*/ 768064 w 12192001"/>
              <a:gd name="connsiteY282" fmla="*/ 4523061 h 5071422"/>
              <a:gd name="connsiteX283" fmla="*/ 783184 w 12192001"/>
              <a:gd name="connsiteY283" fmla="*/ 4470481 h 5071422"/>
              <a:gd name="connsiteX284" fmla="*/ 756945 w 12192001"/>
              <a:gd name="connsiteY284" fmla="*/ 4439743 h 5071422"/>
              <a:gd name="connsiteX285" fmla="*/ 327490 w 12192001"/>
              <a:gd name="connsiteY285" fmla="*/ 4439472 h 5071422"/>
              <a:gd name="connsiteX286" fmla="*/ 383431 w 12192001"/>
              <a:gd name="connsiteY286" fmla="*/ 4493446 h 5071422"/>
              <a:gd name="connsiteX287" fmla="*/ 355303 w 12192001"/>
              <a:gd name="connsiteY287" fmla="*/ 4448744 h 5071422"/>
              <a:gd name="connsiteX288" fmla="*/ 327490 w 12192001"/>
              <a:gd name="connsiteY288" fmla="*/ 4439472 h 5071422"/>
              <a:gd name="connsiteX289" fmla="*/ 2531490 w 12192001"/>
              <a:gd name="connsiteY289" fmla="*/ 4435930 h 5071422"/>
              <a:gd name="connsiteX290" fmla="*/ 2514416 w 12192001"/>
              <a:gd name="connsiteY290" fmla="*/ 4440714 h 5071422"/>
              <a:gd name="connsiteX291" fmla="*/ 2523408 w 12192001"/>
              <a:gd name="connsiteY291" fmla="*/ 4474544 h 5071422"/>
              <a:gd name="connsiteX292" fmla="*/ 2550949 w 12192001"/>
              <a:gd name="connsiteY292" fmla="*/ 4448345 h 5071422"/>
              <a:gd name="connsiteX293" fmla="*/ 2531490 w 12192001"/>
              <a:gd name="connsiteY293" fmla="*/ 4435930 h 5071422"/>
              <a:gd name="connsiteX294" fmla="*/ 714974 w 12192001"/>
              <a:gd name="connsiteY294" fmla="*/ 4415468 h 5071422"/>
              <a:gd name="connsiteX295" fmla="*/ 707248 w 12192001"/>
              <a:gd name="connsiteY295" fmla="*/ 4415474 h 5071422"/>
              <a:gd name="connsiteX296" fmla="*/ 694622 w 12192001"/>
              <a:gd name="connsiteY296" fmla="*/ 4436918 h 5071422"/>
              <a:gd name="connsiteX297" fmla="*/ 715578 w 12192001"/>
              <a:gd name="connsiteY297" fmla="*/ 4461509 h 5071422"/>
              <a:gd name="connsiteX298" fmla="*/ 723863 w 12192001"/>
              <a:gd name="connsiteY298" fmla="*/ 4424451 h 5071422"/>
              <a:gd name="connsiteX299" fmla="*/ 714974 w 12192001"/>
              <a:gd name="connsiteY299" fmla="*/ 4415468 h 5071422"/>
              <a:gd name="connsiteX300" fmla="*/ 545474 w 12192001"/>
              <a:gd name="connsiteY300" fmla="*/ 4414257 h 5071422"/>
              <a:gd name="connsiteX301" fmla="*/ 488648 w 12192001"/>
              <a:gd name="connsiteY301" fmla="*/ 4452927 h 5071422"/>
              <a:gd name="connsiteX302" fmla="*/ 495501 w 12192001"/>
              <a:gd name="connsiteY302" fmla="*/ 4437569 h 5071422"/>
              <a:gd name="connsiteX303" fmla="*/ 508134 w 12192001"/>
              <a:gd name="connsiteY303" fmla="*/ 4499222 h 5071422"/>
              <a:gd name="connsiteX304" fmla="*/ 532177 w 12192001"/>
              <a:gd name="connsiteY304" fmla="*/ 4480605 h 5071422"/>
              <a:gd name="connsiteX305" fmla="*/ 545474 w 12192001"/>
              <a:gd name="connsiteY305" fmla="*/ 4414257 h 5071422"/>
              <a:gd name="connsiteX306" fmla="*/ 1851025 w 12192001"/>
              <a:gd name="connsiteY306" fmla="*/ 4411732 h 5071422"/>
              <a:gd name="connsiteX307" fmla="*/ 1866747 w 12192001"/>
              <a:gd name="connsiteY307" fmla="*/ 4430255 h 5071422"/>
              <a:gd name="connsiteX308" fmla="*/ 1858467 w 12192001"/>
              <a:gd name="connsiteY308" fmla="*/ 4467314 h 5071422"/>
              <a:gd name="connsiteX309" fmla="*/ 1823823 w 12192001"/>
              <a:gd name="connsiteY309" fmla="*/ 4473690 h 5071422"/>
              <a:gd name="connsiteX310" fmla="*/ 1830624 w 12192001"/>
              <a:gd name="connsiteY310" fmla="*/ 4458210 h 5071422"/>
              <a:gd name="connsiteX311" fmla="*/ 1830348 w 12192001"/>
              <a:gd name="connsiteY311" fmla="*/ 4422697 h 5071422"/>
              <a:gd name="connsiteX312" fmla="*/ 1851025 w 12192001"/>
              <a:gd name="connsiteY312" fmla="*/ 4411732 h 5071422"/>
              <a:gd name="connsiteX313" fmla="*/ 1933367 w 12192001"/>
              <a:gd name="connsiteY313" fmla="*/ 4411502 h 5071422"/>
              <a:gd name="connsiteX314" fmla="*/ 1965540 w 12192001"/>
              <a:gd name="connsiteY314" fmla="*/ 4440847 h 5071422"/>
              <a:gd name="connsiteX315" fmla="*/ 1933508 w 12192001"/>
              <a:gd name="connsiteY315" fmla="*/ 4449654 h 5071422"/>
              <a:gd name="connsiteX316" fmla="*/ 1897953 w 12192001"/>
              <a:gd name="connsiteY316" fmla="*/ 4431669 h 5071422"/>
              <a:gd name="connsiteX317" fmla="*/ 1933367 w 12192001"/>
              <a:gd name="connsiteY317" fmla="*/ 4411502 h 5071422"/>
              <a:gd name="connsiteX318" fmla="*/ 3708516 w 12192001"/>
              <a:gd name="connsiteY318" fmla="*/ 4403065 h 5071422"/>
              <a:gd name="connsiteX319" fmla="*/ 3720195 w 12192001"/>
              <a:gd name="connsiteY319" fmla="*/ 4406625 h 5071422"/>
              <a:gd name="connsiteX320" fmla="*/ 3740274 w 12192001"/>
              <a:gd name="connsiteY320" fmla="*/ 4438512 h 5071422"/>
              <a:gd name="connsiteX321" fmla="*/ 3726709 w 12192001"/>
              <a:gd name="connsiteY321" fmla="*/ 4469425 h 5071422"/>
              <a:gd name="connsiteX322" fmla="*/ 3785684 w 12192001"/>
              <a:gd name="connsiteY322" fmla="*/ 4480069 h 5071422"/>
              <a:gd name="connsiteX323" fmla="*/ 3758202 w 12192001"/>
              <a:gd name="connsiteY323" fmla="*/ 4506432 h 5071422"/>
              <a:gd name="connsiteX324" fmla="*/ 3697622 w 12192001"/>
              <a:gd name="connsiteY324" fmla="*/ 4517417 h 5071422"/>
              <a:gd name="connsiteX325" fmla="*/ 3683181 w 12192001"/>
              <a:gd name="connsiteY325" fmla="*/ 4441750 h 5071422"/>
              <a:gd name="connsiteX326" fmla="*/ 3722990 w 12192001"/>
              <a:gd name="connsiteY326" fmla="*/ 4441653 h 5071422"/>
              <a:gd name="connsiteX327" fmla="*/ 3696759 w 12192001"/>
              <a:gd name="connsiteY327" fmla="*/ 4410959 h 5071422"/>
              <a:gd name="connsiteX328" fmla="*/ 3708516 w 12192001"/>
              <a:gd name="connsiteY328" fmla="*/ 4403065 h 5071422"/>
              <a:gd name="connsiteX329" fmla="*/ 464042 w 12192001"/>
              <a:gd name="connsiteY329" fmla="*/ 4400435 h 5071422"/>
              <a:gd name="connsiteX330" fmla="*/ 459040 w 12192001"/>
              <a:gd name="connsiteY330" fmla="*/ 4429803 h 5071422"/>
              <a:gd name="connsiteX331" fmla="*/ 470275 w 12192001"/>
              <a:gd name="connsiteY331" fmla="*/ 4436737 h 5071422"/>
              <a:gd name="connsiteX332" fmla="*/ 484973 w 12192001"/>
              <a:gd name="connsiteY332" fmla="*/ 4425195 h 5071422"/>
              <a:gd name="connsiteX333" fmla="*/ 464042 w 12192001"/>
              <a:gd name="connsiteY333" fmla="*/ 4400435 h 5071422"/>
              <a:gd name="connsiteX334" fmla="*/ 3265454 w 12192001"/>
              <a:gd name="connsiteY334" fmla="*/ 4396718 h 5071422"/>
              <a:gd name="connsiteX335" fmla="*/ 3262370 w 12192001"/>
              <a:gd name="connsiteY335" fmla="*/ 4439930 h 5071422"/>
              <a:gd name="connsiteX336" fmla="*/ 3319821 w 12192001"/>
              <a:gd name="connsiteY336" fmla="*/ 4472196 h 5071422"/>
              <a:gd name="connsiteX337" fmla="*/ 3293302 w 12192001"/>
              <a:gd name="connsiteY337" fmla="*/ 4405903 h 5071422"/>
              <a:gd name="connsiteX338" fmla="*/ 3265454 w 12192001"/>
              <a:gd name="connsiteY338" fmla="*/ 4396718 h 5071422"/>
              <a:gd name="connsiteX339" fmla="*/ 597146 w 12192001"/>
              <a:gd name="connsiteY339" fmla="*/ 4396012 h 5071422"/>
              <a:gd name="connsiteX340" fmla="*/ 566186 w 12192001"/>
              <a:gd name="connsiteY340" fmla="*/ 4403245 h 5071422"/>
              <a:gd name="connsiteX341" fmla="*/ 561263 w 12192001"/>
              <a:gd name="connsiteY341" fmla="*/ 4432608 h 5071422"/>
              <a:gd name="connsiteX342" fmla="*/ 625204 w 12192001"/>
              <a:gd name="connsiteY342" fmla="*/ 4413930 h 5071422"/>
              <a:gd name="connsiteX343" fmla="*/ 597146 w 12192001"/>
              <a:gd name="connsiteY343" fmla="*/ 4396012 h 5071422"/>
              <a:gd name="connsiteX344" fmla="*/ 3862824 w 12192001"/>
              <a:gd name="connsiteY344" fmla="*/ 4394930 h 5071422"/>
              <a:gd name="connsiteX345" fmla="*/ 3894318 w 12192001"/>
              <a:gd name="connsiteY345" fmla="*/ 4431977 h 5071422"/>
              <a:gd name="connsiteX346" fmla="*/ 3870267 w 12192001"/>
              <a:gd name="connsiteY346" fmla="*/ 4450512 h 5071422"/>
              <a:gd name="connsiteX347" fmla="*/ 3849263 w 12192001"/>
              <a:gd name="connsiteY347" fmla="*/ 4425886 h 5071422"/>
              <a:gd name="connsiteX348" fmla="*/ 3862824 w 12192001"/>
              <a:gd name="connsiteY348" fmla="*/ 4394930 h 5071422"/>
              <a:gd name="connsiteX349" fmla="*/ 117613 w 12192001"/>
              <a:gd name="connsiteY349" fmla="*/ 4392314 h 5071422"/>
              <a:gd name="connsiteX350" fmla="*/ 116090 w 12192001"/>
              <a:gd name="connsiteY350" fmla="*/ 4413896 h 5071422"/>
              <a:gd name="connsiteX351" fmla="*/ 145694 w 12192001"/>
              <a:gd name="connsiteY351" fmla="*/ 4436978 h 5071422"/>
              <a:gd name="connsiteX352" fmla="*/ 121202 w 12192001"/>
              <a:gd name="connsiteY352" fmla="*/ 4452396 h 5071422"/>
              <a:gd name="connsiteX353" fmla="*/ 92005 w 12192001"/>
              <a:gd name="connsiteY353" fmla="*/ 4432516 h 5071422"/>
              <a:gd name="connsiteX354" fmla="*/ 117613 w 12192001"/>
              <a:gd name="connsiteY354" fmla="*/ 4392314 h 5071422"/>
              <a:gd name="connsiteX355" fmla="*/ 1807510 w 12192001"/>
              <a:gd name="connsiteY355" fmla="*/ 4384222 h 5071422"/>
              <a:gd name="connsiteX356" fmla="*/ 1801649 w 12192001"/>
              <a:gd name="connsiteY356" fmla="*/ 4506069 h 5071422"/>
              <a:gd name="connsiteX357" fmla="*/ 1746403 w 12192001"/>
              <a:gd name="connsiteY357" fmla="*/ 4523238 h 5071422"/>
              <a:gd name="connsiteX358" fmla="*/ 1727244 w 12192001"/>
              <a:gd name="connsiteY358" fmla="*/ 4512578 h 5071422"/>
              <a:gd name="connsiteX359" fmla="*/ 1775364 w 12192001"/>
              <a:gd name="connsiteY359" fmla="*/ 4475259 h 5071422"/>
              <a:gd name="connsiteX360" fmla="*/ 1807510 w 12192001"/>
              <a:gd name="connsiteY360" fmla="*/ 4384222 h 5071422"/>
              <a:gd name="connsiteX361" fmla="*/ 4122887 w 12192001"/>
              <a:gd name="connsiteY361" fmla="*/ 4379863 h 5071422"/>
              <a:gd name="connsiteX362" fmla="*/ 4136319 w 12192001"/>
              <a:gd name="connsiteY362" fmla="*/ 4387896 h 5071422"/>
              <a:gd name="connsiteX363" fmla="*/ 4096873 w 12192001"/>
              <a:gd name="connsiteY363" fmla="*/ 4423541 h 5071422"/>
              <a:gd name="connsiteX364" fmla="*/ 4109019 w 12192001"/>
              <a:gd name="connsiteY364" fmla="*/ 4390128 h 5071422"/>
              <a:gd name="connsiteX365" fmla="*/ 4122887 w 12192001"/>
              <a:gd name="connsiteY365" fmla="*/ 4379863 h 5071422"/>
              <a:gd name="connsiteX366" fmla="*/ 3909519 w 12192001"/>
              <a:gd name="connsiteY366" fmla="*/ 4379344 h 5071422"/>
              <a:gd name="connsiteX367" fmla="*/ 3942807 w 12192001"/>
              <a:gd name="connsiteY367" fmla="*/ 4430240 h 5071422"/>
              <a:gd name="connsiteX368" fmla="*/ 3932633 w 12192001"/>
              <a:gd name="connsiteY368" fmla="*/ 4453332 h 5071422"/>
              <a:gd name="connsiteX369" fmla="*/ 3918680 w 12192001"/>
              <a:gd name="connsiteY369" fmla="*/ 4448826 h 5071422"/>
              <a:gd name="connsiteX370" fmla="*/ 3901161 w 12192001"/>
              <a:gd name="connsiteY370" fmla="*/ 4416488 h 5071422"/>
              <a:gd name="connsiteX371" fmla="*/ 3909519 w 12192001"/>
              <a:gd name="connsiteY371" fmla="*/ 4379344 h 5071422"/>
              <a:gd name="connsiteX372" fmla="*/ 3369247 w 12192001"/>
              <a:gd name="connsiteY372" fmla="*/ 4377980 h 5071422"/>
              <a:gd name="connsiteX373" fmla="*/ 3326315 w 12192001"/>
              <a:gd name="connsiteY373" fmla="*/ 4421329 h 5071422"/>
              <a:gd name="connsiteX374" fmla="*/ 3359687 w 12192001"/>
              <a:gd name="connsiteY374" fmla="*/ 4449708 h 5071422"/>
              <a:gd name="connsiteX375" fmla="*/ 3395714 w 12192001"/>
              <a:gd name="connsiteY375" fmla="*/ 4444153 h 5071422"/>
              <a:gd name="connsiteX376" fmla="*/ 3360834 w 12192001"/>
              <a:gd name="connsiteY376" fmla="*/ 4414969 h 5071422"/>
              <a:gd name="connsiteX377" fmla="*/ 3369247 w 12192001"/>
              <a:gd name="connsiteY377" fmla="*/ 4377980 h 5071422"/>
              <a:gd name="connsiteX378" fmla="*/ 4148019 w 12192001"/>
              <a:gd name="connsiteY378" fmla="*/ 4373913 h 5071422"/>
              <a:gd name="connsiteX379" fmla="*/ 4184814 w 12192001"/>
              <a:gd name="connsiteY379" fmla="*/ 4386246 h 5071422"/>
              <a:gd name="connsiteX380" fmla="*/ 4166014 w 12192001"/>
              <a:gd name="connsiteY380" fmla="*/ 4411051 h 5071422"/>
              <a:gd name="connsiteX381" fmla="*/ 4134520 w 12192001"/>
              <a:gd name="connsiteY381" fmla="*/ 4374004 h 5071422"/>
              <a:gd name="connsiteX382" fmla="*/ 4148019 w 12192001"/>
              <a:gd name="connsiteY382" fmla="*/ 4373913 h 5071422"/>
              <a:gd name="connsiteX383" fmla="*/ 1999503 w 12192001"/>
              <a:gd name="connsiteY383" fmla="*/ 4363499 h 5071422"/>
              <a:gd name="connsiteX384" fmla="*/ 2039673 w 12192001"/>
              <a:gd name="connsiteY384" fmla="*/ 4398911 h 5071422"/>
              <a:gd name="connsiteX385" fmla="*/ 2018901 w 12192001"/>
              <a:gd name="connsiteY385" fmla="*/ 4409759 h 5071422"/>
              <a:gd name="connsiteX386" fmla="*/ 1999503 w 12192001"/>
              <a:gd name="connsiteY386" fmla="*/ 4363499 h 5071422"/>
              <a:gd name="connsiteX387" fmla="*/ 2731608 w 12192001"/>
              <a:gd name="connsiteY387" fmla="*/ 4360399 h 5071422"/>
              <a:gd name="connsiteX388" fmla="*/ 2699017 w 12192001"/>
              <a:gd name="connsiteY388" fmla="*/ 4364483 h 5071422"/>
              <a:gd name="connsiteX389" fmla="*/ 2730455 w 12192001"/>
              <a:gd name="connsiteY389" fmla="*/ 4401414 h 5071422"/>
              <a:gd name="connsiteX390" fmla="*/ 2766587 w 12192001"/>
              <a:gd name="connsiteY390" fmla="*/ 4373540 h 5071422"/>
              <a:gd name="connsiteX391" fmla="*/ 2731608 w 12192001"/>
              <a:gd name="connsiteY391" fmla="*/ 4360399 h 5071422"/>
              <a:gd name="connsiteX392" fmla="*/ 648937 w 12192001"/>
              <a:gd name="connsiteY392" fmla="*/ 4359886 h 5071422"/>
              <a:gd name="connsiteX393" fmla="*/ 612709 w 12192001"/>
              <a:gd name="connsiteY393" fmla="*/ 4387637 h 5071422"/>
              <a:gd name="connsiteX394" fmla="*/ 639010 w 12192001"/>
              <a:gd name="connsiteY394" fmla="*/ 4393773 h 5071422"/>
              <a:gd name="connsiteX395" fmla="*/ 648937 w 12192001"/>
              <a:gd name="connsiteY395" fmla="*/ 4359886 h 5071422"/>
              <a:gd name="connsiteX396" fmla="*/ 3419247 w 12192001"/>
              <a:gd name="connsiteY396" fmla="*/ 4354540 h 5071422"/>
              <a:gd name="connsiteX397" fmla="*/ 3385039 w 12192001"/>
              <a:gd name="connsiteY397" fmla="*/ 4396331 h 5071422"/>
              <a:gd name="connsiteX398" fmla="*/ 3431580 w 12192001"/>
              <a:gd name="connsiteY398" fmla="*/ 4380849 h 5071422"/>
              <a:gd name="connsiteX399" fmla="*/ 3419247 w 12192001"/>
              <a:gd name="connsiteY399" fmla="*/ 4354540 h 5071422"/>
              <a:gd name="connsiteX400" fmla="*/ 2250435 w 12192001"/>
              <a:gd name="connsiteY400" fmla="*/ 4353469 h 5071422"/>
              <a:gd name="connsiteX401" fmla="*/ 2234988 w 12192001"/>
              <a:gd name="connsiteY401" fmla="*/ 4370454 h 5071422"/>
              <a:gd name="connsiteX402" fmla="*/ 2261244 w 12192001"/>
              <a:gd name="connsiteY402" fmla="*/ 4401355 h 5071422"/>
              <a:gd name="connsiteX403" fmla="*/ 2250435 w 12192001"/>
              <a:gd name="connsiteY403" fmla="*/ 4353469 h 5071422"/>
              <a:gd name="connsiteX404" fmla="*/ 3627015 w 12192001"/>
              <a:gd name="connsiteY404" fmla="*/ 4352379 h 5071422"/>
              <a:gd name="connsiteX405" fmla="*/ 3617095 w 12192001"/>
              <a:gd name="connsiteY405" fmla="*/ 4411157 h 5071422"/>
              <a:gd name="connsiteX406" fmla="*/ 3597696 w 12192001"/>
              <a:gd name="connsiteY406" fmla="*/ 4364898 h 5071422"/>
              <a:gd name="connsiteX407" fmla="*/ 3601644 w 12192001"/>
              <a:gd name="connsiteY407" fmla="*/ 4428105 h 5071422"/>
              <a:gd name="connsiteX408" fmla="*/ 3636709 w 12192001"/>
              <a:gd name="connsiteY408" fmla="*/ 4425538 h 5071422"/>
              <a:gd name="connsiteX409" fmla="*/ 3668938 w 12192001"/>
              <a:gd name="connsiteY409" fmla="*/ 4401649 h 5071422"/>
              <a:gd name="connsiteX410" fmla="*/ 3627015 w 12192001"/>
              <a:gd name="connsiteY410" fmla="*/ 4352379 h 5071422"/>
              <a:gd name="connsiteX411" fmla="*/ 718196 w 12192001"/>
              <a:gd name="connsiteY411" fmla="*/ 4348535 h 5071422"/>
              <a:gd name="connsiteX412" fmla="*/ 702578 w 12192001"/>
              <a:gd name="connsiteY412" fmla="*/ 4364264 h 5071422"/>
              <a:gd name="connsiteX413" fmla="*/ 734064 w 12192001"/>
              <a:gd name="connsiteY413" fmla="*/ 4401234 h 5071422"/>
              <a:gd name="connsiteX414" fmla="*/ 737153 w 12192001"/>
              <a:gd name="connsiteY414" fmla="*/ 4358064 h 5071422"/>
              <a:gd name="connsiteX415" fmla="*/ 718196 w 12192001"/>
              <a:gd name="connsiteY415" fmla="*/ 4348535 h 5071422"/>
              <a:gd name="connsiteX416" fmla="*/ 4042507 w 12192001"/>
              <a:gd name="connsiteY416" fmla="*/ 4348062 h 5071422"/>
              <a:gd name="connsiteX417" fmla="*/ 4061681 w 12192001"/>
              <a:gd name="connsiteY417" fmla="*/ 4358926 h 5071422"/>
              <a:gd name="connsiteX418" fmla="*/ 4053345 w 12192001"/>
              <a:gd name="connsiteY418" fmla="*/ 4395862 h 5071422"/>
              <a:gd name="connsiteX419" fmla="*/ 4042507 w 12192001"/>
              <a:gd name="connsiteY419" fmla="*/ 4348062 h 5071422"/>
              <a:gd name="connsiteX420" fmla="*/ 3495834 w 12192001"/>
              <a:gd name="connsiteY420" fmla="*/ 4348044 h 5071422"/>
              <a:gd name="connsiteX421" fmla="*/ 3476522 w 12192001"/>
              <a:gd name="connsiteY421" fmla="*/ 4352639 h 5071422"/>
              <a:gd name="connsiteX422" fmla="*/ 3438375 w 12192001"/>
              <a:gd name="connsiteY422" fmla="*/ 4365326 h 5071422"/>
              <a:gd name="connsiteX423" fmla="*/ 3454146 w 12192001"/>
              <a:gd name="connsiteY423" fmla="*/ 4383892 h 5071422"/>
              <a:gd name="connsiteX424" fmla="*/ 3516202 w 12192001"/>
              <a:gd name="connsiteY424" fmla="*/ 4351287 h 5071422"/>
              <a:gd name="connsiteX425" fmla="*/ 3495834 w 12192001"/>
              <a:gd name="connsiteY425" fmla="*/ 4348044 h 5071422"/>
              <a:gd name="connsiteX426" fmla="*/ 3925947 w 12192001"/>
              <a:gd name="connsiteY426" fmla="*/ 4347264 h 5071422"/>
              <a:gd name="connsiteX427" fmla="*/ 3954161 w 12192001"/>
              <a:gd name="connsiteY427" fmla="*/ 4349854 h 5071422"/>
              <a:gd name="connsiteX428" fmla="*/ 3944004 w 12192001"/>
              <a:gd name="connsiteY428" fmla="*/ 4373067 h 5071422"/>
              <a:gd name="connsiteX429" fmla="*/ 3905757 w 12192001"/>
              <a:gd name="connsiteY429" fmla="*/ 4351577 h 5071422"/>
              <a:gd name="connsiteX430" fmla="*/ 3925947 w 12192001"/>
              <a:gd name="connsiteY430" fmla="*/ 4347264 h 5071422"/>
              <a:gd name="connsiteX431" fmla="*/ 4629801 w 12192001"/>
              <a:gd name="connsiteY431" fmla="*/ 4345709 h 5071422"/>
              <a:gd name="connsiteX432" fmla="*/ 4653766 w 12192001"/>
              <a:gd name="connsiteY432" fmla="*/ 4350953 h 5071422"/>
              <a:gd name="connsiteX433" fmla="*/ 4628114 w 12192001"/>
              <a:gd name="connsiteY433" fmla="*/ 4391161 h 5071422"/>
              <a:gd name="connsiteX434" fmla="*/ 4622550 w 12192001"/>
              <a:gd name="connsiteY434" fmla="*/ 4349420 h 5071422"/>
              <a:gd name="connsiteX435" fmla="*/ 4629801 w 12192001"/>
              <a:gd name="connsiteY435" fmla="*/ 4345709 h 5071422"/>
              <a:gd name="connsiteX436" fmla="*/ 792947 w 12192001"/>
              <a:gd name="connsiteY436" fmla="*/ 4344601 h 5071422"/>
              <a:gd name="connsiteX437" fmla="*/ 777026 w 12192001"/>
              <a:gd name="connsiteY437" fmla="*/ 4357795 h 5071422"/>
              <a:gd name="connsiteX438" fmla="*/ 780762 w 12192001"/>
              <a:gd name="connsiteY438" fmla="*/ 4385730 h 5071422"/>
              <a:gd name="connsiteX439" fmla="*/ 848049 w 12192001"/>
              <a:gd name="connsiteY439" fmla="*/ 4359149 h 5071422"/>
              <a:gd name="connsiteX440" fmla="*/ 811255 w 12192001"/>
              <a:gd name="connsiteY440" fmla="*/ 4349155 h 5071422"/>
              <a:gd name="connsiteX441" fmla="*/ 792947 w 12192001"/>
              <a:gd name="connsiteY441" fmla="*/ 4344601 h 5071422"/>
              <a:gd name="connsiteX442" fmla="*/ 1921439 w 12192001"/>
              <a:gd name="connsiteY442" fmla="*/ 4342021 h 5071422"/>
              <a:gd name="connsiteX443" fmla="*/ 1937481 w 12192001"/>
              <a:gd name="connsiteY443" fmla="*/ 4396015 h 5071422"/>
              <a:gd name="connsiteX444" fmla="*/ 1921439 w 12192001"/>
              <a:gd name="connsiteY444" fmla="*/ 4342021 h 5071422"/>
              <a:gd name="connsiteX445" fmla="*/ 1974404 w 12192001"/>
              <a:gd name="connsiteY445" fmla="*/ 4341484 h 5071422"/>
              <a:gd name="connsiteX446" fmla="*/ 1997625 w 12192001"/>
              <a:gd name="connsiteY446" fmla="*/ 4349655 h 5071422"/>
              <a:gd name="connsiteX447" fmla="*/ 1956297 w 12192001"/>
              <a:gd name="connsiteY447" fmla="*/ 4371373 h 5071422"/>
              <a:gd name="connsiteX448" fmla="*/ 1952578 w 12192001"/>
              <a:gd name="connsiteY448" fmla="*/ 4343602 h 5071422"/>
              <a:gd name="connsiteX449" fmla="*/ 1974404 w 12192001"/>
              <a:gd name="connsiteY449" fmla="*/ 4341484 h 5071422"/>
              <a:gd name="connsiteX450" fmla="*/ 3974897 w 12192001"/>
              <a:gd name="connsiteY450" fmla="*/ 4339091 h 5071422"/>
              <a:gd name="connsiteX451" fmla="*/ 4021860 w 12192001"/>
              <a:gd name="connsiteY451" fmla="*/ 4358941 h 5071422"/>
              <a:gd name="connsiteX452" fmla="*/ 3968447 w 12192001"/>
              <a:gd name="connsiteY452" fmla="*/ 4389994 h 5071422"/>
              <a:gd name="connsiteX453" fmla="*/ 3974897 w 12192001"/>
              <a:gd name="connsiteY453" fmla="*/ 4339091 h 5071422"/>
              <a:gd name="connsiteX454" fmla="*/ 4071843 w 12192001"/>
              <a:gd name="connsiteY454" fmla="*/ 4335712 h 5071422"/>
              <a:gd name="connsiteX455" fmla="*/ 4087506 w 12192001"/>
              <a:gd name="connsiteY455" fmla="*/ 4354037 h 5071422"/>
              <a:gd name="connsiteX456" fmla="*/ 4079230 w 12192001"/>
              <a:gd name="connsiteY456" fmla="*/ 4391177 h 5071422"/>
              <a:gd name="connsiteX457" fmla="*/ 4063468 w 12192001"/>
              <a:gd name="connsiteY457" fmla="*/ 4372696 h 5071422"/>
              <a:gd name="connsiteX458" fmla="*/ 4071843 w 12192001"/>
              <a:gd name="connsiteY458" fmla="*/ 4335712 h 5071422"/>
              <a:gd name="connsiteX459" fmla="*/ 2789819 w 12192001"/>
              <a:gd name="connsiteY459" fmla="*/ 4331559 h 5071422"/>
              <a:gd name="connsiteX460" fmla="*/ 2780227 w 12192001"/>
              <a:gd name="connsiteY460" fmla="*/ 4342537 h 5071422"/>
              <a:gd name="connsiteX461" fmla="*/ 2805345 w 12192001"/>
              <a:gd name="connsiteY461" fmla="*/ 4365028 h 5071422"/>
              <a:gd name="connsiteX462" fmla="*/ 2827129 w 12192001"/>
              <a:gd name="connsiteY462" fmla="*/ 4362603 h 5071422"/>
              <a:gd name="connsiteX463" fmla="*/ 2801335 w 12192001"/>
              <a:gd name="connsiteY463" fmla="*/ 4335011 h 5071422"/>
              <a:gd name="connsiteX464" fmla="*/ 2789819 w 12192001"/>
              <a:gd name="connsiteY464" fmla="*/ 4331559 h 5071422"/>
              <a:gd name="connsiteX465" fmla="*/ 3552329 w 12192001"/>
              <a:gd name="connsiteY465" fmla="*/ 4323374 h 5071422"/>
              <a:gd name="connsiteX466" fmla="*/ 3519641 w 12192001"/>
              <a:gd name="connsiteY466" fmla="*/ 4343501 h 5071422"/>
              <a:gd name="connsiteX467" fmla="*/ 3537740 w 12192001"/>
              <a:gd name="connsiteY467" fmla="*/ 4363308 h 5071422"/>
              <a:gd name="connsiteX468" fmla="*/ 3552593 w 12192001"/>
              <a:gd name="connsiteY468" fmla="*/ 4358724 h 5071422"/>
              <a:gd name="connsiteX469" fmla="*/ 3552329 w 12192001"/>
              <a:gd name="connsiteY469" fmla="*/ 4323374 h 5071422"/>
              <a:gd name="connsiteX470" fmla="*/ 1503264 w 12192001"/>
              <a:gd name="connsiteY470" fmla="*/ 4323293 h 5071422"/>
              <a:gd name="connsiteX471" fmla="*/ 1477720 w 12192001"/>
              <a:gd name="connsiteY471" fmla="*/ 4326105 h 5071422"/>
              <a:gd name="connsiteX472" fmla="*/ 1455869 w 12192001"/>
              <a:gd name="connsiteY472" fmla="*/ 4369786 h 5071422"/>
              <a:gd name="connsiteX473" fmla="*/ 1517916 w 12192001"/>
              <a:gd name="connsiteY473" fmla="*/ 4337098 h 5071422"/>
              <a:gd name="connsiteX474" fmla="*/ 1503264 w 12192001"/>
              <a:gd name="connsiteY474" fmla="*/ 4323293 h 5071422"/>
              <a:gd name="connsiteX475" fmla="*/ 2849408 w 12192001"/>
              <a:gd name="connsiteY475" fmla="*/ 4320326 h 5071422"/>
              <a:gd name="connsiteX476" fmla="*/ 2825278 w 12192001"/>
              <a:gd name="connsiteY476" fmla="*/ 4348589 h 5071422"/>
              <a:gd name="connsiteX477" fmla="*/ 2889215 w 12192001"/>
              <a:gd name="connsiteY477" fmla="*/ 4329911 h 5071422"/>
              <a:gd name="connsiteX478" fmla="*/ 2849408 w 12192001"/>
              <a:gd name="connsiteY478" fmla="*/ 4320326 h 5071422"/>
              <a:gd name="connsiteX479" fmla="*/ 1917681 w 12192001"/>
              <a:gd name="connsiteY479" fmla="*/ 4314297 h 5071422"/>
              <a:gd name="connsiteX480" fmla="*/ 1905957 w 12192001"/>
              <a:gd name="connsiteY480" fmla="*/ 4359097 h 5071422"/>
              <a:gd name="connsiteX481" fmla="*/ 1852268 w 12192001"/>
              <a:gd name="connsiteY481" fmla="*/ 4354637 h 5071422"/>
              <a:gd name="connsiteX482" fmla="*/ 1917681 w 12192001"/>
              <a:gd name="connsiteY482" fmla="*/ 4314297 h 5071422"/>
              <a:gd name="connsiteX483" fmla="*/ 4838635 w 12192001"/>
              <a:gd name="connsiteY483" fmla="*/ 4310159 h 5071422"/>
              <a:gd name="connsiteX484" fmla="*/ 4851329 w 12192001"/>
              <a:gd name="connsiteY484" fmla="*/ 4371971 h 5071422"/>
              <a:gd name="connsiteX485" fmla="*/ 4823566 w 12192001"/>
              <a:gd name="connsiteY485" fmla="*/ 4362816 h 5071422"/>
              <a:gd name="connsiteX486" fmla="*/ 4819885 w 12192001"/>
              <a:gd name="connsiteY486" fmla="*/ 4335003 h 5071422"/>
              <a:gd name="connsiteX487" fmla="*/ 4838635 w 12192001"/>
              <a:gd name="connsiteY487" fmla="*/ 4310159 h 5071422"/>
              <a:gd name="connsiteX488" fmla="*/ 2913399 w 12192001"/>
              <a:gd name="connsiteY488" fmla="*/ 4308935 h 5071422"/>
              <a:gd name="connsiteX489" fmla="*/ 2892581 w 12192001"/>
              <a:gd name="connsiteY489" fmla="*/ 4322216 h 5071422"/>
              <a:gd name="connsiteX490" fmla="*/ 2912326 w 12192001"/>
              <a:gd name="connsiteY490" fmla="*/ 4337668 h 5071422"/>
              <a:gd name="connsiteX491" fmla="*/ 2929032 w 12192001"/>
              <a:gd name="connsiteY491" fmla="*/ 4329856 h 5071422"/>
              <a:gd name="connsiteX492" fmla="*/ 2913399 w 12192001"/>
              <a:gd name="connsiteY492" fmla="*/ 4308935 h 5071422"/>
              <a:gd name="connsiteX493" fmla="*/ 4338251 w 12192001"/>
              <a:gd name="connsiteY493" fmla="*/ 4308563 h 5071422"/>
              <a:gd name="connsiteX494" fmla="*/ 4373143 w 12192001"/>
              <a:gd name="connsiteY494" fmla="*/ 4337872 h 5071422"/>
              <a:gd name="connsiteX495" fmla="*/ 4345611 w 12192001"/>
              <a:gd name="connsiteY495" fmla="*/ 4364196 h 5071422"/>
              <a:gd name="connsiteX496" fmla="*/ 4338251 w 12192001"/>
              <a:gd name="connsiteY496" fmla="*/ 4308563 h 5071422"/>
              <a:gd name="connsiteX497" fmla="*/ 3607479 w 12192001"/>
              <a:gd name="connsiteY497" fmla="*/ 4305466 h 5071422"/>
              <a:gd name="connsiteX498" fmla="*/ 3586931 w 12192001"/>
              <a:gd name="connsiteY498" fmla="*/ 4317002 h 5071422"/>
              <a:gd name="connsiteX499" fmla="*/ 3610590 w 12192001"/>
              <a:gd name="connsiteY499" fmla="*/ 4329001 h 5071422"/>
              <a:gd name="connsiteX500" fmla="*/ 3631990 w 12192001"/>
              <a:gd name="connsiteY500" fmla="*/ 4323137 h 5071422"/>
              <a:gd name="connsiteX501" fmla="*/ 3607479 w 12192001"/>
              <a:gd name="connsiteY501" fmla="*/ 4305466 h 5071422"/>
              <a:gd name="connsiteX502" fmla="*/ 338606 w 12192001"/>
              <a:gd name="connsiteY502" fmla="*/ 4301688 h 5071422"/>
              <a:gd name="connsiteX503" fmla="*/ 359615 w 12192001"/>
              <a:gd name="connsiteY503" fmla="*/ 4348233 h 5071422"/>
              <a:gd name="connsiteX504" fmla="*/ 322895 w 12192001"/>
              <a:gd name="connsiteY504" fmla="*/ 4305160 h 5071422"/>
              <a:gd name="connsiteX505" fmla="*/ 338606 w 12192001"/>
              <a:gd name="connsiteY505" fmla="*/ 4301688 h 5071422"/>
              <a:gd name="connsiteX506" fmla="*/ 4779712 w 12192001"/>
              <a:gd name="connsiteY506" fmla="*/ 4299590 h 5071422"/>
              <a:gd name="connsiteX507" fmla="*/ 4760479 w 12192001"/>
              <a:gd name="connsiteY507" fmla="*/ 4329737 h 5071422"/>
              <a:gd name="connsiteX508" fmla="*/ 4724453 w 12192001"/>
              <a:gd name="connsiteY508" fmla="*/ 4316674 h 5071422"/>
              <a:gd name="connsiteX509" fmla="*/ 4779712 w 12192001"/>
              <a:gd name="connsiteY509" fmla="*/ 4299590 h 5071422"/>
              <a:gd name="connsiteX510" fmla="*/ 87371 w 12192001"/>
              <a:gd name="connsiteY510" fmla="*/ 4298210 h 5071422"/>
              <a:gd name="connsiteX511" fmla="*/ 65119 w 12192001"/>
              <a:gd name="connsiteY511" fmla="*/ 4330675 h 5071422"/>
              <a:gd name="connsiteX512" fmla="*/ 87371 w 12192001"/>
              <a:gd name="connsiteY512" fmla="*/ 4298210 h 5071422"/>
              <a:gd name="connsiteX513" fmla="*/ 4455875 w 12192001"/>
              <a:gd name="connsiteY513" fmla="*/ 4294301 h 5071422"/>
              <a:gd name="connsiteX514" fmla="*/ 4468250 w 12192001"/>
              <a:gd name="connsiteY514" fmla="*/ 4320644 h 5071422"/>
              <a:gd name="connsiteX515" fmla="*/ 4441942 w 12192001"/>
              <a:gd name="connsiteY515" fmla="*/ 4339101 h 5071422"/>
              <a:gd name="connsiteX516" fmla="*/ 4412944 w 12192001"/>
              <a:gd name="connsiteY516" fmla="*/ 4337653 h 5071422"/>
              <a:gd name="connsiteX517" fmla="*/ 4455875 w 12192001"/>
              <a:gd name="connsiteY517" fmla="*/ 4294301 h 5071422"/>
              <a:gd name="connsiteX518" fmla="*/ 4964943 w 12192001"/>
              <a:gd name="connsiteY518" fmla="*/ 4294300 h 5071422"/>
              <a:gd name="connsiteX519" fmla="*/ 4967083 w 12192001"/>
              <a:gd name="connsiteY519" fmla="*/ 4343908 h 5071422"/>
              <a:gd name="connsiteX520" fmla="*/ 4946112 w 12192001"/>
              <a:gd name="connsiteY520" fmla="*/ 4319191 h 5071422"/>
              <a:gd name="connsiteX521" fmla="*/ 4964943 w 12192001"/>
              <a:gd name="connsiteY521" fmla="*/ 4294300 h 5071422"/>
              <a:gd name="connsiteX522" fmla="*/ 4490668 w 12192001"/>
              <a:gd name="connsiteY522" fmla="*/ 4289397 h 5071422"/>
              <a:gd name="connsiteX523" fmla="*/ 4509569 w 12192001"/>
              <a:gd name="connsiteY523" fmla="*/ 4298844 h 5071422"/>
              <a:gd name="connsiteX524" fmla="*/ 4496012 w 12192001"/>
              <a:gd name="connsiteY524" fmla="*/ 4329799 h 5071422"/>
              <a:gd name="connsiteX525" fmla="*/ 4474999 w 12192001"/>
              <a:gd name="connsiteY525" fmla="*/ 4305087 h 5071422"/>
              <a:gd name="connsiteX526" fmla="*/ 4490668 w 12192001"/>
              <a:gd name="connsiteY526" fmla="*/ 4289397 h 5071422"/>
              <a:gd name="connsiteX527" fmla="*/ 1567653 w 12192001"/>
              <a:gd name="connsiteY527" fmla="*/ 4278309 h 5071422"/>
              <a:gd name="connsiteX528" fmla="*/ 1545453 w 12192001"/>
              <a:gd name="connsiteY528" fmla="*/ 4310856 h 5071422"/>
              <a:gd name="connsiteX529" fmla="*/ 1582146 w 12192001"/>
              <a:gd name="connsiteY529" fmla="*/ 4354058 h 5071422"/>
              <a:gd name="connsiteX530" fmla="*/ 1619790 w 12192001"/>
              <a:gd name="connsiteY530" fmla="*/ 4304482 h 5071422"/>
              <a:gd name="connsiteX531" fmla="*/ 1567653 w 12192001"/>
              <a:gd name="connsiteY531" fmla="*/ 4278309 h 5071422"/>
              <a:gd name="connsiteX532" fmla="*/ 3669633 w 12192001"/>
              <a:gd name="connsiteY532" fmla="*/ 4273561 h 5071422"/>
              <a:gd name="connsiteX533" fmla="*/ 3638752 w 12192001"/>
              <a:gd name="connsiteY533" fmla="*/ 4307705 h 5071422"/>
              <a:gd name="connsiteX534" fmla="*/ 3649224 w 12192001"/>
              <a:gd name="connsiteY534" fmla="*/ 4319918 h 5071422"/>
              <a:gd name="connsiteX535" fmla="*/ 3692441 w 12192001"/>
              <a:gd name="connsiteY535" fmla="*/ 4312165 h 5071422"/>
              <a:gd name="connsiteX536" fmla="*/ 3669633 w 12192001"/>
              <a:gd name="connsiteY536" fmla="*/ 4273561 h 5071422"/>
              <a:gd name="connsiteX537" fmla="*/ 3377420 w 12192001"/>
              <a:gd name="connsiteY537" fmla="*/ 4264448 h 5071422"/>
              <a:gd name="connsiteX538" fmla="*/ 3368286 w 12192001"/>
              <a:gd name="connsiteY538" fmla="*/ 4271406 h 5071422"/>
              <a:gd name="connsiteX539" fmla="*/ 3403132 w 12192001"/>
              <a:gd name="connsiteY539" fmla="*/ 4300636 h 5071422"/>
              <a:gd name="connsiteX540" fmla="*/ 3377420 w 12192001"/>
              <a:gd name="connsiteY540" fmla="*/ 4264448 h 5071422"/>
              <a:gd name="connsiteX541" fmla="*/ 1740068 w 12192001"/>
              <a:gd name="connsiteY541" fmla="*/ 4260265 h 5071422"/>
              <a:gd name="connsiteX542" fmla="*/ 1718241 w 12192001"/>
              <a:gd name="connsiteY542" fmla="*/ 4279396 h 5071422"/>
              <a:gd name="connsiteX543" fmla="*/ 1743637 w 12192001"/>
              <a:gd name="connsiteY543" fmla="*/ 4287158 h 5071422"/>
              <a:gd name="connsiteX544" fmla="*/ 1766743 w 12192001"/>
              <a:gd name="connsiteY544" fmla="*/ 4277784 h 5071422"/>
              <a:gd name="connsiteX545" fmla="*/ 1740068 w 12192001"/>
              <a:gd name="connsiteY545" fmla="*/ 4260265 h 5071422"/>
              <a:gd name="connsiteX546" fmla="*/ 4606239 w 12192001"/>
              <a:gd name="connsiteY546" fmla="*/ 4259995 h 5071422"/>
              <a:gd name="connsiteX547" fmla="*/ 4599754 w 12192001"/>
              <a:gd name="connsiteY547" fmla="*/ 4310941 h 5071422"/>
              <a:gd name="connsiteX548" fmla="*/ 4583995 w 12192001"/>
              <a:gd name="connsiteY548" fmla="*/ 4292504 h 5071422"/>
              <a:gd name="connsiteX549" fmla="*/ 4556230 w 12192001"/>
              <a:gd name="connsiteY549" fmla="*/ 4283310 h 5071422"/>
              <a:gd name="connsiteX550" fmla="*/ 4606239 w 12192001"/>
              <a:gd name="connsiteY550" fmla="*/ 4259995 h 5071422"/>
              <a:gd name="connsiteX551" fmla="*/ 147585 w 12192001"/>
              <a:gd name="connsiteY551" fmla="*/ 4251716 h 5071422"/>
              <a:gd name="connsiteX552" fmla="*/ 113062 w 12192001"/>
              <a:gd name="connsiteY552" fmla="*/ 4257998 h 5071422"/>
              <a:gd name="connsiteX553" fmla="*/ 102783 w 12192001"/>
              <a:gd name="connsiteY553" fmla="*/ 4281262 h 5071422"/>
              <a:gd name="connsiteX554" fmla="*/ 120418 w 12192001"/>
              <a:gd name="connsiteY554" fmla="*/ 4313545 h 5071422"/>
              <a:gd name="connsiteX555" fmla="*/ 147864 w 12192001"/>
              <a:gd name="connsiteY555" fmla="*/ 4287229 h 5071422"/>
              <a:gd name="connsiteX556" fmla="*/ 147585 w 12192001"/>
              <a:gd name="connsiteY556" fmla="*/ 4251716 h 5071422"/>
              <a:gd name="connsiteX557" fmla="*/ 2322236 w 12192001"/>
              <a:gd name="connsiteY557" fmla="*/ 4244342 h 5071422"/>
              <a:gd name="connsiteX558" fmla="*/ 2344947 w 12192001"/>
              <a:gd name="connsiteY558" fmla="*/ 4265210 h 5071422"/>
              <a:gd name="connsiteX559" fmla="*/ 2303301 w 12192001"/>
              <a:gd name="connsiteY559" fmla="*/ 4251463 h 5071422"/>
              <a:gd name="connsiteX560" fmla="*/ 2322236 w 12192001"/>
              <a:gd name="connsiteY560" fmla="*/ 4244342 h 5071422"/>
              <a:gd name="connsiteX561" fmla="*/ 2285384 w 12192001"/>
              <a:gd name="connsiteY561" fmla="*/ 4230067 h 5071422"/>
              <a:gd name="connsiteX562" fmla="*/ 2289970 w 12192001"/>
              <a:gd name="connsiteY562" fmla="*/ 4232585 h 5071422"/>
              <a:gd name="connsiteX563" fmla="*/ 2305135 w 12192001"/>
              <a:gd name="connsiteY563" fmla="*/ 4265312 h 5071422"/>
              <a:gd name="connsiteX564" fmla="*/ 2303310 w 12192001"/>
              <a:gd name="connsiteY564" fmla="*/ 4281916 h 5071422"/>
              <a:gd name="connsiteX565" fmla="*/ 2278888 w 12192001"/>
              <a:gd name="connsiteY565" fmla="*/ 4234492 h 5071422"/>
              <a:gd name="connsiteX566" fmla="*/ 2285384 w 12192001"/>
              <a:gd name="connsiteY566" fmla="*/ 4230067 h 5071422"/>
              <a:gd name="connsiteX567" fmla="*/ 1885932 w 12192001"/>
              <a:gd name="connsiteY567" fmla="*/ 4229039 h 5071422"/>
              <a:gd name="connsiteX568" fmla="*/ 1875395 w 12192001"/>
              <a:gd name="connsiteY568" fmla="*/ 4229484 h 5071422"/>
              <a:gd name="connsiteX569" fmla="*/ 1886243 w 12192001"/>
              <a:gd name="connsiteY569" fmla="*/ 4277366 h 5071422"/>
              <a:gd name="connsiteX570" fmla="*/ 1885932 w 12192001"/>
              <a:gd name="connsiteY570" fmla="*/ 4229039 h 5071422"/>
              <a:gd name="connsiteX571" fmla="*/ 3094131 w 12192001"/>
              <a:gd name="connsiteY571" fmla="*/ 4223794 h 5071422"/>
              <a:gd name="connsiteX572" fmla="*/ 3080586 w 12192001"/>
              <a:gd name="connsiteY572" fmla="*/ 4238286 h 5071422"/>
              <a:gd name="connsiteX573" fmla="*/ 3098233 w 12192001"/>
              <a:gd name="connsiteY573" fmla="*/ 4254237 h 5071422"/>
              <a:gd name="connsiteX574" fmla="*/ 3111804 w 12192001"/>
              <a:gd name="connsiteY574" fmla="*/ 4239863 h 5071422"/>
              <a:gd name="connsiteX575" fmla="*/ 3094131 w 12192001"/>
              <a:gd name="connsiteY575" fmla="*/ 4223794 h 5071422"/>
              <a:gd name="connsiteX576" fmla="*/ 4862098 w 12192001"/>
              <a:gd name="connsiteY576" fmla="*/ 4220636 h 5071422"/>
              <a:gd name="connsiteX577" fmla="*/ 4931551 w 12192001"/>
              <a:gd name="connsiteY577" fmla="*/ 4243576 h 5071422"/>
              <a:gd name="connsiteX578" fmla="*/ 4945755 w 12192001"/>
              <a:gd name="connsiteY578" fmla="*/ 4283687 h 5071422"/>
              <a:gd name="connsiteX579" fmla="*/ 4869488 w 12192001"/>
              <a:gd name="connsiteY579" fmla="*/ 4276100 h 5071422"/>
              <a:gd name="connsiteX580" fmla="*/ 4861090 w 12192001"/>
              <a:gd name="connsiteY580" fmla="*/ 4313253 h 5071422"/>
              <a:gd name="connsiteX581" fmla="*/ 4826373 w 12192001"/>
              <a:gd name="connsiteY581" fmla="*/ 4284052 h 5071422"/>
              <a:gd name="connsiteX582" fmla="*/ 4829698 w 12192001"/>
              <a:gd name="connsiteY582" fmla="*/ 4276401 h 5071422"/>
              <a:gd name="connsiteX583" fmla="*/ 4818891 w 12192001"/>
              <a:gd name="connsiteY583" fmla="*/ 4228514 h 5071422"/>
              <a:gd name="connsiteX584" fmla="*/ 4862098 w 12192001"/>
              <a:gd name="connsiteY584" fmla="*/ 4220636 h 5071422"/>
              <a:gd name="connsiteX585" fmla="*/ 1927341 w 12192001"/>
              <a:gd name="connsiteY585" fmla="*/ 4220169 h 5071422"/>
              <a:gd name="connsiteX586" fmla="*/ 1894574 w 12192001"/>
              <a:gd name="connsiteY586" fmla="*/ 4240347 h 5071422"/>
              <a:gd name="connsiteX587" fmla="*/ 1918434 w 12192001"/>
              <a:gd name="connsiteY587" fmla="*/ 4245499 h 5071422"/>
              <a:gd name="connsiteX588" fmla="*/ 1927341 w 12192001"/>
              <a:gd name="connsiteY588" fmla="*/ 4220169 h 5071422"/>
              <a:gd name="connsiteX589" fmla="*/ 2185000 w 12192001"/>
              <a:gd name="connsiteY589" fmla="*/ 4215011 h 5071422"/>
              <a:gd name="connsiteX590" fmla="*/ 2185438 w 12192001"/>
              <a:gd name="connsiteY590" fmla="*/ 4229793 h 5071422"/>
              <a:gd name="connsiteX591" fmla="*/ 2183749 w 12192001"/>
              <a:gd name="connsiteY591" fmla="*/ 4219438 h 5071422"/>
              <a:gd name="connsiteX592" fmla="*/ 1039795 w 12192001"/>
              <a:gd name="connsiteY592" fmla="*/ 4213443 h 5071422"/>
              <a:gd name="connsiteX593" fmla="*/ 1028659 w 12192001"/>
              <a:gd name="connsiteY593" fmla="*/ 4219719 h 5071422"/>
              <a:gd name="connsiteX594" fmla="*/ 1059181 w 12192001"/>
              <a:gd name="connsiteY594" fmla="*/ 4349337 h 5071422"/>
              <a:gd name="connsiteX595" fmla="*/ 1088820 w 12192001"/>
              <a:gd name="connsiteY595" fmla="*/ 4372332 h 5071422"/>
              <a:gd name="connsiteX596" fmla="*/ 1136952 w 12192001"/>
              <a:gd name="connsiteY596" fmla="*/ 4335133 h 5071422"/>
              <a:gd name="connsiteX597" fmla="*/ 1157370 w 12192001"/>
              <a:gd name="connsiteY597" fmla="*/ 4288862 h 5071422"/>
              <a:gd name="connsiteX598" fmla="*/ 1102118 w 12192001"/>
              <a:gd name="connsiteY598" fmla="*/ 4306027 h 5071422"/>
              <a:gd name="connsiteX599" fmla="*/ 1048728 w 12192001"/>
              <a:gd name="connsiteY599" fmla="*/ 4215753 h 5071422"/>
              <a:gd name="connsiteX600" fmla="*/ 1039795 w 12192001"/>
              <a:gd name="connsiteY600" fmla="*/ 4213443 h 5071422"/>
              <a:gd name="connsiteX601" fmla="*/ 4785878 w 12192001"/>
              <a:gd name="connsiteY601" fmla="*/ 4213132 h 5071422"/>
              <a:gd name="connsiteX602" fmla="*/ 4753870 w 12192001"/>
              <a:gd name="connsiteY602" fmla="*/ 4304316 h 5071422"/>
              <a:gd name="connsiteX603" fmla="*/ 4720469 w 12192001"/>
              <a:gd name="connsiteY603" fmla="*/ 4253510 h 5071422"/>
              <a:gd name="connsiteX604" fmla="*/ 4688151 w 12192001"/>
              <a:gd name="connsiteY604" fmla="*/ 4309267 h 5071422"/>
              <a:gd name="connsiteX605" fmla="*/ 4708105 w 12192001"/>
              <a:gd name="connsiteY605" fmla="*/ 4227292 h 5071422"/>
              <a:gd name="connsiteX606" fmla="*/ 4785878 w 12192001"/>
              <a:gd name="connsiteY606" fmla="*/ 4213132 h 5071422"/>
              <a:gd name="connsiteX607" fmla="*/ 2010302 w 12192001"/>
              <a:gd name="connsiteY607" fmla="*/ 4212077 h 5071422"/>
              <a:gd name="connsiteX608" fmla="*/ 2040274 w 12192001"/>
              <a:gd name="connsiteY608" fmla="*/ 4270707 h 5071422"/>
              <a:gd name="connsiteX609" fmla="*/ 2010302 w 12192001"/>
              <a:gd name="connsiteY609" fmla="*/ 4212077 h 5071422"/>
              <a:gd name="connsiteX610" fmla="*/ 2184799 w 12192001"/>
              <a:gd name="connsiteY610" fmla="*/ 4208206 h 5071422"/>
              <a:gd name="connsiteX611" fmla="*/ 2186923 w 12192001"/>
              <a:gd name="connsiteY611" fmla="*/ 4208214 h 5071422"/>
              <a:gd name="connsiteX612" fmla="*/ 2185000 w 12192001"/>
              <a:gd name="connsiteY612" fmla="*/ 4215011 h 5071422"/>
              <a:gd name="connsiteX613" fmla="*/ 167184 w 12192001"/>
              <a:gd name="connsiteY613" fmla="*/ 4199836 h 5071422"/>
              <a:gd name="connsiteX614" fmla="*/ 147222 w 12192001"/>
              <a:gd name="connsiteY614" fmla="*/ 4216167 h 5071422"/>
              <a:gd name="connsiteX615" fmla="*/ 171824 w 12192001"/>
              <a:gd name="connsiteY615" fmla="*/ 4234519 h 5071422"/>
              <a:gd name="connsiteX616" fmla="*/ 190431 w 12192001"/>
              <a:gd name="connsiteY616" fmla="*/ 4208333 h 5071422"/>
              <a:gd name="connsiteX617" fmla="*/ 167184 w 12192001"/>
              <a:gd name="connsiteY617" fmla="*/ 4199836 h 5071422"/>
              <a:gd name="connsiteX618" fmla="*/ 1087232 w 12192001"/>
              <a:gd name="connsiteY618" fmla="*/ 4194859 h 5071422"/>
              <a:gd name="connsiteX619" fmla="*/ 1071790 w 12192001"/>
              <a:gd name="connsiteY619" fmla="*/ 4211932 h 5071422"/>
              <a:gd name="connsiteX620" fmla="*/ 1093822 w 12192001"/>
              <a:gd name="connsiteY620" fmla="*/ 4248454 h 5071422"/>
              <a:gd name="connsiteX621" fmla="*/ 1129211 w 12192001"/>
              <a:gd name="connsiteY621" fmla="*/ 4244245 h 5071422"/>
              <a:gd name="connsiteX622" fmla="*/ 1087232 w 12192001"/>
              <a:gd name="connsiteY622" fmla="*/ 4194859 h 5071422"/>
              <a:gd name="connsiteX623" fmla="*/ 891543 w 12192001"/>
              <a:gd name="connsiteY623" fmla="*/ 4187643 h 5071422"/>
              <a:gd name="connsiteX624" fmla="*/ 864100 w 12192001"/>
              <a:gd name="connsiteY624" fmla="*/ 4214002 h 5071422"/>
              <a:gd name="connsiteX625" fmla="*/ 885105 w 12192001"/>
              <a:gd name="connsiteY625" fmla="*/ 4238671 h 5071422"/>
              <a:gd name="connsiteX626" fmla="*/ 891543 w 12192001"/>
              <a:gd name="connsiteY626" fmla="*/ 4187643 h 5071422"/>
              <a:gd name="connsiteX627" fmla="*/ 4138855 w 12192001"/>
              <a:gd name="connsiteY627" fmla="*/ 4184340 h 5071422"/>
              <a:gd name="connsiteX628" fmla="*/ 4126057 w 12192001"/>
              <a:gd name="connsiteY628" fmla="*/ 4185680 h 5071422"/>
              <a:gd name="connsiteX629" fmla="*/ 4117537 w 12192001"/>
              <a:gd name="connsiteY629" fmla="*/ 4213599 h 5071422"/>
              <a:gd name="connsiteX630" fmla="*/ 4150223 w 12192001"/>
              <a:gd name="connsiteY630" fmla="*/ 4193434 h 5071422"/>
              <a:gd name="connsiteX631" fmla="*/ 4138855 w 12192001"/>
              <a:gd name="connsiteY631" fmla="*/ 4184340 h 5071422"/>
              <a:gd name="connsiteX632" fmla="*/ 306181 w 12192001"/>
              <a:gd name="connsiteY632" fmla="*/ 4180231 h 5071422"/>
              <a:gd name="connsiteX633" fmla="*/ 296049 w 12192001"/>
              <a:gd name="connsiteY633" fmla="*/ 4203314 h 5071422"/>
              <a:gd name="connsiteX634" fmla="*/ 313257 w 12192001"/>
              <a:gd name="connsiteY634" fmla="*/ 4216250 h 5071422"/>
              <a:gd name="connsiteX635" fmla="*/ 327228 w 12192001"/>
              <a:gd name="connsiteY635" fmla="*/ 4204852 h 5071422"/>
              <a:gd name="connsiteX636" fmla="*/ 306181 w 12192001"/>
              <a:gd name="connsiteY636" fmla="*/ 4180231 h 5071422"/>
              <a:gd name="connsiteX637" fmla="*/ 602333 w 12192001"/>
              <a:gd name="connsiteY637" fmla="*/ 4176275 h 5071422"/>
              <a:gd name="connsiteX638" fmla="*/ 568038 w 12192001"/>
              <a:gd name="connsiteY638" fmla="*/ 4218031 h 5071422"/>
              <a:gd name="connsiteX639" fmla="*/ 628813 w 12192001"/>
              <a:gd name="connsiteY639" fmla="*/ 4242568 h 5071422"/>
              <a:gd name="connsiteX640" fmla="*/ 628527 w 12192001"/>
              <a:gd name="connsiteY640" fmla="*/ 4207012 h 5071422"/>
              <a:gd name="connsiteX641" fmla="*/ 602333 w 12192001"/>
              <a:gd name="connsiteY641" fmla="*/ 4176275 h 5071422"/>
              <a:gd name="connsiteX642" fmla="*/ 2622808 w 12192001"/>
              <a:gd name="connsiteY642" fmla="*/ 4171927 h 5071422"/>
              <a:gd name="connsiteX643" fmla="*/ 2604662 w 12192001"/>
              <a:gd name="connsiteY643" fmla="*/ 4172201 h 5071422"/>
              <a:gd name="connsiteX644" fmla="*/ 2598337 w 12192001"/>
              <a:gd name="connsiteY644" fmla="*/ 4172043 h 5071422"/>
              <a:gd name="connsiteX645" fmla="*/ 2601458 w 12192001"/>
              <a:gd name="connsiteY645" fmla="*/ 4192103 h 5071422"/>
              <a:gd name="connsiteX646" fmla="*/ 2630150 w 12192001"/>
              <a:gd name="connsiteY646" fmla="*/ 4213221 h 5071422"/>
              <a:gd name="connsiteX647" fmla="*/ 2623192 w 12192001"/>
              <a:gd name="connsiteY647" fmla="*/ 4177800 h 5071422"/>
              <a:gd name="connsiteX648" fmla="*/ 2653642 w 12192001"/>
              <a:gd name="connsiteY648" fmla="*/ 4171469 h 5071422"/>
              <a:gd name="connsiteX649" fmla="*/ 2636314 w 12192001"/>
              <a:gd name="connsiteY649" fmla="*/ 4171729 h 5071422"/>
              <a:gd name="connsiteX650" fmla="*/ 2642397 w 12192001"/>
              <a:gd name="connsiteY650" fmla="*/ 4182801 h 5071422"/>
              <a:gd name="connsiteX651" fmla="*/ 2664793 w 12192001"/>
              <a:gd name="connsiteY651" fmla="*/ 4206883 h 5071422"/>
              <a:gd name="connsiteX652" fmla="*/ 2657270 w 12192001"/>
              <a:gd name="connsiteY652" fmla="*/ 4175980 h 5071422"/>
              <a:gd name="connsiteX653" fmla="*/ 2682600 w 12192001"/>
              <a:gd name="connsiteY653" fmla="*/ 4171032 h 5071422"/>
              <a:gd name="connsiteX654" fmla="*/ 2675297 w 12192001"/>
              <a:gd name="connsiteY654" fmla="*/ 4171145 h 5071422"/>
              <a:gd name="connsiteX655" fmla="*/ 2683601 w 12192001"/>
              <a:gd name="connsiteY655" fmla="*/ 4182160 h 5071422"/>
              <a:gd name="connsiteX656" fmla="*/ 2554058 w 12192001"/>
              <a:gd name="connsiteY656" fmla="*/ 4170924 h 5071422"/>
              <a:gd name="connsiteX657" fmla="*/ 2571362 w 12192001"/>
              <a:gd name="connsiteY657" fmla="*/ 4200316 h 5071422"/>
              <a:gd name="connsiteX658" fmla="*/ 2590444 w 12192001"/>
              <a:gd name="connsiteY658" fmla="*/ 4171841 h 5071422"/>
              <a:gd name="connsiteX659" fmla="*/ 953023 w 12192001"/>
              <a:gd name="connsiteY659" fmla="*/ 4167455 h 5071422"/>
              <a:gd name="connsiteX660" fmla="*/ 929560 w 12192001"/>
              <a:gd name="connsiteY660" fmla="*/ 4173697 h 5071422"/>
              <a:gd name="connsiteX661" fmla="*/ 955756 w 12192001"/>
              <a:gd name="connsiteY661" fmla="*/ 4187899 h 5071422"/>
              <a:gd name="connsiteX662" fmla="*/ 977972 w 12192001"/>
              <a:gd name="connsiteY662" fmla="*/ 4172055 h 5071422"/>
              <a:gd name="connsiteX663" fmla="*/ 953023 w 12192001"/>
              <a:gd name="connsiteY663" fmla="*/ 4167455 h 5071422"/>
              <a:gd name="connsiteX664" fmla="*/ 736294 w 12192001"/>
              <a:gd name="connsiteY664" fmla="*/ 4165174 h 5071422"/>
              <a:gd name="connsiteX665" fmla="*/ 721793 w 12192001"/>
              <a:gd name="connsiteY665" fmla="*/ 4175858 h 5071422"/>
              <a:gd name="connsiteX666" fmla="*/ 765313 w 12192001"/>
              <a:gd name="connsiteY666" fmla="*/ 4203454 h 5071422"/>
              <a:gd name="connsiteX667" fmla="*/ 747582 w 12192001"/>
              <a:gd name="connsiteY667" fmla="*/ 4167865 h 5071422"/>
              <a:gd name="connsiteX668" fmla="*/ 736294 w 12192001"/>
              <a:gd name="connsiteY668" fmla="*/ 4165174 h 5071422"/>
              <a:gd name="connsiteX669" fmla="*/ 5349887 w 12192001"/>
              <a:gd name="connsiteY669" fmla="*/ 4160495 h 5071422"/>
              <a:gd name="connsiteX670" fmla="*/ 5334483 w 12192001"/>
              <a:gd name="connsiteY670" fmla="*/ 4177519 h 5071422"/>
              <a:gd name="connsiteX671" fmla="*/ 5320562 w 12192001"/>
              <a:gd name="connsiteY671" fmla="*/ 4172966 h 5071422"/>
              <a:gd name="connsiteX672" fmla="*/ 5346803 w 12192001"/>
              <a:gd name="connsiteY672" fmla="*/ 4203703 h 5071422"/>
              <a:gd name="connsiteX673" fmla="*/ 5349887 w 12192001"/>
              <a:gd name="connsiteY673" fmla="*/ 4160495 h 5071422"/>
              <a:gd name="connsiteX674" fmla="*/ 4130719 w 12192001"/>
              <a:gd name="connsiteY674" fmla="*/ 4146496 h 5071422"/>
              <a:gd name="connsiteX675" fmla="*/ 4110129 w 12192001"/>
              <a:gd name="connsiteY675" fmla="*/ 4157975 h 5071422"/>
              <a:gd name="connsiteX676" fmla="*/ 4133845 w 12192001"/>
              <a:gd name="connsiteY676" fmla="*/ 4170012 h 5071422"/>
              <a:gd name="connsiteX677" fmla="*/ 4155189 w 12192001"/>
              <a:gd name="connsiteY677" fmla="*/ 4164110 h 5071422"/>
              <a:gd name="connsiteX678" fmla="*/ 4130719 w 12192001"/>
              <a:gd name="connsiteY678" fmla="*/ 4146496 h 5071422"/>
              <a:gd name="connsiteX679" fmla="*/ 131565 w 12192001"/>
              <a:gd name="connsiteY679" fmla="*/ 4142905 h 5071422"/>
              <a:gd name="connsiteX680" fmla="*/ 105572 w 12192001"/>
              <a:gd name="connsiteY680" fmla="*/ 4143195 h 5071422"/>
              <a:gd name="connsiteX681" fmla="*/ 70699 w 12192001"/>
              <a:gd name="connsiteY681" fmla="*/ 4173271 h 5071422"/>
              <a:gd name="connsiteX682" fmla="*/ 114566 w 12192001"/>
              <a:gd name="connsiteY682" fmla="*/ 4170160 h 5071422"/>
              <a:gd name="connsiteX683" fmla="*/ 157116 w 12192001"/>
              <a:gd name="connsiteY683" fmla="*/ 4157562 h 5071422"/>
              <a:gd name="connsiteX684" fmla="*/ 131565 w 12192001"/>
              <a:gd name="connsiteY684" fmla="*/ 4142905 h 5071422"/>
              <a:gd name="connsiteX685" fmla="*/ 693682 w 12192001"/>
              <a:gd name="connsiteY685" fmla="*/ 4131324 h 5071422"/>
              <a:gd name="connsiteX686" fmla="*/ 648907 w 12192001"/>
              <a:gd name="connsiteY686" fmla="*/ 4160745 h 5071422"/>
              <a:gd name="connsiteX687" fmla="*/ 685781 w 12192001"/>
              <a:gd name="connsiteY687" fmla="*/ 4187976 h 5071422"/>
              <a:gd name="connsiteX688" fmla="*/ 693682 w 12192001"/>
              <a:gd name="connsiteY688" fmla="*/ 4131324 h 5071422"/>
              <a:gd name="connsiteX689" fmla="*/ 4171883 w 12192001"/>
              <a:gd name="connsiteY689" fmla="*/ 4131308 h 5071422"/>
              <a:gd name="connsiteX690" fmla="*/ 4156790 w 12192001"/>
              <a:gd name="connsiteY690" fmla="*/ 4142476 h 5071422"/>
              <a:gd name="connsiteX691" fmla="*/ 4199937 w 12192001"/>
              <a:gd name="connsiteY691" fmla="*/ 4255457 h 5071422"/>
              <a:gd name="connsiteX692" fmla="*/ 4220042 w 12192001"/>
              <a:gd name="connsiteY692" fmla="*/ 4251923 h 5071422"/>
              <a:gd name="connsiteX693" fmla="*/ 4198705 w 12192001"/>
              <a:gd name="connsiteY693" fmla="*/ 4191658 h 5071422"/>
              <a:gd name="connsiteX694" fmla="*/ 4226246 w 12192001"/>
              <a:gd name="connsiteY694" fmla="*/ 4165460 h 5071422"/>
              <a:gd name="connsiteX695" fmla="*/ 4189246 w 12192001"/>
              <a:gd name="connsiteY695" fmla="*/ 4137117 h 5071422"/>
              <a:gd name="connsiteX696" fmla="*/ 4171883 w 12192001"/>
              <a:gd name="connsiteY696" fmla="*/ 4131308 h 5071422"/>
              <a:gd name="connsiteX697" fmla="*/ 5597178 w 12192001"/>
              <a:gd name="connsiteY697" fmla="*/ 4122676 h 5071422"/>
              <a:gd name="connsiteX698" fmla="*/ 5588898 w 12192001"/>
              <a:gd name="connsiteY698" fmla="*/ 4159735 h 5071422"/>
              <a:gd name="connsiteX699" fmla="*/ 5528046 w 12192001"/>
              <a:gd name="connsiteY699" fmla="*/ 4135249 h 5071422"/>
              <a:gd name="connsiteX700" fmla="*/ 5544300 w 12192001"/>
              <a:gd name="connsiteY700" fmla="*/ 4124345 h 5071422"/>
              <a:gd name="connsiteX701" fmla="*/ 5597178 w 12192001"/>
              <a:gd name="connsiteY701" fmla="*/ 4122676 h 5071422"/>
              <a:gd name="connsiteX702" fmla="*/ 4253373 w 12192001"/>
              <a:gd name="connsiteY702" fmla="*/ 4120023 h 5071422"/>
              <a:gd name="connsiteX703" fmla="*/ 4239808 w 12192001"/>
              <a:gd name="connsiteY703" fmla="*/ 4134504 h 5071422"/>
              <a:gd name="connsiteX704" fmla="*/ 4257433 w 12192001"/>
              <a:gd name="connsiteY704" fmla="*/ 4150374 h 5071422"/>
              <a:gd name="connsiteX705" fmla="*/ 4271016 w 12192001"/>
              <a:gd name="connsiteY705" fmla="*/ 4135955 h 5071422"/>
              <a:gd name="connsiteX706" fmla="*/ 4253373 w 12192001"/>
              <a:gd name="connsiteY706" fmla="*/ 4120023 h 5071422"/>
              <a:gd name="connsiteX707" fmla="*/ 492745 w 12192001"/>
              <a:gd name="connsiteY707" fmla="*/ 4117874 h 5071422"/>
              <a:gd name="connsiteX708" fmla="*/ 482506 w 12192001"/>
              <a:gd name="connsiteY708" fmla="*/ 4141096 h 5071422"/>
              <a:gd name="connsiteX709" fmla="*/ 498268 w 12192001"/>
              <a:gd name="connsiteY709" fmla="*/ 4159581 h 5071422"/>
              <a:gd name="connsiteX710" fmla="*/ 503872 w 12192001"/>
              <a:gd name="connsiteY710" fmla="*/ 4201274 h 5071422"/>
              <a:gd name="connsiteX711" fmla="*/ 527910 w 12192001"/>
              <a:gd name="connsiteY711" fmla="*/ 4182615 h 5071422"/>
              <a:gd name="connsiteX712" fmla="*/ 492745 w 12192001"/>
              <a:gd name="connsiteY712" fmla="*/ 4117874 h 5071422"/>
              <a:gd name="connsiteX713" fmla="*/ 431695 w 12192001"/>
              <a:gd name="connsiteY713" fmla="*/ 4116687 h 5071422"/>
              <a:gd name="connsiteX714" fmla="*/ 423526 w 12192001"/>
              <a:gd name="connsiteY714" fmla="*/ 4130412 h 5071422"/>
              <a:gd name="connsiteX715" fmla="*/ 445803 w 12192001"/>
              <a:gd name="connsiteY715" fmla="*/ 4147924 h 5071422"/>
              <a:gd name="connsiteX716" fmla="*/ 465208 w 12192001"/>
              <a:gd name="connsiteY716" fmla="*/ 4144117 h 5071422"/>
              <a:gd name="connsiteX717" fmla="*/ 441906 w 12192001"/>
              <a:gd name="connsiteY717" fmla="*/ 4118427 h 5071422"/>
              <a:gd name="connsiteX718" fmla="*/ 431695 w 12192001"/>
              <a:gd name="connsiteY718" fmla="*/ 4116687 h 5071422"/>
              <a:gd name="connsiteX719" fmla="*/ 757415 w 12192001"/>
              <a:gd name="connsiteY719" fmla="*/ 4112957 h 5071422"/>
              <a:gd name="connsiteX720" fmla="*/ 747522 w 12192001"/>
              <a:gd name="connsiteY720" fmla="*/ 4113614 h 5071422"/>
              <a:gd name="connsiteX721" fmla="*/ 750767 w 12192001"/>
              <a:gd name="connsiteY721" fmla="*/ 4128003 h 5071422"/>
              <a:gd name="connsiteX722" fmla="*/ 5172546 w 12192001"/>
              <a:gd name="connsiteY722" fmla="*/ 4108253 h 5071422"/>
              <a:gd name="connsiteX723" fmla="*/ 5140044 w 12192001"/>
              <a:gd name="connsiteY723" fmla="*/ 4113246 h 5071422"/>
              <a:gd name="connsiteX724" fmla="*/ 5175950 w 12192001"/>
              <a:gd name="connsiteY724" fmla="*/ 4134064 h 5071422"/>
              <a:gd name="connsiteX725" fmla="*/ 5207618 w 12192001"/>
              <a:gd name="connsiteY725" fmla="*/ 4122304 h 5071422"/>
              <a:gd name="connsiteX726" fmla="*/ 5172546 w 12192001"/>
              <a:gd name="connsiteY726" fmla="*/ 4108253 h 5071422"/>
              <a:gd name="connsiteX727" fmla="*/ 5255793 w 12192001"/>
              <a:gd name="connsiteY727" fmla="*/ 4085144 h 5071422"/>
              <a:gd name="connsiteX728" fmla="*/ 5289116 w 12192001"/>
              <a:gd name="connsiteY728" fmla="*/ 4135997 h 5071422"/>
              <a:gd name="connsiteX729" fmla="*/ 5297479 w 12192001"/>
              <a:gd name="connsiteY729" fmla="*/ 4098891 h 5071422"/>
              <a:gd name="connsiteX730" fmla="*/ 5255793 w 12192001"/>
              <a:gd name="connsiteY730" fmla="*/ 4085144 h 5071422"/>
              <a:gd name="connsiteX731" fmla="*/ 166216 w 12192001"/>
              <a:gd name="connsiteY731" fmla="*/ 4084534 h 5071422"/>
              <a:gd name="connsiteX732" fmla="*/ 157160 w 12192001"/>
              <a:gd name="connsiteY732" fmla="*/ 4121558 h 5071422"/>
              <a:gd name="connsiteX733" fmla="*/ 166045 w 12192001"/>
              <a:gd name="connsiteY733" fmla="*/ 4155526 h 5071422"/>
              <a:gd name="connsiteX734" fmla="*/ 195359 w 12192001"/>
              <a:gd name="connsiteY734" fmla="*/ 4143009 h 5071422"/>
              <a:gd name="connsiteX735" fmla="*/ 198501 w 12192001"/>
              <a:gd name="connsiteY735" fmla="*/ 4099921 h 5071422"/>
              <a:gd name="connsiteX736" fmla="*/ 216127 w 12192001"/>
              <a:gd name="connsiteY736" fmla="*/ 4132121 h 5071422"/>
              <a:gd name="connsiteX737" fmla="*/ 233425 w 12192001"/>
              <a:gd name="connsiteY737" fmla="*/ 4129101 h 5071422"/>
              <a:gd name="connsiteX738" fmla="*/ 219173 w 12192001"/>
              <a:gd name="connsiteY738" fmla="*/ 4088913 h 5071422"/>
              <a:gd name="connsiteX739" fmla="*/ 199967 w 12192001"/>
              <a:gd name="connsiteY739" fmla="*/ 4093895 h 5071422"/>
              <a:gd name="connsiteX740" fmla="*/ 181418 w 12192001"/>
              <a:gd name="connsiteY740" fmla="*/ 4089519 h 5071422"/>
              <a:gd name="connsiteX741" fmla="*/ 176863 w 12192001"/>
              <a:gd name="connsiteY741" fmla="*/ 4091821 h 5071422"/>
              <a:gd name="connsiteX742" fmla="*/ 4181993 w 12192001"/>
              <a:gd name="connsiteY742" fmla="*/ 4074418 h 5071422"/>
              <a:gd name="connsiteX743" fmla="*/ 4188616 w 12192001"/>
              <a:gd name="connsiteY743" fmla="*/ 4092118 h 5071422"/>
              <a:gd name="connsiteX744" fmla="*/ 4204922 w 12192001"/>
              <a:gd name="connsiteY744" fmla="*/ 4105277 h 5071422"/>
              <a:gd name="connsiteX745" fmla="*/ 4207022 w 12192001"/>
              <a:gd name="connsiteY745" fmla="*/ 4076185 h 5071422"/>
              <a:gd name="connsiteX746" fmla="*/ 6032878 w 12192001"/>
              <a:gd name="connsiteY746" fmla="*/ 4074365 h 5071422"/>
              <a:gd name="connsiteX747" fmla="*/ 6043558 w 12192001"/>
              <a:gd name="connsiteY747" fmla="*/ 4084302 h 5071422"/>
              <a:gd name="connsiteX748" fmla="*/ 5988303 w 12192001"/>
              <a:gd name="connsiteY748" fmla="*/ 4101428 h 5071422"/>
              <a:gd name="connsiteX749" fmla="*/ 6013311 w 12192001"/>
              <a:gd name="connsiteY749" fmla="*/ 4075041 h 5071422"/>
              <a:gd name="connsiteX750" fmla="*/ 6032878 w 12192001"/>
              <a:gd name="connsiteY750" fmla="*/ 4074365 h 5071422"/>
              <a:gd name="connsiteX751" fmla="*/ 97671 w 12192001"/>
              <a:gd name="connsiteY751" fmla="*/ 4057018 h 5071422"/>
              <a:gd name="connsiteX752" fmla="*/ 116578 w 12192001"/>
              <a:gd name="connsiteY752" fmla="*/ 4057726 h 5071422"/>
              <a:gd name="connsiteX753" fmla="*/ 127235 w 12192001"/>
              <a:gd name="connsiteY753" fmla="*/ 4099002 h 5071422"/>
              <a:gd name="connsiteX754" fmla="*/ 83704 w 12192001"/>
              <a:gd name="connsiteY754" fmla="*/ 4071328 h 5071422"/>
              <a:gd name="connsiteX755" fmla="*/ 97671 w 12192001"/>
              <a:gd name="connsiteY755" fmla="*/ 4057018 h 5071422"/>
              <a:gd name="connsiteX756" fmla="*/ 237588 w 12192001"/>
              <a:gd name="connsiteY756" fmla="*/ 4044146 h 5071422"/>
              <a:gd name="connsiteX757" fmla="*/ 234408 w 12192001"/>
              <a:gd name="connsiteY757" fmla="*/ 4070071 h 5071422"/>
              <a:gd name="connsiteX758" fmla="*/ 252437 w 12192001"/>
              <a:gd name="connsiteY758" fmla="*/ 4063849 h 5071422"/>
              <a:gd name="connsiteX759" fmla="*/ 252135 w 12192001"/>
              <a:gd name="connsiteY759" fmla="*/ 4063161 h 5071422"/>
              <a:gd name="connsiteX760" fmla="*/ 237588 w 12192001"/>
              <a:gd name="connsiteY760" fmla="*/ 4044146 h 5071422"/>
              <a:gd name="connsiteX761" fmla="*/ 66080 w 12192001"/>
              <a:gd name="connsiteY761" fmla="*/ 4038737 h 5071422"/>
              <a:gd name="connsiteX762" fmla="*/ 65784 w 12192001"/>
              <a:gd name="connsiteY762" fmla="*/ 4039659 h 5071422"/>
              <a:gd name="connsiteX763" fmla="*/ 64138 w 12192001"/>
              <a:gd name="connsiteY763" fmla="*/ 4038974 h 5071422"/>
              <a:gd name="connsiteX764" fmla="*/ 336641 w 12192001"/>
              <a:gd name="connsiteY764" fmla="*/ 4034796 h 5071422"/>
              <a:gd name="connsiteX765" fmla="*/ 313934 w 12192001"/>
              <a:gd name="connsiteY765" fmla="*/ 4035617 h 5071422"/>
              <a:gd name="connsiteX766" fmla="*/ 260034 w 12192001"/>
              <a:gd name="connsiteY766" fmla="*/ 4050481 h 5071422"/>
              <a:gd name="connsiteX767" fmla="*/ 261684 w 12192001"/>
              <a:gd name="connsiteY767" fmla="*/ 4060660 h 5071422"/>
              <a:gd name="connsiteX768" fmla="*/ 46713 w 12192001"/>
              <a:gd name="connsiteY768" fmla="*/ 4032109 h 5071422"/>
              <a:gd name="connsiteX769" fmla="*/ 57628 w 12192001"/>
              <a:gd name="connsiteY769" fmla="*/ 4036271 h 5071422"/>
              <a:gd name="connsiteX770" fmla="*/ 64138 w 12192001"/>
              <a:gd name="connsiteY770" fmla="*/ 4038974 h 5071422"/>
              <a:gd name="connsiteX771" fmla="*/ 39465 w 12192001"/>
              <a:gd name="connsiteY771" fmla="*/ 4041996 h 5071422"/>
              <a:gd name="connsiteX772" fmla="*/ 46713 w 12192001"/>
              <a:gd name="connsiteY772" fmla="*/ 4032109 h 5071422"/>
              <a:gd name="connsiteX773" fmla="*/ 10955428 w 12192001"/>
              <a:gd name="connsiteY773" fmla="*/ 4022202 h 5071422"/>
              <a:gd name="connsiteX774" fmla="*/ 11000485 w 12192001"/>
              <a:gd name="connsiteY774" fmla="*/ 4044775 h 5071422"/>
              <a:gd name="connsiteX775" fmla="*/ 10913748 w 12192001"/>
              <a:gd name="connsiteY775" fmla="*/ 4024975 h 5071422"/>
              <a:gd name="connsiteX776" fmla="*/ 10955428 w 12192001"/>
              <a:gd name="connsiteY776" fmla="*/ 4022202 h 5071422"/>
              <a:gd name="connsiteX777" fmla="*/ 5065772 w 12192001"/>
              <a:gd name="connsiteY777" fmla="*/ 4021186 h 5071422"/>
              <a:gd name="connsiteX778" fmla="*/ 5045865 w 12192001"/>
              <a:gd name="connsiteY778" fmla="*/ 4037865 h 5071422"/>
              <a:gd name="connsiteX779" fmla="*/ 5069793 w 12192001"/>
              <a:gd name="connsiteY779" fmla="*/ 4051479 h 5071422"/>
              <a:gd name="connsiteX780" fmla="*/ 5089065 w 12192001"/>
              <a:gd name="connsiteY780" fmla="*/ 4029948 h 5071422"/>
              <a:gd name="connsiteX781" fmla="*/ 5065772 w 12192001"/>
              <a:gd name="connsiteY781" fmla="*/ 4021186 h 5071422"/>
              <a:gd name="connsiteX782" fmla="*/ 5375934 w 12192001"/>
              <a:gd name="connsiteY782" fmla="*/ 4013256 h 5071422"/>
              <a:gd name="connsiteX783" fmla="*/ 5363250 w 12192001"/>
              <a:gd name="connsiteY783" fmla="*/ 4016810 h 5071422"/>
              <a:gd name="connsiteX784" fmla="*/ 5361046 w 12192001"/>
              <a:gd name="connsiteY784" fmla="*/ 4044579 h 5071422"/>
              <a:gd name="connsiteX785" fmla="*/ 5388543 w 12192001"/>
              <a:gd name="connsiteY785" fmla="*/ 4018340 h 5071422"/>
              <a:gd name="connsiteX786" fmla="*/ 5375934 w 12192001"/>
              <a:gd name="connsiteY786" fmla="*/ 4013256 h 5071422"/>
              <a:gd name="connsiteX787" fmla="*/ 10843701 w 12192001"/>
              <a:gd name="connsiteY787" fmla="*/ 4005487 h 5071422"/>
              <a:gd name="connsiteX788" fmla="*/ 10868692 w 12192001"/>
              <a:gd name="connsiteY788" fmla="*/ 4018880 h 5071422"/>
              <a:gd name="connsiteX789" fmla="*/ 10849802 w 12192001"/>
              <a:gd name="connsiteY789" fmla="*/ 4043611 h 5071422"/>
              <a:gd name="connsiteX790" fmla="*/ 10834131 w 12192001"/>
              <a:gd name="connsiteY790" fmla="*/ 4025205 h 5071422"/>
              <a:gd name="connsiteX791" fmla="*/ 10843701 w 12192001"/>
              <a:gd name="connsiteY791" fmla="*/ 4005487 h 5071422"/>
              <a:gd name="connsiteX792" fmla="*/ 5159257 w 12192001"/>
              <a:gd name="connsiteY792" fmla="*/ 4003696 h 5071422"/>
              <a:gd name="connsiteX793" fmla="*/ 5161946 w 12192001"/>
              <a:gd name="connsiteY793" fmla="*/ 4045396 h 5071422"/>
              <a:gd name="connsiteX794" fmla="*/ 5103316 w 12192001"/>
              <a:gd name="connsiteY794" fmla="*/ 4070136 h 5071422"/>
              <a:gd name="connsiteX795" fmla="*/ 5172414 w 12192001"/>
              <a:gd name="connsiteY795" fmla="*/ 4057610 h 5071422"/>
              <a:gd name="connsiteX796" fmla="*/ 5206989 w 12192001"/>
              <a:gd name="connsiteY796" fmla="*/ 4051367 h 5071422"/>
              <a:gd name="connsiteX797" fmla="*/ 5235397 w 12192001"/>
              <a:gd name="connsiteY797" fmla="*/ 4131622 h 5071422"/>
              <a:gd name="connsiteX798" fmla="*/ 5218993 w 12192001"/>
              <a:gd name="connsiteY798" fmla="*/ 4042120 h 5071422"/>
              <a:gd name="connsiteX799" fmla="*/ 5236640 w 12192001"/>
              <a:gd name="connsiteY799" fmla="*/ 4074483 h 5071422"/>
              <a:gd name="connsiteX800" fmla="*/ 5257041 w 12192001"/>
              <a:gd name="connsiteY800" fmla="*/ 4028048 h 5071422"/>
              <a:gd name="connsiteX801" fmla="*/ 5159257 w 12192001"/>
              <a:gd name="connsiteY801" fmla="*/ 4003696 h 5071422"/>
              <a:gd name="connsiteX802" fmla="*/ 5875208 w 12192001"/>
              <a:gd name="connsiteY802" fmla="*/ 3983691 h 5071422"/>
              <a:gd name="connsiteX803" fmla="*/ 5841971 w 12192001"/>
              <a:gd name="connsiteY803" fmla="*/ 4000085 h 5071422"/>
              <a:gd name="connsiteX804" fmla="*/ 5892291 w 12192001"/>
              <a:gd name="connsiteY804" fmla="*/ 4012202 h 5071422"/>
              <a:gd name="connsiteX805" fmla="*/ 5893891 w 12192001"/>
              <a:gd name="connsiteY805" fmla="*/ 3990569 h 5071422"/>
              <a:gd name="connsiteX806" fmla="*/ 5911133 w 12192001"/>
              <a:gd name="connsiteY806" fmla="*/ 3987392 h 5071422"/>
              <a:gd name="connsiteX807" fmla="*/ 5875208 w 12192001"/>
              <a:gd name="connsiteY807" fmla="*/ 3983691 h 5071422"/>
              <a:gd name="connsiteX808" fmla="*/ 5550945 w 12192001"/>
              <a:gd name="connsiteY808" fmla="*/ 3974661 h 5071422"/>
              <a:gd name="connsiteX809" fmla="*/ 5483642 w 12192001"/>
              <a:gd name="connsiteY809" fmla="*/ 4001035 h 5071422"/>
              <a:gd name="connsiteX810" fmla="*/ 5518489 w 12192001"/>
              <a:gd name="connsiteY810" fmla="*/ 4030305 h 5071422"/>
              <a:gd name="connsiteX811" fmla="*/ 5537250 w 12192001"/>
              <a:gd name="connsiteY811" fmla="*/ 4005505 h 5071422"/>
              <a:gd name="connsiteX812" fmla="*/ 5546211 w 12192001"/>
              <a:gd name="connsiteY812" fmla="*/ 4039465 h 5071422"/>
              <a:gd name="connsiteX813" fmla="*/ 5550945 w 12192001"/>
              <a:gd name="connsiteY813" fmla="*/ 3974661 h 5071422"/>
              <a:gd name="connsiteX814" fmla="*/ 5643479 w 12192001"/>
              <a:gd name="connsiteY814" fmla="*/ 3955086 h 5071422"/>
              <a:gd name="connsiteX815" fmla="*/ 5625354 w 12192001"/>
              <a:gd name="connsiteY815" fmla="*/ 3968192 h 5071422"/>
              <a:gd name="connsiteX816" fmla="*/ 5627201 w 12192001"/>
              <a:gd name="connsiteY816" fmla="*/ 3982161 h 5071422"/>
              <a:gd name="connsiteX817" fmla="*/ 5647890 w 12192001"/>
              <a:gd name="connsiteY817" fmla="*/ 3988322 h 5071422"/>
              <a:gd name="connsiteX818" fmla="*/ 5665132 w 12192001"/>
              <a:gd name="connsiteY818" fmla="*/ 3968184 h 5071422"/>
              <a:gd name="connsiteX819" fmla="*/ 5643479 w 12192001"/>
              <a:gd name="connsiteY819" fmla="*/ 3955086 h 5071422"/>
              <a:gd name="connsiteX820" fmla="*/ 6865825 w 12192001"/>
              <a:gd name="connsiteY820" fmla="*/ 3951617 h 5071422"/>
              <a:gd name="connsiteX821" fmla="*/ 6873593 w 12192001"/>
              <a:gd name="connsiteY821" fmla="*/ 3951663 h 5071422"/>
              <a:gd name="connsiteX822" fmla="*/ 6889114 w 12192001"/>
              <a:gd name="connsiteY822" fmla="*/ 3952138 h 5071422"/>
              <a:gd name="connsiteX823" fmla="*/ 6882289 w 12192001"/>
              <a:gd name="connsiteY823" fmla="*/ 3975934 h 5071422"/>
              <a:gd name="connsiteX824" fmla="*/ 6859782 w 12192001"/>
              <a:gd name="connsiteY824" fmla="*/ 3964531 h 5071422"/>
              <a:gd name="connsiteX825" fmla="*/ 6865825 w 12192001"/>
              <a:gd name="connsiteY825" fmla="*/ 3951617 h 5071422"/>
              <a:gd name="connsiteX826" fmla="*/ 5959313 w 12192001"/>
              <a:gd name="connsiteY826" fmla="*/ 3950272 h 5071422"/>
              <a:gd name="connsiteX827" fmla="*/ 5949108 w 12192001"/>
              <a:gd name="connsiteY827" fmla="*/ 3973446 h 5071422"/>
              <a:gd name="connsiteX828" fmla="*/ 5982431 w 12192001"/>
              <a:gd name="connsiteY828" fmla="*/ 4024303 h 5071422"/>
              <a:gd name="connsiteX829" fmla="*/ 5990793 w 12192001"/>
              <a:gd name="connsiteY829" fmla="*/ 3987193 h 5071422"/>
              <a:gd name="connsiteX830" fmla="*/ 5997879 w 12192001"/>
              <a:gd name="connsiteY830" fmla="*/ 4007313 h 5071422"/>
              <a:gd name="connsiteX831" fmla="*/ 5987078 w 12192001"/>
              <a:gd name="connsiteY831" fmla="*/ 3959466 h 5071422"/>
              <a:gd name="connsiteX832" fmla="*/ 5971631 w 12192001"/>
              <a:gd name="connsiteY832" fmla="*/ 3976455 h 5071422"/>
              <a:gd name="connsiteX833" fmla="*/ 5959313 w 12192001"/>
              <a:gd name="connsiteY833" fmla="*/ 3950272 h 5071422"/>
              <a:gd name="connsiteX834" fmla="*/ 5770423 w 12192001"/>
              <a:gd name="connsiteY834" fmla="*/ 3927575 h 5071422"/>
              <a:gd name="connsiteX835" fmla="*/ 5766018 w 12192001"/>
              <a:gd name="connsiteY835" fmla="*/ 4027973 h 5071422"/>
              <a:gd name="connsiteX836" fmla="*/ 5828112 w 12192001"/>
              <a:gd name="connsiteY836" fmla="*/ 3995364 h 5071422"/>
              <a:gd name="connsiteX837" fmla="*/ 5788316 w 12192001"/>
              <a:gd name="connsiteY837" fmla="*/ 3995582 h 5071422"/>
              <a:gd name="connsiteX838" fmla="*/ 5807112 w 12192001"/>
              <a:gd name="connsiteY838" fmla="*/ 3970733 h 5071422"/>
              <a:gd name="connsiteX839" fmla="*/ 5770423 w 12192001"/>
              <a:gd name="connsiteY839" fmla="*/ 3927575 h 5071422"/>
              <a:gd name="connsiteX840" fmla="*/ 6137386 w 12192001"/>
              <a:gd name="connsiteY840" fmla="*/ 3924995 h 5071422"/>
              <a:gd name="connsiteX841" fmla="*/ 6132506 w 12192001"/>
              <a:gd name="connsiteY841" fmla="*/ 3954354 h 5071422"/>
              <a:gd name="connsiteX842" fmla="*/ 6153426 w 12192001"/>
              <a:gd name="connsiteY842" fmla="*/ 3962052 h 5071422"/>
              <a:gd name="connsiteX843" fmla="*/ 6172323 w 12192001"/>
              <a:gd name="connsiteY843" fmla="*/ 3954299 h 5071422"/>
              <a:gd name="connsiteX844" fmla="*/ 6135876 w 12192001"/>
              <a:gd name="connsiteY844" fmla="*/ 3946698 h 5071422"/>
              <a:gd name="connsiteX845" fmla="*/ 6137386 w 12192001"/>
              <a:gd name="connsiteY845" fmla="*/ 3924995 h 5071422"/>
              <a:gd name="connsiteX846" fmla="*/ 5902186 w 12192001"/>
              <a:gd name="connsiteY846" fmla="*/ 3903694 h 5071422"/>
              <a:gd name="connsiteX847" fmla="*/ 5867300 w 12192001"/>
              <a:gd name="connsiteY847" fmla="*/ 3924369 h 5071422"/>
              <a:gd name="connsiteX848" fmla="*/ 5892062 w 12192001"/>
              <a:gd name="connsiteY848" fmla="*/ 3976767 h 5071422"/>
              <a:gd name="connsiteX849" fmla="*/ 5942028 w 12192001"/>
              <a:gd name="connsiteY849" fmla="*/ 3953413 h 5071422"/>
              <a:gd name="connsiteX850" fmla="*/ 5941678 w 12192001"/>
              <a:gd name="connsiteY850" fmla="*/ 3917990 h 5071422"/>
              <a:gd name="connsiteX851" fmla="*/ 5902186 w 12192001"/>
              <a:gd name="connsiteY851" fmla="*/ 3903694 h 5071422"/>
              <a:gd name="connsiteX852" fmla="*/ 6454447 w 12192001"/>
              <a:gd name="connsiteY852" fmla="*/ 3895529 h 5071422"/>
              <a:gd name="connsiteX853" fmla="*/ 6490666 w 12192001"/>
              <a:gd name="connsiteY853" fmla="*/ 3917754 h 5071422"/>
              <a:gd name="connsiteX854" fmla="*/ 6439052 w 12192001"/>
              <a:gd name="connsiteY854" fmla="*/ 3962699 h 5071422"/>
              <a:gd name="connsiteX855" fmla="*/ 6423017 w 12192001"/>
              <a:gd name="connsiteY855" fmla="*/ 3908787 h 5071422"/>
              <a:gd name="connsiteX856" fmla="*/ 6454447 w 12192001"/>
              <a:gd name="connsiteY856" fmla="*/ 3895529 h 5071422"/>
              <a:gd name="connsiteX857" fmla="*/ 6307942 w 12192001"/>
              <a:gd name="connsiteY857" fmla="*/ 3890388 h 5071422"/>
              <a:gd name="connsiteX858" fmla="*/ 6275706 w 12192001"/>
              <a:gd name="connsiteY858" fmla="*/ 3899975 h 5071422"/>
              <a:gd name="connsiteX859" fmla="*/ 6308629 w 12192001"/>
              <a:gd name="connsiteY859" fmla="*/ 3930804 h 5071422"/>
              <a:gd name="connsiteX860" fmla="*/ 6336557 w 12192001"/>
              <a:gd name="connsiteY860" fmla="*/ 3924461 h 5071422"/>
              <a:gd name="connsiteX861" fmla="*/ 6307942 w 12192001"/>
              <a:gd name="connsiteY861" fmla="*/ 3890388 h 5071422"/>
              <a:gd name="connsiteX862" fmla="*/ 11342499 w 12192001"/>
              <a:gd name="connsiteY862" fmla="*/ 3889234 h 5071422"/>
              <a:gd name="connsiteX863" fmla="*/ 11355253 w 12192001"/>
              <a:gd name="connsiteY863" fmla="*/ 3891160 h 5071422"/>
              <a:gd name="connsiteX864" fmla="*/ 11385510 w 12192001"/>
              <a:gd name="connsiteY864" fmla="*/ 3910953 h 5071422"/>
              <a:gd name="connsiteX865" fmla="*/ 11340424 w 12192001"/>
              <a:gd name="connsiteY865" fmla="*/ 3904948 h 5071422"/>
              <a:gd name="connsiteX866" fmla="*/ 11342499 w 12192001"/>
              <a:gd name="connsiteY866" fmla="*/ 3889234 h 5071422"/>
              <a:gd name="connsiteX867" fmla="*/ 6225409 w 12192001"/>
              <a:gd name="connsiteY867" fmla="*/ 3887690 h 5071422"/>
              <a:gd name="connsiteX868" fmla="*/ 6184085 w 12192001"/>
              <a:gd name="connsiteY868" fmla="*/ 3909452 h 5071422"/>
              <a:gd name="connsiteX869" fmla="*/ 6212743 w 12192001"/>
              <a:gd name="connsiteY869" fmla="*/ 3917186 h 5071422"/>
              <a:gd name="connsiteX870" fmla="*/ 6225409 w 12192001"/>
              <a:gd name="connsiteY870" fmla="*/ 3887690 h 5071422"/>
              <a:gd name="connsiteX871" fmla="*/ 6042883 w 12192001"/>
              <a:gd name="connsiteY871" fmla="*/ 3884639 h 5071422"/>
              <a:gd name="connsiteX872" fmla="*/ 6030050 w 12192001"/>
              <a:gd name="connsiteY872" fmla="*/ 3916108 h 5071422"/>
              <a:gd name="connsiteX873" fmla="*/ 6052430 w 12192001"/>
              <a:gd name="connsiteY873" fmla="*/ 3918226 h 5071422"/>
              <a:gd name="connsiteX874" fmla="*/ 6073259 w 12192001"/>
              <a:gd name="connsiteY874" fmla="*/ 3908234 h 5071422"/>
              <a:gd name="connsiteX875" fmla="*/ 6042883 w 12192001"/>
              <a:gd name="connsiteY875" fmla="*/ 3884639 h 5071422"/>
              <a:gd name="connsiteX876" fmla="*/ 5853138 w 12192001"/>
              <a:gd name="connsiteY876" fmla="*/ 3884255 h 5071422"/>
              <a:gd name="connsiteX877" fmla="*/ 5837726 w 12192001"/>
              <a:gd name="connsiteY877" fmla="*/ 3901201 h 5071422"/>
              <a:gd name="connsiteX878" fmla="*/ 5852171 w 12192001"/>
              <a:gd name="connsiteY878" fmla="*/ 3976867 h 5071422"/>
              <a:gd name="connsiteX879" fmla="*/ 5853138 w 12192001"/>
              <a:gd name="connsiteY879" fmla="*/ 3884255 h 5071422"/>
              <a:gd name="connsiteX880" fmla="*/ 6402095 w 12192001"/>
              <a:gd name="connsiteY880" fmla="*/ 3884109 h 5071422"/>
              <a:gd name="connsiteX881" fmla="*/ 6418094 w 12192001"/>
              <a:gd name="connsiteY881" fmla="*/ 3938107 h 5071422"/>
              <a:gd name="connsiteX882" fmla="*/ 6381655 w 12192001"/>
              <a:gd name="connsiteY882" fmla="*/ 3930591 h 5071422"/>
              <a:gd name="connsiteX883" fmla="*/ 6407607 w 12192001"/>
              <a:gd name="connsiteY883" fmla="*/ 3925729 h 5071422"/>
              <a:gd name="connsiteX884" fmla="*/ 6402095 w 12192001"/>
              <a:gd name="connsiteY884" fmla="*/ 3884109 h 5071422"/>
              <a:gd name="connsiteX885" fmla="*/ 11387243 w 12192001"/>
              <a:gd name="connsiteY885" fmla="*/ 3841134 h 5071422"/>
              <a:gd name="connsiteX886" fmla="*/ 11428399 w 12192001"/>
              <a:gd name="connsiteY886" fmla="*/ 3867609 h 5071422"/>
              <a:gd name="connsiteX887" fmla="*/ 11352139 w 12192001"/>
              <a:gd name="connsiteY887" fmla="*/ 3860067 h 5071422"/>
              <a:gd name="connsiteX888" fmla="*/ 11387243 w 12192001"/>
              <a:gd name="connsiteY888" fmla="*/ 3841134 h 5071422"/>
              <a:gd name="connsiteX889" fmla="*/ 6231937 w 12192001"/>
              <a:gd name="connsiteY889" fmla="*/ 3836741 h 5071422"/>
              <a:gd name="connsiteX890" fmla="*/ 6211312 w 12192001"/>
              <a:gd name="connsiteY890" fmla="*/ 3847784 h 5071422"/>
              <a:gd name="connsiteX891" fmla="*/ 6214932 w 12192001"/>
              <a:gd name="connsiteY891" fmla="*/ 3875395 h 5071422"/>
              <a:gd name="connsiteX892" fmla="*/ 6228817 w 12192001"/>
              <a:gd name="connsiteY892" fmla="*/ 3880035 h 5071422"/>
              <a:gd name="connsiteX893" fmla="*/ 6231937 w 12192001"/>
              <a:gd name="connsiteY893" fmla="*/ 3836741 h 5071422"/>
              <a:gd name="connsiteX894" fmla="*/ 6704920 w 12192001"/>
              <a:gd name="connsiteY894" fmla="*/ 3834151 h 5071422"/>
              <a:gd name="connsiteX895" fmla="*/ 6693794 w 12192001"/>
              <a:gd name="connsiteY895" fmla="*/ 3839606 h 5071422"/>
              <a:gd name="connsiteX896" fmla="*/ 6687466 w 12192001"/>
              <a:gd name="connsiteY896" fmla="*/ 3867762 h 5071422"/>
              <a:gd name="connsiteX897" fmla="*/ 6701445 w 12192001"/>
              <a:gd name="connsiteY897" fmla="*/ 3872476 h 5071422"/>
              <a:gd name="connsiteX898" fmla="*/ 6715006 w 12192001"/>
              <a:gd name="connsiteY898" fmla="*/ 3841563 h 5071422"/>
              <a:gd name="connsiteX899" fmla="*/ 6704920 w 12192001"/>
              <a:gd name="connsiteY899" fmla="*/ 3834151 h 5071422"/>
              <a:gd name="connsiteX900" fmla="*/ 7314727 w 12192001"/>
              <a:gd name="connsiteY900" fmla="*/ 3832298 h 5071422"/>
              <a:gd name="connsiteX901" fmla="*/ 7348816 w 12192001"/>
              <a:gd name="connsiteY901" fmla="*/ 3847248 h 5071422"/>
              <a:gd name="connsiteX902" fmla="*/ 7296968 w 12192001"/>
              <a:gd name="connsiteY902" fmla="*/ 3856718 h 5071422"/>
              <a:gd name="connsiteX903" fmla="*/ 7314727 w 12192001"/>
              <a:gd name="connsiteY903" fmla="*/ 3832298 h 5071422"/>
              <a:gd name="connsiteX904" fmla="*/ 6275382 w 12192001"/>
              <a:gd name="connsiteY904" fmla="*/ 3830830 h 5071422"/>
              <a:gd name="connsiteX905" fmla="*/ 6242457 w 12192001"/>
              <a:gd name="connsiteY905" fmla="*/ 3849032 h 5071422"/>
              <a:gd name="connsiteX906" fmla="*/ 6278745 w 12192001"/>
              <a:gd name="connsiteY906" fmla="*/ 3856193 h 5071422"/>
              <a:gd name="connsiteX907" fmla="*/ 6313401 w 12192001"/>
              <a:gd name="connsiteY907" fmla="*/ 3850477 h 5071422"/>
              <a:gd name="connsiteX908" fmla="*/ 6275382 w 12192001"/>
              <a:gd name="connsiteY908" fmla="*/ 3830830 h 5071422"/>
              <a:gd name="connsiteX909" fmla="*/ 1009504 w 12192001"/>
              <a:gd name="connsiteY909" fmla="*/ 3827363 h 5071422"/>
              <a:gd name="connsiteX910" fmla="*/ 983907 w 12192001"/>
              <a:gd name="connsiteY910" fmla="*/ 3850890 h 5071422"/>
              <a:gd name="connsiteX911" fmla="*/ 1030796 w 12192001"/>
              <a:gd name="connsiteY911" fmla="*/ 3870831 h 5071422"/>
              <a:gd name="connsiteX912" fmla="*/ 1039171 w 12192001"/>
              <a:gd name="connsiteY912" fmla="*/ 3833847 h 5071422"/>
              <a:gd name="connsiteX913" fmla="*/ 1030569 w 12192001"/>
              <a:gd name="connsiteY913" fmla="*/ 3831964 h 5071422"/>
              <a:gd name="connsiteX914" fmla="*/ 1027272 w 12192001"/>
              <a:gd name="connsiteY914" fmla="*/ 3835659 h 5071422"/>
              <a:gd name="connsiteX915" fmla="*/ 1023006 w 12192001"/>
              <a:gd name="connsiteY915" fmla="*/ 3830316 h 5071422"/>
              <a:gd name="connsiteX916" fmla="*/ 11701524 w 12192001"/>
              <a:gd name="connsiteY916" fmla="*/ 3824989 h 5071422"/>
              <a:gd name="connsiteX917" fmla="*/ 11724405 w 12192001"/>
              <a:gd name="connsiteY917" fmla="*/ 3863459 h 5071422"/>
              <a:gd name="connsiteX918" fmla="*/ 11702888 w 12192001"/>
              <a:gd name="connsiteY918" fmla="*/ 3867849 h 5071422"/>
              <a:gd name="connsiteX919" fmla="*/ 11679362 w 12192001"/>
              <a:gd name="connsiteY919" fmla="*/ 3857493 h 5071422"/>
              <a:gd name="connsiteX920" fmla="*/ 11701524 w 12192001"/>
              <a:gd name="connsiteY920" fmla="*/ 3824989 h 5071422"/>
              <a:gd name="connsiteX921" fmla="*/ 7507770 w 12192001"/>
              <a:gd name="connsiteY921" fmla="*/ 3811267 h 5071422"/>
              <a:gd name="connsiteX922" fmla="*/ 7579110 w 12192001"/>
              <a:gd name="connsiteY922" fmla="*/ 3848174 h 5071422"/>
              <a:gd name="connsiteX923" fmla="*/ 7507770 w 12192001"/>
              <a:gd name="connsiteY923" fmla="*/ 3811267 h 5071422"/>
              <a:gd name="connsiteX924" fmla="*/ 11606196 w 12192001"/>
              <a:gd name="connsiteY924" fmla="*/ 3806819 h 5071422"/>
              <a:gd name="connsiteX925" fmla="*/ 11644473 w 12192001"/>
              <a:gd name="connsiteY925" fmla="*/ 3828222 h 5071422"/>
              <a:gd name="connsiteX926" fmla="*/ 11653412 w 12192001"/>
              <a:gd name="connsiteY926" fmla="*/ 3862351 h 5071422"/>
              <a:gd name="connsiteX927" fmla="*/ 11629357 w 12192001"/>
              <a:gd name="connsiteY927" fmla="*/ 3880846 h 5071422"/>
              <a:gd name="connsiteX928" fmla="*/ 11597822 w 12192001"/>
              <a:gd name="connsiteY928" fmla="*/ 3843804 h 5071422"/>
              <a:gd name="connsiteX929" fmla="*/ 11606196 w 12192001"/>
              <a:gd name="connsiteY929" fmla="*/ 3806819 h 5071422"/>
              <a:gd name="connsiteX930" fmla="*/ 1003165 w 12192001"/>
              <a:gd name="connsiteY930" fmla="*/ 3805462 h 5071422"/>
              <a:gd name="connsiteX931" fmla="*/ 998853 w 12192001"/>
              <a:gd name="connsiteY931" fmla="*/ 3809039 h 5071422"/>
              <a:gd name="connsiteX932" fmla="*/ 1005515 w 12192001"/>
              <a:gd name="connsiteY932" fmla="*/ 3808408 h 5071422"/>
              <a:gd name="connsiteX933" fmla="*/ 272887 w 12192001"/>
              <a:gd name="connsiteY933" fmla="*/ 3805301 h 5071422"/>
              <a:gd name="connsiteX934" fmla="*/ 267157 w 12192001"/>
              <a:gd name="connsiteY934" fmla="*/ 3847411 h 5071422"/>
              <a:gd name="connsiteX935" fmla="*/ 197857 w 12192001"/>
              <a:gd name="connsiteY935" fmla="*/ 3863240 h 5071422"/>
              <a:gd name="connsiteX936" fmla="*/ 178291 w 12192001"/>
              <a:gd name="connsiteY936" fmla="*/ 3835597 h 5071422"/>
              <a:gd name="connsiteX937" fmla="*/ 162726 w 12192001"/>
              <a:gd name="connsiteY937" fmla="*/ 3864016 h 5071422"/>
              <a:gd name="connsiteX938" fmla="*/ 181202 w 12192001"/>
              <a:gd name="connsiteY938" fmla="*/ 3814580 h 5071422"/>
              <a:gd name="connsiteX939" fmla="*/ 272887 w 12192001"/>
              <a:gd name="connsiteY939" fmla="*/ 3805301 h 5071422"/>
              <a:gd name="connsiteX940" fmla="*/ 11278545 w 12192001"/>
              <a:gd name="connsiteY940" fmla="*/ 3797808 h 5071422"/>
              <a:gd name="connsiteX941" fmla="*/ 11353696 w 12192001"/>
              <a:gd name="connsiteY941" fmla="*/ 3838437 h 5071422"/>
              <a:gd name="connsiteX942" fmla="*/ 11256441 w 12192001"/>
              <a:gd name="connsiteY942" fmla="*/ 3806349 h 5071422"/>
              <a:gd name="connsiteX943" fmla="*/ 11278545 w 12192001"/>
              <a:gd name="connsiteY943" fmla="*/ 3797808 h 5071422"/>
              <a:gd name="connsiteX944" fmla="*/ 7987211 w 12192001"/>
              <a:gd name="connsiteY944" fmla="*/ 3788354 h 5071422"/>
              <a:gd name="connsiteX945" fmla="*/ 7971971 w 12192001"/>
              <a:gd name="connsiteY945" fmla="*/ 3815143 h 5071422"/>
              <a:gd name="connsiteX946" fmla="*/ 7940593 w 12192001"/>
              <a:gd name="connsiteY946" fmla="*/ 3803883 h 5071422"/>
              <a:gd name="connsiteX947" fmla="*/ 7987211 w 12192001"/>
              <a:gd name="connsiteY947" fmla="*/ 3788354 h 5071422"/>
              <a:gd name="connsiteX948" fmla="*/ 11170321 w 12192001"/>
              <a:gd name="connsiteY948" fmla="*/ 3774445 h 5071422"/>
              <a:gd name="connsiteX949" fmla="*/ 11186277 w 12192001"/>
              <a:gd name="connsiteY949" fmla="*/ 3777814 h 5071422"/>
              <a:gd name="connsiteX950" fmla="*/ 11220075 w 12192001"/>
              <a:gd name="connsiteY950" fmla="*/ 3798696 h 5071422"/>
              <a:gd name="connsiteX951" fmla="*/ 11155819 w 12192001"/>
              <a:gd name="connsiteY951" fmla="*/ 3781909 h 5071422"/>
              <a:gd name="connsiteX952" fmla="*/ 11170321 w 12192001"/>
              <a:gd name="connsiteY952" fmla="*/ 3774445 h 5071422"/>
              <a:gd name="connsiteX953" fmla="*/ 815454 w 12192001"/>
              <a:gd name="connsiteY953" fmla="*/ 3763869 h 5071422"/>
              <a:gd name="connsiteX954" fmla="*/ 846612 w 12192001"/>
              <a:gd name="connsiteY954" fmla="*/ 3770099 h 5071422"/>
              <a:gd name="connsiteX955" fmla="*/ 832101 w 12192001"/>
              <a:gd name="connsiteY955" fmla="*/ 3812447 h 5071422"/>
              <a:gd name="connsiteX956" fmla="*/ 855534 w 12192001"/>
              <a:gd name="connsiteY956" fmla="*/ 3832840 h 5071422"/>
              <a:gd name="connsiteX957" fmla="*/ 821396 w 12192001"/>
              <a:gd name="connsiteY957" fmla="*/ 3847757 h 5071422"/>
              <a:gd name="connsiteX958" fmla="*/ 817416 w 12192001"/>
              <a:gd name="connsiteY958" fmla="*/ 3836933 h 5071422"/>
              <a:gd name="connsiteX959" fmla="*/ 817848 w 12192001"/>
              <a:gd name="connsiteY959" fmla="*/ 3830919 h 5071422"/>
              <a:gd name="connsiteX960" fmla="*/ 816017 w 12192001"/>
              <a:gd name="connsiteY960" fmla="*/ 3833129 h 5071422"/>
              <a:gd name="connsiteX961" fmla="*/ 811796 w 12192001"/>
              <a:gd name="connsiteY961" fmla="*/ 3821649 h 5071422"/>
              <a:gd name="connsiteX962" fmla="*/ 815454 w 12192001"/>
              <a:gd name="connsiteY962" fmla="*/ 3763869 h 5071422"/>
              <a:gd name="connsiteX963" fmla="*/ 7269231 w 12192001"/>
              <a:gd name="connsiteY963" fmla="*/ 3758147 h 5071422"/>
              <a:gd name="connsiteX964" fmla="*/ 7256387 w 12192001"/>
              <a:gd name="connsiteY964" fmla="*/ 3759520 h 5071422"/>
              <a:gd name="connsiteX965" fmla="*/ 7247849 w 12192001"/>
              <a:gd name="connsiteY965" fmla="*/ 3787471 h 5071422"/>
              <a:gd name="connsiteX966" fmla="*/ 7265607 w 12192001"/>
              <a:gd name="connsiteY966" fmla="*/ 3787489 h 5071422"/>
              <a:gd name="connsiteX967" fmla="*/ 7280689 w 12192001"/>
              <a:gd name="connsiteY967" fmla="*/ 3767203 h 5071422"/>
              <a:gd name="connsiteX968" fmla="*/ 7269231 w 12192001"/>
              <a:gd name="connsiteY968" fmla="*/ 3758147 h 5071422"/>
              <a:gd name="connsiteX969" fmla="*/ 6409418 w 12192001"/>
              <a:gd name="connsiteY969" fmla="*/ 3757142 h 5071422"/>
              <a:gd name="connsiteX970" fmla="*/ 6383775 w 12192001"/>
              <a:gd name="connsiteY970" fmla="*/ 3780770 h 5071422"/>
              <a:gd name="connsiteX971" fmla="*/ 6432593 w 12192001"/>
              <a:gd name="connsiteY971" fmla="*/ 3814628 h 5071422"/>
              <a:gd name="connsiteX972" fmla="*/ 6440921 w 12192001"/>
              <a:gd name="connsiteY972" fmla="*/ 3777609 h 5071422"/>
              <a:gd name="connsiteX973" fmla="*/ 6409418 w 12192001"/>
              <a:gd name="connsiteY973" fmla="*/ 3757142 h 5071422"/>
              <a:gd name="connsiteX974" fmla="*/ 3947000 w 12192001"/>
              <a:gd name="connsiteY974" fmla="*/ 3756369 h 5071422"/>
              <a:gd name="connsiteX975" fmla="*/ 3940824 w 12192001"/>
              <a:gd name="connsiteY975" fmla="*/ 3761654 h 5071422"/>
              <a:gd name="connsiteX976" fmla="*/ 3946402 w 12192001"/>
              <a:gd name="connsiteY976" fmla="*/ 3763541 h 5071422"/>
              <a:gd name="connsiteX977" fmla="*/ 1321453 w 12192001"/>
              <a:gd name="connsiteY977" fmla="*/ 3753948 h 5071422"/>
              <a:gd name="connsiteX978" fmla="*/ 1308667 w 12192001"/>
              <a:gd name="connsiteY978" fmla="*/ 3763489 h 5071422"/>
              <a:gd name="connsiteX979" fmla="*/ 1343560 w 12192001"/>
              <a:gd name="connsiteY979" fmla="*/ 3792798 h 5071422"/>
              <a:gd name="connsiteX980" fmla="*/ 1337429 w 12192001"/>
              <a:gd name="connsiteY980" fmla="*/ 3756381 h 5071422"/>
              <a:gd name="connsiteX981" fmla="*/ 1321453 w 12192001"/>
              <a:gd name="connsiteY981" fmla="*/ 3753948 h 5071422"/>
              <a:gd name="connsiteX982" fmla="*/ 11419096 w 12192001"/>
              <a:gd name="connsiteY982" fmla="*/ 3748132 h 5071422"/>
              <a:gd name="connsiteX983" fmla="*/ 11435163 w 12192001"/>
              <a:gd name="connsiteY983" fmla="*/ 3752452 h 5071422"/>
              <a:gd name="connsiteX984" fmla="*/ 11470996 w 12192001"/>
              <a:gd name="connsiteY984" fmla="*/ 3788584 h 5071422"/>
              <a:gd name="connsiteX985" fmla="*/ 11499081 w 12192001"/>
              <a:gd name="connsiteY985" fmla="*/ 3833290 h 5071422"/>
              <a:gd name="connsiteX986" fmla="*/ 11470996 w 12192001"/>
              <a:gd name="connsiteY986" fmla="*/ 3788584 h 5071422"/>
              <a:gd name="connsiteX987" fmla="*/ 11503685 w 12192001"/>
              <a:gd name="connsiteY987" fmla="*/ 3768457 h 5071422"/>
              <a:gd name="connsiteX988" fmla="*/ 11615796 w 12192001"/>
              <a:gd name="connsiteY988" fmla="*/ 3911802 h 5071422"/>
              <a:gd name="connsiteX989" fmla="*/ 11607842 w 12192001"/>
              <a:gd name="connsiteY989" fmla="*/ 3927679 h 5071422"/>
              <a:gd name="connsiteX990" fmla="*/ 11546030 w 12192001"/>
              <a:gd name="connsiteY990" fmla="*/ 3853391 h 5071422"/>
              <a:gd name="connsiteX991" fmla="*/ 11530850 w 12192001"/>
              <a:gd name="connsiteY991" fmla="*/ 3905811 h 5071422"/>
              <a:gd name="connsiteX992" fmla="*/ 11404919 w 12192001"/>
              <a:gd name="connsiteY992" fmla="*/ 3758073 h 5071422"/>
              <a:gd name="connsiteX993" fmla="*/ 11419096 w 12192001"/>
              <a:gd name="connsiteY993" fmla="*/ 3748132 h 5071422"/>
              <a:gd name="connsiteX994" fmla="*/ 8132288 w 12192001"/>
              <a:gd name="connsiteY994" fmla="*/ 3747819 h 5071422"/>
              <a:gd name="connsiteX995" fmla="*/ 8134122 w 12192001"/>
              <a:gd name="connsiteY995" fmla="*/ 3761664 h 5071422"/>
              <a:gd name="connsiteX996" fmla="*/ 8127396 w 12192001"/>
              <a:gd name="connsiteY996" fmla="*/ 3777053 h 5071422"/>
              <a:gd name="connsiteX997" fmla="*/ 8092833 w 12192001"/>
              <a:gd name="connsiteY997" fmla="*/ 3783378 h 5071422"/>
              <a:gd name="connsiteX998" fmla="*/ 8132288 w 12192001"/>
              <a:gd name="connsiteY998" fmla="*/ 3747819 h 5071422"/>
              <a:gd name="connsiteX999" fmla="*/ 11267963 w 12192001"/>
              <a:gd name="connsiteY999" fmla="*/ 3745092 h 5071422"/>
              <a:gd name="connsiteX1000" fmla="*/ 11351250 w 12192001"/>
              <a:gd name="connsiteY1000" fmla="*/ 3753444 h 5071422"/>
              <a:gd name="connsiteX1001" fmla="*/ 11351540 w 12192001"/>
              <a:gd name="connsiteY1001" fmla="*/ 3789039 h 5071422"/>
              <a:gd name="connsiteX1002" fmla="*/ 11261313 w 12192001"/>
              <a:gd name="connsiteY1002" fmla="*/ 3776908 h 5071422"/>
              <a:gd name="connsiteX1003" fmla="*/ 11267963 w 12192001"/>
              <a:gd name="connsiteY1003" fmla="*/ 3745092 h 5071422"/>
              <a:gd name="connsiteX1004" fmla="*/ 3687584 w 12192001"/>
              <a:gd name="connsiteY1004" fmla="*/ 3744007 h 5071422"/>
              <a:gd name="connsiteX1005" fmla="*/ 3687374 w 12192001"/>
              <a:gd name="connsiteY1005" fmla="*/ 3747181 h 5071422"/>
              <a:gd name="connsiteX1006" fmla="*/ 3687725 w 12192001"/>
              <a:gd name="connsiteY1006" fmla="*/ 3747162 h 5071422"/>
              <a:gd name="connsiteX1007" fmla="*/ 774339 w 12192001"/>
              <a:gd name="connsiteY1007" fmla="*/ 3743960 h 5071422"/>
              <a:gd name="connsiteX1008" fmla="*/ 803719 w 12192001"/>
              <a:gd name="connsiteY1008" fmla="*/ 3785086 h 5071422"/>
              <a:gd name="connsiteX1009" fmla="*/ 736494 w 12192001"/>
              <a:gd name="connsiteY1009" fmla="*/ 3828811 h 5071422"/>
              <a:gd name="connsiteX1010" fmla="*/ 746155 w 12192001"/>
              <a:gd name="connsiteY1010" fmla="*/ 3779654 h 5071422"/>
              <a:gd name="connsiteX1011" fmla="*/ 692450 w 12192001"/>
              <a:gd name="connsiteY1011" fmla="*/ 3766973 h 5071422"/>
              <a:gd name="connsiteX1012" fmla="*/ 790007 w 12192001"/>
              <a:gd name="connsiteY1012" fmla="*/ 3778480 h 5071422"/>
              <a:gd name="connsiteX1013" fmla="*/ 774339 w 12192001"/>
              <a:gd name="connsiteY1013" fmla="*/ 3743960 h 5071422"/>
              <a:gd name="connsiteX1014" fmla="*/ 10663670 w 12192001"/>
              <a:gd name="connsiteY1014" fmla="*/ 3743265 h 5071422"/>
              <a:gd name="connsiteX1015" fmla="*/ 10688439 w 12192001"/>
              <a:gd name="connsiteY1015" fmla="*/ 3795701 h 5071422"/>
              <a:gd name="connsiteX1016" fmla="*/ 10676399 w 12192001"/>
              <a:gd name="connsiteY1016" fmla="*/ 3805031 h 5071422"/>
              <a:gd name="connsiteX1017" fmla="*/ 10665832 w 12192001"/>
              <a:gd name="connsiteY1017" fmla="*/ 3792700 h 5071422"/>
              <a:gd name="connsiteX1018" fmla="*/ 10663670 w 12192001"/>
              <a:gd name="connsiteY1018" fmla="*/ 3743265 h 5071422"/>
              <a:gd name="connsiteX1019" fmla="*/ 3928733 w 12192001"/>
              <a:gd name="connsiteY1019" fmla="*/ 3739693 h 5071422"/>
              <a:gd name="connsiteX1020" fmla="*/ 3927971 w 12192001"/>
              <a:gd name="connsiteY1020" fmla="*/ 3739701 h 5071422"/>
              <a:gd name="connsiteX1021" fmla="*/ 3928578 w 12192001"/>
              <a:gd name="connsiteY1021" fmla="*/ 3742730 h 5071422"/>
              <a:gd name="connsiteX1022" fmla="*/ 3931238 w 12192001"/>
              <a:gd name="connsiteY1022" fmla="*/ 3740521 h 5071422"/>
              <a:gd name="connsiteX1023" fmla="*/ 10450955 w 12192001"/>
              <a:gd name="connsiteY1023" fmla="*/ 3738926 h 5071422"/>
              <a:gd name="connsiteX1024" fmla="*/ 10473546 w 12192001"/>
              <a:gd name="connsiteY1024" fmla="*/ 3777789 h 5071422"/>
              <a:gd name="connsiteX1025" fmla="*/ 10442049 w 12192001"/>
              <a:gd name="connsiteY1025" fmla="*/ 3740699 h 5071422"/>
              <a:gd name="connsiteX1026" fmla="*/ 10450955 w 12192001"/>
              <a:gd name="connsiteY1026" fmla="*/ 3738926 h 5071422"/>
              <a:gd name="connsiteX1027" fmla="*/ 528691 w 12192001"/>
              <a:gd name="connsiteY1027" fmla="*/ 3738527 h 5071422"/>
              <a:gd name="connsiteX1028" fmla="*/ 537181 w 12192001"/>
              <a:gd name="connsiteY1028" fmla="*/ 3749806 h 5071422"/>
              <a:gd name="connsiteX1029" fmla="*/ 508990 w 12192001"/>
              <a:gd name="connsiteY1029" fmla="*/ 3785452 h 5071422"/>
              <a:gd name="connsiteX1030" fmla="*/ 489438 w 12192001"/>
              <a:gd name="connsiteY1030" fmla="*/ 3757979 h 5071422"/>
              <a:gd name="connsiteX1031" fmla="*/ 506004 w 12192001"/>
              <a:gd name="connsiteY1031" fmla="*/ 3743407 h 5071422"/>
              <a:gd name="connsiteX1032" fmla="*/ 528691 w 12192001"/>
              <a:gd name="connsiteY1032" fmla="*/ 3738527 h 5071422"/>
              <a:gd name="connsiteX1033" fmla="*/ 580099 w 12192001"/>
              <a:gd name="connsiteY1033" fmla="*/ 3734685 h 5071422"/>
              <a:gd name="connsiteX1034" fmla="*/ 602790 w 12192001"/>
              <a:gd name="connsiteY1034" fmla="*/ 3804110 h 5071422"/>
              <a:gd name="connsiteX1035" fmla="*/ 543136 w 12192001"/>
              <a:gd name="connsiteY1035" fmla="*/ 3770656 h 5071422"/>
              <a:gd name="connsiteX1036" fmla="*/ 580099 w 12192001"/>
              <a:gd name="connsiteY1036" fmla="*/ 3734685 h 5071422"/>
              <a:gd name="connsiteX1037" fmla="*/ 3398332 w 12192001"/>
              <a:gd name="connsiteY1037" fmla="*/ 3732595 h 5071422"/>
              <a:gd name="connsiteX1038" fmla="*/ 3370829 w 12192001"/>
              <a:gd name="connsiteY1038" fmla="*/ 3758794 h 5071422"/>
              <a:gd name="connsiteX1039" fmla="*/ 3376089 w 12192001"/>
              <a:gd name="connsiteY1039" fmla="*/ 3766394 h 5071422"/>
              <a:gd name="connsiteX1040" fmla="*/ 3406237 w 12192001"/>
              <a:gd name="connsiteY1040" fmla="*/ 3765221 h 5071422"/>
              <a:gd name="connsiteX1041" fmla="*/ 423318 w 12192001"/>
              <a:gd name="connsiteY1041" fmla="*/ 3730391 h 5071422"/>
              <a:gd name="connsiteX1042" fmla="*/ 480691 w 12192001"/>
              <a:gd name="connsiteY1042" fmla="*/ 3758126 h 5071422"/>
              <a:gd name="connsiteX1043" fmla="*/ 398766 w 12192001"/>
              <a:gd name="connsiteY1043" fmla="*/ 3781182 h 5071422"/>
              <a:gd name="connsiteX1044" fmla="*/ 388927 w 12192001"/>
              <a:gd name="connsiteY1044" fmla="*/ 3767452 h 5071422"/>
              <a:gd name="connsiteX1045" fmla="*/ 407943 w 12192001"/>
              <a:gd name="connsiteY1045" fmla="*/ 3731181 h 5071422"/>
              <a:gd name="connsiteX1046" fmla="*/ 423318 w 12192001"/>
              <a:gd name="connsiteY1046" fmla="*/ 3730391 h 5071422"/>
              <a:gd name="connsiteX1047" fmla="*/ 1592915 w 12192001"/>
              <a:gd name="connsiteY1047" fmla="*/ 3721244 h 5071422"/>
              <a:gd name="connsiteX1048" fmla="*/ 1580285 w 12192001"/>
              <a:gd name="connsiteY1048" fmla="*/ 3742614 h 5071422"/>
              <a:gd name="connsiteX1049" fmla="*/ 1596988 w 12192001"/>
              <a:gd name="connsiteY1049" fmla="*/ 3751608 h 5071422"/>
              <a:gd name="connsiteX1050" fmla="*/ 1609617 w 12192001"/>
              <a:gd name="connsiteY1050" fmla="*/ 3730226 h 5071422"/>
              <a:gd name="connsiteX1051" fmla="*/ 1600664 w 12192001"/>
              <a:gd name="connsiteY1051" fmla="*/ 3721244 h 5071422"/>
              <a:gd name="connsiteX1052" fmla="*/ 1592915 w 12192001"/>
              <a:gd name="connsiteY1052" fmla="*/ 3721244 h 5071422"/>
              <a:gd name="connsiteX1053" fmla="*/ 328322 w 12192001"/>
              <a:gd name="connsiteY1053" fmla="*/ 3719854 h 5071422"/>
              <a:gd name="connsiteX1054" fmla="*/ 356699 w 12192001"/>
              <a:gd name="connsiteY1054" fmla="*/ 3747172 h 5071422"/>
              <a:gd name="connsiteX1055" fmla="*/ 326434 w 12192001"/>
              <a:gd name="connsiteY1055" fmla="*/ 3754927 h 5071422"/>
              <a:gd name="connsiteX1056" fmla="*/ 328322 w 12192001"/>
              <a:gd name="connsiteY1056" fmla="*/ 3719854 h 5071422"/>
              <a:gd name="connsiteX1057" fmla="*/ 3055295 w 12192001"/>
              <a:gd name="connsiteY1057" fmla="*/ 3716654 h 5071422"/>
              <a:gd name="connsiteX1058" fmla="*/ 3045090 w 12192001"/>
              <a:gd name="connsiteY1058" fmla="*/ 3739833 h 5071422"/>
              <a:gd name="connsiteX1059" fmla="*/ 3062726 w 12192001"/>
              <a:gd name="connsiteY1059" fmla="*/ 3755754 h 5071422"/>
              <a:gd name="connsiteX1060" fmla="*/ 3076342 w 12192001"/>
              <a:gd name="connsiteY1060" fmla="*/ 3741320 h 5071422"/>
              <a:gd name="connsiteX1061" fmla="*/ 3055295 w 12192001"/>
              <a:gd name="connsiteY1061" fmla="*/ 3716654 h 5071422"/>
              <a:gd name="connsiteX1062" fmla="*/ 1091794 w 12192001"/>
              <a:gd name="connsiteY1062" fmla="*/ 3714000 h 5071422"/>
              <a:gd name="connsiteX1063" fmla="*/ 1123116 w 12192001"/>
              <a:gd name="connsiteY1063" fmla="*/ 3733266 h 5071422"/>
              <a:gd name="connsiteX1064" fmla="*/ 1089683 w 12192001"/>
              <a:gd name="connsiteY1064" fmla="*/ 3737465 h 5071422"/>
              <a:gd name="connsiteX1065" fmla="*/ 1064137 w 12192001"/>
              <a:gd name="connsiteY1065" fmla="*/ 3722578 h 5071422"/>
              <a:gd name="connsiteX1066" fmla="*/ 1091794 w 12192001"/>
              <a:gd name="connsiteY1066" fmla="*/ 3714000 h 5071422"/>
              <a:gd name="connsiteX1067" fmla="*/ 277070 w 12192001"/>
              <a:gd name="connsiteY1067" fmla="*/ 3711997 h 5071422"/>
              <a:gd name="connsiteX1068" fmla="*/ 288930 w 12192001"/>
              <a:gd name="connsiteY1068" fmla="*/ 3717127 h 5071422"/>
              <a:gd name="connsiteX1069" fmla="*/ 303979 w 12192001"/>
              <a:gd name="connsiteY1069" fmla="*/ 3748506 h 5071422"/>
              <a:gd name="connsiteX1070" fmla="*/ 266854 w 12192001"/>
              <a:gd name="connsiteY1070" fmla="*/ 3721379 h 5071422"/>
              <a:gd name="connsiteX1071" fmla="*/ 277070 w 12192001"/>
              <a:gd name="connsiteY1071" fmla="*/ 3711997 h 5071422"/>
              <a:gd name="connsiteX1072" fmla="*/ 149559 w 12192001"/>
              <a:gd name="connsiteY1072" fmla="*/ 3707504 h 5071422"/>
              <a:gd name="connsiteX1073" fmla="*/ 184934 w 12192001"/>
              <a:gd name="connsiteY1073" fmla="*/ 3744478 h 5071422"/>
              <a:gd name="connsiteX1074" fmla="*/ 134141 w 12192001"/>
              <a:gd name="connsiteY1074" fmla="*/ 3710778 h 5071422"/>
              <a:gd name="connsiteX1075" fmla="*/ 149559 w 12192001"/>
              <a:gd name="connsiteY1075" fmla="*/ 3707504 h 5071422"/>
              <a:gd name="connsiteX1076" fmla="*/ 11007825 w 12192001"/>
              <a:gd name="connsiteY1076" fmla="*/ 3702079 h 5071422"/>
              <a:gd name="connsiteX1077" fmla="*/ 11096520 w 12192001"/>
              <a:gd name="connsiteY1077" fmla="*/ 3735711 h 5071422"/>
              <a:gd name="connsiteX1078" fmla="*/ 11095014 w 12192001"/>
              <a:gd name="connsiteY1078" fmla="*/ 3757457 h 5071422"/>
              <a:gd name="connsiteX1079" fmla="*/ 11028959 w 12192001"/>
              <a:gd name="connsiteY1079" fmla="*/ 3726780 h 5071422"/>
              <a:gd name="connsiteX1080" fmla="*/ 11044996 w 12192001"/>
              <a:gd name="connsiteY1080" fmla="*/ 3780734 h 5071422"/>
              <a:gd name="connsiteX1081" fmla="*/ 11037856 w 12192001"/>
              <a:gd name="connsiteY1081" fmla="*/ 3785146 h 5071422"/>
              <a:gd name="connsiteX1082" fmla="*/ 11011988 w 12192001"/>
              <a:gd name="connsiteY1082" fmla="*/ 3765347 h 5071422"/>
              <a:gd name="connsiteX1083" fmla="*/ 11002937 w 12192001"/>
              <a:gd name="connsiteY1083" fmla="*/ 3731313 h 5071422"/>
              <a:gd name="connsiteX1084" fmla="*/ 11001189 w 12192001"/>
              <a:gd name="connsiteY1084" fmla="*/ 3717543 h 5071422"/>
              <a:gd name="connsiteX1085" fmla="*/ 11007825 w 12192001"/>
              <a:gd name="connsiteY1085" fmla="*/ 3702079 h 5071422"/>
              <a:gd name="connsiteX1086" fmla="*/ 4064083 w 12192001"/>
              <a:gd name="connsiteY1086" fmla="*/ 3700967 h 5071422"/>
              <a:gd name="connsiteX1087" fmla="*/ 4049719 w 12192001"/>
              <a:gd name="connsiteY1087" fmla="*/ 3702500 h 5071422"/>
              <a:gd name="connsiteX1088" fmla="*/ 4035340 w 12192001"/>
              <a:gd name="connsiteY1088" fmla="*/ 3708095 h 5071422"/>
              <a:gd name="connsiteX1089" fmla="*/ 4046620 w 12192001"/>
              <a:gd name="connsiteY1089" fmla="*/ 3732950 h 5071422"/>
              <a:gd name="connsiteX1090" fmla="*/ 1511550 w 12192001"/>
              <a:gd name="connsiteY1090" fmla="*/ 3697576 h 5071422"/>
              <a:gd name="connsiteX1091" fmla="*/ 1503987 w 12192001"/>
              <a:gd name="connsiteY1091" fmla="*/ 3699075 h 5071422"/>
              <a:gd name="connsiteX1092" fmla="*/ 1554402 w 12192001"/>
              <a:gd name="connsiteY1092" fmla="*/ 3711305 h 5071422"/>
              <a:gd name="connsiteX1093" fmla="*/ 1551109 w 12192001"/>
              <a:gd name="connsiteY1093" fmla="*/ 3698882 h 5071422"/>
              <a:gd name="connsiteX1094" fmla="*/ 4106123 w 12192001"/>
              <a:gd name="connsiteY1094" fmla="*/ 3696482 h 5071422"/>
              <a:gd name="connsiteX1095" fmla="*/ 4081685 w 12192001"/>
              <a:gd name="connsiteY1095" fmla="*/ 3699088 h 5071422"/>
              <a:gd name="connsiteX1096" fmla="*/ 4087001 w 12192001"/>
              <a:gd name="connsiteY1096" fmla="*/ 3699659 h 5071422"/>
              <a:gd name="connsiteX1097" fmla="*/ 4090407 w 12192001"/>
              <a:gd name="connsiteY1097" fmla="*/ 3701459 h 5071422"/>
              <a:gd name="connsiteX1098" fmla="*/ 4091367 w 12192001"/>
              <a:gd name="connsiteY1098" fmla="*/ 3707028 h 5071422"/>
              <a:gd name="connsiteX1099" fmla="*/ 1470078 w 12192001"/>
              <a:gd name="connsiteY1099" fmla="*/ 3696205 h 5071422"/>
              <a:gd name="connsiteX1100" fmla="*/ 1469899 w 12192001"/>
              <a:gd name="connsiteY1100" fmla="*/ 3696838 h 5071422"/>
              <a:gd name="connsiteX1101" fmla="*/ 1476626 w 12192001"/>
              <a:gd name="connsiteY1101" fmla="*/ 3725425 h 5071422"/>
              <a:gd name="connsiteX1102" fmla="*/ 1495007 w 12192001"/>
              <a:gd name="connsiteY1102" fmla="*/ 3697027 h 5071422"/>
              <a:gd name="connsiteX1103" fmla="*/ 11148048 w 12192001"/>
              <a:gd name="connsiteY1103" fmla="*/ 3690732 h 5071422"/>
              <a:gd name="connsiteX1104" fmla="*/ 11172781 w 12192001"/>
              <a:gd name="connsiteY1104" fmla="*/ 3743255 h 5071422"/>
              <a:gd name="connsiteX1105" fmla="*/ 11147312 w 12192001"/>
              <a:gd name="connsiteY1105" fmla="*/ 3751572 h 5071422"/>
              <a:gd name="connsiteX1106" fmla="*/ 11119057 w 12192001"/>
              <a:gd name="connsiteY1106" fmla="*/ 3738841 h 5071422"/>
              <a:gd name="connsiteX1107" fmla="*/ 11148048 w 12192001"/>
              <a:gd name="connsiteY1107" fmla="*/ 3690732 h 5071422"/>
              <a:gd name="connsiteX1108" fmla="*/ 10753356 w 12192001"/>
              <a:gd name="connsiteY1108" fmla="*/ 3684960 h 5071422"/>
              <a:gd name="connsiteX1109" fmla="*/ 10767183 w 12192001"/>
              <a:gd name="connsiteY1109" fmla="*/ 3688928 h 5071422"/>
              <a:gd name="connsiteX1110" fmla="*/ 10749234 w 12192001"/>
              <a:gd name="connsiteY1110" fmla="*/ 3714888 h 5071422"/>
              <a:gd name="connsiteX1111" fmla="*/ 10715250 w 12192001"/>
              <a:gd name="connsiteY1111" fmla="*/ 3698363 h 5071422"/>
              <a:gd name="connsiteX1112" fmla="*/ 10740468 w 12192001"/>
              <a:gd name="connsiteY1112" fmla="*/ 3688022 h 5071422"/>
              <a:gd name="connsiteX1113" fmla="*/ 10753356 w 12192001"/>
              <a:gd name="connsiteY1113" fmla="*/ 3684960 h 5071422"/>
              <a:gd name="connsiteX1114" fmla="*/ 10658837 w 12192001"/>
              <a:gd name="connsiteY1114" fmla="*/ 3681422 h 5071422"/>
              <a:gd name="connsiteX1115" fmla="*/ 10671534 w 12192001"/>
              <a:gd name="connsiteY1115" fmla="*/ 3685347 h 5071422"/>
              <a:gd name="connsiteX1116" fmla="*/ 10698016 w 12192001"/>
              <a:gd name="connsiteY1116" fmla="*/ 3701621 h 5071422"/>
              <a:gd name="connsiteX1117" fmla="*/ 10675091 w 12192001"/>
              <a:gd name="connsiteY1117" fmla="*/ 3712633 h 5071422"/>
              <a:gd name="connsiteX1118" fmla="*/ 10647710 w 12192001"/>
              <a:gd name="connsiteY1118" fmla="*/ 3689258 h 5071422"/>
              <a:gd name="connsiteX1119" fmla="*/ 10658837 w 12192001"/>
              <a:gd name="connsiteY1119" fmla="*/ 3681422 h 5071422"/>
              <a:gd name="connsiteX1120" fmla="*/ 1 w 12192001"/>
              <a:gd name="connsiteY1120" fmla="*/ 3675710 h 5071422"/>
              <a:gd name="connsiteX1121" fmla="*/ 2474 w 12192001"/>
              <a:gd name="connsiteY1121" fmla="*/ 3694992 h 5071422"/>
              <a:gd name="connsiteX1122" fmla="*/ 1 w 12192001"/>
              <a:gd name="connsiteY1122" fmla="*/ 3696741 h 5071422"/>
              <a:gd name="connsiteX1123" fmla="*/ 10570168 w 12192001"/>
              <a:gd name="connsiteY1123" fmla="*/ 3672313 h 5071422"/>
              <a:gd name="connsiteX1124" fmla="*/ 10628548 w 12192001"/>
              <a:gd name="connsiteY1124" fmla="*/ 3678516 h 5071422"/>
              <a:gd name="connsiteX1125" fmla="*/ 10665272 w 12192001"/>
              <a:gd name="connsiteY1125" fmla="*/ 3721591 h 5071422"/>
              <a:gd name="connsiteX1126" fmla="*/ 10514283 w 12192001"/>
              <a:gd name="connsiteY1126" fmla="*/ 3685043 h 5071422"/>
              <a:gd name="connsiteX1127" fmla="*/ 10570168 w 12192001"/>
              <a:gd name="connsiteY1127" fmla="*/ 3672313 h 5071422"/>
              <a:gd name="connsiteX1128" fmla="*/ 10862729 w 12192001"/>
              <a:gd name="connsiteY1128" fmla="*/ 3662704 h 5071422"/>
              <a:gd name="connsiteX1129" fmla="*/ 10879839 w 12192001"/>
              <a:gd name="connsiteY1129" fmla="*/ 3703991 h 5071422"/>
              <a:gd name="connsiteX1130" fmla="*/ 10874690 w 12192001"/>
              <a:gd name="connsiteY1130" fmla="*/ 3724135 h 5071422"/>
              <a:gd name="connsiteX1131" fmla="*/ 10853963 w 12192001"/>
              <a:gd name="connsiteY1131" fmla="*/ 3708762 h 5071422"/>
              <a:gd name="connsiteX1132" fmla="*/ 10853635 w 12192001"/>
              <a:gd name="connsiteY1132" fmla="*/ 3673167 h 5071422"/>
              <a:gd name="connsiteX1133" fmla="*/ 10862729 w 12192001"/>
              <a:gd name="connsiteY1133" fmla="*/ 3662704 h 5071422"/>
              <a:gd name="connsiteX1134" fmla="*/ 10375553 w 12192001"/>
              <a:gd name="connsiteY1134" fmla="*/ 3658328 h 5071422"/>
              <a:gd name="connsiteX1135" fmla="*/ 10400134 w 12192001"/>
              <a:gd name="connsiteY1135" fmla="*/ 3691512 h 5071422"/>
              <a:gd name="connsiteX1136" fmla="*/ 10372368 w 12192001"/>
              <a:gd name="connsiteY1136" fmla="*/ 3682318 h 5071422"/>
              <a:gd name="connsiteX1137" fmla="*/ 10365244 w 12192001"/>
              <a:gd name="connsiteY1137" fmla="*/ 3662246 h 5071422"/>
              <a:gd name="connsiteX1138" fmla="*/ 10375553 w 12192001"/>
              <a:gd name="connsiteY1138" fmla="*/ 3658328 h 5071422"/>
              <a:gd name="connsiteX1139" fmla="*/ 3833381 w 12192001"/>
              <a:gd name="connsiteY1139" fmla="*/ 3658185 h 5071422"/>
              <a:gd name="connsiteX1140" fmla="*/ 3831710 w 12192001"/>
              <a:gd name="connsiteY1140" fmla="*/ 3658347 h 5071422"/>
              <a:gd name="connsiteX1141" fmla="*/ 3799602 w 12192001"/>
              <a:gd name="connsiteY1141" fmla="*/ 3688009 h 5071422"/>
              <a:gd name="connsiteX1142" fmla="*/ 3815373 w 12192001"/>
              <a:gd name="connsiteY1142" fmla="*/ 3706572 h 5071422"/>
              <a:gd name="connsiteX1143" fmla="*/ 3880829 w 12192001"/>
              <a:gd name="connsiteY1143" fmla="*/ 3666227 h 5071422"/>
              <a:gd name="connsiteX1144" fmla="*/ 9208479 w 12192001"/>
              <a:gd name="connsiteY1144" fmla="*/ 3651883 h 5071422"/>
              <a:gd name="connsiteX1145" fmla="*/ 9208798 w 12192001"/>
              <a:gd name="connsiteY1145" fmla="*/ 3687392 h 5071422"/>
              <a:gd name="connsiteX1146" fmla="*/ 9279726 w 12192001"/>
              <a:gd name="connsiteY1146" fmla="*/ 3688673 h 5071422"/>
              <a:gd name="connsiteX1147" fmla="*/ 9193309 w 12192001"/>
              <a:gd name="connsiteY1147" fmla="*/ 3704387 h 5071422"/>
              <a:gd name="connsiteX1148" fmla="*/ 9208479 w 12192001"/>
              <a:gd name="connsiteY1148" fmla="*/ 3651883 h 5071422"/>
              <a:gd name="connsiteX1149" fmla="*/ 1017092 w 12192001"/>
              <a:gd name="connsiteY1149" fmla="*/ 3644699 h 5071422"/>
              <a:gd name="connsiteX1150" fmla="*/ 988844 w 12192001"/>
              <a:gd name="connsiteY1150" fmla="*/ 3668608 h 5071422"/>
              <a:gd name="connsiteX1151" fmla="*/ 1059124 w 12192001"/>
              <a:gd name="connsiteY1151" fmla="*/ 3666803 h 5071422"/>
              <a:gd name="connsiteX1152" fmla="*/ 1017092 w 12192001"/>
              <a:gd name="connsiteY1152" fmla="*/ 3644699 h 5071422"/>
              <a:gd name="connsiteX1153" fmla="*/ 8378942 w 12192001"/>
              <a:gd name="connsiteY1153" fmla="*/ 3638982 h 5071422"/>
              <a:gd name="connsiteX1154" fmla="*/ 8398500 w 12192001"/>
              <a:gd name="connsiteY1154" fmla="*/ 3685187 h 5071422"/>
              <a:gd name="connsiteX1155" fmla="*/ 8370653 w 12192001"/>
              <a:gd name="connsiteY1155" fmla="*/ 3676002 h 5071422"/>
              <a:gd name="connsiteX1156" fmla="*/ 8378942 w 12192001"/>
              <a:gd name="connsiteY1156" fmla="*/ 3638982 h 5071422"/>
              <a:gd name="connsiteX1157" fmla="*/ 11684290 w 12192001"/>
              <a:gd name="connsiteY1157" fmla="*/ 3636970 h 5071422"/>
              <a:gd name="connsiteX1158" fmla="*/ 11674177 w 12192001"/>
              <a:gd name="connsiteY1158" fmla="*/ 3652198 h 5071422"/>
              <a:gd name="connsiteX1159" fmla="*/ 11693864 w 12192001"/>
              <a:gd name="connsiteY1159" fmla="*/ 3734053 h 5071422"/>
              <a:gd name="connsiteX1160" fmla="*/ 11718265 w 12192001"/>
              <a:gd name="connsiteY1160" fmla="*/ 3750903 h 5071422"/>
              <a:gd name="connsiteX1161" fmla="*/ 11722594 w 12192001"/>
              <a:gd name="connsiteY1161" fmla="*/ 3650595 h 5071422"/>
              <a:gd name="connsiteX1162" fmla="*/ 11696490 w 12192001"/>
              <a:gd name="connsiteY1162" fmla="*/ 3637294 h 5071422"/>
              <a:gd name="connsiteX1163" fmla="*/ 11684290 w 12192001"/>
              <a:gd name="connsiteY1163" fmla="*/ 3636970 h 5071422"/>
              <a:gd name="connsiteX1164" fmla="*/ 9320824 w 12192001"/>
              <a:gd name="connsiteY1164" fmla="*/ 3631475 h 5071422"/>
              <a:gd name="connsiteX1165" fmla="*/ 9343714 w 12192001"/>
              <a:gd name="connsiteY1165" fmla="*/ 3670072 h 5071422"/>
              <a:gd name="connsiteX1166" fmla="*/ 9312518 w 12192001"/>
              <a:gd name="connsiteY1166" fmla="*/ 3668702 h 5071422"/>
              <a:gd name="connsiteX1167" fmla="*/ 9320824 w 12192001"/>
              <a:gd name="connsiteY1167" fmla="*/ 3631475 h 5071422"/>
              <a:gd name="connsiteX1168" fmla="*/ 825860 w 12192001"/>
              <a:gd name="connsiteY1168" fmla="*/ 3619128 h 5071422"/>
              <a:gd name="connsiteX1169" fmla="*/ 816014 w 12192001"/>
              <a:gd name="connsiteY1169" fmla="*/ 3619840 h 5071422"/>
              <a:gd name="connsiteX1170" fmla="*/ 796536 w 12192001"/>
              <a:gd name="connsiteY1170" fmla="*/ 3624300 h 5071422"/>
              <a:gd name="connsiteX1171" fmla="*/ 836563 w 12192001"/>
              <a:gd name="connsiteY1171" fmla="*/ 3630367 h 5071422"/>
              <a:gd name="connsiteX1172" fmla="*/ 825860 w 12192001"/>
              <a:gd name="connsiteY1172" fmla="*/ 3619128 h 5071422"/>
              <a:gd name="connsiteX1173" fmla="*/ 398867 w 12192001"/>
              <a:gd name="connsiteY1173" fmla="*/ 3615150 h 5071422"/>
              <a:gd name="connsiteX1174" fmla="*/ 387659 w 12192001"/>
              <a:gd name="connsiteY1174" fmla="*/ 3627525 h 5071422"/>
              <a:gd name="connsiteX1175" fmla="*/ 436459 w 12192001"/>
              <a:gd name="connsiteY1175" fmla="*/ 3633275 h 5071422"/>
              <a:gd name="connsiteX1176" fmla="*/ 411116 w 12192001"/>
              <a:gd name="connsiteY1176" fmla="*/ 3617103 h 5071422"/>
              <a:gd name="connsiteX1177" fmla="*/ 398867 w 12192001"/>
              <a:gd name="connsiteY1177" fmla="*/ 3615150 h 5071422"/>
              <a:gd name="connsiteX1178" fmla="*/ 4267465 w 12192001"/>
              <a:gd name="connsiteY1178" fmla="*/ 3615094 h 5071422"/>
              <a:gd name="connsiteX1179" fmla="*/ 4231850 w 12192001"/>
              <a:gd name="connsiteY1179" fmla="*/ 3618628 h 5071422"/>
              <a:gd name="connsiteX1180" fmla="*/ 4230275 w 12192001"/>
              <a:gd name="connsiteY1180" fmla="*/ 3631271 h 5071422"/>
              <a:gd name="connsiteX1181" fmla="*/ 4272701 w 12192001"/>
              <a:gd name="connsiteY1181" fmla="*/ 3649921 h 5071422"/>
              <a:gd name="connsiteX1182" fmla="*/ 4289252 w 12192001"/>
              <a:gd name="connsiteY1182" fmla="*/ 3641955 h 5071422"/>
              <a:gd name="connsiteX1183" fmla="*/ 4270408 w 12192001"/>
              <a:gd name="connsiteY1183" fmla="*/ 3623376 h 5071422"/>
              <a:gd name="connsiteX1184" fmla="*/ 8278273 w 12192001"/>
              <a:gd name="connsiteY1184" fmla="*/ 3614512 h 5071422"/>
              <a:gd name="connsiteX1185" fmla="*/ 8254546 w 12192001"/>
              <a:gd name="connsiteY1185" fmla="*/ 3668599 h 5071422"/>
              <a:gd name="connsiteX1186" fmla="*/ 8278273 w 12192001"/>
              <a:gd name="connsiteY1186" fmla="*/ 3614512 h 5071422"/>
              <a:gd name="connsiteX1187" fmla="*/ 4354196 w 12192001"/>
              <a:gd name="connsiteY1187" fmla="*/ 3606481 h 5071422"/>
              <a:gd name="connsiteX1188" fmla="*/ 4352142 w 12192001"/>
              <a:gd name="connsiteY1188" fmla="*/ 3606686 h 5071422"/>
              <a:gd name="connsiteX1189" fmla="*/ 4352706 w 12192001"/>
              <a:gd name="connsiteY1189" fmla="*/ 3607593 h 5071422"/>
              <a:gd name="connsiteX1190" fmla="*/ 10795869 w 12192001"/>
              <a:gd name="connsiteY1190" fmla="*/ 3605473 h 5071422"/>
              <a:gd name="connsiteX1191" fmla="*/ 10813753 w 12192001"/>
              <a:gd name="connsiteY1191" fmla="*/ 3673398 h 5071422"/>
              <a:gd name="connsiteX1192" fmla="*/ 10756336 w 12192001"/>
              <a:gd name="connsiteY1192" fmla="*/ 3641083 h 5071422"/>
              <a:gd name="connsiteX1193" fmla="*/ 10795869 w 12192001"/>
              <a:gd name="connsiteY1193" fmla="*/ 3605473 h 5071422"/>
              <a:gd name="connsiteX1194" fmla="*/ 548856 w 12192001"/>
              <a:gd name="connsiteY1194" fmla="*/ 3588208 h 5071422"/>
              <a:gd name="connsiteX1195" fmla="*/ 536124 w 12192001"/>
              <a:gd name="connsiteY1195" fmla="*/ 3589756 h 5071422"/>
              <a:gd name="connsiteX1196" fmla="*/ 523244 w 12192001"/>
              <a:gd name="connsiteY1196" fmla="*/ 3617110 h 5071422"/>
              <a:gd name="connsiteX1197" fmla="*/ 561267 w 12192001"/>
              <a:gd name="connsiteY1197" fmla="*/ 3595146 h 5071422"/>
              <a:gd name="connsiteX1198" fmla="*/ 548856 w 12192001"/>
              <a:gd name="connsiteY1198" fmla="*/ 3588208 h 5071422"/>
              <a:gd name="connsiteX1199" fmla="*/ 4539027 w 12192001"/>
              <a:gd name="connsiteY1199" fmla="*/ 3588135 h 5071422"/>
              <a:gd name="connsiteX1200" fmla="*/ 4497594 w 12192001"/>
              <a:gd name="connsiteY1200" fmla="*/ 3592249 h 5071422"/>
              <a:gd name="connsiteX1201" fmla="*/ 4488050 w 12192001"/>
              <a:gd name="connsiteY1201" fmla="*/ 3605796 h 5071422"/>
              <a:gd name="connsiteX1202" fmla="*/ 4526480 w 12192001"/>
              <a:gd name="connsiteY1202" fmla="*/ 3605147 h 5071422"/>
              <a:gd name="connsiteX1203" fmla="*/ 8633072 w 12192001"/>
              <a:gd name="connsiteY1203" fmla="*/ 3585606 h 5071422"/>
              <a:gd name="connsiteX1204" fmla="*/ 8598834 w 12192001"/>
              <a:gd name="connsiteY1204" fmla="*/ 3627526 h 5071422"/>
              <a:gd name="connsiteX1205" fmla="*/ 8633072 w 12192001"/>
              <a:gd name="connsiteY1205" fmla="*/ 3585606 h 5071422"/>
              <a:gd name="connsiteX1206" fmla="*/ 4610240 w 12192001"/>
              <a:gd name="connsiteY1206" fmla="*/ 3581065 h 5071422"/>
              <a:gd name="connsiteX1207" fmla="*/ 4595244 w 12192001"/>
              <a:gd name="connsiteY1207" fmla="*/ 3582554 h 5071422"/>
              <a:gd name="connsiteX1208" fmla="*/ 4602234 w 12192001"/>
              <a:gd name="connsiteY1208" fmla="*/ 3599280 h 5071422"/>
              <a:gd name="connsiteX1209" fmla="*/ 8468479 w 12192001"/>
              <a:gd name="connsiteY1209" fmla="*/ 3579978 h 5071422"/>
              <a:gd name="connsiteX1210" fmla="*/ 8458309 w 12192001"/>
              <a:gd name="connsiteY1210" fmla="*/ 3603110 h 5071422"/>
              <a:gd name="connsiteX1211" fmla="*/ 8495053 w 12192001"/>
              <a:gd name="connsiteY1211" fmla="*/ 3646389 h 5071422"/>
              <a:gd name="connsiteX1212" fmla="*/ 8525943 w 12192001"/>
              <a:gd name="connsiteY1212" fmla="*/ 3612327 h 5071422"/>
              <a:gd name="connsiteX1213" fmla="*/ 8468479 w 12192001"/>
              <a:gd name="connsiteY1213" fmla="*/ 3579978 h 5071422"/>
              <a:gd name="connsiteX1214" fmla="*/ 4691250 w 12192001"/>
              <a:gd name="connsiteY1214" fmla="*/ 3573025 h 5071422"/>
              <a:gd name="connsiteX1215" fmla="*/ 4690485 w 12192001"/>
              <a:gd name="connsiteY1215" fmla="*/ 3573100 h 5071422"/>
              <a:gd name="connsiteX1216" fmla="*/ 4692138 w 12192001"/>
              <a:gd name="connsiteY1216" fmla="*/ 3575859 h 5071422"/>
              <a:gd name="connsiteX1217" fmla="*/ 62013 w 12192001"/>
              <a:gd name="connsiteY1217" fmla="*/ 3564494 h 5071422"/>
              <a:gd name="connsiteX1218" fmla="*/ 41144 w 12192001"/>
              <a:gd name="connsiteY1218" fmla="*/ 3580090 h 5071422"/>
              <a:gd name="connsiteX1219" fmla="*/ 84996 w 12192001"/>
              <a:gd name="connsiteY1219" fmla="*/ 3578917 h 5071422"/>
              <a:gd name="connsiteX1220" fmla="*/ 62013 w 12192001"/>
              <a:gd name="connsiteY1220" fmla="*/ 3564494 h 5071422"/>
              <a:gd name="connsiteX1221" fmla="*/ 158151 w 12192001"/>
              <a:gd name="connsiteY1221" fmla="*/ 3556136 h 5071422"/>
              <a:gd name="connsiteX1222" fmla="*/ 171238 w 12192001"/>
              <a:gd name="connsiteY1222" fmla="*/ 3574489 h 5071422"/>
              <a:gd name="connsiteX1223" fmla="*/ 199505 w 12192001"/>
              <a:gd name="connsiteY1223" fmla="*/ 3572934 h 5071422"/>
              <a:gd name="connsiteX1224" fmla="*/ 184999 w 12192001"/>
              <a:gd name="connsiteY1224" fmla="*/ 3562285 h 5071422"/>
              <a:gd name="connsiteX1225" fmla="*/ 158151 w 12192001"/>
              <a:gd name="connsiteY1225" fmla="*/ 3556136 h 5071422"/>
              <a:gd name="connsiteX1226" fmla="*/ 9069016 w 12192001"/>
              <a:gd name="connsiteY1226" fmla="*/ 3534971 h 5071422"/>
              <a:gd name="connsiteX1227" fmla="*/ 9065819 w 12192001"/>
              <a:gd name="connsiteY1227" fmla="*/ 3578273 h 5071422"/>
              <a:gd name="connsiteX1228" fmla="*/ 9086896 w 12192001"/>
              <a:gd name="connsiteY1228" fmla="*/ 3586736 h 5071422"/>
              <a:gd name="connsiteX1229" fmla="*/ 9105662 w 12192001"/>
              <a:gd name="connsiteY1229" fmla="*/ 3578094 h 5071422"/>
              <a:gd name="connsiteX1230" fmla="*/ 9069016 w 12192001"/>
              <a:gd name="connsiteY1230" fmla="*/ 3534971 h 5071422"/>
              <a:gd name="connsiteX1231" fmla="*/ 10533782 w 12192001"/>
              <a:gd name="connsiteY1231" fmla="*/ 3532193 h 5071422"/>
              <a:gd name="connsiteX1232" fmla="*/ 10523608 w 12192001"/>
              <a:gd name="connsiteY1232" fmla="*/ 3555286 h 5071422"/>
              <a:gd name="connsiteX1233" fmla="*/ 10540816 w 12192001"/>
              <a:gd name="connsiteY1233" fmla="*/ 3568226 h 5071422"/>
              <a:gd name="connsiteX1234" fmla="*/ 10554786 w 12192001"/>
              <a:gd name="connsiteY1234" fmla="*/ 3556863 h 5071422"/>
              <a:gd name="connsiteX1235" fmla="*/ 10533782 w 12192001"/>
              <a:gd name="connsiteY1235" fmla="*/ 3532193 h 5071422"/>
              <a:gd name="connsiteX1236" fmla="*/ 9333834 w 12192001"/>
              <a:gd name="connsiteY1236" fmla="*/ 3529572 h 5071422"/>
              <a:gd name="connsiteX1237" fmla="*/ 9346437 w 12192001"/>
              <a:gd name="connsiteY1237" fmla="*/ 3591355 h 5071422"/>
              <a:gd name="connsiteX1238" fmla="*/ 9333834 w 12192001"/>
              <a:gd name="connsiteY1238" fmla="*/ 3529572 h 5071422"/>
              <a:gd name="connsiteX1239" fmla="*/ 11318496 w 12192001"/>
              <a:gd name="connsiteY1239" fmla="*/ 3528119 h 5071422"/>
              <a:gd name="connsiteX1240" fmla="*/ 11304255 w 12192001"/>
              <a:gd name="connsiteY1240" fmla="*/ 3534371 h 5071422"/>
              <a:gd name="connsiteX1241" fmla="*/ 11361754 w 12192001"/>
              <a:gd name="connsiteY1241" fmla="*/ 3566677 h 5071422"/>
              <a:gd name="connsiteX1242" fmla="*/ 11318496 w 12192001"/>
              <a:gd name="connsiteY1242" fmla="*/ 3528119 h 5071422"/>
              <a:gd name="connsiteX1243" fmla="*/ 10519901 w 12192001"/>
              <a:gd name="connsiteY1243" fmla="*/ 3527635 h 5071422"/>
              <a:gd name="connsiteX1244" fmla="*/ 10486976 w 12192001"/>
              <a:gd name="connsiteY1244" fmla="*/ 3529643 h 5071422"/>
              <a:gd name="connsiteX1245" fmla="*/ 10456055 w 12192001"/>
              <a:gd name="connsiteY1245" fmla="*/ 3546392 h 5071422"/>
              <a:gd name="connsiteX1246" fmla="*/ 10491153 w 12192001"/>
              <a:gd name="connsiteY1246" fmla="*/ 3561151 h 5071422"/>
              <a:gd name="connsiteX1247" fmla="*/ 10519901 w 12192001"/>
              <a:gd name="connsiteY1247" fmla="*/ 3527635 h 5071422"/>
              <a:gd name="connsiteX1248" fmla="*/ 9127326 w 12192001"/>
              <a:gd name="connsiteY1248" fmla="*/ 3527418 h 5071422"/>
              <a:gd name="connsiteX1249" fmla="*/ 9117437 w 12192001"/>
              <a:gd name="connsiteY1249" fmla="*/ 3533371 h 5071422"/>
              <a:gd name="connsiteX1250" fmla="*/ 9152707 w 12192001"/>
              <a:gd name="connsiteY1250" fmla="*/ 3561248 h 5071422"/>
              <a:gd name="connsiteX1251" fmla="*/ 9153798 w 12192001"/>
              <a:gd name="connsiteY1251" fmla="*/ 3540933 h 5071422"/>
              <a:gd name="connsiteX1252" fmla="*/ 9127326 w 12192001"/>
              <a:gd name="connsiteY1252" fmla="*/ 3527418 h 5071422"/>
              <a:gd name="connsiteX1253" fmla="*/ 9644496 w 12192001"/>
              <a:gd name="connsiteY1253" fmla="*/ 3527181 h 5071422"/>
              <a:gd name="connsiteX1254" fmla="*/ 9632834 w 12192001"/>
              <a:gd name="connsiteY1254" fmla="*/ 3531209 h 5071422"/>
              <a:gd name="connsiteX1255" fmla="*/ 9609176 w 12192001"/>
              <a:gd name="connsiteY1255" fmla="*/ 3536472 h 5071422"/>
              <a:gd name="connsiteX1256" fmla="*/ 9635626 w 12192001"/>
              <a:gd name="connsiteY1256" fmla="*/ 3552053 h 5071422"/>
              <a:gd name="connsiteX1257" fmla="*/ 9657713 w 12192001"/>
              <a:gd name="connsiteY1257" fmla="*/ 3534818 h 5071422"/>
              <a:gd name="connsiteX1258" fmla="*/ 9644496 w 12192001"/>
              <a:gd name="connsiteY1258" fmla="*/ 3527181 h 5071422"/>
              <a:gd name="connsiteX1259" fmla="*/ 10411989 w 12192001"/>
              <a:gd name="connsiteY1259" fmla="*/ 3523366 h 5071422"/>
              <a:gd name="connsiteX1260" fmla="*/ 10400441 w 12192001"/>
              <a:gd name="connsiteY1260" fmla="*/ 3528053 h 5071422"/>
              <a:gd name="connsiteX1261" fmla="*/ 10433693 w 12192001"/>
              <a:gd name="connsiteY1261" fmla="*/ 3553463 h 5071422"/>
              <a:gd name="connsiteX1262" fmla="*/ 10448836 w 12192001"/>
              <a:gd name="connsiteY1262" fmla="*/ 3526203 h 5071422"/>
              <a:gd name="connsiteX1263" fmla="*/ 10411989 w 12192001"/>
              <a:gd name="connsiteY1263" fmla="*/ 3523366 h 5071422"/>
              <a:gd name="connsiteX1264" fmla="*/ 129732 w 12192001"/>
              <a:gd name="connsiteY1264" fmla="*/ 2804965 h 5071422"/>
              <a:gd name="connsiteX1265" fmla="*/ 125415 w 12192001"/>
              <a:gd name="connsiteY1265" fmla="*/ 2820473 h 5071422"/>
              <a:gd name="connsiteX1266" fmla="*/ 129699 w 12192001"/>
              <a:gd name="connsiteY1266" fmla="*/ 2833911 h 5071422"/>
              <a:gd name="connsiteX1267" fmla="*/ 145885 w 12192001"/>
              <a:gd name="connsiteY1267" fmla="*/ 2834962 h 5071422"/>
              <a:gd name="connsiteX1268" fmla="*/ 143930 w 12192001"/>
              <a:gd name="connsiteY1268" fmla="*/ 2807564 h 5071422"/>
              <a:gd name="connsiteX1269" fmla="*/ 129732 w 12192001"/>
              <a:gd name="connsiteY1269" fmla="*/ 2804965 h 5071422"/>
              <a:gd name="connsiteX1270" fmla="*/ 45883 w 12192001"/>
              <a:gd name="connsiteY1270" fmla="*/ 2774001 h 5071422"/>
              <a:gd name="connsiteX1271" fmla="*/ 42808 w 12192001"/>
              <a:gd name="connsiteY1271" fmla="*/ 2775092 h 5071422"/>
              <a:gd name="connsiteX1272" fmla="*/ 44920 w 12192001"/>
              <a:gd name="connsiteY1272" fmla="*/ 2775368 h 5071422"/>
              <a:gd name="connsiteX1273" fmla="*/ 115603 w 12192001"/>
              <a:gd name="connsiteY1273" fmla="*/ 2760409 h 5071422"/>
              <a:gd name="connsiteX1274" fmla="*/ 107829 w 12192001"/>
              <a:gd name="connsiteY1274" fmla="*/ 2776390 h 5071422"/>
              <a:gd name="connsiteX1275" fmla="*/ 110667 w 12192001"/>
              <a:gd name="connsiteY1275" fmla="*/ 2779155 h 5071422"/>
              <a:gd name="connsiteX1276" fmla="*/ 101573 w 12192001"/>
              <a:gd name="connsiteY1276" fmla="*/ 2789264 h 5071422"/>
              <a:gd name="connsiteX1277" fmla="*/ 98930 w 12192001"/>
              <a:gd name="connsiteY1277" fmla="*/ 2794696 h 5071422"/>
              <a:gd name="connsiteX1278" fmla="*/ 98007 w 12192001"/>
              <a:gd name="connsiteY1278" fmla="*/ 2793226 h 5071422"/>
              <a:gd name="connsiteX1279" fmla="*/ 95234 w 12192001"/>
              <a:gd name="connsiteY1279" fmla="*/ 2796310 h 5071422"/>
              <a:gd name="connsiteX1280" fmla="*/ 75966 w 12192001"/>
              <a:gd name="connsiteY1280" fmla="*/ 2772429 h 5071422"/>
              <a:gd name="connsiteX1281" fmla="*/ 73952 w 12192001"/>
              <a:gd name="connsiteY1281" fmla="*/ 2767710 h 5071422"/>
              <a:gd name="connsiteX1282" fmla="*/ 62082 w 12192001"/>
              <a:gd name="connsiteY1282" fmla="*/ 2768260 h 5071422"/>
              <a:gd name="connsiteX1283" fmla="*/ 52486 w 12192001"/>
              <a:gd name="connsiteY1283" fmla="*/ 2771659 h 5071422"/>
              <a:gd name="connsiteX1284" fmla="*/ 50058 w 12192001"/>
              <a:gd name="connsiteY1284" fmla="*/ 2781481 h 5071422"/>
              <a:gd name="connsiteX1285" fmla="*/ 34821 w 12192001"/>
              <a:gd name="connsiteY1285" fmla="*/ 2807282 h 5071422"/>
              <a:gd name="connsiteX1286" fmla="*/ 72741 w 12192001"/>
              <a:gd name="connsiteY1286" fmla="*/ 2793180 h 5071422"/>
              <a:gd name="connsiteX1287" fmla="*/ 78161 w 12192001"/>
              <a:gd name="connsiteY1287" fmla="*/ 2864322 h 5071422"/>
              <a:gd name="connsiteX1288" fmla="*/ 95304 w 12192001"/>
              <a:gd name="connsiteY1288" fmla="*/ 2835645 h 5071422"/>
              <a:gd name="connsiteX1289" fmla="*/ 95583 w 12192001"/>
              <a:gd name="connsiteY1289" fmla="*/ 2831693 h 5071422"/>
              <a:gd name="connsiteX1290" fmla="*/ 97589 w 12192001"/>
              <a:gd name="connsiteY1290" fmla="*/ 2831823 h 5071422"/>
              <a:gd name="connsiteX1291" fmla="*/ 110341 w 12192001"/>
              <a:gd name="connsiteY1291" fmla="*/ 2810494 h 5071422"/>
              <a:gd name="connsiteX1292" fmla="*/ 145780 w 12192001"/>
              <a:gd name="connsiteY1292" fmla="*/ 2772538 h 5071422"/>
              <a:gd name="connsiteX1293" fmla="*/ 115603 w 12192001"/>
              <a:gd name="connsiteY1293" fmla="*/ 2760409 h 5071422"/>
              <a:gd name="connsiteX1294" fmla="*/ 223912 w 12192001"/>
              <a:gd name="connsiteY1294" fmla="*/ 2756598 h 5071422"/>
              <a:gd name="connsiteX1295" fmla="*/ 153134 w 12192001"/>
              <a:gd name="connsiteY1295" fmla="*/ 2792827 h 5071422"/>
              <a:gd name="connsiteX1296" fmla="*/ 146008 w 12192001"/>
              <a:gd name="connsiteY1296" fmla="*/ 2834972 h 5071422"/>
              <a:gd name="connsiteX1297" fmla="*/ 163865 w 12192001"/>
              <a:gd name="connsiteY1297" fmla="*/ 2836131 h 5071422"/>
              <a:gd name="connsiteX1298" fmla="*/ 176854 w 12192001"/>
              <a:gd name="connsiteY1298" fmla="*/ 2813748 h 5071422"/>
              <a:gd name="connsiteX1299" fmla="*/ 175176 w 12192001"/>
              <a:gd name="connsiteY1299" fmla="*/ 2813833 h 5071422"/>
              <a:gd name="connsiteX1300" fmla="*/ 192484 w 12192001"/>
              <a:gd name="connsiteY1300" fmla="*/ 2780139 h 5071422"/>
              <a:gd name="connsiteX1301" fmla="*/ 196563 w 12192001"/>
              <a:gd name="connsiteY1301" fmla="*/ 2779777 h 5071422"/>
              <a:gd name="connsiteX1302" fmla="*/ 202453 w 12192001"/>
              <a:gd name="connsiteY1302" fmla="*/ 2769623 h 5071422"/>
              <a:gd name="connsiteX1303" fmla="*/ 213170 w 12192001"/>
              <a:gd name="connsiteY1303" fmla="*/ 2778310 h 5071422"/>
              <a:gd name="connsiteX1304" fmla="*/ 220959 w 12192001"/>
              <a:gd name="connsiteY1304" fmla="*/ 2777621 h 5071422"/>
              <a:gd name="connsiteX1305" fmla="*/ 218476 w 12192001"/>
              <a:gd name="connsiteY1305" fmla="*/ 2782614 h 5071422"/>
              <a:gd name="connsiteX1306" fmla="*/ 222412 w 12192001"/>
              <a:gd name="connsiteY1306" fmla="*/ 2785806 h 5071422"/>
              <a:gd name="connsiteX1307" fmla="*/ 233951 w 12192001"/>
              <a:gd name="connsiteY1307" fmla="*/ 2806712 h 5071422"/>
              <a:gd name="connsiteX1308" fmla="*/ 239564 w 12192001"/>
              <a:gd name="connsiteY1308" fmla="*/ 2778678 h 5071422"/>
              <a:gd name="connsiteX1309" fmla="*/ 272128 w 12192001"/>
              <a:gd name="connsiteY1309" fmla="*/ 2670252 h 5071422"/>
              <a:gd name="connsiteX1310" fmla="*/ 261736 w 12192001"/>
              <a:gd name="connsiteY1310" fmla="*/ 2671540 h 5071422"/>
              <a:gd name="connsiteX1311" fmla="*/ 271400 w 12192001"/>
              <a:gd name="connsiteY1311" fmla="*/ 2680545 h 5071422"/>
              <a:gd name="connsiteX1312" fmla="*/ 291116 w 12192001"/>
              <a:gd name="connsiteY1312" fmla="*/ 2667900 h 5071422"/>
              <a:gd name="connsiteX1313" fmla="*/ 279911 w 12192001"/>
              <a:gd name="connsiteY1313" fmla="*/ 2669288 h 5071422"/>
              <a:gd name="connsiteX1314" fmla="*/ 304901 w 12192001"/>
              <a:gd name="connsiteY1314" fmla="*/ 2685262 h 5071422"/>
              <a:gd name="connsiteX1315" fmla="*/ 305690 w 12192001"/>
              <a:gd name="connsiteY1315" fmla="*/ 2684662 h 5071422"/>
              <a:gd name="connsiteX1316" fmla="*/ 1 w 12192001"/>
              <a:gd name="connsiteY1316" fmla="*/ 2660890 h 5071422"/>
              <a:gd name="connsiteX1317" fmla="*/ 15163 w 12192001"/>
              <a:gd name="connsiteY1317" fmla="*/ 2664143 h 5071422"/>
              <a:gd name="connsiteX1318" fmla="*/ 3983 w 12192001"/>
              <a:gd name="connsiteY1318" fmla="*/ 2674048 h 5071422"/>
              <a:gd name="connsiteX1319" fmla="*/ 0 w 12192001"/>
              <a:gd name="connsiteY1319" fmla="*/ 2683389 h 5071422"/>
              <a:gd name="connsiteX1320" fmla="*/ 395488 w 12192001"/>
              <a:gd name="connsiteY1320" fmla="*/ 2658266 h 5071422"/>
              <a:gd name="connsiteX1321" fmla="*/ 403030 w 12192001"/>
              <a:gd name="connsiteY1321" fmla="*/ 2668758 h 5071422"/>
              <a:gd name="connsiteX1322" fmla="*/ 414806 w 12192001"/>
              <a:gd name="connsiteY1322" fmla="*/ 2667119 h 5071422"/>
              <a:gd name="connsiteX1323" fmla="*/ 415655 w 12192001"/>
              <a:gd name="connsiteY1323" fmla="*/ 2660258 h 5071422"/>
              <a:gd name="connsiteX1324" fmla="*/ 409462 w 12192001"/>
              <a:gd name="connsiteY1324" fmla="*/ 2660666 h 5071422"/>
              <a:gd name="connsiteX1325" fmla="*/ 475059 w 12192001"/>
              <a:gd name="connsiteY1325" fmla="*/ 2656342 h 5071422"/>
              <a:gd name="connsiteX1326" fmla="*/ 426908 w 12192001"/>
              <a:gd name="connsiteY1326" fmla="*/ 2659513 h 5071422"/>
              <a:gd name="connsiteX1327" fmla="*/ 433853 w 12192001"/>
              <a:gd name="connsiteY1327" fmla="*/ 2674821 h 5071422"/>
              <a:gd name="connsiteX1328" fmla="*/ 477739 w 12192001"/>
              <a:gd name="connsiteY1328" fmla="*/ 2668286 h 5071422"/>
              <a:gd name="connsiteX1329" fmla="*/ 351665 w 12192001"/>
              <a:gd name="connsiteY1329" fmla="*/ 2650750 h 5071422"/>
              <a:gd name="connsiteX1330" fmla="*/ 342344 w 12192001"/>
              <a:gd name="connsiteY1330" fmla="*/ 2666597 h 5071422"/>
              <a:gd name="connsiteX1331" fmla="*/ 341815 w 12192001"/>
              <a:gd name="connsiteY1331" fmla="*/ 2667640 h 5071422"/>
              <a:gd name="connsiteX1332" fmla="*/ 348027 w 12192001"/>
              <a:gd name="connsiteY1332" fmla="*/ 2681634 h 5071422"/>
              <a:gd name="connsiteX1333" fmla="*/ 367670 w 12192001"/>
              <a:gd name="connsiteY1333" fmla="*/ 2678016 h 5071422"/>
              <a:gd name="connsiteX1334" fmla="*/ 370351 w 12192001"/>
              <a:gd name="connsiteY1334" fmla="*/ 2653956 h 5071422"/>
              <a:gd name="connsiteX1335" fmla="*/ 629996 w 12192001"/>
              <a:gd name="connsiteY1335" fmla="*/ 2585860 h 5071422"/>
              <a:gd name="connsiteX1336" fmla="*/ 606144 w 12192001"/>
              <a:gd name="connsiteY1336" fmla="*/ 2610969 h 5071422"/>
              <a:gd name="connsiteX1337" fmla="*/ 629744 w 12192001"/>
              <a:gd name="connsiteY1337" fmla="*/ 2622007 h 5071422"/>
              <a:gd name="connsiteX1338" fmla="*/ 649322 w 12192001"/>
              <a:gd name="connsiteY1338" fmla="*/ 2603221 h 5071422"/>
              <a:gd name="connsiteX1339" fmla="*/ 629996 w 12192001"/>
              <a:gd name="connsiteY1339" fmla="*/ 2585860 h 5071422"/>
              <a:gd name="connsiteX1340" fmla="*/ 758500 w 12192001"/>
              <a:gd name="connsiteY1340" fmla="*/ 2568362 h 5071422"/>
              <a:gd name="connsiteX1341" fmla="*/ 741743 w 12192001"/>
              <a:gd name="connsiteY1341" fmla="*/ 2573993 h 5071422"/>
              <a:gd name="connsiteX1342" fmla="*/ 725578 w 12192001"/>
              <a:gd name="connsiteY1342" fmla="*/ 2610681 h 5071422"/>
              <a:gd name="connsiteX1343" fmla="*/ 740713 w 12192001"/>
              <a:gd name="connsiteY1343" fmla="*/ 2603746 h 5071422"/>
              <a:gd name="connsiteX1344" fmla="*/ 735878 w 12192001"/>
              <a:gd name="connsiteY1344" fmla="*/ 2596935 h 5071422"/>
              <a:gd name="connsiteX1345" fmla="*/ 753647 w 12192001"/>
              <a:gd name="connsiteY1345" fmla="*/ 2586098 h 5071422"/>
              <a:gd name="connsiteX1346" fmla="*/ 756306 w 12192001"/>
              <a:gd name="connsiteY1346" fmla="*/ 2592897 h 5071422"/>
              <a:gd name="connsiteX1347" fmla="*/ 773792 w 12192001"/>
              <a:gd name="connsiteY1347" fmla="*/ 2573478 h 5071422"/>
              <a:gd name="connsiteX1348" fmla="*/ 758500 w 12192001"/>
              <a:gd name="connsiteY1348" fmla="*/ 2568362 h 5071422"/>
              <a:gd name="connsiteX1349" fmla="*/ 381989 w 12192001"/>
              <a:gd name="connsiteY1349" fmla="*/ 2523752 h 5071422"/>
              <a:gd name="connsiteX1350" fmla="*/ 416832 w 12192001"/>
              <a:gd name="connsiteY1350" fmla="*/ 2552940 h 5071422"/>
              <a:gd name="connsiteX1351" fmla="*/ 389341 w 12192001"/>
              <a:gd name="connsiteY1351" fmla="*/ 2579260 h 5071422"/>
              <a:gd name="connsiteX1352" fmla="*/ 381989 w 12192001"/>
              <a:gd name="connsiteY1352" fmla="*/ 2523752 h 5071422"/>
              <a:gd name="connsiteX1353" fmla="*/ 499650 w 12192001"/>
              <a:gd name="connsiteY1353" fmla="*/ 2509444 h 5071422"/>
              <a:gd name="connsiteX1354" fmla="*/ 487931 w 12192001"/>
              <a:gd name="connsiteY1354" fmla="*/ 2554287 h 5071422"/>
              <a:gd name="connsiteX1355" fmla="*/ 470378 w 12192001"/>
              <a:gd name="connsiteY1355" fmla="*/ 2521996 h 5071422"/>
              <a:gd name="connsiteX1356" fmla="*/ 494722 w 12192001"/>
              <a:gd name="connsiteY1356" fmla="*/ 2538724 h 5071422"/>
              <a:gd name="connsiteX1357" fmla="*/ 499650 w 12192001"/>
              <a:gd name="connsiteY1357" fmla="*/ 2509444 h 5071422"/>
              <a:gd name="connsiteX1358" fmla="*/ 969144 w 12192001"/>
              <a:gd name="connsiteY1358" fmla="*/ 2470193 h 5071422"/>
              <a:gd name="connsiteX1359" fmla="*/ 957206 w 12192001"/>
              <a:gd name="connsiteY1359" fmla="*/ 2471889 h 5071422"/>
              <a:gd name="connsiteX1360" fmla="*/ 935823 w 12192001"/>
              <a:gd name="connsiteY1360" fmla="*/ 2494204 h 5071422"/>
              <a:gd name="connsiteX1361" fmla="*/ 960907 w 12192001"/>
              <a:gd name="connsiteY1361" fmla="*/ 2499649 h 5071422"/>
              <a:gd name="connsiteX1362" fmla="*/ 982440 w 12192001"/>
              <a:gd name="connsiteY1362" fmla="*/ 2478669 h 5071422"/>
              <a:gd name="connsiteX1363" fmla="*/ 969144 w 12192001"/>
              <a:gd name="connsiteY1363" fmla="*/ 2470193 h 5071422"/>
              <a:gd name="connsiteX1364" fmla="*/ 1094463 w 12192001"/>
              <a:gd name="connsiteY1364" fmla="*/ 2467881 h 5071422"/>
              <a:gd name="connsiteX1365" fmla="*/ 1070700 w 12192001"/>
              <a:gd name="connsiteY1365" fmla="*/ 2476888 h 5071422"/>
              <a:gd name="connsiteX1366" fmla="*/ 1088863 w 12192001"/>
              <a:gd name="connsiteY1366" fmla="*/ 2501060 h 5071422"/>
              <a:gd name="connsiteX1367" fmla="*/ 1112390 w 12192001"/>
              <a:gd name="connsiteY1367" fmla="*/ 2490678 h 5071422"/>
              <a:gd name="connsiteX1368" fmla="*/ 1094463 w 12192001"/>
              <a:gd name="connsiteY1368" fmla="*/ 2467881 h 5071422"/>
              <a:gd name="connsiteX1369" fmla="*/ 0 w 12192001"/>
              <a:gd name="connsiteY1369" fmla="*/ 2441302 h 5071422"/>
              <a:gd name="connsiteX1370" fmla="*/ 3672 w 12192001"/>
              <a:gd name="connsiteY1370" fmla="*/ 2453804 h 5071422"/>
              <a:gd name="connsiteX1371" fmla="*/ 16364 w 12192001"/>
              <a:gd name="connsiteY1371" fmla="*/ 2469311 h 5071422"/>
              <a:gd name="connsiteX1372" fmla="*/ 4314 w 12192001"/>
              <a:gd name="connsiteY1372" fmla="*/ 2473558 h 5071422"/>
              <a:gd name="connsiteX1373" fmla="*/ 1 w 12192001"/>
              <a:gd name="connsiteY1373" fmla="*/ 2471964 h 5071422"/>
              <a:gd name="connsiteX1374" fmla="*/ 633962 w 12192001"/>
              <a:gd name="connsiteY1374" fmla="*/ 2421014 h 5071422"/>
              <a:gd name="connsiteX1375" fmla="*/ 616970 w 12192001"/>
              <a:gd name="connsiteY1375" fmla="*/ 2459793 h 5071422"/>
              <a:gd name="connsiteX1376" fmla="*/ 641378 w 12192001"/>
              <a:gd name="connsiteY1376" fmla="*/ 2476763 h 5071422"/>
              <a:gd name="connsiteX1377" fmla="*/ 622558 w 12192001"/>
              <a:gd name="connsiteY1377" fmla="*/ 2501367 h 5071422"/>
              <a:gd name="connsiteX1378" fmla="*/ 603072 w 12192001"/>
              <a:gd name="connsiteY1378" fmla="*/ 2455071 h 5071422"/>
              <a:gd name="connsiteX1379" fmla="*/ 633962 w 12192001"/>
              <a:gd name="connsiteY1379" fmla="*/ 2421014 h 5071422"/>
              <a:gd name="connsiteX1380" fmla="*/ 713583 w 12192001"/>
              <a:gd name="connsiteY1380" fmla="*/ 2420823 h 5071422"/>
              <a:gd name="connsiteX1381" fmla="*/ 670685 w 12192001"/>
              <a:gd name="connsiteY1381" fmla="*/ 2464130 h 5071422"/>
              <a:gd name="connsiteX1382" fmla="*/ 713583 w 12192001"/>
              <a:gd name="connsiteY1382" fmla="*/ 2420823 h 5071422"/>
              <a:gd name="connsiteX1383" fmla="*/ 376424 w 12192001"/>
              <a:gd name="connsiteY1383" fmla="*/ 2389846 h 5071422"/>
              <a:gd name="connsiteX1384" fmla="*/ 399960 w 12192001"/>
              <a:gd name="connsiteY1384" fmla="*/ 2392481 h 5071422"/>
              <a:gd name="connsiteX1385" fmla="*/ 390393 w 12192001"/>
              <a:gd name="connsiteY1385" fmla="*/ 2412691 h 5071422"/>
              <a:gd name="connsiteX1386" fmla="*/ 367232 w 12192001"/>
              <a:gd name="connsiteY1386" fmla="*/ 2412650 h 5071422"/>
              <a:gd name="connsiteX1387" fmla="*/ 376424 w 12192001"/>
              <a:gd name="connsiteY1387" fmla="*/ 2389846 h 5071422"/>
              <a:gd name="connsiteX1388" fmla="*/ 1359628 w 12192001"/>
              <a:gd name="connsiteY1388" fmla="*/ 2384738 h 5071422"/>
              <a:gd name="connsiteX1389" fmla="*/ 1336847 w 12192001"/>
              <a:gd name="connsiteY1389" fmla="*/ 2414389 h 5071422"/>
              <a:gd name="connsiteX1390" fmla="*/ 1356825 w 12192001"/>
              <a:gd name="connsiteY1390" fmla="*/ 2414804 h 5071422"/>
              <a:gd name="connsiteX1391" fmla="*/ 1374809 w 12192001"/>
              <a:gd name="connsiteY1391" fmla="*/ 2400327 h 5071422"/>
              <a:gd name="connsiteX1392" fmla="*/ 1359628 w 12192001"/>
              <a:gd name="connsiteY1392" fmla="*/ 2384738 h 5071422"/>
              <a:gd name="connsiteX1393" fmla="*/ 816943 w 12192001"/>
              <a:gd name="connsiteY1393" fmla="*/ 2382447 h 5071422"/>
              <a:gd name="connsiteX1394" fmla="*/ 829333 w 12192001"/>
              <a:gd name="connsiteY1394" fmla="*/ 2392722 h 5071422"/>
              <a:gd name="connsiteX1395" fmla="*/ 826521 w 12192001"/>
              <a:gd name="connsiteY1395" fmla="*/ 2404069 h 5071422"/>
              <a:gd name="connsiteX1396" fmla="*/ 831387 w 12192001"/>
              <a:gd name="connsiteY1396" fmla="*/ 2408588 h 5071422"/>
              <a:gd name="connsiteX1397" fmla="*/ 830145 w 12192001"/>
              <a:gd name="connsiteY1397" fmla="*/ 2440735 h 5071422"/>
              <a:gd name="connsiteX1398" fmla="*/ 807708 w 12192001"/>
              <a:gd name="connsiteY1398" fmla="*/ 2434107 h 5071422"/>
              <a:gd name="connsiteX1399" fmla="*/ 808729 w 12192001"/>
              <a:gd name="connsiteY1399" fmla="*/ 2426674 h 5071422"/>
              <a:gd name="connsiteX1400" fmla="*/ 798486 w 12192001"/>
              <a:gd name="connsiteY1400" fmla="*/ 2426818 h 5071422"/>
              <a:gd name="connsiteX1401" fmla="*/ 806451 w 12192001"/>
              <a:gd name="connsiteY1401" fmla="*/ 2390590 h 5071422"/>
              <a:gd name="connsiteX1402" fmla="*/ 816943 w 12192001"/>
              <a:gd name="connsiteY1402" fmla="*/ 2382447 h 5071422"/>
              <a:gd name="connsiteX1403" fmla="*/ 1116386 w 12192001"/>
              <a:gd name="connsiteY1403" fmla="*/ 2378208 h 5071422"/>
              <a:gd name="connsiteX1404" fmla="*/ 1126918 w 12192001"/>
              <a:gd name="connsiteY1404" fmla="*/ 2387373 h 5071422"/>
              <a:gd name="connsiteX1405" fmla="*/ 1123065 w 12192001"/>
              <a:gd name="connsiteY1405" fmla="*/ 2389215 h 5071422"/>
              <a:gd name="connsiteX1406" fmla="*/ 1116386 w 12192001"/>
              <a:gd name="connsiteY1406" fmla="*/ 2378208 h 5071422"/>
              <a:gd name="connsiteX1407" fmla="*/ 856983 w 12192001"/>
              <a:gd name="connsiteY1407" fmla="*/ 2376033 h 5071422"/>
              <a:gd name="connsiteX1408" fmla="*/ 864869 w 12192001"/>
              <a:gd name="connsiteY1408" fmla="*/ 2377059 h 5071422"/>
              <a:gd name="connsiteX1409" fmla="*/ 881227 w 12192001"/>
              <a:gd name="connsiteY1409" fmla="*/ 2383329 h 5071422"/>
              <a:gd name="connsiteX1410" fmla="*/ 858985 w 12192001"/>
              <a:gd name="connsiteY1410" fmla="*/ 2415838 h 5071422"/>
              <a:gd name="connsiteX1411" fmla="*/ 850018 w 12192001"/>
              <a:gd name="connsiteY1411" fmla="*/ 2381877 h 5071422"/>
              <a:gd name="connsiteX1412" fmla="*/ 856983 w 12192001"/>
              <a:gd name="connsiteY1412" fmla="*/ 2376033 h 5071422"/>
              <a:gd name="connsiteX1413" fmla="*/ 1229628 w 12192001"/>
              <a:gd name="connsiteY1413" fmla="*/ 2361283 h 5071422"/>
              <a:gd name="connsiteX1414" fmla="*/ 1219074 w 12192001"/>
              <a:gd name="connsiteY1414" fmla="*/ 2378533 h 5071422"/>
              <a:gd name="connsiteX1415" fmla="*/ 1236635 w 12192001"/>
              <a:gd name="connsiteY1415" fmla="*/ 2391938 h 5071422"/>
              <a:gd name="connsiteX1416" fmla="*/ 1273537 w 12192001"/>
              <a:gd name="connsiteY1416" fmla="*/ 2360228 h 5071422"/>
              <a:gd name="connsiteX1417" fmla="*/ 1264212 w 12192001"/>
              <a:gd name="connsiteY1417" fmla="*/ 2388971 h 5071422"/>
              <a:gd name="connsiteX1418" fmla="*/ 1284244 w 12192001"/>
              <a:gd name="connsiteY1418" fmla="*/ 2381786 h 5071422"/>
              <a:gd name="connsiteX1419" fmla="*/ 1314751 w 12192001"/>
              <a:gd name="connsiteY1419" fmla="*/ 2370101 h 5071422"/>
              <a:gd name="connsiteX1420" fmla="*/ 1343277 w 12192001"/>
              <a:gd name="connsiteY1420" fmla="*/ 2326887 h 5071422"/>
              <a:gd name="connsiteX1421" fmla="*/ 1312076 w 12192001"/>
              <a:gd name="connsiteY1421" fmla="*/ 2351791 h 5071422"/>
              <a:gd name="connsiteX1422" fmla="*/ 1376406 w 12192001"/>
              <a:gd name="connsiteY1422" fmla="*/ 2329253 h 5071422"/>
              <a:gd name="connsiteX1423" fmla="*/ 1343277 w 12192001"/>
              <a:gd name="connsiteY1423" fmla="*/ 2326887 h 5071422"/>
              <a:gd name="connsiteX1424" fmla="*/ 1389578 w 12192001"/>
              <a:gd name="connsiteY1424" fmla="*/ 2322419 h 5071422"/>
              <a:gd name="connsiteX1425" fmla="*/ 1379969 w 12192001"/>
              <a:gd name="connsiteY1425" fmla="*/ 2371654 h 5071422"/>
              <a:gd name="connsiteX1426" fmla="*/ 1358070 w 12192001"/>
              <a:gd name="connsiteY1426" fmla="*/ 2372822 h 5071422"/>
              <a:gd name="connsiteX1427" fmla="*/ 1376504 w 12192001"/>
              <a:gd name="connsiteY1427" fmla="*/ 2378765 h 5071422"/>
              <a:gd name="connsiteX1428" fmla="*/ 1395741 w 12192001"/>
              <a:gd name="connsiteY1428" fmla="*/ 2358304 h 5071422"/>
              <a:gd name="connsiteX1429" fmla="*/ 1 w 12192001"/>
              <a:gd name="connsiteY1429" fmla="*/ 2315861 h 5071422"/>
              <a:gd name="connsiteX1430" fmla="*/ 4112 w 12192001"/>
              <a:gd name="connsiteY1430" fmla="*/ 2321479 h 5071422"/>
              <a:gd name="connsiteX1431" fmla="*/ 7135 w 12192001"/>
              <a:gd name="connsiteY1431" fmla="*/ 2331904 h 5071422"/>
              <a:gd name="connsiteX1432" fmla="*/ 4993 w 12192001"/>
              <a:gd name="connsiteY1432" fmla="*/ 2335553 h 5071422"/>
              <a:gd name="connsiteX1433" fmla="*/ 3127 w 12192001"/>
              <a:gd name="connsiteY1433" fmla="*/ 2336548 h 5071422"/>
              <a:gd name="connsiteX1434" fmla="*/ 3934 w 12192001"/>
              <a:gd name="connsiteY1434" fmla="*/ 2337358 h 5071422"/>
              <a:gd name="connsiteX1435" fmla="*/ 880 w 12192001"/>
              <a:gd name="connsiteY1435" fmla="*/ 2342563 h 5071422"/>
              <a:gd name="connsiteX1436" fmla="*/ 0 w 12192001"/>
              <a:gd name="connsiteY1436" fmla="*/ 2341653 h 5071422"/>
              <a:gd name="connsiteX1437" fmla="*/ 746382 w 12192001"/>
              <a:gd name="connsiteY1437" fmla="*/ 2310221 h 5071422"/>
              <a:gd name="connsiteX1438" fmla="*/ 722302 w 12192001"/>
              <a:gd name="connsiteY1438" fmla="*/ 2312655 h 5071422"/>
              <a:gd name="connsiteX1439" fmla="*/ 721580 w 12192001"/>
              <a:gd name="connsiteY1439" fmla="*/ 2313278 h 5071422"/>
              <a:gd name="connsiteX1440" fmla="*/ 740576 w 12192001"/>
              <a:gd name="connsiteY1440" fmla="*/ 2324377 h 5071422"/>
              <a:gd name="connsiteX1441" fmla="*/ 745788 w 12192001"/>
              <a:gd name="connsiteY1441" fmla="*/ 2321014 h 5071422"/>
              <a:gd name="connsiteX1442" fmla="*/ 911085 w 12192001"/>
              <a:gd name="connsiteY1442" fmla="*/ 2297065 h 5071422"/>
              <a:gd name="connsiteX1443" fmla="*/ 873825 w 12192001"/>
              <a:gd name="connsiteY1443" fmla="*/ 2313558 h 5071422"/>
              <a:gd name="connsiteX1444" fmla="*/ 884605 w 12192001"/>
              <a:gd name="connsiteY1444" fmla="*/ 2341307 h 5071422"/>
              <a:gd name="connsiteX1445" fmla="*/ 941133 w 12192001"/>
              <a:gd name="connsiteY1445" fmla="*/ 2332979 h 5071422"/>
              <a:gd name="connsiteX1446" fmla="*/ 911085 w 12192001"/>
              <a:gd name="connsiteY1446" fmla="*/ 2297065 h 5071422"/>
              <a:gd name="connsiteX1447" fmla="*/ 785961 w 12192001"/>
              <a:gd name="connsiteY1447" fmla="*/ 2268772 h 5071422"/>
              <a:gd name="connsiteX1448" fmla="*/ 771297 w 12192001"/>
              <a:gd name="connsiteY1448" fmla="*/ 2280822 h 5071422"/>
              <a:gd name="connsiteX1449" fmla="*/ 782077 w 12192001"/>
              <a:gd name="connsiteY1449" fmla="*/ 2292672 h 5071422"/>
              <a:gd name="connsiteX1450" fmla="*/ 796610 w 12192001"/>
              <a:gd name="connsiteY1450" fmla="*/ 2280489 h 5071422"/>
              <a:gd name="connsiteX1451" fmla="*/ 78746 w 12192001"/>
              <a:gd name="connsiteY1451" fmla="*/ 2263739 h 5071422"/>
              <a:gd name="connsiteX1452" fmla="*/ 76904 w 12192001"/>
              <a:gd name="connsiteY1452" fmla="*/ 2269121 h 5071422"/>
              <a:gd name="connsiteX1453" fmla="*/ 82485 w 12192001"/>
              <a:gd name="connsiteY1453" fmla="*/ 2264835 h 5071422"/>
              <a:gd name="connsiteX1454" fmla="*/ 201298 w 12192001"/>
              <a:gd name="connsiteY1454" fmla="*/ 2260268 h 5071422"/>
              <a:gd name="connsiteX1455" fmla="*/ 159431 w 12192001"/>
              <a:gd name="connsiteY1455" fmla="*/ 2289309 h 5071422"/>
              <a:gd name="connsiteX1456" fmla="*/ 159886 w 12192001"/>
              <a:gd name="connsiteY1456" fmla="*/ 2289580 h 5071422"/>
              <a:gd name="connsiteX1457" fmla="*/ 180997 w 12192001"/>
              <a:gd name="connsiteY1457" fmla="*/ 2275667 h 5071422"/>
              <a:gd name="connsiteX1458" fmla="*/ 189265 w 12192001"/>
              <a:gd name="connsiteY1458" fmla="*/ 2307144 h 5071422"/>
              <a:gd name="connsiteX1459" fmla="*/ 189269 w 12192001"/>
              <a:gd name="connsiteY1459" fmla="*/ 2307148 h 5071422"/>
              <a:gd name="connsiteX1460" fmla="*/ 216850 w 12192001"/>
              <a:gd name="connsiteY1460" fmla="*/ 2294851 h 5071422"/>
              <a:gd name="connsiteX1461" fmla="*/ 216593 w 12192001"/>
              <a:gd name="connsiteY1461" fmla="*/ 2293876 h 5071422"/>
              <a:gd name="connsiteX1462" fmla="*/ 11967823 w 12192001"/>
              <a:gd name="connsiteY1462" fmla="*/ 2169538 h 5071422"/>
              <a:gd name="connsiteX1463" fmla="*/ 11954249 w 12192001"/>
              <a:gd name="connsiteY1463" fmla="*/ 2200368 h 5071422"/>
              <a:gd name="connsiteX1464" fmla="*/ 12035749 w 12192001"/>
              <a:gd name="connsiteY1464" fmla="*/ 2270629 h 5071422"/>
              <a:gd name="connsiteX1465" fmla="*/ 12069079 w 12192001"/>
              <a:gd name="connsiteY1465" fmla="*/ 2264957 h 5071422"/>
              <a:gd name="connsiteX1466" fmla="*/ 11967823 w 12192001"/>
              <a:gd name="connsiteY1466" fmla="*/ 2169538 h 5071422"/>
              <a:gd name="connsiteX1467" fmla="*/ 11864880 w 12192001"/>
              <a:gd name="connsiteY1467" fmla="*/ 2161087 h 5071422"/>
              <a:gd name="connsiteX1468" fmla="*/ 11843147 w 12192001"/>
              <a:gd name="connsiteY1468" fmla="*/ 2163636 h 5071422"/>
              <a:gd name="connsiteX1469" fmla="*/ 11930164 w 12192001"/>
              <a:gd name="connsiteY1469" fmla="*/ 2218949 h 5071422"/>
              <a:gd name="connsiteX1470" fmla="*/ 11933244 w 12192001"/>
              <a:gd name="connsiteY1470" fmla="*/ 2175699 h 5071422"/>
              <a:gd name="connsiteX1471" fmla="*/ 11864880 w 12192001"/>
              <a:gd name="connsiteY1471" fmla="*/ 2161087 h 5071422"/>
              <a:gd name="connsiteX1472" fmla="*/ 11706039 w 12192001"/>
              <a:gd name="connsiteY1472" fmla="*/ 2131647 h 5071422"/>
              <a:gd name="connsiteX1473" fmla="*/ 11701041 w 12192001"/>
              <a:gd name="connsiteY1473" fmla="*/ 2161057 h 5071422"/>
              <a:gd name="connsiteX1474" fmla="*/ 11812532 w 12192001"/>
              <a:gd name="connsiteY1474" fmla="*/ 2233168 h 5071422"/>
              <a:gd name="connsiteX1475" fmla="*/ 11794618 w 12192001"/>
              <a:gd name="connsiteY1475" fmla="*/ 2165373 h 5071422"/>
              <a:gd name="connsiteX1476" fmla="*/ 11706039 w 12192001"/>
              <a:gd name="connsiteY1476" fmla="*/ 2131647 h 5071422"/>
              <a:gd name="connsiteX1477" fmla="*/ 193015 w 12192001"/>
              <a:gd name="connsiteY1477" fmla="*/ 2081066 h 5071422"/>
              <a:gd name="connsiteX1478" fmla="*/ 180430 w 12192001"/>
              <a:gd name="connsiteY1478" fmla="*/ 2092746 h 5071422"/>
              <a:gd name="connsiteX1479" fmla="*/ 230286 w 12192001"/>
              <a:gd name="connsiteY1479" fmla="*/ 2112504 h 5071422"/>
              <a:gd name="connsiteX1480" fmla="*/ 209472 w 12192001"/>
              <a:gd name="connsiteY1480" fmla="*/ 2083691 h 5071422"/>
              <a:gd name="connsiteX1481" fmla="*/ 193015 w 12192001"/>
              <a:gd name="connsiteY1481" fmla="*/ 2081066 h 5071422"/>
              <a:gd name="connsiteX1482" fmla="*/ 2212440 w 12192001"/>
              <a:gd name="connsiteY1482" fmla="*/ 1996864 h 5071422"/>
              <a:gd name="connsiteX1483" fmla="*/ 2214960 w 12192001"/>
              <a:gd name="connsiteY1483" fmla="*/ 2000407 h 5071422"/>
              <a:gd name="connsiteX1484" fmla="*/ 2215820 w 12192001"/>
              <a:gd name="connsiteY1484" fmla="*/ 1998845 h 5071422"/>
              <a:gd name="connsiteX1485" fmla="*/ 2951713 w 12192001"/>
              <a:gd name="connsiteY1485" fmla="*/ 1968133 h 5071422"/>
              <a:gd name="connsiteX1486" fmla="*/ 2955357 w 12192001"/>
              <a:gd name="connsiteY1486" fmla="*/ 1971753 h 5071422"/>
              <a:gd name="connsiteX1487" fmla="*/ 2968008 w 12192001"/>
              <a:gd name="connsiteY1487" fmla="*/ 1968695 h 5071422"/>
              <a:gd name="connsiteX1488" fmla="*/ 63477 w 12192001"/>
              <a:gd name="connsiteY1488" fmla="*/ 1965025 h 5071422"/>
              <a:gd name="connsiteX1489" fmla="*/ 40709 w 12192001"/>
              <a:gd name="connsiteY1489" fmla="*/ 1984247 h 5071422"/>
              <a:gd name="connsiteX1490" fmla="*/ 88446 w 12192001"/>
              <a:gd name="connsiteY1490" fmla="*/ 1976031 h 5071422"/>
              <a:gd name="connsiteX1491" fmla="*/ 63477 w 12192001"/>
              <a:gd name="connsiteY1491" fmla="*/ 1965025 h 5071422"/>
              <a:gd name="connsiteX1492" fmla="*/ 973485 w 12192001"/>
              <a:gd name="connsiteY1492" fmla="*/ 1956370 h 5071422"/>
              <a:gd name="connsiteX1493" fmla="*/ 958947 w 12192001"/>
              <a:gd name="connsiteY1493" fmla="*/ 1968494 h 5071422"/>
              <a:gd name="connsiteX1494" fmla="*/ 990192 w 12192001"/>
              <a:gd name="connsiteY1494" fmla="*/ 1974759 h 5071422"/>
              <a:gd name="connsiteX1495" fmla="*/ 973485 w 12192001"/>
              <a:gd name="connsiteY1495" fmla="*/ 1956370 h 5071422"/>
              <a:gd name="connsiteX1496" fmla="*/ 1518804 w 12192001"/>
              <a:gd name="connsiteY1496" fmla="*/ 1899569 h 5071422"/>
              <a:gd name="connsiteX1497" fmla="*/ 1504978 w 12192001"/>
              <a:gd name="connsiteY1497" fmla="*/ 1909784 h 5071422"/>
              <a:gd name="connsiteX1498" fmla="*/ 1506699 w 12192001"/>
              <a:gd name="connsiteY1498" fmla="*/ 1911913 h 5071422"/>
              <a:gd name="connsiteX1499" fmla="*/ 1521191 w 12192001"/>
              <a:gd name="connsiteY1499" fmla="*/ 1904355 h 5071422"/>
              <a:gd name="connsiteX1500" fmla="*/ 1314031 w 12192001"/>
              <a:gd name="connsiteY1500" fmla="*/ 1889731 h 5071422"/>
              <a:gd name="connsiteX1501" fmla="*/ 1320711 w 12192001"/>
              <a:gd name="connsiteY1501" fmla="*/ 1899652 h 5071422"/>
              <a:gd name="connsiteX1502" fmla="*/ 1328006 w 12192001"/>
              <a:gd name="connsiteY1502" fmla="*/ 1890613 h 5071422"/>
              <a:gd name="connsiteX1503" fmla="*/ 1353381 w 12192001"/>
              <a:gd name="connsiteY1503" fmla="*/ 1887034 h 5071422"/>
              <a:gd name="connsiteX1504" fmla="*/ 1340529 w 12192001"/>
              <a:gd name="connsiteY1504" fmla="*/ 1891404 h 5071422"/>
              <a:gd name="connsiteX1505" fmla="*/ 1329502 w 12192001"/>
              <a:gd name="connsiteY1505" fmla="*/ 1890708 h 5071422"/>
              <a:gd name="connsiteX1506" fmla="*/ 1340637 w 12192001"/>
              <a:gd name="connsiteY1506" fmla="*/ 1922222 h 5071422"/>
              <a:gd name="connsiteX1507" fmla="*/ 1367606 w 12192001"/>
              <a:gd name="connsiteY1507" fmla="*/ 1902385 h 5071422"/>
              <a:gd name="connsiteX1508" fmla="*/ 1353381 w 12192001"/>
              <a:gd name="connsiteY1508" fmla="*/ 1887034 h 5071422"/>
              <a:gd name="connsiteX1509" fmla="*/ 1388234 w 12192001"/>
              <a:gd name="connsiteY1509" fmla="*/ 1881974 h 5071422"/>
              <a:gd name="connsiteX1510" fmla="*/ 1367683 w 12192001"/>
              <a:gd name="connsiteY1510" fmla="*/ 1902334 h 5071422"/>
              <a:gd name="connsiteX1511" fmla="*/ 1370937 w 12192001"/>
              <a:gd name="connsiteY1511" fmla="*/ 1909486 h 5071422"/>
              <a:gd name="connsiteX1512" fmla="*/ 1372880 w 12192001"/>
              <a:gd name="connsiteY1512" fmla="*/ 1908074 h 5071422"/>
              <a:gd name="connsiteX1513" fmla="*/ 1405096 w 12192001"/>
              <a:gd name="connsiteY1513" fmla="*/ 1906851 h 5071422"/>
              <a:gd name="connsiteX1514" fmla="*/ 1411669 w 12192001"/>
              <a:gd name="connsiteY1514" fmla="*/ 1901272 h 5071422"/>
              <a:gd name="connsiteX1515" fmla="*/ 1388234 w 12192001"/>
              <a:gd name="connsiteY1515" fmla="*/ 1881974 h 5071422"/>
              <a:gd name="connsiteX1516" fmla="*/ 3026476 w 12192001"/>
              <a:gd name="connsiteY1516" fmla="*/ 1880138 h 5071422"/>
              <a:gd name="connsiteX1517" fmla="*/ 3025860 w 12192001"/>
              <a:gd name="connsiteY1517" fmla="*/ 1885263 h 5071422"/>
              <a:gd name="connsiteX1518" fmla="*/ 3033552 w 12192001"/>
              <a:gd name="connsiteY1518" fmla="*/ 1882260 h 5071422"/>
              <a:gd name="connsiteX1519" fmla="*/ 3005055 w 12192001"/>
              <a:gd name="connsiteY1519" fmla="*/ 1876864 h 5071422"/>
              <a:gd name="connsiteX1520" fmla="*/ 2978427 w 12192001"/>
              <a:gd name="connsiteY1520" fmla="*/ 1894755 h 5071422"/>
              <a:gd name="connsiteX1521" fmla="*/ 2987533 w 12192001"/>
              <a:gd name="connsiteY1521" fmla="*/ 1900230 h 5071422"/>
              <a:gd name="connsiteX1522" fmla="*/ 3019359 w 12192001"/>
              <a:gd name="connsiteY1522" fmla="*/ 1887804 h 5071422"/>
              <a:gd name="connsiteX1523" fmla="*/ 2549134 w 12192001"/>
              <a:gd name="connsiteY1523" fmla="*/ 1875046 h 5071422"/>
              <a:gd name="connsiteX1524" fmla="*/ 2528763 w 12192001"/>
              <a:gd name="connsiteY1524" fmla="*/ 1892027 h 5071422"/>
              <a:gd name="connsiteX1525" fmla="*/ 2548187 w 12192001"/>
              <a:gd name="connsiteY1525" fmla="*/ 1898344 h 5071422"/>
              <a:gd name="connsiteX1526" fmla="*/ 2548876 w 12192001"/>
              <a:gd name="connsiteY1526" fmla="*/ 1877807 h 5071422"/>
              <a:gd name="connsiteX1527" fmla="*/ 3376036 w 12192001"/>
              <a:gd name="connsiteY1527" fmla="*/ 1873762 h 5071422"/>
              <a:gd name="connsiteX1528" fmla="*/ 3365913 w 12192001"/>
              <a:gd name="connsiteY1528" fmla="*/ 1903223 h 5071422"/>
              <a:gd name="connsiteX1529" fmla="*/ 3395301 w 12192001"/>
              <a:gd name="connsiteY1529" fmla="*/ 1898522 h 5071422"/>
              <a:gd name="connsiteX1530" fmla="*/ 3237538 w 12192001"/>
              <a:gd name="connsiteY1530" fmla="*/ 1873693 h 5071422"/>
              <a:gd name="connsiteX1531" fmla="*/ 3226120 w 12192001"/>
              <a:gd name="connsiteY1531" fmla="*/ 1874978 h 5071422"/>
              <a:gd name="connsiteX1532" fmla="*/ 3215115 w 12192001"/>
              <a:gd name="connsiteY1532" fmla="*/ 1898688 h 5071422"/>
              <a:gd name="connsiteX1533" fmla="*/ 3249215 w 12192001"/>
              <a:gd name="connsiteY1533" fmla="*/ 1883814 h 5071422"/>
              <a:gd name="connsiteX1534" fmla="*/ 3237538 w 12192001"/>
              <a:gd name="connsiteY1534" fmla="*/ 1873693 h 5071422"/>
              <a:gd name="connsiteX1535" fmla="*/ 2559789 w 12192001"/>
              <a:gd name="connsiteY1535" fmla="*/ 1871233 h 5071422"/>
              <a:gd name="connsiteX1536" fmla="*/ 2562133 w 12192001"/>
              <a:gd name="connsiteY1536" fmla="*/ 1872838 h 5071422"/>
              <a:gd name="connsiteX1537" fmla="*/ 2562047 w 12192001"/>
              <a:gd name="connsiteY1537" fmla="*/ 1871574 h 5071422"/>
              <a:gd name="connsiteX1538" fmla="*/ 203932 w 12192001"/>
              <a:gd name="connsiteY1538" fmla="*/ 1869197 h 5071422"/>
              <a:gd name="connsiteX1539" fmla="*/ 186382 w 12192001"/>
              <a:gd name="connsiteY1539" fmla="*/ 1877712 h 5071422"/>
              <a:gd name="connsiteX1540" fmla="*/ 172219 w 12192001"/>
              <a:gd name="connsiteY1540" fmla="*/ 1917946 h 5071422"/>
              <a:gd name="connsiteX1541" fmla="*/ 190805 w 12192001"/>
              <a:gd name="connsiteY1541" fmla="*/ 1931528 h 5071422"/>
              <a:gd name="connsiteX1542" fmla="*/ 221889 w 12192001"/>
              <a:gd name="connsiteY1542" fmla="*/ 1874652 h 5071422"/>
              <a:gd name="connsiteX1543" fmla="*/ 203932 w 12192001"/>
              <a:gd name="connsiteY1543" fmla="*/ 1869197 h 5071422"/>
              <a:gd name="connsiteX1544" fmla="*/ 3520139 w 12192001"/>
              <a:gd name="connsiteY1544" fmla="*/ 1840740 h 5071422"/>
              <a:gd name="connsiteX1545" fmla="*/ 3507510 w 12192001"/>
              <a:gd name="connsiteY1545" fmla="*/ 1843917 h 5071422"/>
              <a:gd name="connsiteX1546" fmla="*/ 3495080 w 12192001"/>
              <a:gd name="connsiteY1546" fmla="*/ 1877791 h 5071422"/>
              <a:gd name="connsiteX1547" fmla="*/ 3510199 w 12192001"/>
              <a:gd name="connsiteY1547" fmla="*/ 1880133 h 5071422"/>
              <a:gd name="connsiteX1548" fmla="*/ 3516366 w 12192001"/>
              <a:gd name="connsiteY1548" fmla="*/ 1879148 h 5071422"/>
              <a:gd name="connsiteX1549" fmla="*/ 3533147 w 12192001"/>
              <a:gd name="connsiteY1549" fmla="*/ 1855866 h 5071422"/>
              <a:gd name="connsiteX1550" fmla="*/ 3520139 w 12192001"/>
              <a:gd name="connsiteY1550" fmla="*/ 1840740 h 5071422"/>
              <a:gd name="connsiteX1551" fmla="*/ 1099185 w 12192001"/>
              <a:gd name="connsiteY1551" fmla="*/ 1839054 h 5071422"/>
              <a:gd name="connsiteX1552" fmla="*/ 1066135 w 12192001"/>
              <a:gd name="connsiteY1552" fmla="*/ 1867814 h 5071422"/>
              <a:gd name="connsiteX1553" fmla="*/ 1081727 w 12192001"/>
              <a:gd name="connsiteY1553" fmla="*/ 1902463 h 5071422"/>
              <a:gd name="connsiteX1554" fmla="*/ 1113059 w 12192001"/>
              <a:gd name="connsiteY1554" fmla="*/ 1908763 h 5071422"/>
              <a:gd name="connsiteX1555" fmla="*/ 1136391 w 12192001"/>
              <a:gd name="connsiteY1555" fmla="*/ 1866217 h 5071422"/>
              <a:gd name="connsiteX1556" fmla="*/ 1099185 w 12192001"/>
              <a:gd name="connsiteY1556" fmla="*/ 1839054 h 5071422"/>
              <a:gd name="connsiteX1557" fmla="*/ 1015239 w 12192001"/>
              <a:gd name="connsiteY1557" fmla="*/ 1833501 h 5071422"/>
              <a:gd name="connsiteX1558" fmla="*/ 962586 w 12192001"/>
              <a:gd name="connsiteY1558" fmla="*/ 1835540 h 5071422"/>
              <a:gd name="connsiteX1559" fmla="*/ 948023 w 12192001"/>
              <a:gd name="connsiteY1559" fmla="*/ 1877766 h 5071422"/>
              <a:gd name="connsiteX1560" fmla="*/ 960681 w 12192001"/>
              <a:gd name="connsiteY1560" fmla="*/ 1870404 h 5071422"/>
              <a:gd name="connsiteX1561" fmla="*/ 1032869 w 12192001"/>
              <a:gd name="connsiteY1561" fmla="*/ 1833770 h 5071422"/>
              <a:gd name="connsiteX1562" fmla="*/ 1015239 w 12192001"/>
              <a:gd name="connsiteY1562" fmla="*/ 1833501 h 5071422"/>
              <a:gd name="connsiteX1563" fmla="*/ 1637372 w 12192001"/>
              <a:gd name="connsiteY1563" fmla="*/ 1830243 h 5071422"/>
              <a:gd name="connsiteX1564" fmla="*/ 1642109 w 12192001"/>
              <a:gd name="connsiteY1564" fmla="*/ 1830568 h 5071422"/>
              <a:gd name="connsiteX1565" fmla="*/ 1639976 w 12192001"/>
              <a:gd name="connsiteY1565" fmla="*/ 1832976 h 5071422"/>
              <a:gd name="connsiteX1566" fmla="*/ 3428234 w 12192001"/>
              <a:gd name="connsiteY1566" fmla="*/ 1816684 h 5071422"/>
              <a:gd name="connsiteX1567" fmla="*/ 3420580 w 12192001"/>
              <a:gd name="connsiteY1567" fmla="*/ 1818706 h 5071422"/>
              <a:gd name="connsiteX1568" fmla="*/ 3382819 w 12192001"/>
              <a:gd name="connsiteY1568" fmla="*/ 1845576 h 5071422"/>
              <a:gd name="connsiteX1569" fmla="*/ 3419935 w 12192001"/>
              <a:gd name="connsiteY1569" fmla="*/ 1872666 h 5071422"/>
              <a:gd name="connsiteX1570" fmla="*/ 3438403 w 12192001"/>
              <a:gd name="connsiteY1570" fmla="*/ 1823146 h 5071422"/>
              <a:gd name="connsiteX1571" fmla="*/ 3428234 w 12192001"/>
              <a:gd name="connsiteY1571" fmla="*/ 1816684 h 5071422"/>
              <a:gd name="connsiteX1572" fmla="*/ 1489753 w 12192001"/>
              <a:gd name="connsiteY1572" fmla="*/ 1810064 h 5071422"/>
              <a:gd name="connsiteX1573" fmla="*/ 1468058 w 12192001"/>
              <a:gd name="connsiteY1573" fmla="*/ 1829970 h 5071422"/>
              <a:gd name="connsiteX1574" fmla="*/ 1478910 w 12192001"/>
              <a:gd name="connsiteY1574" fmla="*/ 1857673 h 5071422"/>
              <a:gd name="connsiteX1575" fmla="*/ 1498318 w 12192001"/>
              <a:gd name="connsiteY1575" fmla="*/ 1822216 h 5071422"/>
              <a:gd name="connsiteX1576" fmla="*/ 1489753 w 12192001"/>
              <a:gd name="connsiteY1576" fmla="*/ 1810064 h 5071422"/>
              <a:gd name="connsiteX1577" fmla="*/ 3846317 w 12192001"/>
              <a:gd name="connsiteY1577" fmla="*/ 1806109 h 5071422"/>
              <a:gd name="connsiteX1578" fmla="*/ 3838842 w 12192001"/>
              <a:gd name="connsiteY1578" fmla="*/ 1827544 h 5071422"/>
              <a:gd name="connsiteX1579" fmla="*/ 3844268 w 12192001"/>
              <a:gd name="connsiteY1579" fmla="*/ 1826679 h 5071422"/>
              <a:gd name="connsiteX1580" fmla="*/ 1403669 w 12192001"/>
              <a:gd name="connsiteY1580" fmla="*/ 1805355 h 5071422"/>
              <a:gd name="connsiteX1581" fmla="*/ 1372482 w 12192001"/>
              <a:gd name="connsiteY1581" fmla="*/ 1846287 h 5071422"/>
              <a:gd name="connsiteX1582" fmla="*/ 1459349 w 12192001"/>
              <a:gd name="connsiteY1582" fmla="*/ 1830113 h 5071422"/>
              <a:gd name="connsiteX1583" fmla="*/ 1403669 w 12192001"/>
              <a:gd name="connsiteY1583" fmla="*/ 1805355 h 5071422"/>
              <a:gd name="connsiteX1584" fmla="*/ 3753531 w 12192001"/>
              <a:gd name="connsiteY1584" fmla="*/ 1801421 h 5071422"/>
              <a:gd name="connsiteX1585" fmla="*/ 3707839 w 12192001"/>
              <a:gd name="connsiteY1585" fmla="*/ 1837663 h 5071422"/>
              <a:gd name="connsiteX1586" fmla="*/ 3640402 w 12192001"/>
              <a:gd name="connsiteY1586" fmla="*/ 1818211 h 5071422"/>
              <a:gd name="connsiteX1587" fmla="*/ 3664544 w 12192001"/>
              <a:gd name="connsiteY1587" fmla="*/ 1840829 h 5071422"/>
              <a:gd name="connsiteX1588" fmla="*/ 3669311 w 12192001"/>
              <a:gd name="connsiteY1588" fmla="*/ 1854674 h 5071422"/>
              <a:gd name="connsiteX1589" fmla="*/ 3764930 w 12192001"/>
              <a:gd name="connsiteY1589" fmla="*/ 1839372 h 5071422"/>
              <a:gd name="connsiteX1590" fmla="*/ 3773085 w 12192001"/>
              <a:gd name="connsiteY1590" fmla="*/ 1828898 h 5071422"/>
              <a:gd name="connsiteX1591" fmla="*/ 3753531 w 12192001"/>
              <a:gd name="connsiteY1591" fmla="*/ 1801421 h 5071422"/>
              <a:gd name="connsiteX1592" fmla="*/ 3009731 w 12192001"/>
              <a:gd name="connsiteY1592" fmla="*/ 1798452 h 5071422"/>
              <a:gd name="connsiteX1593" fmla="*/ 2998945 w 12192001"/>
              <a:gd name="connsiteY1593" fmla="*/ 1833522 h 5071422"/>
              <a:gd name="connsiteX1594" fmla="*/ 2999196 w 12192001"/>
              <a:gd name="connsiteY1594" fmla="*/ 1833880 h 5071422"/>
              <a:gd name="connsiteX1595" fmla="*/ 3009968 w 12192001"/>
              <a:gd name="connsiteY1595" fmla="*/ 1798850 h 5071422"/>
              <a:gd name="connsiteX1596" fmla="*/ 1742890 w 12192001"/>
              <a:gd name="connsiteY1596" fmla="*/ 1798226 h 5071422"/>
              <a:gd name="connsiteX1597" fmla="*/ 1731981 w 12192001"/>
              <a:gd name="connsiteY1597" fmla="*/ 1804292 h 5071422"/>
              <a:gd name="connsiteX1598" fmla="*/ 1761799 w 12192001"/>
              <a:gd name="connsiteY1598" fmla="*/ 1824056 h 5071422"/>
              <a:gd name="connsiteX1599" fmla="*/ 1765648 w 12192001"/>
              <a:gd name="connsiteY1599" fmla="*/ 1808883 h 5071422"/>
              <a:gd name="connsiteX1600" fmla="*/ 1742890 w 12192001"/>
              <a:gd name="connsiteY1600" fmla="*/ 1798226 h 5071422"/>
              <a:gd name="connsiteX1601" fmla="*/ 1315763 w 12192001"/>
              <a:gd name="connsiteY1601" fmla="*/ 1798207 h 5071422"/>
              <a:gd name="connsiteX1602" fmla="*/ 1305092 w 12192001"/>
              <a:gd name="connsiteY1602" fmla="*/ 1826870 h 5071422"/>
              <a:gd name="connsiteX1603" fmla="*/ 1339218 w 12192001"/>
              <a:gd name="connsiteY1603" fmla="*/ 1812203 h 5071422"/>
              <a:gd name="connsiteX1604" fmla="*/ 1315763 w 12192001"/>
              <a:gd name="connsiteY1604" fmla="*/ 1798207 h 5071422"/>
              <a:gd name="connsiteX1605" fmla="*/ 1255927 w 12192001"/>
              <a:gd name="connsiteY1605" fmla="*/ 1785421 h 5071422"/>
              <a:gd name="connsiteX1606" fmla="*/ 1237716 w 12192001"/>
              <a:gd name="connsiteY1606" fmla="*/ 1807578 h 5071422"/>
              <a:gd name="connsiteX1607" fmla="*/ 1275739 w 12192001"/>
              <a:gd name="connsiteY1607" fmla="*/ 1785614 h 5071422"/>
              <a:gd name="connsiteX1608" fmla="*/ 1255927 w 12192001"/>
              <a:gd name="connsiteY1608" fmla="*/ 1785421 h 5071422"/>
              <a:gd name="connsiteX1609" fmla="*/ 1186957 w 12192001"/>
              <a:gd name="connsiteY1609" fmla="*/ 1773792 h 5071422"/>
              <a:gd name="connsiteX1610" fmla="*/ 1215213 w 12192001"/>
              <a:gd name="connsiteY1610" fmla="*/ 1801124 h 5071422"/>
              <a:gd name="connsiteX1611" fmla="*/ 1186957 w 12192001"/>
              <a:gd name="connsiteY1611" fmla="*/ 1773792 h 5071422"/>
              <a:gd name="connsiteX1612" fmla="*/ 156346 w 12192001"/>
              <a:gd name="connsiteY1612" fmla="*/ 1757427 h 5071422"/>
              <a:gd name="connsiteX1613" fmla="*/ 131990 w 12192001"/>
              <a:gd name="connsiteY1613" fmla="*/ 1785958 h 5071422"/>
              <a:gd name="connsiteX1614" fmla="*/ 128405 w 12192001"/>
              <a:gd name="connsiteY1614" fmla="*/ 1919073 h 5071422"/>
              <a:gd name="connsiteX1615" fmla="*/ 182822 w 12192001"/>
              <a:gd name="connsiteY1615" fmla="*/ 1819654 h 5071422"/>
              <a:gd name="connsiteX1616" fmla="*/ 240408 w 12192001"/>
              <a:gd name="connsiteY1616" fmla="*/ 1825249 h 5071422"/>
              <a:gd name="connsiteX1617" fmla="*/ 211025 w 12192001"/>
              <a:gd name="connsiteY1617" fmla="*/ 1784085 h 5071422"/>
              <a:gd name="connsiteX1618" fmla="*/ 156346 w 12192001"/>
              <a:gd name="connsiteY1618" fmla="*/ 1757427 h 5071422"/>
              <a:gd name="connsiteX1619" fmla="*/ 1686564 w 12192001"/>
              <a:gd name="connsiteY1619" fmla="*/ 1747525 h 5071422"/>
              <a:gd name="connsiteX1620" fmla="*/ 1676922 w 12192001"/>
              <a:gd name="connsiteY1620" fmla="*/ 1796846 h 5071422"/>
              <a:gd name="connsiteX1621" fmla="*/ 1686564 w 12192001"/>
              <a:gd name="connsiteY1621" fmla="*/ 1747525 h 5071422"/>
              <a:gd name="connsiteX1622" fmla="*/ 1480858 w 12192001"/>
              <a:gd name="connsiteY1622" fmla="*/ 1733298 h 5071422"/>
              <a:gd name="connsiteX1623" fmla="*/ 1470807 w 12192001"/>
              <a:gd name="connsiteY1623" fmla="*/ 1745853 h 5071422"/>
              <a:gd name="connsiteX1624" fmla="*/ 1507957 w 12192001"/>
              <a:gd name="connsiteY1624" fmla="*/ 1772852 h 5071422"/>
              <a:gd name="connsiteX1625" fmla="*/ 1492790 w 12192001"/>
              <a:gd name="connsiteY1625" fmla="*/ 1739136 h 5071422"/>
              <a:gd name="connsiteX1626" fmla="*/ 1480858 w 12192001"/>
              <a:gd name="connsiteY1626" fmla="*/ 1733298 h 5071422"/>
              <a:gd name="connsiteX1627" fmla="*/ 1372923 w 12192001"/>
              <a:gd name="connsiteY1627" fmla="*/ 1729684 h 5071422"/>
              <a:gd name="connsiteX1628" fmla="*/ 1355690 w 12192001"/>
              <a:gd name="connsiteY1628" fmla="*/ 1734773 h 5071422"/>
              <a:gd name="connsiteX1629" fmla="*/ 1370429 w 12192001"/>
              <a:gd name="connsiteY1629" fmla="*/ 1755396 h 5071422"/>
              <a:gd name="connsiteX1630" fmla="*/ 1337288 w 12192001"/>
              <a:gd name="connsiteY1630" fmla="*/ 1784082 h 5071422"/>
              <a:gd name="connsiteX1631" fmla="*/ 1357821 w 12192001"/>
              <a:gd name="connsiteY1631" fmla="*/ 1825618 h 5071422"/>
              <a:gd name="connsiteX1632" fmla="*/ 1387942 w 12192001"/>
              <a:gd name="connsiteY1632" fmla="*/ 1754886 h 5071422"/>
              <a:gd name="connsiteX1633" fmla="*/ 1404709 w 12192001"/>
              <a:gd name="connsiteY1633" fmla="*/ 1803413 h 5071422"/>
              <a:gd name="connsiteX1634" fmla="*/ 1415344 w 12192001"/>
              <a:gd name="connsiteY1634" fmla="*/ 1768231 h 5071422"/>
              <a:gd name="connsiteX1635" fmla="*/ 1372923 w 12192001"/>
              <a:gd name="connsiteY1635" fmla="*/ 1729684 h 5071422"/>
              <a:gd name="connsiteX1636" fmla="*/ 1940231 w 12192001"/>
              <a:gd name="connsiteY1636" fmla="*/ 1727283 h 5071422"/>
              <a:gd name="connsiteX1637" fmla="*/ 1930336 w 12192001"/>
              <a:gd name="connsiteY1637" fmla="*/ 1743320 h 5071422"/>
              <a:gd name="connsiteX1638" fmla="*/ 1927464 w 12192001"/>
              <a:gd name="connsiteY1638" fmla="*/ 1754505 h 5071422"/>
              <a:gd name="connsiteX1639" fmla="*/ 1944900 w 12192001"/>
              <a:gd name="connsiteY1639" fmla="*/ 1747699 h 5071422"/>
              <a:gd name="connsiteX1640" fmla="*/ 2073898 w 12192001"/>
              <a:gd name="connsiteY1640" fmla="*/ 1723763 h 5071422"/>
              <a:gd name="connsiteX1641" fmla="*/ 2073964 w 12192001"/>
              <a:gd name="connsiteY1641" fmla="*/ 1732870 h 5071422"/>
              <a:gd name="connsiteX1642" fmla="*/ 2088349 w 12192001"/>
              <a:gd name="connsiteY1642" fmla="*/ 1726949 h 5071422"/>
              <a:gd name="connsiteX1643" fmla="*/ 1961675 w 12192001"/>
              <a:gd name="connsiteY1643" fmla="*/ 1719771 h 5071422"/>
              <a:gd name="connsiteX1644" fmla="*/ 1957093 w 12192001"/>
              <a:gd name="connsiteY1644" fmla="*/ 1742939 h 5071422"/>
              <a:gd name="connsiteX1645" fmla="*/ 1966919 w 12192001"/>
              <a:gd name="connsiteY1645" fmla="*/ 1739107 h 5071422"/>
              <a:gd name="connsiteX1646" fmla="*/ 981476 w 12192001"/>
              <a:gd name="connsiteY1646" fmla="*/ 1712596 h 5071422"/>
              <a:gd name="connsiteX1647" fmla="*/ 972119 w 12192001"/>
              <a:gd name="connsiteY1647" fmla="*/ 1723154 h 5071422"/>
              <a:gd name="connsiteX1648" fmla="*/ 1008298 w 12192001"/>
              <a:gd name="connsiteY1648" fmla="*/ 1736263 h 5071422"/>
              <a:gd name="connsiteX1649" fmla="*/ 994437 w 12192001"/>
              <a:gd name="connsiteY1649" fmla="*/ 1713268 h 5071422"/>
              <a:gd name="connsiteX1650" fmla="*/ 981476 w 12192001"/>
              <a:gd name="connsiteY1650" fmla="*/ 1712596 h 5071422"/>
              <a:gd name="connsiteX1651" fmla="*/ 814822 w 12192001"/>
              <a:gd name="connsiteY1651" fmla="*/ 1707947 h 5071422"/>
              <a:gd name="connsiteX1652" fmla="*/ 791530 w 12192001"/>
              <a:gd name="connsiteY1652" fmla="*/ 1720701 h 5071422"/>
              <a:gd name="connsiteX1653" fmla="*/ 839350 w 12192001"/>
              <a:gd name="connsiteY1653" fmla="*/ 1712438 h 5071422"/>
              <a:gd name="connsiteX1654" fmla="*/ 814822 w 12192001"/>
              <a:gd name="connsiteY1654" fmla="*/ 1707947 h 5071422"/>
              <a:gd name="connsiteX1655" fmla="*/ 2039671 w 12192001"/>
              <a:gd name="connsiteY1655" fmla="*/ 1703761 h 5071422"/>
              <a:gd name="connsiteX1656" fmla="*/ 2039065 w 12192001"/>
              <a:gd name="connsiteY1656" fmla="*/ 1710951 h 5071422"/>
              <a:gd name="connsiteX1657" fmla="*/ 2046648 w 12192001"/>
              <a:gd name="connsiteY1657" fmla="*/ 1707993 h 5071422"/>
              <a:gd name="connsiteX1658" fmla="*/ 1625846 w 12192001"/>
              <a:gd name="connsiteY1658" fmla="*/ 1700016 h 5071422"/>
              <a:gd name="connsiteX1659" fmla="*/ 1612352 w 12192001"/>
              <a:gd name="connsiteY1659" fmla="*/ 1756336 h 5071422"/>
              <a:gd name="connsiteX1660" fmla="*/ 1618078 w 12192001"/>
              <a:gd name="connsiteY1660" fmla="*/ 1714183 h 5071422"/>
              <a:gd name="connsiteX1661" fmla="*/ 1613222 w 12192001"/>
              <a:gd name="connsiteY1661" fmla="*/ 1707292 h 5071422"/>
              <a:gd name="connsiteX1662" fmla="*/ 1625846 w 12192001"/>
              <a:gd name="connsiteY1662" fmla="*/ 1700016 h 5071422"/>
              <a:gd name="connsiteX1663" fmla="*/ 1261643 w 12192001"/>
              <a:gd name="connsiteY1663" fmla="*/ 1689027 h 5071422"/>
              <a:gd name="connsiteX1664" fmla="*/ 1264905 w 12192001"/>
              <a:gd name="connsiteY1664" fmla="*/ 1695292 h 5071422"/>
              <a:gd name="connsiteX1665" fmla="*/ 1262827 w 12192001"/>
              <a:gd name="connsiteY1665" fmla="*/ 1695733 h 5071422"/>
              <a:gd name="connsiteX1666" fmla="*/ 956448 w 12192001"/>
              <a:gd name="connsiteY1666" fmla="*/ 1688596 h 5071422"/>
              <a:gd name="connsiteX1667" fmla="*/ 955544 w 12192001"/>
              <a:gd name="connsiteY1667" fmla="*/ 1737683 h 5071422"/>
              <a:gd name="connsiteX1668" fmla="*/ 956448 w 12192001"/>
              <a:gd name="connsiteY1668" fmla="*/ 1688596 h 5071422"/>
              <a:gd name="connsiteX1669" fmla="*/ 516274 w 12192001"/>
              <a:gd name="connsiteY1669" fmla="*/ 1685435 h 5071422"/>
              <a:gd name="connsiteX1670" fmla="*/ 583664 w 12192001"/>
              <a:gd name="connsiteY1670" fmla="*/ 1704852 h 5071422"/>
              <a:gd name="connsiteX1671" fmla="*/ 516274 w 12192001"/>
              <a:gd name="connsiteY1671" fmla="*/ 1685435 h 5071422"/>
              <a:gd name="connsiteX1672" fmla="*/ 2104010 w 12192001"/>
              <a:gd name="connsiteY1672" fmla="*/ 1681261 h 5071422"/>
              <a:gd name="connsiteX1673" fmla="*/ 2144020 w 12192001"/>
              <a:gd name="connsiteY1673" fmla="*/ 1687164 h 5071422"/>
              <a:gd name="connsiteX1674" fmla="*/ 2104010 w 12192001"/>
              <a:gd name="connsiteY1674" fmla="*/ 1681261 h 5071422"/>
              <a:gd name="connsiteX1675" fmla="*/ 643117 w 12192001"/>
              <a:gd name="connsiteY1675" fmla="*/ 1675211 h 5071422"/>
              <a:gd name="connsiteX1676" fmla="*/ 615953 w 12192001"/>
              <a:gd name="connsiteY1676" fmla="*/ 1724959 h 5071422"/>
              <a:gd name="connsiteX1677" fmla="*/ 644296 w 12192001"/>
              <a:gd name="connsiteY1677" fmla="*/ 1752324 h 5071422"/>
              <a:gd name="connsiteX1678" fmla="*/ 690037 w 12192001"/>
              <a:gd name="connsiteY1678" fmla="*/ 1716116 h 5071422"/>
              <a:gd name="connsiteX1679" fmla="*/ 643117 w 12192001"/>
              <a:gd name="connsiteY1679" fmla="*/ 1675211 h 5071422"/>
              <a:gd name="connsiteX1680" fmla="*/ 1259072 w 12192001"/>
              <a:gd name="connsiteY1680" fmla="*/ 1674465 h 5071422"/>
              <a:gd name="connsiteX1681" fmla="*/ 1261643 w 12192001"/>
              <a:gd name="connsiteY1681" fmla="*/ 1689027 h 5071422"/>
              <a:gd name="connsiteX1682" fmla="*/ 1259519 w 12192001"/>
              <a:gd name="connsiteY1682" fmla="*/ 1684947 h 5071422"/>
              <a:gd name="connsiteX1683" fmla="*/ 1259072 w 12192001"/>
              <a:gd name="connsiteY1683" fmla="*/ 1674465 h 5071422"/>
              <a:gd name="connsiteX1684" fmla="*/ 1108625 w 12192001"/>
              <a:gd name="connsiteY1684" fmla="*/ 1663861 h 5071422"/>
              <a:gd name="connsiteX1685" fmla="*/ 1091176 w 12192001"/>
              <a:gd name="connsiteY1685" fmla="*/ 1727351 h 5071422"/>
              <a:gd name="connsiteX1686" fmla="*/ 1108625 w 12192001"/>
              <a:gd name="connsiteY1686" fmla="*/ 1663861 h 5071422"/>
              <a:gd name="connsiteX1687" fmla="*/ 1941591 w 12192001"/>
              <a:gd name="connsiteY1687" fmla="*/ 1655472 h 5071422"/>
              <a:gd name="connsiteX1688" fmla="*/ 1927368 w 12192001"/>
              <a:gd name="connsiteY1688" fmla="*/ 1671507 h 5071422"/>
              <a:gd name="connsiteX1689" fmla="*/ 1942110 w 12192001"/>
              <a:gd name="connsiteY1689" fmla="*/ 1692172 h 5071422"/>
              <a:gd name="connsiteX1690" fmla="*/ 1957602 w 12192001"/>
              <a:gd name="connsiteY1690" fmla="*/ 1663883 h 5071422"/>
              <a:gd name="connsiteX1691" fmla="*/ 1941591 w 12192001"/>
              <a:gd name="connsiteY1691" fmla="*/ 1655472 h 5071422"/>
              <a:gd name="connsiteX1692" fmla="*/ 2038590 w 12192001"/>
              <a:gd name="connsiteY1692" fmla="*/ 1639060 h 5071422"/>
              <a:gd name="connsiteX1693" fmla="*/ 2031767 w 12192001"/>
              <a:gd name="connsiteY1693" fmla="*/ 1654993 h 5071422"/>
              <a:gd name="connsiteX1694" fmla="*/ 2059084 w 12192001"/>
              <a:gd name="connsiteY1694" fmla="*/ 1668304 h 5071422"/>
              <a:gd name="connsiteX1695" fmla="*/ 2049352 w 12192001"/>
              <a:gd name="connsiteY1695" fmla="*/ 1641036 h 5071422"/>
              <a:gd name="connsiteX1696" fmla="*/ 2038590 w 12192001"/>
              <a:gd name="connsiteY1696" fmla="*/ 1639060 h 5071422"/>
              <a:gd name="connsiteX1697" fmla="*/ 1388262 w 12192001"/>
              <a:gd name="connsiteY1697" fmla="*/ 1607213 h 5071422"/>
              <a:gd name="connsiteX1698" fmla="*/ 1408075 w 12192001"/>
              <a:gd name="connsiteY1698" fmla="*/ 1607415 h 5071422"/>
              <a:gd name="connsiteX1699" fmla="*/ 1370085 w 12192001"/>
              <a:gd name="connsiteY1699" fmla="*/ 1629327 h 5071422"/>
              <a:gd name="connsiteX1700" fmla="*/ 1388262 w 12192001"/>
              <a:gd name="connsiteY1700" fmla="*/ 1607213 h 5071422"/>
              <a:gd name="connsiteX1701" fmla="*/ 22347 w 12192001"/>
              <a:gd name="connsiteY1701" fmla="*/ 1606736 h 5071422"/>
              <a:gd name="connsiteX1702" fmla="*/ 38989 w 12192001"/>
              <a:gd name="connsiteY1702" fmla="*/ 1655271 h 5071422"/>
              <a:gd name="connsiteX1703" fmla="*/ 22347 w 12192001"/>
              <a:gd name="connsiteY1703" fmla="*/ 1606736 h 5071422"/>
              <a:gd name="connsiteX1704" fmla="*/ 959166 w 12192001"/>
              <a:gd name="connsiteY1704" fmla="*/ 1604565 h 5071422"/>
              <a:gd name="connsiteX1705" fmla="*/ 979737 w 12192001"/>
              <a:gd name="connsiteY1705" fmla="*/ 1646055 h 5071422"/>
              <a:gd name="connsiteX1706" fmla="*/ 907500 w 12192001"/>
              <a:gd name="connsiteY1706" fmla="*/ 1619829 h 5071422"/>
              <a:gd name="connsiteX1707" fmla="*/ 959166 w 12192001"/>
              <a:gd name="connsiteY1707" fmla="*/ 1604565 h 5071422"/>
              <a:gd name="connsiteX1708" fmla="*/ 1363915 w 12192001"/>
              <a:gd name="connsiteY1708" fmla="*/ 1599506 h 5071422"/>
              <a:gd name="connsiteX1709" fmla="*/ 1369071 w 12192001"/>
              <a:gd name="connsiteY1709" fmla="*/ 1615395 h 5071422"/>
              <a:gd name="connsiteX1710" fmla="*/ 1349624 w 12192001"/>
              <a:gd name="connsiteY1710" fmla="*/ 1650899 h 5071422"/>
              <a:gd name="connsiteX1711" fmla="*/ 1363915 w 12192001"/>
              <a:gd name="connsiteY1711" fmla="*/ 1599506 h 5071422"/>
              <a:gd name="connsiteX1712" fmla="*/ 1005968 w 12192001"/>
              <a:gd name="connsiteY1712" fmla="*/ 1582329 h 5071422"/>
              <a:gd name="connsiteX1713" fmla="*/ 1050843 w 12192001"/>
              <a:gd name="connsiteY1713" fmla="*/ 1595209 h 5071422"/>
              <a:gd name="connsiteX1714" fmla="*/ 1007962 w 12192001"/>
              <a:gd name="connsiteY1714" fmla="*/ 1610277 h 5071422"/>
              <a:gd name="connsiteX1715" fmla="*/ 1005968 w 12192001"/>
              <a:gd name="connsiteY1715" fmla="*/ 1582329 h 5071422"/>
              <a:gd name="connsiteX1716" fmla="*/ 982543 w 12192001"/>
              <a:gd name="connsiteY1716" fmla="*/ 1562018 h 5071422"/>
              <a:gd name="connsiteX1717" fmla="*/ 977792 w 12192001"/>
              <a:gd name="connsiteY1717" fmla="*/ 1618145 h 5071422"/>
              <a:gd name="connsiteX1718" fmla="*/ 982543 w 12192001"/>
              <a:gd name="connsiteY1718" fmla="*/ 1562018 h 5071422"/>
              <a:gd name="connsiteX1719" fmla="*/ 1059480 w 12192001"/>
              <a:gd name="connsiteY1719" fmla="*/ 1532038 h 5071422"/>
              <a:gd name="connsiteX1720" fmla="*/ 1082021 w 12192001"/>
              <a:gd name="connsiteY1720" fmla="*/ 1538445 h 5071422"/>
              <a:gd name="connsiteX1721" fmla="*/ 1049872 w 12192001"/>
              <a:gd name="connsiteY1721" fmla="*/ 1581272 h 5071422"/>
              <a:gd name="connsiteX1722" fmla="*/ 1059480 w 12192001"/>
              <a:gd name="connsiteY1722" fmla="*/ 1532038 h 5071422"/>
              <a:gd name="connsiteX1723" fmla="*/ 680856 w 12192001"/>
              <a:gd name="connsiteY1723" fmla="*/ 1527387 h 5071422"/>
              <a:gd name="connsiteX1724" fmla="*/ 696527 w 12192001"/>
              <a:gd name="connsiteY1724" fmla="*/ 1561989 h 5071422"/>
              <a:gd name="connsiteX1725" fmla="*/ 665330 w 12192001"/>
              <a:gd name="connsiteY1725" fmla="*/ 1555762 h 5071422"/>
              <a:gd name="connsiteX1726" fmla="*/ 680856 w 12192001"/>
              <a:gd name="connsiteY1726" fmla="*/ 1527387 h 5071422"/>
              <a:gd name="connsiteX1727" fmla="*/ 738786 w 12192001"/>
              <a:gd name="connsiteY1727" fmla="*/ 1518630 h 5071422"/>
              <a:gd name="connsiteX1728" fmla="*/ 751862 w 12192001"/>
              <a:gd name="connsiteY1728" fmla="*/ 1521061 h 5071422"/>
              <a:gd name="connsiteX1729" fmla="*/ 765805 w 12192001"/>
              <a:gd name="connsiteY1729" fmla="*/ 1546328 h 5071422"/>
              <a:gd name="connsiteX1730" fmla="*/ 729711 w 12192001"/>
              <a:gd name="connsiteY1730" fmla="*/ 1533254 h 5071422"/>
              <a:gd name="connsiteX1731" fmla="*/ 738786 w 12192001"/>
              <a:gd name="connsiteY1731" fmla="*/ 1518630 h 5071422"/>
              <a:gd name="connsiteX1732" fmla="*/ 2620030 w 12192001"/>
              <a:gd name="connsiteY1732" fmla="*/ 1513282 h 5071422"/>
              <a:gd name="connsiteX1733" fmla="*/ 2602416 w 12192001"/>
              <a:gd name="connsiteY1733" fmla="*/ 1515592 h 5071422"/>
              <a:gd name="connsiteX1734" fmla="*/ 2578029 w 12192001"/>
              <a:gd name="connsiteY1734" fmla="*/ 1543511 h 5071422"/>
              <a:gd name="connsiteX1735" fmla="*/ 2629773 w 12192001"/>
              <a:gd name="connsiteY1735" fmla="*/ 1528196 h 5071422"/>
              <a:gd name="connsiteX1736" fmla="*/ 2620030 w 12192001"/>
              <a:gd name="connsiteY1736" fmla="*/ 1513282 h 5071422"/>
              <a:gd name="connsiteX1737" fmla="*/ 967767 w 12192001"/>
              <a:gd name="connsiteY1737" fmla="*/ 1510302 h 5071422"/>
              <a:gd name="connsiteX1738" fmla="*/ 1000920 w 12192001"/>
              <a:gd name="connsiteY1738" fmla="*/ 1512426 h 5071422"/>
              <a:gd name="connsiteX1739" fmla="*/ 936602 w 12192001"/>
              <a:gd name="connsiteY1739" fmla="*/ 1535129 h 5071422"/>
              <a:gd name="connsiteX1740" fmla="*/ 967767 w 12192001"/>
              <a:gd name="connsiteY1740" fmla="*/ 1510302 h 5071422"/>
              <a:gd name="connsiteX1741" fmla="*/ 890704 w 12192001"/>
              <a:gd name="connsiteY1741" fmla="*/ 1508238 h 5071422"/>
              <a:gd name="connsiteX1742" fmla="*/ 906332 w 12192001"/>
              <a:gd name="connsiteY1742" fmla="*/ 1542844 h 5071422"/>
              <a:gd name="connsiteX1743" fmla="*/ 894696 w 12192001"/>
              <a:gd name="connsiteY1743" fmla="*/ 1564173 h 5071422"/>
              <a:gd name="connsiteX1744" fmla="*/ 872224 w 12192001"/>
              <a:gd name="connsiteY1744" fmla="*/ 1557632 h 5071422"/>
              <a:gd name="connsiteX1745" fmla="*/ 865287 w 12192001"/>
              <a:gd name="connsiteY1745" fmla="*/ 1522802 h 5071422"/>
              <a:gd name="connsiteX1746" fmla="*/ 855488 w 12192001"/>
              <a:gd name="connsiteY1746" fmla="*/ 1509024 h 5071422"/>
              <a:gd name="connsiteX1747" fmla="*/ 890704 w 12192001"/>
              <a:gd name="connsiteY1747" fmla="*/ 1508238 h 5071422"/>
              <a:gd name="connsiteX1748" fmla="*/ 524400 w 12192001"/>
              <a:gd name="connsiteY1748" fmla="*/ 1493003 h 5071422"/>
              <a:gd name="connsiteX1749" fmla="*/ 547086 w 12192001"/>
              <a:gd name="connsiteY1749" fmla="*/ 1502774 h 5071422"/>
              <a:gd name="connsiteX1750" fmla="*/ 503173 w 12192001"/>
              <a:gd name="connsiteY1750" fmla="*/ 1503790 h 5071422"/>
              <a:gd name="connsiteX1751" fmla="*/ 524400 w 12192001"/>
              <a:gd name="connsiteY1751" fmla="*/ 1493003 h 5071422"/>
              <a:gd name="connsiteX1752" fmla="*/ 1298486 w 12192001"/>
              <a:gd name="connsiteY1752" fmla="*/ 1491088 h 5071422"/>
              <a:gd name="connsiteX1753" fmla="*/ 1279047 w 12192001"/>
              <a:gd name="connsiteY1753" fmla="*/ 1526675 h 5071422"/>
              <a:gd name="connsiteX1754" fmla="*/ 1297620 w 12192001"/>
              <a:gd name="connsiteY1754" fmla="*/ 1540172 h 5071422"/>
              <a:gd name="connsiteX1755" fmla="*/ 1298486 w 12192001"/>
              <a:gd name="connsiteY1755" fmla="*/ 1491088 h 5071422"/>
              <a:gd name="connsiteX1756" fmla="*/ 727617 w 12192001"/>
              <a:gd name="connsiteY1756" fmla="*/ 1482604 h 5071422"/>
              <a:gd name="connsiteX1757" fmla="*/ 730563 w 12192001"/>
              <a:gd name="connsiteY1757" fmla="*/ 1484460 h 5071422"/>
              <a:gd name="connsiteX1758" fmla="*/ 727683 w 12192001"/>
              <a:gd name="connsiteY1758" fmla="*/ 1482780 h 5071422"/>
              <a:gd name="connsiteX1759" fmla="*/ 769623 w 12192001"/>
              <a:gd name="connsiteY1759" fmla="*/ 1476218 h 5071422"/>
              <a:gd name="connsiteX1760" fmla="*/ 827204 w 12192001"/>
              <a:gd name="connsiteY1760" fmla="*/ 1481818 h 5071422"/>
              <a:gd name="connsiteX1761" fmla="*/ 857668 w 12192001"/>
              <a:gd name="connsiteY1761" fmla="*/ 1599941 h 5071422"/>
              <a:gd name="connsiteX1762" fmla="*/ 807718 w 12192001"/>
              <a:gd name="connsiteY1762" fmla="*/ 1517322 h 5071422"/>
              <a:gd name="connsiteX1763" fmla="*/ 753027 w 12192001"/>
              <a:gd name="connsiteY1763" fmla="*/ 1490543 h 5071422"/>
              <a:gd name="connsiteX1764" fmla="*/ 769623 w 12192001"/>
              <a:gd name="connsiteY1764" fmla="*/ 1476218 h 5071422"/>
              <a:gd name="connsiteX1765" fmla="*/ 2147915 w 12192001"/>
              <a:gd name="connsiteY1765" fmla="*/ 1465296 h 5071422"/>
              <a:gd name="connsiteX1766" fmla="*/ 2133872 w 12192001"/>
              <a:gd name="connsiteY1766" fmla="*/ 1484496 h 5071422"/>
              <a:gd name="connsiteX1767" fmla="*/ 2164120 w 12192001"/>
              <a:gd name="connsiteY1767" fmla="*/ 1476617 h 5071422"/>
              <a:gd name="connsiteX1768" fmla="*/ 2147915 w 12192001"/>
              <a:gd name="connsiteY1768" fmla="*/ 1465296 h 5071422"/>
              <a:gd name="connsiteX1769" fmla="*/ 684583 w 12192001"/>
              <a:gd name="connsiteY1769" fmla="*/ 1457617 h 5071422"/>
              <a:gd name="connsiteX1770" fmla="*/ 727683 w 12192001"/>
              <a:gd name="connsiteY1770" fmla="*/ 1482780 h 5071422"/>
              <a:gd name="connsiteX1771" fmla="*/ 736442 w 12192001"/>
              <a:gd name="connsiteY1771" fmla="*/ 1505366 h 5071422"/>
              <a:gd name="connsiteX1772" fmla="*/ 687642 w 12192001"/>
              <a:gd name="connsiteY1772" fmla="*/ 1499571 h 5071422"/>
              <a:gd name="connsiteX1773" fmla="*/ 684583 w 12192001"/>
              <a:gd name="connsiteY1773" fmla="*/ 1457617 h 5071422"/>
              <a:gd name="connsiteX1774" fmla="*/ 1127074 w 12192001"/>
              <a:gd name="connsiteY1774" fmla="*/ 1423559 h 5071422"/>
              <a:gd name="connsiteX1775" fmla="*/ 1115981 w 12192001"/>
              <a:gd name="connsiteY1775" fmla="*/ 1460597 h 5071422"/>
              <a:gd name="connsiteX1776" fmla="*/ 1135435 w 12192001"/>
              <a:gd name="connsiteY1776" fmla="*/ 1425174 h 5071422"/>
              <a:gd name="connsiteX1777" fmla="*/ 1127074 w 12192001"/>
              <a:gd name="connsiteY1777" fmla="*/ 1423559 h 5071422"/>
              <a:gd name="connsiteX1778" fmla="*/ 1894116 w 12192001"/>
              <a:gd name="connsiteY1778" fmla="*/ 1423074 h 5071422"/>
              <a:gd name="connsiteX1779" fmla="*/ 1861492 w 12192001"/>
              <a:gd name="connsiteY1779" fmla="*/ 1428297 h 5071422"/>
              <a:gd name="connsiteX1780" fmla="*/ 1927889 w 12192001"/>
              <a:gd name="connsiteY1780" fmla="*/ 1433613 h 5071422"/>
              <a:gd name="connsiteX1781" fmla="*/ 1894116 w 12192001"/>
              <a:gd name="connsiteY1781" fmla="*/ 1423074 h 5071422"/>
              <a:gd name="connsiteX1782" fmla="*/ 1948945 w 12192001"/>
              <a:gd name="connsiteY1782" fmla="*/ 1421327 h 5071422"/>
              <a:gd name="connsiteX1783" fmla="*/ 1932746 w 12192001"/>
              <a:gd name="connsiteY1783" fmla="*/ 1440465 h 5071422"/>
              <a:gd name="connsiteX1784" fmla="*/ 1966889 w 12192001"/>
              <a:gd name="connsiteY1784" fmla="*/ 1425586 h 5071422"/>
              <a:gd name="connsiteX1785" fmla="*/ 1948945 w 12192001"/>
              <a:gd name="connsiteY1785" fmla="*/ 1421327 h 5071422"/>
              <a:gd name="connsiteX1786" fmla="*/ 989368 w 12192001"/>
              <a:gd name="connsiteY1786" fmla="*/ 1413143 h 5071422"/>
              <a:gd name="connsiteX1787" fmla="*/ 981222 w 12192001"/>
              <a:gd name="connsiteY1787" fmla="*/ 1421971 h 5071422"/>
              <a:gd name="connsiteX1788" fmla="*/ 1017406 w 12192001"/>
              <a:gd name="connsiteY1788" fmla="*/ 1435076 h 5071422"/>
              <a:gd name="connsiteX1789" fmla="*/ 998497 w 12192001"/>
              <a:gd name="connsiteY1789" fmla="*/ 1417536 h 5071422"/>
              <a:gd name="connsiteX1790" fmla="*/ 989368 w 12192001"/>
              <a:gd name="connsiteY1790" fmla="*/ 1413143 h 5071422"/>
              <a:gd name="connsiteX1791" fmla="*/ 1849020 w 12192001"/>
              <a:gd name="connsiteY1791" fmla="*/ 1407916 h 5071422"/>
              <a:gd name="connsiteX1792" fmla="*/ 1838638 w 12192001"/>
              <a:gd name="connsiteY1792" fmla="*/ 1416245 h 5071422"/>
              <a:gd name="connsiteX1793" fmla="*/ 1818606 w 12192001"/>
              <a:gd name="connsiteY1793" fmla="*/ 1443366 h 5071422"/>
              <a:gd name="connsiteX1794" fmla="*/ 1860460 w 12192001"/>
              <a:gd name="connsiteY1794" fmla="*/ 1414200 h 5071422"/>
              <a:gd name="connsiteX1795" fmla="*/ 1849020 w 12192001"/>
              <a:gd name="connsiteY1795" fmla="*/ 1407916 h 5071422"/>
              <a:gd name="connsiteX1796" fmla="*/ 258047 w 12192001"/>
              <a:gd name="connsiteY1796" fmla="*/ 1397959 h 5071422"/>
              <a:gd name="connsiteX1797" fmla="*/ 306916 w 12192001"/>
              <a:gd name="connsiteY1797" fmla="*/ 1466774 h 5071422"/>
              <a:gd name="connsiteX1798" fmla="*/ 252234 w 12192001"/>
              <a:gd name="connsiteY1798" fmla="*/ 1440078 h 5071422"/>
              <a:gd name="connsiteX1799" fmla="*/ 258047 w 12192001"/>
              <a:gd name="connsiteY1799" fmla="*/ 1397959 h 5071422"/>
              <a:gd name="connsiteX1800" fmla="*/ 337116 w 12192001"/>
              <a:gd name="connsiteY1800" fmla="*/ 1395999 h 5071422"/>
              <a:gd name="connsiteX1801" fmla="*/ 275558 w 12192001"/>
              <a:gd name="connsiteY1801" fmla="*/ 1397411 h 5071422"/>
              <a:gd name="connsiteX1802" fmla="*/ 337116 w 12192001"/>
              <a:gd name="connsiteY1802" fmla="*/ 1395999 h 5071422"/>
              <a:gd name="connsiteX1803" fmla="*/ 1757922 w 12192001"/>
              <a:gd name="connsiteY1803" fmla="*/ 1395815 h 5071422"/>
              <a:gd name="connsiteX1804" fmla="*/ 1734633 w 12192001"/>
              <a:gd name="connsiteY1804" fmla="*/ 1438357 h 5071422"/>
              <a:gd name="connsiteX1805" fmla="*/ 1798959 w 12192001"/>
              <a:gd name="connsiteY1805" fmla="*/ 1415776 h 5071422"/>
              <a:gd name="connsiteX1806" fmla="*/ 1757922 w 12192001"/>
              <a:gd name="connsiteY1806" fmla="*/ 1395815 h 5071422"/>
              <a:gd name="connsiteX1807" fmla="*/ 72510 w 12192001"/>
              <a:gd name="connsiteY1807" fmla="*/ 1388499 h 5071422"/>
              <a:gd name="connsiteX1808" fmla="*/ 103789 w 12192001"/>
              <a:gd name="connsiteY1808" fmla="*/ 1394717 h 5071422"/>
              <a:gd name="connsiteX1809" fmla="*/ 74586 w 12192001"/>
              <a:gd name="connsiteY1809" fmla="*/ 1416438 h 5071422"/>
              <a:gd name="connsiteX1810" fmla="*/ 82450 w 12192001"/>
              <a:gd name="connsiteY1810" fmla="*/ 1465212 h 5071422"/>
              <a:gd name="connsiteX1811" fmla="*/ 22875 w 12192001"/>
              <a:gd name="connsiteY1811" fmla="*/ 1431706 h 5071422"/>
              <a:gd name="connsiteX1812" fmla="*/ 72510 w 12192001"/>
              <a:gd name="connsiteY1812" fmla="*/ 1388499 h 5071422"/>
              <a:gd name="connsiteX1813" fmla="*/ 1377559 w 12192001"/>
              <a:gd name="connsiteY1813" fmla="*/ 1387627 h 5071422"/>
              <a:gd name="connsiteX1814" fmla="*/ 1358832 w 12192001"/>
              <a:gd name="connsiteY1814" fmla="*/ 1412649 h 5071422"/>
              <a:gd name="connsiteX1815" fmla="*/ 1382348 w 12192001"/>
              <a:gd name="connsiteY1815" fmla="*/ 1433076 h 5071422"/>
              <a:gd name="connsiteX1816" fmla="*/ 1388037 w 12192001"/>
              <a:gd name="connsiteY1816" fmla="*/ 1390931 h 5071422"/>
              <a:gd name="connsiteX1817" fmla="*/ 1377559 w 12192001"/>
              <a:gd name="connsiteY1817" fmla="*/ 1387627 h 5071422"/>
              <a:gd name="connsiteX1818" fmla="*/ 3261805 w 12192001"/>
              <a:gd name="connsiteY1818" fmla="*/ 1386578 h 5071422"/>
              <a:gd name="connsiteX1819" fmla="*/ 3243368 w 12192001"/>
              <a:gd name="connsiteY1819" fmla="*/ 1435968 h 5071422"/>
              <a:gd name="connsiteX1820" fmla="*/ 3273637 w 12192001"/>
              <a:gd name="connsiteY1820" fmla="*/ 1428299 h 5071422"/>
              <a:gd name="connsiteX1821" fmla="*/ 3261805 w 12192001"/>
              <a:gd name="connsiteY1821" fmla="*/ 1386578 h 5071422"/>
              <a:gd name="connsiteX1822" fmla="*/ 1540343 w 12192001"/>
              <a:gd name="connsiteY1822" fmla="*/ 1366222 h 5071422"/>
              <a:gd name="connsiteX1823" fmla="*/ 1538403 w 12192001"/>
              <a:gd name="connsiteY1823" fmla="*/ 1401174 h 5071422"/>
              <a:gd name="connsiteX1824" fmla="*/ 1572628 w 12192001"/>
              <a:gd name="connsiteY1824" fmla="*/ 1386286 h 5071422"/>
              <a:gd name="connsiteX1825" fmla="*/ 1540343 w 12192001"/>
              <a:gd name="connsiteY1825" fmla="*/ 1366222 h 5071422"/>
              <a:gd name="connsiteX1826" fmla="*/ 2429275 w 12192001"/>
              <a:gd name="connsiteY1826" fmla="*/ 1356327 h 5071422"/>
              <a:gd name="connsiteX1827" fmla="*/ 2408865 w 12192001"/>
              <a:gd name="connsiteY1827" fmla="*/ 1393683 h 5071422"/>
              <a:gd name="connsiteX1828" fmla="*/ 2437054 w 12192001"/>
              <a:gd name="connsiteY1828" fmla="*/ 1357989 h 5071422"/>
              <a:gd name="connsiteX1829" fmla="*/ 2429275 w 12192001"/>
              <a:gd name="connsiteY1829" fmla="*/ 1356327 h 5071422"/>
              <a:gd name="connsiteX1830" fmla="*/ 1375981 w 12192001"/>
              <a:gd name="connsiteY1830" fmla="*/ 1346482 h 5071422"/>
              <a:gd name="connsiteX1831" fmla="*/ 1319719 w 12192001"/>
              <a:gd name="connsiteY1831" fmla="*/ 1357617 h 5071422"/>
              <a:gd name="connsiteX1832" fmla="*/ 1414463 w 12192001"/>
              <a:gd name="connsiteY1832" fmla="*/ 1390297 h 5071422"/>
              <a:gd name="connsiteX1833" fmla="*/ 1375981 w 12192001"/>
              <a:gd name="connsiteY1833" fmla="*/ 1346482 h 5071422"/>
              <a:gd name="connsiteX1834" fmla="*/ 931393 w 12192001"/>
              <a:gd name="connsiteY1834" fmla="*/ 1340583 h 5071422"/>
              <a:gd name="connsiteX1835" fmla="*/ 914714 w 12192001"/>
              <a:gd name="connsiteY1835" fmla="*/ 1353635 h 5071422"/>
              <a:gd name="connsiteX1836" fmla="*/ 943096 w 12192001"/>
              <a:gd name="connsiteY1836" fmla="*/ 1380992 h 5071422"/>
              <a:gd name="connsiteX1837" fmla="*/ 949875 w 12192001"/>
              <a:gd name="connsiteY1837" fmla="*/ 1352729 h 5071422"/>
              <a:gd name="connsiteX1838" fmla="*/ 931393 w 12192001"/>
              <a:gd name="connsiteY1838" fmla="*/ 1340583 h 5071422"/>
              <a:gd name="connsiteX1839" fmla="*/ 60188 w 12192001"/>
              <a:gd name="connsiteY1839" fmla="*/ 1337932 h 5071422"/>
              <a:gd name="connsiteX1840" fmla="*/ 73462 w 12192001"/>
              <a:gd name="connsiteY1840" fmla="*/ 1339446 h 5071422"/>
              <a:gd name="connsiteX1841" fmla="*/ 100791 w 12192001"/>
              <a:gd name="connsiteY1841" fmla="*/ 1352878 h 5071422"/>
              <a:gd name="connsiteX1842" fmla="*/ 20771 w 12192001"/>
              <a:gd name="connsiteY1842" fmla="*/ 1340693 h 5071422"/>
              <a:gd name="connsiteX1843" fmla="*/ 60188 w 12192001"/>
              <a:gd name="connsiteY1843" fmla="*/ 1337932 h 5071422"/>
              <a:gd name="connsiteX1844" fmla="*/ 3189760 w 12192001"/>
              <a:gd name="connsiteY1844" fmla="*/ 1333493 h 5071422"/>
              <a:gd name="connsiteX1845" fmla="*/ 3179071 w 12192001"/>
              <a:gd name="connsiteY1845" fmla="*/ 1337613 h 5071422"/>
              <a:gd name="connsiteX1846" fmla="*/ 3158291 w 12192001"/>
              <a:gd name="connsiteY1846" fmla="*/ 1354212 h 5071422"/>
              <a:gd name="connsiteX1847" fmla="*/ 3201169 w 12192001"/>
              <a:gd name="connsiteY1847" fmla="*/ 1339062 h 5071422"/>
              <a:gd name="connsiteX1848" fmla="*/ 3189760 w 12192001"/>
              <a:gd name="connsiteY1848" fmla="*/ 1333493 h 5071422"/>
              <a:gd name="connsiteX1849" fmla="*/ 553605 w 12192001"/>
              <a:gd name="connsiteY1849" fmla="*/ 1332490 h 5071422"/>
              <a:gd name="connsiteX1850" fmla="*/ 542056 w 12192001"/>
              <a:gd name="connsiteY1850" fmla="*/ 1340413 h 5071422"/>
              <a:gd name="connsiteX1851" fmla="*/ 520477 w 12192001"/>
              <a:gd name="connsiteY1851" fmla="*/ 1377359 h 5071422"/>
              <a:gd name="connsiteX1852" fmla="*/ 566355 w 12192001"/>
              <a:gd name="connsiteY1852" fmla="*/ 1341269 h 5071422"/>
              <a:gd name="connsiteX1853" fmla="*/ 553605 w 12192001"/>
              <a:gd name="connsiteY1853" fmla="*/ 1332490 h 5071422"/>
              <a:gd name="connsiteX1854" fmla="*/ 1212375 w 12192001"/>
              <a:gd name="connsiteY1854" fmla="*/ 1332414 h 5071422"/>
              <a:gd name="connsiteX1855" fmla="*/ 1213439 w 12192001"/>
              <a:gd name="connsiteY1855" fmla="*/ 1409204 h 5071422"/>
              <a:gd name="connsiteX1856" fmla="*/ 1212375 w 12192001"/>
              <a:gd name="connsiteY1856" fmla="*/ 1332414 h 5071422"/>
              <a:gd name="connsiteX1857" fmla="*/ 3304073 w 12192001"/>
              <a:gd name="connsiteY1857" fmla="*/ 1331763 h 5071422"/>
              <a:gd name="connsiteX1858" fmla="*/ 3290033 w 12192001"/>
              <a:gd name="connsiteY1858" fmla="*/ 1350879 h 5071422"/>
              <a:gd name="connsiteX1859" fmla="*/ 3320299 w 12192001"/>
              <a:gd name="connsiteY1859" fmla="*/ 1343125 h 5071422"/>
              <a:gd name="connsiteX1860" fmla="*/ 3304073 w 12192001"/>
              <a:gd name="connsiteY1860" fmla="*/ 1331763 h 5071422"/>
              <a:gd name="connsiteX1861" fmla="*/ 847696 w 12192001"/>
              <a:gd name="connsiteY1861" fmla="*/ 1324106 h 5071422"/>
              <a:gd name="connsiteX1862" fmla="*/ 805333 w 12192001"/>
              <a:gd name="connsiteY1862" fmla="*/ 1363272 h 5071422"/>
              <a:gd name="connsiteX1863" fmla="*/ 843557 w 12192001"/>
              <a:gd name="connsiteY1863" fmla="*/ 1404401 h 5071422"/>
              <a:gd name="connsiteX1864" fmla="*/ 826829 w 12192001"/>
              <a:gd name="connsiteY1864" fmla="*/ 1355832 h 5071422"/>
              <a:gd name="connsiteX1865" fmla="*/ 871781 w 12192001"/>
              <a:gd name="connsiteY1865" fmla="*/ 1368621 h 5071422"/>
              <a:gd name="connsiteX1866" fmla="*/ 883508 w 12192001"/>
              <a:gd name="connsiteY1866" fmla="*/ 1347366 h 5071422"/>
              <a:gd name="connsiteX1867" fmla="*/ 847696 w 12192001"/>
              <a:gd name="connsiteY1867" fmla="*/ 1324106 h 5071422"/>
              <a:gd name="connsiteX1868" fmla="*/ 1286488 w 12192001"/>
              <a:gd name="connsiteY1868" fmla="*/ 1323446 h 5071422"/>
              <a:gd name="connsiteX1869" fmla="*/ 1230987 w 12192001"/>
              <a:gd name="connsiteY1869" fmla="*/ 1345868 h 5071422"/>
              <a:gd name="connsiteX1870" fmla="*/ 1272995 w 12192001"/>
              <a:gd name="connsiteY1870" fmla="*/ 1379762 h 5071422"/>
              <a:gd name="connsiteX1871" fmla="*/ 1310001 w 12192001"/>
              <a:gd name="connsiteY1871" fmla="*/ 1343830 h 5071422"/>
              <a:gd name="connsiteX1872" fmla="*/ 1286488 w 12192001"/>
              <a:gd name="connsiteY1872" fmla="*/ 1323446 h 5071422"/>
              <a:gd name="connsiteX1873" fmla="*/ 658601 w 12192001"/>
              <a:gd name="connsiteY1873" fmla="*/ 1309345 h 5071422"/>
              <a:gd name="connsiteX1874" fmla="*/ 634563 w 12192001"/>
              <a:gd name="connsiteY1874" fmla="*/ 1311559 h 5071422"/>
              <a:gd name="connsiteX1875" fmla="*/ 671679 w 12192001"/>
              <a:gd name="connsiteY1875" fmla="*/ 1338649 h 5071422"/>
              <a:gd name="connsiteX1876" fmla="*/ 648407 w 12192001"/>
              <a:gd name="connsiteY1876" fmla="*/ 1381354 h 5071422"/>
              <a:gd name="connsiteX1877" fmla="*/ 691283 w 12192001"/>
              <a:gd name="connsiteY1877" fmla="*/ 1366242 h 5071422"/>
              <a:gd name="connsiteX1878" fmla="*/ 684346 w 12192001"/>
              <a:gd name="connsiteY1878" fmla="*/ 1331368 h 5071422"/>
              <a:gd name="connsiteX1879" fmla="*/ 658601 w 12192001"/>
              <a:gd name="connsiteY1879" fmla="*/ 1309345 h 5071422"/>
              <a:gd name="connsiteX1880" fmla="*/ 3180517 w 12192001"/>
              <a:gd name="connsiteY1880" fmla="*/ 1296446 h 5071422"/>
              <a:gd name="connsiteX1881" fmla="*/ 3154257 w 12192001"/>
              <a:gd name="connsiteY1881" fmla="*/ 1298241 h 5071422"/>
              <a:gd name="connsiteX1882" fmla="*/ 3190354 w 12192001"/>
              <a:gd name="connsiteY1882" fmla="*/ 1311355 h 5071422"/>
              <a:gd name="connsiteX1883" fmla="*/ 3180517 w 12192001"/>
              <a:gd name="connsiteY1883" fmla="*/ 1296446 h 5071422"/>
              <a:gd name="connsiteX1884" fmla="*/ 2718004 w 12192001"/>
              <a:gd name="connsiteY1884" fmla="*/ 1287991 h 5071422"/>
              <a:gd name="connsiteX1885" fmla="*/ 2674113 w 12192001"/>
              <a:gd name="connsiteY1885" fmla="*/ 1289169 h 5071422"/>
              <a:gd name="connsiteX1886" fmla="*/ 2666337 w 12192001"/>
              <a:gd name="connsiteY1886" fmla="*/ 1303255 h 5071422"/>
              <a:gd name="connsiteX1887" fmla="*/ 2703505 w 12192001"/>
              <a:gd name="connsiteY1887" fmla="*/ 1330422 h 5071422"/>
              <a:gd name="connsiteX1888" fmla="*/ 2718004 w 12192001"/>
              <a:gd name="connsiteY1888" fmla="*/ 1287991 h 5071422"/>
              <a:gd name="connsiteX1889" fmla="*/ 2645150 w 12192001"/>
              <a:gd name="connsiteY1889" fmla="*/ 1283990 h 5071422"/>
              <a:gd name="connsiteX1890" fmla="*/ 2634440 w 12192001"/>
              <a:gd name="connsiteY1890" fmla="*/ 1288115 h 5071422"/>
              <a:gd name="connsiteX1891" fmla="*/ 2613708 w 12192001"/>
              <a:gd name="connsiteY1891" fmla="*/ 1304666 h 5071422"/>
              <a:gd name="connsiteX1892" fmla="*/ 2656584 w 12192001"/>
              <a:gd name="connsiteY1892" fmla="*/ 1289515 h 5071422"/>
              <a:gd name="connsiteX1893" fmla="*/ 2645150 w 12192001"/>
              <a:gd name="connsiteY1893" fmla="*/ 1283990 h 5071422"/>
              <a:gd name="connsiteX1894" fmla="*/ 677864 w 12192001"/>
              <a:gd name="connsiteY1894" fmla="*/ 1268384 h 5071422"/>
              <a:gd name="connsiteX1895" fmla="*/ 667696 w 12192001"/>
              <a:gd name="connsiteY1895" fmla="*/ 1282795 h 5071422"/>
              <a:gd name="connsiteX1896" fmla="*/ 708732 w 12192001"/>
              <a:gd name="connsiteY1896" fmla="*/ 1302751 h 5071422"/>
              <a:gd name="connsiteX1897" fmla="*/ 692304 w 12192001"/>
              <a:gd name="connsiteY1897" fmla="*/ 1274199 h 5071422"/>
              <a:gd name="connsiteX1898" fmla="*/ 677864 w 12192001"/>
              <a:gd name="connsiteY1898" fmla="*/ 1268384 h 5071422"/>
              <a:gd name="connsiteX1899" fmla="*/ 2470112 w 12192001"/>
              <a:gd name="connsiteY1899" fmla="*/ 1266113 h 5071422"/>
              <a:gd name="connsiteX1900" fmla="*/ 2458436 w 12192001"/>
              <a:gd name="connsiteY1900" fmla="*/ 1287495 h 5071422"/>
              <a:gd name="connsiteX1901" fmla="*/ 2537493 w 12192001"/>
              <a:gd name="connsiteY1901" fmla="*/ 1285448 h 5071422"/>
              <a:gd name="connsiteX1902" fmla="*/ 2470112 w 12192001"/>
              <a:gd name="connsiteY1902" fmla="*/ 1266113 h 5071422"/>
              <a:gd name="connsiteX1903" fmla="*/ 2563551 w 12192001"/>
              <a:gd name="connsiteY1903" fmla="*/ 1265592 h 5071422"/>
              <a:gd name="connsiteX1904" fmla="*/ 2556144 w 12192001"/>
              <a:gd name="connsiteY1904" fmla="*/ 1269307 h 5071422"/>
              <a:gd name="connsiteX1905" fmla="*/ 2542440 w 12192001"/>
              <a:gd name="connsiteY1905" fmla="*/ 1292374 h 5071422"/>
              <a:gd name="connsiteX1906" fmla="*/ 2578533 w 12192001"/>
              <a:gd name="connsiteY1906" fmla="*/ 1305448 h 5071422"/>
              <a:gd name="connsiteX1907" fmla="*/ 2571618 w 12192001"/>
              <a:gd name="connsiteY1907" fmla="*/ 1270780 h 5071422"/>
              <a:gd name="connsiteX1908" fmla="*/ 2563551 w 12192001"/>
              <a:gd name="connsiteY1908" fmla="*/ 1265592 h 5071422"/>
              <a:gd name="connsiteX1909" fmla="*/ 1093123 w 12192001"/>
              <a:gd name="connsiteY1909" fmla="*/ 1265210 h 5071422"/>
              <a:gd name="connsiteX1910" fmla="*/ 1058114 w 12192001"/>
              <a:gd name="connsiteY1910" fmla="*/ 1329132 h 5071422"/>
              <a:gd name="connsiteX1911" fmla="*/ 1127379 w 12192001"/>
              <a:gd name="connsiteY1911" fmla="*/ 1313394 h 5071422"/>
              <a:gd name="connsiteX1912" fmla="*/ 1092262 w 12192001"/>
              <a:gd name="connsiteY1912" fmla="*/ 1314292 h 5071422"/>
              <a:gd name="connsiteX1913" fmla="*/ 1093123 w 12192001"/>
              <a:gd name="connsiteY1913" fmla="*/ 1265210 h 5071422"/>
              <a:gd name="connsiteX1914" fmla="*/ 4119600 w 12192001"/>
              <a:gd name="connsiteY1914" fmla="*/ 1263748 h 5071422"/>
              <a:gd name="connsiteX1915" fmla="*/ 4098931 w 12192001"/>
              <a:gd name="connsiteY1915" fmla="*/ 1281935 h 5071422"/>
              <a:gd name="connsiteX1916" fmla="*/ 4142839 w 12192001"/>
              <a:gd name="connsiteY1916" fmla="*/ 1280921 h 5071422"/>
              <a:gd name="connsiteX1917" fmla="*/ 4119600 w 12192001"/>
              <a:gd name="connsiteY1917" fmla="*/ 1263748 h 5071422"/>
              <a:gd name="connsiteX1918" fmla="*/ 2435779 w 12192001"/>
              <a:gd name="connsiteY1918" fmla="*/ 1263064 h 5071422"/>
              <a:gd name="connsiteX1919" fmla="*/ 2399918 w 12192001"/>
              <a:gd name="connsiteY1919" fmla="*/ 1267957 h 5071422"/>
              <a:gd name="connsiteX1920" fmla="*/ 2441896 w 12192001"/>
              <a:gd name="connsiteY1920" fmla="*/ 1301937 h 5071422"/>
              <a:gd name="connsiteX1921" fmla="*/ 2448632 w 12192001"/>
              <a:gd name="connsiteY1921" fmla="*/ 1273674 h 5071422"/>
              <a:gd name="connsiteX1922" fmla="*/ 2435779 w 12192001"/>
              <a:gd name="connsiteY1922" fmla="*/ 1263064 h 5071422"/>
              <a:gd name="connsiteX1923" fmla="*/ 217955 w 12192001"/>
              <a:gd name="connsiteY1923" fmla="*/ 1249981 h 5071422"/>
              <a:gd name="connsiteX1924" fmla="*/ 207969 w 12192001"/>
              <a:gd name="connsiteY1924" fmla="*/ 1252116 h 5071422"/>
              <a:gd name="connsiteX1925" fmla="*/ 246108 w 12192001"/>
              <a:gd name="connsiteY1925" fmla="*/ 1293256 h 5071422"/>
              <a:gd name="connsiteX1926" fmla="*/ 217955 w 12192001"/>
              <a:gd name="connsiteY1926" fmla="*/ 1249981 h 5071422"/>
              <a:gd name="connsiteX1927" fmla="*/ 153026 w 12192001"/>
              <a:gd name="connsiteY1927" fmla="*/ 1238032 h 5071422"/>
              <a:gd name="connsiteX1928" fmla="*/ 119151 w 12192001"/>
              <a:gd name="connsiteY1928" fmla="*/ 1240377 h 5071422"/>
              <a:gd name="connsiteX1929" fmla="*/ 177713 w 12192001"/>
              <a:gd name="connsiteY1929" fmla="*/ 1259953 h 5071422"/>
              <a:gd name="connsiteX1930" fmla="*/ 153026 w 12192001"/>
              <a:gd name="connsiteY1930" fmla="*/ 1238032 h 5071422"/>
              <a:gd name="connsiteX1931" fmla="*/ 3233798 w 12192001"/>
              <a:gd name="connsiteY1931" fmla="*/ 1234628 h 5071422"/>
              <a:gd name="connsiteX1932" fmla="*/ 3226447 w 12192001"/>
              <a:gd name="connsiteY1932" fmla="*/ 1240533 h 5071422"/>
              <a:gd name="connsiteX1933" fmla="*/ 3207126 w 12192001"/>
              <a:gd name="connsiteY1933" fmla="*/ 1359921 h 5071422"/>
              <a:gd name="connsiteX1934" fmla="*/ 3270472 w 12192001"/>
              <a:gd name="connsiteY1934" fmla="*/ 1323320 h 5071422"/>
              <a:gd name="connsiteX1935" fmla="*/ 3238188 w 12192001"/>
              <a:gd name="connsiteY1935" fmla="*/ 1303255 h 5071422"/>
              <a:gd name="connsiteX1936" fmla="*/ 3246851 w 12192001"/>
              <a:gd name="connsiteY1936" fmla="*/ 1239915 h 5071422"/>
              <a:gd name="connsiteX1937" fmla="*/ 3233798 w 12192001"/>
              <a:gd name="connsiteY1937" fmla="*/ 1234628 h 5071422"/>
              <a:gd name="connsiteX1938" fmla="*/ 5278694 w 12192001"/>
              <a:gd name="connsiteY1938" fmla="*/ 1231433 h 5071422"/>
              <a:gd name="connsiteX1939" fmla="*/ 5278703 w 12192001"/>
              <a:gd name="connsiteY1939" fmla="*/ 1231559 h 5071422"/>
              <a:gd name="connsiteX1940" fmla="*/ 5278729 w 12192001"/>
              <a:gd name="connsiteY1940" fmla="*/ 1231565 h 5071422"/>
              <a:gd name="connsiteX1941" fmla="*/ 1253106 w 12192001"/>
              <a:gd name="connsiteY1941" fmla="*/ 1226303 h 5071422"/>
              <a:gd name="connsiteX1942" fmla="*/ 1272663 w 12192001"/>
              <a:gd name="connsiteY1942" fmla="*/ 1253820 h 5071422"/>
              <a:gd name="connsiteX1943" fmla="*/ 1265926 w 12192001"/>
              <a:gd name="connsiteY1943" fmla="*/ 1282082 h 5071422"/>
              <a:gd name="connsiteX1944" fmla="*/ 1254230 w 12192001"/>
              <a:gd name="connsiteY1944" fmla="*/ 1303253 h 5071422"/>
              <a:gd name="connsiteX1945" fmla="*/ 1237497 w 12192001"/>
              <a:gd name="connsiteY1945" fmla="*/ 1254687 h 5071422"/>
              <a:gd name="connsiteX1946" fmla="*/ 1253106 w 12192001"/>
              <a:gd name="connsiteY1946" fmla="*/ 1226303 h 5071422"/>
              <a:gd name="connsiteX1947" fmla="*/ 632429 w 12192001"/>
              <a:gd name="connsiteY1947" fmla="*/ 1220680 h 5071422"/>
              <a:gd name="connsiteX1948" fmla="*/ 628636 w 12192001"/>
              <a:gd name="connsiteY1948" fmla="*/ 1290618 h 5071422"/>
              <a:gd name="connsiteX1949" fmla="*/ 662827 w 12192001"/>
              <a:gd name="connsiteY1949" fmla="*/ 1275779 h 5071422"/>
              <a:gd name="connsiteX1950" fmla="*/ 632429 w 12192001"/>
              <a:gd name="connsiteY1950" fmla="*/ 1220680 h 5071422"/>
              <a:gd name="connsiteX1951" fmla="*/ 5502108 w 12192001"/>
              <a:gd name="connsiteY1951" fmla="*/ 1219119 h 5071422"/>
              <a:gd name="connsiteX1952" fmla="*/ 5486533 w 12192001"/>
              <a:gd name="connsiteY1952" fmla="*/ 1235503 h 5071422"/>
              <a:gd name="connsiteX1953" fmla="*/ 5509937 w 12192001"/>
              <a:gd name="connsiteY1953" fmla="*/ 1236391 h 5071422"/>
              <a:gd name="connsiteX1954" fmla="*/ 609280 w 12192001"/>
              <a:gd name="connsiteY1954" fmla="*/ 1215054 h 5071422"/>
              <a:gd name="connsiteX1955" fmla="*/ 556415 w 12192001"/>
              <a:gd name="connsiteY1955" fmla="*/ 1264557 h 5071422"/>
              <a:gd name="connsiteX1956" fmla="*/ 594553 w 12192001"/>
              <a:gd name="connsiteY1956" fmla="*/ 1305656 h 5071422"/>
              <a:gd name="connsiteX1957" fmla="*/ 624631 w 12192001"/>
              <a:gd name="connsiteY1957" fmla="*/ 1234933 h 5071422"/>
              <a:gd name="connsiteX1958" fmla="*/ 609280 w 12192001"/>
              <a:gd name="connsiteY1958" fmla="*/ 1215054 h 5071422"/>
              <a:gd name="connsiteX1959" fmla="*/ 2380620 w 12192001"/>
              <a:gd name="connsiteY1959" fmla="*/ 1212148 h 5071422"/>
              <a:gd name="connsiteX1960" fmla="*/ 2364262 w 12192001"/>
              <a:gd name="connsiteY1960" fmla="*/ 1220836 h 5071422"/>
              <a:gd name="connsiteX1961" fmla="*/ 2337343 w 12192001"/>
              <a:gd name="connsiteY1961" fmla="*/ 1255396 h 5071422"/>
              <a:gd name="connsiteX1962" fmla="*/ 2388179 w 12192001"/>
              <a:gd name="connsiteY1962" fmla="*/ 1289131 h 5071422"/>
              <a:gd name="connsiteX1963" fmla="*/ 2372435 w 12192001"/>
              <a:gd name="connsiteY1963" fmla="*/ 1254619 h 5071422"/>
              <a:gd name="connsiteX1964" fmla="*/ 2400667 w 12192001"/>
              <a:gd name="connsiteY1964" fmla="*/ 1218965 h 5071422"/>
              <a:gd name="connsiteX1965" fmla="*/ 2380620 w 12192001"/>
              <a:gd name="connsiteY1965" fmla="*/ 1212148 h 5071422"/>
              <a:gd name="connsiteX1966" fmla="*/ 4406190 w 12192001"/>
              <a:gd name="connsiteY1966" fmla="*/ 1211402 h 5071422"/>
              <a:gd name="connsiteX1967" fmla="*/ 4438441 w 12192001"/>
              <a:gd name="connsiteY1967" fmla="*/ 1231514 h 5071422"/>
              <a:gd name="connsiteX1968" fmla="*/ 4406190 w 12192001"/>
              <a:gd name="connsiteY1968" fmla="*/ 1211402 h 5071422"/>
              <a:gd name="connsiteX1969" fmla="*/ 4698484 w 12192001"/>
              <a:gd name="connsiteY1969" fmla="*/ 1208277 h 5071422"/>
              <a:gd name="connsiteX1970" fmla="*/ 4679475 w 12192001"/>
              <a:gd name="connsiteY1970" fmla="*/ 1218510 h 5071422"/>
              <a:gd name="connsiteX1971" fmla="*/ 4680503 w 12192001"/>
              <a:gd name="connsiteY1971" fmla="*/ 1232564 h 5071422"/>
              <a:gd name="connsiteX1972" fmla="*/ 4719454 w 12192001"/>
              <a:gd name="connsiteY1972" fmla="*/ 1224498 h 5071422"/>
              <a:gd name="connsiteX1973" fmla="*/ 4698484 w 12192001"/>
              <a:gd name="connsiteY1973" fmla="*/ 1208277 h 5071422"/>
              <a:gd name="connsiteX1974" fmla="*/ 5378120 w 12192001"/>
              <a:gd name="connsiteY1974" fmla="*/ 1208203 h 5071422"/>
              <a:gd name="connsiteX1975" fmla="*/ 5343026 w 12192001"/>
              <a:gd name="connsiteY1975" fmla="*/ 1209640 h 5071422"/>
              <a:gd name="connsiteX1976" fmla="*/ 5308946 w 12192001"/>
              <a:gd name="connsiteY1976" fmla="*/ 1224016 h 5071422"/>
              <a:gd name="connsiteX1977" fmla="*/ 5330336 w 12192001"/>
              <a:gd name="connsiteY1977" fmla="*/ 1230645 h 5071422"/>
              <a:gd name="connsiteX1978" fmla="*/ 5349851 w 12192001"/>
              <a:gd name="connsiteY1978" fmla="*/ 1231126 h 5071422"/>
              <a:gd name="connsiteX1979" fmla="*/ 2320662 w 12192001"/>
              <a:gd name="connsiteY1979" fmla="*/ 1206905 h 5071422"/>
              <a:gd name="connsiteX1980" fmla="*/ 2270954 w 12192001"/>
              <a:gd name="connsiteY1980" fmla="*/ 1250159 h 5071422"/>
              <a:gd name="connsiteX1981" fmla="*/ 2282743 w 12192001"/>
              <a:gd name="connsiteY1981" fmla="*/ 1291847 h 5071422"/>
              <a:gd name="connsiteX1982" fmla="*/ 2308148 w 12192001"/>
              <a:gd name="connsiteY1982" fmla="*/ 1277201 h 5071422"/>
              <a:gd name="connsiteX1983" fmla="*/ 2320662 w 12192001"/>
              <a:gd name="connsiteY1983" fmla="*/ 1206905 h 5071422"/>
              <a:gd name="connsiteX1984" fmla="*/ 24421 w 12192001"/>
              <a:gd name="connsiteY1984" fmla="*/ 1201483 h 5071422"/>
              <a:gd name="connsiteX1985" fmla="*/ 78176 w 12192001"/>
              <a:gd name="connsiteY1985" fmla="*/ 1220619 h 5071422"/>
              <a:gd name="connsiteX1986" fmla="*/ 45008 w 12192001"/>
              <a:gd name="connsiteY1986" fmla="*/ 1249435 h 5071422"/>
              <a:gd name="connsiteX1987" fmla="*/ 902 w 12192001"/>
              <a:gd name="connsiteY1987" fmla="*/ 1236603 h 5071422"/>
              <a:gd name="connsiteX1988" fmla="*/ 1 w 12192001"/>
              <a:gd name="connsiteY1988" fmla="*/ 1241785 h 5071422"/>
              <a:gd name="connsiteX1989" fmla="*/ 1 w 12192001"/>
              <a:gd name="connsiteY1989" fmla="*/ 1207473 h 5071422"/>
              <a:gd name="connsiteX1990" fmla="*/ 7793 w 12192001"/>
              <a:gd name="connsiteY1990" fmla="*/ 1222229 h 5071422"/>
              <a:gd name="connsiteX1991" fmla="*/ 24421 w 12192001"/>
              <a:gd name="connsiteY1991" fmla="*/ 1201483 h 5071422"/>
              <a:gd name="connsiteX1992" fmla="*/ 954192 w 12192001"/>
              <a:gd name="connsiteY1992" fmla="*/ 1199246 h 5071422"/>
              <a:gd name="connsiteX1993" fmla="*/ 922219 w 12192001"/>
              <a:gd name="connsiteY1993" fmla="*/ 1213431 h 5071422"/>
              <a:gd name="connsiteX1994" fmla="*/ 988625 w 12192001"/>
              <a:gd name="connsiteY1994" fmla="*/ 1218785 h 5071422"/>
              <a:gd name="connsiteX1995" fmla="*/ 954192 w 12192001"/>
              <a:gd name="connsiteY1995" fmla="*/ 1199246 h 5071422"/>
              <a:gd name="connsiteX1996" fmla="*/ 5289298 w 12192001"/>
              <a:gd name="connsiteY1996" fmla="*/ 1196426 h 5071422"/>
              <a:gd name="connsiteX1997" fmla="*/ 5276643 w 12192001"/>
              <a:gd name="connsiteY1997" fmla="*/ 1203787 h 5071422"/>
              <a:gd name="connsiteX1998" fmla="*/ 5278542 w 12192001"/>
              <a:gd name="connsiteY1998" fmla="*/ 1229370 h 5071422"/>
              <a:gd name="connsiteX1999" fmla="*/ 5298784 w 12192001"/>
              <a:gd name="connsiteY1999" fmla="*/ 1229869 h 5071422"/>
              <a:gd name="connsiteX2000" fmla="*/ 5097778 w 12192001"/>
              <a:gd name="connsiteY2000" fmla="*/ 1193970 h 5071422"/>
              <a:gd name="connsiteX2001" fmla="*/ 5087346 w 12192001"/>
              <a:gd name="connsiteY2001" fmla="*/ 1201438 h 5071422"/>
              <a:gd name="connsiteX2002" fmla="*/ 5131255 w 12192001"/>
              <a:gd name="connsiteY2002" fmla="*/ 1200380 h 5071422"/>
              <a:gd name="connsiteX2003" fmla="*/ 5108831 w 12192001"/>
              <a:gd name="connsiteY2003" fmla="*/ 1194823 h 5071422"/>
              <a:gd name="connsiteX2004" fmla="*/ 5097778 w 12192001"/>
              <a:gd name="connsiteY2004" fmla="*/ 1193970 h 5071422"/>
              <a:gd name="connsiteX2005" fmla="*/ 2015809 w 12192001"/>
              <a:gd name="connsiteY2005" fmla="*/ 1188591 h 5071422"/>
              <a:gd name="connsiteX2006" fmla="*/ 2078598 w 12192001"/>
              <a:gd name="connsiteY2006" fmla="*/ 1205817 h 5071422"/>
              <a:gd name="connsiteX2007" fmla="*/ 1937205 w 12192001"/>
              <a:gd name="connsiteY2007" fmla="*/ 1258393 h 5071422"/>
              <a:gd name="connsiteX2008" fmla="*/ 1931316 w 12192001"/>
              <a:gd name="connsiteY2008" fmla="*/ 1237405 h 5071422"/>
              <a:gd name="connsiteX2009" fmla="*/ 1965441 w 12192001"/>
              <a:gd name="connsiteY2009" fmla="*/ 1222776 h 5071422"/>
              <a:gd name="connsiteX2010" fmla="*/ 1954666 w 12192001"/>
              <a:gd name="connsiteY2010" fmla="*/ 1195022 h 5071422"/>
              <a:gd name="connsiteX2011" fmla="*/ 2015809 w 12192001"/>
              <a:gd name="connsiteY2011" fmla="*/ 1188591 h 5071422"/>
              <a:gd name="connsiteX2012" fmla="*/ 2235876 w 12192001"/>
              <a:gd name="connsiteY2012" fmla="*/ 1188317 h 5071422"/>
              <a:gd name="connsiteX2013" fmla="*/ 2241845 w 12192001"/>
              <a:gd name="connsiteY2013" fmla="*/ 1209253 h 5071422"/>
              <a:gd name="connsiteX2014" fmla="*/ 2234366 w 12192001"/>
              <a:gd name="connsiteY2014" fmla="*/ 1216277 h 5071422"/>
              <a:gd name="connsiteX2015" fmla="*/ 2640425 w 12192001"/>
              <a:gd name="connsiteY2015" fmla="*/ 1188287 h 5071422"/>
              <a:gd name="connsiteX2016" fmla="*/ 2605568 w 12192001"/>
              <a:gd name="connsiteY2016" fmla="*/ 1192890 h 5071422"/>
              <a:gd name="connsiteX2017" fmla="*/ 2614530 w 12192001"/>
              <a:gd name="connsiteY2017" fmla="*/ 1255583 h 5071422"/>
              <a:gd name="connsiteX2018" fmla="*/ 2624137 w 12192001"/>
              <a:gd name="connsiteY2018" fmla="*/ 1206348 h 5071422"/>
              <a:gd name="connsiteX2019" fmla="*/ 2645779 w 12192001"/>
              <a:gd name="connsiteY2019" fmla="*/ 1261891 h 5071422"/>
              <a:gd name="connsiteX2020" fmla="*/ 2676831 w 12192001"/>
              <a:gd name="connsiteY2020" fmla="*/ 1205139 h 5071422"/>
              <a:gd name="connsiteX2021" fmla="*/ 2640425 w 12192001"/>
              <a:gd name="connsiteY2021" fmla="*/ 1188287 h 5071422"/>
              <a:gd name="connsiteX2022" fmla="*/ 4588545 w 12192001"/>
              <a:gd name="connsiteY2022" fmla="*/ 1178834 h 5071422"/>
              <a:gd name="connsiteX2023" fmla="*/ 4586659 w 12192001"/>
              <a:gd name="connsiteY2023" fmla="*/ 1213907 h 5071422"/>
              <a:gd name="connsiteX2024" fmla="*/ 4563255 w 12192001"/>
              <a:gd name="connsiteY2024" fmla="*/ 1193428 h 5071422"/>
              <a:gd name="connsiteX2025" fmla="*/ 4535073 w 12192001"/>
              <a:gd name="connsiteY2025" fmla="*/ 1229161 h 5071422"/>
              <a:gd name="connsiteX2026" fmla="*/ 4606328 w 12192001"/>
              <a:gd name="connsiteY2026" fmla="*/ 1241328 h 5071422"/>
              <a:gd name="connsiteX2027" fmla="*/ 4588545 w 12192001"/>
              <a:gd name="connsiteY2027" fmla="*/ 1178834 h 5071422"/>
              <a:gd name="connsiteX2028" fmla="*/ 4900838 w 12192001"/>
              <a:gd name="connsiteY2028" fmla="*/ 1178040 h 5071422"/>
              <a:gd name="connsiteX2029" fmla="*/ 4902050 w 12192001"/>
              <a:gd name="connsiteY2029" fmla="*/ 1255063 h 5071422"/>
              <a:gd name="connsiteX2030" fmla="*/ 4910924 w 12192001"/>
              <a:gd name="connsiteY2030" fmla="*/ 1261512 h 5071422"/>
              <a:gd name="connsiteX2031" fmla="*/ 4918869 w 12192001"/>
              <a:gd name="connsiteY2031" fmla="*/ 1260684 h 5071422"/>
              <a:gd name="connsiteX2032" fmla="*/ 2951974 w 12192001"/>
              <a:gd name="connsiteY2032" fmla="*/ 1177308 h 5071422"/>
              <a:gd name="connsiteX2033" fmla="*/ 2966630 w 12192001"/>
              <a:gd name="connsiteY2033" fmla="*/ 1197977 h 5071422"/>
              <a:gd name="connsiteX2034" fmla="*/ 2918884 w 12192001"/>
              <a:gd name="connsiteY2034" fmla="*/ 1206111 h 5071422"/>
              <a:gd name="connsiteX2035" fmla="*/ 2951974 w 12192001"/>
              <a:gd name="connsiteY2035" fmla="*/ 1177308 h 5071422"/>
              <a:gd name="connsiteX2036" fmla="*/ 4939921 w 12192001"/>
              <a:gd name="connsiteY2036" fmla="*/ 1170045 h 5071422"/>
              <a:gd name="connsiteX2037" fmla="*/ 4926305 w 12192001"/>
              <a:gd name="connsiteY2037" fmla="*/ 1226376 h 5071422"/>
              <a:gd name="connsiteX2038" fmla="*/ 5000431 w 12192001"/>
              <a:gd name="connsiteY2038" fmla="*/ 1217529 h 5071422"/>
              <a:gd name="connsiteX2039" fmla="*/ 4993586 w 12192001"/>
              <a:gd name="connsiteY2039" fmla="*/ 1182772 h 5071422"/>
              <a:gd name="connsiteX2040" fmla="*/ 4939921 w 12192001"/>
              <a:gd name="connsiteY2040" fmla="*/ 1170045 h 5071422"/>
              <a:gd name="connsiteX2041" fmla="*/ 5266019 w 12192001"/>
              <a:gd name="connsiteY2041" fmla="*/ 1163309 h 5071422"/>
              <a:gd name="connsiteX2042" fmla="*/ 5239527 w 12192001"/>
              <a:gd name="connsiteY2042" fmla="*/ 1176698 h 5071422"/>
              <a:gd name="connsiteX2043" fmla="*/ 5284407 w 12192001"/>
              <a:gd name="connsiteY2043" fmla="*/ 1189620 h 5071422"/>
              <a:gd name="connsiteX2044" fmla="*/ 5266019 w 12192001"/>
              <a:gd name="connsiteY2044" fmla="*/ 1163309 h 5071422"/>
              <a:gd name="connsiteX2045" fmla="*/ 4223017 w 12192001"/>
              <a:gd name="connsiteY2045" fmla="*/ 1157455 h 5071422"/>
              <a:gd name="connsiteX2046" fmla="*/ 4206788 w 12192001"/>
              <a:gd name="connsiteY2046" fmla="*/ 1161339 h 5071422"/>
              <a:gd name="connsiteX2047" fmla="*/ 4175853 w 12192001"/>
              <a:gd name="connsiteY2047" fmla="*/ 1189011 h 5071422"/>
              <a:gd name="connsiteX2048" fmla="*/ 4240184 w 12192001"/>
              <a:gd name="connsiteY2048" fmla="*/ 1166429 h 5071422"/>
              <a:gd name="connsiteX2049" fmla="*/ 4223017 w 12192001"/>
              <a:gd name="connsiteY2049" fmla="*/ 1157455 h 5071422"/>
              <a:gd name="connsiteX2050" fmla="*/ 2972473 w 12192001"/>
              <a:gd name="connsiteY2050" fmla="*/ 1155772 h 5071422"/>
              <a:gd name="connsiteX2051" fmla="*/ 3031076 w 12192001"/>
              <a:gd name="connsiteY2051" fmla="*/ 1175340 h 5071422"/>
              <a:gd name="connsiteX2052" fmla="*/ 2989119 w 12192001"/>
              <a:gd name="connsiteY2052" fmla="*/ 1204307 h 5071422"/>
              <a:gd name="connsiteX2053" fmla="*/ 2972473 w 12192001"/>
              <a:gd name="connsiteY2053" fmla="*/ 1155772 h 5071422"/>
              <a:gd name="connsiteX2054" fmla="*/ 4265493 w 12192001"/>
              <a:gd name="connsiteY2054" fmla="*/ 1151667 h 5071422"/>
              <a:gd name="connsiteX2055" fmla="*/ 4253963 w 12192001"/>
              <a:gd name="connsiteY2055" fmla="*/ 1236017 h 5071422"/>
              <a:gd name="connsiteX2056" fmla="*/ 4218840 w 12192001"/>
              <a:gd name="connsiteY2056" fmla="*/ 1236920 h 5071422"/>
              <a:gd name="connsiteX2057" fmla="*/ 4148638 w 12192001"/>
              <a:gd name="connsiteY2057" fmla="*/ 1238677 h 5071422"/>
              <a:gd name="connsiteX2058" fmla="*/ 4211068 w 12192001"/>
              <a:gd name="connsiteY2058" fmla="*/ 1251004 h 5071422"/>
              <a:gd name="connsiteX2059" fmla="*/ 4307704 w 12192001"/>
              <a:gd name="connsiteY2059" fmla="*/ 1248694 h 5071422"/>
              <a:gd name="connsiteX2060" fmla="*/ 4278306 w 12192001"/>
              <a:gd name="connsiteY2060" fmla="*/ 1207365 h 5071422"/>
              <a:gd name="connsiteX2061" fmla="*/ 4267593 w 12192001"/>
              <a:gd name="connsiteY2061" fmla="*/ 1242636 h 5071422"/>
              <a:gd name="connsiteX2062" fmla="*/ 4265493 w 12192001"/>
              <a:gd name="connsiteY2062" fmla="*/ 1151667 h 5071422"/>
              <a:gd name="connsiteX2063" fmla="*/ 1885252 w 12192001"/>
              <a:gd name="connsiteY2063" fmla="*/ 1147783 h 5071422"/>
              <a:gd name="connsiteX2064" fmla="*/ 1942863 w 12192001"/>
              <a:gd name="connsiteY2064" fmla="*/ 1153210 h 5071422"/>
              <a:gd name="connsiteX2065" fmla="*/ 1949800 w 12192001"/>
              <a:gd name="connsiteY2065" fmla="*/ 1188084 h 5071422"/>
              <a:gd name="connsiteX2066" fmla="*/ 1850309 w 12192001"/>
              <a:gd name="connsiteY2066" fmla="*/ 1211532 h 5071422"/>
              <a:gd name="connsiteX2067" fmla="*/ 1780026 w 12192001"/>
              <a:gd name="connsiteY2067" fmla="*/ 1213298 h 5071422"/>
              <a:gd name="connsiteX2068" fmla="*/ 1818093 w 12192001"/>
              <a:gd name="connsiteY2068" fmla="*/ 1191335 h 5071422"/>
              <a:gd name="connsiteX2069" fmla="*/ 1802335 w 12192001"/>
              <a:gd name="connsiteY2069" fmla="*/ 1156742 h 5071422"/>
              <a:gd name="connsiteX2070" fmla="*/ 1885252 w 12192001"/>
              <a:gd name="connsiteY2070" fmla="*/ 1147783 h 5071422"/>
              <a:gd name="connsiteX2071" fmla="*/ 4806107 w 12192001"/>
              <a:gd name="connsiteY2071" fmla="*/ 1145481 h 5071422"/>
              <a:gd name="connsiteX2072" fmla="*/ 4830795 w 12192001"/>
              <a:gd name="connsiteY2072" fmla="*/ 1242896 h 5071422"/>
              <a:gd name="connsiteX2073" fmla="*/ 4857962 w 12192001"/>
              <a:gd name="connsiteY2073" fmla="*/ 1193190 h 5071422"/>
              <a:gd name="connsiteX2074" fmla="*/ 4834515 w 12192001"/>
              <a:gd name="connsiteY2074" fmla="*/ 1172673 h 5071422"/>
              <a:gd name="connsiteX2075" fmla="*/ 4873528 w 12192001"/>
              <a:gd name="connsiteY2075" fmla="*/ 1164811 h 5071422"/>
              <a:gd name="connsiteX2076" fmla="*/ 4806107 w 12192001"/>
              <a:gd name="connsiteY2076" fmla="*/ 1145481 h 5071422"/>
              <a:gd name="connsiteX2077" fmla="*/ 1691433 w 12192001"/>
              <a:gd name="connsiteY2077" fmla="*/ 1143600 h 5071422"/>
              <a:gd name="connsiteX2078" fmla="*/ 1719424 w 12192001"/>
              <a:gd name="connsiteY2078" fmla="*/ 1165700 h 5071422"/>
              <a:gd name="connsiteX2079" fmla="*/ 1789715 w 12192001"/>
              <a:gd name="connsiteY2079" fmla="*/ 1164012 h 5071422"/>
              <a:gd name="connsiteX2080" fmla="*/ 1731183 w 12192001"/>
              <a:gd name="connsiteY2080" fmla="*/ 1207468 h 5071422"/>
              <a:gd name="connsiteX2081" fmla="*/ 1665685 w 12192001"/>
              <a:gd name="connsiteY2081" fmla="*/ 1153062 h 5071422"/>
              <a:gd name="connsiteX2082" fmla="*/ 1691433 w 12192001"/>
              <a:gd name="connsiteY2082" fmla="*/ 1143600 h 5071422"/>
              <a:gd name="connsiteX2083" fmla="*/ 261414 w 12192001"/>
              <a:gd name="connsiteY2083" fmla="*/ 1138804 h 5071422"/>
              <a:gd name="connsiteX2084" fmla="*/ 218499 w 12192001"/>
              <a:gd name="connsiteY2084" fmla="*/ 1153959 h 5071422"/>
              <a:gd name="connsiteX2085" fmla="*/ 261414 w 12192001"/>
              <a:gd name="connsiteY2085" fmla="*/ 1138804 h 5071422"/>
              <a:gd name="connsiteX2086" fmla="*/ 4317208 w 12192001"/>
              <a:gd name="connsiteY2086" fmla="*/ 1136482 h 5071422"/>
              <a:gd name="connsiteX2087" fmla="*/ 4294897 w 12192001"/>
              <a:gd name="connsiteY2087" fmla="*/ 1193039 h 5071422"/>
              <a:gd name="connsiteX2088" fmla="*/ 4332926 w 12192001"/>
              <a:gd name="connsiteY2088" fmla="*/ 1171118 h 5071422"/>
              <a:gd name="connsiteX2089" fmla="*/ 4317208 w 12192001"/>
              <a:gd name="connsiteY2089" fmla="*/ 1136482 h 5071422"/>
              <a:gd name="connsiteX2090" fmla="*/ 4932954 w 12192001"/>
              <a:gd name="connsiteY2090" fmla="*/ 1135300 h 5071422"/>
              <a:gd name="connsiteX2091" fmla="*/ 4886139 w 12192001"/>
              <a:gd name="connsiteY2091" fmla="*/ 1157376 h 5071422"/>
              <a:gd name="connsiteX2092" fmla="*/ 4956439 w 12192001"/>
              <a:gd name="connsiteY2092" fmla="*/ 1155769 h 5071422"/>
              <a:gd name="connsiteX2093" fmla="*/ 4938911 w 12192001"/>
              <a:gd name="connsiteY2093" fmla="*/ 1156158 h 5071422"/>
              <a:gd name="connsiteX2094" fmla="*/ 4932954 w 12192001"/>
              <a:gd name="connsiteY2094" fmla="*/ 1135300 h 5071422"/>
              <a:gd name="connsiteX2095" fmla="*/ 2502868 w 12192001"/>
              <a:gd name="connsiteY2095" fmla="*/ 1132964 h 5071422"/>
              <a:gd name="connsiteX2096" fmla="*/ 2534305 w 12192001"/>
              <a:gd name="connsiteY2096" fmla="*/ 1180641 h 5071422"/>
              <a:gd name="connsiteX2097" fmla="*/ 2440579 w 12192001"/>
              <a:gd name="connsiteY2097" fmla="*/ 1161931 h 5071422"/>
              <a:gd name="connsiteX2098" fmla="*/ 2490079 w 12192001"/>
              <a:gd name="connsiteY2098" fmla="*/ 1133395 h 5071422"/>
              <a:gd name="connsiteX2099" fmla="*/ 2502868 w 12192001"/>
              <a:gd name="connsiteY2099" fmla="*/ 1132964 h 5071422"/>
              <a:gd name="connsiteX2100" fmla="*/ 3054414 w 12192001"/>
              <a:gd name="connsiteY2100" fmla="*/ 1132797 h 5071422"/>
              <a:gd name="connsiteX2101" fmla="*/ 3070072 w 12192001"/>
              <a:gd name="connsiteY2101" fmla="*/ 1167274 h 5071422"/>
              <a:gd name="connsiteX2102" fmla="*/ 3053502 w 12192001"/>
              <a:gd name="connsiteY2102" fmla="*/ 1181803 h 5071422"/>
              <a:gd name="connsiteX2103" fmla="*/ 3054414 w 12192001"/>
              <a:gd name="connsiteY2103" fmla="*/ 1132797 h 5071422"/>
              <a:gd name="connsiteX2104" fmla="*/ 3080711 w 12192001"/>
              <a:gd name="connsiteY2104" fmla="*/ 1132133 h 5071422"/>
              <a:gd name="connsiteX2105" fmla="*/ 3096352 w 12192001"/>
              <a:gd name="connsiteY2105" fmla="*/ 1166820 h 5071422"/>
              <a:gd name="connsiteX2106" fmla="*/ 3084734 w 12192001"/>
              <a:gd name="connsiteY2106" fmla="*/ 1187942 h 5071422"/>
              <a:gd name="connsiteX2107" fmla="*/ 3069027 w 12192001"/>
              <a:gd name="connsiteY2107" fmla="*/ 1153427 h 5071422"/>
              <a:gd name="connsiteX2108" fmla="*/ 3080711 w 12192001"/>
              <a:gd name="connsiteY2108" fmla="*/ 1132133 h 5071422"/>
              <a:gd name="connsiteX2109" fmla="*/ 5208584 w 12192001"/>
              <a:gd name="connsiteY2109" fmla="*/ 1129309 h 5071422"/>
              <a:gd name="connsiteX2110" fmla="*/ 5198834 w 12192001"/>
              <a:gd name="connsiteY2110" fmla="*/ 1131414 h 5071422"/>
              <a:gd name="connsiteX2111" fmla="*/ 5179911 w 12192001"/>
              <a:gd name="connsiteY2111" fmla="*/ 1143196 h 5071422"/>
              <a:gd name="connsiteX2112" fmla="*/ 5190646 w 12192001"/>
              <a:gd name="connsiteY2112" fmla="*/ 1170955 h 5071422"/>
              <a:gd name="connsiteX2113" fmla="*/ 5184762 w 12192001"/>
              <a:gd name="connsiteY2113" fmla="*/ 1150010 h 5071422"/>
              <a:gd name="connsiteX2114" fmla="*/ 5218910 w 12192001"/>
              <a:gd name="connsiteY2114" fmla="*/ 1135170 h 5071422"/>
              <a:gd name="connsiteX2115" fmla="*/ 5208584 w 12192001"/>
              <a:gd name="connsiteY2115" fmla="*/ 1129309 h 5071422"/>
              <a:gd name="connsiteX2116" fmla="*/ 5371017 w 12192001"/>
              <a:gd name="connsiteY2116" fmla="*/ 1124598 h 5071422"/>
              <a:gd name="connsiteX2117" fmla="*/ 5357146 w 12192001"/>
              <a:gd name="connsiteY2117" fmla="*/ 1130518 h 5071422"/>
              <a:gd name="connsiteX2118" fmla="*/ 5331165 w 12192001"/>
              <a:gd name="connsiteY2118" fmla="*/ 1167385 h 5071422"/>
              <a:gd name="connsiteX2119" fmla="*/ 5385782 w 12192001"/>
              <a:gd name="connsiteY2119" fmla="*/ 1131061 h 5071422"/>
              <a:gd name="connsiteX2120" fmla="*/ 5371017 w 12192001"/>
              <a:gd name="connsiteY2120" fmla="*/ 1124598 h 5071422"/>
              <a:gd name="connsiteX2121" fmla="*/ 2274654 w 12192001"/>
              <a:gd name="connsiteY2121" fmla="*/ 1117033 h 5071422"/>
              <a:gd name="connsiteX2122" fmla="*/ 2237558 w 12192001"/>
              <a:gd name="connsiteY2122" fmla="*/ 1152896 h 5071422"/>
              <a:gd name="connsiteX2123" fmla="*/ 2274654 w 12192001"/>
              <a:gd name="connsiteY2123" fmla="*/ 1117033 h 5071422"/>
              <a:gd name="connsiteX2124" fmla="*/ 2086373 w 12192001"/>
              <a:gd name="connsiteY2124" fmla="*/ 1115121 h 5071422"/>
              <a:gd name="connsiteX2125" fmla="*/ 2108718 w 12192001"/>
              <a:gd name="connsiteY2125" fmla="*/ 1135128 h 5071422"/>
              <a:gd name="connsiteX2126" fmla="*/ 2055057 w 12192001"/>
              <a:gd name="connsiteY2126" fmla="*/ 1122442 h 5071422"/>
              <a:gd name="connsiteX2127" fmla="*/ 2086373 w 12192001"/>
              <a:gd name="connsiteY2127" fmla="*/ 1115121 h 5071422"/>
              <a:gd name="connsiteX2128" fmla="*/ 2856353 w 12192001"/>
              <a:gd name="connsiteY2128" fmla="*/ 1113231 h 5071422"/>
              <a:gd name="connsiteX2129" fmla="*/ 2864056 w 12192001"/>
              <a:gd name="connsiteY2129" fmla="*/ 1116437 h 5071422"/>
              <a:gd name="connsiteX2130" fmla="*/ 2891367 w 12192001"/>
              <a:gd name="connsiteY2130" fmla="*/ 1129705 h 5071422"/>
              <a:gd name="connsiteX2131" fmla="*/ 2868047 w 12192001"/>
              <a:gd name="connsiteY2131" fmla="*/ 1172372 h 5071422"/>
              <a:gd name="connsiteX2132" fmla="*/ 2848485 w 12192001"/>
              <a:gd name="connsiteY2132" fmla="*/ 1144813 h 5071422"/>
              <a:gd name="connsiteX2133" fmla="*/ 2856353 w 12192001"/>
              <a:gd name="connsiteY2133" fmla="*/ 1113231 h 5071422"/>
              <a:gd name="connsiteX2134" fmla="*/ 3460698 w 12192001"/>
              <a:gd name="connsiteY2134" fmla="*/ 1108920 h 5071422"/>
              <a:gd name="connsiteX2135" fmla="*/ 3475950 w 12192001"/>
              <a:gd name="connsiteY2135" fmla="*/ 1122254 h 5071422"/>
              <a:gd name="connsiteX2136" fmla="*/ 3469179 w 12192001"/>
              <a:gd name="connsiteY2136" fmla="*/ 1150560 h 5071422"/>
              <a:gd name="connsiteX2137" fmla="*/ 3418343 w 12192001"/>
              <a:gd name="connsiteY2137" fmla="*/ 1116823 h 5071422"/>
              <a:gd name="connsiteX2138" fmla="*/ 3446444 w 12192001"/>
              <a:gd name="connsiteY2138" fmla="*/ 1109520 h 5071422"/>
              <a:gd name="connsiteX2139" fmla="*/ 3460698 w 12192001"/>
              <a:gd name="connsiteY2139" fmla="*/ 1108920 h 5071422"/>
              <a:gd name="connsiteX2140" fmla="*/ 3501277 w 12192001"/>
              <a:gd name="connsiteY2140" fmla="*/ 1107656 h 5071422"/>
              <a:gd name="connsiteX2141" fmla="*/ 3520834 w 12192001"/>
              <a:gd name="connsiteY2141" fmla="*/ 1135216 h 5071422"/>
              <a:gd name="connsiteX2142" fmla="*/ 3485716 w 12192001"/>
              <a:gd name="connsiteY2142" fmla="*/ 1136118 h 5071422"/>
              <a:gd name="connsiteX2143" fmla="*/ 3501277 w 12192001"/>
              <a:gd name="connsiteY2143" fmla="*/ 1107656 h 5071422"/>
              <a:gd name="connsiteX2144" fmla="*/ 5749269 w 12192001"/>
              <a:gd name="connsiteY2144" fmla="*/ 1107164 h 5071422"/>
              <a:gd name="connsiteX2145" fmla="*/ 5740894 w 12192001"/>
              <a:gd name="connsiteY2145" fmla="*/ 1115371 h 5071422"/>
              <a:gd name="connsiteX2146" fmla="*/ 5773179 w 12192001"/>
              <a:gd name="connsiteY2146" fmla="*/ 1135434 h 5071422"/>
              <a:gd name="connsiteX2147" fmla="*/ 5753627 w 12192001"/>
              <a:gd name="connsiteY2147" fmla="*/ 1107917 h 5071422"/>
              <a:gd name="connsiteX2148" fmla="*/ 5749269 w 12192001"/>
              <a:gd name="connsiteY2148" fmla="*/ 1107164 h 5071422"/>
              <a:gd name="connsiteX2149" fmla="*/ 5018764 w 12192001"/>
              <a:gd name="connsiteY2149" fmla="*/ 1105157 h 5071422"/>
              <a:gd name="connsiteX2150" fmla="*/ 4996453 w 12192001"/>
              <a:gd name="connsiteY2150" fmla="*/ 1161719 h 5071422"/>
              <a:gd name="connsiteX2151" fmla="*/ 5011149 w 12192001"/>
              <a:gd name="connsiteY2151" fmla="*/ 1182341 h 5071422"/>
              <a:gd name="connsiteX2152" fmla="*/ 5017898 w 12192001"/>
              <a:gd name="connsiteY2152" fmla="*/ 1154202 h 5071422"/>
              <a:gd name="connsiteX2153" fmla="*/ 5036472 w 12192001"/>
              <a:gd name="connsiteY2153" fmla="*/ 1167703 h 5071422"/>
              <a:gd name="connsiteX2154" fmla="*/ 5037337 w 12192001"/>
              <a:gd name="connsiteY2154" fmla="*/ 1118659 h 5071422"/>
              <a:gd name="connsiteX2155" fmla="*/ 5034482 w 12192001"/>
              <a:gd name="connsiteY2155" fmla="*/ 1139799 h 5071422"/>
              <a:gd name="connsiteX2156" fmla="*/ 5018764 w 12192001"/>
              <a:gd name="connsiteY2156" fmla="*/ 1105157 h 5071422"/>
              <a:gd name="connsiteX2157" fmla="*/ 3347024 w 12192001"/>
              <a:gd name="connsiteY2157" fmla="*/ 1104496 h 5071422"/>
              <a:gd name="connsiteX2158" fmla="*/ 3379326 w 12192001"/>
              <a:gd name="connsiteY2158" fmla="*/ 1124685 h 5071422"/>
              <a:gd name="connsiteX2159" fmla="*/ 3351106 w 12192001"/>
              <a:gd name="connsiteY2159" fmla="*/ 1160465 h 5071422"/>
              <a:gd name="connsiteX2160" fmla="*/ 3347024 w 12192001"/>
              <a:gd name="connsiteY2160" fmla="*/ 1104496 h 5071422"/>
              <a:gd name="connsiteX2161" fmla="*/ 3600546 w 12192001"/>
              <a:gd name="connsiteY2161" fmla="*/ 1104115 h 5071422"/>
              <a:gd name="connsiteX2162" fmla="*/ 3606686 w 12192001"/>
              <a:gd name="connsiteY2162" fmla="*/ 1105070 h 5071422"/>
              <a:gd name="connsiteX2163" fmla="*/ 3623376 w 12192001"/>
              <a:gd name="connsiteY2163" fmla="*/ 1153640 h 5071422"/>
              <a:gd name="connsiteX2164" fmla="*/ 3569676 w 12192001"/>
              <a:gd name="connsiteY2164" fmla="*/ 1140958 h 5071422"/>
              <a:gd name="connsiteX2165" fmla="*/ 3594999 w 12192001"/>
              <a:gd name="connsiteY2165" fmla="*/ 1126322 h 5071422"/>
              <a:gd name="connsiteX2166" fmla="*/ 3600546 w 12192001"/>
              <a:gd name="connsiteY2166" fmla="*/ 1104115 h 5071422"/>
              <a:gd name="connsiteX2167" fmla="*/ 2317545 w 12192001"/>
              <a:gd name="connsiteY2167" fmla="*/ 1101968 h 5071422"/>
              <a:gd name="connsiteX2168" fmla="*/ 2334191 w 12192001"/>
              <a:gd name="connsiteY2168" fmla="*/ 1150503 h 5071422"/>
              <a:gd name="connsiteX2169" fmla="*/ 2384839 w 12192001"/>
              <a:gd name="connsiteY2169" fmla="*/ 1121268 h 5071422"/>
              <a:gd name="connsiteX2170" fmla="*/ 2431807 w 12192001"/>
              <a:gd name="connsiteY2170" fmla="*/ 1162212 h 5071422"/>
              <a:gd name="connsiteX2171" fmla="*/ 2294203 w 12192001"/>
              <a:gd name="connsiteY2171" fmla="*/ 1144433 h 5071422"/>
              <a:gd name="connsiteX2172" fmla="*/ 2317545 w 12192001"/>
              <a:gd name="connsiteY2172" fmla="*/ 1101968 h 5071422"/>
              <a:gd name="connsiteX2173" fmla="*/ 2924551 w 12192001"/>
              <a:gd name="connsiteY2173" fmla="*/ 1101019 h 5071422"/>
              <a:gd name="connsiteX2174" fmla="*/ 2939201 w 12192001"/>
              <a:gd name="connsiteY2174" fmla="*/ 1121567 h 5071422"/>
              <a:gd name="connsiteX2175" fmla="*/ 2916933 w 12192001"/>
              <a:gd name="connsiteY2175" fmla="*/ 1178159 h 5071422"/>
              <a:gd name="connsiteX2176" fmla="*/ 2901211 w 12192001"/>
              <a:gd name="connsiteY2176" fmla="*/ 1143483 h 5071422"/>
              <a:gd name="connsiteX2177" fmla="*/ 2911803 w 12192001"/>
              <a:gd name="connsiteY2177" fmla="*/ 1108263 h 5071422"/>
              <a:gd name="connsiteX2178" fmla="*/ 2924551 w 12192001"/>
              <a:gd name="connsiteY2178" fmla="*/ 1101019 h 5071422"/>
              <a:gd name="connsiteX2179" fmla="*/ 5445146 w 12192001"/>
              <a:gd name="connsiteY2179" fmla="*/ 1099950 h 5071422"/>
              <a:gd name="connsiteX2180" fmla="*/ 5462854 w 12192001"/>
              <a:gd name="connsiteY2180" fmla="*/ 1101152 h 5071422"/>
              <a:gd name="connsiteX2181" fmla="*/ 5458145 w 12192001"/>
              <a:gd name="connsiteY2181" fmla="*/ 1157273 h 5071422"/>
              <a:gd name="connsiteX2182" fmla="*/ 5455094 w 12192001"/>
              <a:gd name="connsiteY2182" fmla="*/ 1115401 h 5071422"/>
              <a:gd name="connsiteX2183" fmla="*/ 5428698 w 12192001"/>
              <a:gd name="connsiteY2183" fmla="*/ 1115906 h 5071422"/>
              <a:gd name="connsiteX2184" fmla="*/ 5445146 w 12192001"/>
              <a:gd name="connsiteY2184" fmla="*/ 1099950 h 5071422"/>
              <a:gd name="connsiteX2185" fmla="*/ 3102323 w 12192001"/>
              <a:gd name="connsiteY2185" fmla="*/ 1095894 h 5071422"/>
              <a:gd name="connsiteX2186" fmla="*/ 3137278 w 12192001"/>
              <a:gd name="connsiteY2186" fmla="*/ 1123760 h 5071422"/>
              <a:gd name="connsiteX2187" fmla="*/ 3091420 w 12192001"/>
              <a:gd name="connsiteY2187" fmla="*/ 1096861 h 5071422"/>
              <a:gd name="connsiteX2188" fmla="*/ 3102323 w 12192001"/>
              <a:gd name="connsiteY2188" fmla="*/ 1095894 h 5071422"/>
              <a:gd name="connsiteX2189" fmla="*/ 3161656 w 12192001"/>
              <a:gd name="connsiteY2189" fmla="*/ 1095061 h 5071422"/>
              <a:gd name="connsiteX2190" fmla="*/ 3185099 w 12192001"/>
              <a:gd name="connsiteY2190" fmla="*/ 1115535 h 5071422"/>
              <a:gd name="connsiteX2191" fmla="*/ 3138336 w 12192001"/>
              <a:gd name="connsiteY2191" fmla="*/ 1137728 h 5071422"/>
              <a:gd name="connsiteX2192" fmla="*/ 3161656 w 12192001"/>
              <a:gd name="connsiteY2192" fmla="*/ 1095061 h 5071422"/>
              <a:gd name="connsiteX2193" fmla="*/ 1849976 w 12192001"/>
              <a:gd name="connsiteY2193" fmla="*/ 1085587 h 5071422"/>
              <a:gd name="connsiteX2194" fmla="*/ 1782589 w 12192001"/>
              <a:gd name="connsiteY2194" fmla="*/ 1109693 h 5071422"/>
              <a:gd name="connsiteX2195" fmla="*/ 1756631 w 12192001"/>
              <a:gd name="connsiteY2195" fmla="*/ 1086443 h 5071422"/>
              <a:gd name="connsiteX2196" fmla="*/ 1781369 w 12192001"/>
              <a:gd name="connsiteY2196" fmla="*/ 1091709 h 5071422"/>
              <a:gd name="connsiteX2197" fmla="*/ 1849976 w 12192001"/>
              <a:gd name="connsiteY2197" fmla="*/ 1085587 h 5071422"/>
              <a:gd name="connsiteX2198" fmla="*/ 2742975 w 12192001"/>
              <a:gd name="connsiteY2198" fmla="*/ 1084422 h 5071422"/>
              <a:gd name="connsiteX2199" fmla="*/ 2775234 w 12192001"/>
              <a:gd name="connsiteY2199" fmla="*/ 1104659 h 5071422"/>
              <a:gd name="connsiteX2200" fmla="*/ 2719646 w 12192001"/>
              <a:gd name="connsiteY2200" fmla="*/ 1127051 h 5071422"/>
              <a:gd name="connsiteX2201" fmla="*/ 2739202 w 12192001"/>
              <a:gd name="connsiteY2201" fmla="*/ 1154566 h 5071422"/>
              <a:gd name="connsiteX2202" fmla="*/ 2702184 w 12192001"/>
              <a:gd name="connsiteY2202" fmla="*/ 1190378 h 5071422"/>
              <a:gd name="connsiteX2203" fmla="*/ 2721640 w 12192001"/>
              <a:gd name="connsiteY2203" fmla="*/ 1154998 h 5071422"/>
              <a:gd name="connsiteX2204" fmla="*/ 2682640 w 12192001"/>
              <a:gd name="connsiteY2204" fmla="*/ 1162981 h 5071422"/>
              <a:gd name="connsiteX2205" fmla="*/ 2681425 w 12192001"/>
              <a:gd name="connsiteY2205" fmla="*/ 1085958 h 5071422"/>
              <a:gd name="connsiteX2206" fmla="*/ 2742975 w 12192001"/>
              <a:gd name="connsiteY2206" fmla="*/ 1084422 h 5071422"/>
              <a:gd name="connsiteX2207" fmla="*/ 2553840 w 12192001"/>
              <a:gd name="connsiteY2207" fmla="*/ 1082427 h 5071422"/>
              <a:gd name="connsiteX2208" fmla="*/ 2572698 w 12192001"/>
              <a:gd name="connsiteY2208" fmla="*/ 1098244 h 5071422"/>
              <a:gd name="connsiteX2209" fmla="*/ 2575279 w 12192001"/>
              <a:gd name="connsiteY2209" fmla="*/ 1104493 h 5071422"/>
              <a:gd name="connsiteX2210" fmla="*/ 3758941 w 12192001"/>
              <a:gd name="connsiteY2210" fmla="*/ 1080283 h 5071422"/>
              <a:gd name="connsiteX2211" fmla="*/ 3808787 w 12192001"/>
              <a:gd name="connsiteY2211" fmla="*/ 1163074 h 5071422"/>
              <a:gd name="connsiteX2212" fmla="*/ 3729757 w 12192001"/>
              <a:gd name="connsiteY2212" fmla="*/ 1164991 h 5071422"/>
              <a:gd name="connsiteX2213" fmla="*/ 3693584 w 12192001"/>
              <a:gd name="connsiteY2213" fmla="*/ 1088771 h 5071422"/>
              <a:gd name="connsiteX2214" fmla="*/ 3736545 w 12192001"/>
              <a:gd name="connsiteY2214" fmla="*/ 1136809 h 5071422"/>
              <a:gd name="connsiteX2215" fmla="*/ 3758941 w 12192001"/>
              <a:gd name="connsiteY2215" fmla="*/ 1080283 h 5071422"/>
              <a:gd name="connsiteX2216" fmla="*/ 6323296 w 12192001"/>
              <a:gd name="connsiteY2216" fmla="*/ 1076650 h 5071422"/>
              <a:gd name="connsiteX2217" fmla="*/ 6305913 w 12192001"/>
              <a:gd name="connsiteY2217" fmla="*/ 1080273 h 5071422"/>
              <a:gd name="connsiteX2218" fmla="*/ 6342182 w 12192001"/>
              <a:gd name="connsiteY2218" fmla="*/ 1093455 h 5071422"/>
              <a:gd name="connsiteX2219" fmla="*/ 6323296 w 12192001"/>
              <a:gd name="connsiteY2219" fmla="*/ 1076650 h 5071422"/>
              <a:gd name="connsiteX2220" fmla="*/ 5478385 w 12192001"/>
              <a:gd name="connsiteY2220" fmla="*/ 1072819 h 5071422"/>
              <a:gd name="connsiteX2221" fmla="*/ 5538045 w 12192001"/>
              <a:gd name="connsiteY2221" fmla="*/ 1106355 h 5071422"/>
              <a:gd name="connsiteX2222" fmla="*/ 5473625 w 12192001"/>
              <a:gd name="connsiteY2222" fmla="*/ 1128863 h 5071422"/>
              <a:gd name="connsiteX2223" fmla="*/ 5478385 w 12192001"/>
              <a:gd name="connsiteY2223" fmla="*/ 1072819 h 5071422"/>
              <a:gd name="connsiteX2224" fmla="*/ 11506182 w 12192001"/>
              <a:gd name="connsiteY2224" fmla="*/ 1058661 h 5071422"/>
              <a:gd name="connsiteX2225" fmla="*/ 11500369 w 12192001"/>
              <a:gd name="connsiteY2225" fmla="*/ 1062330 h 5071422"/>
              <a:gd name="connsiteX2226" fmla="*/ 11488921 w 12192001"/>
              <a:gd name="connsiteY2226" fmla="*/ 1092097 h 5071422"/>
              <a:gd name="connsiteX2227" fmla="*/ 11518086 w 12192001"/>
              <a:gd name="connsiteY2227" fmla="*/ 1070379 h 5071422"/>
              <a:gd name="connsiteX2228" fmla="*/ 11506182 w 12192001"/>
              <a:gd name="connsiteY2228" fmla="*/ 1058661 h 5071422"/>
              <a:gd name="connsiteX2229" fmla="*/ 4359952 w 12192001"/>
              <a:gd name="connsiteY2229" fmla="*/ 1058479 h 5071422"/>
              <a:gd name="connsiteX2230" fmla="*/ 4340498 w 12192001"/>
              <a:gd name="connsiteY2230" fmla="*/ 1093900 h 5071422"/>
              <a:gd name="connsiteX2231" fmla="*/ 4353204 w 12192001"/>
              <a:gd name="connsiteY2231" fmla="*/ 1086618 h 5071422"/>
              <a:gd name="connsiteX2232" fmla="*/ 4371743 w 12192001"/>
              <a:gd name="connsiteY2232" fmla="*/ 1100161 h 5071422"/>
              <a:gd name="connsiteX2233" fmla="*/ 4359952 w 12192001"/>
              <a:gd name="connsiteY2233" fmla="*/ 1058479 h 5071422"/>
              <a:gd name="connsiteX2234" fmla="*/ 3760253 w 12192001"/>
              <a:gd name="connsiteY2234" fmla="*/ 1054048 h 5071422"/>
              <a:gd name="connsiteX2235" fmla="*/ 3785204 w 12192001"/>
              <a:gd name="connsiteY2235" fmla="*/ 1079665 h 5071422"/>
              <a:gd name="connsiteX2236" fmla="*/ 3727627 w 12192001"/>
              <a:gd name="connsiteY2236" fmla="*/ 1074151 h 5071422"/>
              <a:gd name="connsiteX2237" fmla="*/ 3760253 w 12192001"/>
              <a:gd name="connsiteY2237" fmla="*/ 1054048 h 5071422"/>
              <a:gd name="connsiteX2238" fmla="*/ 1720105 w 12192001"/>
              <a:gd name="connsiteY2238" fmla="*/ 1053726 h 5071422"/>
              <a:gd name="connsiteX2239" fmla="*/ 1756631 w 12192001"/>
              <a:gd name="connsiteY2239" fmla="*/ 1086443 h 5071422"/>
              <a:gd name="connsiteX2240" fmla="*/ 1747869 w 12192001"/>
              <a:gd name="connsiteY2240" fmla="*/ 1084577 h 5071422"/>
              <a:gd name="connsiteX2241" fmla="*/ 1720105 w 12192001"/>
              <a:gd name="connsiteY2241" fmla="*/ 1053726 h 5071422"/>
              <a:gd name="connsiteX2242" fmla="*/ 2309585 w 12192001"/>
              <a:gd name="connsiteY2242" fmla="*/ 1053123 h 5071422"/>
              <a:gd name="connsiteX2243" fmla="*/ 2334085 w 12192001"/>
              <a:gd name="connsiteY2243" fmla="*/ 1087565 h 5071422"/>
              <a:gd name="connsiteX2244" fmla="*/ 2280338 w 12192001"/>
              <a:gd name="connsiteY2244" fmla="*/ 1074849 h 5071422"/>
              <a:gd name="connsiteX2245" fmla="*/ 2309585 w 12192001"/>
              <a:gd name="connsiteY2245" fmla="*/ 1053123 h 5071422"/>
              <a:gd name="connsiteX2246" fmla="*/ 4605934 w 12192001"/>
              <a:gd name="connsiteY2246" fmla="*/ 1052403 h 5071422"/>
              <a:gd name="connsiteX2247" fmla="*/ 4621562 w 12192001"/>
              <a:gd name="connsiteY2247" fmla="*/ 1087011 h 5071422"/>
              <a:gd name="connsiteX2248" fmla="*/ 4551317 w 12192001"/>
              <a:gd name="connsiteY2248" fmla="*/ 1088729 h 5071422"/>
              <a:gd name="connsiteX2249" fmla="*/ 4605934 w 12192001"/>
              <a:gd name="connsiteY2249" fmla="*/ 1052403 h 5071422"/>
              <a:gd name="connsiteX2250" fmla="*/ 3862116 w 12192001"/>
              <a:gd name="connsiteY2250" fmla="*/ 1049773 h 5071422"/>
              <a:gd name="connsiteX2251" fmla="*/ 3877877 w 12192001"/>
              <a:gd name="connsiteY2251" fmla="*/ 1084449 h 5071422"/>
              <a:gd name="connsiteX2252" fmla="*/ 3951019 w 12192001"/>
              <a:gd name="connsiteY2252" fmla="*/ 1061544 h 5071422"/>
              <a:gd name="connsiteX2253" fmla="*/ 3945250 w 12192001"/>
              <a:gd name="connsiteY2253" fmla="*/ 1103701 h 5071422"/>
              <a:gd name="connsiteX2254" fmla="*/ 3881900 w 12192001"/>
              <a:gd name="connsiteY2254" fmla="*/ 1140259 h 5071422"/>
              <a:gd name="connsiteX2255" fmla="*/ 3837991 w 12192001"/>
              <a:gd name="connsiteY2255" fmla="*/ 1141313 h 5071422"/>
              <a:gd name="connsiteX2256" fmla="*/ 3838857 w 12192001"/>
              <a:gd name="connsiteY2256" fmla="*/ 1092229 h 5071422"/>
              <a:gd name="connsiteX2257" fmla="*/ 3834047 w 12192001"/>
              <a:gd name="connsiteY2257" fmla="*/ 1085411 h 5071422"/>
              <a:gd name="connsiteX2258" fmla="*/ 3862116 w 12192001"/>
              <a:gd name="connsiteY2258" fmla="*/ 1049773 h 5071422"/>
              <a:gd name="connsiteX2259" fmla="*/ 5008864 w 12192001"/>
              <a:gd name="connsiteY2259" fmla="*/ 1028446 h 5071422"/>
              <a:gd name="connsiteX2260" fmla="*/ 5066443 w 12192001"/>
              <a:gd name="connsiteY2260" fmla="*/ 1034003 h 5071422"/>
              <a:gd name="connsiteX2261" fmla="*/ 5008864 w 12192001"/>
              <a:gd name="connsiteY2261" fmla="*/ 1028446 h 5071422"/>
              <a:gd name="connsiteX2262" fmla="*/ 3618178 w 12192001"/>
              <a:gd name="connsiteY2262" fmla="*/ 1020764 h 5071422"/>
              <a:gd name="connsiteX2263" fmla="*/ 3651455 w 12192001"/>
              <a:gd name="connsiteY2263" fmla="*/ 1054929 h 5071422"/>
              <a:gd name="connsiteX2264" fmla="*/ 3621199 w 12192001"/>
              <a:gd name="connsiteY2264" fmla="*/ 1062766 h 5071422"/>
              <a:gd name="connsiteX2265" fmla="*/ 3618178 w 12192001"/>
              <a:gd name="connsiteY2265" fmla="*/ 1020764 h 5071422"/>
              <a:gd name="connsiteX2266" fmla="*/ 3959683 w 12192001"/>
              <a:gd name="connsiteY2266" fmla="*/ 998247 h 5071422"/>
              <a:gd name="connsiteX2267" fmla="*/ 3967655 w 12192001"/>
              <a:gd name="connsiteY2267" fmla="*/ 1047257 h 5071422"/>
              <a:gd name="connsiteX2268" fmla="*/ 3944165 w 12192001"/>
              <a:gd name="connsiteY2268" fmla="*/ 1026705 h 5071422"/>
              <a:gd name="connsiteX2269" fmla="*/ 3959683 w 12192001"/>
              <a:gd name="connsiteY2269" fmla="*/ 998247 h 5071422"/>
              <a:gd name="connsiteX2270" fmla="*/ 6379150 w 12192001"/>
              <a:gd name="connsiteY2270" fmla="*/ 997249 h 5071422"/>
              <a:gd name="connsiteX2271" fmla="*/ 6392647 w 12192001"/>
              <a:gd name="connsiteY2271" fmla="*/ 1001250 h 5071422"/>
              <a:gd name="connsiteX2272" fmla="*/ 6339958 w 12192001"/>
              <a:gd name="connsiteY2272" fmla="*/ 1002499 h 5071422"/>
              <a:gd name="connsiteX2273" fmla="*/ 6379150 w 12192001"/>
              <a:gd name="connsiteY2273" fmla="*/ 997249 h 5071422"/>
              <a:gd name="connsiteX2274" fmla="*/ 3840643 w 12192001"/>
              <a:gd name="connsiteY2274" fmla="*/ 994257 h 5071422"/>
              <a:gd name="connsiteX2275" fmla="*/ 3840757 w 12192001"/>
              <a:gd name="connsiteY2275" fmla="*/ 1057359 h 5071422"/>
              <a:gd name="connsiteX2276" fmla="*/ 3817353 w 12192001"/>
              <a:gd name="connsiteY2276" fmla="*/ 1036838 h 5071422"/>
              <a:gd name="connsiteX2277" fmla="*/ 3815317 w 12192001"/>
              <a:gd name="connsiteY2277" fmla="*/ 1008856 h 5071422"/>
              <a:gd name="connsiteX2278" fmla="*/ 3840643 w 12192001"/>
              <a:gd name="connsiteY2278" fmla="*/ 994257 h 5071422"/>
              <a:gd name="connsiteX2279" fmla="*/ 7315785 w 12192001"/>
              <a:gd name="connsiteY2279" fmla="*/ 992383 h 5071422"/>
              <a:gd name="connsiteX2280" fmla="*/ 7349995 w 12192001"/>
              <a:gd name="connsiteY2280" fmla="*/ 1040530 h 5071422"/>
              <a:gd name="connsiteX2281" fmla="*/ 7315785 w 12192001"/>
              <a:gd name="connsiteY2281" fmla="*/ 992383 h 5071422"/>
              <a:gd name="connsiteX2282" fmla="*/ 11463301 w 12192001"/>
              <a:gd name="connsiteY2282" fmla="*/ 980744 h 5071422"/>
              <a:gd name="connsiteX2283" fmla="*/ 11440991 w 12192001"/>
              <a:gd name="connsiteY2283" fmla="*/ 1037341 h 5071422"/>
              <a:gd name="connsiteX2284" fmla="*/ 11461593 w 12192001"/>
              <a:gd name="connsiteY2284" fmla="*/ 1078704 h 5071422"/>
              <a:gd name="connsiteX2285" fmla="*/ 11488768 w 12192001"/>
              <a:gd name="connsiteY2285" fmla="*/ 1029081 h 5071422"/>
              <a:gd name="connsiteX2286" fmla="*/ 11475087 w 12192001"/>
              <a:gd name="connsiteY2286" fmla="*/ 1022388 h 5071422"/>
              <a:gd name="connsiteX2287" fmla="*/ 11463301 w 12192001"/>
              <a:gd name="connsiteY2287" fmla="*/ 980744 h 5071422"/>
              <a:gd name="connsiteX2288" fmla="*/ 5909716 w 12192001"/>
              <a:gd name="connsiteY2288" fmla="*/ 969913 h 5071422"/>
              <a:gd name="connsiteX2289" fmla="*/ 5921224 w 12192001"/>
              <a:gd name="connsiteY2289" fmla="*/ 991829 h 5071422"/>
              <a:gd name="connsiteX2290" fmla="*/ 5889987 w 12192001"/>
              <a:gd name="connsiteY2290" fmla="*/ 985646 h 5071422"/>
              <a:gd name="connsiteX2291" fmla="*/ 5909716 w 12192001"/>
              <a:gd name="connsiteY2291" fmla="*/ 969913 h 5071422"/>
              <a:gd name="connsiteX2292" fmla="*/ 7555796 w 12192001"/>
              <a:gd name="connsiteY2292" fmla="*/ 965325 h 5071422"/>
              <a:gd name="connsiteX2293" fmla="*/ 7528598 w 12192001"/>
              <a:gd name="connsiteY2293" fmla="*/ 1015160 h 5071422"/>
              <a:gd name="connsiteX2294" fmla="*/ 7543251 w 12192001"/>
              <a:gd name="connsiteY2294" fmla="*/ 1035745 h 5071422"/>
              <a:gd name="connsiteX2295" fmla="*/ 7592955 w 12192001"/>
              <a:gd name="connsiteY2295" fmla="*/ 992409 h 5071422"/>
              <a:gd name="connsiteX2296" fmla="*/ 7555796 w 12192001"/>
              <a:gd name="connsiteY2296" fmla="*/ 965325 h 5071422"/>
              <a:gd name="connsiteX2297" fmla="*/ 7661246 w 12192001"/>
              <a:gd name="connsiteY2297" fmla="*/ 962734 h 5071422"/>
              <a:gd name="connsiteX2298" fmla="*/ 7703277 w 12192001"/>
              <a:gd name="connsiteY2298" fmla="*/ 996835 h 5071422"/>
              <a:gd name="connsiteX2299" fmla="*/ 7661246 w 12192001"/>
              <a:gd name="connsiteY2299" fmla="*/ 962734 h 5071422"/>
              <a:gd name="connsiteX2300" fmla="*/ 6617962 w 12192001"/>
              <a:gd name="connsiteY2300" fmla="*/ 953610 h 5071422"/>
              <a:gd name="connsiteX2301" fmla="*/ 6555597 w 12192001"/>
              <a:gd name="connsiteY2301" fmla="*/ 1004225 h 5071422"/>
              <a:gd name="connsiteX2302" fmla="*/ 6617962 w 12192001"/>
              <a:gd name="connsiteY2302" fmla="*/ 953610 h 5071422"/>
              <a:gd name="connsiteX2303" fmla="*/ 7453379 w 12192001"/>
              <a:gd name="connsiteY2303" fmla="*/ 946928 h 5071422"/>
              <a:gd name="connsiteX2304" fmla="*/ 7443603 w 12192001"/>
              <a:gd name="connsiteY2304" fmla="*/ 996140 h 5071422"/>
              <a:gd name="connsiteX2305" fmla="*/ 7427976 w 12192001"/>
              <a:gd name="connsiteY2305" fmla="*/ 961573 h 5071422"/>
              <a:gd name="connsiteX2306" fmla="*/ 7453379 w 12192001"/>
              <a:gd name="connsiteY2306" fmla="*/ 946928 h 5071422"/>
              <a:gd name="connsiteX2307" fmla="*/ 8217044 w 12192001"/>
              <a:gd name="connsiteY2307" fmla="*/ 915238 h 5071422"/>
              <a:gd name="connsiteX2308" fmla="*/ 8188164 w 12192001"/>
              <a:gd name="connsiteY2308" fmla="*/ 949691 h 5071422"/>
              <a:gd name="connsiteX2309" fmla="*/ 8222234 w 12192001"/>
              <a:gd name="connsiteY2309" fmla="*/ 934908 h 5071422"/>
              <a:gd name="connsiteX2310" fmla="*/ 8217044 w 12192001"/>
              <a:gd name="connsiteY2310" fmla="*/ 915238 h 5071422"/>
              <a:gd name="connsiteX2311" fmla="*/ 7169272 w 12192001"/>
              <a:gd name="connsiteY2311" fmla="*/ 911989 h 5071422"/>
              <a:gd name="connsiteX2312" fmla="*/ 7178982 w 12192001"/>
              <a:gd name="connsiteY2312" fmla="*/ 925692 h 5071422"/>
              <a:gd name="connsiteX2313" fmla="*/ 7179995 w 12192001"/>
              <a:gd name="connsiteY2313" fmla="*/ 939621 h 5071422"/>
              <a:gd name="connsiteX2314" fmla="*/ 7134146 w 12192001"/>
              <a:gd name="connsiteY2314" fmla="*/ 912808 h 5071422"/>
              <a:gd name="connsiteX2315" fmla="*/ 7169272 w 12192001"/>
              <a:gd name="connsiteY2315" fmla="*/ 911989 h 5071422"/>
              <a:gd name="connsiteX2316" fmla="*/ 7009352 w 12192001"/>
              <a:gd name="connsiteY2316" fmla="*/ 906231 h 5071422"/>
              <a:gd name="connsiteX2317" fmla="*/ 7029711 w 12192001"/>
              <a:gd name="connsiteY2317" fmla="*/ 929371 h 5071422"/>
              <a:gd name="connsiteX2318" fmla="*/ 6980912 w 12192001"/>
              <a:gd name="connsiteY2318" fmla="*/ 923624 h 5071422"/>
              <a:gd name="connsiteX2319" fmla="*/ 7009352 w 12192001"/>
              <a:gd name="connsiteY2319" fmla="*/ 906231 h 5071422"/>
              <a:gd name="connsiteX2320" fmla="*/ 8147429 w 12192001"/>
              <a:gd name="connsiteY2320" fmla="*/ 903635 h 5071422"/>
              <a:gd name="connsiteX2321" fmla="*/ 8128508 w 12192001"/>
              <a:gd name="connsiteY2321" fmla="*/ 916199 h 5071422"/>
              <a:gd name="connsiteX2322" fmla="*/ 8140426 w 12192001"/>
              <a:gd name="connsiteY2322" fmla="*/ 957951 h 5071422"/>
              <a:gd name="connsiteX2323" fmla="*/ 8167559 w 12192001"/>
              <a:gd name="connsiteY2323" fmla="*/ 908288 h 5071422"/>
              <a:gd name="connsiteX2324" fmla="*/ 8147429 w 12192001"/>
              <a:gd name="connsiteY2324" fmla="*/ 903635 h 5071422"/>
              <a:gd name="connsiteX2325" fmla="*/ 8400633 w 12192001"/>
              <a:gd name="connsiteY2325" fmla="*/ 846443 h 5071422"/>
              <a:gd name="connsiteX2326" fmla="*/ 8400829 w 12192001"/>
              <a:gd name="connsiteY2326" fmla="*/ 909499 h 5071422"/>
              <a:gd name="connsiteX2327" fmla="*/ 8400633 w 12192001"/>
              <a:gd name="connsiteY2327" fmla="*/ 846443 h 5071422"/>
              <a:gd name="connsiteX2328" fmla="*/ 8691780 w 12192001"/>
              <a:gd name="connsiteY2328" fmla="*/ 826243 h 5071422"/>
              <a:gd name="connsiteX2329" fmla="*/ 8669042 w 12192001"/>
              <a:gd name="connsiteY2329" fmla="*/ 846866 h 5071422"/>
              <a:gd name="connsiteX2330" fmla="*/ 8716906 w 12192001"/>
              <a:gd name="connsiteY2330" fmla="*/ 838637 h 5071422"/>
              <a:gd name="connsiteX2331" fmla="*/ 8691780 w 12192001"/>
              <a:gd name="connsiteY2331" fmla="*/ 826243 h 5071422"/>
              <a:gd name="connsiteX2332" fmla="*/ 8374241 w 12192001"/>
              <a:gd name="connsiteY2332" fmla="*/ 769103 h 5071422"/>
              <a:gd name="connsiteX2333" fmla="*/ 8381993 w 12192001"/>
              <a:gd name="connsiteY2333" fmla="*/ 769916 h 5071422"/>
              <a:gd name="connsiteX2334" fmla="*/ 8367411 w 12192001"/>
              <a:gd name="connsiteY2334" fmla="*/ 812355 h 5071422"/>
              <a:gd name="connsiteX2335" fmla="*/ 8351724 w 12192001"/>
              <a:gd name="connsiteY2335" fmla="*/ 777589 h 5071422"/>
              <a:gd name="connsiteX2336" fmla="*/ 8374241 w 12192001"/>
              <a:gd name="connsiteY2336" fmla="*/ 769103 h 5071422"/>
              <a:gd name="connsiteX2337" fmla="*/ 8270727 w 12192001"/>
              <a:gd name="connsiteY2337" fmla="*/ 752731 h 5071422"/>
              <a:gd name="connsiteX2338" fmla="*/ 8315561 w 12192001"/>
              <a:gd name="connsiteY2338" fmla="*/ 764688 h 5071422"/>
              <a:gd name="connsiteX2339" fmla="*/ 8246369 w 12192001"/>
              <a:gd name="connsiteY2339" fmla="*/ 780335 h 5071422"/>
              <a:gd name="connsiteX2340" fmla="*/ 8253263 w 12192001"/>
              <a:gd name="connsiteY2340" fmla="*/ 815170 h 5071422"/>
              <a:gd name="connsiteX2341" fmla="*/ 8227754 w 12192001"/>
              <a:gd name="connsiteY2341" fmla="*/ 766838 h 5071422"/>
              <a:gd name="connsiteX2342" fmla="*/ 8270727 w 12192001"/>
              <a:gd name="connsiteY2342" fmla="*/ 752731 h 5071422"/>
              <a:gd name="connsiteX2343" fmla="*/ 9472956 w 12192001"/>
              <a:gd name="connsiteY2343" fmla="*/ 662911 h 5071422"/>
              <a:gd name="connsiteX2344" fmla="*/ 9445552 w 12192001"/>
              <a:gd name="connsiteY2344" fmla="*/ 694540 h 5071422"/>
              <a:gd name="connsiteX2345" fmla="*/ 9493316 w 12192001"/>
              <a:gd name="connsiteY2345" fmla="*/ 686530 h 5071422"/>
              <a:gd name="connsiteX2346" fmla="*/ 9472956 w 12192001"/>
              <a:gd name="connsiteY2346" fmla="*/ 662911 h 5071422"/>
              <a:gd name="connsiteX2347" fmla="*/ 9527660 w 12192001"/>
              <a:gd name="connsiteY2347" fmla="*/ 643723 h 5071422"/>
              <a:gd name="connsiteX2348" fmla="*/ 9496288 w 12192001"/>
              <a:gd name="connsiteY2348" fmla="*/ 665296 h 5071422"/>
              <a:gd name="connsiteX2349" fmla="*/ 9562612 w 12192001"/>
              <a:gd name="connsiteY2349" fmla="*/ 670707 h 5071422"/>
              <a:gd name="connsiteX2350" fmla="*/ 9527660 w 12192001"/>
              <a:gd name="connsiteY2350" fmla="*/ 643723 h 5071422"/>
              <a:gd name="connsiteX2351" fmla="*/ 9574855 w 12192001"/>
              <a:gd name="connsiteY2351" fmla="*/ 626717 h 5071422"/>
              <a:gd name="connsiteX2352" fmla="*/ 9560630 w 12192001"/>
              <a:gd name="connsiteY2352" fmla="*/ 642879 h 5071422"/>
              <a:gd name="connsiteX2353" fmla="*/ 9575279 w 12192001"/>
              <a:gd name="connsiteY2353" fmla="*/ 663427 h 5071422"/>
              <a:gd name="connsiteX2354" fmla="*/ 9590840 w 12192001"/>
              <a:gd name="connsiteY2354" fmla="*/ 635009 h 5071422"/>
              <a:gd name="connsiteX2355" fmla="*/ 9574855 w 12192001"/>
              <a:gd name="connsiteY2355" fmla="*/ 626717 h 5071422"/>
              <a:gd name="connsiteX2356" fmla="*/ 9412082 w 12192001"/>
              <a:gd name="connsiteY2356" fmla="*/ 534544 h 5071422"/>
              <a:gd name="connsiteX2357" fmla="*/ 9383857 w 12192001"/>
              <a:gd name="connsiteY2357" fmla="*/ 570281 h 5071422"/>
              <a:gd name="connsiteX2358" fmla="*/ 9386759 w 12192001"/>
              <a:gd name="connsiteY2358" fmla="*/ 549181 h 5071422"/>
              <a:gd name="connsiteX2359" fmla="*/ 9412082 w 12192001"/>
              <a:gd name="connsiteY2359" fmla="*/ 534544 h 5071422"/>
              <a:gd name="connsiteX2360" fmla="*/ 9820770 w 12192001"/>
              <a:gd name="connsiteY2360" fmla="*/ 468346 h 5071422"/>
              <a:gd name="connsiteX2361" fmla="*/ 9817042 w 12192001"/>
              <a:gd name="connsiteY2361" fmla="*/ 538487 h 5071422"/>
              <a:gd name="connsiteX2362" fmla="*/ 9771106 w 12192001"/>
              <a:gd name="connsiteY2362" fmla="*/ 511640 h 5071422"/>
              <a:gd name="connsiteX2363" fmla="*/ 9820770 w 12192001"/>
              <a:gd name="connsiteY2363" fmla="*/ 468346 h 5071422"/>
              <a:gd name="connsiteX2364" fmla="*/ 10379026 w 12192001"/>
              <a:gd name="connsiteY2364" fmla="*/ 461641 h 5071422"/>
              <a:gd name="connsiteX2365" fmla="*/ 10329279 w 12192001"/>
              <a:gd name="connsiteY2365" fmla="*/ 504943 h 5071422"/>
              <a:gd name="connsiteX2366" fmla="*/ 10379026 w 12192001"/>
              <a:gd name="connsiteY2366" fmla="*/ 461641 h 5071422"/>
              <a:gd name="connsiteX2367" fmla="*/ 9689101 w 12192001"/>
              <a:gd name="connsiteY2367" fmla="*/ 457491 h 5071422"/>
              <a:gd name="connsiteX2368" fmla="*/ 9701714 w 12192001"/>
              <a:gd name="connsiteY2368" fmla="*/ 464197 h 5071422"/>
              <a:gd name="connsiteX2369" fmla="*/ 9654963 w 12192001"/>
              <a:gd name="connsiteY2369" fmla="*/ 486511 h 5071422"/>
              <a:gd name="connsiteX2370" fmla="*/ 9677031 w 12192001"/>
              <a:gd name="connsiteY2370" fmla="*/ 458065 h 5071422"/>
              <a:gd name="connsiteX2371" fmla="*/ 9689101 w 12192001"/>
              <a:gd name="connsiteY2371" fmla="*/ 457491 h 5071422"/>
              <a:gd name="connsiteX2372" fmla="*/ 9665598 w 12192001"/>
              <a:gd name="connsiteY2372" fmla="*/ 451286 h 5071422"/>
              <a:gd name="connsiteX2373" fmla="*/ 9638380 w 12192001"/>
              <a:gd name="connsiteY2373" fmla="*/ 500918 h 5071422"/>
              <a:gd name="connsiteX2374" fmla="*/ 9525168 w 12192001"/>
              <a:gd name="connsiteY2374" fmla="*/ 517714 h 5071422"/>
              <a:gd name="connsiteX2375" fmla="*/ 9665598 w 12192001"/>
              <a:gd name="connsiteY2375" fmla="*/ 451286 h 5071422"/>
              <a:gd name="connsiteX2376" fmla="*/ 9749174 w 12192001"/>
              <a:gd name="connsiteY2376" fmla="*/ 440812 h 5071422"/>
              <a:gd name="connsiteX2377" fmla="*/ 9772018 w 12192001"/>
              <a:gd name="connsiteY2377" fmla="*/ 462591 h 5071422"/>
              <a:gd name="connsiteX2378" fmla="*/ 9719251 w 12192001"/>
              <a:gd name="connsiteY2378" fmla="*/ 463890 h 5071422"/>
              <a:gd name="connsiteX2379" fmla="*/ 9749174 w 12192001"/>
              <a:gd name="connsiteY2379" fmla="*/ 440812 h 5071422"/>
              <a:gd name="connsiteX2380" fmla="*/ 9466458 w 12192001"/>
              <a:gd name="connsiteY2380" fmla="*/ 435165 h 5071422"/>
              <a:gd name="connsiteX2381" fmla="*/ 9443143 w 12192001"/>
              <a:gd name="connsiteY2381" fmla="*/ 477875 h 5071422"/>
              <a:gd name="connsiteX2382" fmla="*/ 9466458 w 12192001"/>
              <a:gd name="connsiteY2382" fmla="*/ 435165 h 5071422"/>
              <a:gd name="connsiteX2383" fmla="*/ 9870143 w 12192001"/>
              <a:gd name="connsiteY2383" fmla="*/ 406299 h 5071422"/>
              <a:gd name="connsiteX2384" fmla="*/ 9879273 w 12192001"/>
              <a:gd name="connsiteY2384" fmla="*/ 424980 h 5071422"/>
              <a:gd name="connsiteX2385" fmla="*/ 9859870 w 12192001"/>
              <a:gd name="connsiteY2385" fmla="*/ 460479 h 5071422"/>
              <a:gd name="connsiteX2386" fmla="*/ 9852967 w 12192001"/>
              <a:gd name="connsiteY2386" fmla="*/ 425558 h 5071422"/>
              <a:gd name="connsiteX2387" fmla="*/ 9870143 w 12192001"/>
              <a:gd name="connsiteY2387" fmla="*/ 406299 h 5071422"/>
              <a:gd name="connsiteX2388" fmla="*/ 11406490 w 12192001"/>
              <a:gd name="connsiteY2388" fmla="*/ 374455 h 5071422"/>
              <a:gd name="connsiteX2389" fmla="*/ 11389819 w 12192001"/>
              <a:gd name="connsiteY2389" fmla="*/ 387568 h 5071422"/>
              <a:gd name="connsiteX2390" fmla="*/ 11424992 w 12192001"/>
              <a:gd name="connsiteY2390" fmla="*/ 386783 h 5071422"/>
              <a:gd name="connsiteX2391" fmla="*/ 11406490 w 12192001"/>
              <a:gd name="connsiteY2391" fmla="*/ 374455 h 5071422"/>
              <a:gd name="connsiteX2392" fmla="*/ 11319180 w 12192001"/>
              <a:gd name="connsiteY2392" fmla="*/ 368320 h 5071422"/>
              <a:gd name="connsiteX2393" fmla="*/ 11303255 w 12192001"/>
              <a:gd name="connsiteY2393" fmla="*/ 376386 h 5071422"/>
              <a:gd name="connsiteX2394" fmla="*/ 11271836 w 12192001"/>
              <a:gd name="connsiteY2394" fmla="*/ 397547 h 5071422"/>
              <a:gd name="connsiteX2395" fmla="*/ 11336157 w 12192001"/>
              <a:gd name="connsiteY2395" fmla="*/ 374884 h 5071422"/>
              <a:gd name="connsiteX2396" fmla="*/ 11319180 w 12192001"/>
              <a:gd name="connsiteY2396" fmla="*/ 368320 h 5071422"/>
              <a:gd name="connsiteX2397" fmla="*/ 9659562 w 12192001"/>
              <a:gd name="connsiteY2397" fmla="*/ 367325 h 5071422"/>
              <a:gd name="connsiteX2398" fmla="*/ 9673244 w 12192001"/>
              <a:gd name="connsiteY2398" fmla="*/ 374018 h 5071422"/>
              <a:gd name="connsiteX2399" fmla="*/ 9659632 w 12192001"/>
              <a:gd name="connsiteY2399" fmla="*/ 430390 h 5071422"/>
              <a:gd name="connsiteX2400" fmla="*/ 9651717 w 12192001"/>
              <a:gd name="connsiteY2400" fmla="*/ 381543 h 5071422"/>
              <a:gd name="connsiteX2401" fmla="*/ 9659562 w 12192001"/>
              <a:gd name="connsiteY2401" fmla="*/ 367325 h 5071422"/>
              <a:gd name="connsiteX2402" fmla="*/ 11201449 w 12192001"/>
              <a:gd name="connsiteY2402" fmla="*/ 353201 h 5071422"/>
              <a:gd name="connsiteX2403" fmla="*/ 11181922 w 12192001"/>
              <a:gd name="connsiteY2403" fmla="*/ 371843 h 5071422"/>
              <a:gd name="connsiteX2404" fmla="*/ 11213197 w 12192001"/>
              <a:gd name="connsiteY2404" fmla="*/ 378022 h 5071422"/>
              <a:gd name="connsiteX2405" fmla="*/ 11201449 w 12192001"/>
              <a:gd name="connsiteY2405" fmla="*/ 353201 h 5071422"/>
              <a:gd name="connsiteX2406" fmla="*/ 10144516 w 12192001"/>
              <a:gd name="connsiteY2406" fmla="*/ 321151 h 5071422"/>
              <a:gd name="connsiteX2407" fmla="*/ 10158152 w 12192001"/>
              <a:gd name="connsiteY2407" fmla="*/ 327086 h 5071422"/>
              <a:gd name="connsiteX2408" fmla="*/ 10144592 w 12192001"/>
              <a:gd name="connsiteY2408" fmla="*/ 383534 h 5071422"/>
              <a:gd name="connsiteX2409" fmla="*/ 10106442 w 12192001"/>
              <a:gd name="connsiteY2409" fmla="*/ 342309 h 5071422"/>
              <a:gd name="connsiteX2410" fmla="*/ 10131525 w 12192001"/>
              <a:gd name="connsiteY2410" fmla="*/ 324109 h 5071422"/>
              <a:gd name="connsiteX2411" fmla="*/ 10144516 w 12192001"/>
              <a:gd name="connsiteY2411" fmla="*/ 321151 h 5071422"/>
              <a:gd name="connsiteX2412" fmla="*/ 10021255 w 12192001"/>
              <a:gd name="connsiteY2412" fmla="*/ 311766 h 5071422"/>
              <a:gd name="connsiteX2413" fmla="*/ 10025421 w 12192001"/>
              <a:gd name="connsiteY2413" fmla="*/ 316317 h 5071422"/>
              <a:gd name="connsiteX2414" fmla="*/ 10020665 w 12192001"/>
              <a:gd name="connsiteY2414" fmla="*/ 372403 h 5071422"/>
              <a:gd name="connsiteX2415" fmla="*/ 10079122 w 12192001"/>
              <a:gd name="connsiteY2415" fmla="*/ 328959 h 5071422"/>
              <a:gd name="connsiteX2416" fmla="*/ 10085009 w 12192001"/>
              <a:gd name="connsiteY2416" fmla="*/ 349947 h 5071422"/>
              <a:gd name="connsiteX2417" fmla="*/ 10004984 w 12192001"/>
              <a:gd name="connsiteY2417" fmla="*/ 400878 h 5071422"/>
              <a:gd name="connsiteX2418" fmla="*/ 9995348 w 12192001"/>
              <a:gd name="connsiteY2418" fmla="*/ 387084 h 5071422"/>
              <a:gd name="connsiteX2419" fmla="*/ 9994265 w 12192001"/>
              <a:gd name="connsiteY2419" fmla="*/ 373244 h 5071422"/>
              <a:gd name="connsiteX2420" fmla="*/ 9996222 w 12192001"/>
              <a:gd name="connsiteY2420" fmla="*/ 338082 h 5071422"/>
              <a:gd name="connsiteX2421" fmla="*/ 10017533 w 12192001"/>
              <a:gd name="connsiteY2421" fmla="*/ 313446 h 5071422"/>
              <a:gd name="connsiteX2422" fmla="*/ 10021255 w 12192001"/>
              <a:gd name="connsiteY2422" fmla="*/ 311766 h 5071422"/>
              <a:gd name="connsiteX2423" fmla="*/ 10174342 w 12192001"/>
              <a:gd name="connsiteY2423" fmla="*/ 261377 h 5071422"/>
              <a:gd name="connsiteX2424" fmla="*/ 10193211 w 12192001"/>
              <a:gd name="connsiteY2424" fmla="*/ 263201 h 5071422"/>
              <a:gd name="connsiteX2425" fmla="*/ 10133699 w 12192001"/>
              <a:gd name="connsiteY2425" fmla="*/ 292677 h 5071422"/>
              <a:gd name="connsiteX2426" fmla="*/ 10174342 w 12192001"/>
              <a:gd name="connsiteY2426" fmla="*/ 261377 h 5071422"/>
              <a:gd name="connsiteX2427" fmla="*/ 11423715 w 12192001"/>
              <a:gd name="connsiteY2427" fmla="*/ 246774 h 5071422"/>
              <a:gd name="connsiteX2428" fmla="*/ 11406151 w 12192001"/>
              <a:gd name="connsiteY2428" fmla="*/ 247206 h 5071422"/>
              <a:gd name="connsiteX2429" fmla="*/ 11399419 w 12192001"/>
              <a:gd name="connsiteY2429" fmla="*/ 275469 h 5071422"/>
              <a:gd name="connsiteX2430" fmla="*/ 11423715 w 12192001"/>
              <a:gd name="connsiteY2430" fmla="*/ 246774 h 5071422"/>
              <a:gd name="connsiteX2431" fmla="*/ 10323900 w 12192001"/>
              <a:gd name="connsiteY2431" fmla="*/ 245978 h 5071422"/>
              <a:gd name="connsiteX2432" fmla="*/ 10330841 w 12192001"/>
              <a:gd name="connsiteY2432" fmla="*/ 280891 h 5071422"/>
              <a:gd name="connsiteX2433" fmla="*/ 10238013 w 12192001"/>
              <a:gd name="connsiteY2433" fmla="*/ 276167 h 5071422"/>
              <a:gd name="connsiteX2434" fmla="*/ 10323900 w 12192001"/>
              <a:gd name="connsiteY2434" fmla="*/ 245978 h 5071422"/>
              <a:gd name="connsiteX2435" fmla="*/ 11502749 w 12192001"/>
              <a:gd name="connsiteY2435" fmla="*/ 244900 h 5071422"/>
              <a:gd name="connsiteX2436" fmla="*/ 11508809 w 12192001"/>
              <a:gd name="connsiteY2436" fmla="*/ 328693 h 5071422"/>
              <a:gd name="connsiteX2437" fmla="*/ 11477380 w 12192001"/>
              <a:gd name="connsiteY2437" fmla="*/ 259503 h 5071422"/>
              <a:gd name="connsiteX2438" fmla="*/ 11447158 w 12192001"/>
              <a:gd name="connsiteY2438" fmla="*/ 267252 h 5071422"/>
              <a:gd name="connsiteX2439" fmla="*/ 11399491 w 12192001"/>
              <a:gd name="connsiteY2439" fmla="*/ 338532 h 5071422"/>
              <a:gd name="connsiteX2440" fmla="*/ 11439539 w 12192001"/>
              <a:gd name="connsiteY2440" fmla="*/ 344435 h 5071422"/>
              <a:gd name="connsiteX2441" fmla="*/ 11433727 w 12192001"/>
              <a:gd name="connsiteY2441" fmla="*/ 386554 h 5071422"/>
              <a:gd name="connsiteX2442" fmla="*/ 11524480 w 12192001"/>
              <a:gd name="connsiteY2442" fmla="*/ 363295 h 5071422"/>
              <a:gd name="connsiteX2443" fmla="*/ 11502749 w 12192001"/>
              <a:gd name="connsiteY2443" fmla="*/ 244900 h 5071422"/>
              <a:gd name="connsiteX2444" fmla="*/ 10690735 w 12192001"/>
              <a:gd name="connsiteY2444" fmla="*/ 208902 h 5071422"/>
              <a:gd name="connsiteX2445" fmla="*/ 10670261 w 12192001"/>
              <a:gd name="connsiteY2445" fmla="*/ 230353 h 5071422"/>
              <a:gd name="connsiteX2446" fmla="*/ 10667594 w 12192001"/>
              <a:gd name="connsiteY2446" fmla="*/ 314500 h 5071422"/>
              <a:gd name="connsiteX2447" fmla="*/ 10715328 w 12192001"/>
              <a:gd name="connsiteY2447" fmla="*/ 306245 h 5071422"/>
              <a:gd name="connsiteX2448" fmla="*/ 10690735 w 12192001"/>
              <a:gd name="connsiteY2448" fmla="*/ 208902 h 5071422"/>
              <a:gd name="connsiteX2449" fmla="*/ 10292548 w 12192001"/>
              <a:gd name="connsiteY2449" fmla="*/ 192459 h 5071422"/>
              <a:gd name="connsiteX2450" fmla="*/ 10315988 w 12192001"/>
              <a:gd name="connsiteY2450" fmla="*/ 197171 h 5071422"/>
              <a:gd name="connsiteX2451" fmla="*/ 10227268 w 12192001"/>
              <a:gd name="connsiteY2451" fmla="*/ 248326 h 5071422"/>
              <a:gd name="connsiteX2452" fmla="*/ 10292548 w 12192001"/>
              <a:gd name="connsiteY2452" fmla="*/ 192459 h 5071422"/>
              <a:gd name="connsiteX2453" fmla="*/ 10383217 w 12192001"/>
              <a:gd name="connsiteY2453" fmla="*/ 153446 h 5071422"/>
              <a:gd name="connsiteX2454" fmla="*/ 10310074 w 12192001"/>
              <a:gd name="connsiteY2454" fmla="*/ 176308 h 5071422"/>
              <a:gd name="connsiteX2455" fmla="*/ 10383217 w 12192001"/>
              <a:gd name="connsiteY2455" fmla="*/ 153446 h 5071422"/>
              <a:gd name="connsiteX2456" fmla="*/ 10321136 w 12192001"/>
              <a:gd name="connsiteY2456" fmla="*/ 115991 h 5071422"/>
              <a:gd name="connsiteX2457" fmla="*/ 10332424 w 12192001"/>
              <a:gd name="connsiteY2457" fmla="*/ 119707 h 5071422"/>
              <a:gd name="connsiteX2458" fmla="*/ 10289495 w 12192001"/>
              <a:gd name="connsiteY2458" fmla="*/ 134737 h 5071422"/>
              <a:gd name="connsiteX2459" fmla="*/ 10321136 w 12192001"/>
              <a:gd name="connsiteY2459" fmla="*/ 115991 h 5071422"/>
              <a:gd name="connsiteX2460" fmla="*/ 10577307 w 12192001"/>
              <a:gd name="connsiteY2460" fmla="*/ 99703 h 5071422"/>
              <a:gd name="connsiteX2461" fmla="*/ 10604615 w 12192001"/>
              <a:gd name="connsiteY2461" fmla="*/ 112933 h 5071422"/>
              <a:gd name="connsiteX2462" fmla="*/ 10602787 w 12192001"/>
              <a:gd name="connsiteY2462" fmla="*/ 148165 h 5071422"/>
              <a:gd name="connsiteX2463" fmla="*/ 10569650 w 12192001"/>
              <a:gd name="connsiteY2463" fmla="*/ 176891 h 5071422"/>
              <a:gd name="connsiteX2464" fmla="*/ 10553944 w 12192001"/>
              <a:gd name="connsiteY2464" fmla="*/ 142375 h 5071422"/>
              <a:gd name="connsiteX2465" fmla="*/ 10577307 w 12192001"/>
              <a:gd name="connsiteY2465" fmla="*/ 99703 h 5071422"/>
              <a:gd name="connsiteX2466" fmla="*/ 9780942 w 12192001"/>
              <a:gd name="connsiteY2466" fmla="*/ 98520 h 5071422"/>
              <a:gd name="connsiteX2467" fmla="*/ 9804458 w 12192001"/>
              <a:gd name="connsiteY2467" fmla="*/ 118904 h 5071422"/>
              <a:gd name="connsiteX2468" fmla="*/ 9769332 w 12192001"/>
              <a:gd name="connsiteY2468" fmla="*/ 119725 h 5071422"/>
              <a:gd name="connsiteX2469" fmla="*/ 9780942 w 12192001"/>
              <a:gd name="connsiteY2469" fmla="*/ 98520 h 5071422"/>
              <a:gd name="connsiteX2470" fmla="*/ 10662477 w 12192001"/>
              <a:gd name="connsiteY2470" fmla="*/ 91039 h 5071422"/>
              <a:gd name="connsiteX2471" fmla="*/ 10673906 w 12192001"/>
              <a:gd name="connsiteY2471" fmla="*/ 97442 h 5071422"/>
              <a:gd name="connsiteX2472" fmla="*/ 10659307 w 12192001"/>
              <a:gd name="connsiteY2472" fmla="*/ 139755 h 5071422"/>
              <a:gd name="connsiteX2473" fmla="*/ 10631011 w 12192001"/>
              <a:gd name="connsiteY2473" fmla="*/ 112424 h 5071422"/>
              <a:gd name="connsiteX2474" fmla="*/ 10651946 w 12192001"/>
              <a:gd name="connsiteY2474" fmla="*/ 97509 h 5071422"/>
              <a:gd name="connsiteX2475" fmla="*/ 10662477 w 12192001"/>
              <a:gd name="connsiteY2475" fmla="*/ 91039 h 5071422"/>
              <a:gd name="connsiteX2476" fmla="*/ 9928254 w 12192001"/>
              <a:gd name="connsiteY2476" fmla="*/ 66802 h 5071422"/>
              <a:gd name="connsiteX2477" fmla="*/ 9847339 w 12192001"/>
              <a:gd name="connsiteY2477" fmla="*/ 103792 h 5071422"/>
              <a:gd name="connsiteX2478" fmla="*/ 9928254 w 12192001"/>
              <a:gd name="connsiteY2478" fmla="*/ 66802 h 5071422"/>
              <a:gd name="connsiteX2479" fmla="*/ 10546736 w 12192001"/>
              <a:gd name="connsiteY2479" fmla="*/ 58212 h 5071422"/>
              <a:gd name="connsiteX2480" fmla="*/ 10557747 w 12192001"/>
              <a:gd name="connsiteY2480" fmla="*/ 72145 h 5071422"/>
              <a:gd name="connsiteX2481" fmla="*/ 10477057 w 12192001"/>
              <a:gd name="connsiteY2481" fmla="*/ 235258 h 5071422"/>
              <a:gd name="connsiteX2482" fmla="*/ 10440962 w 12192001"/>
              <a:gd name="connsiteY2482" fmla="*/ 222183 h 5071422"/>
              <a:gd name="connsiteX2483" fmla="*/ 10459392 w 12192001"/>
              <a:gd name="connsiteY2483" fmla="*/ 172707 h 5071422"/>
              <a:gd name="connsiteX2484" fmla="*/ 10440962 w 12192001"/>
              <a:gd name="connsiteY2484" fmla="*/ 222183 h 5071422"/>
              <a:gd name="connsiteX2485" fmla="*/ 10382453 w 12192001"/>
              <a:gd name="connsiteY2485" fmla="*/ 265468 h 5071422"/>
              <a:gd name="connsiteX2486" fmla="*/ 10475784 w 12192001"/>
              <a:gd name="connsiteY2486" fmla="*/ 95248 h 5071422"/>
              <a:gd name="connsiteX2487" fmla="*/ 10501284 w 12192001"/>
              <a:gd name="connsiteY2487" fmla="*/ 143498 h 5071422"/>
              <a:gd name="connsiteX2488" fmla="*/ 10546736 w 12192001"/>
              <a:gd name="connsiteY2488" fmla="*/ 58212 h 5071422"/>
              <a:gd name="connsiteX2489" fmla="*/ 10945564 w 12192001"/>
              <a:gd name="connsiteY2489" fmla="*/ 1210 h 5071422"/>
              <a:gd name="connsiteX2490" fmla="*/ 10954143 w 12192001"/>
              <a:gd name="connsiteY2490" fmla="*/ 13602 h 5071422"/>
              <a:gd name="connsiteX2491" fmla="*/ 10944543 w 12192001"/>
              <a:gd name="connsiteY2491" fmla="*/ 62923 h 5071422"/>
              <a:gd name="connsiteX2492" fmla="*/ 10910345 w 12192001"/>
              <a:gd name="connsiteY2492" fmla="*/ 77681 h 5071422"/>
              <a:gd name="connsiteX2493" fmla="*/ 10926059 w 12192001"/>
              <a:gd name="connsiteY2493" fmla="*/ 112279 h 5071422"/>
              <a:gd name="connsiteX2494" fmla="*/ 10949439 w 12192001"/>
              <a:gd name="connsiteY2494" fmla="*/ 69770 h 5071422"/>
              <a:gd name="connsiteX2495" fmla="*/ 10999248 w 12192001"/>
              <a:gd name="connsiteY2495" fmla="*/ 89450 h 5071422"/>
              <a:gd name="connsiteX2496" fmla="*/ 10915581 w 12192001"/>
              <a:gd name="connsiteY2496" fmla="*/ 210557 h 5071422"/>
              <a:gd name="connsiteX2497" fmla="*/ 11037505 w 12192001"/>
              <a:gd name="connsiteY2497" fmla="*/ 193653 h 5071422"/>
              <a:gd name="connsiteX2498" fmla="*/ 11065722 w 12192001"/>
              <a:gd name="connsiteY2498" fmla="*/ 157834 h 5071422"/>
              <a:gd name="connsiteX2499" fmla="*/ 11054950 w 12192001"/>
              <a:gd name="connsiteY2499" fmla="*/ 130119 h 5071422"/>
              <a:gd name="connsiteX2500" fmla="*/ 11246134 w 12192001"/>
              <a:gd name="connsiteY2500" fmla="*/ 97478 h 5071422"/>
              <a:gd name="connsiteX2501" fmla="*/ 11247985 w 12192001"/>
              <a:gd name="connsiteY2501" fmla="*/ 62452 h 5071422"/>
              <a:gd name="connsiteX2502" fmla="*/ 11288002 w 12192001"/>
              <a:gd name="connsiteY2502" fmla="*/ 68441 h 5071422"/>
              <a:gd name="connsiteX2503" fmla="*/ 11269643 w 12192001"/>
              <a:gd name="connsiteY2503" fmla="*/ 117784 h 5071422"/>
              <a:gd name="connsiteX2504" fmla="*/ 11347655 w 12192001"/>
              <a:gd name="connsiteY2504" fmla="*/ 101895 h 5071422"/>
              <a:gd name="connsiteX2505" fmla="*/ 11368230 w 12192001"/>
              <a:gd name="connsiteY2505" fmla="*/ 143383 h 5071422"/>
              <a:gd name="connsiteX2506" fmla="*/ 11378822 w 12192001"/>
              <a:gd name="connsiteY2506" fmla="*/ 108207 h 5071422"/>
              <a:gd name="connsiteX2507" fmla="*/ 11404336 w 12192001"/>
              <a:gd name="connsiteY2507" fmla="*/ 156582 h 5071422"/>
              <a:gd name="connsiteX2508" fmla="*/ 11427712 w 12192001"/>
              <a:gd name="connsiteY2508" fmla="*/ 114032 h 5071422"/>
              <a:gd name="connsiteX2509" fmla="*/ 11442470 w 12192001"/>
              <a:gd name="connsiteY2509" fmla="*/ 197639 h 5071422"/>
              <a:gd name="connsiteX2510" fmla="*/ 11494185 w 12192001"/>
              <a:gd name="connsiteY2510" fmla="*/ 182459 h 5071422"/>
              <a:gd name="connsiteX2511" fmla="*/ 11486457 w 12192001"/>
              <a:gd name="connsiteY2511" fmla="*/ 196578 h 5071422"/>
              <a:gd name="connsiteX2512" fmla="*/ 11487388 w 12192001"/>
              <a:gd name="connsiteY2512" fmla="*/ 210514 h 5071422"/>
              <a:gd name="connsiteX2513" fmla="*/ 11457128 w 12192001"/>
              <a:gd name="connsiteY2513" fmla="*/ 218312 h 5071422"/>
              <a:gd name="connsiteX2514" fmla="*/ 11533172 w 12192001"/>
              <a:gd name="connsiteY2514" fmla="*/ 174307 h 5071422"/>
              <a:gd name="connsiteX2515" fmla="*/ 11562529 w 12192001"/>
              <a:gd name="connsiteY2515" fmla="*/ 215601 h 5071422"/>
              <a:gd name="connsiteX2516" fmla="*/ 11582960 w 12192001"/>
              <a:gd name="connsiteY2516" fmla="*/ 194154 h 5071422"/>
              <a:gd name="connsiteX2517" fmla="*/ 11588971 w 12192001"/>
              <a:gd name="connsiteY2517" fmla="*/ 277914 h 5071422"/>
              <a:gd name="connsiteX2518" fmla="*/ 11538288 w 12192001"/>
              <a:gd name="connsiteY2518" fmla="*/ 307234 h 5071422"/>
              <a:gd name="connsiteX2519" fmla="*/ 11551091 w 12192001"/>
              <a:gd name="connsiteY2519" fmla="*/ 362850 h 5071422"/>
              <a:gd name="connsiteX2520" fmla="*/ 11625159 w 12192001"/>
              <a:gd name="connsiteY2520" fmla="*/ 291060 h 5071422"/>
              <a:gd name="connsiteX2521" fmla="*/ 11656328 w 12192001"/>
              <a:gd name="connsiteY2521" fmla="*/ 234262 h 5071422"/>
              <a:gd name="connsiteX2522" fmla="*/ 11628027 w 12192001"/>
              <a:gd name="connsiteY2522" fmla="*/ 270051 h 5071422"/>
              <a:gd name="connsiteX2523" fmla="*/ 11657414 w 12192001"/>
              <a:gd name="connsiteY2523" fmla="*/ 311259 h 5071422"/>
              <a:gd name="connsiteX2524" fmla="*/ 11671917 w 12192001"/>
              <a:gd name="connsiteY2524" fmla="*/ 268829 h 5071422"/>
              <a:gd name="connsiteX2525" fmla="*/ 11682732 w 12192001"/>
              <a:gd name="connsiteY2525" fmla="*/ 296579 h 5071422"/>
              <a:gd name="connsiteX2526" fmla="*/ 11700107 w 12192001"/>
              <a:gd name="connsiteY2526" fmla="*/ 233178 h 5071422"/>
              <a:gd name="connsiteX2527" fmla="*/ 11725625 w 12192001"/>
              <a:gd name="connsiteY2527" fmla="*/ 281593 h 5071422"/>
              <a:gd name="connsiteX2528" fmla="*/ 11746960 w 12192001"/>
              <a:gd name="connsiteY2528" fmla="*/ 211059 h 5071422"/>
              <a:gd name="connsiteX2529" fmla="*/ 11741238 w 12192001"/>
              <a:gd name="connsiteY2529" fmla="*/ 253251 h 5071422"/>
              <a:gd name="connsiteX2530" fmla="*/ 11764668 w 12192001"/>
              <a:gd name="connsiteY2530" fmla="*/ 273605 h 5071422"/>
              <a:gd name="connsiteX2531" fmla="*/ 11829958 w 12192001"/>
              <a:gd name="connsiteY2531" fmla="*/ 202092 h 5071422"/>
              <a:gd name="connsiteX2532" fmla="*/ 11825877 w 12192001"/>
              <a:gd name="connsiteY2532" fmla="*/ 146083 h 5071422"/>
              <a:gd name="connsiteX2533" fmla="*/ 11846359 w 12192001"/>
              <a:gd name="connsiteY2533" fmla="*/ 124714 h 5071422"/>
              <a:gd name="connsiteX2534" fmla="*/ 11882482 w 12192001"/>
              <a:gd name="connsiteY2534" fmla="*/ 137658 h 5071422"/>
              <a:gd name="connsiteX2535" fmla="*/ 11809441 w 12192001"/>
              <a:gd name="connsiteY2535" fmla="*/ 223503 h 5071422"/>
              <a:gd name="connsiteX2536" fmla="*/ 11815403 w 12192001"/>
              <a:gd name="connsiteY2536" fmla="*/ 244401 h 5071422"/>
              <a:gd name="connsiteX2537" fmla="*/ 12000469 w 12192001"/>
              <a:gd name="connsiteY2537" fmla="*/ 127762 h 5071422"/>
              <a:gd name="connsiteX2538" fmla="*/ 12028890 w 12192001"/>
              <a:gd name="connsiteY2538" fmla="*/ 155081 h 5071422"/>
              <a:gd name="connsiteX2539" fmla="*/ 11946111 w 12192001"/>
              <a:gd name="connsiteY2539" fmla="*/ 290085 h 5071422"/>
              <a:gd name="connsiteX2540" fmla="*/ 11955959 w 12192001"/>
              <a:gd name="connsiteY2540" fmla="*/ 303941 h 5071422"/>
              <a:gd name="connsiteX2541" fmla="*/ 12099201 w 12192001"/>
              <a:gd name="connsiteY2541" fmla="*/ 216340 h 5071422"/>
              <a:gd name="connsiteX2542" fmla="*/ 12167270 w 12192001"/>
              <a:gd name="connsiteY2542" fmla="*/ 171432 h 5071422"/>
              <a:gd name="connsiteX2543" fmla="*/ 12192000 w 12192001"/>
              <a:gd name="connsiteY2543" fmla="*/ 167027 h 5071422"/>
              <a:gd name="connsiteX2544" fmla="*/ 12192000 w 12192001"/>
              <a:gd name="connsiteY2544" fmla="*/ 473858 h 5071422"/>
              <a:gd name="connsiteX2545" fmla="*/ 12190326 w 12192001"/>
              <a:gd name="connsiteY2545" fmla="*/ 475364 h 5071422"/>
              <a:gd name="connsiteX2546" fmla="*/ 12177665 w 12192001"/>
              <a:gd name="connsiteY2546" fmla="*/ 515067 h 5071422"/>
              <a:gd name="connsiteX2547" fmla="*/ 12192000 w 12192001"/>
              <a:gd name="connsiteY2547" fmla="*/ 507434 h 5071422"/>
              <a:gd name="connsiteX2548" fmla="*/ 12192000 w 12192001"/>
              <a:gd name="connsiteY2548" fmla="*/ 638130 h 5071422"/>
              <a:gd name="connsiteX2549" fmla="*/ 12183837 w 12192001"/>
              <a:gd name="connsiteY2549" fmla="*/ 640428 h 5071422"/>
              <a:gd name="connsiteX2550" fmla="*/ 12145149 w 12192001"/>
              <a:gd name="connsiteY2550" fmla="*/ 670123 h 5071422"/>
              <a:gd name="connsiteX2551" fmla="*/ 11990066 w 12192001"/>
              <a:gd name="connsiteY2551" fmla="*/ 715964 h 5071422"/>
              <a:gd name="connsiteX2552" fmla="*/ 12034906 w 12192001"/>
              <a:gd name="connsiteY2552" fmla="*/ 728848 h 5071422"/>
              <a:gd name="connsiteX2553" fmla="*/ 11946315 w 12192001"/>
              <a:gd name="connsiteY2553" fmla="*/ 780077 h 5071422"/>
              <a:gd name="connsiteX2554" fmla="*/ 11852655 w 12192001"/>
              <a:gd name="connsiteY2554" fmla="*/ 824350 h 5071422"/>
              <a:gd name="connsiteX2555" fmla="*/ 11836980 w 12192001"/>
              <a:gd name="connsiteY2555" fmla="*/ 789748 h 5071422"/>
              <a:gd name="connsiteX2556" fmla="*/ 11769795 w 12192001"/>
              <a:gd name="connsiteY2556" fmla="*/ 833469 h 5071422"/>
              <a:gd name="connsiteX2557" fmla="*/ 11799003 w 12192001"/>
              <a:gd name="connsiteY2557" fmla="*/ 811746 h 5071422"/>
              <a:gd name="connsiteX2558" fmla="*/ 11753215 w 12192001"/>
              <a:gd name="connsiteY2558" fmla="*/ 847916 h 5071422"/>
              <a:gd name="connsiteX2559" fmla="*/ 11592214 w 12192001"/>
              <a:gd name="connsiteY2559" fmla="*/ 872855 h 5071422"/>
              <a:gd name="connsiteX2560" fmla="*/ 11504657 w 12192001"/>
              <a:gd name="connsiteY2560" fmla="*/ 1000960 h 5071422"/>
              <a:gd name="connsiteX2561" fmla="*/ 11528248 w 12192001"/>
              <a:gd name="connsiteY2561" fmla="*/ 1084450 h 5071422"/>
              <a:gd name="connsiteX2562" fmla="*/ 11552578 w 12192001"/>
              <a:gd name="connsiteY2562" fmla="*/ 1055674 h 5071422"/>
              <a:gd name="connsiteX2563" fmla="*/ 11548517 w 12192001"/>
              <a:gd name="connsiteY2563" fmla="*/ 999867 h 5071422"/>
              <a:gd name="connsiteX2564" fmla="*/ 11635389 w 12192001"/>
              <a:gd name="connsiteY2564" fmla="*/ 983737 h 5071422"/>
              <a:gd name="connsiteX2565" fmla="*/ 11651059 w 12192001"/>
              <a:gd name="connsiteY2565" fmla="*/ 1018335 h 5071422"/>
              <a:gd name="connsiteX2566" fmla="*/ 11684227 w 12192001"/>
              <a:gd name="connsiteY2566" fmla="*/ 989484 h 5071422"/>
              <a:gd name="connsiteX2567" fmla="*/ 11678231 w 12192001"/>
              <a:gd name="connsiteY2567" fmla="*/ 968673 h 5071422"/>
              <a:gd name="connsiteX2568" fmla="*/ 11701756 w 12192001"/>
              <a:gd name="connsiteY2568" fmla="*/ 989138 h 5071422"/>
              <a:gd name="connsiteX2569" fmla="*/ 11659973 w 12192001"/>
              <a:gd name="connsiteY2569" fmla="*/ 1080954 h 5071422"/>
              <a:gd name="connsiteX2570" fmla="*/ 11748741 w 12192001"/>
              <a:gd name="connsiteY2570" fmla="*/ 1029871 h 5071422"/>
              <a:gd name="connsiteX2571" fmla="*/ 11756570 w 12192001"/>
              <a:gd name="connsiteY2571" fmla="*/ 1078687 h 5071422"/>
              <a:gd name="connsiteX2572" fmla="*/ 11826811 w 12192001"/>
              <a:gd name="connsiteY2572" fmla="*/ 1076925 h 5071422"/>
              <a:gd name="connsiteX2573" fmla="*/ 11817251 w 12192001"/>
              <a:gd name="connsiteY2573" fmla="*/ 1126199 h 5071422"/>
              <a:gd name="connsiteX2574" fmla="*/ 11875772 w 12192001"/>
              <a:gd name="connsiteY2574" fmla="*/ 1145818 h 5071422"/>
              <a:gd name="connsiteX2575" fmla="*/ 11882509 w 12192001"/>
              <a:gd name="connsiteY2575" fmla="*/ 1117555 h 5071422"/>
              <a:gd name="connsiteX2576" fmla="*/ 11958754 w 12192001"/>
              <a:gd name="connsiteY2576" fmla="*/ 1136687 h 5071422"/>
              <a:gd name="connsiteX2577" fmla="*/ 12033015 w 12192001"/>
              <a:gd name="connsiteY2577" fmla="*/ 1190731 h 5071422"/>
              <a:gd name="connsiteX2578" fmla="*/ 11732814 w 12192001"/>
              <a:gd name="connsiteY2578" fmla="*/ 1359284 h 5071422"/>
              <a:gd name="connsiteX2579" fmla="*/ 11635305 w 12192001"/>
              <a:gd name="connsiteY2579" fmla="*/ 1410600 h 5071422"/>
              <a:gd name="connsiteX2580" fmla="*/ 11542789 w 12192001"/>
              <a:gd name="connsiteY2580" fmla="*/ 1468875 h 5071422"/>
              <a:gd name="connsiteX2581" fmla="*/ 11617789 w 12192001"/>
              <a:gd name="connsiteY2581" fmla="*/ 1411022 h 5071422"/>
              <a:gd name="connsiteX2582" fmla="*/ 11495948 w 12192001"/>
              <a:gd name="connsiteY2582" fmla="*/ 1491115 h 5071422"/>
              <a:gd name="connsiteX2583" fmla="*/ 11459983 w 12192001"/>
              <a:gd name="connsiteY2583" fmla="*/ 1540851 h 5071422"/>
              <a:gd name="connsiteX2584" fmla="*/ 11493946 w 12192001"/>
              <a:gd name="connsiteY2584" fmla="*/ 1463085 h 5071422"/>
              <a:gd name="connsiteX2585" fmla="*/ 11459577 w 12192001"/>
              <a:gd name="connsiteY2585" fmla="*/ 1517002 h 5071422"/>
              <a:gd name="connsiteX2586" fmla="*/ 11441083 w 12192001"/>
              <a:gd name="connsiteY2586" fmla="*/ 1547209 h 5071422"/>
              <a:gd name="connsiteX2587" fmla="*/ 11448584 w 12192001"/>
              <a:gd name="connsiteY2587" fmla="*/ 1559696 h 5071422"/>
              <a:gd name="connsiteX2588" fmla="*/ 11435915 w 12192001"/>
              <a:gd name="connsiteY2588" fmla="*/ 1564161 h 5071422"/>
              <a:gd name="connsiteX2589" fmla="*/ 11430679 w 12192001"/>
              <a:gd name="connsiteY2589" fmla="*/ 1564200 h 5071422"/>
              <a:gd name="connsiteX2590" fmla="*/ 11429783 w 12192001"/>
              <a:gd name="connsiteY2590" fmla="*/ 1565661 h 5071422"/>
              <a:gd name="connsiteX2591" fmla="*/ 11503008 w 12192001"/>
              <a:gd name="connsiteY2591" fmla="*/ 1580002 h 5071422"/>
              <a:gd name="connsiteX2592" fmla="*/ 11502011 w 12192001"/>
              <a:gd name="connsiteY2592" fmla="*/ 1574952 h 5071422"/>
              <a:gd name="connsiteX2593" fmla="*/ 11531400 w 12192001"/>
              <a:gd name="connsiteY2593" fmla="*/ 1585562 h 5071422"/>
              <a:gd name="connsiteX2594" fmla="*/ 11532886 w 12192001"/>
              <a:gd name="connsiteY2594" fmla="*/ 1585854 h 5071422"/>
              <a:gd name="connsiteX2595" fmla="*/ 11642142 w 12192001"/>
              <a:gd name="connsiteY2595" fmla="*/ 1517387 h 5071422"/>
              <a:gd name="connsiteX2596" fmla="*/ 11646412 w 12192001"/>
              <a:gd name="connsiteY2596" fmla="*/ 1524169 h 5071422"/>
              <a:gd name="connsiteX2597" fmla="*/ 11718537 w 12192001"/>
              <a:gd name="connsiteY2597" fmla="*/ 1481681 h 5071422"/>
              <a:gd name="connsiteX2598" fmla="*/ 11892060 w 12192001"/>
              <a:gd name="connsiteY2598" fmla="*/ 1432232 h 5071422"/>
              <a:gd name="connsiteX2599" fmla="*/ 11828811 w 12192001"/>
              <a:gd name="connsiteY2599" fmla="*/ 1531771 h 5071422"/>
              <a:gd name="connsiteX2600" fmla="*/ 11910752 w 12192001"/>
              <a:gd name="connsiteY2600" fmla="*/ 1508836 h 5071422"/>
              <a:gd name="connsiteX2601" fmla="*/ 11943943 w 12192001"/>
              <a:gd name="connsiteY2601" fmla="*/ 1543010 h 5071422"/>
              <a:gd name="connsiteX2602" fmla="*/ 12007286 w 12192001"/>
              <a:gd name="connsiteY2602" fmla="*/ 1506327 h 5071422"/>
              <a:gd name="connsiteX2603" fmla="*/ 12052246 w 12192001"/>
              <a:gd name="connsiteY2603" fmla="*/ 1519241 h 5071422"/>
              <a:gd name="connsiteX2604" fmla="*/ 12019084 w 12192001"/>
              <a:gd name="connsiteY2604" fmla="*/ 1548096 h 5071422"/>
              <a:gd name="connsiteX2605" fmla="*/ 12048471 w 12192001"/>
              <a:gd name="connsiteY2605" fmla="*/ 1589304 h 5071422"/>
              <a:gd name="connsiteX2606" fmla="*/ 11982339 w 12192001"/>
              <a:gd name="connsiteY2606" fmla="*/ 1688747 h 5071422"/>
              <a:gd name="connsiteX2607" fmla="*/ 11962485 w 12192001"/>
              <a:gd name="connsiteY2607" fmla="*/ 1710410 h 5071422"/>
              <a:gd name="connsiteX2608" fmla="*/ 11971632 w 12192001"/>
              <a:gd name="connsiteY2608" fmla="*/ 1724114 h 5071422"/>
              <a:gd name="connsiteX2609" fmla="*/ 12012889 w 12192001"/>
              <a:gd name="connsiteY2609" fmla="*/ 1741633 h 5071422"/>
              <a:gd name="connsiteX2610" fmla="*/ 12009173 w 12192001"/>
              <a:gd name="connsiteY2610" fmla="*/ 1713905 h 5071422"/>
              <a:gd name="connsiteX2611" fmla="*/ 12191609 w 12192001"/>
              <a:gd name="connsiteY2611" fmla="*/ 1787421 h 5071422"/>
              <a:gd name="connsiteX2612" fmla="*/ 12192000 w 12192001"/>
              <a:gd name="connsiteY2612" fmla="*/ 1787475 h 5071422"/>
              <a:gd name="connsiteX2613" fmla="*/ 12192000 w 12192001"/>
              <a:gd name="connsiteY2613" fmla="*/ 2203186 h 5071422"/>
              <a:gd name="connsiteX2614" fmla="*/ 12186846 w 12192001"/>
              <a:gd name="connsiteY2614" fmla="*/ 2216954 h 5071422"/>
              <a:gd name="connsiteX2615" fmla="*/ 12090650 w 12192001"/>
              <a:gd name="connsiteY2615" fmla="*/ 2125800 h 5071422"/>
              <a:gd name="connsiteX2616" fmla="*/ 12117237 w 12192001"/>
              <a:gd name="connsiteY2616" fmla="*/ 2191961 h 5071422"/>
              <a:gd name="connsiteX2617" fmla="*/ 12091629 w 12192001"/>
              <a:gd name="connsiteY2617" fmla="*/ 2232164 h 5071422"/>
              <a:gd name="connsiteX2618" fmla="*/ 12136913 w 12192001"/>
              <a:gd name="connsiteY2618" fmla="*/ 2273695 h 5071422"/>
              <a:gd name="connsiteX2619" fmla="*/ 12105781 w 12192001"/>
              <a:gd name="connsiteY2619" fmla="*/ 2272197 h 5071422"/>
              <a:gd name="connsiteX2620" fmla="*/ 12082981 w 12192001"/>
              <a:gd name="connsiteY2620" fmla="*/ 2233674 h 5071422"/>
              <a:gd name="connsiteX2621" fmla="*/ 12065614 w 12192001"/>
              <a:gd name="connsiteY2621" fmla="*/ 2236824 h 5071422"/>
              <a:gd name="connsiteX2622" fmla="*/ 12092220 w 12192001"/>
              <a:gd name="connsiteY2622" fmla="*/ 2303108 h 5071422"/>
              <a:gd name="connsiteX2623" fmla="*/ 12106100 w 12192001"/>
              <a:gd name="connsiteY2623" fmla="*/ 2307706 h 5071422"/>
              <a:gd name="connsiteX2624" fmla="*/ 12149275 w 12192001"/>
              <a:gd name="connsiteY2624" fmla="*/ 2299918 h 5071422"/>
              <a:gd name="connsiteX2625" fmla="*/ 12157684 w 12192001"/>
              <a:gd name="connsiteY2625" fmla="*/ 2262886 h 5071422"/>
              <a:gd name="connsiteX2626" fmla="*/ 12184250 w 12192001"/>
              <a:gd name="connsiteY2626" fmla="*/ 2283676 h 5071422"/>
              <a:gd name="connsiteX2627" fmla="*/ 12192001 w 12192001"/>
              <a:gd name="connsiteY2627" fmla="*/ 2294654 h 5071422"/>
              <a:gd name="connsiteX2628" fmla="*/ 12192000 w 12192001"/>
              <a:gd name="connsiteY2628" fmla="*/ 3482928 h 5071422"/>
              <a:gd name="connsiteX2629" fmla="*/ 12188730 w 12192001"/>
              <a:gd name="connsiteY2629" fmla="*/ 3486301 h 5071422"/>
              <a:gd name="connsiteX2630" fmla="*/ 12166167 w 12192001"/>
              <a:gd name="connsiteY2630" fmla="*/ 3491675 h 5071422"/>
              <a:gd name="connsiteX2631" fmla="*/ 12189071 w 12192001"/>
              <a:gd name="connsiteY2631" fmla="*/ 3505967 h 5071422"/>
              <a:gd name="connsiteX2632" fmla="*/ 12192000 w 12192001"/>
              <a:gd name="connsiteY2632" fmla="*/ 3502250 h 5071422"/>
              <a:gd name="connsiteX2633" fmla="*/ 12192000 w 12192001"/>
              <a:gd name="connsiteY2633" fmla="*/ 3753748 h 5071422"/>
              <a:gd name="connsiteX2634" fmla="*/ 12188113 w 12192001"/>
              <a:gd name="connsiteY2634" fmla="*/ 3753272 h 5071422"/>
              <a:gd name="connsiteX2635" fmla="*/ 12090889 w 12192001"/>
              <a:gd name="connsiteY2635" fmla="*/ 3754136 h 5071422"/>
              <a:gd name="connsiteX2636" fmla="*/ 12095813 w 12192001"/>
              <a:gd name="connsiteY2636" fmla="*/ 3724812 h 5071422"/>
              <a:gd name="connsiteX2637" fmla="*/ 12060915 w 12192001"/>
              <a:gd name="connsiteY2637" fmla="*/ 3695464 h 5071422"/>
              <a:gd name="connsiteX2638" fmla="*/ 11938098 w 12192001"/>
              <a:gd name="connsiteY2638" fmla="*/ 3703654 h 5071422"/>
              <a:gd name="connsiteX2639" fmla="*/ 12044599 w 12192001"/>
              <a:gd name="connsiteY2639" fmla="*/ 3805262 h 5071422"/>
              <a:gd name="connsiteX2640" fmla="*/ 11999821 w 12192001"/>
              <a:gd name="connsiteY2640" fmla="*/ 3834641 h 5071422"/>
              <a:gd name="connsiteX2641" fmla="*/ 11968301 w 12192001"/>
              <a:gd name="connsiteY2641" fmla="*/ 3797762 h 5071422"/>
              <a:gd name="connsiteX2642" fmla="*/ 11959935 w 12192001"/>
              <a:gd name="connsiteY2642" fmla="*/ 3834829 h 5071422"/>
              <a:gd name="connsiteX2643" fmla="*/ 11996416 w 12192001"/>
              <a:gd name="connsiteY2643" fmla="*/ 3842339 h 5071422"/>
              <a:gd name="connsiteX2644" fmla="*/ 12015825 w 12192001"/>
              <a:gd name="connsiteY2644" fmla="*/ 3888686 h 5071422"/>
              <a:gd name="connsiteX2645" fmla="*/ 12002380 w 12192001"/>
              <a:gd name="connsiteY2645" fmla="*/ 3903906 h 5071422"/>
              <a:gd name="connsiteX2646" fmla="*/ 11953436 w 12192001"/>
              <a:gd name="connsiteY2646" fmla="*/ 3885654 h 5071422"/>
              <a:gd name="connsiteX2647" fmla="*/ 11881556 w 12192001"/>
              <a:gd name="connsiteY2647" fmla="*/ 3777884 h 5071422"/>
              <a:gd name="connsiteX2648" fmla="*/ 11888994 w 12192001"/>
              <a:gd name="connsiteY2648" fmla="*/ 3833422 h 5071422"/>
              <a:gd name="connsiteX2649" fmla="*/ 11847585 w 12192001"/>
              <a:gd name="connsiteY2649" fmla="*/ 3855193 h 5071422"/>
              <a:gd name="connsiteX2650" fmla="*/ 11822900 w 12192001"/>
              <a:gd name="connsiteY2650" fmla="*/ 3802748 h 5071422"/>
              <a:gd name="connsiteX2651" fmla="*/ 11847029 w 12192001"/>
              <a:gd name="connsiteY2651" fmla="*/ 3784162 h 5071422"/>
              <a:gd name="connsiteX2652" fmla="*/ 11803820 w 12192001"/>
              <a:gd name="connsiteY2652" fmla="*/ 3791997 h 5071422"/>
              <a:gd name="connsiteX2653" fmla="*/ 11756564 w 12192001"/>
              <a:gd name="connsiteY2653" fmla="*/ 3736508 h 5071422"/>
              <a:gd name="connsiteX2654" fmla="*/ 11739572 w 12192001"/>
              <a:gd name="connsiteY2654" fmla="*/ 3775293 h 5071422"/>
              <a:gd name="connsiteX2655" fmla="*/ 11738364 w 12192001"/>
              <a:gd name="connsiteY2655" fmla="*/ 3832340 h 5071422"/>
              <a:gd name="connsiteX2656" fmla="*/ 11668270 w 12192001"/>
              <a:gd name="connsiteY2656" fmla="*/ 3738338 h 5071422"/>
              <a:gd name="connsiteX2657" fmla="*/ 11594137 w 12192001"/>
              <a:gd name="connsiteY2657" fmla="*/ 3780322 h 5071422"/>
              <a:gd name="connsiteX2658" fmla="*/ 11504955 w 12192001"/>
              <a:gd name="connsiteY2658" fmla="*/ 3675526 h 5071422"/>
              <a:gd name="connsiteX2659" fmla="*/ 11521036 w 12192001"/>
              <a:gd name="connsiteY2659" fmla="*/ 3729519 h 5071422"/>
              <a:gd name="connsiteX2660" fmla="*/ 11405576 w 12192001"/>
              <a:gd name="connsiteY2660" fmla="*/ 3593990 h 5071422"/>
              <a:gd name="connsiteX2661" fmla="*/ 11496273 w 12192001"/>
              <a:gd name="connsiteY2661" fmla="*/ 3677121 h 5071422"/>
              <a:gd name="connsiteX2662" fmla="*/ 11496006 w 12192001"/>
              <a:gd name="connsiteY2662" fmla="*/ 3641690 h 5071422"/>
              <a:gd name="connsiteX2663" fmla="*/ 11518887 w 12192001"/>
              <a:gd name="connsiteY2663" fmla="*/ 3680200 h 5071422"/>
              <a:gd name="connsiteX2664" fmla="*/ 11680002 w 12192001"/>
              <a:gd name="connsiteY2664" fmla="*/ 3693620 h 5071422"/>
              <a:gd name="connsiteX2665" fmla="*/ 11530615 w 12192001"/>
              <a:gd name="connsiteY2665" fmla="*/ 3635399 h 5071422"/>
              <a:gd name="connsiteX2666" fmla="*/ 11374099 w 12192001"/>
              <a:gd name="connsiteY2666" fmla="*/ 3557107 h 5071422"/>
              <a:gd name="connsiteX2667" fmla="*/ 11416666 w 12192001"/>
              <a:gd name="connsiteY2667" fmla="*/ 3677393 h 5071422"/>
              <a:gd name="connsiteX2668" fmla="*/ 11376498 w 12192001"/>
              <a:gd name="connsiteY2668" fmla="*/ 3642068 h 5071422"/>
              <a:gd name="connsiteX2669" fmla="*/ 11288514 w 12192001"/>
              <a:gd name="connsiteY2669" fmla="*/ 3679324 h 5071422"/>
              <a:gd name="connsiteX2670" fmla="*/ 11217272 w 12192001"/>
              <a:gd name="connsiteY2670" fmla="*/ 3642573 h 5071422"/>
              <a:gd name="connsiteX2671" fmla="*/ 11216991 w 12192001"/>
              <a:gd name="connsiteY2671" fmla="*/ 3607057 h 5071422"/>
              <a:gd name="connsiteX2672" fmla="*/ 11178663 w 12192001"/>
              <a:gd name="connsiteY2672" fmla="*/ 3585576 h 5071422"/>
              <a:gd name="connsiteX2673" fmla="*/ 11201463 w 12192001"/>
              <a:gd name="connsiteY2673" fmla="*/ 3624054 h 5071422"/>
              <a:gd name="connsiteX2674" fmla="*/ 11144085 w 12192001"/>
              <a:gd name="connsiteY2674" fmla="*/ 3591737 h 5071422"/>
              <a:gd name="connsiteX2675" fmla="*/ 11094044 w 12192001"/>
              <a:gd name="connsiteY2675" fmla="*/ 3615176 h 5071422"/>
              <a:gd name="connsiteX2676" fmla="*/ 11014139 w 12192001"/>
              <a:gd name="connsiteY2676" fmla="*/ 3579772 h 5071422"/>
              <a:gd name="connsiteX2677" fmla="*/ 11051513 w 12192001"/>
              <a:gd name="connsiteY2677" fmla="*/ 3694030 h 5071422"/>
              <a:gd name="connsiteX2678" fmla="*/ 10957649 w 12192001"/>
              <a:gd name="connsiteY2678" fmla="*/ 3654118 h 5071422"/>
              <a:gd name="connsiteX2679" fmla="*/ 10935406 w 12192001"/>
              <a:gd name="connsiteY2679" fmla="*/ 3686627 h 5071422"/>
              <a:gd name="connsiteX2680" fmla="*/ 10943764 w 12192001"/>
              <a:gd name="connsiteY2680" fmla="*/ 3649522 h 5071422"/>
              <a:gd name="connsiteX2681" fmla="*/ 10983534 w 12192001"/>
              <a:gd name="connsiteY2681" fmla="*/ 3649430 h 5071422"/>
              <a:gd name="connsiteX2682" fmla="*/ 11005815 w 12192001"/>
              <a:gd name="connsiteY2682" fmla="*/ 3616873 h 5071422"/>
              <a:gd name="connsiteX2683" fmla="*/ 10993466 w 12192001"/>
              <a:gd name="connsiteY2683" fmla="*/ 3590781 h 5071422"/>
              <a:gd name="connsiteX2684" fmla="*/ 10962616 w 12192001"/>
              <a:gd name="connsiteY2684" fmla="*/ 3624795 h 5071422"/>
              <a:gd name="connsiteX2685" fmla="*/ 10953701 w 12192001"/>
              <a:gd name="connsiteY2685" fmla="*/ 3590911 h 5071422"/>
              <a:gd name="connsiteX2686" fmla="*/ 10910492 w 12192001"/>
              <a:gd name="connsiteY2686" fmla="*/ 3598746 h 5071422"/>
              <a:gd name="connsiteX2687" fmla="*/ 10922799 w 12192001"/>
              <a:gd name="connsiteY2687" fmla="*/ 3624848 h 5071422"/>
              <a:gd name="connsiteX2688" fmla="*/ 10932930 w 12192001"/>
              <a:gd name="connsiteY2688" fmla="*/ 3601760 h 5071422"/>
              <a:gd name="connsiteX2689" fmla="*/ 10936968 w 12192001"/>
              <a:gd name="connsiteY2689" fmla="*/ 3665040 h 5071422"/>
              <a:gd name="connsiteX2690" fmla="*/ 10741891 w 12192001"/>
              <a:gd name="connsiteY2690" fmla="*/ 3529749 h 5071422"/>
              <a:gd name="connsiteX2691" fmla="*/ 10736899 w 12192001"/>
              <a:gd name="connsiteY2691" fmla="*/ 3559203 h 5071422"/>
              <a:gd name="connsiteX2692" fmla="*/ 10649916 w 12192001"/>
              <a:gd name="connsiteY2692" fmla="*/ 3503803 h 5071422"/>
              <a:gd name="connsiteX2693" fmla="*/ 10698958 w 12192001"/>
              <a:gd name="connsiteY2693" fmla="*/ 3573097 h 5071422"/>
              <a:gd name="connsiteX2694" fmla="*/ 10704236 w 12192001"/>
              <a:gd name="connsiteY2694" fmla="*/ 3579200 h 5071422"/>
              <a:gd name="connsiteX2695" fmla="*/ 10567136 w 12192001"/>
              <a:gd name="connsiteY2695" fmla="*/ 3547292 h 5071422"/>
              <a:gd name="connsiteX2696" fmla="*/ 10621437 w 12192001"/>
              <a:gd name="connsiteY2696" fmla="*/ 3622900 h 5071422"/>
              <a:gd name="connsiteX2697" fmla="*/ 10588430 w 12192001"/>
              <a:gd name="connsiteY2697" fmla="*/ 3607560 h 5071422"/>
              <a:gd name="connsiteX2698" fmla="*/ 10359365 w 12192001"/>
              <a:gd name="connsiteY2698" fmla="*/ 3549410 h 5071422"/>
              <a:gd name="connsiteX2699" fmla="*/ 10375454 w 12192001"/>
              <a:gd name="connsiteY2699" fmla="*/ 3603446 h 5071422"/>
              <a:gd name="connsiteX2700" fmla="*/ 10319479 w 12192001"/>
              <a:gd name="connsiteY2700" fmla="*/ 3549558 h 5071422"/>
              <a:gd name="connsiteX2701" fmla="*/ 10357518 w 12192001"/>
              <a:gd name="connsiteY2701" fmla="*/ 3535439 h 5071422"/>
              <a:gd name="connsiteX2702" fmla="*/ 10359002 w 12192001"/>
              <a:gd name="connsiteY2702" fmla="*/ 3513862 h 5071422"/>
              <a:gd name="connsiteX2703" fmla="*/ 10277512 w 12192001"/>
              <a:gd name="connsiteY2703" fmla="*/ 3500293 h 5071422"/>
              <a:gd name="connsiteX2704" fmla="*/ 10269228 w 12192001"/>
              <a:gd name="connsiteY2704" fmla="*/ 3537352 h 5071422"/>
              <a:gd name="connsiteX2705" fmla="*/ 10204976 w 12192001"/>
              <a:gd name="connsiteY2705" fmla="*/ 3520565 h 5071422"/>
              <a:gd name="connsiteX2706" fmla="*/ 10205248 w 12192001"/>
              <a:gd name="connsiteY2706" fmla="*/ 3556035 h 5071422"/>
              <a:gd name="connsiteX2707" fmla="*/ 10175929 w 12192001"/>
              <a:gd name="connsiteY2707" fmla="*/ 3568553 h 5071422"/>
              <a:gd name="connsiteX2708" fmla="*/ 10172244 w 12192001"/>
              <a:gd name="connsiteY2708" fmla="*/ 3540695 h 5071422"/>
              <a:gd name="connsiteX2709" fmla="*/ 9955830 w 12192001"/>
              <a:gd name="connsiteY2709" fmla="*/ 3544366 h 5071422"/>
              <a:gd name="connsiteX2710" fmla="*/ 9970026 w 12192001"/>
              <a:gd name="connsiteY2710" fmla="*/ 3584434 h 5071422"/>
              <a:gd name="connsiteX2711" fmla="*/ 9930148 w 12192001"/>
              <a:gd name="connsiteY2711" fmla="*/ 3584659 h 5071422"/>
              <a:gd name="connsiteX2712" fmla="*/ 9914149 w 12192001"/>
              <a:gd name="connsiteY2712" fmla="*/ 3530701 h 5071422"/>
              <a:gd name="connsiteX2713" fmla="*/ 9851851 w 12192001"/>
              <a:gd name="connsiteY2713" fmla="*/ 3527702 h 5071422"/>
              <a:gd name="connsiteX2714" fmla="*/ 9840006 w 12192001"/>
              <a:gd name="connsiteY2714" fmla="*/ 3572558 h 5071422"/>
              <a:gd name="connsiteX2715" fmla="*/ 9829207 w 12192001"/>
              <a:gd name="connsiteY2715" fmla="*/ 3524750 h 5071422"/>
              <a:gd name="connsiteX2716" fmla="*/ 9775470 w 12192001"/>
              <a:gd name="connsiteY2716" fmla="*/ 3520254 h 5071422"/>
              <a:gd name="connsiteX2717" fmla="*/ 9763746 w 12192001"/>
              <a:gd name="connsiteY2717" fmla="*/ 3565055 h 5071422"/>
              <a:gd name="connsiteX2718" fmla="*/ 9763462 w 12192001"/>
              <a:gd name="connsiteY2718" fmla="*/ 3529459 h 5071422"/>
              <a:gd name="connsiteX2719" fmla="*/ 9686299 w 12192001"/>
              <a:gd name="connsiteY2719" fmla="*/ 3614766 h 5071422"/>
              <a:gd name="connsiteX2720" fmla="*/ 9683853 w 12192001"/>
              <a:gd name="connsiteY2720" fmla="*/ 3529770 h 5071422"/>
              <a:gd name="connsiteX2721" fmla="*/ 9658241 w 12192001"/>
              <a:gd name="connsiteY2721" fmla="*/ 3569934 h 5071422"/>
              <a:gd name="connsiteX2722" fmla="*/ 9598998 w 12192001"/>
              <a:gd name="connsiteY2722" fmla="*/ 3523858 h 5071422"/>
              <a:gd name="connsiteX2723" fmla="*/ 9556030 w 12192001"/>
              <a:gd name="connsiteY2723" fmla="*/ 3567294 h 5071422"/>
              <a:gd name="connsiteX2724" fmla="*/ 9529823 w 12192001"/>
              <a:gd name="connsiteY2724" fmla="*/ 3536431 h 5071422"/>
              <a:gd name="connsiteX2725" fmla="*/ 9550456 w 12192001"/>
              <a:gd name="connsiteY2725" fmla="*/ 3525470 h 5071422"/>
              <a:gd name="connsiteX2726" fmla="*/ 9430681 w 12192001"/>
              <a:gd name="connsiteY2726" fmla="*/ 3490417 h 5071422"/>
              <a:gd name="connsiteX2727" fmla="*/ 9460565 w 12192001"/>
              <a:gd name="connsiteY2727" fmla="*/ 3549011 h 5071422"/>
              <a:gd name="connsiteX2728" fmla="*/ 9387429 w 12192001"/>
              <a:gd name="connsiteY2728" fmla="*/ 3498256 h 5071422"/>
              <a:gd name="connsiteX2729" fmla="*/ 9325081 w 12192001"/>
              <a:gd name="connsiteY2729" fmla="*/ 3495181 h 5071422"/>
              <a:gd name="connsiteX2730" fmla="*/ 9252547 w 12192001"/>
              <a:gd name="connsiteY2730" fmla="*/ 3515530 h 5071422"/>
              <a:gd name="connsiteX2731" fmla="*/ 9287360 w 12192001"/>
              <a:gd name="connsiteY2731" fmla="*/ 3544847 h 5071422"/>
              <a:gd name="connsiteX2732" fmla="*/ 9300080 w 12192001"/>
              <a:gd name="connsiteY2732" fmla="*/ 3606531 h 5071422"/>
              <a:gd name="connsiteX2733" fmla="*/ 9209347 w 12192001"/>
              <a:gd name="connsiteY2733" fmla="*/ 3523491 h 5071422"/>
              <a:gd name="connsiteX2734" fmla="*/ 9176654 w 12192001"/>
              <a:gd name="connsiteY2734" fmla="*/ 3543573 h 5071422"/>
              <a:gd name="connsiteX2735" fmla="*/ 9201292 w 12192001"/>
              <a:gd name="connsiteY2735" fmla="*/ 3595944 h 5071422"/>
              <a:gd name="connsiteX2736" fmla="*/ 9242986 w 12192001"/>
              <a:gd name="connsiteY2736" fmla="*/ 3609769 h 5071422"/>
              <a:gd name="connsiteX2737" fmla="*/ 9198215 w 12192001"/>
              <a:gd name="connsiteY2737" fmla="*/ 3639234 h 5071422"/>
              <a:gd name="connsiteX2738" fmla="*/ 9140728 w 12192001"/>
              <a:gd name="connsiteY2738" fmla="*/ 3607049 h 5071422"/>
              <a:gd name="connsiteX2739" fmla="*/ 9097792 w 12192001"/>
              <a:gd name="connsiteY2739" fmla="*/ 3650403 h 5071422"/>
              <a:gd name="connsiteX2740" fmla="*/ 9012626 w 12192001"/>
              <a:gd name="connsiteY2740" fmla="*/ 3609059 h 5071422"/>
              <a:gd name="connsiteX2741" fmla="*/ 9043512 w 12192001"/>
              <a:gd name="connsiteY2741" fmla="*/ 3574959 h 5071422"/>
              <a:gd name="connsiteX2742" fmla="*/ 8984537 w 12192001"/>
              <a:gd name="connsiteY2742" fmla="*/ 3564313 h 5071422"/>
              <a:gd name="connsiteX2743" fmla="*/ 9003979 w 12192001"/>
              <a:gd name="connsiteY2743" fmla="*/ 3610570 h 5071422"/>
              <a:gd name="connsiteX2744" fmla="*/ 8994051 w 12192001"/>
              <a:gd name="connsiteY2744" fmla="*/ 3669261 h 5071422"/>
              <a:gd name="connsiteX2745" fmla="*/ 8938200 w 12192001"/>
              <a:gd name="connsiteY2745" fmla="*/ 3615360 h 5071422"/>
              <a:gd name="connsiteX2746" fmla="*/ 8965690 w 12192001"/>
              <a:gd name="connsiteY2746" fmla="*/ 3589041 h 5071422"/>
              <a:gd name="connsiteX2747" fmla="*/ 8922476 w 12192001"/>
              <a:gd name="connsiteY2747" fmla="*/ 3596875 h 5071422"/>
              <a:gd name="connsiteX2748" fmla="*/ 8938200 w 12192001"/>
              <a:gd name="connsiteY2748" fmla="*/ 3615360 h 5071422"/>
              <a:gd name="connsiteX2749" fmla="*/ 8928033 w 12192001"/>
              <a:gd name="connsiteY2749" fmla="*/ 3638535 h 5071422"/>
              <a:gd name="connsiteX2750" fmla="*/ 8905515 w 12192001"/>
              <a:gd name="connsiteY2750" fmla="*/ 3635530 h 5071422"/>
              <a:gd name="connsiteX2751" fmla="*/ 8896281 w 12192001"/>
              <a:gd name="connsiteY2751" fmla="*/ 3566134 h 5071422"/>
              <a:gd name="connsiteX2752" fmla="*/ 8884549 w 12192001"/>
              <a:gd name="connsiteY2752" fmla="*/ 3610896 h 5071422"/>
              <a:gd name="connsiteX2753" fmla="*/ 8873749 w 12192001"/>
              <a:gd name="connsiteY2753" fmla="*/ 3563048 h 5071422"/>
              <a:gd name="connsiteX2754" fmla="*/ 8851226 w 12192001"/>
              <a:gd name="connsiteY2754" fmla="*/ 3560042 h 5071422"/>
              <a:gd name="connsiteX2755" fmla="*/ 8858906 w 12192001"/>
              <a:gd name="connsiteY2755" fmla="*/ 3651146 h 5071422"/>
              <a:gd name="connsiteX2756" fmla="*/ 8842863 w 12192001"/>
              <a:gd name="connsiteY2756" fmla="*/ 3597148 h 5071422"/>
              <a:gd name="connsiteX2757" fmla="*/ 8797774 w 12192001"/>
              <a:gd name="connsiteY2757" fmla="*/ 3591099 h 5071422"/>
              <a:gd name="connsiteX2758" fmla="*/ 8782680 w 12192001"/>
              <a:gd name="connsiteY2758" fmla="*/ 3643555 h 5071422"/>
              <a:gd name="connsiteX2759" fmla="*/ 8725505 w 12192001"/>
              <a:gd name="connsiteY2759" fmla="*/ 3646803 h 5071422"/>
              <a:gd name="connsiteX2760" fmla="*/ 8656057 w 12192001"/>
              <a:gd name="connsiteY2760" fmla="*/ 3623900 h 5071422"/>
              <a:gd name="connsiteX2761" fmla="*/ 8661623 w 12192001"/>
              <a:gd name="connsiteY2761" fmla="*/ 3665641 h 5071422"/>
              <a:gd name="connsiteX2762" fmla="*/ 8588806 w 12192001"/>
              <a:gd name="connsiteY2762" fmla="*/ 3650395 h 5071422"/>
              <a:gd name="connsiteX2763" fmla="*/ 8578002 w 12192001"/>
              <a:gd name="connsiteY2763" fmla="*/ 3602547 h 5071422"/>
              <a:gd name="connsiteX2764" fmla="*/ 8559444 w 12192001"/>
              <a:gd name="connsiteY2764" fmla="*/ 3662913 h 5071422"/>
              <a:gd name="connsiteX2765" fmla="*/ 8538478 w 12192001"/>
              <a:gd name="connsiteY2765" fmla="*/ 3638240 h 5071422"/>
              <a:gd name="connsiteX2766" fmla="*/ 8408774 w 12192001"/>
              <a:gd name="connsiteY2766" fmla="*/ 3661836 h 5071422"/>
              <a:gd name="connsiteX2767" fmla="*/ 8347716 w 12192001"/>
              <a:gd name="connsiteY2767" fmla="*/ 3601703 h 5071422"/>
              <a:gd name="connsiteX2768" fmla="*/ 8320183 w 12192001"/>
              <a:gd name="connsiteY2768" fmla="*/ 3627983 h 5071422"/>
              <a:gd name="connsiteX2769" fmla="*/ 8360345 w 12192001"/>
              <a:gd name="connsiteY2769" fmla="*/ 3663313 h 5071422"/>
              <a:gd name="connsiteX2770" fmla="*/ 8290899 w 12192001"/>
              <a:gd name="connsiteY2770" fmla="*/ 3640454 h 5071422"/>
              <a:gd name="connsiteX2771" fmla="*/ 8272332 w 12192001"/>
              <a:gd name="connsiteY2771" fmla="*/ 3700738 h 5071422"/>
              <a:gd name="connsiteX2772" fmla="*/ 8234051 w 12192001"/>
              <a:gd name="connsiteY2772" fmla="*/ 3679292 h 5071422"/>
              <a:gd name="connsiteX2773" fmla="*/ 8220467 w 12192001"/>
              <a:gd name="connsiteY2773" fmla="*/ 3710045 h 5071422"/>
              <a:gd name="connsiteX2774" fmla="*/ 8163374 w 12192001"/>
              <a:gd name="connsiteY2774" fmla="*/ 3713284 h 5071422"/>
              <a:gd name="connsiteX2775" fmla="*/ 8113011 w 12192001"/>
              <a:gd name="connsiteY2775" fmla="*/ 3701171 h 5071422"/>
              <a:gd name="connsiteX2776" fmla="*/ 8118021 w 12192001"/>
              <a:gd name="connsiteY2776" fmla="*/ 3671842 h 5071422"/>
              <a:gd name="connsiteX2777" fmla="*/ 8086816 w 12192001"/>
              <a:gd name="connsiteY2777" fmla="*/ 3670433 h 5071422"/>
              <a:gd name="connsiteX2778" fmla="*/ 8094245 w 12192001"/>
              <a:gd name="connsiteY2778" fmla="*/ 3725890 h 5071422"/>
              <a:gd name="connsiteX2779" fmla="*/ 8044521 w 12192001"/>
              <a:gd name="connsiteY2779" fmla="*/ 3784805 h 5071422"/>
              <a:gd name="connsiteX2780" fmla="*/ 8058389 w 12192001"/>
              <a:gd name="connsiteY2780" fmla="*/ 3789276 h 5071422"/>
              <a:gd name="connsiteX2781" fmla="*/ 7999738 w 12192001"/>
              <a:gd name="connsiteY2781" fmla="*/ 3814144 h 5071422"/>
              <a:gd name="connsiteX2782" fmla="*/ 8071688 w 12192001"/>
              <a:gd name="connsiteY2782" fmla="*/ 3722933 h 5071422"/>
              <a:gd name="connsiteX2783" fmla="*/ 7997546 w 12192001"/>
              <a:gd name="connsiteY2783" fmla="*/ 3764830 h 5071422"/>
              <a:gd name="connsiteX2784" fmla="*/ 8015833 w 12192001"/>
              <a:gd name="connsiteY2784" fmla="*/ 3669032 h 5071422"/>
              <a:gd name="connsiteX2785" fmla="*/ 7971377 w 12192001"/>
              <a:gd name="connsiteY2785" fmla="*/ 3733963 h 5071422"/>
              <a:gd name="connsiteX2786" fmla="*/ 7937730 w 12192001"/>
              <a:gd name="connsiteY2786" fmla="*/ 3647558 h 5071422"/>
              <a:gd name="connsiteX2787" fmla="*/ 7912371 w 12192001"/>
              <a:gd name="connsiteY2787" fmla="*/ 3723404 h 5071422"/>
              <a:gd name="connsiteX2788" fmla="*/ 7919729 w 12192001"/>
              <a:gd name="connsiteY2788" fmla="*/ 3778955 h 5071422"/>
              <a:gd name="connsiteX2789" fmla="*/ 7903690 w 12192001"/>
              <a:gd name="connsiteY2789" fmla="*/ 3725000 h 5071422"/>
              <a:gd name="connsiteX2790" fmla="*/ 7884520 w 12192001"/>
              <a:gd name="connsiteY2790" fmla="*/ 3714176 h 5071422"/>
              <a:gd name="connsiteX2791" fmla="*/ 7850311 w 12192001"/>
              <a:gd name="connsiteY2791" fmla="*/ 3755967 h 5071422"/>
              <a:gd name="connsiteX2792" fmla="*/ 7887039 w 12192001"/>
              <a:gd name="connsiteY2792" fmla="*/ 3799125 h 5071422"/>
              <a:gd name="connsiteX2793" fmla="*/ 7778051 w 12192001"/>
              <a:gd name="connsiteY2793" fmla="*/ 3811751 h 5071422"/>
              <a:gd name="connsiteX2794" fmla="*/ 7738276 w 12192001"/>
              <a:gd name="connsiteY2794" fmla="*/ 3811801 h 5071422"/>
              <a:gd name="connsiteX2795" fmla="*/ 7631981 w 12192001"/>
              <a:gd name="connsiteY2795" fmla="*/ 3745840 h 5071422"/>
              <a:gd name="connsiteX2796" fmla="*/ 7613540 w 12192001"/>
              <a:gd name="connsiteY2796" fmla="*/ 3806111 h 5071422"/>
              <a:gd name="connsiteX2797" fmla="*/ 7576850 w 12192001"/>
              <a:gd name="connsiteY2797" fmla="*/ 3762953 h 5071422"/>
              <a:gd name="connsiteX2798" fmla="*/ 7474585 w 12192001"/>
              <a:gd name="connsiteY2798" fmla="*/ 3760151 h 5071422"/>
              <a:gd name="connsiteX2799" fmla="*/ 7440023 w 12192001"/>
              <a:gd name="connsiteY2799" fmla="*/ 3766477 h 5071422"/>
              <a:gd name="connsiteX2800" fmla="*/ 7405765 w 12192001"/>
              <a:gd name="connsiteY2800" fmla="*/ 3808151 h 5071422"/>
              <a:gd name="connsiteX2801" fmla="*/ 7415688 w 12192001"/>
              <a:gd name="connsiteY2801" fmla="*/ 3749459 h 5071422"/>
              <a:gd name="connsiteX2802" fmla="*/ 7377964 w 12192001"/>
              <a:gd name="connsiteY2802" fmla="*/ 3799043 h 5071422"/>
              <a:gd name="connsiteX2803" fmla="*/ 7334824 w 12192001"/>
              <a:gd name="connsiteY2803" fmla="*/ 3806789 h 5071422"/>
              <a:gd name="connsiteX2804" fmla="*/ 7325831 w 12192001"/>
              <a:gd name="connsiteY2804" fmla="*/ 3772954 h 5071422"/>
              <a:gd name="connsiteX2805" fmla="*/ 7379215 w 12192001"/>
              <a:gd name="connsiteY2805" fmla="*/ 3741986 h 5071422"/>
              <a:gd name="connsiteX2806" fmla="*/ 7284185 w 12192001"/>
              <a:gd name="connsiteY2806" fmla="*/ 3759163 h 5071422"/>
              <a:gd name="connsiteX2807" fmla="*/ 7282576 w 12192001"/>
              <a:gd name="connsiteY2807" fmla="*/ 3780754 h 5071422"/>
              <a:gd name="connsiteX2808" fmla="*/ 7329512 w 12192001"/>
              <a:gd name="connsiteY2808" fmla="*/ 3800729 h 5071422"/>
              <a:gd name="connsiteX2809" fmla="*/ 7257014 w 12192001"/>
              <a:gd name="connsiteY2809" fmla="*/ 3820992 h 5071422"/>
              <a:gd name="connsiteX2810" fmla="*/ 7237853 w 12192001"/>
              <a:gd name="connsiteY2810" fmla="*/ 3810253 h 5071422"/>
              <a:gd name="connsiteX2811" fmla="*/ 7237572 w 12192001"/>
              <a:gd name="connsiteY2811" fmla="*/ 3774736 h 5071422"/>
              <a:gd name="connsiteX2812" fmla="*/ 7178610 w 12192001"/>
              <a:gd name="connsiteY2812" fmla="*/ 3764216 h 5071422"/>
              <a:gd name="connsiteX2813" fmla="*/ 7166795 w 12192001"/>
              <a:gd name="connsiteY2813" fmla="*/ 3808942 h 5071422"/>
              <a:gd name="connsiteX2814" fmla="*/ 7149169 w 12192001"/>
              <a:gd name="connsiteY2814" fmla="*/ 3776742 h 5071422"/>
              <a:gd name="connsiteX2815" fmla="*/ 7140873 w 12192001"/>
              <a:gd name="connsiteY2815" fmla="*/ 3813675 h 5071422"/>
              <a:gd name="connsiteX2816" fmla="*/ 7131923 w 12192001"/>
              <a:gd name="connsiteY2816" fmla="*/ 3779840 h 5071422"/>
              <a:gd name="connsiteX2817" fmla="*/ 6933428 w 12192001"/>
              <a:gd name="connsiteY2817" fmla="*/ 3851388 h 5071422"/>
              <a:gd name="connsiteX2818" fmla="*/ 6947585 w 12192001"/>
              <a:gd name="connsiteY2818" fmla="*/ 3891460 h 5071422"/>
              <a:gd name="connsiteX2819" fmla="*/ 6875049 w 12192001"/>
              <a:gd name="connsiteY2819" fmla="*/ 3911727 h 5071422"/>
              <a:gd name="connsiteX2820" fmla="*/ 6874726 w 12192001"/>
              <a:gd name="connsiteY2820" fmla="*/ 3876178 h 5071422"/>
              <a:gd name="connsiteX2821" fmla="*/ 6845177 w 12192001"/>
              <a:gd name="connsiteY2821" fmla="*/ 3853253 h 5071422"/>
              <a:gd name="connsiteX2822" fmla="*/ 6854130 w 12192001"/>
              <a:gd name="connsiteY2822" fmla="*/ 3887131 h 5071422"/>
              <a:gd name="connsiteX2823" fmla="*/ 6816069 w 12192001"/>
              <a:gd name="connsiteY2823" fmla="*/ 3901043 h 5071422"/>
              <a:gd name="connsiteX2824" fmla="*/ 6821044 w 12192001"/>
              <a:gd name="connsiteY2824" fmla="*/ 3871800 h 5071422"/>
              <a:gd name="connsiteX2825" fmla="*/ 6793243 w 12192001"/>
              <a:gd name="connsiteY2825" fmla="*/ 3862688 h 5071422"/>
              <a:gd name="connsiteX2826" fmla="*/ 6793555 w 12192001"/>
              <a:gd name="connsiteY2826" fmla="*/ 3898120 h 5071422"/>
              <a:gd name="connsiteX2827" fmla="*/ 6772554 w 12192001"/>
              <a:gd name="connsiteY2827" fmla="*/ 3873489 h 5071422"/>
              <a:gd name="connsiteX2828" fmla="*/ 6760826 w 12192001"/>
              <a:gd name="connsiteY2828" fmla="*/ 3918289 h 5071422"/>
              <a:gd name="connsiteX2829" fmla="*/ 6632797 w 12192001"/>
              <a:gd name="connsiteY2829" fmla="*/ 3920164 h 5071422"/>
              <a:gd name="connsiteX2830" fmla="*/ 6642919 w 12192001"/>
              <a:gd name="connsiteY2830" fmla="*/ 3896994 h 5071422"/>
              <a:gd name="connsiteX2831" fmla="*/ 6606515 w 12192001"/>
              <a:gd name="connsiteY2831" fmla="*/ 3889393 h 5071422"/>
              <a:gd name="connsiteX2832" fmla="*/ 6615439 w 12192001"/>
              <a:gd name="connsiteY2832" fmla="*/ 3923357 h 5071422"/>
              <a:gd name="connsiteX2833" fmla="*/ 6528693 w 12192001"/>
              <a:gd name="connsiteY2833" fmla="*/ 3903519 h 5071422"/>
              <a:gd name="connsiteX2834" fmla="*/ 6496013 w 12192001"/>
              <a:gd name="connsiteY2834" fmla="*/ 3923728 h 5071422"/>
              <a:gd name="connsiteX2835" fmla="*/ 6481773 w 12192001"/>
              <a:gd name="connsiteY2835" fmla="*/ 3883664 h 5071422"/>
              <a:gd name="connsiteX2836" fmla="*/ 6580281 w 12192001"/>
              <a:gd name="connsiteY2836" fmla="*/ 3858698 h 5071422"/>
              <a:gd name="connsiteX2837" fmla="*/ 6573558 w 12192001"/>
              <a:gd name="connsiteY2837" fmla="*/ 3874128 h 5071422"/>
              <a:gd name="connsiteX2838" fmla="*/ 6601360 w 12192001"/>
              <a:gd name="connsiteY2838" fmla="*/ 3883277 h 5071422"/>
              <a:gd name="connsiteX2839" fmla="*/ 6628492 w 12192001"/>
              <a:gd name="connsiteY2839" fmla="*/ 3821453 h 5071422"/>
              <a:gd name="connsiteX2840" fmla="*/ 6474741 w 12192001"/>
              <a:gd name="connsiteY2840" fmla="*/ 3863666 h 5071422"/>
              <a:gd name="connsiteX2841" fmla="*/ 6467617 w 12192001"/>
              <a:gd name="connsiteY2841" fmla="*/ 3843593 h 5071422"/>
              <a:gd name="connsiteX2842" fmla="*/ 6459324 w 12192001"/>
              <a:gd name="connsiteY2842" fmla="*/ 3880569 h 5071422"/>
              <a:gd name="connsiteX2843" fmla="*/ 6379598 w 12192001"/>
              <a:gd name="connsiteY2843" fmla="*/ 3880936 h 5071422"/>
              <a:gd name="connsiteX2844" fmla="*/ 6332735 w 12192001"/>
              <a:gd name="connsiteY2844" fmla="*/ 3860867 h 5071422"/>
              <a:gd name="connsiteX2845" fmla="*/ 6352499 w 12192001"/>
              <a:gd name="connsiteY2845" fmla="*/ 3942635 h 5071422"/>
              <a:gd name="connsiteX2846" fmla="*/ 6390822 w 12192001"/>
              <a:gd name="connsiteY2846" fmla="*/ 3964077 h 5071422"/>
              <a:gd name="connsiteX2847" fmla="*/ 6368573 w 12192001"/>
              <a:gd name="connsiteY2847" fmla="*/ 3996586 h 5071422"/>
              <a:gd name="connsiteX2848" fmla="*/ 6340459 w 12192001"/>
              <a:gd name="connsiteY2848" fmla="*/ 3951965 h 5071422"/>
              <a:gd name="connsiteX2849" fmla="*/ 6295330 w 12192001"/>
              <a:gd name="connsiteY2849" fmla="*/ 3945964 h 5071422"/>
              <a:gd name="connsiteX2850" fmla="*/ 6208940 w 12192001"/>
              <a:gd name="connsiteY2850" fmla="*/ 3961548 h 5071422"/>
              <a:gd name="connsiteX2851" fmla="*/ 6170934 w 12192001"/>
              <a:gd name="connsiteY2851" fmla="*/ 3975576 h 5071422"/>
              <a:gd name="connsiteX2852" fmla="*/ 6179934 w 12192001"/>
              <a:gd name="connsiteY2852" fmla="*/ 4009533 h 5071422"/>
              <a:gd name="connsiteX2853" fmla="*/ 6091588 w 12192001"/>
              <a:gd name="connsiteY2853" fmla="*/ 4011285 h 5071422"/>
              <a:gd name="connsiteX2854" fmla="*/ 6086040 w 12192001"/>
              <a:gd name="connsiteY2854" fmla="*/ 3969707 h 5071422"/>
              <a:gd name="connsiteX2855" fmla="*/ 6060108 w 12192001"/>
              <a:gd name="connsiteY2855" fmla="*/ 3974358 h 5071422"/>
              <a:gd name="connsiteX2856" fmla="*/ 6060436 w 12192001"/>
              <a:gd name="connsiteY2856" fmla="*/ 4009950 h 5071422"/>
              <a:gd name="connsiteX2857" fmla="*/ 6036018 w 12192001"/>
              <a:gd name="connsiteY2857" fmla="*/ 3992940 h 5071422"/>
              <a:gd name="connsiteX2858" fmla="*/ 6032928 w 12192001"/>
              <a:gd name="connsiteY2858" fmla="*/ 4036105 h 5071422"/>
              <a:gd name="connsiteX2859" fmla="*/ 5960043 w 12192001"/>
              <a:gd name="connsiteY2859" fmla="*/ 4020993 h 5071422"/>
              <a:gd name="connsiteX2860" fmla="*/ 5948264 w 12192001"/>
              <a:gd name="connsiteY2860" fmla="*/ 4065676 h 5071422"/>
              <a:gd name="connsiteX2861" fmla="*/ 5925788 w 12192001"/>
              <a:gd name="connsiteY2861" fmla="*/ 4062706 h 5071422"/>
              <a:gd name="connsiteX2862" fmla="*/ 5849535 w 12192001"/>
              <a:gd name="connsiteY2862" fmla="*/ 4055245 h 5071422"/>
              <a:gd name="connsiteX2863" fmla="*/ 5785322 w 12192001"/>
              <a:gd name="connsiteY2863" fmla="*/ 4038449 h 5071422"/>
              <a:gd name="connsiteX2864" fmla="*/ 5785598 w 12192001"/>
              <a:gd name="connsiteY2864" fmla="*/ 4073967 h 5071422"/>
              <a:gd name="connsiteX2865" fmla="*/ 5722913 w 12192001"/>
              <a:gd name="connsiteY2865" fmla="*/ 4035633 h 5071422"/>
              <a:gd name="connsiteX2866" fmla="*/ 5750398 w 12192001"/>
              <a:gd name="connsiteY2866" fmla="*/ 4009270 h 5071422"/>
              <a:gd name="connsiteX2867" fmla="*/ 5720781 w 12192001"/>
              <a:gd name="connsiteY2867" fmla="*/ 3986107 h 5071422"/>
              <a:gd name="connsiteX2868" fmla="*/ 5744840 w 12192001"/>
              <a:gd name="connsiteY2868" fmla="*/ 3967610 h 5071422"/>
              <a:gd name="connsiteX2869" fmla="*/ 5727237 w 12192001"/>
              <a:gd name="connsiteY2869" fmla="*/ 3935242 h 5071422"/>
              <a:gd name="connsiteX2870" fmla="*/ 5684062 w 12192001"/>
              <a:gd name="connsiteY2870" fmla="*/ 3943030 h 5071422"/>
              <a:gd name="connsiteX2871" fmla="*/ 5677538 w 12192001"/>
              <a:gd name="connsiteY2871" fmla="*/ 3994028 h 5071422"/>
              <a:gd name="connsiteX2872" fmla="*/ 5654709 w 12192001"/>
              <a:gd name="connsiteY2872" fmla="*/ 4005475 h 5071422"/>
              <a:gd name="connsiteX2873" fmla="*/ 5638673 w 12192001"/>
              <a:gd name="connsiteY2873" fmla="*/ 4018671 h 5071422"/>
              <a:gd name="connsiteX2874" fmla="*/ 5628553 w 12192001"/>
              <a:gd name="connsiteY2874" fmla="*/ 4006788 h 5071422"/>
              <a:gd name="connsiteX2875" fmla="*/ 5625862 w 12192001"/>
              <a:gd name="connsiteY2875" fmla="*/ 3996109 h 5071422"/>
              <a:gd name="connsiteX2876" fmla="*/ 5609969 w 12192001"/>
              <a:gd name="connsiteY2876" fmla="*/ 3984965 h 5071422"/>
              <a:gd name="connsiteX2877" fmla="*/ 5628553 w 12192001"/>
              <a:gd name="connsiteY2877" fmla="*/ 4006788 h 5071422"/>
              <a:gd name="connsiteX2878" fmla="*/ 5632772 w 12192001"/>
              <a:gd name="connsiteY2878" fmla="*/ 4023531 h 5071422"/>
              <a:gd name="connsiteX2879" fmla="*/ 5638673 w 12192001"/>
              <a:gd name="connsiteY2879" fmla="*/ 4018671 h 5071422"/>
              <a:gd name="connsiteX2880" fmla="*/ 5699143 w 12192001"/>
              <a:gd name="connsiteY2880" fmla="*/ 4089680 h 5071422"/>
              <a:gd name="connsiteX2881" fmla="*/ 5659692 w 12192001"/>
              <a:gd name="connsiteY2881" fmla="*/ 4125282 h 5071422"/>
              <a:gd name="connsiteX2882" fmla="*/ 5635321 w 12192001"/>
              <a:gd name="connsiteY2882" fmla="*/ 4108347 h 5071422"/>
              <a:gd name="connsiteX2883" fmla="*/ 5626363 w 12192001"/>
              <a:gd name="connsiteY2883" fmla="*/ 4074430 h 5071422"/>
              <a:gd name="connsiteX2884" fmla="*/ 5600755 w 12192001"/>
              <a:gd name="connsiteY2884" fmla="*/ 4114633 h 5071422"/>
              <a:gd name="connsiteX2885" fmla="*/ 5517647 w 12192001"/>
              <a:gd name="connsiteY2885" fmla="*/ 4122531 h 5071422"/>
              <a:gd name="connsiteX2886" fmla="*/ 5482818 w 12192001"/>
              <a:gd name="connsiteY2886" fmla="*/ 4093424 h 5071422"/>
              <a:gd name="connsiteX2887" fmla="*/ 5524091 w 12192001"/>
              <a:gd name="connsiteY2887" fmla="*/ 4071546 h 5071422"/>
              <a:gd name="connsiteX2888" fmla="*/ 5472334 w 12192001"/>
              <a:gd name="connsiteY2888" fmla="*/ 4081086 h 5071422"/>
              <a:gd name="connsiteX2889" fmla="*/ 5449449 w 12192001"/>
              <a:gd name="connsiteY2889" fmla="*/ 4042532 h 5071422"/>
              <a:gd name="connsiteX2890" fmla="*/ 5453176 w 12192001"/>
              <a:gd name="connsiteY2890" fmla="*/ 4070386 h 5071422"/>
              <a:gd name="connsiteX2891" fmla="*/ 5442330 w 12192001"/>
              <a:gd name="connsiteY2891" fmla="*/ 4022543 h 5071422"/>
              <a:gd name="connsiteX2892" fmla="*/ 5475298 w 12192001"/>
              <a:gd name="connsiteY2892" fmla="*/ 4037890 h 5071422"/>
              <a:gd name="connsiteX2893" fmla="*/ 5478462 w 12192001"/>
              <a:gd name="connsiteY2893" fmla="*/ 3994630 h 5071422"/>
              <a:gd name="connsiteX2894" fmla="*/ 5418005 w 12192001"/>
              <a:gd name="connsiteY2894" fmla="*/ 4005607 h 5071422"/>
              <a:gd name="connsiteX2895" fmla="*/ 5429081 w 12192001"/>
              <a:gd name="connsiteY2895" fmla="*/ 4088925 h 5071422"/>
              <a:gd name="connsiteX2896" fmla="*/ 5402792 w 12192001"/>
              <a:gd name="connsiteY2896" fmla="*/ 4058071 h 5071422"/>
              <a:gd name="connsiteX2897" fmla="*/ 5391068 w 12192001"/>
              <a:gd name="connsiteY2897" fmla="*/ 4102915 h 5071422"/>
              <a:gd name="connsiteX2898" fmla="*/ 5362987 w 12192001"/>
              <a:gd name="connsiteY2898" fmla="*/ 4058251 h 5071422"/>
              <a:gd name="connsiteX2899" fmla="*/ 5314839 w 12192001"/>
              <a:gd name="connsiteY2899" fmla="*/ 4095285 h 5071422"/>
              <a:gd name="connsiteX2900" fmla="*/ 5468882 w 12192001"/>
              <a:gd name="connsiteY2900" fmla="*/ 4088707 h 5071422"/>
              <a:gd name="connsiteX2901" fmla="*/ 5509281 w 12192001"/>
              <a:gd name="connsiteY2901" fmla="*/ 4159598 h 5071422"/>
              <a:gd name="connsiteX2902" fmla="*/ 5490524 w 12192001"/>
              <a:gd name="connsiteY2902" fmla="*/ 4184398 h 5071422"/>
              <a:gd name="connsiteX2903" fmla="*/ 5440473 w 12192001"/>
              <a:gd name="connsiteY2903" fmla="*/ 4207717 h 5071422"/>
              <a:gd name="connsiteX2904" fmla="*/ 5426043 w 12192001"/>
              <a:gd name="connsiteY2904" fmla="*/ 4132215 h 5071422"/>
              <a:gd name="connsiteX2905" fmla="*/ 5391383 w 12192001"/>
              <a:gd name="connsiteY2905" fmla="*/ 4138385 h 5071422"/>
              <a:gd name="connsiteX2906" fmla="*/ 5400388 w 12192001"/>
              <a:gd name="connsiteY2906" fmla="*/ 4172341 h 5071422"/>
              <a:gd name="connsiteX2907" fmla="*/ 5428145 w 12192001"/>
              <a:gd name="connsiteY2907" fmla="*/ 4181452 h 5071422"/>
              <a:gd name="connsiteX2908" fmla="*/ 5419822 w 12192001"/>
              <a:gd name="connsiteY2908" fmla="*/ 4218514 h 5071422"/>
              <a:gd name="connsiteX2909" fmla="*/ 5383615 w 12192001"/>
              <a:gd name="connsiteY2909" fmla="*/ 4246473 h 5071422"/>
              <a:gd name="connsiteX2910" fmla="*/ 5296926 w 12192001"/>
              <a:gd name="connsiteY2910" fmla="*/ 4226756 h 5071422"/>
              <a:gd name="connsiteX2911" fmla="*/ 5305288 w 12192001"/>
              <a:gd name="connsiteY2911" fmla="*/ 4189646 h 5071422"/>
              <a:gd name="connsiteX2912" fmla="*/ 5208073 w 12192001"/>
              <a:gd name="connsiteY2912" fmla="*/ 4157511 h 5071422"/>
              <a:gd name="connsiteX2913" fmla="*/ 5210182 w 12192001"/>
              <a:gd name="connsiteY2913" fmla="*/ 4206873 h 5071422"/>
              <a:gd name="connsiteX2914" fmla="*/ 5279319 w 12192001"/>
              <a:gd name="connsiteY2914" fmla="*/ 4194305 h 5071422"/>
              <a:gd name="connsiteX2915" fmla="*/ 5286752 w 12192001"/>
              <a:gd name="connsiteY2915" fmla="*/ 4249805 h 5071422"/>
              <a:gd name="connsiteX2916" fmla="*/ 5269518 w 12192001"/>
              <a:gd name="connsiteY2916" fmla="*/ 4253024 h 5071422"/>
              <a:gd name="connsiteX2917" fmla="*/ 5265701 w 12192001"/>
              <a:gd name="connsiteY2917" fmla="*/ 4225097 h 5071422"/>
              <a:gd name="connsiteX2918" fmla="*/ 5156437 w 12192001"/>
              <a:gd name="connsiteY2918" fmla="*/ 4202253 h 5071422"/>
              <a:gd name="connsiteX2919" fmla="*/ 5124360 w 12192001"/>
              <a:gd name="connsiteY2919" fmla="*/ 4293570 h 5071422"/>
              <a:gd name="connsiteX2920" fmla="*/ 5101786 w 12192001"/>
              <a:gd name="connsiteY2920" fmla="*/ 4290488 h 5071422"/>
              <a:gd name="connsiteX2921" fmla="*/ 5124031 w 12192001"/>
              <a:gd name="connsiteY2921" fmla="*/ 4257975 h 5071422"/>
              <a:gd name="connsiteX2922" fmla="*/ 5073114 w 12192001"/>
              <a:gd name="connsiteY2922" fmla="*/ 4174836 h 5071422"/>
              <a:gd name="connsiteX2923" fmla="*/ 5099632 w 12192001"/>
              <a:gd name="connsiteY2923" fmla="*/ 4241130 h 5071422"/>
              <a:gd name="connsiteX2924" fmla="*/ 5057938 w 12192001"/>
              <a:gd name="connsiteY2924" fmla="*/ 4227300 h 5071422"/>
              <a:gd name="connsiteX2925" fmla="*/ 5055818 w 12192001"/>
              <a:gd name="connsiteY2925" fmla="*/ 4177895 h 5071422"/>
              <a:gd name="connsiteX2926" fmla="*/ 5024610 w 12192001"/>
              <a:gd name="connsiteY2926" fmla="*/ 4176404 h 5071422"/>
              <a:gd name="connsiteX2927" fmla="*/ 5078033 w 12192001"/>
              <a:gd name="connsiteY2927" fmla="*/ 4145472 h 5071422"/>
              <a:gd name="connsiteX2928" fmla="*/ 5149365 w 12192001"/>
              <a:gd name="connsiteY2928" fmla="*/ 4182297 h 5071422"/>
              <a:gd name="connsiteX2929" fmla="*/ 5121603 w 12192001"/>
              <a:gd name="connsiteY2929" fmla="*/ 4173147 h 5071422"/>
              <a:gd name="connsiteX2930" fmla="*/ 5138932 w 12192001"/>
              <a:gd name="connsiteY2930" fmla="*/ 4170041 h 5071422"/>
              <a:gd name="connsiteX2931" fmla="*/ 4999923 w 12192001"/>
              <a:gd name="connsiteY2931" fmla="*/ 4135417 h 5071422"/>
              <a:gd name="connsiteX2932" fmla="*/ 4939488 w 12192001"/>
              <a:gd name="connsiteY2932" fmla="*/ 4135143 h 5071422"/>
              <a:gd name="connsiteX2933" fmla="*/ 4939491 w 12192001"/>
              <a:gd name="connsiteY2933" fmla="*/ 4135139 h 5071422"/>
              <a:gd name="connsiteX2934" fmla="*/ 4939459 w 12192001"/>
              <a:gd name="connsiteY2934" fmla="*/ 4135068 h 5071422"/>
              <a:gd name="connsiteX2935" fmla="*/ 4944376 w 12192001"/>
              <a:gd name="connsiteY2935" fmla="*/ 4105823 h 5071422"/>
              <a:gd name="connsiteX2936" fmla="*/ 4973730 w 12192001"/>
              <a:gd name="connsiteY2936" fmla="*/ 4093261 h 5071422"/>
              <a:gd name="connsiteX2937" fmla="*/ 4928657 w 12192001"/>
              <a:gd name="connsiteY2937" fmla="*/ 4087377 h 5071422"/>
              <a:gd name="connsiteX2938" fmla="*/ 4879917 w 12192001"/>
              <a:gd name="connsiteY2938" fmla="*/ 4053428 h 5071422"/>
              <a:gd name="connsiteX2939" fmla="*/ 4916326 w 12192001"/>
              <a:gd name="connsiteY2939" fmla="*/ 4061072 h 5071422"/>
              <a:gd name="connsiteX2940" fmla="*/ 4924246 w 12192001"/>
              <a:gd name="connsiteY2940" fmla="*/ 4100799 h 5071422"/>
              <a:gd name="connsiteX2941" fmla="*/ 4939459 w 12192001"/>
              <a:gd name="connsiteY2941" fmla="*/ 4135068 h 5071422"/>
              <a:gd name="connsiteX2942" fmla="*/ 4939448 w 12192001"/>
              <a:gd name="connsiteY2942" fmla="*/ 4135143 h 5071422"/>
              <a:gd name="connsiteX2943" fmla="*/ 4939488 w 12192001"/>
              <a:gd name="connsiteY2943" fmla="*/ 4135143 h 5071422"/>
              <a:gd name="connsiteX2944" fmla="*/ 4910397 w 12192001"/>
              <a:gd name="connsiteY2944" fmla="*/ 4183049 h 5071422"/>
              <a:gd name="connsiteX2945" fmla="*/ 5002457 w 12192001"/>
              <a:gd name="connsiteY2945" fmla="*/ 4209030 h 5071422"/>
              <a:gd name="connsiteX2946" fmla="*/ 4983891 w 12192001"/>
              <a:gd name="connsiteY2946" fmla="*/ 4269314 h 5071422"/>
              <a:gd name="connsiteX2947" fmla="*/ 4966079 w 12192001"/>
              <a:gd name="connsiteY2947" fmla="*/ 4201299 h 5071422"/>
              <a:gd name="connsiteX2948" fmla="*/ 4879619 w 12192001"/>
              <a:gd name="connsiteY2948" fmla="*/ 4216973 h 5071422"/>
              <a:gd name="connsiteX2949" fmla="*/ 4882709 w 12192001"/>
              <a:gd name="connsiteY2949" fmla="*/ 4173804 h 5071422"/>
              <a:gd name="connsiteX2950" fmla="*/ 4920640 w 12192001"/>
              <a:gd name="connsiteY2950" fmla="*/ 4159867 h 5071422"/>
              <a:gd name="connsiteX2951" fmla="*/ 4889146 w 12192001"/>
              <a:gd name="connsiteY2951" fmla="*/ 4122820 h 5071422"/>
              <a:gd name="connsiteX2952" fmla="*/ 4892870 w 12192001"/>
              <a:gd name="connsiteY2952" fmla="*/ 4150634 h 5071422"/>
              <a:gd name="connsiteX2953" fmla="*/ 4854581 w 12192001"/>
              <a:gd name="connsiteY2953" fmla="*/ 4129106 h 5071422"/>
              <a:gd name="connsiteX2954" fmla="*/ 4867317 w 12192001"/>
              <a:gd name="connsiteY2954" fmla="*/ 4190953 h 5071422"/>
              <a:gd name="connsiteX2955" fmla="*/ 4738839 w 12192001"/>
              <a:gd name="connsiteY2955" fmla="*/ 4157290 h 5071422"/>
              <a:gd name="connsiteX2956" fmla="*/ 4732405 w 12192001"/>
              <a:gd name="connsiteY2956" fmla="*/ 4208318 h 5071422"/>
              <a:gd name="connsiteX2957" fmla="*/ 4680146 w 12192001"/>
              <a:gd name="connsiteY2957" fmla="*/ 4182157 h 5071422"/>
              <a:gd name="connsiteX2958" fmla="*/ 4691993 w 12192001"/>
              <a:gd name="connsiteY2958" fmla="*/ 4137345 h 5071422"/>
              <a:gd name="connsiteX2959" fmla="*/ 4627750 w 12192001"/>
              <a:gd name="connsiteY2959" fmla="*/ 4120679 h 5071422"/>
              <a:gd name="connsiteX2960" fmla="*/ 4667830 w 12192001"/>
              <a:gd name="connsiteY2960" fmla="*/ 4156017 h 5071422"/>
              <a:gd name="connsiteX2961" fmla="*/ 4671864 w 12192001"/>
              <a:gd name="connsiteY2961" fmla="*/ 4219259 h 5071422"/>
              <a:gd name="connsiteX2962" fmla="*/ 4590094 w 12192001"/>
              <a:gd name="connsiteY2962" fmla="*/ 4170135 h 5071422"/>
              <a:gd name="connsiteX2963" fmla="*/ 4619452 w 12192001"/>
              <a:gd name="connsiteY2963" fmla="*/ 4157613 h 5071422"/>
              <a:gd name="connsiteX2964" fmla="*/ 4575933 w 12192001"/>
              <a:gd name="connsiteY2964" fmla="*/ 4130020 h 5071422"/>
              <a:gd name="connsiteX2965" fmla="*/ 4567566 w 12192001"/>
              <a:gd name="connsiteY2965" fmla="*/ 4167087 h 5071422"/>
              <a:gd name="connsiteX2966" fmla="*/ 4489477 w 12192001"/>
              <a:gd name="connsiteY2966" fmla="*/ 4145776 h 5071422"/>
              <a:gd name="connsiteX2967" fmla="*/ 4533280 w 12192001"/>
              <a:gd name="connsiteY2967" fmla="*/ 4208925 h 5071422"/>
              <a:gd name="connsiteX2968" fmla="*/ 4519431 w 12192001"/>
              <a:gd name="connsiteY2968" fmla="*/ 4204242 h 5071422"/>
              <a:gd name="connsiteX2969" fmla="*/ 4516312 w 12192001"/>
              <a:gd name="connsiteY2969" fmla="*/ 4247497 h 5071422"/>
              <a:gd name="connsiteX2970" fmla="*/ 4481413 w 12192001"/>
              <a:gd name="connsiteY2970" fmla="*/ 4218188 h 5071422"/>
              <a:gd name="connsiteX2971" fmla="*/ 4438213 w 12192001"/>
              <a:gd name="connsiteY2971" fmla="*/ 4226106 h 5071422"/>
              <a:gd name="connsiteX2972" fmla="*/ 4459138 w 12192001"/>
              <a:gd name="connsiteY2972" fmla="*/ 4250782 h 5071422"/>
              <a:gd name="connsiteX2973" fmla="*/ 4402317 w 12192001"/>
              <a:gd name="connsiteY2973" fmla="*/ 4289496 h 5071422"/>
              <a:gd name="connsiteX2974" fmla="*/ 4370874 w 12192001"/>
              <a:gd name="connsiteY2974" fmla="*/ 4252570 h 5071422"/>
              <a:gd name="connsiteX2975" fmla="*/ 4379238 w 12192001"/>
              <a:gd name="connsiteY2975" fmla="*/ 4215460 h 5071422"/>
              <a:gd name="connsiteX2976" fmla="*/ 4357004 w 12192001"/>
              <a:gd name="connsiteY2976" fmla="*/ 4248054 h 5071422"/>
              <a:gd name="connsiteX2977" fmla="*/ 4260334 w 12192001"/>
              <a:gd name="connsiteY2977" fmla="*/ 4286908 h 5071422"/>
              <a:gd name="connsiteX2978" fmla="*/ 4137503 w 12192001"/>
              <a:gd name="connsiteY2978" fmla="*/ 4294933 h 5071422"/>
              <a:gd name="connsiteX2979" fmla="*/ 4164998 w 12192001"/>
              <a:gd name="connsiteY2979" fmla="*/ 4268696 h 5071422"/>
              <a:gd name="connsiteX2980" fmla="*/ 4092176 w 12192001"/>
              <a:gd name="connsiteY2980" fmla="*/ 4253407 h 5071422"/>
              <a:gd name="connsiteX2981" fmla="*/ 4118392 w 12192001"/>
              <a:gd name="connsiteY2981" fmla="*/ 4284312 h 5071422"/>
              <a:gd name="connsiteX2982" fmla="*/ 4098009 w 12192001"/>
              <a:gd name="connsiteY2982" fmla="*/ 4330540 h 5071422"/>
              <a:gd name="connsiteX2983" fmla="*/ 4043647 w 12192001"/>
              <a:gd name="connsiteY2983" fmla="*/ 4255100 h 5071422"/>
              <a:gd name="connsiteX2984" fmla="*/ 4019885 w 12192001"/>
              <a:gd name="connsiteY2984" fmla="*/ 4309277 h 5071422"/>
              <a:gd name="connsiteX2985" fmla="*/ 3981954 w 12192001"/>
              <a:gd name="connsiteY2985" fmla="*/ 4323254 h 5071422"/>
              <a:gd name="connsiteX2986" fmla="*/ 3879779 w 12192001"/>
              <a:gd name="connsiteY2986" fmla="*/ 4320526 h 5071422"/>
              <a:gd name="connsiteX2987" fmla="*/ 3883727 w 12192001"/>
              <a:gd name="connsiteY2987" fmla="*/ 4383737 h 5071422"/>
              <a:gd name="connsiteX2988" fmla="*/ 3862441 w 12192001"/>
              <a:gd name="connsiteY2988" fmla="*/ 4323550 h 5071422"/>
              <a:gd name="connsiteX2989" fmla="*/ 3835240 w 12192001"/>
              <a:gd name="connsiteY2989" fmla="*/ 4385469 h 5071422"/>
              <a:gd name="connsiteX2990" fmla="*/ 3800661 w 12192001"/>
              <a:gd name="connsiteY2990" fmla="*/ 4391669 h 5071422"/>
              <a:gd name="connsiteX2991" fmla="*/ 3790858 w 12192001"/>
              <a:gd name="connsiteY2991" fmla="*/ 4450348 h 5071422"/>
              <a:gd name="connsiteX2992" fmla="*/ 3775057 w 12192001"/>
              <a:gd name="connsiteY2992" fmla="*/ 4431916 h 5071422"/>
              <a:gd name="connsiteX2993" fmla="*/ 3788632 w 12192001"/>
              <a:gd name="connsiteY2993" fmla="*/ 4401085 h 5071422"/>
              <a:gd name="connsiteX2994" fmla="*/ 3754096 w 12192001"/>
              <a:gd name="connsiteY2994" fmla="*/ 4407281 h 5071422"/>
              <a:gd name="connsiteX2995" fmla="*/ 3772947 w 12192001"/>
              <a:gd name="connsiteY2995" fmla="*/ 4382553 h 5071422"/>
              <a:gd name="connsiteX2996" fmla="*/ 3762139 w 12192001"/>
              <a:gd name="connsiteY2996" fmla="*/ 4334666 h 5071422"/>
              <a:gd name="connsiteX2997" fmla="*/ 3734382 w 12192001"/>
              <a:gd name="connsiteY2997" fmla="*/ 4325551 h 5071422"/>
              <a:gd name="connsiteX2998" fmla="*/ 3745095 w 12192001"/>
              <a:gd name="connsiteY2998" fmla="*/ 4373369 h 5071422"/>
              <a:gd name="connsiteX2999" fmla="*/ 3718892 w 12192001"/>
              <a:gd name="connsiteY2999" fmla="*/ 4342545 h 5071422"/>
              <a:gd name="connsiteX3000" fmla="*/ 3658316 w 12192001"/>
              <a:gd name="connsiteY3000" fmla="*/ 4353529 h 5071422"/>
              <a:gd name="connsiteX3001" fmla="*/ 3679639 w 12192001"/>
              <a:gd name="connsiteY3001" fmla="*/ 4413669 h 5071422"/>
              <a:gd name="connsiteX3002" fmla="*/ 3624651 w 12192001"/>
              <a:gd name="connsiteY3002" fmla="*/ 4466231 h 5071422"/>
              <a:gd name="connsiteX3003" fmla="*/ 3589923 w 12192001"/>
              <a:gd name="connsiteY3003" fmla="*/ 4520808 h 5071422"/>
              <a:gd name="connsiteX3004" fmla="*/ 3593808 w 12192001"/>
              <a:gd name="connsiteY3004" fmla="*/ 4500327 h 5071422"/>
              <a:gd name="connsiteX3005" fmla="*/ 3553969 w 12192001"/>
              <a:gd name="connsiteY3005" fmla="*/ 4500549 h 5071422"/>
              <a:gd name="connsiteX3006" fmla="*/ 3539812 w 12192001"/>
              <a:gd name="connsiteY3006" fmla="*/ 4460478 h 5071422"/>
              <a:gd name="connsiteX3007" fmla="*/ 3591660 w 12192001"/>
              <a:gd name="connsiteY3007" fmla="*/ 4451012 h 5071422"/>
              <a:gd name="connsiteX3008" fmla="*/ 3580817 w 12192001"/>
              <a:gd name="connsiteY3008" fmla="*/ 4403168 h 5071422"/>
              <a:gd name="connsiteX3009" fmla="*/ 3549698 w 12192001"/>
              <a:gd name="connsiteY3009" fmla="*/ 4401790 h 5071422"/>
              <a:gd name="connsiteX3010" fmla="*/ 3546644 w 12192001"/>
              <a:gd name="connsiteY3010" fmla="*/ 4444873 h 5071422"/>
              <a:gd name="connsiteX3011" fmla="*/ 3504915 w 12192001"/>
              <a:gd name="connsiteY3011" fmla="*/ 4431130 h 5071422"/>
              <a:gd name="connsiteX3012" fmla="*/ 3518485 w 12192001"/>
              <a:gd name="connsiteY3012" fmla="*/ 4400295 h 5071422"/>
              <a:gd name="connsiteX3013" fmla="*/ 3494068 w 12192001"/>
              <a:gd name="connsiteY3013" fmla="*/ 4383243 h 5071422"/>
              <a:gd name="connsiteX3014" fmla="*/ 3478944 w 12192001"/>
              <a:gd name="connsiteY3014" fmla="*/ 4435824 h 5071422"/>
              <a:gd name="connsiteX3015" fmla="*/ 3449617 w 12192001"/>
              <a:gd name="connsiteY3015" fmla="*/ 4448261 h 5071422"/>
              <a:gd name="connsiteX3016" fmla="*/ 3400851 w 12192001"/>
              <a:gd name="connsiteY3016" fmla="*/ 4414436 h 5071422"/>
              <a:gd name="connsiteX3017" fmla="*/ 3418412 w 12192001"/>
              <a:gd name="connsiteY3017" fmla="*/ 4446808 h 5071422"/>
              <a:gd name="connsiteX3018" fmla="*/ 3349283 w 12192001"/>
              <a:gd name="connsiteY3018" fmla="*/ 4459459 h 5071422"/>
              <a:gd name="connsiteX3019" fmla="*/ 3335705 w 12192001"/>
              <a:gd name="connsiteY3019" fmla="*/ 4490207 h 5071422"/>
              <a:gd name="connsiteX3020" fmla="*/ 3218730 w 12192001"/>
              <a:gd name="connsiteY3020" fmla="*/ 4376390 h 5071422"/>
              <a:gd name="connsiteX3021" fmla="*/ 3187534 w 12192001"/>
              <a:gd name="connsiteY3021" fmla="*/ 4375019 h 5071422"/>
              <a:gd name="connsiteX3022" fmla="*/ 3188202 w 12192001"/>
              <a:gd name="connsiteY3022" fmla="*/ 4445956 h 5071422"/>
              <a:gd name="connsiteX3023" fmla="*/ 3222661 w 12192001"/>
              <a:gd name="connsiteY3023" fmla="*/ 4439808 h 5071422"/>
              <a:gd name="connsiteX3024" fmla="*/ 3233419 w 12192001"/>
              <a:gd name="connsiteY3024" fmla="*/ 4480533 h 5071422"/>
              <a:gd name="connsiteX3025" fmla="*/ 3220399 w 12192001"/>
              <a:gd name="connsiteY3025" fmla="*/ 4472556 h 5071422"/>
              <a:gd name="connsiteX3026" fmla="*/ 3202321 w 12192001"/>
              <a:gd name="connsiteY3026" fmla="*/ 4486031 h 5071422"/>
              <a:gd name="connsiteX3027" fmla="*/ 3223325 w 12192001"/>
              <a:gd name="connsiteY3027" fmla="*/ 4510701 h 5071422"/>
              <a:gd name="connsiteX3028" fmla="*/ 3190592 w 12192001"/>
              <a:gd name="connsiteY3028" fmla="*/ 4530831 h 5071422"/>
              <a:gd name="connsiteX3029" fmla="*/ 3106026 w 12192001"/>
              <a:gd name="connsiteY3029" fmla="*/ 4560514 h 5071422"/>
              <a:gd name="connsiteX3030" fmla="*/ 3100107 w 12192001"/>
              <a:gd name="connsiteY3030" fmla="*/ 4483347 h 5071422"/>
              <a:gd name="connsiteX3031" fmla="*/ 3127950 w 12192001"/>
              <a:gd name="connsiteY3031" fmla="*/ 4492492 h 5071422"/>
              <a:gd name="connsiteX3032" fmla="*/ 3114061 w 12192001"/>
              <a:gd name="connsiteY3032" fmla="*/ 4487853 h 5071422"/>
              <a:gd name="connsiteX3033" fmla="*/ 3184729 w 12192001"/>
              <a:gd name="connsiteY3033" fmla="*/ 4453784 h 5071422"/>
              <a:gd name="connsiteX3034" fmla="*/ 2919868 w 12192001"/>
              <a:gd name="connsiteY3034" fmla="*/ 4459183 h 5071422"/>
              <a:gd name="connsiteX3035" fmla="*/ 2932183 w 12192001"/>
              <a:gd name="connsiteY3035" fmla="*/ 4485324 h 5071422"/>
              <a:gd name="connsiteX3036" fmla="*/ 2895778 w 12192001"/>
              <a:gd name="connsiteY3036" fmla="*/ 4477721 h 5071422"/>
              <a:gd name="connsiteX3037" fmla="*/ 2864897 w 12192001"/>
              <a:gd name="connsiteY3037" fmla="*/ 4511866 h 5071422"/>
              <a:gd name="connsiteX3038" fmla="*/ 2875688 w 12192001"/>
              <a:gd name="connsiteY3038" fmla="*/ 4559588 h 5071422"/>
              <a:gd name="connsiteX3039" fmla="*/ 2818560 w 12192001"/>
              <a:gd name="connsiteY3039" fmla="*/ 4562913 h 5071422"/>
              <a:gd name="connsiteX3040" fmla="*/ 2764866 w 12192001"/>
              <a:gd name="connsiteY3040" fmla="*/ 4558414 h 5071422"/>
              <a:gd name="connsiteX3041" fmla="*/ 2716108 w 12192001"/>
              <a:gd name="connsiteY3041" fmla="*/ 4524711 h 5071422"/>
              <a:gd name="connsiteX3042" fmla="*/ 2517933 w 12192001"/>
              <a:gd name="connsiteY3042" fmla="*/ 4631732 h 5071422"/>
              <a:gd name="connsiteX3043" fmla="*/ 2490081 w 12192001"/>
              <a:gd name="connsiteY3043" fmla="*/ 4622543 h 5071422"/>
              <a:gd name="connsiteX3044" fmla="*/ 2470591 w 12192001"/>
              <a:gd name="connsiteY3044" fmla="*/ 4576209 h 5071422"/>
              <a:gd name="connsiteX3045" fmla="*/ 2453400 w 12192001"/>
              <a:gd name="connsiteY3045" fmla="*/ 4579429 h 5071422"/>
              <a:gd name="connsiteX3046" fmla="*/ 2474685 w 12192001"/>
              <a:gd name="connsiteY3046" fmla="*/ 4639610 h 5071422"/>
              <a:gd name="connsiteX3047" fmla="*/ 2438229 w 12192001"/>
              <a:gd name="connsiteY3047" fmla="*/ 4631932 h 5071422"/>
              <a:gd name="connsiteX3048" fmla="*/ 2394705 w 12192001"/>
              <a:gd name="connsiteY3048" fmla="*/ 4604335 h 5071422"/>
              <a:gd name="connsiteX3049" fmla="*/ 2414101 w 12192001"/>
              <a:gd name="connsiteY3049" fmla="*/ 4650557 h 5071422"/>
              <a:gd name="connsiteX3050" fmla="*/ 2268165 w 12192001"/>
              <a:gd name="connsiteY3050" fmla="*/ 4584675 h 5071422"/>
              <a:gd name="connsiteX3051" fmla="*/ 2235424 w 12192001"/>
              <a:gd name="connsiteY3051" fmla="*/ 4604724 h 5071422"/>
              <a:gd name="connsiteX3052" fmla="*/ 2239388 w 12192001"/>
              <a:gd name="connsiteY3052" fmla="*/ 4668095 h 5071422"/>
              <a:gd name="connsiteX3053" fmla="*/ 2223385 w 12192001"/>
              <a:gd name="connsiteY3053" fmla="*/ 4614054 h 5071422"/>
              <a:gd name="connsiteX3054" fmla="*/ 2185061 w 12192001"/>
              <a:gd name="connsiteY3054" fmla="*/ 4592612 h 5071422"/>
              <a:gd name="connsiteX3055" fmla="*/ 2230786 w 12192001"/>
              <a:gd name="connsiteY3055" fmla="*/ 4669645 h 5071422"/>
              <a:gd name="connsiteX3056" fmla="*/ 2232585 w 12192001"/>
              <a:gd name="connsiteY3056" fmla="*/ 4683536 h 5071422"/>
              <a:gd name="connsiteX3057" fmla="*/ 2116800 w 12192001"/>
              <a:gd name="connsiteY3057" fmla="*/ 4711726 h 5071422"/>
              <a:gd name="connsiteX3058" fmla="*/ 2124231 w 12192001"/>
              <a:gd name="connsiteY3058" fmla="*/ 4767186 h 5071422"/>
              <a:gd name="connsiteX3059" fmla="*/ 2037778 w 12192001"/>
              <a:gd name="connsiteY3059" fmla="*/ 4782942 h 5071422"/>
              <a:gd name="connsiteX3060" fmla="*/ 2020139 w 12192001"/>
              <a:gd name="connsiteY3060" fmla="*/ 4750616 h 5071422"/>
              <a:gd name="connsiteX3061" fmla="*/ 2020541 w 12192001"/>
              <a:gd name="connsiteY3061" fmla="*/ 4786122 h 5071422"/>
              <a:gd name="connsiteX3062" fmla="*/ 1999489 w 12192001"/>
              <a:gd name="connsiteY3062" fmla="*/ 4761457 h 5071422"/>
              <a:gd name="connsiteX3063" fmla="*/ 2003177 w 12192001"/>
              <a:gd name="connsiteY3063" fmla="*/ 4789314 h 5071422"/>
              <a:gd name="connsiteX3064" fmla="*/ 1964884 w 12192001"/>
              <a:gd name="connsiteY3064" fmla="*/ 4767743 h 5071422"/>
              <a:gd name="connsiteX3065" fmla="*/ 1952846 w 12192001"/>
              <a:gd name="connsiteY3065" fmla="*/ 4777076 h 5071422"/>
              <a:gd name="connsiteX3066" fmla="*/ 1965160 w 12192001"/>
              <a:gd name="connsiteY3066" fmla="*/ 4803261 h 5071422"/>
              <a:gd name="connsiteX3067" fmla="*/ 1835568 w 12192001"/>
              <a:gd name="connsiteY3067" fmla="*/ 4826761 h 5071422"/>
              <a:gd name="connsiteX3068" fmla="*/ 1785559 w 12192001"/>
              <a:gd name="connsiteY3068" fmla="*/ 4850077 h 5071422"/>
              <a:gd name="connsiteX3069" fmla="*/ 1710507 w 12192001"/>
              <a:gd name="connsiteY3069" fmla="*/ 4785481 h 5071422"/>
              <a:gd name="connsiteX3070" fmla="*/ 1738045 w 12192001"/>
              <a:gd name="connsiteY3070" fmla="*/ 4759238 h 5071422"/>
              <a:gd name="connsiteX3071" fmla="*/ 1698228 w 12192001"/>
              <a:gd name="connsiteY3071" fmla="*/ 4759293 h 5071422"/>
              <a:gd name="connsiteX3072" fmla="*/ 1710507 w 12192001"/>
              <a:gd name="connsiteY3072" fmla="*/ 4785481 h 5071422"/>
              <a:gd name="connsiteX3073" fmla="*/ 1633000 w 12192001"/>
              <a:gd name="connsiteY3073" fmla="*/ 4835072 h 5071422"/>
              <a:gd name="connsiteX3074" fmla="*/ 1645457 w 12192001"/>
              <a:gd name="connsiteY3074" fmla="*/ 4861368 h 5071422"/>
              <a:gd name="connsiteX3075" fmla="*/ 1605553 w 12192001"/>
              <a:gd name="connsiteY3075" fmla="*/ 4861392 h 5071422"/>
              <a:gd name="connsiteX3076" fmla="*/ 1460126 w 12192001"/>
              <a:gd name="connsiteY3076" fmla="*/ 4866503 h 5071422"/>
              <a:gd name="connsiteX3077" fmla="*/ 1606844 w 12192001"/>
              <a:gd name="connsiteY3077" fmla="*/ 4804331 h 5071422"/>
              <a:gd name="connsiteX3078" fmla="*/ 1554949 w 12192001"/>
              <a:gd name="connsiteY3078" fmla="*/ 4813719 h 5071422"/>
              <a:gd name="connsiteX3079" fmla="*/ 1582396 w 12192001"/>
              <a:gd name="connsiteY3079" fmla="*/ 4787404 h 5071422"/>
              <a:gd name="connsiteX3080" fmla="*/ 1550915 w 12192001"/>
              <a:gd name="connsiteY3080" fmla="*/ 4750478 h 5071422"/>
              <a:gd name="connsiteX3081" fmla="*/ 1542630 w 12192001"/>
              <a:gd name="connsiteY3081" fmla="*/ 4787535 h 5071422"/>
              <a:gd name="connsiteX3082" fmla="*/ 1457417 w 12192001"/>
              <a:gd name="connsiteY3082" fmla="*/ 4746114 h 5071422"/>
              <a:gd name="connsiteX3083" fmla="*/ 1502779 w 12192001"/>
              <a:gd name="connsiteY3083" fmla="*/ 4787638 h 5071422"/>
              <a:gd name="connsiteX3084" fmla="*/ 1504940 w 12192001"/>
              <a:gd name="connsiteY3084" fmla="*/ 4837034 h 5071422"/>
              <a:gd name="connsiteX3085" fmla="*/ 1431761 w 12192001"/>
              <a:gd name="connsiteY3085" fmla="*/ 4786283 h 5071422"/>
              <a:gd name="connsiteX3086" fmla="*/ 1445969 w 12192001"/>
              <a:gd name="connsiteY3086" fmla="*/ 4826431 h 5071422"/>
              <a:gd name="connsiteX3087" fmla="*/ 1379914 w 12192001"/>
              <a:gd name="connsiteY3087" fmla="*/ 4795750 h 5071422"/>
              <a:gd name="connsiteX3088" fmla="*/ 1378671 w 12192001"/>
              <a:gd name="connsiteY3088" fmla="*/ 4852844 h 5071422"/>
              <a:gd name="connsiteX3089" fmla="*/ 1376837 w 12192001"/>
              <a:gd name="connsiteY3089" fmla="*/ 4839039 h 5071422"/>
              <a:gd name="connsiteX3090" fmla="*/ 1353913 w 12192001"/>
              <a:gd name="connsiteY3090" fmla="*/ 4800534 h 5071422"/>
              <a:gd name="connsiteX3091" fmla="*/ 1320952 w 12192001"/>
              <a:gd name="connsiteY3091" fmla="*/ 4785185 h 5071422"/>
              <a:gd name="connsiteX3092" fmla="*/ 1291628 w 12192001"/>
              <a:gd name="connsiteY3092" fmla="*/ 4797660 h 5071422"/>
              <a:gd name="connsiteX3093" fmla="*/ 1323381 w 12192001"/>
              <a:gd name="connsiteY3093" fmla="*/ 4870057 h 5071422"/>
              <a:gd name="connsiteX3094" fmla="*/ 1279849 w 12192001"/>
              <a:gd name="connsiteY3094" fmla="*/ 4842340 h 5071422"/>
              <a:gd name="connsiteX3095" fmla="*/ 1268125 w 12192001"/>
              <a:gd name="connsiteY3095" fmla="*/ 4887183 h 5071422"/>
              <a:gd name="connsiteX3096" fmla="*/ 1190307 w 12192001"/>
              <a:gd name="connsiteY3096" fmla="*/ 4901308 h 5071422"/>
              <a:gd name="connsiteX3097" fmla="*/ 1216610 w 12192001"/>
              <a:gd name="connsiteY3097" fmla="*/ 4932244 h 5071422"/>
              <a:gd name="connsiteX3098" fmla="*/ 1140385 w 12192001"/>
              <a:gd name="connsiteY3098" fmla="*/ 4924654 h 5071422"/>
              <a:gd name="connsiteX3099" fmla="*/ 1110656 w 12192001"/>
              <a:gd name="connsiteY3099" fmla="*/ 4901585 h 5071422"/>
              <a:gd name="connsiteX3100" fmla="*/ 1124209 w 12192001"/>
              <a:gd name="connsiteY3100" fmla="*/ 4870591 h 5071422"/>
              <a:gd name="connsiteX3101" fmla="*/ 1108498 w 12192001"/>
              <a:gd name="connsiteY3101" fmla="*/ 4852188 h 5071422"/>
              <a:gd name="connsiteX3102" fmla="*/ 1034477 w 12192001"/>
              <a:gd name="connsiteY3102" fmla="*/ 4894073 h 5071422"/>
              <a:gd name="connsiteX3103" fmla="*/ 1082886 w 12192001"/>
              <a:gd name="connsiteY3103" fmla="*/ 4892348 h 5071422"/>
              <a:gd name="connsiteX3104" fmla="*/ 1121210 w 12192001"/>
              <a:gd name="connsiteY3104" fmla="*/ 4913833 h 5071422"/>
              <a:gd name="connsiteX3105" fmla="*/ 1051965 w 12192001"/>
              <a:gd name="connsiteY3105" fmla="*/ 4926539 h 5071422"/>
              <a:gd name="connsiteX3106" fmla="*/ 1047357 w 12192001"/>
              <a:gd name="connsiteY3106" fmla="*/ 4991329 h 5071422"/>
              <a:gd name="connsiteX3107" fmla="*/ 932859 w 12192001"/>
              <a:gd name="connsiteY3107" fmla="*/ 4962375 h 5071422"/>
              <a:gd name="connsiteX3108" fmla="*/ 953777 w 12192001"/>
              <a:gd name="connsiteY3108" fmla="*/ 4987015 h 5071422"/>
              <a:gd name="connsiteX3109" fmla="*/ 933406 w 12192001"/>
              <a:gd name="connsiteY3109" fmla="*/ 5033324 h 5071422"/>
              <a:gd name="connsiteX3110" fmla="*/ 860590 w 12192001"/>
              <a:gd name="connsiteY3110" fmla="*/ 5018077 h 5071422"/>
              <a:gd name="connsiteX3111" fmla="*/ 775376 w 12192001"/>
              <a:gd name="connsiteY3111" fmla="*/ 4976695 h 5071422"/>
              <a:gd name="connsiteX3112" fmla="*/ 832470 w 12192001"/>
              <a:gd name="connsiteY3112" fmla="*/ 4973457 h 5071422"/>
              <a:gd name="connsiteX3113" fmla="*/ 836237 w 12192001"/>
              <a:gd name="connsiteY3113" fmla="*/ 5001267 h 5071422"/>
              <a:gd name="connsiteX3114" fmla="*/ 870759 w 12192001"/>
              <a:gd name="connsiteY3114" fmla="*/ 4994946 h 5071422"/>
              <a:gd name="connsiteX3115" fmla="*/ 851645 w 12192001"/>
              <a:gd name="connsiteY3115" fmla="*/ 4984281 h 5071422"/>
              <a:gd name="connsiteX3116" fmla="*/ 915250 w 12192001"/>
              <a:gd name="connsiteY3116" fmla="*/ 4929968 h 5071422"/>
              <a:gd name="connsiteX3117" fmla="*/ 1003233 w 12192001"/>
              <a:gd name="connsiteY3117" fmla="*/ 4892668 h 5071422"/>
              <a:gd name="connsiteX3118" fmla="*/ 1023881 w 12192001"/>
              <a:gd name="connsiteY3118" fmla="*/ 4881833 h 5071422"/>
              <a:gd name="connsiteX3119" fmla="*/ 1153226 w 12192001"/>
              <a:gd name="connsiteY3119" fmla="*/ 4822728 h 5071422"/>
              <a:gd name="connsiteX3120" fmla="*/ 1180353 w 12192001"/>
              <a:gd name="connsiteY3120" fmla="*/ 4760903 h 5071422"/>
              <a:gd name="connsiteX3121" fmla="*/ 1222181 w 12192001"/>
              <a:gd name="connsiteY3121" fmla="*/ 4774802 h 5071422"/>
              <a:gd name="connsiteX3122" fmla="*/ 1203291 w 12192001"/>
              <a:gd name="connsiteY3122" fmla="*/ 4799533 h 5071422"/>
              <a:gd name="connsiteX3123" fmla="*/ 1231018 w 12192001"/>
              <a:gd name="connsiteY3123" fmla="*/ 4808731 h 5071422"/>
              <a:gd name="connsiteX3124" fmla="*/ 1222181 w 12192001"/>
              <a:gd name="connsiteY3124" fmla="*/ 4774802 h 5071422"/>
              <a:gd name="connsiteX3125" fmla="*/ 1252985 w 12192001"/>
              <a:gd name="connsiteY3125" fmla="*/ 4740709 h 5071422"/>
              <a:gd name="connsiteX3126" fmla="*/ 1265346 w 12192001"/>
              <a:gd name="connsiteY3126" fmla="*/ 4766928 h 5071422"/>
              <a:gd name="connsiteX3127" fmla="*/ 1294667 w 12192001"/>
              <a:gd name="connsiteY3127" fmla="*/ 4754414 h 5071422"/>
              <a:gd name="connsiteX3128" fmla="*/ 1313557 w 12192001"/>
              <a:gd name="connsiteY3128" fmla="*/ 4729681 h 5071422"/>
              <a:gd name="connsiteX3129" fmla="*/ 1307951 w 12192001"/>
              <a:gd name="connsiteY3129" fmla="*/ 4687983 h 5071422"/>
              <a:gd name="connsiteX3130" fmla="*/ 1415085 w 12192001"/>
              <a:gd name="connsiteY3130" fmla="*/ 4661305 h 5071422"/>
              <a:gd name="connsiteX3131" fmla="*/ 1436094 w 12192001"/>
              <a:gd name="connsiteY3131" fmla="*/ 4685975 h 5071422"/>
              <a:gd name="connsiteX3132" fmla="*/ 1449944 w 12192001"/>
              <a:gd name="connsiteY3132" fmla="*/ 4690658 h 5071422"/>
              <a:gd name="connsiteX3133" fmla="*/ 1465063 w 12192001"/>
              <a:gd name="connsiteY3133" fmla="*/ 4638077 h 5071422"/>
              <a:gd name="connsiteX3134" fmla="*/ 1589499 w 12192001"/>
              <a:gd name="connsiteY3134" fmla="*/ 4608417 h 5071422"/>
              <a:gd name="connsiteX3135" fmla="*/ 1624371 w 12192001"/>
              <a:gd name="connsiteY3135" fmla="*/ 4637520 h 5071422"/>
              <a:gd name="connsiteX3136" fmla="*/ 1584533 w 12192001"/>
              <a:gd name="connsiteY3136" fmla="*/ 4637746 h 5071422"/>
              <a:gd name="connsiteX3137" fmla="*/ 1586767 w 12192001"/>
              <a:gd name="connsiteY3137" fmla="*/ 4687052 h 5071422"/>
              <a:gd name="connsiteX3138" fmla="*/ 1645380 w 12192001"/>
              <a:gd name="connsiteY3138" fmla="*/ 4662192 h 5071422"/>
              <a:gd name="connsiteX3139" fmla="*/ 1610767 w 12192001"/>
              <a:gd name="connsiteY3139" fmla="*/ 4668440 h 5071422"/>
              <a:gd name="connsiteX3140" fmla="*/ 1615414 w 12192001"/>
              <a:gd name="connsiteY3140" fmla="*/ 4603602 h 5071422"/>
              <a:gd name="connsiteX3141" fmla="*/ 1694712 w 12192001"/>
              <a:gd name="connsiteY3141" fmla="*/ 4567860 h 5071422"/>
              <a:gd name="connsiteX3142" fmla="*/ 1688764 w 12192001"/>
              <a:gd name="connsiteY3142" fmla="*/ 4540164 h 5071422"/>
              <a:gd name="connsiteX3143" fmla="*/ 1703975 w 12192001"/>
              <a:gd name="connsiteY3143" fmla="*/ 4525509 h 5071422"/>
              <a:gd name="connsiteX3144" fmla="*/ 1698194 w 12192001"/>
              <a:gd name="connsiteY3144" fmla="*/ 4560109 h 5071422"/>
              <a:gd name="connsiteX3145" fmla="*/ 1774415 w 12192001"/>
              <a:gd name="connsiteY3145" fmla="*/ 4567656 h 5071422"/>
              <a:gd name="connsiteX3146" fmla="*/ 1781845 w 12192001"/>
              <a:gd name="connsiteY3146" fmla="*/ 4623117 h 5071422"/>
              <a:gd name="connsiteX3147" fmla="*/ 1796883 w 12192001"/>
              <a:gd name="connsiteY3147" fmla="*/ 4570545 h 5071422"/>
              <a:gd name="connsiteX3148" fmla="*/ 1781207 w 12192001"/>
              <a:gd name="connsiteY3148" fmla="*/ 4552099 h 5071422"/>
              <a:gd name="connsiteX3149" fmla="*/ 1884375 w 12192001"/>
              <a:gd name="connsiteY3149" fmla="*/ 4462421 h 5071422"/>
              <a:gd name="connsiteX3150" fmla="*/ 1989868 w 12192001"/>
              <a:gd name="connsiteY3150" fmla="*/ 4457416 h 5071422"/>
              <a:gd name="connsiteX3151" fmla="*/ 1954663 w 12192001"/>
              <a:gd name="connsiteY3151" fmla="*/ 4392679 h 5071422"/>
              <a:gd name="connsiteX3152" fmla="*/ 1990881 w 12192001"/>
              <a:gd name="connsiteY3152" fmla="*/ 4364841 h 5071422"/>
              <a:gd name="connsiteX3153" fmla="*/ 2000115 w 12192001"/>
              <a:gd name="connsiteY3153" fmla="*/ 4434232 h 5071422"/>
              <a:gd name="connsiteX3154" fmla="*/ 2089886 w 12192001"/>
              <a:gd name="connsiteY3154" fmla="*/ 4410743 h 5071422"/>
              <a:gd name="connsiteX3155" fmla="*/ 2154155 w 12192001"/>
              <a:gd name="connsiteY3155" fmla="*/ 4427659 h 5071422"/>
              <a:gd name="connsiteX3156" fmla="*/ 2141823 w 12192001"/>
              <a:gd name="connsiteY3156" fmla="*/ 4401350 h 5071422"/>
              <a:gd name="connsiteX3157" fmla="*/ 2122941 w 12192001"/>
              <a:gd name="connsiteY3157" fmla="*/ 4426164 h 5071422"/>
              <a:gd name="connsiteX3158" fmla="*/ 2115818 w 12192001"/>
              <a:gd name="connsiteY3158" fmla="*/ 4406092 h 5071422"/>
              <a:gd name="connsiteX3159" fmla="*/ 2105337 w 12192001"/>
              <a:gd name="connsiteY3159" fmla="*/ 4393796 h 5071422"/>
              <a:gd name="connsiteX3160" fmla="*/ 2150064 w 12192001"/>
              <a:gd name="connsiteY3160" fmla="*/ 4364296 h 5071422"/>
              <a:gd name="connsiteX3161" fmla="*/ 2118950 w 12192001"/>
              <a:gd name="connsiteY3161" fmla="*/ 4362922 h 5071422"/>
              <a:gd name="connsiteX3162" fmla="*/ 2149831 w 12192001"/>
              <a:gd name="connsiteY3162" fmla="*/ 4328818 h 5071422"/>
              <a:gd name="connsiteX3163" fmla="*/ 2201368 w 12192001"/>
              <a:gd name="connsiteY3163" fmla="*/ 4283925 h 5071422"/>
              <a:gd name="connsiteX3164" fmla="*/ 2231200 w 12192001"/>
              <a:gd name="connsiteY3164" fmla="*/ 4342441 h 5071422"/>
              <a:gd name="connsiteX3165" fmla="*/ 2234061 w 12192001"/>
              <a:gd name="connsiteY3165" fmla="*/ 4263793 h 5071422"/>
              <a:gd name="connsiteX3166" fmla="*/ 2247977 w 12192001"/>
              <a:gd name="connsiteY3166" fmla="*/ 4268308 h 5071422"/>
              <a:gd name="connsiteX3167" fmla="*/ 2283181 w 12192001"/>
              <a:gd name="connsiteY3167" fmla="*/ 4333044 h 5071422"/>
              <a:gd name="connsiteX3168" fmla="*/ 2355722 w 12192001"/>
              <a:gd name="connsiteY3168" fmla="*/ 4312817 h 5071422"/>
              <a:gd name="connsiteX3169" fmla="*/ 2348266 w 12192001"/>
              <a:gd name="connsiteY3169" fmla="*/ 4257110 h 5071422"/>
              <a:gd name="connsiteX3170" fmla="*/ 2403250 w 12192001"/>
              <a:gd name="connsiteY3170" fmla="*/ 4204553 h 5071422"/>
              <a:gd name="connsiteX3171" fmla="*/ 2424255 w 12192001"/>
              <a:gd name="connsiteY3171" fmla="*/ 4229179 h 5071422"/>
              <a:gd name="connsiteX3172" fmla="*/ 2410697 w 12192001"/>
              <a:gd name="connsiteY3172" fmla="*/ 4260134 h 5071422"/>
              <a:gd name="connsiteX3173" fmla="*/ 2364049 w 12192001"/>
              <a:gd name="connsiteY3173" fmla="*/ 4275754 h 5071422"/>
              <a:gd name="connsiteX3174" fmla="*/ 2426373 w 12192001"/>
              <a:gd name="connsiteY3174" fmla="*/ 4278583 h 5071422"/>
              <a:gd name="connsiteX3175" fmla="*/ 2498280 w 12192001"/>
              <a:gd name="connsiteY3175" fmla="*/ 4187376 h 5071422"/>
              <a:gd name="connsiteX3176" fmla="*/ 2460353 w 12192001"/>
              <a:gd name="connsiteY3176" fmla="*/ 4201353 h 5071422"/>
              <a:gd name="connsiteX3177" fmla="*/ 2505110 w 12192001"/>
              <a:gd name="connsiteY3177" fmla="*/ 4171767 h 5071422"/>
              <a:gd name="connsiteX3178" fmla="*/ 2521196 w 12192001"/>
              <a:gd name="connsiteY3178" fmla="*/ 4225800 h 5071422"/>
              <a:gd name="connsiteX3179" fmla="*/ 2536319 w 12192001"/>
              <a:gd name="connsiteY3179" fmla="*/ 4173219 h 5071422"/>
              <a:gd name="connsiteX3180" fmla="*/ 2549888 w 12192001"/>
              <a:gd name="connsiteY3180" fmla="*/ 4170816 h 5071422"/>
              <a:gd name="connsiteX3181" fmla="*/ 2371053 w 12192001"/>
              <a:gd name="connsiteY3181" fmla="*/ 4166300 h 5071422"/>
              <a:gd name="connsiteX3182" fmla="*/ 2368152 w 12192001"/>
              <a:gd name="connsiteY3182" fmla="*/ 4187401 h 5071422"/>
              <a:gd name="connsiteX3183" fmla="*/ 2293845 w 12192001"/>
              <a:gd name="connsiteY3183" fmla="*/ 4175568 h 5071422"/>
              <a:gd name="connsiteX3184" fmla="*/ 2276787 w 12192001"/>
              <a:gd name="connsiteY3184" fmla="*/ 4184842 h 5071422"/>
              <a:gd name="connsiteX3185" fmla="*/ 2264990 w 12192001"/>
              <a:gd name="connsiteY3185" fmla="*/ 4170973 h 5071422"/>
              <a:gd name="connsiteX3186" fmla="*/ 2232577 w 12192001"/>
              <a:gd name="connsiteY3186" fmla="*/ 4165812 h 5071422"/>
              <a:gd name="connsiteX3187" fmla="*/ 2221489 w 12192001"/>
              <a:gd name="connsiteY3187" fmla="*/ 4201929 h 5071422"/>
              <a:gd name="connsiteX3188" fmla="*/ 2216948 w 12192001"/>
              <a:gd name="connsiteY3188" fmla="*/ 4168269 h 5071422"/>
              <a:gd name="connsiteX3189" fmla="*/ 2183774 w 12192001"/>
              <a:gd name="connsiteY3189" fmla="*/ 4173589 h 5071422"/>
              <a:gd name="connsiteX3190" fmla="*/ 2184799 w 12192001"/>
              <a:gd name="connsiteY3190" fmla="*/ 4208206 h 5071422"/>
              <a:gd name="connsiteX3191" fmla="*/ 2135995 w 12192001"/>
              <a:gd name="connsiteY3191" fmla="*/ 4208031 h 5071422"/>
              <a:gd name="connsiteX3192" fmla="*/ 2088411 w 12192001"/>
              <a:gd name="connsiteY3192" fmla="*/ 4233136 h 5071422"/>
              <a:gd name="connsiteX3193" fmla="*/ 2083644 w 12192001"/>
              <a:gd name="connsiteY3193" fmla="*/ 4192181 h 5071422"/>
              <a:gd name="connsiteX3194" fmla="*/ 2096073 w 12192001"/>
              <a:gd name="connsiteY3194" fmla="*/ 4181887 h 5071422"/>
              <a:gd name="connsiteX3195" fmla="*/ 2070406 w 12192001"/>
              <a:gd name="connsiteY3195" fmla="*/ 4145843 h 5071422"/>
              <a:gd name="connsiteX3196" fmla="*/ 2060619 w 12192001"/>
              <a:gd name="connsiteY3196" fmla="*/ 4149371 h 5071422"/>
              <a:gd name="connsiteX3197" fmla="*/ 2070496 w 12192001"/>
              <a:gd name="connsiteY3197" fmla="*/ 4165342 h 5071422"/>
              <a:gd name="connsiteX3198" fmla="*/ 2046441 w 12192001"/>
              <a:gd name="connsiteY3198" fmla="*/ 4183833 h 5071422"/>
              <a:gd name="connsiteX3199" fmla="*/ 2031376 w 12192001"/>
              <a:gd name="connsiteY3199" fmla="*/ 4159906 h 5071422"/>
              <a:gd name="connsiteX3200" fmla="*/ 2021580 w 12192001"/>
              <a:gd name="connsiteY3200" fmla="*/ 4163434 h 5071422"/>
              <a:gd name="connsiteX3201" fmla="*/ 2023922 w 12192001"/>
              <a:gd name="connsiteY3201" fmla="*/ 4180871 h 5071422"/>
              <a:gd name="connsiteX3202" fmla="*/ 1976955 w 12192001"/>
              <a:gd name="connsiteY3202" fmla="*/ 4160979 h 5071422"/>
              <a:gd name="connsiteX3203" fmla="*/ 1989671 w 12192001"/>
              <a:gd name="connsiteY3203" fmla="*/ 4222624 h 5071422"/>
              <a:gd name="connsiteX3204" fmla="*/ 1961589 w 12192001"/>
              <a:gd name="connsiteY3204" fmla="*/ 4177960 h 5071422"/>
              <a:gd name="connsiteX3205" fmla="*/ 1944304 w 12192001"/>
              <a:gd name="connsiteY3205" fmla="*/ 4181100 h 5071422"/>
              <a:gd name="connsiteX3206" fmla="*/ 1968946 w 12192001"/>
              <a:gd name="connsiteY3206" fmla="*/ 4233510 h 5071422"/>
              <a:gd name="connsiteX3207" fmla="*/ 1936489 w 12192001"/>
              <a:gd name="connsiteY3207" fmla="*/ 4289155 h 5071422"/>
              <a:gd name="connsiteX3208" fmla="*/ 1822349 w 12192001"/>
              <a:gd name="connsiteY3208" fmla="*/ 4295671 h 5071422"/>
              <a:gd name="connsiteX3209" fmla="*/ 1729370 w 12192001"/>
              <a:gd name="connsiteY3209" fmla="*/ 4362381 h 5071422"/>
              <a:gd name="connsiteX3210" fmla="*/ 1790217 w 12192001"/>
              <a:gd name="connsiteY3210" fmla="*/ 4386867 h 5071422"/>
              <a:gd name="connsiteX3211" fmla="*/ 1700322 w 12192001"/>
              <a:gd name="connsiteY3211" fmla="*/ 4410369 h 5071422"/>
              <a:gd name="connsiteX3212" fmla="*/ 1705288 w 12192001"/>
              <a:gd name="connsiteY3212" fmla="*/ 4381041 h 5071422"/>
              <a:gd name="connsiteX3213" fmla="*/ 1666990 w 12192001"/>
              <a:gd name="connsiteY3213" fmla="*/ 4359434 h 5071422"/>
              <a:gd name="connsiteX3214" fmla="*/ 1579286 w 12192001"/>
              <a:gd name="connsiteY3214" fmla="*/ 4432287 h 5071422"/>
              <a:gd name="connsiteX3215" fmla="*/ 1478712 w 12192001"/>
              <a:gd name="connsiteY3215" fmla="*/ 4407929 h 5071422"/>
              <a:gd name="connsiteX3216" fmla="*/ 1492231 w 12192001"/>
              <a:gd name="connsiteY3216" fmla="*/ 4376978 h 5071422"/>
              <a:gd name="connsiteX3217" fmla="*/ 1439490 w 12192001"/>
              <a:gd name="connsiteY3217" fmla="*/ 4478967 h 5071422"/>
              <a:gd name="connsiteX3218" fmla="*/ 1419720 w 12192001"/>
              <a:gd name="connsiteY3218" fmla="*/ 4397121 h 5071422"/>
              <a:gd name="connsiteX3219" fmla="*/ 1366402 w 12192001"/>
              <a:gd name="connsiteY3219" fmla="*/ 4428246 h 5071422"/>
              <a:gd name="connsiteX3220" fmla="*/ 1401205 w 12192001"/>
              <a:gd name="connsiteY3220" fmla="*/ 4457482 h 5071422"/>
              <a:gd name="connsiteX3221" fmla="*/ 1325303 w 12192001"/>
              <a:gd name="connsiteY3221" fmla="*/ 4485443 h 5071422"/>
              <a:gd name="connsiteX3222" fmla="*/ 1329026 w 12192001"/>
              <a:gd name="connsiteY3222" fmla="*/ 4513254 h 5071422"/>
              <a:gd name="connsiteX3223" fmla="*/ 1303099 w 12192001"/>
              <a:gd name="connsiteY3223" fmla="*/ 4517948 h 5071422"/>
              <a:gd name="connsiteX3224" fmla="*/ 1307983 w 12192001"/>
              <a:gd name="connsiteY3224" fmla="*/ 4488632 h 5071422"/>
              <a:gd name="connsiteX3225" fmla="*/ 1175311 w 12192001"/>
              <a:gd name="connsiteY3225" fmla="*/ 4555384 h 5071422"/>
              <a:gd name="connsiteX3226" fmla="*/ 1158310 w 12192001"/>
              <a:gd name="connsiteY3226" fmla="*/ 4594082 h 5071422"/>
              <a:gd name="connsiteX3227" fmla="*/ 1130540 w 12192001"/>
              <a:gd name="connsiteY3227" fmla="*/ 4584845 h 5071422"/>
              <a:gd name="connsiteX3228" fmla="*/ 1027389 w 12192001"/>
              <a:gd name="connsiteY3228" fmla="*/ 4674688 h 5071422"/>
              <a:gd name="connsiteX3229" fmla="*/ 915328 w 12192001"/>
              <a:gd name="connsiteY3229" fmla="*/ 4730650 h 5071422"/>
              <a:gd name="connsiteX3230" fmla="*/ 965929 w 12192001"/>
              <a:gd name="connsiteY3230" fmla="*/ 4778276 h 5071422"/>
              <a:gd name="connsiteX3231" fmla="*/ 856988 w 12192001"/>
              <a:gd name="connsiteY3231" fmla="*/ 4790984 h 5071422"/>
              <a:gd name="connsiteX3232" fmla="*/ 819307 w 12192001"/>
              <a:gd name="connsiteY3232" fmla="*/ 4641377 h 5071422"/>
              <a:gd name="connsiteX3233" fmla="*/ 759128 w 12192001"/>
              <a:gd name="connsiteY3233" fmla="*/ 4687828 h 5071422"/>
              <a:gd name="connsiteX3234" fmla="*/ 823950 w 12192001"/>
              <a:gd name="connsiteY3234" fmla="*/ 4576501 h 5071422"/>
              <a:gd name="connsiteX3235" fmla="*/ 801703 w 12192001"/>
              <a:gd name="connsiteY3235" fmla="*/ 4608970 h 5071422"/>
              <a:gd name="connsiteX3236" fmla="*/ 744338 w 12192001"/>
              <a:gd name="connsiteY3236" fmla="*/ 4576773 h 5071422"/>
              <a:gd name="connsiteX3237" fmla="*/ 736295 w 12192001"/>
              <a:gd name="connsiteY3237" fmla="*/ 4649391 h 5071422"/>
              <a:gd name="connsiteX3238" fmla="*/ 697724 w 12192001"/>
              <a:gd name="connsiteY3238" fmla="*/ 4592307 h 5071422"/>
              <a:gd name="connsiteX3239" fmla="*/ 661592 w 12192001"/>
              <a:gd name="connsiteY3239" fmla="*/ 4620179 h 5071422"/>
              <a:gd name="connsiteX3240" fmla="*/ 641221 w 12192001"/>
              <a:gd name="connsiteY3240" fmla="*/ 4666533 h 5071422"/>
              <a:gd name="connsiteX3241" fmla="*/ 658869 w 12192001"/>
              <a:gd name="connsiteY3241" fmla="*/ 4698936 h 5071422"/>
              <a:gd name="connsiteX3242" fmla="*/ 601693 w 12192001"/>
              <a:gd name="connsiteY3242" fmla="*/ 4702182 h 5071422"/>
              <a:gd name="connsiteX3243" fmla="*/ 610935 w 12192001"/>
              <a:gd name="connsiteY3243" fmla="*/ 4771660 h 5071422"/>
              <a:gd name="connsiteX3244" fmla="*/ 576080 w 12192001"/>
              <a:gd name="connsiteY3244" fmla="*/ 4742347 h 5071422"/>
              <a:gd name="connsiteX3245" fmla="*/ 573958 w 12192001"/>
              <a:gd name="connsiteY3245" fmla="*/ 4692903 h 5071422"/>
              <a:gd name="connsiteX3246" fmla="*/ 537243 w 12192001"/>
              <a:gd name="connsiteY3246" fmla="*/ 4649869 h 5071422"/>
              <a:gd name="connsiteX3247" fmla="*/ 513118 w 12192001"/>
              <a:gd name="connsiteY3247" fmla="*/ 4668495 h 5071422"/>
              <a:gd name="connsiteX3248" fmla="*/ 524842 w 12192001"/>
              <a:gd name="connsiteY3248" fmla="*/ 4623695 h 5071422"/>
              <a:gd name="connsiteX3249" fmla="*/ 490280 w 12192001"/>
              <a:gd name="connsiteY3249" fmla="*/ 4630020 h 5071422"/>
              <a:gd name="connsiteX3250" fmla="*/ 497706 w 12192001"/>
              <a:gd name="connsiteY3250" fmla="*/ 4685441 h 5071422"/>
              <a:gd name="connsiteX3251" fmla="*/ 477020 w 12192001"/>
              <a:gd name="connsiteY3251" fmla="*/ 4696321 h 5071422"/>
              <a:gd name="connsiteX3252" fmla="*/ 371760 w 12192001"/>
              <a:gd name="connsiteY3252" fmla="*/ 4736804 h 5071422"/>
              <a:gd name="connsiteX3253" fmla="*/ 352322 w 12192001"/>
              <a:gd name="connsiteY3253" fmla="*/ 4690588 h 5071422"/>
              <a:gd name="connsiteX3254" fmla="*/ 372688 w 12192001"/>
              <a:gd name="connsiteY3254" fmla="*/ 4644195 h 5071422"/>
              <a:gd name="connsiteX3255" fmla="*/ 373043 w 12192001"/>
              <a:gd name="connsiteY3255" fmla="*/ 4679662 h 5071422"/>
              <a:gd name="connsiteX3256" fmla="*/ 474678 w 12192001"/>
              <a:gd name="connsiteY3256" fmla="*/ 4611484 h 5071422"/>
              <a:gd name="connsiteX3257" fmla="*/ 384813 w 12192001"/>
              <a:gd name="connsiteY3257" fmla="*/ 4634896 h 5071422"/>
              <a:gd name="connsiteX3258" fmla="*/ 427711 w 12192001"/>
              <a:gd name="connsiteY3258" fmla="*/ 4591590 h 5071422"/>
              <a:gd name="connsiteX3259" fmla="*/ 372132 w 12192001"/>
              <a:gd name="connsiteY3259" fmla="*/ 4573165 h 5071422"/>
              <a:gd name="connsiteX3260" fmla="*/ 370881 w 12192001"/>
              <a:gd name="connsiteY3260" fmla="*/ 4630221 h 5071422"/>
              <a:gd name="connsiteX3261" fmla="*/ 346484 w 12192001"/>
              <a:gd name="connsiteY3261" fmla="*/ 4613415 h 5071422"/>
              <a:gd name="connsiteX3262" fmla="*/ 355398 w 12192001"/>
              <a:gd name="connsiteY3262" fmla="*/ 4647297 h 5071422"/>
              <a:gd name="connsiteX3263" fmla="*/ 331439 w 12192001"/>
              <a:gd name="connsiteY3263" fmla="*/ 4665905 h 5071422"/>
              <a:gd name="connsiteX3264" fmla="*/ 289395 w 12192001"/>
              <a:gd name="connsiteY3264" fmla="*/ 4616692 h 5071422"/>
              <a:gd name="connsiteX3265" fmla="*/ 281348 w 12192001"/>
              <a:gd name="connsiteY3265" fmla="*/ 4689229 h 5071422"/>
              <a:gd name="connsiteX3266" fmla="*/ 224530 w 12192001"/>
              <a:gd name="connsiteY3266" fmla="*/ 4727980 h 5071422"/>
              <a:gd name="connsiteX3267" fmla="*/ 172683 w 12192001"/>
              <a:gd name="connsiteY3267" fmla="*/ 4737451 h 5071422"/>
              <a:gd name="connsiteX3268" fmla="*/ 193688 w 12192001"/>
              <a:gd name="connsiteY3268" fmla="*/ 4762081 h 5071422"/>
              <a:gd name="connsiteX3269" fmla="*/ 123029 w 12192001"/>
              <a:gd name="connsiteY3269" fmla="*/ 4796232 h 5071422"/>
              <a:gd name="connsiteX3270" fmla="*/ 101751 w 12192001"/>
              <a:gd name="connsiteY3270" fmla="*/ 4736127 h 5071422"/>
              <a:gd name="connsiteX3271" fmla="*/ 52938 w 12192001"/>
              <a:gd name="connsiteY3271" fmla="*/ 4702268 h 5071422"/>
              <a:gd name="connsiteX3272" fmla="*/ 49849 w 12192001"/>
              <a:gd name="connsiteY3272" fmla="*/ 4745437 h 5071422"/>
              <a:gd name="connsiteX3273" fmla="*/ 11848 w 12192001"/>
              <a:gd name="connsiteY3273" fmla="*/ 4759548 h 5071422"/>
              <a:gd name="connsiteX3274" fmla="*/ 1 w 12192001"/>
              <a:gd name="connsiteY3274" fmla="*/ 4740768 h 5071422"/>
              <a:gd name="connsiteX3275" fmla="*/ 1 w 12192001"/>
              <a:gd name="connsiteY3275" fmla="*/ 4605164 h 5071422"/>
              <a:gd name="connsiteX3276" fmla="*/ 168 w 12192001"/>
              <a:gd name="connsiteY3276" fmla="*/ 4605160 h 5071422"/>
              <a:gd name="connsiteX3277" fmla="*/ 46195 w 12192001"/>
              <a:gd name="connsiteY3277" fmla="*/ 4518681 h 5071422"/>
              <a:gd name="connsiteX3278" fmla="*/ 94913 w 12192001"/>
              <a:gd name="connsiteY3278" fmla="*/ 4552384 h 5071422"/>
              <a:gd name="connsiteX3279" fmla="*/ 77395 w 12192001"/>
              <a:gd name="connsiteY3279" fmla="*/ 4520050 h 5071422"/>
              <a:gd name="connsiteX3280" fmla="*/ 128927 w 12192001"/>
              <a:gd name="connsiteY3280" fmla="*/ 4475110 h 5071422"/>
              <a:gd name="connsiteX3281" fmla="*/ 123970 w 12192001"/>
              <a:gd name="connsiteY3281" fmla="*/ 4504521 h 5071422"/>
              <a:gd name="connsiteX3282" fmla="*/ 158816 w 12192001"/>
              <a:gd name="connsiteY3282" fmla="*/ 4533748 h 5071422"/>
              <a:gd name="connsiteX3283" fmla="*/ 172416 w 12192001"/>
              <a:gd name="connsiteY3283" fmla="*/ 4502792 h 5071422"/>
              <a:gd name="connsiteX3284" fmla="*/ 154816 w 12192001"/>
              <a:gd name="connsiteY3284" fmla="*/ 4470464 h 5071422"/>
              <a:gd name="connsiteX3285" fmla="*/ 218392 w 12192001"/>
              <a:gd name="connsiteY3285" fmla="*/ 4416236 h 5071422"/>
              <a:gd name="connsiteX3286" fmla="*/ 273957 w 12192001"/>
              <a:gd name="connsiteY3286" fmla="*/ 4434538 h 5071422"/>
              <a:gd name="connsiteX3287" fmla="*/ 289132 w 12192001"/>
              <a:gd name="connsiteY3287" fmla="*/ 4382077 h 5071422"/>
              <a:gd name="connsiteX3288" fmla="*/ 244392 w 12192001"/>
              <a:gd name="connsiteY3288" fmla="*/ 4411452 h 5071422"/>
              <a:gd name="connsiteX3289" fmla="*/ 165029 w 12192001"/>
              <a:gd name="connsiteY3289" fmla="*/ 4447367 h 5071422"/>
              <a:gd name="connsiteX3290" fmla="*/ 135136 w 12192001"/>
              <a:gd name="connsiteY3290" fmla="*/ 4388646 h 5071422"/>
              <a:gd name="connsiteX3291" fmla="*/ 303052 w 12192001"/>
              <a:gd name="connsiteY3291" fmla="*/ 4386627 h 5071422"/>
              <a:gd name="connsiteX3292" fmla="*/ 382394 w 12192001"/>
              <a:gd name="connsiteY3292" fmla="*/ 4350879 h 5071422"/>
              <a:gd name="connsiteX3293" fmla="*/ 377466 w 12192001"/>
              <a:gd name="connsiteY3293" fmla="*/ 4380200 h 5071422"/>
              <a:gd name="connsiteX3294" fmla="*/ 408964 w 12192001"/>
              <a:gd name="connsiteY3294" fmla="*/ 4417251 h 5071422"/>
              <a:gd name="connsiteX3295" fmla="*/ 433006 w 12192001"/>
              <a:gd name="connsiteY3295" fmla="*/ 4398630 h 5071422"/>
              <a:gd name="connsiteX3296" fmla="*/ 389473 w 12192001"/>
              <a:gd name="connsiteY3296" fmla="*/ 4370957 h 5071422"/>
              <a:gd name="connsiteX3297" fmla="*/ 423721 w 12192001"/>
              <a:gd name="connsiteY3297" fmla="*/ 4329162 h 5071422"/>
              <a:gd name="connsiteX3298" fmla="*/ 444726 w 12192001"/>
              <a:gd name="connsiteY3298" fmla="*/ 4353792 h 5071422"/>
              <a:gd name="connsiteX3299" fmla="*/ 465368 w 12192001"/>
              <a:gd name="connsiteY3299" fmla="*/ 4342912 h 5071422"/>
              <a:gd name="connsiteX3300" fmla="*/ 445926 w 12192001"/>
              <a:gd name="connsiteY3300" fmla="*/ 4296657 h 5071422"/>
              <a:gd name="connsiteX3301" fmla="*/ 503381 w 12192001"/>
              <a:gd name="connsiteY3301" fmla="*/ 4328923 h 5071422"/>
              <a:gd name="connsiteX3302" fmla="*/ 503661 w 12192001"/>
              <a:gd name="connsiteY3302" fmla="*/ 4364480 h 5071422"/>
              <a:gd name="connsiteX3303" fmla="*/ 531513 w 12192001"/>
              <a:gd name="connsiteY3303" fmla="*/ 4373664 h 5071422"/>
              <a:gd name="connsiteX3304" fmla="*/ 591094 w 12192001"/>
              <a:gd name="connsiteY3304" fmla="*/ 4256197 h 5071422"/>
              <a:gd name="connsiteX3305" fmla="*/ 500987 w 12192001"/>
              <a:gd name="connsiteY3305" fmla="*/ 4244009 h 5071422"/>
              <a:gd name="connsiteX3306" fmla="*/ 425051 w 12192001"/>
              <a:gd name="connsiteY3306" fmla="*/ 4272057 h 5071422"/>
              <a:gd name="connsiteX3307" fmla="*/ 464574 w 12192001"/>
              <a:gd name="connsiteY3307" fmla="*/ 4236365 h 5071422"/>
              <a:gd name="connsiteX3308" fmla="*/ 424372 w 12192001"/>
              <a:gd name="connsiteY3308" fmla="*/ 4201039 h 5071422"/>
              <a:gd name="connsiteX3309" fmla="*/ 399075 w 12192001"/>
              <a:gd name="connsiteY3309" fmla="*/ 4276669 h 5071422"/>
              <a:gd name="connsiteX3310" fmla="*/ 384608 w 12192001"/>
              <a:gd name="connsiteY3310" fmla="*/ 4201170 h 5071422"/>
              <a:gd name="connsiteX3311" fmla="*/ 364186 w 12192001"/>
              <a:gd name="connsiteY3311" fmla="*/ 4247404 h 5071422"/>
              <a:gd name="connsiteX3312" fmla="*/ 329348 w 12192001"/>
              <a:gd name="connsiteY3312" fmla="*/ 4218258 h 5071422"/>
              <a:gd name="connsiteX3313" fmla="*/ 317625 w 12192001"/>
              <a:gd name="connsiteY3313" fmla="*/ 4263057 h 5071422"/>
              <a:gd name="connsiteX3314" fmla="*/ 288261 w 12192001"/>
              <a:gd name="connsiteY3314" fmla="*/ 4275577 h 5071422"/>
              <a:gd name="connsiteX3315" fmla="*/ 224048 w 12192001"/>
              <a:gd name="connsiteY3315" fmla="*/ 4258780 h 5071422"/>
              <a:gd name="connsiteX3316" fmla="*/ 226249 w 12192001"/>
              <a:gd name="connsiteY3316" fmla="*/ 4308178 h 5071422"/>
              <a:gd name="connsiteX3317" fmla="*/ 287062 w 12192001"/>
              <a:gd name="connsiteY3317" fmla="*/ 4332711 h 5071422"/>
              <a:gd name="connsiteX3318" fmla="*/ 248712 w 12192001"/>
              <a:gd name="connsiteY3318" fmla="*/ 4311022 h 5071422"/>
              <a:gd name="connsiteX3319" fmla="*/ 243806 w 12192001"/>
              <a:gd name="connsiteY3319" fmla="*/ 4340506 h 5071422"/>
              <a:gd name="connsiteX3320" fmla="*/ 203992 w 12192001"/>
              <a:gd name="connsiteY3320" fmla="*/ 4340605 h 5071422"/>
              <a:gd name="connsiteX3321" fmla="*/ 172232 w 12192001"/>
              <a:gd name="connsiteY3321" fmla="*/ 4268121 h 5071422"/>
              <a:gd name="connsiteX3322" fmla="*/ 158261 w 12192001"/>
              <a:gd name="connsiteY3322" fmla="*/ 4263494 h 5071422"/>
              <a:gd name="connsiteX3323" fmla="*/ 165703 w 12192001"/>
              <a:gd name="connsiteY3323" fmla="*/ 4319076 h 5071422"/>
              <a:gd name="connsiteX3324" fmla="*/ 134818 w 12192001"/>
              <a:gd name="connsiteY3324" fmla="*/ 4353138 h 5071422"/>
              <a:gd name="connsiteX3325" fmla="*/ 131138 w 12192001"/>
              <a:gd name="connsiteY3325" fmla="*/ 4325362 h 5071422"/>
              <a:gd name="connsiteX3326" fmla="*/ 51490 w 12192001"/>
              <a:gd name="connsiteY3326" fmla="*/ 4325682 h 5071422"/>
              <a:gd name="connsiteX3327" fmla="*/ 19422 w 12192001"/>
              <a:gd name="connsiteY3327" fmla="*/ 4341486 h 5071422"/>
              <a:gd name="connsiteX3328" fmla="*/ 1 w 12192001"/>
              <a:gd name="connsiteY3328" fmla="*/ 4346237 h 5071422"/>
              <a:gd name="connsiteX3329" fmla="*/ 1 w 12192001"/>
              <a:gd name="connsiteY3329" fmla="*/ 4207593 h 5071422"/>
              <a:gd name="connsiteX3330" fmla="*/ 4717 w 12192001"/>
              <a:gd name="connsiteY3330" fmla="*/ 4206913 h 5071422"/>
              <a:gd name="connsiteX3331" fmla="*/ 67572 w 12192001"/>
              <a:gd name="connsiteY3331" fmla="*/ 4180445 h 5071422"/>
              <a:gd name="connsiteX3332" fmla="*/ 12006 w 12192001"/>
              <a:gd name="connsiteY3332" fmla="*/ 4162144 h 5071422"/>
              <a:gd name="connsiteX3333" fmla="*/ 42883 w 12192001"/>
              <a:gd name="connsiteY3333" fmla="*/ 4127956 h 5071422"/>
              <a:gd name="connsiteX3334" fmla="*/ 60129 w 12192001"/>
              <a:gd name="connsiteY3334" fmla="*/ 4124863 h 5071422"/>
              <a:gd name="connsiteX3335" fmla="*/ 158645 w 12192001"/>
              <a:gd name="connsiteY3335" fmla="*/ 4099979 h 5071422"/>
              <a:gd name="connsiteX3336" fmla="*/ 144519 w 12192001"/>
              <a:gd name="connsiteY3336" fmla="*/ 4059778 h 5071422"/>
              <a:gd name="connsiteX3337" fmla="*/ 177204 w 12192001"/>
              <a:gd name="connsiteY3337" fmla="*/ 4039613 h 5071422"/>
              <a:gd name="connsiteX3338" fmla="*/ 169195 w 12192001"/>
              <a:gd name="connsiteY3338" fmla="*/ 4072354 h 5071422"/>
              <a:gd name="connsiteX3339" fmla="*/ 175477 w 12192001"/>
              <a:gd name="connsiteY3339" fmla="*/ 4071627 h 5071422"/>
              <a:gd name="connsiteX3340" fmla="*/ 200280 w 12192001"/>
              <a:gd name="connsiteY3340" fmla="*/ 4079986 h 5071422"/>
              <a:gd name="connsiteX3341" fmla="*/ 188700 w 12192001"/>
              <a:gd name="connsiteY3341" fmla="*/ 4085838 h 5071422"/>
              <a:gd name="connsiteX3342" fmla="*/ 209782 w 12192001"/>
              <a:gd name="connsiteY3342" fmla="*/ 4078568 h 5071422"/>
              <a:gd name="connsiteX3343" fmla="*/ 219985 w 12192001"/>
              <a:gd name="connsiteY3343" fmla="*/ 4044622 h 5071422"/>
              <a:gd name="connsiteX3344" fmla="*/ 128843 w 12192001"/>
              <a:gd name="connsiteY3344" fmla="*/ 4031050 h 5071422"/>
              <a:gd name="connsiteX3345" fmla="*/ 66080 w 12192001"/>
              <a:gd name="connsiteY3345" fmla="*/ 4038737 h 5071422"/>
              <a:gd name="connsiteX3346" fmla="*/ 66821 w 12192001"/>
              <a:gd name="connsiteY3346" fmla="*/ 4036427 h 5071422"/>
              <a:gd name="connsiteX3347" fmla="*/ 64758 w 12192001"/>
              <a:gd name="connsiteY3347" fmla="*/ 4027441 h 5071422"/>
              <a:gd name="connsiteX3348" fmla="*/ 31424 w 12192001"/>
              <a:gd name="connsiteY3348" fmla="*/ 4017022 h 5071422"/>
              <a:gd name="connsiteX3349" fmla="*/ 1 w 12192001"/>
              <a:gd name="connsiteY3349" fmla="*/ 4010987 h 5071422"/>
              <a:gd name="connsiteX3350" fmla="*/ 1 w 12192001"/>
              <a:gd name="connsiteY3350" fmla="*/ 3866020 h 5071422"/>
              <a:gd name="connsiteX3351" fmla="*/ 16699 w 12192001"/>
              <a:gd name="connsiteY3351" fmla="*/ 3865462 h 5071422"/>
              <a:gd name="connsiteX3352" fmla="*/ 38859 w 12192001"/>
              <a:gd name="connsiteY3352" fmla="*/ 3853002 h 5071422"/>
              <a:gd name="connsiteX3353" fmla="*/ 33137 w 12192001"/>
              <a:gd name="connsiteY3353" fmla="*/ 3895195 h 5071422"/>
              <a:gd name="connsiteX3354" fmla="*/ 66304 w 12192001"/>
              <a:gd name="connsiteY3354" fmla="*/ 3866383 h 5071422"/>
              <a:gd name="connsiteX3355" fmla="*/ 50556 w 12192001"/>
              <a:gd name="connsiteY3355" fmla="*/ 3831832 h 5071422"/>
              <a:gd name="connsiteX3356" fmla="*/ 86640 w 12192001"/>
              <a:gd name="connsiteY3356" fmla="*/ 3844825 h 5071422"/>
              <a:gd name="connsiteX3357" fmla="*/ 90753 w 12192001"/>
              <a:gd name="connsiteY3357" fmla="*/ 3900709 h 5071422"/>
              <a:gd name="connsiteX3358" fmla="*/ 194131 w 12192001"/>
              <a:gd name="connsiteY3358" fmla="*/ 3870178 h 5071422"/>
              <a:gd name="connsiteX3359" fmla="*/ 213644 w 12192001"/>
              <a:gd name="connsiteY3359" fmla="*/ 3897699 h 5071422"/>
              <a:gd name="connsiteX3360" fmla="*/ 237948 w 12192001"/>
              <a:gd name="connsiteY3360" fmla="*/ 3869090 h 5071422"/>
              <a:gd name="connsiteX3361" fmla="*/ 223291 w 12192001"/>
              <a:gd name="connsiteY3361" fmla="*/ 3848461 h 5071422"/>
              <a:gd name="connsiteX3362" fmla="*/ 305376 w 12192001"/>
              <a:gd name="connsiteY3362" fmla="*/ 3888502 h 5071422"/>
              <a:gd name="connsiteX3363" fmla="*/ 303371 w 12192001"/>
              <a:gd name="connsiteY3363" fmla="*/ 3860429 h 5071422"/>
              <a:gd name="connsiteX3364" fmla="*/ 279936 w 12192001"/>
              <a:gd name="connsiteY3364" fmla="*/ 3839994 h 5071422"/>
              <a:gd name="connsiteX3365" fmla="*/ 454581 w 12192001"/>
              <a:gd name="connsiteY3365" fmla="*/ 3821799 h 5071422"/>
              <a:gd name="connsiteX3366" fmla="*/ 456557 w 12192001"/>
              <a:gd name="connsiteY3366" fmla="*/ 3849583 h 5071422"/>
              <a:gd name="connsiteX3367" fmla="*/ 567855 w 12192001"/>
              <a:gd name="connsiteY3367" fmla="*/ 3867942 h 5071422"/>
              <a:gd name="connsiteX3368" fmla="*/ 684909 w 12192001"/>
              <a:gd name="connsiteY3368" fmla="*/ 3844065 h 5071422"/>
              <a:gd name="connsiteX3369" fmla="*/ 689599 w 12192001"/>
              <a:gd name="connsiteY3369" fmla="*/ 3851030 h 5071422"/>
              <a:gd name="connsiteX3370" fmla="*/ 691257 w 12192001"/>
              <a:gd name="connsiteY3370" fmla="*/ 3847260 h 5071422"/>
              <a:gd name="connsiteX3371" fmla="*/ 693385 w 12192001"/>
              <a:gd name="connsiteY3371" fmla="*/ 3856659 h 5071422"/>
              <a:gd name="connsiteX3372" fmla="*/ 698621 w 12192001"/>
              <a:gd name="connsiteY3372" fmla="*/ 3864439 h 5071422"/>
              <a:gd name="connsiteX3373" fmla="*/ 736937 w 12192001"/>
              <a:gd name="connsiteY3373" fmla="*/ 3861901 h 5071422"/>
              <a:gd name="connsiteX3374" fmla="*/ 757828 w 12192001"/>
              <a:gd name="connsiteY3374" fmla="*/ 3883897 h 5071422"/>
              <a:gd name="connsiteX3375" fmla="*/ 760050 w 12192001"/>
              <a:gd name="connsiteY3375" fmla="*/ 3882566 h 5071422"/>
              <a:gd name="connsiteX3376" fmla="*/ 784978 w 12192001"/>
              <a:gd name="connsiteY3376" fmla="*/ 3859150 h 5071422"/>
              <a:gd name="connsiteX3377" fmla="*/ 793796 w 12192001"/>
              <a:gd name="connsiteY3377" fmla="*/ 3859955 h 5071422"/>
              <a:gd name="connsiteX3378" fmla="*/ 816017 w 12192001"/>
              <a:gd name="connsiteY3378" fmla="*/ 3833129 h 5071422"/>
              <a:gd name="connsiteX3379" fmla="*/ 817416 w 12192001"/>
              <a:gd name="connsiteY3379" fmla="*/ 3836933 h 5071422"/>
              <a:gd name="connsiteX3380" fmla="*/ 815531 w 12192001"/>
              <a:gd name="connsiteY3380" fmla="*/ 3863215 h 5071422"/>
              <a:gd name="connsiteX3381" fmla="*/ 821961 w 12192001"/>
              <a:gd name="connsiteY3381" fmla="*/ 3868489 h 5071422"/>
              <a:gd name="connsiteX3382" fmla="*/ 862890 w 12192001"/>
              <a:gd name="connsiteY3382" fmla="*/ 3836933 h 5071422"/>
              <a:gd name="connsiteX3383" fmla="*/ 863248 w 12192001"/>
              <a:gd name="connsiteY3383" fmla="*/ 3872399 h 5071422"/>
              <a:gd name="connsiteX3384" fmla="*/ 887290 w 12192001"/>
              <a:gd name="connsiteY3384" fmla="*/ 3853778 h 5071422"/>
              <a:gd name="connsiteX3385" fmla="*/ 889267 w 12192001"/>
              <a:gd name="connsiteY3385" fmla="*/ 3857111 h 5071422"/>
              <a:gd name="connsiteX3386" fmla="*/ 900539 w 12192001"/>
              <a:gd name="connsiteY3386" fmla="*/ 3845706 h 5071422"/>
              <a:gd name="connsiteX3387" fmla="*/ 912371 w 12192001"/>
              <a:gd name="connsiteY3387" fmla="*/ 3887428 h 5071422"/>
              <a:gd name="connsiteX3388" fmla="*/ 917738 w 12192001"/>
              <a:gd name="connsiteY3388" fmla="*/ 3888234 h 5071422"/>
              <a:gd name="connsiteX3389" fmla="*/ 925877 w 12192001"/>
              <a:gd name="connsiteY3389" fmla="*/ 3883903 h 5071422"/>
              <a:gd name="connsiteX3390" fmla="*/ 944708 w 12192001"/>
              <a:gd name="connsiteY3390" fmla="*/ 3886092 h 5071422"/>
              <a:gd name="connsiteX3391" fmla="*/ 930503 w 12192001"/>
              <a:gd name="connsiteY3391" fmla="*/ 3845987 h 5071422"/>
              <a:gd name="connsiteX3392" fmla="*/ 942776 w 12192001"/>
              <a:gd name="connsiteY3392" fmla="*/ 3836680 h 5071422"/>
              <a:gd name="connsiteX3393" fmla="*/ 913198 w 12192001"/>
              <a:gd name="connsiteY3393" fmla="*/ 3838392 h 5071422"/>
              <a:gd name="connsiteX3394" fmla="*/ 968746 w 12192001"/>
              <a:gd name="connsiteY3394" fmla="*/ 3816045 h 5071422"/>
              <a:gd name="connsiteX3395" fmla="*/ 969039 w 12192001"/>
              <a:gd name="connsiteY3395" fmla="*/ 3816773 h 5071422"/>
              <a:gd name="connsiteX3396" fmla="*/ 974075 w 12192001"/>
              <a:gd name="connsiteY3396" fmla="*/ 3812952 h 5071422"/>
              <a:gd name="connsiteX3397" fmla="*/ 962987 w 12192001"/>
              <a:gd name="connsiteY3397" fmla="*/ 3799964 h 5071422"/>
              <a:gd name="connsiteX3398" fmla="*/ 912001 w 12192001"/>
              <a:gd name="connsiteY3398" fmla="*/ 3761485 h 5071422"/>
              <a:gd name="connsiteX3399" fmla="*/ 987192 w 12192001"/>
              <a:gd name="connsiteY3399" fmla="*/ 3766689 h 5071422"/>
              <a:gd name="connsiteX3400" fmla="*/ 1002815 w 12192001"/>
              <a:gd name="connsiteY3400" fmla="*/ 3801213 h 5071422"/>
              <a:gd name="connsiteX3401" fmla="*/ 1018334 w 12192001"/>
              <a:gd name="connsiteY3401" fmla="*/ 3772759 h 5071422"/>
              <a:gd name="connsiteX3402" fmla="*/ 1027837 w 12192001"/>
              <a:gd name="connsiteY3402" fmla="*/ 3806298 h 5071422"/>
              <a:gd name="connsiteX3403" fmla="*/ 1035772 w 12192001"/>
              <a:gd name="connsiteY3403" fmla="*/ 3805545 h 5071422"/>
              <a:gd name="connsiteX3404" fmla="*/ 1026849 w 12192001"/>
              <a:gd name="connsiteY3404" fmla="*/ 3771581 h 5071422"/>
              <a:gd name="connsiteX3405" fmla="*/ 1044673 w 12192001"/>
              <a:gd name="connsiteY3405" fmla="*/ 3773899 h 5071422"/>
              <a:gd name="connsiteX3406" fmla="*/ 1044765 w 12192001"/>
              <a:gd name="connsiteY3406" fmla="*/ 3772163 h 5071422"/>
              <a:gd name="connsiteX3407" fmla="*/ 1049682 w 12192001"/>
              <a:gd name="connsiteY3407" fmla="*/ 3774549 h 5071422"/>
              <a:gd name="connsiteX3408" fmla="*/ 1085149 w 12192001"/>
              <a:gd name="connsiteY3408" fmla="*/ 3779166 h 5071422"/>
              <a:gd name="connsiteX3409" fmla="*/ 1084869 w 12192001"/>
              <a:gd name="connsiteY3409" fmla="*/ 3778182 h 5071422"/>
              <a:gd name="connsiteX3410" fmla="*/ 1087597 w 12192001"/>
              <a:gd name="connsiteY3410" fmla="*/ 3779486 h 5071422"/>
              <a:gd name="connsiteX3411" fmla="*/ 1089876 w 12192001"/>
              <a:gd name="connsiteY3411" fmla="*/ 3779779 h 5071422"/>
              <a:gd name="connsiteX3412" fmla="*/ 1151479 w 12192001"/>
              <a:gd name="connsiteY3412" fmla="*/ 3777447 h 5071422"/>
              <a:gd name="connsiteX3413" fmla="*/ 1147743 w 12192001"/>
              <a:gd name="connsiteY3413" fmla="*/ 3749512 h 5071422"/>
              <a:gd name="connsiteX3414" fmla="*/ 1201803 w 12192001"/>
              <a:gd name="connsiteY3414" fmla="*/ 3789560 h 5071422"/>
              <a:gd name="connsiteX3415" fmla="*/ 1196237 w 12192001"/>
              <a:gd name="connsiteY3415" fmla="*/ 3747862 h 5071422"/>
              <a:gd name="connsiteX3416" fmla="*/ 1353766 w 12192001"/>
              <a:gd name="connsiteY3416" fmla="*/ 3733576 h 5071422"/>
              <a:gd name="connsiteX3417" fmla="*/ 1358744 w 12192001"/>
              <a:gd name="connsiteY3417" fmla="*/ 3693862 h 5071422"/>
              <a:gd name="connsiteX3418" fmla="*/ 1297621 w 12192001"/>
              <a:gd name="connsiteY3418" fmla="*/ 3694370 h 5071422"/>
              <a:gd name="connsiteX3419" fmla="*/ 1218354 w 12192001"/>
              <a:gd name="connsiteY3419" fmla="*/ 3676843 h 5071422"/>
              <a:gd name="connsiteX3420" fmla="*/ 1128659 w 12192001"/>
              <a:gd name="connsiteY3420" fmla="*/ 3714026 h 5071422"/>
              <a:gd name="connsiteX3421" fmla="*/ 1100325 w 12192001"/>
              <a:gd name="connsiteY3421" fmla="*/ 3686743 h 5071422"/>
              <a:gd name="connsiteX3422" fmla="*/ 1034009 w 12192001"/>
              <a:gd name="connsiteY3422" fmla="*/ 3681462 h 5071422"/>
              <a:gd name="connsiteX3423" fmla="*/ 946154 w 12192001"/>
              <a:gd name="connsiteY3423" fmla="*/ 3683535 h 5071422"/>
              <a:gd name="connsiteX3424" fmla="*/ 985119 w 12192001"/>
              <a:gd name="connsiteY3424" fmla="*/ 3675594 h 5071422"/>
              <a:gd name="connsiteX3425" fmla="*/ 842597 w 12192001"/>
              <a:gd name="connsiteY3425" fmla="*/ 3651135 h 5071422"/>
              <a:gd name="connsiteX3426" fmla="*/ 682653 w 12192001"/>
              <a:gd name="connsiteY3426" fmla="*/ 3690037 h 5071422"/>
              <a:gd name="connsiteX3427" fmla="*/ 654362 w 12192001"/>
              <a:gd name="connsiteY3427" fmla="*/ 3662754 h 5071422"/>
              <a:gd name="connsiteX3428" fmla="*/ 595684 w 12192001"/>
              <a:gd name="connsiteY3428" fmla="*/ 3643272 h 5071422"/>
              <a:gd name="connsiteX3429" fmla="*/ 473764 w 12192001"/>
              <a:gd name="connsiteY3429" fmla="*/ 3660219 h 5071422"/>
              <a:gd name="connsiteX3430" fmla="*/ 483415 w 12192001"/>
              <a:gd name="connsiteY3430" fmla="*/ 3610980 h 5071422"/>
              <a:gd name="connsiteX3431" fmla="*/ 468908 w 12192001"/>
              <a:gd name="connsiteY3431" fmla="*/ 3653324 h 5071422"/>
              <a:gd name="connsiteX3432" fmla="*/ 324498 w 12192001"/>
              <a:gd name="connsiteY3432" fmla="*/ 3663937 h 5071422"/>
              <a:gd name="connsiteX3433" fmla="*/ 294229 w 12192001"/>
              <a:gd name="connsiteY3433" fmla="*/ 3671609 h 5071422"/>
              <a:gd name="connsiteX3434" fmla="*/ 287292 w 12192001"/>
              <a:gd name="connsiteY3434" fmla="*/ 3636774 h 5071422"/>
              <a:gd name="connsiteX3435" fmla="*/ 227862 w 12192001"/>
              <a:gd name="connsiteY3435" fmla="*/ 3666246 h 5071422"/>
              <a:gd name="connsiteX3436" fmla="*/ 174127 w 12192001"/>
              <a:gd name="connsiteY3436" fmla="*/ 3653651 h 5071422"/>
              <a:gd name="connsiteX3437" fmla="*/ 139528 w 12192001"/>
              <a:gd name="connsiteY3437" fmla="*/ 3621863 h 5071422"/>
              <a:gd name="connsiteX3438" fmla="*/ 124113 w 12192001"/>
              <a:gd name="connsiteY3438" fmla="*/ 3620962 h 5071422"/>
              <a:gd name="connsiteX3439" fmla="*/ 146059 w 12192001"/>
              <a:gd name="connsiteY3439" fmla="*/ 3675906 h 5071422"/>
              <a:gd name="connsiteX3440" fmla="*/ 113059 w 12192001"/>
              <a:gd name="connsiteY3440" fmla="*/ 3660646 h 5071422"/>
              <a:gd name="connsiteX3441" fmla="*/ 98199 w 12192001"/>
              <a:gd name="connsiteY3441" fmla="*/ 3694502 h 5071422"/>
              <a:gd name="connsiteX3442" fmla="*/ 102880 w 12192001"/>
              <a:gd name="connsiteY3442" fmla="*/ 3704354 h 5071422"/>
              <a:gd name="connsiteX3443" fmla="*/ 82423 w 12192001"/>
              <a:gd name="connsiteY3443" fmla="*/ 3725925 h 5071422"/>
              <a:gd name="connsiteX3444" fmla="*/ 106931 w 12192001"/>
              <a:gd name="connsiteY3444" fmla="*/ 3760449 h 5071422"/>
              <a:gd name="connsiteX3445" fmla="*/ 69772 w 12192001"/>
              <a:gd name="connsiteY3445" fmla="*/ 3733368 h 5071422"/>
              <a:gd name="connsiteX3446" fmla="*/ 79458 w 12192001"/>
              <a:gd name="connsiteY3446" fmla="*/ 3684082 h 5071422"/>
              <a:gd name="connsiteX3447" fmla="*/ 88283 w 12192001"/>
              <a:gd name="connsiteY3447" fmla="*/ 3687419 h 5071422"/>
              <a:gd name="connsiteX3448" fmla="*/ 77482 w 12192001"/>
              <a:gd name="connsiteY3448" fmla="*/ 3671180 h 5071422"/>
              <a:gd name="connsiteX3449" fmla="*/ 50774 w 12192001"/>
              <a:gd name="connsiteY3449" fmla="*/ 3657772 h 5071422"/>
              <a:gd name="connsiteX3450" fmla="*/ 25118 w 12192001"/>
              <a:gd name="connsiteY3450" fmla="*/ 3697941 h 5071422"/>
              <a:gd name="connsiteX3451" fmla="*/ 10875 w 12192001"/>
              <a:gd name="connsiteY3451" fmla="*/ 3657835 h 5071422"/>
              <a:gd name="connsiteX3452" fmla="*/ 19553 w 12192001"/>
              <a:gd name="connsiteY3452" fmla="*/ 3656200 h 5071422"/>
              <a:gd name="connsiteX3453" fmla="*/ 69170 w 12192001"/>
              <a:gd name="connsiteY3453" fmla="*/ 3629957 h 5071422"/>
              <a:gd name="connsiteX3454" fmla="*/ 95576 w 12192001"/>
              <a:gd name="connsiteY3454" fmla="*/ 3619297 h 5071422"/>
              <a:gd name="connsiteX3455" fmla="*/ 90177 w 12192001"/>
              <a:gd name="connsiteY3455" fmla="*/ 3618983 h 5071422"/>
              <a:gd name="connsiteX3456" fmla="*/ 8955 w 12192001"/>
              <a:gd name="connsiteY3456" fmla="*/ 3607827 h 5071422"/>
              <a:gd name="connsiteX3457" fmla="*/ 0 w 12192001"/>
              <a:gd name="connsiteY3457" fmla="*/ 3600646 h 5071422"/>
              <a:gd name="connsiteX3458" fmla="*/ 1 w 12192001"/>
              <a:gd name="connsiteY3458" fmla="*/ 2846216 h 5071422"/>
              <a:gd name="connsiteX3459" fmla="*/ 7000 w 12192001"/>
              <a:gd name="connsiteY3459" fmla="*/ 2845501 h 5071422"/>
              <a:gd name="connsiteX3460" fmla="*/ 37410 w 12192001"/>
              <a:gd name="connsiteY3460" fmla="*/ 2829636 h 5071422"/>
              <a:gd name="connsiteX3461" fmla="*/ 30233 w 12192001"/>
              <a:gd name="connsiteY3461" fmla="*/ 2816519 h 5071422"/>
              <a:gd name="connsiteX3462" fmla="*/ 20508 w 12192001"/>
              <a:gd name="connsiteY3462" fmla="*/ 2807715 h 5071422"/>
              <a:gd name="connsiteX3463" fmla="*/ 11850 w 12192001"/>
              <a:gd name="connsiteY3463" fmla="*/ 2792914 h 5071422"/>
              <a:gd name="connsiteX3464" fmla="*/ 14963 w 12192001"/>
              <a:gd name="connsiteY3464" fmla="*/ 2789566 h 5071422"/>
              <a:gd name="connsiteX3465" fmla="*/ 16833 w 12192001"/>
              <a:gd name="connsiteY3465" fmla="*/ 2776474 h 5071422"/>
              <a:gd name="connsiteX3466" fmla="*/ 20247 w 12192001"/>
              <a:gd name="connsiteY3466" fmla="*/ 2773082 h 5071422"/>
              <a:gd name="connsiteX3467" fmla="*/ 32522 w 12192001"/>
              <a:gd name="connsiteY3467" fmla="*/ 2773754 h 5071422"/>
              <a:gd name="connsiteX3468" fmla="*/ 34930 w 12192001"/>
              <a:gd name="connsiteY3468" fmla="*/ 2774066 h 5071422"/>
              <a:gd name="connsiteX3469" fmla="*/ 17949 w 12192001"/>
              <a:gd name="connsiteY3469" fmla="*/ 2768661 h 5071422"/>
              <a:gd name="connsiteX3470" fmla="*/ 16833 w 12192001"/>
              <a:gd name="connsiteY3470" fmla="*/ 2776474 h 5071422"/>
              <a:gd name="connsiteX3471" fmla="*/ 14868 w 12192001"/>
              <a:gd name="connsiteY3471" fmla="*/ 2778427 h 5071422"/>
              <a:gd name="connsiteX3472" fmla="*/ 10378 w 12192001"/>
              <a:gd name="connsiteY3472" fmla="*/ 2790397 h 5071422"/>
              <a:gd name="connsiteX3473" fmla="*/ 11850 w 12192001"/>
              <a:gd name="connsiteY3473" fmla="*/ 2792914 h 5071422"/>
              <a:gd name="connsiteX3474" fmla="*/ 5330 w 12192001"/>
              <a:gd name="connsiteY3474" fmla="*/ 2799925 h 5071422"/>
              <a:gd name="connsiteX3475" fmla="*/ 0 w 12192001"/>
              <a:gd name="connsiteY3475" fmla="*/ 2804166 h 5071422"/>
              <a:gd name="connsiteX3476" fmla="*/ 1 w 12192001"/>
              <a:gd name="connsiteY3476" fmla="*/ 2708315 h 5071422"/>
              <a:gd name="connsiteX3477" fmla="*/ 10517 w 12192001"/>
              <a:gd name="connsiteY3477" fmla="*/ 2704722 h 5071422"/>
              <a:gd name="connsiteX3478" fmla="*/ 31708 w 12192001"/>
              <a:gd name="connsiteY3478" fmla="*/ 2649740 h 5071422"/>
              <a:gd name="connsiteX3479" fmla="*/ 80555 w 12192001"/>
              <a:gd name="connsiteY3479" fmla="*/ 2655568 h 5071422"/>
              <a:gd name="connsiteX3480" fmla="*/ 58232 w 12192001"/>
              <a:gd name="connsiteY3480" fmla="*/ 2712005 h 5071422"/>
              <a:gd name="connsiteX3481" fmla="*/ 104964 w 12192001"/>
              <a:gd name="connsiteY3481" fmla="*/ 2689942 h 5071422"/>
              <a:gd name="connsiteX3482" fmla="*/ 166330 w 12192001"/>
              <a:gd name="connsiteY3482" fmla="*/ 2625475 h 5071422"/>
              <a:gd name="connsiteX3483" fmla="*/ 164429 w 12192001"/>
              <a:gd name="connsiteY3483" fmla="*/ 2660423 h 5071422"/>
              <a:gd name="connsiteX3484" fmla="*/ 198585 w 12192001"/>
              <a:gd name="connsiteY3484" fmla="*/ 2645669 h 5071422"/>
              <a:gd name="connsiteX3485" fmla="*/ 231807 w 12192001"/>
              <a:gd name="connsiteY3485" fmla="*/ 2679718 h 5071422"/>
              <a:gd name="connsiteX3486" fmla="*/ 262906 w 12192001"/>
              <a:gd name="connsiteY3486" fmla="*/ 2623005 h 5071422"/>
              <a:gd name="connsiteX3487" fmla="*/ 287372 w 12192001"/>
              <a:gd name="connsiteY3487" fmla="*/ 2657495 h 5071422"/>
              <a:gd name="connsiteX3488" fmla="*/ 320491 w 12192001"/>
              <a:gd name="connsiteY3488" fmla="*/ 2628601 h 5071422"/>
              <a:gd name="connsiteX3489" fmla="*/ 318643 w 12192001"/>
              <a:gd name="connsiteY3489" fmla="*/ 2663630 h 5071422"/>
              <a:gd name="connsiteX3490" fmla="*/ 329270 w 12192001"/>
              <a:gd name="connsiteY3490" fmla="*/ 2628368 h 5071422"/>
              <a:gd name="connsiteX3491" fmla="*/ 352794 w 12192001"/>
              <a:gd name="connsiteY3491" fmla="*/ 2648834 h 5071422"/>
              <a:gd name="connsiteX3492" fmla="*/ 352743 w 12192001"/>
              <a:gd name="connsiteY3492" fmla="*/ 2648926 h 5071422"/>
              <a:gd name="connsiteX3493" fmla="*/ 364567 w 12192001"/>
              <a:gd name="connsiteY3493" fmla="*/ 2640991 h 5071422"/>
              <a:gd name="connsiteX3494" fmla="*/ 372982 w 12192001"/>
              <a:gd name="connsiteY3494" fmla="*/ 2630381 h 5071422"/>
              <a:gd name="connsiteX3495" fmla="*/ 373311 w 12192001"/>
              <a:gd name="connsiteY3495" fmla="*/ 2627422 h 5071422"/>
              <a:gd name="connsiteX3496" fmla="*/ 374272 w 12192001"/>
              <a:gd name="connsiteY3496" fmla="*/ 2628754 h 5071422"/>
              <a:gd name="connsiteX3497" fmla="*/ 377880 w 12192001"/>
              <a:gd name="connsiteY3497" fmla="*/ 2624203 h 5071422"/>
              <a:gd name="connsiteX3498" fmla="*/ 417949 w 12192001"/>
              <a:gd name="connsiteY3498" fmla="*/ 2641696 h 5071422"/>
              <a:gd name="connsiteX3499" fmla="*/ 418135 w 12192001"/>
              <a:gd name="connsiteY3499" fmla="*/ 2640186 h 5071422"/>
              <a:gd name="connsiteX3500" fmla="*/ 419035 w 12192001"/>
              <a:gd name="connsiteY3500" fmla="*/ 2642169 h 5071422"/>
              <a:gd name="connsiteX3501" fmla="*/ 423704 w 12192001"/>
              <a:gd name="connsiteY3501" fmla="*/ 2644205 h 5071422"/>
              <a:gd name="connsiteX3502" fmla="*/ 549149 w 12192001"/>
              <a:gd name="connsiteY3502" fmla="*/ 2614363 h 5071422"/>
              <a:gd name="connsiteX3503" fmla="*/ 721432 w 12192001"/>
              <a:gd name="connsiteY3503" fmla="*/ 2511953 h 5071422"/>
              <a:gd name="connsiteX3504" fmla="*/ 771493 w 12192001"/>
              <a:gd name="connsiteY3504" fmla="*/ 2488716 h 5071422"/>
              <a:gd name="connsiteX3505" fmla="*/ 835667 w 12192001"/>
              <a:gd name="connsiteY3505" fmla="*/ 2505515 h 5071422"/>
              <a:gd name="connsiteX3506" fmla="*/ 835391 w 12192001"/>
              <a:gd name="connsiteY3506" fmla="*/ 2469998 h 5071422"/>
              <a:gd name="connsiteX3507" fmla="*/ 866587 w 12192001"/>
              <a:gd name="connsiteY3507" fmla="*/ 2471367 h 5071422"/>
              <a:gd name="connsiteX3508" fmla="*/ 1010146 w 12192001"/>
              <a:gd name="connsiteY3508" fmla="*/ 2452455 h 5071422"/>
              <a:gd name="connsiteX3509" fmla="*/ 1032945 w 12192001"/>
              <a:gd name="connsiteY3509" fmla="*/ 2490973 h 5071422"/>
              <a:gd name="connsiteX3510" fmla="*/ 1013502 w 12192001"/>
              <a:gd name="connsiteY3510" fmla="*/ 2444716 h 5071422"/>
              <a:gd name="connsiteX3511" fmla="*/ 1136324 w 12192001"/>
              <a:gd name="connsiteY3511" fmla="*/ 2436570 h 5071422"/>
              <a:gd name="connsiteX3512" fmla="*/ 1148479 w 12192001"/>
              <a:gd name="connsiteY3512" fmla="*/ 2406139 h 5071422"/>
              <a:gd name="connsiteX3513" fmla="*/ 1126918 w 12192001"/>
              <a:gd name="connsiteY3513" fmla="*/ 2387373 h 5071422"/>
              <a:gd name="connsiteX3514" fmla="*/ 1131060 w 12192001"/>
              <a:gd name="connsiteY3514" fmla="*/ 2385394 h 5071422"/>
              <a:gd name="connsiteX3515" fmla="*/ 1132974 w 12192001"/>
              <a:gd name="connsiteY3515" fmla="*/ 2363802 h 5071422"/>
              <a:gd name="connsiteX3516" fmla="*/ 1043235 w 12192001"/>
              <a:gd name="connsiteY3516" fmla="*/ 2400991 h 5071422"/>
              <a:gd name="connsiteX3517" fmla="*/ 1047290 w 12192001"/>
              <a:gd name="connsiteY3517" fmla="*/ 2353451 h 5071422"/>
              <a:gd name="connsiteX3518" fmla="*/ 1044867 w 12192001"/>
              <a:gd name="connsiteY3518" fmla="*/ 2351419 h 5071422"/>
              <a:gd name="connsiteX3519" fmla="*/ 1020883 w 12192001"/>
              <a:gd name="connsiteY3519" fmla="*/ 2401556 h 5071422"/>
              <a:gd name="connsiteX3520" fmla="*/ 985607 w 12192001"/>
              <a:gd name="connsiteY3520" fmla="*/ 2395356 h 5071422"/>
              <a:gd name="connsiteX3521" fmla="*/ 1002190 w 12192001"/>
              <a:gd name="connsiteY3521" fmla="*/ 2380948 h 5071422"/>
              <a:gd name="connsiteX3522" fmla="*/ 936843 w 12192001"/>
              <a:gd name="connsiteY3522" fmla="*/ 2389519 h 5071422"/>
              <a:gd name="connsiteX3523" fmla="*/ 936007 w 12192001"/>
              <a:gd name="connsiteY3523" fmla="*/ 2387835 h 5071422"/>
              <a:gd name="connsiteX3524" fmla="*/ 934650 w 12192001"/>
              <a:gd name="connsiteY3524" fmla="*/ 2388588 h 5071422"/>
              <a:gd name="connsiteX3525" fmla="*/ 908983 w 12192001"/>
              <a:gd name="connsiteY3525" fmla="*/ 2357309 h 5071422"/>
              <a:gd name="connsiteX3526" fmla="*/ 903231 w 12192001"/>
              <a:gd name="connsiteY3526" fmla="*/ 2364639 h 5071422"/>
              <a:gd name="connsiteX3527" fmla="*/ 892903 w 12192001"/>
              <a:gd name="connsiteY3527" fmla="*/ 2390659 h 5071422"/>
              <a:gd name="connsiteX3528" fmla="*/ 869508 w 12192001"/>
              <a:gd name="connsiteY3528" fmla="*/ 2370263 h 5071422"/>
              <a:gd name="connsiteX3529" fmla="*/ 867385 w 12192001"/>
              <a:gd name="connsiteY3529" fmla="*/ 2342244 h 5071422"/>
              <a:gd name="connsiteX3530" fmla="*/ 742528 w 12192001"/>
              <a:gd name="connsiteY3530" fmla="*/ 2380335 h 5071422"/>
              <a:gd name="connsiteX3531" fmla="*/ 745230 w 12192001"/>
              <a:gd name="connsiteY3531" fmla="*/ 2331172 h 5071422"/>
              <a:gd name="connsiteX3532" fmla="*/ 744070 w 12192001"/>
              <a:gd name="connsiteY3532" fmla="*/ 2330833 h 5071422"/>
              <a:gd name="connsiteX3533" fmla="*/ 726780 w 12192001"/>
              <a:gd name="connsiteY3533" fmla="*/ 2338735 h 5071422"/>
              <a:gd name="connsiteX3534" fmla="*/ 731752 w 12192001"/>
              <a:gd name="connsiteY3534" fmla="*/ 2352620 h 5071422"/>
              <a:gd name="connsiteX3535" fmla="*/ 706363 w 12192001"/>
              <a:gd name="connsiteY3535" fmla="*/ 2348065 h 5071422"/>
              <a:gd name="connsiteX3536" fmla="*/ 695703 w 12192001"/>
              <a:gd name="connsiteY3536" fmla="*/ 2352938 h 5071422"/>
              <a:gd name="connsiteX3537" fmla="*/ 677709 w 12192001"/>
              <a:gd name="connsiteY3537" fmla="*/ 2328365 h 5071422"/>
              <a:gd name="connsiteX3538" fmla="*/ 671825 w 12192001"/>
              <a:gd name="connsiteY3538" fmla="*/ 2316701 h 5071422"/>
              <a:gd name="connsiteX3539" fmla="*/ 667359 w 12192001"/>
              <a:gd name="connsiteY3539" fmla="*/ 2312176 h 5071422"/>
              <a:gd name="connsiteX3540" fmla="*/ 680077 w 12192001"/>
              <a:gd name="connsiteY3540" fmla="*/ 2367801 h 5071422"/>
              <a:gd name="connsiteX3541" fmla="*/ 536687 w 12192001"/>
              <a:gd name="connsiteY3541" fmla="*/ 2392347 h 5071422"/>
              <a:gd name="connsiteX3542" fmla="*/ 562017 w 12192001"/>
              <a:gd name="connsiteY3542" fmla="*/ 2377787 h 5071422"/>
              <a:gd name="connsiteX3543" fmla="*/ 545401 w 12192001"/>
              <a:gd name="connsiteY3543" fmla="*/ 2329127 h 5071422"/>
              <a:gd name="connsiteX3544" fmla="*/ 543725 w 12192001"/>
              <a:gd name="connsiteY3544" fmla="*/ 2330594 h 5071422"/>
              <a:gd name="connsiteX3545" fmla="*/ 548525 w 12192001"/>
              <a:gd name="connsiteY3545" fmla="*/ 2344200 h 5071422"/>
              <a:gd name="connsiteX3546" fmla="*/ 529887 w 12192001"/>
              <a:gd name="connsiteY3546" fmla="*/ 2342697 h 5071422"/>
              <a:gd name="connsiteX3547" fmla="*/ 508108 w 12192001"/>
              <a:gd name="connsiteY3547" fmla="*/ 2361749 h 5071422"/>
              <a:gd name="connsiteX3548" fmla="*/ 468378 w 12192001"/>
              <a:gd name="connsiteY3548" fmla="*/ 2360098 h 5071422"/>
              <a:gd name="connsiteX3549" fmla="*/ 456668 w 12192001"/>
              <a:gd name="connsiteY3549" fmla="*/ 2356443 h 5071422"/>
              <a:gd name="connsiteX3550" fmla="*/ 453775 w 12192001"/>
              <a:gd name="connsiteY3550" fmla="*/ 2396928 h 5071422"/>
              <a:gd name="connsiteX3551" fmla="*/ 308021 w 12192001"/>
              <a:gd name="connsiteY3551" fmla="*/ 2366448 h 5071422"/>
              <a:gd name="connsiteX3552" fmla="*/ 301751 w 12192001"/>
              <a:gd name="connsiteY3552" fmla="*/ 2377658 h 5071422"/>
              <a:gd name="connsiteX3553" fmla="*/ 319614 w 12192001"/>
              <a:gd name="connsiteY3553" fmla="*/ 2376236 h 5071422"/>
              <a:gd name="connsiteX3554" fmla="*/ 292851 w 12192001"/>
              <a:gd name="connsiteY3554" fmla="*/ 2401453 h 5071422"/>
              <a:gd name="connsiteX3555" fmla="*/ 289950 w 12192001"/>
              <a:gd name="connsiteY3555" fmla="*/ 2401175 h 5071422"/>
              <a:gd name="connsiteX3556" fmla="*/ 298187 w 12192001"/>
              <a:gd name="connsiteY3556" fmla="*/ 2425257 h 5071422"/>
              <a:gd name="connsiteX3557" fmla="*/ 280175 w 12192001"/>
              <a:gd name="connsiteY3557" fmla="*/ 2422417 h 5071422"/>
              <a:gd name="connsiteX3558" fmla="*/ 273478 w 12192001"/>
              <a:gd name="connsiteY3558" fmla="*/ 2399582 h 5071422"/>
              <a:gd name="connsiteX3559" fmla="*/ 269190 w 12192001"/>
              <a:gd name="connsiteY3559" fmla="*/ 2399171 h 5071422"/>
              <a:gd name="connsiteX3560" fmla="*/ 254255 w 12192001"/>
              <a:gd name="connsiteY3560" fmla="*/ 2425612 h 5071422"/>
              <a:gd name="connsiteX3561" fmla="*/ 228999 w 12192001"/>
              <a:gd name="connsiteY3561" fmla="*/ 2437665 h 5071422"/>
              <a:gd name="connsiteX3562" fmla="*/ 253062 w 12192001"/>
              <a:gd name="connsiteY3562" fmla="*/ 2419255 h 5071422"/>
              <a:gd name="connsiteX3563" fmla="*/ 246012 w 12192001"/>
              <a:gd name="connsiteY3563" fmla="*/ 2399088 h 5071422"/>
              <a:gd name="connsiteX3564" fmla="*/ 114505 w 12192001"/>
              <a:gd name="connsiteY3564" fmla="*/ 2408797 h 5071422"/>
              <a:gd name="connsiteX3565" fmla="*/ 106415 w 12192001"/>
              <a:gd name="connsiteY3565" fmla="*/ 2481338 h 5071422"/>
              <a:gd name="connsiteX3566" fmla="*/ 111023 w 12192001"/>
              <a:gd name="connsiteY3566" fmla="*/ 2416543 h 5071422"/>
              <a:gd name="connsiteX3567" fmla="*/ 40079 w 12192001"/>
              <a:gd name="connsiteY3567" fmla="*/ 2415098 h 5071422"/>
              <a:gd name="connsiteX3568" fmla="*/ 45904 w 12192001"/>
              <a:gd name="connsiteY3568" fmla="*/ 2492149 h 5071422"/>
              <a:gd name="connsiteX3569" fmla="*/ 22759 w 12192001"/>
              <a:gd name="connsiteY3569" fmla="*/ 2418287 h 5071422"/>
              <a:gd name="connsiteX3570" fmla="*/ 4096 w 12192001"/>
              <a:gd name="connsiteY3570" fmla="*/ 2435625 h 5071422"/>
              <a:gd name="connsiteX3571" fmla="*/ 1 w 12192001"/>
              <a:gd name="connsiteY3571" fmla="*/ 2436628 h 5071422"/>
              <a:gd name="connsiteX3572" fmla="*/ 1 w 12192001"/>
              <a:gd name="connsiteY3572" fmla="*/ 2369629 h 5071422"/>
              <a:gd name="connsiteX3573" fmla="*/ 815 w 12192001"/>
              <a:gd name="connsiteY3573" fmla="*/ 2369013 h 5071422"/>
              <a:gd name="connsiteX3574" fmla="*/ 24351 w 12192001"/>
              <a:gd name="connsiteY3574" fmla="*/ 2396571 h 5071422"/>
              <a:gd name="connsiteX3575" fmla="*/ 24492 w 12192001"/>
              <a:gd name="connsiteY3575" fmla="*/ 2357999 h 5071422"/>
              <a:gd name="connsiteX3576" fmla="*/ 3934 w 12192001"/>
              <a:gd name="connsiteY3576" fmla="*/ 2337358 h 5071422"/>
              <a:gd name="connsiteX3577" fmla="*/ 4993 w 12192001"/>
              <a:gd name="connsiteY3577" fmla="*/ 2335553 h 5071422"/>
              <a:gd name="connsiteX3578" fmla="*/ 14430 w 12192001"/>
              <a:gd name="connsiteY3578" fmla="*/ 2330522 h 5071422"/>
              <a:gd name="connsiteX3579" fmla="*/ 41443 w 12192001"/>
              <a:gd name="connsiteY3579" fmla="*/ 2357908 h 5071422"/>
              <a:gd name="connsiteX3580" fmla="*/ 100374 w 12192001"/>
              <a:gd name="connsiteY3580" fmla="*/ 2368558 h 5071422"/>
              <a:gd name="connsiteX3581" fmla="*/ 80932 w 12192001"/>
              <a:gd name="connsiteY3581" fmla="*/ 2322301 h 5071422"/>
              <a:gd name="connsiteX3582" fmla="*/ 114049 w 12192001"/>
              <a:gd name="connsiteY3582" fmla="*/ 2311154 h 5071422"/>
              <a:gd name="connsiteX3583" fmla="*/ 118005 w 12192001"/>
              <a:gd name="connsiteY3583" fmla="*/ 2309646 h 5071422"/>
              <a:gd name="connsiteX3584" fmla="*/ 108134 w 12192001"/>
              <a:gd name="connsiteY3584" fmla="*/ 2304947 h 5071422"/>
              <a:gd name="connsiteX3585" fmla="*/ 113904 w 12192001"/>
              <a:gd name="connsiteY3585" fmla="*/ 2262794 h 5071422"/>
              <a:gd name="connsiteX3586" fmla="*/ 102941 w 12192001"/>
              <a:gd name="connsiteY3586" fmla="*/ 2275483 h 5071422"/>
              <a:gd name="connsiteX3587" fmla="*/ 99524 w 12192001"/>
              <a:gd name="connsiteY3587" fmla="*/ 2272216 h 5071422"/>
              <a:gd name="connsiteX3588" fmla="*/ 106346 w 12192001"/>
              <a:gd name="connsiteY3588" fmla="*/ 2282235 h 5071422"/>
              <a:gd name="connsiteX3589" fmla="*/ 88868 w 12192001"/>
              <a:gd name="connsiteY3589" fmla="*/ 2283889 h 5071422"/>
              <a:gd name="connsiteX3590" fmla="*/ 74308 w 12192001"/>
              <a:gd name="connsiteY3590" fmla="*/ 2276698 h 5071422"/>
              <a:gd name="connsiteX3591" fmla="*/ 64239 w 12192001"/>
              <a:gd name="connsiteY3591" fmla="*/ 2306088 h 5071422"/>
              <a:gd name="connsiteX3592" fmla="*/ 36918 w 12192001"/>
              <a:gd name="connsiteY3592" fmla="*/ 2292733 h 5071422"/>
              <a:gd name="connsiteX3593" fmla="*/ 43764 w 12192001"/>
              <a:gd name="connsiteY3593" fmla="*/ 2327534 h 5071422"/>
              <a:gd name="connsiteX3594" fmla="*/ 7896 w 12192001"/>
              <a:gd name="connsiteY3594" fmla="*/ 2303581 h 5071422"/>
              <a:gd name="connsiteX3595" fmla="*/ 1 w 12192001"/>
              <a:gd name="connsiteY3595" fmla="*/ 2302480 h 5071422"/>
              <a:gd name="connsiteX3596" fmla="*/ 1 w 12192001"/>
              <a:gd name="connsiteY3596" fmla="*/ 1977487 h 5071422"/>
              <a:gd name="connsiteX3597" fmla="*/ 652 w 12192001"/>
              <a:gd name="connsiteY3597" fmla="*/ 1978306 h 5071422"/>
              <a:gd name="connsiteX3598" fmla="*/ 1 w 12192001"/>
              <a:gd name="connsiteY3598" fmla="*/ 1975280 h 5071422"/>
              <a:gd name="connsiteX3599" fmla="*/ 1 w 12192001"/>
              <a:gd name="connsiteY3599" fmla="*/ 1658405 h 5071422"/>
              <a:gd name="connsiteX3600" fmla="*/ 2892 w 12192001"/>
              <a:gd name="connsiteY3600" fmla="*/ 1659689 h 5071422"/>
              <a:gd name="connsiteX3601" fmla="*/ 9798 w 12192001"/>
              <a:gd name="connsiteY3601" fmla="*/ 1677118 h 5071422"/>
              <a:gd name="connsiteX3602" fmla="*/ 10663 w 12192001"/>
              <a:gd name="connsiteY3602" fmla="*/ 1628030 h 5071422"/>
              <a:gd name="connsiteX3603" fmla="*/ 1 w 12192001"/>
              <a:gd name="connsiteY3603" fmla="*/ 1619919 h 5071422"/>
              <a:gd name="connsiteX3604" fmla="*/ 1 w 12192001"/>
              <a:gd name="connsiteY3604" fmla="*/ 1490038 h 5071422"/>
              <a:gd name="connsiteX3605" fmla="*/ 6374 w 12192001"/>
              <a:gd name="connsiteY3605" fmla="*/ 1490608 h 5071422"/>
              <a:gd name="connsiteX3606" fmla="*/ 34837 w 12192001"/>
              <a:gd name="connsiteY3606" fmla="*/ 1473829 h 5071422"/>
              <a:gd name="connsiteX3607" fmla="*/ 154073 w 12192001"/>
              <a:gd name="connsiteY3607" fmla="*/ 1540869 h 5071422"/>
              <a:gd name="connsiteX3608" fmla="*/ 179390 w 12192001"/>
              <a:gd name="connsiteY3608" fmla="*/ 1526189 h 5071422"/>
              <a:gd name="connsiteX3609" fmla="*/ 203890 w 12192001"/>
              <a:gd name="connsiteY3609" fmla="*/ 1560632 h 5071422"/>
              <a:gd name="connsiteX3610" fmla="*/ 347348 w 12192001"/>
              <a:gd name="connsiteY3610" fmla="*/ 1599072 h 5071422"/>
              <a:gd name="connsiteX3611" fmla="*/ 336616 w 12192001"/>
              <a:gd name="connsiteY3611" fmla="*/ 1571357 h 5071422"/>
              <a:gd name="connsiteX3612" fmla="*/ 362957 w 12192001"/>
              <a:gd name="connsiteY3612" fmla="*/ 1570692 h 5071422"/>
              <a:gd name="connsiteX3613" fmla="*/ 364955 w 12192001"/>
              <a:gd name="connsiteY3613" fmla="*/ 1598679 h 5071422"/>
              <a:gd name="connsiteX3614" fmla="*/ 444952 w 12192001"/>
              <a:gd name="connsiteY3614" fmla="*/ 1610657 h 5071422"/>
              <a:gd name="connsiteX3615" fmla="*/ 416805 w 12192001"/>
              <a:gd name="connsiteY3615" fmla="*/ 1646347 h 5071422"/>
              <a:gd name="connsiteX3616" fmla="*/ 475331 w 12192001"/>
              <a:gd name="connsiteY3616" fmla="*/ 1666004 h 5071422"/>
              <a:gd name="connsiteX3617" fmla="*/ 478080 w 12192001"/>
              <a:gd name="connsiteY3617" fmla="*/ 1581849 h 5071422"/>
              <a:gd name="connsiteX3618" fmla="*/ 550420 w 12192001"/>
              <a:gd name="connsiteY3618" fmla="*/ 1671014 h 5071422"/>
              <a:gd name="connsiteX3619" fmla="*/ 530902 w 12192001"/>
              <a:gd name="connsiteY3619" fmla="*/ 1643450 h 5071422"/>
              <a:gd name="connsiteX3620" fmla="*/ 624440 w 12192001"/>
              <a:gd name="connsiteY3620" fmla="*/ 1599190 h 5071422"/>
              <a:gd name="connsiteX3621" fmla="*/ 725103 w 12192001"/>
              <a:gd name="connsiteY3621" fmla="*/ 1652728 h 5071422"/>
              <a:gd name="connsiteX3622" fmla="*/ 758219 w 12192001"/>
              <a:gd name="connsiteY3622" fmla="*/ 1623800 h 5071422"/>
              <a:gd name="connsiteX3623" fmla="*/ 747406 w 12192001"/>
              <a:gd name="connsiteY3623" fmla="*/ 1596089 h 5071422"/>
              <a:gd name="connsiteX3624" fmla="*/ 840199 w 12192001"/>
              <a:gd name="connsiteY3624" fmla="*/ 1600860 h 5071422"/>
              <a:gd name="connsiteX3625" fmla="*/ 785587 w 12192001"/>
              <a:gd name="connsiteY3625" fmla="*/ 1637184 h 5071422"/>
              <a:gd name="connsiteX3626" fmla="*/ 890170 w 12192001"/>
              <a:gd name="connsiteY3626" fmla="*/ 1683639 h 5071422"/>
              <a:gd name="connsiteX3627" fmla="*/ 1003258 w 12192001"/>
              <a:gd name="connsiteY3627" fmla="*/ 1666856 h 5071422"/>
              <a:gd name="connsiteX3628" fmla="*/ 1046330 w 12192001"/>
              <a:gd name="connsiteY3628" fmla="*/ 1714757 h 5071422"/>
              <a:gd name="connsiteX3629" fmla="*/ 1032837 w 12192001"/>
              <a:gd name="connsiteY3629" fmla="*/ 1771077 h 5071422"/>
              <a:gd name="connsiteX3630" fmla="*/ 1050400 w 12192001"/>
              <a:gd name="connsiteY3630" fmla="*/ 1770644 h 5071422"/>
              <a:gd name="connsiteX3631" fmla="*/ 1068833 w 12192001"/>
              <a:gd name="connsiteY3631" fmla="*/ 1721211 h 5071422"/>
              <a:gd name="connsiteX3632" fmla="*/ 1068891 w 12192001"/>
              <a:gd name="connsiteY3632" fmla="*/ 1784155 h 5071422"/>
              <a:gd name="connsiteX3633" fmla="*/ 1110844 w 12192001"/>
              <a:gd name="connsiteY3633" fmla="*/ 1755144 h 5071422"/>
              <a:gd name="connsiteX3634" fmla="*/ 1113817 w 12192001"/>
              <a:gd name="connsiteY3634" fmla="*/ 1797112 h 5071422"/>
              <a:gd name="connsiteX3635" fmla="*/ 1132293 w 12192001"/>
              <a:gd name="connsiteY3635" fmla="*/ 1747674 h 5071422"/>
              <a:gd name="connsiteX3636" fmla="*/ 1159600 w 12192001"/>
              <a:gd name="connsiteY3636" fmla="*/ 1760899 h 5071422"/>
              <a:gd name="connsiteX3637" fmla="*/ 1148926 w 12192001"/>
              <a:gd name="connsiteY3637" fmla="*/ 1796085 h 5071422"/>
              <a:gd name="connsiteX3638" fmla="*/ 1193799 w 12192001"/>
              <a:gd name="connsiteY3638" fmla="*/ 1746142 h 5071422"/>
              <a:gd name="connsiteX3639" fmla="*/ 1163385 w 12192001"/>
              <a:gd name="connsiteY3639" fmla="*/ 1690879 h 5071422"/>
              <a:gd name="connsiteX3640" fmla="*/ 1215074 w 12192001"/>
              <a:gd name="connsiteY3640" fmla="*/ 1705807 h 5071422"/>
              <a:gd name="connsiteX3641" fmla="*/ 1262827 w 12192001"/>
              <a:gd name="connsiteY3641" fmla="*/ 1695733 h 5071422"/>
              <a:gd name="connsiteX3642" fmla="*/ 1273835 w 12192001"/>
              <a:gd name="connsiteY3642" fmla="*/ 1758115 h 5071422"/>
              <a:gd name="connsiteX3643" fmla="*/ 1322678 w 12192001"/>
              <a:gd name="connsiteY3643" fmla="*/ 1763906 h 5071422"/>
              <a:gd name="connsiteX3644" fmla="*/ 1300027 w 12192001"/>
              <a:gd name="connsiteY3644" fmla="*/ 1694433 h 5071422"/>
              <a:gd name="connsiteX3645" fmla="*/ 1330402 w 12192001"/>
              <a:gd name="connsiteY3645" fmla="*/ 1749743 h 5071422"/>
              <a:gd name="connsiteX3646" fmla="*/ 1357643 w 12192001"/>
              <a:gd name="connsiteY3646" fmla="*/ 1699943 h 5071422"/>
              <a:gd name="connsiteX3647" fmla="*/ 1438706 w 12192001"/>
              <a:gd name="connsiteY3647" fmla="*/ 1725974 h 5071422"/>
              <a:gd name="connsiteX3648" fmla="*/ 1421147 w 12192001"/>
              <a:gd name="connsiteY3648" fmla="*/ 1726401 h 5071422"/>
              <a:gd name="connsiteX3649" fmla="*/ 1428084 w 12192001"/>
              <a:gd name="connsiteY3649" fmla="*/ 1761276 h 5071422"/>
              <a:gd name="connsiteX3650" fmla="*/ 1512871 w 12192001"/>
              <a:gd name="connsiteY3650" fmla="*/ 1717124 h 5071422"/>
              <a:gd name="connsiteX3651" fmla="*/ 1529517 w 12192001"/>
              <a:gd name="connsiteY3651" fmla="*/ 1765659 h 5071422"/>
              <a:gd name="connsiteX3652" fmla="*/ 1567554 w 12192001"/>
              <a:gd name="connsiteY3652" fmla="*/ 1743820 h 5071422"/>
              <a:gd name="connsiteX3653" fmla="*/ 1580346 w 12192001"/>
              <a:gd name="connsiteY3653" fmla="*/ 1799315 h 5071422"/>
              <a:gd name="connsiteX3654" fmla="*/ 1623248 w 12192001"/>
              <a:gd name="connsiteY3654" fmla="*/ 1784409 h 5071422"/>
              <a:gd name="connsiteX3655" fmla="*/ 1619867 w 12192001"/>
              <a:gd name="connsiteY3655" fmla="*/ 1811859 h 5071422"/>
              <a:gd name="connsiteX3656" fmla="*/ 1637372 w 12192001"/>
              <a:gd name="connsiteY3656" fmla="*/ 1830243 h 5071422"/>
              <a:gd name="connsiteX3657" fmla="*/ 1586676 w 12192001"/>
              <a:gd name="connsiteY3657" fmla="*/ 1826753 h 5071422"/>
              <a:gd name="connsiteX3658" fmla="*/ 1506180 w 12192001"/>
              <a:gd name="connsiteY3658" fmla="*/ 1808161 h 5071422"/>
              <a:gd name="connsiteX3659" fmla="*/ 1501740 w 12192001"/>
              <a:gd name="connsiteY3659" fmla="*/ 1860694 h 5071422"/>
              <a:gd name="connsiteX3660" fmla="*/ 1543820 w 12192001"/>
              <a:gd name="connsiteY3660" fmla="*/ 1848864 h 5071422"/>
              <a:gd name="connsiteX3661" fmla="*/ 1624786 w 12192001"/>
              <a:gd name="connsiteY3661" fmla="*/ 1850053 h 5071422"/>
              <a:gd name="connsiteX3662" fmla="*/ 1651614 w 12192001"/>
              <a:gd name="connsiteY3662" fmla="*/ 1831225 h 5071422"/>
              <a:gd name="connsiteX3663" fmla="*/ 1642109 w 12192001"/>
              <a:gd name="connsiteY3663" fmla="*/ 1830568 h 5071422"/>
              <a:gd name="connsiteX3664" fmla="*/ 1657154 w 12192001"/>
              <a:gd name="connsiteY3664" fmla="*/ 1813616 h 5071422"/>
              <a:gd name="connsiteX3665" fmla="*/ 1662156 w 12192001"/>
              <a:gd name="connsiteY3665" fmla="*/ 1823827 h 5071422"/>
              <a:gd name="connsiteX3666" fmla="*/ 1663261 w 12192001"/>
              <a:gd name="connsiteY3666" fmla="*/ 1823047 h 5071422"/>
              <a:gd name="connsiteX3667" fmla="*/ 1683113 w 12192001"/>
              <a:gd name="connsiteY3667" fmla="*/ 1814206 h 5071422"/>
              <a:gd name="connsiteX3668" fmla="*/ 1697533 w 12192001"/>
              <a:gd name="connsiteY3668" fmla="*/ 1791144 h 5071422"/>
              <a:gd name="connsiteX3669" fmla="*/ 1699137 w 12192001"/>
              <a:gd name="connsiteY3669" fmla="*/ 1740542 h 5071422"/>
              <a:gd name="connsiteX3670" fmla="*/ 1719785 w 12192001"/>
              <a:gd name="connsiteY3670" fmla="*/ 1781944 h 5071422"/>
              <a:gd name="connsiteX3671" fmla="*/ 1760435 w 12192001"/>
              <a:gd name="connsiteY3671" fmla="*/ 1775601 h 5071422"/>
              <a:gd name="connsiteX3672" fmla="*/ 1776682 w 12192001"/>
              <a:gd name="connsiteY3672" fmla="*/ 1779716 h 5071422"/>
              <a:gd name="connsiteX3673" fmla="*/ 1778058 w 12192001"/>
              <a:gd name="connsiteY3673" fmla="*/ 1779488 h 5071422"/>
              <a:gd name="connsiteX3674" fmla="*/ 1783089 w 12192001"/>
              <a:gd name="connsiteY3674" fmla="*/ 1745348 h 5071422"/>
              <a:gd name="connsiteX3675" fmla="*/ 1804533 w 12192001"/>
              <a:gd name="connsiteY3675" fmla="*/ 1737835 h 5071422"/>
              <a:gd name="connsiteX3676" fmla="*/ 1817426 w 12192001"/>
              <a:gd name="connsiteY3676" fmla="*/ 1763668 h 5071422"/>
              <a:gd name="connsiteX3677" fmla="*/ 1827786 w 12192001"/>
              <a:gd name="connsiteY3677" fmla="*/ 1771251 h 5071422"/>
              <a:gd name="connsiteX3678" fmla="*/ 1828987 w 12192001"/>
              <a:gd name="connsiteY3678" fmla="*/ 1771053 h 5071422"/>
              <a:gd name="connsiteX3679" fmla="*/ 1827035 w 12192001"/>
              <a:gd name="connsiteY3679" fmla="*/ 1744247 h 5071422"/>
              <a:gd name="connsiteX3680" fmla="*/ 1889482 w 12192001"/>
              <a:gd name="connsiteY3680" fmla="*/ 1756778 h 5071422"/>
              <a:gd name="connsiteX3681" fmla="*/ 1896339 w 12192001"/>
              <a:gd name="connsiteY3681" fmla="*/ 1728506 h 5071422"/>
              <a:gd name="connsiteX3682" fmla="*/ 1837667 w 12192001"/>
              <a:gd name="connsiteY3682" fmla="*/ 1709066 h 5071422"/>
              <a:gd name="connsiteX3683" fmla="*/ 1902074 w 12192001"/>
              <a:gd name="connsiteY3683" fmla="*/ 1686434 h 5071422"/>
              <a:gd name="connsiteX3684" fmla="*/ 1905087 w 12192001"/>
              <a:gd name="connsiteY3684" fmla="*/ 1728353 h 5071422"/>
              <a:gd name="connsiteX3685" fmla="*/ 1921631 w 12192001"/>
              <a:gd name="connsiteY3685" fmla="*/ 1713954 h 5071422"/>
              <a:gd name="connsiteX3686" fmla="*/ 1917653 w 12192001"/>
              <a:gd name="connsiteY3686" fmla="*/ 1658140 h 5071422"/>
              <a:gd name="connsiteX3687" fmla="*/ 1862096 w 12192001"/>
              <a:gd name="connsiteY3687" fmla="*/ 1680402 h 5071422"/>
              <a:gd name="connsiteX3688" fmla="*/ 1836624 w 12192001"/>
              <a:gd name="connsiteY3688" fmla="*/ 1632065 h 5071422"/>
              <a:gd name="connsiteX3689" fmla="*/ 1750776 w 12192001"/>
              <a:gd name="connsiteY3689" fmla="*/ 1662212 h 5071422"/>
              <a:gd name="connsiteX3690" fmla="*/ 1756537 w 12192001"/>
              <a:gd name="connsiteY3690" fmla="*/ 1620014 h 5071422"/>
              <a:gd name="connsiteX3691" fmla="*/ 1719480 w 12192001"/>
              <a:gd name="connsiteY3691" fmla="*/ 1655869 h 5071422"/>
              <a:gd name="connsiteX3692" fmla="*/ 1733103 w 12192001"/>
              <a:gd name="connsiteY3692" fmla="*/ 1599623 h 5071422"/>
              <a:gd name="connsiteX3693" fmla="*/ 1702985 w 12192001"/>
              <a:gd name="connsiteY3693" fmla="*/ 1670350 h 5071422"/>
              <a:gd name="connsiteX3694" fmla="*/ 1697894 w 12192001"/>
              <a:gd name="connsiteY3694" fmla="*/ 1600447 h 5071422"/>
              <a:gd name="connsiteX3695" fmla="*/ 1675588 w 12192001"/>
              <a:gd name="connsiteY3695" fmla="*/ 1657047 h 5071422"/>
              <a:gd name="connsiteX3696" fmla="*/ 1631685 w 12192001"/>
              <a:gd name="connsiteY3696" fmla="*/ 1658144 h 5071422"/>
              <a:gd name="connsiteX3697" fmla="*/ 1614133 w 12192001"/>
              <a:gd name="connsiteY3697" fmla="*/ 1658657 h 5071422"/>
              <a:gd name="connsiteX3698" fmla="*/ 1588654 w 12192001"/>
              <a:gd name="connsiteY3698" fmla="*/ 1610240 h 5071422"/>
              <a:gd name="connsiteX3699" fmla="*/ 1583868 w 12192001"/>
              <a:gd name="connsiteY3699" fmla="*/ 1666412 h 5071422"/>
              <a:gd name="connsiteX3700" fmla="*/ 1534038 w 12192001"/>
              <a:gd name="connsiteY3700" fmla="*/ 1646525 h 5071422"/>
              <a:gd name="connsiteX3701" fmla="*/ 1574013 w 12192001"/>
              <a:gd name="connsiteY3701" fmla="*/ 1652514 h 5071422"/>
              <a:gd name="connsiteX3702" fmla="*/ 1485094 w 12192001"/>
              <a:gd name="connsiteY3702" fmla="*/ 1577796 h 5071422"/>
              <a:gd name="connsiteX3703" fmla="*/ 1424640 w 12192001"/>
              <a:gd name="connsiteY3703" fmla="*/ 1593215 h 5071422"/>
              <a:gd name="connsiteX3704" fmla="*/ 1473488 w 12192001"/>
              <a:gd name="connsiteY3704" fmla="*/ 1599044 h 5071422"/>
              <a:gd name="connsiteX3705" fmla="*/ 1493045 w 12192001"/>
              <a:gd name="connsiteY3705" fmla="*/ 1626604 h 5071422"/>
              <a:gd name="connsiteX3706" fmla="*/ 1477475 w 12192001"/>
              <a:gd name="connsiteY3706" fmla="*/ 1654979 h 5071422"/>
              <a:gd name="connsiteX3707" fmla="*/ 1412969 w 12192001"/>
              <a:gd name="connsiteY3707" fmla="*/ 1614673 h 5071422"/>
              <a:gd name="connsiteX3708" fmla="*/ 1408965 w 12192001"/>
              <a:gd name="connsiteY3708" fmla="*/ 1558613 h 5071422"/>
              <a:gd name="connsiteX3709" fmla="*/ 1333829 w 12192001"/>
              <a:gd name="connsiteY3709" fmla="*/ 1553526 h 5071422"/>
              <a:gd name="connsiteX3710" fmla="*/ 1312494 w 12192001"/>
              <a:gd name="connsiteY3710" fmla="*/ 1624060 h 5071422"/>
              <a:gd name="connsiteX3711" fmla="*/ 1299784 w 12192001"/>
              <a:gd name="connsiteY3711" fmla="*/ 1631304 h 5071422"/>
              <a:gd name="connsiteX3712" fmla="*/ 1281023 w 12192001"/>
              <a:gd name="connsiteY3712" fmla="*/ 1554873 h 5071422"/>
              <a:gd name="connsiteX3713" fmla="*/ 1263686 w 12192001"/>
              <a:gd name="connsiteY3713" fmla="*/ 1618226 h 5071422"/>
              <a:gd name="connsiteX3714" fmla="*/ 1204111 w 12192001"/>
              <a:gd name="connsiteY3714" fmla="*/ 1584726 h 5071422"/>
              <a:gd name="connsiteX3715" fmla="*/ 1166953 w 12192001"/>
              <a:gd name="connsiteY3715" fmla="*/ 1557597 h 5071422"/>
              <a:gd name="connsiteX3716" fmla="*/ 1197140 w 12192001"/>
              <a:gd name="connsiteY3716" fmla="*/ 1549938 h 5071422"/>
              <a:gd name="connsiteX3717" fmla="*/ 1147357 w 12192001"/>
              <a:gd name="connsiteY3717" fmla="*/ 1530128 h 5071422"/>
              <a:gd name="connsiteX3718" fmla="*/ 1155124 w 12192001"/>
              <a:gd name="connsiteY3718" fmla="*/ 1515962 h 5071422"/>
              <a:gd name="connsiteX3719" fmla="*/ 1158026 w 12192001"/>
              <a:gd name="connsiteY3719" fmla="*/ 1494862 h 5071422"/>
              <a:gd name="connsiteX3720" fmla="*/ 1181551 w 12192001"/>
              <a:gd name="connsiteY3720" fmla="*/ 1515328 h 5071422"/>
              <a:gd name="connsiteX3721" fmla="*/ 1188287 w 12192001"/>
              <a:gd name="connsiteY3721" fmla="*/ 1487064 h 5071422"/>
              <a:gd name="connsiteX3722" fmla="*/ 1128787 w 12192001"/>
              <a:gd name="connsiteY3722" fmla="*/ 1516670 h 5071422"/>
              <a:gd name="connsiteX3723" fmla="*/ 1036119 w 12192001"/>
              <a:gd name="connsiteY3723" fmla="*/ 1511885 h 5071422"/>
              <a:gd name="connsiteX3724" fmla="*/ 1041159 w 12192001"/>
              <a:gd name="connsiteY3724" fmla="*/ 1581708 h 5071422"/>
              <a:gd name="connsiteX3725" fmla="*/ 1000044 w 12192001"/>
              <a:gd name="connsiteY3725" fmla="*/ 1561798 h 5071422"/>
              <a:gd name="connsiteX3726" fmla="*/ 1021380 w 12192001"/>
              <a:gd name="connsiteY3726" fmla="*/ 1491264 h 5071422"/>
              <a:gd name="connsiteX3727" fmla="*/ 917066 w 12192001"/>
              <a:gd name="connsiteY3727" fmla="*/ 1507771 h 5071422"/>
              <a:gd name="connsiteX3728" fmla="*/ 797846 w 12192001"/>
              <a:gd name="connsiteY3728" fmla="*/ 1440895 h 5071422"/>
              <a:gd name="connsiteX3729" fmla="*/ 809453 w 12192001"/>
              <a:gd name="connsiteY3729" fmla="*/ 1419652 h 5071422"/>
              <a:gd name="connsiteX3730" fmla="*/ 784059 w 12192001"/>
              <a:gd name="connsiteY3730" fmla="*/ 1371225 h 5071422"/>
              <a:gd name="connsiteX3731" fmla="*/ 788039 w 12192001"/>
              <a:gd name="connsiteY3731" fmla="*/ 1427039 h 5071422"/>
              <a:gd name="connsiteX3732" fmla="*/ 714935 w 12192001"/>
              <a:gd name="connsiteY3732" fmla="*/ 1449898 h 5071422"/>
              <a:gd name="connsiteX3733" fmla="*/ 727617 w 12192001"/>
              <a:gd name="connsiteY3733" fmla="*/ 1482604 h 5071422"/>
              <a:gd name="connsiteX3734" fmla="*/ 709749 w 12192001"/>
              <a:gd name="connsiteY3734" fmla="*/ 1471341 h 5071422"/>
              <a:gd name="connsiteX3735" fmla="*/ 709953 w 12192001"/>
              <a:gd name="connsiteY3735" fmla="*/ 1443014 h 5071422"/>
              <a:gd name="connsiteX3736" fmla="*/ 625052 w 12192001"/>
              <a:gd name="connsiteY3736" fmla="*/ 1424107 h 5071422"/>
              <a:gd name="connsiteX3737" fmla="*/ 607344 w 12192001"/>
              <a:gd name="connsiteY3737" fmla="*/ 1361561 h 5071422"/>
              <a:gd name="connsiteX3738" fmla="*/ 642505 w 12192001"/>
              <a:gd name="connsiteY3738" fmla="*/ 1360655 h 5071422"/>
              <a:gd name="connsiteX3739" fmla="*/ 580067 w 12192001"/>
              <a:gd name="connsiteY3739" fmla="*/ 1348206 h 5071422"/>
              <a:gd name="connsiteX3740" fmla="*/ 587884 w 12192001"/>
              <a:gd name="connsiteY3740" fmla="*/ 1396941 h 5071422"/>
              <a:gd name="connsiteX3741" fmla="*/ 626940 w 12192001"/>
              <a:gd name="connsiteY3741" fmla="*/ 1389078 h 5071422"/>
              <a:gd name="connsiteX3742" fmla="*/ 598698 w 12192001"/>
              <a:gd name="connsiteY3742" fmla="*/ 1424652 h 5071422"/>
              <a:gd name="connsiteX3743" fmla="*/ 470833 w 12192001"/>
              <a:gd name="connsiteY3743" fmla="*/ 1420861 h 5071422"/>
              <a:gd name="connsiteX3744" fmla="*/ 445358 w 12192001"/>
              <a:gd name="connsiteY3744" fmla="*/ 1372442 h 5071422"/>
              <a:gd name="connsiteX3745" fmla="*/ 432747 w 12192001"/>
              <a:gd name="connsiteY3745" fmla="*/ 1379838 h 5071422"/>
              <a:gd name="connsiteX3746" fmla="*/ 417181 w 12192001"/>
              <a:gd name="connsiteY3746" fmla="*/ 1408257 h 5071422"/>
              <a:gd name="connsiteX3747" fmla="*/ 306863 w 12192001"/>
              <a:gd name="connsiteY3747" fmla="*/ 1403874 h 5071422"/>
              <a:gd name="connsiteX3748" fmla="*/ 303890 w 12192001"/>
              <a:gd name="connsiteY3748" fmla="*/ 1361907 h 5071422"/>
              <a:gd name="connsiteX3749" fmla="*/ 280373 w 12192001"/>
              <a:gd name="connsiteY3749" fmla="*/ 1341523 h 5071422"/>
              <a:gd name="connsiteX3750" fmla="*/ 249125 w 12192001"/>
              <a:gd name="connsiteY3750" fmla="*/ 1335218 h 5071422"/>
              <a:gd name="connsiteX3751" fmla="*/ 242340 w 12192001"/>
              <a:gd name="connsiteY3751" fmla="*/ 1363399 h 5071422"/>
              <a:gd name="connsiteX3752" fmla="*/ 205259 w 12192001"/>
              <a:gd name="connsiteY3752" fmla="*/ 1336268 h 5071422"/>
              <a:gd name="connsiteX3753" fmla="*/ 207027 w 12192001"/>
              <a:gd name="connsiteY3753" fmla="*/ 1301251 h 5071422"/>
              <a:gd name="connsiteX3754" fmla="*/ 181742 w 12192001"/>
              <a:gd name="connsiteY3754" fmla="*/ 1315885 h 5071422"/>
              <a:gd name="connsiteX3755" fmla="*/ 205259 w 12192001"/>
              <a:gd name="connsiteY3755" fmla="*/ 1336268 h 5071422"/>
              <a:gd name="connsiteX3756" fmla="*/ 167122 w 12192001"/>
              <a:gd name="connsiteY3756" fmla="*/ 1358365 h 5071422"/>
              <a:gd name="connsiteX3757" fmla="*/ 128013 w 12192001"/>
              <a:gd name="connsiteY3757" fmla="*/ 1303333 h 5071422"/>
              <a:gd name="connsiteX3758" fmla="*/ 25396 w 12192001"/>
              <a:gd name="connsiteY3758" fmla="*/ 1298654 h 5071422"/>
              <a:gd name="connsiteX3759" fmla="*/ 1 w 12192001"/>
              <a:gd name="connsiteY3759" fmla="*/ 1279661 h 5071422"/>
              <a:gd name="connsiteX3760" fmla="*/ 0 w 12192001"/>
              <a:gd name="connsiteY3760" fmla="*/ 1259222 h 5071422"/>
              <a:gd name="connsiteX3761" fmla="*/ 17911 w 12192001"/>
              <a:gd name="connsiteY3761" fmla="*/ 1270008 h 5071422"/>
              <a:gd name="connsiteX3762" fmla="*/ 78238 w 12192001"/>
              <a:gd name="connsiteY3762" fmla="*/ 1283562 h 5071422"/>
              <a:gd name="connsiteX3763" fmla="*/ 89887 w 12192001"/>
              <a:gd name="connsiteY3763" fmla="*/ 1262353 h 5071422"/>
              <a:gd name="connsiteX3764" fmla="*/ 70325 w 12192001"/>
              <a:gd name="connsiteY3764" fmla="*/ 1234755 h 5071422"/>
              <a:gd name="connsiteX3765" fmla="*/ 94755 w 12192001"/>
              <a:gd name="connsiteY3765" fmla="*/ 1206134 h 5071422"/>
              <a:gd name="connsiteX3766" fmla="*/ 167854 w 12192001"/>
              <a:gd name="connsiteY3766" fmla="*/ 1183232 h 5071422"/>
              <a:gd name="connsiteX3767" fmla="*/ 148377 w 12192001"/>
              <a:gd name="connsiteY3767" fmla="*/ 1218862 h 5071422"/>
              <a:gd name="connsiteX3768" fmla="*/ 227442 w 12192001"/>
              <a:gd name="connsiteY3768" fmla="*/ 1216901 h 5071422"/>
              <a:gd name="connsiteX3769" fmla="*/ 248021 w 12192001"/>
              <a:gd name="connsiteY3769" fmla="*/ 1258433 h 5071422"/>
              <a:gd name="connsiteX3770" fmla="*/ 285023 w 12192001"/>
              <a:gd name="connsiteY3770" fmla="*/ 1222459 h 5071422"/>
              <a:gd name="connsiteX3771" fmla="*/ 268623 w 12192001"/>
              <a:gd name="connsiteY3771" fmla="*/ 1299792 h 5071422"/>
              <a:gd name="connsiteX3772" fmla="*/ 299867 w 12192001"/>
              <a:gd name="connsiteY3772" fmla="*/ 1306058 h 5071422"/>
              <a:gd name="connsiteX3773" fmla="*/ 329028 w 12192001"/>
              <a:gd name="connsiteY3773" fmla="*/ 1284340 h 5071422"/>
              <a:gd name="connsiteX3774" fmla="*/ 343661 w 12192001"/>
              <a:gd name="connsiteY3774" fmla="*/ 1241984 h 5071422"/>
              <a:gd name="connsiteX3775" fmla="*/ 342656 w 12192001"/>
              <a:gd name="connsiteY3775" fmla="*/ 1228093 h 5071422"/>
              <a:gd name="connsiteX3776" fmla="*/ 355460 w 12192001"/>
              <a:gd name="connsiteY3776" fmla="*/ 1283749 h 5071422"/>
              <a:gd name="connsiteX3777" fmla="*/ 413914 w 12192001"/>
              <a:gd name="connsiteY3777" fmla="*/ 1240300 h 5071422"/>
              <a:gd name="connsiteX3778" fmla="*/ 408149 w 12192001"/>
              <a:gd name="connsiteY3778" fmla="*/ 1282497 h 5071422"/>
              <a:gd name="connsiteX3779" fmla="*/ 469506 w 12192001"/>
              <a:gd name="connsiteY3779" fmla="*/ 1217951 h 5071422"/>
              <a:gd name="connsiteX3780" fmla="*/ 477414 w 12192001"/>
              <a:gd name="connsiteY3780" fmla="*/ 1266758 h 5071422"/>
              <a:gd name="connsiteX3781" fmla="*/ 441422 w 12192001"/>
              <a:gd name="connsiteY3781" fmla="*/ 1316623 h 5071422"/>
              <a:gd name="connsiteX3782" fmla="*/ 516457 w 12192001"/>
              <a:gd name="connsiteY3782" fmla="*/ 1258771 h 5071422"/>
              <a:gd name="connsiteX3783" fmla="*/ 532089 w 12192001"/>
              <a:gd name="connsiteY3783" fmla="*/ 1293377 h 5071422"/>
              <a:gd name="connsiteX3784" fmla="*/ 555422 w 12192001"/>
              <a:gd name="connsiteY3784" fmla="*/ 1250830 h 5071422"/>
              <a:gd name="connsiteX3785" fmla="*/ 523206 w 12192001"/>
              <a:gd name="connsiteY3785" fmla="*/ 1230632 h 5071422"/>
              <a:gd name="connsiteX3786" fmla="*/ 575926 w 12192001"/>
              <a:gd name="connsiteY3786" fmla="*/ 1229293 h 5071422"/>
              <a:gd name="connsiteX3787" fmla="*/ 419645 w 12192001"/>
              <a:gd name="connsiteY3787" fmla="*/ 1198190 h 5071422"/>
              <a:gd name="connsiteX3788" fmla="*/ 563083 w 12192001"/>
              <a:gd name="connsiteY3788" fmla="*/ 1173683 h 5071422"/>
              <a:gd name="connsiteX3789" fmla="*/ 602162 w 12192001"/>
              <a:gd name="connsiteY3789" fmla="*/ 1165609 h 5071422"/>
              <a:gd name="connsiteX3790" fmla="*/ 595300 w 12192001"/>
              <a:gd name="connsiteY3790" fmla="*/ 1193884 h 5071422"/>
              <a:gd name="connsiteX3791" fmla="*/ 681259 w 12192001"/>
              <a:gd name="connsiteY3791" fmla="*/ 1226716 h 5071422"/>
              <a:gd name="connsiteX3792" fmla="*/ 674547 w 12192001"/>
              <a:gd name="connsiteY3792" fmla="*/ 1254851 h 5071422"/>
              <a:gd name="connsiteX3793" fmla="*/ 713547 w 12192001"/>
              <a:gd name="connsiteY3793" fmla="*/ 1246824 h 5071422"/>
              <a:gd name="connsiteX3794" fmla="*/ 681259 w 12192001"/>
              <a:gd name="connsiteY3794" fmla="*/ 1226716 h 5071422"/>
              <a:gd name="connsiteX3795" fmla="*/ 741640 w 12192001"/>
              <a:gd name="connsiteY3795" fmla="*/ 1148234 h 5071422"/>
              <a:gd name="connsiteX3796" fmla="*/ 795339 w 12192001"/>
              <a:gd name="connsiteY3796" fmla="*/ 1160915 h 5071422"/>
              <a:gd name="connsiteX3797" fmla="*/ 927004 w 12192001"/>
              <a:gd name="connsiteY3797" fmla="*/ 1157629 h 5071422"/>
              <a:gd name="connsiteX3798" fmla="*/ 920259 w 12192001"/>
              <a:gd name="connsiteY3798" fmla="*/ 1185767 h 5071422"/>
              <a:gd name="connsiteX3799" fmla="*/ 933941 w 12192001"/>
              <a:gd name="connsiteY3799" fmla="*/ 1192464 h 5071422"/>
              <a:gd name="connsiteX3800" fmla="*/ 967061 w 12192001"/>
              <a:gd name="connsiteY3800" fmla="*/ 1163571 h 5071422"/>
              <a:gd name="connsiteX3801" fmla="*/ 969102 w 12192001"/>
              <a:gd name="connsiteY3801" fmla="*/ 1191597 h 5071422"/>
              <a:gd name="connsiteX3802" fmla="*/ 984710 w 12192001"/>
              <a:gd name="connsiteY3802" fmla="*/ 1163174 h 5071422"/>
              <a:gd name="connsiteX3803" fmla="*/ 991522 w 12192001"/>
              <a:gd name="connsiteY3803" fmla="*/ 1198021 h 5071422"/>
              <a:gd name="connsiteX3804" fmla="*/ 1002234 w 12192001"/>
              <a:gd name="connsiteY3804" fmla="*/ 1162790 h 5071422"/>
              <a:gd name="connsiteX3805" fmla="*/ 1090085 w 12192001"/>
              <a:gd name="connsiteY3805" fmla="*/ 1160674 h 5071422"/>
              <a:gd name="connsiteX3806" fmla="*/ 1094064 w 12192001"/>
              <a:gd name="connsiteY3806" fmla="*/ 1216488 h 5071422"/>
              <a:gd name="connsiteX3807" fmla="*/ 1213161 w 12192001"/>
              <a:gd name="connsiteY3807" fmla="*/ 1220595 h 5071422"/>
              <a:gd name="connsiteX3808" fmla="*/ 1214218 w 12192001"/>
              <a:gd name="connsiteY3808" fmla="*/ 1234562 h 5071422"/>
              <a:gd name="connsiteX3809" fmla="*/ 1185076 w 12192001"/>
              <a:gd name="connsiteY3809" fmla="*/ 1319271 h 5071422"/>
              <a:gd name="connsiteX3810" fmla="*/ 1218252 w 12192001"/>
              <a:gd name="connsiteY3810" fmla="*/ 1290498 h 5071422"/>
              <a:gd name="connsiteX3811" fmla="*/ 1222956 w 12192001"/>
              <a:gd name="connsiteY3811" fmla="*/ 1234333 h 5071422"/>
              <a:gd name="connsiteX3812" fmla="*/ 1231934 w 12192001"/>
              <a:gd name="connsiteY3812" fmla="*/ 1297190 h 5071422"/>
              <a:gd name="connsiteX3813" fmla="*/ 1268062 w 12192001"/>
              <a:gd name="connsiteY3813" fmla="*/ 1310178 h 5071422"/>
              <a:gd name="connsiteX3814" fmla="*/ 1397592 w 12192001"/>
              <a:gd name="connsiteY3814" fmla="*/ 1216054 h 5071422"/>
              <a:gd name="connsiteX3815" fmla="*/ 1387980 w 12192001"/>
              <a:gd name="connsiteY3815" fmla="*/ 1265248 h 5071422"/>
              <a:gd name="connsiteX3816" fmla="*/ 1424999 w 12192001"/>
              <a:gd name="connsiteY3816" fmla="*/ 1229395 h 5071422"/>
              <a:gd name="connsiteX3817" fmla="*/ 1459136 w 12192001"/>
              <a:gd name="connsiteY3817" fmla="*/ 1214477 h 5071422"/>
              <a:gd name="connsiteX3818" fmla="*/ 1450507 w 12192001"/>
              <a:gd name="connsiteY3818" fmla="*/ 1277726 h 5071422"/>
              <a:gd name="connsiteX3819" fmla="*/ 1467993 w 12192001"/>
              <a:gd name="connsiteY3819" fmla="*/ 1277390 h 5071422"/>
              <a:gd name="connsiteX3820" fmla="*/ 1477676 w 12192001"/>
              <a:gd name="connsiteY3820" fmla="*/ 1228065 h 5071422"/>
              <a:gd name="connsiteX3821" fmla="*/ 1503083 w 12192001"/>
              <a:gd name="connsiteY3821" fmla="*/ 1213415 h 5071422"/>
              <a:gd name="connsiteX3822" fmla="*/ 1718853 w 12192001"/>
              <a:gd name="connsiteY3822" fmla="*/ 1277995 h 5071422"/>
              <a:gd name="connsiteX3823" fmla="*/ 1759757 w 12192001"/>
              <a:gd name="connsiteY3823" fmla="*/ 1235098 h 5071422"/>
              <a:gd name="connsiteX3824" fmla="*/ 1811421 w 12192001"/>
              <a:gd name="connsiteY3824" fmla="*/ 1219797 h 5071422"/>
              <a:gd name="connsiteX3825" fmla="*/ 1868035 w 12192001"/>
              <a:gd name="connsiteY3825" fmla="*/ 1211459 h 5071422"/>
              <a:gd name="connsiteX3826" fmla="*/ 1867153 w 12192001"/>
              <a:gd name="connsiteY3826" fmla="*/ 1260378 h 5071422"/>
              <a:gd name="connsiteX3827" fmla="*/ 1904321 w 12192001"/>
              <a:gd name="connsiteY3827" fmla="*/ 1287546 h 5071422"/>
              <a:gd name="connsiteX3828" fmla="*/ 1938424 w 12192001"/>
              <a:gd name="connsiteY3828" fmla="*/ 1272714 h 5071422"/>
              <a:gd name="connsiteX3829" fmla="*/ 1931671 w 12192001"/>
              <a:gd name="connsiteY3829" fmla="*/ 1300809 h 5071422"/>
              <a:gd name="connsiteX3830" fmla="*/ 2192117 w 12192001"/>
              <a:gd name="connsiteY3830" fmla="*/ 1252349 h 5071422"/>
              <a:gd name="connsiteX3831" fmla="*/ 2116005 w 12192001"/>
              <a:gd name="connsiteY3831" fmla="*/ 1233329 h 5071422"/>
              <a:gd name="connsiteX3832" fmla="*/ 2128664 w 12192001"/>
              <a:gd name="connsiteY3832" fmla="*/ 1225968 h 5071422"/>
              <a:gd name="connsiteX3833" fmla="*/ 2103256 w 12192001"/>
              <a:gd name="connsiteY3833" fmla="*/ 1240574 h 5071422"/>
              <a:gd name="connsiteX3834" fmla="*/ 2093393 w 12192001"/>
              <a:gd name="connsiteY3834" fmla="*/ 1163810 h 5071422"/>
              <a:gd name="connsiteX3835" fmla="*/ 2182224 w 12192001"/>
              <a:gd name="connsiteY3835" fmla="*/ 1175714 h 5071422"/>
              <a:gd name="connsiteX3836" fmla="*/ 2218360 w 12192001"/>
              <a:gd name="connsiteY3836" fmla="*/ 1188784 h 5071422"/>
              <a:gd name="connsiteX3837" fmla="*/ 2202799 w 12192001"/>
              <a:gd name="connsiteY3837" fmla="*/ 1217202 h 5071422"/>
              <a:gd name="connsiteX3838" fmla="*/ 2223236 w 12192001"/>
              <a:gd name="connsiteY3838" fmla="*/ 1226729 h 5071422"/>
              <a:gd name="connsiteX3839" fmla="*/ 2234366 w 12192001"/>
              <a:gd name="connsiteY3839" fmla="*/ 1216277 h 5071422"/>
              <a:gd name="connsiteX3840" fmla="*/ 2232096 w 12192001"/>
              <a:gd name="connsiteY3840" fmla="*/ 1258336 h 5071422"/>
              <a:gd name="connsiteX3841" fmla="*/ 2197107 w 12192001"/>
              <a:gd name="connsiteY3841" fmla="*/ 1259309 h 5071422"/>
              <a:gd name="connsiteX3842" fmla="*/ 2210847 w 12192001"/>
              <a:gd name="connsiteY3842" fmla="*/ 1328905 h 5071422"/>
              <a:gd name="connsiteX3843" fmla="*/ 2241116 w 12192001"/>
              <a:gd name="connsiteY3843" fmla="*/ 1321233 h 5071422"/>
              <a:gd name="connsiteX3844" fmla="*/ 2332561 w 12192001"/>
              <a:gd name="connsiteY3844" fmla="*/ 1186046 h 5071422"/>
              <a:gd name="connsiteX3845" fmla="*/ 2352095 w 12192001"/>
              <a:gd name="connsiteY3845" fmla="*/ 1213399 h 5071422"/>
              <a:gd name="connsiteX3846" fmla="*/ 2422352 w 12192001"/>
              <a:gd name="connsiteY3846" fmla="*/ 1211758 h 5071422"/>
              <a:gd name="connsiteX3847" fmla="*/ 2411727 w 12192001"/>
              <a:gd name="connsiteY3847" fmla="*/ 1247021 h 5071422"/>
              <a:gd name="connsiteX3848" fmla="*/ 2452613 w 12192001"/>
              <a:gd name="connsiteY3848" fmla="*/ 1204004 h 5071422"/>
              <a:gd name="connsiteX3849" fmla="*/ 2483855 w 12192001"/>
              <a:gd name="connsiteY3849" fmla="*/ 1210230 h 5071422"/>
              <a:gd name="connsiteX3850" fmla="*/ 2509335 w 12192001"/>
              <a:gd name="connsiteY3850" fmla="*/ 1258648 h 5071422"/>
              <a:gd name="connsiteX3851" fmla="*/ 2529783 w 12192001"/>
              <a:gd name="connsiteY3851" fmla="*/ 1236995 h 5071422"/>
              <a:gd name="connsiteX3852" fmla="*/ 2510238 w 12192001"/>
              <a:gd name="connsiteY3852" fmla="*/ 1209557 h 5071422"/>
              <a:gd name="connsiteX3853" fmla="*/ 2548309 w 12192001"/>
              <a:gd name="connsiteY3853" fmla="*/ 1187631 h 5071422"/>
              <a:gd name="connsiteX3854" fmla="*/ 2560043 w 12192001"/>
              <a:gd name="connsiteY3854" fmla="*/ 1229198 h 5071422"/>
              <a:gd name="connsiteX3855" fmla="*/ 2590235 w 12192001"/>
              <a:gd name="connsiteY3855" fmla="*/ 1221534 h 5071422"/>
              <a:gd name="connsiteX3856" fmla="*/ 2591144 w 12192001"/>
              <a:gd name="connsiteY3856" fmla="*/ 1172485 h 5071422"/>
              <a:gd name="connsiteX3857" fmla="*/ 2538454 w 12192001"/>
              <a:gd name="connsiteY3857" fmla="*/ 1173737 h 5071422"/>
              <a:gd name="connsiteX3858" fmla="*/ 2544185 w 12192001"/>
              <a:gd name="connsiteY3858" fmla="*/ 1131627 h 5071422"/>
              <a:gd name="connsiteX3859" fmla="*/ 2583240 w 12192001"/>
              <a:gd name="connsiteY3859" fmla="*/ 1123760 h 5071422"/>
              <a:gd name="connsiteX3860" fmla="*/ 2575279 w 12192001"/>
              <a:gd name="connsiteY3860" fmla="*/ 1104493 h 5071422"/>
              <a:gd name="connsiteX3861" fmla="*/ 2620361 w 12192001"/>
              <a:gd name="connsiteY3861" fmla="*/ 1150888 h 5071422"/>
              <a:gd name="connsiteX3862" fmla="*/ 2684870 w 12192001"/>
              <a:gd name="connsiteY3862" fmla="*/ 1191198 h 5071422"/>
              <a:gd name="connsiteX3863" fmla="*/ 2676195 w 12192001"/>
              <a:gd name="connsiteY3863" fmla="*/ 1254413 h 5071422"/>
              <a:gd name="connsiteX3864" fmla="*/ 2737739 w 12192001"/>
              <a:gd name="connsiteY3864" fmla="*/ 1252876 h 5071422"/>
              <a:gd name="connsiteX3865" fmla="*/ 2757142 w 12192001"/>
              <a:gd name="connsiteY3865" fmla="*/ 1217376 h 5071422"/>
              <a:gd name="connsiteX3866" fmla="*/ 2756356 w 12192001"/>
              <a:gd name="connsiteY3866" fmla="*/ 1266373 h 5071422"/>
              <a:gd name="connsiteX3867" fmla="*/ 2781686 w 12192001"/>
              <a:gd name="connsiteY3867" fmla="*/ 1251814 h 5071422"/>
              <a:gd name="connsiteX3868" fmla="*/ 2782551 w 12192001"/>
              <a:gd name="connsiteY3868" fmla="*/ 1202731 h 5071422"/>
              <a:gd name="connsiteX3869" fmla="*/ 2759074 w 12192001"/>
              <a:gd name="connsiteY3869" fmla="*/ 1182342 h 5071422"/>
              <a:gd name="connsiteX3870" fmla="*/ 2794149 w 12192001"/>
              <a:gd name="connsiteY3870" fmla="*/ 1181401 h 5071422"/>
              <a:gd name="connsiteX3871" fmla="*/ 2774600 w 12192001"/>
              <a:gd name="connsiteY3871" fmla="*/ 1153967 h 5071422"/>
              <a:gd name="connsiteX3872" fmla="*/ 2786332 w 12192001"/>
              <a:gd name="connsiteY3872" fmla="*/ 1132711 h 5071422"/>
              <a:gd name="connsiteX3873" fmla="*/ 2807839 w 12192001"/>
              <a:gd name="connsiteY3873" fmla="*/ 1188180 h 5071422"/>
              <a:gd name="connsiteX3874" fmla="*/ 2842957 w 12192001"/>
              <a:gd name="connsiteY3874" fmla="*/ 1187234 h 5071422"/>
              <a:gd name="connsiteX3875" fmla="*/ 2882157 w 12192001"/>
              <a:gd name="connsiteY3875" fmla="*/ 1242345 h 5071422"/>
              <a:gd name="connsiteX3876" fmla="*/ 2890785 w 12192001"/>
              <a:gd name="connsiteY3876" fmla="*/ 1179091 h 5071422"/>
              <a:gd name="connsiteX3877" fmla="*/ 2899746 w 12192001"/>
              <a:gd name="connsiteY3877" fmla="*/ 1241788 h 5071422"/>
              <a:gd name="connsiteX3878" fmla="*/ 2999242 w 12192001"/>
              <a:gd name="connsiteY3878" fmla="*/ 1218383 h 5071422"/>
              <a:gd name="connsiteX3879" fmla="*/ 3039221 w 12192001"/>
              <a:gd name="connsiteY3879" fmla="*/ 1224372 h 5071422"/>
              <a:gd name="connsiteX3880" fmla="*/ 3073483 w 12192001"/>
              <a:gd name="connsiteY3880" fmla="*/ 1272599 h 5071422"/>
              <a:gd name="connsiteX3881" fmla="*/ 3111405 w 12192001"/>
              <a:gd name="connsiteY3881" fmla="*/ 1187697 h 5071422"/>
              <a:gd name="connsiteX3882" fmla="*/ 3140745 w 12192001"/>
              <a:gd name="connsiteY3882" fmla="*/ 1228826 h 5071422"/>
              <a:gd name="connsiteX3883" fmla="*/ 3121346 w 12192001"/>
              <a:gd name="connsiteY3883" fmla="*/ 1264409 h 5071422"/>
              <a:gd name="connsiteX3884" fmla="*/ 3189548 w 12192001"/>
              <a:gd name="connsiteY3884" fmla="*/ 1234660 h 5071422"/>
              <a:gd name="connsiteX3885" fmla="*/ 3157303 w 12192001"/>
              <a:gd name="connsiteY3885" fmla="*/ 1214548 h 5071422"/>
              <a:gd name="connsiteX3886" fmla="*/ 3279206 w 12192001"/>
              <a:gd name="connsiteY3886" fmla="*/ 1197480 h 5071422"/>
              <a:gd name="connsiteX3887" fmla="*/ 3381748 w 12192001"/>
              <a:gd name="connsiteY3887" fmla="*/ 1215909 h 5071422"/>
              <a:gd name="connsiteX3888" fmla="*/ 3410134 w 12192001"/>
              <a:gd name="connsiteY3888" fmla="*/ 1243313 h 5071422"/>
              <a:gd name="connsiteX3889" fmla="*/ 3394415 w 12192001"/>
              <a:gd name="connsiteY3889" fmla="*/ 1208673 h 5071422"/>
              <a:gd name="connsiteX3890" fmla="*/ 3417710 w 12192001"/>
              <a:gd name="connsiteY3890" fmla="*/ 1166135 h 5071422"/>
              <a:gd name="connsiteX3891" fmla="*/ 3481205 w 12192001"/>
              <a:gd name="connsiteY3891" fmla="*/ 1192512 h 5071422"/>
              <a:gd name="connsiteX3892" fmla="*/ 3465721 w 12192001"/>
              <a:gd name="connsiteY3892" fmla="*/ 1220922 h 5071422"/>
              <a:gd name="connsiteX3893" fmla="*/ 3509630 w 12192001"/>
              <a:gd name="connsiteY3893" fmla="*/ 1219907 h 5071422"/>
              <a:gd name="connsiteX3894" fmla="*/ 3537854 w 12192001"/>
              <a:gd name="connsiteY3894" fmla="*/ 1184127 h 5071422"/>
              <a:gd name="connsiteX3895" fmla="*/ 3549687 w 12192001"/>
              <a:gd name="connsiteY3895" fmla="*/ 1225849 h 5071422"/>
              <a:gd name="connsiteX3896" fmla="*/ 3562298 w 12192001"/>
              <a:gd name="connsiteY3896" fmla="*/ 1218452 h 5071422"/>
              <a:gd name="connsiteX3897" fmla="*/ 3532221 w 12192001"/>
              <a:gd name="connsiteY3897" fmla="*/ 1289176 h 5071422"/>
              <a:gd name="connsiteX3898" fmla="*/ 3604362 w 12192001"/>
              <a:gd name="connsiteY3898" fmla="*/ 1252463 h 5071422"/>
              <a:gd name="connsiteX3899" fmla="*/ 3620075 w 12192001"/>
              <a:gd name="connsiteY3899" fmla="*/ 1287060 h 5071422"/>
              <a:gd name="connsiteX3900" fmla="*/ 3657090 w 12192001"/>
              <a:gd name="connsiteY3900" fmla="*/ 1251211 h 5071422"/>
              <a:gd name="connsiteX3901" fmla="*/ 3625802 w 12192001"/>
              <a:gd name="connsiteY3901" fmla="*/ 1244906 h 5071422"/>
              <a:gd name="connsiteX3902" fmla="*/ 3695902 w 12192001"/>
              <a:gd name="connsiteY3902" fmla="*/ 1180211 h 5071422"/>
              <a:gd name="connsiteX3903" fmla="*/ 3704786 w 12192001"/>
              <a:gd name="connsiteY3903" fmla="*/ 1242955 h 5071422"/>
              <a:gd name="connsiteX3904" fmla="*/ 3672710 w 12192001"/>
              <a:gd name="connsiteY3904" fmla="*/ 1285691 h 5071422"/>
              <a:gd name="connsiteX3905" fmla="*/ 3732235 w 12192001"/>
              <a:gd name="connsiteY3905" fmla="*/ 1256336 h 5071422"/>
              <a:gd name="connsiteX3906" fmla="*/ 3711539 w 12192001"/>
              <a:gd name="connsiteY3906" fmla="*/ 1214860 h 5071422"/>
              <a:gd name="connsiteX3907" fmla="*/ 3757403 w 12192001"/>
              <a:gd name="connsiteY3907" fmla="*/ 1178639 h 5071422"/>
              <a:gd name="connsiteX3908" fmla="*/ 3774059 w 12192001"/>
              <a:gd name="connsiteY3908" fmla="*/ 1227299 h 5071422"/>
              <a:gd name="connsiteX3909" fmla="*/ 3893032 w 12192001"/>
              <a:gd name="connsiteY3909" fmla="*/ 1168264 h 5071422"/>
              <a:gd name="connsiteX3910" fmla="*/ 3893111 w 12192001"/>
              <a:gd name="connsiteY3910" fmla="*/ 1231409 h 5071422"/>
              <a:gd name="connsiteX3911" fmla="*/ 3926235 w 12192001"/>
              <a:gd name="connsiteY3911" fmla="*/ 1202559 h 5071422"/>
              <a:gd name="connsiteX3912" fmla="*/ 3928234 w 12192001"/>
              <a:gd name="connsiteY3912" fmla="*/ 1230550 h 5071422"/>
              <a:gd name="connsiteX3913" fmla="*/ 3951553 w 12192001"/>
              <a:gd name="connsiteY3913" fmla="*/ 1187884 h 5071422"/>
              <a:gd name="connsiteX3914" fmla="*/ 3911583 w 12192001"/>
              <a:gd name="connsiteY3914" fmla="*/ 1181934 h 5071422"/>
              <a:gd name="connsiteX3915" fmla="*/ 3899798 w 12192001"/>
              <a:gd name="connsiteY3915" fmla="*/ 1140289 h 5071422"/>
              <a:gd name="connsiteX3916" fmla="*/ 3987640 w 12192001"/>
              <a:gd name="connsiteY3916" fmla="*/ 1138092 h 5071422"/>
              <a:gd name="connsiteX3917" fmla="*/ 3991278 w 12192001"/>
              <a:gd name="connsiteY3917" fmla="*/ 1067878 h 5071422"/>
              <a:gd name="connsiteX3918" fmla="*/ 4021693 w 12192001"/>
              <a:gd name="connsiteY3918" fmla="*/ 1123140 h 5071422"/>
              <a:gd name="connsiteX3919" fmla="*/ 3936819 w 12192001"/>
              <a:gd name="connsiteY3919" fmla="*/ 1167262 h 5071422"/>
              <a:gd name="connsiteX3920" fmla="*/ 3975026 w 12192001"/>
              <a:gd name="connsiteY3920" fmla="*/ 1208268 h 5071422"/>
              <a:gd name="connsiteX3921" fmla="*/ 3974988 w 12192001"/>
              <a:gd name="connsiteY3921" fmla="*/ 1208275 h 5071422"/>
              <a:gd name="connsiteX3922" fmla="*/ 3975013 w 12192001"/>
              <a:gd name="connsiteY3922" fmla="*/ 1208347 h 5071422"/>
              <a:gd name="connsiteX3923" fmla="*/ 3967069 w 12192001"/>
              <a:gd name="connsiteY3923" fmla="*/ 1244992 h 5071422"/>
              <a:gd name="connsiteX3924" fmla="*/ 3967377 w 12192001"/>
              <a:gd name="connsiteY3924" fmla="*/ 1285498 h 5071422"/>
              <a:gd name="connsiteX3925" fmla="*/ 3933278 w 12192001"/>
              <a:gd name="connsiteY3925" fmla="*/ 1300371 h 5071422"/>
              <a:gd name="connsiteX3926" fmla="*/ 3974114 w 12192001"/>
              <a:gd name="connsiteY3926" fmla="*/ 1257238 h 5071422"/>
              <a:gd name="connsiteX3927" fmla="*/ 4017055 w 12192001"/>
              <a:gd name="connsiteY3927" fmla="*/ 1242330 h 5071422"/>
              <a:gd name="connsiteX3928" fmla="*/ 3985763 w 12192001"/>
              <a:gd name="connsiteY3928" fmla="*/ 1235986 h 5071422"/>
              <a:gd name="connsiteX3929" fmla="*/ 3975013 w 12192001"/>
              <a:gd name="connsiteY3929" fmla="*/ 1208347 h 5071422"/>
              <a:gd name="connsiteX3930" fmla="*/ 3975031 w 12192001"/>
              <a:gd name="connsiteY3930" fmla="*/ 1208271 h 5071422"/>
              <a:gd name="connsiteX3931" fmla="*/ 3975026 w 12192001"/>
              <a:gd name="connsiteY3931" fmla="*/ 1208268 h 5071422"/>
              <a:gd name="connsiteX3932" fmla="*/ 4034149 w 12192001"/>
              <a:gd name="connsiteY3932" fmla="*/ 1195736 h 5071422"/>
              <a:gd name="connsiteX3933" fmla="*/ 4163238 w 12192001"/>
              <a:gd name="connsiteY3933" fmla="*/ 1133623 h 5071422"/>
              <a:gd name="connsiteX3934" fmla="*/ 4145641 w 12192001"/>
              <a:gd name="connsiteY3934" fmla="*/ 1134099 h 5071422"/>
              <a:gd name="connsiteX3935" fmla="*/ 4170967 w 12192001"/>
              <a:gd name="connsiteY3935" fmla="*/ 1119505 h 5071422"/>
              <a:gd name="connsiteX3936" fmla="*/ 4108592 w 12192001"/>
              <a:gd name="connsiteY3936" fmla="*/ 1170039 h 5071422"/>
              <a:gd name="connsiteX3937" fmla="*/ 4050005 w 12192001"/>
              <a:gd name="connsiteY3937" fmla="*/ 1150591 h 5071422"/>
              <a:gd name="connsiteX3938" fmla="*/ 4080262 w 12192001"/>
              <a:gd name="connsiteY3938" fmla="*/ 1142798 h 5071422"/>
              <a:gd name="connsiteX3939" fmla="*/ 4072310 w 12192001"/>
              <a:gd name="connsiteY3939" fmla="*/ 1093991 h 5071422"/>
              <a:gd name="connsiteX3940" fmla="*/ 4110331 w 12192001"/>
              <a:gd name="connsiteY3940" fmla="*/ 1071988 h 5071422"/>
              <a:gd name="connsiteX3941" fmla="*/ 4097816 w 12192001"/>
              <a:gd name="connsiteY3941" fmla="*/ 1142284 h 5071422"/>
              <a:gd name="connsiteX3942" fmla="*/ 4130805 w 12192001"/>
              <a:gd name="connsiteY3942" fmla="*/ 1050542 h 5071422"/>
              <a:gd name="connsiteX3943" fmla="*/ 4102423 w 12192001"/>
              <a:gd name="connsiteY3943" fmla="*/ 1023221 h 5071422"/>
              <a:gd name="connsiteX3944" fmla="*/ 4123902 w 12192001"/>
              <a:gd name="connsiteY3944" fmla="*/ 1015621 h 5071422"/>
              <a:gd name="connsiteX3945" fmla="*/ 4173843 w 12192001"/>
              <a:gd name="connsiteY3945" fmla="*/ 1098529 h 5071422"/>
              <a:gd name="connsiteX3946" fmla="*/ 4276197 w 12192001"/>
              <a:gd name="connsiteY3946" fmla="*/ 1053988 h 5071422"/>
              <a:gd name="connsiteX3947" fmla="*/ 4274270 w 12192001"/>
              <a:gd name="connsiteY3947" fmla="*/ 1025868 h 5071422"/>
              <a:gd name="connsiteX3948" fmla="*/ 4291799 w 12192001"/>
              <a:gd name="connsiteY3948" fmla="*/ 1025522 h 5071422"/>
              <a:gd name="connsiteX3949" fmla="*/ 4295783 w 12192001"/>
              <a:gd name="connsiteY3949" fmla="*/ 1081375 h 5071422"/>
              <a:gd name="connsiteX3950" fmla="*/ 4225534 w 12192001"/>
              <a:gd name="connsiteY3950" fmla="*/ 1083098 h 5071422"/>
              <a:gd name="connsiteX3951" fmla="*/ 4233483 w 12192001"/>
              <a:gd name="connsiteY3951" fmla="*/ 1131862 h 5071422"/>
              <a:gd name="connsiteX3952" fmla="*/ 4322156 w 12192001"/>
              <a:gd name="connsiteY3952" fmla="*/ 1080667 h 5071422"/>
              <a:gd name="connsiteX3953" fmla="*/ 4306437 w 12192001"/>
              <a:gd name="connsiteY3953" fmla="*/ 1046027 h 5071422"/>
              <a:gd name="connsiteX3954" fmla="*/ 4387323 w 12192001"/>
              <a:gd name="connsiteY3954" fmla="*/ 1009127 h 5071422"/>
              <a:gd name="connsiteX3955" fmla="*/ 4428448 w 12192001"/>
              <a:gd name="connsiteY3955" fmla="*/ 1029158 h 5071422"/>
              <a:gd name="connsiteX3956" fmla="*/ 4444119 w 12192001"/>
              <a:gd name="connsiteY3956" fmla="*/ 1063759 h 5071422"/>
              <a:gd name="connsiteX3957" fmla="*/ 4418790 w 12192001"/>
              <a:gd name="connsiteY3957" fmla="*/ 1078314 h 5071422"/>
              <a:gd name="connsiteX3958" fmla="*/ 4416862 w 12192001"/>
              <a:gd name="connsiteY3958" fmla="*/ 1113391 h 5071422"/>
              <a:gd name="connsiteX3959" fmla="*/ 4452054 w 12192001"/>
              <a:gd name="connsiteY3959" fmla="*/ 1112398 h 5071422"/>
              <a:gd name="connsiteX3960" fmla="*/ 4450860 w 12192001"/>
              <a:gd name="connsiteY3960" fmla="*/ 1035540 h 5071422"/>
              <a:gd name="connsiteX3961" fmla="*/ 4504603 w 12192001"/>
              <a:gd name="connsiteY3961" fmla="*/ 1048216 h 5071422"/>
              <a:gd name="connsiteX3962" fmla="*/ 4528003 w 12192001"/>
              <a:gd name="connsiteY3962" fmla="*/ 1068695 h 5071422"/>
              <a:gd name="connsiteX3963" fmla="*/ 4502830 w 12192001"/>
              <a:gd name="connsiteY3963" fmla="*/ 1146308 h 5071422"/>
              <a:gd name="connsiteX3964" fmla="*/ 4350656 w 12192001"/>
              <a:gd name="connsiteY3964" fmla="*/ 1171127 h 5071422"/>
              <a:gd name="connsiteX3965" fmla="*/ 4405319 w 12192001"/>
              <a:gd name="connsiteY3965" fmla="*/ 1197621 h 5071422"/>
              <a:gd name="connsiteX3966" fmla="*/ 4423752 w 12192001"/>
              <a:gd name="connsiteY3966" fmla="*/ 1148187 h 5071422"/>
              <a:gd name="connsiteX3967" fmla="*/ 4444331 w 12192001"/>
              <a:gd name="connsiteY3967" fmla="*/ 1189718 h 5071422"/>
              <a:gd name="connsiteX3968" fmla="*/ 4463813 w 12192001"/>
              <a:gd name="connsiteY3968" fmla="*/ 1154172 h 5071422"/>
              <a:gd name="connsiteX3969" fmla="*/ 4469876 w 12192001"/>
              <a:gd name="connsiteY3969" fmla="*/ 1238004 h 5071422"/>
              <a:gd name="connsiteX3970" fmla="*/ 4531301 w 12192001"/>
              <a:gd name="connsiteY3970" fmla="*/ 1236484 h 5071422"/>
              <a:gd name="connsiteX3971" fmla="*/ 4519425 w 12192001"/>
              <a:gd name="connsiteY3971" fmla="*/ 1194767 h 5071422"/>
              <a:gd name="connsiteX3972" fmla="*/ 4490255 w 12192001"/>
              <a:gd name="connsiteY3972" fmla="*/ 1216485 h 5071422"/>
              <a:gd name="connsiteX3973" fmla="*/ 4491167 w 12192001"/>
              <a:gd name="connsiteY3973" fmla="*/ 1167435 h 5071422"/>
              <a:gd name="connsiteX3974" fmla="*/ 4493172 w 12192001"/>
              <a:gd name="connsiteY3974" fmla="*/ 1195466 h 5071422"/>
              <a:gd name="connsiteX3975" fmla="*/ 4507756 w 12192001"/>
              <a:gd name="connsiteY3975" fmla="*/ 1153071 h 5071422"/>
              <a:gd name="connsiteX3976" fmla="*/ 4560370 w 12192001"/>
              <a:gd name="connsiteY3976" fmla="*/ 1151909 h 5071422"/>
              <a:gd name="connsiteX3977" fmla="*/ 4515518 w 12192001"/>
              <a:gd name="connsiteY3977" fmla="*/ 1138861 h 5071422"/>
              <a:gd name="connsiteX3978" fmla="*/ 4543716 w 12192001"/>
              <a:gd name="connsiteY3978" fmla="*/ 1103293 h 5071422"/>
              <a:gd name="connsiteX3979" fmla="*/ 4626698 w 12192001"/>
              <a:gd name="connsiteY3979" fmla="*/ 1094160 h 5071422"/>
              <a:gd name="connsiteX3980" fmla="*/ 4659931 w 12192001"/>
              <a:gd name="connsiteY3980" fmla="*/ 1128331 h 5071422"/>
              <a:gd name="connsiteX3981" fmla="*/ 4661822 w 12192001"/>
              <a:gd name="connsiteY3981" fmla="*/ 1093301 h 5071422"/>
              <a:gd name="connsiteX3982" fmla="*/ 4682246 w 12192001"/>
              <a:gd name="connsiteY3982" fmla="*/ 1071774 h 5071422"/>
              <a:gd name="connsiteX3983" fmla="*/ 4728102 w 12192001"/>
              <a:gd name="connsiteY3983" fmla="*/ 1098629 h 5071422"/>
              <a:gd name="connsiteX3984" fmla="*/ 4683300 w 12192001"/>
              <a:gd name="connsiteY3984" fmla="*/ 1180431 h 5071422"/>
              <a:gd name="connsiteX3985" fmla="*/ 4676535 w 12192001"/>
              <a:gd name="connsiteY3985" fmla="*/ 1176869 h 5071422"/>
              <a:gd name="connsiteX3986" fmla="*/ 4675801 w 12192001"/>
              <a:gd name="connsiteY3986" fmla="*/ 1194121 h 5071422"/>
              <a:gd name="connsiteX3987" fmla="*/ 4662032 w 12192001"/>
              <a:gd name="connsiteY3987" fmla="*/ 1219261 h 5071422"/>
              <a:gd name="connsiteX3988" fmla="*/ 4675336 w 12192001"/>
              <a:gd name="connsiteY3988" fmla="*/ 1205124 h 5071422"/>
              <a:gd name="connsiteX3989" fmla="*/ 4675801 w 12192001"/>
              <a:gd name="connsiteY3989" fmla="*/ 1194121 h 5071422"/>
              <a:gd name="connsiteX3990" fmla="*/ 4683300 w 12192001"/>
              <a:gd name="connsiteY3990" fmla="*/ 1180431 h 5071422"/>
              <a:gd name="connsiteX3991" fmla="*/ 4701681 w 12192001"/>
              <a:gd name="connsiteY3991" fmla="*/ 1190099 h 5071422"/>
              <a:gd name="connsiteX3992" fmla="*/ 4726357 w 12192001"/>
              <a:gd name="connsiteY3992" fmla="*/ 1196675 h 5071422"/>
              <a:gd name="connsiteX3993" fmla="*/ 4743095 w 12192001"/>
              <a:gd name="connsiteY3993" fmla="*/ 1245288 h 5071422"/>
              <a:gd name="connsiteX3994" fmla="*/ 4786950 w 12192001"/>
              <a:gd name="connsiteY3994" fmla="*/ 1244152 h 5071422"/>
              <a:gd name="connsiteX3995" fmla="*/ 4797621 w 12192001"/>
              <a:gd name="connsiteY3995" fmla="*/ 1208886 h 5071422"/>
              <a:gd name="connsiteX3996" fmla="*/ 4770310 w 12192001"/>
              <a:gd name="connsiteY3996" fmla="*/ 1195656 h 5071422"/>
              <a:gd name="connsiteX3997" fmla="*/ 4794608 w 12192001"/>
              <a:gd name="connsiteY3997" fmla="*/ 1166965 h 5071422"/>
              <a:gd name="connsiteX3998" fmla="*/ 4762346 w 12192001"/>
              <a:gd name="connsiteY3998" fmla="*/ 1146728 h 5071422"/>
              <a:gd name="connsiteX3999" fmla="*/ 4815947 w 12192001"/>
              <a:gd name="connsiteY3999" fmla="*/ 1096471 h 5071422"/>
              <a:gd name="connsiteX4000" fmla="*/ 4822885 w 12192001"/>
              <a:gd name="connsiteY4000" fmla="*/ 1131306 h 5071422"/>
              <a:gd name="connsiteX4001" fmla="*/ 4882354 w 12192001"/>
              <a:gd name="connsiteY4001" fmla="*/ 1101829 h 5071422"/>
              <a:gd name="connsiteX4002" fmla="*/ 4955505 w 12192001"/>
              <a:gd name="connsiteY4002" fmla="*/ 1079049 h 5071422"/>
              <a:gd name="connsiteX4003" fmla="*/ 4976910 w 12192001"/>
              <a:gd name="connsiteY4003" fmla="*/ 1071579 h 5071422"/>
              <a:gd name="connsiteX4004" fmla="*/ 4997511 w 12192001"/>
              <a:gd name="connsiteY4004" fmla="*/ 1112943 h 5071422"/>
              <a:gd name="connsiteX4005" fmla="*/ 5065814 w 12192001"/>
              <a:gd name="connsiteY4005" fmla="*/ 1083354 h 5071422"/>
              <a:gd name="connsiteX4006" fmla="*/ 5077600 w 12192001"/>
              <a:gd name="connsiteY4006" fmla="*/ 1124993 h 5071422"/>
              <a:gd name="connsiteX4007" fmla="*/ 5098057 w 12192001"/>
              <a:gd name="connsiteY4007" fmla="*/ 1103385 h 5071422"/>
              <a:gd name="connsiteX4008" fmla="*/ 5104959 w 12192001"/>
              <a:gd name="connsiteY4008" fmla="*/ 1138301 h 5071422"/>
              <a:gd name="connsiteX4009" fmla="*/ 5131294 w 12192001"/>
              <a:gd name="connsiteY4009" fmla="*/ 1137593 h 5071422"/>
              <a:gd name="connsiteX4010" fmla="*/ 5128292 w 12192001"/>
              <a:gd name="connsiteY4010" fmla="*/ 1095755 h 5071422"/>
              <a:gd name="connsiteX4011" fmla="*/ 5215155 w 12192001"/>
              <a:gd name="connsiteY4011" fmla="*/ 1079542 h 5071422"/>
              <a:gd name="connsiteX4012" fmla="*/ 5213232 w 12192001"/>
              <a:gd name="connsiteY4012" fmla="*/ 1114619 h 5071422"/>
              <a:gd name="connsiteX4013" fmla="*/ 5253293 w 12192001"/>
              <a:gd name="connsiteY4013" fmla="*/ 1120642 h 5071422"/>
              <a:gd name="connsiteX4014" fmla="*/ 5341049 w 12192001"/>
              <a:gd name="connsiteY4014" fmla="*/ 1118371 h 5071422"/>
              <a:gd name="connsiteX4015" fmla="*/ 5384021 w 12192001"/>
              <a:gd name="connsiteY4015" fmla="*/ 1103337 h 5071422"/>
              <a:gd name="connsiteX4016" fmla="*/ 5402497 w 12192001"/>
              <a:gd name="connsiteY4016" fmla="*/ 1053939 h 5071422"/>
              <a:gd name="connsiteX4017" fmla="*/ 5430878 w 12192001"/>
              <a:gd name="connsiteY4017" fmla="*/ 1081255 h 5071422"/>
              <a:gd name="connsiteX4018" fmla="*/ 5397703 w 12192001"/>
              <a:gd name="connsiteY4018" fmla="*/ 1110029 h 5071422"/>
              <a:gd name="connsiteX4019" fmla="*/ 5394944 w 12192001"/>
              <a:gd name="connsiteY4019" fmla="*/ 1194107 h 5071422"/>
              <a:gd name="connsiteX4020" fmla="*/ 5436761 w 12192001"/>
              <a:gd name="connsiteY4020" fmla="*/ 1164945 h 5071422"/>
              <a:gd name="connsiteX4021" fmla="*/ 5514901 w 12192001"/>
              <a:gd name="connsiteY4021" fmla="*/ 1149126 h 5071422"/>
              <a:gd name="connsiteX4022" fmla="*/ 5530525 w 12192001"/>
              <a:gd name="connsiteY4022" fmla="*/ 1183650 h 5071422"/>
              <a:gd name="connsiteX4023" fmla="*/ 5533426 w 12192001"/>
              <a:gd name="connsiteY4023" fmla="*/ 1162550 h 5071422"/>
              <a:gd name="connsiteX4024" fmla="*/ 5692545 w 12192001"/>
              <a:gd name="connsiteY4024" fmla="*/ 1172683 h 5071422"/>
              <a:gd name="connsiteX4025" fmla="*/ 5653432 w 12192001"/>
              <a:gd name="connsiteY4025" fmla="*/ 1117650 h 5071422"/>
              <a:gd name="connsiteX4026" fmla="*/ 5628066 w 12192001"/>
              <a:gd name="connsiteY4026" fmla="*/ 1132252 h 5071422"/>
              <a:gd name="connsiteX4027" fmla="*/ 5637780 w 12192001"/>
              <a:gd name="connsiteY4027" fmla="*/ 1145996 h 5071422"/>
              <a:gd name="connsiteX4028" fmla="*/ 5536256 w 12192001"/>
              <a:gd name="connsiteY4028" fmla="*/ 1141539 h 5071422"/>
              <a:gd name="connsiteX4029" fmla="*/ 5542069 w 12192001"/>
              <a:gd name="connsiteY4029" fmla="*/ 1099420 h 5071422"/>
              <a:gd name="connsiteX4030" fmla="*/ 5578169 w 12192001"/>
              <a:gd name="connsiteY4030" fmla="*/ 1112576 h 5071422"/>
              <a:gd name="connsiteX4031" fmla="*/ 5659084 w 12192001"/>
              <a:gd name="connsiteY4031" fmla="*/ 1075547 h 5071422"/>
              <a:gd name="connsiteX4032" fmla="*/ 5657240 w 12192001"/>
              <a:gd name="connsiteY4032" fmla="*/ 1110616 h 5071422"/>
              <a:gd name="connsiteX4033" fmla="*/ 5691343 w 12192001"/>
              <a:gd name="connsiteY4033" fmla="*/ 1095786 h 5071422"/>
              <a:gd name="connsiteX4034" fmla="*/ 5676730 w 12192001"/>
              <a:gd name="connsiteY4034" fmla="*/ 1075152 h 5071422"/>
              <a:gd name="connsiteX4035" fmla="*/ 5802476 w 12192001"/>
              <a:gd name="connsiteY4035" fmla="*/ 1051007 h 5071422"/>
              <a:gd name="connsiteX4036" fmla="*/ 5823050 w 12192001"/>
              <a:gd name="connsiteY4036" fmla="*/ 1092496 h 5071422"/>
              <a:gd name="connsiteX4037" fmla="*/ 5838616 w 12192001"/>
              <a:gd name="connsiteY4037" fmla="*/ 1064115 h 5071422"/>
              <a:gd name="connsiteX4038" fmla="*/ 5845501 w 12192001"/>
              <a:gd name="connsiteY4038" fmla="*/ 1098873 h 5071422"/>
              <a:gd name="connsiteX4039" fmla="*/ 5870875 w 12192001"/>
              <a:gd name="connsiteY4039" fmla="*/ 1084309 h 5071422"/>
              <a:gd name="connsiteX4040" fmla="*/ 5860069 w 12192001"/>
              <a:gd name="connsiteY4040" fmla="*/ 1056684 h 5071422"/>
              <a:gd name="connsiteX4041" fmla="*/ 5900161 w 12192001"/>
              <a:gd name="connsiteY4041" fmla="*/ 1062583 h 5071422"/>
              <a:gd name="connsiteX4042" fmla="*/ 5898269 w 12192001"/>
              <a:gd name="connsiteY4042" fmla="*/ 1097573 h 5071422"/>
              <a:gd name="connsiteX4043" fmla="*/ 5922550 w 12192001"/>
              <a:gd name="connsiteY4043" fmla="*/ 1069128 h 5071422"/>
              <a:gd name="connsiteX4044" fmla="*/ 5915654 w 12192001"/>
              <a:gd name="connsiteY4044" fmla="*/ 1034254 h 5071422"/>
              <a:gd name="connsiteX4045" fmla="*/ 5990793 w 12192001"/>
              <a:gd name="connsiteY4045" fmla="*/ 1039380 h 5071422"/>
              <a:gd name="connsiteX4046" fmla="*/ 5985062 w 12192001"/>
              <a:gd name="connsiteY4046" fmla="*/ 1081490 h 5071422"/>
              <a:gd name="connsiteX4047" fmla="*/ 6193947 w 12192001"/>
              <a:gd name="connsiteY4047" fmla="*/ 1111269 h 5071422"/>
              <a:gd name="connsiteX4048" fmla="*/ 6195844 w 12192001"/>
              <a:gd name="connsiteY4048" fmla="*/ 1076322 h 5071422"/>
              <a:gd name="connsiteX4049" fmla="*/ 6211462 w 12192001"/>
              <a:gd name="connsiteY4049" fmla="*/ 1110803 h 5071422"/>
              <a:gd name="connsiteX4050" fmla="*/ 6222187 w 12192001"/>
              <a:gd name="connsiteY4050" fmla="*/ 1075696 h 5071422"/>
              <a:gd name="connsiteX4051" fmla="*/ 6242832 w 12192001"/>
              <a:gd name="connsiteY4051" fmla="*/ 1117094 h 5071422"/>
              <a:gd name="connsiteX4052" fmla="*/ 6298433 w 12192001"/>
              <a:gd name="connsiteY4052" fmla="*/ 1094828 h 5071422"/>
              <a:gd name="connsiteX4053" fmla="*/ 6291501 w 12192001"/>
              <a:gd name="connsiteY4053" fmla="*/ 1059993 h 5071422"/>
              <a:gd name="connsiteX4054" fmla="*/ 6308084 w 12192001"/>
              <a:gd name="connsiteY4054" fmla="*/ 1045589 h 5071422"/>
              <a:gd name="connsiteX4055" fmla="*/ 6383186 w 12192001"/>
              <a:gd name="connsiteY4055" fmla="*/ 1050718 h 5071422"/>
              <a:gd name="connsiteX4056" fmla="*/ 6341279 w 12192001"/>
              <a:gd name="connsiteY4056" fmla="*/ 1079802 h 5071422"/>
              <a:gd name="connsiteX4057" fmla="*/ 6347236 w 12192001"/>
              <a:gd name="connsiteY4057" fmla="*/ 1100618 h 5071422"/>
              <a:gd name="connsiteX4058" fmla="*/ 6443775 w 12192001"/>
              <a:gd name="connsiteY4058" fmla="*/ 1098153 h 5071422"/>
              <a:gd name="connsiteX4059" fmla="*/ 6385217 w 12192001"/>
              <a:gd name="connsiteY4059" fmla="*/ 1078662 h 5071422"/>
              <a:gd name="connsiteX4060" fmla="*/ 6387157 w 12192001"/>
              <a:gd name="connsiteY4060" fmla="*/ 1043707 h 5071422"/>
              <a:gd name="connsiteX4061" fmla="*/ 6430970 w 12192001"/>
              <a:gd name="connsiteY4061" fmla="*/ 1042537 h 5071422"/>
              <a:gd name="connsiteX4062" fmla="*/ 6477973 w 12192001"/>
              <a:gd name="connsiteY4062" fmla="*/ 1083434 h 5071422"/>
              <a:gd name="connsiteX4063" fmla="*/ 6456345 w 12192001"/>
              <a:gd name="connsiteY4063" fmla="*/ 1027977 h 5071422"/>
              <a:gd name="connsiteX4064" fmla="*/ 6498348 w 12192001"/>
              <a:gd name="connsiteY4064" fmla="*/ 1061832 h 5071422"/>
              <a:gd name="connsiteX4065" fmla="*/ 6533474 w 12192001"/>
              <a:gd name="connsiteY4065" fmla="*/ 1061012 h 5071422"/>
              <a:gd name="connsiteX4066" fmla="*/ 6633043 w 12192001"/>
              <a:gd name="connsiteY4066" fmla="*/ 1037516 h 5071422"/>
              <a:gd name="connsiteX4067" fmla="*/ 6660212 w 12192001"/>
              <a:gd name="connsiteY4067" fmla="*/ 987810 h 5071422"/>
              <a:gd name="connsiteX4068" fmla="*/ 6690500 w 12192001"/>
              <a:gd name="connsiteY4068" fmla="*/ 1043085 h 5071422"/>
              <a:gd name="connsiteX4069" fmla="*/ 6781198 w 12192001"/>
              <a:gd name="connsiteY4069" fmla="*/ 956926 h 5071422"/>
              <a:gd name="connsiteX4070" fmla="*/ 6820155 w 12192001"/>
              <a:gd name="connsiteY4070" fmla="*/ 948904 h 5071422"/>
              <a:gd name="connsiteX4071" fmla="*/ 6929438 w 12192001"/>
              <a:gd name="connsiteY4071" fmla="*/ 939151 h 5071422"/>
              <a:gd name="connsiteX4072" fmla="*/ 6902231 w 12192001"/>
              <a:gd name="connsiteY4072" fmla="*/ 988864 h 5071422"/>
              <a:gd name="connsiteX4073" fmla="*/ 6944209 w 12192001"/>
              <a:gd name="connsiteY4073" fmla="*/ 1022844 h 5071422"/>
              <a:gd name="connsiteX4074" fmla="*/ 6960784 w 12192001"/>
              <a:gd name="connsiteY4074" fmla="*/ 1008354 h 5071422"/>
              <a:gd name="connsiteX4075" fmla="*/ 6965540 w 12192001"/>
              <a:gd name="connsiteY4075" fmla="*/ 952267 h 5071422"/>
              <a:gd name="connsiteX4076" fmla="*/ 6969609 w 12192001"/>
              <a:gd name="connsiteY4076" fmla="*/ 1008155 h 5071422"/>
              <a:gd name="connsiteX4077" fmla="*/ 7009832 w 12192001"/>
              <a:gd name="connsiteY4077" fmla="*/ 1077277 h 5071422"/>
              <a:gd name="connsiteX4078" fmla="*/ 7025245 w 12192001"/>
              <a:gd name="connsiteY4078" fmla="*/ 985842 h 5071422"/>
              <a:gd name="connsiteX4079" fmla="*/ 7081951 w 12192001"/>
              <a:gd name="connsiteY4079" fmla="*/ 1040400 h 5071422"/>
              <a:gd name="connsiteX4080" fmla="*/ 7044604 w 12192001"/>
              <a:gd name="connsiteY4080" fmla="*/ 950308 h 5071422"/>
              <a:gd name="connsiteX4081" fmla="*/ 7125706 w 12192001"/>
              <a:gd name="connsiteY4081" fmla="*/ 976288 h 5071422"/>
              <a:gd name="connsiteX4082" fmla="*/ 7036744 w 12192001"/>
              <a:gd name="connsiteY4082" fmla="*/ 901573 h 5071422"/>
              <a:gd name="connsiteX4083" fmla="*/ 7099221 w 12192001"/>
              <a:gd name="connsiteY4083" fmla="*/ 914022 h 5071422"/>
              <a:gd name="connsiteX4084" fmla="*/ 7086550 w 12192001"/>
              <a:gd name="connsiteY4084" fmla="*/ 921215 h 5071422"/>
              <a:gd name="connsiteX4085" fmla="*/ 7147194 w 12192001"/>
              <a:gd name="connsiteY4085" fmla="*/ 968814 h 5071422"/>
              <a:gd name="connsiteX4086" fmla="*/ 7151173 w 12192001"/>
              <a:gd name="connsiteY4086" fmla="*/ 1024623 h 5071422"/>
              <a:gd name="connsiteX4087" fmla="*/ 7181442 w 12192001"/>
              <a:gd name="connsiteY4087" fmla="*/ 1016912 h 5071422"/>
              <a:gd name="connsiteX4088" fmla="*/ 7170585 w 12192001"/>
              <a:gd name="connsiteY4088" fmla="*/ 989210 h 5071422"/>
              <a:gd name="connsiteX4089" fmla="*/ 7217443 w 12192001"/>
              <a:gd name="connsiteY4089" fmla="*/ 967129 h 5071422"/>
              <a:gd name="connsiteX4090" fmla="*/ 7274005 w 12192001"/>
              <a:gd name="connsiteY4090" fmla="*/ 958715 h 5071422"/>
              <a:gd name="connsiteX4091" fmla="*/ 7293546 w 12192001"/>
              <a:gd name="connsiteY4091" fmla="*/ 986071 h 5071422"/>
              <a:gd name="connsiteX4092" fmla="*/ 7326679 w 12192001"/>
              <a:gd name="connsiteY4092" fmla="*/ 957302 h 5071422"/>
              <a:gd name="connsiteX4093" fmla="*/ 7357093 w 12192001"/>
              <a:gd name="connsiteY4093" fmla="*/ 1012564 h 5071422"/>
              <a:gd name="connsiteX4094" fmla="*/ 7420456 w 12192001"/>
              <a:gd name="connsiteY4094" fmla="*/ 976089 h 5071422"/>
              <a:gd name="connsiteX4095" fmla="*/ 7388299 w 12192001"/>
              <a:gd name="connsiteY4095" fmla="*/ 1018834 h 5071422"/>
              <a:gd name="connsiteX4096" fmla="*/ 7420594 w 12192001"/>
              <a:gd name="connsiteY4096" fmla="*/ 1038980 h 5071422"/>
              <a:gd name="connsiteX4097" fmla="*/ 7468177 w 12192001"/>
              <a:gd name="connsiteY4097" fmla="*/ 967708 h 5071422"/>
              <a:gd name="connsiteX4098" fmla="*/ 7599971 w 12192001"/>
              <a:gd name="connsiteY4098" fmla="*/ 964493 h 5071422"/>
              <a:gd name="connsiteX4099" fmla="*/ 7615493 w 12192001"/>
              <a:gd name="connsiteY4099" fmla="*/ 936077 h 5071422"/>
              <a:gd name="connsiteX4100" fmla="*/ 7645917 w 12192001"/>
              <a:gd name="connsiteY4100" fmla="*/ 991422 h 5071422"/>
              <a:gd name="connsiteX4101" fmla="*/ 7646785 w 12192001"/>
              <a:gd name="connsiteY4101" fmla="*/ 942377 h 5071422"/>
              <a:gd name="connsiteX4102" fmla="*/ 7714994 w 12192001"/>
              <a:gd name="connsiteY4102" fmla="*/ 912671 h 5071422"/>
              <a:gd name="connsiteX4103" fmla="*/ 7718014 w 12192001"/>
              <a:gd name="connsiteY4103" fmla="*/ 954673 h 5071422"/>
              <a:gd name="connsiteX4104" fmla="*/ 7781368 w 12192001"/>
              <a:gd name="connsiteY4104" fmla="*/ 918155 h 5071422"/>
              <a:gd name="connsiteX4105" fmla="*/ 7838014 w 12192001"/>
              <a:gd name="connsiteY4105" fmla="*/ 909732 h 5071422"/>
              <a:gd name="connsiteX4106" fmla="*/ 7863438 w 12192001"/>
              <a:gd name="connsiteY4106" fmla="*/ 958033 h 5071422"/>
              <a:gd name="connsiteX4107" fmla="*/ 7906361 w 12192001"/>
              <a:gd name="connsiteY4107" fmla="*/ 942961 h 5071422"/>
              <a:gd name="connsiteX4108" fmla="*/ 7911113 w 12192001"/>
              <a:gd name="connsiteY4108" fmla="*/ 886830 h 5071422"/>
              <a:gd name="connsiteX4109" fmla="*/ 7922080 w 12192001"/>
              <a:gd name="connsiteY4109" fmla="*/ 977596 h 5071422"/>
              <a:gd name="connsiteX4110" fmla="*/ 7943525 w 12192001"/>
              <a:gd name="connsiteY4110" fmla="*/ 970084 h 5071422"/>
              <a:gd name="connsiteX4111" fmla="*/ 7944390 w 12192001"/>
              <a:gd name="connsiteY4111" fmla="*/ 921039 h 5071422"/>
              <a:gd name="connsiteX4112" fmla="*/ 7964962 w 12192001"/>
              <a:gd name="connsiteY4112" fmla="*/ 962489 h 5071422"/>
              <a:gd name="connsiteX4113" fmla="*/ 7959920 w 12192001"/>
              <a:gd name="connsiteY4113" fmla="*/ 892663 h 5071422"/>
              <a:gd name="connsiteX4114" fmla="*/ 7981361 w 12192001"/>
              <a:gd name="connsiteY4114" fmla="*/ 885151 h 5071422"/>
              <a:gd name="connsiteX4115" fmla="*/ 7996019 w 12192001"/>
              <a:gd name="connsiteY4115" fmla="*/ 905781 h 5071422"/>
              <a:gd name="connsiteX4116" fmla="*/ 7984373 w 12192001"/>
              <a:gd name="connsiteY4116" fmla="*/ 927071 h 5071422"/>
              <a:gd name="connsiteX4117" fmla="*/ 8028278 w 12192001"/>
              <a:gd name="connsiteY4117" fmla="*/ 925974 h 5071422"/>
              <a:gd name="connsiteX4118" fmla="*/ 7996019 w 12192001"/>
              <a:gd name="connsiteY4118" fmla="*/ 905781 h 5071422"/>
              <a:gd name="connsiteX4119" fmla="*/ 8039769 w 12192001"/>
              <a:gd name="connsiteY4119" fmla="*/ 841667 h 5071422"/>
              <a:gd name="connsiteX4120" fmla="*/ 8061402 w 12192001"/>
              <a:gd name="connsiteY4120" fmla="*/ 897124 h 5071422"/>
              <a:gd name="connsiteX4121" fmla="*/ 8051751 w 12192001"/>
              <a:gd name="connsiteY4121" fmla="*/ 946363 h 5071422"/>
              <a:gd name="connsiteX4122" fmla="*/ 8107338 w 12192001"/>
              <a:gd name="connsiteY4122" fmla="*/ 923970 h 5071422"/>
              <a:gd name="connsiteX4123" fmla="*/ 8070175 w 12192001"/>
              <a:gd name="connsiteY4123" fmla="*/ 896848 h 5071422"/>
              <a:gd name="connsiteX4124" fmla="*/ 8145178 w 12192001"/>
              <a:gd name="connsiteY4124" fmla="*/ 839081 h 5071422"/>
              <a:gd name="connsiteX4125" fmla="*/ 8196020 w 12192001"/>
              <a:gd name="connsiteY4125" fmla="*/ 872819 h 5071422"/>
              <a:gd name="connsiteX4126" fmla="*/ 8245779 w 12192001"/>
              <a:gd name="connsiteY4126" fmla="*/ 829639 h 5071422"/>
              <a:gd name="connsiteX4127" fmla="*/ 8295598 w 12192001"/>
              <a:gd name="connsiteY4127" fmla="*/ 849405 h 5071422"/>
              <a:gd name="connsiteX4128" fmla="*/ 8257577 w 12192001"/>
              <a:gd name="connsiteY4128" fmla="*/ 871403 h 5071422"/>
              <a:gd name="connsiteX4129" fmla="*/ 8244079 w 12192001"/>
              <a:gd name="connsiteY4129" fmla="*/ 927685 h 5071422"/>
              <a:gd name="connsiteX4130" fmla="*/ 8280168 w 12192001"/>
              <a:gd name="connsiteY4130" fmla="*/ 940716 h 5071422"/>
              <a:gd name="connsiteX4131" fmla="*/ 8352161 w 12192001"/>
              <a:gd name="connsiteY4131" fmla="*/ 840990 h 5071422"/>
              <a:gd name="connsiteX4132" fmla="*/ 8352223 w 12192001"/>
              <a:gd name="connsiteY4132" fmla="*/ 903972 h 5071422"/>
              <a:gd name="connsiteX4133" fmla="*/ 8324085 w 12192001"/>
              <a:gd name="connsiteY4133" fmla="*/ 939744 h 5071422"/>
              <a:gd name="connsiteX4134" fmla="*/ 8399238 w 12192001"/>
              <a:gd name="connsiteY4134" fmla="*/ 944951 h 5071422"/>
              <a:gd name="connsiteX4135" fmla="*/ 8459665 w 12192001"/>
              <a:gd name="connsiteY4135" fmla="*/ 929286 h 5071422"/>
              <a:gd name="connsiteX4136" fmla="*/ 8520979 w 12192001"/>
              <a:gd name="connsiteY4136" fmla="*/ 864746 h 5071422"/>
              <a:gd name="connsiteX4137" fmla="*/ 8503608 w 12192001"/>
              <a:gd name="connsiteY4137" fmla="*/ 928186 h 5071422"/>
              <a:gd name="connsiteX4138" fmla="*/ 8613777 w 12192001"/>
              <a:gd name="connsiteY4138" fmla="*/ 869556 h 5071422"/>
              <a:gd name="connsiteX4139" fmla="*/ 8591349 w 12192001"/>
              <a:gd name="connsiteY4139" fmla="*/ 863010 h 5071422"/>
              <a:gd name="connsiteX4140" fmla="*/ 8610748 w 12192001"/>
              <a:gd name="connsiteY4140" fmla="*/ 827472 h 5071422"/>
              <a:gd name="connsiteX4141" fmla="*/ 8661636 w 12192001"/>
              <a:gd name="connsiteY4141" fmla="*/ 861283 h 5071422"/>
              <a:gd name="connsiteX4142" fmla="*/ 8710296 w 12192001"/>
              <a:gd name="connsiteY4142" fmla="*/ 804144 h 5071422"/>
              <a:gd name="connsiteX4143" fmla="*/ 8743525 w 12192001"/>
              <a:gd name="connsiteY4143" fmla="*/ 838275 h 5071422"/>
              <a:gd name="connsiteX4144" fmla="*/ 8728672 w 12192001"/>
              <a:gd name="connsiteY4144" fmla="*/ 754551 h 5071422"/>
              <a:gd name="connsiteX4145" fmla="*/ 8821542 w 12192001"/>
              <a:gd name="connsiteY4145" fmla="*/ 822425 h 5071422"/>
              <a:gd name="connsiteX4146" fmla="*/ 8814596 w 12192001"/>
              <a:gd name="connsiteY4146" fmla="*/ 787512 h 5071422"/>
              <a:gd name="connsiteX4147" fmla="*/ 8835168 w 12192001"/>
              <a:gd name="connsiteY4147" fmla="*/ 829001 h 5071422"/>
              <a:gd name="connsiteX4148" fmla="*/ 8886874 w 12192001"/>
              <a:gd name="connsiteY4148" fmla="*/ 813694 h 5071422"/>
              <a:gd name="connsiteX4149" fmla="*/ 8887747 w 12192001"/>
              <a:gd name="connsiteY4149" fmla="*/ 764689 h 5071422"/>
              <a:gd name="connsiteX4150" fmla="*/ 8908448 w 12192001"/>
              <a:gd name="connsiteY4150" fmla="*/ 806208 h 5071422"/>
              <a:gd name="connsiteX4151" fmla="*/ 8968841 w 12192001"/>
              <a:gd name="connsiteY4151" fmla="*/ 790630 h 5071422"/>
              <a:gd name="connsiteX4152" fmla="*/ 8973557 w 12192001"/>
              <a:gd name="connsiteY4152" fmla="*/ 734547 h 5071422"/>
              <a:gd name="connsiteX4153" fmla="*/ 9012651 w 12192001"/>
              <a:gd name="connsiteY4153" fmla="*/ 726677 h 5071422"/>
              <a:gd name="connsiteX4154" fmla="*/ 9006882 w 12192001"/>
              <a:gd name="connsiteY4154" fmla="*/ 768791 h 5071422"/>
              <a:gd name="connsiteX4155" fmla="*/ 9219538 w 12192001"/>
              <a:gd name="connsiteY4155" fmla="*/ 728468 h 5071422"/>
              <a:gd name="connsiteX4156" fmla="*/ 9217493 w 12192001"/>
              <a:gd name="connsiteY4156" fmla="*/ 700443 h 5071422"/>
              <a:gd name="connsiteX4157" fmla="*/ 9248742 w 12192001"/>
              <a:gd name="connsiteY4157" fmla="*/ 706750 h 5071422"/>
              <a:gd name="connsiteX4158" fmla="*/ 9255675 w 12192001"/>
              <a:gd name="connsiteY4158" fmla="*/ 741538 h 5071422"/>
              <a:gd name="connsiteX4159" fmla="*/ 9315182 w 12192001"/>
              <a:gd name="connsiteY4159" fmla="*/ 712061 h 5071422"/>
              <a:gd name="connsiteX4160" fmla="*/ 9330815 w 12192001"/>
              <a:gd name="connsiteY4160" fmla="*/ 746667 h 5071422"/>
              <a:gd name="connsiteX4161" fmla="*/ 9407856 w 12192001"/>
              <a:gd name="connsiteY4161" fmla="*/ 716845 h 5071422"/>
              <a:gd name="connsiteX4162" fmla="*/ 9402024 w 12192001"/>
              <a:gd name="connsiteY4162" fmla="*/ 696017 h 5071422"/>
              <a:gd name="connsiteX4163" fmla="*/ 9361910 w 12192001"/>
              <a:gd name="connsiteY4163" fmla="*/ 689912 h 5071422"/>
              <a:gd name="connsiteX4164" fmla="*/ 9405786 w 12192001"/>
              <a:gd name="connsiteY4164" fmla="*/ 625786 h 5071422"/>
              <a:gd name="connsiteX4165" fmla="*/ 9400997 w 12192001"/>
              <a:gd name="connsiteY4165" fmla="*/ 681964 h 5071422"/>
              <a:gd name="connsiteX4166" fmla="*/ 9613495 w 12192001"/>
              <a:gd name="connsiteY4166" fmla="*/ 578538 h 5071422"/>
              <a:gd name="connsiteX4167" fmla="*/ 9642703 w 12192001"/>
              <a:gd name="connsiteY4167" fmla="*/ 556820 h 5071422"/>
              <a:gd name="connsiteX4168" fmla="*/ 9604875 w 12192001"/>
              <a:gd name="connsiteY4168" fmla="*/ 641874 h 5071422"/>
              <a:gd name="connsiteX4169" fmla="*/ 9732646 w 12192001"/>
              <a:gd name="connsiteY4169" fmla="*/ 582808 h 5071422"/>
              <a:gd name="connsiteX4170" fmla="*/ 9728718 w 12192001"/>
              <a:gd name="connsiteY4170" fmla="*/ 589855 h 5071422"/>
              <a:gd name="connsiteX4171" fmla="*/ 9694758 w 12192001"/>
              <a:gd name="connsiteY4171" fmla="*/ 667659 h 5071422"/>
              <a:gd name="connsiteX4172" fmla="*/ 9768688 w 12192001"/>
              <a:gd name="connsiteY4172" fmla="*/ 595761 h 5071422"/>
              <a:gd name="connsiteX4173" fmla="*/ 9779554 w 12192001"/>
              <a:gd name="connsiteY4173" fmla="*/ 623589 h 5071422"/>
              <a:gd name="connsiteX4174" fmla="*/ 9943118 w 12192001"/>
              <a:gd name="connsiteY4174" fmla="*/ 451525 h 5071422"/>
              <a:gd name="connsiteX4175" fmla="*/ 9952005 w 12192001"/>
              <a:gd name="connsiteY4175" fmla="*/ 514308 h 5071422"/>
              <a:gd name="connsiteX4176" fmla="*/ 9937399 w 12192001"/>
              <a:gd name="connsiteY4176" fmla="*/ 493757 h 5071422"/>
              <a:gd name="connsiteX4177" fmla="*/ 9930646 w 12192001"/>
              <a:gd name="connsiteY4177" fmla="*/ 521813 h 5071422"/>
              <a:gd name="connsiteX4178" fmla="*/ 9974546 w 12192001"/>
              <a:gd name="connsiteY4178" fmla="*/ 520716 h 5071422"/>
              <a:gd name="connsiteX4179" fmla="*/ 9976399 w 12192001"/>
              <a:gd name="connsiteY4179" fmla="*/ 485730 h 5071422"/>
              <a:gd name="connsiteX4180" fmla="*/ 10013510 w 12192001"/>
              <a:gd name="connsiteY4180" fmla="*/ 512776 h 5071422"/>
              <a:gd name="connsiteX4181" fmla="*/ 10020306 w 12192001"/>
              <a:gd name="connsiteY4181" fmla="*/ 484720 h 5071422"/>
              <a:gd name="connsiteX4182" fmla="*/ 9991882 w 12192001"/>
              <a:gd name="connsiteY4182" fmla="*/ 457363 h 5071422"/>
              <a:gd name="connsiteX4183" fmla="*/ 9952921 w 12192001"/>
              <a:gd name="connsiteY4183" fmla="*/ 465342 h 5071422"/>
              <a:gd name="connsiteX4184" fmla="*/ 9937207 w 12192001"/>
              <a:gd name="connsiteY4184" fmla="*/ 430706 h 5071422"/>
              <a:gd name="connsiteX4185" fmla="*/ 9965585 w 12192001"/>
              <a:gd name="connsiteY4185" fmla="*/ 458024 h 5071422"/>
              <a:gd name="connsiteX4186" fmla="*/ 10049397 w 12192001"/>
              <a:gd name="connsiteY4186" fmla="*/ 399895 h 5071422"/>
              <a:gd name="connsiteX4187" fmla="*/ 10035987 w 12192001"/>
              <a:gd name="connsiteY4187" fmla="*/ 519360 h 5071422"/>
              <a:gd name="connsiteX4188" fmla="*/ 10107044 w 12192001"/>
              <a:gd name="connsiteY4188" fmla="*/ 468477 h 5071422"/>
              <a:gd name="connsiteX4189" fmla="*/ 10160800 w 12192001"/>
              <a:gd name="connsiteY4189" fmla="*/ 481275 h 5071422"/>
              <a:gd name="connsiteX4190" fmla="*/ 10210427 w 12192001"/>
              <a:gd name="connsiteY4190" fmla="*/ 437985 h 5071422"/>
              <a:gd name="connsiteX4191" fmla="*/ 10195910 w 12192001"/>
              <a:gd name="connsiteY4191" fmla="*/ 480290 h 5071422"/>
              <a:gd name="connsiteX4192" fmla="*/ 10229081 w 12192001"/>
              <a:gd name="connsiteY4192" fmla="*/ 451478 h 5071422"/>
              <a:gd name="connsiteX4193" fmla="*/ 10222149 w 12192001"/>
              <a:gd name="connsiteY4193" fmla="*/ 416643 h 5071422"/>
              <a:gd name="connsiteX4194" fmla="*/ 10284451 w 12192001"/>
              <a:gd name="connsiteY4194" fmla="*/ 366200 h 5071422"/>
              <a:gd name="connsiteX4195" fmla="*/ 10378164 w 12192001"/>
              <a:gd name="connsiteY4195" fmla="*/ 384826 h 5071422"/>
              <a:gd name="connsiteX4196" fmla="*/ 10410326 w 12192001"/>
              <a:gd name="connsiteY4196" fmla="*/ 342085 h 5071422"/>
              <a:gd name="connsiteX4197" fmla="*/ 10393056 w 12192001"/>
              <a:gd name="connsiteY4197" fmla="*/ 468507 h 5071422"/>
              <a:gd name="connsiteX4198" fmla="*/ 10530428 w 12192001"/>
              <a:gd name="connsiteY4198" fmla="*/ 360082 h 5071422"/>
              <a:gd name="connsiteX4199" fmla="*/ 10664892 w 12192001"/>
              <a:gd name="connsiteY4199" fmla="*/ 272757 h 5071422"/>
              <a:gd name="connsiteX4200" fmla="*/ 10509853 w 12192001"/>
              <a:gd name="connsiteY4200" fmla="*/ 318593 h 5071422"/>
              <a:gd name="connsiteX4201" fmla="*/ 10495262 w 12192001"/>
              <a:gd name="connsiteY4201" fmla="*/ 360945 h 5071422"/>
              <a:gd name="connsiteX4202" fmla="*/ 10488334 w 12192001"/>
              <a:gd name="connsiteY4202" fmla="*/ 326197 h 5071422"/>
              <a:gd name="connsiteX4203" fmla="*/ 10416393 w 12192001"/>
              <a:gd name="connsiteY4203" fmla="*/ 426004 h 5071422"/>
              <a:gd name="connsiteX4204" fmla="*/ 10501948 w 12192001"/>
              <a:gd name="connsiteY4204" fmla="*/ 269864 h 5071422"/>
              <a:gd name="connsiteX4205" fmla="*/ 10497159 w 12192001"/>
              <a:gd name="connsiteY4205" fmla="*/ 325999 h 5071422"/>
              <a:gd name="connsiteX4206" fmla="*/ 10563219 w 12192001"/>
              <a:gd name="connsiteY4206" fmla="*/ 205285 h 5071422"/>
              <a:gd name="connsiteX4207" fmla="*/ 10644329 w 12192001"/>
              <a:gd name="connsiteY4207" fmla="*/ 231350 h 5071422"/>
              <a:gd name="connsiteX4208" fmla="*/ 10693889 w 12192001"/>
              <a:gd name="connsiteY4208" fmla="*/ 125080 h 5071422"/>
              <a:gd name="connsiteX4209" fmla="*/ 10706649 w 12192001"/>
              <a:gd name="connsiteY4209" fmla="*/ 180695 h 5071422"/>
              <a:gd name="connsiteX4210" fmla="*/ 10731158 w 12192001"/>
              <a:gd name="connsiteY4210" fmla="*/ 215225 h 5071422"/>
              <a:gd name="connsiteX4211" fmla="*/ 10766170 w 12192001"/>
              <a:gd name="connsiteY4211" fmla="*/ 151301 h 5071422"/>
              <a:gd name="connsiteX4212" fmla="*/ 10810069 w 12192001"/>
              <a:gd name="connsiteY4212" fmla="*/ 150205 h 5071422"/>
              <a:gd name="connsiteX4213" fmla="*/ 10782672 w 12192001"/>
              <a:gd name="connsiteY4213" fmla="*/ 136902 h 5071422"/>
              <a:gd name="connsiteX4214" fmla="*/ 10796200 w 12192001"/>
              <a:gd name="connsiteY4214" fmla="*/ 80539 h 5071422"/>
              <a:gd name="connsiteX4215" fmla="*/ 10841166 w 12192001"/>
              <a:gd name="connsiteY4215" fmla="*/ 93453 h 5071422"/>
              <a:gd name="connsiteX4216" fmla="*/ 10845153 w 12192001"/>
              <a:gd name="connsiteY4216" fmla="*/ 149345 h 5071422"/>
              <a:gd name="connsiteX4217" fmla="*/ 10893667 w 12192001"/>
              <a:gd name="connsiteY4217" fmla="*/ 29232 h 5071422"/>
              <a:gd name="connsiteX4218" fmla="*/ 10937889 w 12192001"/>
              <a:gd name="connsiteY4218" fmla="*/ 1428 h 5071422"/>
              <a:gd name="connsiteX4219" fmla="*/ 10945564 w 12192001"/>
              <a:gd name="connsiteY4219" fmla="*/ 1210 h 507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</a:cxnLst>
            <a:rect l="l" t="t" r="r" b="b"/>
            <a:pathLst>
              <a:path w="12192001" h="5071422">
                <a:moveTo>
                  <a:pt x="659977" y="5032259"/>
                </a:moveTo>
                <a:cubicBezTo>
                  <a:pt x="665734" y="5033947"/>
                  <a:pt x="672794" y="5045323"/>
                  <a:pt x="679129" y="5051213"/>
                </a:cubicBezTo>
                <a:cubicBezTo>
                  <a:pt x="668997" y="5063796"/>
                  <a:pt x="657113" y="5063270"/>
                  <a:pt x="646444" y="5071422"/>
                </a:cubicBezTo>
                <a:cubicBezTo>
                  <a:pt x="641091" y="5062920"/>
                  <a:pt x="646872" y="5060209"/>
                  <a:pt x="649797" y="5063606"/>
                </a:cubicBezTo>
                <a:cubicBezTo>
                  <a:pt x="655079" y="5053182"/>
                  <a:pt x="660289" y="5042804"/>
                  <a:pt x="654728" y="5034363"/>
                </a:cubicBezTo>
                <a:cubicBezTo>
                  <a:pt x="656283" y="5032211"/>
                  <a:pt x="658057" y="5031697"/>
                  <a:pt x="659977" y="5032259"/>
                </a:cubicBezTo>
                <a:close/>
                <a:moveTo>
                  <a:pt x="737464" y="4990821"/>
                </a:moveTo>
                <a:cubicBezTo>
                  <a:pt x="741715" y="4989571"/>
                  <a:pt x="746203" y="4990083"/>
                  <a:pt x="750889" y="4992040"/>
                </a:cubicBezTo>
                <a:cubicBezTo>
                  <a:pt x="760258" y="4995953"/>
                  <a:pt x="770419" y="5005645"/>
                  <a:pt x="781045" y="5018591"/>
                </a:cubicBezTo>
                <a:cubicBezTo>
                  <a:pt x="763368" y="5014676"/>
                  <a:pt x="732581" y="5029458"/>
                  <a:pt x="725466" y="5000166"/>
                </a:cubicBezTo>
                <a:cubicBezTo>
                  <a:pt x="729202" y="4995080"/>
                  <a:pt x="733215" y="4992070"/>
                  <a:pt x="737464" y="4990821"/>
                </a:cubicBezTo>
                <a:close/>
                <a:moveTo>
                  <a:pt x="913709" y="4951757"/>
                </a:moveTo>
                <a:cubicBezTo>
                  <a:pt x="904442" y="4957171"/>
                  <a:pt x="900205" y="4954825"/>
                  <a:pt x="895007" y="4953278"/>
                </a:cubicBezTo>
                <a:cubicBezTo>
                  <a:pt x="889808" y="4951727"/>
                  <a:pt x="883650" y="4950977"/>
                  <a:pt x="870540" y="4959588"/>
                </a:cubicBezTo>
                <a:cubicBezTo>
                  <a:pt x="879360" y="4980442"/>
                  <a:pt x="889422" y="4996354"/>
                  <a:pt x="902029" y="4996596"/>
                </a:cubicBezTo>
                <a:cubicBezTo>
                  <a:pt x="890156" y="4967874"/>
                  <a:pt x="918027" y="4980130"/>
                  <a:pt x="915944" y="5001107"/>
                </a:cubicBezTo>
                <a:cubicBezTo>
                  <a:pt x="925288" y="4982877"/>
                  <a:pt x="918432" y="4967468"/>
                  <a:pt x="913709" y="4951757"/>
                </a:cubicBezTo>
                <a:close/>
                <a:moveTo>
                  <a:pt x="1292190" y="4934940"/>
                </a:moveTo>
                <a:cubicBezTo>
                  <a:pt x="1299737" y="4936184"/>
                  <a:pt x="1308112" y="4943683"/>
                  <a:pt x="1317239" y="4956762"/>
                </a:cubicBezTo>
                <a:cubicBezTo>
                  <a:pt x="1301964" y="4953136"/>
                  <a:pt x="1289201" y="4967985"/>
                  <a:pt x="1272142" y="4950632"/>
                </a:cubicBezTo>
                <a:cubicBezTo>
                  <a:pt x="1277937" y="4938698"/>
                  <a:pt x="1284646" y="4933695"/>
                  <a:pt x="1292190" y="4934940"/>
                </a:cubicBezTo>
                <a:close/>
                <a:moveTo>
                  <a:pt x="1210694" y="4855119"/>
                </a:moveTo>
                <a:cubicBezTo>
                  <a:pt x="1191790" y="4857432"/>
                  <a:pt x="1172784" y="4858758"/>
                  <a:pt x="1157324" y="4886172"/>
                </a:cubicBezTo>
                <a:cubicBezTo>
                  <a:pt x="1172998" y="4880702"/>
                  <a:pt x="1213582" y="4889785"/>
                  <a:pt x="1210694" y="4855119"/>
                </a:cubicBezTo>
                <a:close/>
                <a:moveTo>
                  <a:pt x="1270909" y="4808630"/>
                </a:moveTo>
                <a:cubicBezTo>
                  <a:pt x="1263300" y="4821076"/>
                  <a:pt x="1233011" y="4829787"/>
                  <a:pt x="1241912" y="4856653"/>
                </a:cubicBezTo>
                <a:cubicBezTo>
                  <a:pt x="1252536" y="4866732"/>
                  <a:pt x="1279434" y="4832211"/>
                  <a:pt x="1270909" y="4808630"/>
                </a:cubicBezTo>
                <a:close/>
                <a:moveTo>
                  <a:pt x="32322" y="4771682"/>
                </a:moveTo>
                <a:cubicBezTo>
                  <a:pt x="34772" y="4770773"/>
                  <a:pt x="37695" y="4773411"/>
                  <a:pt x="41491" y="4782581"/>
                </a:cubicBezTo>
                <a:cubicBezTo>
                  <a:pt x="41572" y="4807395"/>
                  <a:pt x="22083" y="4814665"/>
                  <a:pt x="3606" y="4809200"/>
                </a:cubicBezTo>
                <a:lnTo>
                  <a:pt x="1" y="4807222"/>
                </a:lnTo>
                <a:lnTo>
                  <a:pt x="1" y="4772504"/>
                </a:lnTo>
                <a:lnTo>
                  <a:pt x="12241" y="4794966"/>
                </a:lnTo>
                <a:cubicBezTo>
                  <a:pt x="21874" y="4809050"/>
                  <a:pt x="24970" y="4774408"/>
                  <a:pt x="32322" y="4771682"/>
                </a:cubicBezTo>
                <a:close/>
                <a:moveTo>
                  <a:pt x="1092189" y="4766860"/>
                </a:moveTo>
                <a:cubicBezTo>
                  <a:pt x="1101283" y="4767178"/>
                  <a:pt x="1109919" y="4770884"/>
                  <a:pt x="1116516" y="4779738"/>
                </a:cubicBezTo>
                <a:cubicBezTo>
                  <a:pt x="1110955" y="4787077"/>
                  <a:pt x="1080296" y="4766676"/>
                  <a:pt x="1092481" y="4798436"/>
                </a:cubicBezTo>
                <a:cubicBezTo>
                  <a:pt x="1077455" y="4817959"/>
                  <a:pt x="1053078" y="4768512"/>
                  <a:pt x="1040634" y="4807906"/>
                </a:cubicBezTo>
                <a:cubicBezTo>
                  <a:pt x="1035879" y="4799588"/>
                  <a:pt x="1048252" y="4783694"/>
                  <a:pt x="1065115" y="4774305"/>
                </a:cubicBezTo>
                <a:cubicBezTo>
                  <a:pt x="1073544" y="4769610"/>
                  <a:pt x="1083096" y="4766541"/>
                  <a:pt x="1092189" y="4766860"/>
                </a:cubicBezTo>
                <a:close/>
                <a:moveTo>
                  <a:pt x="1663534" y="4731822"/>
                </a:moveTo>
                <a:cubicBezTo>
                  <a:pt x="1657626" y="4731805"/>
                  <a:pt x="1651958" y="4733641"/>
                  <a:pt x="1646013" y="4733586"/>
                </a:cubicBezTo>
                <a:cubicBezTo>
                  <a:pt x="1657324" y="4755221"/>
                  <a:pt x="1649885" y="4780236"/>
                  <a:pt x="1663920" y="4801300"/>
                </a:cubicBezTo>
                <a:cubicBezTo>
                  <a:pt x="1679866" y="4779446"/>
                  <a:pt x="1669159" y="4762478"/>
                  <a:pt x="1682503" y="4741179"/>
                </a:cubicBezTo>
                <a:cubicBezTo>
                  <a:pt x="1675593" y="4733710"/>
                  <a:pt x="1669443" y="4731839"/>
                  <a:pt x="1663534" y="4731822"/>
                </a:cubicBezTo>
                <a:close/>
                <a:moveTo>
                  <a:pt x="1996235" y="4729267"/>
                </a:moveTo>
                <a:cubicBezTo>
                  <a:pt x="1979940" y="4731781"/>
                  <a:pt x="1965055" y="4744628"/>
                  <a:pt x="1949151" y="4749591"/>
                </a:cubicBezTo>
                <a:cubicBezTo>
                  <a:pt x="1960934" y="4755153"/>
                  <a:pt x="1972505" y="4758866"/>
                  <a:pt x="1983337" y="4756992"/>
                </a:cubicBezTo>
                <a:cubicBezTo>
                  <a:pt x="1994170" y="4755119"/>
                  <a:pt x="2004260" y="4747659"/>
                  <a:pt x="2013088" y="4730873"/>
                </a:cubicBezTo>
                <a:cubicBezTo>
                  <a:pt x="2007254" y="4728740"/>
                  <a:pt x="2001665" y="4728430"/>
                  <a:pt x="1996235" y="4729267"/>
                </a:cubicBezTo>
                <a:close/>
                <a:moveTo>
                  <a:pt x="1609588" y="4725778"/>
                </a:moveTo>
                <a:cubicBezTo>
                  <a:pt x="1607115" y="4761991"/>
                  <a:pt x="1594662" y="4748276"/>
                  <a:pt x="1580583" y="4773761"/>
                </a:cubicBezTo>
                <a:cubicBezTo>
                  <a:pt x="1603475" y="4774998"/>
                  <a:pt x="1627766" y="4815865"/>
                  <a:pt x="1642393" y="4811506"/>
                </a:cubicBezTo>
                <a:cubicBezTo>
                  <a:pt x="1647270" y="4810051"/>
                  <a:pt x="1651074" y="4803571"/>
                  <a:pt x="1653392" y="4788926"/>
                </a:cubicBezTo>
                <a:cubicBezTo>
                  <a:pt x="1627095" y="4782324"/>
                  <a:pt x="1625233" y="4752823"/>
                  <a:pt x="1609588" y="4725778"/>
                </a:cubicBezTo>
                <a:close/>
                <a:moveTo>
                  <a:pt x="1721980" y="4705452"/>
                </a:moveTo>
                <a:cubicBezTo>
                  <a:pt x="1708594" y="4704871"/>
                  <a:pt x="1696585" y="4714115"/>
                  <a:pt x="1685847" y="4733321"/>
                </a:cubicBezTo>
                <a:cubicBezTo>
                  <a:pt x="1693527" y="4750908"/>
                  <a:pt x="1703904" y="4746719"/>
                  <a:pt x="1711687" y="4736744"/>
                </a:cubicBezTo>
                <a:cubicBezTo>
                  <a:pt x="1719476" y="4726769"/>
                  <a:pt x="1724668" y="4711010"/>
                  <a:pt x="1721980" y="4705452"/>
                </a:cubicBezTo>
                <a:close/>
                <a:moveTo>
                  <a:pt x="2791971" y="4704610"/>
                </a:moveTo>
                <a:lnTo>
                  <a:pt x="2762844" y="4744059"/>
                </a:lnTo>
                <a:cubicBezTo>
                  <a:pt x="2767371" y="4727142"/>
                  <a:pt x="2774699" y="4715842"/>
                  <a:pt x="2783770" y="4708216"/>
                </a:cubicBezTo>
                <a:close/>
                <a:moveTo>
                  <a:pt x="25442" y="4697070"/>
                </a:moveTo>
                <a:cubicBezTo>
                  <a:pt x="19142" y="4694207"/>
                  <a:pt x="13630" y="4697117"/>
                  <a:pt x="9530" y="4710621"/>
                </a:cubicBezTo>
                <a:cubicBezTo>
                  <a:pt x="15568" y="4721297"/>
                  <a:pt x="14775" y="4733418"/>
                  <a:pt x="27177" y="4743028"/>
                </a:cubicBezTo>
                <a:cubicBezTo>
                  <a:pt x="32388" y="4727005"/>
                  <a:pt x="40533" y="4732769"/>
                  <a:pt x="46055" y="4718171"/>
                </a:cubicBezTo>
                <a:cubicBezTo>
                  <a:pt x="38824" y="4708571"/>
                  <a:pt x="31739" y="4699934"/>
                  <a:pt x="25442" y="4697070"/>
                </a:cubicBezTo>
                <a:close/>
                <a:moveTo>
                  <a:pt x="120080" y="4676364"/>
                </a:moveTo>
                <a:cubicBezTo>
                  <a:pt x="119382" y="4725849"/>
                  <a:pt x="102045" y="4675807"/>
                  <a:pt x="87344" y="4696456"/>
                </a:cubicBezTo>
                <a:cubicBezTo>
                  <a:pt x="88914" y="4719256"/>
                  <a:pt x="105452" y="4722896"/>
                  <a:pt x="117417" y="4716508"/>
                </a:cubicBezTo>
                <a:cubicBezTo>
                  <a:pt x="129386" y="4710114"/>
                  <a:pt x="136782" y="4693689"/>
                  <a:pt x="120080" y="4676364"/>
                </a:cubicBezTo>
                <a:close/>
                <a:moveTo>
                  <a:pt x="1075762" y="4673463"/>
                </a:moveTo>
                <a:cubicBezTo>
                  <a:pt x="1085620" y="4688233"/>
                  <a:pt x="1077178" y="4706331"/>
                  <a:pt x="1077958" y="4722817"/>
                </a:cubicBezTo>
                <a:cubicBezTo>
                  <a:pt x="1091660" y="4733744"/>
                  <a:pt x="1106997" y="4705140"/>
                  <a:pt x="1110962" y="4738160"/>
                </a:cubicBezTo>
                <a:cubicBezTo>
                  <a:pt x="1102302" y="4750466"/>
                  <a:pt x="1087914" y="4720301"/>
                  <a:pt x="1081595" y="4750597"/>
                </a:cubicBezTo>
                <a:cubicBezTo>
                  <a:pt x="1067479" y="4702840"/>
                  <a:pt x="1048235" y="4746793"/>
                  <a:pt x="1024225" y="4718361"/>
                </a:cubicBezTo>
                <a:cubicBezTo>
                  <a:pt x="1039945" y="4692249"/>
                  <a:pt x="1062276" y="4715663"/>
                  <a:pt x="1075762" y="4673463"/>
                </a:cubicBezTo>
                <a:close/>
                <a:moveTo>
                  <a:pt x="2853795" y="4672916"/>
                </a:moveTo>
                <a:cubicBezTo>
                  <a:pt x="2866531" y="4674688"/>
                  <a:pt x="2877372" y="4679335"/>
                  <a:pt x="2883548" y="4686507"/>
                </a:cubicBezTo>
                <a:cubicBezTo>
                  <a:pt x="2863735" y="4692545"/>
                  <a:pt x="2838087" y="4690017"/>
                  <a:pt x="2815126" y="4694434"/>
                </a:cubicBezTo>
                <a:lnTo>
                  <a:pt x="2791971" y="4704610"/>
                </a:lnTo>
                <a:lnTo>
                  <a:pt x="2812671" y="4676577"/>
                </a:lnTo>
                <a:cubicBezTo>
                  <a:pt x="2826427" y="4672247"/>
                  <a:pt x="2841057" y="4671144"/>
                  <a:pt x="2853795" y="4672916"/>
                </a:cubicBezTo>
                <a:close/>
                <a:moveTo>
                  <a:pt x="1534122" y="4666334"/>
                </a:moveTo>
                <a:cubicBezTo>
                  <a:pt x="1530034" y="4666147"/>
                  <a:pt x="1526143" y="4667432"/>
                  <a:pt x="1522502" y="4670598"/>
                </a:cubicBezTo>
                <a:cubicBezTo>
                  <a:pt x="1532023" y="4681061"/>
                  <a:pt x="1541995" y="4694860"/>
                  <a:pt x="1551130" y="4702398"/>
                </a:cubicBezTo>
                <a:cubicBezTo>
                  <a:pt x="1560264" y="4709941"/>
                  <a:pt x="1568564" y="4711217"/>
                  <a:pt x="1574749" y="4696628"/>
                </a:cubicBezTo>
                <a:cubicBezTo>
                  <a:pt x="1560410" y="4680692"/>
                  <a:pt x="1546384" y="4666893"/>
                  <a:pt x="1534122" y="4666334"/>
                </a:cubicBezTo>
                <a:close/>
                <a:moveTo>
                  <a:pt x="1304767" y="4665511"/>
                </a:moveTo>
                <a:cubicBezTo>
                  <a:pt x="1319279" y="4661647"/>
                  <a:pt x="1335162" y="4667647"/>
                  <a:pt x="1339174" y="4689556"/>
                </a:cubicBezTo>
                <a:cubicBezTo>
                  <a:pt x="1318290" y="4687962"/>
                  <a:pt x="1295471" y="4671530"/>
                  <a:pt x="1278610" y="4700665"/>
                </a:cubicBezTo>
                <a:cubicBezTo>
                  <a:pt x="1277123" y="4683106"/>
                  <a:pt x="1290259" y="4669379"/>
                  <a:pt x="1304767" y="4665511"/>
                </a:cubicBezTo>
                <a:close/>
                <a:moveTo>
                  <a:pt x="866191" y="4661654"/>
                </a:moveTo>
                <a:cubicBezTo>
                  <a:pt x="844549" y="4656689"/>
                  <a:pt x="852736" y="4718340"/>
                  <a:pt x="871753" y="4703352"/>
                </a:cubicBezTo>
                <a:cubicBezTo>
                  <a:pt x="862217" y="4690916"/>
                  <a:pt x="879369" y="4673546"/>
                  <a:pt x="866191" y="4661654"/>
                </a:cubicBezTo>
                <a:close/>
                <a:moveTo>
                  <a:pt x="1668169" y="4633975"/>
                </a:moveTo>
                <a:cubicBezTo>
                  <a:pt x="1660669" y="4633011"/>
                  <a:pt x="1653608" y="4635312"/>
                  <a:pt x="1646959" y="4640726"/>
                </a:cubicBezTo>
                <a:cubicBezTo>
                  <a:pt x="1655187" y="4653754"/>
                  <a:pt x="1682643" y="4649814"/>
                  <a:pt x="1678414" y="4677821"/>
                </a:cubicBezTo>
                <a:cubicBezTo>
                  <a:pt x="1673190" y="4707878"/>
                  <a:pt x="1637309" y="4675017"/>
                  <a:pt x="1647567" y="4711879"/>
                </a:cubicBezTo>
                <a:cubicBezTo>
                  <a:pt x="1663539" y="4709700"/>
                  <a:pt x="1680652" y="4716665"/>
                  <a:pt x="1692295" y="4682379"/>
                </a:cubicBezTo>
                <a:cubicBezTo>
                  <a:pt x="1682503" y="4672337"/>
                  <a:pt x="1683438" y="4660405"/>
                  <a:pt x="1692010" y="4646823"/>
                </a:cubicBezTo>
                <a:cubicBezTo>
                  <a:pt x="1683608" y="4639170"/>
                  <a:pt x="1675669" y="4634940"/>
                  <a:pt x="1668169" y="4633975"/>
                </a:cubicBezTo>
                <a:close/>
                <a:moveTo>
                  <a:pt x="1277303" y="4616704"/>
                </a:moveTo>
                <a:cubicBezTo>
                  <a:pt x="1281953" y="4615921"/>
                  <a:pt x="1287707" y="4618518"/>
                  <a:pt x="1295240" y="4626382"/>
                </a:cubicBezTo>
                <a:cubicBezTo>
                  <a:pt x="1297395" y="4682213"/>
                  <a:pt x="1248710" y="4643568"/>
                  <a:pt x="1261351" y="4703682"/>
                </a:cubicBezTo>
                <a:cubicBezTo>
                  <a:pt x="1240156" y="4693401"/>
                  <a:pt x="1268359" y="4674022"/>
                  <a:pt x="1247112" y="4663619"/>
                </a:cubicBezTo>
                <a:cubicBezTo>
                  <a:pt x="1259352" y="4651745"/>
                  <a:pt x="1263354" y="4619041"/>
                  <a:pt x="1277303" y="4616704"/>
                </a:cubicBezTo>
                <a:close/>
                <a:moveTo>
                  <a:pt x="2092383" y="4595606"/>
                </a:moveTo>
                <a:cubicBezTo>
                  <a:pt x="2080845" y="4597704"/>
                  <a:pt x="2069922" y="4604395"/>
                  <a:pt x="2058739" y="4608720"/>
                </a:cubicBezTo>
                <a:cubicBezTo>
                  <a:pt x="2068385" y="4638002"/>
                  <a:pt x="2090273" y="4620644"/>
                  <a:pt x="2105990" y="4664209"/>
                </a:cubicBezTo>
                <a:cubicBezTo>
                  <a:pt x="2127752" y="4643585"/>
                  <a:pt x="2084506" y="4634855"/>
                  <a:pt x="2095187" y="4616323"/>
                </a:cubicBezTo>
                <a:cubicBezTo>
                  <a:pt x="2104771" y="4600055"/>
                  <a:pt x="2122079" y="4640885"/>
                  <a:pt x="2129757" y="4610075"/>
                </a:cubicBezTo>
                <a:cubicBezTo>
                  <a:pt x="2116087" y="4596009"/>
                  <a:pt x="2103925" y="4593507"/>
                  <a:pt x="2092383" y="4595606"/>
                </a:cubicBezTo>
                <a:close/>
                <a:moveTo>
                  <a:pt x="2256027" y="4594264"/>
                </a:moveTo>
                <a:cubicBezTo>
                  <a:pt x="2261217" y="4600376"/>
                  <a:pt x="2266494" y="4606478"/>
                  <a:pt x="2271775" y="4612620"/>
                </a:cubicBezTo>
                <a:cubicBezTo>
                  <a:pt x="2265960" y="4632440"/>
                  <a:pt x="2261061" y="4653911"/>
                  <a:pt x="2284107" y="4638928"/>
                </a:cubicBezTo>
                <a:cubicBezTo>
                  <a:pt x="2296800" y="4656642"/>
                  <a:pt x="2271078" y="4643874"/>
                  <a:pt x="2270541" y="4669840"/>
                </a:cubicBezTo>
                <a:cubicBezTo>
                  <a:pt x="2265716" y="4644633"/>
                  <a:pt x="2263455" y="4662676"/>
                  <a:pt x="2249497" y="4645214"/>
                </a:cubicBezTo>
                <a:cubicBezTo>
                  <a:pt x="2263927" y="4626005"/>
                  <a:pt x="2235555" y="4614507"/>
                  <a:pt x="2256027" y="4594264"/>
                </a:cubicBezTo>
                <a:close/>
                <a:moveTo>
                  <a:pt x="2742493" y="4591267"/>
                </a:moveTo>
                <a:cubicBezTo>
                  <a:pt x="2758158" y="4638782"/>
                  <a:pt x="2784433" y="4606688"/>
                  <a:pt x="2808626" y="4621942"/>
                </a:cubicBezTo>
                <a:cubicBezTo>
                  <a:pt x="2804006" y="4620214"/>
                  <a:pt x="2749299" y="4673034"/>
                  <a:pt x="2739454" y="4634553"/>
                </a:cubicBezTo>
                <a:cubicBezTo>
                  <a:pt x="2732711" y="4650380"/>
                  <a:pt x="2724973" y="4658741"/>
                  <a:pt x="2716531" y="4661873"/>
                </a:cubicBezTo>
                <a:cubicBezTo>
                  <a:pt x="2708090" y="4665009"/>
                  <a:pt x="2698948" y="4662918"/>
                  <a:pt x="2689399" y="4657832"/>
                </a:cubicBezTo>
                <a:cubicBezTo>
                  <a:pt x="2704480" y="4615387"/>
                  <a:pt x="2726176" y="4623707"/>
                  <a:pt x="2742493" y="4591267"/>
                </a:cubicBezTo>
                <a:close/>
                <a:moveTo>
                  <a:pt x="3357182" y="4586330"/>
                </a:moveTo>
                <a:cubicBezTo>
                  <a:pt x="3369708" y="4610870"/>
                  <a:pt x="3341835" y="4597786"/>
                  <a:pt x="3340182" y="4625027"/>
                </a:cubicBezTo>
                <a:cubicBezTo>
                  <a:pt x="3321437" y="4598504"/>
                  <a:pt x="3324662" y="4590288"/>
                  <a:pt x="3307135" y="4609688"/>
                </a:cubicBezTo>
                <a:cubicBezTo>
                  <a:pt x="3304744" y="4590626"/>
                  <a:pt x="3313859" y="4587397"/>
                  <a:pt x="3325274" y="4587626"/>
                </a:cubicBezTo>
                <a:cubicBezTo>
                  <a:pt x="3336685" y="4587861"/>
                  <a:pt x="3350390" y="4591552"/>
                  <a:pt x="3357182" y="4586330"/>
                </a:cubicBezTo>
                <a:close/>
                <a:moveTo>
                  <a:pt x="3126852" y="4585490"/>
                </a:moveTo>
                <a:cubicBezTo>
                  <a:pt x="3128621" y="4599720"/>
                  <a:pt x="3120022" y="4606745"/>
                  <a:pt x="3109033" y="4609615"/>
                </a:cubicBezTo>
                <a:cubicBezTo>
                  <a:pt x="3098042" y="4612486"/>
                  <a:pt x="3084666" y="4611202"/>
                  <a:pt x="3076882" y="4608801"/>
                </a:cubicBezTo>
                <a:cubicBezTo>
                  <a:pt x="3093045" y="4597179"/>
                  <a:pt x="3109843" y="4590473"/>
                  <a:pt x="3126852" y="4585490"/>
                </a:cubicBezTo>
                <a:close/>
                <a:moveTo>
                  <a:pt x="1935590" y="4581280"/>
                </a:moveTo>
                <a:cubicBezTo>
                  <a:pt x="1927257" y="4585038"/>
                  <a:pt x="1919575" y="4593965"/>
                  <a:pt x="1913351" y="4613827"/>
                </a:cubicBezTo>
                <a:cubicBezTo>
                  <a:pt x="1927100" y="4628447"/>
                  <a:pt x="1938677" y="4626344"/>
                  <a:pt x="1947965" y="4607580"/>
                </a:cubicBezTo>
                <a:cubicBezTo>
                  <a:pt x="1940563" y="4599371"/>
                  <a:pt x="1938018" y="4590373"/>
                  <a:pt x="1935590" y="4581280"/>
                </a:cubicBezTo>
                <a:close/>
                <a:moveTo>
                  <a:pt x="252093" y="4579251"/>
                </a:moveTo>
                <a:cubicBezTo>
                  <a:pt x="242726" y="4583769"/>
                  <a:pt x="236812" y="4613884"/>
                  <a:pt x="223222" y="4586441"/>
                </a:cubicBezTo>
                <a:cubicBezTo>
                  <a:pt x="211921" y="4608236"/>
                  <a:pt x="231035" y="4635510"/>
                  <a:pt x="208051" y="4638943"/>
                </a:cubicBezTo>
                <a:cubicBezTo>
                  <a:pt x="217137" y="4650013"/>
                  <a:pt x="223556" y="4652925"/>
                  <a:pt x="228468" y="4650905"/>
                </a:cubicBezTo>
                <a:cubicBezTo>
                  <a:pt x="243195" y="4644843"/>
                  <a:pt x="244327" y="4594363"/>
                  <a:pt x="263031" y="4586343"/>
                </a:cubicBezTo>
                <a:cubicBezTo>
                  <a:pt x="258729" y="4579081"/>
                  <a:pt x="255218" y="4577745"/>
                  <a:pt x="252093" y="4579251"/>
                </a:cubicBezTo>
                <a:close/>
                <a:moveTo>
                  <a:pt x="1833372" y="4578556"/>
                </a:moveTo>
                <a:cubicBezTo>
                  <a:pt x="1816231" y="4581059"/>
                  <a:pt x="1807484" y="4595370"/>
                  <a:pt x="1804290" y="4626588"/>
                </a:cubicBezTo>
                <a:cubicBezTo>
                  <a:pt x="1818547" y="4644163"/>
                  <a:pt x="1837725" y="4655240"/>
                  <a:pt x="1853719" y="4656342"/>
                </a:cubicBezTo>
                <a:cubicBezTo>
                  <a:pt x="1869718" y="4657448"/>
                  <a:pt x="1882533" y="4648588"/>
                  <a:pt x="1884067" y="4626299"/>
                </a:cubicBezTo>
                <a:cubicBezTo>
                  <a:pt x="1876131" y="4636785"/>
                  <a:pt x="1878009" y="4616622"/>
                  <a:pt x="1868271" y="4607865"/>
                </a:cubicBezTo>
                <a:cubicBezTo>
                  <a:pt x="1850723" y="4617384"/>
                  <a:pt x="1854988" y="4658553"/>
                  <a:pt x="1826848" y="4629510"/>
                </a:cubicBezTo>
                <a:cubicBezTo>
                  <a:pt x="1821855" y="4605937"/>
                  <a:pt x="1850281" y="4607796"/>
                  <a:pt x="1833372" y="4578556"/>
                </a:cubicBezTo>
                <a:close/>
                <a:moveTo>
                  <a:pt x="2946264" y="4559653"/>
                </a:moveTo>
                <a:cubicBezTo>
                  <a:pt x="2951177" y="4559974"/>
                  <a:pt x="2955954" y="4561840"/>
                  <a:pt x="2960495" y="4565885"/>
                </a:cubicBezTo>
                <a:cubicBezTo>
                  <a:pt x="2962292" y="4577326"/>
                  <a:pt x="2954328" y="4590764"/>
                  <a:pt x="2960779" y="4601441"/>
                </a:cubicBezTo>
                <a:cubicBezTo>
                  <a:pt x="2941194" y="4598340"/>
                  <a:pt x="2917752" y="4566527"/>
                  <a:pt x="2905468" y="4618447"/>
                </a:cubicBezTo>
                <a:cubicBezTo>
                  <a:pt x="2874520" y="4596413"/>
                  <a:pt x="2849808" y="4621080"/>
                  <a:pt x="2822459" y="4626499"/>
                </a:cubicBezTo>
                <a:cubicBezTo>
                  <a:pt x="2816413" y="4615703"/>
                  <a:pt x="2826638" y="4602030"/>
                  <a:pt x="2830868" y="4589428"/>
                </a:cubicBezTo>
                <a:cubicBezTo>
                  <a:pt x="2816075" y="4578822"/>
                  <a:pt x="2806559" y="4606250"/>
                  <a:pt x="2789136" y="4575647"/>
                </a:cubicBezTo>
                <a:cubicBezTo>
                  <a:pt x="2811546" y="4566247"/>
                  <a:pt x="2839176" y="4596759"/>
                  <a:pt x="2858316" y="4563114"/>
                </a:cubicBezTo>
                <a:cubicBezTo>
                  <a:pt x="2870895" y="4630892"/>
                  <a:pt x="2911879" y="4557407"/>
                  <a:pt x="2946264" y="4559653"/>
                </a:cubicBezTo>
                <a:close/>
                <a:moveTo>
                  <a:pt x="927626" y="4558189"/>
                </a:moveTo>
                <a:cubicBezTo>
                  <a:pt x="944384" y="4569384"/>
                  <a:pt x="907945" y="4590226"/>
                  <a:pt x="924609" y="4601268"/>
                </a:cubicBezTo>
                <a:cubicBezTo>
                  <a:pt x="918266" y="4609888"/>
                  <a:pt x="908669" y="4592396"/>
                  <a:pt x="900135" y="4584509"/>
                </a:cubicBezTo>
                <a:cubicBezTo>
                  <a:pt x="907819" y="4564287"/>
                  <a:pt x="918932" y="4570210"/>
                  <a:pt x="927626" y="4558189"/>
                </a:cubicBezTo>
                <a:close/>
                <a:moveTo>
                  <a:pt x="1510876" y="4533411"/>
                </a:moveTo>
                <a:cubicBezTo>
                  <a:pt x="1514676" y="4534308"/>
                  <a:pt x="1518713" y="4537008"/>
                  <a:pt x="1523106" y="4542393"/>
                </a:cubicBezTo>
                <a:cubicBezTo>
                  <a:pt x="1516515" y="4548174"/>
                  <a:pt x="1509926" y="4554071"/>
                  <a:pt x="1502876" y="4556565"/>
                </a:cubicBezTo>
                <a:cubicBezTo>
                  <a:pt x="1495829" y="4559056"/>
                  <a:pt x="1488325" y="4558144"/>
                  <a:pt x="1479902" y="4550310"/>
                </a:cubicBezTo>
                <a:cubicBezTo>
                  <a:pt x="1486778" y="4546284"/>
                  <a:pt x="1493185" y="4538922"/>
                  <a:pt x="1500071" y="4535255"/>
                </a:cubicBezTo>
                <a:cubicBezTo>
                  <a:pt x="1503513" y="4533423"/>
                  <a:pt x="1507076" y="4532515"/>
                  <a:pt x="1510876" y="4533411"/>
                </a:cubicBezTo>
                <a:close/>
                <a:moveTo>
                  <a:pt x="3262174" y="4523401"/>
                </a:moveTo>
                <a:cubicBezTo>
                  <a:pt x="3275453" y="4518477"/>
                  <a:pt x="3289127" y="4549287"/>
                  <a:pt x="3293009" y="4569535"/>
                </a:cubicBezTo>
                <a:cubicBezTo>
                  <a:pt x="3279986" y="4571698"/>
                  <a:pt x="3264440" y="4554940"/>
                  <a:pt x="3249406" y="4541946"/>
                </a:cubicBezTo>
                <a:cubicBezTo>
                  <a:pt x="3253366" y="4530651"/>
                  <a:pt x="3257747" y="4525040"/>
                  <a:pt x="3262174" y="4523401"/>
                </a:cubicBezTo>
                <a:close/>
                <a:moveTo>
                  <a:pt x="1706482" y="4523094"/>
                </a:moveTo>
                <a:lnTo>
                  <a:pt x="1703975" y="4525509"/>
                </a:lnTo>
                <a:lnTo>
                  <a:pt x="1704004" y="4525323"/>
                </a:lnTo>
                <a:close/>
                <a:moveTo>
                  <a:pt x="3589923" y="4520808"/>
                </a:moveTo>
                <a:lnTo>
                  <a:pt x="3588664" y="4527451"/>
                </a:lnTo>
                <a:cubicBezTo>
                  <a:pt x="3584278" y="4533733"/>
                  <a:pt x="3578206" y="4538715"/>
                  <a:pt x="3573408" y="4546766"/>
                </a:cubicBezTo>
                <a:close/>
                <a:moveTo>
                  <a:pt x="2258875" y="4515538"/>
                </a:moveTo>
                <a:cubicBezTo>
                  <a:pt x="2257743" y="4560417"/>
                  <a:pt x="2238592" y="4527496"/>
                  <a:pt x="2224620" y="4557252"/>
                </a:cubicBezTo>
                <a:cubicBezTo>
                  <a:pt x="2246754" y="4579979"/>
                  <a:pt x="2260947" y="4543060"/>
                  <a:pt x="2283517" y="4567944"/>
                </a:cubicBezTo>
                <a:cubicBezTo>
                  <a:pt x="2289097" y="4553962"/>
                  <a:pt x="2295216" y="4545196"/>
                  <a:pt x="2302403" y="4543213"/>
                </a:cubicBezTo>
                <a:cubicBezTo>
                  <a:pt x="2279136" y="4530110"/>
                  <a:pt x="2278435" y="4559288"/>
                  <a:pt x="2258875" y="4515538"/>
                </a:cubicBezTo>
                <a:close/>
                <a:moveTo>
                  <a:pt x="1" y="4512524"/>
                </a:moveTo>
                <a:lnTo>
                  <a:pt x="893" y="4513025"/>
                </a:lnTo>
                <a:lnTo>
                  <a:pt x="1" y="4513367"/>
                </a:lnTo>
                <a:close/>
                <a:moveTo>
                  <a:pt x="1707997" y="4501429"/>
                </a:moveTo>
                <a:lnTo>
                  <a:pt x="1704004" y="4525323"/>
                </a:lnTo>
                <a:lnTo>
                  <a:pt x="1666907" y="4558709"/>
                </a:lnTo>
                <a:cubicBezTo>
                  <a:pt x="1657410" y="4546274"/>
                  <a:pt x="1674496" y="4529033"/>
                  <a:pt x="1661389" y="4517006"/>
                </a:cubicBezTo>
                <a:cubicBezTo>
                  <a:pt x="1678571" y="4524212"/>
                  <a:pt x="1691679" y="4500613"/>
                  <a:pt x="1707997" y="4501429"/>
                </a:cubicBezTo>
                <a:close/>
                <a:moveTo>
                  <a:pt x="2933894" y="4499596"/>
                </a:moveTo>
                <a:cubicBezTo>
                  <a:pt x="2990419" y="4558034"/>
                  <a:pt x="3031150" y="4498054"/>
                  <a:pt x="3083014" y="4522385"/>
                </a:cubicBezTo>
                <a:cubicBezTo>
                  <a:pt x="3064552" y="4538750"/>
                  <a:pt x="3045055" y="4547327"/>
                  <a:pt x="3025028" y="4551992"/>
                </a:cubicBezTo>
                <a:cubicBezTo>
                  <a:pt x="3004995" y="4556658"/>
                  <a:pt x="2984435" y="4557406"/>
                  <a:pt x="2963852" y="4558103"/>
                </a:cubicBezTo>
                <a:cubicBezTo>
                  <a:pt x="2958248" y="4549623"/>
                  <a:pt x="2965572" y="4538824"/>
                  <a:pt x="2968771" y="4528740"/>
                </a:cubicBezTo>
                <a:cubicBezTo>
                  <a:pt x="2956924" y="4528586"/>
                  <a:pt x="2943104" y="4513267"/>
                  <a:pt x="2932387" y="4521341"/>
                </a:cubicBezTo>
                <a:cubicBezTo>
                  <a:pt x="2925418" y="4508851"/>
                  <a:pt x="2942897" y="4512914"/>
                  <a:pt x="2933894" y="4499596"/>
                </a:cubicBezTo>
                <a:close/>
                <a:moveTo>
                  <a:pt x="1986643" y="4499201"/>
                </a:moveTo>
                <a:cubicBezTo>
                  <a:pt x="1983517" y="4497913"/>
                  <a:pt x="1980787" y="4499594"/>
                  <a:pt x="1978283" y="4502972"/>
                </a:cubicBezTo>
                <a:cubicBezTo>
                  <a:pt x="1973278" y="4509733"/>
                  <a:pt x="1969174" y="4523271"/>
                  <a:pt x="1964608" y="4533417"/>
                </a:cubicBezTo>
                <a:cubicBezTo>
                  <a:pt x="1971917" y="4544167"/>
                  <a:pt x="1977407" y="4541033"/>
                  <a:pt x="1982423" y="4534254"/>
                </a:cubicBezTo>
                <a:cubicBezTo>
                  <a:pt x="1987439" y="4527475"/>
                  <a:pt x="1991976" y="4517053"/>
                  <a:pt x="1997379" y="4513243"/>
                </a:cubicBezTo>
                <a:cubicBezTo>
                  <a:pt x="1993291" y="4504745"/>
                  <a:pt x="1989768" y="4500489"/>
                  <a:pt x="1986643" y="4499201"/>
                </a:cubicBezTo>
                <a:close/>
                <a:moveTo>
                  <a:pt x="2194584" y="4498794"/>
                </a:moveTo>
                <a:cubicBezTo>
                  <a:pt x="2177539" y="4527366"/>
                  <a:pt x="2192516" y="4573831"/>
                  <a:pt x="2209125" y="4574203"/>
                </a:cubicBezTo>
                <a:cubicBezTo>
                  <a:pt x="2215431" y="4547022"/>
                  <a:pt x="2211637" y="4521751"/>
                  <a:pt x="2194584" y="4498794"/>
                </a:cubicBezTo>
                <a:close/>
                <a:moveTo>
                  <a:pt x="994636" y="4496177"/>
                </a:moveTo>
                <a:cubicBezTo>
                  <a:pt x="985499" y="4514386"/>
                  <a:pt x="977188" y="4532514"/>
                  <a:pt x="988189" y="4547080"/>
                </a:cubicBezTo>
                <a:cubicBezTo>
                  <a:pt x="996859" y="4546191"/>
                  <a:pt x="1010513" y="4512941"/>
                  <a:pt x="994636" y="4496177"/>
                </a:cubicBezTo>
                <a:close/>
                <a:moveTo>
                  <a:pt x="3437723" y="4493404"/>
                </a:moveTo>
                <a:cubicBezTo>
                  <a:pt x="3424751" y="4535760"/>
                  <a:pt x="3400768" y="4494621"/>
                  <a:pt x="3400041" y="4543028"/>
                </a:cubicBezTo>
                <a:cubicBezTo>
                  <a:pt x="3390208" y="4493293"/>
                  <a:pt x="3365887" y="4557368"/>
                  <a:pt x="3344514" y="4524680"/>
                </a:cubicBezTo>
                <a:cubicBezTo>
                  <a:pt x="3330741" y="4546685"/>
                  <a:pt x="3363324" y="4571663"/>
                  <a:pt x="3338063" y="4575583"/>
                </a:cubicBezTo>
                <a:cubicBezTo>
                  <a:pt x="3341183" y="4537559"/>
                  <a:pt x="3327914" y="4531652"/>
                  <a:pt x="3306590" y="4538739"/>
                </a:cubicBezTo>
                <a:cubicBezTo>
                  <a:pt x="3330250" y="4505836"/>
                  <a:pt x="3394850" y="4492817"/>
                  <a:pt x="3437723" y="4493404"/>
                </a:cubicBezTo>
                <a:close/>
                <a:moveTo>
                  <a:pt x="656966" y="4486368"/>
                </a:moveTo>
                <a:cubicBezTo>
                  <a:pt x="631060" y="4490895"/>
                  <a:pt x="625166" y="4504285"/>
                  <a:pt x="639918" y="4525032"/>
                </a:cubicBezTo>
                <a:cubicBezTo>
                  <a:pt x="618938" y="4520456"/>
                  <a:pt x="553923" y="4506816"/>
                  <a:pt x="545182" y="4577846"/>
                </a:cubicBezTo>
                <a:cubicBezTo>
                  <a:pt x="563818" y="4554718"/>
                  <a:pt x="561579" y="4581478"/>
                  <a:pt x="579738" y="4571478"/>
                </a:cubicBezTo>
                <a:cubicBezTo>
                  <a:pt x="579125" y="4588150"/>
                  <a:pt x="591766" y="4602508"/>
                  <a:pt x="599138" y="4617738"/>
                </a:cubicBezTo>
                <a:cubicBezTo>
                  <a:pt x="611588" y="4621692"/>
                  <a:pt x="623036" y="4619564"/>
                  <a:pt x="633755" y="4611533"/>
                </a:cubicBezTo>
                <a:cubicBezTo>
                  <a:pt x="635719" y="4589780"/>
                  <a:pt x="626231" y="4570116"/>
                  <a:pt x="621149" y="4549712"/>
                </a:cubicBezTo>
                <a:cubicBezTo>
                  <a:pt x="647880" y="4595800"/>
                  <a:pt x="666028" y="4576790"/>
                  <a:pt x="687200" y="4580391"/>
                </a:cubicBezTo>
                <a:cubicBezTo>
                  <a:pt x="699170" y="4528259"/>
                  <a:pt x="717221" y="4533009"/>
                  <a:pt x="743702" y="4506169"/>
                </a:cubicBezTo>
                <a:cubicBezTo>
                  <a:pt x="725903" y="4472282"/>
                  <a:pt x="683078" y="4508605"/>
                  <a:pt x="657242" y="4521886"/>
                </a:cubicBezTo>
                <a:cubicBezTo>
                  <a:pt x="663385" y="4508881"/>
                  <a:pt x="661860" y="4497288"/>
                  <a:pt x="656966" y="4486368"/>
                </a:cubicBezTo>
                <a:close/>
                <a:moveTo>
                  <a:pt x="3233419" y="4480533"/>
                </a:moveTo>
                <a:lnTo>
                  <a:pt x="3242168" y="4485891"/>
                </a:lnTo>
                <a:cubicBezTo>
                  <a:pt x="3240735" y="4493383"/>
                  <a:pt x="3235540" y="4501431"/>
                  <a:pt x="3240571" y="4507603"/>
                </a:cubicBezTo>
                <a:close/>
                <a:moveTo>
                  <a:pt x="973207" y="4480130"/>
                </a:moveTo>
                <a:cubicBezTo>
                  <a:pt x="970964" y="4477355"/>
                  <a:pt x="967313" y="4477022"/>
                  <a:pt x="961619" y="4480708"/>
                </a:cubicBezTo>
                <a:cubicBezTo>
                  <a:pt x="974075" y="4505426"/>
                  <a:pt x="946241" y="4492338"/>
                  <a:pt x="944575" y="4519415"/>
                </a:cubicBezTo>
                <a:cubicBezTo>
                  <a:pt x="921776" y="4480892"/>
                  <a:pt x="910906" y="4532418"/>
                  <a:pt x="890855" y="4515040"/>
                </a:cubicBezTo>
                <a:cubicBezTo>
                  <a:pt x="882383" y="4551080"/>
                  <a:pt x="874738" y="4560748"/>
                  <a:pt x="853204" y="4564534"/>
                </a:cubicBezTo>
                <a:cubicBezTo>
                  <a:pt x="844633" y="4554244"/>
                  <a:pt x="859656" y="4539621"/>
                  <a:pt x="852936" y="4529142"/>
                </a:cubicBezTo>
                <a:cubicBezTo>
                  <a:pt x="819587" y="4574040"/>
                  <a:pt x="845206" y="4599113"/>
                  <a:pt x="869595" y="4653955"/>
                </a:cubicBezTo>
                <a:cubicBezTo>
                  <a:pt x="877818" y="4640613"/>
                  <a:pt x="869216" y="4630406"/>
                  <a:pt x="869315" y="4618437"/>
                </a:cubicBezTo>
                <a:cubicBezTo>
                  <a:pt x="878037" y="4628546"/>
                  <a:pt x="881694" y="4600642"/>
                  <a:pt x="889962" y="4607602"/>
                </a:cubicBezTo>
                <a:cubicBezTo>
                  <a:pt x="883654" y="4620581"/>
                  <a:pt x="880566" y="4632982"/>
                  <a:pt x="881639" y="4644664"/>
                </a:cubicBezTo>
                <a:cubicBezTo>
                  <a:pt x="900284" y="4664096"/>
                  <a:pt x="908619" y="4637704"/>
                  <a:pt x="907842" y="4675444"/>
                </a:cubicBezTo>
                <a:cubicBezTo>
                  <a:pt x="917948" y="4673204"/>
                  <a:pt x="929023" y="4679127"/>
                  <a:pt x="935391" y="4649323"/>
                </a:cubicBezTo>
                <a:cubicBezTo>
                  <a:pt x="927611" y="4635426"/>
                  <a:pt x="916883" y="4644996"/>
                  <a:pt x="919579" y="4630765"/>
                </a:cubicBezTo>
                <a:cubicBezTo>
                  <a:pt x="934165" y="4628856"/>
                  <a:pt x="947695" y="4619869"/>
                  <a:pt x="960979" y="4608917"/>
                </a:cubicBezTo>
                <a:cubicBezTo>
                  <a:pt x="940259" y="4586625"/>
                  <a:pt x="961858" y="4600479"/>
                  <a:pt x="965946" y="4579632"/>
                </a:cubicBezTo>
                <a:cubicBezTo>
                  <a:pt x="952053" y="4553069"/>
                  <a:pt x="947545" y="4596550"/>
                  <a:pt x="934740" y="4578180"/>
                </a:cubicBezTo>
                <a:cubicBezTo>
                  <a:pt x="944079" y="4537239"/>
                  <a:pt x="960506" y="4550044"/>
                  <a:pt x="972427" y="4528600"/>
                </a:cubicBezTo>
                <a:cubicBezTo>
                  <a:pt x="973974" y="4518786"/>
                  <a:pt x="979934" y="4488459"/>
                  <a:pt x="973207" y="4480130"/>
                </a:cubicBezTo>
                <a:close/>
                <a:moveTo>
                  <a:pt x="2395262" y="4476515"/>
                </a:moveTo>
                <a:cubicBezTo>
                  <a:pt x="2374198" y="4529456"/>
                  <a:pt x="2315438" y="4474733"/>
                  <a:pt x="2309121" y="4527742"/>
                </a:cubicBezTo>
                <a:cubicBezTo>
                  <a:pt x="2321577" y="4523888"/>
                  <a:pt x="2346406" y="4529742"/>
                  <a:pt x="2366471" y="4527228"/>
                </a:cubicBezTo>
                <a:cubicBezTo>
                  <a:pt x="2386541" y="4524713"/>
                  <a:pt x="2401847" y="4513831"/>
                  <a:pt x="2395262" y="4476515"/>
                </a:cubicBezTo>
                <a:close/>
                <a:moveTo>
                  <a:pt x="2099041" y="4461086"/>
                </a:moveTo>
                <a:cubicBezTo>
                  <a:pt x="2096139" y="4460667"/>
                  <a:pt x="2092740" y="4462667"/>
                  <a:pt x="2088724" y="4468248"/>
                </a:cubicBezTo>
                <a:cubicBezTo>
                  <a:pt x="2089933" y="4476390"/>
                  <a:pt x="2105646" y="4515429"/>
                  <a:pt x="2114962" y="4498986"/>
                </a:cubicBezTo>
                <a:cubicBezTo>
                  <a:pt x="2111981" y="4485402"/>
                  <a:pt x="2107748" y="4462347"/>
                  <a:pt x="2099041" y="4461086"/>
                </a:cubicBezTo>
                <a:close/>
                <a:moveTo>
                  <a:pt x="1728437" y="4455361"/>
                </a:moveTo>
                <a:cubicBezTo>
                  <a:pt x="1732086" y="4462603"/>
                  <a:pt x="1727303" y="4475688"/>
                  <a:pt x="1719911" y="4482932"/>
                </a:cubicBezTo>
                <a:cubicBezTo>
                  <a:pt x="1712524" y="4490181"/>
                  <a:pt x="1702525" y="4491589"/>
                  <a:pt x="1695747" y="4475487"/>
                </a:cubicBezTo>
                <a:cubicBezTo>
                  <a:pt x="1703933" y="4448405"/>
                  <a:pt x="1718856" y="4471662"/>
                  <a:pt x="1728437" y="4455361"/>
                </a:cubicBezTo>
                <a:close/>
                <a:moveTo>
                  <a:pt x="3534350" y="4454560"/>
                </a:moveTo>
                <a:cubicBezTo>
                  <a:pt x="3532944" y="4498759"/>
                  <a:pt x="3518502" y="4510372"/>
                  <a:pt x="3500631" y="4509798"/>
                </a:cubicBezTo>
                <a:cubicBezTo>
                  <a:pt x="3482763" y="4509219"/>
                  <a:pt x="3461471" y="4496453"/>
                  <a:pt x="3446370" y="4491899"/>
                </a:cubicBezTo>
                <a:cubicBezTo>
                  <a:pt x="3473814" y="4464751"/>
                  <a:pt x="3503336" y="4454209"/>
                  <a:pt x="3534350" y="4454560"/>
                </a:cubicBezTo>
                <a:close/>
                <a:moveTo>
                  <a:pt x="1657422" y="4454085"/>
                </a:moveTo>
                <a:cubicBezTo>
                  <a:pt x="1663495" y="4464714"/>
                  <a:pt x="1653317" y="4478425"/>
                  <a:pt x="1649099" y="4491147"/>
                </a:cubicBezTo>
                <a:cubicBezTo>
                  <a:pt x="1642102" y="4482854"/>
                  <a:pt x="1635075" y="4474646"/>
                  <a:pt x="1628137" y="4466513"/>
                </a:cubicBezTo>
                <a:cubicBezTo>
                  <a:pt x="1636586" y="4452525"/>
                  <a:pt x="1649022" y="4468112"/>
                  <a:pt x="1657422" y="4454085"/>
                </a:cubicBezTo>
                <a:close/>
                <a:moveTo>
                  <a:pt x="643426" y="4441345"/>
                </a:moveTo>
                <a:cubicBezTo>
                  <a:pt x="638798" y="4440522"/>
                  <a:pt x="634255" y="4441852"/>
                  <a:pt x="630727" y="4444781"/>
                </a:cubicBezTo>
                <a:cubicBezTo>
                  <a:pt x="623667" y="4450636"/>
                  <a:pt x="620656" y="4462893"/>
                  <a:pt x="629114" y="4477140"/>
                </a:cubicBezTo>
                <a:cubicBezTo>
                  <a:pt x="637894" y="4465197"/>
                  <a:pt x="648998" y="4471034"/>
                  <a:pt x="656642" y="4450817"/>
                </a:cubicBezTo>
                <a:cubicBezTo>
                  <a:pt x="652769" y="4445141"/>
                  <a:pt x="648054" y="4442168"/>
                  <a:pt x="643426" y="4441345"/>
                </a:cubicBezTo>
                <a:close/>
                <a:moveTo>
                  <a:pt x="2355134" y="4441142"/>
                </a:moveTo>
                <a:cubicBezTo>
                  <a:pt x="2348859" y="4449588"/>
                  <a:pt x="2341128" y="4447060"/>
                  <a:pt x="2336252" y="4465916"/>
                </a:cubicBezTo>
                <a:cubicBezTo>
                  <a:pt x="2356692" y="4472540"/>
                  <a:pt x="2351939" y="4497439"/>
                  <a:pt x="2369256" y="4481256"/>
                </a:cubicBezTo>
                <a:cubicBezTo>
                  <a:pt x="2358970" y="4468818"/>
                  <a:pt x="2371858" y="4452383"/>
                  <a:pt x="2355134" y="4441142"/>
                </a:cubicBezTo>
                <a:close/>
                <a:moveTo>
                  <a:pt x="756945" y="4439743"/>
                </a:moveTo>
                <a:cubicBezTo>
                  <a:pt x="754074" y="4457105"/>
                  <a:pt x="727497" y="4453810"/>
                  <a:pt x="740017" y="4478350"/>
                </a:cubicBezTo>
                <a:cubicBezTo>
                  <a:pt x="751067" y="4484070"/>
                  <a:pt x="758892" y="4465207"/>
                  <a:pt x="769303" y="4465883"/>
                </a:cubicBezTo>
                <a:cubicBezTo>
                  <a:pt x="777372" y="4483448"/>
                  <a:pt x="745816" y="4508154"/>
                  <a:pt x="768064" y="4523061"/>
                </a:cubicBezTo>
                <a:cubicBezTo>
                  <a:pt x="789697" y="4519806"/>
                  <a:pt x="764214" y="4493642"/>
                  <a:pt x="783184" y="4470481"/>
                </a:cubicBezTo>
                <a:cubicBezTo>
                  <a:pt x="774414" y="4460250"/>
                  <a:pt x="765757" y="4449969"/>
                  <a:pt x="756945" y="4439743"/>
                </a:cubicBezTo>
                <a:close/>
                <a:moveTo>
                  <a:pt x="327490" y="4439472"/>
                </a:moveTo>
                <a:cubicBezTo>
                  <a:pt x="317235" y="4481632"/>
                  <a:pt x="367026" y="4523364"/>
                  <a:pt x="383431" y="4493446"/>
                </a:cubicBezTo>
                <a:cubicBezTo>
                  <a:pt x="380089" y="4466922"/>
                  <a:pt x="365448" y="4450489"/>
                  <a:pt x="355303" y="4448744"/>
                </a:cubicBezTo>
                <a:cubicBezTo>
                  <a:pt x="359361" y="4484663"/>
                  <a:pt x="339764" y="4464831"/>
                  <a:pt x="327490" y="4439472"/>
                </a:cubicBezTo>
                <a:close/>
                <a:moveTo>
                  <a:pt x="2531490" y="4435930"/>
                </a:moveTo>
                <a:cubicBezTo>
                  <a:pt x="2525334" y="4434101"/>
                  <a:pt x="2519575" y="4435138"/>
                  <a:pt x="2514416" y="4440714"/>
                </a:cubicBezTo>
                <a:cubicBezTo>
                  <a:pt x="2521118" y="4451404"/>
                  <a:pt x="2517741" y="4463830"/>
                  <a:pt x="2523408" y="4474544"/>
                </a:cubicBezTo>
                <a:cubicBezTo>
                  <a:pt x="2529929" y="4446224"/>
                  <a:pt x="2544299" y="4476639"/>
                  <a:pt x="2550949" y="4448345"/>
                </a:cubicBezTo>
                <a:cubicBezTo>
                  <a:pt x="2544201" y="4442455"/>
                  <a:pt x="2537646" y="4437759"/>
                  <a:pt x="2531490" y="4435930"/>
                </a:cubicBezTo>
                <a:close/>
                <a:moveTo>
                  <a:pt x="714974" y="4415468"/>
                </a:moveTo>
                <a:cubicBezTo>
                  <a:pt x="712214" y="4414049"/>
                  <a:pt x="709648" y="4414127"/>
                  <a:pt x="707248" y="4415474"/>
                </a:cubicBezTo>
                <a:cubicBezTo>
                  <a:pt x="702446" y="4418164"/>
                  <a:pt x="698312" y="4425929"/>
                  <a:pt x="694622" y="4436918"/>
                </a:cubicBezTo>
                <a:cubicBezTo>
                  <a:pt x="701554" y="4445009"/>
                  <a:pt x="708547" y="4453258"/>
                  <a:pt x="715578" y="4461509"/>
                </a:cubicBezTo>
                <a:cubicBezTo>
                  <a:pt x="723154" y="4448317"/>
                  <a:pt x="717193" y="4437590"/>
                  <a:pt x="723863" y="4424451"/>
                </a:cubicBezTo>
                <a:cubicBezTo>
                  <a:pt x="720688" y="4419805"/>
                  <a:pt x="717734" y="4416887"/>
                  <a:pt x="714974" y="4415468"/>
                </a:cubicBezTo>
                <a:close/>
                <a:moveTo>
                  <a:pt x="545474" y="4414257"/>
                </a:moveTo>
                <a:cubicBezTo>
                  <a:pt x="530741" y="4437818"/>
                  <a:pt x="484816" y="4399342"/>
                  <a:pt x="488648" y="4452927"/>
                </a:cubicBezTo>
                <a:cubicBezTo>
                  <a:pt x="490991" y="4447830"/>
                  <a:pt x="493194" y="4442579"/>
                  <a:pt x="495501" y="4437569"/>
                </a:cubicBezTo>
                <a:cubicBezTo>
                  <a:pt x="506733" y="4456762"/>
                  <a:pt x="505899" y="4478230"/>
                  <a:pt x="508134" y="4499222"/>
                </a:cubicBezTo>
                <a:cubicBezTo>
                  <a:pt x="514999" y="4483941"/>
                  <a:pt x="526784" y="4506151"/>
                  <a:pt x="532177" y="4480605"/>
                </a:cubicBezTo>
                <a:cubicBezTo>
                  <a:pt x="490951" y="4437703"/>
                  <a:pt x="560295" y="4451104"/>
                  <a:pt x="545474" y="4414257"/>
                </a:cubicBezTo>
                <a:close/>
                <a:moveTo>
                  <a:pt x="1851025" y="4411732"/>
                </a:moveTo>
                <a:cubicBezTo>
                  <a:pt x="1844579" y="4425013"/>
                  <a:pt x="1844637" y="4472180"/>
                  <a:pt x="1866747" y="4430255"/>
                </a:cubicBezTo>
                <a:cubicBezTo>
                  <a:pt x="1872880" y="4441048"/>
                  <a:pt x="1862612" y="4454722"/>
                  <a:pt x="1858467" y="4467314"/>
                </a:cubicBezTo>
                <a:cubicBezTo>
                  <a:pt x="1844658" y="4452534"/>
                  <a:pt x="1833091" y="4454719"/>
                  <a:pt x="1823823" y="4473690"/>
                </a:cubicBezTo>
                <a:cubicBezTo>
                  <a:pt x="1804089" y="4458978"/>
                  <a:pt x="1822564" y="4448824"/>
                  <a:pt x="1830624" y="4458210"/>
                </a:cubicBezTo>
                <a:cubicBezTo>
                  <a:pt x="1836642" y="4445222"/>
                  <a:pt x="1835566" y="4433496"/>
                  <a:pt x="1830348" y="4422697"/>
                </a:cubicBezTo>
                <a:cubicBezTo>
                  <a:pt x="1836634" y="4414742"/>
                  <a:pt x="1844907" y="4421326"/>
                  <a:pt x="1851025" y="4411732"/>
                </a:cubicBezTo>
                <a:close/>
                <a:moveTo>
                  <a:pt x="1933367" y="4411502"/>
                </a:moveTo>
                <a:cubicBezTo>
                  <a:pt x="1945534" y="4409423"/>
                  <a:pt x="1957156" y="4415589"/>
                  <a:pt x="1965540" y="4440847"/>
                </a:cubicBezTo>
                <a:cubicBezTo>
                  <a:pt x="1953767" y="4435597"/>
                  <a:pt x="1943932" y="4444858"/>
                  <a:pt x="1933508" y="4449654"/>
                </a:cubicBezTo>
                <a:cubicBezTo>
                  <a:pt x="1923084" y="4454450"/>
                  <a:pt x="1912071" y="4454781"/>
                  <a:pt x="1897953" y="4431669"/>
                </a:cubicBezTo>
                <a:cubicBezTo>
                  <a:pt x="1908497" y="4423922"/>
                  <a:pt x="1921200" y="4413586"/>
                  <a:pt x="1933367" y="4411502"/>
                </a:cubicBezTo>
                <a:close/>
                <a:moveTo>
                  <a:pt x="3708516" y="4403065"/>
                </a:moveTo>
                <a:cubicBezTo>
                  <a:pt x="3712465" y="4402477"/>
                  <a:pt x="3716401" y="4403796"/>
                  <a:pt x="3720195" y="4406625"/>
                </a:cubicBezTo>
                <a:cubicBezTo>
                  <a:pt x="3727790" y="4412281"/>
                  <a:pt x="3734821" y="4423974"/>
                  <a:pt x="3740274" y="4438512"/>
                </a:cubicBezTo>
                <a:cubicBezTo>
                  <a:pt x="3729231" y="4442967"/>
                  <a:pt x="3725614" y="4451057"/>
                  <a:pt x="3726709" y="4469425"/>
                </a:cubicBezTo>
                <a:cubicBezTo>
                  <a:pt x="3750072" y="4501285"/>
                  <a:pt x="3761781" y="4444568"/>
                  <a:pt x="3785684" y="4480069"/>
                </a:cubicBezTo>
                <a:cubicBezTo>
                  <a:pt x="3775668" y="4482383"/>
                  <a:pt x="3764472" y="4476473"/>
                  <a:pt x="3758202" y="4506432"/>
                </a:cubicBezTo>
                <a:cubicBezTo>
                  <a:pt x="3729199" y="4475896"/>
                  <a:pt x="3708438" y="4494506"/>
                  <a:pt x="3697622" y="4517417"/>
                </a:cubicBezTo>
                <a:cubicBezTo>
                  <a:pt x="3694013" y="4491919"/>
                  <a:pt x="3710508" y="4462864"/>
                  <a:pt x="3683181" y="4441750"/>
                </a:cubicBezTo>
                <a:cubicBezTo>
                  <a:pt x="3698438" y="4412365"/>
                  <a:pt x="3704170" y="4474351"/>
                  <a:pt x="3722990" y="4441653"/>
                </a:cubicBezTo>
                <a:cubicBezTo>
                  <a:pt x="3728521" y="4413805"/>
                  <a:pt x="3703997" y="4426494"/>
                  <a:pt x="3696759" y="4410959"/>
                </a:cubicBezTo>
                <a:cubicBezTo>
                  <a:pt x="3700606" y="4406152"/>
                  <a:pt x="3704568" y="4403654"/>
                  <a:pt x="3708516" y="4403065"/>
                </a:cubicBezTo>
                <a:close/>
                <a:moveTo>
                  <a:pt x="464042" y="4400435"/>
                </a:moveTo>
                <a:cubicBezTo>
                  <a:pt x="460804" y="4410563"/>
                  <a:pt x="453515" y="4421276"/>
                  <a:pt x="459040" y="4429803"/>
                </a:cubicBezTo>
                <a:cubicBezTo>
                  <a:pt x="462774" y="4424124"/>
                  <a:pt x="466238" y="4431972"/>
                  <a:pt x="470275" y="4436737"/>
                </a:cubicBezTo>
                <a:cubicBezTo>
                  <a:pt x="474312" y="4441502"/>
                  <a:pt x="478928" y="4443191"/>
                  <a:pt x="484973" y="4425195"/>
                </a:cubicBezTo>
                <a:cubicBezTo>
                  <a:pt x="477976" y="4416858"/>
                  <a:pt x="470953" y="4408694"/>
                  <a:pt x="464042" y="4400435"/>
                </a:cubicBezTo>
                <a:close/>
                <a:moveTo>
                  <a:pt x="3265454" y="4396718"/>
                </a:moveTo>
                <a:cubicBezTo>
                  <a:pt x="3256250" y="4412653"/>
                  <a:pt x="3254007" y="4427208"/>
                  <a:pt x="3262370" y="4439930"/>
                </a:cubicBezTo>
                <a:cubicBezTo>
                  <a:pt x="3281378" y="4407043"/>
                  <a:pt x="3306437" y="4470827"/>
                  <a:pt x="3319821" y="4472196"/>
                </a:cubicBezTo>
                <a:cubicBezTo>
                  <a:pt x="3333643" y="4433241"/>
                  <a:pt x="3307376" y="4442743"/>
                  <a:pt x="3293302" y="4405903"/>
                </a:cubicBezTo>
                <a:cubicBezTo>
                  <a:pt x="3288396" y="4435391"/>
                  <a:pt x="3275572" y="4405894"/>
                  <a:pt x="3265454" y="4396718"/>
                </a:cubicBezTo>
                <a:close/>
                <a:moveTo>
                  <a:pt x="597146" y="4396012"/>
                </a:moveTo>
                <a:cubicBezTo>
                  <a:pt x="588368" y="4395814"/>
                  <a:pt x="579099" y="4399803"/>
                  <a:pt x="566186" y="4403245"/>
                </a:cubicBezTo>
                <a:cubicBezTo>
                  <a:pt x="571712" y="4411816"/>
                  <a:pt x="566464" y="4422153"/>
                  <a:pt x="561263" y="4432608"/>
                </a:cubicBezTo>
                <a:cubicBezTo>
                  <a:pt x="585095" y="4445532"/>
                  <a:pt x="600957" y="4398146"/>
                  <a:pt x="625204" y="4413930"/>
                </a:cubicBezTo>
                <a:cubicBezTo>
                  <a:pt x="614227" y="4400603"/>
                  <a:pt x="605929" y="4396215"/>
                  <a:pt x="597146" y="4396012"/>
                </a:cubicBezTo>
                <a:close/>
                <a:moveTo>
                  <a:pt x="3862824" y="4394930"/>
                </a:moveTo>
                <a:cubicBezTo>
                  <a:pt x="3882679" y="4417267"/>
                  <a:pt x="3881590" y="4403843"/>
                  <a:pt x="3894318" y="4431977"/>
                </a:cubicBezTo>
                <a:cubicBezTo>
                  <a:pt x="3881823" y="4458752"/>
                  <a:pt x="3849867" y="4402610"/>
                  <a:pt x="3870267" y="4450512"/>
                </a:cubicBezTo>
                <a:cubicBezTo>
                  <a:pt x="3860967" y="4468780"/>
                  <a:pt x="3851495" y="4431882"/>
                  <a:pt x="3849263" y="4425886"/>
                </a:cubicBezTo>
                <a:cubicBezTo>
                  <a:pt x="3853765" y="4415542"/>
                  <a:pt x="3858275" y="4405236"/>
                  <a:pt x="3862824" y="4394930"/>
                </a:cubicBezTo>
                <a:close/>
                <a:moveTo>
                  <a:pt x="117613" y="4392314"/>
                </a:moveTo>
                <a:cubicBezTo>
                  <a:pt x="122601" y="4398446"/>
                  <a:pt x="117527" y="4406482"/>
                  <a:pt x="116090" y="4413896"/>
                </a:cubicBezTo>
                <a:cubicBezTo>
                  <a:pt x="127360" y="4431882"/>
                  <a:pt x="133671" y="4413252"/>
                  <a:pt x="145694" y="4436978"/>
                </a:cubicBezTo>
                <a:cubicBezTo>
                  <a:pt x="137703" y="4443486"/>
                  <a:pt x="129844" y="4450883"/>
                  <a:pt x="121202" y="4452396"/>
                </a:cubicBezTo>
                <a:cubicBezTo>
                  <a:pt x="112559" y="4453911"/>
                  <a:pt x="103132" y="4449541"/>
                  <a:pt x="92005" y="4432516"/>
                </a:cubicBezTo>
                <a:cubicBezTo>
                  <a:pt x="106675" y="4414029"/>
                  <a:pt x="114922" y="4431287"/>
                  <a:pt x="117613" y="4392314"/>
                </a:cubicBezTo>
                <a:close/>
                <a:moveTo>
                  <a:pt x="1807510" y="4384222"/>
                </a:moveTo>
                <a:cubicBezTo>
                  <a:pt x="1811551" y="4423630"/>
                  <a:pt x="1804561" y="4465202"/>
                  <a:pt x="1801649" y="4506069"/>
                </a:cubicBezTo>
                <a:cubicBezTo>
                  <a:pt x="1789337" y="4436580"/>
                  <a:pt x="1775541" y="4521537"/>
                  <a:pt x="1746403" y="4523238"/>
                </a:cubicBezTo>
                <a:cubicBezTo>
                  <a:pt x="1742529" y="4505736"/>
                  <a:pt x="1737199" y="4499931"/>
                  <a:pt x="1727244" y="4512578"/>
                </a:cubicBezTo>
                <a:cubicBezTo>
                  <a:pt x="1724107" y="4486822"/>
                  <a:pt x="1762075" y="4487789"/>
                  <a:pt x="1775364" y="4475259"/>
                </a:cubicBezTo>
                <a:cubicBezTo>
                  <a:pt x="1765069" y="4434792"/>
                  <a:pt x="1796566" y="4399381"/>
                  <a:pt x="1807510" y="4384222"/>
                </a:cubicBezTo>
                <a:close/>
                <a:moveTo>
                  <a:pt x="4122887" y="4379863"/>
                </a:moveTo>
                <a:cubicBezTo>
                  <a:pt x="4127672" y="4378908"/>
                  <a:pt x="4132384" y="4381002"/>
                  <a:pt x="4136319" y="4387896"/>
                </a:cubicBezTo>
                <a:cubicBezTo>
                  <a:pt x="4123666" y="4403435"/>
                  <a:pt x="4112254" y="4428565"/>
                  <a:pt x="4096873" y="4423541"/>
                </a:cubicBezTo>
                <a:cubicBezTo>
                  <a:pt x="4094639" y="4416542"/>
                  <a:pt x="4100565" y="4400739"/>
                  <a:pt x="4109019" y="4390128"/>
                </a:cubicBezTo>
                <a:cubicBezTo>
                  <a:pt x="4113244" y="4384823"/>
                  <a:pt x="4118102" y="4380818"/>
                  <a:pt x="4122887" y="4379863"/>
                </a:cubicBezTo>
                <a:close/>
                <a:moveTo>
                  <a:pt x="3909519" y="4379344"/>
                </a:moveTo>
                <a:cubicBezTo>
                  <a:pt x="3911545" y="4397903"/>
                  <a:pt x="3928865" y="4413730"/>
                  <a:pt x="3942807" y="4430240"/>
                </a:cubicBezTo>
                <a:cubicBezTo>
                  <a:pt x="3939438" y="4437896"/>
                  <a:pt x="3935995" y="4445599"/>
                  <a:pt x="3932633" y="4453332"/>
                </a:cubicBezTo>
                <a:cubicBezTo>
                  <a:pt x="3927043" y="4444978"/>
                  <a:pt x="3922516" y="4444156"/>
                  <a:pt x="3918680" y="4448826"/>
                </a:cubicBezTo>
                <a:cubicBezTo>
                  <a:pt x="3914900" y="4422512"/>
                  <a:pt x="3920748" y="4429764"/>
                  <a:pt x="3901161" y="4416488"/>
                </a:cubicBezTo>
                <a:cubicBezTo>
                  <a:pt x="3907822" y="4403307"/>
                  <a:pt x="3901823" y="4392588"/>
                  <a:pt x="3909519" y="4379344"/>
                </a:cubicBezTo>
                <a:close/>
                <a:moveTo>
                  <a:pt x="3369247" y="4377980"/>
                </a:moveTo>
                <a:cubicBezTo>
                  <a:pt x="3357196" y="4389221"/>
                  <a:pt x="3319873" y="4381172"/>
                  <a:pt x="3326315" y="4421329"/>
                </a:cubicBezTo>
                <a:cubicBezTo>
                  <a:pt x="3336820" y="4429820"/>
                  <a:pt x="3348034" y="4442594"/>
                  <a:pt x="3359687" y="4449708"/>
                </a:cubicBezTo>
                <a:cubicBezTo>
                  <a:pt x="3371342" y="4456822"/>
                  <a:pt x="3383440" y="4458280"/>
                  <a:pt x="3395714" y="4444153"/>
                </a:cubicBezTo>
                <a:cubicBezTo>
                  <a:pt x="3382171" y="4419756"/>
                  <a:pt x="3374515" y="4439473"/>
                  <a:pt x="3360834" y="4414969"/>
                </a:cubicBezTo>
                <a:cubicBezTo>
                  <a:pt x="3370010" y="4396338"/>
                  <a:pt x="3381483" y="4402551"/>
                  <a:pt x="3369247" y="4377980"/>
                </a:cubicBezTo>
                <a:close/>
                <a:moveTo>
                  <a:pt x="4148019" y="4373913"/>
                </a:moveTo>
                <a:cubicBezTo>
                  <a:pt x="4159880" y="4382175"/>
                  <a:pt x="4168160" y="4408195"/>
                  <a:pt x="4184814" y="4386246"/>
                </a:cubicBezTo>
                <a:cubicBezTo>
                  <a:pt x="4196319" y="4402878"/>
                  <a:pt x="4169728" y="4399877"/>
                  <a:pt x="4166014" y="4411051"/>
                </a:cubicBezTo>
                <a:cubicBezTo>
                  <a:pt x="4155533" y="4398713"/>
                  <a:pt x="4145005" y="4386339"/>
                  <a:pt x="4134520" y="4374004"/>
                </a:cubicBezTo>
                <a:cubicBezTo>
                  <a:pt x="4139713" y="4370377"/>
                  <a:pt x="4144065" y="4371158"/>
                  <a:pt x="4148019" y="4373913"/>
                </a:cubicBezTo>
                <a:close/>
                <a:moveTo>
                  <a:pt x="1999503" y="4363499"/>
                </a:moveTo>
                <a:cubicBezTo>
                  <a:pt x="2013868" y="4363478"/>
                  <a:pt x="2016337" y="4380667"/>
                  <a:pt x="2039673" y="4398911"/>
                </a:cubicBezTo>
                <a:cubicBezTo>
                  <a:pt x="2033292" y="4406750"/>
                  <a:pt x="2025015" y="4400122"/>
                  <a:pt x="2018901" y="4409759"/>
                </a:cubicBezTo>
                <a:cubicBezTo>
                  <a:pt x="2000311" y="4396508"/>
                  <a:pt x="2018176" y="4376742"/>
                  <a:pt x="1999503" y="4363499"/>
                </a:cubicBezTo>
                <a:close/>
                <a:moveTo>
                  <a:pt x="2731608" y="4360399"/>
                </a:moveTo>
                <a:cubicBezTo>
                  <a:pt x="2720514" y="4360107"/>
                  <a:pt x="2709815" y="4362691"/>
                  <a:pt x="2699017" y="4364483"/>
                </a:cubicBezTo>
                <a:cubicBezTo>
                  <a:pt x="2709502" y="4376860"/>
                  <a:pt x="2720018" y="4389113"/>
                  <a:pt x="2730455" y="4401414"/>
                </a:cubicBezTo>
                <a:cubicBezTo>
                  <a:pt x="2738178" y="4359264"/>
                  <a:pt x="2758040" y="4408798"/>
                  <a:pt x="2766587" y="4373540"/>
                </a:cubicBezTo>
                <a:cubicBezTo>
                  <a:pt x="2754198" y="4363847"/>
                  <a:pt x="2742706" y="4360688"/>
                  <a:pt x="2731608" y="4360399"/>
                </a:cubicBezTo>
                <a:close/>
                <a:moveTo>
                  <a:pt x="648937" y="4359886"/>
                </a:moveTo>
                <a:cubicBezTo>
                  <a:pt x="637947" y="4377451"/>
                  <a:pt x="622939" y="4364709"/>
                  <a:pt x="612709" y="4387637"/>
                </a:cubicBezTo>
                <a:cubicBezTo>
                  <a:pt x="619624" y="4399217"/>
                  <a:pt x="630682" y="4399832"/>
                  <a:pt x="639010" y="4393773"/>
                </a:cubicBezTo>
                <a:cubicBezTo>
                  <a:pt x="647335" y="4387714"/>
                  <a:pt x="652934" y="4374983"/>
                  <a:pt x="648937" y="4359886"/>
                </a:cubicBezTo>
                <a:close/>
                <a:moveTo>
                  <a:pt x="3419247" y="4354540"/>
                </a:moveTo>
                <a:cubicBezTo>
                  <a:pt x="3410636" y="4370166"/>
                  <a:pt x="3377271" y="4368351"/>
                  <a:pt x="3385039" y="4396331"/>
                </a:cubicBezTo>
                <a:cubicBezTo>
                  <a:pt x="3398091" y="4373362"/>
                  <a:pt x="3419738" y="4413577"/>
                  <a:pt x="3431580" y="4380849"/>
                </a:cubicBezTo>
                <a:cubicBezTo>
                  <a:pt x="3424259" y="4372632"/>
                  <a:pt x="3421633" y="4363638"/>
                  <a:pt x="3419247" y="4354540"/>
                </a:cubicBezTo>
                <a:close/>
                <a:moveTo>
                  <a:pt x="2250435" y="4353469"/>
                </a:moveTo>
                <a:cubicBezTo>
                  <a:pt x="2245845" y="4362946"/>
                  <a:pt x="2239048" y="4356171"/>
                  <a:pt x="2234988" y="4370454"/>
                </a:cubicBezTo>
                <a:cubicBezTo>
                  <a:pt x="2243810" y="4380762"/>
                  <a:pt x="2252591" y="4391074"/>
                  <a:pt x="2261244" y="4401355"/>
                </a:cubicBezTo>
                <a:cubicBezTo>
                  <a:pt x="2271790" y="4382749"/>
                  <a:pt x="2259072" y="4368443"/>
                  <a:pt x="2250435" y="4353469"/>
                </a:cubicBezTo>
                <a:close/>
                <a:moveTo>
                  <a:pt x="3627015" y="4352379"/>
                </a:moveTo>
                <a:cubicBezTo>
                  <a:pt x="3605439" y="4371201"/>
                  <a:pt x="3635935" y="4416284"/>
                  <a:pt x="3617095" y="4411157"/>
                </a:cubicBezTo>
                <a:cubicBezTo>
                  <a:pt x="3608532" y="4396089"/>
                  <a:pt x="3617301" y="4377918"/>
                  <a:pt x="3597696" y="4364898"/>
                </a:cubicBezTo>
                <a:cubicBezTo>
                  <a:pt x="3588095" y="4387888"/>
                  <a:pt x="3597010" y="4407611"/>
                  <a:pt x="3601644" y="4428105"/>
                </a:cubicBezTo>
                <a:cubicBezTo>
                  <a:pt x="3612611" y="4421892"/>
                  <a:pt x="3624894" y="4425489"/>
                  <a:pt x="3636709" y="4425538"/>
                </a:cubicBezTo>
                <a:cubicBezTo>
                  <a:pt x="3648523" y="4425582"/>
                  <a:pt x="3659859" y="4422074"/>
                  <a:pt x="3668938" y="4401649"/>
                </a:cubicBezTo>
                <a:cubicBezTo>
                  <a:pt x="3645504" y="4399069"/>
                  <a:pt x="3646863" y="4352380"/>
                  <a:pt x="3627015" y="4352379"/>
                </a:cubicBezTo>
                <a:close/>
                <a:moveTo>
                  <a:pt x="718196" y="4348535"/>
                </a:moveTo>
                <a:cubicBezTo>
                  <a:pt x="712428" y="4349583"/>
                  <a:pt x="707216" y="4354841"/>
                  <a:pt x="702578" y="4364264"/>
                </a:cubicBezTo>
                <a:cubicBezTo>
                  <a:pt x="704711" y="4382651"/>
                  <a:pt x="722757" y="4403971"/>
                  <a:pt x="734064" y="4401234"/>
                </a:cubicBezTo>
                <a:cubicBezTo>
                  <a:pt x="751542" y="4383826"/>
                  <a:pt x="719709" y="4375424"/>
                  <a:pt x="737153" y="4358064"/>
                </a:cubicBezTo>
                <a:cubicBezTo>
                  <a:pt x="730290" y="4350649"/>
                  <a:pt x="723965" y="4347487"/>
                  <a:pt x="718196" y="4348535"/>
                </a:cubicBezTo>
                <a:close/>
                <a:moveTo>
                  <a:pt x="4042507" y="4348062"/>
                </a:moveTo>
                <a:cubicBezTo>
                  <a:pt x="4048529" y="4348896"/>
                  <a:pt x="4054534" y="4349981"/>
                  <a:pt x="4061681" y="4358926"/>
                </a:cubicBezTo>
                <a:cubicBezTo>
                  <a:pt x="4062740" y="4370444"/>
                  <a:pt x="4059660" y="4382966"/>
                  <a:pt x="4053345" y="4395862"/>
                </a:cubicBezTo>
                <a:cubicBezTo>
                  <a:pt x="4038637" y="4382008"/>
                  <a:pt x="4031985" y="4366534"/>
                  <a:pt x="4042507" y="4348062"/>
                </a:cubicBezTo>
                <a:close/>
                <a:moveTo>
                  <a:pt x="3495834" y="4348044"/>
                </a:moveTo>
                <a:cubicBezTo>
                  <a:pt x="3489258" y="4348548"/>
                  <a:pt x="3482858" y="4350357"/>
                  <a:pt x="3476522" y="4352639"/>
                </a:cubicBezTo>
                <a:cubicBezTo>
                  <a:pt x="3463846" y="4357204"/>
                  <a:pt x="3451430" y="4363656"/>
                  <a:pt x="3438375" y="4365326"/>
                </a:cubicBezTo>
                <a:cubicBezTo>
                  <a:pt x="3443661" y="4371514"/>
                  <a:pt x="3448938" y="4377656"/>
                  <a:pt x="3454146" y="4383892"/>
                </a:cubicBezTo>
                <a:cubicBezTo>
                  <a:pt x="3473272" y="4361459"/>
                  <a:pt x="3497015" y="4373516"/>
                  <a:pt x="3516202" y="4351287"/>
                </a:cubicBezTo>
                <a:cubicBezTo>
                  <a:pt x="3509162" y="4348344"/>
                  <a:pt x="3502411" y="4347541"/>
                  <a:pt x="3495834" y="4348044"/>
                </a:cubicBezTo>
                <a:close/>
                <a:moveTo>
                  <a:pt x="3925947" y="4347264"/>
                </a:moveTo>
                <a:cubicBezTo>
                  <a:pt x="3933711" y="4347817"/>
                  <a:pt x="3942812" y="4349522"/>
                  <a:pt x="3954161" y="4349854"/>
                </a:cubicBezTo>
                <a:cubicBezTo>
                  <a:pt x="3950799" y="4357548"/>
                  <a:pt x="3947451" y="4365406"/>
                  <a:pt x="3944004" y="4373067"/>
                </a:cubicBezTo>
                <a:cubicBezTo>
                  <a:pt x="3928053" y="4341815"/>
                  <a:pt x="3920675" y="4374752"/>
                  <a:pt x="3905757" y="4351577"/>
                </a:cubicBezTo>
                <a:cubicBezTo>
                  <a:pt x="3911756" y="4347307"/>
                  <a:pt x="3918183" y="4346710"/>
                  <a:pt x="3925947" y="4347264"/>
                </a:cubicBezTo>
                <a:close/>
                <a:moveTo>
                  <a:pt x="4629801" y="4345709"/>
                </a:moveTo>
                <a:cubicBezTo>
                  <a:pt x="4637793" y="4347492"/>
                  <a:pt x="4647449" y="4361629"/>
                  <a:pt x="4653766" y="4350953"/>
                </a:cubicBezTo>
                <a:cubicBezTo>
                  <a:pt x="4655021" y="4377356"/>
                  <a:pt x="4643929" y="4382979"/>
                  <a:pt x="4628114" y="4391161"/>
                </a:cubicBezTo>
                <a:cubicBezTo>
                  <a:pt x="4618604" y="4378601"/>
                  <a:pt x="4635688" y="4361321"/>
                  <a:pt x="4622550" y="4349420"/>
                </a:cubicBezTo>
                <a:cubicBezTo>
                  <a:pt x="4624658" y="4345893"/>
                  <a:pt x="4627137" y="4345115"/>
                  <a:pt x="4629801" y="4345709"/>
                </a:cubicBezTo>
                <a:close/>
                <a:moveTo>
                  <a:pt x="792947" y="4344601"/>
                </a:moveTo>
                <a:cubicBezTo>
                  <a:pt x="787144" y="4345314"/>
                  <a:pt x="781740" y="4348985"/>
                  <a:pt x="777026" y="4357795"/>
                </a:cubicBezTo>
                <a:cubicBezTo>
                  <a:pt x="783899" y="4366061"/>
                  <a:pt x="775803" y="4377023"/>
                  <a:pt x="780762" y="4385730"/>
                </a:cubicBezTo>
                <a:cubicBezTo>
                  <a:pt x="800237" y="4354919"/>
                  <a:pt x="828358" y="4388657"/>
                  <a:pt x="848049" y="4359149"/>
                </a:cubicBezTo>
                <a:cubicBezTo>
                  <a:pt x="836915" y="4364340"/>
                  <a:pt x="823871" y="4355193"/>
                  <a:pt x="811255" y="4349155"/>
                </a:cubicBezTo>
                <a:cubicBezTo>
                  <a:pt x="804949" y="4346132"/>
                  <a:pt x="798749" y="4343888"/>
                  <a:pt x="792947" y="4344601"/>
                </a:cubicBezTo>
                <a:close/>
                <a:moveTo>
                  <a:pt x="1921439" y="4342021"/>
                </a:moveTo>
                <a:cubicBezTo>
                  <a:pt x="1939012" y="4330336"/>
                  <a:pt x="1943722" y="4379930"/>
                  <a:pt x="1937481" y="4396015"/>
                </a:cubicBezTo>
                <a:cubicBezTo>
                  <a:pt x="1915687" y="4400119"/>
                  <a:pt x="1927377" y="4361840"/>
                  <a:pt x="1921439" y="4342021"/>
                </a:cubicBezTo>
                <a:close/>
                <a:moveTo>
                  <a:pt x="1974404" y="4341484"/>
                </a:moveTo>
                <a:cubicBezTo>
                  <a:pt x="1981625" y="4340384"/>
                  <a:pt x="1989079" y="4341001"/>
                  <a:pt x="1997625" y="4349655"/>
                </a:cubicBezTo>
                <a:cubicBezTo>
                  <a:pt x="1984192" y="4359545"/>
                  <a:pt x="1968837" y="4354764"/>
                  <a:pt x="1956297" y="4371373"/>
                </a:cubicBezTo>
                <a:cubicBezTo>
                  <a:pt x="1951389" y="4362782"/>
                  <a:pt x="1959523" y="4351817"/>
                  <a:pt x="1952578" y="4343602"/>
                </a:cubicBezTo>
                <a:cubicBezTo>
                  <a:pt x="1960195" y="4345394"/>
                  <a:pt x="1967183" y="4342582"/>
                  <a:pt x="1974404" y="4341484"/>
                </a:cubicBezTo>
                <a:close/>
                <a:moveTo>
                  <a:pt x="3974897" y="4339091"/>
                </a:moveTo>
                <a:cubicBezTo>
                  <a:pt x="3992892" y="4363154"/>
                  <a:pt x="4004301" y="4338317"/>
                  <a:pt x="4021860" y="4358941"/>
                </a:cubicBezTo>
                <a:cubicBezTo>
                  <a:pt x="4005294" y="4378408"/>
                  <a:pt x="3982114" y="4349145"/>
                  <a:pt x="3968447" y="4389994"/>
                </a:cubicBezTo>
                <a:cubicBezTo>
                  <a:pt x="3956347" y="4360675"/>
                  <a:pt x="3972711" y="4370829"/>
                  <a:pt x="3974897" y="4339091"/>
                </a:cubicBezTo>
                <a:close/>
                <a:moveTo>
                  <a:pt x="4071843" y="4335712"/>
                </a:moveTo>
                <a:cubicBezTo>
                  <a:pt x="4081608" y="4344677"/>
                  <a:pt x="4079682" y="4364804"/>
                  <a:pt x="4087506" y="4354037"/>
                </a:cubicBezTo>
                <a:cubicBezTo>
                  <a:pt x="4093600" y="4364873"/>
                  <a:pt x="4083427" y="4378623"/>
                  <a:pt x="4079230" y="4391177"/>
                </a:cubicBezTo>
                <a:cubicBezTo>
                  <a:pt x="4073992" y="4385032"/>
                  <a:pt x="4068758" y="4378920"/>
                  <a:pt x="4063468" y="4372696"/>
                </a:cubicBezTo>
                <a:cubicBezTo>
                  <a:pt x="4070233" y="4359714"/>
                  <a:pt x="4064264" y="4348866"/>
                  <a:pt x="4071843" y="4335712"/>
                </a:cubicBezTo>
                <a:close/>
                <a:moveTo>
                  <a:pt x="2789819" y="4331559"/>
                </a:moveTo>
                <a:cubicBezTo>
                  <a:pt x="2786259" y="4332499"/>
                  <a:pt x="2783019" y="4335844"/>
                  <a:pt x="2780227" y="4342537"/>
                </a:cubicBezTo>
                <a:cubicBezTo>
                  <a:pt x="2788181" y="4346809"/>
                  <a:pt x="2797039" y="4357994"/>
                  <a:pt x="2805345" y="4365028"/>
                </a:cubicBezTo>
                <a:cubicBezTo>
                  <a:pt x="2813647" y="4372058"/>
                  <a:pt x="2821397" y="4374939"/>
                  <a:pt x="2827129" y="4362603"/>
                </a:cubicBezTo>
                <a:cubicBezTo>
                  <a:pt x="2818419" y="4352571"/>
                  <a:pt x="2809486" y="4340867"/>
                  <a:pt x="2801335" y="4335011"/>
                </a:cubicBezTo>
                <a:cubicBezTo>
                  <a:pt x="2797259" y="4332083"/>
                  <a:pt x="2793378" y="4330618"/>
                  <a:pt x="2789819" y="4331559"/>
                </a:cubicBezTo>
                <a:close/>
                <a:moveTo>
                  <a:pt x="3552329" y="4323374"/>
                </a:moveTo>
                <a:cubicBezTo>
                  <a:pt x="3542706" y="4339680"/>
                  <a:pt x="3527768" y="4316259"/>
                  <a:pt x="3519641" y="4343501"/>
                </a:cubicBezTo>
                <a:cubicBezTo>
                  <a:pt x="3525902" y="4351722"/>
                  <a:pt x="3532093" y="4359549"/>
                  <a:pt x="3537740" y="4363308"/>
                </a:cubicBezTo>
                <a:cubicBezTo>
                  <a:pt x="3543388" y="4367069"/>
                  <a:pt x="3548496" y="4366765"/>
                  <a:pt x="3552593" y="4358724"/>
                </a:cubicBezTo>
                <a:cubicBezTo>
                  <a:pt x="3543996" y="4348602"/>
                  <a:pt x="3559145" y="4333971"/>
                  <a:pt x="3552329" y="4323374"/>
                </a:cubicBezTo>
                <a:close/>
                <a:moveTo>
                  <a:pt x="1503264" y="4323293"/>
                </a:moveTo>
                <a:cubicBezTo>
                  <a:pt x="1495705" y="4321626"/>
                  <a:pt x="1486331" y="4322728"/>
                  <a:pt x="1477720" y="4326105"/>
                </a:cubicBezTo>
                <a:cubicBezTo>
                  <a:pt x="1460506" y="4332862"/>
                  <a:pt x="1446344" y="4348735"/>
                  <a:pt x="1455869" y="4369786"/>
                </a:cubicBezTo>
                <a:cubicBezTo>
                  <a:pt x="1472805" y="4330842"/>
                  <a:pt x="1501322" y="4378954"/>
                  <a:pt x="1517916" y="4337098"/>
                </a:cubicBezTo>
                <a:cubicBezTo>
                  <a:pt x="1516567" y="4329398"/>
                  <a:pt x="1510822" y="4324961"/>
                  <a:pt x="1503264" y="4323293"/>
                </a:cubicBezTo>
                <a:close/>
                <a:moveTo>
                  <a:pt x="2849408" y="4320326"/>
                </a:moveTo>
                <a:cubicBezTo>
                  <a:pt x="2836376" y="4321239"/>
                  <a:pt x="2825956" y="4328463"/>
                  <a:pt x="2825278" y="4348589"/>
                </a:cubicBezTo>
                <a:cubicBezTo>
                  <a:pt x="2848132" y="4354011"/>
                  <a:pt x="2869127" y="4345380"/>
                  <a:pt x="2889215" y="4329911"/>
                </a:cubicBezTo>
                <a:cubicBezTo>
                  <a:pt x="2878085" y="4324800"/>
                  <a:pt x="2862440" y="4319408"/>
                  <a:pt x="2849408" y="4320326"/>
                </a:cubicBezTo>
                <a:close/>
                <a:moveTo>
                  <a:pt x="1917681" y="4314297"/>
                </a:moveTo>
                <a:cubicBezTo>
                  <a:pt x="1934032" y="4337287"/>
                  <a:pt x="1889082" y="4331803"/>
                  <a:pt x="1905957" y="4359097"/>
                </a:cubicBezTo>
                <a:cubicBezTo>
                  <a:pt x="1897091" y="4351580"/>
                  <a:pt x="1869050" y="4329580"/>
                  <a:pt x="1852268" y="4354637"/>
                </a:cubicBezTo>
                <a:cubicBezTo>
                  <a:pt x="1854436" y="4325141"/>
                  <a:pt x="1899032" y="4330038"/>
                  <a:pt x="1917681" y="4314297"/>
                </a:cubicBezTo>
                <a:close/>
                <a:moveTo>
                  <a:pt x="4838635" y="4310159"/>
                </a:moveTo>
                <a:cubicBezTo>
                  <a:pt x="4853340" y="4328830"/>
                  <a:pt x="4833273" y="4353809"/>
                  <a:pt x="4851329" y="4371971"/>
                </a:cubicBezTo>
                <a:cubicBezTo>
                  <a:pt x="4843341" y="4378275"/>
                  <a:pt x="4833804" y="4373188"/>
                  <a:pt x="4823566" y="4362816"/>
                </a:cubicBezTo>
                <a:cubicBezTo>
                  <a:pt x="4838838" y="4337213"/>
                  <a:pt x="4841091" y="4353923"/>
                  <a:pt x="4819885" y="4335003"/>
                </a:cubicBezTo>
                <a:cubicBezTo>
                  <a:pt x="4825311" y="4320288"/>
                  <a:pt x="4833427" y="4326142"/>
                  <a:pt x="4838635" y="4310159"/>
                </a:cubicBezTo>
                <a:close/>
                <a:moveTo>
                  <a:pt x="2913399" y="4308935"/>
                </a:moveTo>
                <a:cubicBezTo>
                  <a:pt x="2905826" y="4306498"/>
                  <a:pt x="2897389" y="4309761"/>
                  <a:pt x="2892581" y="4322216"/>
                </a:cubicBezTo>
                <a:cubicBezTo>
                  <a:pt x="2900007" y="4333722"/>
                  <a:pt x="2906420" y="4337632"/>
                  <a:pt x="2912326" y="4337668"/>
                </a:cubicBezTo>
                <a:cubicBezTo>
                  <a:pt x="2918232" y="4337699"/>
                  <a:pt x="2923627" y="4333854"/>
                  <a:pt x="2929032" y="4329856"/>
                </a:cubicBezTo>
                <a:cubicBezTo>
                  <a:pt x="2927680" y="4319511"/>
                  <a:pt x="2920973" y="4311375"/>
                  <a:pt x="2913399" y="4308935"/>
                </a:cubicBezTo>
                <a:close/>
                <a:moveTo>
                  <a:pt x="4338251" y="4308563"/>
                </a:moveTo>
                <a:cubicBezTo>
                  <a:pt x="4351799" y="4333003"/>
                  <a:pt x="4360792" y="4323110"/>
                  <a:pt x="4373143" y="4337872"/>
                </a:cubicBezTo>
                <a:cubicBezTo>
                  <a:pt x="4366544" y="4366244"/>
                  <a:pt x="4352124" y="4335751"/>
                  <a:pt x="4345611" y="4364196"/>
                </a:cubicBezTo>
                <a:cubicBezTo>
                  <a:pt x="4334658" y="4347259"/>
                  <a:pt x="4323279" y="4330238"/>
                  <a:pt x="4338251" y="4308563"/>
                </a:cubicBezTo>
                <a:close/>
                <a:moveTo>
                  <a:pt x="3607479" y="4305466"/>
                </a:moveTo>
                <a:cubicBezTo>
                  <a:pt x="3600094" y="4305378"/>
                  <a:pt x="3593369" y="4310156"/>
                  <a:pt x="3586931" y="4317002"/>
                </a:cubicBezTo>
                <a:cubicBezTo>
                  <a:pt x="3594589" y="4319412"/>
                  <a:pt x="3602779" y="4325696"/>
                  <a:pt x="3610590" y="4329001"/>
                </a:cubicBezTo>
                <a:cubicBezTo>
                  <a:pt x="3618405" y="4332302"/>
                  <a:pt x="3625840" y="4332630"/>
                  <a:pt x="3631990" y="4323137"/>
                </a:cubicBezTo>
                <a:cubicBezTo>
                  <a:pt x="3622909" y="4310510"/>
                  <a:pt x="3614864" y="4305555"/>
                  <a:pt x="3607479" y="4305466"/>
                </a:cubicBezTo>
                <a:close/>
                <a:moveTo>
                  <a:pt x="338606" y="4301688"/>
                </a:moveTo>
                <a:cubicBezTo>
                  <a:pt x="354792" y="4303228"/>
                  <a:pt x="369754" y="4319540"/>
                  <a:pt x="359615" y="4348233"/>
                </a:cubicBezTo>
                <a:cubicBezTo>
                  <a:pt x="340369" y="4329359"/>
                  <a:pt x="334551" y="4336599"/>
                  <a:pt x="322895" y="4305160"/>
                </a:cubicBezTo>
                <a:cubicBezTo>
                  <a:pt x="327679" y="4302303"/>
                  <a:pt x="333211" y="4301175"/>
                  <a:pt x="338606" y="4301688"/>
                </a:cubicBezTo>
                <a:close/>
                <a:moveTo>
                  <a:pt x="4779712" y="4299590"/>
                </a:moveTo>
                <a:cubicBezTo>
                  <a:pt x="4780179" y="4309421"/>
                  <a:pt x="4771731" y="4323183"/>
                  <a:pt x="4760479" y="4329737"/>
                </a:cubicBezTo>
                <a:cubicBezTo>
                  <a:pt x="4749229" y="4336296"/>
                  <a:pt x="4735178" y="4335649"/>
                  <a:pt x="4724453" y="4316674"/>
                </a:cubicBezTo>
                <a:cubicBezTo>
                  <a:pt x="4741891" y="4303717"/>
                  <a:pt x="4762955" y="4318001"/>
                  <a:pt x="4779712" y="4299590"/>
                </a:cubicBezTo>
                <a:close/>
                <a:moveTo>
                  <a:pt x="87371" y="4298210"/>
                </a:moveTo>
                <a:cubicBezTo>
                  <a:pt x="83729" y="4320214"/>
                  <a:pt x="52347" y="4294368"/>
                  <a:pt x="65119" y="4330675"/>
                </a:cubicBezTo>
                <a:cubicBezTo>
                  <a:pt x="76001" y="4321756"/>
                  <a:pt x="105271" y="4336733"/>
                  <a:pt x="87371" y="4298210"/>
                </a:cubicBezTo>
                <a:close/>
                <a:moveTo>
                  <a:pt x="4455875" y="4294301"/>
                </a:moveTo>
                <a:cubicBezTo>
                  <a:pt x="4458351" y="4303433"/>
                  <a:pt x="4460879" y="4312311"/>
                  <a:pt x="4468250" y="4320644"/>
                </a:cubicBezTo>
                <a:cubicBezTo>
                  <a:pt x="4460976" y="4338000"/>
                  <a:pt x="4451685" y="4340208"/>
                  <a:pt x="4441942" y="4339101"/>
                </a:cubicBezTo>
                <a:cubicBezTo>
                  <a:pt x="4432203" y="4337993"/>
                  <a:pt x="4422010" y="4333568"/>
                  <a:pt x="4412944" y="4337653"/>
                </a:cubicBezTo>
                <a:cubicBezTo>
                  <a:pt x="4411994" y="4270857"/>
                  <a:pt x="4443133" y="4368064"/>
                  <a:pt x="4455875" y="4294301"/>
                </a:cubicBezTo>
                <a:close/>
                <a:moveTo>
                  <a:pt x="4964943" y="4294300"/>
                </a:moveTo>
                <a:cubicBezTo>
                  <a:pt x="4963604" y="4311174"/>
                  <a:pt x="4976525" y="4325416"/>
                  <a:pt x="4967083" y="4343908"/>
                </a:cubicBezTo>
                <a:cubicBezTo>
                  <a:pt x="4962378" y="4318688"/>
                  <a:pt x="4960114" y="4336693"/>
                  <a:pt x="4946112" y="4319191"/>
                </a:cubicBezTo>
                <a:cubicBezTo>
                  <a:pt x="4950959" y="4300424"/>
                  <a:pt x="4958721" y="4302828"/>
                  <a:pt x="4964943" y="4294300"/>
                </a:cubicBezTo>
                <a:close/>
                <a:moveTo>
                  <a:pt x="4490668" y="4289397"/>
                </a:moveTo>
                <a:cubicBezTo>
                  <a:pt x="4496433" y="4288369"/>
                  <a:pt x="4502737" y="4291532"/>
                  <a:pt x="4509569" y="4298844"/>
                </a:cubicBezTo>
                <a:cubicBezTo>
                  <a:pt x="4505056" y="4309068"/>
                  <a:pt x="4500514" y="4319455"/>
                  <a:pt x="4496012" y="4329799"/>
                </a:cubicBezTo>
                <a:cubicBezTo>
                  <a:pt x="4489015" y="4321506"/>
                  <a:pt x="4482070" y="4313290"/>
                  <a:pt x="4474999" y="4305087"/>
                </a:cubicBezTo>
                <a:cubicBezTo>
                  <a:pt x="4479678" y="4295640"/>
                  <a:pt x="4484905" y="4290423"/>
                  <a:pt x="4490668" y="4289397"/>
                </a:cubicBezTo>
                <a:close/>
                <a:moveTo>
                  <a:pt x="1567653" y="4278309"/>
                </a:moveTo>
                <a:cubicBezTo>
                  <a:pt x="1561521" y="4299492"/>
                  <a:pt x="1550660" y="4283871"/>
                  <a:pt x="1545453" y="4310856"/>
                </a:cubicBezTo>
                <a:cubicBezTo>
                  <a:pt x="1568215" y="4331191"/>
                  <a:pt x="1563145" y="4325068"/>
                  <a:pt x="1582146" y="4354058"/>
                </a:cubicBezTo>
                <a:cubicBezTo>
                  <a:pt x="1591903" y="4316390"/>
                  <a:pt x="1608402" y="4329482"/>
                  <a:pt x="1619790" y="4304482"/>
                </a:cubicBezTo>
                <a:cubicBezTo>
                  <a:pt x="1600613" y="4281865"/>
                  <a:pt x="1590012" y="4324265"/>
                  <a:pt x="1567653" y="4278309"/>
                </a:cubicBezTo>
                <a:close/>
                <a:moveTo>
                  <a:pt x="3669633" y="4273561"/>
                </a:moveTo>
                <a:cubicBezTo>
                  <a:pt x="3662516" y="4309043"/>
                  <a:pt x="3646956" y="4280411"/>
                  <a:pt x="3638752" y="4307705"/>
                </a:cubicBezTo>
                <a:cubicBezTo>
                  <a:pt x="3642325" y="4311781"/>
                  <a:pt x="3645779" y="4315912"/>
                  <a:pt x="3649224" y="4319918"/>
                </a:cubicBezTo>
                <a:cubicBezTo>
                  <a:pt x="3658654" y="4290424"/>
                  <a:pt x="3671765" y="4322712"/>
                  <a:pt x="3692441" y="4312165"/>
                </a:cubicBezTo>
                <a:cubicBezTo>
                  <a:pt x="3689209" y="4298459"/>
                  <a:pt x="3682883" y="4285363"/>
                  <a:pt x="3669633" y="4273561"/>
                </a:cubicBezTo>
                <a:close/>
                <a:moveTo>
                  <a:pt x="3377420" y="4264448"/>
                </a:moveTo>
                <a:cubicBezTo>
                  <a:pt x="3373870" y="4264146"/>
                  <a:pt x="3370640" y="4266119"/>
                  <a:pt x="3368286" y="4271406"/>
                </a:cubicBezTo>
                <a:cubicBezTo>
                  <a:pt x="3379484" y="4277734"/>
                  <a:pt x="3395049" y="4316954"/>
                  <a:pt x="3403132" y="4300636"/>
                </a:cubicBezTo>
                <a:cubicBezTo>
                  <a:pt x="3401616" y="4286746"/>
                  <a:pt x="3388071" y="4265355"/>
                  <a:pt x="3377420" y="4264448"/>
                </a:cubicBezTo>
                <a:close/>
                <a:moveTo>
                  <a:pt x="1740068" y="4260265"/>
                </a:moveTo>
                <a:cubicBezTo>
                  <a:pt x="1731820" y="4259236"/>
                  <a:pt x="1724380" y="4264315"/>
                  <a:pt x="1718241" y="4279396"/>
                </a:cubicBezTo>
                <a:cubicBezTo>
                  <a:pt x="1727555" y="4288219"/>
                  <a:pt x="1735786" y="4289118"/>
                  <a:pt x="1743637" y="4287158"/>
                </a:cubicBezTo>
                <a:cubicBezTo>
                  <a:pt x="1751483" y="4285202"/>
                  <a:pt x="1758954" y="4280386"/>
                  <a:pt x="1766743" y="4277784"/>
                </a:cubicBezTo>
                <a:cubicBezTo>
                  <a:pt x="1757375" y="4268426"/>
                  <a:pt x="1748322" y="4261289"/>
                  <a:pt x="1740068" y="4260265"/>
                </a:cubicBezTo>
                <a:close/>
                <a:moveTo>
                  <a:pt x="4606239" y="4259995"/>
                </a:moveTo>
                <a:cubicBezTo>
                  <a:pt x="4622349" y="4273745"/>
                  <a:pt x="4583579" y="4297320"/>
                  <a:pt x="4599754" y="4310941"/>
                </a:cubicBezTo>
                <a:cubicBezTo>
                  <a:pt x="4589906" y="4320172"/>
                  <a:pt x="4589664" y="4300807"/>
                  <a:pt x="4583995" y="4292504"/>
                </a:cubicBezTo>
                <a:cubicBezTo>
                  <a:pt x="4574324" y="4286062"/>
                  <a:pt x="4568785" y="4311418"/>
                  <a:pt x="4556230" y="4283310"/>
                </a:cubicBezTo>
                <a:cubicBezTo>
                  <a:pt x="4572418" y="4271934"/>
                  <a:pt x="4589661" y="4268377"/>
                  <a:pt x="4606239" y="4259995"/>
                </a:cubicBezTo>
                <a:close/>
                <a:moveTo>
                  <a:pt x="147585" y="4251716"/>
                </a:moveTo>
                <a:cubicBezTo>
                  <a:pt x="126946" y="4259355"/>
                  <a:pt x="136042" y="4284082"/>
                  <a:pt x="113062" y="4257998"/>
                </a:cubicBezTo>
                <a:cubicBezTo>
                  <a:pt x="109669" y="4265817"/>
                  <a:pt x="106222" y="4273520"/>
                  <a:pt x="102783" y="4281262"/>
                </a:cubicBezTo>
                <a:cubicBezTo>
                  <a:pt x="108864" y="4291978"/>
                  <a:pt x="107982" y="4304026"/>
                  <a:pt x="120418" y="4313545"/>
                </a:cubicBezTo>
                <a:cubicBezTo>
                  <a:pt x="122847" y="4272440"/>
                  <a:pt x="132779" y="4302521"/>
                  <a:pt x="147864" y="4287229"/>
                </a:cubicBezTo>
                <a:cubicBezTo>
                  <a:pt x="139286" y="4276857"/>
                  <a:pt x="154407" y="4262350"/>
                  <a:pt x="147585" y="4251716"/>
                </a:cubicBezTo>
                <a:close/>
                <a:moveTo>
                  <a:pt x="2322236" y="4244342"/>
                </a:moveTo>
                <a:cubicBezTo>
                  <a:pt x="2329086" y="4245972"/>
                  <a:pt x="2336562" y="4252263"/>
                  <a:pt x="2344947" y="4265210"/>
                </a:cubicBezTo>
                <a:cubicBezTo>
                  <a:pt x="2333070" y="4275731"/>
                  <a:pt x="2319083" y="4270521"/>
                  <a:pt x="2303301" y="4251463"/>
                </a:cubicBezTo>
                <a:cubicBezTo>
                  <a:pt x="2309171" y="4245751"/>
                  <a:pt x="2315391" y="4242717"/>
                  <a:pt x="2322236" y="4244342"/>
                </a:cubicBezTo>
                <a:close/>
                <a:moveTo>
                  <a:pt x="2285384" y="4230067"/>
                </a:moveTo>
                <a:cubicBezTo>
                  <a:pt x="2287203" y="4229875"/>
                  <a:pt x="2288703" y="4230842"/>
                  <a:pt x="2289970" y="4232585"/>
                </a:cubicBezTo>
                <a:cubicBezTo>
                  <a:pt x="2297558" y="4243033"/>
                  <a:pt x="2296666" y="4281407"/>
                  <a:pt x="2305135" y="4265312"/>
                </a:cubicBezTo>
                <a:cubicBezTo>
                  <a:pt x="2306922" y="4276576"/>
                  <a:pt x="2305847" y="4281355"/>
                  <a:pt x="2303310" y="4281916"/>
                </a:cubicBezTo>
                <a:cubicBezTo>
                  <a:pt x="2295701" y="4283594"/>
                  <a:pt x="2274942" y="4247326"/>
                  <a:pt x="2278888" y="4234492"/>
                </a:cubicBezTo>
                <a:cubicBezTo>
                  <a:pt x="2281427" y="4231605"/>
                  <a:pt x="2283565" y="4230257"/>
                  <a:pt x="2285384" y="4230067"/>
                </a:cubicBezTo>
                <a:close/>
                <a:moveTo>
                  <a:pt x="1885932" y="4229039"/>
                </a:moveTo>
                <a:cubicBezTo>
                  <a:pt x="1882849" y="4226419"/>
                  <a:pt x="1879191" y="4226104"/>
                  <a:pt x="1875395" y="4229484"/>
                </a:cubicBezTo>
                <a:cubicBezTo>
                  <a:pt x="1890241" y="4243451"/>
                  <a:pt x="1866383" y="4264289"/>
                  <a:pt x="1886243" y="4277366"/>
                </a:cubicBezTo>
                <a:cubicBezTo>
                  <a:pt x="1899230" y="4265511"/>
                  <a:pt x="1895176" y="4236900"/>
                  <a:pt x="1885932" y="4229039"/>
                </a:cubicBezTo>
                <a:close/>
                <a:moveTo>
                  <a:pt x="3094131" y="4223794"/>
                </a:moveTo>
                <a:cubicBezTo>
                  <a:pt x="3088855" y="4222926"/>
                  <a:pt x="3084262" y="4227155"/>
                  <a:pt x="3080586" y="4238286"/>
                </a:cubicBezTo>
                <a:cubicBezTo>
                  <a:pt x="3086984" y="4247452"/>
                  <a:pt x="3092949" y="4253370"/>
                  <a:pt x="3098233" y="4254237"/>
                </a:cubicBezTo>
                <a:cubicBezTo>
                  <a:pt x="3103518" y="4255098"/>
                  <a:pt x="3108120" y="4250912"/>
                  <a:pt x="3111804" y="4239863"/>
                </a:cubicBezTo>
                <a:cubicBezTo>
                  <a:pt x="3105377" y="4230617"/>
                  <a:pt x="3099411" y="4224655"/>
                  <a:pt x="3094131" y="4223794"/>
                </a:cubicBezTo>
                <a:close/>
                <a:moveTo>
                  <a:pt x="4862098" y="4220636"/>
                </a:moveTo>
                <a:cubicBezTo>
                  <a:pt x="4888647" y="4285971"/>
                  <a:pt x="4906371" y="4238145"/>
                  <a:pt x="4931551" y="4243576"/>
                </a:cubicBezTo>
                <a:cubicBezTo>
                  <a:pt x="4952754" y="4253945"/>
                  <a:pt x="4924586" y="4273277"/>
                  <a:pt x="4945755" y="4283687"/>
                </a:cubicBezTo>
                <a:cubicBezTo>
                  <a:pt x="4918812" y="4269173"/>
                  <a:pt x="4898106" y="4302940"/>
                  <a:pt x="4869488" y="4276100"/>
                </a:cubicBezTo>
                <a:cubicBezTo>
                  <a:pt x="4862735" y="4289208"/>
                  <a:pt x="4868742" y="4300010"/>
                  <a:pt x="4861090" y="4313253"/>
                </a:cubicBezTo>
                <a:cubicBezTo>
                  <a:pt x="4858674" y="4290910"/>
                  <a:pt x="4838193" y="4281096"/>
                  <a:pt x="4826373" y="4284052"/>
                </a:cubicBezTo>
                <a:cubicBezTo>
                  <a:pt x="4816242" y="4294598"/>
                  <a:pt x="4821792" y="4266125"/>
                  <a:pt x="4829698" y="4276401"/>
                </a:cubicBezTo>
                <a:cubicBezTo>
                  <a:pt x="4835225" y="4258602"/>
                  <a:pt x="4822483" y="4244506"/>
                  <a:pt x="4818891" y="4228514"/>
                </a:cubicBezTo>
                <a:cubicBezTo>
                  <a:pt x="4832939" y="4222963"/>
                  <a:pt x="4851764" y="4253087"/>
                  <a:pt x="4862098" y="4220636"/>
                </a:cubicBezTo>
                <a:close/>
                <a:moveTo>
                  <a:pt x="1927341" y="4220169"/>
                </a:moveTo>
                <a:cubicBezTo>
                  <a:pt x="1917645" y="4236569"/>
                  <a:pt x="1902654" y="4213066"/>
                  <a:pt x="1894574" y="4240347"/>
                </a:cubicBezTo>
                <a:cubicBezTo>
                  <a:pt x="1900585" y="4250795"/>
                  <a:pt x="1910757" y="4250689"/>
                  <a:pt x="1918434" y="4245499"/>
                </a:cubicBezTo>
                <a:cubicBezTo>
                  <a:pt x="1926115" y="4240308"/>
                  <a:pt x="1931300" y="4230038"/>
                  <a:pt x="1927341" y="4220169"/>
                </a:cubicBezTo>
                <a:close/>
                <a:moveTo>
                  <a:pt x="2185000" y="4215011"/>
                </a:moveTo>
                <a:lnTo>
                  <a:pt x="2185438" y="4229793"/>
                </a:lnTo>
                <a:cubicBezTo>
                  <a:pt x="2182923" y="4226727"/>
                  <a:pt x="2182930" y="4223155"/>
                  <a:pt x="2183749" y="4219438"/>
                </a:cubicBezTo>
                <a:close/>
                <a:moveTo>
                  <a:pt x="1039795" y="4213443"/>
                </a:moveTo>
                <a:cubicBezTo>
                  <a:pt x="1036496" y="4214001"/>
                  <a:pt x="1032830" y="4215990"/>
                  <a:pt x="1028659" y="4219719"/>
                </a:cubicBezTo>
                <a:cubicBezTo>
                  <a:pt x="1056828" y="4240123"/>
                  <a:pt x="1097228" y="4318281"/>
                  <a:pt x="1059181" y="4349337"/>
                </a:cubicBezTo>
                <a:cubicBezTo>
                  <a:pt x="1062152" y="4374652"/>
                  <a:pt x="1076005" y="4363972"/>
                  <a:pt x="1088820" y="4372332"/>
                </a:cubicBezTo>
                <a:cubicBezTo>
                  <a:pt x="1091045" y="4329669"/>
                  <a:pt x="1119321" y="4354339"/>
                  <a:pt x="1136952" y="4335133"/>
                </a:cubicBezTo>
                <a:cubicBezTo>
                  <a:pt x="1111770" y="4297313"/>
                  <a:pt x="1155605" y="4331604"/>
                  <a:pt x="1157370" y="4288862"/>
                </a:cubicBezTo>
                <a:cubicBezTo>
                  <a:pt x="1136594" y="4276999"/>
                  <a:pt x="1122048" y="4311290"/>
                  <a:pt x="1102118" y="4306027"/>
                </a:cubicBezTo>
                <a:cubicBezTo>
                  <a:pt x="1072894" y="4280060"/>
                  <a:pt x="1064946" y="4227717"/>
                  <a:pt x="1048728" y="4215753"/>
                </a:cubicBezTo>
                <a:cubicBezTo>
                  <a:pt x="1046026" y="4213758"/>
                  <a:pt x="1043093" y="4212885"/>
                  <a:pt x="1039795" y="4213443"/>
                </a:cubicBezTo>
                <a:close/>
                <a:moveTo>
                  <a:pt x="4785878" y="4213132"/>
                </a:moveTo>
                <a:cubicBezTo>
                  <a:pt x="4808419" y="4253171"/>
                  <a:pt x="4760195" y="4266752"/>
                  <a:pt x="4753870" y="4304316"/>
                </a:cubicBezTo>
                <a:cubicBezTo>
                  <a:pt x="4744792" y="4265594"/>
                  <a:pt x="4750973" y="4261098"/>
                  <a:pt x="4720469" y="4253510"/>
                </a:cubicBezTo>
                <a:cubicBezTo>
                  <a:pt x="4705772" y="4286740"/>
                  <a:pt x="4711151" y="4308034"/>
                  <a:pt x="4688151" y="4309267"/>
                </a:cubicBezTo>
                <a:cubicBezTo>
                  <a:pt x="4679292" y="4270274"/>
                  <a:pt x="4688515" y="4260609"/>
                  <a:pt x="4708105" y="4227292"/>
                </a:cubicBezTo>
                <a:cubicBezTo>
                  <a:pt x="4739368" y="4262492"/>
                  <a:pt x="4760159" y="4219047"/>
                  <a:pt x="4785878" y="4213132"/>
                </a:cubicBezTo>
                <a:close/>
                <a:moveTo>
                  <a:pt x="2010302" y="4212077"/>
                </a:moveTo>
                <a:cubicBezTo>
                  <a:pt x="2049956" y="4218971"/>
                  <a:pt x="2056046" y="4194100"/>
                  <a:pt x="2040274" y="4270707"/>
                </a:cubicBezTo>
                <a:cubicBezTo>
                  <a:pt x="2019428" y="4253287"/>
                  <a:pt x="2018772" y="4231929"/>
                  <a:pt x="2010302" y="4212077"/>
                </a:cubicBezTo>
                <a:close/>
                <a:moveTo>
                  <a:pt x="2184799" y="4208206"/>
                </a:moveTo>
                <a:lnTo>
                  <a:pt x="2186923" y="4208214"/>
                </a:lnTo>
                <a:lnTo>
                  <a:pt x="2185000" y="4215011"/>
                </a:lnTo>
                <a:close/>
                <a:moveTo>
                  <a:pt x="167184" y="4199836"/>
                </a:moveTo>
                <a:cubicBezTo>
                  <a:pt x="159556" y="4197941"/>
                  <a:pt x="152475" y="4200180"/>
                  <a:pt x="147222" y="4216167"/>
                </a:cubicBezTo>
                <a:cubicBezTo>
                  <a:pt x="156734" y="4232028"/>
                  <a:pt x="164780" y="4236988"/>
                  <a:pt x="171824" y="4234519"/>
                </a:cubicBezTo>
                <a:cubicBezTo>
                  <a:pt x="178869" y="4232052"/>
                  <a:pt x="184913" y="4222164"/>
                  <a:pt x="190431" y="4208333"/>
                </a:cubicBezTo>
                <a:cubicBezTo>
                  <a:pt x="182984" y="4207767"/>
                  <a:pt x="174810" y="4201730"/>
                  <a:pt x="167184" y="4199836"/>
                </a:cubicBezTo>
                <a:close/>
                <a:moveTo>
                  <a:pt x="1087232" y="4194859"/>
                </a:moveTo>
                <a:cubicBezTo>
                  <a:pt x="1082655" y="4204505"/>
                  <a:pt x="1075852" y="4197688"/>
                  <a:pt x="1071790" y="4211932"/>
                </a:cubicBezTo>
                <a:cubicBezTo>
                  <a:pt x="1071768" y="4227711"/>
                  <a:pt x="1081681" y="4241477"/>
                  <a:pt x="1093822" y="4248454"/>
                </a:cubicBezTo>
                <a:cubicBezTo>
                  <a:pt x="1105959" y="4255431"/>
                  <a:pt x="1120325" y="4255619"/>
                  <a:pt x="1129211" y="4244245"/>
                </a:cubicBezTo>
                <a:cubicBezTo>
                  <a:pt x="1115265" y="4227697"/>
                  <a:pt x="1101253" y="4211321"/>
                  <a:pt x="1087232" y="4194859"/>
                </a:cubicBezTo>
                <a:close/>
                <a:moveTo>
                  <a:pt x="891543" y="4187643"/>
                </a:moveTo>
                <a:cubicBezTo>
                  <a:pt x="884996" y="4216136"/>
                  <a:pt x="870621" y="4185678"/>
                  <a:pt x="864100" y="4214002"/>
                </a:cubicBezTo>
                <a:cubicBezTo>
                  <a:pt x="871132" y="4222248"/>
                  <a:pt x="878077" y="4230464"/>
                  <a:pt x="885105" y="4238671"/>
                </a:cubicBezTo>
                <a:cubicBezTo>
                  <a:pt x="888204" y="4221496"/>
                  <a:pt x="896529" y="4203492"/>
                  <a:pt x="891543" y="4187643"/>
                </a:cubicBezTo>
                <a:close/>
                <a:moveTo>
                  <a:pt x="4138855" y="4184340"/>
                </a:moveTo>
                <a:cubicBezTo>
                  <a:pt x="4134530" y="4183130"/>
                  <a:pt x="4129968" y="4183662"/>
                  <a:pt x="4126057" y="4185680"/>
                </a:cubicBezTo>
                <a:cubicBezTo>
                  <a:pt x="4118232" y="4189717"/>
                  <a:pt x="4113017" y="4199695"/>
                  <a:pt x="4117537" y="4213599"/>
                </a:cubicBezTo>
                <a:cubicBezTo>
                  <a:pt x="4126715" y="4194183"/>
                  <a:pt x="4143608" y="4231772"/>
                  <a:pt x="4150223" y="4193434"/>
                </a:cubicBezTo>
                <a:cubicBezTo>
                  <a:pt x="4147266" y="4188495"/>
                  <a:pt x="4143180" y="4185548"/>
                  <a:pt x="4138855" y="4184340"/>
                </a:cubicBezTo>
                <a:close/>
                <a:moveTo>
                  <a:pt x="306181" y="4180231"/>
                </a:moveTo>
                <a:cubicBezTo>
                  <a:pt x="302853" y="4187878"/>
                  <a:pt x="299450" y="4195577"/>
                  <a:pt x="296049" y="4203314"/>
                </a:cubicBezTo>
                <a:cubicBezTo>
                  <a:pt x="302971" y="4216576"/>
                  <a:pt x="308386" y="4218441"/>
                  <a:pt x="313257" y="4216250"/>
                </a:cubicBezTo>
                <a:cubicBezTo>
                  <a:pt x="318132" y="4214059"/>
                  <a:pt x="322462" y="4207813"/>
                  <a:pt x="327228" y="4204852"/>
                </a:cubicBezTo>
                <a:cubicBezTo>
                  <a:pt x="320256" y="4196809"/>
                  <a:pt x="313212" y="4188433"/>
                  <a:pt x="306181" y="4180231"/>
                </a:cubicBezTo>
                <a:close/>
                <a:moveTo>
                  <a:pt x="602333" y="4176275"/>
                </a:moveTo>
                <a:cubicBezTo>
                  <a:pt x="590056" y="4184094"/>
                  <a:pt x="579603" y="4204844"/>
                  <a:pt x="568038" y="4218031"/>
                </a:cubicBezTo>
                <a:cubicBezTo>
                  <a:pt x="587311" y="4218880"/>
                  <a:pt x="608871" y="4236391"/>
                  <a:pt x="628813" y="4242568"/>
                </a:cubicBezTo>
                <a:cubicBezTo>
                  <a:pt x="619008" y="4232405"/>
                  <a:pt x="619934" y="4220391"/>
                  <a:pt x="628527" y="4207012"/>
                </a:cubicBezTo>
                <a:cubicBezTo>
                  <a:pt x="619797" y="4196782"/>
                  <a:pt x="611110" y="4186544"/>
                  <a:pt x="602333" y="4176275"/>
                </a:cubicBezTo>
                <a:close/>
                <a:moveTo>
                  <a:pt x="2622808" y="4171927"/>
                </a:moveTo>
                <a:lnTo>
                  <a:pt x="2604662" y="4172201"/>
                </a:lnTo>
                <a:lnTo>
                  <a:pt x="2598337" y="4172043"/>
                </a:lnTo>
                <a:lnTo>
                  <a:pt x="2601458" y="4192103"/>
                </a:lnTo>
                <a:cubicBezTo>
                  <a:pt x="2607574" y="4194187"/>
                  <a:pt x="2617697" y="4194832"/>
                  <a:pt x="2630150" y="4213221"/>
                </a:cubicBezTo>
                <a:cubicBezTo>
                  <a:pt x="2640007" y="4191716"/>
                  <a:pt x="2631209" y="4184646"/>
                  <a:pt x="2623192" y="4177800"/>
                </a:cubicBezTo>
                <a:close/>
                <a:moveTo>
                  <a:pt x="2653642" y="4171469"/>
                </a:moveTo>
                <a:lnTo>
                  <a:pt x="2636314" y="4171729"/>
                </a:lnTo>
                <a:lnTo>
                  <a:pt x="2642397" y="4182801"/>
                </a:lnTo>
                <a:cubicBezTo>
                  <a:pt x="2649705" y="4188591"/>
                  <a:pt x="2657174" y="4191883"/>
                  <a:pt x="2664793" y="4206883"/>
                </a:cubicBezTo>
                <a:cubicBezTo>
                  <a:pt x="2673323" y="4188632"/>
                  <a:pt x="2666106" y="4181512"/>
                  <a:pt x="2657270" y="4175980"/>
                </a:cubicBezTo>
                <a:close/>
                <a:moveTo>
                  <a:pt x="2682600" y="4171032"/>
                </a:moveTo>
                <a:lnTo>
                  <a:pt x="2675297" y="4171145"/>
                </a:lnTo>
                <a:lnTo>
                  <a:pt x="2683601" y="4182160"/>
                </a:lnTo>
                <a:close/>
                <a:moveTo>
                  <a:pt x="2554058" y="4170924"/>
                </a:moveTo>
                <a:lnTo>
                  <a:pt x="2571362" y="4200316"/>
                </a:lnTo>
                <a:lnTo>
                  <a:pt x="2590444" y="4171841"/>
                </a:lnTo>
                <a:close/>
                <a:moveTo>
                  <a:pt x="953023" y="4167455"/>
                </a:moveTo>
                <a:cubicBezTo>
                  <a:pt x="944778" y="4166417"/>
                  <a:pt x="936783" y="4167184"/>
                  <a:pt x="929560" y="4173697"/>
                </a:cubicBezTo>
                <a:cubicBezTo>
                  <a:pt x="939686" y="4189037"/>
                  <a:pt x="948054" y="4190973"/>
                  <a:pt x="955756" y="4187899"/>
                </a:cubicBezTo>
                <a:cubicBezTo>
                  <a:pt x="963462" y="4184825"/>
                  <a:pt x="970502" y="4176745"/>
                  <a:pt x="977972" y="4172055"/>
                </a:cubicBezTo>
                <a:cubicBezTo>
                  <a:pt x="969761" y="4171340"/>
                  <a:pt x="961268" y="4168493"/>
                  <a:pt x="953023" y="4167455"/>
                </a:cubicBezTo>
                <a:close/>
                <a:moveTo>
                  <a:pt x="736294" y="4165174"/>
                </a:moveTo>
                <a:cubicBezTo>
                  <a:pt x="732063" y="4166368"/>
                  <a:pt x="727296" y="4169792"/>
                  <a:pt x="721793" y="4175858"/>
                </a:cubicBezTo>
                <a:cubicBezTo>
                  <a:pt x="750619" y="4169458"/>
                  <a:pt x="737071" y="4214319"/>
                  <a:pt x="765313" y="4203454"/>
                </a:cubicBezTo>
                <a:cubicBezTo>
                  <a:pt x="759675" y="4186530"/>
                  <a:pt x="754301" y="4173562"/>
                  <a:pt x="747582" y="4167865"/>
                </a:cubicBezTo>
                <a:cubicBezTo>
                  <a:pt x="744221" y="4165015"/>
                  <a:pt x="740525" y="4163979"/>
                  <a:pt x="736294" y="4165174"/>
                </a:cubicBezTo>
                <a:close/>
                <a:moveTo>
                  <a:pt x="5349887" y="4160495"/>
                </a:moveTo>
                <a:cubicBezTo>
                  <a:pt x="5345075" y="4168626"/>
                  <a:pt x="5341169" y="4183604"/>
                  <a:pt x="5334483" y="4177519"/>
                </a:cubicBezTo>
                <a:cubicBezTo>
                  <a:pt x="5329642" y="4174446"/>
                  <a:pt x="5324031" y="4165513"/>
                  <a:pt x="5320562" y="4172966"/>
                </a:cubicBezTo>
                <a:cubicBezTo>
                  <a:pt x="5329341" y="4183239"/>
                  <a:pt x="5338025" y="4193435"/>
                  <a:pt x="5346803" y="4203703"/>
                </a:cubicBezTo>
                <a:cubicBezTo>
                  <a:pt x="5356019" y="4187893"/>
                  <a:pt x="5358330" y="4173204"/>
                  <a:pt x="5349887" y="4160495"/>
                </a:cubicBezTo>
                <a:close/>
                <a:moveTo>
                  <a:pt x="4130719" y="4146496"/>
                </a:moveTo>
                <a:cubicBezTo>
                  <a:pt x="4123648" y="4148751"/>
                  <a:pt x="4117223" y="4155852"/>
                  <a:pt x="4110129" y="4157975"/>
                </a:cubicBezTo>
                <a:cubicBezTo>
                  <a:pt x="4117833" y="4160402"/>
                  <a:pt x="4126033" y="4166702"/>
                  <a:pt x="4133845" y="4170012"/>
                </a:cubicBezTo>
                <a:cubicBezTo>
                  <a:pt x="4141651" y="4173323"/>
                  <a:pt x="4149066" y="4173643"/>
                  <a:pt x="4155189" y="4164110"/>
                </a:cubicBezTo>
                <a:cubicBezTo>
                  <a:pt x="4145510" y="4146832"/>
                  <a:pt x="4137789" y="4144236"/>
                  <a:pt x="4130719" y="4146496"/>
                </a:cubicBezTo>
                <a:close/>
                <a:moveTo>
                  <a:pt x="131565" y="4142905"/>
                </a:moveTo>
                <a:cubicBezTo>
                  <a:pt x="122718" y="4140723"/>
                  <a:pt x="113798" y="4141033"/>
                  <a:pt x="105572" y="4143195"/>
                </a:cubicBezTo>
                <a:cubicBezTo>
                  <a:pt x="89122" y="4147519"/>
                  <a:pt x="75446" y="4159248"/>
                  <a:pt x="70699" y="4173271"/>
                </a:cubicBezTo>
                <a:cubicBezTo>
                  <a:pt x="84816" y="4168397"/>
                  <a:pt x="99800" y="4170069"/>
                  <a:pt x="114566" y="4170160"/>
                </a:cubicBezTo>
                <a:cubicBezTo>
                  <a:pt x="129331" y="4170250"/>
                  <a:pt x="143874" y="4168759"/>
                  <a:pt x="157116" y="4157562"/>
                </a:cubicBezTo>
                <a:cubicBezTo>
                  <a:pt x="149184" y="4149759"/>
                  <a:pt x="140412" y="4145086"/>
                  <a:pt x="131565" y="4142905"/>
                </a:cubicBezTo>
                <a:close/>
                <a:moveTo>
                  <a:pt x="693682" y="4131324"/>
                </a:moveTo>
                <a:cubicBezTo>
                  <a:pt x="693165" y="4182573"/>
                  <a:pt x="665324" y="4138629"/>
                  <a:pt x="648907" y="4160745"/>
                </a:cubicBezTo>
                <a:cubicBezTo>
                  <a:pt x="658574" y="4191041"/>
                  <a:pt x="674593" y="4196500"/>
                  <a:pt x="685781" y="4187976"/>
                </a:cubicBezTo>
                <a:cubicBezTo>
                  <a:pt x="696970" y="4179453"/>
                  <a:pt x="703327" y="4156949"/>
                  <a:pt x="693682" y="4131324"/>
                </a:cubicBezTo>
                <a:close/>
                <a:moveTo>
                  <a:pt x="4171883" y="4131308"/>
                </a:moveTo>
                <a:cubicBezTo>
                  <a:pt x="4166410" y="4131727"/>
                  <a:pt x="4161315" y="4134973"/>
                  <a:pt x="4156790" y="4142476"/>
                </a:cubicBezTo>
                <a:cubicBezTo>
                  <a:pt x="4184678" y="4163283"/>
                  <a:pt x="4185712" y="4236759"/>
                  <a:pt x="4199937" y="4255457"/>
                </a:cubicBezTo>
                <a:cubicBezTo>
                  <a:pt x="4204678" y="4261693"/>
                  <a:pt x="4210884" y="4261842"/>
                  <a:pt x="4220042" y="4251923"/>
                </a:cubicBezTo>
                <a:cubicBezTo>
                  <a:pt x="4216646" y="4241102"/>
                  <a:pt x="4196809" y="4220960"/>
                  <a:pt x="4198705" y="4191658"/>
                </a:cubicBezTo>
                <a:cubicBezTo>
                  <a:pt x="4210729" y="4204044"/>
                  <a:pt x="4218580" y="4185428"/>
                  <a:pt x="4226246" y="4165460"/>
                </a:cubicBezTo>
                <a:cubicBezTo>
                  <a:pt x="4214169" y="4157998"/>
                  <a:pt x="4201329" y="4144749"/>
                  <a:pt x="4189246" y="4137117"/>
                </a:cubicBezTo>
                <a:cubicBezTo>
                  <a:pt x="4183206" y="4133302"/>
                  <a:pt x="4177356" y="4130891"/>
                  <a:pt x="4171883" y="4131308"/>
                </a:cubicBezTo>
                <a:close/>
                <a:moveTo>
                  <a:pt x="5597178" y="4122676"/>
                </a:moveTo>
                <a:cubicBezTo>
                  <a:pt x="5603269" y="4133474"/>
                  <a:pt x="5593004" y="4147147"/>
                  <a:pt x="5588898" y="4159735"/>
                </a:cubicBezTo>
                <a:cubicBezTo>
                  <a:pt x="5564370" y="4120605"/>
                  <a:pt x="5552419" y="4174522"/>
                  <a:pt x="5528046" y="4135249"/>
                </a:cubicBezTo>
                <a:cubicBezTo>
                  <a:pt x="5532765" y="4126386"/>
                  <a:pt x="5538328" y="4123846"/>
                  <a:pt x="5544300" y="4124345"/>
                </a:cubicBezTo>
                <a:cubicBezTo>
                  <a:pt x="5562218" y="4125852"/>
                  <a:pt x="5583805" y="4154755"/>
                  <a:pt x="5597178" y="4122676"/>
                </a:cubicBezTo>
                <a:close/>
                <a:moveTo>
                  <a:pt x="4253373" y="4120023"/>
                </a:moveTo>
                <a:cubicBezTo>
                  <a:pt x="4248087" y="4119173"/>
                  <a:pt x="4243485" y="4123395"/>
                  <a:pt x="4239808" y="4134504"/>
                </a:cubicBezTo>
                <a:cubicBezTo>
                  <a:pt x="4246183" y="4143628"/>
                  <a:pt x="4252145" y="4149526"/>
                  <a:pt x="4257433" y="4150374"/>
                </a:cubicBezTo>
                <a:cubicBezTo>
                  <a:pt x="4262720" y="4151223"/>
                  <a:pt x="4267335" y="4147022"/>
                  <a:pt x="4271016" y="4135955"/>
                </a:cubicBezTo>
                <a:cubicBezTo>
                  <a:pt x="4264619" y="4126790"/>
                  <a:pt x="4258656" y="4120871"/>
                  <a:pt x="4253373" y="4120023"/>
                </a:cubicBezTo>
                <a:close/>
                <a:moveTo>
                  <a:pt x="492745" y="4117874"/>
                </a:moveTo>
                <a:cubicBezTo>
                  <a:pt x="489318" y="4125742"/>
                  <a:pt x="485910" y="4133398"/>
                  <a:pt x="482506" y="4141096"/>
                </a:cubicBezTo>
                <a:cubicBezTo>
                  <a:pt x="487749" y="4147289"/>
                  <a:pt x="493073" y="4153470"/>
                  <a:pt x="498268" y="4159581"/>
                </a:cubicBezTo>
                <a:cubicBezTo>
                  <a:pt x="507851" y="4172051"/>
                  <a:pt x="490747" y="4189499"/>
                  <a:pt x="503872" y="4201274"/>
                </a:cubicBezTo>
                <a:cubicBezTo>
                  <a:pt x="508334" y="4168680"/>
                  <a:pt x="523457" y="4215335"/>
                  <a:pt x="527910" y="4182615"/>
                </a:cubicBezTo>
                <a:cubicBezTo>
                  <a:pt x="511788" y="4161848"/>
                  <a:pt x="512505" y="4138064"/>
                  <a:pt x="492745" y="4117874"/>
                </a:cubicBezTo>
                <a:close/>
                <a:moveTo>
                  <a:pt x="431695" y="4116687"/>
                </a:moveTo>
                <a:cubicBezTo>
                  <a:pt x="428585" y="4118349"/>
                  <a:pt x="425817" y="4122587"/>
                  <a:pt x="423526" y="4130412"/>
                </a:cubicBezTo>
                <a:cubicBezTo>
                  <a:pt x="430173" y="4130437"/>
                  <a:pt x="438227" y="4140958"/>
                  <a:pt x="445803" y="4147924"/>
                </a:cubicBezTo>
                <a:cubicBezTo>
                  <a:pt x="453378" y="4154890"/>
                  <a:pt x="460472" y="4158304"/>
                  <a:pt x="465208" y="4144117"/>
                </a:cubicBezTo>
                <a:cubicBezTo>
                  <a:pt x="457344" y="4134644"/>
                  <a:pt x="449216" y="4123397"/>
                  <a:pt x="441906" y="4118427"/>
                </a:cubicBezTo>
                <a:cubicBezTo>
                  <a:pt x="438253" y="4115942"/>
                  <a:pt x="434804" y="4115026"/>
                  <a:pt x="431695" y="4116687"/>
                </a:cubicBezTo>
                <a:close/>
                <a:moveTo>
                  <a:pt x="757415" y="4112957"/>
                </a:moveTo>
                <a:lnTo>
                  <a:pt x="747522" y="4113614"/>
                </a:lnTo>
                <a:lnTo>
                  <a:pt x="750767" y="4128003"/>
                </a:lnTo>
                <a:close/>
                <a:moveTo>
                  <a:pt x="5172546" y="4108253"/>
                </a:moveTo>
                <a:cubicBezTo>
                  <a:pt x="5161456" y="4108052"/>
                  <a:pt x="5150801" y="4111023"/>
                  <a:pt x="5140044" y="4113246"/>
                </a:cubicBezTo>
                <a:cubicBezTo>
                  <a:pt x="5152164" y="4121490"/>
                  <a:pt x="5164411" y="4130492"/>
                  <a:pt x="5175950" y="4134064"/>
                </a:cubicBezTo>
                <a:cubicBezTo>
                  <a:pt x="5187493" y="4137633"/>
                  <a:pt x="5198327" y="4135776"/>
                  <a:pt x="5207618" y="4122304"/>
                </a:cubicBezTo>
                <a:cubicBezTo>
                  <a:pt x="5195145" y="4111830"/>
                  <a:pt x="5183631" y="4108454"/>
                  <a:pt x="5172546" y="4108253"/>
                </a:cubicBezTo>
                <a:close/>
                <a:moveTo>
                  <a:pt x="5255793" y="4085144"/>
                </a:moveTo>
                <a:cubicBezTo>
                  <a:pt x="5247381" y="4127033"/>
                  <a:pt x="5271721" y="4125905"/>
                  <a:pt x="5289116" y="4135997"/>
                </a:cubicBezTo>
                <a:cubicBezTo>
                  <a:pt x="5293313" y="4123443"/>
                  <a:pt x="5303478" y="4109610"/>
                  <a:pt x="5297479" y="4098891"/>
                </a:cubicBezTo>
                <a:cubicBezTo>
                  <a:pt x="5278777" y="4124228"/>
                  <a:pt x="5268671" y="4118825"/>
                  <a:pt x="5255793" y="4085144"/>
                </a:cubicBezTo>
                <a:close/>
                <a:moveTo>
                  <a:pt x="166216" y="4084534"/>
                </a:moveTo>
                <a:lnTo>
                  <a:pt x="157160" y="4121558"/>
                </a:lnTo>
                <a:cubicBezTo>
                  <a:pt x="157740" y="4133290"/>
                  <a:pt x="161547" y="4144483"/>
                  <a:pt x="166045" y="4155526"/>
                </a:cubicBezTo>
                <a:cubicBezTo>
                  <a:pt x="176536" y="4156234"/>
                  <a:pt x="185658" y="4147203"/>
                  <a:pt x="195359" y="4143009"/>
                </a:cubicBezTo>
                <a:cubicBezTo>
                  <a:pt x="198463" y="4128283"/>
                  <a:pt x="181868" y="4117116"/>
                  <a:pt x="198501" y="4099921"/>
                </a:cubicBezTo>
                <a:cubicBezTo>
                  <a:pt x="210895" y="4109444"/>
                  <a:pt x="210050" y="4121449"/>
                  <a:pt x="216127" y="4132121"/>
                </a:cubicBezTo>
                <a:cubicBezTo>
                  <a:pt x="222598" y="4136894"/>
                  <a:pt x="226414" y="4121058"/>
                  <a:pt x="233425" y="4129101"/>
                </a:cubicBezTo>
                <a:cubicBezTo>
                  <a:pt x="240101" y="4097439"/>
                  <a:pt x="222079" y="4114445"/>
                  <a:pt x="219173" y="4088913"/>
                </a:cubicBezTo>
                <a:cubicBezTo>
                  <a:pt x="211507" y="4080980"/>
                  <a:pt x="205849" y="4088256"/>
                  <a:pt x="199967" y="4093895"/>
                </a:cubicBezTo>
                <a:lnTo>
                  <a:pt x="181418" y="4089519"/>
                </a:lnTo>
                <a:lnTo>
                  <a:pt x="176863" y="4091821"/>
                </a:lnTo>
                <a:close/>
                <a:moveTo>
                  <a:pt x="4181993" y="4074418"/>
                </a:moveTo>
                <a:lnTo>
                  <a:pt x="4188616" y="4092118"/>
                </a:lnTo>
                <a:cubicBezTo>
                  <a:pt x="4191019" y="4103900"/>
                  <a:pt x="4194175" y="4112626"/>
                  <a:pt x="4204922" y="4105277"/>
                </a:cubicBezTo>
                <a:lnTo>
                  <a:pt x="4207022" y="4076185"/>
                </a:lnTo>
                <a:close/>
                <a:moveTo>
                  <a:pt x="6032878" y="4074365"/>
                </a:moveTo>
                <a:cubicBezTo>
                  <a:pt x="6038486" y="4075815"/>
                  <a:pt x="6042613" y="4079033"/>
                  <a:pt x="6043558" y="4084302"/>
                </a:cubicBezTo>
                <a:cubicBezTo>
                  <a:pt x="6025477" y="4092220"/>
                  <a:pt x="6004616" y="4079908"/>
                  <a:pt x="5988303" y="4101428"/>
                </a:cubicBezTo>
                <a:cubicBezTo>
                  <a:pt x="5986698" y="4088201"/>
                  <a:pt x="5999564" y="4078652"/>
                  <a:pt x="6013311" y="4075041"/>
                </a:cubicBezTo>
                <a:cubicBezTo>
                  <a:pt x="6020182" y="4073235"/>
                  <a:pt x="6027271" y="4072916"/>
                  <a:pt x="6032878" y="4074365"/>
                </a:cubicBezTo>
                <a:close/>
                <a:moveTo>
                  <a:pt x="97671" y="4057018"/>
                </a:moveTo>
                <a:cubicBezTo>
                  <a:pt x="103733" y="4054823"/>
                  <a:pt x="110619" y="4055131"/>
                  <a:pt x="116578" y="4057726"/>
                </a:cubicBezTo>
                <a:cubicBezTo>
                  <a:pt x="128496" y="4062913"/>
                  <a:pt x="136715" y="4077244"/>
                  <a:pt x="127235" y="4099002"/>
                </a:cubicBezTo>
                <a:cubicBezTo>
                  <a:pt x="109251" y="4063726"/>
                  <a:pt x="98745" y="4084398"/>
                  <a:pt x="83704" y="4071328"/>
                </a:cubicBezTo>
                <a:cubicBezTo>
                  <a:pt x="86370" y="4063912"/>
                  <a:pt x="91608" y="4059214"/>
                  <a:pt x="97671" y="4057018"/>
                </a:cubicBezTo>
                <a:close/>
                <a:moveTo>
                  <a:pt x="237588" y="4044146"/>
                </a:moveTo>
                <a:lnTo>
                  <a:pt x="234408" y="4070071"/>
                </a:lnTo>
                <a:lnTo>
                  <a:pt x="252437" y="4063849"/>
                </a:lnTo>
                <a:lnTo>
                  <a:pt x="252135" y="4063161"/>
                </a:lnTo>
                <a:cubicBezTo>
                  <a:pt x="251151" y="4049987"/>
                  <a:pt x="250373" y="4039679"/>
                  <a:pt x="237588" y="4044146"/>
                </a:cubicBezTo>
                <a:close/>
                <a:moveTo>
                  <a:pt x="66080" y="4038737"/>
                </a:moveTo>
                <a:lnTo>
                  <a:pt x="65784" y="4039659"/>
                </a:lnTo>
                <a:lnTo>
                  <a:pt x="64138" y="4038974"/>
                </a:lnTo>
                <a:close/>
                <a:moveTo>
                  <a:pt x="336641" y="4034796"/>
                </a:moveTo>
                <a:lnTo>
                  <a:pt x="313934" y="4035617"/>
                </a:lnTo>
                <a:cubicBezTo>
                  <a:pt x="295973" y="4040536"/>
                  <a:pt x="278416" y="4051150"/>
                  <a:pt x="260034" y="4050481"/>
                </a:cubicBezTo>
                <a:lnTo>
                  <a:pt x="261684" y="4060660"/>
                </a:lnTo>
                <a:close/>
                <a:moveTo>
                  <a:pt x="46713" y="4032109"/>
                </a:moveTo>
                <a:cubicBezTo>
                  <a:pt x="50097" y="4031978"/>
                  <a:pt x="54092" y="4034190"/>
                  <a:pt x="57628" y="4036271"/>
                </a:cubicBezTo>
                <a:lnTo>
                  <a:pt x="64138" y="4038974"/>
                </a:lnTo>
                <a:lnTo>
                  <a:pt x="39465" y="4041996"/>
                </a:lnTo>
                <a:cubicBezTo>
                  <a:pt x="40556" y="4034711"/>
                  <a:pt x="43329" y="4032239"/>
                  <a:pt x="46713" y="4032109"/>
                </a:cubicBezTo>
                <a:close/>
                <a:moveTo>
                  <a:pt x="10955428" y="4022202"/>
                </a:moveTo>
                <a:cubicBezTo>
                  <a:pt x="10969791" y="4024753"/>
                  <a:pt x="10984717" y="4031527"/>
                  <a:pt x="11000485" y="4044775"/>
                </a:cubicBezTo>
                <a:cubicBezTo>
                  <a:pt x="10973086" y="4049703"/>
                  <a:pt x="10943684" y="4039513"/>
                  <a:pt x="10913748" y="4024975"/>
                </a:cubicBezTo>
                <a:cubicBezTo>
                  <a:pt x="10927263" y="4021326"/>
                  <a:pt x="10941064" y="4019652"/>
                  <a:pt x="10955428" y="4022202"/>
                </a:cubicBezTo>
                <a:close/>
                <a:moveTo>
                  <a:pt x="5065772" y="4021186"/>
                </a:moveTo>
                <a:cubicBezTo>
                  <a:pt x="5058562" y="4022507"/>
                  <a:pt x="5051918" y="4028067"/>
                  <a:pt x="5045865" y="4037865"/>
                </a:cubicBezTo>
                <a:cubicBezTo>
                  <a:pt x="5055174" y="4052334"/>
                  <a:pt x="5062876" y="4054835"/>
                  <a:pt x="5069793" y="4051479"/>
                </a:cubicBezTo>
                <a:cubicBezTo>
                  <a:pt x="5076718" y="4048124"/>
                  <a:pt x="5082860" y="4038906"/>
                  <a:pt x="5089065" y="4029948"/>
                </a:cubicBezTo>
                <a:cubicBezTo>
                  <a:pt x="5080754" y="4022785"/>
                  <a:pt x="5072980" y="4019866"/>
                  <a:pt x="5065772" y="4021186"/>
                </a:cubicBezTo>
                <a:close/>
                <a:moveTo>
                  <a:pt x="5375934" y="4013256"/>
                </a:moveTo>
                <a:cubicBezTo>
                  <a:pt x="5371393" y="4013074"/>
                  <a:pt x="5366841" y="4014332"/>
                  <a:pt x="5363250" y="4016810"/>
                </a:cubicBezTo>
                <a:cubicBezTo>
                  <a:pt x="5356074" y="4021766"/>
                  <a:pt x="5352739" y="4031601"/>
                  <a:pt x="5361046" y="4044579"/>
                </a:cubicBezTo>
                <a:cubicBezTo>
                  <a:pt x="5367484" y="4016266"/>
                  <a:pt x="5383319" y="4056497"/>
                  <a:pt x="5388543" y="4018340"/>
                </a:cubicBezTo>
                <a:cubicBezTo>
                  <a:pt x="5385000" y="4015059"/>
                  <a:pt x="5380473" y="4013438"/>
                  <a:pt x="5375934" y="4013256"/>
                </a:cubicBezTo>
                <a:close/>
                <a:moveTo>
                  <a:pt x="10843701" y="4005487"/>
                </a:moveTo>
                <a:cubicBezTo>
                  <a:pt x="10852127" y="4006035"/>
                  <a:pt x="10863120" y="4012101"/>
                  <a:pt x="10868692" y="4018880"/>
                </a:cubicBezTo>
                <a:cubicBezTo>
                  <a:pt x="10863769" y="4037693"/>
                  <a:pt x="10856037" y="4035164"/>
                  <a:pt x="10849802" y="4043611"/>
                </a:cubicBezTo>
                <a:cubicBezTo>
                  <a:pt x="10840171" y="4034760"/>
                  <a:pt x="10842042" y="4014510"/>
                  <a:pt x="10834131" y="4025205"/>
                </a:cubicBezTo>
                <a:cubicBezTo>
                  <a:pt x="10829428" y="4009906"/>
                  <a:pt x="10835279" y="4004938"/>
                  <a:pt x="10843701" y="4005487"/>
                </a:cubicBezTo>
                <a:close/>
                <a:moveTo>
                  <a:pt x="5159257" y="4003696"/>
                </a:moveTo>
                <a:cubicBezTo>
                  <a:pt x="5153641" y="4007895"/>
                  <a:pt x="5153346" y="4019944"/>
                  <a:pt x="5161946" y="4045396"/>
                </a:cubicBezTo>
                <a:cubicBezTo>
                  <a:pt x="5144540" y="4048964"/>
                  <a:pt x="5100451" y="4024753"/>
                  <a:pt x="5103316" y="4070136"/>
                </a:cubicBezTo>
                <a:cubicBezTo>
                  <a:pt x="5116909" y="4095356"/>
                  <a:pt x="5167024" y="4094538"/>
                  <a:pt x="5172414" y="4057610"/>
                </a:cubicBezTo>
                <a:cubicBezTo>
                  <a:pt x="5190760" y="4109751"/>
                  <a:pt x="5193281" y="4055388"/>
                  <a:pt x="5206989" y="4051367"/>
                </a:cubicBezTo>
                <a:cubicBezTo>
                  <a:pt x="5200612" y="4090013"/>
                  <a:pt x="5225301" y="4112146"/>
                  <a:pt x="5235397" y="4131622"/>
                </a:cubicBezTo>
                <a:cubicBezTo>
                  <a:pt x="5252584" y="4097597"/>
                  <a:pt x="5201824" y="4075939"/>
                  <a:pt x="5218993" y="4042120"/>
                </a:cubicBezTo>
                <a:cubicBezTo>
                  <a:pt x="5225065" y="4052753"/>
                  <a:pt x="5224156" y="4064926"/>
                  <a:pt x="5236640" y="4074483"/>
                </a:cubicBezTo>
                <a:cubicBezTo>
                  <a:pt x="5243046" y="4073827"/>
                  <a:pt x="5267203" y="4044984"/>
                  <a:pt x="5257041" y="4028048"/>
                </a:cubicBezTo>
                <a:cubicBezTo>
                  <a:pt x="5240835" y="4049201"/>
                  <a:pt x="5176099" y="3991111"/>
                  <a:pt x="5159257" y="4003696"/>
                </a:cubicBezTo>
                <a:close/>
                <a:moveTo>
                  <a:pt x="5875208" y="3983691"/>
                </a:moveTo>
                <a:cubicBezTo>
                  <a:pt x="5863500" y="3984382"/>
                  <a:pt x="5852236" y="3988422"/>
                  <a:pt x="5841971" y="4000085"/>
                </a:cubicBezTo>
                <a:cubicBezTo>
                  <a:pt x="5867573" y="4003193"/>
                  <a:pt x="5874164" y="4015220"/>
                  <a:pt x="5892291" y="4012202"/>
                </a:cubicBezTo>
                <a:cubicBezTo>
                  <a:pt x="5888976" y="4005815"/>
                  <a:pt x="5889097" y="3998492"/>
                  <a:pt x="5893891" y="3990569"/>
                </a:cubicBezTo>
                <a:cubicBezTo>
                  <a:pt x="5900677" y="3997183"/>
                  <a:pt x="5907236" y="4002862"/>
                  <a:pt x="5911133" y="3987392"/>
                </a:cubicBezTo>
                <a:cubicBezTo>
                  <a:pt x="5899080" y="3985656"/>
                  <a:pt x="5886921" y="3983000"/>
                  <a:pt x="5875208" y="3983691"/>
                </a:cubicBezTo>
                <a:close/>
                <a:moveTo>
                  <a:pt x="5550945" y="3974661"/>
                </a:moveTo>
                <a:cubicBezTo>
                  <a:pt x="5528631" y="3985045"/>
                  <a:pt x="5504492" y="3980832"/>
                  <a:pt x="5483642" y="4001035"/>
                </a:cubicBezTo>
                <a:cubicBezTo>
                  <a:pt x="5502358" y="4013484"/>
                  <a:pt x="5510726" y="4031515"/>
                  <a:pt x="5518489" y="4030305"/>
                </a:cubicBezTo>
                <a:cubicBezTo>
                  <a:pt x="5513898" y="4017075"/>
                  <a:pt x="5535585" y="4011530"/>
                  <a:pt x="5537250" y="4005505"/>
                </a:cubicBezTo>
                <a:cubicBezTo>
                  <a:pt x="5543987" y="4016148"/>
                  <a:pt x="5540575" y="4028625"/>
                  <a:pt x="5546211" y="4039465"/>
                </a:cubicBezTo>
                <a:cubicBezTo>
                  <a:pt x="5569734" y="4041286"/>
                  <a:pt x="5572383" y="4001901"/>
                  <a:pt x="5550945" y="3974661"/>
                </a:cubicBezTo>
                <a:close/>
                <a:moveTo>
                  <a:pt x="5643479" y="3955086"/>
                </a:moveTo>
                <a:cubicBezTo>
                  <a:pt x="5636970" y="3956027"/>
                  <a:pt x="5631047" y="3961339"/>
                  <a:pt x="5625354" y="3968192"/>
                </a:cubicBezTo>
                <a:cubicBezTo>
                  <a:pt x="5628320" y="3972416"/>
                  <a:pt x="5631013" y="3976787"/>
                  <a:pt x="5627201" y="3982161"/>
                </a:cubicBezTo>
                <a:cubicBezTo>
                  <a:pt x="5634416" y="3986714"/>
                  <a:pt x="5641440" y="3989712"/>
                  <a:pt x="5647890" y="3988322"/>
                </a:cubicBezTo>
                <a:cubicBezTo>
                  <a:pt x="5654339" y="3986938"/>
                  <a:pt x="5660212" y="3981166"/>
                  <a:pt x="5665132" y="3968184"/>
                </a:cubicBezTo>
                <a:cubicBezTo>
                  <a:pt x="5657090" y="3957570"/>
                  <a:pt x="5649991" y="3954143"/>
                  <a:pt x="5643479" y="3955086"/>
                </a:cubicBezTo>
                <a:close/>
                <a:moveTo>
                  <a:pt x="6865825" y="3951617"/>
                </a:moveTo>
                <a:cubicBezTo>
                  <a:pt x="6868199" y="3950007"/>
                  <a:pt x="6870860" y="3950557"/>
                  <a:pt x="6873593" y="3951663"/>
                </a:cubicBezTo>
                <a:cubicBezTo>
                  <a:pt x="6879055" y="3953876"/>
                  <a:pt x="6884807" y="3958308"/>
                  <a:pt x="6889114" y="3952138"/>
                </a:cubicBezTo>
                <a:cubicBezTo>
                  <a:pt x="6893721" y="3961444"/>
                  <a:pt x="6889311" y="3971621"/>
                  <a:pt x="6882289" y="3975934"/>
                </a:cubicBezTo>
                <a:cubicBezTo>
                  <a:pt x="6875269" y="3980246"/>
                  <a:pt x="6865632" y="3978692"/>
                  <a:pt x="6859782" y="3964531"/>
                </a:cubicBezTo>
                <a:cubicBezTo>
                  <a:pt x="6861366" y="3956997"/>
                  <a:pt x="6863453" y="3953227"/>
                  <a:pt x="6865825" y="3951617"/>
                </a:cubicBezTo>
                <a:close/>
                <a:moveTo>
                  <a:pt x="5959313" y="3950272"/>
                </a:moveTo>
                <a:cubicBezTo>
                  <a:pt x="5955960" y="3958087"/>
                  <a:pt x="5952587" y="3965657"/>
                  <a:pt x="5949108" y="3973446"/>
                </a:cubicBezTo>
                <a:cubicBezTo>
                  <a:pt x="5976271" y="3999855"/>
                  <a:pt x="5971168" y="3991407"/>
                  <a:pt x="5982431" y="4024303"/>
                </a:cubicBezTo>
                <a:cubicBezTo>
                  <a:pt x="5989998" y="4011030"/>
                  <a:pt x="5984042" y="4000301"/>
                  <a:pt x="5990793" y="3987193"/>
                </a:cubicBezTo>
                <a:cubicBezTo>
                  <a:pt x="5996075" y="3993340"/>
                  <a:pt x="5994263" y="4000792"/>
                  <a:pt x="5997879" y="4007313"/>
                </a:cubicBezTo>
                <a:cubicBezTo>
                  <a:pt x="6014458" y="3987552"/>
                  <a:pt x="6001747" y="3973367"/>
                  <a:pt x="5987078" y="3959466"/>
                </a:cubicBezTo>
                <a:cubicBezTo>
                  <a:pt x="5982267" y="3967601"/>
                  <a:pt x="5978349" y="3982449"/>
                  <a:pt x="5971631" y="3976455"/>
                </a:cubicBezTo>
                <a:cubicBezTo>
                  <a:pt x="5974680" y="3966509"/>
                  <a:pt x="5967040" y="3958408"/>
                  <a:pt x="5959313" y="3950272"/>
                </a:cubicBezTo>
                <a:close/>
                <a:moveTo>
                  <a:pt x="5770423" y="3927575"/>
                </a:moveTo>
                <a:cubicBezTo>
                  <a:pt x="5765011" y="3961845"/>
                  <a:pt x="5763989" y="3995212"/>
                  <a:pt x="5766018" y="4027973"/>
                </a:cubicBezTo>
                <a:cubicBezTo>
                  <a:pt x="5783078" y="4010901"/>
                  <a:pt x="5828126" y="4030325"/>
                  <a:pt x="5828112" y="3995364"/>
                </a:cubicBezTo>
                <a:cubicBezTo>
                  <a:pt x="5816510" y="4007722"/>
                  <a:pt x="5801277" y="3993216"/>
                  <a:pt x="5788316" y="3995582"/>
                </a:cubicBezTo>
                <a:cubicBezTo>
                  <a:pt x="5793526" y="3979559"/>
                  <a:pt x="5801639" y="3985371"/>
                  <a:pt x="5807112" y="3970733"/>
                </a:cubicBezTo>
                <a:cubicBezTo>
                  <a:pt x="5793473" y="3960423"/>
                  <a:pt x="5773605" y="3954569"/>
                  <a:pt x="5770423" y="3927575"/>
                </a:cubicBezTo>
                <a:close/>
                <a:moveTo>
                  <a:pt x="6137386" y="3924995"/>
                </a:moveTo>
                <a:cubicBezTo>
                  <a:pt x="6132521" y="3935459"/>
                  <a:pt x="6132451" y="3944892"/>
                  <a:pt x="6132506" y="3954354"/>
                </a:cubicBezTo>
                <a:cubicBezTo>
                  <a:pt x="6139329" y="3955896"/>
                  <a:pt x="6146547" y="3960264"/>
                  <a:pt x="6153426" y="3962052"/>
                </a:cubicBezTo>
                <a:cubicBezTo>
                  <a:pt x="6160306" y="3963845"/>
                  <a:pt x="6166849" y="3963061"/>
                  <a:pt x="6172323" y="3954299"/>
                </a:cubicBezTo>
                <a:cubicBezTo>
                  <a:pt x="6156388" y="3923212"/>
                  <a:pt x="6148201" y="3950709"/>
                  <a:pt x="6135876" y="3946698"/>
                </a:cubicBezTo>
                <a:cubicBezTo>
                  <a:pt x="6137360" y="3939322"/>
                  <a:pt x="6142438" y="3931330"/>
                  <a:pt x="6137386" y="3924995"/>
                </a:cubicBezTo>
                <a:close/>
                <a:moveTo>
                  <a:pt x="5902186" y="3903694"/>
                </a:moveTo>
                <a:cubicBezTo>
                  <a:pt x="5889914" y="3905781"/>
                  <a:pt x="5878415" y="3913700"/>
                  <a:pt x="5867300" y="3924369"/>
                </a:cubicBezTo>
                <a:cubicBezTo>
                  <a:pt x="5883559" y="3940392"/>
                  <a:pt x="5875802" y="3960744"/>
                  <a:pt x="5892062" y="3976767"/>
                </a:cubicBezTo>
                <a:cubicBezTo>
                  <a:pt x="5907772" y="3961907"/>
                  <a:pt x="5926593" y="3970524"/>
                  <a:pt x="5942028" y="3953413"/>
                </a:cubicBezTo>
                <a:cubicBezTo>
                  <a:pt x="5935493" y="3942748"/>
                  <a:pt x="5943475" y="3929431"/>
                  <a:pt x="5941678" y="3917990"/>
                </a:cubicBezTo>
                <a:cubicBezTo>
                  <a:pt x="5927491" y="3905346"/>
                  <a:pt x="5914453" y="3901604"/>
                  <a:pt x="5902186" y="3903694"/>
                </a:cubicBezTo>
                <a:close/>
                <a:moveTo>
                  <a:pt x="6454447" y="3895529"/>
                </a:moveTo>
                <a:cubicBezTo>
                  <a:pt x="6465905" y="3898400"/>
                  <a:pt x="6478165" y="3907178"/>
                  <a:pt x="6490666" y="3917754"/>
                </a:cubicBezTo>
                <a:cubicBezTo>
                  <a:pt x="6473339" y="3932234"/>
                  <a:pt x="6457312" y="3955717"/>
                  <a:pt x="6439052" y="3962699"/>
                </a:cubicBezTo>
                <a:cubicBezTo>
                  <a:pt x="6430174" y="3945382"/>
                  <a:pt x="6429160" y="3926549"/>
                  <a:pt x="6423017" y="3908787"/>
                </a:cubicBezTo>
                <a:cubicBezTo>
                  <a:pt x="6432327" y="3895704"/>
                  <a:pt x="6442988" y="3892663"/>
                  <a:pt x="6454447" y="3895529"/>
                </a:cubicBezTo>
                <a:close/>
                <a:moveTo>
                  <a:pt x="6307942" y="3890388"/>
                </a:moveTo>
                <a:cubicBezTo>
                  <a:pt x="6297040" y="3888734"/>
                  <a:pt x="6285531" y="3894356"/>
                  <a:pt x="6275706" y="3899975"/>
                </a:cubicBezTo>
                <a:cubicBezTo>
                  <a:pt x="6287169" y="3913770"/>
                  <a:pt x="6298316" y="3925383"/>
                  <a:pt x="6308629" y="3930804"/>
                </a:cubicBezTo>
                <a:cubicBezTo>
                  <a:pt x="6318944" y="3936223"/>
                  <a:pt x="6328424" y="3935447"/>
                  <a:pt x="6336557" y="3924461"/>
                </a:cubicBezTo>
                <a:cubicBezTo>
                  <a:pt x="6329145" y="3900970"/>
                  <a:pt x="6318843" y="3892043"/>
                  <a:pt x="6307942" y="3890388"/>
                </a:cubicBezTo>
                <a:close/>
                <a:moveTo>
                  <a:pt x="11342499" y="3889234"/>
                </a:moveTo>
                <a:cubicBezTo>
                  <a:pt x="11345350" y="3887450"/>
                  <a:pt x="11349980" y="3888606"/>
                  <a:pt x="11355253" y="3891160"/>
                </a:cubicBezTo>
                <a:cubicBezTo>
                  <a:pt x="11365799" y="3896273"/>
                  <a:pt x="11378916" y="3906977"/>
                  <a:pt x="11385510" y="3910953"/>
                </a:cubicBezTo>
                <a:cubicBezTo>
                  <a:pt x="11373565" y="3932566"/>
                  <a:pt x="11353108" y="3888947"/>
                  <a:pt x="11340424" y="3904948"/>
                </a:cubicBezTo>
                <a:cubicBezTo>
                  <a:pt x="11338578" y="3895743"/>
                  <a:pt x="11339649" y="3891019"/>
                  <a:pt x="11342499" y="3889234"/>
                </a:cubicBezTo>
                <a:close/>
                <a:moveTo>
                  <a:pt x="6225409" y="3887690"/>
                </a:moveTo>
                <a:cubicBezTo>
                  <a:pt x="6212975" y="3904912"/>
                  <a:pt x="6195061" y="3881255"/>
                  <a:pt x="6184085" y="3909452"/>
                </a:cubicBezTo>
                <a:cubicBezTo>
                  <a:pt x="6191234" y="3917647"/>
                  <a:pt x="6203319" y="3920520"/>
                  <a:pt x="6212743" y="3917186"/>
                </a:cubicBezTo>
                <a:cubicBezTo>
                  <a:pt x="6222161" y="3913853"/>
                  <a:pt x="6228917" y="3904315"/>
                  <a:pt x="6225409" y="3887690"/>
                </a:cubicBezTo>
                <a:close/>
                <a:moveTo>
                  <a:pt x="6042883" y="3884639"/>
                </a:moveTo>
                <a:cubicBezTo>
                  <a:pt x="6033923" y="3885422"/>
                  <a:pt x="6027887" y="3895383"/>
                  <a:pt x="6030050" y="3916108"/>
                </a:cubicBezTo>
                <a:cubicBezTo>
                  <a:pt x="6038384" y="3923498"/>
                  <a:pt x="6045536" y="3921871"/>
                  <a:pt x="6052430" y="3918226"/>
                </a:cubicBezTo>
                <a:cubicBezTo>
                  <a:pt x="6059324" y="3914581"/>
                  <a:pt x="6065957" y="3908917"/>
                  <a:pt x="6073259" y="3908234"/>
                </a:cubicBezTo>
                <a:cubicBezTo>
                  <a:pt x="6063729" y="3892249"/>
                  <a:pt x="6051845" y="3883855"/>
                  <a:pt x="6042883" y="3884639"/>
                </a:cubicBezTo>
                <a:close/>
                <a:moveTo>
                  <a:pt x="5853138" y="3884255"/>
                </a:moveTo>
                <a:cubicBezTo>
                  <a:pt x="5848691" y="3895134"/>
                  <a:pt x="5843197" y="3898274"/>
                  <a:pt x="5837726" y="3901201"/>
                </a:cubicBezTo>
                <a:cubicBezTo>
                  <a:pt x="5850632" y="3925040"/>
                  <a:pt x="5827117" y="3955268"/>
                  <a:pt x="5852171" y="3976867"/>
                </a:cubicBezTo>
                <a:cubicBezTo>
                  <a:pt x="5869360" y="3942842"/>
                  <a:pt x="5863573" y="3913164"/>
                  <a:pt x="5853138" y="3884255"/>
                </a:cubicBezTo>
                <a:close/>
                <a:moveTo>
                  <a:pt x="6402095" y="3884109"/>
                </a:moveTo>
                <a:cubicBezTo>
                  <a:pt x="6410963" y="3901383"/>
                  <a:pt x="6411829" y="3920313"/>
                  <a:pt x="6418094" y="3938107"/>
                </a:cubicBezTo>
                <a:cubicBezTo>
                  <a:pt x="6407768" y="3949175"/>
                  <a:pt x="6394976" y="3942265"/>
                  <a:pt x="6381655" y="3930591"/>
                </a:cubicBezTo>
                <a:cubicBezTo>
                  <a:pt x="6387129" y="3905405"/>
                  <a:pt x="6399108" y="3928261"/>
                  <a:pt x="6407607" y="3925729"/>
                </a:cubicBezTo>
                <a:cubicBezTo>
                  <a:pt x="6413699" y="3910239"/>
                  <a:pt x="6377926" y="3915690"/>
                  <a:pt x="6402095" y="3884109"/>
                </a:cubicBezTo>
                <a:close/>
                <a:moveTo>
                  <a:pt x="11387243" y="3841134"/>
                </a:moveTo>
                <a:cubicBezTo>
                  <a:pt x="11399478" y="3838821"/>
                  <a:pt x="11412720" y="3844072"/>
                  <a:pt x="11428399" y="3867609"/>
                </a:cubicBezTo>
                <a:cubicBezTo>
                  <a:pt x="11399605" y="3839462"/>
                  <a:pt x="11381174" y="3889723"/>
                  <a:pt x="11352139" y="3860067"/>
                </a:cubicBezTo>
                <a:cubicBezTo>
                  <a:pt x="11363781" y="3853327"/>
                  <a:pt x="11375009" y="3843448"/>
                  <a:pt x="11387243" y="3841134"/>
                </a:cubicBezTo>
                <a:close/>
                <a:moveTo>
                  <a:pt x="6231937" y="3836741"/>
                </a:moveTo>
                <a:cubicBezTo>
                  <a:pt x="6225862" y="3846330"/>
                  <a:pt x="6217584" y="3839707"/>
                  <a:pt x="6211312" y="3847784"/>
                </a:cubicBezTo>
                <a:cubicBezTo>
                  <a:pt x="6218080" y="3855891"/>
                  <a:pt x="6210061" y="3866801"/>
                  <a:pt x="6214932" y="3875395"/>
                </a:cubicBezTo>
                <a:cubicBezTo>
                  <a:pt x="6218725" y="3870690"/>
                  <a:pt x="6223300" y="3871550"/>
                  <a:pt x="6228817" y="3880035"/>
                </a:cubicBezTo>
                <a:cubicBezTo>
                  <a:pt x="6238030" y="3864186"/>
                  <a:pt x="6240377" y="3849411"/>
                  <a:pt x="6231937" y="3836741"/>
                </a:cubicBezTo>
                <a:close/>
                <a:moveTo>
                  <a:pt x="6704920" y="3834151"/>
                </a:moveTo>
                <a:cubicBezTo>
                  <a:pt x="6701121" y="3834121"/>
                  <a:pt x="6697148" y="3836236"/>
                  <a:pt x="6693794" y="3839606"/>
                </a:cubicBezTo>
                <a:cubicBezTo>
                  <a:pt x="6687087" y="3846344"/>
                  <a:pt x="6682866" y="3858103"/>
                  <a:pt x="6687466" y="3867762"/>
                </a:cubicBezTo>
                <a:cubicBezTo>
                  <a:pt x="6695230" y="3854803"/>
                  <a:pt x="6694283" y="3882386"/>
                  <a:pt x="6701445" y="3872476"/>
                </a:cubicBezTo>
                <a:cubicBezTo>
                  <a:pt x="6688701" y="3854684"/>
                  <a:pt x="6714474" y="3867525"/>
                  <a:pt x="6715006" y="3841563"/>
                </a:cubicBezTo>
                <a:cubicBezTo>
                  <a:pt x="6712345" y="3836354"/>
                  <a:pt x="6708719" y="3834180"/>
                  <a:pt x="6704920" y="3834151"/>
                </a:cubicBezTo>
                <a:close/>
                <a:moveTo>
                  <a:pt x="7314727" y="3832298"/>
                </a:moveTo>
                <a:cubicBezTo>
                  <a:pt x="7325837" y="3830274"/>
                  <a:pt x="7339672" y="3834816"/>
                  <a:pt x="7348816" y="3847248"/>
                </a:cubicBezTo>
                <a:cubicBezTo>
                  <a:pt x="7332874" y="3860635"/>
                  <a:pt x="7314190" y="3853374"/>
                  <a:pt x="7296968" y="3856718"/>
                </a:cubicBezTo>
                <a:cubicBezTo>
                  <a:pt x="7295221" y="3842904"/>
                  <a:pt x="7303613" y="3834319"/>
                  <a:pt x="7314727" y="3832298"/>
                </a:cubicBezTo>
                <a:close/>
                <a:moveTo>
                  <a:pt x="6275382" y="3830830"/>
                </a:moveTo>
                <a:cubicBezTo>
                  <a:pt x="6263700" y="3831645"/>
                  <a:pt x="6252866" y="3838767"/>
                  <a:pt x="6242457" y="3849032"/>
                </a:cubicBezTo>
                <a:cubicBezTo>
                  <a:pt x="6255996" y="3862422"/>
                  <a:pt x="6267505" y="3860383"/>
                  <a:pt x="6278745" y="3856193"/>
                </a:cubicBezTo>
                <a:cubicBezTo>
                  <a:pt x="6289983" y="3852006"/>
                  <a:pt x="6300949" y="3845668"/>
                  <a:pt x="6313401" y="3850477"/>
                </a:cubicBezTo>
                <a:cubicBezTo>
                  <a:pt x="6299597" y="3835509"/>
                  <a:pt x="6287065" y="3830016"/>
                  <a:pt x="6275382" y="3830830"/>
                </a:cubicBezTo>
                <a:close/>
                <a:moveTo>
                  <a:pt x="1009504" y="3827363"/>
                </a:moveTo>
                <a:cubicBezTo>
                  <a:pt x="999966" y="3827665"/>
                  <a:pt x="991101" y="3832964"/>
                  <a:pt x="983907" y="3850890"/>
                </a:cubicBezTo>
                <a:cubicBezTo>
                  <a:pt x="1002537" y="3880289"/>
                  <a:pt x="1011788" y="3839313"/>
                  <a:pt x="1030796" y="3870831"/>
                </a:cubicBezTo>
                <a:cubicBezTo>
                  <a:pt x="1037116" y="3857933"/>
                  <a:pt x="1040148" y="3845416"/>
                  <a:pt x="1039171" y="3833847"/>
                </a:cubicBezTo>
                <a:lnTo>
                  <a:pt x="1030569" y="3831964"/>
                </a:lnTo>
                <a:lnTo>
                  <a:pt x="1027272" y="3835659"/>
                </a:lnTo>
                <a:lnTo>
                  <a:pt x="1023006" y="3830316"/>
                </a:lnTo>
                <a:close/>
                <a:moveTo>
                  <a:pt x="11701524" y="3824989"/>
                </a:moveTo>
                <a:cubicBezTo>
                  <a:pt x="11708956" y="3850928"/>
                  <a:pt x="11704134" y="3852874"/>
                  <a:pt x="11724405" y="3863459"/>
                </a:cubicBezTo>
                <a:cubicBezTo>
                  <a:pt x="11718662" y="3875470"/>
                  <a:pt x="11710942" y="3872887"/>
                  <a:pt x="11702888" y="3867849"/>
                </a:cubicBezTo>
                <a:cubicBezTo>
                  <a:pt x="11694834" y="3862807"/>
                  <a:pt x="11686446" y="3855315"/>
                  <a:pt x="11679362" y="3857493"/>
                </a:cubicBezTo>
                <a:cubicBezTo>
                  <a:pt x="11667123" y="3825612"/>
                  <a:pt x="11698510" y="3851458"/>
                  <a:pt x="11701524" y="3824989"/>
                </a:cubicBezTo>
                <a:close/>
                <a:moveTo>
                  <a:pt x="7507770" y="3811267"/>
                </a:moveTo>
                <a:cubicBezTo>
                  <a:pt x="7530831" y="3827216"/>
                  <a:pt x="7568888" y="3821775"/>
                  <a:pt x="7579110" y="3848174"/>
                </a:cubicBezTo>
                <a:cubicBezTo>
                  <a:pt x="7558885" y="3852989"/>
                  <a:pt x="7519809" y="3850932"/>
                  <a:pt x="7507770" y="3811267"/>
                </a:cubicBezTo>
                <a:close/>
                <a:moveTo>
                  <a:pt x="11606196" y="3806819"/>
                </a:moveTo>
                <a:cubicBezTo>
                  <a:pt x="11618445" y="3810463"/>
                  <a:pt x="11633532" y="3834911"/>
                  <a:pt x="11644473" y="3828222"/>
                </a:cubicBezTo>
                <a:cubicBezTo>
                  <a:pt x="11647598" y="3839654"/>
                  <a:pt x="11642145" y="3852504"/>
                  <a:pt x="11653412" y="3862351"/>
                </a:cubicBezTo>
                <a:cubicBezTo>
                  <a:pt x="11645729" y="3870450"/>
                  <a:pt x="11637102" y="3872536"/>
                  <a:pt x="11629357" y="3880846"/>
                </a:cubicBezTo>
                <a:cubicBezTo>
                  <a:pt x="11615106" y="3864164"/>
                  <a:pt x="11619043" y="3819535"/>
                  <a:pt x="11597822" y="3843804"/>
                </a:cubicBezTo>
                <a:cubicBezTo>
                  <a:pt x="11591783" y="3833084"/>
                  <a:pt x="11602012" y="3819454"/>
                  <a:pt x="11606196" y="3806819"/>
                </a:cubicBezTo>
                <a:close/>
                <a:moveTo>
                  <a:pt x="1003165" y="3805462"/>
                </a:moveTo>
                <a:lnTo>
                  <a:pt x="998853" y="3809039"/>
                </a:lnTo>
                <a:lnTo>
                  <a:pt x="1005515" y="3808408"/>
                </a:lnTo>
                <a:close/>
                <a:moveTo>
                  <a:pt x="272887" y="3805301"/>
                </a:moveTo>
                <a:cubicBezTo>
                  <a:pt x="269639" y="3819379"/>
                  <a:pt x="270322" y="3833346"/>
                  <a:pt x="267157" y="3847411"/>
                </a:cubicBezTo>
                <a:cubicBezTo>
                  <a:pt x="242472" y="3830595"/>
                  <a:pt x="218345" y="3821691"/>
                  <a:pt x="197857" y="3863240"/>
                </a:cubicBezTo>
                <a:cubicBezTo>
                  <a:pt x="181421" y="3857244"/>
                  <a:pt x="189498" y="3818960"/>
                  <a:pt x="178291" y="3835597"/>
                </a:cubicBezTo>
                <a:cubicBezTo>
                  <a:pt x="172340" y="3846008"/>
                  <a:pt x="180897" y="3895455"/>
                  <a:pt x="162726" y="3864016"/>
                </a:cubicBezTo>
                <a:cubicBezTo>
                  <a:pt x="161142" y="3840055"/>
                  <a:pt x="173723" y="3846528"/>
                  <a:pt x="181202" y="3814580"/>
                </a:cubicBezTo>
                <a:cubicBezTo>
                  <a:pt x="214808" y="3836174"/>
                  <a:pt x="255283" y="3827621"/>
                  <a:pt x="272887" y="3805301"/>
                </a:cubicBezTo>
                <a:close/>
                <a:moveTo>
                  <a:pt x="11278545" y="3797808"/>
                </a:moveTo>
                <a:cubicBezTo>
                  <a:pt x="11301926" y="3798817"/>
                  <a:pt x="11328593" y="3824443"/>
                  <a:pt x="11353696" y="3838437"/>
                </a:cubicBezTo>
                <a:cubicBezTo>
                  <a:pt x="11326575" y="3867543"/>
                  <a:pt x="11289450" y="3821318"/>
                  <a:pt x="11256441" y="3806349"/>
                </a:cubicBezTo>
                <a:cubicBezTo>
                  <a:pt x="11263324" y="3799871"/>
                  <a:pt x="11270752" y="3797472"/>
                  <a:pt x="11278545" y="3797808"/>
                </a:cubicBezTo>
                <a:close/>
                <a:moveTo>
                  <a:pt x="7987211" y="3788354"/>
                </a:moveTo>
                <a:cubicBezTo>
                  <a:pt x="7989230" y="3799166"/>
                  <a:pt x="7981944" y="3810327"/>
                  <a:pt x="7971971" y="3815143"/>
                </a:cubicBezTo>
                <a:cubicBezTo>
                  <a:pt x="7961994" y="3819958"/>
                  <a:pt x="7949330" y="3818432"/>
                  <a:pt x="7940593" y="3803883"/>
                </a:cubicBezTo>
                <a:cubicBezTo>
                  <a:pt x="7954411" y="3785155"/>
                  <a:pt x="7972372" y="3798344"/>
                  <a:pt x="7987211" y="3788354"/>
                </a:cubicBezTo>
                <a:close/>
                <a:moveTo>
                  <a:pt x="11170321" y="3774445"/>
                </a:moveTo>
                <a:cubicBezTo>
                  <a:pt x="11175431" y="3774017"/>
                  <a:pt x="11180784" y="3775395"/>
                  <a:pt x="11186277" y="3777814"/>
                </a:cubicBezTo>
                <a:cubicBezTo>
                  <a:pt x="11197265" y="3782650"/>
                  <a:pt x="11208808" y="3791651"/>
                  <a:pt x="11220075" y="3798696"/>
                </a:cubicBezTo>
                <a:cubicBezTo>
                  <a:pt x="11191700" y="3814771"/>
                  <a:pt x="11183582" y="3792266"/>
                  <a:pt x="11155819" y="3781909"/>
                </a:cubicBezTo>
                <a:cubicBezTo>
                  <a:pt x="11160342" y="3777106"/>
                  <a:pt x="11165210" y="3774872"/>
                  <a:pt x="11170321" y="3774445"/>
                </a:cubicBezTo>
                <a:close/>
                <a:moveTo>
                  <a:pt x="815454" y="3763869"/>
                </a:moveTo>
                <a:cubicBezTo>
                  <a:pt x="827673" y="3792308"/>
                  <a:pt x="834905" y="3749878"/>
                  <a:pt x="846612" y="3770099"/>
                </a:cubicBezTo>
                <a:cubicBezTo>
                  <a:pt x="854347" y="3799787"/>
                  <a:pt x="822199" y="3787136"/>
                  <a:pt x="832101" y="3812447"/>
                </a:cubicBezTo>
                <a:cubicBezTo>
                  <a:pt x="838083" y="3822588"/>
                  <a:pt x="863378" y="3814140"/>
                  <a:pt x="855534" y="3832840"/>
                </a:cubicBezTo>
                <a:cubicBezTo>
                  <a:pt x="843186" y="3824184"/>
                  <a:pt x="832097" y="3833460"/>
                  <a:pt x="821396" y="3847757"/>
                </a:cubicBezTo>
                <a:lnTo>
                  <a:pt x="817416" y="3836933"/>
                </a:lnTo>
                <a:lnTo>
                  <a:pt x="817848" y="3830919"/>
                </a:lnTo>
                <a:lnTo>
                  <a:pt x="816017" y="3833129"/>
                </a:lnTo>
                <a:lnTo>
                  <a:pt x="811796" y="3821649"/>
                </a:lnTo>
                <a:cubicBezTo>
                  <a:pt x="808397" y="3799139"/>
                  <a:pt x="820105" y="3785537"/>
                  <a:pt x="815454" y="3763869"/>
                </a:cubicBezTo>
                <a:close/>
                <a:moveTo>
                  <a:pt x="7269231" y="3758147"/>
                </a:moveTo>
                <a:cubicBezTo>
                  <a:pt x="7264885" y="3756951"/>
                  <a:pt x="7260307" y="3757493"/>
                  <a:pt x="7256387" y="3759520"/>
                </a:cubicBezTo>
                <a:cubicBezTo>
                  <a:pt x="7248542" y="3763572"/>
                  <a:pt x="7243328" y="3773566"/>
                  <a:pt x="7247849" y="3787471"/>
                </a:cubicBezTo>
                <a:cubicBezTo>
                  <a:pt x="7253201" y="3783369"/>
                  <a:pt x="7259628" y="3787122"/>
                  <a:pt x="7265607" y="3787489"/>
                </a:cubicBezTo>
                <a:cubicBezTo>
                  <a:pt x="7271586" y="3787857"/>
                  <a:pt x="7277118" y="3784840"/>
                  <a:pt x="7280689" y="3767203"/>
                </a:cubicBezTo>
                <a:cubicBezTo>
                  <a:pt x="7277693" y="3762276"/>
                  <a:pt x="7273577" y="3759342"/>
                  <a:pt x="7269231" y="3758147"/>
                </a:cubicBezTo>
                <a:close/>
                <a:moveTo>
                  <a:pt x="6409418" y="3757142"/>
                </a:moveTo>
                <a:cubicBezTo>
                  <a:pt x="6399710" y="3756245"/>
                  <a:pt x="6390976" y="3762694"/>
                  <a:pt x="6383775" y="3780770"/>
                </a:cubicBezTo>
                <a:cubicBezTo>
                  <a:pt x="6406602" y="3779842"/>
                  <a:pt x="6429689" y="3796032"/>
                  <a:pt x="6432593" y="3814628"/>
                </a:cubicBezTo>
                <a:cubicBezTo>
                  <a:pt x="6435466" y="3802167"/>
                  <a:pt x="6431585" y="3791064"/>
                  <a:pt x="6440921" y="3777609"/>
                </a:cubicBezTo>
                <a:cubicBezTo>
                  <a:pt x="6429816" y="3766288"/>
                  <a:pt x="6419128" y="3758042"/>
                  <a:pt x="6409418" y="3757142"/>
                </a:cubicBezTo>
                <a:close/>
                <a:moveTo>
                  <a:pt x="3947000" y="3756369"/>
                </a:moveTo>
                <a:lnTo>
                  <a:pt x="3940824" y="3761654"/>
                </a:lnTo>
                <a:lnTo>
                  <a:pt x="3946402" y="3763541"/>
                </a:lnTo>
                <a:close/>
                <a:moveTo>
                  <a:pt x="1321453" y="3753948"/>
                </a:moveTo>
                <a:cubicBezTo>
                  <a:pt x="1316168" y="3755072"/>
                  <a:pt x="1311415" y="3758191"/>
                  <a:pt x="1308667" y="3763489"/>
                </a:cubicBezTo>
                <a:cubicBezTo>
                  <a:pt x="1322185" y="3788014"/>
                  <a:pt x="1329918" y="3768285"/>
                  <a:pt x="1343560" y="3792798"/>
                </a:cubicBezTo>
                <a:cubicBezTo>
                  <a:pt x="1353154" y="3774372"/>
                  <a:pt x="1347177" y="3761750"/>
                  <a:pt x="1337429" y="3756381"/>
                </a:cubicBezTo>
                <a:cubicBezTo>
                  <a:pt x="1332554" y="3753697"/>
                  <a:pt x="1326738" y="3752824"/>
                  <a:pt x="1321453" y="3753948"/>
                </a:cubicBezTo>
                <a:close/>
                <a:moveTo>
                  <a:pt x="11419096" y="3748132"/>
                </a:moveTo>
                <a:cubicBezTo>
                  <a:pt x="11424163" y="3747409"/>
                  <a:pt x="11429547" y="3749061"/>
                  <a:pt x="11435163" y="3752452"/>
                </a:cubicBezTo>
                <a:cubicBezTo>
                  <a:pt x="11446394" y="3759235"/>
                  <a:pt x="11458559" y="3772979"/>
                  <a:pt x="11470996" y="3788584"/>
                </a:cubicBezTo>
                <a:cubicBezTo>
                  <a:pt x="11449630" y="3825653"/>
                  <a:pt x="11484055" y="3851148"/>
                  <a:pt x="11499081" y="3833290"/>
                </a:cubicBezTo>
                <a:cubicBezTo>
                  <a:pt x="11507230" y="3804220"/>
                  <a:pt x="11484194" y="3799066"/>
                  <a:pt x="11470996" y="3788584"/>
                </a:cubicBezTo>
                <a:cubicBezTo>
                  <a:pt x="11478090" y="3753308"/>
                  <a:pt x="11495997" y="3799556"/>
                  <a:pt x="11503685" y="3768457"/>
                </a:cubicBezTo>
                <a:cubicBezTo>
                  <a:pt x="11519559" y="3829321"/>
                  <a:pt x="11585890" y="3888625"/>
                  <a:pt x="11615796" y="3911802"/>
                </a:cubicBezTo>
                <a:cubicBezTo>
                  <a:pt x="11617035" y="3924181"/>
                  <a:pt x="11613677" y="3928550"/>
                  <a:pt x="11607842" y="3927679"/>
                </a:cubicBezTo>
                <a:cubicBezTo>
                  <a:pt x="11590350" y="3925065"/>
                  <a:pt x="11550614" y="3875310"/>
                  <a:pt x="11546030" y="3853391"/>
                </a:cubicBezTo>
                <a:cubicBezTo>
                  <a:pt x="11548279" y="3894804"/>
                  <a:pt x="11514297" y="3867068"/>
                  <a:pt x="11530850" y="3905811"/>
                </a:cubicBezTo>
                <a:cubicBezTo>
                  <a:pt x="11492713" y="3867576"/>
                  <a:pt x="11458842" y="3819063"/>
                  <a:pt x="11404919" y="3758073"/>
                </a:cubicBezTo>
                <a:cubicBezTo>
                  <a:pt x="11409274" y="3751957"/>
                  <a:pt x="11414027" y="3748856"/>
                  <a:pt x="11419096" y="3748132"/>
                </a:cubicBezTo>
                <a:close/>
                <a:moveTo>
                  <a:pt x="8132288" y="3747819"/>
                </a:moveTo>
                <a:cubicBezTo>
                  <a:pt x="8137408" y="3751609"/>
                  <a:pt x="8135925" y="3756579"/>
                  <a:pt x="8134122" y="3761664"/>
                </a:cubicBezTo>
                <a:cubicBezTo>
                  <a:pt x="8131902" y="3766752"/>
                  <a:pt x="8129685" y="3771835"/>
                  <a:pt x="8127396" y="3777053"/>
                </a:cubicBezTo>
                <a:cubicBezTo>
                  <a:pt x="8113070" y="3758425"/>
                  <a:pt x="8104586" y="3783420"/>
                  <a:pt x="8092833" y="3783378"/>
                </a:cubicBezTo>
                <a:cubicBezTo>
                  <a:pt x="8085342" y="3746360"/>
                  <a:pt x="8122931" y="3768334"/>
                  <a:pt x="8132288" y="3747819"/>
                </a:cubicBezTo>
                <a:close/>
                <a:moveTo>
                  <a:pt x="11267963" y="3745092"/>
                </a:moveTo>
                <a:cubicBezTo>
                  <a:pt x="11286125" y="3734763"/>
                  <a:pt x="11332580" y="3776065"/>
                  <a:pt x="11351250" y="3753444"/>
                </a:cubicBezTo>
                <a:cubicBezTo>
                  <a:pt x="11358039" y="3764166"/>
                  <a:pt x="11342891" y="3778801"/>
                  <a:pt x="11351540" y="3789039"/>
                </a:cubicBezTo>
                <a:cubicBezTo>
                  <a:pt x="11322910" y="3796129"/>
                  <a:pt x="11284812" y="3731519"/>
                  <a:pt x="11261313" y="3776908"/>
                </a:cubicBezTo>
                <a:cubicBezTo>
                  <a:pt x="11259000" y="3757711"/>
                  <a:pt x="11261913" y="3748533"/>
                  <a:pt x="11267963" y="3745092"/>
                </a:cubicBezTo>
                <a:close/>
                <a:moveTo>
                  <a:pt x="3687584" y="3744007"/>
                </a:moveTo>
                <a:lnTo>
                  <a:pt x="3687374" y="3747181"/>
                </a:lnTo>
                <a:lnTo>
                  <a:pt x="3687725" y="3747162"/>
                </a:lnTo>
                <a:close/>
                <a:moveTo>
                  <a:pt x="774339" y="3743960"/>
                </a:moveTo>
                <a:cubicBezTo>
                  <a:pt x="792937" y="3769002"/>
                  <a:pt x="792672" y="3755494"/>
                  <a:pt x="803719" y="3785086"/>
                </a:cubicBezTo>
                <a:cubicBezTo>
                  <a:pt x="761627" y="3777070"/>
                  <a:pt x="768613" y="3846861"/>
                  <a:pt x="736494" y="3828811"/>
                </a:cubicBezTo>
                <a:cubicBezTo>
                  <a:pt x="746838" y="3812262"/>
                  <a:pt x="756264" y="3795641"/>
                  <a:pt x="746155" y="3779654"/>
                </a:cubicBezTo>
                <a:cubicBezTo>
                  <a:pt x="727902" y="3770937"/>
                  <a:pt x="712266" y="3798242"/>
                  <a:pt x="692450" y="3766973"/>
                </a:cubicBezTo>
                <a:cubicBezTo>
                  <a:pt x="722653" y="3738797"/>
                  <a:pt x="758086" y="3782249"/>
                  <a:pt x="790007" y="3778480"/>
                </a:cubicBezTo>
                <a:cubicBezTo>
                  <a:pt x="781786" y="3752164"/>
                  <a:pt x="756997" y="3770818"/>
                  <a:pt x="774339" y="3743960"/>
                </a:cubicBezTo>
                <a:close/>
                <a:moveTo>
                  <a:pt x="10663670" y="3743265"/>
                </a:moveTo>
                <a:cubicBezTo>
                  <a:pt x="10688887" y="3757575"/>
                  <a:pt x="10663203" y="3781221"/>
                  <a:pt x="10688439" y="3795701"/>
                </a:cubicBezTo>
                <a:cubicBezTo>
                  <a:pt x="10684668" y="3800651"/>
                  <a:pt x="10679735" y="3797090"/>
                  <a:pt x="10676399" y="3805031"/>
                </a:cubicBezTo>
                <a:cubicBezTo>
                  <a:pt x="10672850" y="3800826"/>
                  <a:pt x="10669354" y="3796660"/>
                  <a:pt x="10665832" y="3792700"/>
                </a:cubicBezTo>
                <a:cubicBezTo>
                  <a:pt x="10686532" y="3772268"/>
                  <a:pt x="10643083" y="3763602"/>
                  <a:pt x="10663670" y="3743265"/>
                </a:cubicBezTo>
                <a:close/>
                <a:moveTo>
                  <a:pt x="3928733" y="3739693"/>
                </a:moveTo>
                <a:lnTo>
                  <a:pt x="3927971" y="3739701"/>
                </a:lnTo>
                <a:lnTo>
                  <a:pt x="3928578" y="3742730"/>
                </a:lnTo>
                <a:lnTo>
                  <a:pt x="3931238" y="3740521"/>
                </a:lnTo>
                <a:close/>
                <a:moveTo>
                  <a:pt x="10450955" y="3738926"/>
                </a:moveTo>
                <a:cubicBezTo>
                  <a:pt x="10460958" y="3744899"/>
                  <a:pt x="10472816" y="3770047"/>
                  <a:pt x="10473546" y="3777789"/>
                </a:cubicBezTo>
                <a:cubicBezTo>
                  <a:pt x="10455133" y="3782044"/>
                  <a:pt x="10445061" y="3766424"/>
                  <a:pt x="10442049" y="3740699"/>
                </a:cubicBezTo>
                <a:cubicBezTo>
                  <a:pt x="10444491" y="3737075"/>
                  <a:pt x="10447620" y="3736935"/>
                  <a:pt x="10450955" y="3738926"/>
                </a:cubicBezTo>
                <a:close/>
                <a:moveTo>
                  <a:pt x="528691" y="3738527"/>
                </a:moveTo>
                <a:cubicBezTo>
                  <a:pt x="531216" y="3737975"/>
                  <a:pt x="533967" y="3740658"/>
                  <a:pt x="537181" y="3749806"/>
                </a:cubicBezTo>
                <a:cubicBezTo>
                  <a:pt x="524042" y="3782043"/>
                  <a:pt x="497358" y="3742881"/>
                  <a:pt x="508990" y="3785452"/>
                </a:cubicBezTo>
                <a:cubicBezTo>
                  <a:pt x="503569" y="3765828"/>
                  <a:pt x="480943" y="3783680"/>
                  <a:pt x="489438" y="3757979"/>
                </a:cubicBezTo>
                <a:cubicBezTo>
                  <a:pt x="495735" y="3764723"/>
                  <a:pt x="500884" y="3754190"/>
                  <a:pt x="506004" y="3743407"/>
                </a:cubicBezTo>
                <a:cubicBezTo>
                  <a:pt x="515618" y="3770918"/>
                  <a:pt x="521118" y="3740179"/>
                  <a:pt x="528691" y="3738527"/>
                </a:cubicBezTo>
                <a:close/>
                <a:moveTo>
                  <a:pt x="580099" y="3734685"/>
                </a:moveTo>
                <a:cubicBezTo>
                  <a:pt x="606837" y="3757315"/>
                  <a:pt x="573853" y="3781500"/>
                  <a:pt x="602790" y="3804110"/>
                </a:cubicBezTo>
                <a:cubicBezTo>
                  <a:pt x="582481" y="3835674"/>
                  <a:pt x="572189" y="3781048"/>
                  <a:pt x="543136" y="3770656"/>
                </a:cubicBezTo>
                <a:cubicBezTo>
                  <a:pt x="555001" y="3744609"/>
                  <a:pt x="583145" y="3783826"/>
                  <a:pt x="580099" y="3734685"/>
                </a:cubicBezTo>
                <a:close/>
                <a:moveTo>
                  <a:pt x="3398332" y="3732595"/>
                </a:moveTo>
                <a:cubicBezTo>
                  <a:pt x="3389603" y="3744664"/>
                  <a:pt x="3377199" y="3728995"/>
                  <a:pt x="3370829" y="3758794"/>
                </a:cubicBezTo>
                <a:lnTo>
                  <a:pt x="3376089" y="3766394"/>
                </a:lnTo>
                <a:lnTo>
                  <a:pt x="3406237" y="3765221"/>
                </a:lnTo>
                <a:close/>
                <a:moveTo>
                  <a:pt x="423318" y="3730391"/>
                </a:moveTo>
                <a:cubicBezTo>
                  <a:pt x="439370" y="3737065"/>
                  <a:pt x="457718" y="3761181"/>
                  <a:pt x="480691" y="3758126"/>
                </a:cubicBezTo>
                <a:cubicBezTo>
                  <a:pt x="455226" y="3792042"/>
                  <a:pt x="424256" y="3748755"/>
                  <a:pt x="398766" y="3781182"/>
                </a:cubicBezTo>
                <a:cubicBezTo>
                  <a:pt x="402387" y="3771176"/>
                  <a:pt x="395699" y="3769125"/>
                  <a:pt x="388927" y="3767452"/>
                </a:cubicBezTo>
                <a:cubicBezTo>
                  <a:pt x="395101" y="3746369"/>
                  <a:pt x="401372" y="3735582"/>
                  <a:pt x="407943" y="3731181"/>
                </a:cubicBezTo>
                <a:cubicBezTo>
                  <a:pt x="412870" y="3727878"/>
                  <a:pt x="417967" y="3728165"/>
                  <a:pt x="423318" y="3730391"/>
                </a:cubicBezTo>
                <a:close/>
                <a:moveTo>
                  <a:pt x="1592915" y="3721244"/>
                </a:moveTo>
                <a:cubicBezTo>
                  <a:pt x="1588108" y="3723926"/>
                  <a:pt x="1583979" y="3731668"/>
                  <a:pt x="1580285" y="3742614"/>
                </a:cubicBezTo>
                <a:cubicBezTo>
                  <a:pt x="1586699" y="3751945"/>
                  <a:pt x="1592186" y="3754306"/>
                  <a:pt x="1596988" y="3751608"/>
                </a:cubicBezTo>
                <a:cubicBezTo>
                  <a:pt x="1601795" y="3748910"/>
                  <a:pt x="1605920" y="3741150"/>
                  <a:pt x="1609617" y="3730226"/>
                </a:cubicBezTo>
                <a:cubicBezTo>
                  <a:pt x="1606412" y="3725580"/>
                  <a:pt x="1603437" y="3722664"/>
                  <a:pt x="1600664" y="3721244"/>
                </a:cubicBezTo>
                <a:cubicBezTo>
                  <a:pt x="1597891" y="3719825"/>
                  <a:pt x="1595317" y="3719901"/>
                  <a:pt x="1592915" y="3721244"/>
                </a:cubicBezTo>
                <a:close/>
                <a:moveTo>
                  <a:pt x="328322" y="3719854"/>
                </a:moveTo>
                <a:cubicBezTo>
                  <a:pt x="337597" y="3757683"/>
                  <a:pt x="363082" y="3726007"/>
                  <a:pt x="356699" y="3747172"/>
                </a:cubicBezTo>
                <a:cubicBezTo>
                  <a:pt x="346596" y="3749869"/>
                  <a:pt x="337566" y="3767112"/>
                  <a:pt x="326434" y="3754927"/>
                </a:cubicBezTo>
                <a:cubicBezTo>
                  <a:pt x="332112" y="3743089"/>
                  <a:pt x="316971" y="3731856"/>
                  <a:pt x="328322" y="3719854"/>
                </a:cubicBezTo>
                <a:close/>
                <a:moveTo>
                  <a:pt x="3055295" y="3716654"/>
                </a:moveTo>
                <a:cubicBezTo>
                  <a:pt x="3051895" y="3724397"/>
                  <a:pt x="3048447" y="3732056"/>
                  <a:pt x="3045090" y="3739833"/>
                </a:cubicBezTo>
                <a:cubicBezTo>
                  <a:pt x="3051466" y="3748958"/>
                  <a:pt x="3057431" y="3754884"/>
                  <a:pt x="3062726" y="3755754"/>
                </a:cubicBezTo>
                <a:cubicBezTo>
                  <a:pt x="3068020" y="3756624"/>
                  <a:pt x="3072643" y="3752432"/>
                  <a:pt x="3076342" y="3741320"/>
                </a:cubicBezTo>
                <a:cubicBezTo>
                  <a:pt x="3069315" y="3733117"/>
                  <a:pt x="3062283" y="3724866"/>
                  <a:pt x="3055295" y="3716654"/>
                </a:cubicBezTo>
                <a:close/>
                <a:moveTo>
                  <a:pt x="1091794" y="3714000"/>
                </a:moveTo>
                <a:cubicBezTo>
                  <a:pt x="1101439" y="3714407"/>
                  <a:pt x="1111694" y="3719445"/>
                  <a:pt x="1123116" y="3733266"/>
                </a:cubicBezTo>
                <a:cubicBezTo>
                  <a:pt x="1113342" y="3728453"/>
                  <a:pt x="1100854" y="3734550"/>
                  <a:pt x="1089683" y="3737465"/>
                </a:cubicBezTo>
                <a:cubicBezTo>
                  <a:pt x="1078513" y="3740380"/>
                  <a:pt x="1068655" y="3740115"/>
                  <a:pt x="1064137" y="3722578"/>
                </a:cubicBezTo>
                <a:cubicBezTo>
                  <a:pt x="1073119" y="3717838"/>
                  <a:pt x="1082153" y="3713598"/>
                  <a:pt x="1091794" y="3714000"/>
                </a:cubicBezTo>
                <a:close/>
                <a:moveTo>
                  <a:pt x="277070" y="3711997"/>
                </a:moveTo>
                <a:cubicBezTo>
                  <a:pt x="280938" y="3711599"/>
                  <a:pt x="285081" y="3713620"/>
                  <a:pt x="288930" y="3717127"/>
                </a:cubicBezTo>
                <a:cubicBezTo>
                  <a:pt x="296632" y="3724136"/>
                  <a:pt x="303161" y="3737090"/>
                  <a:pt x="303979" y="3748506"/>
                </a:cubicBezTo>
                <a:cubicBezTo>
                  <a:pt x="293423" y="3781229"/>
                  <a:pt x="268303" y="3742779"/>
                  <a:pt x="266854" y="3721379"/>
                </a:cubicBezTo>
                <a:cubicBezTo>
                  <a:pt x="269607" y="3715211"/>
                  <a:pt x="273201" y="3712395"/>
                  <a:pt x="277070" y="3711997"/>
                </a:cubicBezTo>
                <a:close/>
                <a:moveTo>
                  <a:pt x="149559" y="3707504"/>
                </a:moveTo>
                <a:cubicBezTo>
                  <a:pt x="167916" y="3705387"/>
                  <a:pt x="191250" y="3709481"/>
                  <a:pt x="184934" y="3744478"/>
                </a:cubicBezTo>
                <a:cubicBezTo>
                  <a:pt x="169995" y="3723088"/>
                  <a:pt x="136051" y="3754098"/>
                  <a:pt x="134141" y="3710778"/>
                </a:cubicBezTo>
                <a:cubicBezTo>
                  <a:pt x="137873" y="3709607"/>
                  <a:pt x="143440" y="3708211"/>
                  <a:pt x="149559" y="3707504"/>
                </a:cubicBezTo>
                <a:close/>
                <a:moveTo>
                  <a:pt x="11007825" y="3702079"/>
                </a:moveTo>
                <a:cubicBezTo>
                  <a:pt x="11023906" y="3732943"/>
                  <a:pt x="11065156" y="3697073"/>
                  <a:pt x="11096520" y="3735711"/>
                </a:cubicBezTo>
                <a:cubicBezTo>
                  <a:pt x="11091783" y="3743756"/>
                  <a:pt x="11091680" y="3750869"/>
                  <a:pt x="11095014" y="3757457"/>
                </a:cubicBezTo>
                <a:cubicBezTo>
                  <a:pt x="11072390" y="3742545"/>
                  <a:pt x="11052506" y="3748656"/>
                  <a:pt x="11028959" y="3726780"/>
                </a:cubicBezTo>
                <a:cubicBezTo>
                  <a:pt x="11011636" y="3764760"/>
                  <a:pt x="11042126" y="3749885"/>
                  <a:pt x="11044996" y="3780734"/>
                </a:cubicBezTo>
                <a:cubicBezTo>
                  <a:pt x="11043233" y="3786792"/>
                  <a:pt x="11040727" y="3787344"/>
                  <a:pt x="11037856" y="3785146"/>
                </a:cubicBezTo>
                <a:cubicBezTo>
                  <a:pt x="11029236" y="3778544"/>
                  <a:pt x="11017293" y="3747179"/>
                  <a:pt x="11011988" y="3765347"/>
                </a:cubicBezTo>
                <a:cubicBezTo>
                  <a:pt x="11004208" y="3758298"/>
                  <a:pt x="11024810" y="3712627"/>
                  <a:pt x="11002937" y="3731313"/>
                </a:cubicBezTo>
                <a:cubicBezTo>
                  <a:pt x="10997908" y="3727635"/>
                  <a:pt x="10999339" y="3722589"/>
                  <a:pt x="11001189" y="3717543"/>
                </a:cubicBezTo>
                <a:cubicBezTo>
                  <a:pt x="11003432" y="3712286"/>
                  <a:pt x="11005653" y="3707202"/>
                  <a:pt x="11007825" y="3702079"/>
                </a:cubicBezTo>
                <a:close/>
                <a:moveTo>
                  <a:pt x="4064083" y="3700967"/>
                </a:moveTo>
                <a:lnTo>
                  <a:pt x="4049719" y="3702500"/>
                </a:lnTo>
                <a:lnTo>
                  <a:pt x="4035340" y="3708095"/>
                </a:lnTo>
                <a:lnTo>
                  <a:pt x="4046620" y="3732950"/>
                </a:lnTo>
                <a:close/>
                <a:moveTo>
                  <a:pt x="1511550" y="3697576"/>
                </a:moveTo>
                <a:lnTo>
                  <a:pt x="1503987" y="3699075"/>
                </a:lnTo>
                <a:cubicBezTo>
                  <a:pt x="1523957" y="3727007"/>
                  <a:pt x="1537451" y="3706355"/>
                  <a:pt x="1554402" y="3711305"/>
                </a:cubicBezTo>
                <a:lnTo>
                  <a:pt x="1551109" y="3698882"/>
                </a:lnTo>
                <a:close/>
                <a:moveTo>
                  <a:pt x="4106123" y="3696482"/>
                </a:moveTo>
                <a:lnTo>
                  <a:pt x="4081685" y="3699088"/>
                </a:lnTo>
                <a:lnTo>
                  <a:pt x="4087001" y="3699659"/>
                </a:lnTo>
                <a:cubicBezTo>
                  <a:pt x="4088480" y="3698436"/>
                  <a:pt x="4089398" y="3698159"/>
                  <a:pt x="4090407" y="3701459"/>
                </a:cubicBezTo>
                <a:lnTo>
                  <a:pt x="4091367" y="3707028"/>
                </a:lnTo>
                <a:close/>
                <a:moveTo>
                  <a:pt x="1470078" y="3696205"/>
                </a:moveTo>
                <a:lnTo>
                  <a:pt x="1469899" y="3696838"/>
                </a:lnTo>
                <a:cubicBezTo>
                  <a:pt x="1464546" y="3703773"/>
                  <a:pt x="1461623" y="3710725"/>
                  <a:pt x="1476626" y="3725425"/>
                </a:cubicBezTo>
                <a:lnTo>
                  <a:pt x="1495007" y="3697027"/>
                </a:lnTo>
                <a:close/>
                <a:moveTo>
                  <a:pt x="11148048" y="3690732"/>
                </a:moveTo>
                <a:cubicBezTo>
                  <a:pt x="11144001" y="3719714"/>
                  <a:pt x="11149958" y="3735673"/>
                  <a:pt x="11172781" y="3743255"/>
                </a:cubicBezTo>
                <a:cubicBezTo>
                  <a:pt x="11165180" y="3752714"/>
                  <a:pt x="11156478" y="3753898"/>
                  <a:pt x="11147312" y="3751572"/>
                </a:cubicBezTo>
                <a:cubicBezTo>
                  <a:pt x="11138145" y="3749247"/>
                  <a:pt x="11128515" y="3743416"/>
                  <a:pt x="11119057" y="3738841"/>
                </a:cubicBezTo>
                <a:cubicBezTo>
                  <a:pt x="11133504" y="3739226"/>
                  <a:pt x="11127301" y="3691695"/>
                  <a:pt x="11148048" y="3690732"/>
                </a:cubicBezTo>
                <a:close/>
                <a:moveTo>
                  <a:pt x="10753356" y="3684960"/>
                </a:moveTo>
                <a:cubicBezTo>
                  <a:pt x="10757777" y="3684877"/>
                  <a:pt x="10762356" y="3685965"/>
                  <a:pt x="10767183" y="3688928"/>
                </a:cubicBezTo>
                <a:cubicBezTo>
                  <a:pt x="10767149" y="3700971"/>
                  <a:pt x="10759529" y="3711469"/>
                  <a:pt x="10749234" y="3714888"/>
                </a:cubicBezTo>
                <a:cubicBezTo>
                  <a:pt x="10738939" y="3718306"/>
                  <a:pt x="10725969" y="3714640"/>
                  <a:pt x="10715250" y="3698363"/>
                </a:cubicBezTo>
                <a:cubicBezTo>
                  <a:pt x="10723912" y="3696790"/>
                  <a:pt x="10732068" y="3691468"/>
                  <a:pt x="10740468" y="3688022"/>
                </a:cubicBezTo>
                <a:cubicBezTo>
                  <a:pt x="10744670" y="3686298"/>
                  <a:pt x="10748936" y="3685043"/>
                  <a:pt x="10753356" y="3684960"/>
                </a:cubicBezTo>
                <a:close/>
                <a:moveTo>
                  <a:pt x="10658837" y="3681422"/>
                </a:moveTo>
                <a:cubicBezTo>
                  <a:pt x="10662858" y="3681143"/>
                  <a:pt x="10667141" y="3682824"/>
                  <a:pt x="10671534" y="3685347"/>
                </a:cubicBezTo>
                <a:cubicBezTo>
                  <a:pt x="10680321" y="3690387"/>
                  <a:pt x="10689548" y="3698792"/>
                  <a:pt x="10698016" y="3701621"/>
                </a:cubicBezTo>
                <a:cubicBezTo>
                  <a:pt x="10690966" y="3709815"/>
                  <a:pt x="10683401" y="3714091"/>
                  <a:pt x="10675091" y="3712633"/>
                </a:cubicBezTo>
                <a:cubicBezTo>
                  <a:pt x="10666779" y="3711174"/>
                  <a:pt x="10657730" y="3703986"/>
                  <a:pt x="10647710" y="3689258"/>
                </a:cubicBezTo>
                <a:cubicBezTo>
                  <a:pt x="10651057" y="3683941"/>
                  <a:pt x="10654817" y="3681702"/>
                  <a:pt x="10658837" y="3681422"/>
                </a:cubicBezTo>
                <a:close/>
                <a:moveTo>
                  <a:pt x="1" y="3675710"/>
                </a:moveTo>
                <a:lnTo>
                  <a:pt x="2474" y="3694992"/>
                </a:lnTo>
                <a:lnTo>
                  <a:pt x="1" y="3696741"/>
                </a:lnTo>
                <a:close/>
                <a:moveTo>
                  <a:pt x="10570168" y="3672313"/>
                </a:moveTo>
                <a:cubicBezTo>
                  <a:pt x="10589496" y="3673447"/>
                  <a:pt x="10609242" y="3677732"/>
                  <a:pt x="10628548" y="3678516"/>
                </a:cubicBezTo>
                <a:cubicBezTo>
                  <a:pt x="10624458" y="3712737"/>
                  <a:pt x="10647113" y="3702441"/>
                  <a:pt x="10665272" y="3721591"/>
                </a:cubicBezTo>
                <a:cubicBezTo>
                  <a:pt x="10612748" y="3727308"/>
                  <a:pt x="10573312" y="3690948"/>
                  <a:pt x="10514283" y="3685043"/>
                </a:cubicBezTo>
                <a:cubicBezTo>
                  <a:pt x="10531923" y="3673204"/>
                  <a:pt x="10550836" y="3671182"/>
                  <a:pt x="10570168" y="3672313"/>
                </a:cubicBezTo>
                <a:close/>
                <a:moveTo>
                  <a:pt x="10862729" y="3662704"/>
                </a:moveTo>
                <a:cubicBezTo>
                  <a:pt x="10867625" y="3670629"/>
                  <a:pt x="10863283" y="3721386"/>
                  <a:pt x="10879839" y="3703991"/>
                </a:cubicBezTo>
                <a:cubicBezTo>
                  <a:pt x="10885415" y="3715813"/>
                  <a:pt x="10881350" y="3722933"/>
                  <a:pt x="10874690" y="3724135"/>
                </a:cubicBezTo>
                <a:cubicBezTo>
                  <a:pt x="10868026" y="3725342"/>
                  <a:pt x="10858771" y="3720618"/>
                  <a:pt x="10853963" y="3708762"/>
                </a:cubicBezTo>
                <a:cubicBezTo>
                  <a:pt x="10862505" y="3695305"/>
                  <a:pt x="10863431" y="3683252"/>
                  <a:pt x="10853635" y="3673167"/>
                </a:cubicBezTo>
                <a:cubicBezTo>
                  <a:pt x="10858438" y="3662181"/>
                  <a:pt x="10861097" y="3660060"/>
                  <a:pt x="10862729" y="3662704"/>
                </a:cubicBezTo>
                <a:close/>
                <a:moveTo>
                  <a:pt x="10375553" y="3658328"/>
                </a:moveTo>
                <a:cubicBezTo>
                  <a:pt x="10385216" y="3661053"/>
                  <a:pt x="10393057" y="3680810"/>
                  <a:pt x="10400134" y="3691512"/>
                </a:cubicBezTo>
                <a:cubicBezTo>
                  <a:pt x="10392109" y="3697902"/>
                  <a:pt x="10382569" y="3692733"/>
                  <a:pt x="10372368" y="3682318"/>
                </a:cubicBezTo>
                <a:cubicBezTo>
                  <a:pt x="10375492" y="3674731"/>
                  <a:pt x="10368540" y="3668882"/>
                  <a:pt x="10365244" y="3662246"/>
                </a:cubicBezTo>
                <a:cubicBezTo>
                  <a:pt x="10368909" y="3658403"/>
                  <a:pt x="10372332" y="3657419"/>
                  <a:pt x="10375553" y="3658328"/>
                </a:cubicBezTo>
                <a:close/>
                <a:moveTo>
                  <a:pt x="3833381" y="3658185"/>
                </a:moveTo>
                <a:lnTo>
                  <a:pt x="3831710" y="3658347"/>
                </a:lnTo>
                <a:lnTo>
                  <a:pt x="3799602" y="3688009"/>
                </a:lnTo>
                <a:cubicBezTo>
                  <a:pt x="3806308" y="3677687"/>
                  <a:pt x="3813405" y="3696267"/>
                  <a:pt x="3815373" y="3706572"/>
                </a:cubicBezTo>
                <a:cubicBezTo>
                  <a:pt x="3834355" y="3672197"/>
                  <a:pt x="3860895" y="3694515"/>
                  <a:pt x="3880829" y="3666227"/>
                </a:cubicBezTo>
                <a:close/>
                <a:moveTo>
                  <a:pt x="9208479" y="3651883"/>
                </a:moveTo>
                <a:cubicBezTo>
                  <a:pt x="9213460" y="3662790"/>
                  <a:pt x="9214859" y="3674439"/>
                  <a:pt x="9208798" y="3687392"/>
                </a:cubicBezTo>
                <a:cubicBezTo>
                  <a:pt x="9237875" y="3682253"/>
                  <a:pt x="9244860" y="3677884"/>
                  <a:pt x="9279726" y="3688673"/>
                </a:cubicBezTo>
                <a:cubicBezTo>
                  <a:pt x="9253220" y="3711200"/>
                  <a:pt x="9224435" y="3716392"/>
                  <a:pt x="9193309" y="3704387"/>
                </a:cubicBezTo>
                <a:cubicBezTo>
                  <a:pt x="9207531" y="3685155"/>
                  <a:pt x="9200361" y="3669905"/>
                  <a:pt x="9208479" y="3651883"/>
                </a:cubicBezTo>
                <a:close/>
                <a:moveTo>
                  <a:pt x="1017092" y="3644699"/>
                </a:moveTo>
                <a:cubicBezTo>
                  <a:pt x="1002993" y="3641289"/>
                  <a:pt x="991194" y="3645550"/>
                  <a:pt x="988844" y="3668608"/>
                </a:cubicBezTo>
                <a:cubicBezTo>
                  <a:pt x="1011454" y="3655871"/>
                  <a:pt x="1037131" y="3686788"/>
                  <a:pt x="1059124" y="3666803"/>
                </a:cubicBezTo>
                <a:cubicBezTo>
                  <a:pt x="1047588" y="3659184"/>
                  <a:pt x="1031191" y="3648106"/>
                  <a:pt x="1017092" y="3644699"/>
                </a:cubicBezTo>
                <a:close/>
                <a:moveTo>
                  <a:pt x="8378942" y="3638982"/>
                </a:moveTo>
                <a:cubicBezTo>
                  <a:pt x="8382444" y="3654944"/>
                  <a:pt x="8395028" y="3669139"/>
                  <a:pt x="8398500" y="3685187"/>
                </a:cubicBezTo>
                <a:cubicBezTo>
                  <a:pt x="8390463" y="3691451"/>
                  <a:pt x="8380931" y="3686365"/>
                  <a:pt x="8370653" y="3676002"/>
                </a:cubicBezTo>
                <a:cubicBezTo>
                  <a:pt x="8377405" y="3662894"/>
                  <a:pt x="8371405" y="3652171"/>
                  <a:pt x="8378942" y="3638982"/>
                </a:cubicBezTo>
                <a:close/>
                <a:moveTo>
                  <a:pt x="11684290" y="3636970"/>
                </a:moveTo>
                <a:cubicBezTo>
                  <a:pt x="11680507" y="3638981"/>
                  <a:pt x="11677074" y="3643585"/>
                  <a:pt x="11674177" y="3652198"/>
                </a:cubicBezTo>
                <a:cubicBezTo>
                  <a:pt x="11702264" y="3646284"/>
                  <a:pt x="11716113" y="3692285"/>
                  <a:pt x="11693864" y="3734053"/>
                </a:cubicBezTo>
                <a:cubicBezTo>
                  <a:pt x="11702740" y="3745310"/>
                  <a:pt x="11710963" y="3751359"/>
                  <a:pt x="11718265" y="3750903"/>
                </a:cubicBezTo>
                <a:cubicBezTo>
                  <a:pt x="11736235" y="3714385"/>
                  <a:pt x="11695640" y="3688613"/>
                  <a:pt x="11722594" y="3650595"/>
                </a:cubicBezTo>
                <a:cubicBezTo>
                  <a:pt x="11714276" y="3649019"/>
                  <a:pt x="11705068" y="3640809"/>
                  <a:pt x="11696490" y="3637294"/>
                </a:cubicBezTo>
                <a:cubicBezTo>
                  <a:pt x="11692201" y="3635540"/>
                  <a:pt x="11688071" y="3634959"/>
                  <a:pt x="11684290" y="3636970"/>
                </a:cubicBezTo>
                <a:close/>
                <a:moveTo>
                  <a:pt x="9320824" y="3631475"/>
                </a:moveTo>
                <a:cubicBezTo>
                  <a:pt x="9334045" y="3643368"/>
                  <a:pt x="9340478" y="3656327"/>
                  <a:pt x="9343714" y="3670072"/>
                </a:cubicBezTo>
                <a:cubicBezTo>
                  <a:pt x="9335286" y="3684263"/>
                  <a:pt x="9319667" y="3644506"/>
                  <a:pt x="9312518" y="3668702"/>
                </a:cubicBezTo>
                <a:cubicBezTo>
                  <a:pt x="9306428" y="3657909"/>
                  <a:pt x="9316675" y="3644068"/>
                  <a:pt x="9320824" y="3631475"/>
                </a:cubicBezTo>
                <a:close/>
                <a:moveTo>
                  <a:pt x="825860" y="3619128"/>
                </a:moveTo>
                <a:cubicBezTo>
                  <a:pt x="822467" y="3617829"/>
                  <a:pt x="819218" y="3618522"/>
                  <a:pt x="816014" y="3619840"/>
                </a:cubicBezTo>
                <a:cubicBezTo>
                  <a:pt x="809606" y="3622471"/>
                  <a:pt x="803371" y="3627606"/>
                  <a:pt x="796536" y="3624300"/>
                </a:cubicBezTo>
                <a:cubicBezTo>
                  <a:pt x="778028" y="3617518"/>
                  <a:pt x="829817" y="3678352"/>
                  <a:pt x="836563" y="3630367"/>
                </a:cubicBezTo>
                <a:cubicBezTo>
                  <a:pt x="832788" y="3623717"/>
                  <a:pt x="829253" y="3620427"/>
                  <a:pt x="825860" y="3619128"/>
                </a:cubicBezTo>
                <a:close/>
                <a:moveTo>
                  <a:pt x="398867" y="3615150"/>
                </a:moveTo>
                <a:cubicBezTo>
                  <a:pt x="394926" y="3616460"/>
                  <a:pt x="391159" y="3620158"/>
                  <a:pt x="387659" y="3627525"/>
                </a:cubicBezTo>
                <a:cubicBezTo>
                  <a:pt x="404979" y="3643771"/>
                  <a:pt x="421976" y="3656060"/>
                  <a:pt x="436459" y="3633275"/>
                </a:cubicBezTo>
                <a:cubicBezTo>
                  <a:pt x="428200" y="3630282"/>
                  <a:pt x="419499" y="3621474"/>
                  <a:pt x="411116" y="3617103"/>
                </a:cubicBezTo>
                <a:cubicBezTo>
                  <a:pt x="406922" y="3614917"/>
                  <a:pt x="402808" y="3613840"/>
                  <a:pt x="398867" y="3615150"/>
                </a:cubicBezTo>
                <a:close/>
                <a:moveTo>
                  <a:pt x="4267465" y="3615094"/>
                </a:moveTo>
                <a:lnTo>
                  <a:pt x="4231850" y="3618628"/>
                </a:lnTo>
                <a:lnTo>
                  <a:pt x="4230275" y="3631271"/>
                </a:lnTo>
                <a:cubicBezTo>
                  <a:pt x="4245636" y="3599799"/>
                  <a:pt x="4257513" y="3642258"/>
                  <a:pt x="4272701" y="3649921"/>
                </a:cubicBezTo>
                <a:cubicBezTo>
                  <a:pt x="4277767" y="3652474"/>
                  <a:pt x="4283199" y="3651159"/>
                  <a:pt x="4289252" y="3641955"/>
                </a:cubicBezTo>
                <a:cubicBezTo>
                  <a:pt x="4275956" y="3632128"/>
                  <a:pt x="4272385" y="3628388"/>
                  <a:pt x="4270408" y="3623376"/>
                </a:cubicBezTo>
                <a:close/>
                <a:moveTo>
                  <a:pt x="8278273" y="3614512"/>
                </a:moveTo>
                <a:cubicBezTo>
                  <a:pt x="8273820" y="3639921"/>
                  <a:pt x="8243798" y="3638309"/>
                  <a:pt x="8254546" y="3668599"/>
                </a:cubicBezTo>
                <a:cubicBezTo>
                  <a:pt x="8262537" y="3635140"/>
                  <a:pt x="8296939" y="3655616"/>
                  <a:pt x="8278273" y="3614512"/>
                </a:cubicBezTo>
                <a:close/>
                <a:moveTo>
                  <a:pt x="4354196" y="3606481"/>
                </a:moveTo>
                <a:lnTo>
                  <a:pt x="4352142" y="3606686"/>
                </a:lnTo>
                <a:lnTo>
                  <a:pt x="4352706" y="3607593"/>
                </a:lnTo>
                <a:close/>
                <a:moveTo>
                  <a:pt x="10795869" y="3605473"/>
                </a:moveTo>
                <a:cubicBezTo>
                  <a:pt x="10811510" y="3632893"/>
                  <a:pt x="10820424" y="3633143"/>
                  <a:pt x="10813753" y="3673398"/>
                </a:cubicBezTo>
                <a:cubicBezTo>
                  <a:pt x="10804343" y="3626985"/>
                  <a:pt x="10776329" y="3663158"/>
                  <a:pt x="10756336" y="3641083"/>
                </a:cubicBezTo>
                <a:cubicBezTo>
                  <a:pt x="10777676" y="3635783"/>
                  <a:pt x="10784447" y="3620014"/>
                  <a:pt x="10795869" y="3605473"/>
                </a:cubicBezTo>
                <a:close/>
                <a:moveTo>
                  <a:pt x="548856" y="3588208"/>
                </a:moveTo>
                <a:cubicBezTo>
                  <a:pt x="544476" y="3587326"/>
                  <a:pt x="540045" y="3587859"/>
                  <a:pt x="536124" y="3589756"/>
                </a:cubicBezTo>
                <a:cubicBezTo>
                  <a:pt x="528283" y="3593550"/>
                  <a:pt x="522482" y="3602803"/>
                  <a:pt x="523244" y="3617110"/>
                </a:cubicBezTo>
                <a:cubicBezTo>
                  <a:pt x="537391" y="3621846"/>
                  <a:pt x="563343" y="3630353"/>
                  <a:pt x="561267" y="3595146"/>
                </a:cubicBezTo>
                <a:cubicBezTo>
                  <a:pt x="557561" y="3591386"/>
                  <a:pt x="553235" y="3589089"/>
                  <a:pt x="548856" y="3588208"/>
                </a:cubicBezTo>
                <a:close/>
                <a:moveTo>
                  <a:pt x="4539027" y="3588135"/>
                </a:moveTo>
                <a:lnTo>
                  <a:pt x="4497594" y="3592249"/>
                </a:lnTo>
                <a:lnTo>
                  <a:pt x="4488050" y="3605796"/>
                </a:lnTo>
                <a:cubicBezTo>
                  <a:pt x="4498643" y="3607242"/>
                  <a:pt x="4513793" y="3608815"/>
                  <a:pt x="4526480" y="3605147"/>
                </a:cubicBezTo>
                <a:close/>
                <a:moveTo>
                  <a:pt x="8633072" y="3585606"/>
                </a:moveTo>
                <a:cubicBezTo>
                  <a:pt x="8618611" y="3622756"/>
                  <a:pt x="8585952" y="3568304"/>
                  <a:pt x="8598834" y="3627526"/>
                </a:cubicBezTo>
                <a:cubicBezTo>
                  <a:pt x="8607098" y="3609281"/>
                  <a:pt x="8641886" y="3622157"/>
                  <a:pt x="8633072" y="3585606"/>
                </a:cubicBezTo>
                <a:close/>
                <a:moveTo>
                  <a:pt x="4610240" y="3581065"/>
                </a:moveTo>
                <a:lnTo>
                  <a:pt x="4595244" y="3582554"/>
                </a:lnTo>
                <a:lnTo>
                  <a:pt x="4602234" y="3599280"/>
                </a:lnTo>
                <a:close/>
                <a:moveTo>
                  <a:pt x="8468479" y="3579978"/>
                </a:moveTo>
                <a:cubicBezTo>
                  <a:pt x="8465075" y="3587677"/>
                  <a:pt x="8461670" y="3595372"/>
                  <a:pt x="8458309" y="3603110"/>
                </a:cubicBezTo>
                <a:cubicBezTo>
                  <a:pt x="8484758" y="3614431"/>
                  <a:pt x="8480131" y="3608968"/>
                  <a:pt x="8495053" y="3646389"/>
                </a:cubicBezTo>
                <a:cubicBezTo>
                  <a:pt x="8505211" y="3633678"/>
                  <a:pt x="8517764" y="3639492"/>
                  <a:pt x="8525943" y="3612327"/>
                </a:cubicBezTo>
                <a:cubicBezTo>
                  <a:pt x="8504435" y="3583599"/>
                  <a:pt x="8486531" y="3582321"/>
                  <a:pt x="8468479" y="3579978"/>
                </a:cubicBezTo>
                <a:close/>
                <a:moveTo>
                  <a:pt x="4691250" y="3573025"/>
                </a:moveTo>
                <a:lnTo>
                  <a:pt x="4690485" y="3573100"/>
                </a:lnTo>
                <a:lnTo>
                  <a:pt x="4692138" y="3575859"/>
                </a:lnTo>
                <a:close/>
                <a:moveTo>
                  <a:pt x="62013" y="3564494"/>
                </a:moveTo>
                <a:cubicBezTo>
                  <a:pt x="54551" y="3562626"/>
                  <a:pt x="47439" y="3565766"/>
                  <a:pt x="41144" y="3580090"/>
                </a:cubicBezTo>
                <a:cubicBezTo>
                  <a:pt x="57813" y="3606988"/>
                  <a:pt x="85724" y="3606245"/>
                  <a:pt x="84996" y="3578917"/>
                </a:cubicBezTo>
                <a:cubicBezTo>
                  <a:pt x="77290" y="3573228"/>
                  <a:pt x="69475" y="3566357"/>
                  <a:pt x="62013" y="3564494"/>
                </a:cubicBezTo>
                <a:close/>
                <a:moveTo>
                  <a:pt x="158151" y="3556136"/>
                </a:moveTo>
                <a:lnTo>
                  <a:pt x="171238" y="3574489"/>
                </a:lnTo>
                <a:lnTo>
                  <a:pt x="199505" y="3572934"/>
                </a:lnTo>
                <a:lnTo>
                  <a:pt x="184999" y="3562285"/>
                </a:lnTo>
                <a:cubicBezTo>
                  <a:pt x="176205" y="3562524"/>
                  <a:pt x="167590" y="3565152"/>
                  <a:pt x="158151" y="3556136"/>
                </a:cubicBezTo>
                <a:close/>
                <a:moveTo>
                  <a:pt x="9069016" y="3534971"/>
                </a:moveTo>
                <a:cubicBezTo>
                  <a:pt x="9055886" y="3551474"/>
                  <a:pt x="9072567" y="3562715"/>
                  <a:pt x="9065819" y="3578273"/>
                </a:cubicBezTo>
                <a:cubicBezTo>
                  <a:pt x="9073644" y="3587000"/>
                  <a:pt x="9080464" y="3588293"/>
                  <a:pt x="9086896" y="3586736"/>
                </a:cubicBezTo>
                <a:cubicBezTo>
                  <a:pt x="9093327" y="3585178"/>
                  <a:pt x="9099375" y="3580770"/>
                  <a:pt x="9105662" y="3578094"/>
                </a:cubicBezTo>
                <a:cubicBezTo>
                  <a:pt x="9102869" y="3554090"/>
                  <a:pt x="9085107" y="3564298"/>
                  <a:pt x="9069016" y="3534971"/>
                </a:cubicBezTo>
                <a:close/>
                <a:moveTo>
                  <a:pt x="10533782" y="3532193"/>
                </a:moveTo>
                <a:cubicBezTo>
                  <a:pt x="10530300" y="3539940"/>
                  <a:pt x="10527016" y="3547626"/>
                  <a:pt x="10523608" y="3555286"/>
                </a:cubicBezTo>
                <a:cubicBezTo>
                  <a:pt x="10530531" y="3568548"/>
                  <a:pt x="10535944" y="3570413"/>
                  <a:pt x="10540816" y="3568226"/>
                </a:cubicBezTo>
                <a:cubicBezTo>
                  <a:pt x="10545688" y="3566039"/>
                  <a:pt x="10550022" y="3559801"/>
                  <a:pt x="10554786" y="3556863"/>
                </a:cubicBezTo>
                <a:cubicBezTo>
                  <a:pt x="10547755" y="3548617"/>
                  <a:pt x="10540766" y="3540361"/>
                  <a:pt x="10533782" y="3532193"/>
                </a:cubicBezTo>
                <a:close/>
                <a:moveTo>
                  <a:pt x="9333834" y="3529572"/>
                </a:moveTo>
                <a:cubicBezTo>
                  <a:pt x="9335987" y="3550572"/>
                  <a:pt x="9358467" y="3567741"/>
                  <a:pt x="9346437" y="3591355"/>
                </a:cubicBezTo>
                <a:cubicBezTo>
                  <a:pt x="9328860" y="3593655"/>
                  <a:pt x="9323066" y="3553762"/>
                  <a:pt x="9333834" y="3529572"/>
                </a:cubicBezTo>
                <a:close/>
                <a:moveTo>
                  <a:pt x="11318496" y="3528119"/>
                </a:moveTo>
                <a:cubicBezTo>
                  <a:pt x="11312948" y="3528025"/>
                  <a:pt x="11307938" y="3529914"/>
                  <a:pt x="11304255" y="3534371"/>
                </a:cubicBezTo>
                <a:cubicBezTo>
                  <a:pt x="11326509" y="3568381"/>
                  <a:pt x="11343316" y="3561427"/>
                  <a:pt x="11361754" y="3566677"/>
                </a:cubicBezTo>
                <a:cubicBezTo>
                  <a:pt x="11356634" y="3546525"/>
                  <a:pt x="11335140" y="3528401"/>
                  <a:pt x="11318496" y="3528119"/>
                </a:cubicBezTo>
                <a:close/>
                <a:moveTo>
                  <a:pt x="10519901" y="3527635"/>
                </a:moveTo>
                <a:cubicBezTo>
                  <a:pt x="10509242" y="3530782"/>
                  <a:pt x="10497942" y="3528985"/>
                  <a:pt x="10486976" y="3529643"/>
                </a:cubicBezTo>
                <a:cubicBezTo>
                  <a:pt x="10476010" y="3530301"/>
                  <a:pt x="10465374" y="3533414"/>
                  <a:pt x="10456055" y="3546392"/>
                </a:cubicBezTo>
                <a:cubicBezTo>
                  <a:pt x="10468682" y="3558402"/>
                  <a:pt x="10480447" y="3563801"/>
                  <a:pt x="10491153" y="3561151"/>
                </a:cubicBezTo>
                <a:cubicBezTo>
                  <a:pt x="10501857" y="3558501"/>
                  <a:pt x="10511506" y="3547804"/>
                  <a:pt x="10519901" y="3527635"/>
                </a:cubicBezTo>
                <a:close/>
                <a:moveTo>
                  <a:pt x="9127326" y="3527418"/>
                </a:moveTo>
                <a:cubicBezTo>
                  <a:pt x="9124664" y="3526432"/>
                  <a:pt x="9121550" y="3527717"/>
                  <a:pt x="9117437" y="3533371"/>
                </a:cubicBezTo>
                <a:cubicBezTo>
                  <a:pt x="9115840" y="3545771"/>
                  <a:pt x="9143610" y="3569386"/>
                  <a:pt x="9152707" y="3561248"/>
                </a:cubicBezTo>
                <a:cubicBezTo>
                  <a:pt x="9155737" y="3558534"/>
                  <a:pt x="9156692" y="3552294"/>
                  <a:pt x="9153798" y="3540933"/>
                </a:cubicBezTo>
                <a:cubicBezTo>
                  <a:pt x="9139231" y="3553766"/>
                  <a:pt x="9135314" y="3530375"/>
                  <a:pt x="9127326" y="3527418"/>
                </a:cubicBezTo>
                <a:close/>
                <a:moveTo>
                  <a:pt x="9644496" y="3527181"/>
                </a:moveTo>
                <a:cubicBezTo>
                  <a:pt x="9640418" y="3527105"/>
                  <a:pt x="9636600" y="3528972"/>
                  <a:pt x="9632834" y="3531209"/>
                </a:cubicBezTo>
                <a:cubicBezTo>
                  <a:pt x="9625298" y="3535683"/>
                  <a:pt x="9617970" y="3541635"/>
                  <a:pt x="9609176" y="3536472"/>
                </a:cubicBezTo>
                <a:cubicBezTo>
                  <a:pt x="9618945" y="3548549"/>
                  <a:pt x="9627648" y="3553035"/>
                  <a:pt x="9635626" y="3552053"/>
                </a:cubicBezTo>
                <a:cubicBezTo>
                  <a:pt x="9643598" y="3551069"/>
                  <a:pt x="9650849" y="3544615"/>
                  <a:pt x="9657713" y="3534818"/>
                </a:cubicBezTo>
                <a:cubicBezTo>
                  <a:pt x="9652910" y="3529279"/>
                  <a:pt x="9648573" y="3527258"/>
                  <a:pt x="9644496" y="3527181"/>
                </a:cubicBezTo>
                <a:close/>
                <a:moveTo>
                  <a:pt x="10411989" y="3523366"/>
                </a:moveTo>
                <a:cubicBezTo>
                  <a:pt x="10407814" y="3522479"/>
                  <a:pt x="10403875" y="3523381"/>
                  <a:pt x="10400441" y="3528053"/>
                </a:cubicBezTo>
                <a:cubicBezTo>
                  <a:pt x="10409544" y="3545368"/>
                  <a:pt x="10423126" y="3553805"/>
                  <a:pt x="10433693" y="3553463"/>
                </a:cubicBezTo>
                <a:cubicBezTo>
                  <a:pt x="10444255" y="3553121"/>
                  <a:pt x="10451799" y="3544004"/>
                  <a:pt x="10448836" y="3526203"/>
                </a:cubicBezTo>
                <a:cubicBezTo>
                  <a:pt x="10439187" y="3544788"/>
                  <a:pt x="10424517" y="3526026"/>
                  <a:pt x="10411989" y="3523366"/>
                </a:cubicBezTo>
                <a:close/>
                <a:moveTo>
                  <a:pt x="129732" y="2804965"/>
                </a:moveTo>
                <a:cubicBezTo>
                  <a:pt x="126747" y="2807703"/>
                  <a:pt x="125408" y="2813459"/>
                  <a:pt x="125415" y="2820473"/>
                </a:cubicBezTo>
                <a:lnTo>
                  <a:pt x="129699" y="2833911"/>
                </a:lnTo>
                <a:lnTo>
                  <a:pt x="145885" y="2834962"/>
                </a:lnTo>
                <a:lnTo>
                  <a:pt x="143930" y="2807564"/>
                </a:lnTo>
                <a:cubicBezTo>
                  <a:pt x="137350" y="2802508"/>
                  <a:pt x="132718" y="2802227"/>
                  <a:pt x="129732" y="2804965"/>
                </a:cubicBezTo>
                <a:close/>
                <a:moveTo>
                  <a:pt x="45883" y="2774001"/>
                </a:moveTo>
                <a:lnTo>
                  <a:pt x="42808" y="2775092"/>
                </a:lnTo>
                <a:lnTo>
                  <a:pt x="44920" y="2775368"/>
                </a:lnTo>
                <a:close/>
                <a:moveTo>
                  <a:pt x="115603" y="2760409"/>
                </a:moveTo>
                <a:lnTo>
                  <a:pt x="107829" y="2776390"/>
                </a:lnTo>
                <a:lnTo>
                  <a:pt x="110667" y="2779155"/>
                </a:lnTo>
                <a:lnTo>
                  <a:pt x="101573" y="2789264"/>
                </a:lnTo>
                <a:lnTo>
                  <a:pt x="98930" y="2794696"/>
                </a:lnTo>
                <a:lnTo>
                  <a:pt x="98007" y="2793226"/>
                </a:lnTo>
                <a:lnTo>
                  <a:pt x="95234" y="2796310"/>
                </a:lnTo>
                <a:cubicBezTo>
                  <a:pt x="89004" y="2773818"/>
                  <a:pt x="81622" y="2772874"/>
                  <a:pt x="75966" y="2772429"/>
                </a:cubicBezTo>
                <a:lnTo>
                  <a:pt x="73952" y="2767710"/>
                </a:lnTo>
                <a:lnTo>
                  <a:pt x="62082" y="2768260"/>
                </a:lnTo>
                <a:lnTo>
                  <a:pt x="52486" y="2771659"/>
                </a:lnTo>
                <a:lnTo>
                  <a:pt x="50058" y="2781481"/>
                </a:lnTo>
                <a:cubicBezTo>
                  <a:pt x="43890" y="2786242"/>
                  <a:pt x="36027" y="2791874"/>
                  <a:pt x="34821" y="2807282"/>
                </a:cubicBezTo>
                <a:cubicBezTo>
                  <a:pt x="47618" y="2804099"/>
                  <a:pt x="61282" y="2806974"/>
                  <a:pt x="72741" y="2793180"/>
                </a:cubicBezTo>
                <a:lnTo>
                  <a:pt x="78161" y="2864322"/>
                </a:lnTo>
                <a:lnTo>
                  <a:pt x="95304" y="2835645"/>
                </a:lnTo>
                <a:lnTo>
                  <a:pt x="95583" y="2831693"/>
                </a:lnTo>
                <a:lnTo>
                  <a:pt x="97589" y="2831823"/>
                </a:lnTo>
                <a:lnTo>
                  <a:pt x="110341" y="2810494"/>
                </a:lnTo>
                <a:cubicBezTo>
                  <a:pt x="117450" y="2792758"/>
                  <a:pt x="125019" y="2777801"/>
                  <a:pt x="145780" y="2772538"/>
                </a:cubicBezTo>
                <a:cubicBezTo>
                  <a:pt x="137154" y="2762686"/>
                  <a:pt x="125254" y="2757682"/>
                  <a:pt x="115603" y="2760409"/>
                </a:cubicBezTo>
                <a:close/>
                <a:moveTo>
                  <a:pt x="223912" y="2756598"/>
                </a:moveTo>
                <a:cubicBezTo>
                  <a:pt x="203284" y="2773474"/>
                  <a:pt x="168256" y="2764754"/>
                  <a:pt x="153134" y="2792827"/>
                </a:cubicBezTo>
                <a:lnTo>
                  <a:pt x="146008" y="2834972"/>
                </a:lnTo>
                <a:lnTo>
                  <a:pt x="163865" y="2836131"/>
                </a:lnTo>
                <a:lnTo>
                  <a:pt x="176854" y="2813748"/>
                </a:lnTo>
                <a:lnTo>
                  <a:pt x="175176" y="2813833"/>
                </a:lnTo>
                <a:cubicBezTo>
                  <a:pt x="177465" y="2794666"/>
                  <a:pt x="184044" y="2784801"/>
                  <a:pt x="192484" y="2780139"/>
                </a:cubicBezTo>
                <a:lnTo>
                  <a:pt x="196563" y="2779777"/>
                </a:lnTo>
                <a:lnTo>
                  <a:pt x="202453" y="2769623"/>
                </a:lnTo>
                <a:lnTo>
                  <a:pt x="213170" y="2778310"/>
                </a:lnTo>
                <a:lnTo>
                  <a:pt x="220959" y="2777621"/>
                </a:lnTo>
                <a:lnTo>
                  <a:pt x="218476" y="2782614"/>
                </a:lnTo>
                <a:lnTo>
                  <a:pt x="222412" y="2785806"/>
                </a:lnTo>
                <a:cubicBezTo>
                  <a:pt x="227988" y="2788439"/>
                  <a:pt x="232158" y="2791865"/>
                  <a:pt x="233951" y="2806712"/>
                </a:cubicBezTo>
                <a:lnTo>
                  <a:pt x="239564" y="2778678"/>
                </a:lnTo>
                <a:close/>
                <a:moveTo>
                  <a:pt x="272128" y="2670252"/>
                </a:moveTo>
                <a:lnTo>
                  <a:pt x="261736" y="2671540"/>
                </a:lnTo>
                <a:lnTo>
                  <a:pt x="271400" y="2680545"/>
                </a:lnTo>
                <a:close/>
                <a:moveTo>
                  <a:pt x="291116" y="2667900"/>
                </a:moveTo>
                <a:lnTo>
                  <a:pt x="279911" y="2669288"/>
                </a:lnTo>
                <a:lnTo>
                  <a:pt x="304901" y="2685262"/>
                </a:lnTo>
                <a:lnTo>
                  <a:pt x="305690" y="2684662"/>
                </a:lnTo>
                <a:close/>
                <a:moveTo>
                  <a:pt x="1" y="2660890"/>
                </a:moveTo>
                <a:lnTo>
                  <a:pt x="15163" y="2664143"/>
                </a:lnTo>
                <a:cubicBezTo>
                  <a:pt x="9900" y="2666064"/>
                  <a:pt x="6477" y="2669786"/>
                  <a:pt x="3983" y="2674048"/>
                </a:cubicBezTo>
                <a:lnTo>
                  <a:pt x="0" y="2683389"/>
                </a:lnTo>
                <a:close/>
                <a:moveTo>
                  <a:pt x="395488" y="2658266"/>
                </a:moveTo>
                <a:lnTo>
                  <a:pt x="403030" y="2668758"/>
                </a:lnTo>
                <a:cubicBezTo>
                  <a:pt x="407829" y="2671558"/>
                  <a:pt x="412020" y="2671446"/>
                  <a:pt x="414806" y="2667119"/>
                </a:cubicBezTo>
                <a:lnTo>
                  <a:pt x="415655" y="2660258"/>
                </a:lnTo>
                <a:lnTo>
                  <a:pt x="409462" y="2660666"/>
                </a:lnTo>
                <a:close/>
                <a:moveTo>
                  <a:pt x="475059" y="2656342"/>
                </a:moveTo>
                <a:lnTo>
                  <a:pt x="426908" y="2659513"/>
                </a:lnTo>
                <a:lnTo>
                  <a:pt x="433853" y="2674821"/>
                </a:lnTo>
                <a:lnTo>
                  <a:pt x="477739" y="2668286"/>
                </a:lnTo>
                <a:close/>
                <a:moveTo>
                  <a:pt x="351665" y="2650750"/>
                </a:moveTo>
                <a:lnTo>
                  <a:pt x="342344" y="2666597"/>
                </a:lnTo>
                <a:lnTo>
                  <a:pt x="341815" y="2667640"/>
                </a:lnTo>
                <a:lnTo>
                  <a:pt x="348027" y="2681634"/>
                </a:lnTo>
                <a:lnTo>
                  <a:pt x="367670" y="2678016"/>
                </a:lnTo>
                <a:lnTo>
                  <a:pt x="370351" y="2653956"/>
                </a:lnTo>
                <a:close/>
                <a:moveTo>
                  <a:pt x="629996" y="2585860"/>
                </a:moveTo>
                <a:cubicBezTo>
                  <a:pt x="621165" y="2587445"/>
                  <a:pt x="611578" y="2596110"/>
                  <a:pt x="606144" y="2610969"/>
                </a:cubicBezTo>
                <a:cubicBezTo>
                  <a:pt x="615215" y="2623718"/>
                  <a:pt x="622816" y="2625350"/>
                  <a:pt x="629744" y="2622007"/>
                </a:cubicBezTo>
                <a:cubicBezTo>
                  <a:pt x="636673" y="2618668"/>
                  <a:pt x="642930" y="2610354"/>
                  <a:pt x="649322" y="2603221"/>
                </a:cubicBezTo>
                <a:cubicBezTo>
                  <a:pt x="646905" y="2589766"/>
                  <a:pt x="638827" y="2584275"/>
                  <a:pt x="629996" y="2585860"/>
                </a:cubicBezTo>
                <a:close/>
                <a:moveTo>
                  <a:pt x="758500" y="2568362"/>
                </a:moveTo>
                <a:cubicBezTo>
                  <a:pt x="752857" y="2568542"/>
                  <a:pt x="746968" y="2570514"/>
                  <a:pt x="741743" y="2573993"/>
                </a:cubicBezTo>
                <a:cubicBezTo>
                  <a:pt x="731292" y="2580949"/>
                  <a:pt x="723486" y="2593934"/>
                  <a:pt x="725578" y="2610681"/>
                </a:cubicBezTo>
                <a:lnTo>
                  <a:pt x="740713" y="2603746"/>
                </a:lnTo>
                <a:lnTo>
                  <a:pt x="735878" y="2596935"/>
                </a:lnTo>
                <a:cubicBezTo>
                  <a:pt x="738198" y="2584365"/>
                  <a:pt x="746615" y="2582307"/>
                  <a:pt x="753647" y="2586098"/>
                </a:cubicBezTo>
                <a:lnTo>
                  <a:pt x="756306" y="2592897"/>
                </a:lnTo>
                <a:lnTo>
                  <a:pt x="773792" y="2573478"/>
                </a:lnTo>
                <a:cubicBezTo>
                  <a:pt x="769543" y="2569792"/>
                  <a:pt x="764144" y="2568182"/>
                  <a:pt x="758500" y="2568362"/>
                </a:cubicBezTo>
                <a:close/>
                <a:moveTo>
                  <a:pt x="381989" y="2523752"/>
                </a:moveTo>
                <a:cubicBezTo>
                  <a:pt x="398558" y="2556182"/>
                  <a:pt x="412658" y="2518323"/>
                  <a:pt x="416832" y="2552940"/>
                </a:cubicBezTo>
                <a:cubicBezTo>
                  <a:pt x="410284" y="2581433"/>
                  <a:pt x="394644" y="2541099"/>
                  <a:pt x="389341" y="2579260"/>
                </a:cubicBezTo>
                <a:cubicBezTo>
                  <a:pt x="379157" y="2562161"/>
                  <a:pt x="376717" y="2543640"/>
                  <a:pt x="381989" y="2523752"/>
                </a:cubicBezTo>
                <a:close/>
                <a:moveTo>
                  <a:pt x="499650" y="2509444"/>
                </a:moveTo>
                <a:cubicBezTo>
                  <a:pt x="513689" y="2534164"/>
                  <a:pt x="497479" y="2538067"/>
                  <a:pt x="487931" y="2554287"/>
                </a:cubicBezTo>
                <a:cubicBezTo>
                  <a:pt x="475532" y="2544720"/>
                  <a:pt x="476334" y="2532719"/>
                  <a:pt x="470378" y="2521996"/>
                </a:cubicBezTo>
                <a:cubicBezTo>
                  <a:pt x="476579" y="2513221"/>
                  <a:pt x="486327" y="2530950"/>
                  <a:pt x="494722" y="2538724"/>
                </a:cubicBezTo>
                <a:cubicBezTo>
                  <a:pt x="494594" y="2529352"/>
                  <a:pt x="494777" y="2519826"/>
                  <a:pt x="499650" y="2509444"/>
                </a:cubicBezTo>
                <a:close/>
                <a:moveTo>
                  <a:pt x="969144" y="2470193"/>
                </a:moveTo>
                <a:cubicBezTo>
                  <a:pt x="964961" y="2469224"/>
                  <a:pt x="961002" y="2469951"/>
                  <a:pt x="957206" y="2471889"/>
                </a:cubicBezTo>
                <a:cubicBezTo>
                  <a:pt x="949609" y="2475768"/>
                  <a:pt x="942657" y="2484492"/>
                  <a:pt x="935823" y="2494204"/>
                </a:cubicBezTo>
                <a:cubicBezTo>
                  <a:pt x="945666" y="2507210"/>
                  <a:pt x="953582" y="2505632"/>
                  <a:pt x="960907" y="2499649"/>
                </a:cubicBezTo>
                <a:cubicBezTo>
                  <a:pt x="968228" y="2493667"/>
                  <a:pt x="974961" y="2483277"/>
                  <a:pt x="982440" y="2478669"/>
                </a:cubicBezTo>
                <a:cubicBezTo>
                  <a:pt x="977739" y="2473827"/>
                  <a:pt x="973329" y="2471162"/>
                  <a:pt x="969144" y="2470193"/>
                </a:cubicBezTo>
                <a:close/>
                <a:moveTo>
                  <a:pt x="1094463" y="2467881"/>
                </a:moveTo>
                <a:cubicBezTo>
                  <a:pt x="1086291" y="2467856"/>
                  <a:pt x="1077145" y="2473131"/>
                  <a:pt x="1070700" y="2476888"/>
                </a:cubicBezTo>
                <a:cubicBezTo>
                  <a:pt x="1072859" y="2491051"/>
                  <a:pt x="1080415" y="2498935"/>
                  <a:pt x="1088863" y="2501060"/>
                </a:cubicBezTo>
                <a:cubicBezTo>
                  <a:pt x="1097312" y="2503184"/>
                  <a:pt x="1106656" y="2499549"/>
                  <a:pt x="1112390" y="2490678"/>
                </a:cubicBezTo>
                <a:cubicBezTo>
                  <a:pt x="1109834" y="2473228"/>
                  <a:pt x="1102635" y="2467907"/>
                  <a:pt x="1094463" y="2467881"/>
                </a:cubicBezTo>
                <a:close/>
                <a:moveTo>
                  <a:pt x="0" y="2441302"/>
                </a:moveTo>
                <a:lnTo>
                  <a:pt x="3672" y="2453804"/>
                </a:lnTo>
                <a:cubicBezTo>
                  <a:pt x="7543" y="2459013"/>
                  <a:pt x="12704" y="2463997"/>
                  <a:pt x="16364" y="2469311"/>
                </a:cubicBezTo>
                <a:cubicBezTo>
                  <a:pt x="12892" y="2472406"/>
                  <a:pt x="8646" y="2473723"/>
                  <a:pt x="4314" y="2473558"/>
                </a:cubicBezTo>
                <a:lnTo>
                  <a:pt x="1" y="2471964"/>
                </a:lnTo>
                <a:close/>
                <a:moveTo>
                  <a:pt x="633962" y="2421014"/>
                </a:moveTo>
                <a:cubicBezTo>
                  <a:pt x="648654" y="2441222"/>
                  <a:pt x="628524" y="2458277"/>
                  <a:pt x="616970" y="2459793"/>
                </a:cubicBezTo>
                <a:cubicBezTo>
                  <a:pt x="609078" y="2469905"/>
                  <a:pt x="636777" y="2482097"/>
                  <a:pt x="641378" y="2476763"/>
                </a:cubicBezTo>
                <a:cubicBezTo>
                  <a:pt x="655182" y="2511352"/>
                  <a:pt x="624104" y="2473888"/>
                  <a:pt x="622558" y="2501367"/>
                </a:cubicBezTo>
                <a:cubicBezTo>
                  <a:pt x="602871" y="2488354"/>
                  <a:pt x="611644" y="2470222"/>
                  <a:pt x="603072" y="2455071"/>
                </a:cubicBezTo>
                <a:cubicBezTo>
                  <a:pt x="612733" y="2439133"/>
                  <a:pt x="623437" y="2430563"/>
                  <a:pt x="633962" y="2421014"/>
                </a:cubicBezTo>
                <a:close/>
                <a:moveTo>
                  <a:pt x="713583" y="2420823"/>
                </a:moveTo>
                <a:cubicBezTo>
                  <a:pt x="731297" y="2464807"/>
                  <a:pt x="686252" y="2465689"/>
                  <a:pt x="670685" y="2464130"/>
                </a:cubicBezTo>
                <a:cubicBezTo>
                  <a:pt x="663764" y="2421323"/>
                  <a:pt x="703295" y="2444799"/>
                  <a:pt x="713583" y="2420823"/>
                </a:cubicBezTo>
                <a:close/>
                <a:moveTo>
                  <a:pt x="376424" y="2389846"/>
                </a:moveTo>
                <a:cubicBezTo>
                  <a:pt x="384952" y="2391081"/>
                  <a:pt x="395875" y="2396553"/>
                  <a:pt x="399960" y="2392481"/>
                </a:cubicBezTo>
                <a:cubicBezTo>
                  <a:pt x="404875" y="2409458"/>
                  <a:pt x="398770" y="2412760"/>
                  <a:pt x="390393" y="2412691"/>
                </a:cubicBezTo>
                <a:cubicBezTo>
                  <a:pt x="382020" y="2412621"/>
                  <a:pt x="371379" y="2409173"/>
                  <a:pt x="367232" y="2412650"/>
                </a:cubicBezTo>
                <a:cubicBezTo>
                  <a:pt x="361755" y="2391620"/>
                  <a:pt x="367893" y="2388615"/>
                  <a:pt x="376424" y="2389846"/>
                </a:cubicBezTo>
                <a:close/>
                <a:moveTo>
                  <a:pt x="1359628" y="2384738"/>
                </a:moveTo>
                <a:cubicBezTo>
                  <a:pt x="1342729" y="2384717"/>
                  <a:pt x="1324290" y="2422184"/>
                  <a:pt x="1336847" y="2414389"/>
                </a:cubicBezTo>
                <a:cubicBezTo>
                  <a:pt x="1342868" y="2409765"/>
                  <a:pt x="1350016" y="2413527"/>
                  <a:pt x="1356825" y="2414804"/>
                </a:cubicBezTo>
                <a:cubicBezTo>
                  <a:pt x="1363635" y="2416085"/>
                  <a:pt x="1370116" y="2414879"/>
                  <a:pt x="1374809" y="2400327"/>
                </a:cubicBezTo>
                <a:cubicBezTo>
                  <a:pt x="1370725" y="2388923"/>
                  <a:pt x="1365261" y="2384748"/>
                  <a:pt x="1359628" y="2384738"/>
                </a:cubicBezTo>
                <a:close/>
                <a:moveTo>
                  <a:pt x="816943" y="2382447"/>
                </a:moveTo>
                <a:cubicBezTo>
                  <a:pt x="820858" y="2382311"/>
                  <a:pt x="825091" y="2385246"/>
                  <a:pt x="829333" y="2392722"/>
                </a:cubicBezTo>
                <a:lnTo>
                  <a:pt x="826521" y="2404069"/>
                </a:lnTo>
                <a:lnTo>
                  <a:pt x="831387" y="2408588"/>
                </a:lnTo>
                <a:cubicBezTo>
                  <a:pt x="835508" y="2418419"/>
                  <a:pt x="836441" y="2430830"/>
                  <a:pt x="830145" y="2440735"/>
                </a:cubicBezTo>
                <a:cubicBezTo>
                  <a:pt x="823419" y="2448817"/>
                  <a:pt x="815003" y="2433569"/>
                  <a:pt x="807708" y="2434107"/>
                </a:cubicBezTo>
                <a:lnTo>
                  <a:pt x="808729" y="2426674"/>
                </a:lnTo>
                <a:lnTo>
                  <a:pt x="798486" y="2426818"/>
                </a:lnTo>
                <a:cubicBezTo>
                  <a:pt x="797027" y="2416191"/>
                  <a:pt x="800495" y="2400194"/>
                  <a:pt x="806451" y="2390590"/>
                </a:cubicBezTo>
                <a:cubicBezTo>
                  <a:pt x="809428" y="2385785"/>
                  <a:pt x="813027" y="2382582"/>
                  <a:pt x="816943" y="2382447"/>
                </a:cubicBezTo>
                <a:close/>
                <a:moveTo>
                  <a:pt x="1116386" y="2378208"/>
                </a:moveTo>
                <a:lnTo>
                  <a:pt x="1126918" y="2387373"/>
                </a:lnTo>
                <a:lnTo>
                  <a:pt x="1123065" y="2389215"/>
                </a:lnTo>
                <a:cubicBezTo>
                  <a:pt x="1120368" y="2388441"/>
                  <a:pt x="1117892" y="2385195"/>
                  <a:pt x="1116386" y="2378208"/>
                </a:cubicBezTo>
                <a:close/>
                <a:moveTo>
                  <a:pt x="856983" y="2376033"/>
                </a:moveTo>
                <a:cubicBezTo>
                  <a:pt x="859489" y="2375458"/>
                  <a:pt x="862148" y="2376029"/>
                  <a:pt x="864869" y="2377059"/>
                </a:cubicBezTo>
                <a:cubicBezTo>
                  <a:pt x="870312" y="2379121"/>
                  <a:pt x="876009" y="2383031"/>
                  <a:pt x="881227" y="2383329"/>
                </a:cubicBezTo>
                <a:cubicBezTo>
                  <a:pt x="891773" y="2402758"/>
                  <a:pt x="860390" y="2376913"/>
                  <a:pt x="858985" y="2415838"/>
                </a:cubicBezTo>
                <a:cubicBezTo>
                  <a:pt x="845435" y="2406390"/>
                  <a:pt x="857981" y="2392318"/>
                  <a:pt x="850018" y="2381877"/>
                </a:cubicBezTo>
                <a:cubicBezTo>
                  <a:pt x="852126" y="2378329"/>
                  <a:pt x="854478" y="2376609"/>
                  <a:pt x="856983" y="2376033"/>
                </a:cubicBezTo>
                <a:close/>
                <a:moveTo>
                  <a:pt x="1229628" y="2361283"/>
                </a:moveTo>
                <a:lnTo>
                  <a:pt x="1219074" y="2378533"/>
                </a:lnTo>
                <a:lnTo>
                  <a:pt x="1236635" y="2391938"/>
                </a:lnTo>
                <a:close/>
                <a:moveTo>
                  <a:pt x="1273537" y="2360228"/>
                </a:moveTo>
                <a:lnTo>
                  <a:pt x="1264212" y="2388971"/>
                </a:lnTo>
                <a:lnTo>
                  <a:pt x="1284244" y="2381786"/>
                </a:lnTo>
                <a:lnTo>
                  <a:pt x="1314751" y="2370101"/>
                </a:lnTo>
                <a:close/>
                <a:moveTo>
                  <a:pt x="1343277" y="2326887"/>
                </a:moveTo>
                <a:cubicBezTo>
                  <a:pt x="1332426" y="2328967"/>
                  <a:pt x="1321893" y="2335588"/>
                  <a:pt x="1312076" y="2351791"/>
                </a:cubicBezTo>
                <a:cubicBezTo>
                  <a:pt x="1334388" y="2356395"/>
                  <a:pt x="1356580" y="2359395"/>
                  <a:pt x="1376406" y="2329253"/>
                </a:cubicBezTo>
                <a:cubicBezTo>
                  <a:pt x="1365306" y="2327279"/>
                  <a:pt x="1354133" y="2324811"/>
                  <a:pt x="1343277" y="2326887"/>
                </a:cubicBezTo>
                <a:close/>
                <a:moveTo>
                  <a:pt x="1389578" y="2322419"/>
                </a:moveTo>
                <a:cubicBezTo>
                  <a:pt x="1372975" y="2339112"/>
                  <a:pt x="1379125" y="2355340"/>
                  <a:pt x="1379969" y="2371654"/>
                </a:cubicBezTo>
                <a:lnTo>
                  <a:pt x="1358070" y="2372822"/>
                </a:lnTo>
                <a:lnTo>
                  <a:pt x="1376504" y="2378765"/>
                </a:lnTo>
                <a:lnTo>
                  <a:pt x="1395741" y="2358304"/>
                </a:lnTo>
                <a:close/>
                <a:moveTo>
                  <a:pt x="1" y="2315861"/>
                </a:moveTo>
                <a:lnTo>
                  <a:pt x="4112" y="2321479"/>
                </a:lnTo>
                <a:cubicBezTo>
                  <a:pt x="6142" y="2324925"/>
                  <a:pt x="7412" y="2328394"/>
                  <a:pt x="7135" y="2331904"/>
                </a:cubicBezTo>
                <a:lnTo>
                  <a:pt x="4993" y="2335553"/>
                </a:lnTo>
                <a:lnTo>
                  <a:pt x="3127" y="2336548"/>
                </a:lnTo>
                <a:lnTo>
                  <a:pt x="3934" y="2337358"/>
                </a:lnTo>
                <a:lnTo>
                  <a:pt x="880" y="2342563"/>
                </a:lnTo>
                <a:lnTo>
                  <a:pt x="0" y="2341653"/>
                </a:lnTo>
                <a:close/>
                <a:moveTo>
                  <a:pt x="746382" y="2310221"/>
                </a:moveTo>
                <a:cubicBezTo>
                  <a:pt x="738585" y="2314364"/>
                  <a:pt x="730336" y="2312062"/>
                  <a:pt x="722302" y="2312655"/>
                </a:cubicBezTo>
                <a:lnTo>
                  <a:pt x="721580" y="2313278"/>
                </a:lnTo>
                <a:lnTo>
                  <a:pt x="740576" y="2324377"/>
                </a:lnTo>
                <a:lnTo>
                  <a:pt x="745788" y="2321014"/>
                </a:lnTo>
                <a:close/>
                <a:moveTo>
                  <a:pt x="911085" y="2297065"/>
                </a:moveTo>
                <a:cubicBezTo>
                  <a:pt x="897321" y="2293520"/>
                  <a:pt x="882351" y="2298712"/>
                  <a:pt x="873825" y="2313558"/>
                </a:cubicBezTo>
                <a:cubicBezTo>
                  <a:pt x="872297" y="2339125"/>
                  <a:pt x="890661" y="2321422"/>
                  <a:pt x="884605" y="2341307"/>
                </a:cubicBezTo>
                <a:cubicBezTo>
                  <a:pt x="903606" y="2339943"/>
                  <a:pt x="919318" y="2293945"/>
                  <a:pt x="941133" y="2332979"/>
                </a:cubicBezTo>
                <a:cubicBezTo>
                  <a:pt x="937413" y="2312894"/>
                  <a:pt x="924849" y="2300610"/>
                  <a:pt x="911085" y="2297065"/>
                </a:cubicBezTo>
                <a:close/>
                <a:moveTo>
                  <a:pt x="785961" y="2268772"/>
                </a:moveTo>
                <a:lnTo>
                  <a:pt x="771297" y="2280822"/>
                </a:lnTo>
                <a:lnTo>
                  <a:pt x="782077" y="2292672"/>
                </a:lnTo>
                <a:cubicBezTo>
                  <a:pt x="787325" y="2294322"/>
                  <a:pt x="792217" y="2290882"/>
                  <a:pt x="796610" y="2280489"/>
                </a:cubicBezTo>
                <a:close/>
                <a:moveTo>
                  <a:pt x="78746" y="2263739"/>
                </a:moveTo>
                <a:lnTo>
                  <a:pt x="76904" y="2269121"/>
                </a:lnTo>
                <a:lnTo>
                  <a:pt x="82485" y="2264835"/>
                </a:lnTo>
                <a:close/>
                <a:moveTo>
                  <a:pt x="201298" y="2260268"/>
                </a:moveTo>
                <a:cubicBezTo>
                  <a:pt x="189081" y="2294987"/>
                  <a:pt x="171707" y="2256741"/>
                  <a:pt x="159431" y="2289309"/>
                </a:cubicBezTo>
                <a:lnTo>
                  <a:pt x="159886" y="2289580"/>
                </a:lnTo>
                <a:lnTo>
                  <a:pt x="180997" y="2275667"/>
                </a:lnTo>
                <a:lnTo>
                  <a:pt x="189265" y="2307144"/>
                </a:lnTo>
                <a:lnTo>
                  <a:pt x="189269" y="2307148"/>
                </a:lnTo>
                <a:lnTo>
                  <a:pt x="216850" y="2294851"/>
                </a:lnTo>
                <a:lnTo>
                  <a:pt x="216593" y="2293876"/>
                </a:lnTo>
                <a:close/>
                <a:moveTo>
                  <a:pt x="11967823" y="2169538"/>
                </a:moveTo>
                <a:cubicBezTo>
                  <a:pt x="11963296" y="2179675"/>
                  <a:pt x="11958755" y="2190023"/>
                  <a:pt x="11954249" y="2200368"/>
                </a:cubicBezTo>
                <a:cubicBezTo>
                  <a:pt x="11975110" y="2208503"/>
                  <a:pt x="12003543" y="2259753"/>
                  <a:pt x="12035749" y="2270629"/>
                </a:cubicBezTo>
                <a:cubicBezTo>
                  <a:pt x="12046487" y="2274257"/>
                  <a:pt x="12057642" y="2273396"/>
                  <a:pt x="12069079" y="2264957"/>
                </a:cubicBezTo>
                <a:cubicBezTo>
                  <a:pt x="12027151" y="2233836"/>
                  <a:pt x="11992901" y="2225015"/>
                  <a:pt x="11967823" y="2169538"/>
                </a:cubicBezTo>
                <a:close/>
                <a:moveTo>
                  <a:pt x="11864880" y="2161087"/>
                </a:moveTo>
                <a:cubicBezTo>
                  <a:pt x="11857451" y="2160587"/>
                  <a:pt x="11850173" y="2161193"/>
                  <a:pt x="11843147" y="2163636"/>
                </a:cubicBezTo>
                <a:cubicBezTo>
                  <a:pt x="11872712" y="2186722"/>
                  <a:pt x="11900516" y="2195872"/>
                  <a:pt x="11930164" y="2218949"/>
                </a:cubicBezTo>
                <a:cubicBezTo>
                  <a:pt x="11935695" y="2203683"/>
                  <a:pt x="11938064" y="2189115"/>
                  <a:pt x="11933244" y="2175699"/>
                </a:cubicBezTo>
                <a:cubicBezTo>
                  <a:pt x="11910839" y="2174039"/>
                  <a:pt x="11887171" y="2162587"/>
                  <a:pt x="11864880" y="2161087"/>
                </a:cubicBezTo>
                <a:close/>
                <a:moveTo>
                  <a:pt x="11706039" y="2131647"/>
                </a:moveTo>
                <a:cubicBezTo>
                  <a:pt x="11702793" y="2141692"/>
                  <a:pt x="11695525" y="2152612"/>
                  <a:pt x="11701041" y="2161057"/>
                </a:cubicBezTo>
                <a:cubicBezTo>
                  <a:pt x="11726796" y="2192341"/>
                  <a:pt x="11775573" y="2216116"/>
                  <a:pt x="11812532" y="2233168"/>
                </a:cubicBezTo>
                <a:cubicBezTo>
                  <a:pt x="11823571" y="2207580"/>
                  <a:pt x="11810655" y="2186110"/>
                  <a:pt x="11794618" y="2165373"/>
                </a:cubicBezTo>
                <a:cubicBezTo>
                  <a:pt x="11771829" y="2150434"/>
                  <a:pt x="11741596" y="2157313"/>
                  <a:pt x="11706039" y="2131647"/>
                </a:cubicBezTo>
                <a:close/>
                <a:moveTo>
                  <a:pt x="193015" y="2081066"/>
                </a:moveTo>
                <a:cubicBezTo>
                  <a:pt x="187846" y="2082306"/>
                  <a:pt x="183321" y="2085931"/>
                  <a:pt x="180430" y="2092746"/>
                </a:cubicBezTo>
                <a:cubicBezTo>
                  <a:pt x="198388" y="2117684"/>
                  <a:pt x="213505" y="2103515"/>
                  <a:pt x="230286" y="2112504"/>
                </a:cubicBezTo>
                <a:cubicBezTo>
                  <a:pt x="229989" y="2100891"/>
                  <a:pt x="220418" y="2089134"/>
                  <a:pt x="209472" y="2083691"/>
                </a:cubicBezTo>
                <a:cubicBezTo>
                  <a:pt x="204001" y="2080971"/>
                  <a:pt x="198185" y="2079826"/>
                  <a:pt x="193015" y="2081066"/>
                </a:cubicBezTo>
                <a:close/>
                <a:moveTo>
                  <a:pt x="2212440" y="1996864"/>
                </a:moveTo>
                <a:lnTo>
                  <a:pt x="2214960" y="2000407"/>
                </a:lnTo>
                <a:lnTo>
                  <a:pt x="2215820" y="1998845"/>
                </a:lnTo>
                <a:close/>
                <a:moveTo>
                  <a:pt x="2951713" y="1968133"/>
                </a:moveTo>
                <a:lnTo>
                  <a:pt x="2955357" y="1971753"/>
                </a:lnTo>
                <a:lnTo>
                  <a:pt x="2968008" y="1968695"/>
                </a:lnTo>
                <a:close/>
                <a:moveTo>
                  <a:pt x="63477" y="1965025"/>
                </a:moveTo>
                <a:cubicBezTo>
                  <a:pt x="55312" y="1963578"/>
                  <a:pt x="47510" y="1967171"/>
                  <a:pt x="40709" y="1984247"/>
                </a:cubicBezTo>
                <a:cubicBezTo>
                  <a:pt x="57492" y="1994071"/>
                  <a:pt x="72654" y="1980763"/>
                  <a:pt x="88446" y="1976031"/>
                </a:cubicBezTo>
                <a:cubicBezTo>
                  <a:pt x="80180" y="1972956"/>
                  <a:pt x="71647" y="1966472"/>
                  <a:pt x="63477" y="1965025"/>
                </a:cubicBezTo>
                <a:close/>
                <a:moveTo>
                  <a:pt x="973485" y="1956370"/>
                </a:moveTo>
                <a:cubicBezTo>
                  <a:pt x="968234" y="1954703"/>
                  <a:pt x="963340" y="1958121"/>
                  <a:pt x="958947" y="1968494"/>
                </a:cubicBezTo>
                <a:cubicBezTo>
                  <a:pt x="970633" y="1988511"/>
                  <a:pt x="981403" y="1995547"/>
                  <a:pt x="990192" y="1974759"/>
                </a:cubicBezTo>
                <a:cubicBezTo>
                  <a:pt x="984352" y="1964789"/>
                  <a:pt x="978738" y="1958038"/>
                  <a:pt x="973485" y="1956370"/>
                </a:cubicBezTo>
                <a:close/>
                <a:moveTo>
                  <a:pt x="1518804" y="1899569"/>
                </a:moveTo>
                <a:lnTo>
                  <a:pt x="1504978" y="1909784"/>
                </a:lnTo>
                <a:lnTo>
                  <a:pt x="1506699" y="1911913"/>
                </a:lnTo>
                <a:cubicBezTo>
                  <a:pt x="1512777" y="1918766"/>
                  <a:pt x="1518178" y="1920544"/>
                  <a:pt x="1521191" y="1904355"/>
                </a:cubicBezTo>
                <a:close/>
                <a:moveTo>
                  <a:pt x="1314031" y="1889731"/>
                </a:moveTo>
                <a:lnTo>
                  <a:pt x="1320711" y="1899652"/>
                </a:lnTo>
                <a:lnTo>
                  <a:pt x="1328006" y="1890613"/>
                </a:lnTo>
                <a:close/>
                <a:moveTo>
                  <a:pt x="1353381" y="1887034"/>
                </a:moveTo>
                <a:cubicBezTo>
                  <a:pt x="1348933" y="1886169"/>
                  <a:pt x="1344722" y="1888594"/>
                  <a:pt x="1340529" y="1891404"/>
                </a:cubicBezTo>
                <a:lnTo>
                  <a:pt x="1329502" y="1890708"/>
                </a:lnTo>
                <a:lnTo>
                  <a:pt x="1340637" y="1922222"/>
                </a:lnTo>
                <a:lnTo>
                  <a:pt x="1367606" y="1902385"/>
                </a:lnTo>
                <a:cubicBezTo>
                  <a:pt x="1362500" y="1892050"/>
                  <a:pt x="1357825" y="1887899"/>
                  <a:pt x="1353381" y="1887034"/>
                </a:cubicBezTo>
                <a:close/>
                <a:moveTo>
                  <a:pt x="1388234" y="1881974"/>
                </a:moveTo>
                <a:cubicBezTo>
                  <a:pt x="1380915" y="1882158"/>
                  <a:pt x="1374075" y="1888955"/>
                  <a:pt x="1367683" y="1902334"/>
                </a:cubicBezTo>
                <a:lnTo>
                  <a:pt x="1370937" y="1909486"/>
                </a:lnTo>
                <a:lnTo>
                  <a:pt x="1372880" y="1908074"/>
                </a:lnTo>
                <a:lnTo>
                  <a:pt x="1405096" y="1906851"/>
                </a:lnTo>
                <a:lnTo>
                  <a:pt x="1411669" y="1901272"/>
                </a:lnTo>
                <a:cubicBezTo>
                  <a:pt x="1403355" y="1888214"/>
                  <a:pt x="1395556" y="1881790"/>
                  <a:pt x="1388234" y="1881974"/>
                </a:cubicBezTo>
                <a:close/>
                <a:moveTo>
                  <a:pt x="3026476" y="1880138"/>
                </a:moveTo>
                <a:lnTo>
                  <a:pt x="3025860" y="1885263"/>
                </a:lnTo>
                <a:lnTo>
                  <a:pt x="3033552" y="1882260"/>
                </a:lnTo>
                <a:close/>
                <a:moveTo>
                  <a:pt x="3005055" y="1876864"/>
                </a:moveTo>
                <a:lnTo>
                  <a:pt x="2978427" y="1894755"/>
                </a:lnTo>
                <a:lnTo>
                  <a:pt x="2987533" y="1900230"/>
                </a:lnTo>
                <a:lnTo>
                  <a:pt x="3019359" y="1887804"/>
                </a:lnTo>
                <a:close/>
                <a:moveTo>
                  <a:pt x="2549134" y="1875046"/>
                </a:moveTo>
                <a:lnTo>
                  <a:pt x="2528763" y="1892027"/>
                </a:lnTo>
                <a:lnTo>
                  <a:pt x="2548187" y="1898344"/>
                </a:lnTo>
                <a:lnTo>
                  <a:pt x="2548876" y="1877807"/>
                </a:lnTo>
                <a:close/>
                <a:moveTo>
                  <a:pt x="3376036" y="1873762"/>
                </a:moveTo>
                <a:lnTo>
                  <a:pt x="3365913" y="1903223"/>
                </a:lnTo>
                <a:lnTo>
                  <a:pt x="3395301" y="1898522"/>
                </a:lnTo>
                <a:close/>
                <a:moveTo>
                  <a:pt x="3237538" y="1873693"/>
                </a:moveTo>
                <a:cubicBezTo>
                  <a:pt x="3233535" y="1872402"/>
                  <a:pt x="3229576" y="1873011"/>
                  <a:pt x="3226120" y="1874978"/>
                </a:cubicBezTo>
                <a:cubicBezTo>
                  <a:pt x="3219208" y="1878909"/>
                  <a:pt x="3214313" y="1888269"/>
                  <a:pt x="3215115" y="1898688"/>
                </a:cubicBezTo>
                <a:cubicBezTo>
                  <a:pt x="3227498" y="1907301"/>
                  <a:pt x="3238515" y="1898116"/>
                  <a:pt x="3249215" y="1883814"/>
                </a:cubicBezTo>
                <a:cubicBezTo>
                  <a:pt x="3245586" y="1878177"/>
                  <a:pt x="3241540" y="1874985"/>
                  <a:pt x="3237538" y="1873693"/>
                </a:cubicBezTo>
                <a:close/>
                <a:moveTo>
                  <a:pt x="2559789" y="1871233"/>
                </a:moveTo>
                <a:lnTo>
                  <a:pt x="2562133" y="1872838"/>
                </a:lnTo>
                <a:lnTo>
                  <a:pt x="2562047" y="1871574"/>
                </a:lnTo>
                <a:close/>
                <a:moveTo>
                  <a:pt x="203932" y="1869197"/>
                </a:moveTo>
                <a:cubicBezTo>
                  <a:pt x="197740" y="1869966"/>
                  <a:pt x="191616" y="1873065"/>
                  <a:pt x="186382" y="1877712"/>
                </a:cubicBezTo>
                <a:cubicBezTo>
                  <a:pt x="175909" y="1887008"/>
                  <a:pt x="168997" y="1902499"/>
                  <a:pt x="172219" y="1917946"/>
                </a:cubicBezTo>
                <a:cubicBezTo>
                  <a:pt x="179088" y="1931069"/>
                  <a:pt x="184365" y="1923012"/>
                  <a:pt x="190805" y="1931528"/>
                </a:cubicBezTo>
                <a:cubicBezTo>
                  <a:pt x="201193" y="1912565"/>
                  <a:pt x="211591" y="1893686"/>
                  <a:pt x="221889" y="1874652"/>
                </a:cubicBezTo>
                <a:cubicBezTo>
                  <a:pt x="216384" y="1869985"/>
                  <a:pt x="210125" y="1868426"/>
                  <a:pt x="203932" y="1869197"/>
                </a:cubicBezTo>
                <a:close/>
                <a:moveTo>
                  <a:pt x="3520139" y="1840740"/>
                </a:moveTo>
                <a:cubicBezTo>
                  <a:pt x="3515704" y="1839129"/>
                  <a:pt x="3511332" y="1840568"/>
                  <a:pt x="3507510" y="1843917"/>
                </a:cubicBezTo>
                <a:cubicBezTo>
                  <a:pt x="3499870" y="1850612"/>
                  <a:pt x="3494425" y="1864946"/>
                  <a:pt x="3495080" y="1877791"/>
                </a:cubicBezTo>
                <a:lnTo>
                  <a:pt x="3510199" y="1880133"/>
                </a:lnTo>
                <a:lnTo>
                  <a:pt x="3516366" y="1879148"/>
                </a:lnTo>
                <a:lnTo>
                  <a:pt x="3533147" y="1855866"/>
                </a:lnTo>
                <a:cubicBezTo>
                  <a:pt x="3529072" y="1847013"/>
                  <a:pt x="3524574" y="1842351"/>
                  <a:pt x="3520139" y="1840740"/>
                </a:cubicBezTo>
                <a:close/>
                <a:moveTo>
                  <a:pt x="1099185" y="1839054"/>
                </a:moveTo>
                <a:cubicBezTo>
                  <a:pt x="1088299" y="1849930"/>
                  <a:pt x="1075952" y="1842103"/>
                  <a:pt x="1066135" y="1867814"/>
                </a:cubicBezTo>
                <a:cubicBezTo>
                  <a:pt x="1067409" y="1879436"/>
                  <a:pt x="1072945" y="1890909"/>
                  <a:pt x="1081727" y="1902463"/>
                </a:cubicBezTo>
                <a:cubicBezTo>
                  <a:pt x="1096588" y="1871252"/>
                  <a:pt x="1103260" y="1882029"/>
                  <a:pt x="1113059" y="1908763"/>
                </a:cubicBezTo>
                <a:cubicBezTo>
                  <a:pt x="1127125" y="1881531"/>
                  <a:pt x="1118575" y="1880751"/>
                  <a:pt x="1136391" y="1866217"/>
                </a:cubicBezTo>
                <a:cubicBezTo>
                  <a:pt x="1124196" y="1860239"/>
                  <a:pt x="1113044" y="1868527"/>
                  <a:pt x="1099185" y="1839054"/>
                </a:cubicBezTo>
                <a:close/>
                <a:moveTo>
                  <a:pt x="1015239" y="1833501"/>
                </a:moveTo>
                <a:cubicBezTo>
                  <a:pt x="998021" y="1838911"/>
                  <a:pt x="981647" y="1855912"/>
                  <a:pt x="962586" y="1835540"/>
                </a:cubicBezTo>
                <a:cubicBezTo>
                  <a:pt x="951951" y="1849625"/>
                  <a:pt x="948414" y="1863733"/>
                  <a:pt x="948023" y="1877766"/>
                </a:cubicBezTo>
                <a:cubicBezTo>
                  <a:pt x="960365" y="1895682"/>
                  <a:pt x="956896" y="1880841"/>
                  <a:pt x="960681" y="1870404"/>
                </a:cubicBezTo>
                <a:cubicBezTo>
                  <a:pt x="993132" y="1864959"/>
                  <a:pt x="1022110" y="1884744"/>
                  <a:pt x="1032869" y="1833770"/>
                </a:cubicBezTo>
                <a:cubicBezTo>
                  <a:pt x="1026811" y="1831183"/>
                  <a:pt x="1020979" y="1831698"/>
                  <a:pt x="1015239" y="1833501"/>
                </a:cubicBezTo>
                <a:close/>
                <a:moveTo>
                  <a:pt x="1637372" y="1830243"/>
                </a:moveTo>
                <a:lnTo>
                  <a:pt x="1642109" y="1830568"/>
                </a:lnTo>
                <a:lnTo>
                  <a:pt x="1639976" y="1832976"/>
                </a:lnTo>
                <a:close/>
                <a:moveTo>
                  <a:pt x="3428234" y="1816684"/>
                </a:moveTo>
                <a:cubicBezTo>
                  <a:pt x="3425308" y="1816105"/>
                  <a:pt x="3422801" y="1816941"/>
                  <a:pt x="3420580" y="1818706"/>
                </a:cubicBezTo>
                <a:cubicBezTo>
                  <a:pt x="3407262" y="1829290"/>
                  <a:pt x="3404248" y="1873276"/>
                  <a:pt x="3382819" y="1845576"/>
                </a:cubicBezTo>
                <a:cubicBezTo>
                  <a:pt x="3372618" y="1884989"/>
                  <a:pt x="3407181" y="1875011"/>
                  <a:pt x="3419935" y="1872666"/>
                </a:cubicBezTo>
                <a:cubicBezTo>
                  <a:pt x="3427457" y="1840707"/>
                  <a:pt x="3416347" y="1847784"/>
                  <a:pt x="3438403" y="1823146"/>
                </a:cubicBezTo>
                <a:cubicBezTo>
                  <a:pt x="3434505" y="1819254"/>
                  <a:pt x="3431160" y="1817262"/>
                  <a:pt x="3428234" y="1816684"/>
                </a:cubicBezTo>
                <a:close/>
                <a:moveTo>
                  <a:pt x="1489753" y="1810064"/>
                </a:moveTo>
                <a:cubicBezTo>
                  <a:pt x="1482166" y="1811618"/>
                  <a:pt x="1476852" y="1845294"/>
                  <a:pt x="1468058" y="1829970"/>
                </a:cubicBezTo>
                <a:cubicBezTo>
                  <a:pt x="1464247" y="1839411"/>
                  <a:pt x="1473765" y="1848400"/>
                  <a:pt x="1478910" y="1857673"/>
                </a:cubicBezTo>
                <a:cubicBezTo>
                  <a:pt x="1485327" y="1845763"/>
                  <a:pt x="1491850" y="1834048"/>
                  <a:pt x="1498318" y="1822216"/>
                </a:cubicBezTo>
                <a:cubicBezTo>
                  <a:pt x="1495069" y="1812592"/>
                  <a:pt x="1492285" y="1809542"/>
                  <a:pt x="1489753" y="1810064"/>
                </a:cubicBezTo>
                <a:close/>
                <a:moveTo>
                  <a:pt x="3846317" y="1806109"/>
                </a:moveTo>
                <a:lnTo>
                  <a:pt x="3838842" y="1827544"/>
                </a:lnTo>
                <a:lnTo>
                  <a:pt x="3844268" y="1826679"/>
                </a:lnTo>
                <a:close/>
                <a:moveTo>
                  <a:pt x="1403669" y="1805355"/>
                </a:moveTo>
                <a:cubicBezTo>
                  <a:pt x="1385805" y="1803825"/>
                  <a:pt x="1372019" y="1813242"/>
                  <a:pt x="1372482" y="1846287"/>
                </a:cubicBezTo>
                <a:cubicBezTo>
                  <a:pt x="1402482" y="1855417"/>
                  <a:pt x="1432022" y="1858409"/>
                  <a:pt x="1459349" y="1830113"/>
                </a:cubicBezTo>
                <a:cubicBezTo>
                  <a:pt x="1443486" y="1819368"/>
                  <a:pt x="1421539" y="1806887"/>
                  <a:pt x="1403669" y="1805355"/>
                </a:cubicBezTo>
                <a:close/>
                <a:moveTo>
                  <a:pt x="3753531" y="1801421"/>
                </a:moveTo>
                <a:cubicBezTo>
                  <a:pt x="3754998" y="1851351"/>
                  <a:pt x="3721935" y="1813963"/>
                  <a:pt x="3707839" y="1837663"/>
                </a:cubicBezTo>
                <a:cubicBezTo>
                  <a:pt x="3698469" y="1799759"/>
                  <a:pt x="3660557" y="1811080"/>
                  <a:pt x="3640402" y="1818211"/>
                </a:cubicBezTo>
                <a:cubicBezTo>
                  <a:pt x="3658207" y="1822180"/>
                  <a:pt x="3662054" y="1829519"/>
                  <a:pt x="3664544" y="1840829"/>
                </a:cubicBezTo>
                <a:lnTo>
                  <a:pt x="3669311" y="1854674"/>
                </a:lnTo>
                <a:lnTo>
                  <a:pt x="3764930" y="1839372"/>
                </a:lnTo>
                <a:lnTo>
                  <a:pt x="3773085" y="1828898"/>
                </a:lnTo>
                <a:cubicBezTo>
                  <a:pt x="3766624" y="1819761"/>
                  <a:pt x="3760116" y="1810545"/>
                  <a:pt x="3753531" y="1801421"/>
                </a:cubicBezTo>
                <a:close/>
                <a:moveTo>
                  <a:pt x="3009731" y="1798452"/>
                </a:moveTo>
                <a:lnTo>
                  <a:pt x="2998945" y="1833522"/>
                </a:lnTo>
                <a:lnTo>
                  <a:pt x="2999196" y="1833880"/>
                </a:lnTo>
                <a:cubicBezTo>
                  <a:pt x="2998934" y="1822446"/>
                  <a:pt x="3002750" y="1810637"/>
                  <a:pt x="3009968" y="1798850"/>
                </a:cubicBezTo>
                <a:close/>
                <a:moveTo>
                  <a:pt x="1742890" y="1798226"/>
                </a:moveTo>
                <a:lnTo>
                  <a:pt x="1731981" y="1804292"/>
                </a:lnTo>
                <a:lnTo>
                  <a:pt x="1761799" y="1824056"/>
                </a:lnTo>
                <a:lnTo>
                  <a:pt x="1765648" y="1808883"/>
                </a:lnTo>
                <a:cubicBezTo>
                  <a:pt x="1758139" y="1806308"/>
                  <a:pt x="1750380" y="1800400"/>
                  <a:pt x="1742890" y="1798226"/>
                </a:cubicBezTo>
                <a:close/>
                <a:moveTo>
                  <a:pt x="1315763" y="1798207"/>
                </a:moveTo>
                <a:cubicBezTo>
                  <a:pt x="1308752" y="1800918"/>
                  <a:pt x="1303874" y="1810739"/>
                  <a:pt x="1305092" y="1826870"/>
                </a:cubicBezTo>
                <a:cubicBezTo>
                  <a:pt x="1316388" y="1821226"/>
                  <a:pt x="1329560" y="1840761"/>
                  <a:pt x="1339218" y="1812203"/>
                </a:cubicBezTo>
                <a:cubicBezTo>
                  <a:pt x="1331913" y="1799895"/>
                  <a:pt x="1322774" y="1795496"/>
                  <a:pt x="1315763" y="1798207"/>
                </a:cubicBezTo>
                <a:close/>
                <a:moveTo>
                  <a:pt x="1255927" y="1785421"/>
                </a:moveTo>
                <a:cubicBezTo>
                  <a:pt x="1249593" y="1789160"/>
                  <a:pt x="1243527" y="1796622"/>
                  <a:pt x="1237716" y="1807578"/>
                </a:cubicBezTo>
                <a:cubicBezTo>
                  <a:pt x="1252817" y="1833351"/>
                  <a:pt x="1262734" y="1788321"/>
                  <a:pt x="1275739" y="1785614"/>
                </a:cubicBezTo>
                <a:cubicBezTo>
                  <a:pt x="1268859" y="1781671"/>
                  <a:pt x="1262259" y="1781684"/>
                  <a:pt x="1255927" y="1785421"/>
                </a:cubicBezTo>
                <a:close/>
                <a:moveTo>
                  <a:pt x="1186957" y="1773792"/>
                </a:moveTo>
                <a:cubicBezTo>
                  <a:pt x="1175738" y="1795580"/>
                  <a:pt x="1205693" y="1833822"/>
                  <a:pt x="1215213" y="1801124"/>
                </a:cubicBezTo>
                <a:cubicBezTo>
                  <a:pt x="1205126" y="1782933"/>
                  <a:pt x="1195888" y="1775824"/>
                  <a:pt x="1186957" y="1773792"/>
                </a:cubicBezTo>
                <a:close/>
                <a:moveTo>
                  <a:pt x="156346" y="1757427"/>
                </a:moveTo>
                <a:cubicBezTo>
                  <a:pt x="145494" y="1768213"/>
                  <a:pt x="129761" y="1760568"/>
                  <a:pt x="131990" y="1785958"/>
                </a:cubicBezTo>
                <a:cubicBezTo>
                  <a:pt x="175547" y="1808646"/>
                  <a:pt x="151849" y="1893376"/>
                  <a:pt x="128405" y="1919073"/>
                </a:cubicBezTo>
                <a:cubicBezTo>
                  <a:pt x="167120" y="1941512"/>
                  <a:pt x="151690" y="1861461"/>
                  <a:pt x="182822" y="1819654"/>
                </a:cubicBezTo>
                <a:cubicBezTo>
                  <a:pt x="201270" y="1810455"/>
                  <a:pt x="222470" y="1841083"/>
                  <a:pt x="240408" y="1825249"/>
                </a:cubicBezTo>
                <a:cubicBezTo>
                  <a:pt x="230006" y="1783755"/>
                  <a:pt x="194042" y="1826228"/>
                  <a:pt x="211025" y="1784085"/>
                </a:cubicBezTo>
                <a:cubicBezTo>
                  <a:pt x="189863" y="1768855"/>
                  <a:pt x="167182" y="1798750"/>
                  <a:pt x="156346" y="1757427"/>
                </a:cubicBezTo>
                <a:close/>
                <a:moveTo>
                  <a:pt x="1686564" y="1747525"/>
                </a:moveTo>
                <a:cubicBezTo>
                  <a:pt x="1669928" y="1764261"/>
                  <a:pt x="1682241" y="1780275"/>
                  <a:pt x="1676922" y="1796846"/>
                </a:cubicBezTo>
                <a:cubicBezTo>
                  <a:pt x="1644528" y="1793523"/>
                  <a:pt x="1665209" y="1740081"/>
                  <a:pt x="1686564" y="1747525"/>
                </a:cubicBezTo>
                <a:close/>
                <a:moveTo>
                  <a:pt x="1480858" y="1733298"/>
                </a:moveTo>
                <a:cubicBezTo>
                  <a:pt x="1476996" y="1733958"/>
                  <a:pt x="1473445" y="1737683"/>
                  <a:pt x="1470807" y="1745853"/>
                </a:cubicBezTo>
                <a:cubicBezTo>
                  <a:pt x="1491716" y="1766710"/>
                  <a:pt x="1488748" y="1805838"/>
                  <a:pt x="1507957" y="1772852"/>
                </a:cubicBezTo>
                <a:cubicBezTo>
                  <a:pt x="1507222" y="1762238"/>
                  <a:pt x="1500574" y="1747317"/>
                  <a:pt x="1492790" y="1739136"/>
                </a:cubicBezTo>
                <a:cubicBezTo>
                  <a:pt x="1488898" y="1735044"/>
                  <a:pt x="1484722" y="1732639"/>
                  <a:pt x="1480858" y="1733298"/>
                </a:cubicBezTo>
                <a:close/>
                <a:moveTo>
                  <a:pt x="1372923" y="1729684"/>
                </a:moveTo>
                <a:cubicBezTo>
                  <a:pt x="1367699" y="1729160"/>
                  <a:pt x="1362043" y="1730614"/>
                  <a:pt x="1355690" y="1734773"/>
                </a:cubicBezTo>
                <a:cubicBezTo>
                  <a:pt x="1352439" y="1752467"/>
                  <a:pt x="1364004" y="1748208"/>
                  <a:pt x="1370429" y="1755396"/>
                </a:cubicBezTo>
                <a:cubicBezTo>
                  <a:pt x="1359418" y="1766241"/>
                  <a:pt x="1347120" y="1758492"/>
                  <a:pt x="1337288" y="1784082"/>
                </a:cubicBezTo>
                <a:cubicBezTo>
                  <a:pt x="1345231" y="1802449"/>
                  <a:pt x="1341938" y="1826623"/>
                  <a:pt x="1357821" y="1825618"/>
                </a:cubicBezTo>
                <a:cubicBezTo>
                  <a:pt x="1357798" y="1787294"/>
                  <a:pt x="1367295" y="1785155"/>
                  <a:pt x="1387942" y="1754886"/>
                </a:cubicBezTo>
                <a:cubicBezTo>
                  <a:pt x="1395580" y="1771047"/>
                  <a:pt x="1385689" y="1787589"/>
                  <a:pt x="1404709" y="1803413"/>
                </a:cubicBezTo>
                <a:cubicBezTo>
                  <a:pt x="1414912" y="1791569"/>
                  <a:pt x="1411558" y="1779911"/>
                  <a:pt x="1415344" y="1768231"/>
                </a:cubicBezTo>
                <a:cubicBezTo>
                  <a:pt x="1400368" y="1750644"/>
                  <a:pt x="1388593" y="1731259"/>
                  <a:pt x="1372923" y="1729684"/>
                </a:cubicBezTo>
                <a:close/>
                <a:moveTo>
                  <a:pt x="1940231" y="1727283"/>
                </a:moveTo>
                <a:cubicBezTo>
                  <a:pt x="1933975" y="1722132"/>
                  <a:pt x="1932048" y="1731278"/>
                  <a:pt x="1930336" y="1743320"/>
                </a:cubicBezTo>
                <a:lnTo>
                  <a:pt x="1927464" y="1754505"/>
                </a:lnTo>
                <a:lnTo>
                  <a:pt x="1944900" y="1747699"/>
                </a:lnTo>
                <a:close/>
                <a:moveTo>
                  <a:pt x="2073898" y="1723763"/>
                </a:moveTo>
                <a:lnTo>
                  <a:pt x="2073964" y="1732870"/>
                </a:lnTo>
                <a:lnTo>
                  <a:pt x="2088349" y="1726949"/>
                </a:lnTo>
                <a:close/>
                <a:moveTo>
                  <a:pt x="1961675" y="1719771"/>
                </a:moveTo>
                <a:lnTo>
                  <a:pt x="1957093" y="1742939"/>
                </a:lnTo>
                <a:lnTo>
                  <a:pt x="1966919" y="1739107"/>
                </a:lnTo>
                <a:close/>
                <a:moveTo>
                  <a:pt x="981476" y="1712596"/>
                </a:moveTo>
                <a:cubicBezTo>
                  <a:pt x="977438" y="1714077"/>
                  <a:pt x="974001" y="1717429"/>
                  <a:pt x="972119" y="1723154"/>
                </a:cubicBezTo>
                <a:cubicBezTo>
                  <a:pt x="985566" y="1748228"/>
                  <a:pt x="995476" y="1722173"/>
                  <a:pt x="1008298" y="1736263"/>
                </a:cubicBezTo>
                <a:cubicBezTo>
                  <a:pt x="1010173" y="1725796"/>
                  <a:pt x="1003011" y="1716791"/>
                  <a:pt x="994437" y="1713268"/>
                </a:cubicBezTo>
                <a:cubicBezTo>
                  <a:pt x="990152" y="1711506"/>
                  <a:pt x="985514" y="1711115"/>
                  <a:pt x="981476" y="1712596"/>
                </a:cubicBezTo>
                <a:close/>
                <a:moveTo>
                  <a:pt x="814822" y="1707947"/>
                </a:moveTo>
                <a:cubicBezTo>
                  <a:pt x="806737" y="1707621"/>
                  <a:pt x="798860" y="1710173"/>
                  <a:pt x="791530" y="1720701"/>
                </a:cubicBezTo>
                <a:cubicBezTo>
                  <a:pt x="809669" y="1747740"/>
                  <a:pt x="824801" y="1734562"/>
                  <a:pt x="839350" y="1712438"/>
                </a:cubicBezTo>
                <a:cubicBezTo>
                  <a:pt x="831195" y="1711469"/>
                  <a:pt x="822902" y="1708269"/>
                  <a:pt x="814822" y="1707947"/>
                </a:cubicBezTo>
                <a:close/>
                <a:moveTo>
                  <a:pt x="2039671" y="1703761"/>
                </a:moveTo>
                <a:lnTo>
                  <a:pt x="2039065" y="1710951"/>
                </a:lnTo>
                <a:lnTo>
                  <a:pt x="2046648" y="1707993"/>
                </a:lnTo>
                <a:close/>
                <a:moveTo>
                  <a:pt x="1625846" y="1700016"/>
                </a:moveTo>
                <a:cubicBezTo>
                  <a:pt x="1642175" y="1714289"/>
                  <a:pt x="1627295" y="1764352"/>
                  <a:pt x="1612352" y="1756336"/>
                </a:cubicBezTo>
                <a:cubicBezTo>
                  <a:pt x="1618912" y="1742168"/>
                  <a:pt x="1622043" y="1728145"/>
                  <a:pt x="1618078" y="1714183"/>
                </a:cubicBezTo>
                <a:cubicBezTo>
                  <a:pt x="1612462" y="1725806"/>
                  <a:pt x="1601170" y="1699098"/>
                  <a:pt x="1613222" y="1707292"/>
                </a:cubicBezTo>
                <a:cubicBezTo>
                  <a:pt x="1617892" y="1711130"/>
                  <a:pt x="1622188" y="1709320"/>
                  <a:pt x="1625846" y="1700016"/>
                </a:cubicBezTo>
                <a:close/>
                <a:moveTo>
                  <a:pt x="1261643" y="1689027"/>
                </a:moveTo>
                <a:lnTo>
                  <a:pt x="1264905" y="1695292"/>
                </a:lnTo>
                <a:lnTo>
                  <a:pt x="1262827" y="1695733"/>
                </a:lnTo>
                <a:close/>
                <a:moveTo>
                  <a:pt x="956448" y="1688596"/>
                </a:moveTo>
                <a:cubicBezTo>
                  <a:pt x="939656" y="1705432"/>
                  <a:pt x="967246" y="1720995"/>
                  <a:pt x="955544" y="1737683"/>
                </a:cubicBezTo>
                <a:cubicBezTo>
                  <a:pt x="973155" y="1747840"/>
                  <a:pt x="976611" y="1700561"/>
                  <a:pt x="956448" y="1688596"/>
                </a:cubicBezTo>
                <a:close/>
                <a:moveTo>
                  <a:pt x="516274" y="1685435"/>
                </a:moveTo>
                <a:cubicBezTo>
                  <a:pt x="506158" y="1730528"/>
                  <a:pt x="584623" y="1736101"/>
                  <a:pt x="583664" y="1704852"/>
                </a:cubicBezTo>
                <a:cubicBezTo>
                  <a:pt x="558921" y="1667234"/>
                  <a:pt x="540761" y="1720131"/>
                  <a:pt x="516274" y="1685435"/>
                </a:cubicBezTo>
                <a:close/>
                <a:moveTo>
                  <a:pt x="2104010" y="1681261"/>
                </a:moveTo>
                <a:cubicBezTo>
                  <a:pt x="2102725" y="1718138"/>
                  <a:pt x="2134879" y="1706955"/>
                  <a:pt x="2144020" y="1687164"/>
                </a:cubicBezTo>
                <a:cubicBezTo>
                  <a:pt x="2130094" y="1676054"/>
                  <a:pt x="2118056" y="1692319"/>
                  <a:pt x="2104010" y="1681261"/>
                </a:cubicBezTo>
                <a:close/>
                <a:moveTo>
                  <a:pt x="643117" y="1675211"/>
                </a:moveTo>
                <a:cubicBezTo>
                  <a:pt x="630393" y="1707453"/>
                  <a:pt x="634115" y="1700428"/>
                  <a:pt x="615953" y="1724959"/>
                </a:cubicBezTo>
                <a:cubicBezTo>
                  <a:pt x="626528" y="1750328"/>
                  <a:pt x="633993" y="1732826"/>
                  <a:pt x="644296" y="1752324"/>
                </a:cubicBezTo>
                <a:cubicBezTo>
                  <a:pt x="656864" y="1702786"/>
                  <a:pt x="675848" y="1742154"/>
                  <a:pt x="690037" y="1716116"/>
                </a:cubicBezTo>
                <a:cubicBezTo>
                  <a:pt x="673813" y="1693947"/>
                  <a:pt x="660313" y="1710114"/>
                  <a:pt x="643117" y="1675211"/>
                </a:cubicBezTo>
                <a:close/>
                <a:moveTo>
                  <a:pt x="1259072" y="1674465"/>
                </a:moveTo>
                <a:lnTo>
                  <a:pt x="1261643" y="1689027"/>
                </a:lnTo>
                <a:lnTo>
                  <a:pt x="1259519" y="1684947"/>
                </a:lnTo>
                <a:cubicBezTo>
                  <a:pt x="1257963" y="1681474"/>
                  <a:pt x="1257230" y="1677977"/>
                  <a:pt x="1259072" y="1674465"/>
                </a:cubicBezTo>
                <a:close/>
                <a:moveTo>
                  <a:pt x="1108625" y="1663861"/>
                </a:moveTo>
                <a:cubicBezTo>
                  <a:pt x="1139616" y="1735672"/>
                  <a:pt x="1128605" y="1712555"/>
                  <a:pt x="1091176" y="1727351"/>
                </a:cubicBezTo>
                <a:cubicBezTo>
                  <a:pt x="1095441" y="1706194"/>
                  <a:pt x="1091749" y="1685146"/>
                  <a:pt x="1108625" y="1663861"/>
                </a:cubicBezTo>
                <a:close/>
                <a:moveTo>
                  <a:pt x="1941591" y="1655472"/>
                </a:moveTo>
                <a:cubicBezTo>
                  <a:pt x="1936375" y="1654267"/>
                  <a:pt x="1931456" y="1657138"/>
                  <a:pt x="1927368" y="1671507"/>
                </a:cubicBezTo>
                <a:cubicBezTo>
                  <a:pt x="1932267" y="1678399"/>
                  <a:pt x="1937210" y="1685281"/>
                  <a:pt x="1942110" y="1692172"/>
                </a:cubicBezTo>
                <a:cubicBezTo>
                  <a:pt x="1947248" y="1682758"/>
                  <a:pt x="1952425" y="1673302"/>
                  <a:pt x="1957602" y="1663883"/>
                </a:cubicBezTo>
                <a:cubicBezTo>
                  <a:pt x="1952317" y="1661958"/>
                  <a:pt x="1946806" y="1656677"/>
                  <a:pt x="1941591" y="1655472"/>
                </a:cubicBezTo>
                <a:close/>
                <a:moveTo>
                  <a:pt x="2038590" y="1639060"/>
                </a:moveTo>
                <a:cubicBezTo>
                  <a:pt x="2035331" y="1640964"/>
                  <a:pt x="2032729" y="1645853"/>
                  <a:pt x="2031767" y="1654993"/>
                </a:cubicBezTo>
                <a:cubicBezTo>
                  <a:pt x="2042706" y="1684766"/>
                  <a:pt x="2049782" y="1660622"/>
                  <a:pt x="2059084" y="1668304"/>
                </a:cubicBezTo>
                <a:cubicBezTo>
                  <a:pt x="2062394" y="1659098"/>
                  <a:pt x="2056525" y="1646630"/>
                  <a:pt x="2049352" y="1641036"/>
                </a:cubicBezTo>
                <a:cubicBezTo>
                  <a:pt x="2045765" y="1638237"/>
                  <a:pt x="2041849" y="1637156"/>
                  <a:pt x="2038590" y="1639060"/>
                </a:cubicBezTo>
                <a:close/>
                <a:moveTo>
                  <a:pt x="1388262" y="1607213"/>
                </a:moveTo>
                <a:cubicBezTo>
                  <a:pt x="1394592" y="1603482"/>
                  <a:pt x="1401193" y="1603470"/>
                  <a:pt x="1408075" y="1607415"/>
                </a:cubicBezTo>
                <a:cubicBezTo>
                  <a:pt x="1396903" y="1636173"/>
                  <a:pt x="1383900" y="1638129"/>
                  <a:pt x="1370085" y="1629327"/>
                </a:cubicBezTo>
                <a:cubicBezTo>
                  <a:pt x="1375878" y="1618395"/>
                  <a:pt x="1381934" y="1610945"/>
                  <a:pt x="1388262" y="1607213"/>
                </a:cubicBezTo>
                <a:close/>
                <a:moveTo>
                  <a:pt x="22347" y="1606736"/>
                </a:moveTo>
                <a:cubicBezTo>
                  <a:pt x="14531" y="1623232"/>
                  <a:pt x="26348" y="1639296"/>
                  <a:pt x="38989" y="1655271"/>
                </a:cubicBezTo>
                <a:cubicBezTo>
                  <a:pt x="51135" y="1635634"/>
                  <a:pt x="31018" y="1605847"/>
                  <a:pt x="22347" y="1606736"/>
                </a:cubicBezTo>
                <a:close/>
                <a:moveTo>
                  <a:pt x="959166" y="1604565"/>
                </a:moveTo>
                <a:cubicBezTo>
                  <a:pt x="948181" y="1634716"/>
                  <a:pt x="991082" y="1620226"/>
                  <a:pt x="979737" y="1646055"/>
                </a:cubicBezTo>
                <a:cubicBezTo>
                  <a:pt x="958283" y="1634426"/>
                  <a:pt x="915608" y="1648269"/>
                  <a:pt x="907500" y="1619829"/>
                </a:cubicBezTo>
                <a:cubicBezTo>
                  <a:pt x="929017" y="1640958"/>
                  <a:pt x="952010" y="1613726"/>
                  <a:pt x="959166" y="1604565"/>
                </a:cubicBezTo>
                <a:close/>
                <a:moveTo>
                  <a:pt x="1363915" y="1599506"/>
                </a:moveTo>
                <a:cubicBezTo>
                  <a:pt x="1366512" y="1599541"/>
                  <a:pt x="1368535" y="1604003"/>
                  <a:pt x="1369071" y="1615395"/>
                </a:cubicBezTo>
                <a:cubicBezTo>
                  <a:pt x="1353658" y="1596668"/>
                  <a:pt x="1374193" y="1669391"/>
                  <a:pt x="1349624" y="1650899"/>
                </a:cubicBezTo>
                <a:cubicBezTo>
                  <a:pt x="1343156" y="1639133"/>
                  <a:pt x="1356123" y="1599406"/>
                  <a:pt x="1363915" y="1599506"/>
                </a:cubicBezTo>
                <a:close/>
                <a:moveTo>
                  <a:pt x="1005968" y="1582329"/>
                </a:moveTo>
                <a:cubicBezTo>
                  <a:pt x="1021617" y="1596047"/>
                  <a:pt x="1035683" y="1588250"/>
                  <a:pt x="1050843" y="1595209"/>
                </a:cubicBezTo>
                <a:cubicBezTo>
                  <a:pt x="1037618" y="1615625"/>
                  <a:pt x="1022151" y="1603675"/>
                  <a:pt x="1007962" y="1610277"/>
                </a:cubicBezTo>
                <a:cubicBezTo>
                  <a:pt x="1013096" y="1600823"/>
                  <a:pt x="1002905" y="1591737"/>
                  <a:pt x="1005968" y="1582329"/>
                </a:cubicBezTo>
                <a:close/>
                <a:moveTo>
                  <a:pt x="982543" y="1562018"/>
                </a:moveTo>
                <a:cubicBezTo>
                  <a:pt x="991918" y="1576503"/>
                  <a:pt x="997370" y="1626020"/>
                  <a:pt x="977792" y="1618145"/>
                </a:cubicBezTo>
                <a:cubicBezTo>
                  <a:pt x="979583" y="1597533"/>
                  <a:pt x="960369" y="1562422"/>
                  <a:pt x="982543" y="1562018"/>
                </a:cubicBezTo>
                <a:close/>
                <a:moveTo>
                  <a:pt x="1059480" y="1532038"/>
                </a:moveTo>
                <a:cubicBezTo>
                  <a:pt x="1067421" y="1540233"/>
                  <a:pt x="1074182" y="1532064"/>
                  <a:pt x="1082021" y="1538445"/>
                </a:cubicBezTo>
                <a:cubicBezTo>
                  <a:pt x="1062872" y="1561045"/>
                  <a:pt x="1063944" y="1578377"/>
                  <a:pt x="1049872" y="1581272"/>
                </a:cubicBezTo>
                <a:cubicBezTo>
                  <a:pt x="1065469" y="1564515"/>
                  <a:pt x="1043965" y="1548785"/>
                  <a:pt x="1059480" y="1532038"/>
                </a:cubicBezTo>
                <a:close/>
                <a:moveTo>
                  <a:pt x="680856" y="1527387"/>
                </a:moveTo>
                <a:cubicBezTo>
                  <a:pt x="687569" y="1538988"/>
                  <a:pt x="700316" y="1550349"/>
                  <a:pt x="696527" y="1561989"/>
                </a:cubicBezTo>
                <a:cubicBezTo>
                  <a:pt x="685454" y="1549959"/>
                  <a:pt x="676440" y="1567745"/>
                  <a:pt x="665330" y="1555762"/>
                </a:cubicBezTo>
                <a:cubicBezTo>
                  <a:pt x="670472" y="1546390"/>
                  <a:pt x="675687" y="1536928"/>
                  <a:pt x="680856" y="1527387"/>
                </a:cubicBezTo>
                <a:close/>
                <a:moveTo>
                  <a:pt x="738786" y="1518630"/>
                </a:moveTo>
                <a:cubicBezTo>
                  <a:pt x="742814" y="1517024"/>
                  <a:pt x="747510" y="1518262"/>
                  <a:pt x="751862" y="1521061"/>
                </a:cubicBezTo>
                <a:cubicBezTo>
                  <a:pt x="760570" y="1526655"/>
                  <a:pt x="767909" y="1538496"/>
                  <a:pt x="765805" y="1546328"/>
                </a:cubicBezTo>
                <a:cubicBezTo>
                  <a:pt x="753115" y="1532310"/>
                  <a:pt x="743223" y="1558112"/>
                  <a:pt x="729711" y="1533254"/>
                </a:cubicBezTo>
                <a:cubicBezTo>
                  <a:pt x="731396" y="1524683"/>
                  <a:pt x="734758" y="1520236"/>
                  <a:pt x="738786" y="1518630"/>
                </a:cubicBezTo>
                <a:close/>
                <a:moveTo>
                  <a:pt x="2620030" y="1513282"/>
                </a:moveTo>
                <a:cubicBezTo>
                  <a:pt x="2614991" y="1511575"/>
                  <a:pt x="2608641" y="1512739"/>
                  <a:pt x="2602416" y="1515592"/>
                </a:cubicBezTo>
                <a:cubicBezTo>
                  <a:pt x="2589962" y="1521298"/>
                  <a:pt x="2578005" y="1533758"/>
                  <a:pt x="2578029" y="1543511"/>
                </a:cubicBezTo>
                <a:cubicBezTo>
                  <a:pt x="2595046" y="1534953"/>
                  <a:pt x="2612939" y="1538977"/>
                  <a:pt x="2629773" y="1528196"/>
                </a:cubicBezTo>
                <a:cubicBezTo>
                  <a:pt x="2628794" y="1519567"/>
                  <a:pt x="2625068" y="1514989"/>
                  <a:pt x="2620030" y="1513282"/>
                </a:cubicBezTo>
                <a:close/>
                <a:moveTo>
                  <a:pt x="967767" y="1510302"/>
                </a:moveTo>
                <a:cubicBezTo>
                  <a:pt x="978947" y="1512883"/>
                  <a:pt x="990458" y="1519955"/>
                  <a:pt x="1000920" y="1512426"/>
                </a:cubicBezTo>
                <a:cubicBezTo>
                  <a:pt x="994753" y="1565292"/>
                  <a:pt x="960391" y="1546020"/>
                  <a:pt x="936602" y="1535129"/>
                </a:cubicBezTo>
                <a:cubicBezTo>
                  <a:pt x="945736" y="1509631"/>
                  <a:pt x="956587" y="1507721"/>
                  <a:pt x="967767" y="1510302"/>
                </a:cubicBezTo>
                <a:close/>
                <a:moveTo>
                  <a:pt x="890704" y="1508238"/>
                </a:moveTo>
                <a:cubicBezTo>
                  <a:pt x="897318" y="1519726"/>
                  <a:pt x="910147" y="1531032"/>
                  <a:pt x="906332" y="1542844"/>
                </a:cubicBezTo>
                <a:cubicBezTo>
                  <a:pt x="876175" y="1506279"/>
                  <a:pt x="885689" y="1552476"/>
                  <a:pt x="894696" y="1564173"/>
                </a:cubicBezTo>
                <a:cubicBezTo>
                  <a:pt x="886759" y="1556020"/>
                  <a:pt x="879994" y="1564146"/>
                  <a:pt x="872224" y="1557632"/>
                </a:cubicBezTo>
                <a:cubicBezTo>
                  <a:pt x="875143" y="1545998"/>
                  <a:pt x="873816" y="1534300"/>
                  <a:pt x="865287" y="1522802"/>
                </a:cubicBezTo>
                <a:cubicBezTo>
                  <a:pt x="859301" y="1533630"/>
                  <a:pt x="839148" y="1527435"/>
                  <a:pt x="855488" y="1509024"/>
                </a:cubicBezTo>
                <a:cubicBezTo>
                  <a:pt x="868411" y="1525720"/>
                  <a:pt x="880182" y="1525511"/>
                  <a:pt x="890704" y="1508238"/>
                </a:cubicBezTo>
                <a:close/>
                <a:moveTo>
                  <a:pt x="524400" y="1493003"/>
                </a:moveTo>
                <a:cubicBezTo>
                  <a:pt x="531810" y="1494014"/>
                  <a:pt x="539458" y="1498453"/>
                  <a:pt x="547086" y="1502774"/>
                </a:cubicBezTo>
                <a:cubicBezTo>
                  <a:pt x="534247" y="1527427"/>
                  <a:pt x="518269" y="1508885"/>
                  <a:pt x="503173" y="1503790"/>
                </a:cubicBezTo>
                <a:cubicBezTo>
                  <a:pt x="509831" y="1494411"/>
                  <a:pt x="516994" y="1491993"/>
                  <a:pt x="524400" y="1493003"/>
                </a:cubicBezTo>
                <a:close/>
                <a:moveTo>
                  <a:pt x="1298486" y="1491088"/>
                </a:moveTo>
                <a:cubicBezTo>
                  <a:pt x="1292099" y="1502912"/>
                  <a:pt x="1285592" y="1514791"/>
                  <a:pt x="1279047" y="1526675"/>
                </a:cubicBezTo>
                <a:cubicBezTo>
                  <a:pt x="1285919" y="1539837"/>
                  <a:pt x="1291202" y="1531824"/>
                  <a:pt x="1297620" y="1540172"/>
                </a:cubicBezTo>
                <a:cubicBezTo>
                  <a:pt x="1303038" y="1523756"/>
                  <a:pt x="1312588" y="1507167"/>
                  <a:pt x="1298486" y="1491088"/>
                </a:cubicBezTo>
                <a:close/>
                <a:moveTo>
                  <a:pt x="727617" y="1482604"/>
                </a:moveTo>
                <a:lnTo>
                  <a:pt x="730563" y="1484460"/>
                </a:lnTo>
                <a:lnTo>
                  <a:pt x="727683" y="1482780"/>
                </a:lnTo>
                <a:close/>
                <a:moveTo>
                  <a:pt x="769623" y="1476218"/>
                </a:moveTo>
                <a:cubicBezTo>
                  <a:pt x="798500" y="1471971"/>
                  <a:pt x="829250" y="1552360"/>
                  <a:pt x="827204" y="1481818"/>
                </a:cubicBezTo>
                <a:cubicBezTo>
                  <a:pt x="838348" y="1521243"/>
                  <a:pt x="853628" y="1560532"/>
                  <a:pt x="857668" y="1599941"/>
                </a:cubicBezTo>
                <a:cubicBezTo>
                  <a:pt x="843876" y="1587318"/>
                  <a:pt x="805849" y="1559036"/>
                  <a:pt x="807718" y="1517322"/>
                </a:cubicBezTo>
                <a:cubicBezTo>
                  <a:pt x="792163" y="1507748"/>
                  <a:pt x="755181" y="1516400"/>
                  <a:pt x="753027" y="1490543"/>
                </a:cubicBezTo>
                <a:cubicBezTo>
                  <a:pt x="765341" y="1500907"/>
                  <a:pt x="769382" y="1494142"/>
                  <a:pt x="769623" y="1476218"/>
                </a:cubicBezTo>
                <a:close/>
                <a:moveTo>
                  <a:pt x="2147915" y="1465296"/>
                </a:moveTo>
                <a:cubicBezTo>
                  <a:pt x="2142916" y="1467217"/>
                  <a:pt x="2138276" y="1474224"/>
                  <a:pt x="2133872" y="1484496"/>
                </a:cubicBezTo>
                <a:cubicBezTo>
                  <a:pt x="2145588" y="1504804"/>
                  <a:pt x="2155284" y="1497333"/>
                  <a:pt x="2164120" y="1476617"/>
                </a:cubicBezTo>
                <a:cubicBezTo>
                  <a:pt x="2158271" y="1466545"/>
                  <a:pt x="2152915" y="1463380"/>
                  <a:pt x="2147915" y="1465296"/>
                </a:cubicBezTo>
                <a:close/>
                <a:moveTo>
                  <a:pt x="684583" y="1457617"/>
                </a:moveTo>
                <a:lnTo>
                  <a:pt x="727683" y="1482780"/>
                </a:lnTo>
                <a:lnTo>
                  <a:pt x="736442" y="1505366"/>
                </a:lnTo>
                <a:cubicBezTo>
                  <a:pt x="720630" y="1509476"/>
                  <a:pt x="703005" y="1489029"/>
                  <a:pt x="687642" y="1499571"/>
                </a:cubicBezTo>
                <a:cubicBezTo>
                  <a:pt x="698037" y="1485135"/>
                  <a:pt x="677807" y="1471722"/>
                  <a:pt x="684583" y="1457617"/>
                </a:cubicBezTo>
                <a:close/>
                <a:moveTo>
                  <a:pt x="1127074" y="1423559"/>
                </a:moveTo>
                <a:cubicBezTo>
                  <a:pt x="1119739" y="1429596"/>
                  <a:pt x="1115630" y="1454434"/>
                  <a:pt x="1115981" y="1460597"/>
                </a:cubicBezTo>
                <a:cubicBezTo>
                  <a:pt x="1136241" y="1479196"/>
                  <a:pt x="1135218" y="1443716"/>
                  <a:pt x="1135435" y="1425174"/>
                </a:cubicBezTo>
                <a:cubicBezTo>
                  <a:pt x="1132321" y="1421621"/>
                  <a:pt x="1129518" y="1421546"/>
                  <a:pt x="1127074" y="1423559"/>
                </a:cubicBezTo>
                <a:close/>
                <a:moveTo>
                  <a:pt x="1894116" y="1423074"/>
                </a:moveTo>
                <a:cubicBezTo>
                  <a:pt x="1883028" y="1421885"/>
                  <a:pt x="1872131" y="1423324"/>
                  <a:pt x="1861492" y="1428297"/>
                </a:cubicBezTo>
                <a:cubicBezTo>
                  <a:pt x="1870984" y="1467434"/>
                  <a:pt x="1908161" y="1448133"/>
                  <a:pt x="1927889" y="1433613"/>
                </a:cubicBezTo>
                <a:cubicBezTo>
                  <a:pt x="1916484" y="1428077"/>
                  <a:pt x="1905204" y="1424262"/>
                  <a:pt x="1894116" y="1423074"/>
                </a:cubicBezTo>
                <a:close/>
                <a:moveTo>
                  <a:pt x="1948945" y="1421327"/>
                </a:moveTo>
                <a:cubicBezTo>
                  <a:pt x="1943168" y="1422560"/>
                  <a:pt x="1937683" y="1427692"/>
                  <a:pt x="1932746" y="1440465"/>
                </a:cubicBezTo>
                <a:cubicBezTo>
                  <a:pt x="1947214" y="1462900"/>
                  <a:pt x="1968438" y="1446396"/>
                  <a:pt x="1966889" y="1425586"/>
                </a:cubicBezTo>
                <a:cubicBezTo>
                  <a:pt x="1960784" y="1422768"/>
                  <a:pt x="1954721" y="1420099"/>
                  <a:pt x="1948945" y="1421327"/>
                </a:cubicBezTo>
                <a:close/>
                <a:moveTo>
                  <a:pt x="989368" y="1413143"/>
                </a:moveTo>
                <a:cubicBezTo>
                  <a:pt x="986457" y="1413452"/>
                  <a:pt x="983710" y="1415965"/>
                  <a:pt x="981222" y="1421971"/>
                </a:cubicBezTo>
                <a:cubicBezTo>
                  <a:pt x="994282" y="1439982"/>
                  <a:pt x="1008285" y="1471679"/>
                  <a:pt x="1017406" y="1435076"/>
                </a:cubicBezTo>
                <a:cubicBezTo>
                  <a:pt x="1011342" y="1432440"/>
                  <a:pt x="1004784" y="1423155"/>
                  <a:pt x="998497" y="1417536"/>
                </a:cubicBezTo>
                <a:cubicBezTo>
                  <a:pt x="995353" y="1414727"/>
                  <a:pt x="992279" y="1412832"/>
                  <a:pt x="989368" y="1413143"/>
                </a:cubicBezTo>
                <a:close/>
                <a:moveTo>
                  <a:pt x="1849020" y="1407916"/>
                </a:moveTo>
                <a:cubicBezTo>
                  <a:pt x="1845416" y="1408721"/>
                  <a:pt x="1841990" y="1411961"/>
                  <a:pt x="1838638" y="1416245"/>
                </a:cubicBezTo>
                <a:cubicBezTo>
                  <a:pt x="1831932" y="1424819"/>
                  <a:pt x="1825528" y="1437569"/>
                  <a:pt x="1818606" y="1443366"/>
                </a:cubicBezTo>
                <a:cubicBezTo>
                  <a:pt x="1834972" y="1467308"/>
                  <a:pt x="1847474" y="1437376"/>
                  <a:pt x="1860460" y="1414200"/>
                </a:cubicBezTo>
                <a:cubicBezTo>
                  <a:pt x="1856402" y="1408741"/>
                  <a:pt x="1852622" y="1407112"/>
                  <a:pt x="1849020" y="1407916"/>
                </a:cubicBezTo>
                <a:close/>
                <a:moveTo>
                  <a:pt x="258047" y="1397959"/>
                </a:moveTo>
                <a:cubicBezTo>
                  <a:pt x="257866" y="1459388"/>
                  <a:pt x="297697" y="1411667"/>
                  <a:pt x="306916" y="1466774"/>
                </a:cubicBezTo>
                <a:cubicBezTo>
                  <a:pt x="283796" y="1503693"/>
                  <a:pt x="271423" y="1452270"/>
                  <a:pt x="252234" y="1440078"/>
                </a:cubicBezTo>
                <a:cubicBezTo>
                  <a:pt x="270926" y="1425580"/>
                  <a:pt x="239379" y="1412329"/>
                  <a:pt x="258047" y="1397959"/>
                </a:cubicBezTo>
                <a:close/>
                <a:moveTo>
                  <a:pt x="337116" y="1395999"/>
                </a:moveTo>
                <a:cubicBezTo>
                  <a:pt x="338150" y="1440528"/>
                  <a:pt x="279769" y="1432399"/>
                  <a:pt x="275558" y="1397411"/>
                </a:cubicBezTo>
                <a:cubicBezTo>
                  <a:pt x="297981" y="1422519"/>
                  <a:pt x="316991" y="1401799"/>
                  <a:pt x="337116" y="1395999"/>
                </a:cubicBezTo>
                <a:close/>
                <a:moveTo>
                  <a:pt x="1757922" y="1395815"/>
                </a:moveTo>
                <a:cubicBezTo>
                  <a:pt x="1750197" y="1409977"/>
                  <a:pt x="1742388" y="1424109"/>
                  <a:pt x="1734633" y="1438357"/>
                </a:cubicBezTo>
                <a:cubicBezTo>
                  <a:pt x="1756506" y="1437483"/>
                  <a:pt x="1778626" y="1439784"/>
                  <a:pt x="1798959" y="1415776"/>
                </a:cubicBezTo>
                <a:cubicBezTo>
                  <a:pt x="1783435" y="1382985"/>
                  <a:pt x="1774038" y="1435520"/>
                  <a:pt x="1757922" y="1395815"/>
                </a:cubicBezTo>
                <a:close/>
                <a:moveTo>
                  <a:pt x="72510" y="1388499"/>
                </a:moveTo>
                <a:cubicBezTo>
                  <a:pt x="84846" y="1416882"/>
                  <a:pt x="92812" y="1384425"/>
                  <a:pt x="103789" y="1394717"/>
                </a:cubicBezTo>
                <a:cubicBezTo>
                  <a:pt x="106607" y="1427855"/>
                  <a:pt x="85785" y="1402958"/>
                  <a:pt x="74586" y="1416438"/>
                </a:cubicBezTo>
                <a:cubicBezTo>
                  <a:pt x="77168" y="1432739"/>
                  <a:pt x="89107" y="1448748"/>
                  <a:pt x="82450" y="1465212"/>
                </a:cubicBezTo>
                <a:cubicBezTo>
                  <a:pt x="60682" y="1426627"/>
                  <a:pt x="43567" y="1454085"/>
                  <a:pt x="22875" y="1431706"/>
                </a:cubicBezTo>
                <a:cubicBezTo>
                  <a:pt x="40616" y="1398992"/>
                  <a:pt x="68379" y="1438127"/>
                  <a:pt x="72510" y="1388499"/>
                </a:cubicBezTo>
                <a:close/>
                <a:moveTo>
                  <a:pt x="1377559" y="1387627"/>
                </a:moveTo>
                <a:cubicBezTo>
                  <a:pt x="1370875" y="1389509"/>
                  <a:pt x="1372835" y="1404674"/>
                  <a:pt x="1358832" y="1412649"/>
                </a:cubicBezTo>
                <a:cubicBezTo>
                  <a:pt x="1367433" y="1430125"/>
                  <a:pt x="1374490" y="1426079"/>
                  <a:pt x="1382348" y="1433076"/>
                </a:cubicBezTo>
                <a:cubicBezTo>
                  <a:pt x="1396444" y="1418675"/>
                  <a:pt x="1380489" y="1405197"/>
                  <a:pt x="1388037" y="1390931"/>
                </a:cubicBezTo>
                <a:cubicBezTo>
                  <a:pt x="1382976" y="1387848"/>
                  <a:pt x="1379788" y="1386999"/>
                  <a:pt x="1377559" y="1387627"/>
                </a:cubicBezTo>
                <a:close/>
                <a:moveTo>
                  <a:pt x="3261805" y="1386578"/>
                </a:moveTo>
                <a:cubicBezTo>
                  <a:pt x="3237773" y="1376544"/>
                  <a:pt x="3256519" y="1423329"/>
                  <a:pt x="3243368" y="1435968"/>
                </a:cubicBezTo>
                <a:cubicBezTo>
                  <a:pt x="3255089" y="1456318"/>
                  <a:pt x="3264824" y="1448842"/>
                  <a:pt x="3273637" y="1428299"/>
                </a:cubicBezTo>
                <a:cubicBezTo>
                  <a:pt x="3275928" y="1414154"/>
                  <a:pt x="3255366" y="1400730"/>
                  <a:pt x="3261805" y="1386578"/>
                </a:cubicBezTo>
                <a:close/>
                <a:moveTo>
                  <a:pt x="1540343" y="1366222"/>
                </a:moveTo>
                <a:cubicBezTo>
                  <a:pt x="1536968" y="1377863"/>
                  <a:pt x="1542797" y="1389345"/>
                  <a:pt x="1538403" y="1401174"/>
                </a:cubicBezTo>
                <a:cubicBezTo>
                  <a:pt x="1550769" y="1409997"/>
                  <a:pt x="1561802" y="1400561"/>
                  <a:pt x="1572628" y="1386286"/>
                </a:cubicBezTo>
                <a:cubicBezTo>
                  <a:pt x="1560374" y="1359931"/>
                  <a:pt x="1552475" y="1392629"/>
                  <a:pt x="1540343" y="1366222"/>
                </a:cubicBezTo>
                <a:close/>
                <a:moveTo>
                  <a:pt x="2429275" y="1356327"/>
                </a:moveTo>
                <a:cubicBezTo>
                  <a:pt x="2422037" y="1362365"/>
                  <a:pt x="2416126" y="1387332"/>
                  <a:pt x="2408865" y="1393683"/>
                </a:cubicBezTo>
                <a:cubicBezTo>
                  <a:pt x="2422378" y="1412477"/>
                  <a:pt x="2438833" y="1376534"/>
                  <a:pt x="2437054" y="1357989"/>
                </a:cubicBezTo>
                <a:cubicBezTo>
                  <a:pt x="2434247" y="1354405"/>
                  <a:pt x="2431687" y="1354313"/>
                  <a:pt x="2429275" y="1356327"/>
                </a:cubicBezTo>
                <a:close/>
                <a:moveTo>
                  <a:pt x="1375981" y="1346482"/>
                </a:moveTo>
                <a:cubicBezTo>
                  <a:pt x="1355822" y="1348090"/>
                  <a:pt x="1332698" y="1358862"/>
                  <a:pt x="1319719" y="1357617"/>
                </a:cubicBezTo>
                <a:cubicBezTo>
                  <a:pt x="1336662" y="1408240"/>
                  <a:pt x="1383095" y="1342731"/>
                  <a:pt x="1414463" y="1390297"/>
                </a:cubicBezTo>
                <a:cubicBezTo>
                  <a:pt x="1413339" y="1352421"/>
                  <a:pt x="1396144" y="1344872"/>
                  <a:pt x="1375981" y="1346482"/>
                </a:cubicBezTo>
                <a:close/>
                <a:moveTo>
                  <a:pt x="931393" y="1340583"/>
                </a:moveTo>
                <a:cubicBezTo>
                  <a:pt x="925527" y="1340733"/>
                  <a:pt x="919962" y="1345082"/>
                  <a:pt x="914714" y="1353635"/>
                </a:cubicBezTo>
                <a:cubicBezTo>
                  <a:pt x="924840" y="1371821"/>
                  <a:pt x="934173" y="1379004"/>
                  <a:pt x="943096" y="1380992"/>
                </a:cubicBezTo>
                <a:cubicBezTo>
                  <a:pt x="943628" y="1371595"/>
                  <a:pt x="944293" y="1362268"/>
                  <a:pt x="949875" y="1352729"/>
                </a:cubicBezTo>
                <a:cubicBezTo>
                  <a:pt x="943425" y="1344484"/>
                  <a:pt x="937259" y="1340433"/>
                  <a:pt x="931393" y="1340583"/>
                </a:cubicBezTo>
                <a:close/>
                <a:moveTo>
                  <a:pt x="60188" y="1337932"/>
                </a:moveTo>
                <a:cubicBezTo>
                  <a:pt x="64427" y="1335751"/>
                  <a:pt x="68793" y="1335429"/>
                  <a:pt x="73462" y="1339446"/>
                </a:cubicBezTo>
                <a:cubicBezTo>
                  <a:pt x="67975" y="1373017"/>
                  <a:pt x="93857" y="1346819"/>
                  <a:pt x="100791" y="1352878"/>
                </a:cubicBezTo>
                <a:cubicBezTo>
                  <a:pt x="82139" y="1392909"/>
                  <a:pt x="14831" y="1358910"/>
                  <a:pt x="20771" y="1340693"/>
                </a:cubicBezTo>
                <a:cubicBezTo>
                  <a:pt x="35906" y="1367731"/>
                  <a:pt x="47472" y="1344472"/>
                  <a:pt x="60188" y="1337932"/>
                </a:cubicBezTo>
                <a:close/>
                <a:moveTo>
                  <a:pt x="3189760" y="1333493"/>
                </a:moveTo>
                <a:cubicBezTo>
                  <a:pt x="3186099" y="1333539"/>
                  <a:pt x="3182557" y="1335200"/>
                  <a:pt x="3179071" y="1337613"/>
                </a:cubicBezTo>
                <a:cubicBezTo>
                  <a:pt x="3172093" y="1342439"/>
                  <a:pt x="3165342" y="1350271"/>
                  <a:pt x="3158291" y="1354212"/>
                </a:cubicBezTo>
                <a:cubicBezTo>
                  <a:pt x="3173039" y="1355485"/>
                  <a:pt x="3189221" y="1376826"/>
                  <a:pt x="3201169" y="1339062"/>
                </a:cubicBezTo>
                <a:cubicBezTo>
                  <a:pt x="3197203" y="1335015"/>
                  <a:pt x="3193421" y="1333447"/>
                  <a:pt x="3189760" y="1333493"/>
                </a:cubicBezTo>
                <a:close/>
                <a:moveTo>
                  <a:pt x="553605" y="1332490"/>
                </a:moveTo>
                <a:cubicBezTo>
                  <a:pt x="549584" y="1332750"/>
                  <a:pt x="545762" y="1335793"/>
                  <a:pt x="542056" y="1340413"/>
                </a:cubicBezTo>
                <a:cubicBezTo>
                  <a:pt x="534642" y="1349647"/>
                  <a:pt x="527677" y="1365183"/>
                  <a:pt x="520477" y="1377359"/>
                </a:cubicBezTo>
                <a:cubicBezTo>
                  <a:pt x="537310" y="1386807"/>
                  <a:pt x="551946" y="1365955"/>
                  <a:pt x="566355" y="1341269"/>
                </a:cubicBezTo>
                <a:cubicBezTo>
                  <a:pt x="561846" y="1334754"/>
                  <a:pt x="557625" y="1332230"/>
                  <a:pt x="553605" y="1332490"/>
                </a:cubicBezTo>
                <a:close/>
                <a:moveTo>
                  <a:pt x="1212375" y="1332414"/>
                </a:moveTo>
                <a:cubicBezTo>
                  <a:pt x="1196188" y="1336148"/>
                  <a:pt x="1190950" y="1384686"/>
                  <a:pt x="1213439" y="1409204"/>
                </a:cubicBezTo>
                <a:cubicBezTo>
                  <a:pt x="1225479" y="1383265"/>
                  <a:pt x="1224067" y="1357750"/>
                  <a:pt x="1212375" y="1332414"/>
                </a:cubicBezTo>
                <a:close/>
                <a:moveTo>
                  <a:pt x="3304073" y="1331763"/>
                </a:moveTo>
                <a:cubicBezTo>
                  <a:pt x="3299067" y="1333666"/>
                  <a:pt x="3294426" y="1340651"/>
                  <a:pt x="3290033" y="1350879"/>
                </a:cubicBezTo>
                <a:cubicBezTo>
                  <a:pt x="3301745" y="1371144"/>
                  <a:pt x="3311486" y="1363671"/>
                  <a:pt x="3320299" y="1343125"/>
                </a:cubicBezTo>
                <a:cubicBezTo>
                  <a:pt x="3314448" y="1333036"/>
                  <a:pt x="3309078" y="1329858"/>
                  <a:pt x="3304073" y="1331763"/>
                </a:cubicBezTo>
                <a:close/>
                <a:moveTo>
                  <a:pt x="847696" y="1324106"/>
                </a:moveTo>
                <a:cubicBezTo>
                  <a:pt x="832259" y="1328431"/>
                  <a:pt x="815727" y="1343169"/>
                  <a:pt x="805333" y="1363272"/>
                </a:cubicBezTo>
                <a:cubicBezTo>
                  <a:pt x="814796" y="1393193"/>
                  <a:pt x="826265" y="1405430"/>
                  <a:pt x="843557" y="1404401"/>
                </a:cubicBezTo>
                <a:cubicBezTo>
                  <a:pt x="854181" y="1372340"/>
                  <a:pt x="826723" y="1379929"/>
                  <a:pt x="826829" y="1355832"/>
                </a:cubicBezTo>
                <a:cubicBezTo>
                  <a:pt x="848490" y="1321683"/>
                  <a:pt x="852668" y="1362861"/>
                  <a:pt x="871781" y="1368621"/>
                </a:cubicBezTo>
                <a:cubicBezTo>
                  <a:pt x="879540" y="1358070"/>
                  <a:pt x="873610" y="1338708"/>
                  <a:pt x="883508" y="1347366"/>
                </a:cubicBezTo>
                <a:cubicBezTo>
                  <a:pt x="877484" y="1325851"/>
                  <a:pt x="863138" y="1319776"/>
                  <a:pt x="847696" y="1324106"/>
                </a:cubicBezTo>
                <a:close/>
                <a:moveTo>
                  <a:pt x="1286488" y="1323446"/>
                </a:moveTo>
                <a:cubicBezTo>
                  <a:pt x="1269439" y="1352392"/>
                  <a:pt x="1248050" y="1319122"/>
                  <a:pt x="1230987" y="1345868"/>
                </a:cubicBezTo>
                <a:cubicBezTo>
                  <a:pt x="1250707" y="1372169"/>
                  <a:pt x="1262780" y="1336048"/>
                  <a:pt x="1272995" y="1379762"/>
                </a:cubicBezTo>
                <a:cubicBezTo>
                  <a:pt x="1283270" y="1332953"/>
                  <a:pt x="1289877" y="1361383"/>
                  <a:pt x="1310001" y="1343830"/>
                </a:cubicBezTo>
                <a:cubicBezTo>
                  <a:pt x="1302562" y="1343346"/>
                  <a:pt x="1294791" y="1336005"/>
                  <a:pt x="1286488" y="1323446"/>
                </a:cubicBezTo>
                <a:close/>
                <a:moveTo>
                  <a:pt x="658601" y="1309345"/>
                </a:moveTo>
                <a:cubicBezTo>
                  <a:pt x="650460" y="1308155"/>
                  <a:pt x="642603" y="1311005"/>
                  <a:pt x="634563" y="1311559"/>
                </a:cubicBezTo>
                <a:cubicBezTo>
                  <a:pt x="631999" y="1349735"/>
                  <a:pt x="660465" y="1310276"/>
                  <a:pt x="671679" y="1338649"/>
                </a:cubicBezTo>
                <a:cubicBezTo>
                  <a:pt x="681504" y="1365214"/>
                  <a:pt x="653820" y="1366927"/>
                  <a:pt x="648407" y="1381354"/>
                </a:cubicBezTo>
                <a:cubicBezTo>
                  <a:pt x="663624" y="1389258"/>
                  <a:pt x="677934" y="1384638"/>
                  <a:pt x="691283" y="1366242"/>
                </a:cubicBezTo>
                <a:cubicBezTo>
                  <a:pt x="680132" y="1354682"/>
                  <a:pt x="676796" y="1343189"/>
                  <a:pt x="684346" y="1331368"/>
                </a:cubicBezTo>
                <a:cubicBezTo>
                  <a:pt x="675167" y="1315763"/>
                  <a:pt x="666742" y="1310533"/>
                  <a:pt x="658601" y="1309345"/>
                </a:cubicBezTo>
                <a:close/>
                <a:moveTo>
                  <a:pt x="3180517" y="1296446"/>
                </a:moveTo>
                <a:cubicBezTo>
                  <a:pt x="3171390" y="1291687"/>
                  <a:pt x="3163953" y="1311104"/>
                  <a:pt x="3154257" y="1298241"/>
                </a:cubicBezTo>
                <a:cubicBezTo>
                  <a:pt x="3151047" y="1327303"/>
                  <a:pt x="3182785" y="1333100"/>
                  <a:pt x="3190354" y="1311355"/>
                </a:cubicBezTo>
                <a:cubicBezTo>
                  <a:pt x="3186791" y="1302305"/>
                  <a:pt x="3183560" y="1298033"/>
                  <a:pt x="3180517" y="1296446"/>
                </a:cubicBezTo>
                <a:close/>
                <a:moveTo>
                  <a:pt x="2718004" y="1287991"/>
                </a:moveTo>
                <a:cubicBezTo>
                  <a:pt x="2695618" y="1281859"/>
                  <a:pt x="2689332" y="1316136"/>
                  <a:pt x="2674113" y="1289169"/>
                </a:cubicBezTo>
                <a:cubicBezTo>
                  <a:pt x="2671552" y="1293791"/>
                  <a:pt x="2669009" y="1298537"/>
                  <a:pt x="2666337" y="1303255"/>
                </a:cubicBezTo>
                <a:cubicBezTo>
                  <a:pt x="2679909" y="1328315"/>
                  <a:pt x="2689335" y="1297121"/>
                  <a:pt x="2703505" y="1330422"/>
                </a:cubicBezTo>
                <a:cubicBezTo>
                  <a:pt x="2714084" y="1316175"/>
                  <a:pt x="2717621" y="1302068"/>
                  <a:pt x="2718004" y="1287991"/>
                </a:cubicBezTo>
                <a:close/>
                <a:moveTo>
                  <a:pt x="2645150" y="1283990"/>
                </a:moveTo>
                <a:cubicBezTo>
                  <a:pt x="2641479" y="1284044"/>
                  <a:pt x="2637930" y="1285707"/>
                  <a:pt x="2634440" y="1288115"/>
                </a:cubicBezTo>
                <a:cubicBezTo>
                  <a:pt x="2627462" y="1292937"/>
                  <a:pt x="2620717" y="1300752"/>
                  <a:pt x="2613708" y="1304666"/>
                </a:cubicBezTo>
                <a:cubicBezTo>
                  <a:pt x="2629095" y="1315460"/>
                  <a:pt x="2643926" y="1317928"/>
                  <a:pt x="2656584" y="1289515"/>
                </a:cubicBezTo>
                <a:cubicBezTo>
                  <a:pt x="2652610" y="1285491"/>
                  <a:pt x="2648819" y="1283937"/>
                  <a:pt x="2645150" y="1283990"/>
                </a:cubicBezTo>
                <a:close/>
                <a:moveTo>
                  <a:pt x="677864" y="1268384"/>
                </a:moveTo>
                <a:cubicBezTo>
                  <a:pt x="673412" y="1269210"/>
                  <a:pt x="669671" y="1273405"/>
                  <a:pt x="667696" y="1282795"/>
                </a:cubicBezTo>
                <a:cubicBezTo>
                  <a:pt x="682109" y="1299421"/>
                  <a:pt x="695743" y="1306036"/>
                  <a:pt x="708732" y="1302751"/>
                </a:cubicBezTo>
                <a:cubicBezTo>
                  <a:pt x="710236" y="1296764"/>
                  <a:pt x="701954" y="1282386"/>
                  <a:pt x="692304" y="1274199"/>
                </a:cubicBezTo>
                <a:cubicBezTo>
                  <a:pt x="687481" y="1270105"/>
                  <a:pt x="682317" y="1267560"/>
                  <a:pt x="677864" y="1268384"/>
                </a:cubicBezTo>
                <a:close/>
                <a:moveTo>
                  <a:pt x="2470112" y="1266113"/>
                </a:moveTo>
                <a:cubicBezTo>
                  <a:pt x="2466277" y="1273277"/>
                  <a:pt x="2462356" y="1280362"/>
                  <a:pt x="2458436" y="1287495"/>
                </a:cubicBezTo>
                <a:cubicBezTo>
                  <a:pt x="2484676" y="1285467"/>
                  <a:pt x="2512311" y="1302686"/>
                  <a:pt x="2537493" y="1285448"/>
                </a:cubicBezTo>
                <a:cubicBezTo>
                  <a:pt x="2514194" y="1267575"/>
                  <a:pt x="2493392" y="1284198"/>
                  <a:pt x="2470112" y="1266113"/>
                </a:cubicBezTo>
                <a:close/>
                <a:moveTo>
                  <a:pt x="2563551" y="1265592"/>
                </a:moveTo>
                <a:cubicBezTo>
                  <a:pt x="2560984" y="1265499"/>
                  <a:pt x="2558527" y="1266891"/>
                  <a:pt x="2556144" y="1269307"/>
                </a:cubicBezTo>
                <a:cubicBezTo>
                  <a:pt x="2551376" y="1274134"/>
                  <a:pt x="2546903" y="1283053"/>
                  <a:pt x="2542440" y="1292374"/>
                </a:cubicBezTo>
                <a:cubicBezTo>
                  <a:pt x="2555926" y="1317400"/>
                  <a:pt x="2565801" y="1291435"/>
                  <a:pt x="2578533" y="1305448"/>
                </a:cubicBezTo>
                <a:cubicBezTo>
                  <a:pt x="2583056" y="1293689"/>
                  <a:pt x="2565254" y="1282436"/>
                  <a:pt x="2571618" y="1270780"/>
                </a:cubicBezTo>
                <a:cubicBezTo>
                  <a:pt x="2568796" y="1267260"/>
                  <a:pt x="2566118" y="1265684"/>
                  <a:pt x="2563551" y="1265592"/>
                </a:cubicBezTo>
                <a:close/>
                <a:moveTo>
                  <a:pt x="1093123" y="1265210"/>
                </a:moveTo>
                <a:cubicBezTo>
                  <a:pt x="1086572" y="1311057"/>
                  <a:pt x="1061617" y="1298502"/>
                  <a:pt x="1058114" y="1329132"/>
                </a:cubicBezTo>
                <a:cubicBezTo>
                  <a:pt x="1081770" y="1333059"/>
                  <a:pt x="1106317" y="1346488"/>
                  <a:pt x="1127379" y="1313394"/>
                </a:cubicBezTo>
                <a:cubicBezTo>
                  <a:pt x="1113608" y="1284783"/>
                  <a:pt x="1104946" y="1328276"/>
                  <a:pt x="1092262" y="1314292"/>
                </a:cubicBezTo>
                <a:cubicBezTo>
                  <a:pt x="1078042" y="1298313"/>
                  <a:pt x="1118616" y="1280988"/>
                  <a:pt x="1093123" y="1265210"/>
                </a:cubicBezTo>
                <a:close/>
                <a:moveTo>
                  <a:pt x="4119600" y="1263748"/>
                </a:moveTo>
                <a:cubicBezTo>
                  <a:pt x="4112144" y="1261866"/>
                  <a:pt x="4105109" y="1265878"/>
                  <a:pt x="4098931" y="1281935"/>
                </a:cubicBezTo>
                <a:cubicBezTo>
                  <a:pt x="4114762" y="1298666"/>
                  <a:pt x="4129470" y="1298322"/>
                  <a:pt x="4142839" y="1280921"/>
                </a:cubicBezTo>
                <a:cubicBezTo>
                  <a:pt x="4134945" y="1273408"/>
                  <a:pt x="4127059" y="1265629"/>
                  <a:pt x="4119600" y="1263748"/>
                </a:cubicBezTo>
                <a:close/>
                <a:moveTo>
                  <a:pt x="2435779" y="1263064"/>
                </a:moveTo>
                <a:cubicBezTo>
                  <a:pt x="2423602" y="1261938"/>
                  <a:pt x="2412999" y="1282839"/>
                  <a:pt x="2399918" y="1267957"/>
                </a:cubicBezTo>
                <a:cubicBezTo>
                  <a:pt x="2397990" y="1296931"/>
                  <a:pt x="2430292" y="1288383"/>
                  <a:pt x="2441896" y="1301937"/>
                </a:cubicBezTo>
                <a:cubicBezTo>
                  <a:pt x="2442385" y="1292545"/>
                  <a:pt x="2443131" y="1283204"/>
                  <a:pt x="2448632" y="1273674"/>
                </a:cubicBezTo>
                <a:cubicBezTo>
                  <a:pt x="2444073" y="1266262"/>
                  <a:pt x="2439839" y="1263440"/>
                  <a:pt x="2435779" y="1263064"/>
                </a:cubicBezTo>
                <a:close/>
                <a:moveTo>
                  <a:pt x="217955" y="1249981"/>
                </a:moveTo>
                <a:cubicBezTo>
                  <a:pt x="213710" y="1248627"/>
                  <a:pt x="210059" y="1249110"/>
                  <a:pt x="207969" y="1252116"/>
                </a:cubicBezTo>
                <a:cubicBezTo>
                  <a:pt x="204706" y="1280229"/>
                  <a:pt x="236133" y="1282614"/>
                  <a:pt x="246108" y="1293256"/>
                </a:cubicBezTo>
                <a:cubicBezTo>
                  <a:pt x="248779" y="1274640"/>
                  <a:pt x="230692" y="1254042"/>
                  <a:pt x="217955" y="1249981"/>
                </a:cubicBezTo>
                <a:close/>
                <a:moveTo>
                  <a:pt x="153026" y="1238032"/>
                </a:moveTo>
                <a:cubicBezTo>
                  <a:pt x="140969" y="1237726"/>
                  <a:pt x="127380" y="1241464"/>
                  <a:pt x="119151" y="1240377"/>
                </a:cubicBezTo>
                <a:cubicBezTo>
                  <a:pt x="139853" y="1264084"/>
                  <a:pt x="158732" y="1261524"/>
                  <a:pt x="177713" y="1259953"/>
                </a:cubicBezTo>
                <a:cubicBezTo>
                  <a:pt x="175609" y="1242687"/>
                  <a:pt x="165083" y="1238337"/>
                  <a:pt x="153026" y="1238032"/>
                </a:cubicBezTo>
                <a:close/>
                <a:moveTo>
                  <a:pt x="3233798" y="1234628"/>
                </a:moveTo>
                <a:cubicBezTo>
                  <a:pt x="3230491" y="1234880"/>
                  <a:pt x="3228136" y="1236999"/>
                  <a:pt x="3226447" y="1240533"/>
                </a:cubicBezTo>
                <a:cubicBezTo>
                  <a:pt x="3216314" y="1261730"/>
                  <a:pt x="3230212" y="1333886"/>
                  <a:pt x="3207126" y="1359921"/>
                </a:cubicBezTo>
                <a:cubicBezTo>
                  <a:pt x="3230940" y="1385631"/>
                  <a:pt x="3249844" y="1342833"/>
                  <a:pt x="3270472" y="1323320"/>
                </a:cubicBezTo>
                <a:cubicBezTo>
                  <a:pt x="3258915" y="1305324"/>
                  <a:pt x="3247449" y="1288686"/>
                  <a:pt x="3238188" y="1303255"/>
                </a:cubicBezTo>
                <a:cubicBezTo>
                  <a:pt x="3230386" y="1274947"/>
                  <a:pt x="3245723" y="1251199"/>
                  <a:pt x="3246851" y="1239915"/>
                </a:cubicBezTo>
                <a:cubicBezTo>
                  <a:pt x="3241361" y="1235987"/>
                  <a:pt x="3237104" y="1234375"/>
                  <a:pt x="3233798" y="1234628"/>
                </a:cubicBezTo>
                <a:close/>
                <a:moveTo>
                  <a:pt x="5278694" y="1231433"/>
                </a:moveTo>
                <a:lnTo>
                  <a:pt x="5278703" y="1231559"/>
                </a:lnTo>
                <a:lnTo>
                  <a:pt x="5278729" y="1231565"/>
                </a:lnTo>
                <a:close/>
                <a:moveTo>
                  <a:pt x="1253106" y="1226303"/>
                </a:moveTo>
                <a:cubicBezTo>
                  <a:pt x="1258902" y="1251621"/>
                  <a:pt x="1281497" y="1233898"/>
                  <a:pt x="1272663" y="1253820"/>
                </a:cubicBezTo>
                <a:cubicBezTo>
                  <a:pt x="1247056" y="1243824"/>
                  <a:pt x="1256210" y="1263854"/>
                  <a:pt x="1265926" y="1282082"/>
                </a:cubicBezTo>
                <a:cubicBezTo>
                  <a:pt x="1262002" y="1289169"/>
                  <a:pt x="1258073" y="1296215"/>
                  <a:pt x="1254230" y="1303253"/>
                </a:cubicBezTo>
                <a:cubicBezTo>
                  <a:pt x="1230076" y="1287585"/>
                  <a:pt x="1255525" y="1270568"/>
                  <a:pt x="1237497" y="1254687"/>
                </a:cubicBezTo>
                <a:cubicBezTo>
                  <a:pt x="1247620" y="1234755"/>
                  <a:pt x="1253496" y="1251966"/>
                  <a:pt x="1253106" y="1226303"/>
                </a:cubicBezTo>
                <a:close/>
                <a:moveTo>
                  <a:pt x="632429" y="1220680"/>
                </a:moveTo>
                <a:cubicBezTo>
                  <a:pt x="622961" y="1244155"/>
                  <a:pt x="635322" y="1267138"/>
                  <a:pt x="628636" y="1290618"/>
                </a:cubicBezTo>
                <a:cubicBezTo>
                  <a:pt x="640257" y="1288098"/>
                  <a:pt x="652325" y="1293212"/>
                  <a:pt x="662827" y="1275779"/>
                </a:cubicBezTo>
                <a:cubicBezTo>
                  <a:pt x="645438" y="1257631"/>
                  <a:pt x="652479" y="1238843"/>
                  <a:pt x="632429" y="1220680"/>
                </a:cubicBezTo>
                <a:close/>
                <a:moveTo>
                  <a:pt x="5502108" y="1219119"/>
                </a:moveTo>
                <a:lnTo>
                  <a:pt x="5486533" y="1235503"/>
                </a:lnTo>
                <a:lnTo>
                  <a:pt x="5509937" y="1236391"/>
                </a:lnTo>
                <a:close/>
                <a:moveTo>
                  <a:pt x="609280" y="1215054"/>
                </a:moveTo>
                <a:cubicBezTo>
                  <a:pt x="594072" y="1213754"/>
                  <a:pt x="578580" y="1258700"/>
                  <a:pt x="556415" y="1264557"/>
                </a:cubicBezTo>
                <a:cubicBezTo>
                  <a:pt x="575373" y="1286655"/>
                  <a:pt x="584784" y="1270698"/>
                  <a:pt x="594553" y="1305656"/>
                </a:cubicBezTo>
                <a:cubicBezTo>
                  <a:pt x="604385" y="1275999"/>
                  <a:pt x="600221" y="1246734"/>
                  <a:pt x="624631" y="1234933"/>
                </a:cubicBezTo>
                <a:cubicBezTo>
                  <a:pt x="619390" y="1221062"/>
                  <a:pt x="614351" y="1215490"/>
                  <a:pt x="609280" y="1215054"/>
                </a:cubicBezTo>
                <a:close/>
                <a:moveTo>
                  <a:pt x="2380620" y="1212148"/>
                </a:moveTo>
                <a:cubicBezTo>
                  <a:pt x="2374627" y="1212867"/>
                  <a:pt x="2369246" y="1216170"/>
                  <a:pt x="2364262" y="1220836"/>
                </a:cubicBezTo>
                <a:cubicBezTo>
                  <a:pt x="2354294" y="1230167"/>
                  <a:pt x="2345906" y="1244950"/>
                  <a:pt x="2337343" y="1255396"/>
                </a:cubicBezTo>
                <a:cubicBezTo>
                  <a:pt x="2339185" y="1296025"/>
                  <a:pt x="2374096" y="1280570"/>
                  <a:pt x="2388179" y="1289131"/>
                </a:cubicBezTo>
                <a:cubicBezTo>
                  <a:pt x="2395174" y="1262589"/>
                  <a:pt x="2385200" y="1271000"/>
                  <a:pt x="2372435" y="1254619"/>
                </a:cubicBezTo>
                <a:cubicBezTo>
                  <a:pt x="2380858" y="1227847"/>
                  <a:pt x="2392356" y="1245602"/>
                  <a:pt x="2400667" y="1218965"/>
                </a:cubicBezTo>
                <a:cubicBezTo>
                  <a:pt x="2393224" y="1213293"/>
                  <a:pt x="2386615" y="1211428"/>
                  <a:pt x="2380620" y="1212148"/>
                </a:cubicBezTo>
                <a:close/>
                <a:moveTo>
                  <a:pt x="4406190" y="1211402"/>
                </a:moveTo>
                <a:cubicBezTo>
                  <a:pt x="4395192" y="1240181"/>
                  <a:pt x="4427225" y="1247237"/>
                  <a:pt x="4438441" y="1231514"/>
                </a:cubicBezTo>
                <a:cubicBezTo>
                  <a:pt x="4425583" y="1195211"/>
                  <a:pt x="4418243" y="1237818"/>
                  <a:pt x="4406190" y="1211402"/>
                </a:cubicBezTo>
                <a:close/>
                <a:moveTo>
                  <a:pt x="4698484" y="1208277"/>
                </a:moveTo>
                <a:cubicBezTo>
                  <a:pt x="4691886" y="1208226"/>
                  <a:pt x="4685617" y="1212587"/>
                  <a:pt x="4679475" y="1218510"/>
                </a:cubicBezTo>
                <a:cubicBezTo>
                  <a:pt x="4684299" y="1222998"/>
                  <a:pt x="4682548" y="1227825"/>
                  <a:pt x="4680503" y="1232564"/>
                </a:cubicBezTo>
                <a:cubicBezTo>
                  <a:pt x="4694431" y="1243672"/>
                  <a:pt x="4708008" y="1248550"/>
                  <a:pt x="4719454" y="1224498"/>
                </a:cubicBezTo>
                <a:cubicBezTo>
                  <a:pt x="4712001" y="1212786"/>
                  <a:pt x="4705079" y="1208325"/>
                  <a:pt x="4698484" y="1208277"/>
                </a:cubicBezTo>
                <a:close/>
                <a:moveTo>
                  <a:pt x="5378120" y="1208203"/>
                </a:moveTo>
                <a:cubicBezTo>
                  <a:pt x="5366904" y="1215439"/>
                  <a:pt x="5354879" y="1211459"/>
                  <a:pt x="5343026" y="1209640"/>
                </a:cubicBezTo>
                <a:cubicBezTo>
                  <a:pt x="5331170" y="1207817"/>
                  <a:pt x="5319486" y="1208157"/>
                  <a:pt x="5308946" y="1224016"/>
                </a:cubicBezTo>
                <a:lnTo>
                  <a:pt x="5330336" y="1230645"/>
                </a:lnTo>
                <a:lnTo>
                  <a:pt x="5349851" y="1231126"/>
                </a:lnTo>
                <a:close/>
                <a:moveTo>
                  <a:pt x="2320662" y="1206905"/>
                </a:moveTo>
                <a:cubicBezTo>
                  <a:pt x="2307834" y="1210962"/>
                  <a:pt x="2296241" y="1278504"/>
                  <a:pt x="2270954" y="1250159"/>
                </a:cubicBezTo>
                <a:cubicBezTo>
                  <a:pt x="2265347" y="1264313"/>
                  <a:pt x="2270497" y="1278110"/>
                  <a:pt x="2282743" y="1291847"/>
                </a:cubicBezTo>
                <a:cubicBezTo>
                  <a:pt x="2290788" y="1280807"/>
                  <a:pt x="2297359" y="1249322"/>
                  <a:pt x="2308148" y="1277201"/>
                </a:cubicBezTo>
                <a:cubicBezTo>
                  <a:pt x="2314453" y="1238271"/>
                  <a:pt x="2342101" y="1242245"/>
                  <a:pt x="2320662" y="1206905"/>
                </a:cubicBezTo>
                <a:close/>
                <a:moveTo>
                  <a:pt x="24421" y="1201483"/>
                </a:moveTo>
                <a:cubicBezTo>
                  <a:pt x="43443" y="1194705"/>
                  <a:pt x="67576" y="1222641"/>
                  <a:pt x="78176" y="1220619"/>
                </a:cubicBezTo>
                <a:cubicBezTo>
                  <a:pt x="66343" y="1219426"/>
                  <a:pt x="55501" y="1231916"/>
                  <a:pt x="45008" y="1249435"/>
                </a:cubicBezTo>
                <a:cubicBezTo>
                  <a:pt x="33170" y="1224800"/>
                  <a:pt x="10100" y="1221591"/>
                  <a:pt x="902" y="1236603"/>
                </a:cubicBezTo>
                <a:lnTo>
                  <a:pt x="1" y="1241785"/>
                </a:lnTo>
                <a:lnTo>
                  <a:pt x="1" y="1207473"/>
                </a:lnTo>
                <a:lnTo>
                  <a:pt x="7793" y="1222229"/>
                </a:lnTo>
                <a:cubicBezTo>
                  <a:pt x="12308" y="1209860"/>
                  <a:pt x="18080" y="1203744"/>
                  <a:pt x="24421" y="1201483"/>
                </a:cubicBezTo>
                <a:close/>
                <a:moveTo>
                  <a:pt x="954192" y="1199246"/>
                </a:moveTo>
                <a:cubicBezTo>
                  <a:pt x="943205" y="1199610"/>
                  <a:pt x="932627" y="1205595"/>
                  <a:pt x="922219" y="1213431"/>
                </a:cubicBezTo>
                <a:cubicBezTo>
                  <a:pt x="944327" y="1215608"/>
                  <a:pt x="967504" y="1231875"/>
                  <a:pt x="988625" y="1218785"/>
                </a:cubicBezTo>
                <a:cubicBezTo>
                  <a:pt x="976573" y="1204140"/>
                  <a:pt x="965179" y="1198883"/>
                  <a:pt x="954192" y="1199246"/>
                </a:cubicBezTo>
                <a:close/>
                <a:moveTo>
                  <a:pt x="5289298" y="1196426"/>
                </a:moveTo>
                <a:cubicBezTo>
                  <a:pt x="5285618" y="1205853"/>
                  <a:pt x="5281315" y="1207624"/>
                  <a:pt x="5276643" y="1203787"/>
                </a:cubicBezTo>
                <a:lnTo>
                  <a:pt x="5278542" y="1229370"/>
                </a:lnTo>
                <a:lnTo>
                  <a:pt x="5298784" y="1229869"/>
                </a:lnTo>
                <a:close/>
                <a:moveTo>
                  <a:pt x="5097778" y="1193970"/>
                </a:moveTo>
                <a:cubicBezTo>
                  <a:pt x="5094176" y="1194779"/>
                  <a:pt x="5090678" y="1196975"/>
                  <a:pt x="5087346" y="1201438"/>
                </a:cubicBezTo>
                <a:cubicBezTo>
                  <a:pt x="5091515" y="1242904"/>
                  <a:pt x="5119081" y="1235552"/>
                  <a:pt x="5131255" y="1200380"/>
                </a:cubicBezTo>
                <a:cubicBezTo>
                  <a:pt x="5123966" y="1201193"/>
                  <a:pt x="5116320" y="1196994"/>
                  <a:pt x="5108831" y="1194823"/>
                </a:cubicBezTo>
                <a:cubicBezTo>
                  <a:pt x="5105086" y="1193738"/>
                  <a:pt x="5101381" y="1193161"/>
                  <a:pt x="5097778" y="1193970"/>
                </a:cubicBezTo>
                <a:close/>
                <a:moveTo>
                  <a:pt x="2015809" y="1188591"/>
                </a:moveTo>
                <a:cubicBezTo>
                  <a:pt x="2036367" y="1189095"/>
                  <a:pt x="2057199" y="1193537"/>
                  <a:pt x="2078598" y="1205817"/>
                </a:cubicBezTo>
                <a:cubicBezTo>
                  <a:pt x="2032750" y="1240165"/>
                  <a:pt x="1980695" y="1189699"/>
                  <a:pt x="1937205" y="1258393"/>
                </a:cubicBezTo>
                <a:cubicBezTo>
                  <a:pt x="1943318" y="1243523"/>
                  <a:pt x="1927026" y="1251049"/>
                  <a:pt x="1931316" y="1237405"/>
                </a:cubicBezTo>
                <a:cubicBezTo>
                  <a:pt x="1943447" y="1243135"/>
                  <a:pt x="1953872" y="1225331"/>
                  <a:pt x="1965441" y="1222776"/>
                </a:cubicBezTo>
                <a:cubicBezTo>
                  <a:pt x="1960262" y="1213551"/>
                  <a:pt x="1950899" y="1204463"/>
                  <a:pt x="1954666" y="1195022"/>
                </a:cubicBezTo>
                <a:cubicBezTo>
                  <a:pt x="1974962" y="1191528"/>
                  <a:pt x="1995247" y="1188089"/>
                  <a:pt x="2015809" y="1188591"/>
                </a:cubicBezTo>
                <a:close/>
                <a:moveTo>
                  <a:pt x="2235876" y="1188317"/>
                </a:moveTo>
                <a:cubicBezTo>
                  <a:pt x="2232201" y="1195381"/>
                  <a:pt x="2238922" y="1202208"/>
                  <a:pt x="2241845" y="1209253"/>
                </a:cubicBezTo>
                <a:lnTo>
                  <a:pt x="2234366" y="1216277"/>
                </a:lnTo>
                <a:close/>
                <a:moveTo>
                  <a:pt x="2640425" y="1188287"/>
                </a:moveTo>
                <a:cubicBezTo>
                  <a:pt x="2628866" y="1190732"/>
                  <a:pt x="2617568" y="1196746"/>
                  <a:pt x="2605568" y="1192890"/>
                </a:cubicBezTo>
                <a:cubicBezTo>
                  <a:pt x="2605190" y="1213897"/>
                  <a:pt x="2600463" y="1235019"/>
                  <a:pt x="2614530" y="1255583"/>
                </a:cubicBezTo>
                <a:cubicBezTo>
                  <a:pt x="2631084" y="1238855"/>
                  <a:pt x="2618809" y="1222841"/>
                  <a:pt x="2624137" y="1206348"/>
                </a:cubicBezTo>
                <a:cubicBezTo>
                  <a:pt x="2641545" y="1197506"/>
                  <a:pt x="2620832" y="1247839"/>
                  <a:pt x="2645779" y="1261891"/>
                </a:cubicBezTo>
                <a:cubicBezTo>
                  <a:pt x="2665213" y="1257863"/>
                  <a:pt x="2654408" y="1212421"/>
                  <a:pt x="2676831" y="1205139"/>
                </a:cubicBezTo>
                <a:cubicBezTo>
                  <a:pt x="2663796" y="1186980"/>
                  <a:pt x="2651984" y="1185846"/>
                  <a:pt x="2640425" y="1188287"/>
                </a:cubicBezTo>
                <a:close/>
                <a:moveTo>
                  <a:pt x="4588545" y="1178834"/>
                </a:moveTo>
                <a:cubicBezTo>
                  <a:pt x="4585223" y="1190591"/>
                  <a:pt x="4591097" y="1202116"/>
                  <a:pt x="4586659" y="1213907"/>
                </a:cubicBezTo>
                <a:cubicBezTo>
                  <a:pt x="4583805" y="1208345"/>
                  <a:pt x="4561445" y="1207315"/>
                  <a:pt x="4563255" y="1193428"/>
                </a:cubicBezTo>
                <a:cubicBezTo>
                  <a:pt x="4555409" y="1193818"/>
                  <a:pt x="4550871" y="1213173"/>
                  <a:pt x="4535073" y="1229161"/>
                </a:cubicBezTo>
                <a:cubicBezTo>
                  <a:pt x="4559589" y="1244712"/>
                  <a:pt x="4582371" y="1235690"/>
                  <a:pt x="4606328" y="1241328"/>
                </a:cubicBezTo>
                <a:cubicBezTo>
                  <a:pt x="4621792" y="1210304"/>
                  <a:pt x="4611207" y="1172278"/>
                  <a:pt x="4588545" y="1178834"/>
                </a:cubicBezTo>
                <a:close/>
                <a:moveTo>
                  <a:pt x="4900838" y="1178040"/>
                </a:moveTo>
                <a:cubicBezTo>
                  <a:pt x="4880690" y="1204274"/>
                  <a:pt x="4909850" y="1229102"/>
                  <a:pt x="4902050" y="1255063"/>
                </a:cubicBezTo>
                <a:lnTo>
                  <a:pt x="4910924" y="1261512"/>
                </a:lnTo>
                <a:lnTo>
                  <a:pt x="4918869" y="1260684"/>
                </a:lnTo>
                <a:close/>
                <a:moveTo>
                  <a:pt x="2951974" y="1177308"/>
                </a:moveTo>
                <a:cubicBezTo>
                  <a:pt x="2956904" y="1184109"/>
                  <a:pt x="2961777" y="1191124"/>
                  <a:pt x="2966630" y="1197977"/>
                </a:cubicBezTo>
                <a:cubicBezTo>
                  <a:pt x="2944539" y="1203232"/>
                  <a:pt x="2932365" y="1212039"/>
                  <a:pt x="2918884" y="1206111"/>
                </a:cubicBezTo>
                <a:cubicBezTo>
                  <a:pt x="2928788" y="1180392"/>
                  <a:pt x="2942696" y="1211146"/>
                  <a:pt x="2951974" y="1177308"/>
                </a:cubicBezTo>
                <a:close/>
                <a:moveTo>
                  <a:pt x="4939921" y="1170045"/>
                </a:moveTo>
                <a:cubicBezTo>
                  <a:pt x="4927250" y="1189034"/>
                  <a:pt x="4938976" y="1207387"/>
                  <a:pt x="4926305" y="1226376"/>
                </a:cubicBezTo>
                <a:cubicBezTo>
                  <a:pt x="4952403" y="1242760"/>
                  <a:pt x="4977775" y="1248048"/>
                  <a:pt x="5000431" y="1217529"/>
                </a:cubicBezTo>
                <a:cubicBezTo>
                  <a:pt x="4999870" y="1205960"/>
                  <a:pt x="4989352" y="1194540"/>
                  <a:pt x="4993586" y="1182772"/>
                </a:cubicBezTo>
                <a:cubicBezTo>
                  <a:pt x="4975000" y="1169150"/>
                  <a:pt x="4958318" y="1181406"/>
                  <a:pt x="4939921" y="1170045"/>
                </a:cubicBezTo>
                <a:close/>
                <a:moveTo>
                  <a:pt x="5266019" y="1163309"/>
                </a:moveTo>
                <a:cubicBezTo>
                  <a:pt x="5256117" y="1161957"/>
                  <a:pt x="5244865" y="1167223"/>
                  <a:pt x="5239527" y="1176698"/>
                </a:cubicBezTo>
                <a:cubicBezTo>
                  <a:pt x="5255998" y="1202081"/>
                  <a:pt x="5268738" y="1175280"/>
                  <a:pt x="5284407" y="1189620"/>
                </a:cubicBezTo>
                <a:cubicBezTo>
                  <a:pt x="5284469" y="1172630"/>
                  <a:pt x="5275919" y="1164662"/>
                  <a:pt x="5266019" y="1163309"/>
                </a:cubicBezTo>
                <a:close/>
                <a:moveTo>
                  <a:pt x="4223017" y="1157455"/>
                </a:moveTo>
                <a:cubicBezTo>
                  <a:pt x="4217469" y="1156867"/>
                  <a:pt x="4212078" y="1158421"/>
                  <a:pt x="4206788" y="1161339"/>
                </a:cubicBezTo>
                <a:cubicBezTo>
                  <a:pt x="4196213" y="1167179"/>
                  <a:pt x="4186047" y="1178479"/>
                  <a:pt x="4175853" y="1189011"/>
                </a:cubicBezTo>
                <a:cubicBezTo>
                  <a:pt x="4197819" y="1188999"/>
                  <a:pt x="4220005" y="1191999"/>
                  <a:pt x="4240184" y="1166429"/>
                </a:cubicBezTo>
                <a:cubicBezTo>
                  <a:pt x="4234268" y="1160775"/>
                  <a:pt x="4228565" y="1158044"/>
                  <a:pt x="4223017" y="1157455"/>
                </a:cubicBezTo>
                <a:close/>
                <a:moveTo>
                  <a:pt x="2972473" y="1155772"/>
                </a:moveTo>
                <a:cubicBezTo>
                  <a:pt x="2994146" y="1192997"/>
                  <a:pt x="3010905" y="1159639"/>
                  <a:pt x="3031076" y="1175340"/>
                </a:cubicBezTo>
                <a:cubicBezTo>
                  <a:pt x="3018068" y="1199098"/>
                  <a:pt x="3001857" y="1177093"/>
                  <a:pt x="2989119" y="1204307"/>
                </a:cubicBezTo>
                <a:cubicBezTo>
                  <a:pt x="2980538" y="1173673"/>
                  <a:pt x="2966575" y="1186936"/>
                  <a:pt x="2972473" y="1155772"/>
                </a:cubicBezTo>
                <a:close/>
                <a:moveTo>
                  <a:pt x="4265493" y="1151667"/>
                </a:moveTo>
                <a:cubicBezTo>
                  <a:pt x="4259559" y="1172786"/>
                  <a:pt x="4239875" y="1199469"/>
                  <a:pt x="4253963" y="1236017"/>
                </a:cubicBezTo>
                <a:cubicBezTo>
                  <a:pt x="4239723" y="1234861"/>
                  <a:pt x="4226222" y="1182141"/>
                  <a:pt x="4218840" y="1236920"/>
                </a:cubicBezTo>
                <a:cubicBezTo>
                  <a:pt x="4206068" y="1201855"/>
                  <a:pt x="4156831" y="1211223"/>
                  <a:pt x="4148638" y="1238677"/>
                </a:cubicBezTo>
                <a:cubicBezTo>
                  <a:pt x="4155041" y="1283698"/>
                  <a:pt x="4193299" y="1251043"/>
                  <a:pt x="4211068" y="1251004"/>
                </a:cubicBezTo>
                <a:cubicBezTo>
                  <a:pt x="4198047" y="1357682"/>
                  <a:pt x="4280823" y="1225460"/>
                  <a:pt x="4307704" y="1248694"/>
                </a:cubicBezTo>
                <a:cubicBezTo>
                  <a:pt x="4314219" y="1230048"/>
                  <a:pt x="4284712" y="1206707"/>
                  <a:pt x="4278306" y="1207365"/>
                </a:cubicBezTo>
                <a:cubicBezTo>
                  <a:pt x="4268020" y="1219257"/>
                  <a:pt x="4271381" y="1230992"/>
                  <a:pt x="4267593" y="1242636"/>
                </a:cubicBezTo>
                <a:cubicBezTo>
                  <a:pt x="4243919" y="1213005"/>
                  <a:pt x="4289228" y="1181497"/>
                  <a:pt x="4265493" y="1151667"/>
                </a:cubicBezTo>
                <a:close/>
                <a:moveTo>
                  <a:pt x="1885252" y="1147783"/>
                </a:moveTo>
                <a:cubicBezTo>
                  <a:pt x="1907816" y="1196128"/>
                  <a:pt x="1924314" y="1160220"/>
                  <a:pt x="1942863" y="1153210"/>
                </a:cubicBezTo>
                <a:cubicBezTo>
                  <a:pt x="1938712" y="1164975"/>
                  <a:pt x="1949237" y="1176515"/>
                  <a:pt x="1949800" y="1188084"/>
                </a:cubicBezTo>
                <a:cubicBezTo>
                  <a:pt x="1920795" y="1227140"/>
                  <a:pt x="1848668" y="1132766"/>
                  <a:pt x="1850309" y="1211532"/>
                </a:cubicBezTo>
                <a:cubicBezTo>
                  <a:pt x="1824738" y="1182471"/>
                  <a:pt x="1803878" y="1217955"/>
                  <a:pt x="1780026" y="1213298"/>
                </a:cubicBezTo>
                <a:cubicBezTo>
                  <a:pt x="1790876" y="1179796"/>
                  <a:pt x="1805760" y="1204723"/>
                  <a:pt x="1818093" y="1191335"/>
                </a:cubicBezTo>
                <a:cubicBezTo>
                  <a:pt x="1811393" y="1179856"/>
                  <a:pt x="1798606" y="1168541"/>
                  <a:pt x="1802335" y="1156742"/>
                </a:cubicBezTo>
                <a:cubicBezTo>
                  <a:pt x="1830215" y="1156499"/>
                  <a:pt x="1859419" y="1175637"/>
                  <a:pt x="1885252" y="1147783"/>
                </a:cubicBezTo>
                <a:close/>
                <a:moveTo>
                  <a:pt x="4806107" y="1145481"/>
                </a:moveTo>
                <a:cubicBezTo>
                  <a:pt x="4810769" y="1177972"/>
                  <a:pt x="4818539" y="1210438"/>
                  <a:pt x="4830795" y="1242896"/>
                </a:cubicBezTo>
                <a:cubicBezTo>
                  <a:pt x="4828433" y="1215818"/>
                  <a:pt x="4846700" y="1206054"/>
                  <a:pt x="4857962" y="1193190"/>
                </a:cubicBezTo>
                <a:cubicBezTo>
                  <a:pt x="4849632" y="1179968"/>
                  <a:pt x="4842868" y="1187305"/>
                  <a:pt x="4834515" y="1172673"/>
                </a:cubicBezTo>
                <a:cubicBezTo>
                  <a:pt x="4847687" y="1172360"/>
                  <a:pt x="4859659" y="1155064"/>
                  <a:pt x="4873528" y="1164811"/>
                </a:cubicBezTo>
                <a:cubicBezTo>
                  <a:pt x="4866447" y="1130575"/>
                  <a:pt x="4826276" y="1158736"/>
                  <a:pt x="4806107" y="1145481"/>
                </a:cubicBezTo>
                <a:close/>
                <a:moveTo>
                  <a:pt x="1691433" y="1143600"/>
                </a:moveTo>
                <a:cubicBezTo>
                  <a:pt x="1700334" y="1144954"/>
                  <a:pt x="1709609" y="1151572"/>
                  <a:pt x="1719424" y="1165700"/>
                </a:cubicBezTo>
                <a:cubicBezTo>
                  <a:pt x="1721254" y="1126022"/>
                  <a:pt x="1785542" y="1166641"/>
                  <a:pt x="1789715" y="1164012"/>
                </a:cubicBezTo>
                <a:cubicBezTo>
                  <a:pt x="1769121" y="1183858"/>
                  <a:pt x="1736880" y="1157764"/>
                  <a:pt x="1731183" y="1207468"/>
                </a:cubicBezTo>
                <a:cubicBezTo>
                  <a:pt x="1708622" y="1179014"/>
                  <a:pt x="1689067" y="1191564"/>
                  <a:pt x="1665685" y="1153062"/>
                </a:cubicBezTo>
                <a:cubicBezTo>
                  <a:pt x="1674004" y="1146145"/>
                  <a:pt x="1682531" y="1142242"/>
                  <a:pt x="1691433" y="1143600"/>
                </a:cubicBezTo>
                <a:close/>
                <a:moveTo>
                  <a:pt x="261414" y="1138804"/>
                </a:moveTo>
                <a:cubicBezTo>
                  <a:pt x="248849" y="1168118"/>
                  <a:pt x="234686" y="1174973"/>
                  <a:pt x="218499" y="1153959"/>
                </a:cubicBezTo>
                <a:cubicBezTo>
                  <a:pt x="231682" y="1133505"/>
                  <a:pt x="247192" y="1145454"/>
                  <a:pt x="261414" y="1138804"/>
                </a:cubicBezTo>
                <a:close/>
                <a:moveTo>
                  <a:pt x="4317208" y="1136482"/>
                </a:moveTo>
                <a:cubicBezTo>
                  <a:pt x="4302222" y="1149893"/>
                  <a:pt x="4278160" y="1153730"/>
                  <a:pt x="4294897" y="1193039"/>
                </a:cubicBezTo>
                <a:cubicBezTo>
                  <a:pt x="4300672" y="1157446"/>
                  <a:pt x="4309471" y="1150105"/>
                  <a:pt x="4332926" y="1171118"/>
                </a:cubicBezTo>
                <a:cubicBezTo>
                  <a:pt x="4336625" y="1159405"/>
                  <a:pt x="4323865" y="1147923"/>
                  <a:pt x="4317208" y="1136482"/>
                </a:cubicBezTo>
                <a:close/>
                <a:moveTo>
                  <a:pt x="4932954" y="1135300"/>
                </a:moveTo>
                <a:cubicBezTo>
                  <a:pt x="4914591" y="1136023"/>
                  <a:pt x="4910579" y="1149137"/>
                  <a:pt x="4886139" y="1157376"/>
                </a:cubicBezTo>
                <a:cubicBezTo>
                  <a:pt x="4910971" y="1176046"/>
                  <a:pt x="4933535" y="1164060"/>
                  <a:pt x="4956439" y="1155769"/>
                </a:cubicBezTo>
                <a:cubicBezTo>
                  <a:pt x="4949483" y="1141413"/>
                  <a:pt x="4944214" y="1148304"/>
                  <a:pt x="4938911" y="1156158"/>
                </a:cubicBezTo>
                <a:cubicBezTo>
                  <a:pt x="4932609" y="1149372"/>
                  <a:pt x="4931004" y="1142226"/>
                  <a:pt x="4932954" y="1135300"/>
                </a:cubicBezTo>
                <a:close/>
                <a:moveTo>
                  <a:pt x="2502868" y="1132964"/>
                </a:moveTo>
                <a:cubicBezTo>
                  <a:pt x="2515326" y="1135586"/>
                  <a:pt x="2526546" y="1148394"/>
                  <a:pt x="2534305" y="1180641"/>
                </a:cubicBezTo>
                <a:cubicBezTo>
                  <a:pt x="2504008" y="1187278"/>
                  <a:pt x="2472962" y="1182946"/>
                  <a:pt x="2440579" y="1161931"/>
                </a:cubicBezTo>
                <a:cubicBezTo>
                  <a:pt x="2454442" y="1154407"/>
                  <a:pt x="2472701" y="1137587"/>
                  <a:pt x="2490079" y="1133395"/>
                </a:cubicBezTo>
                <a:cubicBezTo>
                  <a:pt x="2494425" y="1132348"/>
                  <a:pt x="2498715" y="1132090"/>
                  <a:pt x="2502868" y="1132964"/>
                </a:cubicBezTo>
                <a:close/>
                <a:moveTo>
                  <a:pt x="3054414" y="1132797"/>
                </a:moveTo>
                <a:cubicBezTo>
                  <a:pt x="3063215" y="1144145"/>
                  <a:pt x="3068772" y="1155781"/>
                  <a:pt x="3070072" y="1167274"/>
                </a:cubicBezTo>
                <a:cubicBezTo>
                  <a:pt x="3064890" y="1177484"/>
                  <a:pt x="3059230" y="1179764"/>
                  <a:pt x="3053502" y="1181803"/>
                </a:cubicBezTo>
                <a:cubicBezTo>
                  <a:pt x="3039450" y="1165849"/>
                  <a:pt x="3042824" y="1149348"/>
                  <a:pt x="3054414" y="1132797"/>
                </a:cubicBezTo>
                <a:close/>
                <a:moveTo>
                  <a:pt x="3080711" y="1132133"/>
                </a:moveTo>
                <a:cubicBezTo>
                  <a:pt x="3087369" y="1143573"/>
                  <a:pt x="3100120" y="1154973"/>
                  <a:pt x="3096352" y="1166820"/>
                </a:cubicBezTo>
                <a:cubicBezTo>
                  <a:pt x="3086506" y="1157864"/>
                  <a:pt x="3092476" y="1177183"/>
                  <a:pt x="3084734" y="1187942"/>
                </a:cubicBezTo>
                <a:cubicBezTo>
                  <a:pt x="3074642" y="1176602"/>
                  <a:pt x="3078285" y="1164766"/>
                  <a:pt x="3069027" y="1153427"/>
                </a:cubicBezTo>
                <a:cubicBezTo>
                  <a:pt x="3072945" y="1146260"/>
                  <a:pt x="3076829" y="1139213"/>
                  <a:pt x="3080711" y="1132133"/>
                </a:cubicBezTo>
                <a:close/>
                <a:moveTo>
                  <a:pt x="5208584" y="1129309"/>
                </a:moveTo>
                <a:cubicBezTo>
                  <a:pt x="5205254" y="1128910"/>
                  <a:pt x="5202019" y="1129837"/>
                  <a:pt x="5198834" y="1131414"/>
                </a:cubicBezTo>
                <a:cubicBezTo>
                  <a:pt x="5192459" y="1134560"/>
                  <a:pt x="5186278" y="1140304"/>
                  <a:pt x="5179911" y="1143196"/>
                </a:cubicBezTo>
                <a:cubicBezTo>
                  <a:pt x="5181776" y="1152475"/>
                  <a:pt x="5183759" y="1161696"/>
                  <a:pt x="5190646" y="1170955"/>
                </a:cubicBezTo>
                <a:cubicBezTo>
                  <a:pt x="5194307" y="1163727"/>
                  <a:pt x="5187712" y="1156931"/>
                  <a:pt x="5184762" y="1150010"/>
                </a:cubicBezTo>
                <a:cubicBezTo>
                  <a:pt x="5196018" y="1143581"/>
                  <a:pt x="5209615" y="1168845"/>
                  <a:pt x="5218910" y="1135170"/>
                </a:cubicBezTo>
                <a:cubicBezTo>
                  <a:pt x="5215340" y="1131436"/>
                  <a:pt x="5211914" y="1129709"/>
                  <a:pt x="5208584" y="1129309"/>
                </a:cubicBezTo>
                <a:close/>
                <a:moveTo>
                  <a:pt x="5371017" y="1124598"/>
                </a:moveTo>
                <a:cubicBezTo>
                  <a:pt x="5366258" y="1124676"/>
                  <a:pt x="5361647" y="1126817"/>
                  <a:pt x="5357146" y="1130518"/>
                </a:cubicBezTo>
                <a:cubicBezTo>
                  <a:pt x="5348149" y="1137918"/>
                  <a:pt x="5339590" y="1151551"/>
                  <a:pt x="5331165" y="1167385"/>
                </a:cubicBezTo>
                <a:cubicBezTo>
                  <a:pt x="5352687" y="1174399"/>
                  <a:pt x="5380797" y="1180069"/>
                  <a:pt x="5385782" y="1131061"/>
                </a:cubicBezTo>
                <a:cubicBezTo>
                  <a:pt x="5380686" y="1126506"/>
                  <a:pt x="5375777" y="1124520"/>
                  <a:pt x="5371017" y="1124598"/>
                </a:cubicBezTo>
                <a:close/>
                <a:moveTo>
                  <a:pt x="2274654" y="1117033"/>
                </a:moveTo>
                <a:cubicBezTo>
                  <a:pt x="2275066" y="1144520"/>
                  <a:pt x="2262236" y="1193920"/>
                  <a:pt x="2237558" y="1152896"/>
                </a:cubicBezTo>
                <a:cubicBezTo>
                  <a:pt x="2249642" y="1137122"/>
                  <a:pt x="2261463" y="1117557"/>
                  <a:pt x="2274654" y="1117033"/>
                </a:cubicBezTo>
                <a:close/>
                <a:moveTo>
                  <a:pt x="2086373" y="1115121"/>
                </a:moveTo>
                <a:cubicBezTo>
                  <a:pt x="2097715" y="1115702"/>
                  <a:pt x="2107562" y="1120834"/>
                  <a:pt x="2108718" y="1135128"/>
                </a:cubicBezTo>
                <a:cubicBezTo>
                  <a:pt x="2091052" y="1133700"/>
                  <a:pt x="2073242" y="1130544"/>
                  <a:pt x="2055057" y="1122442"/>
                </a:cubicBezTo>
                <a:cubicBezTo>
                  <a:pt x="2062191" y="1118511"/>
                  <a:pt x="2075028" y="1114540"/>
                  <a:pt x="2086373" y="1115121"/>
                </a:cubicBezTo>
                <a:close/>
                <a:moveTo>
                  <a:pt x="2856353" y="1113231"/>
                </a:moveTo>
                <a:cubicBezTo>
                  <a:pt x="2858338" y="1111815"/>
                  <a:pt x="2860852" y="1112437"/>
                  <a:pt x="2864056" y="1116437"/>
                </a:cubicBezTo>
                <a:cubicBezTo>
                  <a:pt x="2853800" y="1167482"/>
                  <a:pt x="2873699" y="1106024"/>
                  <a:pt x="2891367" y="1129705"/>
                </a:cubicBezTo>
                <a:cubicBezTo>
                  <a:pt x="2884612" y="1159837"/>
                  <a:pt x="2882955" y="1146471"/>
                  <a:pt x="2868047" y="1172372"/>
                </a:cubicBezTo>
                <a:cubicBezTo>
                  <a:pt x="2861500" y="1163204"/>
                  <a:pt x="2854994" y="1154029"/>
                  <a:pt x="2848485" y="1144813"/>
                </a:cubicBezTo>
                <a:cubicBezTo>
                  <a:pt x="2849213" y="1140070"/>
                  <a:pt x="2850400" y="1117479"/>
                  <a:pt x="2856353" y="1113231"/>
                </a:cubicBezTo>
                <a:close/>
                <a:moveTo>
                  <a:pt x="3460698" y="1108920"/>
                </a:moveTo>
                <a:cubicBezTo>
                  <a:pt x="3465580" y="1110547"/>
                  <a:pt x="3470628" y="1114495"/>
                  <a:pt x="3475950" y="1122254"/>
                </a:cubicBezTo>
                <a:cubicBezTo>
                  <a:pt x="3470423" y="1131910"/>
                  <a:pt x="3469750" y="1141116"/>
                  <a:pt x="3469179" y="1150560"/>
                </a:cubicBezTo>
                <a:cubicBezTo>
                  <a:pt x="3441733" y="1080919"/>
                  <a:pt x="3430967" y="1182422"/>
                  <a:pt x="3418343" y="1116823"/>
                </a:cubicBezTo>
                <a:cubicBezTo>
                  <a:pt x="3428051" y="1118982"/>
                  <a:pt x="3437133" y="1112581"/>
                  <a:pt x="3446444" y="1109520"/>
                </a:cubicBezTo>
                <a:cubicBezTo>
                  <a:pt x="3451103" y="1107990"/>
                  <a:pt x="3455817" y="1107295"/>
                  <a:pt x="3460698" y="1108920"/>
                </a:cubicBezTo>
                <a:close/>
                <a:moveTo>
                  <a:pt x="3501277" y="1107656"/>
                </a:moveTo>
                <a:cubicBezTo>
                  <a:pt x="3507784" y="1116872"/>
                  <a:pt x="3514339" y="1126122"/>
                  <a:pt x="3520834" y="1135216"/>
                </a:cubicBezTo>
                <a:cubicBezTo>
                  <a:pt x="3510419" y="1152309"/>
                  <a:pt x="3498713" y="1152720"/>
                  <a:pt x="3485716" y="1136118"/>
                </a:cubicBezTo>
                <a:cubicBezTo>
                  <a:pt x="3490975" y="1126651"/>
                  <a:pt x="3496108" y="1117196"/>
                  <a:pt x="3501277" y="1107656"/>
                </a:cubicBezTo>
                <a:close/>
                <a:moveTo>
                  <a:pt x="5749269" y="1107164"/>
                </a:moveTo>
                <a:cubicBezTo>
                  <a:pt x="5746817" y="1110704"/>
                  <a:pt x="5748570" y="1123705"/>
                  <a:pt x="5740894" y="1115371"/>
                </a:cubicBezTo>
                <a:cubicBezTo>
                  <a:pt x="5735802" y="1136155"/>
                  <a:pt x="5766983" y="1157993"/>
                  <a:pt x="5773179" y="1135434"/>
                </a:cubicBezTo>
                <a:cubicBezTo>
                  <a:pt x="5767390" y="1110121"/>
                  <a:pt x="5744758" y="1127925"/>
                  <a:pt x="5753627" y="1107917"/>
                </a:cubicBezTo>
                <a:cubicBezTo>
                  <a:pt x="5751371" y="1105855"/>
                  <a:pt x="5750087" y="1105984"/>
                  <a:pt x="5749269" y="1107164"/>
                </a:cubicBezTo>
                <a:close/>
                <a:moveTo>
                  <a:pt x="5018764" y="1105157"/>
                </a:moveTo>
                <a:cubicBezTo>
                  <a:pt x="5014410" y="1139655"/>
                  <a:pt x="5017694" y="1130347"/>
                  <a:pt x="4996453" y="1161719"/>
                </a:cubicBezTo>
                <a:cubicBezTo>
                  <a:pt x="5001439" y="1168640"/>
                  <a:pt x="5006281" y="1175368"/>
                  <a:pt x="5011149" y="1182341"/>
                </a:cubicBezTo>
                <a:cubicBezTo>
                  <a:pt x="5017063" y="1172806"/>
                  <a:pt x="5022901" y="1163324"/>
                  <a:pt x="5017898" y="1154202"/>
                </a:cubicBezTo>
                <a:cubicBezTo>
                  <a:pt x="5023260" y="1146970"/>
                  <a:pt x="5030109" y="1160714"/>
                  <a:pt x="5036472" y="1167703"/>
                </a:cubicBezTo>
                <a:cubicBezTo>
                  <a:pt x="5048014" y="1151114"/>
                  <a:pt x="5057583" y="1134645"/>
                  <a:pt x="5037337" y="1118659"/>
                </a:cubicBezTo>
                <a:cubicBezTo>
                  <a:pt x="5035120" y="1125779"/>
                  <a:pt x="5038406" y="1132710"/>
                  <a:pt x="5034482" y="1139799"/>
                </a:cubicBezTo>
                <a:cubicBezTo>
                  <a:pt x="5025211" y="1128333"/>
                  <a:pt x="5028866" y="1116621"/>
                  <a:pt x="5018764" y="1105157"/>
                </a:cubicBezTo>
                <a:close/>
                <a:moveTo>
                  <a:pt x="3347024" y="1104496"/>
                </a:moveTo>
                <a:cubicBezTo>
                  <a:pt x="3359174" y="1131028"/>
                  <a:pt x="3367107" y="1098244"/>
                  <a:pt x="3379326" y="1124685"/>
                </a:cubicBezTo>
                <a:cubicBezTo>
                  <a:pt x="3370228" y="1141648"/>
                  <a:pt x="3359412" y="1133785"/>
                  <a:pt x="3351106" y="1160465"/>
                </a:cubicBezTo>
                <a:cubicBezTo>
                  <a:pt x="3332048" y="1142279"/>
                  <a:pt x="3339737" y="1123304"/>
                  <a:pt x="3347024" y="1104496"/>
                </a:cubicBezTo>
                <a:close/>
                <a:moveTo>
                  <a:pt x="3600546" y="1104115"/>
                </a:moveTo>
                <a:cubicBezTo>
                  <a:pt x="3601879" y="1103178"/>
                  <a:pt x="3603808" y="1103310"/>
                  <a:pt x="3606686" y="1105070"/>
                </a:cubicBezTo>
                <a:cubicBezTo>
                  <a:pt x="3593612" y="1121690"/>
                  <a:pt x="3636360" y="1136907"/>
                  <a:pt x="3623376" y="1153640"/>
                </a:cubicBezTo>
                <a:cubicBezTo>
                  <a:pt x="3605441" y="1148796"/>
                  <a:pt x="3587837" y="1148813"/>
                  <a:pt x="3569676" y="1140958"/>
                </a:cubicBezTo>
                <a:cubicBezTo>
                  <a:pt x="3576266" y="1110888"/>
                  <a:pt x="3586835" y="1134592"/>
                  <a:pt x="3594999" y="1126322"/>
                </a:cubicBezTo>
                <a:cubicBezTo>
                  <a:pt x="3597898" y="1119361"/>
                  <a:pt x="3596545" y="1106927"/>
                  <a:pt x="3600546" y="1104115"/>
                </a:cubicBezTo>
                <a:close/>
                <a:moveTo>
                  <a:pt x="2317545" y="1101968"/>
                </a:moveTo>
                <a:cubicBezTo>
                  <a:pt x="2343075" y="1100680"/>
                  <a:pt x="2316238" y="1131750"/>
                  <a:pt x="2334191" y="1150503"/>
                </a:cubicBezTo>
                <a:cubicBezTo>
                  <a:pt x="2348485" y="1114158"/>
                  <a:pt x="2385303" y="1171963"/>
                  <a:pt x="2384839" y="1121268"/>
                </a:cubicBezTo>
                <a:cubicBezTo>
                  <a:pt x="2395373" y="1168520"/>
                  <a:pt x="2410509" y="1123370"/>
                  <a:pt x="2431807" y="1162212"/>
                </a:cubicBezTo>
                <a:cubicBezTo>
                  <a:pt x="2389945" y="1171488"/>
                  <a:pt x="2324047" y="1171849"/>
                  <a:pt x="2294203" y="1144433"/>
                </a:cubicBezTo>
                <a:cubicBezTo>
                  <a:pt x="2316521" y="1147044"/>
                  <a:pt x="2328316" y="1138568"/>
                  <a:pt x="2317545" y="1101968"/>
                </a:cubicBezTo>
                <a:close/>
                <a:moveTo>
                  <a:pt x="2924551" y="1101019"/>
                </a:moveTo>
                <a:cubicBezTo>
                  <a:pt x="2929413" y="1107909"/>
                  <a:pt x="2934347" y="1114754"/>
                  <a:pt x="2939201" y="1121567"/>
                </a:cubicBezTo>
                <a:cubicBezTo>
                  <a:pt x="2928898" y="1140562"/>
                  <a:pt x="2915150" y="1159574"/>
                  <a:pt x="2916933" y="1178159"/>
                </a:cubicBezTo>
                <a:cubicBezTo>
                  <a:pt x="2906709" y="1166753"/>
                  <a:pt x="2910408" y="1155038"/>
                  <a:pt x="2901211" y="1143483"/>
                </a:cubicBezTo>
                <a:cubicBezTo>
                  <a:pt x="2917697" y="1126509"/>
                  <a:pt x="2913442" y="1134796"/>
                  <a:pt x="2911803" y="1108263"/>
                </a:cubicBezTo>
                <a:cubicBezTo>
                  <a:pt x="2916507" y="1112058"/>
                  <a:pt x="2920773" y="1110335"/>
                  <a:pt x="2924551" y="1101019"/>
                </a:cubicBezTo>
                <a:close/>
                <a:moveTo>
                  <a:pt x="5445146" y="1099950"/>
                </a:moveTo>
                <a:cubicBezTo>
                  <a:pt x="5450805" y="1096936"/>
                  <a:pt x="5456675" y="1096781"/>
                  <a:pt x="5462854" y="1101152"/>
                </a:cubicBezTo>
                <a:cubicBezTo>
                  <a:pt x="5460328" y="1119846"/>
                  <a:pt x="5463324" y="1138560"/>
                  <a:pt x="5458145" y="1157273"/>
                </a:cubicBezTo>
                <a:cubicBezTo>
                  <a:pt x="5428070" y="1131254"/>
                  <a:pt x="5464205" y="1129332"/>
                  <a:pt x="5455094" y="1115401"/>
                </a:cubicBezTo>
                <a:cubicBezTo>
                  <a:pt x="5446259" y="1114646"/>
                  <a:pt x="5439170" y="1139458"/>
                  <a:pt x="5428698" y="1115906"/>
                </a:cubicBezTo>
                <a:cubicBezTo>
                  <a:pt x="5434035" y="1108839"/>
                  <a:pt x="5439485" y="1102965"/>
                  <a:pt x="5445146" y="1099950"/>
                </a:cubicBezTo>
                <a:close/>
                <a:moveTo>
                  <a:pt x="3102323" y="1095894"/>
                </a:moveTo>
                <a:cubicBezTo>
                  <a:pt x="3113552" y="1099364"/>
                  <a:pt x="3125621" y="1114274"/>
                  <a:pt x="3137278" y="1123760"/>
                </a:cubicBezTo>
                <a:cubicBezTo>
                  <a:pt x="3127458" y="1153957"/>
                  <a:pt x="3089884" y="1111470"/>
                  <a:pt x="3091420" y="1096861"/>
                </a:cubicBezTo>
                <a:cubicBezTo>
                  <a:pt x="3094930" y="1094851"/>
                  <a:pt x="3098580" y="1094737"/>
                  <a:pt x="3102323" y="1095894"/>
                </a:cubicBezTo>
                <a:close/>
                <a:moveTo>
                  <a:pt x="3161656" y="1095061"/>
                </a:moveTo>
                <a:cubicBezTo>
                  <a:pt x="3167561" y="1105249"/>
                  <a:pt x="3192990" y="1096914"/>
                  <a:pt x="3185099" y="1115535"/>
                </a:cubicBezTo>
                <a:cubicBezTo>
                  <a:pt x="3157417" y="1091385"/>
                  <a:pt x="3161619" y="1147718"/>
                  <a:pt x="3138336" y="1137728"/>
                </a:cubicBezTo>
                <a:cubicBezTo>
                  <a:pt x="3146099" y="1123523"/>
                  <a:pt x="3153897" y="1109270"/>
                  <a:pt x="3161656" y="1095061"/>
                </a:cubicBezTo>
                <a:close/>
                <a:moveTo>
                  <a:pt x="1849976" y="1085587"/>
                </a:moveTo>
                <a:cubicBezTo>
                  <a:pt x="1840793" y="1102138"/>
                  <a:pt x="1811283" y="1112588"/>
                  <a:pt x="1782589" y="1109693"/>
                </a:cubicBezTo>
                <a:lnTo>
                  <a:pt x="1756631" y="1086443"/>
                </a:lnTo>
                <a:lnTo>
                  <a:pt x="1781369" y="1091709"/>
                </a:lnTo>
                <a:cubicBezTo>
                  <a:pt x="1804749" y="1091375"/>
                  <a:pt x="1829350" y="1083694"/>
                  <a:pt x="1849976" y="1085587"/>
                </a:cubicBezTo>
                <a:close/>
                <a:moveTo>
                  <a:pt x="2742975" y="1084422"/>
                </a:moveTo>
                <a:cubicBezTo>
                  <a:pt x="2755194" y="1112485"/>
                  <a:pt x="2764957" y="1104427"/>
                  <a:pt x="2775234" y="1104659"/>
                </a:cubicBezTo>
                <a:cubicBezTo>
                  <a:pt x="2759033" y="1144272"/>
                  <a:pt x="2736058" y="1091112"/>
                  <a:pt x="2719646" y="1127051"/>
                </a:cubicBezTo>
                <a:cubicBezTo>
                  <a:pt x="2722302" y="1145258"/>
                  <a:pt x="2727485" y="1152446"/>
                  <a:pt x="2739202" y="1154566"/>
                </a:cubicBezTo>
                <a:cubicBezTo>
                  <a:pt x="2734419" y="1185245"/>
                  <a:pt x="2721148" y="1206079"/>
                  <a:pt x="2702184" y="1190378"/>
                </a:cubicBezTo>
                <a:cubicBezTo>
                  <a:pt x="2706119" y="1173696"/>
                  <a:pt x="2732707" y="1181144"/>
                  <a:pt x="2721640" y="1154998"/>
                </a:cubicBezTo>
                <a:cubicBezTo>
                  <a:pt x="2696577" y="1126800"/>
                  <a:pt x="2703543" y="1188659"/>
                  <a:pt x="2682640" y="1162981"/>
                </a:cubicBezTo>
                <a:cubicBezTo>
                  <a:pt x="2705114" y="1136762"/>
                  <a:pt x="2683066" y="1111659"/>
                  <a:pt x="2681425" y="1085958"/>
                </a:cubicBezTo>
                <a:cubicBezTo>
                  <a:pt x="2696666" y="1106197"/>
                  <a:pt x="2720771" y="1120209"/>
                  <a:pt x="2742975" y="1084422"/>
                </a:cubicBezTo>
                <a:close/>
                <a:moveTo>
                  <a:pt x="2553840" y="1082427"/>
                </a:moveTo>
                <a:cubicBezTo>
                  <a:pt x="2560173" y="1089337"/>
                  <a:pt x="2567129" y="1092983"/>
                  <a:pt x="2572698" y="1098244"/>
                </a:cubicBezTo>
                <a:lnTo>
                  <a:pt x="2575279" y="1104493"/>
                </a:lnTo>
                <a:close/>
                <a:moveTo>
                  <a:pt x="3758941" y="1080283"/>
                </a:moveTo>
                <a:cubicBezTo>
                  <a:pt x="3772756" y="1115781"/>
                  <a:pt x="3822734" y="1119293"/>
                  <a:pt x="3808787" y="1163074"/>
                </a:cubicBezTo>
                <a:cubicBezTo>
                  <a:pt x="3782402" y="1162501"/>
                  <a:pt x="3753228" y="1124179"/>
                  <a:pt x="3729757" y="1164991"/>
                </a:cubicBezTo>
                <a:cubicBezTo>
                  <a:pt x="3703815" y="1136342"/>
                  <a:pt x="3692823" y="1128751"/>
                  <a:pt x="3693584" y="1088771"/>
                </a:cubicBezTo>
                <a:cubicBezTo>
                  <a:pt x="3716356" y="1085312"/>
                  <a:pt x="3715410" y="1107254"/>
                  <a:pt x="3736545" y="1136809"/>
                </a:cubicBezTo>
                <a:cubicBezTo>
                  <a:pt x="3764875" y="1123189"/>
                  <a:pt x="3757909" y="1120042"/>
                  <a:pt x="3758941" y="1080283"/>
                </a:cubicBezTo>
                <a:close/>
                <a:moveTo>
                  <a:pt x="6323296" y="1076650"/>
                </a:moveTo>
                <a:cubicBezTo>
                  <a:pt x="6317516" y="1078223"/>
                  <a:pt x="6311984" y="1083203"/>
                  <a:pt x="6305913" y="1080273"/>
                </a:cubicBezTo>
                <a:cubicBezTo>
                  <a:pt x="6302702" y="1109338"/>
                  <a:pt x="6334445" y="1115178"/>
                  <a:pt x="6342182" y="1093455"/>
                </a:cubicBezTo>
                <a:cubicBezTo>
                  <a:pt x="6335105" y="1076909"/>
                  <a:pt x="6329077" y="1075077"/>
                  <a:pt x="6323296" y="1076650"/>
                </a:cubicBezTo>
                <a:close/>
                <a:moveTo>
                  <a:pt x="5478385" y="1072819"/>
                </a:moveTo>
                <a:cubicBezTo>
                  <a:pt x="5497682" y="1075950"/>
                  <a:pt x="5518142" y="1095692"/>
                  <a:pt x="5538045" y="1106355"/>
                </a:cubicBezTo>
                <a:cubicBezTo>
                  <a:pt x="5517850" y="1132136"/>
                  <a:pt x="5497164" y="1150701"/>
                  <a:pt x="5473625" y="1128863"/>
                </a:cubicBezTo>
                <a:cubicBezTo>
                  <a:pt x="5476033" y="1110224"/>
                  <a:pt x="5473205" y="1091577"/>
                  <a:pt x="5478385" y="1072819"/>
                </a:cubicBezTo>
                <a:close/>
                <a:moveTo>
                  <a:pt x="11506182" y="1058661"/>
                </a:moveTo>
                <a:cubicBezTo>
                  <a:pt x="11503480" y="1057649"/>
                  <a:pt x="11501793" y="1059202"/>
                  <a:pt x="11500369" y="1062330"/>
                </a:cubicBezTo>
                <a:cubicBezTo>
                  <a:pt x="11497514" y="1068585"/>
                  <a:pt x="11495710" y="1081143"/>
                  <a:pt x="11488921" y="1092097"/>
                </a:cubicBezTo>
                <a:cubicBezTo>
                  <a:pt x="11502622" y="1113983"/>
                  <a:pt x="11520072" y="1090978"/>
                  <a:pt x="11518086" y="1070379"/>
                </a:cubicBezTo>
                <a:cubicBezTo>
                  <a:pt x="11512601" y="1063249"/>
                  <a:pt x="11508884" y="1059673"/>
                  <a:pt x="11506182" y="1058661"/>
                </a:cubicBezTo>
                <a:close/>
                <a:moveTo>
                  <a:pt x="4359952" y="1058479"/>
                </a:moveTo>
                <a:cubicBezTo>
                  <a:pt x="4353441" y="1070315"/>
                  <a:pt x="4347008" y="1082060"/>
                  <a:pt x="4340498" y="1093900"/>
                </a:cubicBezTo>
                <a:cubicBezTo>
                  <a:pt x="4345408" y="1100495"/>
                  <a:pt x="4349089" y="1090609"/>
                  <a:pt x="4353204" y="1086618"/>
                </a:cubicBezTo>
                <a:cubicBezTo>
                  <a:pt x="4358517" y="1079302"/>
                  <a:pt x="4365380" y="1093176"/>
                  <a:pt x="4371743" y="1100161"/>
                </a:cubicBezTo>
                <a:cubicBezTo>
                  <a:pt x="4377431" y="1086003"/>
                  <a:pt x="4372185" y="1072089"/>
                  <a:pt x="4359952" y="1058479"/>
                </a:cubicBezTo>
                <a:close/>
                <a:moveTo>
                  <a:pt x="3760253" y="1054048"/>
                </a:moveTo>
                <a:cubicBezTo>
                  <a:pt x="3772600" y="1058184"/>
                  <a:pt x="3783666" y="1069944"/>
                  <a:pt x="3785204" y="1079665"/>
                </a:cubicBezTo>
                <a:cubicBezTo>
                  <a:pt x="3765059" y="1065038"/>
                  <a:pt x="3747332" y="1083300"/>
                  <a:pt x="3727627" y="1074151"/>
                </a:cubicBezTo>
                <a:cubicBezTo>
                  <a:pt x="3734279" y="1053394"/>
                  <a:pt x="3747906" y="1049909"/>
                  <a:pt x="3760253" y="1054048"/>
                </a:cubicBezTo>
                <a:close/>
                <a:moveTo>
                  <a:pt x="1720105" y="1053726"/>
                </a:moveTo>
                <a:lnTo>
                  <a:pt x="1756631" y="1086443"/>
                </a:lnTo>
                <a:lnTo>
                  <a:pt x="1747869" y="1084577"/>
                </a:lnTo>
                <a:cubicBezTo>
                  <a:pt x="1737439" y="1078950"/>
                  <a:pt x="1727970" y="1069372"/>
                  <a:pt x="1720105" y="1053726"/>
                </a:cubicBezTo>
                <a:close/>
                <a:moveTo>
                  <a:pt x="2309585" y="1053123"/>
                </a:moveTo>
                <a:cubicBezTo>
                  <a:pt x="2316732" y="1079461"/>
                  <a:pt x="2341370" y="1060993"/>
                  <a:pt x="2334085" y="1087565"/>
                </a:cubicBezTo>
                <a:cubicBezTo>
                  <a:pt x="2318662" y="1080096"/>
                  <a:pt x="2283393" y="1113151"/>
                  <a:pt x="2280338" y="1074849"/>
                </a:cubicBezTo>
                <a:cubicBezTo>
                  <a:pt x="2301437" y="1090289"/>
                  <a:pt x="2296612" y="1082897"/>
                  <a:pt x="2309585" y="1053123"/>
                </a:cubicBezTo>
                <a:close/>
                <a:moveTo>
                  <a:pt x="4605934" y="1052403"/>
                </a:moveTo>
                <a:cubicBezTo>
                  <a:pt x="4612508" y="1063897"/>
                  <a:pt x="4625333" y="1075202"/>
                  <a:pt x="4621562" y="1087011"/>
                </a:cubicBezTo>
                <a:cubicBezTo>
                  <a:pt x="4595424" y="1048747"/>
                  <a:pt x="4576985" y="1119608"/>
                  <a:pt x="4551317" y="1088729"/>
                </a:cubicBezTo>
                <a:cubicBezTo>
                  <a:pt x="4567213" y="1045328"/>
                  <a:pt x="4589856" y="1095697"/>
                  <a:pt x="4605934" y="1052403"/>
                </a:cubicBezTo>
                <a:close/>
                <a:moveTo>
                  <a:pt x="3862116" y="1049773"/>
                </a:moveTo>
                <a:cubicBezTo>
                  <a:pt x="3872296" y="1061188"/>
                  <a:pt x="3868607" y="1072985"/>
                  <a:pt x="3877877" y="1084449"/>
                </a:cubicBezTo>
                <a:cubicBezTo>
                  <a:pt x="3900456" y="1052359"/>
                  <a:pt x="3927583" y="1081223"/>
                  <a:pt x="3951019" y="1061544"/>
                </a:cubicBezTo>
                <a:cubicBezTo>
                  <a:pt x="3932404" y="1076033"/>
                  <a:pt x="3963908" y="1089247"/>
                  <a:pt x="3945250" y="1103701"/>
                </a:cubicBezTo>
                <a:cubicBezTo>
                  <a:pt x="3921698" y="1114129"/>
                  <a:pt x="3894635" y="1070895"/>
                  <a:pt x="3881900" y="1140259"/>
                </a:cubicBezTo>
                <a:cubicBezTo>
                  <a:pt x="3865194" y="1110579"/>
                  <a:pt x="3852873" y="1143897"/>
                  <a:pt x="3837991" y="1141313"/>
                </a:cubicBezTo>
                <a:cubicBezTo>
                  <a:pt x="3838264" y="1124924"/>
                  <a:pt x="3847879" y="1108536"/>
                  <a:pt x="3838857" y="1092229"/>
                </a:cubicBezTo>
                <a:cubicBezTo>
                  <a:pt x="3833200" y="1103895"/>
                  <a:pt x="3821986" y="1077140"/>
                  <a:pt x="3834047" y="1085411"/>
                </a:cubicBezTo>
                <a:cubicBezTo>
                  <a:pt x="3846221" y="1085907"/>
                  <a:pt x="3864283" y="1072141"/>
                  <a:pt x="3862116" y="1049773"/>
                </a:cubicBezTo>
                <a:close/>
                <a:moveTo>
                  <a:pt x="5008864" y="1028446"/>
                </a:moveTo>
                <a:cubicBezTo>
                  <a:pt x="5029201" y="1046208"/>
                  <a:pt x="5047130" y="1029919"/>
                  <a:pt x="5066443" y="1034003"/>
                </a:cubicBezTo>
                <a:cubicBezTo>
                  <a:pt x="5067016" y="1055409"/>
                  <a:pt x="5011083" y="1055002"/>
                  <a:pt x="5008864" y="1028446"/>
                </a:cubicBezTo>
                <a:close/>
                <a:moveTo>
                  <a:pt x="3618178" y="1020764"/>
                </a:moveTo>
                <a:cubicBezTo>
                  <a:pt x="3635323" y="1025566"/>
                  <a:pt x="3647327" y="1028821"/>
                  <a:pt x="3651455" y="1054929"/>
                </a:cubicBezTo>
                <a:cubicBezTo>
                  <a:pt x="3640319" y="1042701"/>
                  <a:pt x="3632322" y="1074868"/>
                  <a:pt x="3621199" y="1062766"/>
                </a:cubicBezTo>
                <a:cubicBezTo>
                  <a:pt x="3631649" y="1048445"/>
                  <a:pt x="3611415" y="1034993"/>
                  <a:pt x="3618178" y="1020764"/>
                </a:cubicBezTo>
                <a:close/>
                <a:moveTo>
                  <a:pt x="3959683" y="998247"/>
                </a:moveTo>
                <a:cubicBezTo>
                  <a:pt x="3972682" y="1014439"/>
                  <a:pt x="3962920" y="1031007"/>
                  <a:pt x="3967655" y="1047257"/>
                </a:cubicBezTo>
                <a:cubicBezTo>
                  <a:pt x="3959831" y="1040169"/>
                  <a:pt x="3952719" y="1044098"/>
                  <a:pt x="3944165" y="1026705"/>
                </a:cubicBezTo>
                <a:cubicBezTo>
                  <a:pt x="3954322" y="1006726"/>
                  <a:pt x="3960194" y="1023897"/>
                  <a:pt x="3959683" y="998247"/>
                </a:cubicBezTo>
                <a:close/>
                <a:moveTo>
                  <a:pt x="6379150" y="997249"/>
                </a:moveTo>
                <a:cubicBezTo>
                  <a:pt x="6383578" y="997612"/>
                  <a:pt x="6388066" y="998783"/>
                  <a:pt x="6392647" y="1001250"/>
                </a:cubicBezTo>
                <a:cubicBezTo>
                  <a:pt x="6379787" y="1029309"/>
                  <a:pt x="6342142" y="1030262"/>
                  <a:pt x="6339958" y="1002499"/>
                </a:cubicBezTo>
                <a:cubicBezTo>
                  <a:pt x="6353113" y="1002333"/>
                  <a:pt x="6365864" y="996160"/>
                  <a:pt x="6379150" y="997249"/>
                </a:cubicBezTo>
                <a:close/>
                <a:moveTo>
                  <a:pt x="3840643" y="994257"/>
                </a:moveTo>
                <a:cubicBezTo>
                  <a:pt x="3826647" y="1015705"/>
                  <a:pt x="3851367" y="1036092"/>
                  <a:pt x="3840757" y="1057359"/>
                </a:cubicBezTo>
                <a:cubicBezTo>
                  <a:pt x="3832412" y="1042766"/>
                  <a:pt x="3825653" y="1050146"/>
                  <a:pt x="3817353" y="1036838"/>
                </a:cubicBezTo>
                <a:cubicBezTo>
                  <a:pt x="3834280" y="1014007"/>
                  <a:pt x="3835465" y="1030827"/>
                  <a:pt x="3815317" y="1008856"/>
                </a:cubicBezTo>
                <a:cubicBezTo>
                  <a:pt x="3823234" y="996622"/>
                  <a:pt x="3831540" y="989707"/>
                  <a:pt x="3840643" y="994257"/>
                </a:cubicBezTo>
                <a:close/>
                <a:moveTo>
                  <a:pt x="7315785" y="992383"/>
                </a:moveTo>
                <a:cubicBezTo>
                  <a:pt x="7311408" y="1024225"/>
                  <a:pt x="7340478" y="1016552"/>
                  <a:pt x="7349995" y="1040530"/>
                </a:cubicBezTo>
                <a:cubicBezTo>
                  <a:pt x="7359931" y="996493"/>
                  <a:pt x="7330400" y="1023524"/>
                  <a:pt x="7315785" y="992383"/>
                </a:cubicBezTo>
                <a:close/>
                <a:moveTo>
                  <a:pt x="11463301" y="980744"/>
                </a:moveTo>
                <a:cubicBezTo>
                  <a:pt x="11458418" y="995487"/>
                  <a:pt x="11454022" y="1045350"/>
                  <a:pt x="11440991" y="1037341"/>
                </a:cubicBezTo>
                <a:cubicBezTo>
                  <a:pt x="11441429" y="1055774"/>
                  <a:pt x="11450894" y="1079635"/>
                  <a:pt x="11461593" y="1078704"/>
                </a:cubicBezTo>
                <a:cubicBezTo>
                  <a:pt x="11448091" y="1032048"/>
                  <a:pt x="11467490" y="1037409"/>
                  <a:pt x="11488768" y="1029081"/>
                </a:cubicBezTo>
                <a:cubicBezTo>
                  <a:pt x="11483684" y="1019968"/>
                  <a:pt x="11479254" y="1018469"/>
                  <a:pt x="11475087" y="1022388"/>
                </a:cubicBezTo>
                <a:cubicBezTo>
                  <a:pt x="11469104" y="1008590"/>
                  <a:pt x="11483151" y="994110"/>
                  <a:pt x="11463301" y="980744"/>
                </a:cubicBezTo>
                <a:close/>
                <a:moveTo>
                  <a:pt x="5909716" y="969913"/>
                </a:moveTo>
                <a:cubicBezTo>
                  <a:pt x="5917463" y="972711"/>
                  <a:pt x="5923848" y="981781"/>
                  <a:pt x="5921224" y="991829"/>
                </a:cubicBezTo>
                <a:cubicBezTo>
                  <a:pt x="5910281" y="981490"/>
                  <a:pt x="5902306" y="1013865"/>
                  <a:pt x="5889987" y="985646"/>
                </a:cubicBezTo>
                <a:cubicBezTo>
                  <a:pt x="5892843" y="970592"/>
                  <a:pt x="5901964" y="967116"/>
                  <a:pt x="5909716" y="969913"/>
                </a:cubicBezTo>
                <a:close/>
                <a:moveTo>
                  <a:pt x="7555796" y="965325"/>
                </a:moveTo>
                <a:cubicBezTo>
                  <a:pt x="7548778" y="1004995"/>
                  <a:pt x="7552200" y="998706"/>
                  <a:pt x="7528598" y="1015160"/>
                </a:cubicBezTo>
                <a:cubicBezTo>
                  <a:pt x="7533460" y="1022055"/>
                  <a:pt x="7538356" y="1028898"/>
                  <a:pt x="7543251" y="1035745"/>
                </a:cubicBezTo>
                <a:cubicBezTo>
                  <a:pt x="7560452" y="1029789"/>
                  <a:pt x="7577724" y="1024905"/>
                  <a:pt x="7592955" y="992409"/>
                </a:cubicBezTo>
                <a:cubicBezTo>
                  <a:pt x="7579434" y="967470"/>
                  <a:pt x="7568322" y="975710"/>
                  <a:pt x="7555796" y="965325"/>
                </a:cubicBezTo>
                <a:close/>
                <a:moveTo>
                  <a:pt x="7661246" y="962734"/>
                </a:moveTo>
                <a:cubicBezTo>
                  <a:pt x="7660649" y="1023339"/>
                  <a:pt x="7681579" y="963392"/>
                  <a:pt x="7703277" y="996835"/>
                </a:cubicBezTo>
                <a:cubicBezTo>
                  <a:pt x="7704491" y="959255"/>
                  <a:pt x="7673040" y="978924"/>
                  <a:pt x="7661246" y="962734"/>
                </a:cubicBezTo>
                <a:close/>
                <a:moveTo>
                  <a:pt x="6617962" y="953610"/>
                </a:moveTo>
                <a:cubicBezTo>
                  <a:pt x="6613310" y="981534"/>
                  <a:pt x="6574940" y="983928"/>
                  <a:pt x="6555597" y="1004225"/>
                </a:cubicBezTo>
                <a:cubicBezTo>
                  <a:pt x="6559335" y="962943"/>
                  <a:pt x="6597179" y="952999"/>
                  <a:pt x="6617962" y="953610"/>
                </a:cubicBezTo>
                <a:close/>
                <a:moveTo>
                  <a:pt x="7453379" y="946928"/>
                </a:moveTo>
                <a:cubicBezTo>
                  <a:pt x="7453235" y="963347"/>
                  <a:pt x="7443793" y="979799"/>
                  <a:pt x="7443603" y="996140"/>
                </a:cubicBezTo>
                <a:cubicBezTo>
                  <a:pt x="7433546" y="984755"/>
                  <a:pt x="7437246" y="973038"/>
                  <a:pt x="7427976" y="961573"/>
                </a:cubicBezTo>
                <a:cubicBezTo>
                  <a:pt x="7435936" y="949340"/>
                  <a:pt x="7444238" y="942425"/>
                  <a:pt x="7453379" y="946928"/>
                </a:cubicBezTo>
                <a:close/>
                <a:moveTo>
                  <a:pt x="8217044" y="915238"/>
                </a:moveTo>
                <a:cubicBezTo>
                  <a:pt x="8206485" y="909114"/>
                  <a:pt x="8184084" y="937873"/>
                  <a:pt x="8188164" y="949691"/>
                </a:cubicBezTo>
                <a:cubicBezTo>
                  <a:pt x="8208860" y="968498"/>
                  <a:pt x="8199742" y="922095"/>
                  <a:pt x="8222234" y="934908"/>
                </a:cubicBezTo>
                <a:cubicBezTo>
                  <a:pt x="8222764" y="923197"/>
                  <a:pt x="8220562" y="917280"/>
                  <a:pt x="8217044" y="915238"/>
                </a:cubicBezTo>
                <a:close/>
                <a:moveTo>
                  <a:pt x="7169272" y="911989"/>
                </a:moveTo>
                <a:cubicBezTo>
                  <a:pt x="7172573" y="916632"/>
                  <a:pt x="7175775" y="921160"/>
                  <a:pt x="7178982" y="925692"/>
                </a:cubicBezTo>
                <a:cubicBezTo>
                  <a:pt x="7181779" y="930306"/>
                  <a:pt x="7184238" y="934870"/>
                  <a:pt x="7179995" y="939621"/>
                </a:cubicBezTo>
                <a:cubicBezTo>
                  <a:pt x="7166670" y="921431"/>
                  <a:pt x="7134322" y="950578"/>
                  <a:pt x="7134146" y="912808"/>
                </a:cubicBezTo>
                <a:cubicBezTo>
                  <a:pt x="7145645" y="910382"/>
                  <a:pt x="7159025" y="933135"/>
                  <a:pt x="7169272" y="911989"/>
                </a:cubicBezTo>
                <a:close/>
                <a:moveTo>
                  <a:pt x="7009352" y="906231"/>
                </a:moveTo>
                <a:cubicBezTo>
                  <a:pt x="7020094" y="908921"/>
                  <a:pt x="7029494" y="918373"/>
                  <a:pt x="7029711" y="929371"/>
                </a:cubicBezTo>
                <a:cubicBezTo>
                  <a:pt x="7013153" y="922599"/>
                  <a:pt x="6998242" y="939158"/>
                  <a:pt x="6980912" y="923624"/>
                </a:cubicBezTo>
                <a:cubicBezTo>
                  <a:pt x="6986516" y="907604"/>
                  <a:pt x="6998605" y="903540"/>
                  <a:pt x="7009352" y="906231"/>
                </a:cubicBezTo>
                <a:close/>
                <a:moveTo>
                  <a:pt x="8147429" y="903635"/>
                </a:moveTo>
                <a:cubicBezTo>
                  <a:pt x="8140816" y="903416"/>
                  <a:pt x="8134400" y="906065"/>
                  <a:pt x="8128508" y="916199"/>
                </a:cubicBezTo>
                <a:cubicBezTo>
                  <a:pt x="8138273" y="930063"/>
                  <a:pt x="8124221" y="944455"/>
                  <a:pt x="8140426" y="957951"/>
                </a:cubicBezTo>
                <a:cubicBezTo>
                  <a:pt x="8150230" y="925968"/>
                  <a:pt x="8169695" y="932360"/>
                  <a:pt x="8167559" y="908288"/>
                </a:cubicBezTo>
                <a:cubicBezTo>
                  <a:pt x="8160860" y="906944"/>
                  <a:pt x="8154043" y="903855"/>
                  <a:pt x="8147429" y="903635"/>
                </a:cubicBezTo>
                <a:close/>
                <a:moveTo>
                  <a:pt x="8400633" y="846443"/>
                </a:moveTo>
                <a:cubicBezTo>
                  <a:pt x="8417204" y="867125"/>
                  <a:pt x="8398676" y="888498"/>
                  <a:pt x="8400829" y="909499"/>
                </a:cubicBezTo>
                <a:cubicBezTo>
                  <a:pt x="8385377" y="887996"/>
                  <a:pt x="8382956" y="847759"/>
                  <a:pt x="8400633" y="846443"/>
                </a:cubicBezTo>
                <a:close/>
                <a:moveTo>
                  <a:pt x="8691780" y="826243"/>
                </a:moveTo>
                <a:cubicBezTo>
                  <a:pt x="8683770" y="826899"/>
                  <a:pt x="8676158" y="833059"/>
                  <a:pt x="8669042" y="846866"/>
                </a:cubicBezTo>
                <a:cubicBezTo>
                  <a:pt x="8684166" y="833188"/>
                  <a:pt x="8702584" y="864230"/>
                  <a:pt x="8716906" y="838637"/>
                </a:cubicBezTo>
                <a:cubicBezTo>
                  <a:pt x="8708196" y="830436"/>
                  <a:pt x="8699786" y="825588"/>
                  <a:pt x="8691780" y="826243"/>
                </a:cubicBezTo>
                <a:close/>
                <a:moveTo>
                  <a:pt x="8374241" y="769103"/>
                </a:moveTo>
                <a:cubicBezTo>
                  <a:pt x="8376671" y="767217"/>
                  <a:pt x="8379210" y="766870"/>
                  <a:pt x="8381993" y="769916"/>
                </a:cubicBezTo>
                <a:cubicBezTo>
                  <a:pt x="8381614" y="784032"/>
                  <a:pt x="8377944" y="798027"/>
                  <a:pt x="8367411" y="812355"/>
                </a:cubicBezTo>
                <a:cubicBezTo>
                  <a:pt x="8360793" y="800866"/>
                  <a:pt x="8347951" y="789393"/>
                  <a:pt x="8351724" y="777589"/>
                </a:cubicBezTo>
                <a:cubicBezTo>
                  <a:pt x="8360657" y="794269"/>
                  <a:pt x="8366954" y="774759"/>
                  <a:pt x="8374241" y="769103"/>
                </a:cubicBezTo>
                <a:close/>
                <a:moveTo>
                  <a:pt x="8270727" y="752731"/>
                </a:moveTo>
                <a:cubicBezTo>
                  <a:pt x="8285357" y="752367"/>
                  <a:pt x="8300299" y="756348"/>
                  <a:pt x="8315561" y="764688"/>
                </a:cubicBezTo>
                <a:cubicBezTo>
                  <a:pt x="8283611" y="782328"/>
                  <a:pt x="8275885" y="779467"/>
                  <a:pt x="8246369" y="780335"/>
                </a:cubicBezTo>
                <a:cubicBezTo>
                  <a:pt x="8254933" y="791789"/>
                  <a:pt x="8255927" y="803480"/>
                  <a:pt x="8253263" y="815170"/>
                </a:cubicBezTo>
                <a:cubicBezTo>
                  <a:pt x="8241657" y="799171"/>
                  <a:pt x="8245583" y="782783"/>
                  <a:pt x="8227754" y="766838"/>
                </a:cubicBezTo>
                <a:cubicBezTo>
                  <a:pt x="8241775" y="757802"/>
                  <a:pt x="8256096" y="753095"/>
                  <a:pt x="8270727" y="752731"/>
                </a:cubicBezTo>
                <a:close/>
                <a:moveTo>
                  <a:pt x="9472956" y="662911"/>
                </a:moveTo>
                <a:cubicBezTo>
                  <a:pt x="9462539" y="664720"/>
                  <a:pt x="9450952" y="675738"/>
                  <a:pt x="9445552" y="694540"/>
                </a:cubicBezTo>
                <a:cubicBezTo>
                  <a:pt x="9462797" y="710048"/>
                  <a:pt x="9475690" y="664875"/>
                  <a:pt x="9493316" y="686530"/>
                </a:cubicBezTo>
                <a:cubicBezTo>
                  <a:pt x="9492606" y="668499"/>
                  <a:pt x="9483368" y="661102"/>
                  <a:pt x="9472956" y="662911"/>
                </a:cubicBezTo>
                <a:close/>
                <a:moveTo>
                  <a:pt x="9527660" y="643723"/>
                </a:moveTo>
                <a:cubicBezTo>
                  <a:pt x="9516640" y="643301"/>
                  <a:pt x="9506214" y="650974"/>
                  <a:pt x="9496288" y="665296"/>
                </a:cubicBezTo>
                <a:cubicBezTo>
                  <a:pt x="9519805" y="686927"/>
                  <a:pt x="9540461" y="668867"/>
                  <a:pt x="9562612" y="670707"/>
                </a:cubicBezTo>
                <a:cubicBezTo>
                  <a:pt x="9550299" y="652662"/>
                  <a:pt x="9538680" y="644144"/>
                  <a:pt x="9527660" y="643723"/>
                </a:cubicBezTo>
                <a:close/>
                <a:moveTo>
                  <a:pt x="9574855" y="626717"/>
                </a:moveTo>
                <a:cubicBezTo>
                  <a:pt x="9569640" y="625564"/>
                  <a:pt x="9564718" y="628489"/>
                  <a:pt x="9560630" y="642879"/>
                </a:cubicBezTo>
                <a:cubicBezTo>
                  <a:pt x="9565522" y="649688"/>
                  <a:pt x="9570298" y="656549"/>
                  <a:pt x="9575279" y="663427"/>
                </a:cubicBezTo>
                <a:cubicBezTo>
                  <a:pt x="9580460" y="654011"/>
                  <a:pt x="9585629" y="644509"/>
                  <a:pt x="9590840" y="635009"/>
                </a:cubicBezTo>
                <a:cubicBezTo>
                  <a:pt x="9585579" y="633098"/>
                  <a:pt x="9580069" y="627869"/>
                  <a:pt x="9574855" y="626717"/>
                </a:cubicBezTo>
                <a:close/>
                <a:moveTo>
                  <a:pt x="9412082" y="534544"/>
                </a:moveTo>
                <a:cubicBezTo>
                  <a:pt x="9405737" y="550431"/>
                  <a:pt x="9401329" y="582357"/>
                  <a:pt x="9383857" y="570281"/>
                </a:cubicBezTo>
                <a:cubicBezTo>
                  <a:pt x="9385737" y="563114"/>
                  <a:pt x="9391358" y="555977"/>
                  <a:pt x="9386759" y="549181"/>
                </a:cubicBezTo>
                <a:cubicBezTo>
                  <a:pt x="9394634" y="536913"/>
                  <a:pt x="9402927" y="529916"/>
                  <a:pt x="9412082" y="534544"/>
                </a:cubicBezTo>
                <a:close/>
                <a:moveTo>
                  <a:pt x="9820770" y="468346"/>
                </a:moveTo>
                <a:cubicBezTo>
                  <a:pt x="9835471" y="506409"/>
                  <a:pt x="9826793" y="508463"/>
                  <a:pt x="9817042" y="538487"/>
                </a:cubicBezTo>
                <a:cubicBezTo>
                  <a:pt x="9802907" y="526566"/>
                  <a:pt x="9793077" y="512499"/>
                  <a:pt x="9771106" y="511640"/>
                </a:cubicBezTo>
                <a:cubicBezTo>
                  <a:pt x="9786203" y="485967"/>
                  <a:pt x="9820974" y="515703"/>
                  <a:pt x="9820770" y="468346"/>
                </a:cubicBezTo>
                <a:close/>
                <a:moveTo>
                  <a:pt x="10379026" y="461641"/>
                </a:moveTo>
                <a:cubicBezTo>
                  <a:pt x="10362037" y="470524"/>
                  <a:pt x="10344168" y="467125"/>
                  <a:pt x="10329279" y="504943"/>
                </a:cubicBezTo>
                <a:cubicBezTo>
                  <a:pt x="10347328" y="519409"/>
                  <a:pt x="10377794" y="489336"/>
                  <a:pt x="10379026" y="461641"/>
                </a:cubicBezTo>
                <a:close/>
                <a:moveTo>
                  <a:pt x="9689101" y="457491"/>
                </a:moveTo>
                <a:cubicBezTo>
                  <a:pt x="9693221" y="458589"/>
                  <a:pt x="9697431" y="460900"/>
                  <a:pt x="9701714" y="464197"/>
                </a:cubicBezTo>
                <a:cubicBezTo>
                  <a:pt x="9686274" y="473169"/>
                  <a:pt x="9672392" y="504615"/>
                  <a:pt x="9654963" y="486511"/>
                </a:cubicBezTo>
                <a:cubicBezTo>
                  <a:pt x="9661785" y="470057"/>
                  <a:pt x="9669188" y="461181"/>
                  <a:pt x="9677031" y="458065"/>
                </a:cubicBezTo>
                <a:cubicBezTo>
                  <a:pt x="9680953" y="456508"/>
                  <a:pt x="9684981" y="456393"/>
                  <a:pt x="9689101" y="457491"/>
                </a:cubicBezTo>
                <a:close/>
                <a:moveTo>
                  <a:pt x="9665598" y="451286"/>
                </a:moveTo>
                <a:cubicBezTo>
                  <a:pt x="9651704" y="473723"/>
                  <a:pt x="9627431" y="468239"/>
                  <a:pt x="9638380" y="500918"/>
                </a:cubicBezTo>
                <a:cubicBezTo>
                  <a:pt x="9600891" y="510286"/>
                  <a:pt x="9564514" y="533737"/>
                  <a:pt x="9525168" y="517714"/>
                </a:cubicBezTo>
                <a:cubicBezTo>
                  <a:pt x="9581770" y="499953"/>
                  <a:pt x="9613007" y="456348"/>
                  <a:pt x="9665598" y="451286"/>
                </a:cubicBezTo>
                <a:close/>
                <a:moveTo>
                  <a:pt x="9749174" y="440812"/>
                </a:moveTo>
                <a:cubicBezTo>
                  <a:pt x="9759949" y="442071"/>
                  <a:pt x="9769541" y="450804"/>
                  <a:pt x="9772018" y="462591"/>
                </a:cubicBezTo>
                <a:cubicBezTo>
                  <a:pt x="9755505" y="478112"/>
                  <a:pt x="9736853" y="463454"/>
                  <a:pt x="9719251" y="463890"/>
                </a:cubicBezTo>
                <a:cubicBezTo>
                  <a:pt x="9726443" y="445776"/>
                  <a:pt x="9738400" y="439554"/>
                  <a:pt x="9749174" y="440812"/>
                </a:cubicBezTo>
                <a:close/>
                <a:moveTo>
                  <a:pt x="9466458" y="435165"/>
                </a:moveTo>
                <a:cubicBezTo>
                  <a:pt x="9467598" y="445471"/>
                  <a:pt x="9455651" y="490088"/>
                  <a:pt x="9443143" y="477875"/>
                </a:cubicBezTo>
                <a:cubicBezTo>
                  <a:pt x="9440872" y="452074"/>
                  <a:pt x="9447565" y="434735"/>
                  <a:pt x="9466458" y="435165"/>
                </a:cubicBezTo>
                <a:close/>
                <a:moveTo>
                  <a:pt x="9870143" y="406299"/>
                </a:moveTo>
                <a:cubicBezTo>
                  <a:pt x="9876908" y="406124"/>
                  <a:pt x="9882334" y="412272"/>
                  <a:pt x="9879273" y="424980"/>
                </a:cubicBezTo>
                <a:cubicBezTo>
                  <a:pt x="9852948" y="406750"/>
                  <a:pt x="9887592" y="499614"/>
                  <a:pt x="9859870" y="460479"/>
                </a:cubicBezTo>
                <a:cubicBezTo>
                  <a:pt x="9867415" y="448616"/>
                  <a:pt x="9864062" y="437002"/>
                  <a:pt x="9852967" y="425558"/>
                </a:cubicBezTo>
                <a:cubicBezTo>
                  <a:pt x="9855269" y="412973"/>
                  <a:pt x="9863373" y="406470"/>
                  <a:pt x="9870143" y="406299"/>
                </a:cubicBezTo>
                <a:close/>
                <a:moveTo>
                  <a:pt x="11406490" y="374455"/>
                </a:moveTo>
                <a:cubicBezTo>
                  <a:pt x="11400621" y="374574"/>
                  <a:pt x="11395059" y="378934"/>
                  <a:pt x="11389819" y="387568"/>
                </a:cubicBezTo>
                <a:cubicBezTo>
                  <a:pt x="11403608" y="415550"/>
                  <a:pt x="11414313" y="400917"/>
                  <a:pt x="11424992" y="386783"/>
                </a:cubicBezTo>
                <a:cubicBezTo>
                  <a:pt x="11418532" y="378456"/>
                  <a:pt x="11412358" y="374335"/>
                  <a:pt x="11406490" y="374455"/>
                </a:cubicBezTo>
                <a:close/>
                <a:moveTo>
                  <a:pt x="11319180" y="368320"/>
                </a:moveTo>
                <a:cubicBezTo>
                  <a:pt x="11313735" y="369110"/>
                  <a:pt x="11308464" y="372339"/>
                  <a:pt x="11303255" y="376386"/>
                </a:cubicBezTo>
                <a:cubicBezTo>
                  <a:pt x="11292837" y="384482"/>
                  <a:pt x="11282666" y="395857"/>
                  <a:pt x="11271836" y="397547"/>
                </a:cubicBezTo>
                <a:cubicBezTo>
                  <a:pt x="11295357" y="419177"/>
                  <a:pt x="11315797" y="397813"/>
                  <a:pt x="11336157" y="374884"/>
                </a:cubicBezTo>
                <a:cubicBezTo>
                  <a:pt x="11330247" y="369177"/>
                  <a:pt x="11324626" y="367529"/>
                  <a:pt x="11319180" y="368320"/>
                </a:cubicBezTo>
                <a:close/>
                <a:moveTo>
                  <a:pt x="9659562" y="367325"/>
                </a:moveTo>
                <a:cubicBezTo>
                  <a:pt x="9664440" y="374423"/>
                  <a:pt x="9668548" y="369935"/>
                  <a:pt x="9673244" y="374018"/>
                </a:cubicBezTo>
                <a:cubicBezTo>
                  <a:pt x="9651472" y="393317"/>
                  <a:pt x="9681421" y="411259"/>
                  <a:pt x="9659632" y="430390"/>
                </a:cubicBezTo>
                <a:cubicBezTo>
                  <a:pt x="9635347" y="414653"/>
                  <a:pt x="9676132" y="397349"/>
                  <a:pt x="9651717" y="381543"/>
                </a:cubicBezTo>
                <a:cubicBezTo>
                  <a:pt x="9654362" y="376953"/>
                  <a:pt x="9656940" y="372163"/>
                  <a:pt x="9659562" y="367325"/>
                </a:cubicBezTo>
                <a:close/>
                <a:moveTo>
                  <a:pt x="11201449" y="353201"/>
                </a:moveTo>
                <a:cubicBezTo>
                  <a:pt x="11193752" y="351166"/>
                  <a:pt x="11184756" y="356377"/>
                  <a:pt x="11181922" y="371843"/>
                </a:cubicBezTo>
                <a:cubicBezTo>
                  <a:pt x="11194240" y="400062"/>
                  <a:pt x="11201498" y="357879"/>
                  <a:pt x="11213197" y="378022"/>
                </a:cubicBezTo>
                <a:cubicBezTo>
                  <a:pt x="11215553" y="364515"/>
                  <a:pt x="11209148" y="355237"/>
                  <a:pt x="11201449" y="353201"/>
                </a:cubicBezTo>
                <a:close/>
                <a:moveTo>
                  <a:pt x="10144516" y="321151"/>
                </a:moveTo>
                <a:cubicBezTo>
                  <a:pt x="10148939" y="321447"/>
                  <a:pt x="10153471" y="323226"/>
                  <a:pt x="10158152" y="327086"/>
                </a:cubicBezTo>
                <a:cubicBezTo>
                  <a:pt x="10137343" y="339141"/>
                  <a:pt x="10134748" y="355976"/>
                  <a:pt x="10144592" y="383534"/>
                </a:cubicBezTo>
                <a:cubicBezTo>
                  <a:pt x="10124082" y="386801"/>
                  <a:pt x="10120510" y="339001"/>
                  <a:pt x="10106442" y="342309"/>
                </a:cubicBezTo>
                <a:cubicBezTo>
                  <a:pt x="10114774" y="335910"/>
                  <a:pt x="10123021" y="328246"/>
                  <a:pt x="10131525" y="324109"/>
                </a:cubicBezTo>
                <a:cubicBezTo>
                  <a:pt x="10135777" y="322041"/>
                  <a:pt x="10140093" y="320855"/>
                  <a:pt x="10144516" y="321151"/>
                </a:cubicBezTo>
                <a:close/>
                <a:moveTo>
                  <a:pt x="10021255" y="311766"/>
                </a:moveTo>
                <a:cubicBezTo>
                  <a:pt x="10022562" y="312129"/>
                  <a:pt x="10023943" y="313530"/>
                  <a:pt x="10025421" y="316317"/>
                </a:cubicBezTo>
                <a:cubicBezTo>
                  <a:pt x="10028870" y="347106"/>
                  <a:pt x="9995996" y="338729"/>
                  <a:pt x="10020665" y="372403"/>
                </a:cubicBezTo>
                <a:cubicBezTo>
                  <a:pt x="10039284" y="346205"/>
                  <a:pt x="10059994" y="348152"/>
                  <a:pt x="10079122" y="328959"/>
                </a:cubicBezTo>
                <a:cubicBezTo>
                  <a:pt x="10077194" y="336088"/>
                  <a:pt x="10078738" y="343031"/>
                  <a:pt x="10085009" y="349947"/>
                </a:cubicBezTo>
                <a:cubicBezTo>
                  <a:pt x="10062138" y="394147"/>
                  <a:pt x="10014468" y="367394"/>
                  <a:pt x="10004984" y="400878"/>
                </a:cubicBezTo>
                <a:cubicBezTo>
                  <a:pt x="10001816" y="396303"/>
                  <a:pt x="9998611" y="391776"/>
                  <a:pt x="9995348" y="387084"/>
                </a:cubicBezTo>
                <a:cubicBezTo>
                  <a:pt x="9992513" y="382518"/>
                  <a:pt x="9990088" y="377867"/>
                  <a:pt x="9994265" y="373244"/>
                </a:cubicBezTo>
                <a:cubicBezTo>
                  <a:pt x="10019475" y="387103"/>
                  <a:pt x="9990034" y="346564"/>
                  <a:pt x="9996222" y="338082"/>
                </a:cubicBezTo>
                <a:cubicBezTo>
                  <a:pt x="10005103" y="354797"/>
                  <a:pt x="10010433" y="321659"/>
                  <a:pt x="10017533" y="313446"/>
                </a:cubicBezTo>
                <a:cubicBezTo>
                  <a:pt x="10018717" y="312078"/>
                  <a:pt x="10019948" y="311402"/>
                  <a:pt x="10021255" y="311766"/>
                </a:cubicBezTo>
                <a:close/>
                <a:moveTo>
                  <a:pt x="10174342" y="261377"/>
                </a:moveTo>
                <a:cubicBezTo>
                  <a:pt x="10179417" y="260313"/>
                  <a:pt x="10185450" y="260705"/>
                  <a:pt x="10193211" y="263201"/>
                </a:cubicBezTo>
                <a:cubicBezTo>
                  <a:pt x="10174000" y="281571"/>
                  <a:pt x="10155309" y="307821"/>
                  <a:pt x="10133699" y="292677"/>
                </a:cubicBezTo>
                <a:cubicBezTo>
                  <a:pt x="10152511" y="280846"/>
                  <a:pt x="10159117" y="264566"/>
                  <a:pt x="10174342" y="261377"/>
                </a:cubicBezTo>
                <a:close/>
                <a:moveTo>
                  <a:pt x="11423715" y="246774"/>
                </a:moveTo>
                <a:cubicBezTo>
                  <a:pt x="11423932" y="269132"/>
                  <a:pt x="11419378" y="269268"/>
                  <a:pt x="11406151" y="247206"/>
                </a:cubicBezTo>
                <a:cubicBezTo>
                  <a:pt x="11405620" y="256563"/>
                  <a:pt x="11404899" y="265770"/>
                  <a:pt x="11399419" y="275469"/>
                </a:cubicBezTo>
                <a:cubicBezTo>
                  <a:pt x="11408569" y="299527"/>
                  <a:pt x="11445303" y="269021"/>
                  <a:pt x="11423715" y="246774"/>
                </a:cubicBezTo>
                <a:close/>
                <a:moveTo>
                  <a:pt x="10323900" y="245978"/>
                </a:moveTo>
                <a:cubicBezTo>
                  <a:pt x="10317510" y="257758"/>
                  <a:pt x="10335313" y="269015"/>
                  <a:pt x="10330841" y="280891"/>
                </a:cubicBezTo>
                <a:cubicBezTo>
                  <a:pt x="10300343" y="256406"/>
                  <a:pt x="10244541" y="353229"/>
                  <a:pt x="10238013" y="276167"/>
                </a:cubicBezTo>
                <a:cubicBezTo>
                  <a:pt x="10270233" y="315842"/>
                  <a:pt x="10294428" y="244845"/>
                  <a:pt x="10323900" y="245978"/>
                </a:cubicBezTo>
                <a:close/>
                <a:moveTo>
                  <a:pt x="11502749" y="244900"/>
                </a:moveTo>
                <a:cubicBezTo>
                  <a:pt x="11511356" y="272545"/>
                  <a:pt x="11529424" y="300174"/>
                  <a:pt x="11508809" y="328693"/>
                </a:cubicBezTo>
                <a:cubicBezTo>
                  <a:pt x="11497010" y="290581"/>
                  <a:pt x="11493965" y="288819"/>
                  <a:pt x="11477380" y="259503"/>
                </a:cubicBezTo>
                <a:cubicBezTo>
                  <a:pt x="11468584" y="279838"/>
                  <a:pt x="11459588" y="297370"/>
                  <a:pt x="11447158" y="267252"/>
                </a:cubicBezTo>
                <a:cubicBezTo>
                  <a:pt x="11427845" y="312996"/>
                  <a:pt x="11425413" y="320430"/>
                  <a:pt x="11399491" y="338532"/>
                </a:cubicBezTo>
                <a:cubicBezTo>
                  <a:pt x="11401970" y="365559"/>
                  <a:pt x="11427021" y="361622"/>
                  <a:pt x="11439539" y="344435"/>
                </a:cubicBezTo>
                <a:cubicBezTo>
                  <a:pt x="11449393" y="369664"/>
                  <a:pt x="11415636" y="357100"/>
                  <a:pt x="11433727" y="386554"/>
                </a:cubicBezTo>
                <a:cubicBezTo>
                  <a:pt x="11466212" y="409340"/>
                  <a:pt x="11490076" y="313259"/>
                  <a:pt x="11524480" y="363295"/>
                </a:cubicBezTo>
                <a:cubicBezTo>
                  <a:pt x="11542465" y="325699"/>
                  <a:pt x="11540014" y="258477"/>
                  <a:pt x="11502749" y="244900"/>
                </a:cubicBezTo>
                <a:close/>
                <a:moveTo>
                  <a:pt x="10690735" y="208902"/>
                </a:moveTo>
                <a:cubicBezTo>
                  <a:pt x="10683492" y="209937"/>
                  <a:pt x="10676667" y="217529"/>
                  <a:pt x="10670261" y="230353"/>
                </a:cubicBezTo>
                <a:cubicBezTo>
                  <a:pt x="10700523" y="266737"/>
                  <a:pt x="10696297" y="314591"/>
                  <a:pt x="10667594" y="314500"/>
                </a:cubicBezTo>
                <a:cubicBezTo>
                  <a:pt x="10685925" y="345882"/>
                  <a:pt x="10699674" y="312706"/>
                  <a:pt x="10715328" y="306245"/>
                </a:cubicBezTo>
                <a:cubicBezTo>
                  <a:pt x="10681221" y="274487"/>
                  <a:pt x="10715741" y="241013"/>
                  <a:pt x="10690735" y="208902"/>
                </a:cubicBezTo>
                <a:close/>
                <a:moveTo>
                  <a:pt x="10292548" y="192459"/>
                </a:moveTo>
                <a:cubicBezTo>
                  <a:pt x="10300100" y="190410"/>
                  <a:pt x="10307872" y="191421"/>
                  <a:pt x="10315988" y="197171"/>
                </a:cubicBezTo>
                <a:cubicBezTo>
                  <a:pt x="10287001" y="222232"/>
                  <a:pt x="10259485" y="268111"/>
                  <a:pt x="10227268" y="248326"/>
                </a:cubicBezTo>
                <a:cubicBezTo>
                  <a:pt x="10249231" y="232310"/>
                  <a:pt x="10269894" y="198607"/>
                  <a:pt x="10292548" y="192459"/>
                </a:cubicBezTo>
                <a:close/>
                <a:moveTo>
                  <a:pt x="10383217" y="153446"/>
                </a:moveTo>
                <a:cubicBezTo>
                  <a:pt x="10362063" y="205899"/>
                  <a:pt x="10335607" y="184776"/>
                  <a:pt x="10310074" y="176308"/>
                </a:cubicBezTo>
                <a:cubicBezTo>
                  <a:pt x="10332487" y="141376"/>
                  <a:pt x="10360734" y="186851"/>
                  <a:pt x="10383217" y="153446"/>
                </a:cubicBezTo>
                <a:close/>
                <a:moveTo>
                  <a:pt x="10321136" y="115991"/>
                </a:moveTo>
                <a:cubicBezTo>
                  <a:pt x="10324689" y="114438"/>
                  <a:pt x="10328403" y="115023"/>
                  <a:pt x="10332424" y="119707"/>
                </a:cubicBezTo>
                <a:cubicBezTo>
                  <a:pt x="10321123" y="130164"/>
                  <a:pt x="10289731" y="172291"/>
                  <a:pt x="10289495" y="134737"/>
                </a:cubicBezTo>
                <a:cubicBezTo>
                  <a:pt x="10301246" y="144557"/>
                  <a:pt x="10310472" y="120652"/>
                  <a:pt x="10321136" y="115991"/>
                </a:cubicBezTo>
                <a:close/>
                <a:moveTo>
                  <a:pt x="10577307" y="99703"/>
                </a:moveTo>
                <a:cubicBezTo>
                  <a:pt x="10586577" y="106269"/>
                  <a:pt x="10595449" y="106563"/>
                  <a:pt x="10604615" y="112933"/>
                </a:cubicBezTo>
                <a:cubicBezTo>
                  <a:pt x="10595581" y="124863"/>
                  <a:pt x="10603528" y="136337"/>
                  <a:pt x="10602787" y="148165"/>
                </a:cubicBezTo>
                <a:cubicBezTo>
                  <a:pt x="10590716" y="143836"/>
                  <a:pt x="10580905" y="170838"/>
                  <a:pt x="10569650" y="176891"/>
                </a:cubicBezTo>
                <a:cubicBezTo>
                  <a:pt x="10562989" y="165367"/>
                  <a:pt x="10550207" y="154097"/>
                  <a:pt x="10553944" y="142375"/>
                </a:cubicBezTo>
                <a:cubicBezTo>
                  <a:pt x="10579650" y="161833"/>
                  <a:pt x="10566737" y="118931"/>
                  <a:pt x="10577307" y="99703"/>
                </a:cubicBezTo>
                <a:close/>
                <a:moveTo>
                  <a:pt x="9780942" y="98520"/>
                </a:moveTo>
                <a:cubicBezTo>
                  <a:pt x="9788762" y="105526"/>
                  <a:pt x="9795819" y="101481"/>
                  <a:pt x="9804458" y="118904"/>
                </a:cubicBezTo>
                <a:cubicBezTo>
                  <a:pt x="9796291" y="134441"/>
                  <a:pt x="9766326" y="151589"/>
                  <a:pt x="9769332" y="119725"/>
                </a:cubicBezTo>
                <a:cubicBezTo>
                  <a:pt x="9779248" y="128590"/>
                  <a:pt x="9773308" y="109142"/>
                  <a:pt x="9780942" y="98520"/>
                </a:cubicBezTo>
                <a:close/>
                <a:moveTo>
                  <a:pt x="10662477" y="91039"/>
                </a:moveTo>
                <a:cubicBezTo>
                  <a:pt x="10666101" y="90519"/>
                  <a:pt x="10669874" y="92145"/>
                  <a:pt x="10673906" y="97442"/>
                </a:cubicBezTo>
                <a:cubicBezTo>
                  <a:pt x="10656205" y="111921"/>
                  <a:pt x="10661321" y="112848"/>
                  <a:pt x="10659307" y="139755"/>
                </a:cubicBezTo>
                <a:cubicBezTo>
                  <a:pt x="10650984" y="114448"/>
                  <a:pt x="10625495" y="146125"/>
                  <a:pt x="10631011" y="112424"/>
                </a:cubicBezTo>
                <a:cubicBezTo>
                  <a:pt x="10638388" y="113119"/>
                  <a:pt x="10645082" y="104080"/>
                  <a:pt x="10651946" y="97509"/>
                </a:cubicBezTo>
                <a:cubicBezTo>
                  <a:pt x="10655378" y="94225"/>
                  <a:pt x="10658852" y="91560"/>
                  <a:pt x="10662477" y="91039"/>
                </a:cubicBezTo>
                <a:close/>
                <a:moveTo>
                  <a:pt x="9928254" y="66802"/>
                </a:moveTo>
                <a:cubicBezTo>
                  <a:pt x="9902750" y="99148"/>
                  <a:pt x="9875287" y="105451"/>
                  <a:pt x="9847339" y="103792"/>
                </a:cubicBezTo>
                <a:cubicBezTo>
                  <a:pt x="9873702" y="83481"/>
                  <a:pt x="9900424" y="67538"/>
                  <a:pt x="9928254" y="66802"/>
                </a:cubicBezTo>
                <a:close/>
                <a:moveTo>
                  <a:pt x="10546736" y="58212"/>
                </a:moveTo>
                <a:cubicBezTo>
                  <a:pt x="10552273" y="56175"/>
                  <a:pt x="10556448" y="59771"/>
                  <a:pt x="10557747" y="72145"/>
                </a:cubicBezTo>
                <a:cubicBezTo>
                  <a:pt x="10533166" y="100908"/>
                  <a:pt x="10480250" y="172438"/>
                  <a:pt x="10477057" y="235258"/>
                </a:cubicBezTo>
                <a:cubicBezTo>
                  <a:pt x="10463218" y="206365"/>
                  <a:pt x="10455069" y="255285"/>
                  <a:pt x="10440962" y="222183"/>
                </a:cubicBezTo>
                <a:cubicBezTo>
                  <a:pt x="10451760" y="209241"/>
                  <a:pt x="10473271" y="199519"/>
                  <a:pt x="10459392" y="172707"/>
                </a:cubicBezTo>
                <a:cubicBezTo>
                  <a:pt x="10441053" y="158270"/>
                  <a:pt x="10412519" y="190220"/>
                  <a:pt x="10440962" y="222183"/>
                </a:cubicBezTo>
                <a:cubicBezTo>
                  <a:pt x="10422940" y="257790"/>
                  <a:pt x="10404477" y="285883"/>
                  <a:pt x="10382453" y="265468"/>
                </a:cubicBezTo>
                <a:cubicBezTo>
                  <a:pt x="10422877" y="194804"/>
                  <a:pt x="10446199" y="140427"/>
                  <a:pt x="10475784" y="95248"/>
                </a:cubicBezTo>
                <a:cubicBezTo>
                  <a:pt x="10467437" y="136545"/>
                  <a:pt x="10495084" y="102489"/>
                  <a:pt x="10501284" y="143498"/>
                </a:cubicBezTo>
                <a:cubicBezTo>
                  <a:pt x="10501326" y="121104"/>
                  <a:pt x="10530139" y="64321"/>
                  <a:pt x="10546736" y="58212"/>
                </a:cubicBezTo>
                <a:close/>
                <a:moveTo>
                  <a:pt x="10945564" y="1210"/>
                </a:moveTo>
                <a:cubicBezTo>
                  <a:pt x="10948256" y="3003"/>
                  <a:pt x="10951098" y="6898"/>
                  <a:pt x="10954143" y="13602"/>
                </a:cubicBezTo>
                <a:cubicBezTo>
                  <a:pt x="10954042" y="44589"/>
                  <a:pt x="10935496" y="32210"/>
                  <a:pt x="10944543" y="62923"/>
                </a:cubicBezTo>
                <a:cubicBezTo>
                  <a:pt x="10931550" y="45942"/>
                  <a:pt x="10922152" y="78213"/>
                  <a:pt x="10910345" y="77681"/>
                </a:cubicBezTo>
                <a:cubicBezTo>
                  <a:pt x="10915794" y="89080"/>
                  <a:pt x="10914226" y="100949"/>
                  <a:pt x="10926059" y="112279"/>
                </a:cubicBezTo>
                <a:cubicBezTo>
                  <a:pt x="10933874" y="98190"/>
                  <a:pt x="10941667" y="83894"/>
                  <a:pt x="10949439" y="69770"/>
                </a:cubicBezTo>
                <a:cubicBezTo>
                  <a:pt x="10960402" y="119594"/>
                  <a:pt x="10978524" y="68362"/>
                  <a:pt x="10999248" y="89450"/>
                </a:cubicBezTo>
                <a:cubicBezTo>
                  <a:pt x="10967767" y="134742"/>
                  <a:pt x="10918335" y="110245"/>
                  <a:pt x="10915581" y="210557"/>
                </a:cubicBezTo>
                <a:cubicBezTo>
                  <a:pt x="10954310" y="228675"/>
                  <a:pt x="11011239" y="84067"/>
                  <a:pt x="11037505" y="193653"/>
                </a:cubicBezTo>
                <a:cubicBezTo>
                  <a:pt x="11047741" y="193062"/>
                  <a:pt x="11056821" y="176310"/>
                  <a:pt x="11065722" y="157834"/>
                </a:cubicBezTo>
                <a:cubicBezTo>
                  <a:pt x="11060546" y="148687"/>
                  <a:pt x="11051140" y="139564"/>
                  <a:pt x="11054950" y="130119"/>
                </a:cubicBezTo>
                <a:cubicBezTo>
                  <a:pt x="11120516" y="145943"/>
                  <a:pt x="11179991" y="74821"/>
                  <a:pt x="11246134" y="97478"/>
                </a:cubicBezTo>
                <a:cubicBezTo>
                  <a:pt x="11240259" y="85918"/>
                  <a:pt x="11249039" y="73971"/>
                  <a:pt x="11247985" y="62452"/>
                </a:cubicBezTo>
                <a:cubicBezTo>
                  <a:pt x="11263379" y="93551"/>
                  <a:pt x="11273521" y="50282"/>
                  <a:pt x="11288002" y="68441"/>
                </a:cubicBezTo>
                <a:cubicBezTo>
                  <a:pt x="11278533" y="99596"/>
                  <a:pt x="11255471" y="87261"/>
                  <a:pt x="11269643" y="117784"/>
                </a:cubicBezTo>
                <a:cubicBezTo>
                  <a:pt x="11295919" y="116873"/>
                  <a:pt x="11322541" y="119749"/>
                  <a:pt x="11347655" y="101895"/>
                </a:cubicBezTo>
                <a:cubicBezTo>
                  <a:pt x="11364658" y="115431"/>
                  <a:pt x="11354755" y="129817"/>
                  <a:pt x="11368230" y="143383"/>
                </a:cubicBezTo>
                <a:cubicBezTo>
                  <a:pt x="11371937" y="131790"/>
                  <a:pt x="11368679" y="120249"/>
                  <a:pt x="11378822" y="108207"/>
                </a:cubicBezTo>
                <a:cubicBezTo>
                  <a:pt x="11390475" y="124244"/>
                  <a:pt x="11386636" y="140667"/>
                  <a:pt x="11404336" y="156582"/>
                </a:cubicBezTo>
                <a:cubicBezTo>
                  <a:pt x="11419288" y="130715"/>
                  <a:pt x="11420954" y="144124"/>
                  <a:pt x="11427712" y="114032"/>
                </a:cubicBezTo>
                <a:cubicBezTo>
                  <a:pt x="11438854" y="141705"/>
                  <a:pt x="11431492" y="169949"/>
                  <a:pt x="11442470" y="197639"/>
                </a:cubicBezTo>
                <a:cubicBezTo>
                  <a:pt x="11459167" y="184719"/>
                  <a:pt x="11474841" y="158198"/>
                  <a:pt x="11494185" y="182459"/>
                </a:cubicBezTo>
                <a:cubicBezTo>
                  <a:pt x="11491603" y="187205"/>
                  <a:pt x="11489017" y="191955"/>
                  <a:pt x="11486457" y="196578"/>
                </a:cubicBezTo>
                <a:cubicBezTo>
                  <a:pt x="11489089" y="201164"/>
                  <a:pt x="11491549" y="205728"/>
                  <a:pt x="11487388" y="210514"/>
                </a:cubicBezTo>
                <a:cubicBezTo>
                  <a:pt x="11477399" y="180731"/>
                  <a:pt x="11449114" y="198453"/>
                  <a:pt x="11457128" y="218312"/>
                </a:cubicBezTo>
                <a:cubicBezTo>
                  <a:pt x="11489865" y="214001"/>
                  <a:pt x="11512249" y="213654"/>
                  <a:pt x="11533172" y="174307"/>
                </a:cubicBezTo>
                <a:cubicBezTo>
                  <a:pt x="11541454" y="214605"/>
                  <a:pt x="11557435" y="182116"/>
                  <a:pt x="11562529" y="215601"/>
                </a:cubicBezTo>
                <a:cubicBezTo>
                  <a:pt x="11561357" y="197285"/>
                  <a:pt x="11570529" y="180232"/>
                  <a:pt x="11582960" y="194154"/>
                </a:cubicBezTo>
                <a:cubicBezTo>
                  <a:pt x="11567886" y="222527"/>
                  <a:pt x="11569833" y="250397"/>
                  <a:pt x="11588971" y="277914"/>
                </a:cubicBezTo>
                <a:cubicBezTo>
                  <a:pt x="11572207" y="288560"/>
                  <a:pt x="11555030" y="294763"/>
                  <a:pt x="11538288" y="307234"/>
                </a:cubicBezTo>
                <a:cubicBezTo>
                  <a:pt x="11550642" y="325650"/>
                  <a:pt x="11526823" y="344868"/>
                  <a:pt x="11551091" y="362850"/>
                </a:cubicBezTo>
                <a:cubicBezTo>
                  <a:pt x="11567073" y="304907"/>
                  <a:pt x="11594826" y="300196"/>
                  <a:pt x="11625159" y="291060"/>
                </a:cubicBezTo>
                <a:cubicBezTo>
                  <a:pt x="11620945" y="262551"/>
                  <a:pt x="11628182" y="211237"/>
                  <a:pt x="11656328" y="234262"/>
                </a:cubicBezTo>
                <a:cubicBezTo>
                  <a:pt x="11647191" y="251224"/>
                  <a:pt x="11636377" y="243365"/>
                  <a:pt x="11628027" y="270051"/>
                </a:cubicBezTo>
                <a:cubicBezTo>
                  <a:pt x="11632316" y="292031"/>
                  <a:pt x="11651778" y="308929"/>
                  <a:pt x="11657414" y="311259"/>
                </a:cubicBezTo>
                <a:cubicBezTo>
                  <a:pt x="11660540" y="300847"/>
                  <a:pt x="11652406" y="256714"/>
                  <a:pt x="11671917" y="268829"/>
                </a:cubicBezTo>
                <a:cubicBezTo>
                  <a:pt x="11665785" y="275478"/>
                  <a:pt x="11672690" y="313220"/>
                  <a:pt x="11682732" y="296579"/>
                </a:cubicBezTo>
                <a:cubicBezTo>
                  <a:pt x="11695334" y="275313"/>
                  <a:pt x="11678490" y="254785"/>
                  <a:pt x="11700107" y="233178"/>
                </a:cubicBezTo>
                <a:cubicBezTo>
                  <a:pt x="11712749" y="245501"/>
                  <a:pt x="11714731" y="292383"/>
                  <a:pt x="11725625" y="281593"/>
                </a:cubicBezTo>
                <a:cubicBezTo>
                  <a:pt x="11717986" y="262571"/>
                  <a:pt x="11728829" y="207521"/>
                  <a:pt x="11746960" y="211059"/>
                </a:cubicBezTo>
                <a:cubicBezTo>
                  <a:pt x="11757372" y="237642"/>
                  <a:pt x="11737262" y="239168"/>
                  <a:pt x="11741238" y="253251"/>
                </a:cubicBezTo>
                <a:cubicBezTo>
                  <a:pt x="11756238" y="230243"/>
                  <a:pt x="11755939" y="296589"/>
                  <a:pt x="11764668" y="273605"/>
                </a:cubicBezTo>
                <a:cubicBezTo>
                  <a:pt x="11748199" y="217868"/>
                  <a:pt x="11803021" y="187581"/>
                  <a:pt x="11829958" y="202092"/>
                </a:cubicBezTo>
                <a:cubicBezTo>
                  <a:pt x="11832639" y="183255"/>
                  <a:pt x="11831344" y="164580"/>
                  <a:pt x="11825877" y="146083"/>
                </a:cubicBezTo>
                <a:cubicBezTo>
                  <a:pt x="11843044" y="161638"/>
                  <a:pt x="11854164" y="153854"/>
                  <a:pt x="11846359" y="124714"/>
                </a:cubicBezTo>
                <a:cubicBezTo>
                  <a:pt x="11859396" y="142933"/>
                  <a:pt x="11869210" y="117140"/>
                  <a:pt x="11882482" y="137658"/>
                </a:cubicBezTo>
                <a:cubicBezTo>
                  <a:pt x="11872002" y="175151"/>
                  <a:pt x="11835199" y="212683"/>
                  <a:pt x="11809441" y="223503"/>
                </a:cubicBezTo>
                <a:cubicBezTo>
                  <a:pt x="11814381" y="230346"/>
                  <a:pt x="11812156" y="237426"/>
                  <a:pt x="11815403" y="244401"/>
                </a:cubicBezTo>
                <a:cubicBezTo>
                  <a:pt x="11883864" y="187178"/>
                  <a:pt x="11932425" y="211268"/>
                  <a:pt x="12000469" y="127762"/>
                </a:cubicBezTo>
                <a:cubicBezTo>
                  <a:pt x="12011087" y="153127"/>
                  <a:pt x="12018633" y="135618"/>
                  <a:pt x="12028890" y="155081"/>
                </a:cubicBezTo>
                <a:cubicBezTo>
                  <a:pt x="12008446" y="206752"/>
                  <a:pt x="11959977" y="213923"/>
                  <a:pt x="11946111" y="290085"/>
                </a:cubicBezTo>
                <a:cubicBezTo>
                  <a:pt x="11949452" y="294726"/>
                  <a:pt x="11952709" y="299375"/>
                  <a:pt x="11955959" y="303941"/>
                </a:cubicBezTo>
                <a:cubicBezTo>
                  <a:pt x="12002035" y="250305"/>
                  <a:pt x="12045031" y="156163"/>
                  <a:pt x="12099201" y="216340"/>
                </a:cubicBezTo>
                <a:cubicBezTo>
                  <a:pt x="12119324" y="201406"/>
                  <a:pt x="12143829" y="181537"/>
                  <a:pt x="12167270" y="171432"/>
                </a:cubicBezTo>
                <a:lnTo>
                  <a:pt x="12192000" y="167027"/>
                </a:lnTo>
                <a:lnTo>
                  <a:pt x="12192000" y="473858"/>
                </a:lnTo>
                <a:lnTo>
                  <a:pt x="12190326" y="475364"/>
                </a:lnTo>
                <a:cubicBezTo>
                  <a:pt x="12182606" y="485958"/>
                  <a:pt x="12176878" y="504427"/>
                  <a:pt x="12177665" y="515067"/>
                </a:cubicBezTo>
                <a:lnTo>
                  <a:pt x="12192000" y="507434"/>
                </a:lnTo>
                <a:lnTo>
                  <a:pt x="12192000" y="638130"/>
                </a:lnTo>
                <a:lnTo>
                  <a:pt x="12183837" y="640428"/>
                </a:lnTo>
                <a:cubicBezTo>
                  <a:pt x="12167128" y="646473"/>
                  <a:pt x="12153026" y="654917"/>
                  <a:pt x="12145149" y="670123"/>
                </a:cubicBezTo>
                <a:cubicBezTo>
                  <a:pt x="12087081" y="627039"/>
                  <a:pt x="12017689" y="685686"/>
                  <a:pt x="11990066" y="715964"/>
                </a:cubicBezTo>
                <a:cubicBezTo>
                  <a:pt x="12002457" y="720962"/>
                  <a:pt x="12034077" y="681097"/>
                  <a:pt x="12034906" y="728848"/>
                </a:cubicBezTo>
                <a:cubicBezTo>
                  <a:pt x="12000661" y="752041"/>
                  <a:pt x="11968478" y="734207"/>
                  <a:pt x="11946315" y="780077"/>
                </a:cubicBezTo>
                <a:cubicBezTo>
                  <a:pt x="11913775" y="770497"/>
                  <a:pt x="11853837" y="776355"/>
                  <a:pt x="11852655" y="824350"/>
                </a:cubicBezTo>
                <a:cubicBezTo>
                  <a:pt x="11829731" y="824747"/>
                  <a:pt x="11855120" y="807488"/>
                  <a:pt x="11836980" y="789748"/>
                </a:cubicBezTo>
                <a:cubicBezTo>
                  <a:pt x="11814265" y="800260"/>
                  <a:pt x="11795295" y="862660"/>
                  <a:pt x="11769795" y="833469"/>
                </a:cubicBezTo>
                <a:cubicBezTo>
                  <a:pt x="11775933" y="811540"/>
                  <a:pt x="11807769" y="840953"/>
                  <a:pt x="11799003" y="811746"/>
                </a:cubicBezTo>
                <a:cubicBezTo>
                  <a:pt x="11776653" y="808432"/>
                  <a:pt x="11734712" y="793011"/>
                  <a:pt x="11753215" y="847916"/>
                </a:cubicBezTo>
                <a:cubicBezTo>
                  <a:pt x="11697497" y="828135"/>
                  <a:pt x="11645026" y="852988"/>
                  <a:pt x="11592214" y="872855"/>
                </a:cubicBezTo>
                <a:cubicBezTo>
                  <a:pt x="11587181" y="931502"/>
                  <a:pt x="11539195" y="989985"/>
                  <a:pt x="11504657" y="1000960"/>
                </a:cubicBezTo>
                <a:cubicBezTo>
                  <a:pt x="11510947" y="1028716"/>
                  <a:pt x="11516679" y="1056655"/>
                  <a:pt x="11528248" y="1084450"/>
                </a:cubicBezTo>
                <a:cubicBezTo>
                  <a:pt x="11536871" y="1081906"/>
                  <a:pt x="11545114" y="1074417"/>
                  <a:pt x="11552578" y="1055674"/>
                </a:cubicBezTo>
                <a:cubicBezTo>
                  <a:pt x="11540603" y="1037302"/>
                  <a:pt x="11539281" y="1018709"/>
                  <a:pt x="11548517" y="999867"/>
                </a:cubicBezTo>
                <a:cubicBezTo>
                  <a:pt x="11578243" y="1004709"/>
                  <a:pt x="11607929" y="1009928"/>
                  <a:pt x="11635389" y="983737"/>
                </a:cubicBezTo>
                <a:cubicBezTo>
                  <a:pt x="11645514" y="995032"/>
                  <a:pt x="11641823" y="1006827"/>
                  <a:pt x="11651059" y="1018335"/>
                </a:cubicBezTo>
                <a:cubicBezTo>
                  <a:pt x="11655571" y="979301"/>
                  <a:pt x="11668137" y="1008322"/>
                  <a:pt x="11684227" y="989484"/>
                </a:cubicBezTo>
                <a:cubicBezTo>
                  <a:pt x="11681225" y="982481"/>
                  <a:pt x="11674591" y="975689"/>
                  <a:pt x="11678231" y="968673"/>
                </a:cubicBezTo>
                <a:cubicBezTo>
                  <a:pt x="11686528" y="981148"/>
                  <a:pt x="11694378" y="988443"/>
                  <a:pt x="11701756" y="989138"/>
                </a:cubicBezTo>
                <a:cubicBezTo>
                  <a:pt x="11688010" y="1010605"/>
                  <a:pt x="11645392" y="1043249"/>
                  <a:pt x="11659973" y="1080954"/>
                </a:cubicBezTo>
                <a:cubicBezTo>
                  <a:pt x="11698955" y="1065911"/>
                  <a:pt x="11712841" y="1011420"/>
                  <a:pt x="11748741" y="1029871"/>
                </a:cubicBezTo>
                <a:cubicBezTo>
                  <a:pt x="11762710" y="1045838"/>
                  <a:pt x="11737417" y="1062756"/>
                  <a:pt x="11756570" y="1078687"/>
                </a:cubicBezTo>
                <a:cubicBezTo>
                  <a:pt x="11780534" y="1085615"/>
                  <a:pt x="11801431" y="1050090"/>
                  <a:pt x="11826811" y="1076925"/>
                </a:cubicBezTo>
                <a:cubicBezTo>
                  <a:pt x="11816476" y="1093557"/>
                  <a:pt x="11807072" y="1109967"/>
                  <a:pt x="11817251" y="1126199"/>
                </a:cubicBezTo>
                <a:cubicBezTo>
                  <a:pt x="11837604" y="1145704"/>
                  <a:pt x="11853427" y="1099983"/>
                  <a:pt x="11875772" y="1145818"/>
                </a:cubicBezTo>
                <a:cubicBezTo>
                  <a:pt x="11880479" y="1136242"/>
                  <a:pt x="11874847" y="1127059"/>
                  <a:pt x="11882509" y="1117555"/>
                </a:cubicBezTo>
                <a:cubicBezTo>
                  <a:pt x="11910018" y="1152190"/>
                  <a:pt x="11934982" y="1152285"/>
                  <a:pt x="11958754" y="1136687"/>
                </a:cubicBezTo>
                <a:cubicBezTo>
                  <a:pt x="11985691" y="1184789"/>
                  <a:pt x="12007207" y="1158542"/>
                  <a:pt x="12033015" y="1190731"/>
                </a:cubicBezTo>
                <a:cubicBezTo>
                  <a:pt x="11935060" y="1276139"/>
                  <a:pt x="11829514" y="1256359"/>
                  <a:pt x="11732814" y="1359284"/>
                </a:cubicBezTo>
                <a:cubicBezTo>
                  <a:pt x="11697438" y="1335801"/>
                  <a:pt x="11666192" y="1370810"/>
                  <a:pt x="11635305" y="1410600"/>
                </a:cubicBezTo>
                <a:cubicBezTo>
                  <a:pt x="11603426" y="1375458"/>
                  <a:pt x="11552539" y="1400358"/>
                  <a:pt x="11542789" y="1468875"/>
                </a:cubicBezTo>
                <a:cubicBezTo>
                  <a:pt x="11567635" y="1447975"/>
                  <a:pt x="11590019" y="1390908"/>
                  <a:pt x="11617789" y="1411022"/>
                </a:cubicBezTo>
                <a:cubicBezTo>
                  <a:pt x="11577962" y="1448655"/>
                  <a:pt x="11540010" y="1511843"/>
                  <a:pt x="11495948" y="1491115"/>
                </a:cubicBezTo>
                <a:cubicBezTo>
                  <a:pt x="11507761" y="1523288"/>
                  <a:pt x="11475923" y="1540795"/>
                  <a:pt x="11459983" y="1540851"/>
                </a:cubicBezTo>
                <a:cubicBezTo>
                  <a:pt x="11468676" y="1515090"/>
                  <a:pt x="11499650" y="1488744"/>
                  <a:pt x="11493946" y="1463085"/>
                </a:cubicBezTo>
                <a:cubicBezTo>
                  <a:pt x="11477152" y="1471407"/>
                  <a:pt x="11468555" y="1493715"/>
                  <a:pt x="11459577" y="1517002"/>
                </a:cubicBezTo>
                <a:lnTo>
                  <a:pt x="11441083" y="1547209"/>
                </a:lnTo>
                <a:lnTo>
                  <a:pt x="11448584" y="1559696"/>
                </a:lnTo>
                <a:cubicBezTo>
                  <a:pt x="11445466" y="1569546"/>
                  <a:pt x="11440741" y="1567219"/>
                  <a:pt x="11435915" y="1564161"/>
                </a:cubicBezTo>
                <a:lnTo>
                  <a:pt x="11430679" y="1564200"/>
                </a:lnTo>
                <a:lnTo>
                  <a:pt x="11429783" y="1565661"/>
                </a:lnTo>
                <a:lnTo>
                  <a:pt x="11503008" y="1580002"/>
                </a:lnTo>
                <a:lnTo>
                  <a:pt x="11502011" y="1574952"/>
                </a:lnTo>
                <a:lnTo>
                  <a:pt x="11531400" y="1585562"/>
                </a:lnTo>
                <a:lnTo>
                  <a:pt x="11532886" y="1585854"/>
                </a:lnTo>
                <a:cubicBezTo>
                  <a:pt x="11572131" y="1578648"/>
                  <a:pt x="11611206" y="1556432"/>
                  <a:pt x="11642142" y="1517387"/>
                </a:cubicBezTo>
                <a:lnTo>
                  <a:pt x="11646412" y="1524169"/>
                </a:lnTo>
                <a:lnTo>
                  <a:pt x="11718537" y="1481681"/>
                </a:lnTo>
                <a:cubicBezTo>
                  <a:pt x="11780327" y="1459111"/>
                  <a:pt x="11840971" y="1446023"/>
                  <a:pt x="11892060" y="1432232"/>
                </a:cubicBezTo>
                <a:cubicBezTo>
                  <a:pt x="11862703" y="1492585"/>
                  <a:pt x="11851103" y="1495269"/>
                  <a:pt x="11828811" y="1531771"/>
                </a:cubicBezTo>
                <a:cubicBezTo>
                  <a:pt x="11856362" y="1528323"/>
                  <a:pt x="11883748" y="1521653"/>
                  <a:pt x="11910752" y="1508836"/>
                </a:cubicBezTo>
                <a:cubicBezTo>
                  <a:pt x="11921568" y="1516738"/>
                  <a:pt x="11934781" y="1557734"/>
                  <a:pt x="11943943" y="1543010"/>
                </a:cubicBezTo>
                <a:cubicBezTo>
                  <a:pt x="11946924" y="1491465"/>
                  <a:pt x="11990222" y="1556574"/>
                  <a:pt x="12007286" y="1506327"/>
                </a:cubicBezTo>
                <a:cubicBezTo>
                  <a:pt x="12022550" y="1534537"/>
                  <a:pt x="12029521" y="1507369"/>
                  <a:pt x="12052246" y="1519241"/>
                </a:cubicBezTo>
                <a:cubicBezTo>
                  <a:pt x="12042139" y="1541743"/>
                  <a:pt x="12029257" y="1525418"/>
                  <a:pt x="12019084" y="1548096"/>
                </a:cubicBezTo>
                <a:cubicBezTo>
                  <a:pt x="12029373" y="1566265"/>
                  <a:pt x="12031713" y="1590273"/>
                  <a:pt x="12048471" y="1589304"/>
                </a:cubicBezTo>
                <a:cubicBezTo>
                  <a:pt x="12029062" y="1628187"/>
                  <a:pt x="12006760" y="1659582"/>
                  <a:pt x="11982339" y="1688747"/>
                </a:cubicBezTo>
                <a:lnTo>
                  <a:pt x="11962485" y="1710410"/>
                </a:lnTo>
                <a:lnTo>
                  <a:pt x="11971632" y="1724114"/>
                </a:lnTo>
                <a:cubicBezTo>
                  <a:pt x="11985281" y="1728582"/>
                  <a:pt x="12001937" y="1730174"/>
                  <a:pt x="12012889" y="1741633"/>
                </a:cubicBezTo>
                <a:cubicBezTo>
                  <a:pt x="12013564" y="1732012"/>
                  <a:pt x="12014410" y="1722418"/>
                  <a:pt x="12009173" y="1713905"/>
                </a:cubicBezTo>
                <a:cubicBezTo>
                  <a:pt x="12074226" y="1726293"/>
                  <a:pt x="12134326" y="1730097"/>
                  <a:pt x="12191609" y="1787421"/>
                </a:cubicBezTo>
                <a:lnTo>
                  <a:pt x="12192000" y="1787475"/>
                </a:lnTo>
                <a:lnTo>
                  <a:pt x="12192000" y="2203186"/>
                </a:lnTo>
                <a:lnTo>
                  <a:pt x="12186846" y="2216954"/>
                </a:lnTo>
                <a:cubicBezTo>
                  <a:pt x="12166779" y="2242002"/>
                  <a:pt x="12116087" y="2163087"/>
                  <a:pt x="12090650" y="2125800"/>
                </a:cubicBezTo>
                <a:cubicBezTo>
                  <a:pt x="12080875" y="2151176"/>
                  <a:pt x="12102180" y="2171041"/>
                  <a:pt x="12117237" y="2191961"/>
                </a:cubicBezTo>
                <a:cubicBezTo>
                  <a:pt x="12104117" y="2185084"/>
                  <a:pt x="12087843" y="2206976"/>
                  <a:pt x="12091629" y="2232164"/>
                </a:cubicBezTo>
                <a:cubicBezTo>
                  <a:pt x="12116702" y="2259655"/>
                  <a:pt x="12117716" y="2232689"/>
                  <a:pt x="12136913" y="2273695"/>
                </a:cubicBezTo>
                <a:cubicBezTo>
                  <a:pt x="12129574" y="2296083"/>
                  <a:pt x="12110709" y="2231952"/>
                  <a:pt x="12105781" y="2272197"/>
                </a:cubicBezTo>
                <a:cubicBezTo>
                  <a:pt x="12088130" y="2261217"/>
                  <a:pt x="12096924" y="2245327"/>
                  <a:pt x="12082981" y="2233674"/>
                </a:cubicBezTo>
                <a:cubicBezTo>
                  <a:pt x="12076794" y="2231654"/>
                  <a:pt x="12070627" y="2229418"/>
                  <a:pt x="12065614" y="2236824"/>
                </a:cubicBezTo>
                <a:cubicBezTo>
                  <a:pt x="12068534" y="2260030"/>
                  <a:pt x="12089921" y="2279926"/>
                  <a:pt x="12092220" y="2303108"/>
                </a:cubicBezTo>
                <a:cubicBezTo>
                  <a:pt x="12097119" y="2306762"/>
                  <a:pt x="12100819" y="2301565"/>
                  <a:pt x="12106100" y="2307706"/>
                </a:cubicBezTo>
                <a:cubicBezTo>
                  <a:pt x="12091079" y="2266476"/>
                  <a:pt x="12132040" y="2294623"/>
                  <a:pt x="12149275" y="2299918"/>
                </a:cubicBezTo>
                <a:cubicBezTo>
                  <a:pt x="12156117" y="2286840"/>
                  <a:pt x="12150109" y="2276039"/>
                  <a:pt x="12157684" y="2262886"/>
                </a:cubicBezTo>
                <a:cubicBezTo>
                  <a:pt x="12167876" y="2267021"/>
                  <a:pt x="12176493" y="2274553"/>
                  <a:pt x="12184250" y="2283676"/>
                </a:cubicBezTo>
                <a:lnTo>
                  <a:pt x="12192001" y="2294654"/>
                </a:lnTo>
                <a:lnTo>
                  <a:pt x="12192000" y="3482928"/>
                </a:lnTo>
                <a:lnTo>
                  <a:pt x="12188730" y="3486301"/>
                </a:lnTo>
                <a:cubicBezTo>
                  <a:pt x="12180919" y="3485833"/>
                  <a:pt x="12170919" y="3469077"/>
                  <a:pt x="12166167" y="3491675"/>
                </a:cubicBezTo>
                <a:cubicBezTo>
                  <a:pt x="12172081" y="3506244"/>
                  <a:pt x="12181947" y="3509522"/>
                  <a:pt x="12189071" y="3505967"/>
                </a:cubicBezTo>
                <a:lnTo>
                  <a:pt x="12192000" y="3502250"/>
                </a:lnTo>
                <a:lnTo>
                  <a:pt x="12192000" y="3753748"/>
                </a:lnTo>
                <a:lnTo>
                  <a:pt x="12188113" y="3753272"/>
                </a:lnTo>
                <a:cubicBezTo>
                  <a:pt x="12154801" y="3746930"/>
                  <a:pt x="12121385" y="3739737"/>
                  <a:pt x="12090889" y="3754136"/>
                </a:cubicBezTo>
                <a:cubicBezTo>
                  <a:pt x="12085243" y="3745662"/>
                  <a:pt x="12092602" y="3734819"/>
                  <a:pt x="12095813" y="3724812"/>
                </a:cubicBezTo>
                <a:cubicBezTo>
                  <a:pt x="12083349" y="3708526"/>
                  <a:pt x="12071058" y="3693966"/>
                  <a:pt x="12060915" y="3695464"/>
                </a:cubicBezTo>
                <a:cubicBezTo>
                  <a:pt x="12057433" y="3808101"/>
                  <a:pt x="11972344" y="3678054"/>
                  <a:pt x="11938098" y="3703654"/>
                </a:cubicBezTo>
                <a:cubicBezTo>
                  <a:pt x="11961150" y="3801320"/>
                  <a:pt x="12004582" y="3767302"/>
                  <a:pt x="12044599" y="3805262"/>
                </a:cubicBezTo>
                <a:cubicBezTo>
                  <a:pt x="12028586" y="3830117"/>
                  <a:pt x="12000445" y="3783629"/>
                  <a:pt x="11999821" y="3834641"/>
                </a:cubicBezTo>
                <a:cubicBezTo>
                  <a:pt x="11989344" y="3822388"/>
                  <a:pt x="11978812" y="3809972"/>
                  <a:pt x="11968301" y="3797762"/>
                </a:cubicBezTo>
                <a:cubicBezTo>
                  <a:pt x="11959013" y="3811256"/>
                  <a:pt x="11962957" y="3822561"/>
                  <a:pt x="11959935" y="3834829"/>
                </a:cubicBezTo>
                <a:cubicBezTo>
                  <a:pt x="11971388" y="3831911"/>
                  <a:pt x="11987140" y="3861604"/>
                  <a:pt x="11996416" y="3842339"/>
                </a:cubicBezTo>
                <a:cubicBezTo>
                  <a:pt x="11993790" y="3874249"/>
                  <a:pt x="12009437" y="3858363"/>
                  <a:pt x="12015825" y="3888686"/>
                </a:cubicBezTo>
                <a:cubicBezTo>
                  <a:pt x="12012585" y="3903052"/>
                  <a:pt x="12007851" y="3906247"/>
                  <a:pt x="12002380" y="3903906"/>
                </a:cubicBezTo>
                <a:cubicBezTo>
                  <a:pt x="11985958" y="3896888"/>
                  <a:pt x="11962869" y="3840060"/>
                  <a:pt x="11953436" y="3885654"/>
                </a:cubicBezTo>
                <a:cubicBezTo>
                  <a:pt x="11929207" y="3849814"/>
                  <a:pt x="11904033" y="3814068"/>
                  <a:pt x="11881556" y="3777884"/>
                </a:cubicBezTo>
                <a:cubicBezTo>
                  <a:pt x="11866542" y="3799520"/>
                  <a:pt x="11877969" y="3816575"/>
                  <a:pt x="11888994" y="3833422"/>
                </a:cubicBezTo>
                <a:cubicBezTo>
                  <a:pt x="11879182" y="3870969"/>
                  <a:pt x="11861393" y="3847299"/>
                  <a:pt x="11847585" y="3855193"/>
                </a:cubicBezTo>
                <a:cubicBezTo>
                  <a:pt x="11848248" y="3836148"/>
                  <a:pt x="11841848" y="3818243"/>
                  <a:pt x="11822900" y="3802748"/>
                </a:cubicBezTo>
                <a:cubicBezTo>
                  <a:pt x="11830480" y="3793252"/>
                  <a:pt x="11842360" y="3815536"/>
                  <a:pt x="11847029" y="3784162"/>
                </a:cubicBezTo>
                <a:cubicBezTo>
                  <a:pt x="11830312" y="3769724"/>
                  <a:pt x="11815879" y="3772324"/>
                  <a:pt x="11803820" y="3791997"/>
                </a:cubicBezTo>
                <a:cubicBezTo>
                  <a:pt x="11788097" y="3773512"/>
                  <a:pt x="11772340" y="3755075"/>
                  <a:pt x="11756564" y="3736508"/>
                </a:cubicBezTo>
                <a:cubicBezTo>
                  <a:pt x="11754655" y="3778602"/>
                  <a:pt x="11768800" y="3768350"/>
                  <a:pt x="11739572" y="3775293"/>
                </a:cubicBezTo>
                <a:cubicBezTo>
                  <a:pt x="11721292" y="3797468"/>
                  <a:pt x="11753909" y="3810612"/>
                  <a:pt x="11738364" y="3832340"/>
                </a:cubicBezTo>
                <a:cubicBezTo>
                  <a:pt x="11723957" y="3765555"/>
                  <a:pt x="11702420" y="3789939"/>
                  <a:pt x="11668270" y="3738338"/>
                </a:cubicBezTo>
                <a:cubicBezTo>
                  <a:pt x="11643710" y="3753520"/>
                  <a:pt x="11617659" y="3757813"/>
                  <a:pt x="11594137" y="3780322"/>
                </a:cubicBezTo>
                <a:cubicBezTo>
                  <a:pt x="11566101" y="3717091"/>
                  <a:pt x="11539271" y="3708089"/>
                  <a:pt x="11504955" y="3675526"/>
                </a:cubicBezTo>
                <a:cubicBezTo>
                  <a:pt x="11487623" y="3697647"/>
                  <a:pt x="11524111" y="3710062"/>
                  <a:pt x="11521036" y="3729519"/>
                </a:cubicBezTo>
                <a:cubicBezTo>
                  <a:pt x="11480667" y="3729421"/>
                  <a:pt x="11429558" y="3640778"/>
                  <a:pt x="11405576" y="3593990"/>
                </a:cubicBezTo>
                <a:cubicBezTo>
                  <a:pt x="11444415" y="3571864"/>
                  <a:pt x="11467730" y="3662776"/>
                  <a:pt x="11496273" y="3677121"/>
                </a:cubicBezTo>
                <a:cubicBezTo>
                  <a:pt x="11502424" y="3664202"/>
                  <a:pt x="11501228" y="3652532"/>
                  <a:pt x="11496006" y="3641690"/>
                </a:cubicBezTo>
                <a:cubicBezTo>
                  <a:pt x="11505719" y="3627075"/>
                  <a:pt x="11528068" y="3668089"/>
                  <a:pt x="11518887" y="3680200"/>
                </a:cubicBezTo>
                <a:cubicBezTo>
                  <a:pt x="11548895" y="3620111"/>
                  <a:pt x="11639267" y="3776648"/>
                  <a:pt x="11680002" y="3693620"/>
                </a:cubicBezTo>
                <a:cubicBezTo>
                  <a:pt x="11640153" y="3616404"/>
                  <a:pt x="11573050" y="3621210"/>
                  <a:pt x="11530615" y="3635399"/>
                </a:cubicBezTo>
                <a:cubicBezTo>
                  <a:pt x="11491639" y="3542815"/>
                  <a:pt x="11430957" y="3558835"/>
                  <a:pt x="11374099" y="3557107"/>
                </a:cubicBezTo>
                <a:cubicBezTo>
                  <a:pt x="11394885" y="3597414"/>
                  <a:pt x="11407380" y="3627359"/>
                  <a:pt x="11416666" y="3677393"/>
                </a:cubicBezTo>
                <a:cubicBezTo>
                  <a:pt x="11401135" y="3649878"/>
                  <a:pt x="11391458" y="3665238"/>
                  <a:pt x="11376498" y="3642068"/>
                </a:cubicBezTo>
                <a:cubicBezTo>
                  <a:pt x="11346659" y="3722772"/>
                  <a:pt x="11317987" y="3608785"/>
                  <a:pt x="11288514" y="3679324"/>
                </a:cubicBezTo>
                <a:cubicBezTo>
                  <a:pt x="11243865" y="3651678"/>
                  <a:pt x="11258265" y="3659295"/>
                  <a:pt x="11217272" y="3642573"/>
                </a:cubicBezTo>
                <a:cubicBezTo>
                  <a:pt x="11227596" y="3628681"/>
                  <a:pt x="11212105" y="3619724"/>
                  <a:pt x="11216991" y="3607057"/>
                </a:cubicBezTo>
                <a:cubicBezTo>
                  <a:pt x="11204004" y="3598631"/>
                  <a:pt x="11193487" y="3608638"/>
                  <a:pt x="11178663" y="3585576"/>
                </a:cubicBezTo>
                <a:cubicBezTo>
                  <a:pt x="11162043" y="3614643"/>
                  <a:pt x="11188387" y="3627348"/>
                  <a:pt x="11201463" y="3624054"/>
                </a:cubicBezTo>
                <a:cubicBezTo>
                  <a:pt x="11201156" y="3656306"/>
                  <a:pt x="11146527" y="3623252"/>
                  <a:pt x="11144085" y="3591737"/>
                </a:cubicBezTo>
                <a:cubicBezTo>
                  <a:pt x="11127070" y="3597095"/>
                  <a:pt x="11106037" y="3571762"/>
                  <a:pt x="11094044" y="3615176"/>
                </a:cubicBezTo>
                <a:cubicBezTo>
                  <a:pt x="11070017" y="3622583"/>
                  <a:pt x="11035860" y="3554335"/>
                  <a:pt x="11014139" y="3579772"/>
                </a:cubicBezTo>
                <a:cubicBezTo>
                  <a:pt x="11002996" y="3622149"/>
                  <a:pt x="11033796" y="3656900"/>
                  <a:pt x="11051513" y="3694030"/>
                </a:cubicBezTo>
                <a:cubicBezTo>
                  <a:pt x="11019439" y="3693456"/>
                  <a:pt x="10999193" y="3637735"/>
                  <a:pt x="10957649" y="3654118"/>
                </a:cubicBezTo>
                <a:cubicBezTo>
                  <a:pt x="10945454" y="3683395"/>
                  <a:pt x="10954552" y="3688278"/>
                  <a:pt x="10935406" y="3686627"/>
                </a:cubicBezTo>
                <a:cubicBezTo>
                  <a:pt x="10917901" y="3662928"/>
                  <a:pt x="10961221" y="3673143"/>
                  <a:pt x="10943764" y="3649522"/>
                </a:cubicBezTo>
                <a:cubicBezTo>
                  <a:pt x="10956386" y="3645029"/>
                  <a:pt x="10968809" y="3638649"/>
                  <a:pt x="10983534" y="3649430"/>
                </a:cubicBezTo>
                <a:cubicBezTo>
                  <a:pt x="10985620" y="3612675"/>
                  <a:pt x="10982185" y="3616807"/>
                  <a:pt x="11005815" y="3616873"/>
                </a:cubicBezTo>
                <a:cubicBezTo>
                  <a:pt x="11008945" y="3606879"/>
                  <a:pt x="10999109" y="3599251"/>
                  <a:pt x="10993466" y="3590781"/>
                </a:cubicBezTo>
                <a:cubicBezTo>
                  <a:pt x="10980213" y="3580177"/>
                  <a:pt x="10975317" y="3631670"/>
                  <a:pt x="10962616" y="3624795"/>
                </a:cubicBezTo>
                <a:cubicBezTo>
                  <a:pt x="10961255" y="3613137"/>
                  <a:pt x="10950246" y="3603390"/>
                  <a:pt x="10953701" y="3590911"/>
                </a:cubicBezTo>
                <a:cubicBezTo>
                  <a:pt x="10937666" y="3581924"/>
                  <a:pt x="10925122" y="3598489"/>
                  <a:pt x="10910492" y="3598746"/>
                </a:cubicBezTo>
                <a:cubicBezTo>
                  <a:pt x="10906300" y="3618235"/>
                  <a:pt x="10911408" y="3624726"/>
                  <a:pt x="10922799" y="3624848"/>
                </a:cubicBezTo>
                <a:cubicBezTo>
                  <a:pt x="10932040" y="3630711"/>
                  <a:pt x="10925122" y="3612648"/>
                  <a:pt x="10932930" y="3601760"/>
                </a:cubicBezTo>
                <a:cubicBezTo>
                  <a:pt x="10937684" y="3622202"/>
                  <a:pt x="10946594" y="3641882"/>
                  <a:pt x="10936968" y="3665040"/>
                </a:cubicBezTo>
                <a:cubicBezTo>
                  <a:pt x="10864353" y="3563075"/>
                  <a:pt x="10806791" y="3574291"/>
                  <a:pt x="10741891" y="3529749"/>
                </a:cubicBezTo>
                <a:cubicBezTo>
                  <a:pt x="10736569" y="3540216"/>
                  <a:pt x="10731373" y="3550676"/>
                  <a:pt x="10736899" y="3559203"/>
                </a:cubicBezTo>
                <a:cubicBezTo>
                  <a:pt x="10729502" y="3537702"/>
                  <a:pt x="10679842" y="3504510"/>
                  <a:pt x="10649916" y="3503803"/>
                </a:cubicBezTo>
                <a:cubicBezTo>
                  <a:pt x="10650371" y="3540209"/>
                  <a:pt x="10699566" y="3551901"/>
                  <a:pt x="10698958" y="3573097"/>
                </a:cubicBezTo>
                <a:cubicBezTo>
                  <a:pt x="10707387" y="3540676"/>
                  <a:pt x="10720314" y="3555794"/>
                  <a:pt x="10704236" y="3579200"/>
                </a:cubicBezTo>
                <a:cubicBezTo>
                  <a:pt x="10651388" y="3552603"/>
                  <a:pt x="10605026" y="3541829"/>
                  <a:pt x="10567136" y="3547292"/>
                </a:cubicBezTo>
                <a:cubicBezTo>
                  <a:pt x="10558429" y="3596434"/>
                  <a:pt x="10616408" y="3571844"/>
                  <a:pt x="10621437" y="3622900"/>
                </a:cubicBezTo>
                <a:cubicBezTo>
                  <a:pt x="10604379" y="3623406"/>
                  <a:pt x="10600567" y="3638868"/>
                  <a:pt x="10588430" y="3607560"/>
                </a:cubicBezTo>
                <a:cubicBezTo>
                  <a:pt x="10535509" y="3651933"/>
                  <a:pt x="10420261" y="3557329"/>
                  <a:pt x="10359365" y="3549410"/>
                </a:cubicBezTo>
                <a:cubicBezTo>
                  <a:pt x="10348804" y="3570301"/>
                  <a:pt x="10397751" y="3580396"/>
                  <a:pt x="10375454" y="3603446"/>
                </a:cubicBezTo>
                <a:cubicBezTo>
                  <a:pt x="10362876" y="3565039"/>
                  <a:pt x="10339810" y="3556733"/>
                  <a:pt x="10319479" y="3549558"/>
                </a:cubicBezTo>
                <a:cubicBezTo>
                  <a:pt x="10331538" y="3540431"/>
                  <a:pt x="10343090" y="3527163"/>
                  <a:pt x="10357518" y="3535439"/>
                </a:cubicBezTo>
                <a:cubicBezTo>
                  <a:pt x="10359257" y="3528121"/>
                  <a:pt x="10355649" y="3521681"/>
                  <a:pt x="10359002" y="3513862"/>
                </a:cubicBezTo>
                <a:cubicBezTo>
                  <a:pt x="10329627" y="3492627"/>
                  <a:pt x="10310272" y="3546845"/>
                  <a:pt x="10277512" y="3500293"/>
                </a:cubicBezTo>
                <a:cubicBezTo>
                  <a:pt x="10270797" y="3513358"/>
                  <a:pt x="10276794" y="3524078"/>
                  <a:pt x="10269228" y="3537352"/>
                </a:cubicBezTo>
                <a:cubicBezTo>
                  <a:pt x="10244530" y="3507869"/>
                  <a:pt x="10227364" y="3533217"/>
                  <a:pt x="10204976" y="3520565"/>
                </a:cubicBezTo>
                <a:cubicBezTo>
                  <a:pt x="10198941" y="3533390"/>
                  <a:pt x="10200055" y="3545107"/>
                  <a:pt x="10205248" y="3556035"/>
                </a:cubicBezTo>
                <a:cubicBezTo>
                  <a:pt x="10196584" y="3568301"/>
                  <a:pt x="10182286" y="3538210"/>
                  <a:pt x="10175929" y="3568553"/>
                </a:cubicBezTo>
                <a:cubicBezTo>
                  <a:pt x="10165751" y="3560834"/>
                  <a:pt x="10168636" y="3550865"/>
                  <a:pt x="10172244" y="3540695"/>
                </a:cubicBezTo>
                <a:cubicBezTo>
                  <a:pt x="10092551" y="3558043"/>
                  <a:pt x="10037041" y="3552026"/>
                  <a:pt x="9955830" y="3544366"/>
                </a:cubicBezTo>
                <a:cubicBezTo>
                  <a:pt x="9951118" y="3559588"/>
                  <a:pt x="9957107" y="3572636"/>
                  <a:pt x="9970026" y="3584434"/>
                </a:cubicBezTo>
                <a:cubicBezTo>
                  <a:pt x="9957463" y="3589872"/>
                  <a:pt x="9942289" y="3575524"/>
                  <a:pt x="9930148" y="3584659"/>
                </a:cubicBezTo>
                <a:cubicBezTo>
                  <a:pt x="9906992" y="3569841"/>
                  <a:pt x="9934684" y="3545911"/>
                  <a:pt x="9914149" y="3530701"/>
                </a:cubicBezTo>
                <a:cubicBezTo>
                  <a:pt x="9897653" y="3562162"/>
                  <a:pt x="9875881" y="3553143"/>
                  <a:pt x="9851851" y="3527702"/>
                </a:cubicBezTo>
                <a:cubicBezTo>
                  <a:pt x="9841431" y="3543929"/>
                  <a:pt x="9853901" y="3555811"/>
                  <a:pt x="9840006" y="3572558"/>
                </a:cubicBezTo>
                <a:cubicBezTo>
                  <a:pt x="9830386" y="3557725"/>
                  <a:pt x="9838948" y="3539571"/>
                  <a:pt x="9829207" y="3524750"/>
                </a:cubicBezTo>
                <a:cubicBezTo>
                  <a:pt x="9809849" y="3568009"/>
                  <a:pt x="9808805" y="3523812"/>
                  <a:pt x="9775470" y="3520254"/>
                </a:cubicBezTo>
                <a:cubicBezTo>
                  <a:pt x="9765158" y="3536300"/>
                  <a:pt x="9777688" y="3548345"/>
                  <a:pt x="9763746" y="3565055"/>
                </a:cubicBezTo>
                <a:cubicBezTo>
                  <a:pt x="9758809" y="3554143"/>
                  <a:pt x="9757328" y="3542543"/>
                  <a:pt x="9763462" y="3529459"/>
                </a:cubicBezTo>
                <a:cubicBezTo>
                  <a:pt x="9733652" y="3512916"/>
                  <a:pt x="9679892" y="3567671"/>
                  <a:pt x="9686299" y="3614766"/>
                </a:cubicBezTo>
                <a:cubicBezTo>
                  <a:pt x="9642254" y="3594247"/>
                  <a:pt x="9714252" y="3568678"/>
                  <a:pt x="9683853" y="3529770"/>
                </a:cubicBezTo>
                <a:cubicBezTo>
                  <a:pt x="9669044" y="3532744"/>
                  <a:pt x="9675762" y="3550906"/>
                  <a:pt x="9658241" y="3569934"/>
                </a:cubicBezTo>
                <a:cubicBezTo>
                  <a:pt x="9634763" y="3545893"/>
                  <a:pt x="9613730" y="3575619"/>
                  <a:pt x="9598998" y="3523858"/>
                </a:cubicBezTo>
                <a:cubicBezTo>
                  <a:pt x="9579908" y="3526020"/>
                  <a:pt x="9557679" y="3524232"/>
                  <a:pt x="9556030" y="3567294"/>
                </a:cubicBezTo>
                <a:cubicBezTo>
                  <a:pt x="9547245" y="3556942"/>
                  <a:pt x="9538557" y="3546703"/>
                  <a:pt x="9529823" y="3536431"/>
                </a:cubicBezTo>
                <a:cubicBezTo>
                  <a:pt x="9541253" y="3496848"/>
                  <a:pt x="9538987" y="3565095"/>
                  <a:pt x="9550456" y="3525470"/>
                </a:cubicBezTo>
                <a:cubicBezTo>
                  <a:pt x="9532524" y="3475323"/>
                  <a:pt x="9472946" y="3521167"/>
                  <a:pt x="9430681" y="3490417"/>
                </a:cubicBezTo>
                <a:cubicBezTo>
                  <a:pt x="9440224" y="3517504"/>
                  <a:pt x="9439114" y="3541494"/>
                  <a:pt x="9460565" y="3549011"/>
                </a:cubicBezTo>
                <a:cubicBezTo>
                  <a:pt x="9435050" y="3591738"/>
                  <a:pt x="9418973" y="3500541"/>
                  <a:pt x="9387429" y="3498256"/>
                </a:cubicBezTo>
                <a:cubicBezTo>
                  <a:pt x="9373099" y="3545607"/>
                  <a:pt x="9347623" y="3509351"/>
                  <a:pt x="9325081" y="3495181"/>
                </a:cubicBezTo>
                <a:cubicBezTo>
                  <a:pt x="9305694" y="3537775"/>
                  <a:pt x="9278650" y="3523067"/>
                  <a:pt x="9252547" y="3515530"/>
                </a:cubicBezTo>
                <a:cubicBezTo>
                  <a:pt x="9249970" y="3546688"/>
                  <a:pt x="9276609" y="3523028"/>
                  <a:pt x="9287360" y="3544847"/>
                </a:cubicBezTo>
                <a:cubicBezTo>
                  <a:pt x="9281228" y="3567233"/>
                  <a:pt x="9304411" y="3584412"/>
                  <a:pt x="9300080" y="3606531"/>
                </a:cubicBezTo>
                <a:cubicBezTo>
                  <a:pt x="9271284" y="3568296"/>
                  <a:pt x="9236070" y="3566218"/>
                  <a:pt x="9209347" y="3523491"/>
                </a:cubicBezTo>
                <a:cubicBezTo>
                  <a:pt x="9203909" y="3537666"/>
                  <a:pt x="9191923" y="3527268"/>
                  <a:pt x="9176654" y="3543573"/>
                </a:cubicBezTo>
                <a:cubicBezTo>
                  <a:pt x="9172045" y="3585695"/>
                  <a:pt x="9229547" y="3543922"/>
                  <a:pt x="9201292" y="3595944"/>
                </a:cubicBezTo>
                <a:cubicBezTo>
                  <a:pt x="9217954" y="3621970"/>
                  <a:pt x="9226202" y="3583795"/>
                  <a:pt x="9242986" y="3609769"/>
                </a:cubicBezTo>
                <a:cubicBezTo>
                  <a:pt x="9234064" y="3644652"/>
                  <a:pt x="9190871" y="3592732"/>
                  <a:pt x="9198215" y="3639234"/>
                </a:cubicBezTo>
                <a:cubicBezTo>
                  <a:pt x="9181097" y="3616451"/>
                  <a:pt x="9166807" y="3629377"/>
                  <a:pt x="9140728" y="3607049"/>
                </a:cubicBezTo>
                <a:cubicBezTo>
                  <a:pt x="9148565" y="3663671"/>
                  <a:pt x="9115802" y="3611392"/>
                  <a:pt x="9097792" y="3650403"/>
                </a:cubicBezTo>
                <a:cubicBezTo>
                  <a:pt x="9066238" y="3613153"/>
                  <a:pt x="9041875" y="3629064"/>
                  <a:pt x="9012626" y="3609059"/>
                </a:cubicBezTo>
                <a:cubicBezTo>
                  <a:pt x="9008757" y="3580636"/>
                  <a:pt x="9028207" y="3556513"/>
                  <a:pt x="9043512" y="3574959"/>
                </a:cubicBezTo>
                <a:cubicBezTo>
                  <a:pt x="9035394" y="3527000"/>
                  <a:pt x="9000397" y="3560237"/>
                  <a:pt x="8984537" y="3564313"/>
                </a:cubicBezTo>
                <a:cubicBezTo>
                  <a:pt x="8983076" y="3586508"/>
                  <a:pt x="8997354" y="3607093"/>
                  <a:pt x="9003979" y="3610570"/>
                </a:cubicBezTo>
                <a:cubicBezTo>
                  <a:pt x="9003573" y="3633737"/>
                  <a:pt x="8991124" y="3636260"/>
                  <a:pt x="8994051" y="3669261"/>
                </a:cubicBezTo>
                <a:cubicBezTo>
                  <a:pt x="8985253" y="3606923"/>
                  <a:pt x="8966540" y="3656052"/>
                  <a:pt x="8938200" y="3615360"/>
                </a:cubicBezTo>
                <a:cubicBezTo>
                  <a:pt x="8943424" y="3577204"/>
                  <a:pt x="8959185" y="3617529"/>
                  <a:pt x="8965690" y="3589041"/>
                </a:cubicBezTo>
                <a:cubicBezTo>
                  <a:pt x="8950834" y="3587948"/>
                  <a:pt x="8932974" y="3564822"/>
                  <a:pt x="8922476" y="3596875"/>
                </a:cubicBezTo>
                <a:cubicBezTo>
                  <a:pt x="8919777" y="3611019"/>
                  <a:pt x="8930577" y="3601773"/>
                  <a:pt x="8938200" y="3615360"/>
                </a:cubicBezTo>
                <a:cubicBezTo>
                  <a:pt x="8933549" y="3629952"/>
                  <a:pt x="8920502" y="3624983"/>
                  <a:pt x="8928033" y="3638535"/>
                </a:cubicBezTo>
                <a:cubicBezTo>
                  <a:pt x="8914434" y="3662184"/>
                  <a:pt x="8916794" y="3594093"/>
                  <a:pt x="8905515" y="3635530"/>
                </a:cubicBezTo>
                <a:cubicBezTo>
                  <a:pt x="8907195" y="3611438"/>
                  <a:pt x="8912935" y="3586808"/>
                  <a:pt x="8896281" y="3566134"/>
                </a:cubicBezTo>
                <a:cubicBezTo>
                  <a:pt x="8875381" y="3569231"/>
                  <a:pt x="8897828" y="3589730"/>
                  <a:pt x="8884549" y="3610896"/>
                </a:cubicBezTo>
                <a:cubicBezTo>
                  <a:pt x="8870814" y="3596776"/>
                  <a:pt x="8873347" y="3579781"/>
                  <a:pt x="8873749" y="3563048"/>
                </a:cubicBezTo>
                <a:cubicBezTo>
                  <a:pt x="8866191" y="3561830"/>
                  <a:pt x="8860463" y="3574418"/>
                  <a:pt x="8851226" y="3560042"/>
                </a:cubicBezTo>
                <a:cubicBezTo>
                  <a:pt x="8832239" y="3594336"/>
                  <a:pt x="8871739" y="3617981"/>
                  <a:pt x="8858906" y="3651146"/>
                </a:cubicBezTo>
                <a:cubicBezTo>
                  <a:pt x="8851931" y="3633338"/>
                  <a:pt x="8842122" y="3616240"/>
                  <a:pt x="8842863" y="3597148"/>
                </a:cubicBezTo>
                <a:cubicBezTo>
                  <a:pt x="8824310" y="3568448"/>
                  <a:pt x="8818069" y="3632329"/>
                  <a:pt x="8797774" y="3591099"/>
                </a:cubicBezTo>
                <a:cubicBezTo>
                  <a:pt x="8783628" y="3610280"/>
                  <a:pt x="8790802" y="3625573"/>
                  <a:pt x="8782680" y="3643555"/>
                </a:cubicBezTo>
                <a:cubicBezTo>
                  <a:pt x="8760029" y="3618222"/>
                  <a:pt x="8743673" y="3638919"/>
                  <a:pt x="8725505" y="3646803"/>
                </a:cubicBezTo>
                <a:cubicBezTo>
                  <a:pt x="8709143" y="3600187"/>
                  <a:pt x="8678575" y="3618395"/>
                  <a:pt x="8656057" y="3623900"/>
                </a:cubicBezTo>
                <a:cubicBezTo>
                  <a:pt x="8645878" y="3640057"/>
                  <a:pt x="8681864" y="3647619"/>
                  <a:pt x="8661623" y="3665641"/>
                </a:cubicBezTo>
                <a:cubicBezTo>
                  <a:pt x="8637151" y="3625381"/>
                  <a:pt x="8617992" y="3650349"/>
                  <a:pt x="8588806" y="3650395"/>
                </a:cubicBezTo>
                <a:cubicBezTo>
                  <a:pt x="8568955" y="3637399"/>
                  <a:pt x="8592844" y="3616471"/>
                  <a:pt x="8578002" y="3602547"/>
                </a:cubicBezTo>
                <a:cubicBezTo>
                  <a:pt x="8551828" y="3598753"/>
                  <a:pt x="8578366" y="3644530"/>
                  <a:pt x="8559444" y="3662913"/>
                </a:cubicBezTo>
                <a:cubicBezTo>
                  <a:pt x="8547756" y="3662700"/>
                  <a:pt x="8542325" y="3656281"/>
                  <a:pt x="8538478" y="3638240"/>
                </a:cubicBezTo>
                <a:cubicBezTo>
                  <a:pt x="8505475" y="3722137"/>
                  <a:pt x="8446249" y="3610615"/>
                  <a:pt x="8408774" y="3661836"/>
                </a:cubicBezTo>
                <a:cubicBezTo>
                  <a:pt x="8388344" y="3617302"/>
                  <a:pt x="8379710" y="3626200"/>
                  <a:pt x="8347716" y="3601703"/>
                </a:cubicBezTo>
                <a:cubicBezTo>
                  <a:pt x="8339741" y="3601688"/>
                  <a:pt x="8337717" y="3630963"/>
                  <a:pt x="8320183" y="3627983"/>
                </a:cubicBezTo>
                <a:cubicBezTo>
                  <a:pt x="8319661" y="3663788"/>
                  <a:pt x="8348268" y="3642711"/>
                  <a:pt x="8360345" y="3663313"/>
                </a:cubicBezTo>
                <a:cubicBezTo>
                  <a:pt x="8336174" y="3689210"/>
                  <a:pt x="8312782" y="3663538"/>
                  <a:pt x="8290899" y="3640454"/>
                </a:cubicBezTo>
                <a:cubicBezTo>
                  <a:pt x="8270720" y="3655855"/>
                  <a:pt x="8282626" y="3670742"/>
                  <a:pt x="8272332" y="3700738"/>
                </a:cubicBezTo>
                <a:cubicBezTo>
                  <a:pt x="8253903" y="3693495"/>
                  <a:pt x="8246242" y="3715167"/>
                  <a:pt x="8234051" y="3679292"/>
                </a:cubicBezTo>
                <a:cubicBezTo>
                  <a:pt x="8229566" y="3689429"/>
                  <a:pt x="8224982" y="3699783"/>
                  <a:pt x="8220467" y="3710045"/>
                </a:cubicBezTo>
                <a:cubicBezTo>
                  <a:pt x="8223560" y="3671318"/>
                  <a:pt x="8175619" y="3663029"/>
                  <a:pt x="8163374" y="3713284"/>
                </a:cubicBezTo>
                <a:cubicBezTo>
                  <a:pt x="8143713" y="3664474"/>
                  <a:pt x="8133999" y="3687972"/>
                  <a:pt x="8113011" y="3701171"/>
                </a:cubicBezTo>
                <a:cubicBezTo>
                  <a:pt x="8092381" y="3678957"/>
                  <a:pt x="8113971" y="3692685"/>
                  <a:pt x="8118021" y="3671842"/>
                </a:cubicBezTo>
                <a:cubicBezTo>
                  <a:pt x="8105472" y="3655151"/>
                  <a:pt x="8097671" y="3674260"/>
                  <a:pt x="8086816" y="3670433"/>
                </a:cubicBezTo>
                <a:cubicBezTo>
                  <a:pt x="8074001" y="3706208"/>
                  <a:pt x="8085659" y="3704516"/>
                  <a:pt x="8094245" y="3725890"/>
                </a:cubicBezTo>
                <a:cubicBezTo>
                  <a:pt x="8075499" y="3728933"/>
                  <a:pt x="8057746" y="3740055"/>
                  <a:pt x="8044521" y="3784805"/>
                </a:cubicBezTo>
                <a:cubicBezTo>
                  <a:pt x="8049983" y="3793129"/>
                  <a:pt x="8054549" y="3793907"/>
                  <a:pt x="8058389" y="3789276"/>
                </a:cubicBezTo>
                <a:cubicBezTo>
                  <a:pt x="8058777" y="3816104"/>
                  <a:pt x="8016865" y="3808692"/>
                  <a:pt x="7999738" y="3814144"/>
                </a:cubicBezTo>
                <a:cubicBezTo>
                  <a:pt x="8042873" y="3786966"/>
                  <a:pt x="8029416" y="3742756"/>
                  <a:pt x="8071688" y="3722933"/>
                </a:cubicBezTo>
                <a:cubicBezTo>
                  <a:pt x="8023831" y="3669664"/>
                  <a:pt x="8030018" y="3771714"/>
                  <a:pt x="7997546" y="3764830"/>
                </a:cubicBezTo>
                <a:cubicBezTo>
                  <a:pt x="7995053" y="3734443"/>
                  <a:pt x="8023826" y="3698401"/>
                  <a:pt x="8015833" y="3669032"/>
                </a:cubicBezTo>
                <a:cubicBezTo>
                  <a:pt x="8007331" y="3697472"/>
                  <a:pt x="7977013" y="3697010"/>
                  <a:pt x="7971377" y="3733963"/>
                </a:cubicBezTo>
                <a:cubicBezTo>
                  <a:pt x="7955768" y="3706042"/>
                  <a:pt x="7951851" y="3675968"/>
                  <a:pt x="7937730" y="3647558"/>
                </a:cubicBezTo>
                <a:cubicBezTo>
                  <a:pt x="7948613" y="3696601"/>
                  <a:pt x="7926509" y="3696875"/>
                  <a:pt x="7912371" y="3723404"/>
                </a:cubicBezTo>
                <a:cubicBezTo>
                  <a:pt x="7906134" y="3743561"/>
                  <a:pt x="7935218" y="3757105"/>
                  <a:pt x="7919729" y="3778955"/>
                </a:cubicBezTo>
                <a:cubicBezTo>
                  <a:pt x="7909490" y="3757668"/>
                  <a:pt x="7905378" y="3758089"/>
                  <a:pt x="7903690" y="3725000"/>
                </a:cubicBezTo>
                <a:cubicBezTo>
                  <a:pt x="7892048" y="3725279"/>
                  <a:pt x="7879019" y="3753690"/>
                  <a:pt x="7884520" y="3714176"/>
                </a:cubicBezTo>
                <a:cubicBezTo>
                  <a:pt x="7871692" y="3716654"/>
                  <a:pt x="7861193" y="3738202"/>
                  <a:pt x="7850311" y="3755967"/>
                </a:cubicBezTo>
                <a:cubicBezTo>
                  <a:pt x="7852273" y="3777527"/>
                  <a:pt x="7890151" y="3752134"/>
                  <a:pt x="7887039" y="3799125"/>
                </a:cubicBezTo>
                <a:cubicBezTo>
                  <a:pt x="7860864" y="3777889"/>
                  <a:pt x="7749319" y="3733229"/>
                  <a:pt x="7778051" y="3811751"/>
                </a:cubicBezTo>
                <a:cubicBezTo>
                  <a:pt x="7765394" y="3816288"/>
                  <a:pt x="7747964" y="3785188"/>
                  <a:pt x="7738276" y="3811801"/>
                </a:cubicBezTo>
                <a:cubicBezTo>
                  <a:pt x="7711971" y="3748394"/>
                  <a:pt x="7672016" y="3807427"/>
                  <a:pt x="7631981" y="3745840"/>
                </a:cubicBezTo>
                <a:cubicBezTo>
                  <a:pt x="7629737" y="3793160"/>
                  <a:pt x="7599561" y="3767395"/>
                  <a:pt x="7613540" y="3806111"/>
                </a:cubicBezTo>
                <a:cubicBezTo>
                  <a:pt x="7600065" y="3819246"/>
                  <a:pt x="7598054" y="3771700"/>
                  <a:pt x="7576850" y="3762953"/>
                </a:cubicBezTo>
                <a:cubicBezTo>
                  <a:pt x="7544085" y="3771837"/>
                  <a:pt x="7513404" y="3796535"/>
                  <a:pt x="7474585" y="3760151"/>
                </a:cubicBezTo>
                <a:cubicBezTo>
                  <a:pt x="7475595" y="3799540"/>
                  <a:pt x="7445687" y="3792554"/>
                  <a:pt x="7440023" y="3766477"/>
                </a:cubicBezTo>
                <a:cubicBezTo>
                  <a:pt x="7431937" y="3805468"/>
                  <a:pt x="7415706" y="3783630"/>
                  <a:pt x="7405765" y="3808151"/>
                </a:cubicBezTo>
                <a:cubicBezTo>
                  <a:pt x="7407024" y="3784808"/>
                  <a:pt x="7413557" y="3783349"/>
                  <a:pt x="7415688" y="3749459"/>
                </a:cubicBezTo>
                <a:cubicBezTo>
                  <a:pt x="7398329" y="3747791"/>
                  <a:pt x="7382347" y="3778620"/>
                  <a:pt x="7377964" y="3799043"/>
                </a:cubicBezTo>
                <a:cubicBezTo>
                  <a:pt x="7355882" y="3809277"/>
                  <a:pt x="7361230" y="3759777"/>
                  <a:pt x="7334824" y="3806789"/>
                </a:cubicBezTo>
                <a:cubicBezTo>
                  <a:pt x="7331642" y="3795572"/>
                  <a:pt x="7337178" y="3782754"/>
                  <a:pt x="7325831" y="3772954"/>
                </a:cubicBezTo>
                <a:cubicBezTo>
                  <a:pt x="7345894" y="3779079"/>
                  <a:pt x="7363157" y="3765600"/>
                  <a:pt x="7379215" y="3741986"/>
                </a:cubicBezTo>
                <a:cubicBezTo>
                  <a:pt x="7347599" y="3747927"/>
                  <a:pt x="7316376" y="3757645"/>
                  <a:pt x="7284185" y="3759163"/>
                </a:cubicBezTo>
                <a:cubicBezTo>
                  <a:pt x="7282407" y="3766529"/>
                  <a:pt x="7286015" y="3772969"/>
                  <a:pt x="7282576" y="3780754"/>
                </a:cubicBezTo>
                <a:cubicBezTo>
                  <a:pt x="7298835" y="3791503"/>
                  <a:pt x="7322602" y="3758463"/>
                  <a:pt x="7329512" y="3800729"/>
                </a:cubicBezTo>
                <a:cubicBezTo>
                  <a:pt x="7309396" y="3826044"/>
                  <a:pt x="7282895" y="3773328"/>
                  <a:pt x="7257014" y="3820992"/>
                </a:cubicBezTo>
                <a:cubicBezTo>
                  <a:pt x="7249821" y="3811598"/>
                  <a:pt x="7242684" y="3802326"/>
                  <a:pt x="7237853" y="3810253"/>
                </a:cubicBezTo>
                <a:cubicBezTo>
                  <a:pt x="7232824" y="3799308"/>
                  <a:pt x="7231355" y="3787788"/>
                  <a:pt x="7237572" y="3774736"/>
                </a:cubicBezTo>
                <a:cubicBezTo>
                  <a:pt x="7215531" y="3753743"/>
                  <a:pt x="7200168" y="3782516"/>
                  <a:pt x="7178610" y="3764216"/>
                </a:cubicBezTo>
                <a:cubicBezTo>
                  <a:pt x="7164669" y="3780924"/>
                  <a:pt x="7177190" y="3792889"/>
                  <a:pt x="7166795" y="3808942"/>
                </a:cubicBezTo>
                <a:cubicBezTo>
                  <a:pt x="7147907" y="3794021"/>
                  <a:pt x="7171845" y="3772717"/>
                  <a:pt x="7149169" y="3776742"/>
                </a:cubicBezTo>
                <a:cubicBezTo>
                  <a:pt x="7135038" y="3797665"/>
                  <a:pt x="7163357" y="3809421"/>
                  <a:pt x="7140873" y="3813675"/>
                </a:cubicBezTo>
                <a:cubicBezTo>
                  <a:pt x="7127335" y="3804352"/>
                  <a:pt x="7139877" y="3790193"/>
                  <a:pt x="7131923" y="3779840"/>
                </a:cubicBezTo>
                <a:cubicBezTo>
                  <a:pt x="7074649" y="3873658"/>
                  <a:pt x="6983309" y="3802885"/>
                  <a:pt x="6933428" y="3851388"/>
                </a:cubicBezTo>
                <a:cubicBezTo>
                  <a:pt x="6927923" y="3866531"/>
                  <a:pt x="6949082" y="3876898"/>
                  <a:pt x="6947585" y="3891460"/>
                </a:cubicBezTo>
                <a:cubicBezTo>
                  <a:pt x="6924908" y="3909191"/>
                  <a:pt x="6891925" y="3849954"/>
                  <a:pt x="6875049" y="3911727"/>
                </a:cubicBezTo>
                <a:cubicBezTo>
                  <a:pt x="6870115" y="3900858"/>
                  <a:pt x="6868634" y="3889258"/>
                  <a:pt x="6874726" y="3876178"/>
                </a:cubicBezTo>
                <a:cubicBezTo>
                  <a:pt x="6862746" y="3852494"/>
                  <a:pt x="6856399" y="3871161"/>
                  <a:pt x="6845177" y="3853253"/>
                </a:cubicBezTo>
                <a:cubicBezTo>
                  <a:pt x="6835444" y="3866875"/>
                  <a:pt x="6846219" y="3876774"/>
                  <a:pt x="6854130" y="3887131"/>
                </a:cubicBezTo>
                <a:cubicBezTo>
                  <a:pt x="6843627" y="3907768"/>
                  <a:pt x="6827703" y="3888141"/>
                  <a:pt x="6816069" y="3901043"/>
                </a:cubicBezTo>
                <a:cubicBezTo>
                  <a:pt x="6810474" y="3892644"/>
                  <a:pt x="6817828" y="3881759"/>
                  <a:pt x="6821044" y="3871800"/>
                </a:cubicBezTo>
                <a:cubicBezTo>
                  <a:pt x="6809239" y="3849383"/>
                  <a:pt x="6803739" y="3874734"/>
                  <a:pt x="6793243" y="3862688"/>
                </a:cubicBezTo>
                <a:cubicBezTo>
                  <a:pt x="6793253" y="3874522"/>
                  <a:pt x="6801826" y="3884813"/>
                  <a:pt x="6793555" y="3898120"/>
                </a:cubicBezTo>
                <a:cubicBezTo>
                  <a:pt x="6786612" y="3889942"/>
                  <a:pt x="6779573" y="3881615"/>
                  <a:pt x="6772554" y="3873489"/>
                </a:cubicBezTo>
                <a:cubicBezTo>
                  <a:pt x="6762243" y="3889538"/>
                  <a:pt x="6774759" y="3901498"/>
                  <a:pt x="6760826" y="3918289"/>
                </a:cubicBezTo>
                <a:cubicBezTo>
                  <a:pt x="6717484" y="3913893"/>
                  <a:pt x="6674153" y="3910030"/>
                  <a:pt x="6632797" y="3920164"/>
                </a:cubicBezTo>
                <a:cubicBezTo>
                  <a:pt x="6636154" y="3912388"/>
                  <a:pt x="6639519" y="3904736"/>
                  <a:pt x="6642919" y="3896994"/>
                </a:cubicBezTo>
                <a:cubicBezTo>
                  <a:pt x="6631553" y="3899904"/>
                  <a:pt x="6615719" y="3870219"/>
                  <a:pt x="6606515" y="3889393"/>
                </a:cubicBezTo>
                <a:cubicBezTo>
                  <a:pt x="6596791" y="3903097"/>
                  <a:pt x="6607523" y="3913000"/>
                  <a:pt x="6615439" y="3923357"/>
                </a:cubicBezTo>
                <a:cubicBezTo>
                  <a:pt x="6592034" y="3944153"/>
                  <a:pt x="6542109" y="3915265"/>
                  <a:pt x="6528693" y="3903519"/>
                </a:cubicBezTo>
                <a:cubicBezTo>
                  <a:pt x="6525429" y="3933624"/>
                  <a:pt x="6515950" y="3942028"/>
                  <a:pt x="6496013" y="3923728"/>
                </a:cubicBezTo>
                <a:cubicBezTo>
                  <a:pt x="6514921" y="3893095"/>
                  <a:pt x="6495002" y="3895634"/>
                  <a:pt x="6481773" y="3883664"/>
                </a:cubicBezTo>
                <a:cubicBezTo>
                  <a:pt x="6523091" y="3890972"/>
                  <a:pt x="6535141" y="3848130"/>
                  <a:pt x="6580281" y="3858698"/>
                </a:cubicBezTo>
                <a:cubicBezTo>
                  <a:pt x="6586440" y="3870979"/>
                  <a:pt x="6576799" y="3864828"/>
                  <a:pt x="6573558" y="3874128"/>
                </a:cubicBezTo>
                <a:cubicBezTo>
                  <a:pt x="6586374" y="3903542"/>
                  <a:pt x="6588496" y="3853785"/>
                  <a:pt x="6601360" y="3883277"/>
                </a:cubicBezTo>
                <a:cubicBezTo>
                  <a:pt x="6610807" y="3846641"/>
                  <a:pt x="6612195" y="3855719"/>
                  <a:pt x="6628492" y="3821453"/>
                </a:cubicBezTo>
                <a:cubicBezTo>
                  <a:pt x="6581523" y="3859069"/>
                  <a:pt x="6505599" y="3811088"/>
                  <a:pt x="6474741" y="3863666"/>
                </a:cubicBezTo>
                <a:cubicBezTo>
                  <a:pt x="6471129" y="3857183"/>
                  <a:pt x="6472886" y="3849614"/>
                  <a:pt x="6467617" y="3843593"/>
                </a:cubicBezTo>
                <a:cubicBezTo>
                  <a:pt x="6449203" y="3832067"/>
                  <a:pt x="6474709" y="3869440"/>
                  <a:pt x="6459324" y="3880569"/>
                </a:cubicBezTo>
                <a:cubicBezTo>
                  <a:pt x="6425742" y="3827995"/>
                  <a:pt x="6404329" y="3866608"/>
                  <a:pt x="6379598" y="3880936"/>
                </a:cubicBezTo>
                <a:cubicBezTo>
                  <a:pt x="6367596" y="3843673"/>
                  <a:pt x="6349752" y="3849448"/>
                  <a:pt x="6332735" y="3860867"/>
                </a:cubicBezTo>
                <a:cubicBezTo>
                  <a:pt x="6342375" y="3887660"/>
                  <a:pt x="6361136" y="3912682"/>
                  <a:pt x="6352499" y="3942635"/>
                </a:cubicBezTo>
                <a:cubicBezTo>
                  <a:pt x="6366378" y="3949225"/>
                  <a:pt x="6386946" y="3934783"/>
                  <a:pt x="6390822" y="3964077"/>
                </a:cubicBezTo>
                <a:cubicBezTo>
                  <a:pt x="6373587" y="3962021"/>
                  <a:pt x="6373844" y="3968599"/>
                  <a:pt x="6368573" y="3996586"/>
                </a:cubicBezTo>
                <a:cubicBezTo>
                  <a:pt x="6357671" y="3966356"/>
                  <a:pt x="6346989" y="3975172"/>
                  <a:pt x="6340459" y="3951965"/>
                </a:cubicBezTo>
                <a:cubicBezTo>
                  <a:pt x="6324569" y="3943590"/>
                  <a:pt x="6313653" y="3972404"/>
                  <a:pt x="6295330" y="3945964"/>
                </a:cubicBezTo>
                <a:cubicBezTo>
                  <a:pt x="6284215" y="3999547"/>
                  <a:pt x="6242233" y="3978066"/>
                  <a:pt x="6208940" y="3961548"/>
                </a:cubicBezTo>
                <a:cubicBezTo>
                  <a:pt x="6213170" y="4004006"/>
                  <a:pt x="6197409" y="4002967"/>
                  <a:pt x="6170934" y="3975576"/>
                </a:cubicBezTo>
                <a:cubicBezTo>
                  <a:pt x="6169119" y="3987847"/>
                  <a:pt x="6170721" y="3999431"/>
                  <a:pt x="6179934" y="4009533"/>
                </a:cubicBezTo>
                <a:cubicBezTo>
                  <a:pt x="6153674" y="4034026"/>
                  <a:pt x="6118475" y="3991666"/>
                  <a:pt x="6091588" y="4011285"/>
                </a:cubicBezTo>
                <a:cubicBezTo>
                  <a:pt x="6082095" y="3998888"/>
                  <a:pt x="6099161" y="3981440"/>
                  <a:pt x="6086040" y="3969707"/>
                </a:cubicBezTo>
                <a:cubicBezTo>
                  <a:pt x="6074826" y="3951881"/>
                  <a:pt x="6073499" y="4008196"/>
                  <a:pt x="6060108" y="3974358"/>
                </a:cubicBezTo>
                <a:cubicBezTo>
                  <a:pt x="6054007" y="3987355"/>
                  <a:pt x="6055209" y="3999068"/>
                  <a:pt x="6060436" y="4009950"/>
                </a:cubicBezTo>
                <a:cubicBezTo>
                  <a:pt x="6047316" y="4018478"/>
                  <a:pt x="6056561" y="3971356"/>
                  <a:pt x="6036018" y="3992940"/>
                </a:cubicBezTo>
                <a:cubicBezTo>
                  <a:pt x="6026853" y="4008829"/>
                  <a:pt x="6024540" y="4023513"/>
                  <a:pt x="6032928" y="4036105"/>
                </a:cubicBezTo>
                <a:cubicBezTo>
                  <a:pt x="6008580" y="4019338"/>
                  <a:pt x="5973680" y="4063275"/>
                  <a:pt x="5960043" y="4020993"/>
                </a:cubicBezTo>
                <a:cubicBezTo>
                  <a:pt x="5949695" y="4037084"/>
                  <a:pt x="5962299" y="4049079"/>
                  <a:pt x="5948264" y="4065676"/>
                </a:cubicBezTo>
                <a:cubicBezTo>
                  <a:pt x="5942812" y="4022633"/>
                  <a:pt x="5924800" y="4062763"/>
                  <a:pt x="5925788" y="4062706"/>
                </a:cubicBezTo>
                <a:cubicBezTo>
                  <a:pt x="5894550" y="4061798"/>
                  <a:pt x="5877999" y="4008061"/>
                  <a:pt x="5849535" y="4055245"/>
                </a:cubicBezTo>
                <a:cubicBezTo>
                  <a:pt x="5838755" y="4015324"/>
                  <a:pt x="5805199" y="4040771"/>
                  <a:pt x="5785322" y="4038449"/>
                </a:cubicBezTo>
                <a:cubicBezTo>
                  <a:pt x="5785324" y="4050241"/>
                  <a:pt x="5793852" y="4060496"/>
                  <a:pt x="5785598" y="4073967"/>
                </a:cubicBezTo>
                <a:cubicBezTo>
                  <a:pt x="5766545" y="4030702"/>
                  <a:pt x="5750925" y="4078020"/>
                  <a:pt x="5722913" y="4035633"/>
                </a:cubicBezTo>
                <a:cubicBezTo>
                  <a:pt x="5712527" y="4007629"/>
                  <a:pt x="5740616" y="3994866"/>
                  <a:pt x="5750398" y="4009270"/>
                </a:cubicBezTo>
                <a:cubicBezTo>
                  <a:pt x="5757462" y="4002023"/>
                  <a:pt x="5726574" y="3980612"/>
                  <a:pt x="5720781" y="3986107"/>
                </a:cubicBezTo>
                <a:cubicBezTo>
                  <a:pt x="5708554" y="3954307"/>
                  <a:pt x="5739304" y="3974778"/>
                  <a:pt x="5744840" y="3967610"/>
                </a:cubicBezTo>
                <a:cubicBezTo>
                  <a:pt x="5747843" y="3955179"/>
                  <a:pt x="5734577" y="3945702"/>
                  <a:pt x="5727237" y="3935242"/>
                </a:cubicBezTo>
                <a:cubicBezTo>
                  <a:pt x="5719820" y="3932555"/>
                  <a:pt x="5707958" y="3982935"/>
                  <a:pt x="5684062" y="3943030"/>
                </a:cubicBezTo>
                <a:cubicBezTo>
                  <a:pt x="5674892" y="3961329"/>
                  <a:pt x="5666528" y="3979375"/>
                  <a:pt x="5677538" y="3994028"/>
                </a:cubicBezTo>
                <a:cubicBezTo>
                  <a:pt x="5671242" y="4007752"/>
                  <a:pt x="5662899" y="4006061"/>
                  <a:pt x="5654709" y="4005475"/>
                </a:cubicBezTo>
                <a:lnTo>
                  <a:pt x="5638673" y="4018671"/>
                </a:lnTo>
                <a:lnTo>
                  <a:pt x="5628553" y="4006788"/>
                </a:lnTo>
                <a:lnTo>
                  <a:pt x="5625862" y="3996109"/>
                </a:lnTo>
                <a:cubicBezTo>
                  <a:pt x="5623224" y="3988196"/>
                  <a:pt x="5619086" y="3982993"/>
                  <a:pt x="5609969" y="3984965"/>
                </a:cubicBezTo>
                <a:lnTo>
                  <a:pt x="5628553" y="4006788"/>
                </a:lnTo>
                <a:lnTo>
                  <a:pt x="5632772" y="4023531"/>
                </a:lnTo>
                <a:lnTo>
                  <a:pt x="5638673" y="4018671"/>
                </a:lnTo>
                <a:lnTo>
                  <a:pt x="5699143" y="4089680"/>
                </a:lnTo>
                <a:cubicBezTo>
                  <a:pt x="5685379" y="4096824"/>
                  <a:pt x="5673057" y="4114735"/>
                  <a:pt x="5659692" y="4125282"/>
                </a:cubicBezTo>
                <a:cubicBezTo>
                  <a:pt x="5651583" y="4112661"/>
                  <a:pt x="5646296" y="4084553"/>
                  <a:pt x="5635321" y="4108347"/>
                </a:cubicBezTo>
                <a:cubicBezTo>
                  <a:pt x="5629576" y="4097645"/>
                  <a:pt x="5632985" y="4085129"/>
                  <a:pt x="5626363" y="4074430"/>
                </a:cubicBezTo>
                <a:cubicBezTo>
                  <a:pt x="5604682" y="4058962"/>
                  <a:pt x="5617324" y="4092755"/>
                  <a:pt x="5600755" y="4114633"/>
                </a:cubicBezTo>
                <a:cubicBezTo>
                  <a:pt x="5597038" y="4055679"/>
                  <a:pt x="5519498" y="4060390"/>
                  <a:pt x="5517647" y="4122531"/>
                </a:cubicBezTo>
                <a:cubicBezTo>
                  <a:pt x="5513358" y="4087969"/>
                  <a:pt x="5499293" y="4125743"/>
                  <a:pt x="5482818" y="4093424"/>
                </a:cubicBezTo>
                <a:cubicBezTo>
                  <a:pt x="5493875" y="4066008"/>
                  <a:pt x="5513003" y="4099092"/>
                  <a:pt x="5524091" y="4071546"/>
                </a:cubicBezTo>
                <a:cubicBezTo>
                  <a:pt x="5520431" y="4045595"/>
                  <a:pt x="5486663" y="4076669"/>
                  <a:pt x="5472334" y="4081086"/>
                </a:cubicBezTo>
                <a:cubicBezTo>
                  <a:pt x="5469111" y="4067466"/>
                  <a:pt x="5462703" y="4054378"/>
                  <a:pt x="5449449" y="4042532"/>
                </a:cubicBezTo>
                <a:cubicBezTo>
                  <a:pt x="5437057" y="4028192"/>
                  <a:pt x="5442051" y="4065964"/>
                  <a:pt x="5453176" y="4070386"/>
                </a:cubicBezTo>
                <a:cubicBezTo>
                  <a:pt x="5439330" y="4083597"/>
                  <a:pt x="5432633" y="4036907"/>
                  <a:pt x="5442330" y="4022543"/>
                </a:cubicBezTo>
                <a:cubicBezTo>
                  <a:pt x="5453780" y="4030964"/>
                  <a:pt x="5461547" y="4011522"/>
                  <a:pt x="5475298" y="4037890"/>
                </a:cubicBezTo>
                <a:cubicBezTo>
                  <a:pt x="5477701" y="4023275"/>
                  <a:pt x="5476217" y="4009229"/>
                  <a:pt x="5478462" y="3994630"/>
                </a:cubicBezTo>
                <a:cubicBezTo>
                  <a:pt x="5455604" y="3977876"/>
                  <a:pt x="5441027" y="4024005"/>
                  <a:pt x="5418005" y="4005607"/>
                </a:cubicBezTo>
                <a:cubicBezTo>
                  <a:pt x="5416770" y="4033263"/>
                  <a:pt x="5457620" y="4078527"/>
                  <a:pt x="5429081" y="4088925"/>
                </a:cubicBezTo>
                <a:cubicBezTo>
                  <a:pt x="5429655" y="4050378"/>
                  <a:pt x="5420613" y="4070738"/>
                  <a:pt x="5402792" y="4058071"/>
                </a:cubicBezTo>
                <a:cubicBezTo>
                  <a:pt x="5405326" y="4099792"/>
                  <a:pt x="5419749" y="4074062"/>
                  <a:pt x="5391068" y="4102915"/>
                </a:cubicBezTo>
                <a:cubicBezTo>
                  <a:pt x="5386014" y="4076278"/>
                  <a:pt x="5383266" y="4067301"/>
                  <a:pt x="5362987" y="4058251"/>
                </a:cubicBezTo>
                <a:cubicBezTo>
                  <a:pt x="5362299" y="4112299"/>
                  <a:pt x="5328312" y="4045236"/>
                  <a:pt x="5314839" y="4095285"/>
                </a:cubicBezTo>
                <a:cubicBezTo>
                  <a:pt x="5368025" y="4094026"/>
                  <a:pt x="5414152" y="4130819"/>
                  <a:pt x="5468882" y="4088707"/>
                </a:cubicBezTo>
                <a:cubicBezTo>
                  <a:pt x="5453111" y="4139445"/>
                  <a:pt x="5511242" y="4103383"/>
                  <a:pt x="5509281" y="4159598"/>
                </a:cubicBezTo>
                <a:cubicBezTo>
                  <a:pt x="5503897" y="4174309"/>
                  <a:pt x="5495705" y="4168505"/>
                  <a:pt x="5490524" y="4184398"/>
                </a:cubicBezTo>
                <a:cubicBezTo>
                  <a:pt x="5476809" y="4140131"/>
                  <a:pt x="5444478" y="4179568"/>
                  <a:pt x="5440473" y="4207717"/>
                </a:cubicBezTo>
                <a:cubicBezTo>
                  <a:pt x="5448032" y="4165630"/>
                  <a:pt x="5415745" y="4174711"/>
                  <a:pt x="5426043" y="4132215"/>
                </a:cubicBezTo>
                <a:cubicBezTo>
                  <a:pt x="5414764" y="4136401"/>
                  <a:pt x="5400177" y="4115599"/>
                  <a:pt x="5391383" y="4138385"/>
                </a:cubicBezTo>
                <a:cubicBezTo>
                  <a:pt x="5385407" y="4162290"/>
                  <a:pt x="5425907" y="4130028"/>
                  <a:pt x="5400388" y="4172341"/>
                </a:cubicBezTo>
                <a:cubicBezTo>
                  <a:pt x="5413165" y="4201798"/>
                  <a:pt x="5415403" y="4151951"/>
                  <a:pt x="5428145" y="4181452"/>
                </a:cubicBezTo>
                <a:cubicBezTo>
                  <a:pt x="5421411" y="4194724"/>
                  <a:pt x="5427437" y="4205318"/>
                  <a:pt x="5419822" y="4218514"/>
                </a:cubicBezTo>
                <a:cubicBezTo>
                  <a:pt x="5388897" y="4176509"/>
                  <a:pt x="5386072" y="4213753"/>
                  <a:pt x="5383615" y="4246473"/>
                </a:cubicBezTo>
                <a:cubicBezTo>
                  <a:pt x="5375869" y="4188351"/>
                  <a:pt x="5325482" y="4235912"/>
                  <a:pt x="5296926" y="4226756"/>
                </a:cubicBezTo>
                <a:cubicBezTo>
                  <a:pt x="5284591" y="4201986"/>
                  <a:pt x="5296105" y="4208195"/>
                  <a:pt x="5305288" y="4189646"/>
                </a:cubicBezTo>
                <a:cubicBezTo>
                  <a:pt x="5270625" y="4147610"/>
                  <a:pt x="5228160" y="4199132"/>
                  <a:pt x="5208073" y="4157511"/>
                </a:cubicBezTo>
                <a:cubicBezTo>
                  <a:pt x="5192493" y="4176881"/>
                  <a:pt x="5214589" y="4189481"/>
                  <a:pt x="5210182" y="4206873"/>
                </a:cubicBezTo>
                <a:cubicBezTo>
                  <a:pt x="5233482" y="4204485"/>
                  <a:pt x="5257870" y="4210288"/>
                  <a:pt x="5279319" y="4194305"/>
                </a:cubicBezTo>
                <a:cubicBezTo>
                  <a:pt x="5289584" y="4211440"/>
                  <a:pt x="5292019" y="4229914"/>
                  <a:pt x="5286752" y="4249805"/>
                </a:cubicBezTo>
                <a:cubicBezTo>
                  <a:pt x="5279122" y="4236511"/>
                  <a:pt x="5274177" y="4244202"/>
                  <a:pt x="5269518" y="4253024"/>
                </a:cubicBezTo>
                <a:cubicBezTo>
                  <a:pt x="5266316" y="4244054"/>
                  <a:pt x="5263072" y="4235126"/>
                  <a:pt x="5265701" y="4225097"/>
                </a:cubicBezTo>
                <a:cubicBezTo>
                  <a:pt x="5246720" y="4271224"/>
                  <a:pt x="5176638" y="4239712"/>
                  <a:pt x="5156437" y="4202253"/>
                </a:cubicBezTo>
                <a:cubicBezTo>
                  <a:pt x="5175850" y="4270932"/>
                  <a:pt x="5129200" y="4241542"/>
                  <a:pt x="5124360" y="4293570"/>
                </a:cubicBezTo>
                <a:cubicBezTo>
                  <a:pt x="5115484" y="4282728"/>
                  <a:pt x="5108228" y="4283267"/>
                  <a:pt x="5101786" y="4290488"/>
                </a:cubicBezTo>
                <a:cubicBezTo>
                  <a:pt x="5089020" y="4254259"/>
                  <a:pt x="5120441" y="4280061"/>
                  <a:pt x="5124031" y="4257975"/>
                </a:cubicBezTo>
                <a:cubicBezTo>
                  <a:pt x="5127911" y="4227764"/>
                  <a:pt x="5100511" y="4212844"/>
                  <a:pt x="5073114" y="4174836"/>
                </a:cubicBezTo>
                <a:cubicBezTo>
                  <a:pt x="5057911" y="4216505"/>
                  <a:pt x="5096386" y="4211483"/>
                  <a:pt x="5099632" y="4241130"/>
                </a:cubicBezTo>
                <a:cubicBezTo>
                  <a:pt x="5081244" y="4271582"/>
                  <a:pt x="5082175" y="4240552"/>
                  <a:pt x="5057938" y="4227300"/>
                </a:cubicBezTo>
                <a:cubicBezTo>
                  <a:pt x="5063285" y="4209812"/>
                  <a:pt x="5056466" y="4194316"/>
                  <a:pt x="5055818" y="4177895"/>
                </a:cubicBezTo>
                <a:cubicBezTo>
                  <a:pt x="5044252" y="4169159"/>
                  <a:pt x="5038511" y="4203049"/>
                  <a:pt x="5024610" y="4176404"/>
                </a:cubicBezTo>
                <a:cubicBezTo>
                  <a:pt x="5039626" y="4145094"/>
                  <a:pt x="5066115" y="4200136"/>
                  <a:pt x="5078033" y="4145472"/>
                </a:cubicBezTo>
                <a:cubicBezTo>
                  <a:pt x="5103491" y="4170645"/>
                  <a:pt x="5128451" y="4191338"/>
                  <a:pt x="5149365" y="4182297"/>
                </a:cubicBezTo>
                <a:cubicBezTo>
                  <a:pt x="5154956" y="4163911"/>
                  <a:pt x="5128273" y="4174207"/>
                  <a:pt x="5121603" y="4173147"/>
                </a:cubicBezTo>
                <a:cubicBezTo>
                  <a:pt x="5110338" y="4149553"/>
                  <a:pt x="5141051" y="4144120"/>
                  <a:pt x="5138932" y="4170041"/>
                </a:cubicBezTo>
                <a:cubicBezTo>
                  <a:pt x="5130836" y="4067074"/>
                  <a:pt x="5063774" y="4117766"/>
                  <a:pt x="4999923" y="4135417"/>
                </a:cubicBezTo>
                <a:lnTo>
                  <a:pt x="4939488" y="4135143"/>
                </a:lnTo>
                <a:lnTo>
                  <a:pt x="4939491" y="4135139"/>
                </a:lnTo>
                <a:lnTo>
                  <a:pt x="4939459" y="4135068"/>
                </a:lnTo>
                <a:lnTo>
                  <a:pt x="4944376" y="4105823"/>
                </a:lnTo>
                <a:cubicBezTo>
                  <a:pt x="4951728" y="4083599"/>
                  <a:pt x="4967501" y="4123631"/>
                  <a:pt x="4973730" y="4093261"/>
                </a:cubicBezTo>
                <a:cubicBezTo>
                  <a:pt x="4973666" y="4073210"/>
                  <a:pt x="4936265" y="4053462"/>
                  <a:pt x="4928657" y="4087377"/>
                </a:cubicBezTo>
                <a:cubicBezTo>
                  <a:pt x="4933597" y="4052946"/>
                  <a:pt x="4891357" y="4015174"/>
                  <a:pt x="4879917" y="4053428"/>
                </a:cubicBezTo>
                <a:cubicBezTo>
                  <a:pt x="4875671" y="4061836"/>
                  <a:pt x="4909451" y="4079049"/>
                  <a:pt x="4916326" y="4061072"/>
                </a:cubicBezTo>
                <a:cubicBezTo>
                  <a:pt x="4915873" y="4082171"/>
                  <a:pt x="4919446" y="4091935"/>
                  <a:pt x="4924246" y="4100799"/>
                </a:cubicBezTo>
                <a:lnTo>
                  <a:pt x="4939459" y="4135068"/>
                </a:lnTo>
                <a:lnTo>
                  <a:pt x="4939448" y="4135143"/>
                </a:lnTo>
                <a:lnTo>
                  <a:pt x="4939488" y="4135143"/>
                </a:lnTo>
                <a:lnTo>
                  <a:pt x="4910397" y="4183049"/>
                </a:lnTo>
                <a:cubicBezTo>
                  <a:pt x="4943249" y="4193260"/>
                  <a:pt x="4957953" y="4162144"/>
                  <a:pt x="5002457" y="4209030"/>
                </a:cubicBezTo>
                <a:cubicBezTo>
                  <a:pt x="4988128" y="4245047"/>
                  <a:pt x="5008054" y="4241757"/>
                  <a:pt x="4983891" y="4269314"/>
                </a:cubicBezTo>
                <a:cubicBezTo>
                  <a:pt x="4981701" y="4245911"/>
                  <a:pt x="4995060" y="4219880"/>
                  <a:pt x="4966079" y="4201299"/>
                </a:cubicBezTo>
                <a:cubicBezTo>
                  <a:pt x="4937091" y="4205684"/>
                  <a:pt x="4910194" y="4225216"/>
                  <a:pt x="4879619" y="4216973"/>
                </a:cubicBezTo>
                <a:cubicBezTo>
                  <a:pt x="4888840" y="4201206"/>
                  <a:pt x="4891118" y="4186561"/>
                  <a:pt x="4882709" y="4173804"/>
                </a:cubicBezTo>
                <a:cubicBezTo>
                  <a:pt x="4894773" y="4164720"/>
                  <a:pt x="4907670" y="4162112"/>
                  <a:pt x="4920640" y="4159867"/>
                </a:cubicBezTo>
                <a:cubicBezTo>
                  <a:pt x="4917310" y="4140320"/>
                  <a:pt x="4899099" y="4130767"/>
                  <a:pt x="4889146" y="4122820"/>
                </a:cubicBezTo>
                <a:cubicBezTo>
                  <a:pt x="4881547" y="4133730"/>
                  <a:pt x="4886870" y="4142322"/>
                  <a:pt x="4892870" y="4150634"/>
                </a:cubicBezTo>
                <a:cubicBezTo>
                  <a:pt x="4870306" y="4173542"/>
                  <a:pt x="4881543" y="4111847"/>
                  <a:pt x="4854581" y="4129106"/>
                </a:cubicBezTo>
                <a:cubicBezTo>
                  <a:pt x="4855508" y="4150311"/>
                  <a:pt x="4868746" y="4169259"/>
                  <a:pt x="4867317" y="4190953"/>
                </a:cubicBezTo>
                <a:cubicBezTo>
                  <a:pt x="4830337" y="4143715"/>
                  <a:pt x="4778086" y="4205543"/>
                  <a:pt x="4738839" y="4157290"/>
                </a:cubicBezTo>
                <a:cubicBezTo>
                  <a:pt x="4734643" y="4174661"/>
                  <a:pt x="4747733" y="4188933"/>
                  <a:pt x="4732405" y="4208318"/>
                </a:cubicBezTo>
                <a:cubicBezTo>
                  <a:pt x="4714386" y="4194969"/>
                  <a:pt x="4701017" y="4216475"/>
                  <a:pt x="4680146" y="4182157"/>
                </a:cubicBezTo>
                <a:cubicBezTo>
                  <a:pt x="4689770" y="4166305"/>
                  <a:pt x="4692377" y="4151631"/>
                  <a:pt x="4691993" y="4137345"/>
                </a:cubicBezTo>
                <a:cubicBezTo>
                  <a:pt x="4669583" y="4124528"/>
                  <a:pt x="4651081" y="4140877"/>
                  <a:pt x="4627750" y="4120679"/>
                </a:cubicBezTo>
                <a:cubicBezTo>
                  <a:pt x="4621290" y="4150035"/>
                  <a:pt x="4652258" y="4198513"/>
                  <a:pt x="4667830" y="4156017"/>
                </a:cubicBezTo>
                <a:cubicBezTo>
                  <a:pt x="4660647" y="4178677"/>
                  <a:pt x="4679583" y="4196540"/>
                  <a:pt x="4671864" y="4219259"/>
                </a:cubicBezTo>
                <a:cubicBezTo>
                  <a:pt x="4648000" y="4173204"/>
                  <a:pt x="4630573" y="4196003"/>
                  <a:pt x="4590094" y="4170135"/>
                </a:cubicBezTo>
                <a:cubicBezTo>
                  <a:pt x="4596408" y="4139795"/>
                  <a:pt x="4612085" y="4179711"/>
                  <a:pt x="4619452" y="4157613"/>
                </a:cubicBezTo>
                <a:cubicBezTo>
                  <a:pt x="4614347" y="4123592"/>
                  <a:pt x="4593267" y="4156522"/>
                  <a:pt x="4575933" y="4130020"/>
                </a:cubicBezTo>
                <a:cubicBezTo>
                  <a:pt x="4569126" y="4143007"/>
                  <a:pt x="4575215" y="4153804"/>
                  <a:pt x="4567566" y="4167087"/>
                </a:cubicBezTo>
                <a:cubicBezTo>
                  <a:pt x="4548550" y="4093380"/>
                  <a:pt x="4517186" y="4177898"/>
                  <a:pt x="4489477" y="4145776"/>
                </a:cubicBezTo>
                <a:cubicBezTo>
                  <a:pt x="4483588" y="4199320"/>
                  <a:pt x="4527272" y="4177029"/>
                  <a:pt x="4533280" y="4208925"/>
                </a:cubicBezTo>
                <a:cubicBezTo>
                  <a:pt x="4529826" y="4216132"/>
                  <a:pt x="4524187" y="4207325"/>
                  <a:pt x="4519431" y="4204242"/>
                </a:cubicBezTo>
                <a:cubicBezTo>
                  <a:pt x="4501946" y="4221607"/>
                  <a:pt x="4533753" y="4230098"/>
                  <a:pt x="4516312" y="4247497"/>
                </a:cubicBezTo>
                <a:cubicBezTo>
                  <a:pt x="4498290" y="4228874"/>
                  <a:pt x="4477767" y="4255935"/>
                  <a:pt x="4481413" y="4218188"/>
                </a:cubicBezTo>
                <a:cubicBezTo>
                  <a:pt x="4462879" y="4190109"/>
                  <a:pt x="4454428" y="4237233"/>
                  <a:pt x="4438213" y="4226106"/>
                </a:cubicBezTo>
                <a:cubicBezTo>
                  <a:pt x="4437040" y="4245036"/>
                  <a:pt x="4448162" y="4270096"/>
                  <a:pt x="4459138" y="4250782"/>
                </a:cubicBezTo>
                <a:cubicBezTo>
                  <a:pt x="4461763" y="4299470"/>
                  <a:pt x="4398607" y="4221326"/>
                  <a:pt x="4402317" y="4289496"/>
                </a:cubicBezTo>
                <a:cubicBezTo>
                  <a:pt x="4391845" y="4277282"/>
                  <a:pt x="4381347" y="4264784"/>
                  <a:pt x="4370874" y="4252570"/>
                </a:cubicBezTo>
                <a:cubicBezTo>
                  <a:pt x="4380245" y="4239067"/>
                  <a:pt x="4376270" y="4227849"/>
                  <a:pt x="4379238" y="4215460"/>
                </a:cubicBezTo>
                <a:cubicBezTo>
                  <a:pt x="4360414" y="4201570"/>
                  <a:pt x="4363305" y="4228140"/>
                  <a:pt x="4357004" y="4248054"/>
                </a:cubicBezTo>
                <a:cubicBezTo>
                  <a:pt x="4323456" y="4197055"/>
                  <a:pt x="4304038" y="4254313"/>
                  <a:pt x="4260334" y="4286908"/>
                </a:cubicBezTo>
                <a:cubicBezTo>
                  <a:pt x="4229982" y="4252107"/>
                  <a:pt x="4180548" y="4318712"/>
                  <a:pt x="4137503" y="4294933"/>
                </a:cubicBezTo>
                <a:cubicBezTo>
                  <a:pt x="4132723" y="4262080"/>
                  <a:pt x="4154842" y="4283853"/>
                  <a:pt x="4164998" y="4268696"/>
                </a:cubicBezTo>
                <a:cubicBezTo>
                  <a:pt x="4154194" y="4232972"/>
                  <a:pt x="4112281" y="4248603"/>
                  <a:pt x="4092176" y="4253407"/>
                </a:cubicBezTo>
                <a:cubicBezTo>
                  <a:pt x="4089177" y="4289338"/>
                  <a:pt x="4119393" y="4248706"/>
                  <a:pt x="4118392" y="4284312"/>
                </a:cubicBezTo>
                <a:cubicBezTo>
                  <a:pt x="4106885" y="4302472"/>
                  <a:pt x="4097531" y="4314520"/>
                  <a:pt x="4098009" y="4330540"/>
                </a:cubicBezTo>
                <a:cubicBezTo>
                  <a:pt x="4085829" y="4318253"/>
                  <a:pt x="4061574" y="4279300"/>
                  <a:pt x="4043647" y="4255100"/>
                </a:cubicBezTo>
                <a:cubicBezTo>
                  <a:pt x="4022634" y="4248204"/>
                  <a:pt x="4033076" y="4294180"/>
                  <a:pt x="4019885" y="4309277"/>
                </a:cubicBezTo>
                <a:cubicBezTo>
                  <a:pt x="4010040" y="4315722"/>
                  <a:pt x="3972132" y="4279294"/>
                  <a:pt x="3981954" y="4323254"/>
                </a:cubicBezTo>
                <a:cubicBezTo>
                  <a:pt x="3943703" y="4291177"/>
                  <a:pt x="3911929" y="4307308"/>
                  <a:pt x="3879779" y="4320526"/>
                </a:cubicBezTo>
                <a:cubicBezTo>
                  <a:pt x="3862523" y="4345007"/>
                  <a:pt x="3901064" y="4359243"/>
                  <a:pt x="3883727" y="4383737"/>
                </a:cubicBezTo>
                <a:cubicBezTo>
                  <a:pt x="3856189" y="4367458"/>
                  <a:pt x="3885750" y="4340716"/>
                  <a:pt x="3862441" y="4323550"/>
                </a:cubicBezTo>
                <a:cubicBezTo>
                  <a:pt x="3840457" y="4306371"/>
                  <a:pt x="3845893" y="4362615"/>
                  <a:pt x="3835240" y="4385469"/>
                </a:cubicBezTo>
                <a:cubicBezTo>
                  <a:pt x="3821874" y="4373386"/>
                  <a:pt x="3813061" y="4395547"/>
                  <a:pt x="3800661" y="4391669"/>
                </a:cubicBezTo>
                <a:cubicBezTo>
                  <a:pt x="3806328" y="4409650"/>
                  <a:pt x="3804772" y="4428908"/>
                  <a:pt x="3790858" y="4450348"/>
                </a:cubicBezTo>
                <a:cubicBezTo>
                  <a:pt x="3788938" y="4440127"/>
                  <a:pt x="3781668" y="4421438"/>
                  <a:pt x="3775057" y="4431916"/>
                </a:cubicBezTo>
                <a:cubicBezTo>
                  <a:pt x="3762403" y="4414193"/>
                  <a:pt x="3788098" y="4427047"/>
                  <a:pt x="3788632" y="4401085"/>
                </a:cubicBezTo>
                <a:cubicBezTo>
                  <a:pt x="3773825" y="4378143"/>
                  <a:pt x="3765341" y="4403138"/>
                  <a:pt x="3754096" y="4407281"/>
                </a:cubicBezTo>
                <a:cubicBezTo>
                  <a:pt x="3742626" y="4390562"/>
                  <a:pt x="3767193" y="4379116"/>
                  <a:pt x="3772947" y="4382553"/>
                </a:cubicBezTo>
                <a:cubicBezTo>
                  <a:pt x="3772366" y="4365960"/>
                  <a:pt x="3765684" y="4350620"/>
                  <a:pt x="3762139" y="4334666"/>
                </a:cubicBezTo>
                <a:cubicBezTo>
                  <a:pt x="3745329" y="4335932"/>
                  <a:pt x="3748122" y="4361554"/>
                  <a:pt x="3734382" y="4325551"/>
                </a:cubicBezTo>
                <a:cubicBezTo>
                  <a:pt x="3719555" y="4360372"/>
                  <a:pt x="3742061" y="4349428"/>
                  <a:pt x="3745095" y="4373369"/>
                </a:cubicBezTo>
                <a:cubicBezTo>
                  <a:pt x="3729592" y="4395469"/>
                  <a:pt x="3727066" y="4359894"/>
                  <a:pt x="3718892" y="4342545"/>
                </a:cubicBezTo>
                <a:cubicBezTo>
                  <a:pt x="3697208" y="4334764"/>
                  <a:pt x="3679242" y="4355538"/>
                  <a:pt x="3658316" y="4353529"/>
                </a:cubicBezTo>
                <a:cubicBezTo>
                  <a:pt x="3659658" y="4374696"/>
                  <a:pt x="3676351" y="4392954"/>
                  <a:pt x="3679639" y="4413669"/>
                </a:cubicBezTo>
                <a:cubicBezTo>
                  <a:pt x="3661746" y="4427465"/>
                  <a:pt x="3650654" y="4485736"/>
                  <a:pt x="3624651" y="4466231"/>
                </a:cubicBezTo>
                <a:lnTo>
                  <a:pt x="3589923" y="4520808"/>
                </a:lnTo>
                <a:lnTo>
                  <a:pt x="3593808" y="4500327"/>
                </a:lnTo>
                <a:cubicBezTo>
                  <a:pt x="3578152" y="4482873"/>
                  <a:pt x="3566534" y="4495111"/>
                  <a:pt x="3553969" y="4500549"/>
                </a:cubicBezTo>
                <a:cubicBezTo>
                  <a:pt x="3543601" y="4488116"/>
                  <a:pt x="3556533" y="4471676"/>
                  <a:pt x="3539812" y="4460478"/>
                </a:cubicBezTo>
                <a:cubicBezTo>
                  <a:pt x="3556852" y="4460640"/>
                  <a:pt x="3583858" y="4417055"/>
                  <a:pt x="3591660" y="4451012"/>
                </a:cubicBezTo>
                <a:cubicBezTo>
                  <a:pt x="3592068" y="4434318"/>
                  <a:pt x="3594589" y="4417201"/>
                  <a:pt x="3580817" y="4403168"/>
                </a:cubicBezTo>
                <a:cubicBezTo>
                  <a:pt x="3565427" y="4402087"/>
                  <a:pt x="3575413" y="4444037"/>
                  <a:pt x="3549698" y="4401790"/>
                </a:cubicBezTo>
                <a:cubicBezTo>
                  <a:pt x="3532210" y="4419111"/>
                  <a:pt x="3564046" y="4427517"/>
                  <a:pt x="3546644" y="4444873"/>
                </a:cubicBezTo>
                <a:cubicBezTo>
                  <a:pt x="3544728" y="4402299"/>
                  <a:pt x="3521223" y="4407949"/>
                  <a:pt x="3504915" y="4431130"/>
                </a:cubicBezTo>
                <a:cubicBezTo>
                  <a:pt x="3490819" y="4406663"/>
                  <a:pt x="3506382" y="4397260"/>
                  <a:pt x="3518485" y="4400295"/>
                </a:cubicBezTo>
                <a:cubicBezTo>
                  <a:pt x="3509483" y="4388223"/>
                  <a:pt x="3503252" y="4396669"/>
                  <a:pt x="3494068" y="4383243"/>
                </a:cubicBezTo>
                <a:cubicBezTo>
                  <a:pt x="3491176" y="4400397"/>
                  <a:pt x="3467775" y="4421237"/>
                  <a:pt x="3478944" y="4435824"/>
                </a:cubicBezTo>
                <a:cubicBezTo>
                  <a:pt x="3471746" y="4440927"/>
                  <a:pt x="3436997" y="4403712"/>
                  <a:pt x="3449617" y="4448261"/>
                </a:cubicBezTo>
                <a:cubicBezTo>
                  <a:pt x="3437041" y="4463709"/>
                  <a:pt x="3419886" y="4390308"/>
                  <a:pt x="3400851" y="4414436"/>
                </a:cubicBezTo>
                <a:cubicBezTo>
                  <a:pt x="3397849" y="4426867"/>
                  <a:pt x="3411191" y="4436337"/>
                  <a:pt x="3418412" y="4446808"/>
                </a:cubicBezTo>
                <a:cubicBezTo>
                  <a:pt x="3397371" y="4455029"/>
                  <a:pt x="3362708" y="4500478"/>
                  <a:pt x="3349283" y="4459459"/>
                </a:cubicBezTo>
                <a:cubicBezTo>
                  <a:pt x="3342200" y="4454745"/>
                  <a:pt x="3313161" y="4472422"/>
                  <a:pt x="3335705" y="4490207"/>
                </a:cubicBezTo>
                <a:cubicBezTo>
                  <a:pt x="3297088" y="4491428"/>
                  <a:pt x="3241987" y="4455761"/>
                  <a:pt x="3218730" y="4376390"/>
                </a:cubicBezTo>
                <a:cubicBezTo>
                  <a:pt x="3208342" y="4375877"/>
                  <a:pt x="3199283" y="4385149"/>
                  <a:pt x="3187534" y="4375019"/>
                </a:cubicBezTo>
                <a:cubicBezTo>
                  <a:pt x="3173367" y="4401259"/>
                  <a:pt x="3208725" y="4418520"/>
                  <a:pt x="3188202" y="4445956"/>
                </a:cubicBezTo>
                <a:cubicBezTo>
                  <a:pt x="3212158" y="4469821"/>
                  <a:pt x="3209836" y="4451210"/>
                  <a:pt x="3222661" y="4439808"/>
                </a:cubicBezTo>
                <a:lnTo>
                  <a:pt x="3233419" y="4480533"/>
                </a:lnTo>
                <a:lnTo>
                  <a:pt x="3220399" y="4472556"/>
                </a:lnTo>
                <a:cubicBezTo>
                  <a:pt x="3213520" y="4470763"/>
                  <a:pt x="3207255" y="4473441"/>
                  <a:pt x="3202321" y="4486031"/>
                </a:cubicBezTo>
                <a:cubicBezTo>
                  <a:pt x="3194833" y="4507392"/>
                  <a:pt x="3216022" y="4486035"/>
                  <a:pt x="3223325" y="4510701"/>
                </a:cubicBezTo>
                <a:cubicBezTo>
                  <a:pt x="3215671" y="4541752"/>
                  <a:pt x="3197648" y="4495560"/>
                  <a:pt x="3190592" y="4530831"/>
                </a:cubicBezTo>
                <a:cubicBezTo>
                  <a:pt x="3174217" y="4464661"/>
                  <a:pt x="3132527" y="4520508"/>
                  <a:pt x="3106026" y="4560514"/>
                </a:cubicBezTo>
                <a:cubicBezTo>
                  <a:pt x="3088773" y="4538033"/>
                  <a:pt x="3071072" y="4492178"/>
                  <a:pt x="3100107" y="4483347"/>
                </a:cubicBezTo>
                <a:cubicBezTo>
                  <a:pt x="3097601" y="4520475"/>
                  <a:pt x="3113868" y="4504979"/>
                  <a:pt x="3127950" y="4492492"/>
                </a:cubicBezTo>
                <a:cubicBezTo>
                  <a:pt x="3130889" y="4479445"/>
                  <a:pt x="3119038" y="4480908"/>
                  <a:pt x="3114061" y="4487853"/>
                </a:cubicBezTo>
                <a:cubicBezTo>
                  <a:pt x="3117185" y="4455147"/>
                  <a:pt x="3164707" y="4470289"/>
                  <a:pt x="3184729" y="4453784"/>
                </a:cubicBezTo>
                <a:cubicBezTo>
                  <a:pt x="3108931" y="4417544"/>
                  <a:pt x="3007451" y="4473042"/>
                  <a:pt x="2919868" y="4459183"/>
                </a:cubicBezTo>
                <a:cubicBezTo>
                  <a:pt x="2916755" y="4469302"/>
                  <a:pt x="2926548" y="4476934"/>
                  <a:pt x="2932183" y="4485324"/>
                </a:cubicBezTo>
                <a:cubicBezTo>
                  <a:pt x="2922021" y="4497578"/>
                  <a:pt x="2911252" y="4505121"/>
                  <a:pt x="2895778" y="4477721"/>
                </a:cubicBezTo>
                <a:cubicBezTo>
                  <a:pt x="2894494" y="4523531"/>
                  <a:pt x="2879073" y="4486911"/>
                  <a:pt x="2864897" y="4511866"/>
                </a:cubicBezTo>
                <a:cubicBezTo>
                  <a:pt x="2854199" y="4530234"/>
                  <a:pt x="2897505" y="4539125"/>
                  <a:pt x="2875688" y="4559588"/>
                </a:cubicBezTo>
                <a:cubicBezTo>
                  <a:pt x="2854197" y="4516864"/>
                  <a:pt x="2848612" y="4545010"/>
                  <a:pt x="2818560" y="4562913"/>
                </a:cubicBezTo>
                <a:cubicBezTo>
                  <a:pt x="2801025" y="4529997"/>
                  <a:pt x="2781744" y="4509593"/>
                  <a:pt x="2764866" y="4558414"/>
                </a:cubicBezTo>
                <a:cubicBezTo>
                  <a:pt x="2746202" y="4529057"/>
                  <a:pt x="2734824" y="4554144"/>
                  <a:pt x="2716108" y="4524711"/>
                </a:cubicBezTo>
                <a:cubicBezTo>
                  <a:pt x="2682469" y="4628729"/>
                  <a:pt x="2590887" y="4570977"/>
                  <a:pt x="2517933" y="4631732"/>
                </a:cubicBezTo>
                <a:cubicBezTo>
                  <a:pt x="2515959" y="4600748"/>
                  <a:pt x="2492879" y="4578536"/>
                  <a:pt x="2490081" y="4622543"/>
                </a:cubicBezTo>
                <a:cubicBezTo>
                  <a:pt x="2470471" y="4609483"/>
                  <a:pt x="2473122" y="4592394"/>
                  <a:pt x="2470591" y="4576209"/>
                </a:cubicBezTo>
                <a:cubicBezTo>
                  <a:pt x="2464497" y="4574263"/>
                  <a:pt x="2458210" y="4572082"/>
                  <a:pt x="2453400" y="4579429"/>
                </a:cubicBezTo>
                <a:cubicBezTo>
                  <a:pt x="2458164" y="4599991"/>
                  <a:pt x="2455614" y="4621678"/>
                  <a:pt x="2474685" y="4639610"/>
                </a:cubicBezTo>
                <a:cubicBezTo>
                  <a:pt x="2453220" y="4671250"/>
                  <a:pt x="2460923" y="4582768"/>
                  <a:pt x="2438229" y="4631932"/>
                </a:cubicBezTo>
                <a:cubicBezTo>
                  <a:pt x="2425067" y="4583742"/>
                  <a:pt x="2419726" y="4602520"/>
                  <a:pt x="2394705" y="4604335"/>
                </a:cubicBezTo>
                <a:cubicBezTo>
                  <a:pt x="2388063" y="4622166"/>
                  <a:pt x="2400583" y="4636537"/>
                  <a:pt x="2414101" y="4650557"/>
                </a:cubicBezTo>
                <a:cubicBezTo>
                  <a:pt x="2367982" y="4620280"/>
                  <a:pt x="2308807" y="4663969"/>
                  <a:pt x="2268165" y="4584675"/>
                </a:cubicBezTo>
                <a:cubicBezTo>
                  <a:pt x="2245688" y="4572821"/>
                  <a:pt x="2248622" y="4595773"/>
                  <a:pt x="2235424" y="4604724"/>
                </a:cubicBezTo>
                <a:cubicBezTo>
                  <a:pt x="2226251" y="4627836"/>
                  <a:pt x="2251872" y="4644478"/>
                  <a:pt x="2239388" y="4668095"/>
                </a:cubicBezTo>
                <a:cubicBezTo>
                  <a:pt x="2221287" y="4652348"/>
                  <a:pt x="2222235" y="4633231"/>
                  <a:pt x="2223385" y="4614054"/>
                </a:cubicBezTo>
                <a:cubicBezTo>
                  <a:pt x="2203126" y="4625434"/>
                  <a:pt x="2205822" y="4601944"/>
                  <a:pt x="2185061" y="4592612"/>
                </a:cubicBezTo>
                <a:cubicBezTo>
                  <a:pt x="2177073" y="4631759"/>
                  <a:pt x="2210853" y="4674094"/>
                  <a:pt x="2230786" y="4669645"/>
                </a:cubicBezTo>
                <a:cubicBezTo>
                  <a:pt x="2223182" y="4681758"/>
                  <a:pt x="2228732" y="4691321"/>
                  <a:pt x="2232585" y="4683536"/>
                </a:cubicBezTo>
                <a:cubicBezTo>
                  <a:pt x="2208215" y="4728551"/>
                  <a:pt x="2172393" y="4779270"/>
                  <a:pt x="2116800" y="4711726"/>
                </a:cubicBezTo>
                <a:cubicBezTo>
                  <a:pt x="2103503" y="4733102"/>
                  <a:pt x="2141610" y="4745098"/>
                  <a:pt x="2124231" y="4767186"/>
                </a:cubicBezTo>
                <a:cubicBezTo>
                  <a:pt x="2103957" y="4730649"/>
                  <a:pt x="2066947" y="4782732"/>
                  <a:pt x="2037778" y="4782942"/>
                </a:cubicBezTo>
                <a:cubicBezTo>
                  <a:pt x="2027905" y="4772908"/>
                  <a:pt x="2030902" y="4760433"/>
                  <a:pt x="2020139" y="4750616"/>
                </a:cubicBezTo>
                <a:cubicBezTo>
                  <a:pt x="2020192" y="4762490"/>
                  <a:pt x="2028676" y="4772745"/>
                  <a:pt x="2020541" y="4786122"/>
                </a:cubicBezTo>
                <a:cubicBezTo>
                  <a:pt x="2004405" y="4786695"/>
                  <a:pt x="2014096" y="4777562"/>
                  <a:pt x="1999489" y="4761457"/>
                </a:cubicBezTo>
                <a:cubicBezTo>
                  <a:pt x="1997092" y="4771293"/>
                  <a:pt x="2007641" y="4778974"/>
                  <a:pt x="2003177" y="4789314"/>
                </a:cubicBezTo>
                <a:cubicBezTo>
                  <a:pt x="1988285" y="4821444"/>
                  <a:pt x="1966185" y="4800287"/>
                  <a:pt x="1964884" y="4767743"/>
                </a:cubicBezTo>
                <a:cubicBezTo>
                  <a:pt x="1961845" y="4777815"/>
                  <a:pt x="1957724" y="4780147"/>
                  <a:pt x="1952846" y="4777076"/>
                </a:cubicBezTo>
                <a:cubicBezTo>
                  <a:pt x="1949755" y="4787067"/>
                  <a:pt x="1959568" y="4794906"/>
                  <a:pt x="1965160" y="4803261"/>
                </a:cubicBezTo>
                <a:cubicBezTo>
                  <a:pt x="1925033" y="4811983"/>
                  <a:pt x="1868554" y="4874284"/>
                  <a:pt x="1835568" y="4826761"/>
                </a:cubicBezTo>
                <a:cubicBezTo>
                  <a:pt x="1801240" y="4871804"/>
                  <a:pt x="1804947" y="4819269"/>
                  <a:pt x="1785559" y="4850077"/>
                </a:cubicBezTo>
                <a:cubicBezTo>
                  <a:pt x="1756351" y="4799299"/>
                  <a:pt x="1743828" y="4810796"/>
                  <a:pt x="1710507" y="4785481"/>
                </a:cubicBezTo>
                <a:cubicBezTo>
                  <a:pt x="1718195" y="4765302"/>
                  <a:pt x="1729230" y="4771268"/>
                  <a:pt x="1738045" y="4759238"/>
                </a:cubicBezTo>
                <a:cubicBezTo>
                  <a:pt x="1721774" y="4737031"/>
                  <a:pt x="1713700" y="4776142"/>
                  <a:pt x="1698228" y="4759293"/>
                </a:cubicBezTo>
                <a:cubicBezTo>
                  <a:pt x="1695055" y="4769252"/>
                  <a:pt x="1704869" y="4777087"/>
                  <a:pt x="1710507" y="4785481"/>
                </a:cubicBezTo>
                <a:cubicBezTo>
                  <a:pt x="1683506" y="4793480"/>
                  <a:pt x="1659972" y="4826788"/>
                  <a:pt x="1633000" y="4835072"/>
                </a:cubicBezTo>
                <a:cubicBezTo>
                  <a:pt x="1629883" y="4845152"/>
                  <a:pt x="1639724" y="4852862"/>
                  <a:pt x="1645457" y="4861368"/>
                </a:cubicBezTo>
                <a:cubicBezTo>
                  <a:pt x="1632876" y="4866642"/>
                  <a:pt x="1621180" y="4878931"/>
                  <a:pt x="1605553" y="4861392"/>
                </a:cubicBezTo>
                <a:cubicBezTo>
                  <a:pt x="1581942" y="4787825"/>
                  <a:pt x="1509002" y="4908660"/>
                  <a:pt x="1460126" y="4866503"/>
                </a:cubicBezTo>
                <a:cubicBezTo>
                  <a:pt x="1509020" y="4846084"/>
                  <a:pt x="1558797" y="4831386"/>
                  <a:pt x="1606844" y="4804331"/>
                </a:cubicBezTo>
                <a:cubicBezTo>
                  <a:pt x="1587187" y="4789571"/>
                  <a:pt x="1571905" y="4807787"/>
                  <a:pt x="1554949" y="4813719"/>
                </a:cubicBezTo>
                <a:cubicBezTo>
                  <a:pt x="1544019" y="4782036"/>
                  <a:pt x="1576452" y="4801924"/>
                  <a:pt x="1582396" y="4787404"/>
                </a:cubicBezTo>
                <a:cubicBezTo>
                  <a:pt x="1571924" y="4775151"/>
                  <a:pt x="1561491" y="4762890"/>
                  <a:pt x="1550915" y="4750478"/>
                </a:cubicBezTo>
                <a:cubicBezTo>
                  <a:pt x="1544194" y="4763499"/>
                  <a:pt x="1550194" y="4774222"/>
                  <a:pt x="1542630" y="4787535"/>
                </a:cubicBezTo>
                <a:cubicBezTo>
                  <a:pt x="1504084" y="4776043"/>
                  <a:pt x="1497556" y="4711187"/>
                  <a:pt x="1457417" y="4746114"/>
                </a:cubicBezTo>
                <a:cubicBezTo>
                  <a:pt x="1456783" y="4771136"/>
                  <a:pt x="1489796" y="4770323"/>
                  <a:pt x="1502779" y="4787638"/>
                </a:cubicBezTo>
                <a:cubicBezTo>
                  <a:pt x="1503563" y="4804166"/>
                  <a:pt x="1495147" y="4822135"/>
                  <a:pt x="1504940" y="4837034"/>
                </a:cubicBezTo>
                <a:cubicBezTo>
                  <a:pt x="1494964" y="4828422"/>
                  <a:pt x="1462336" y="4746730"/>
                  <a:pt x="1431761" y="4786283"/>
                </a:cubicBezTo>
                <a:cubicBezTo>
                  <a:pt x="1427079" y="4801375"/>
                  <a:pt x="1433082" y="4814549"/>
                  <a:pt x="1445969" y="4826431"/>
                </a:cubicBezTo>
                <a:cubicBezTo>
                  <a:pt x="1431221" y="4854309"/>
                  <a:pt x="1404381" y="4772730"/>
                  <a:pt x="1379914" y="4795750"/>
                </a:cubicBezTo>
                <a:cubicBezTo>
                  <a:pt x="1364334" y="4817525"/>
                  <a:pt x="1396909" y="4830673"/>
                  <a:pt x="1378671" y="4852844"/>
                </a:cubicBezTo>
                <a:cubicBezTo>
                  <a:pt x="1373548" y="4849054"/>
                  <a:pt x="1375035" y="4844124"/>
                  <a:pt x="1376837" y="4839039"/>
                </a:cubicBezTo>
                <a:cubicBezTo>
                  <a:pt x="1375301" y="4819971"/>
                  <a:pt x="1353291" y="4839792"/>
                  <a:pt x="1353913" y="4800534"/>
                </a:cubicBezTo>
                <a:cubicBezTo>
                  <a:pt x="1347059" y="4807798"/>
                  <a:pt x="1319232" y="4822276"/>
                  <a:pt x="1320952" y="4785185"/>
                </a:cubicBezTo>
                <a:cubicBezTo>
                  <a:pt x="1311670" y="4792654"/>
                  <a:pt x="1299161" y="4777205"/>
                  <a:pt x="1291628" y="4797660"/>
                </a:cubicBezTo>
                <a:cubicBezTo>
                  <a:pt x="1293960" y="4823246"/>
                  <a:pt x="1327367" y="4843322"/>
                  <a:pt x="1323381" y="4870057"/>
                </a:cubicBezTo>
                <a:cubicBezTo>
                  <a:pt x="1311635" y="4863624"/>
                  <a:pt x="1294870" y="4855212"/>
                  <a:pt x="1279849" y="4842340"/>
                </a:cubicBezTo>
                <a:cubicBezTo>
                  <a:pt x="1269550" y="4858514"/>
                  <a:pt x="1282067" y="4870474"/>
                  <a:pt x="1268125" y="4887183"/>
                </a:cubicBezTo>
                <a:cubicBezTo>
                  <a:pt x="1240914" y="4882166"/>
                  <a:pt x="1216312" y="4896937"/>
                  <a:pt x="1190307" y="4901308"/>
                </a:cubicBezTo>
                <a:cubicBezTo>
                  <a:pt x="1183526" y="4919402"/>
                  <a:pt x="1207942" y="4906851"/>
                  <a:pt x="1216610" y="4932244"/>
                </a:cubicBezTo>
                <a:cubicBezTo>
                  <a:pt x="1186052" y="4959419"/>
                  <a:pt x="1166515" y="4864841"/>
                  <a:pt x="1140385" y="4924654"/>
                </a:cubicBezTo>
                <a:cubicBezTo>
                  <a:pt x="1130878" y="4919817"/>
                  <a:pt x="1117211" y="4883723"/>
                  <a:pt x="1110656" y="4901585"/>
                </a:cubicBezTo>
                <a:cubicBezTo>
                  <a:pt x="1097997" y="4883823"/>
                  <a:pt x="1123701" y="4896803"/>
                  <a:pt x="1124209" y="4870591"/>
                </a:cubicBezTo>
                <a:cubicBezTo>
                  <a:pt x="1118987" y="4864604"/>
                  <a:pt x="1113771" y="4858291"/>
                  <a:pt x="1108498" y="4852188"/>
                </a:cubicBezTo>
                <a:cubicBezTo>
                  <a:pt x="1086104" y="4883261"/>
                  <a:pt x="1056481" y="4860425"/>
                  <a:pt x="1034477" y="4894073"/>
                </a:cubicBezTo>
                <a:cubicBezTo>
                  <a:pt x="1038022" y="4929835"/>
                  <a:pt x="1074096" y="4927714"/>
                  <a:pt x="1082886" y="4892348"/>
                </a:cubicBezTo>
                <a:cubicBezTo>
                  <a:pt x="1096715" y="4907374"/>
                  <a:pt x="1109867" y="4917403"/>
                  <a:pt x="1121210" y="4913833"/>
                </a:cubicBezTo>
                <a:cubicBezTo>
                  <a:pt x="1106825" y="4914062"/>
                  <a:pt x="1079687" y="4971323"/>
                  <a:pt x="1051965" y="4926539"/>
                </a:cubicBezTo>
                <a:cubicBezTo>
                  <a:pt x="1037122" y="4950647"/>
                  <a:pt x="1062212" y="4967343"/>
                  <a:pt x="1047357" y="4991329"/>
                </a:cubicBezTo>
                <a:cubicBezTo>
                  <a:pt x="1024353" y="4944734"/>
                  <a:pt x="973627" y="4957864"/>
                  <a:pt x="932859" y="4962375"/>
                </a:cubicBezTo>
                <a:cubicBezTo>
                  <a:pt x="926172" y="4989513"/>
                  <a:pt x="947319" y="4968160"/>
                  <a:pt x="953777" y="4987015"/>
                </a:cubicBezTo>
                <a:cubicBezTo>
                  <a:pt x="935290" y="4989737"/>
                  <a:pt x="946759" y="5012106"/>
                  <a:pt x="933406" y="5033324"/>
                </a:cubicBezTo>
                <a:cubicBezTo>
                  <a:pt x="907586" y="5016785"/>
                  <a:pt x="887109" y="5039815"/>
                  <a:pt x="860590" y="5018077"/>
                </a:cubicBezTo>
                <a:cubicBezTo>
                  <a:pt x="834270" y="5066741"/>
                  <a:pt x="828118" y="5014432"/>
                  <a:pt x="775376" y="4976695"/>
                </a:cubicBezTo>
                <a:cubicBezTo>
                  <a:pt x="794714" y="4977371"/>
                  <a:pt x="815552" y="4990680"/>
                  <a:pt x="832470" y="4973457"/>
                </a:cubicBezTo>
                <a:cubicBezTo>
                  <a:pt x="842686" y="4981133"/>
                  <a:pt x="839764" y="4991106"/>
                  <a:pt x="836237" y="5001267"/>
                </a:cubicBezTo>
                <a:cubicBezTo>
                  <a:pt x="849160" y="5009449"/>
                  <a:pt x="860659" y="5007399"/>
                  <a:pt x="870759" y="4994946"/>
                </a:cubicBezTo>
                <a:cubicBezTo>
                  <a:pt x="879307" y="4981113"/>
                  <a:pt x="854863" y="4978842"/>
                  <a:pt x="851645" y="4984281"/>
                </a:cubicBezTo>
                <a:cubicBezTo>
                  <a:pt x="854601" y="4960891"/>
                  <a:pt x="889133" y="4889876"/>
                  <a:pt x="915250" y="4929968"/>
                </a:cubicBezTo>
                <a:cubicBezTo>
                  <a:pt x="923969" y="4886221"/>
                  <a:pt x="972599" y="4880613"/>
                  <a:pt x="1003233" y="4892668"/>
                </a:cubicBezTo>
                <a:cubicBezTo>
                  <a:pt x="1010830" y="4870755"/>
                  <a:pt x="1003529" y="4854646"/>
                  <a:pt x="1023881" y="4881833"/>
                </a:cubicBezTo>
                <a:cubicBezTo>
                  <a:pt x="1062474" y="4828131"/>
                  <a:pt x="1105733" y="4809868"/>
                  <a:pt x="1153226" y="4822728"/>
                </a:cubicBezTo>
                <a:cubicBezTo>
                  <a:pt x="1148594" y="4774705"/>
                  <a:pt x="1199166" y="4803818"/>
                  <a:pt x="1180353" y="4760903"/>
                </a:cubicBezTo>
                <a:cubicBezTo>
                  <a:pt x="1189224" y="4774109"/>
                  <a:pt x="1203471" y="4769701"/>
                  <a:pt x="1222181" y="4774802"/>
                </a:cubicBezTo>
                <a:cubicBezTo>
                  <a:pt x="1216651" y="4789318"/>
                  <a:pt x="1208501" y="4783510"/>
                  <a:pt x="1203291" y="4799533"/>
                </a:cubicBezTo>
                <a:cubicBezTo>
                  <a:pt x="1212818" y="4804577"/>
                  <a:pt x="1221511" y="4803476"/>
                  <a:pt x="1231018" y="4808731"/>
                </a:cubicBezTo>
                <a:cubicBezTo>
                  <a:pt x="1232920" y="4796495"/>
                  <a:pt x="1231317" y="4784907"/>
                  <a:pt x="1222181" y="4774802"/>
                </a:cubicBezTo>
                <a:cubicBezTo>
                  <a:pt x="1230689" y="4750467"/>
                  <a:pt x="1244370" y="4764802"/>
                  <a:pt x="1252985" y="4740709"/>
                </a:cubicBezTo>
                <a:cubicBezTo>
                  <a:pt x="1262463" y="4748496"/>
                  <a:pt x="1258841" y="4758545"/>
                  <a:pt x="1265346" y="4766928"/>
                </a:cubicBezTo>
                <a:cubicBezTo>
                  <a:pt x="1272771" y="4744950"/>
                  <a:pt x="1280559" y="4726173"/>
                  <a:pt x="1294667" y="4754414"/>
                </a:cubicBezTo>
                <a:cubicBezTo>
                  <a:pt x="1300483" y="4742689"/>
                  <a:pt x="1305131" y="4722032"/>
                  <a:pt x="1313557" y="4729681"/>
                </a:cubicBezTo>
                <a:cubicBezTo>
                  <a:pt x="1323748" y="4713645"/>
                  <a:pt x="1287741" y="4705919"/>
                  <a:pt x="1307951" y="4687983"/>
                </a:cubicBezTo>
                <a:cubicBezTo>
                  <a:pt x="1331859" y="4738930"/>
                  <a:pt x="1403463" y="4701444"/>
                  <a:pt x="1415085" y="4661305"/>
                </a:cubicBezTo>
                <a:cubicBezTo>
                  <a:pt x="1428670" y="4642305"/>
                  <a:pt x="1423014" y="4681919"/>
                  <a:pt x="1436094" y="4685975"/>
                </a:cubicBezTo>
                <a:cubicBezTo>
                  <a:pt x="1440945" y="4689545"/>
                  <a:pt x="1444645" y="4684348"/>
                  <a:pt x="1449944" y="4690658"/>
                </a:cubicBezTo>
                <a:cubicBezTo>
                  <a:pt x="1464132" y="4671513"/>
                  <a:pt x="1450913" y="4657174"/>
                  <a:pt x="1465063" y="4638077"/>
                </a:cubicBezTo>
                <a:cubicBezTo>
                  <a:pt x="1499015" y="4677199"/>
                  <a:pt x="1549861" y="4628803"/>
                  <a:pt x="1589499" y="4608417"/>
                </a:cubicBezTo>
                <a:cubicBezTo>
                  <a:pt x="1603129" y="4632805"/>
                  <a:pt x="1612041" y="4622963"/>
                  <a:pt x="1624371" y="4637520"/>
                </a:cubicBezTo>
                <a:cubicBezTo>
                  <a:pt x="1606570" y="4672066"/>
                  <a:pt x="1604042" y="4615396"/>
                  <a:pt x="1584533" y="4637746"/>
                </a:cubicBezTo>
                <a:cubicBezTo>
                  <a:pt x="1597849" y="4657846"/>
                  <a:pt x="1594068" y="4652170"/>
                  <a:pt x="1586767" y="4687052"/>
                </a:cubicBezTo>
                <a:cubicBezTo>
                  <a:pt x="1620405" y="4727201"/>
                  <a:pt x="1642009" y="4698577"/>
                  <a:pt x="1645380" y="4662192"/>
                </a:cubicBezTo>
                <a:cubicBezTo>
                  <a:pt x="1630535" y="4638923"/>
                  <a:pt x="1626570" y="4698251"/>
                  <a:pt x="1610767" y="4668440"/>
                </a:cubicBezTo>
                <a:cubicBezTo>
                  <a:pt x="1629973" y="4664186"/>
                  <a:pt x="1633917" y="4622464"/>
                  <a:pt x="1615414" y="4603602"/>
                </a:cubicBezTo>
                <a:cubicBezTo>
                  <a:pt x="1642829" y="4598838"/>
                  <a:pt x="1667560" y="4573965"/>
                  <a:pt x="1694712" y="4567860"/>
                </a:cubicBezTo>
                <a:cubicBezTo>
                  <a:pt x="1688311" y="4549391"/>
                  <a:pt x="1686565" y="4543895"/>
                  <a:pt x="1688764" y="4540164"/>
                </a:cubicBezTo>
                <a:lnTo>
                  <a:pt x="1703975" y="4525509"/>
                </a:lnTo>
                <a:lnTo>
                  <a:pt x="1698194" y="4560109"/>
                </a:lnTo>
                <a:cubicBezTo>
                  <a:pt x="1723903" y="4565447"/>
                  <a:pt x="1745518" y="4539729"/>
                  <a:pt x="1774415" y="4567656"/>
                </a:cubicBezTo>
                <a:cubicBezTo>
                  <a:pt x="1780147" y="4585509"/>
                  <a:pt x="1773710" y="4605725"/>
                  <a:pt x="1781845" y="4623117"/>
                </a:cubicBezTo>
                <a:cubicBezTo>
                  <a:pt x="1808968" y="4628893"/>
                  <a:pt x="1777586" y="4586848"/>
                  <a:pt x="1796883" y="4570545"/>
                </a:cubicBezTo>
                <a:cubicBezTo>
                  <a:pt x="1799720" y="4556508"/>
                  <a:pt x="1788924" y="4565798"/>
                  <a:pt x="1781207" y="4552099"/>
                </a:cubicBezTo>
                <a:cubicBezTo>
                  <a:pt x="1800311" y="4499895"/>
                  <a:pt x="1861474" y="4520534"/>
                  <a:pt x="1884375" y="4462421"/>
                </a:cubicBezTo>
                <a:cubicBezTo>
                  <a:pt x="1924875" y="4500664"/>
                  <a:pt x="1955464" y="4464474"/>
                  <a:pt x="1989868" y="4457416"/>
                </a:cubicBezTo>
                <a:cubicBezTo>
                  <a:pt x="1997123" y="4419635"/>
                  <a:pt x="1962226" y="4430811"/>
                  <a:pt x="1954663" y="4392679"/>
                </a:cubicBezTo>
                <a:cubicBezTo>
                  <a:pt x="1977458" y="4360280"/>
                  <a:pt x="1993216" y="4433362"/>
                  <a:pt x="1990881" y="4364841"/>
                </a:cubicBezTo>
                <a:cubicBezTo>
                  <a:pt x="2001740" y="4386522"/>
                  <a:pt x="2004816" y="4409626"/>
                  <a:pt x="2000115" y="4434232"/>
                </a:cubicBezTo>
                <a:cubicBezTo>
                  <a:pt x="2032606" y="4445766"/>
                  <a:pt x="2061845" y="4432886"/>
                  <a:pt x="2089886" y="4410743"/>
                </a:cubicBezTo>
                <a:cubicBezTo>
                  <a:pt x="2106062" y="4462817"/>
                  <a:pt x="2133291" y="4437187"/>
                  <a:pt x="2154155" y="4427659"/>
                </a:cubicBezTo>
                <a:cubicBezTo>
                  <a:pt x="2157224" y="4417500"/>
                  <a:pt x="2147427" y="4409829"/>
                  <a:pt x="2141823" y="4401350"/>
                </a:cubicBezTo>
                <a:cubicBezTo>
                  <a:pt x="2133609" y="4395343"/>
                  <a:pt x="2128880" y="4415633"/>
                  <a:pt x="2122941" y="4426164"/>
                </a:cubicBezTo>
                <a:cubicBezTo>
                  <a:pt x="2116232" y="4420251"/>
                  <a:pt x="2114329" y="4413428"/>
                  <a:pt x="2115818" y="4406092"/>
                </a:cubicBezTo>
                <a:cubicBezTo>
                  <a:pt x="2112369" y="4402002"/>
                  <a:pt x="2108790" y="4397888"/>
                  <a:pt x="2105337" y="4393796"/>
                </a:cubicBezTo>
                <a:cubicBezTo>
                  <a:pt x="2118856" y="4373350"/>
                  <a:pt x="2140117" y="4411451"/>
                  <a:pt x="2150064" y="4364296"/>
                </a:cubicBezTo>
                <a:cubicBezTo>
                  <a:pt x="2137502" y="4347479"/>
                  <a:pt x="2129758" y="4366714"/>
                  <a:pt x="2118950" y="4362922"/>
                </a:cubicBezTo>
                <a:cubicBezTo>
                  <a:pt x="2108774" y="4326471"/>
                  <a:pt x="2142070" y="4340577"/>
                  <a:pt x="2149831" y="4328818"/>
                </a:cubicBezTo>
                <a:cubicBezTo>
                  <a:pt x="2114074" y="4275267"/>
                  <a:pt x="2181852" y="4312247"/>
                  <a:pt x="2201368" y="4283925"/>
                </a:cubicBezTo>
                <a:cubicBezTo>
                  <a:pt x="2202466" y="4305984"/>
                  <a:pt x="2213063" y="4344924"/>
                  <a:pt x="2231200" y="4342441"/>
                </a:cubicBezTo>
                <a:cubicBezTo>
                  <a:pt x="2214815" y="4308955"/>
                  <a:pt x="2237843" y="4305137"/>
                  <a:pt x="2234061" y="4263793"/>
                </a:cubicBezTo>
                <a:cubicBezTo>
                  <a:pt x="2239648" y="4272148"/>
                  <a:pt x="2244162" y="4272849"/>
                  <a:pt x="2247977" y="4268308"/>
                </a:cubicBezTo>
                <a:cubicBezTo>
                  <a:pt x="2244891" y="4308277"/>
                  <a:pt x="2273390" y="4298298"/>
                  <a:pt x="2283181" y="4333044"/>
                </a:cubicBezTo>
                <a:cubicBezTo>
                  <a:pt x="2294210" y="4325602"/>
                  <a:pt x="2325777" y="4279138"/>
                  <a:pt x="2355722" y="4312817"/>
                </a:cubicBezTo>
                <a:cubicBezTo>
                  <a:pt x="2368838" y="4291292"/>
                  <a:pt x="2352103" y="4275483"/>
                  <a:pt x="2348266" y="4257110"/>
                </a:cubicBezTo>
                <a:cubicBezTo>
                  <a:pt x="2370264" y="4235133"/>
                  <a:pt x="2392646" y="4228684"/>
                  <a:pt x="2403250" y="4204553"/>
                </a:cubicBezTo>
                <a:cubicBezTo>
                  <a:pt x="2410144" y="4212648"/>
                  <a:pt x="2417227" y="4220976"/>
                  <a:pt x="2424255" y="4229179"/>
                </a:cubicBezTo>
                <a:cubicBezTo>
                  <a:pt x="2419740" y="4239402"/>
                  <a:pt x="2415199" y="4249790"/>
                  <a:pt x="2410697" y="4260134"/>
                </a:cubicBezTo>
                <a:cubicBezTo>
                  <a:pt x="2389562" y="4223686"/>
                  <a:pt x="2379740" y="4272070"/>
                  <a:pt x="2364049" y="4275754"/>
                </a:cubicBezTo>
                <a:cubicBezTo>
                  <a:pt x="2388173" y="4302100"/>
                  <a:pt x="2402568" y="4254572"/>
                  <a:pt x="2426373" y="4278583"/>
                </a:cubicBezTo>
                <a:cubicBezTo>
                  <a:pt x="2414878" y="4194019"/>
                  <a:pt x="2468852" y="4234035"/>
                  <a:pt x="2498280" y="4187376"/>
                </a:cubicBezTo>
                <a:cubicBezTo>
                  <a:pt x="2486641" y="4198993"/>
                  <a:pt x="2470951" y="4181207"/>
                  <a:pt x="2460353" y="4201353"/>
                </a:cubicBezTo>
                <a:cubicBezTo>
                  <a:pt x="2454593" y="4166650"/>
                  <a:pt x="2491780" y="4173382"/>
                  <a:pt x="2505110" y="4171767"/>
                </a:cubicBezTo>
                <a:cubicBezTo>
                  <a:pt x="2511441" y="4189763"/>
                  <a:pt x="2512272" y="4208406"/>
                  <a:pt x="2521196" y="4225800"/>
                </a:cubicBezTo>
                <a:cubicBezTo>
                  <a:pt x="2545967" y="4232105"/>
                  <a:pt x="2528345" y="4187407"/>
                  <a:pt x="2536319" y="4173219"/>
                </a:cubicBezTo>
                <a:lnTo>
                  <a:pt x="2549888" y="4170816"/>
                </a:lnTo>
                <a:lnTo>
                  <a:pt x="2371053" y="4166300"/>
                </a:lnTo>
                <a:cubicBezTo>
                  <a:pt x="2367138" y="4173472"/>
                  <a:pt x="2370333" y="4180324"/>
                  <a:pt x="2368152" y="4187401"/>
                </a:cubicBezTo>
                <a:lnTo>
                  <a:pt x="2293845" y="4175568"/>
                </a:lnTo>
                <a:lnTo>
                  <a:pt x="2276787" y="4184842"/>
                </a:lnTo>
                <a:lnTo>
                  <a:pt x="2264990" y="4170973"/>
                </a:lnTo>
                <a:lnTo>
                  <a:pt x="2232577" y="4165812"/>
                </a:lnTo>
                <a:lnTo>
                  <a:pt x="2221489" y="4201929"/>
                </a:lnTo>
                <a:lnTo>
                  <a:pt x="2216948" y="4168269"/>
                </a:lnTo>
                <a:lnTo>
                  <a:pt x="2183774" y="4173589"/>
                </a:lnTo>
                <a:lnTo>
                  <a:pt x="2184799" y="4208206"/>
                </a:lnTo>
                <a:lnTo>
                  <a:pt x="2135995" y="4208031"/>
                </a:lnTo>
                <a:cubicBezTo>
                  <a:pt x="2119908" y="4214658"/>
                  <a:pt x="2104380" y="4225497"/>
                  <a:pt x="2088411" y="4233136"/>
                </a:cubicBezTo>
                <a:cubicBezTo>
                  <a:pt x="2077693" y="4219723"/>
                  <a:pt x="2078328" y="4204147"/>
                  <a:pt x="2083644" y="4192181"/>
                </a:cubicBezTo>
                <a:lnTo>
                  <a:pt x="2096073" y="4181887"/>
                </a:lnTo>
                <a:lnTo>
                  <a:pt x="2070406" y="4145843"/>
                </a:lnTo>
                <a:lnTo>
                  <a:pt x="2060619" y="4149371"/>
                </a:lnTo>
                <a:lnTo>
                  <a:pt x="2070496" y="4165342"/>
                </a:lnTo>
                <a:cubicBezTo>
                  <a:pt x="2065991" y="4197940"/>
                  <a:pt x="2050989" y="4151230"/>
                  <a:pt x="2046441" y="4183833"/>
                </a:cubicBezTo>
                <a:lnTo>
                  <a:pt x="2031376" y="4159906"/>
                </a:lnTo>
                <a:lnTo>
                  <a:pt x="2021580" y="4163434"/>
                </a:lnTo>
                <a:lnTo>
                  <a:pt x="2023922" y="4180871"/>
                </a:lnTo>
                <a:cubicBezTo>
                  <a:pt x="2003701" y="4213295"/>
                  <a:pt x="1995461" y="4128853"/>
                  <a:pt x="1976955" y="4160979"/>
                </a:cubicBezTo>
                <a:cubicBezTo>
                  <a:pt x="1973102" y="4182926"/>
                  <a:pt x="2005954" y="4198407"/>
                  <a:pt x="1989671" y="4222624"/>
                </a:cubicBezTo>
                <a:cubicBezTo>
                  <a:pt x="1971166" y="4209407"/>
                  <a:pt x="1974010" y="4192214"/>
                  <a:pt x="1961589" y="4177960"/>
                </a:cubicBezTo>
                <a:cubicBezTo>
                  <a:pt x="1955358" y="4175900"/>
                  <a:pt x="1949235" y="4173703"/>
                  <a:pt x="1944304" y="4181100"/>
                </a:cubicBezTo>
                <a:cubicBezTo>
                  <a:pt x="1946341" y="4203814"/>
                  <a:pt x="1970422" y="4199727"/>
                  <a:pt x="1968946" y="4233510"/>
                </a:cubicBezTo>
                <a:cubicBezTo>
                  <a:pt x="1946608" y="4234350"/>
                  <a:pt x="1954453" y="4255385"/>
                  <a:pt x="1936489" y="4289155"/>
                </a:cubicBezTo>
                <a:cubicBezTo>
                  <a:pt x="1899276" y="4321873"/>
                  <a:pt x="1851915" y="4293677"/>
                  <a:pt x="1822349" y="4295671"/>
                </a:cubicBezTo>
                <a:cubicBezTo>
                  <a:pt x="1853347" y="4341653"/>
                  <a:pt x="1756535" y="4336592"/>
                  <a:pt x="1729370" y="4362381"/>
                </a:cubicBezTo>
                <a:cubicBezTo>
                  <a:pt x="1735987" y="4398988"/>
                  <a:pt x="1768850" y="4349780"/>
                  <a:pt x="1790217" y="4386867"/>
                </a:cubicBezTo>
                <a:cubicBezTo>
                  <a:pt x="1759402" y="4427316"/>
                  <a:pt x="1719372" y="4360455"/>
                  <a:pt x="1700322" y="4410369"/>
                </a:cubicBezTo>
                <a:cubicBezTo>
                  <a:pt x="1694752" y="4401804"/>
                  <a:pt x="1702120" y="4391044"/>
                  <a:pt x="1705288" y="4381041"/>
                </a:cubicBezTo>
                <a:cubicBezTo>
                  <a:pt x="1689286" y="4349716"/>
                  <a:pt x="1681904" y="4382610"/>
                  <a:pt x="1666990" y="4359434"/>
                </a:cubicBezTo>
                <a:cubicBezTo>
                  <a:pt x="1643429" y="4433806"/>
                  <a:pt x="1592287" y="4376806"/>
                  <a:pt x="1579286" y="4432287"/>
                </a:cubicBezTo>
                <a:cubicBezTo>
                  <a:pt x="1535580" y="4407331"/>
                  <a:pt x="1516793" y="4449658"/>
                  <a:pt x="1478712" y="4407929"/>
                </a:cubicBezTo>
                <a:cubicBezTo>
                  <a:pt x="1494173" y="4402813"/>
                  <a:pt x="1482507" y="4397531"/>
                  <a:pt x="1492231" y="4376978"/>
                </a:cubicBezTo>
                <a:cubicBezTo>
                  <a:pt x="1438740" y="4340443"/>
                  <a:pt x="1435120" y="4420952"/>
                  <a:pt x="1439490" y="4478967"/>
                </a:cubicBezTo>
                <a:cubicBezTo>
                  <a:pt x="1425010" y="4453131"/>
                  <a:pt x="1430417" y="4423675"/>
                  <a:pt x="1419720" y="4397121"/>
                </a:cubicBezTo>
                <a:cubicBezTo>
                  <a:pt x="1402057" y="4408687"/>
                  <a:pt x="1382814" y="4408084"/>
                  <a:pt x="1366402" y="4428246"/>
                </a:cubicBezTo>
                <a:cubicBezTo>
                  <a:pt x="1362275" y="4447938"/>
                  <a:pt x="1391068" y="4440417"/>
                  <a:pt x="1401205" y="4457482"/>
                </a:cubicBezTo>
                <a:cubicBezTo>
                  <a:pt x="1403627" y="4440581"/>
                  <a:pt x="1338910" y="4494219"/>
                  <a:pt x="1325303" y="4485443"/>
                </a:cubicBezTo>
                <a:cubicBezTo>
                  <a:pt x="1315937" y="4493710"/>
                  <a:pt x="1320961" y="4531357"/>
                  <a:pt x="1329026" y="4513254"/>
                </a:cubicBezTo>
                <a:cubicBezTo>
                  <a:pt x="1332749" y="4546714"/>
                  <a:pt x="1311805" y="4516973"/>
                  <a:pt x="1303099" y="4517948"/>
                </a:cubicBezTo>
                <a:cubicBezTo>
                  <a:pt x="1297460" y="4509515"/>
                  <a:pt x="1304862" y="4498664"/>
                  <a:pt x="1307983" y="4488632"/>
                </a:cubicBezTo>
                <a:cubicBezTo>
                  <a:pt x="1272285" y="4492375"/>
                  <a:pt x="1228299" y="4585785"/>
                  <a:pt x="1175311" y="4555384"/>
                </a:cubicBezTo>
                <a:cubicBezTo>
                  <a:pt x="1169694" y="4568249"/>
                  <a:pt x="1164008" y="4581203"/>
                  <a:pt x="1158310" y="4594082"/>
                </a:cubicBezTo>
                <a:cubicBezTo>
                  <a:pt x="1147846" y="4581950"/>
                  <a:pt x="1142304" y="4607266"/>
                  <a:pt x="1130540" y="4584845"/>
                </a:cubicBezTo>
                <a:cubicBezTo>
                  <a:pt x="1102875" y="4665329"/>
                  <a:pt x="1055574" y="4598468"/>
                  <a:pt x="1027389" y="4674688"/>
                </a:cubicBezTo>
                <a:cubicBezTo>
                  <a:pt x="983723" y="4645658"/>
                  <a:pt x="948438" y="4679796"/>
                  <a:pt x="915328" y="4730650"/>
                </a:cubicBezTo>
                <a:cubicBezTo>
                  <a:pt x="941909" y="4748519"/>
                  <a:pt x="945198" y="4763587"/>
                  <a:pt x="965929" y="4778276"/>
                </a:cubicBezTo>
                <a:cubicBezTo>
                  <a:pt x="922621" y="4783963"/>
                  <a:pt x="872626" y="4743455"/>
                  <a:pt x="856988" y="4790984"/>
                </a:cubicBezTo>
                <a:cubicBezTo>
                  <a:pt x="850542" y="4731770"/>
                  <a:pt x="816083" y="4709557"/>
                  <a:pt x="819307" y="4641377"/>
                </a:cubicBezTo>
                <a:cubicBezTo>
                  <a:pt x="798694" y="4652920"/>
                  <a:pt x="779546" y="4675146"/>
                  <a:pt x="759128" y="4687828"/>
                </a:cubicBezTo>
                <a:cubicBezTo>
                  <a:pt x="753167" y="4625612"/>
                  <a:pt x="835344" y="4651194"/>
                  <a:pt x="823950" y="4576501"/>
                </a:cubicBezTo>
                <a:cubicBezTo>
                  <a:pt x="813152" y="4561871"/>
                  <a:pt x="809576" y="4601105"/>
                  <a:pt x="801703" y="4608970"/>
                </a:cubicBezTo>
                <a:cubicBezTo>
                  <a:pt x="792768" y="4565953"/>
                  <a:pt x="766148" y="4612489"/>
                  <a:pt x="744338" y="4576773"/>
                </a:cubicBezTo>
                <a:cubicBezTo>
                  <a:pt x="750061" y="4599399"/>
                  <a:pt x="755264" y="4622158"/>
                  <a:pt x="736295" y="4649391"/>
                </a:cubicBezTo>
                <a:cubicBezTo>
                  <a:pt x="733720" y="4615360"/>
                  <a:pt x="719189" y="4610494"/>
                  <a:pt x="697724" y="4592307"/>
                </a:cubicBezTo>
                <a:cubicBezTo>
                  <a:pt x="687708" y="4621404"/>
                  <a:pt x="667489" y="4660683"/>
                  <a:pt x="661592" y="4620179"/>
                </a:cubicBezTo>
                <a:cubicBezTo>
                  <a:pt x="648290" y="4641513"/>
                  <a:pt x="659722" y="4663930"/>
                  <a:pt x="641221" y="4666533"/>
                </a:cubicBezTo>
                <a:cubicBezTo>
                  <a:pt x="635862" y="4694446"/>
                  <a:pt x="645176" y="4684437"/>
                  <a:pt x="658869" y="4698936"/>
                </a:cubicBezTo>
                <a:cubicBezTo>
                  <a:pt x="640884" y="4708173"/>
                  <a:pt x="623033" y="4718347"/>
                  <a:pt x="601693" y="4702182"/>
                </a:cubicBezTo>
                <a:cubicBezTo>
                  <a:pt x="589856" y="4728062"/>
                  <a:pt x="623510" y="4745662"/>
                  <a:pt x="610935" y="4771660"/>
                </a:cubicBezTo>
                <a:cubicBezTo>
                  <a:pt x="601875" y="4762288"/>
                  <a:pt x="588603" y="4707343"/>
                  <a:pt x="576080" y="4742347"/>
                </a:cubicBezTo>
                <a:cubicBezTo>
                  <a:pt x="571435" y="4726589"/>
                  <a:pt x="558523" y="4712424"/>
                  <a:pt x="573958" y="4692903"/>
                </a:cubicBezTo>
                <a:cubicBezTo>
                  <a:pt x="547474" y="4681625"/>
                  <a:pt x="552140" y="4687045"/>
                  <a:pt x="537243" y="4649869"/>
                </a:cubicBezTo>
                <a:cubicBezTo>
                  <a:pt x="525411" y="4627625"/>
                  <a:pt x="524956" y="4690787"/>
                  <a:pt x="513118" y="4668495"/>
                </a:cubicBezTo>
                <a:cubicBezTo>
                  <a:pt x="489876" y="4645511"/>
                  <a:pt x="520428" y="4638930"/>
                  <a:pt x="524842" y="4623695"/>
                </a:cubicBezTo>
                <a:cubicBezTo>
                  <a:pt x="512568" y="4619805"/>
                  <a:pt x="503673" y="4641977"/>
                  <a:pt x="490280" y="4630020"/>
                </a:cubicBezTo>
                <a:cubicBezTo>
                  <a:pt x="483900" y="4650025"/>
                  <a:pt x="513135" y="4663803"/>
                  <a:pt x="497706" y="4685441"/>
                </a:cubicBezTo>
                <a:cubicBezTo>
                  <a:pt x="488534" y="4656320"/>
                  <a:pt x="465373" y="4677876"/>
                  <a:pt x="477020" y="4696321"/>
                </a:cubicBezTo>
                <a:cubicBezTo>
                  <a:pt x="444161" y="4646749"/>
                  <a:pt x="403059" y="4680403"/>
                  <a:pt x="371760" y="4736804"/>
                </a:cubicBezTo>
                <a:cubicBezTo>
                  <a:pt x="368345" y="4720921"/>
                  <a:pt x="355704" y="4706562"/>
                  <a:pt x="352322" y="4690588"/>
                </a:cubicBezTo>
                <a:cubicBezTo>
                  <a:pt x="368883" y="4673113"/>
                  <a:pt x="360467" y="4673645"/>
                  <a:pt x="372688" y="4644195"/>
                </a:cubicBezTo>
                <a:cubicBezTo>
                  <a:pt x="385487" y="4653637"/>
                  <a:pt x="377813" y="4667049"/>
                  <a:pt x="373043" y="4679662"/>
                </a:cubicBezTo>
                <a:cubicBezTo>
                  <a:pt x="410420" y="4683758"/>
                  <a:pt x="440909" y="4635705"/>
                  <a:pt x="474678" y="4611484"/>
                </a:cubicBezTo>
                <a:cubicBezTo>
                  <a:pt x="441058" y="4592175"/>
                  <a:pt x="418180" y="4653358"/>
                  <a:pt x="384813" y="4634896"/>
                </a:cubicBezTo>
                <a:cubicBezTo>
                  <a:pt x="399543" y="4623838"/>
                  <a:pt x="414290" y="4612566"/>
                  <a:pt x="427711" y="4591590"/>
                </a:cubicBezTo>
                <a:cubicBezTo>
                  <a:pt x="408253" y="4578389"/>
                  <a:pt x="395826" y="4617990"/>
                  <a:pt x="372132" y="4573165"/>
                </a:cubicBezTo>
                <a:cubicBezTo>
                  <a:pt x="365731" y="4593337"/>
                  <a:pt x="384010" y="4608822"/>
                  <a:pt x="370881" y="4630221"/>
                </a:cubicBezTo>
                <a:cubicBezTo>
                  <a:pt x="361935" y="4618309"/>
                  <a:pt x="355660" y="4626761"/>
                  <a:pt x="346484" y="4613415"/>
                </a:cubicBezTo>
                <a:cubicBezTo>
                  <a:pt x="336782" y="4626908"/>
                  <a:pt x="347528" y="4636936"/>
                  <a:pt x="355398" y="4647297"/>
                </a:cubicBezTo>
                <a:cubicBezTo>
                  <a:pt x="348664" y="4662605"/>
                  <a:pt x="336789" y="4640321"/>
                  <a:pt x="331439" y="4665905"/>
                </a:cubicBezTo>
                <a:cubicBezTo>
                  <a:pt x="321959" y="4626894"/>
                  <a:pt x="296830" y="4656002"/>
                  <a:pt x="289395" y="4616692"/>
                </a:cubicBezTo>
                <a:cubicBezTo>
                  <a:pt x="268942" y="4643995"/>
                  <a:pt x="295990" y="4662775"/>
                  <a:pt x="281348" y="4689229"/>
                </a:cubicBezTo>
                <a:cubicBezTo>
                  <a:pt x="260984" y="4670845"/>
                  <a:pt x="224524" y="4704022"/>
                  <a:pt x="224530" y="4727980"/>
                </a:cubicBezTo>
                <a:cubicBezTo>
                  <a:pt x="194424" y="4707317"/>
                  <a:pt x="200279" y="4751065"/>
                  <a:pt x="172683" y="4737451"/>
                </a:cubicBezTo>
                <a:cubicBezTo>
                  <a:pt x="165914" y="4764593"/>
                  <a:pt x="187135" y="4743153"/>
                  <a:pt x="193688" y="4762081"/>
                </a:cubicBezTo>
                <a:cubicBezTo>
                  <a:pt x="173097" y="4796164"/>
                  <a:pt x="144591" y="4770018"/>
                  <a:pt x="123029" y="4796232"/>
                </a:cubicBezTo>
                <a:cubicBezTo>
                  <a:pt x="110858" y="4776346"/>
                  <a:pt x="107986" y="4769373"/>
                  <a:pt x="101751" y="4736127"/>
                </a:cubicBezTo>
                <a:cubicBezTo>
                  <a:pt x="88147" y="4745578"/>
                  <a:pt x="58955" y="4737485"/>
                  <a:pt x="52938" y="4702268"/>
                </a:cubicBezTo>
                <a:cubicBezTo>
                  <a:pt x="35454" y="4719672"/>
                  <a:pt x="67289" y="4728035"/>
                  <a:pt x="49849" y="4745437"/>
                </a:cubicBezTo>
                <a:cubicBezTo>
                  <a:pt x="37958" y="4756247"/>
                  <a:pt x="21595" y="4732719"/>
                  <a:pt x="11848" y="4759548"/>
                </a:cubicBezTo>
                <a:lnTo>
                  <a:pt x="1" y="4740768"/>
                </a:lnTo>
                <a:lnTo>
                  <a:pt x="1" y="4605164"/>
                </a:lnTo>
                <a:lnTo>
                  <a:pt x="168" y="4605160"/>
                </a:lnTo>
                <a:cubicBezTo>
                  <a:pt x="8652" y="4542501"/>
                  <a:pt x="40507" y="4576983"/>
                  <a:pt x="46195" y="4518681"/>
                </a:cubicBezTo>
                <a:cubicBezTo>
                  <a:pt x="69994" y="4527245"/>
                  <a:pt x="71080" y="4557652"/>
                  <a:pt x="94913" y="4552384"/>
                </a:cubicBezTo>
                <a:cubicBezTo>
                  <a:pt x="97958" y="4539988"/>
                  <a:pt x="84620" y="4530562"/>
                  <a:pt x="77395" y="4520050"/>
                </a:cubicBezTo>
                <a:cubicBezTo>
                  <a:pt x="90212" y="4472519"/>
                  <a:pt x="112501" y="4495936"/>
                  <a:pt x="128927" y="4475110"/>
                </a:cubicBezTo>
                <a:cubicBezTo>
                  <a:pt x="137944" y="4492168"/>
                  <a:pt x="134697" y="4500221"/>
                  <a:pt x="123970" y="4504521"/>
                </a:cubicBezTo>
                <a:cubicBezTo>
                  <a:pt x="140487" y="4536835"/>
                  <a:pt x="154669" y="4498962"/>
                  <a:pt x="158816" y="4533748"/>
                </a:cubicBezTo>
                <a:cubicBezTo>
                  <a:pt x="159341" y="4527133"/>
                  <a:pt x="158843" y="4488652"/>
                  <a:pt x="172416" y="4502792"/>
                </a:cubicBezTo>
                <a:cubicBezTo>
                  <a:pt x="177695" y="4474887"/>
                  <a:pt x="168380" y="4484893"/>
                  <a:pt x="154816" y="4470464"/>
                </a:cubicBezTo>
                <a:cubicBezTo>
                  <a:pt x="174553" y="4441407"/>
                  <a:pt x="202076" y="4470932"/>
                  <a:pt x="218392" y="4416236"/>
                </a:cubicBezTo>
                <a:cubicBezTo>
                  <a:pt x="235848" y="4488067"/>
                  <a:pt x="246115" y="4376810"/>
                  <a:pt x="273957" y="4434538"/>
                </a:cubicBezTo>
                <a:cubicBezTo>
                  <a:pt x="263943" y="4391927"/>
                  <a:pt x="290090" y="4414072"/>
                  <a:pt x="289132" y="4382077"/>
                </a:cubicBezTo>
                <a:cubicBezTo>
                  <a:pt x="272615" y="4379743"/>
                  <a:pt x="255590" y="4373641"/>
                  <a:pt x="244392" y="4411452"/>
                </a:cubicBezTo>
                <a:cubicBezTo>
                  <a:pt x="222708" y="4355874"/>
                  <a:pt x="188000" y="4410176"/>
                  <a:pt x="165029" y="4447367"/>
                </a:cubicBezTo>
                <a:cubicBezTo>
                  <a:pt x="160711" y="4426675"/>
                  <a:pt x="156409" y="4406191"/>
                  <a:pt x="135136" y="4388646"/>
                </a:cubicBezTo>
                <a:cubicBezTo>
                  <a:pt x="185399" y="4447563"/>
                  <a:pt x="246349" y="4268121"/>
                  <a:pt x="303052" y="4386627"/>
                </a:cubicBezTo>
                <a:cubicBezTo>
                  <a:pt x="329528" y="4374736"/>
                  <a:pt x="358265" y="4380011"/>
                  <a:pt x="382394" y="4350879"/>
                </a:cubicBezTo>
                <a:cubicBezTo>
                  <a:pt x="391418" y="4368015"/>
                  <a:pt x="388220" y="4376111"/>
                  <a:pt x="377466" y="4380200"/>
                </a:cubicBezTo>
                <a:cubicBezTo>
                  <a:pt x="387955" y="4392577"/>
                  <a:pt x="398389" y="4404839"/>
                  <a:pt x="408964" y="4417251"/>
                </a:cubicBezTo>
                <a:cubicBezTo>
                  <a:pt x="418169" y="4420375"/>
                  <a:pt x="425965" y="4412186"/>
                  <a:pt x="433006" y="4398630"/>
                </a:cubicBezTo>
                <a:cubicBezTo>
                  <a:pt x="417046" y="4378635"/>
                  <a:pt x="407327" y="4405374"/>
                  <a:pt x="389473" y="4370957"/>
                </a:cubicBezTo>
                <a:cubicBezTo>
                  <a:pt x="399919" y="4350120"/>
                  <a:pt x="413242" y="4350044"/>
                  <a:pt x="423721" y="4329162"/>
                </a:cubicBezTo>
                <a:cubicBezTo>
                  <a:pt x="430714" y="4337415"/>
                  <a:pt x="437698" y="4345584"/>
                  <a:pt x="444726" y="4353792"/>
                </a:cubicBezTo>
                <a:cubicBezTo>
                  <a:pt x="452087" y="4353908"/>
                  <a:pt x="458854" y="4349021"/>
                  <a:pt x="465368" y="4342912"/>
                </a:cubicBezTo>
                <a:cubicBezTo>
                  <a:pt x="472023" y="4325207"/>
                  <a:pt x="459507" y="4310836"/>
                  <a:pt x="445926" y="4296657"/>
                </a:cubicBezTo>
                <a:cubicBezTo>
                  <a:pt x="476566" y="4278402"/>
                  <a:pt x="471824" y="4360935"/>
                  <a:pt x="503381" y="4328923"/>
                </a:cubicBezTo>
                <a:cubicBezTo>
                  <a:pt x="508371" y="4339916"/>
                  <a:pt x="509847" y="4351514"/>
                  <a:pt x="503661" y="4364480"/>
                </a:cubicBezTo>
                <a:cubicBezTo>
                  <a:pt x="513944" y="4374847"/>
                  <a:pt x="523473" y="4379891"/>
                  <a:pt x="531513" y="4373664"/>
                </a:cubicBezTo>
                <a:cubicBezTo>
                  <a:pt x="506518" y="4315772"/>
                  <a:pt x="571449" y="4287314"/>
                  <a:pt x="591094" y="4256197"/>
                </a:cubicBezTo>
                <a:cubicBezTo>
                  <a:pt x="563491" y="4243742"/>
                  <a:pt x="505339" y="4297000"/>
                  <a:pt x="500987" y="4244009"/>
                </a:cubicBezTo>
                <a:cubicBezTo>
                  <a:pt x="474877" y="4247723"/>
                  <a:pt x="452163" y="4276501"/>
                  <a:pt x="425051" y="4272057"/>
                </a:cubicBezTo>
                <a:cubicBezTo>
                  <a:pt x="417300" y="4232907"/>
                  <a:pt x="454904" y="4254627"/>
                  <a:pt x="464574" y="4236365"/>
                </a:cubicBezTo>
                <a:cubicBezTo>
                  <a:pt x="441679" y="4221231"/>
                  <a:pt x="443560" y="4236732"/>
                  <a:pt x="424372" y="4201039"/>
                </a:cubicBezTo>
                <a:cubicBezTo>
                  <a:pt x="421586" y="4263357"/>
                  <a:pt x="399964" y="4212469"/>
                  <a:pt x="399075" y="4276669"/>
                </a:cubicBezTo>
                <a:cubicBezTo>
                  <a:pt x="374112" y="4255147"/>
                  <a:pt x="380747" y="4227936"/>
                  <a:pt x="384608" y="4201170"/>
                </a:cubicBezTo>
                <a:cubicBezTo>
                  <a:pt x="366395" y="4191620"/>
                  <a:pt x="371611" y="4235595"/>
                  <a:pt x="364186" y="4247404"/>
                </a:cubicBezTo>
                <a:cubicBezTo>
                  <a:pt x="351934" y="4232800"/>
                  <a:pt x="342892" y="4242611"/>
                  <a:pt x="329348" y="4218258"/>
                </a:cubicBezTo>
                <a:cubicBezTo>
                  <a:pt x="315325" y="4234975"/>
                  <a:pt x="327928" y="4246926"/>
                  <a:pt x="317625" y="4263057"/>
                </a:cubicBezTo>
                <a:cubicBezTo>
                  <a:pt x="293956" y="4232306"/>
                  <a:pt x="306258" y="4263599"/>
                  <a:pt x="288261" y="4275577"/>
                </a:cubicBezTo>
                <a:cubicBezTo>
                  <a:pt x="265248" y="4257673"/>
                  <a:pt x="247410" y="4278892"/>
                  <a:pt x="224048" y="4258780"/>
                </a:cubicBezTo>
                <a:cubicBezTo>
                  <a:pt x="208505" y="4278064"/>
                  <a:pt x="230647" y="4290743"/>
                  <a:pt x="226249" y="4308178"/>
                </a:cubicBezTo>
                <a:cubicBezTo>
                  <a:pt x="248851" y="4316030"/>
                  <a:pt x="283530" y="4275978"/>
                  <a:pt x="287062" y="4332711"/>
                </a:cubicBezTo>
                <a:cubicBezTo>
                  <a:pt x="276096" y="4339149"/>
                  <a:pt x="261029" y="4314908"/>
                  <a:pt x="248712" y="4311022"/>
                </a:cubicBezTo>
                <a:cubicBezTo>
                  <a:pt x="248823" y="4320602"/>
                  <a:pt x="248721" y="4330120"/>
                  <a:pt x="243806" y="4340506"/>
                </a:cubicBezTo>
                <a:cubicBezTo>
                  <a:pt x="220996" y="4313241"/>
                  <a:pt x="216678" y="4311648"/>
                  <a:pt x="203992" y="4340605"/>
                </a:cubicBezTo>
                <a:cubicBezTo>
                  <a:pt x="176009" y="4319554"/>
                  <a:pt x="200176" y="4289176"/>
                  <a:pt x="172232" y="4268121"/>
                </a:cubicBezTo>
                <a:cubicBezTo>
                  <a:pt x="167298" y="4264560"/>
                  <a:pt x="163555" y="4269761"/>
                  <a:pt x="158261" y="4263494"/>
                </a:cubicBezTo>
                <a:cubicBezTo>
                  <a:pt x="145127" y="4284855"/>
                  <a:pt x="161883" y="4300823"/>
                  <a:pt x="165703" y="4319076"/>
                </a:cubicBezTo>
                <a:cubicBezTo>
                  <a:pt x="158626" y="4354516"/>
                  <a:pt x="142979" y="4325848"/>
                  <a:pt x="134818" y="4353138"/>
                </a:cubicBezTo>
                <a:cubicBezTo>
                  <a:pt x="124692" y="4345540"/>
                  <a:pt x="127606" y="4335480"/>
                  <a:pt x="131138" y="4325362"/>
                </a:cubicBezTo>
                <a:cubicBezTo>
                  <a:pt x="103021" y="4313170"/>
                  <a:pt x="85733" y="4383084"/>
                  <a:pt x="51490" y="4325682"/>
                </a:cubicBezTo>
                <a:cubicBezTo>
                  <a:pt x="40517" y="4333771"/>
                  <a:pt x="29809" y="4338331"/>
                  <a:pt x="19422" y="4341486"/>
                </a:cubicBezTo>
                <a:lnTo>
                  <a:pt x="1" y="4346237"/>
                </a:lnTo>
                <a:lnTo>
                  <a:pt x="1" y="4207593"/>
                </a:lnTo>
                <a:lnTo>
                  <a:pt x="4717" y="4206913"/>
                </a:lnTo>
                <a:cubicBezTo>
                  <a:pt x="27285" y="4210081"/>
                  <a:pt x="51343" y="4224429"/>
                  <a:pt x="67572" y="4180445"/>
                </a:cubicBezTo>
                <a:cubicBezTo>
                  <a:pt x="47458" y="4162036"/>
                  <a:pt x="31823" y="4178046"/>
                  <a:pt x="12006" y="4162144"/>
                </a:cubicBezTo>
                <a:cubicBezTo>
                  <a:pt x="22661" y="4153867"/>
                  <a:pt x="35336" y="4159625"/>
                  <a:pt x="42883" y="4127956"/>
                </a:cubicBezTo>
                <a:cubicBezTo>
                  <a:pt x="51405" y="4156399"/>
                  <a:pt x="55362" y="4155701"/>
                  <a:pt x="60129" y="4124863"/>
                </a:cubicBezTo>
                <a:cubicBezTo>
                  <a:pt x="99908" y="4168615"/>
                  <a:pt x="123067" y="4087515"/>
                  <a:pt x="158645" y="4099979"/>
                </a:cubicBezTo>
                <a:cubicBezTo>
                  <a:pt x="174204" y="4082852"/>
                  <a:pt x="152915" y="4072454"/>
                  <a:pt x="144519" y="4059778"/>
                </a:cubicBezTo>
                <a:cubicBezTo>
                  <a:pt x="152572" y="4032627"/>
                  <a:pt x="167550" y="4056006"/>
                  <a:pt x="177204" y="4039613"/>
                </a:cubicBezTo>
                <a:lnTo>
                  <a:pt x="169195" y="4072354"/>
                </a:lnTo>
                <a:lnTo>
                  <a:pt x="175477" y="4071627"/>
                </a:lnTo>
                <a:cubicBezTo>
                  <a:pt x="183707" y="4073870"/>
                  <a:pt x="192056" y="4077966"/>
                  <a:pt x="200280" y="4079986"/>
                </a:cubicBezTo>
                <a:lnTo>
                  <a:pt x="188700" y="4085838"/>
                </a:lnTo>
                <a:lnTo>
                  <a:pt x="209782" y="4078568"/>
                </a:lnTo>
                <a:lnTo>
                  <a:pt x="219985" y="4044622"/>
                </a:lnTo>
                <a:cubicBezTo>
                  <a:pt x="189235" y="4034860"/>
                  <a:pt x="158892" y="4030912"/>
                  <a:pt x="128843" y="4031050"/>
                </a:cubicBezTo>
                <a:lnTo>
                  <a:pt x="66080" y="4038737"/>
                </a:lnTo>
                <a:lnTo>
                  <a:pt x="66821" y="4036427"/>
                </a:lnTo>
                <a:cubicBezTo>
                  <a:pt x="66694" y="4034493"/>
                  <a:pt x="66051" y="4031602"/>
                  <a:pt x="64758" y="4027441"/>
                </a:cubicBezTo>
                <a:cubicBezTo>
                  <a:pt x="55628" y="4024360"/>
                  <a:pt x="43915" y="4020430"/>
                  <a:pt x="31424" y="4017022"/>
                </a:cubicBezTo>
                <a:lnTo>
                  <a:pt x="1" y="4010987"/>
                </a:lnTo>
                <a:lnTo>
                  <a:pt x="1" y="3866020"/>
                </a:lnTo>
                <a:lnTo>
                  <a:pt x="16699" y="3865462"/>
                </a:lnTo>
                <a:cubicBezTo>
                  <a:pt x="24262" y="3863667"/>
                  <a:pt x="31680" y="3859925"/>
                  <a:pt x="38859" y="3853002"/>
                </a:cubicBezTo>
                <a:cubicBezTo>
                  <a:pt x="28655" y="3867296"/>
                  <a:pt x="25494" y="3881405"/>
                  <a:pt x="33137" y="3895195"/>
                </a:cubicBezTo>
                <a:cubicBezTo>
                  <a:pt x="44388" y="3888727"/>
                  <a:pt x="56709" y="3896309"/>
                  <a:pt x="66304" y="3866383"/>
                </a:cubicBezTo>
                <a:cubicBezTo>
                  <a:pt x="59690" y="3854895"/>
                  <a:pt x="46848" y="3843464"/>
                  <a:pt x="50556" y="3831832"/>
                </a:cubicBezTo>
                <a:cubicBezTo>
                  <a:pt x="63323" y="3845803"/>
                  <a:pt x="73163" y="3819880"/>
                  <a:pt x="86640" y="3844825"/>
                </a:cubicBezTo>
                <a:cubicBezTo>
                  <a:pt x="72275" y="3863861"/>
                  <a:pt x="73563" y="3882497"/>
                  <a:pt x="90753" y="3900709"/>
                </a:cubicBezTo>
                <a:cubicBezTo>
                  <a:pt x="122365" y="3844942"/>
                  <a:pt x="177361" y="3950418"/>
                  <a:pt x="194131" y="3870178"/>
                </a:cubicBezTo>
                <a:cubicBezTo>
                  <a:pt x="205917" y="3872165"/>
                  <a:pt x="210881" y="3879254"/>
                  <a:pt x="213644" y="3897699"/>
                </a:cubicBezTo>
                <a:cubicBezTo>
                  <a:pt x="217742" y="3863978"/>
                  <a:pt x="247746" y="3894203"/>
                  <a:pt x="237948" y="3869090"/>
                </a:cubicBezTo>
                <a:cubicBezTo>
                  <a:pt x="231621" y="3862058"/>
                  <a:pt x="219992" y="3866075"/>
                  <a:pt x="223291" y="3848461"/>
                </a:cubicBezTo>
                <a:cubicBezTo>
                  <a:pt x="249847" y="3849892"/>
                  <a:pt x="278559" y="3882865"/>
                  <a:pt x="305376" y="3888502"/>
                </a:cubicBezTo>
                <a:cubicBezTo>
                  <a:pt x="298959" y="3879361"/>
                  <a:pt x="307725" y="3869656"/>
                  <a:pt x="303371" y="3860429"/>
                </a:cubicBezTo>
                <a:cubicBezTo>
                  <a:pt x="295030" y="3845878"/>
                  <a:pt x="288184" y="3853224"/>
                  <a:pt x="279936" y="3839994"/>
                </a:cubicBezTo>
                <a:cubicBezTo>
                  <a:pt x="335717" y="3800062"/>
                  <a:pt x="400682" y="3888984"/>
                  <a:pt x="454581" y="3821799"/>
                </a:cubicBezTo>
                <a:cubicBezTo>
                  <a:pt x="478779" y="3846803"/>
                  <a:pt x="442871" y="3830306"/>
                  <a:pt x="456557" y="3849583"/>
                </a:cubicBezTo>
                <a:cubicBezTo>
                  <a:pt x="494932" y="3873510"/>
                  <a:pt x="529930" y="3850404"/>
                  <a:pt x="567855" y="3867942"/>
                </a:cubicBezTo>
                <a:cubicBezTo>
                  <a:pt x="600431" y="3802150"/>
                  <a:pt x="668186" y="3928412"/>
                  <a:pt x="684909" y="3844065"/>
                </a:cubicBezTo>
                <a:lnTo>
                  <a:pt x="689599" y="3851030"/>
                </a:lnTo>
                <a:lnTo>
                  <a:pt x="691257" y="3847260"/>
                </a:lnTo>
                <a:lnTo>
                  <a:pt x="693385" y="3856659"/>
                </a:lnTo>
                <a:lnTo>
                  <a:pt x="698621" y="3864439"/>
                </a:lnTo>
                <a:cubicBezTo>
                  <a:pt x="709340" y="3868174"/>
                  <a:pt x="722855" y="3857259"/>
                  <a:pt x="736937" y="3861901"/>
                </a:cubicBezTo>
                <a:lnTo>
                  <a:pt x="757828" y="3883897"/>
                </a:lnTo>
                <a:lnTo>
                  <a:pt x="760050" y="3882566"/>
                </a:lnTo>
                <a:lnTo>
                  <a:pt x="784978" y="3859150"/>
                </a:lnTo>
                <a:lnTo>
                  <a:pt x="793796" y="3859955"/>
                </a:lnTo>
                <a:lnTo>
                  <a:pt x="816017" y="3833129"/>
                </a:lnTo>
                <a:lnTo>
                  <a:pt x="817416" y="3836933"/>
                </a:lnTo>
                <a:lnTo>
                  <a:pt x="815531" y="3863215"/>
                </a:lnTo>
                <a:lnTo>
                  <a:pt x="821961" y="3868489"/>
                </a:lnTo>
                <a:lnTo>
                  <a:pt x="862890" y="3836933"/>
                </a:lnTo>
                <a:cubicBezTo>
                  <a:pt x="869705" y="3847486"/>
                  <a:pt x="854557" y="3862161"/>
                  <a:pt x="863248" y="3872399"/>
                </a:cubicBezTo>
                <a:cubicBezTo>
                  <a:pt x="872504" y="3875600"/>
                  <a:pt x="880301" y="3867412"/>
                  <a:pt x="887290" y="3853778"/>
                </a:cubicBezTo>
                <a:lnTo>
                  <a:pt x="889267" y="3857111"/>
                </a:lnTo>
                <a:lnTo>
                  <a:pt x="900539" y="3845706"/>
                </a:lnTo>
                <a:cubicBezTo>
                  <a:pt x="920406" y="3859241"/>
                  <a:pt x="906349" y="3873638"/>
                  <a:pt x="912371" y="3887428"/>
                </a:cubicBezTo>
                <a:lnTo>
                  <a:pt x="917738" y="3888234"/>
                </a:lnTo>
                <a:lnTo>
                  <a:pt x="925877" y="3883903"/>
                </a:lnTo>
                <a:cubicBezTo>
                  <a:pt x="928523" y="3875951"/>
                  <a:pt x="931677" y="3869760"/>
                  <a:pt x="944708" y="3886092"/>
                </a:cubicBezTo>
                <a:cubicBezTo>
                  <a:pt x="949390" y="3871000"/>
                  <a:pt x="943391" y="3857869"/>
                  <a:pt x="930503" y="3845987"/>
                </a:cubicBezTo>
                <a:lnTo>
                  <a:pt x="942776" y="3836680"/>
                </a:lnTo>
                <a:lnTo>
                  <a:pt x="913198" y="3838392"/>
                </a:lnTo>
                <a:cubicBezTo>
                  <a:pt x="930966" y="3820956"/>
                  <a:pt x="950276" y="3824582"/>
                  <a:pt x="968746" y="3816045"/>
                </a:cubicBezTo>
                <a:lnTo>
                  <a:pt x="969039" y="3816773"/>
                </a:lnTo>
                <a:lnTo>
                  <a:pt x="974075" y="3812952"/>
                </a:lnTo>
                <a:lnTo>
                  <a:pt x="962987" y="3799964"/>
                </a:lnTo>
                <a:cubicBezTo>
                  <a:pt x="942033" y="3789310"/>
                  <a:pt x="918579" y="3805281"/>
                  <a:pt x="912001" y="3761485"/>
                </a:cubicBezTo>
                <a:cubicBezTo>
                  <a:pt x="938306" y="3780341"/>
                  <a:pt x="963598" y="3785634"/>
                  <a:pt x="987192" y="3766689"/>
                </a:cubicBezTo>
                <a:cubicBezTo>
                  <a:pt x="997283" y="3778030"/>
                  <a:pt x="993623" y="3789739"/>
                  <a:pt x="1002815" y="3801213"/>
                </a:cubicBezTo>
                <a:cubicBezTo>
                  <a:pt x="1002921" y="3782810"/>
                  <a:pt x="1006980" y="3775414"/>
                  <a:pt x="1018334" y="3772759"/>
                </a:cubicBezTo>
                <a:lnTo>
                  <a:pt x="1027837" y="3806298"/>
                </a:lnTo>
                <a:lnTo>
                  <a:pt x="1035772" y="3805545"/>
                </a:lnTo>
                <a:cubicBezTo>
                  <a:pt x="1037600" y="3793400"/>
                  <a:pt x="1036075" y="3781804"/>
                  <a:pt x="1026849" y="3771581"/>
                </a:cubicBezTo>
                <a:lnTo>
                  <a:pt x="1044673" y="3773899"/>
                </a:lnTo>
                <a:lnTo>
                  <a:pt x="1044765" y="3772163"/>
                </a:lnTo>
                <a:lnTo>
                  <a:pt x="1049682" y="3774549"/>
                </a:lnTo>
                <a:lnTo>
                  <a:pt x="1085149" y="3779166"/>
                </a:lnTo>
                <a:lnTo>
                  <a:pt x="1084869" y="3778182"/>
                </a:lnTo>
                <a:lnTo>
                  <a:pt x="1087597" y="3779486"/>
                </a:lnTo>
                <a:lnTo>
                  <a:pt x="1089876" y="3779779"/>
                </a:lnTo>
                <a:cubicBezTo>
                  <a:pt x="1109842" y="3774676"/>
                  <a:pt x="1129566" y="3767819"/>
                  <a:pt x="1151479" y="3777447"/>
                </a:cubicBezTo>
                <a:cubicBezTo>
                  <a:pt x="1152196" y="3767822"/>
                  <a:pt x="1152983" y="3758107"/>
                  <a:pt x="1147743" y="3749512"/>
                </a:cubicBezTo>
                <a:cubicBezTo>
                  <a:pt x="1163409" y="3745164"/>
                  <a:pt x="1182286" y="3764864"/>
                  <a:pt x="1201803" y="3789560"/>
                </a:cubicBezTo>
                <a:cubicBezTo>
                  <a:pt x="1213790" y="3773260"/>
                  <a:pt x="1211913" y="3759376"/>
                  <a:pt x="1196237" y="3747862"/>
                </a:cubicBezTo>
                <a:cubicBezTo>
                  <a:pt x="1250337" y="3755101"/>
                  <a:pt x="1291824" y="3668093"/>
                  <a:pt x="1353766" y="3733576"/>
                </a:cubicBezTo>
                <a:lnTo>
                  <a:pt x="1358744" y="3693862"/>
                </a:lnTo>
                <a:lnTo>
                  <a:pt x="1297621" y="3694370"/>
                </a:lnTo>
                <a:cubicBezTo>
                  <a:pt x="1266394" y="3693592"/>
                  <a:pt x="1237535" y="3689764"/>
                  <a:pt x="1218354" y="3676843"/>
                </a:cubicBezTo>
                <a:cubicBezTo>
                  <a:pt x="1189949" y="3709194"/>
                  <a:pt x="1157418" y="3685540"/>
                  <a:pt x="1128659" y="3714026"/>
                </a:cubicBezTo>
                <a:cubicBezTo>
                  <a:pt x="1119466" y="3707784"/>
                  <a:pt x="1107933" y="3670226"/>
                  <a:pt x="1100325" y="3686743"/>
                </a:cubicBezTo>
                <a:cubicBezTo>
                  <a:pt x="1101662" y="3728962"/>
                  <a:pt x="1048438" y="3687703"/>
                  <a:pt x="1034009" y="3681462"/>
                </a:cubicBezTo>
                <a:cubicBezTo>
                  <a:pt x="998620" y="3665949"/>
                  <a:pt x="958957" y="3721753"/>
                  <a:pt x="946154" y="3683535"/>
                </a:cubicBezTo>
                <a:cubicBezTo>
                  <a:pt x="959025" y="3679473"/>
                  <a:pt x="971479" y="3668109"/>
                  <a:pt x="985119" y="3675594"/>
                </a:cubicBezTo>
                <a:cubicBezTo>
                  <a:pt x="948777" y="3598145"/>
                  <a:pt x="887196" y="3727737"/>
                  <a:pt x="842597" y="3651135"/>
                </a:cubicBezTo>
                <a:cubicBezTo>
                  <a:pt x="797225" y="3718902"/>
                  <a:pt x="698739" y="3612444"/>
                  <a:pt x="682653" y="3690037"/>
                </a:cubicBezTo>
                <a:cubicBezTo>
                  <a:pt x="672432" y="3670535"/>
                  <a:pt x="664928" y="3688079"/>
                  <a:pt x="654362" y="3662754"/>
                </a:cubicBezTo>
                <a:cubicBezTo>
                  <a:pt x="648110" y="3697358"/>
                  <a:pt x="598588" y="3695918"/>
                  <a:pt x="595684" y="3643272"/>
                </a:cubicBezTo>
                <a:cubicBezTo>
                  <a:pt x="555003" y="3647443"/>
                  <a:pt x="517244" y="3693460"/>
                  <a:pt x="473764" y="3660219"/>
                </a:cubicBezTo>
                <a:cubicBezTo>
                  <a:pt x="467623" y="3644031"/>
                  <a:pt x="492581" y="3627063"/>
                  <a:pt x="483415" y="3610980"/>
                </a:cubicBezTo>
                <a:cubicBezTo>
                  <a:pt x="477018" y="3620647"/>
                  <a:pt x="453501" y="3633891"/>
                  <a:pt x="468908" y="3653324"/>
                </a:cubicBezTo>
                <a:cubicBezTo>
                  <a:pt x="422422" y="3680266"/>
                  <a:pt x="369738" y="3620390"/>
                  <a:pt x="324498" y="3663937"/>
                </a:cubicBezTo>
                <a:cubicBezTo>
                  <a:pt x="324383" y="3632848"/>
                  <a:pt x="293127" y="3634972"/>
                  <a:pt x="294229" y="3671609"/>
                </a:cubicBezTo>
                <a:cubicBezTo>
                  <a:pt x="283431" y="3660256"/>
                  <a:pt x="289817" y="3648433"/>
                  <a:pt x="287292" y="3636774"/>
                </a:cubicBezTo>
                <a:cubicBezTo>
                  <a:pt x="266251" y="3650226"/>
                  <a:pt x="233175" y="3612761"/>
                  <a:pt x="227862" y="3666246"/>
                </a:cubicBezTo>
                <a:cubicBezTo>
                  <a:pt x="209658" y="3658396"/>
                  <a:pt x="192109" y="3658534"/>
                  <a:pt x="174127" y="3653651"/>
                </a:cubicBezTo>
                <a:cubicBezTo>
                  <a:pt x="166095" y="3635137"/>
                  <a:pt x="154042" y="3626089"/>
                  <a:pt x="139528" y="3621863"/>
                </a:cubicBezTo>
                <a:lnTo>
                  <a:pt x="124113" y="3620962"/>
                </a:lnTo>
                <a:lnTo>
                  <a:pt x="146059" y="3675906"/>
                </a:lnTo>
                <a:cubicBezTo>
                  <a:pt x="129267" y="3700053"/>
                  <a:pt x="127581" y="3654879"/>
                  <a:pt x="113059" y="3660646"/>
                </a:cubicBezTo>
                <a:lnTo>
                  <a:pt x="98199" y="3694502"/>
                </a:lnTo>
                <a:lnTo>
                  <a:pt x="102880" y="3704354"/>
                </a:lnTo>
                <a:cubicBezTo>
                  <a:pt x="97292" y="3700066"/>
                  <a:pt x="72645" y="3717624"/>
                  <a:pt x="82423" y="3725925"/>
                </a:cubicBezTo>
                <a:cubicBezTo>
                  <a:pt x="94044" y="3725064"/>
                  <a:pt x="117217" y="3737680"/>
                  <a:pt x="106931" y="3760449"/>
                </a:cubicBezTo>
                <a:cubicBezTo>
                  <a:pt x="94687" y="3753233"/>
                  <a:pt x="82466" y="3747014"/>
                  <a:pt x="69772" y="3733368"/>
                </a:cubicBezTo>
                <a:cubicBezTo>
                  <a:pt x="75092" y="3716794"/>
                  <a:pt x="62821" y="3700819"/>
                  <a:pt x="79458" y="3684082"/>
                </a:cubicBezTo>
                <a:lnTo>
                  <a:pt x="88283" y="3687419"/>
                </a:lnTo>
                <a:lnTo>
                  <a:pt x="77482" y="3671180"/>
                </a:lnTo>
                <a:cubicBezTo>
                  <a:pt x="68873" y="3667835"/>
                  <a:pt x="58919" y="3666924"/>
                  <a:pt x="50774" y="3657772"/>
                </a:cubicBezTo>
                <a:cubicBezTo>
                  <a:pt x="44099" y="3685821"/>
                  <a:pt x="33034" y="3679565"/>
                  <a:pt x="25118" y="3697941"/>
                </a:cubicBezTo>
                <a:cubicBezTo>
                  <a:pt x="3876" y="3687577"/>
                  <a:pt x="32082" y="3668241"/>
                  <a:pt x="10875" y="3657835"/>
                </a:cubicBezTo>
                <a:cubicBezTo>
                  <a:pt x="12822" y="3650080"/>
                  <a:pt x="16102" y="3652940"/>
                  <a:pt x="19553" y="3656200"/>
                </a:cubicBezTo>
                <a:cubicBezTo>
                  <a:pt x="34498" y="3635503"/>
                  <a:pt x="51765" y="3632238"/>
                  <a:pt x="69170" y="3629957"/>
                </a:cubicBezTo>
                <a:lnTo>
                  <a:pt x="95576" y="3619297"/>
                </a:lnTo>
                <a:lnTo>
                  <a:pt x="90177" y="3618983"/>
                </a:lnTo>
                <a:cubicBezTo>
                  <a:pt x="63369" y="3620120"/>
                  <a:pt x="34540" y="3621634"/>
                  <a:pt x="8955" y="3607827"/>
                </a:cubicBezTo>
                <a:lnTo>
                  <a:pt x="0" y="3600646"/>
                </a:lnTo>
                <a:lnTo>
                  <a:pt x="1" y="2846216"/>
                </a:lnTo>
                <a:lnTo>
                  <a:pt x="7000" y="2845501"/>
                </a:lnTo>
                <a:lnTo>
                  <a:pt x="37410" y="2829636"/>
                </a:lnTo>
                <a:lnTo>
                  <a:pt x="30233" y="2816519"/>
                </a:lnTo>
                <a:cubicBezTo>
                  <a:pt x="27190" y="2814097"/>
                  <a:pt x="23883" y="2811616"/>
                  <a:pt x="20508" y="2807715"/>
                </a:cubicBezTo>
                <a:lnTo>
                  <a:pt x="11850" y="2792914"/>
                </a:lnTo>
                <a:lnTo>
                  <a:pt x="14963" y="2789566"/>
                </a:lnTo>
                <a:lnTo>
                  <a:pt x="16833" y="2776474"/>
                </a:lnTo>
                <a:lnTo>
                  <a:pt x="20247" y="2773082"/>
                </a:lnTo>
                <a:cubicBezTo>
                  <a:pt x="24065" y="2771254"/>
                  <a:pt x="28283" y="2772425"/>
                  <a:pt x="32522" y="2773754"/>
                </a:cubicBezTo>
                <a:lnTo>
                  <a:pt x="34930" y="2774066"/>
                </a:lnTo>
                <a:lnTo>
                  <a:pt x="17949" y="2768661"/>
                </a:lnTo>
                <a:lnTo>
                  <a:pt x="16833" y="2776474"/>
                </a:lnTo>
                <a:lnTo>
                  <a:pt x="14868" y="2778427"/>
                </a:lnTo>
                <a:cubicBezTo>
                  <a:pt x="13208" y="2781193"/>
                  <a:pt x="11695" y="2785066"/>
                  <a:pt x="10378" y="2790397"/>
                </a:cubicBezTo>
                <a:lnTo>
                  <a:pt x="11850" y="2792914"/>
                </a:lnTo>
                <a:lnTo>
                  <a:pt x="5330" y="2799925"/>
                </a:lnTo>
                <a:lnTo>
                  <a:pt x="0" y="2804166"/>
                </a:lnTo>
                <a:lnTo>
                  <a:pt x="1" y="2708315"/>
                </a:lnTo>
                <a:lnTo>
                  <a:pt x="10517" y="2704722"/>
                </a:lnTo>
                <a:cubicBezTo>
                  <a:pt x="22483" y="2697963"/>
                  <a:pt x="31480" y="2682900"/>
                  <a:pt x="31708" y="2649740"/>
                </a:cubicBezTo>
                <a:cubicBezTo>
                  <a:pt x="48705" y="2660413"/>
                  <a:pt x="63622" y="2644723"/>
                  <a:pt x="80555" y="2655568"/>
                </a:cubicBezTo>
                <a:cubicBezTo>
                  <a:pt x="71103" y="2690131"/>
                  <a:pt x="43358" y="2681559"/>
                  <a:pt x="58232" y="2712005"/>
                </a:cubicBezTo>
                <a:cubicBezTo>
                  <a:pt x="75833" y="2733410"/>
                  <a:pt x="87461" y="2670681"/>
                  <a:pt x="104964" y="2689942"/>
                </a:cubicBezTo>
                <a:cubicBezTo>
                  <a:pt x="90549" y="2623031"/>
                  <a:pt x="162704" y="2669488"/>
                  <a:pt x="166330" y="2625475"/>
                </a:cubicBezTo>
                <a:cubicBezTo>
                  <a:pt x="172969" y="2651743"/>
                  <a:pt x="161610" y="2643854"/>
                  <a:pt x="164429" y="2660423"/>
                </a:cubicBezTo>
                <a:cubicBezTo>
                  <a:pt x="178315" y="2673532"/>
                  <a:pt x="200802" y="2675795"/>
                  <a:pt x="198585" y="2645669"/>
                </a:cubicBezTo>
                <a:cubicBezTo>
                  <a:pt x="218080" y="2679051"/>
                  <a:pt x="220926" y="2638395"/>
                  <a:pt x="231807" y="2679718"/>
                </a:cubicBezTo>
                <a:cubicBezTo>
                  <a:pt x="250089" y="2669290"/>
                  <a:pt x="268400" y="2657156"/>
                  <a:pt x="262906" y="2623005"/>
                </a:cubicBezTo>
                <a:cubicBezTo>
                  <a:pt x="284175" y="2613391"/>
                  <a:pt x="266414" y="2670188"/>
                  <a:pt x="287372" y="2657495"/>
                </a:cubicBezTo>
                <a:cubicBezTo>
                  <a:pt x="283789" y="2632281"/>
                  <a:pt x="291211" y="2611136"/>
                  <a:pt x="320491" y="2628601"/>
                </a:cubicBezTo>
                <a:cubicBezTo>
                  <a:pt x="328516" y="2640071"/>
                  <a:pt x="312482" y="2652139"/>
                  <a:pt x="318643" y="2663630"/>
                </a:cubicBezTo>
                <a:cubicBezTo>
                  <a:pt x="336314" y="2663065"/>
                  <a:pt x="324093" y="2646711"/>
                  <a:pt x="329270" y="2628368"/>
                </a:cubicBezTo>
                <a:cubicBezTo>
                  <a:pt x="337661" y="2642997"/>
                  <a:pt x="344502" y="2635607"/>
                  <a:pt x="352794" y="2648834"/>
                </a:cubicBezTo>
                <a:lnTo>
                  <a:pt x="352743" y="2648926"/>
                </a:lnTo>
                <a:lnTo>
                  <a:pt x="364567" y="2640991"/>
                </a:lnTo>
                <a:lnTo>
                  <a:pt x="372982" y="2630381"/>
                </a:lnTo>
                <a:lnTo>
                  <a:pt x="373311" y="2627422"/>
                </a:lnTo>
                <a:lnTo>
                  <a:pt x="374272" y="2628754"/>
                </a:lnTo>
                <a:lnTo>
                  <a:pt x="377880" y="2624203"/>
                </a:lnTo>
                <a:lnTo>
                  <a:pt x="417949" y="2641696"/>
                </a:lnTo>
                <a:lnTo>
                  <a:pt x="418135" y="2640186"/>
                </a:lnTo>
                <a:lnTo>
                  <a:pt x="419035" y="2642169"/>
                </a:lnTo>
                <a:lnTo>
                  <a:pt x="423704" y="2644205"/>
                </a:lnTo>
                <a:cubicBezTo>
                  <a:pt x="466086" y="2638429"/>
                  <a:pt x="500595" y="2573595"/>
                  <a:pt x="549149" y="2614363"/>
                </a:cubicBezTo>
                <a:cubicBezTo>
                  <a:pt x="594840" y="2534733"/>
                  <a:pt x="704997" y="2590994"/>
                  <a:pt x="721432" y="2511953"/>
                </a:cubicBezTo>
                <a:cubicBezTo>
                  <a:pt x="738049" y="2503523"/>
                  <a:pt x="755261" y="2500097"/>
                  <a:pt x="771493" y="2488716"/>
                </a:cubicBezTo>
                <a:cubicBezTo>
                  <a:pt x="787550" y="2540009"/>
                  <a:pt x="812334" y="2496612"/>
                  <a:pt x="835667" y="2505515"/>
                </a:cubicBezTo>
                <a:cubicBezTo>
                  <a:pt x="835774" y="2493586"/>
                  <a:pt x="827121" y="2483305"/>
                  <a:pt x="835391" y="2469998"/>
                </a:cubicBezTo>
                <a:cubicBezTo>
                  <a:pt x="841747" y="2506095"/>
                  <a:pt x="872784" y="2501832"/>
                  <a:pt x="866587" y="2471367"/>
                </a:cubicBezTo>
                <a:cubicBezTo>
                  <a:pt x="919723" y="2504827"/>
                  <a:pt x="959160" y="2435506"/>
                  <a:pt x="1010146" y="2452455"/>
                </a:cubicBezTo>
                <a:cubicBezTo>
                  <a:pt x="999004" y="2474609"/>
                  <a:pt x="1024719" y="2482806"/>
                  <a:pt x="1032945" y="2490973"/>
                </a:cubicBezTo>
                <a:cubicBezTo>
                  <a:pt x="1038654" y="2473364"/>
                  <a:pt x="1010774" y="2461815"/>
                  <a:pt x="1013502" y="2444716"/>
                </a:cubicBezTo>
                <a:cubicBezTo>
                  <a:pt x="1049331" y="2403343"/>
                  <a:pt x="1095643" y="2440741"/>
                  <a:pt x="1136324" y="2436570"/>
                </a:cubicBezTo>
                <a:lnTo>
                  <a:pt x="1148479" y="2406139"/>
                </a:lnTo>
                <a:lnTo>
                  <a:pt x="1126918" y="2387373"/>
                </a:lnTo>
                <a:lnTo>
                  <a:pt x="1131060" y="2385394"/>
                </a:lnTo>
                <a:cubicBezTo>
                  <a:pt x="1135828" y="2379601"/>
                  <a:pt x="1138469" y="2369011"/>
                  <a:pt x="1132974" y="2363802"/>
                </a:cubicBezTo>
                <a:cubicBezTo>
                  <a:pt x="1100535" y="2341427"/>
                  <a:pt x="1074001" y="2400160"/>
                  <a:pt x="1043235" y="2400991"/>
                </a:cubicBezTo>
                <a:lnTo>
                  <a:pt x="1047290" y="2353451"/>
                </a:lnTo>
                <a:lnTo>
                  <a:pt x="1044867" y="2351419"/>
                </a:lnTo>
                <a:lnTo>
                  <a:pt x="1020883" y="2401556"/>
                </a:lnTo>
                <a:cubicBezTo>
                  <a:pt x="1008923" y="2414297"/>
                  <a:pt x="995609" y="2416541"/>
                  <a:pt x="985607" y="2395356"/>
                </a:cubicBezTo>
                <a:cubicBezTo>
                  <a:pt x="990377" y="2405870"/>
                  <a:pt x="1013754" y="2398574"/>
                  <a:pt x="1002190" y="2380948"/>
                </a:cubicBezTo>
                <a:cubicBezTo>
                  <a:pt x="980308" y="2382155"/>
                  <a:pt x="957740" y="2374254"/>
                  <a:pt x="936843" y="2389519"/>
                </a:cubicBezTo>
                <a:lnTo>
                  <a:pt x="936007" y="2387835"/>
                </a:lnTo>
                <a:lnTo>
                  <a:pt x="934650" y="2388588"/>
                </a:lnTo>
                <a:lnTo>
                  <a:pt x="908983" y="2357309"/>
                </a:lnTo>
                <a:lnTo>
                  <a:pt x="903231" y="2364639"/>
                </a:lnTo>
                <a:cubicBezTo>
                  <a:pt x="901370" y="2370078"/>
                  <a:pt x="899960" y="2377084"/>
                  <a:pt x="892903" y="2390659"/>
                </a:cubicBezTo>
                <a:cubicBezTo>
                  <a:pt x="884559" y="2376108"/>
                  <a:pt x="877705" y="2383372"/>
                  <a:pt x="869508" y="2370263"/>
                </a:cubicBezTo>
                <a:cubicBezTo>
                  <a:pt x="863000" y="2361046"/>
                  <a:pt x="871767" y="2351386"/>
                  <a:pt x="867385" y="2342244"/>
                </a:cubicBezTo>
                <a:cubicBezTo>
                  <a:pt x="814430" y="2316200"/>
                  <a:pt x="786065" y="2368809"/>
                  <a:pt x="742528" y="2380335"/>
                </a:cubicBezTo>
                <a:lnTo>
                  <a:pt x="745230" y="2331172"/>
                </a:lnTo>
                <a:lnTo>
                  <a:pt x="744070" y="2330833"/>
                </a:lnTo>
                <a:lnTo>
                  <a:pt x="726780" y="2338735"/>
                </a:lnTo>
                <a:lnTo>
                  <a:pt x="731752" y="2352620"/>
                </a:lnTo>
                <a:lnTo>
                  <a:pt x="706363" y="2348065"/>
                </a:lnTo>
                <a:lnTo>
                  <a:pt x="695703" y="2352938"/>
                </a:lnTo>
                <a:cubicBezTo>
                  <a:pt x="688801" y="2338052"/>
                  <a:pt x="682600" y="2332833"/>
                  <a:pt x="677709" y="2328365"/>
                </a:cubicBezTo>
                <a:lnTo>
                  <a:pt x="671825" y="2316701"/>
                </a:lnTo>
                <a:lnTo>
                  <a:pt x="667359" y="2312176"/>
                </a:lnTo>
                <a:cubicBezTo>
                  <a:pt x="643942" y="2347051"/>
                  <a:pt x="684440" y="2337044"/>
                  <a:pt x="680077" y="2367801"/>
                </a:cubicBezTo>
                <a:cubicBezTo>
                  <a:pt x="625460" y="2336861"/>
                  <a:pt x="577016" y="2379906"/>
                  <a:pt x="536687" y="2392347"/>
                </a:cubicBezTo>
                <a:cubicBezTo>
                  <a:pt x="543702" y="2368038"/>
                  <a:pt x="554267" y="2391703"/>
                  <a:pt x="562017" y="2377787"/>
                </a:cubicBezTo>
                <a:cubicBezTo>
                  <a:pt x="544101" y="2361812"/>
                  <a:pt x="563261" y="2344982"/>
                  <a:pt x="545401" y="2329127"/>
                </a:cubicBezTo>
                <a:lnTo>
                  <a:pt x="543725" y="2330594"/>
                </a:lnTo>
                <a:lnTo>
                  <a:pt x="548525" y="2344200"/>
                </a:lnTo>
                <a:lnTo>
                  <a:pt x="529887" y="2342697"/>
                </a:lnTo>
                <a:lnTo>
                  <a:pt x="508108" y="2361749"/>
                </a:lnTo>
                <a:cubicBezTo>
                  <a:pt x="495178" y="2365616"/>
                  <a:pt x="481846" y="2363774"/>
                  <a:pt x="468378" y="2360098"/>
                </a:cubicBezTo>
                <a:lnTo>
                  <a:pt x="456668" y="2356443"/>
                </a:lnTo>
                <a:lnTo>
                  <a:pt x="453775" y="2396928"/>
                </a:lnTo>
                <a:cubicBezTo>
                  <a:pt x="427220" y="2327861"/>
                  <a:pt x="341513" y="2393826"/>
                  <a:pt x="308021" y="2366448"/>
                </a:cubicBezTo>
                <a:lnTo>
                  <a:pt x="301751" y="2377658"/>
                </a:lnTo>
                <a:lnTo>
                  <a:pt x="319614" y="2376236"/>
                </a:lnTo>
                <a:cubicBezTo>
                  <a:pt x="311233" y="2392083"/>
                  <a:pt x="302214" y="2399102"/>
                  <a:pt x="292851" y="2401453"/>
                </a:cubicBezTo>
                <a:lnTo>
                  <a:pt x="289950" y="2401175"/>
                </a:lnTo>
                <a:lnTo>
                  <a:pt x="298187" y="2425257"/>
                </a:lnTo>
                <a:cubicBezTo>
                  <a:pt x="289377" y="2430625"/>
                  <a:pt x="283963" y="2428625"/>
                  <a:pt x="280175" y="2422417"/>
                </a:cubicBezTo>
                <a:lnTo>
                  <a:pt x="273478" y="2399582"/>
                </a:lnTo>
                <a:lnTo>
                  <a:pt x="269190" y="2399171"/>
                </a:lnTo>
                <a:lnTo>
                  <a:pt x="254255" y="2425612"/>
                </a:lnTo>
                <a:cubicBezTo>
                  <a:pt x="249466" y="2440040"/>
                  <a:pt x="243409" y="2451258"/>
                  <a:pt x="228999" y="2437665"/>
                </a:cubicBezTo>
                <a:cubicBezTo>
                  <a:pt x="234525" y="2412229"/>
                  <a:pt x="246315" y="2434438"/>
                  <a:pt x="253062" y="2419255"/>
                </a:cubicBezTo>
                <a:cubicBezTo>
                  <a:pt x="246427" y="2413292"/>
                  <a:pt x="244454" y="2406599"/>
                  <a:pt x="246012" y="2399088"/>
                </a:cubicBezTo>
                <a:cubicBezTo>
                  <a:pt x="203056" y="2409435"/>
                  <a:pt x="165202" y="2456953"/>
                  <a:pt x="114505" y="2408797"/>
                </a:cubicBezTo>
                <a:cubicBezTo>
                  <a:pt x="120683" y="2447154"/>
                  <a:pt x="116466" y="2442891"/>
                  <a:pt x="106415" y="2481338"/>
                </a:cubicBezTo>
                <a:cubicBezTo>
                  <a:pt x="90402" y="2462879"/>
                  <a:pt x="105297" y="2438848"/>
                  <a:pt x="111023" y="2416543"/>
                </a:cubicBezTo>
                <a:cubicBezTo>
                  <a:pt x="80464" y="2363911"/>
                  <a:pt x="69413" y="2458596"/>
                  <a:pt x="40079" y="2415098"/>
                </a:cubicBezTo>
                <a:cubicBezTo>
                  <a:pt x="16940" y="2445374"/>
                  <a:pt x="57652" y="2464162"/>
                  <a:pt x="45904" y="2492149"/>
                </a:cubicBezTo>
                <a:cubicBezTo>
                  <a:pt x="26831" y="2469733"/>
                  <a:pt x="32067" y="2442660"/>
                  <a:pt x="22759" y="2418287"/>
                </a:cubicBezTo>
                <a:cubicBezTo>
                  <a:pt x="7881" y="2401656"/>
                  <a:pt x="7676" y="2426753"/>
                  <a:pt x="4096" y="2435625"/>
                </a:cubicBezTo>
                <a:lnTo>
                  <a:pt x="1" y="2436628"/>
                </a:lnTo>
                <a:lnTo>
                  <a:pt x="1" y="2369629"/>
                </a:lnTo>
                <a:lnTo>
                  <a:pt x="815" y="2369013"/>
                </a:lnTo>
                <a:cubicBezTo>
                  <a:pt x="7840" y="2371896"/>
                  <a:pt x="17331" y="2393090"/>
                  <a:pt x="24351" y="2396571"/>
                </a:cubicBezTo>
                <a:cubicBezTo>
                  <a:pt x="29928" y="2381114"/>
                  <a:pt x="29003" y="2368130"/>
                  <a:pt x="24492" y="2357999"/>
                </a:cubicBezTo>
                <a:lnTo>
                  <a:pt x="3934" y="2337358"/>
                </a:lnTo>
                <a:lnTo>
                  <a:pt x="4993" y="2335553"/>
                </a:lnTo>
                <a:lnTo>
                  <a:pt x="14430" y="2330522"/>
                </a:lnTo>
                <a:cubicBezTo>
                  <a:pt x="29641" y="2326728"/>
                  <a:pt x="52091" y="2331182"/>
                  <a:pt x="41443" y="2357908"/>
                </a:cubicBezTo>
                <a:cubicBezTo>
                  <a:pt x="61600" y="2365388"/>
                  <a:pt x="76166" y="2331300"/>
                  <a:pt x="100374" y="2368558"/>
                </a:cubicBezTo>
                <a:cubicBezTo>
                  <a:pt x="106123" y="2350940"/>
                  <a:pt x="78242" y="2339391"/>
                  <a:pt x="80932" y="2322301"/>
                </a:cubicBezTo>
                <a:cubicBezTo>
                  <a:pt x="86606" y="2306976"/>
                  <a:pt x="102271" y="2310819"/>
                  <a:pt x="114049" y="2311154"/>
                </a:cubicBezTo>
                <a:lnTo>
                  <a:pt x="118005" y="2309646"/>
                </a:lnTo>
                <a:lnTo>
                  <a:pt x="108134" y="2304947"/>
                </a:lnTo>
                <a:cubicBezTo>
                  <a:pt x="118342" y="2290697"/>
                  <a:pt x="121550" y="2276622"/>
                  <a:pt x="113904" y="2262794"/>
                </a:cubicBezTo>
                <a:cubicBezTo>
                  <a:pt x="109183" y="2272110"/>
                  <a:pt x="105734" y="2275415"/>
                  <a:pt x="102941" y="2275483"/>
                </a:cubicBezTo>
                <a:lnTo>
                  <a:pt x="99524" y="2272216"/>
                </a:lnTo>
                <a:lnTo>
                  <a:pt x="106346" y="2282235"/>
                </a:lnTo>
                <a:cubicBezTo>
                  <a:pt x="100439" y="2282113"/>
                  <a:pt x="94778" y="2283919"/>
                  <a:pt x="88868" y="2283889"/>
                </a:cubicBezTo>
                <a:lnTo>
                  <a:pt x="74308" y="2276698"/>
                </a:lnTo>
                <a:lnTo>
                  <a:pt x="64239" y="2306088"/>
                </a:lnTo>
                <a:cubicBezTo>
                  <a:pt x="54628" y="2294157"/>
                  <a:pt x="45332" y="2287720"/>
                  <a:pt x="36918" y="2292733"/>
                </a:cubicBezTo>
                <a:cubicBezTo>
                  <a:pt x="30485" y="2304522"/>
                  <a:pt x="48296" y="2315817"/>
                  <a:pt x="43764" y="2327534"/>
                </a:cubicBezTo>
                <a:cubicBezTo>
                  <a:pt x="18166" y="2315086"/>
                  <a:pt x="20293" y="2307434"/>
                  <a:pt x="7896" y="2303581"/>
                </a:cubicBezTo>
                <a:lnTo>
                  <a:pt x="1" y="2302480"/>
                </a:lnTo>
                <a:lnTo>
                  <a:pt x="1" y="1977487"/>
                </a:lnTo>
                <a:lnTo>
                  <a:pt x="652" y="1978306"/>
                </a:lnTo>
                <a:lnTo>
                  <a:pt x="1" y="1975280"/>
                </a:lnTo>
                <a:lnTo>
                  <a:pt x="1" y="1658405"/>
                </a:lnTo>
                <a:lnTo>
                  <a:pt x="2892" y="1659689"/>
                </a:lnTo>
                <a:cubicBezTo>
                  <a:pt x="9034" y="1661685"/>
                  <a:pt x="13389" y="1663752"/>
                  <a:pt x="9798" y="1677118"/>
                </a:cubicBezTo>
                <a:cubicBezTo>
                  <a:pt x="35095" y="1686935"/>
                  <a:pt x="15339" y="1640425"/>
                  <a:pt x="10663" y="1628030"/>
                </a:cubicBezTo>
                <a:lnTo>
                  <a:pt x="1" y="1619919"/>
                </a:lnTo>
                <a:lnTo>
                  <a:pt x="1" y="1490038"/>
                </a:lnTo>
                <a:lnTo>
                  <a:pt x="6374" y="1490608"/>
                </a:lnTo>
                <a:cubicBezTo>
                  <a:pt x="16115" y="1488500"/>
                  <a:pt x="25620" y="1483151"/>
                  <a:pt x="34837" y="1473829"/>
                </a:cubicBezTo>
                <a:cubicBezTo>
                  <a:pt x="77901" y="1542742"/>
                  <a:pt x="110651" y="1467673"/>
                  <a:pt x="154073" y="1540869"/>
                </a:cubicBezTo>
                <a:cubicBezTo>
                  <a:pt x="161040" y="1516527"/>
                  <a:pt x="171606" y="1540192"/>
                  <a:pt x="179390" y="1526189"/>
                </a:cubicBezTo>
                <a:cubicBezTo>
                  <a:pt x="187584" y="1537642"/>
                  <a:pt x="195780" y="1549175"/>
                  <a:pt x="203890" y="1560632"/>
                </a:cubicBezTo>
                <a:cubicBezTo>
                  <a:pt x="249607" y="1520111"/>
                  <a:pt x="311633" y="1602651"/>
                  <a:pt x="347348" y="1599072"/>
                </a:cubicBezTo>
                <a:cubicBezTo>
                  <a:pt x="342256" y="1589882"/>
                  <a:pt x="332807" y="1580759"/>
                  <a:pt x="336616" y="1571357"/>
                </a:cubicBezTo>
                <a:cubicBezTo>
                  <a:pt x="345339" y="1570545"/>
                  <a:pt x="359812" y="1537173"/>
                  <a:pt x="362957" y="1570692"/>
                </a:cubicBezTo>
                <a:cubicBezTo>
                  <a:pt x="351386" y="1554602"/>
                  <a:pt x="354106" y="1592485"/>
                  <a:pt x="364955" y="1598679"/>
                </a:cubicBezTo>
                <a:cubicBezTo>
                  <a:pt x="376498" y="1587326"/>
                  <a:pt x="450753" y="1626715"/>
                  <a:pt x="444952" y="1610657"/>
                </a:cubicBezTo>
                <a:cubicBezTo>
                  <a:pt x="438488" y="1629424"/>
                  <a:pt x="408768" y="1627903"/>
                  <a:pt x="416805" y="1646347"/>
                </a:cubicBezTo>
                <a:cubicBezTo>
                  <a:pt x="436968" y="1662759"/>
                  <a:pt x="455687" y="1658263"/>
                  <a:pt x="475331" y="1666004"/>
                </a:cubicBezTo>
                <a:cubicBezTo>
                  <a:pt x="480416" y="1637833"/>
                  <a:pt x="469144" y="1610085"/>
                  <a:pt x="478080" y="1581849"/>
                </a:cubicBezTo>
                <a:cubicBezTo>
                  <a:pt x="485574" y="1639545"/>
                  <a:pt x="505457" y="1717643"/>
                  <a:pt x="550420" y="1671014"/>
                </a:cubicBezTo>
                <a:cubicBezTo>
                  <a:pt x="536728" y="1652862"/>
                  <a:pt x="547079" y="1645322"/>
                  <a:pt x="530902" y="1643450"/>
                </a:cubicBezTo>
                <a:cubicBezTo>
                  <a:pt x="559722" y="1594861"/>
                  <a:pt x="586708" y="1632497"/>
                  <a:pt x="624440" y="1599190"/>
                </a:cubicBezTo>
                <a:cubicBezTo>
                  <a:pt x="648429" y="1650877"/>
                  <a:pt x="686940" y="1584686"/>
                  <a:pt x="725103" y="1652728"/>
                </a:cubicBezTo>
                <a:cubicBezTo>
                  <a:pt x="735003" y="1627008"/>
                  <a:pt x="748908" y="1657721"/>
                  <a:pt x="758219" y="1623800"/>
                </a:cubicBezTo>
                <a:cubicBezTo>
                  <a:pt x="753088" y="1614649"/>
                  <a:pt x="743690" y="1605608"/>
                  <a:pt x="747406" y="1596089"/>
                </a:cubicBezTo>
                <a:cubicBezTo>
                  <a:pt x="776188" y="1641099"/>
                  <a:pt x="801818" y="1567505"/>
                  <a:pt x="840199" y="1600860"/>
                </a:cubicBezTo>
                <a:cubicBezTo>
                  <a:pt x="826803" y="1641512"/>
                  <a:pt x="784638" y="1599996"/>
                  <a:pt x="785587" y="1637184"/>
                </a:cubicBezTo>
                <a:cubicBezTo>
                  <a:pt x="817421" y="1656925"/>
                  <a:pt x="911191" y="1632322"/>
                  <a:pt x="890170" y="1683639"/>
                </a:cubicBezTo>
                <a:cubicBezTo>
                  <a:pt x="919525" y="1679591"/>
                  <a:pt x="960179" y="1642370"/>
                  <a:pt x="1003258" y="1666856"/>
                </a:cubicBezTo>
                <a:cubicBezTo>
                  <a:pt x="1027700" y="1696278"/>
                  <a:pt x="1024287" y="1718469"/>
                  <a:pt x="1046330" y="1714757"/>
                </a:cubicBezTo>
                <a:cubicBezTo>
                  <a:pt x="1054630" y="1747538"/>
                  <a:pt x="1030222" y="1748423"/>
                  <a:pt x="1032837" y="1771077"/>
                </a:cubicBezTo>
                <a:cubicBezTo>
                  <a:pt x="1039166" y="1777319"/>
                  <a:pt x="1044716" y="1773925"/>
                  <a:pt x="1050400" y="1770644"/>
                </a:cubicBezTo>
                <a:cubicBezTo>
                  <a:pt x="1059669" y="1754166"/>
                  <a:pt x="1053394" y="1737908"/>
                  <a:pt x="1068833" y="1721211"/>
                </a:cubicBezTo>
                <a:cubicBezTo>
                  <a:pt x="1089692" y="1741619"/>
                  <a:pt x="1060664" y="1763446"/>
                  <a:pt x="1068891" y="1784155"/>
                </a:cubicBezTo>
                <a:cubicBezTo>
                  <a:pt x="1093532" y="1811856"/>
                  <a:pt x="1084465" y="1727499"/>
                  <a:pt x="1110844" y="1755144"/>
                </a:cubicBezTo>
                <a:cubicBezTo>
                  <a:pt x="1101425" y="1769358"/>
                  <a:pt x="1102447" y="1783412"/>
                  <a:pt x="1113817" y="1797112"/>
                </a:cubicBezTo>
                <a:cubicBezTo>
                  <a:pt x="1136729" y="1784048"/>
                  <a:pt x="1124416" y="1774930"/>
                  <a:pt x="1132293" y="1747674"/>
                </a:cubicBezTo>
                <a:cubicBezTo>
                  <a:pt x="1143363" y="1778677"/>
                  <a:pt x="1148574" y="1729893"/>
                  <a:pt x="1159600" y="1760899"/>
                </a:cubicBezTo>
                <a:cubicBezTo>
                  <a:pt x="1166467" y="1787354"/>
                  <a:pt x="1139067" y="1769984"/>
                  <a:pt x="1148926" y="1796085"/>
                </a:cubicBezTo>
                <a:cubicBezTo>
                  <a:pt x="1167229" y="1826807"/>
                  <a:pt x="1178572" y="1759622"/>
                  <a:pt x="1193799" y="1746142"/>
                </a:cubicBezTo>
                <a:cubicBezTo>
                  <a:pt x="1178514" y="1751362"/>
                  <a:pt x="1147836" y="1721499"/>
                  <a:pt x="1163385" y="1690879"/>
                </a:cubicBezTo>
                <a:cubicBezTo>
                  <a:pt x="1180573" y="1695120"/>
                  <a:pt x="1197977" y="1702582"/>
                  <a:pt x="1215074" y="1705807"/>
                </a:cubicBezTo>
                <a:lnTo>
                  <a:pt x="1262827" y="1695733"/>
                </a:lnTo>
                <a:lnTo>
                  <a:pt x="1273835" y="1758115"/>
                </a:lnTo>
                <a:cubicBezTo>
                  <a:pt x="1286982" y="1716657"/>
                  <a:pt x="1308341" y="1789290"/>
                  <a:pt x="1322678" y="1763906"/>
                </a:cubicBezTo>
                <a:cubicBezTo>
                  <a:pt x="1314955" y="1740032"/>
                  <a:pt x="1285756" y="1742363"/>
                  <a:pt x="1300027" y="1694433"/>
                </a:cubicBezTo>
                <a:cubicBezTo>
                  <a:pt x="1318197" y="1712501"/>
                  <a:pt x="1320204" y="1731272"/>
                  <a:pt x="1330402" y="1749743"/>
                </a:cubicBezTo>
                <a:cubicBezTo>
                  <a:pt x="1339495" y="1733113"/>
                  <a:pt x="1348553" y="1716573"/>
                  <a:pt x="1357643" y="1699943"/>
                </a:cubicBezTo>
                <a:cubicBezTo>
                  <a:pt x="1385816" y="1724418"/>
                  <a:pt x="1410408" y="1699433"/>
                  <a:pt x="1438706" y="1725974"/>
                </a:cubicBezTo>
                <a:cubicBezTo>
                  <a:pt x="1425209" y="1761989"/>
                  <a:pt x="1432119" y="1706676"/>
                  <a:pt x="1421147" y="1726401"/>
                </a:cubicBezTo>
                <a:cubicBezTo>
                  <a:pt x="1416952" y="1738171"/>
                  <a:pt x="1427509" y="1749586"/>
                  <a:pt x="1428084" y="1761276"/>
                </a:cubicBezTo>
                <a:cubicBezTo>
                  <a:pt x="1444280" y="1733746"/>
                  <a:pt x="1481065" y="1705767"/>
                  <a:pt x="1512871" y="1717124"/>
                </a:cubicBezTo>
                <a:cubicBezTo>
                  <a:pt x="1530778" y="1733017"/>
                  <a:pt x="1511570" y="1749769"/>
                  <a:pt x="1529517" y="1765659"/>
                </a:cubicBezTo>
                <a:cubicBezTo>
                  <a:pt x="1551232" y="1771323"/>
                  <a:pt x="1556807" y="1784369"/>
                  <a:pt x="1567554" y="1743820"/>
                </a:cubicBezTo>
                <a:cubicBezTo>
                  <a:pt x="1589917" y="1761833"/>
                  <a:pt x="1575218" y="1780904"/>
                  <a:pt x="1580346" y="1799315"/>
                </a:cubicBezTo>
                <a:cubicBezTo>
                  <a:pt x="1594889" y="1797405"/>
                  <a:pt x="1609001" y="1790435"/>
                  <a:pt x="1623248" y="1784409"/>
                </a:cubicBezTo>
                <a:cubicBezTo>
                  <a:pt x="1615239" y="1800471"/>
                  <a:pt x="1615597" y="1806690"/>
                  <a:pt x="1619867" y="1811859"/>
                </a:cubicBezTo>
                <a:lnTo>
                  <a:pt x="1637372" y="1830243"/>
                </a:lnTo>
                <a:lnTo>
                  <a:pt x="1586676" y="1826753"/>
                </a:lnTo>
                <a:cubicBezTo>
                  <a:pt x="1559859" y="1820858"/>
                  <a:pt x="1532892" y="1812772"/>
                  <a:pt x="1506180" y="1808161"/>
                </a:cubicBezTo>
                <a:lnTo>
                  <a:pt x="1501740" y="1860694"/>
                </a:lnTo>
                <a:lnTo>
                  <a:pt x="1543820" y="1848864"/>
                </a:lnTo>
                <a:cubicBezTo>
                  <a:pt x="1573765" y="1839006"/>
                  <a:pt x="1602451" y="1833488"/>
                  <a:pt x="1624786" y="1850053"/>
                </a:cubicBezTo>
                <a:lnTo>
                  <a:pt x="1651614" y="1831225"/>
                </a:lnTo>
                <a:lnTo>
                  <a:pt x="1642109" y="1830568"/>
                </a:lnTo>
                <a:lnTo>
                  <a:pt x="1657154" y="1813616"/>
                </a:lnTo>
                <a:lnTo>
                  <a:pt x="1662156" y="1823827"/>
                </a:lnTo>
                <a:lnTo>
                  <a:pt x="1663261" y="1823047"/>
                </a:lnTo>
                <a:cubicBezTo>
                  <a:pt x="1670055" y="1821412"/>
                  <a:pt x="1676796" y="1819383"/>
                  <a:pt x="1683113" y="1814206"/>
                </a:cubicBezTo>
                <a:lnTo>
                  <a:pt x="1697533" y="1791144"/>
                </a:lnTo>
                <a:lnTo>
                  <a:pt x="1699137" y="1740542"/>
                </a:lnTo>
                <a:cubicBezTo>
                  <a:pt x="1720230" y="1739339"/>
                  <a:pt x="1702526" y="1763866"/>
                  <a:pt x="1719785" y="1781944"/>
                </a:cubicBezTo>
                <a:cubicBezTo>
                  <a:pt x="1729286" y="1754331"/>
                  <a:pt x="1746358" y="1766958"/>
                  <a:pt x="1760435" y="1775601"/>
                </a:cubicBezTo>
                <a:lnTo>
                  <a:pt x="1776682" y="1779716"/>
                </a:lnTo>
                <a:lnTo>
                  <a:pt x="1778058" y="1779488"/>
                </a:lnTo>
                <a:lnTo>
                  <a:pt x="1783089" y="1745348"/>
                </a:lnTo>
                <a:cubicBezTo>
                  <a:pt x="1790825" y="1751115"/>
                  <a:pt x="1798094" y="1750327"/>
                  <a:pt x="1804533" y="1737835"/>
                </a:cubicBezTo>
                <a:cubicBezTo>
                  <a:pt x="1813160" y="1741786"/>
                  <a:pt x="1815398" y="1754172"/>
                  <a:pt x="1817426" y="1763668"/>
                </a:cubicBezTo>
                <a:lnTo>
                  <a:pt x="1827786" y="1771251"/>
                </a:lnTo>
                <a:lnTo>
                  <a:pt x="1828987" y="1771053"/>
                </a:lnTo>
                <a:lnTo>
                  <a:pt x="1827035" y="1744247"/>
                </a:lnTo>
                <a:cubicBezTo>
                  <a:pt x="1848010" y="1751190"/>
                  <a:pt x="1868057" y="1743820"/>
                  <a:pt x="1889482" y="1756778"/>
                </a:cubicBezTo>
                <a:cubicBezTo>
                  <a:pt x="1872615" y="1731601"/>
                  <a:pt x="1912734" y="1747875"/>
                  <a:pt x="1896339" y="1728506"/>
                </a:cubicBezTo>
                <a:cubicBezTo>
                  <a:pt x="1878330" y="1744014"/>
                  <a:pt x="1857544" y="1719859"/>
                  <a:pt x="1837667" y="1709066"/>
                </a:cubicBezTo>
                <a:cubicBezTo>
                  <a:pt x="1869958" y="1719458"/>
                  <a:pt x="1876182" y="1694281"/>
                  <a:pt x="1902074" y="1686434"/>
                </a:cubicBezTo>
                <a:cubicBezTo>
                  <a:pt x="1903671" y="1700390"/>
                  <a:pt x="1889240" y="1714743"/>
                  <a:pt x="1905087" y="1728353"/>
                </a:cubicBezTo>
                <a:cubicBezTo>
                  <a:pt x="1910344" y="1719676"/>
                  <a:pt x="1916704" y="1727455"/>
                  <a:pt x="1921631" y="1713954"/>
                </a:cubicBezTo>
                <a:cubicBezTo>
                  <a:pt x="1916988" y="1695411"/>
                  <a:pt x="1924733" y="1676595"/>
                  <a:pt x="1917653" y="1658140"/>
                </a:cubicBezTo>
                <a:cubicBezTo>
                  <a:pt x="1899986" y="1677807"/>
                  <a:pt x="1878815" y="1647465"/>
                  <a:pt x="1862096" y="1680402"/>
                </a:cubicBezTo>
                <a:cubicBezTo>
                  <a:pt x="1844352" y="1664491"/>
                  <a:pt x="1848153" y="1648116"/>
                  <a:pt x="1836624" y="1632065"/>
                </a:cubicBezTo>
                <a:cubicBezTo>
                  <a:pt x="1800248" y="1651864"/>
                  <a:pt x="1792972" y="1710494"/>
                  <a:pt x="1750776" y="1662212"/>
                </a:cubicBezTo>
                <a:cubicBezTo>
                  <a:pt x="1743194" y="1636872"/>
                  <a:pt x="1778733" y="1649379"/>
                  <a:pt x="1756537" y="1620014"/>
                </a:cubicBezTo>
                <a:cubicBezTo>
                  <a:pt x="1745359" y="1655167"/>
                  <a:pt x="1740893" y="1655748"/>
                  <a:pt x="1719480" y="1655869"/>
                </a:cubicBezTo>
                <a:cubicBezTo>
                  <a:pt x="1710610" y="1633360"/>
                  <a:pt x="1757215" y="1631903"/>
                  <a:pt x="1733103" y="1599623"/>
                </a:cubicBezTo>
                <a:cubicBezTo>
                  <a:pt x="1724264" y="1632087"/>
                  <a:pt x="1706523" y="1618582"/>
                  <a:pt x="1702985" y="1670350"/>
                </a:cubicBezTo>
                <a:cubicBezTo>
                  <a:pt x="1669163" y="1635286"/>
                  <a:pt x="1725927" y="1638560"/>
                  <a:pt x="1697894" y="1600447"/>
                </a:cubicBezTo>
                <a:cubicBezTo>
                  <a:pt x="1680970" y="1641508"/>
                  <a:pt x="1658759" y="1611190"/>
                  <a:pt x="1675588" y="1657047"/>
                </a:cubicBezTo>
                <a:cubicBezTo>
                  <a:pt x="1649773" y="1613856"/>
                  <a:pt x="1628992" y="1614447"/>
                  <a:pt x="1631685" y="1658144"/>
                </a:cubicBezTo>
                <a:cubicBezTo>
                  <a:pt x="1625255" y="1650498"/>
                  <a:pt x="1618983" y="1644001"/>
                  <a:pt x="1614133" y="1658657"/>
                </a:cubicBezTo>
                <a:cubicBezTo>
                  <a:pt x="1603446" y="1646384"/>
                  <a:pt x="1611630" y="1599039"/>
                  <a:pt x="1588654" y="1610240"/>
                </a:cubicBezTo>
                <a:cubicBezTo>
                  <a:pt x="1583446" y="1629082"/>
                  <a:pt x="1586415" y="1647506"/>
                  <a:pt x="1583868" y="1666412"/>
                </a:cubicBezTo>
                <a:cubicBezTo>
                  <a:pt x="1570487" y="1667535"/>
                  <a:pt x="1535440" y="1681674"/>
                  <a:pt x="1534038" y="1646525"/>
                </a:cubicBezTo>
                <a:cubicBezTo>
                  <a:pt x="1548503" y="1664101"/>
                  <a:pt x="1560258" y="1643500"/>
                  <a:pt x="1574013" y="1652514"/>
                </a:cubicBezTo>
                <a:cubicBezTo>
                  <a:pt x="1535728" y="1612797"/>
                  <a:pt x="1490998" y="1662935"/>
                  <a:pt x="1485094" y="1577796"/>
                </a:cubicBezTo>
                <a:cubicBezTo>
                  <a:pt x="1466656" y="1606139"/>
                  <a:pt x="1442915" y="1562521"/>
                  <a:pt x="1424640" y="1593215"/>
                </a:cubicBezTo>
                <a:cubicBezTo>
                  <a:pt x="1440752" y="1593637"/>
                  <a:pt x="1460188" y="1639022"/>
                  <a:pt x="1473488" y="1599044"/>
                </a:cubicBezTo>
                <a:cubicBezTo>
                  <a:pt x="1479995" y="1608258"/>
                  <a:pt x="1486550" y="1617509"/>
                  <a:pt x="1493045" y="1626604"/>
                </a:cubicBezTo>
                <a:cubicBezTo>
                  <a:pt x="1487828" y="1636061"/>
                  <a:pt x="1482582" y="1645654"/>
                  <a:pt x="1477475" y="1654979"/>
                </a:cubicBezTo>
                <a:cubicBezTo>
                  <a:pt x="1462194" y="1633503"/>
                  <a:pt x="1438969" y="1631729"/>
                  <a:pt x="1412969" y="1614673"/>
                </a:cubicBezTo>
                <a:cubicBezTo>
                  <a:pt x="1412998" y="1595903"/>
                  <a:pt x="1426176" y="1577028"/>
                  <a:pt x="1408965" y="1558613"/>
                </a:cubicBezTo>
                <a:cubicBezTo>
                  <a:pt x="1386477" y="1597667"/>
                  <a:pt x="1346139" y="1558576"/>
                  <a:pt x="1333829" y="1553526"/>
                </a:cubicBezTo>
                <a:cubicBezTo>
                  <a:pt x="1331291" y="1589538"/>
                  <a:pt x="1301361" y="1585549"/>
                  <a:pt x="1312494" y="1624060"/>
                </a:cubicBezTo>
                <a:cubicBezTo>
                  <a:pt x="1307837" y="1620387"/>
                  <a:pt x="1303559" y="1621990"/>
                  <a:pt x="1299784" y="1631304"/>
                </a:cubicBezTo>
                <a:cubicBezTo>
                  <a:pt x="1295097" y="1590053"/>
                  <a:pt x="1271774" y="1590988"/>
                  <a:pt x="1281023" y="1554873"/>
                </a:cubicBezTo>
                <a:cubicBezTo>
                  <a:pt x="1262759" y="1556122"/>
                  <a:pt x="1260284" y="1596404"/>
                  <a:pt x="1263686" y="1618226"/>
                </a:cubicBezTo>
                <a:cubicBezTo>
                  <a:pt x="1238829" y="1594453"/>
                  <a:pt x="1179965" y="1644418"/>
                  <a:pt x="1204111" y="1584726"/>
                </a:cubicBezTo>
                <a:cubicBezTo>
                  <a:pt x="1194125" y="1574786"/>
                  <a:pt x="1164384" y="1595355"/>
                  <a:pt x="1166953" y="1557597"/>
                </a:cubicBezTo>
                <a:cubicBezTo>
                  <a:pt x="1176765" y="1551691"/>
                  <a:pt x="1188252" y="1568953"/>
                  <a:pt x="1197140" y="1549938"/>
                </a:cubicBezTo>
                <a:cubicBezTo>
                  <a:pt x="1177830" y="1505783"/>
                  <a:pt x="1164742" y="1547404"/>
                  <a:pt x="1147357" y="1530128"/>
                </a:cubicBezTo>
                <a:cubicBezTo>
                  <a:pt x="1149908" y="1525421"/>
                  <a:pt x="1152577" y="1520665"/>
                  <a:pt x="1155124" y="1515962"/>
                </a:cubicBezTo>
                <a:cubicBezTo>
                  <a:pt x="1152178" y="1509080"/>
                  <a:pt x="1152656" y="1502012"/>
                  <a:pt x="1158026" y="1494862"/>
                </a:cubicBezTo>
                <a:cubicBezTo>
                  <a:pt x="1165978" y="1503968"/>
                  <a:pt x="1174726" y="1522876"/>
                  <a:pt x="1181551" y="1515328"/>
                </a:cubicBezTo>
                <a:cubicBezTo>
                  <a:pt x="1185317" y="1505886"/>
                  <a:pt x="1193354" y="1496388"/>
                  <a:pt x="1188287" y="1487064"/>
                </a:cubicBezTo>
                <a:cubicBezTo>
                  <a:pt x="1165924" y="1481968"/>
                  <a:pt x="1134061" y="1462396"/>
                  <a:pt x="1128787" y="1516670"/>
                </a:cubicBezTo>
                <a:cubicBezTo>
                  <a:pt x="1096837" y="1500678"/>
                  <a:pt x="1065593" y="1493999"/>
                  <a:pt x="1036119" y="1511885"/>
                </a:cubicBezTo>
                <a:cubicBezTo>
                  <a:pt x="1045715" y="1535027"/>
                  <a:pt x="1047392" y="1558273"/>
                  <a:pt x="1041159" y="1581708"/>
                </a:cubicBezTo>
                <a:cubicBezTo>
                  <a:pt x="1029540" y="1514138"/>
                  <a:pt x="1028940" y="1588898"/>
                  <a:pt x="1000044" y="1561798"/>
                </a:cubicBezTo>
                <a:cubicBezTo>
                  <a:pt x="999712" y="1522925"/>
                  <a:pt x="1036152" y="1526788"/>
                  <a:pt x="1021380" y="1491264"/>
                </a:cubicBezTo>
                <a:cubicBezTo>
                  <a:pt x="986258" y="1491335"/>
                  <a:pt x="948963" y="1462106"/>
                  <a:pt x="917066" y="1507771"/>
                </a:cubicBezTo>
                <a:cubicBezTo>
                  <a:pt x="882849" y="1455514"/>
                  <a:pt x="827147" y="1488137"/>
                  <a:pt x="797846" y="1440895"/>
                </a:cubicBezTo>
                <a:cubicBezTo>
                  <a:pt x="802623" y="1425915"/>
                  <a:pt x="815079" y="1432819"/>
                  <a:pt x="809453" y="1419652"/>
                </a:cubicBezTo>
                <a:cubicBezTo>
                  <a:pt x="787249" y="1407603"/>
                  <a:pt x="809446" y="1360064"/>
                  <a:pt x="784059" y="1371225"/>
                </a:cubicBezTo>
                <a:cubicBezTo>
                  <a:pt x="779623" y="1389906"/>
                  <a:pt x="790028" y="1408395"/>
                  <a:pt x="788039" y="1427039"/>
                </a:cubicBezTo>
                <a:cubicBezTo>
                  <a:pt x="765410" y="1460250"/>
                  <a:pt x="739026" y="1439454"/>
                  <a:pt x="714935" y="1449898"/>
                </a:cubicBezTo>
                <a:lnTo>
                  <a:pt x="727617" y="1482604"/>
                </a:lnTo>
                <a:lnTo>
                  <a:pt x="709749" y="1471341"/>
                </a:lnTo>
                <a:cubicBezTo>
                  <a:pt x="706839" y="1468134"/>
                  <a:pt x="707433" y="1462397"/>
                  <a:pt x="709953" y="1443014"/>
                </a:cubicBezTo>
                <a:cubicBezTo>
                  <a:pt x="682127" y="1442546"/>
                  <a:pt x="652863" y="1423209"/>
                  <a:pt x="625052" y="1424107"/>
                </a:cubicBezTo>
                <a:cubicBezTo>
                  <a:pt x="639343" y="1401884"/>
                  <a:pt x="627014" y="1361829"/>
                  <a:pt x="607344" y="1361561"/>
                </a:cubicBezTo>
                <a:cubicBezTo>
                  <a:pt x="616769" y="1329164"/>
                  <a:pt x="632690" y="1386453"/>
                  <a:pt x="642505" y="1360655"/>
                </a:cubicBezTo>
                <a:cubicBezTo>
                  <a:pt x="631820" y="1325712"/>
                  <a:pt x="604857" y="1302067"/>
                  <a:pt x="580067" y="1348206"/>
                </a:cubicBezTo>
                <a:cubicBezTo>
                  <a:pt x="594293" y="1380882"/>
                  <a:pt x="596845" y="1374557"/>
                  <a:pt x="587884" y="1396941"/>
                </a:cubicBezTo>
                <a:cubicBezTo>
                  <a:pt x="611523" y="1414867"/>
                  <a:pt x="602498" y="1358863"/>
                  <a:pt x="626940" y="1389078"/>
                </a:cubicBezTo>
                <a:cubicBezTo>
                  <a:pt x="617820" y="1405833"/>
                  <a:pt x="607096" y="1398005"/>
                  <a:pt x="598698" y="1424652"/>
                </a:cubicBezTo>
                <a:cubicBezTo>
                  <a:pt x="555748" y="1412733"/>
                  <a:pt x="496139" y="1375662"/>
                  <a:pt x="470833" y="1420861"/>
                </a:cubicBezTo>
                <a:cubicBezTo>
                  <a:pt x="453102" y="1405032"/>
                  <a:pt x="463137" y="1388309"/>
                  <a:pt x="445358" y="1372442"/>
                </a:cubicBezTo>
                <a:cubicBezTo>
                  <a:pt x="441450" y="1379696"/>
                  <a:pt x="436773" y="1375358"/>
                  <a:pt x="432747" y="1379838"/>
                </a:cubicBezTo>
                <a:cubicBezTo>
                  <a:pt x="420762" y="1386464"/>
                  <a:pt x="434338" y="1424105"/>
                  <a:pt x="417181" y="1408257"/>
                </a:cubicBezTo>
                <a:cubicBezTo>
                  <a:pt x="397656" y="1371313"/>
                  <a:pt x="319935" y="1349137"/>
                  <a:pt x="306863" y="1403874"/>
                </a:cubicBezTo>
                <a:cubicBezTo>
                  <a:pt x="283433" y="1390413"/>
                  <a:pt x="317123" y="1375541"/>
                  <a:pt x="303890" y="1361907"/>
                </a:cubicBezTo>
                <a:cubicBezTo>
                  <a:pt x="297191" y="1371107"/>
                  <a:pt x="288449" y="1351824"/>
                  <a:pt x="280373" y="1341523"/>
                </a:cubicBezTo>
                <a:cubicBezTo>
                  <a:pt x="272290" y="1372039"/>
                  <a:pt x="260854" y="1355232"/>
                  <a:pt x="249125" y="1335218"/>
                </a:cubicBezTo>
                <a:cubicBezTo>
                  <a:pt x="244456" y="1344748"/>
                  <a:pt x="250041" y="1353852"/>
                  <a:pt x="242340" y="1363399"/>
                </a:cubicBezTo>
                <a:cubicBezTo>
                  <a:pt x="229015" y="1341558"/>
                  <a:pt x="218529" y="1358370"/>
                  <a:pt x="205259" y="1336268"/>
                </a:cubicBezTo>
                <a:cubicBezTo>
                  <a:pt x="212154" y="1324519"/>
                  <a:pt x="211371" y="1312847"/>
                  <a:pt x="207027" y="1301251"/>
                </a:cubicBezTo>
                <a:cubicBezTo>
                  <a:pt x="198784" y="1308326"/>
                  <a:pt x="190049" y="1309013"/>
                  <a:pt x="181742" y="1315885"/>
                </a:cubicBezTo>
                <a:cubicBezTo>
                  <a:pt x="190097" y="1330517"/>
                  <a:pt x="196898" y="1323176"/>
                  <a:pt x="205259" y="1336268"/>
                </a:cubicBezTo>
                <a:cubicBezTo>
                  <a:pt x="187974" y="1345059"/>
                  <a:pt x="173127" y="1343635"/>
                  <a:pt x="167122" y="1358365"/>
                </a:cubicBezTo>
                <a:cubicBezTo>
                  <a:pt x="176834" y="1312526"/>
                  <a:pt x="133223" y="1351296"/>
                  <a:pt x="128013" y="1303333"/>
                </a:cubicBezTo>
                <a:cubicBezTo>
                  <a:pt x="95092" y="1320005"/>
                  <a:pt x="60949" y="1319053"/>
                  <a:pt x="25396" y="1298654"/>
                </a:cubicBezTo>
                <a:lnTo>
                  <a:pt x="1" y="1279661"/>
                </a:lnTo>
                <a:lnTo>
                  <a:pt x="0" y="1259222"/>
                </a:lnTo>
                <a:lnTo>
                  <a:pt x="17911" y="1270008"/>
                </a:lnTo>
                <a:cubicBezTo>
                  <a:pt x="38059" y="1275257"/>
                  <a:pt x="57063" y="1264151"/>
                  <a:pt x="78238" y="1283562"/>
                </a:cubicBezTo>
                <a:cubicBezTo>
                  <a:pt x="82163" y="1276516"/>
                  <a:pt x="85989" y="1269275"/>
                  <a:pt x="89887" y="1262353"/>
                </a:cubicBezTo>
                <a:cubicBezTo>
                  <a:pt x="84071" y="1236789"/>
                  <a:pt x="61535" y="1254715"/>
                  <a:pt x="70325" y="1234755"/>
                </a:cubicBezTo>
                <a:cubicBezTo>
                  <a:pt x="80370" y="1250914"/>
                  <a:pt x="86428" y="1212798"/>
                  <a:pt x="94755" y="1206134"/>
                </a:cubicBezTo>
                <a:cubicBezTo>
                  <a:pt x="132480" y="1259400"/>
                  <a:pt x="132416" y="1162823"/>
                  <a:pt x="167854" y="1183232"/>
                </a:cubicBezTo>
                <a:cubicBezTo>
                  <a:pt x="164520" y="1209857"/>
                  <a:pt x="138066" y="1202521"/>
                  <a:pt x="148377" y="1218862"/>
                </a:cubicBezTo>
                <a:cubicBezTo>
                  <a:pt x="174727" y="1217864"/>
                  <a:pt x="201815" y="1227337"/>
                  <a:pt x="227442" y="1216901"/>
                </a:cubicBezTo>
                <a:cubicBezTo>
                  <a:pt x="244484" y="1230434"/>
                  <a:pt x="234654" y="1244685"/>
                  <a:pt x="248021" y="1258433"/>
                </a:cubicBezTo>
                <a:cubicBezTo>
                  <a:pt x="260118" y="1242781"/>
                  <a:pt x="274827" y="1231142"/>
                  <a:pt x="285023" y="1222459"/>
                </a:cubicBezTo>
                <a:cubicBezTo>
                  <a:pt x="294350" y="1247828"/>
                  <a:pt x="265713" y="1274266"/>
                  <a:pt x="268623" y="1299792"/>
                </a:cubicBezTo>
                <a:cubicBezTo>
                  <a:pt x="280149" y="1318293"/>
                  <a:pt x="289263" y="1300627"/>
                  <a:pt x="299867" y="1306058"/>
                </a:cubicBezTo>
                <a:cubicBezTo>
                  <a:pt x="290656" y="1270087"/>
                  <a:pt x="320843" y="1278619"/>
                  <a:pt x="329028" y="1284340"/>
                </a:cubicBezTo>
                <a:cubicBezTo>
                  <a:pt x="320452" y="1246024"/>
                  <a:pt x="346027" y="1260966"/>
                  <a:pt x="343661" y="1241984"/>
                </a:cubicBezTo>
                <a:cubicBezTo>
                  <a:pt x="340865" y="1237370"/>
                  <a:pt x="338409" y="1232844"/>
                  <a:pt x="342656" y="1228093"/>
                </a:cubicBezTo>
                <a:cubicBezTo>
                  <a:pt x="365014" y="1246101"/>
                  <a:pt x="335785" y="1265585"/>
                  <a:pt x="355460" y="1283749"/>
                </a:cubicBezTo>
                <a:cubicBezTo>
                  <a:pt x="384089" y="1301324"/>
                  <a:pt x="393815" y="1215995"/>
                  <a:pt x="413914" y="1240300"/>
                </a:cubicBezTo>
                <a:cubicBezTo>
                  <a:pt x="403706" y="1254550"/>
                  <a:pt x="400501" y="1268668"/>
                  <a:pt x="408149" y="1282497"/>
                </a:cubicBezTo>
                <a:cubicBezTo>
                  <a:pt x="446114" y="1315021"/>
                  <a:pt x="461485" y="1228407"/>
                  <a:pt x="469506" y="1217951"/>
                </a:cubicBezTo>
                <a:cubicBezTo>
                  <a:pt x="462941" y="1234527"/>
                  <a:pt x="474827" y="1250414"/>
                  <a:pt x="477414" y="1266758"/>
                </a:cubicBezTo>
                <a:cubicBezTo>
                  <a:pt x="468215" y="1286346"/>
                  <a:pt x="435723" y="1292249"/>
                  <a:pt x="441422" y="1316623"/>
                </a:cubicBezTo>
                <a:cubicBezTo>
                  <a:pt x="487814" y="1342678"/>
                  <a:pt x="481045" y="1277847"/>
                  <a:pt x="516457" y="1258771"/>
                </a:cubicBezTo>
                <a:cubicBezTo>
                  <a:pt x="526564" y="1270272"/>
                  <a:pt x="522865" y="1281990"/>
                  <a:pt x="532089" y="1293377"/>
                </a:cubicBezTo>
                <a:cubicBezTo>
                  <a:pt x="539926" y="1279077"/>
                  <a:pt x="547654" y="1264953"/>
                  <a:pt x="555422" y="1250830"/>
                </a:cubicBezTo>
                <a:cubicBezTo>
                  <a:pt x="546655" y="1237818"/>
                  <a:pt x="518933" y="1263874"/>
                  <a:pt x="523206" y="1230632"/>
                </a:cubicBezTo>
                <a:cubicBezTo>
                  <a:pt x="541013" y="1233000"/>
                  <a:pt x="559674" y="1247736"/>
                  <a:pt x="575926" y="1229293"/>
                </a:cubicBezTo>
                <a:cubicBezTo>
                  <a:pt x="523388" y="1212553"/>
                  <a:pt x="471665" y="1208261"/>
                  <a:pt x="419645" y="1198190"/>
                </a:cubicBezTo>
                <a:cubicBezTo>
                  <a:pt x="458949" y="1146991"/>
                  <a:pt x="554892" y="1250510"/>
                  <a:pt x="563083" y="1173683"/>
                </a:cubicBezTo>
                <a:cubicBezTo>
                  <a:pt x="574825" y="1153337"/>
                  <a:pt x="588772" y="1162996"/>
                  <a:pt x="602162" y="1165609"/>
                </a:cubicBezTo>
                <a:cubicBezTo>
                  <a:pt x="598273" y="1175101"/>
                  <a:pt x="590202" y="1184647"/>
                  <a:pt x="595300" y="1193884"/>
                </a:cubicBezTo>
                <a:cubicBezTo>
                  <a:pt x="623391" y="1196524"/>
                  <a:pt x="653195" y="1224362"/>
                  <a:pt x="681259" y="1226716"/>
                </a:cubicBezTo>
                <a:cubicBezTo>
                  <a:pt x="677441" y="1236079"/>
                  <a:pt x="669420" y="1245742"/>
                  <a:pt x="674547" y="1254851"/>
                </a:cubicBezTo>
                <a:cubicBezTo>
                  <a:pt x="686279" y="1235212"/>
                  <a:pt x="702122" y="1271871"/>
                  <a:pt x="713547" y="1246824"/>
                </a:cubicBezTo>
                <a:cubicBezTo>
                  <a:pt x="702475" y="1236833"/>
                  <a:pt x="692881" y="1244915"/>
                  <a:pt x="681259" y="1226716"/>
                </a:cubicBezTo>
                <a:cubicBezTo>
                  <a:pt x="708748" y="1195165"/>
                  <a:pt x="723343" y="1203882"/>
                  <a:pt x="741640" y="1148234"/>
                </a:cubicBezTo>
                <a:cubicBezTo>
                  <a:pt x="766876" y="1174465"/>
                  <a:pt x="752585" y="1123777"/>
                  <a:pt x="795339" y="1160915"/>
                </a:cubicBezTo>
                <a:cubicBezTo>
                  <a:pt x="817995" y="1107688"/>
                  <a:pt x="885941" y="1157232"/>
                  <a:pt x="927004" y="1157629"/>
                </a:cubicBezTo>
                <a:cubicBezTo>
                  <a:pt x="923225" y="1166945"/>
                  <a:pt x="915205" y="1176612"/>
                  <a:pt x="920259" y="1185767"/>
                </a:cubicBezTo>
                <a:cubicBezTo>
                  <a:pt x="924413" y="1181771"/>
                  <a:pt x="928921" y="1183219"/>
                  <a:pt x="933941" y="1192464"/>
                </a:cubicBezTo>
                <a:cubicBezTo>
                  <a:pt x="928611" y="1160333"/>
                  <a:pt x="945958" y="1135131"/>
                  <a:pt x="967061" y="1163571"/>
                </a:cubicBezTo>
                <a:cubicBezTo>
                  <a:pt x="973530" y="1172791"/>
                  <a:pt x="964759" y="1182452"/>
                  <a:pt x="969102" y="1191597"/>
                </a:cubicBezTo>
                <a:cubicBezTo>
                  <a:pt x="980136" y="1172862"/>
                  <a:pt x="968793" y="1165887"/>
                  <a:pt x="984710" y="1163174"/>
                </a:cubicBezTo>
                <a:cubicBezTo>
                  <a:pt x="995391" y="1174621"/>
                  <a:pt x="989165" y="1186384"/>
                  <a:pt x="991522" y="1198021"/>
                </a:cubicBezTo>
                <a:cubicBezTo>
                  <a:pt x="1000069" y="1186225"/>
                  <a:pt x="994602" y="1174619"/>
                  <a:pt x="1002234" y="1162790"/>
                </a:cubicBezTo>
                <a:cubicBezTo>
                  <a:pt x="1030839" y="1157076"/>
                  <a:pt x="1077650" y="1200564"/>
                  <a:pt x="1090085" y="1160674"/>
                </a:cubicBezTo>
                <a:cubicBezTo>
                  <a:pt x="1111585" y="1178776"/>
                  <a:pt x="1076706" y="1198254"/>
                  <a:pt x="1094064" y="1216488"/>
                </a:cubicBezTo>
                <a:cubicBezTo>
                  <a:pt x="1134794" y="1139066"/>
                  <a:pt x="1180162" y="1181461"/>
                  <a:pt x="1213161" y="1220595"/>
                </a:cubicBezTo>
                <a:cubicBezTo>
                  <a:pt x="1207808" y="1213754"/>
                  <a:pt x="1204314" y="1224243"/>
                  <a:pt x="1214218" y="1234562"/>
                </a:cubicBezTo>
                <a:cubicBezTo>
                  <a:pt x="1193796" y="1234250"/>
                  <a:pt x="1169311" y="1282560"/>
                  <a:pt x="1185076" y="1319271"/>
                </a:cubicBezTo>
                <a:cubicBezTo>
                  <a:pt x="1203512" y="1305920"/>
                  <a:pt x="1196105" y="1283465"/>
                  <a:pt x="1218252" y="1290498"/>
                </a:cubicBezTo>
                <a:cubicBezTo>
                  <a:pt x="1213234" y="1271953"/>
                  <a:pt x="1208426" y="1253426"/>
                  <a:pt x="1222956" y="1234333"/>
                </a:cubicBezTo>
                <a:cubicBezTo>
                  <a:pt x="1239972" y="1254926"/>
                  <a:pt x="1218261" y="1276420"/>
                  <a:pt x="1231934" y="1297190"/>
                </a:cubicBezTo>
                <a:cubicBezTo>
                  <a:pt x="1246673" y="1303277"/>
                  <a:pt x="1248459" y="1326347"/>
                  <a:pt x="1268062" y="1310178"/>
                </a:cubicBezTo>
                <a:cubicBezTo>
                  <a:pt x="1291767" y="1224288"/>
                  <a:pt x="1358578" y="1255059"/>
                  <a:pt x="1397592" y="1216054"/>
                </a:cubicBezTo>
                <a:cubicBezTo>
                  <a:pt x="1387201" y="1232524"/>
                  <a:pt x="1377858" y="1249137"/>
                  <a:pt x="1387980" y="1265248"/>
                </a:cubicBezTo>
                <a:cubicBezTo>
                  <a:pt x="1412847" y="1261949"/>
                  <a:pt x="1421888" y="1279253"/>
                  <a:pt x="1424999" y="1229395"/>
                </a:cubicBezTo>
                <a:cubicBezTo>
                  <a:pt x="1457196" y="1272930"/>
                  <a:pt x="1431698" y="1187852"/>
                  <a:pt x="1459136" y="1214477"/>
                </a:cubicBezTo>
                <a:cubicBezTo>
                  <a:pt x="1444101" y="1235906"/>
                  <a:pt x="1450999" y="1256625"/>
                  <a:pt x="1450507" y="1277726"/>
                </a:cubicBezTo>
                <a:cubicBezTo>
                  <a:pt x="1456708" y="1283944"/>
                  <a:pt x="1462422" y="1280532"/>
                  <a:pt x="1467993" y="1277390"/>
                </a:cubicBezTo>
                <a:cubicBezTo>
                  <a:pt x="1467188" y="1261029"/>
                  <a:pt x="1461125" y="1244832"/>
                  <a:pt x="1477676" y="1228065"/>
                </a:cubicBezTo>
                <a:cubicBezTo>
                  <a:pt x="1489346" y="1270587"/>
                  <a:pt x="1507438" y="1244155"/>
                  <a:pt x="1503083" y="1213415"/>
                </a:cubicBezTo>
                <a:cubicBezTo>
                  <a:pt x="1586849" y="1258102"/>
                  <a:pt x="1664806" y="1182966"/>
                  <a:pt x="1718853" y="1277995"/>
                </a:cubicBezTo>
                <a:cubicBezTo>
                  <a:pt x="1731207" y="1245376"/>
                  <a:pt x="1747438" y="1267631"/>
                  <a:pt x="1759757" y="1235098"/>
                </a:cubicBezTo>
                <a:cubicBezTo>
                  <a:pt x="1786192" y="1279478"/>
                  <a:pt x="1800931" y="1255585"/>
                  <a:pt x="1811421" y="1219797"/>
                </a:cubicBezTo>
                <a:cubicBezTo>
                  <a:pt x="1844481" y="1231228"/>
                  <a:pt x="1855661" y="1257655"/>
                  <a:pt x="1868035" y="1211459"/>
                </a:cubicBezTo>
                <a:cubicBezTo>
                  <a:pt x="1893551" y="1227069"/>
                  <a:pt x="1852950" y="1244563"/>
                  <a:pt x="1867153" y="1260378"/>
                </a:cubicBezTo>
                <a:cubicBezTo>
                  <a:pt x="1886099" y="1281937"/>
                  <a:pt x="1893767" y="1242950"/>
                  <a:pt x="1904321" y="1287546"/>
                </a:cubicBezTo>
                <a:cubicBezTo>
                  <a:pt x="1913912" y="1257576"/>
                  <a:pt x="1925988" y="1262777"/>
                  <a:pt x="1938424" y="1272714"/>
                </a:cubicBezTo>
                <a:cubicBezTo>
                  <a:pt x="1934610" y="1282073"/>
                  <a:pt x="1926569" y="1291533"/>
                  <a:pt x="1931671" y="1300809"/>
                </a:cubicBezTo>
                <a:cubicBezTo>
                  <a:pt x="2014620" y="1269466"/>
                  <a:pt x="2125250" y="1303217"/>
                  <a:pt x="2192117" y="1252349"/>
                </a:cubicBezTo>
                <a:cubicBezTo>
                  <a:pt x="2169162" y="1240250"/>
                  <a:pt x="2125702" y="1264721"/>
                  <a:pt x="2116005" y="1233329"/>
                </a:cubicBezTo>
                <a:cubicBezTo>
                  <a:pt x="2122288" y="1239119"/>
                  <a:pt x="2134189" y="1238148"/>
                  <a:pt x="2128664" y="1225968"/>
                </a:cubicBezTo>
                <a:cubicBezTo>
                  <a:pt x="2112341" y="1216598"/>
                  <a:pt x="2093268" y="1204726"/>
                  <a:pt x="2103256" y="1240574"/>
                </a:cubicBezTo>
                <a:cubicBezTo>
                  <a:pt x="2073033" y="1237817"/>
                  <a:pt x="2081060" y="1189326"/>
                  <a:pt x="2093393" y="1163810"/>
                </a:cubicBezTo>
                <a:cubicBezTo>
                  <a:pt x="2127461" y="1197606"/>
                  <a:pt x="2179617" y="1243830"/>
                  <a:pt x="2182224" y="1175714"/>
                </a:cubicBezTo>
                <a:cubicBezTo>
                  <a:pt x="2196289" y="1208819"/>
                  <a:pt x="2204563" y="1159932"/>
                  <a:pt x="2218360" y="1188784"/>
                </a:cubicBezTo>
                <a:cubicBezTo>
                  <a:pt x="2216215" y="1214418"/>
                  <a:pt x="2191132" y="1197805"/>
                  <a:pt x="2202799" y="1217202"/>
                </a:cubicBezTo>
                <a:cubicBezTo>
                  <a:pt x="2210185" y="1228529"/>
                  <a:pt x="2216863" y="1229880"/>
                  <a:pt x="2223236" y="1226729"/>
                </a:cubicBezTo>
                <a:lnTo>
                  <a:pt x="2234366" y="1216277"/>
                </a:lnTo>
                <a:lnTo>
                  <a:pt x="2232096" y="1258336"/>
                </a:lnTo>
                <a:cubicBezTo>
                  <a:pt x="2217224" y="1249774"/>
                  <a:pt x="2215721" y="1231079"/>
                  <a:pt x="2197107" y="1259309"/>
                </a:cubicBezTo>
                <a:cubicBezTo>
                  <a:pt x="2222770" y="1282010"/>
                  <a:pt x="2191650" y="1306086"/>
                  <a:pt x="2210847" y="1328905"/>
                </a:cubicBezTo>
                <a:cubicBezTo>
                  <a:pt x="2220296" y="1316602"/>
                  <a:pt x="2231048" y="1323843"/>
                  <a:pt x="2241116" y="1321233"/>
                </a:cubicBezTo>
                <a:cubicBezTo>
                  <a:pt x="2247782" y="1238794"/>
                  <a:pt x="2294499" y="1192686"/>
                  <a:pt x="2332561" y="1186046"/>
                </a:cubicBezTo>
                <a:cubicBezTo>
                  <a:pt x="2314095" y="1208035"/>
                  <a:pt x="2346117" y="1219452"/>
                  <a:pt x="2352095" y="1213399"/>
                </a:cubicBezTo>
                <a:cubicBezTo>
                  <a:pt x="2356918" y="1170510"/>
                  <a:pt x="2400082" y="1207978"/>
                  <a:pt x="2422352" y="1211758"/>
                </a:cubicBezTo>
                <a:cubicBezTo>
                  <a:pt x="2417408" y="1223476"/>
                  <a:pt x="2406265" y="1235456"/>
                  <a:pt x="2411727" y="1247021"/>
                </a:cubicBezTo>
                <a:cubicBezTo>
                  <a:pt x="2435262" y="1266783"/>
                  <a:pt x="2437165" y="1191429"/>
                  <a:pt x="2452613" y="1204004"/>
                </a:cubicBezTo>
                <a:cubicBezTo>
                  <a:pt x="2449298" y="1250187"/>
                  <a:pt x="2475772" y="1206695"/>
                  <a:pt x="2483855" y="1210230"/>
                </a:cubicBezTo>
                <a:cubicBezTo>
                  <a:pt x="2475879" y="1226781"/>
                  <a:pt x="2503020" y="1242437"/>
                  <a:pt x="2509335" y="1258648"/>
                </a:cubicBezTo>
                <a:cubicBezTo>
                  <a:pt x="2515603" y="1243637"/>
                  <a:pt x="2523418" y="1250644"/>
                  <a:pt x="2529783" y="1236995"/>
                </a:cubicBezTo>
                <a:cubicBezTo>
                  <a:pt x="2518547" y="1242424"/>
                  <a:pt x="2501400" y="1236374"/>
                  <a:pt x="2510238" y="1209557"/>
                </a:cubicBezTo>
                <a:cubicBezTo>
                  <a:pt x="2530911" y="1228946"/>
                  <a:pt x="2555074" y="1229708"/>
                  <a:pt x="2548309" y="1187631"/>
                </a:cubicBezTo>
                <a:cubicBezTo>
                  <a:pt x="2568872" y="1201095"/>
                  <a:pt x="2539405" y="1215786"/>
                  <a:pt x="2560043" y="1229198"/>
                </a:cubicBezTo>
                <a:cubicBezTo>
                  <a:pt x="2576649" y="1182611"/>
                  <a:pt x="2575385" y="1225715"/>
                  <a:pt x="2590235" y="1221534"/>
                </a:cubicBezTo>
                <a:cubicBezTo>
                  <a:pt x="2600873" y="1204998"/>
                  <a:pt x="2594930" y="1188749"/>
                  <a:pt x="2591144" y="1172485"/>
                </a:cubicBezTo>
                <a:cubicBezTo>
                  <a:pt x="2590395" y="1207319"/>
                  <a:pt x="2555107" y="1170121"/>
                  <a:pt x="2538454" y="1173737"/>
                </a:cubicBezTo>
                <a:cubicBezTo>
                  <a:pt x="2552554" y="1159379"/>
                  <a:pt x="2536555" y="1145905"/>
                  <a:pt x="2544185" y="1131627"/>
                </a:cubicBezTo>
                <a:cubicBezTo>
                  <a:pt x="2557592" y="1134403"/>
                  <a:pt x="2571452" y="1144027"/>
                  <a:pt x="2583240" y="1123760"/>
                </a:cubicBezTo>
                <a:lnTo>
                  <a:pt x="2575279" y="1104493"/>
                </a:lnTo>
                <a:lnTo>
                  <a:pt x="2620361" y="1150888"/>
                </a:lnTo>
                <a:cubicBezTo>
                  <a:pt x="2641863" y="1126511"/>
                  <a:pt x="2664550" y="1181319"/>
                  <a:pt x="2684870" y="1191198"/>
                </a:cubicBezTo>
                <a:cubicBezTo>
                  <a:pt x="2685854" y="1212148"/>
                  <a:pt x="2673214" y="1233414"/>
                  <a:pt x="2676195" y="1254413"/>
                </a:cubicBezTo>
                <a:cubicBezTo>
                  <a:pt x="2696277" y="1248199"/>
                  <a:pt x="2718086" y="1264897"/>
                  <a:pt x="2737739" y="1252876"/>
                </a:cubicBezTo>
                <a:cubicBezTo>
                  <a:pt x="2742223" y="1234229"/>
                  <a:pt x="2737477" y="1198881"/>
                  <a:pt x="2757142" y="1217376"/>
                </a:cubicBezTo>
                <a:cubicBezTo>
                  <a:pt x="2759030" y="1241434"/>
                  <a:pt x="2734771" y="1235285"/>
                  <a:pt x="2756356" y="1266373"/>
                </a:cubicBezTo>
                <a:cubicBezTo>
                  <a:pt x="2762504" y="1228330"/>
                  <a:pt x="2764968" y="1253986"/>
                  <a:pt x="2781686" y="1251814"/>
                </a:cubicBezTo>
                <a:cubicBezTo>
                  <a:pt x="2781919" y="1235473"/>
                  <a:pt x="2785350" y="1219096"/>
                  <a:pt x="2782551" y="1202731"/>
                </a:cubicBezTo>
                <a:cubicBezTo>
                  <a:pt x="2777615" y="1207265"/>
                  <a:pt x="2751235" y="1201042"/>
                  <a:pt x="2759074" y="1182342"/>
                </a:cubicBezTo>
                <a:cubicBezTo>
                  <a:pt x="2770926" y="1184118"/>
                  <a:pt x="2784306" y="1206871"/>
                  <a:pt x="2794149" y="1181401"/>
                </a:cubicBezTo>
                <a:cubicBezTo>
                  <a:pt x="2788358" y="1156088"/>
                  <a:pt x="2765806" y="1173888"/>
                  <a:pt x="2774600" y="1153967"/>
                </a:cubicBezTo>
                <a:cubicBezTo>
                  <a:pt x="2783200" y="1162885"/>
                  <a:pt x="2786526" y="1143110"/>
                  <a:pt x="2786332" y="1132711"/>
                </a:cubicBezTo>
                <a:cubicBezTo>
                  <a:pt x="2804307" y="1150882"/>
                  <a:pt x="2809739" y="1169423"/>
                  <a:pt x="2807839" y="1188180"/>
                </a:cubicBezTo>
                <a:cubicBezTo>
                  <a:pt x="2819193" y="1181868"/>
                  <a:pt x="2832321" y="1201778"/>
                  <a:pt x="2842957" y="1187234"/>
                </a:cubicBezTo>
                <a:cubicBezTo>
                  <a:pt x="2858025" y="1207452"/>
                  <a:pt x="2864116" y="1263629"/>
                  <a:pt x="2882157" y="1242345"/>
                </a:cubicBezTo>
                <a:cubicBezTo>
                  <a:pt x="2901497" y="1220806"/>
                  <a:pt x="2867124" y="1200620"/>
                  <a:pt x="2890785" y="1179091"/>
                </a:cubicBezTo>
                <a:cubicBezTo>
                  <a:pt x="2912731" y="1199557"/>
                  <a:pt x="2877882" y="1221319"/>
                  <a:pt x="2899746" y="1241788"/>
                </a:cubicBezTo>
                <a:cubicBezTo>
                  <a:pt x="2933911" y="1248207"/>
                  <a:pt x="2968296" y="1257554"/>
                  <a:pt x="2999242" y="1218383"/>
                </a:cubicBezTo>
                <a:cubicBezTo>
                  <a:pt x="2998546" y="1263421"/>
                  <a:pt x="3028273" y="1220058"/>
                  <a:pt x="3039221" y="1224372"/>
                </a:cubicBezTo>
                <a:cubicBezTo>
                  <a:pt x="3055201" y="1236478"/>
                  <a:pt x="3054306" y="1283616"/>
                  <a:pt x="3073483" y="1272599"/>
                </a:cubicBezTo>
                <a:cubicBezTo>
                  <a:pt x="3086125" y="1245265"/>
                  <a:pt x="3101972" y="1202201"/>
                  <a:pt x="3111405" y="1187697"/>
                </a:cubicBezTo>
                <a:cubicBezTo>
                  <a:pt x="3114187" y="1203480"/>
                  <a:pt x="3125792" y="1213381"/>
                  <a:pt x="3140745" y="1228826"/>
                </a:cubicBezTo>
                <a:cubicBezTo>
                  <a:pt x="3148950" y="1263489"/>
                  <a:pt x="3111117" y="1229834"/>
                  <a:pt x="3121346" y="1264409"/>
                </a:cubicBezTo>
                <a:cubicBezTo>
                  <a:pt x="3142007" y="1265033"/>
                  <a:pt x="3186220" y="1271834"/>
                  <a:pt x="3189548" y="1234660"/>
                </a:cubicBezTo>
                <a:cubicBezTo>
                  <a:pt x="3176529" y="1221881"/>
                  <a:pt x="3159289" y="1247690"/>
                  <a:pt x="3157303" y="1214548"/>
                </a:cubicBezTo>
                <a:cubicBezTo>
                  <a:pt x="3194627" y="1182530"/>
                  <a:pt x="3256548" y="1237717"/>
                  <a:pt x="3279206" y="1197480"/>
                </a:cubicBezTo>
                <a:cubicBezTo>
                  <a:pt x="3328615" y="1220528"/>
                  <a:pt x="3359248" y="1272656"/>
                  <a:pt x="3381748" y="1215909"/>
                </a:cubicBezTo>
                <a:cubicBezTo>
                  <a:pt x="3391960" y="1234130"/>
                  <a:pt x="3394522" y="1260734"/>
                  <a:pt x="3410134" y="1243313"/>
                </a:cubicBezTo>
                <a:cubicBezTo>
                  <a:pt x="3404715" y="1231785"/>
                  <a:pt x="3406331" y="1219993"/>
                  <a:pt x="3394415" y="1208673"/>
                </a:cubicBezTo>
                <a:cubicBezTo>
                  <a:pt x="3402191" y="1194588"/>
                  <a:pt x="3409934" y="1180220"/>
                  <a:pt x="3417710" y="1166135"/>
                </a:cubicBezTo>
                <a:cubicBezTo>
                  <a:pt x="3427909" y="1233640"/>
                  <a:pt x="3473895" y="1144304"/>
                  <a:pt x="3481205" y="1192512"/>
                </a:cubicBezTo>
                <a:cubicBezTo>
                  <a:pt x="3466538" y="1175828"/>
                  <a:pt x="3460733" y="1202623"/>
                  <a:pt x="3465721" y="1220922"/>
                </a:cubicBezTo>
                <a:cubicBezTo>
                  <a:pt x="3479341" y="1206735"/>
                  <a:pt x="3497180" y="1251163"/>
                  <a:pt x="3509630" y="1219907"/>
                </a:cubicBezTo>
                <a:cubicBezTo>
                  <a:pt x="3498401" y="1183686"/>
                  <a:pt x="3523986" y="1206020"/>
                  <a:pt x="3537854" y="1184127"/>
                </a:cubicBezTo>
                <a:cubicBezTo>
                  <a:pt x="3558463" y="1197624"/>
                  <a:pt x="3529043" y="1212393"/>
                  <a:pt x="3549687" y="1225849"/>
                </a:cubicBezTo>
                <a:cubicBezTo>
                  <a:pt x="3553721" y="1221865"/>
                  <a:pt x="3557453" y="1212096"/>
                  <a:pt x="3562298" y="1218452"/>
                </a:cubicBezTo>
                <a:cubicBezTo>
                  <a:pt x="3562888" y="1250904"/>
                  <a:pt x="3515589" y="1237941"/>
                  <a:pt x="3532221" y="1289176"/>
                </a:cubicBezTo>
                <a:cubicBezTo>
                  <a:pt x="3552836" y="1252100"/>
                  <a:pt x="3600696" y="1328495"/>
                  <a:pt x="3604362" y="1252463"/>
                </a:cubicBezTo>
                <a:cubicBezTo>
                  <a:pt x="3614547" y="1263916"/>
                  <a:pt x="3610774" y="1275725"/>
                  <a:pt x="3620075" y="1287060"/>
                </a:cubicBezTo>
                <a:cubicBezTo>
                  <a:pt x="3631671" y="1257592"/>
                  <a:pt x="3658995" y="1285559"/>
                  <a:pt x="3657090" y="1251211"/>
                </a:cubicBezTo>
                <a:cubicBezTo>
                  <a:pt x="3645391" y="1231066"/>
                  <a:pt x="3638141" y="1273333"/>
                  <a:pt x="3625802" y="1244906"/>
                </a:cubicBezTo>
                <a:cubicBezTo>
                  <a:pt x="3660189" y="1211362"/>
                  <a:pt x="3681880" y="1230151"/>
                  <a:pt x="3695902" y="1180211"/>
                </a:cubicBezTo>
                <a:cubicBezTo>
                  <a:pt x="3708070" y="1200891"/>
                  <a:pt x="3693151" y="1222225"/>
                  <a:pt x="3704786" y="1242955"/>
                </a:cubicBezTo>
                <a:cubicBezTo>
                  <a:pt x="3680912" y="1204504"/>
                  <a:pt x="3660428" y="1258257"/>
                  <a:pt x="3672710" y="1285691"/>
                </a:cubicBezTo>
                <a:cubicBezTo>
                  <a:pt x="3691457" y="1261179"/>
                  <a:pt x="3712892" y="1273432"/>
                  <a:pt x="3732235" y="1256336"/>
                </a:cubicBezTo>
                <a:cubicBezTo>
                  <a:pt x="3729712" y="1242270"/>
                  <a:pt x="3724181" y="1228429"/>
                  <a:pt x="3711539" y="1214860"/>
                </a:cubicBezTo>
                <a:cubicBezTo>
                  <a:pt x="3725014" y="1177021"/>
                  <a:pt x="3742466" y="1195367"/>
                  <a:pt x="3757403" y="1178639"/>
                </a:cubicBezTo>
                <a:cubicBezTo>
                  <a:pt x="3776346" y="1194510"/>
                  <a:pt x="3766425" y="1211141"/>
                  <a:pt x="3774059" y="1227299"/>
                </a:cubicBezTo>
                <a:cubicBezTo>
                  <a:pt x="3802697" y="1172086"/>
                  <a:pt x="3866407" y="1222024"/>
                  <a:pt x="3893032" y="1168264"/>
                </a:cubicBezTo>
                <a:cubicBezTo>
                  <a:pt x="3898834" y="1189218"/>
                  <a:pt x="3889716" y="1210457"/>
                  <a:pt x="3893111" y="1231409"/>
                </a:cubicBezTo>
                <a:cubicBezTo>
                  <a:pt x="3923016" y="1242839"/>
                  <a:pt x="3899491" y="1184708"/>
                  <a:pt x="3926235" y="1202559"/>
                </a:cubicBezTo>
                <a:cubicBezTo>
                  <a:pt x="3922047" y="1211916"/>
                  <a:pt x="3918578" y="1221410"/>
                  <a:pt x="3928234" y="1230550"/>
                </a:cubicBezTo>
                <a:cubicBezTo>
                  <a:pt x="3936365" y="1220750"/>
                  <a:pt x="3952260" y="1207699"/>
                  <a:pt x="3951553" y="1187884"/>
                </a:cubicBezTo>
                <a:cubicBezTo>
                  <a:pt x="3938398" y="1188316"/>
                  <a:pt x="3925239" y="1188380"/>
                  <a:pt x="3911583" y="1181934"/>
                </a:cubicBezTo>
                <a:cubicBezTo>
                  <a:pt x="3917228" y="1167736"/>
                  <a:pt x="3912027" y="1153858"/>
                  <a:pt x="3899798" y="1140289"/>
                </a:cubicBezTo>
                <a:cubicBezTo>
                  <a:pt x="3928064" y="1126014"/>
                  <a:pt x="3958364" y="1139681"/>
                  <a:pt x="3987640" y="1138092"/>
                </a:cubicBezTo>
                <a:cubicBezTo>
                  <a:pt x="4012248" y="1114016"/>
                  <a:pt x="3993883" y="1091239"/>
                  <a:pt x="3991278" y="1067878"/>
                </a:cubicBezTo>
                <a:cubicBezTo>
                  <a:pt x="4020531" y="1089958"/>
                  <a:pt x="4000353" y="1090780"/>
                  <a:pt x="4021693" y="1123140"/>
                </a:cubicBezTo>
                <a:cubicBezTo>
                  <a:pt x="3987630" y="1178082"/>
                  <a:pt x="3966916" y="1150597"/>
                  <a:pt x="3936819" y="1167262"/>
                </a:cubicBezTo>
                <a:lnTo>
                  <a:pt x="3975026" y="1208268"/>
                </a:lnTo>
                <a:lnTo>
                  <a:pt x="3974988" y="1208275"/>
                </a:lnTo>
                <a:lnTo>
                  <a:pt x="3975013" y="1208347"/>
                </a:lnTo>
                <a:lnTo>
                  <a:pt x="3967069" y="1244992"/>
                </a:lnTo>
                <a:cubicBezTo>
                  <a:pt x="3964171" y="1254644"/>
                  <a:pt x="3962653" y="1264930"/>
                  <a:pt x="3967377" y="1285498"/>
                </a:cubicBezTo>
                <a:cubicBezTo>
                  <a:pt x="3956997" y="1269290"/>
                  <a:pt x="3927413" y="1293000"/>
                  <a:pt x="3933278" y="1300371"/>
                </a:cubicBezTo>
                <a:cubicBezTo>
                  <a:pt x="3952243" y="1335508"/>
                  <a:pt x="3985938" y="1289949"/>
                  <a:pt x="3974114" y="1257238"/>
                </a:cubicBezTo>
                <a:cubicBezTo>
                  <a:pt x="3988447" y="1288904"/>
                  <a:pt x="4021062" y="1261976"/>
                  <a:pt x="4017055" y="1242330"/>
                </a:cubicBezTo>
                <a:cubicBezTo>
                  <a:pt x="4004794" y="1213855"/>
                  <a:pt x="3997472" y="1256255"/>
                  <a:pt x="3985763" y="1235986"/>
                </a:cubicBezTo>
                <a:lnTo>
                  <a:pt x="3975013" y="1208347"/>
                </a:lnTo>
                <a:lnTo>
                  <a:pt x="3975031" y="1208271"/>
                </a:lnTo>
                <a:lnTo>
                  <a:pt x="3975026" y="1208268"/>
                </a:lnTo>
                <a:lnTo>
                  <a:pt x="4034149" y="1195736"/>
                </a:lnTo>
                <a:cubicBezTo>
                  <a:pt x="4100253" y="1200062"/>
                  <a:pt x="4176208" y="1236090"/>
                  <a:pt x="4163238" y="1133623"/>
                </a:cubicBezTo>
                <a:cubicBezTo>
                  <a:pt x="4170574" y="1158574"/>
                  <a:pt x="4139399" y="1159487"/>
                  <a:pt x="4145641" y="1134099"/>
                </a:cubicBezTo>
                <a:cubicBezTo>
                  <a:pt x="4151956" y="1131707"/>
                  <a:pt x="4180173" y="1136373"/>
                  <a:pt x="4170967" y="1119505"/>
                </a:cubicBezTo>
                <a:cubicBezTo>
                  <a:pt x="4148654" y="1114896"/>
                  <a:pt x="4128412" y="1140224"/>
                  <a:pt x="4108592" y="1170039"/>
                </a:cubicBezTo>
                <a:cubicBezTo>
                  <a:pt x="4085832" y="1118931"/>
                  <a:pt x="4071062" y="1178203"/>
                  <a:pt x="4050005" y="1150591"/>
                </a:cubicBezTo>
                <a:cubicBezTo>
                  <a:pt x="4058209" y="1121680"/>
                  <a:pt x="4070708" y="1153700"/>
                  <a:pt x="4080262" y="1142798"/>
                </a:cubicBezTo>
                <a:cubicBezTo>
                  <a:pt x="4077563" y="1126588"/>
                  <a:pt x="4081095" y="1110031"/>
                  <a:pt x="4072310" y="1093991"/>
                </a:cubicBezTo>
                <a:cubicBezTo>
                  <a:pt x="4093354" y="1076096"/>
                  <a:pt x="4086147" y="1045901"/>
                  <a:pt x="4110331" y="1071988"/>
                </a:cubicBezTo>
                <a:cubicBezTo>
                  <a:pt x="4113169" y="1101677"/>
                  <a:pt x="4074477" y="1104567"/>
                  <a:pt x="4097816" y="1142284"/>
                </a:cubicBezTo>
                <a:cubicBezTo>
                  <a:pt x="4116932" y="1099508"/>
                  <a:pt x="4140732" y="1079339"/>
                  <a:pt x="4130805" y="1050542"/>
                </a:cubicBezTo>
                <a:cubicBezTo>
                  <a:pt x="4122808" y="1029644"/>
                  <a:pt x="4097276" y="1061286"/>
                  <a:pt x="4102423" y="1023221"/>
                </a:cubicBezTo>
                <a:cubicBezTo>
                  <a:pt x="4110198" y="1028985"/>
                  <a:pt x="4117412" y="1028040"/>
                  <a:pt x="4123902" y="1015621"/>
                </a:cubicBezTo>
                <a:cubicBezTo>
                  <a:pt x="4139200" y="1065584"/>
                  <a:pt x="4178915" y="1027340"/>
                  <a:pt x="4173843" y="1098529"/>
                </a:cubicBezTo>
                <a:cubicBezTo>
                  <a:pt x="4186022" y="1057750"/>
                  <a:pt x="4248251" y="1012672"/>
                  <a:pt x="4276197" y="1053988"/>
                </a:cubicBezTo>
                <a:cubicBezTo>
                  <a:pt x="4271588" y="1044700"/>
                  <a:pt x="4272952" y="1035301"/>
                  <a:pt x="4274270" y="1025868"/>
                </a:cubicBezTo>
                <a:cubicBezTo>
                  <a:pt x="4280620" y="1033560"/>
                  <a:pt x="4287022" y="1040088"/>
                  <a:pt x="4291799" y="1025522"/>
                </a:cubicBezTo>
                <a:cubicBezTo>
                  <a:pt x="4300992" y="1043930"/>
                  <a:pt x="4302357" y="1062514"/>
                  <a:pt x="4295783" y="1081375"/>
                </a:cubicBezTo>
                <a:cubicBezTo>
                  <a:pt x="4271534" y="1070077"/>
                  <a:pt x="4248833" y="1080709"/>
                  <a:pt x="4225534" y="1083098"/>
                </a:cubicBezTo>
                <a:cubicBezTo>
                  <a:pt x="4233377" y="1099234"/>
                  <a:pt x="4214299" y="1116056"/>
                  <a:pt x="4233483" y="1131862"/>
                </a:cubicBezTo>
                <a:cubicBezTo>
                  <a:pt x="4244708" y="1087030"/>
                  <a:pt x="4296744" y="1128862"/>
                  <a:pt x="4322156" y="1080667"/>
                </a:cubicBezTo>
                <a:cubicBezTo>
                  <a:pt x="4309400" y="1064368"/>
                  <a:pt x="4299385" y="1072784"/>
                  <a:pt x="4306437" y="1046027"/>
                </a:cubicBezTo>
                <a:cubicBezTo>
                  <a:pt x="4332542" y="1031266"/>
                  <a:pt x="4391531" y="1067613"/>
                  <a:pt x="4387323" y="1009127"/>
                </a:cubicBezTo>
                <a:cubicBezTo>
                  <a:pt x="4396367" y="1040669"/>
                  <a:pt x="4406691" y="1076565"/>
                  <a:pt x="4428448" y="1029158"/>
                </a:cubicBezTo>
                <a:cubicBezTo>
                  <a:pt x="4438582" y="1040534"/>
                  <a:pt x="4434832" y="1052131"/>
                  <a:pt x="4444119" y="1063759"/>
                </a:cubicBezTo>
                <a:cubicBezTo>
                  <a:pt x="4437629" y="1095233"/>
                  <a:pt x="4425321" y="1046877"/>
                  <a:pt x="4418790" y="1078314"/>
                </a:cubicBezTo>
                <a:cubicBezTo>
                  <a:pt x="4452364" y="1114568"/>
                  <a:pt x="4406160" y="1091196"/>
                  <a:pt x="4416862" y="1113391"/>
                </a:cubicBezTo>
                <a:cubicBezTo>
                  <a:pt x="4430096" y="1133918"/>
                  <a:pt x="4440158" y="1110589"/>
                  <a:pt x="4452054" y="1112398"/>
                </a:cubicBezTo>
                <a:cubicBezTo>
                  <a:pt x="4433345" y="1072877"/>
                  <a:pt x="4466805" y="1075218"/>
                  <a:pt x="4450860" y="1035540"/>
                </a:cubicBezTo>
                <a:cubicBezTo>
                  <a:pt x="4460496" y="1062290"/>
                  <a:pt x="4500156" y="1094345"/>
                  <a:pt x="4504603" y="1048216"/>
                </a:cubicBezTo>
                <a:cubicBezTo>
                  <a:pt x="4512901" y="1062727"/>
                  <a:pt x="4519745" y="1055382"/>
                  <a:pt x="4528003" y="1068695"/>
                </a:cubicBezTo>
                <a:cubicBezTo>
                  <a:pt x="4541330" y="1123342"/>
                  <a:pt x="4477092" y="1099826"/>
                  <a:pt x="4502830" y="1146308"/>
                </a:cubicBezTo>
                <a:cubicBezTo>
                  <a:pt x="4440693" y="1116179"/>
                  <a:pt x="4402992" y="1161567"/>
                  <a:pt x="4350656" y="1171127"/>
                </a:cubicBezTo>
                <a:cubicBezTo>
                  <a:pt x="4374007" y="1217401"/>
                  <a:pt x="4393677" y="1144837"/>
                  <a:pt x="4405319" y="1197621"/>
                </a:cubicBezTo>
                <a:cubicBezTo>
                  <a:pt x="4423339" y="1184643"/>
                  <a:pt x="4424207" y="1175295"/>
                  <a:pt x="4423752" y="1148187"/>
                </a:cubicBezTo>
                <a:cubicBezTo>
                  <a:pt x="4457691" y="1170619"/>
                  <a:pt x="4438346" y="1148351"/>
                  <a:pt x="4444331" y="1189718"/>
                </a:cubicBezTo>
                <a:cubicBezTo>
                  <a:pt x="4459210" y="1173698"/>
                  <a:pt x="4472198" y="1191800"/>
                  <a:pt x="4463813" y="1154172"/>
                </a:cubicBezTo>
                <a:cubicBezTo>
                  <a:pt x="4493867" y="1158561"/>
                  <a:pt x="4463054" y="1211174"/>
                  <a:pt x="4469876" y="1238004"/>
                </a:cubicBezTo>
                <a:cubicBezTo>
                  <a:pt x="4488683" y="1215316"/>
                  <a:pt x="4512319" y="1257529"/>
                  <a:pt x="4531301" y="1236484"/>
                </a:cubicBezTo>
                <a:cubicBezTo>
                  <a:pt x="4526141" y="1222644"/>
                  <a:pt x="4524743" y="1208589"/>
                  <a:pt x="4519425" y="1194767"/>
                </a:cubicBezTo>
                <a:cubicBezTo>
                  <a:pt x="4511310" y="1223375"/>
                  <a:pt x="4499760" y="1205915"/>
                  <a:pt x="4490255" y="1216485"/>
                </a:cubicBezTo>
                <a:cubicBezTo>
                  <a:pt x="4477845" y="1204386"/>
                  <a:pt x="4474928" y="1157308"/>
                  <a:pt x="4491167" y="1167435"/>
                </a:cubicBezTo>
                <a:cubicBezTo>
                  <a:pt x="4481171" y="1174023"/>
                  <a:pt x="4483947" y="1212022"/>
                  <a:pt x="4493172" y="1195466"/>
                </a:cubicBezTo>
                <a:cubicBezTo>
                  <a:pt x="4503745" y="1181177"/>
                  <a:pt x="4507363" y="1167061"/>
                  <a:pt x="4507756" y="1153071"/>
                </a:cubicBezTo>
                <a:cubicBezTo>
                  <a:pt x="4522683" y="1154487"/>
                  <a:pt x="4562054" y="1178062"/>
                  <a:pt x="4560370" y="1151909"/>
                </a:cubicBezTo>
                <a:cubicBezTo>
                  <a:pt x="4543926" y="1127186"/>
                  <a:pt x="4531908" y="1163463"/>
                  <a:pt x="4515518" y="1138861"/>
                </a:cubicBezTo>
                <a:cubicBezTo>
                  <a:pt x="4525092" y="1103872"/>
                  <a:pt x="4546531" y="1138005"/>
                  <a:pt x="4543716" y="1103293"/>
                </a:cubicBezTo>
                <a:cubicBezTo>
                  <a:pt x="4558138" y="1163764"/>
                  <a:pt x="4635022" y="1152642"/>
                  <a:pt x="4626698" y="1094160"/>
                </a:cubicBezTo>
                <a:cubicBezTo>
                  <a:pt x="4647361" y="1112222"/>
                  <a:pt x="4641840" y="1147876"/>
                  <a:pt x="4659931" y="1128331"/>
                </a:cubicBezTo>
                <a:cubicBezTo>
                  <a:pt x="4664244" y="1116510"/>
                  <a:pt x="4658366" y="1104947"/>
                  <a:pt x="4661822" y="1093301"/>
                </a:cubicBezTo>
                <a:cubicBezTo>
                  <a:pt x="4677395" y="1114374"/>
                  <a:pt x="4676869" y="1085777"/>
                  <a:pt x="4682246" y="1071774"/>
                </a:cubicBezTo>
                <a:cubicBezTo>
                  <a:pt x="4697475" y="1079388"/>
                  <a:pt x="4713176" y="1094427"/>
                  <a:pt x="4728102" y="1098629"/>
                </a:cubicBezTo>
                <a:lnTo>
                  <a:pt x="4683300" y="1180431"/>
                </a:lnTo>
                <a:lnTo>
                  <a:pt x="4676535" y="1176869"/>
                </a:lnTo>
                <a:lnTo>
                  <a:pt x="4675801" y="1194121"/>
                </a:lnTo>
                <a:lnTo>
                  <a:pt x="4662032" y="1219261"/>
                </a:lnTo>
                <a:cubicBezTo>
                  <a:pt x="4671362" y="1219342"/>
                  <a:pt x="4674357" y="1213406"/>
                  <a:pt x="4675336" y="1205124"/>
                </a:cubicBezTo>
                <a:lnTo>
                  <a:pt x="4675801" y="1194121"/>
                </a:lnTo>
                <a:lnTo>
                  <a:pt x="4683300" y="1180431"/>
                </a:lnTo>
                <a:lnTo>
                  <a:pt x="4701681" y="1190099"/>
                </a:lnTo>
                <a:cubicBezTo>
                  <a:pt x="4709582" y="1187863"/>
                  <a:pt x="4717408" y="1184515"/>
                  <a:pt x="4726357" y="1196675"/>
                </a:cubicBezTo>
                <a:cubicBezTo>
                  <a:pt x="4718550" y="1213257"/>
                  <a:pt x="4730404" y="1229230"/>
                  <a:pt x="4743095" y="1245288"/>
                </a:cubicBezTo>
                <a:cubicBezTo>
                  <a:pt x="4758395" y="1201364"/>
                  <a:pt x="4780234" y="1248289"/>
                  <a:pt x="4786950" y="1244152"/>
                </a:cubicBezTo>
                <a:cubicBezTo>
                  <a:pt x="4792017" y="1232421"/>
                  <a:pt x="4803084" y="1220449"/>
                  <a:pt x="4797621" y="1208886"/>
                </a:cubicBezTo>
                <a:cubicBezTo>
                  <a:pt x="4790743" y="1202991"/>
                  <a:pt x="4764788" y="1229275"/>
                  <a:pt x="4770310" y="1195656"/>
                </a:cubicBezTo>
                <a:cubicBezTo>
                  <a:pt x="4777095" y="1199861"/>
                  <a:pt x="4802996" y="1172627"/>
                  <a:pt x="4794608" y="1166965"/>
                </a:cubicBezTo>
                <a:cubicBezTo>
                  <a:pt x="4787953" y="1183053"/>
                  <a:pt x="4757856" y="1176257"/>
                  <a:pt x="4762346" y="1146728"/>
                </a:cubicBezTo>
                <a:cubicBezTo>
                  <a:pt x="4781173" y="1099539"/>
                  <a:pt x="4806071" y="1142703"/>
                  <a:pt x="4815947" y="1096471"/>
                </a:cubicBezTo>
                <a:cubicBezTo>
                  <a:pt x="4826762" y="1107986"/>
                  <a:pt x="4820493" y="1119758"/>
                  <a:pt x="4822885" y="1131306"/>
                </a:cubicBezTo>
                <a:cubicBezTo>
                  <a:pt x="4841877" y="1124998"/>
                  <a:pt x="4879898" y="1143106"/>
                  <a:pt x="4882354" y="1101829"/>
                </a:cubicBezTo>
                <a:cubicBezTo>
                  <a:pt x="4919800" y="1142255"/>
                  <a:pt x="4925101" y="1086277"/>
                  <a:pt x="4955505" y="1079049"/>
                </a:cubicBezTo>
                <a:cubicBezTo>
                  <a:pt x="4954524" y="1079193"/>
                  <a:pt x="4980308" y="1114833"/>
                  <a:pt x="4976910" y="1071579"/>
                </a:cubicBezTo>
                <a:cubicBezTo>
                  <a:pt x="4994022" y="1084983"/>
                  <a:pt x="4984114" y="1099286"/>
                  <a:pt x="4997511" y="1112943"/>
                </a:cubicBezTo>
                <a:cubicBezTo>
                  <a:pt x="5002286" y="1068773"/>
                  <a:pt x="5045375" y="1104714"/>
                  <a:pt x="5065814" y="1083354"/>
                </a:cubicBezTo>
                <a:cubicBezTo>
                  <a:pt x="5060156" y="1097387"/>
                  <a:pt x="5065401" y="1111296"/>
                  <a:pt x="5077600" y="1124993"/>
                </a:cubicBezTo>
                <a:cubicBezTo>
                  <a:pt x="5102095" y="1141960"/>
                  <a:pt x="5083479" y="1097695"/>
                  <a:pt x="5098057" y="1103385"/>
                </a:cubicBezTo>
                <a:cubicBezTo>
                  <a:pt x="5095147" y="1115099"/>
                  <a:pt x="5096348" y="1126812"/>
                  <a:pt x="5104959" y="1138301"/>
                </a:cubicBezTo>
                <a:cubicBezTo>
                  <a:pt x="5111204" y="1102451"/>
                  <a:pt x="5123932" y="1157324"/>
                  <a:pt x="5131294" y="1137593"/>
                </a:cubicBezTo>
                <a:cubicBezTo>
                  <a:pt x="5141762" y="1123441"/>
                  <a:pt x="5121512" y="1109820"/>
                  <a:pt x="5128292" y="1095755"/>
                </a:cubicBezTo>
                <a:cubicBezTo>
                  <a:pt x="5158600" y="1109509"/>
                  <a:pt x="5184469" y="1060887"/>
                  <a:pt x="5215155" y="1079542"/>
                </a:cubicBezTo>
                <a:cubicBezTo>
                  <a:pt x="5208183" y="1091303"/>
                  <a:pt x="5208965" y="1102971"/>
                  <a:pt x="5213232" y="1114619"/>
                </a:cubicBezTo>
                <a:cubicBezTo>
                  <a:pt x="5233598" y="1082424"/>
                  <a:pt x="5248820" y="1078209"/>
                  <a:pt x="5253293" y="1120642"/>
                </a:cubicBezTo>
                <a:cubicBezTo>
                  <a:pt x="5282543" y="1097712"/>
                  <a:pt x="5319292" y="1068158"/>
                  <a:pt x="5341049" y="1118371"/>
                </a:cubicBezTo>
                <a:cubicBezTo>
                  <a:pt x="5353625" y="1088763"/>
                  <a:pt x="5370161" y="1114762"/>
                  <a:pt x="5384021" y="1103337"/>
                </a:cubicBezTo>
                <a:cubicBezTo>
                  <a:pt x="5385705" y="1079287"/>
                  <a:pt x="5397956" y="1085752"/>
                  <a:pt x="5402497" y="1053939"/>
                </a:cubicBezTo>
                <a:cubicBezTo>
                  <a:pt x="5413336" y="1080274"/>
                  <a:pt x="5414421" y="1086767"/>
                  <a:pt x="5430878" y="1081255"/>
                </a:cubicBezTo>
                <a:cubicBezTo>
                  <a:pt x="5433028" y="1110728"/>
                  <a:pt x="5409957" y="1100760"/>
                  <a:pt x="5397703" y="1110029"/>
                </a:cubicBezTo>
                <a:cubicBezTo>
                  <a:pt x="5412239" y="1137606"/>
                  <a:pt x="5398946" y="1165915"/>
                  <a:pt x="5394944" y="1194107"/>
                </a:cubicBezTo>
                <a:cubicBezTo>
                  <a:pt x="5413926" y="1201834"/>
                  <a:pt x="5432568" y="1203869"/>
                  <a:pt x="5436761" y="1164945"/>
                </a:cubicBezTo>
                <a:cubicBezTo>
                  <a:pt x="5463884" y="1173956"/>
                  <a:pt x="5492687" y="1207421"/>
                  <a:pt x="5514901" y="1149126"/>
                </a:cubicBezTo>
                <a:cubicBezTo>
                  <a:pt x="5532225" y="1156901"/>
                  <a:pt x="5514833" y="1198673"/>
                  <a:pt x="5530525" y="1183650"/>
                </a:cubicBezTo>
                <a:cubicBezTo>
                  <a:pt x="5534462" y="1176686"/>
                  <a:pt x="5531206" y="1169630"/>
                  <a:pt x="5533426" y="1162550"/>
                </a:cubicBezTo>
                <a:cubicBezTo>
                  <a:pt x="5574312" y="1207771"/>
                  <a:pt x="5638920" y="1145381"/>
                  <a:pt x="5692545" y="1172683"/>
                </a:cubicBezTo>
                <a:cubicBezTo>
                  <a:pt x="5669634" y="1142437"/>
                  <a:pt x="5670118" y="1151608"/>
                  <a:pt x="5653432" y="1117650"/>
                </a:cubicBezTo>
                <a:cubicBezTo>
                  <a:pt x="5646822" y="1149140"/>
                  <a:pt x="5634646" y="1100849"/>
                  <a:pt x="5628066" y="1132252"/>
                </a:cubicBezTo>
                <a:cubicBezTo>
                  <a:pt x="5633126" y="1140701"/>
                  <a:pt x="5641318" y="1132721"/>
                  <a:pt x="5637780" y="1145996"/>
                </a:cubicBezTo>
                <a:cubicBezTo>
                  <a:pt x="5595724" y="1165504"/>
                  <a:pt x="5575231" y="1126000"/>
                  <a:pt x="5536256" y="1141539"/>
                </a:cubicBezTo>
                <a:cubicBezTo>
                  <a:pt x="5546780" y="1127134"/>
                  <a:pt x="5566801" y="1125579"/>
                  <a:pt x="5542069" y="1099420"/>
                </a:cubicBezTo>
                <a:cubicBezTo>
                  <a:pt x="5557878" y="1077455"/>
                  <a:pt x="5568864" y="1083761"/>
                  <a:pt x="5578169" y="1112576"/>
                </a:cubicBezTo>
                <a:cubicBezTo>
                  <a:pt x="5588923" y="1098352"/>
                  <a:pt x="5631946" y="1059934"/>
                  <a:pt x="5659084" y="1075547"/>
                </a:cubicBezTo>
                <a:cubicBezTo>
                  <a:pt x="5653436" y="1087296"/>
                  <a:pt x="5644936" y="1099170"/>
                  <a:pt x="5657240" y="1110616"/>
                </a:cubicBezTo>
                <a:cubicBezTo>
                  <a:pt x="5670141" y="1127525"/>
                  <a:pt x="5679622" y="1095243"/>
                  <a:pt x="5691343" y="1095786"/>
                </a:cubicBezTo>
                <a:cubicBezTo>
                  <a:pt x="5686443" y="1088895"/>
                  <a:pt x="5681595" y="1082085"/>
                  <a:pt x="5676730" y="1075152"/>
                </a:cubicBezTo>
                <a:cubicBezTo>
                  <a:pt x="5719281" y="1076683"/>
                  <a:pt x="5760928" y="1064108"/>
                  <a:pt x="5802476" y="1051007"/>
                </a:cubicBezTo>
                <a:cubicBezTo>
                  <a:pt x="5819527" y="1064621"/>
                  <a:pt x="5809696" y="1078873"/>
                  <a:pt x="5823050" y="1092496"/>
                </a:cubicBezTo>
                <a:cubicBezTo>
                  <a:pt x="5828276" y="1083115"/>
                  <a:pt x="5833478" y="1073531"/>
                  <a:pt x="5838616" y="1064115"/>
                </a:cubicBezTo>
                <a:cubicBezTo>
                  <a:pt x="5849414" y="1075467"/>
                  <a:pt x="5843110" y="1087283"/>
                  <a:pt x="5845501" y="1098873"/>
                </a:cubicBezTo>
                <a:cubicBezTo>
                  <a:pt x="5853332" y="1084948"/>
                  <a:pt x="5863862" y="1108656"/>
                  <a:pt x="5870875" y="1084309"/>
                </a:cubicBezTo>
                <a:cubicBezTo>
                  <a:pt x="5865704" y="1075209"/>
                  <a:pt x="5856294" y="1066043"/>
                  <a:pt x="5860069" y="1056684"/>
                </a:cubicBezTo>
                <a:cubicBezTo>
                  <a:pt x="5874078" y="1066958"/>
                  <a:pt x="5885688" y="1044507"/>
                  <a:pt x="5900161" y="1062583"/>
                </a:cubicBezTo>
                <a:cubicBezTo>
                  <a:pt x="5894519" y="1074331"/>
                  <a:pt x="5885975" y="1086210"/>
                  <a:pt x="5898269" y="1097573"/>
                </a:cubicBezTo>
                <a:cubicBezTo>
                  <a:pt x="5905623" y="1077760"/>
                  <a:pt x="5915627" y="1094752"/>
                  <a:pt x="5922550" y="1069128"/>
                </a:cubicBezTo>
                <a:cubicBezTo>
                  <a:pt x="5913931" y="1057557"/>
                  <a:pt x="5913028" y="1045898"/>
                  <a:pt x="5915654" y="1034254"/>
                </a:cubicBezTo>
                <a:cubicBezTo>
                  <a:pt x="5944713" y="1091316"/>
                  <a:pt x="5964989" y="1026620"/>
                  <a:pt x="5990793" y="1039380"/>
                </a:cubicBezTo>
                <a:cubicBezTo>
                  <a:pt x="5995214" y="1053334"/>
                  <a:pt x="5976599" y="1067780"/>
                  <a:pt x="5985062" y="1081490"/>
                </a:cubicBezTo>
                <a:cubicBezTo>
                  <a:pt x="6043748" y="1118862"/>
                  <a:pt x="6118825" y="1031026"/>
                  <a:pt x="6193947" y="1111269"/>
                </a:cubicBezTo>
                <a:cubicBezTo>
                  <a:pt x="6199634" y="1099517"/>
                  <a:pt x="6184480" y="1088198"/>
                  <a:pt x="6195844" y="1076322"/>
                </a:cubicBezTo>
                <a:cubicBezTo>
                  <a:pt x="6218724" y="1075924"/>
                  <a:pt x="6193378" y="1093184"/>
                  <a:pt x="6211462" y="1110803"/>
                </a:cubicBezTo>
                <a:cubicBezTo>
                  <a:pt x="6234481" y="1110142"/>
                  <a:pt x="6206719" y="1094139"/>
                  <a:pt x="6222187" y="1075696"/>
                </a:cubicBezTo>
                <a:cubicBezTo>
                  <a:pt x="6235624" y="1089305"/>
                  <a:pt x="6225790" y="1103563"/>
                  <a:pt x="6242832" y="1117094"/>
                </a:cubicBezTo>
                <a:cubicBezTo>
                  <a:pt x="6260230" y="1094800"/>
                  <a:pt x="6281112" y="1119857"/>
                  <a:pt x="6298433" y="1094828"/>
                </a:cubicBezTo>
                <a:cubicBezTo>
                  <a:pt x="6289698" y="1083307"/>
                  <a:pt x="6288797" y="1071730"/>
                  <a:pt x="6291501" y="1059993"/>
                </a:cubicBezTo>
                <a:cubicBezTo>
                  <a:pt x="6297840" y="1066776"/>
                  <a:pt x="6302947" y="1056247"/>
                  <a:pt x="6308084" y="1045589"/>
                </a:cubicBezTo>
                <a:cubicBezTo>
                  <a:pt x="6343100" y="1087009"/>
                  <a:pt x="6358351" y="1030012"/>
                  <a:pt x="6383186" y="1050718"/>
                </a:cubicBezTo>
                <a:cubicBezTo>
                  <a:pt x="6384996" y="1093507"/>
                  <a:pt x="6355019" y="1065978"/>
                  <a:pt x="6341279" y="1079802"/>
                </a:cubicBezTo>
                <a:cubicBezTo>
                  <a:pt x="6346227" y="1086728"/>
                  <a:pt x="6344001" y="1093765"/>
                  <a:pt x="6347236" y="1100618"/>
                </a:cubicBezTo>
                <a:cubicBezTo>
                  <a:pt x="6379066" y="1095571"/>
                  <a:pt x="6411612" y="1098751"/>
                  <a:pt x="6443775" y="1098153"/>
                </a:cubicBezTo>
                <a:cubicBezTo>
                  <a:pt x="6423259" y="1078289"/>
                  <a:pt x="6403619" y="1068593"/>
                  <a:pt x="6385217" y="1078662"/>
                </a:cubicBezTo>
                <a:cubicBezTo>
                  <a:pt x="6394338" y="1066764"/>
                  <a:pt x="6386319" y="1055336"/>
                  <a:pt x="6387157" y="1043707"/>
                </a:cubicBezTo>
                <a:cubicBezTo>
                  <a:pt x="6422553" y="1084382"/>
                  <a:pt x="6407272" y="1036997"/>
                  <a:pt x="6430970" y="1042537"/>
                </a:cubicBezTo>
                <a:cubicBezTo>
                  <a:pt x="6439407" y="1061646"/>
                  <a:pt x="6461312" y="1088590"/>
                  <a:pt x="6477973" y="1083434"/>
                </a:cubicBezTo>
                <a:cubicBezTo>
                  <a:pt x="6469008" y="1050681"/>
                  <a:pt x="6462316" y="1050578"/>
                  <a:pt x="6456345" y="1027977"/>
                </a:cubicBezTo>
                <a:cubicBezTo>
                  <a:pt x="6471053" y="1049970"/>
                  <a:pt x="6482517" y="1025293"/>
                  <a:pt x="6498348" y="1061832"/>
                </a:cubicBezTo>
                <a:cubicBezTo>
                  <a:pt x="6498602" y="1035149"/>
                  <a:pt x="6526469" y="1022239"/>
                  <a:pt x="6533474" y="1061012"/>
                </a:cubicBezTo>
                <a:cubicBezTo>
                  <a:pt x="6564102" y="1017508"/>
                  <a:pt x="6599157" y="1035466"/>
                  <a:pt x="6633043" y="1037516"/>
                </a:cubicBezTo>
                <a:cubicBezTo>
                  <a:pt x="6652030" y="1024649"/>
                  <a:pt x="6644350" y="977684"/>
                  <a:pt x="6660212" y="987810"/>
                </a:cubicBezTo>
                <a:cubicBezTo>
                  <a:pt x="6654380" y="1028558"/>
                  <a:pt x="6678699" y="997206"/>
                  <a:pt x="6690500" y="1043085"/>
                </a:cubicBezTo>
                <a:cubicBezTo>
                  <a:pt x="6717204" y="974657"/>
                  <a:pt x="6768307" y="1024353"/>
                  <a:pt x="6781198" y="956926"/>
                </a:cubicBezTo>
                <a:cubicBezTo>
                  <a:pt x="6796084" y="981020"/>
                  <a:pt x="6806841" y="947030"/>
                  <a:pt x="6820155" y="948904"/>
                </a:cubicBezTo>
                <a:cubicBezTo>
                  <a:pt x="6807955" y="1031622"/>
                  <a:pt x="6908116" y="965256"/>
                  <a:pt x="6929438" y="939151"/>
                </a:cubicBezTo>
                <a:cubicBezTo>
                  <a:pt x="6942020" y="984532"/>
                  <a:pt x="6899778" y="967354"/>
                  <a:pt x="6902231" y="988864"/>
                </a:cubicBezTo>
                <a:cubicBezTo>
                  <a:pt x="6916493" y="1004050"/>
                  <a:pt x="6931144" y="1023020"/>
                  <a:pt x="6944209" y="1022844"/>
                </a:cubicBezTo>
                <a:cubicBezTo>
                  <a:pt x="6930805" y="985268"/>
                  <a:pt x="6949328" y="1010445"/>
                  <a:pt x="6960784" y="1008354"/>
                </a:cubicBezTo>
                <a:cubicBezTo>
                  <a:pt x="6955723" y="975610"/>
                  <a:pt x="6959833" y="975189"/>
                  <a:pt x="6965540" y="952267"/>
                </a:cubicBezTo>
                <a:cubicBezTo>
                  <a:pt x="6985141" y="970519"/>
                  <a:pt x="6959410" y="989684"/>
                  <a:pt x="6969609" y="1008155"/>
                </a:cubicBezTo>
                <a:cubicBezTo>
                  <a:pt x="6988836" y="1031263"/>
                  <a:pt x="7010536" y="1027046"/>
                  <a:pt x="7009832" y="1077277"/>
                </a:cubicBezTo>
                <a:cubicBezTo>
                  <a:pt x="7017894" y="1046593"/>
                  <a:pt x="7015626" y="1016350"/>
                  <a:pt x="7025245" y="985842"/>
                </a:cubicBezTo>
                <a:cubicBezTo>
                  <a:pt x="7038262" y="1020882"/>
                  <a:pt x="7067855" y="1014277"/>
                  <a:pt x="7081951" y="1040400"/>
                </a:cubicBezTo>
                <a:cubicBezTo>
                  <a:pt x="7083819" y="1010021"/>
                  <a:pt x="7048330" y="980567"/>
                  <a:pt x="7044604" y="950308"/>
                </a:cubicBezTo>
                <a:cubicBezTo>
                  <a:pt x="7075004" y="936976"/>
                  <a:pt x="7089655" y="1038158"/>
                  <a:pt x="7125706" y="976288"/>
                </a:cubicBezTo>
                <a:cubicBezTo>
                  <a:pt x="7080292" y="965455"/>
                  <a:pt x="7084496" y="919433"/>
                  <a:pt x="7036744" y="901573"/>
                </a:cubicBezTo>
                <a:cubicBezTo>
                  <a:pt x="7054621" y="903438"/>
                  <a:pt x="7094157" y="887674"/>
                  <a:pt x="7099221" y="914022"/>
                </a:cubicBezTo>
                <a:cubicBezTo>
                  <a:pt x="7094520" y="910267"/>
                  <a:pt x="7090207" y="911956"/>
                  <a:pt x="7086550" y="921215"/>
                </a:cubicBezTo>
                <a:cubicBezTo>
                  <a:pt x="7108579" y="962348"/>
                  <a:pt x="7128220" y="969638"/>
                  <a:pt x="7147194" y="968814"/>
                </a:cubicBezTo>
                <a:cubicBezTo>
                  <a:pt x="7143123" y="991485"/>
                  <a:pt x="7131365" y="992194"/>
                  <a:pt x="7151173" y="1024623"/>
                </a:cubicBezTo>
                <a:cubicBezTo>
                  <a:pt x="7161026" y="1018674"/>
                  <a:pt x="7172542" y="1035803"/>
                  <a:pt x="7181442" y="1016912"/>
                </a:cubicBezTo>
                <a:cubicBezTo>
                  <a:pt x="7173249" y="997325"/>
                  <a:pt x="7154892" y="1015149"/>
                  <a:pt x="7170585" y="989210"/>
                </a:cubicBezTo>
                <a:cubicBezTo>
                  <a:pt x="7193815" y="997875"/>
                  <a:pt x="7208096" y="1018913"/>
                  <a:pt x="7217443" y="967129"/>
                </a:cubicBezTo>
                <a:cubicBezTo>
                  <a:pt x="7239632" y="1013853"/>
                  <a:pt x="7284892" y="996009"/>
                  <a:pt x="7274005" y="958715"/>
                </a:cubicBezTo>
                <a:cubicBezTo>
                  <a:pt x="7280509" y="967847"/>
                  <a:pt x="7287098" y="977055"/>
                  <a:pt x="7293546" y="986071"/>
                </a:cubicBezTo>
                <a:cubicBezTo>
                  <a:pt x="7298204" y="948469"/>
                  <a:pt x="7310104" y="968135"/>
                  <a:pt x="7326679" y="957302"/>
                </a:cubicBezTo>
                <a:cubicBezTo>
                  <a:pt x="7342846" y="984587"/>
                  <a:pt x="7334209" y="1001580"/>
                  <a:pt x="7357093" y="1012564"/>
                </a:cubicBezTo>
                <a:cubicBezTo>
                  <a:pt x="7373838" y="985520"/>
                  <a:pt x="7391532" y="955636"/>
                  <a:pt x="7420456" y="976089"/>
                </a:cubicBezTo>
                <a:cubicBezTo>
                  <a:pt x="7412811" y="998713"/>
                  <a:pt x="7380522" y="983880"/>
                  <a:pt x="7388299" y="1018834"/>
                </a:cubicBezTo>
                <a:cubicBezTo>
                  <a:pt x="7404863" y="1012357"/>
                  <a:pt x="7412786" y="1040613"/>
                  <a:pt x="7420594" y="1038980"/>
                </a:cubicBezTo>
                <a:cubicBezTo>
                  <a:pt x="7446949" y="1008500"/>
                  <a:pt x="7457210" y="1015460"/>
                  <a:pt x="7468177" y="967708"/>
                </a:cubicBezTo>
                <a:cubicBezTo>
                  <a:pt x="7515266" y="1010258"/>
                  <a:pt x="7550629" y="889039"/>
                  <a:pt x="7599971" y="964493"/>
                </a:cubicBezTo>
                <a:cubicBezTo>
                  <a:pt x="7600077" y="946046"/>
                  <a:pt x="7604092" y="938659"/>
                  <a:pt x="7615493" y="936077"/>
                </a:cubicBezTo>
                <a:cubicBezTo>
                  <a:pt x="7637753" y="950238"/>
                  <a:pt x="7621056" y="1000448"/>
                  <a:pt x="7645917" y="991422"/>
                </a:cubicBezTo>
                <a:cubicBezTo>
                  <a:pt x="7657623" y="974776"/>
                  <a:pt x="7629984" y="959130"/>
                  <a:pt x="7646785" y="942377"/>
                </a:cubicBezTo>
                <a:cubicBezTo>
                  <a:pt x="7675373" y="936499"/>
                  <a:pt x="7699199" y="957060"/>
                  <a:pt x="7714994" y="912671"/>
                </a:cubicBezTo>
                <a:cubicBezTo>
                  <a:pt x="7738470" y="926211"/>
                  <a:pt x="7704768" y="940918"/>
                  <a:pt x="7718014" y="954673"/>
                </a:cubicBezTo>
                <a:cubicBezTo>
                  <a:pt x="7741180" y="955494"/>
                  <a:pt x="7774806" y="967121"/>
                  <a:pt x="7781368" y="918155"/>
                </a:cubicBezTo>
                <a:cubicBezTo>
                  <a:pt x="7800758" y="922187"/>
                  <a:pt x="7820975" y="939134"/>
                  <a:pt x="7838014" y="909732"/>
                </a:cubicBezTo>
                <a:cubicBezTo>
                  <a:pt x="7849615" y="925691"/>
                  <a:pt x="7845693" y="942123"/>
                  <a:pt x="7863438" y="958033"/>
                </a:cubicBezTo>
                <a:cubicBezTo>
                  <a:pt x="7874944" y="913544"/>
                  <a:pt x="7894018" y="974829"/>
                  <a:pt x="7906361" y="942961"/>
                </a:cubicBezTo>
                <a:cubicBezTo>
                  <a:pt x="7901762" y="924416"/>
                  <a:pt x="7907897" y="905683"/>
                  <a:pt x="7911113" y="886830"/>
                </a:cubicBezTo>
                <a:cubicBezTo>
                  <a:pt x="7930409" y="916702"/>
                  <a:pt x="7896529" y="947870"/>
                  <a:pt x="7922080" y="977596"/>
                </a:cubicBezTo>
                <a:cubicBezTo>
                  <a:pt x="7928208" y="961645"/>
                  <a:pt x="7936371" y="972809"/>
                  <a:pt x="7943525" y="970084"/>
                </a:cubicBezTo>
                <a:cubicBezTo>
                  <a:pt x="7939735" y="953780"/>
                  <a:pt x="7933804" y="937653"/>
                  <a:pt x="7944390" y="921039"/>
                </a:cubicBezTo>
                <a:cubicBezTo>
                  <a:pt x="7961688" y="939070"/>
                  <a:pt x="7943868" y="963697"/>
                  <a:pt x="7964962" y="962489"/>
                </a:cubicBezTo>
                <a:cubicBezTo>
                  <a:pt x="7977074" y="938867"/>
                  <a:pt x="7966455" y="915913"/>
                  <a:pt x="7959920" y="892663"/>
                </a:cubicBezTo>
                <a:cubicBezTo>
                  <a:pt x="7979374" y="930950"/>
                  <a:pt x="7963245" y="864754"/>
                  <a:pt x="7981361" y="885151"/>
                </a:cubicBezTo>
                <a:cubicBezTo>
                  <a:pt x="7976736" y="899949"/>
                  <a:pt x="7988503" y="892436"/>
                  <a:pt x="7996019" y="905781"/>
                </a:cubicBezTo>
                <a:cubicBezTo>
                  <a:pt x="7991312" y="920631"/>
                  <a:pt x="7978860" y="913770"/>
                  <a:pt x="7984373" y="927071"/>
                </a:cubicBezTo>
                <a:cubicBezTo>
                  <a:pt x="8001157" y="956327"/>
                  <a:pt x="8013952" y="930058"/>
                  <a:pt x="8028278" y="925974"/>
                </a:cubicBezTo>
                <a:cubicBezTo>
                  <a:pt x="8016128" y="899399"/>
                  <a:pt x="8008877" y="942083"/>
                  <a:pt x="7996019" y="905781"/>
                </a:cubicBezTo>
                <a:cubicBezTo>
                  <a:pt x="8015512" y="860184"/>
                  <a:pt x="8043805" y="904495"/>
                  <a:pt x="8039769" y="841667"/>
                </a:cubicBezTo>
                <a:cubicBezTo>
                  <a:pt x="8043601" y="874576"/>
                  <a:pt x="8056303" y="874520"/>
                  <a:pt x="8061402" y="897124"/>
                </a:cubicBezTo>
                <a:cubicBezTo>
                  <a:pt x="8055620" y="901870"/>
                  <a:pt x="8045816" y="924925"/>
                  <a:pt x="8051751" y="946363"/>
                </a:cubicBezTo>
                <a:cubicBezTo>
                  <a:pt x="8068108" y="947136"/>
                  <a:pt x="8109122" y="972578"/>
                  <a:pt x="8107338" y="923970"/>
                </a:cubicBezTo>
                <a:cubicBezTo>
                  <a:pt x="8096095" y="945138"/>
                  <a:pt x="8072154" y="925464"/>
                  <a:pt x="8070175" y="896848"/>
                </a:cubicBezTo>
                <a:cubicBezTo>
                  <a:pt x="8094756" y="871323"/>
                  <a:pt x="8121841" y="881959"/>
                  <a:pt x="8145178" y="839081"/>
                </a:cubicBezTo>
                <a:cubicBezTo>
                  <a:pt x="8170731" y="873625"/>
                  <a:pt x="8192204" y="815785"/>
                  <a:pt x="8196020" y="872819"/>
                </a:cubicBezTo>
                <a:cubicBezTo>
                  <a:pt x="8217025" y="845664"/>
                  <a:pt x="8233640" y="855422"/>
                  <a:pt x="8245779" y="829639"/>
                </a:cubicBezTo>
                <a:cubicBezTo>
                  <a:pt x="8248024" y="876663"/>
                  <a:pt x="8279782" y="817058"/>
                  <a:pt x="8295598" y="849405"/>
                </a:cubicBezTo>
                <a:cubicBezTo>
                  <a:pt x="8284434" y="878245"/>
                  <a:pt x="8268611" y="842538"/>
                  <a:pt x="8257577" y="871403"/>
                </a:cubicBezTo>
                <a:cubicBezTo>
                  <a:pt x="8295801" y="916610"/>
                  <a:pt x="8231018" y="887375"/>
                  <a:pt x="8244079" y="927685"/>
                </a:cubicBezTo>
                <a:cubicBezTo>
                  <a:pt x="8262339" y="940551"/>
                  <a:pt x="8271966" y="927938"/>
                  <a:pt x="8280168" y="940716"/>
                </a:cubicBezTo>
                <a:cubicBezTo>
                  <a:pt x="8297664" y="893454"/>
                  <a:pt x="8331724" y="884273"/>
                  <a:pt x="8352161" y="840990"/>
                </a:cubicBezTo>
                <a:cubicBezTo>
                  <a:pt x="8360891" y="861770"/>
                  <a:pt x="8341676" y="883296"/>
                  <a:pt x="8352223" y="903972"/>
                </a:cubicBezTo>
                <a:cubicBezTo>
                  <a:pt x="8346124" y="927519"/>
                  <a:pt x="8315238" y="909756"/>
                  <a:pt x="8324085" y="939744"/>
                </a:cubicBezTo>
                <a:cubicBezTo>
                  <a:pt x="8348113" y="927067"/>
                  <a:pt x="8371611" y="907176"/>
                  <a:pt x="8399238" y="944951"/>
                </a:cubicBezTo>
                <a:cubicBezTo>
                  <a:pt x="8418436" y="926500"/>
                  <a:pt x="8436023" y="885829"/>
                  <a:pt x="8459665" y="929286"/>
                </a:cubicBezTo>
                <a:cubicBezTo>
                  <a:pt x="8490088" y="920648"/>
                  <a:pt x="8487324" y="828086"/>
                  <a:pt x="8520979" y="864746"/>
                </a:cubicBezTo>
                <a:cubicBezTo>
                  <a:pt x="8501499" y="876461"/>
                  <a:pt x="8507455" y="899725"/>
                  <a:pt x="8503608" y="928186"/>
                </a:cubicBezTo>
                <a:cubicBezTo>
                  <a:pt x="8538753" y="889498"/>
                  <a:pt x="8606394" y="922298"/>
                  <a:pt x="8613777" y="869556"/>
                </a:cubicBezTo>
                <a:cubicBezTo>
                  <a:pt x="8594505" y="833082"/>
                  <a:pt x="8610574" y="899449"/>
                  <a:pt x="8591349" y="863010"/>
                </a:cubicBezTo>
                <a:cubicBezTo>
                  <a:pt x="8597817" y="851179"/>
                  <a:pt x="8604246" y="839390"/>
                  <a:pt x="8610748" y="827472"/>
                </a:cubicBezTo>
                <a:cubicBezTo>
                  <a:pt x="8621101" y="869302"/>
                  <a:pt x="8642505" y="863041"/>
                  <a:pt x="8661636" y="861283"/>
                </a:cubicBezTo>
                <a:cubicBezTo>
                  <a:pt x="8665558" y="807610"/>
                  <a:pt x="8692185" y="832449"/>
                  <a:pt x="8710296" y="804144"/>
                </a:cubicBezTo>
                <a:cubicBezTo>
                  <a:pt x="8731314" y="819221"/>
                  <a:pt x="8728421" y="838368"/>
                  <a:pt x="8743525" y="838275"/>
                </a:cubicBezTo>
                <a:cubicBezTo>
                  <a:pt x="8765395" y="794008"/>
                  <a:pt x="8689708" y="783582"/>
                  <a:pt x="8728672" y="754551"/>
                </a:cubicBezTo>
                <a:cubicBezTo>
                  <a:pt x="8731955" y="801966"/>
                  <a:pt x="8795709" y="844672"/>
                  <a:pt x="8821542" y="822425"/>
                </a:cubicBezTo>
                <a:cubicBezTo>
                  <a:pt x="8812880" y="810858"/>
                  <a:pt x="8811976" y="799198"/>
                  <a:pt x="8814596" y="787512"/>
                </a:cubicBezTo>
                <a:cubicBezTo>
                  <a:pt x="8831639" y="801044"/>
                  <a:pt x="8821814" y="815382"/>
                  <a:pt x="8835168" y="829001"/>
                </a:cubicBezTo>
                <a:cubicBezTo>
                  <a:pt x="8867087" y="818753"/>
                  <a:pt x="8859140" y="775264"/>
                  <a:pt x="8886874" y="813694"/>
                </a:cubicBezTo>
                <a:cubicBezTo>
                  <a:pt x="8893405" y="797204"/>
                  <a:pt x="8881337" y="781165"/>
                  <a:pt x="8887747" y="764689"/>
                </a:cubicBezTo>
                <a:cubicBezTo>
                  <a:pt x="8904751" y="778268"/>
                  <a:pt x="8894952" y="792434"/>
                  <a:pt x="8908448" y="806208"/>
                </a:cubicBezTo>
                <a:cubicBezTo>
                  <a:pt x="8926815" y="776420"/>
                  <a:pt x="8946304" y="763170"/>
                  <a:pt x="8968841" y="790630"/>
                </a:cubicBezTo>
                <a:cubicBezTo>
                  <a:pt x="8985863" y="771569"/>
                  <a:pt x="8953891" y="753756"/>
                  <a:pt x="8973557" y="734547"/>
                </a:cubicBezTo>
                <a:cubicBezTo>
                  <a:pt x="8987300" y="741028"/>
                  <a:pt x="8999245" y="723901"/>
                  <a:pt x="9012651" y="726677"/>
                </a:cubicBezTo>
                <a:cubicBezTo>
                  <a:pt x="9002396" y="740850"/>
                  <a:pt x="8999178" y="754842"/>
                  <a:pt x="9006882" y="768791"/>
                </a:cubicBezTo>
                <a:cubicBezTo>
                  <a:pt x="9084849" y="744810"/>
                  <a:pt x="9137983" y="727653"/>
                  <a:pt x="9219538" y="728468"/>
                </a:cubicBezTo>
                <a:cubicBezTo>
                  <a:pt x="9213941" y="719242"/>
                  <a:pt x="9209094" y="710066"/>
                  <a:pt x="9217493" y="700443"/>
                </a:cubicBezTo>
                <a:cubicBezTo>
                  <a:pt x="9229875" y="728864"/>
                  <a:pt x="9237769" y="696498"/>
                  <a:pt x="9248742" y="706750"/>
                </a:cubicBezTo>
                <a:cubicBezTo>
                  <a:pt x="9245875" y="718505"/>
                  <a:pt x="9247162" y="730205"/>
                  <a:pt x="9255675" y="741538"/>
                </a:cubicBezTo>
                <a:cubicBezTo>
                  <a:pt x="9275029" y="724605"/>
                  <a:pt x="9296981" y="745943"/>
                  <a:pt x="9315182" y="712061"/>
                </a:cubicBezTo>
                <a:cubicBezTo>
                  <a:pt x="9325285" y="723524"/>
                  <a:pt x="9321587" y="735238"/>
                  <a:pt x="9330815" y="746667"/>
                </a:cubicBezTo>
                <a:cubicBezTo>
                  <a:pt x="9353446" y="694437"/>
                  <a:pt x="9383401" y="743600"/>
                  <a:pt x="9407856" y="716845"/>
                </a:cubicBezTo>
                <a:cubicBezTo>
                  <a:pt x="9402986" y="709868"/>
                  <a:pt x="9405211" y="702831"/>
                  <a:pt x="9402024" y="696017"/>
                </a:cubicBezTo>
                <a:cubicBezTo>
                  <a:pt x="9389575" y="707049"/>
                  <a:pt x="9375571" y="696401"/>
                  <a:pt x="9361910" y="689912"/>
                </a:cubicBezTo>
                <a:cubicBezTo>
                  <a:pt x="9380363" y="678761"/>
                  <a:pt x="9401263" y="665946"/>
                  <a:pt x="9405786" y="625786"/>
                </a:cubicBezTo>
                <a:cubicBezTo>
                  <a:pt x="9432297" y="643831"/>
                  <a:pt x="9386416" y="663649"/>
                  <a:pt x="9400997" y="681964"/>
                </a:cubicBezTo>
                <a:cubicBezTo>
                  <a:pt x="9459019" y="661851"/>
                  <a:pt x="9552672" y="545828"/>
                  <a:pt x="9613495" y="578538"/>
                </a:cubicBezTo>
                <a:cubicBezTo>
                  <a:pt x="9619027" y="545419"/>
                  <a:pt x="9625897" y="559786"/>
                  <a:pt x="9642703" y="556820"/>
                </a:cubicBezTo>
                <a:cubicBezTo>
                  <a:pt x="9648139" y="607833"/>
                  <a:pt x="9586377" y="595522"/>
                  <a:pt x="9604875" y="641874"/>
                </a:cubicBezTo>
                <a:cubicBezTo>
                  <a:pt x="9643085" y="639534"/>
                  <a:pt x="9686297" y="619576"/>
                  <a:pt x="9732646" y="582808"/>
                </a:cubicBezTo>
                <a:cubicBezTo>
                  <a:pt x="9753141" y="602465"/>
                  <a:pt x="9743551" y="619892"/>
                  <a:pt x="9728718" y="589855"/>
                </a:cubicBezTo>
                <a:cubicBezTo>
                  <a:pt x="9733614" y="610487"/>
                  <a:pt x="9687816" y="631918"/>
                  <a:pt x="9694758" y="667659"/>
                </a:cubicBezTo>
                <a:cubicBezTo>
                  <a:pt x="9723917" y="660894"/>
                  <a:pt x="9765809" y="618315"/>
                  <a:pt x="9768688" y="595761"/>
                </a:cubicBezTo>
                <a:cubicBezTo>
                  <a:pt x="9765008" y="605233"/>
                  <a:pt x="9772219" y="614419"/>
                  <a:pt x="9779554" y="623589"/>
                </a:cubicBezTo>
                <a:cubicBezTo>
                  <a:pt x="9834064" y="566804"/>
                  <a:pt x="9892705" y="566105"/>
                  <a:pt x="9943118" y="451525"/>
                </a:cubicBezTo>
                <a:cubicBezTo>
                  <a:pt x="9957243" y="472249"/>
                  <a:pt x="9952512" y="493327"/>
                  <a:pt x="9952005" y="514308"/>
                </a:cubicBezTo>
                <a:cubicBezTo>
                  <a:pt x="9942150" y="505231"/>
                  <a:pt x="9945258" y="486142"/>
                  <a:pt x="9937399" y="493757"/>
                </a:cubicBezTo>
                <a:cubicBezTo>
                  <a:pt x="9926270" y="496188"/>
                  <a:pt x="9922586" y="503580"/>
                  <a:pt x="9930646" y="521813"/>
                </a:cubicBezTo>
                <a:cubicBezTo>
                  <a:pt x="9945024" y="519096"/>
                  <a:pt x="9960668" y="532771"/>
                  <a:pt x="9974546" y="520716"/>
                </a:cubicBezTo>
                <a:cubicBezTo>
                  <a:pt x="9968630" y="509199"/>
                  <a:pt x="9977432" y="497421"/>
                  <a:pt x="9976399" y="485730"/>
                </a:cubicBezTo>
                <a:cubicBezTo>
                  <a:pt x="9987441" y="476419"/>
                  <a:pt x="10002684" y="525848"/>
                  <a:pt x="10013510" y="512776"/>
                </a:cubicBezTo>
                <a:cubicBezTo>
                  <a:pt x="10017316" y="503336"/>
                  <a:pt x="10025400" y="493871"/>
                  <a:pt x="10020306" y="484720"/>
                </a:cubicBezTo>
                <a:cubicBezTo>
                  <a:pt x="9997182" y="489580"/>
                  <a:pt x="10001383" y="492928"/>
                  <a:pt x="9991882" y="457363"/>
                </a:cubicBezTo>
                <a:cubicBezTo>
                  <a:pt x="9979652" y="470906"/>
                  <a:pt x="9966192" y="467182"/>
                  <a:pt x="9952921" y="465342"/>
                </a:cubicBezTo>
                <a:cubicBezTo>
                  <a:pt x="9965222" y="438670"/>
                  <a:pt x="9924876" y="457463"/>
                  <a:pt x="9937207" y="430706"/>
                </a:cubicBezTo>
                <a:cubicBezTo>
                  <a:pt x="9955619" y="425203"/>
                  <a:pt x="9947703" y="431831"/>
                  <a:pt x="9965585" y="458024"/>
                </a:cubicBezTo>
                <a:cubicBezTo>
                  <a:pt x="10009588" y="465635"/>
                  <a:pt x="10018107" y="406965"/>
                  <a:pt x="10049397" y="399895"/>
                </a:cubicBezTo>
                <a:cubicBezTo>
                  <a:pt x="10039583" y="439848"/>
                  <a:pt x="10016475" y="480125"/>
                  <a:pt x="10035987" y="519360"/>
                </a:cubicBezTo>
                <a:cubicBezTo>
                  <a:pt x="10062417" y="539859"/>
                  <a:pt x="10082013" y="466100"/>
                  <a:pt x="10107044" y="468477"/>
                </a:cubicBezTo>
                <a:cubicBezTo>
                  <a:pt x="10127597" y="508555"/>
                  <a:pt x="10143052" y="479480"/>
                  <a:pt x="10160800" y="481275"/>
                </a:cubicBezTo>
                <a:cubicBezTo>
                  <a:pt x="10156796" y="449919"/>
                  <a:pt x="10203581" y="406467"/>
                  <a:pt x="10210427" y="437985"/>
                </a:cubicBezTo>
                <a:cubicBezTo>
                  <a:pt x="10196954" y="437413"/>
                  <a:pt x="10173737" y="455200"/>
                  <a:pt x="10195910" y="480290"/>
                </a:cubicBezTo>
                <a:cubicBezTo>
                  <a:pt x="10205745" y="454699"/>
                  <a:pt x="10218074" y="462363"/>
                  <a:pt x="10229081" y="451478"/>
                </a:cubicBezTo>
                <a:cubicBezTo>
                  <a:pt x="10221726" y="440066"/>
                  <a:pt x="10235077" y="428152"/>
                  <a:pt x="10222149" y="416643"/>
                </a:cubicBezTo>
                <a:cubicBezTo>
                  <a:pt x="10258895" y="391951"/>
                  <a:pt x="10246340" y="402331"/>
                  <a:pt x="10284451" y="366200"/>
                </a:cubicBezTo>
                <a:cubicBezTo>
                  <a:pt x="10327625" y="429290"/>
                  <a:pt x="10332569" y="311857"/>
                  <a:pt x="10378164" y="384826"/>
                </a:cubicBezTo>
                <a:cubicBezTo>
                  <a:pt x="10388111" y="359102"/>
                  <a:pt x="10400704" y="372180"/>
                  <a:pt x="10410326" y="342085"/>
                </a:cubicBezTo>
                <a:cubicBezTo>
                  <a:pt x="10411389" y="392963"/>
                  <a:pt x="10405230" y="424821"/>
                  <a:pt x="10393056" y="468507"/>
                </a:cubicBezTo>
                <a:cubicBezTo>
                  <a:pt x="10448380" y="455276"/>
                  <a:pt x="10511051" y="458650"/>
                  <a:pt x="10530428" y="360082"/>
                </a:cubicBezTo>
                <a:cubicBezTo>
                  <a:pt x="10574859" y="365366"/>
                  <a:pt x="10641541" y="356453"/>
                  <a:pt x="10664892" y="272757"/>
                </a:cubicBezTo>
                <a:cubicBezTo>
                  <a:pt x="10608156" y="199723"/>
                  <a:pt x="10551430" y="371343"/>
                  <a:pt x="10509853" y="318593"/>
                </a:cubicBezTo>
                <a:cubicBezTo>
                  <a:pt x="10521299" y="328589"/>
                  <a:pt x="10507739" y="373285"/>
                  <a:pt x="10495262" y="360945"/>
                </a:cubicBezTo>
                <a:cubicBezTo>
                  <a:pt x="10498176" y="349269"/>
                  <a:pt x="10496979" y="337599"/>
                  <a:pt x="10488334" y="326197"/>
                </a:cubicBezTo>
                <a:cubicBezTo>
                  <a:pt x="10463296" y="346036"/>
                  <a:pt x="10458915" y="439788"/>
                  <a:pt x="10416393" y="426004"/>
                </a:cubicBezTo>
                <a:cubicBezTo>
                  <a:pt x="10430382" y="375323"/>
                  <a:pt x="10462439" y="278152"/>
                  <a:pt x="10501948" y="269864"/>
                </a:cubicBezTo>
                <a:cubicBezTo>
                  <a:pt x="10508907" y="288293"/>
                  <a:pt x="10475698" y="307854"/>
                  <a:pt x="10497159" y="325999"/>
                </a:cubicBezTo>
                <a:cubicBezTo>
                  <a:pt x="10524153" y="287148"/>
                  <a:pt x="10548598" y="272889"/>
                  <a:pt x="10563219" y="205285"/>
                </a:cubicBezTo>
                <a:cubicBezTo>
                  <a:pt x="10590819" y="222551"/>
                  <a:pt x="10617199" y="221469"/>
                  <a:pt x="10644329" y="231350"/>
                </a:cubicBezTo>
                <a:cubicBezTo>
                  <a:pt x="10667298" y="173894"/>
                  <a:pt x="10693335" y="193400"/>
                  <a:pt x="10693889" y="125080"/>
                </a:cubicBezTo>
                <a:cubicBezTo>
                  <a:pt x="10713521" y="143203"/>
                  <a:pt x="10684249" y="162691"/>
                  <a:pt x="10706649" y="180695"/>
                </a:cubicBezTo>
                <a:cubicBezTo>
                  <a:pt x="10736678" y="181562"/>
                  <a:pt x="10720747" y="174394"/>
                  <a:pt x="10731158" y="215225"/>
                </a:cubicBezTo>
                <a:cubicBezTo>
                  <a:pt x="10742838" y="193843"/>
                  <a:pt x="10754525" y="172592"/>
                  <a:pt x="10766170" y="151301"/>
                </a:cubicBezTo>
                <a:cubicBezTo>
                  <a:pt x="10781971" y="168116"/>
                  <a:pt x="10796631" y="167734"/>
                  <a:pt x="10810069" y="150205"/>
                </a:cubicBezTo>
                <a:cubicBezTo>
                  <a:pt x="10799131" y="120431"/>
                  <a:pt x="10792021" y="144662"/>
                  <a:pt x="10782672" y="136902"/>
                </a:cubicBezTo>
                <a:cubicBezTo>
                  <a:pt x="10798081" y="117884"/>
                  <a:pt x="10800714" y="99052"/>
                  <a:pt x="10796200" y="80539"/>
                </a:cubicBezTo>
                <a:cubicBezTo>
                  <a:pt x="10811323" y="85466"/>
                  <a:pt x="10823938" y="58679"/>
                  <a:pt x="10841166" y="93453"/>
                </a:cubicBezTo>
                <a:cubicBezTo>
                  <a:pt x="10833788" y="112187"/>
                  <a:pt x="10826061" y="131206"/>
                  <a:pt x="10845153" y="149345"/>
                </a:cubicBezTo>
                <a:cubicBezTo>
                  <a:pt x="10859819" y="109353"/>
                  <a:pt x="10877216" y="69242"/>
                  <a:pt x="10893667" y="29232"/>
                </a:cubicBezTo>
                <a:cubicBezTo>
                  <a:pt x="10912156" y="71962"/>
                  <a:pt x="10923233" y="11632"/>
                  <a:pt x="10937889" y="1428"/>
                </a:cubicBezTo>
                <a:cubicBezTo>
                  <a:pt x="10940330" y="-274"/>
                  <a:pt x="10942872" y="-583"/>
                  <a:pt x="10945564" y="121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90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74623063-A478-4BF7-9837-9CBAC60FCB7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104B0728-F736-4623-A8E3-4D44F994F9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02432" y="955645"/>
            <a:ext cx="7041968" cy="4972126"/>
          </a:xfrm>
          <a:custGeom>
            <a:avLst/>
            <a:gdLst>
              <a:gd name="connsiteX0" fmla="*/ 2892482 w 6955030"/>
              <a:gd name="connsiteY0" fmla="*/ 4738674 h 4972126"/>
              <a:gd name="connsiteX1" fmla="*/ 2886778 w 6955030"/>
              <a:gd name="connsiteY1" fmla="*/ 4742807 h 4972126"/>
              <a:gd name="connsiteX2" fmla="*/ 2875101 w 6955030"/>
              <a:gd name="connsiteY2" fmla="*/ 4760687 h 4972126"/>
              <a:gd name="connsiteX3" fmla="*/ 2897804 w 6955030"/>
              <a:gd name="connsiteY3" fmla="*/ 4747193 h 4972126"/>
              <a:gd name="connsiteX4" fmla="*/ 2892482 w 6955030"/>
              <a:gd name="connsiteY4" fmla="*/ 4738674 h 4972126"/>
              <a:gd name="connsiteX5" fmla="*/ 2414772 w 6955030"/>
              <a:gd name="connsiteY5" fmla="*/ 4699506 h 4972126"/>
              <a:gd name="connsiteX6" fmla="*/ 2481411 w 6955030"/>
              <a:gd name="connsiteY6" fmla="*/ 4709793 h 4972126"/>
              <a:gd name="connsiteX7" fmla="*/ 2414772 w 6955030"/>
              <a:gd name="connsiteY7" fmla="*/ 4699506 h 4972126"/>
              <a:gd name="connsiteX8" fmla="*/ 2560615 w 6955030"/>
              <a:gd name="connsiteY8" fmla="*/ 4672484 h 4972126"/>
              <a:gd name="connsiteX9" fmla="*/ 2542593 w 6955030"/>
              <a:gd name="connsiteY9" fmla="*/ 4689068 h 4972126"/>
              <a:gd name="connsiteX10" fmla="*/ 2577741 w 6955030"/>
              <a:gd name="connsiteY10" fmla="*/ 4686582 h 4972126"/>
              <a:gd name="connsiteX11" fmla="*/ 2560615 w 6955030"/>
              <a:gd name="connsiteY11" fmla="*/ 4672484 h 4972126"/>
              <a:gd name="connsiteX12" fmla="*/ 2245186 w 6955030"/>
              <a:gd name="connsiteY12" fmla="*/ 4669559 h 4972126"/>
              <a:gd name="connsiteX13" fmla="*/ 2262480 w 6955030"/>
              <a:gd name="connsiteY13" fmla="*/ 4677434 h 4972126"/>
              <a:gd name="connsiteX14" fmla="*/ 2227598 w 6955030"/>
              <a:gd name="connsiteY14" fmla="*/ 4669785 h 4972126"/>
              <a:gd name="connsiteX15" fmla="*/ 2245186 w 6955030"/>
              <a:gd name="connsiteY15" fmla="*/ 4669559 h 4972126"/>
              <a:gd name="connsiteX16" fmla="*/ 2168336 w 6955030"/>
              <a:gd name="connsiteY16" fmla="*/ 4637706 h 4972126"/>
              <a:gd name="connsiteX17" fmla="*/ 2168323 w 6955030"/>
              <a:gd name="connsiteY17" fmla="*/ 4638346 h 4972126"/>
              <a:gd name="connsiteX18" fmla="*/ 2167186 w 6955030"/>
              <a:gd name="connsiteY18" fmla="*/ 4637730 h 4972126"/>
              <a:gd name="connsiteX19" fmla="*/ 2155109 w 6955030"/>
              <a:gd name="connsiteY19" fmla="*/ 4631481 h 4972126"/>
              <a:gd name="connsiteX20" fmla="*/ 2162684 w 6955030"/>
              <a:gd name="connsiteY20" fmla="*/ 4635296 h 4972126"/>
              <a:gd name="connsiteX21" fmla="*/ 2167186 w 6955030"/>
              <a:gd name="connsiteY21" fmla="*/ 4637730 h 4972126"/>
              <a:gd name="connsiteX22" fmla="*/ 2149142 w 6955030"/>
              <a:gd name="connsiteY22" fmla="*/ 4638085 h 4972126"/>
              <a:gd name="connsiteX23" fmla="*/ 2155109 w 6955030"/>
              <a:gd name="connsiteY23" fmla="*/ 4631481 h 4972126"/>
              <a:gd name="connsiteX24" fmla="*/ 1847913 w 6955030"/>
              <a:gd name="connsiteY24" fmla="*/ 4579036 h 4972126"/>
              <a:gd name="connsiteX25" fmla="*/ 1822152 w 6955030"/>
              <a:gd name="connsiteY25" fmla="*/ 4587314 h 4972126"/>
              <a:gd name="connsiteX26" fmla="*/ 1847913 w 6955030"/>
              <a:gd name="connsiteY26" fmla="*/ 4579036 h 4972126"/>
              <a:gd name="connsiteX27" fmla="*/ 2352602 w 6955030"/>
              <a:gd name="connsiteY27" fmla="*/ 4545878 h 4972126"/>
              <a:gd name="connsiteX28" fmla="*/ 2350674 w 6955030"/>
              <a:gd name="connsiteY28" fmla="*/ 4545893 h 4972126"/>
              <a:gd name="connsiteX29" fmla="*/ 2352569 w 6955030"/>
              <a:gd name="connsiteY29" fmla="*/ 4546912 h 4972126"/>
              <a:gd name="connsiteX30" fmla="*/ 2157775 w 6955030"/>
              <a:gd name="connsiteY30" fmla="*/ 4521924 h 4972126"/>
              <a:gd name="connsiteX31" fmla="*/ 2155442 w 6955030"/>
              <a:gd name="connsiteY31" fmla="*/ 4531586 h 4972126"/>
              <a:gd name="connsiteX32" fmla="*/ 2158331 w 6955030"/>
              <a:gd name="connsiteY32" fmla="*/ 4530962 h 4972126"/>
              <a:gd name="connsiteX33" fmla="*/ 2158074 w 6955030"/>
              <a:gd name="connsiteY33" fmla="*/ 4526014 h 4972126"/>
              <a:gd name="connsiteX34" fmla="*/ 2325606 w 6955030"/>
              <a:gd name="connsiteY34" fmla="*/ 4518895 h 4972126"/>
              <a:gd name="connsiteX35" fmla="*/ 2314991 w 6955030"/>
              <a:gd name="connsiteY35" fmla="*/ 4521200 h 4972126"/>
              <a:gd name="connsiteX36" fmla="*/ 2324454 w 6955030"/>
              <a:gd name="connsiteY36" fmla="*/ 4528265 h 4972126"/>
              <a:gd name="connsiteX37" fmla="*/ 2333800 w 6955030"/>
              <a:gd name="connsiteY37" fmla="*/ 4535638 h 4972126"/>
              <a:gd name="connsiteX38" fmla="*/ 2348141 w 6955030"/>
              <a:gd name="connsiteY38" fmla="*/ 4535526 h 4972126"/>
              <a:gd name="connsiteX39" fmla="*/ 2352994 w 6955030"/>
              <a:gd name="connsiteY39" fmla="*/ 4533146 h 4972126"/>
              <a:gd name="connsiteX40" fmla="*/ 2353198 w 6955030"/>
              <a:gd name="connsiteY40" fmla="*/ 4526488 h 4972126"/>
              <a:gd name="connsiteX41" fmla="*/ 2348656 w 6955030"/>
              <a:gd name="connsiteY41" fmla="*/ 4521405 h 4972126"/>
              <a:gd name="connsiteX42" fmla="*/ 2179834 w 6955030"/>
              <a:gd name="connsiteY42" fmla="*/ 4516046 h 4972126"/>
              <a:gd name="connsiteX43" fmla="*/ 2164717 w 6955030"/>
              <a:gd name="connsiteY43" fmla="*/ 4517441 h 4972126"/>
              <a:gd name="connsiteX44" fmla="*/ 2167326 w 6955030"/>
              <a:gd name="connsiteY44" fmla="*/ 4529015 h 4972126"/>
              <a:gd name="connsiteX45" fmla="*/ 2168284 w 6955030"/>
              <a:gd name="connsiteY45" fmla="*/ 4528808 h 4972126"/>
              <a:gd name="connsiteX46" fmla="*/ 2174807 w 6955030"/>
              <a:gd name="connsiteY46" fmla="*/ 4524379 h 4972126"/>
              <a:gd name="connsiteX47" fmla="*/ 2270124 w 6955030"/>
              <a:gd name="connsiteY47" fmla="*/ 4504897 h 4972126"/>
              <a:gd name="connsiteX48" fmla="*/ 2262923 w 6955030"/>
              <a:gd name="connsiteY48" fmla="*/ 4505448 h 4972126"/>
              <a:gd name="connsiteX49" fmla="*/ 2261991 w 6955030"/>
              <a:gd name="connsiteY49" fmla="*/ 4508685 h 4972126"/>
              <a:gd name="connsiteX50" fmla="*/ 2251350 w 6955030"/>
              <a:gd name="connsiteY50" fmla="*/ 4518663 h 4972126"/>
              <a:gd name="connsiteX51" fmla="*/ 2252884 w 6955030"/>
              <a:gd name="connsiteY51" fmla="*/ 4510659 h 4972126"/>
              <a:gd name="connsiteX52" fmla="*/ 2252184 w 6955030"/>
              <a:gd name="connsiteY52" fmla="*/ 4511091 h 4972126"/>
              <a:gd name="connsiteX53" fmla="*/ 2244011 w 6955030"/>
              <a:gd name="connsiteY53" fmla="*/ 4528808 h 4972126"/>
              <a:gd name="connsiteX54" fmla="*/ 2204747 w 6955030"/>
              <a:gd name="connsiteY54" fmla="*/ 4510697 h 4972126"/>
              <a:gd name="connsiteX55" fmla="*/ 2197434 w 6955030"/>
              <a:gd name="connsiteY55" fmla="*/ 4512485 h 4972126"/>
              <a:gd name="connsiteX56" fmla="*/ 2196648 w 6955030"/>
              <a:gd name="connsiteY56" fmla="*/ 4539834 h 4972126"/>
              <a:gd name="connsiteX57" fmla="*/ 2273577 w 6955030"/>
              <a:gd name="connsiteY57" fmla="*/ 4525439 h 4972126"/>
              <a:gd name="connsiteX58" fmla="*/ 2285633 w 6955030"/>
              <a:gd name="connsiteY58" fmla="*/ 4546761 h 4972126"/>
              <a:gd name="connsiteX59" fmla="*/ 2305305 w 6955030"/>
              <a:gd name="connsiteY59" fmla="*/ 4527899 h 4972126"/>
              <a:gd name="connsiteX60" fmla="*/ 2303726 w 6955030"/>
              <a:gd name="connsiteY60" fmla="*/ 4526753 h 4972126"/>
              <a:gd name="connsiteX61" fmla="*/ 2294908 w 6955030"/>
              <a:gd name="connsiteY61" fmla="*/ 4532797 h 4972126"/>
              <a:gd name="connsiteX62" fmla="*/ 2290019 w 6955030"/>
              <a:gd name="connsiteY62" fmla="*/ 4517071 h 4972126"/>
              <a:gd name="connsiteX63" fmla="*/ 2286707 w 6955030"/>
              <a:gd name="connsiteY63" fmla="*/ 4509457 h 4972126"/>
              <a:gd name="connsiteX64" fmla="*/ 2276780 w 6955030"/>
              <a:gd name="connsiteY64" fmla="*/ 4520705 h 4972126"/>
              <a:gd name="connsiteX65" fmla="*/ 2271385 w 6955030"/>
              <a:gd name="connsiteY65" fmla="*/ 4513444 h 4972126"/>
              <a:gd name="connsiteX66" fmla="*/ 2095892 w 6955030"/>
              <a:gd name="connsiteY66" fmla="*/ 4499945 h 4972126"/>
              <a:gd name="connsiteX67" fmla="*/ 2095788 w 6955030"/>
              <a:gd name="connsiteY67" fmla="*/ 4501446 h 4972126"/>
              <a:gd name="connsiteX68" fmla="*/ 2107176 w 6955030"/>
              <a:gd name="connsiteY68" fmla="*/ 4502827 h 4972126"/>
              <a:gd name="connsiteX69" fmla="*/ 2025231 w 6955030"/>
              <a:gd name="connsiteY69" fmla="*/ 4494601 h 4972126"/>
              <a:gd name="connsiteX70" fmla="*/ 2025218 w 6955030"/>
              <a:gd name="connsiteY70" fmla="*/ 4495240 h 4972126"/>
              <a:gd name="connsiteX71" fmla="*/ 2024080 w 6955030"/>
              <a:gd name="connsiteY71" fmla="*/ 4494624 h 4972126"/>
              <a:gd name="connsiteX72" fmla="*/ 2012001 w 6955030"/>
              <a:gd name="connsiteY72" fmla="*/ 4488376 h 4972126"/>
              <a:gd name="connsiteX73" fmla="*/ 2019576 w 6955030"/>
              <a:gd name="connsiteY73" fmla="*/ 4492190 h 4972126"/>
              <a:gd name="connsiteX74" fmla="*/ 2024080 w 6955030"/>
              <a:gd name="connsiteY74" fmla="*/ 4494624 h 4972126"/>
              <a:gd name="connsiteX75" fmla="*/ 2006035 w 6955030"/>
              <a:gd name="connsiteY75" fmla="*/ 4494980 h 4972126"/>
              <a:gd name="connsiteX76" fmla="*/ 2012001 w 6955030"/>
              <a:gd name="connsiteY76" fmla="*/ 4488376 h 4972126"/>
              <a:gd name="connsiteX77" fmla="*/ 1940306 w 6955030"/>
              <a:gd name="connsiteY77" fmla="*/ 4483594 h 4972126"/>
              <a:gd name="connsiteX78" fmla="*/ 1939828 w 6955030"/>
              <a:gd name="connsiteY78" fmla="*/ 4484203 h 4972126"/>
              <a:gd name="connsiteX79" fmla="*/ 1940138 w 6955030"/>
              <a:gd name="connsiteY79" fmla="*/ 4484294 h 4972126"/>
              <a:gd name="connsiteX80" fmla="*/ 1844612 w 6955030"/>
              <a:gd name="connsiteY80" fmla="*/ 4478950 h 4972126"/>
              <a:gd name="connsiteX81" fmla="*/ 1844435 w 6955030"/>
              <a:gd name="connsiteY81" fmla="*/ 4487021 h 4972126"/>
              <a:gd name="connsiteX82" fmla="*/ 1854722 w 6955030"/>
              <a:gd name="connsiteY82" fmla="*/ 4479738 h 4972126"/>
              <a:gd name="connsiteX83" fmla="*/ 1787721 w 6955030"/>
              <a:gd name="connsiteY83" fmla="*/ 4469877 h 4972126"/>
              <a:gd name="connsiteX84" fmla="*/ 1790213 w 6955030"/>
              <a:gd name="connsiteY84" fmla="*/ 4487979 h 4972126"/>
              <a:gd name="connsiteX85" fmla="*/ 1841346 w 6955030"/>
              <a:gd name="connsiteY85" fmla="*/ 4481683 h 4972126"/>
              <a:gd name="connsiteX86" fmla="*/ 1840035 w 6955030"/>
              <a:gd name="connsiteY86" fmla="*/ 4478595 h 4972126"/>
              <a:gd name="connsiteX87" fmla="*/ 1837120 w 6955030"/>
              <a:gd name="connsiteY87" fmla="*/ 4478366 h 4972126"/>
              <a:gd name="connsiteX88" fmla="*/ 1807957 w 6955030"/>
              <a:gd name="connsiteY88" fmla="*/ 4475327 h 4972126"/>
              <a:gd name="connsiteX89" fmla="*/ 1962408 w 6955030"/>
              <a:gd name="connsiteY89" fmla="*/ 4468566 h 4972126"/>
              <a:gd name="connsiteX90" fmla="*/ 1951868 w 6955030"/>
              <a:gd name="connsiteY90" fmla="*/ 4468818 h 4972126"/>
              <a:gd name="connsiteX91" fmla="*/ 1948190 w 6955030"/>
              <a:gd name="connsiteY91" fmla="*/ 4473520 h 4972126"/>
              <a:gd name="connsiteX92" fmla="*/ 1950854 w 6955030"/>
              <a:gd name="connsiteY92" fmla="*/ 4479413 h 4972126"/>
              <a:gd name="connsiteX93" fmla="*/ 1959211 w 6955030"/>
              <a:gd name="connsiteY93" fmla="*/ 4485819 h 4972126"/>
              <a:gd name="connsiteX94" fmla="*/ 1975168 w 6955030"/>
              <a:gd name="connsiteY94" fmla="*/ 4468260 h 4972126"/>
              <a:gd name="connsiteX95" fmla="*/ 1971355 w 6955030"/>
              <a:gd name="connsiteY95" fmla="*/ 4468352 h 4972126"/>
              <a:gd name="connsiteX96" fmla="*/ 1968080 w 6955030"/>
              <a:gd name="connsiteY96" fmla="*/ 4473285 h 4972126"/>
              <a:gd name="connsiteX97" fmla="*/ 1987342 w 6955030"/>
              <a:gd name="connsiteY97" fmla="*/ 4503277 h 4972126"/>
              <a:gd name="connsiteX98" fmla="*/ 2071446 w 6955030"/>
              <a:gd name="connsiteY98" fmla="*/ 4494340 h 4972126"/>
              <a:gd name="connsiteX99" fmla="*/ 2072079 w 6955030"/>
              <a:gd name="connsiteY99" fmla="*/ 4493866 h 4972126"/>
              <a:gd name="connsiteX100" fmla="*/ 2071401 w 6955030"/>
              <a:gd name="connsiteY100" fmla="*/ 4493692 h 4972126"/>
              <a:gd name="connsiteX101" fmla="*/ 2025231 w 6955030"/>
              <a:gd name="connsiteY101" fmla="*/ 4494601 h 4972126"/>
              <a:gd name="connsiteX102" fmla="*/ 2025382 w 6955030"/>
              <a:gd name="connsiteY102" fmla="*/ 4486340 h 4972126"/>
              <a:gd name="connsiteX103" fmla="*/ 1975168 w 6955030"/>
              <a:gd name="connsiteY103" fmla="*/ 4468260 h 4972126"/>
              <a:gd name="connsiteX104" fmla="*/ 1886411 w 6955030"/>
              <a:gd name="connsiteY104" fmla="*/ 4459021 h 4972126"/>
              <a:gd name="connsiteX105" fmla="*/ 1879443 w 6955030"/>
              <a:gd name="connsiteY105" fmla="*/ 4464837 h 4972126"/>
              <a:gd name="connsiteX106" fmla="*/ 1882235 w 6955030"/>
              <a:gd name="connsiteY106" fmla="*/ 4469656 h 4972126"/>
              <a:gd name="connsiteX107" fmla="*/ 1892759 w 6955030"/>
              <a:gd name="connsiteY107" fmla="*/ 4469595 h 4972126"/>
              <a:gd name="connsiteX108" fmla="*/ 1898351 w 6955030"/>
              <a:gd name="connsiteY108" fmla="*/ 4471461 h 4972126"/>
              <a:gd name="connsiteX109" fmla="*/ 1891786 w 6955030"/>
              <a:gd name="connsiteY109" fmla="*/ 4460174 h 4972126"/>
              <a:gd name="connsiteX110" fmla="*/ 1886411 w 6955030"/>
              <a:gd name="connsiteY110" fmla="*/ 4459021 h 4972126"/>
              <a:gd name="connsiteX111" fmla="*/ 1927613 w 6955030"/>
              <a:gd name="connsiteY111" fmla="*/ 4453259 h 4972126"/>
              <a:gd name="connsiteX112" fmla="*/ 1901547 w 6955030"/>
              <a:gd name="connsiteY112" fmla="*/ 4471704 h 4972126"/>
              <a:gd name="connsiteX113" fmla="*/ 1904462 w 6955030"/>
              <a:gd name="connsiteY113" fmla="*/ 4473500 h 4972126"/>
              <a:gd name="connsiteX114" fmla="*/ 1916418 w 6955030"/>
              <a:gd name="connsiteY114" fmla="*/ 4477490 h 4972126"/>
              <a:gd name="connsiteX115" fmla="*/ 1938841 w 6955030"/>
              <a:gd name="connsiteY115" fmla="*/ 4483921 h 4972126"/>
              <a:gd name="connsiteX116" fmla="*/ 1935587 w 6955030"/>
              <a:gd name="connsiteY116" fmla="*/ 4479045 h 4972126"/>
              <a:gd name="connsiteX117" fmla="*/ 1923651 w 6955030"/>
              <a:gd name="connsiteY117" fmla="*/ 4478424 h 4972126"/>
              <a:gd name="connsiteX118" fmla="*/ 1926503 w 6955030"/>
              <a:gd name="connsiteY118" fmla="*/ 4460305 h 4972126"/>
              <a:gd name="connsiteX119" fmla="*/ 1924993 w 6955030"/>
              <a:gd name="connsiteY119" fmla="*/ 4457690 h 4972126"/>
              <a:gd name="connsiteX120" fmla="*/ 1927040 w 6955030"/>
              <a:gd name="connsiteY120" fmla="*/ 4456893 h 4972126"/>
              <a:gd name="connsiteX121" fmla="*/ 1543607 w 6955030"/>
              <a:gd name="connsiteY121" fmla="*/ 4419207 h 4972126"/>
              <a:gd name="connsiteX122" fmla="*/ 1559432 w 6955030"/>
              <a:gd name="connsiteY122" fmla="*/ 4424192 h 4972126"/>
              <a:gd name="connsiteX123" fmla="*/ 1527312 w 6955030"/>
              <a:gd name="connsiteY123" fmla="*/ 4431901 h 4972126"/>
              <a:gd name="connsiteX124" fmla="*/ 1543607 w 6955030"/>
              <a:gd name="connsiteY124" fmla="*/ 4419207 h 4972126"/>
              <a:gd name="connsiteX125" fmla="*/ 1626673 w 6955030"/>
              <a:gd name="connsiteY125" fmla="*/ 4414174 h 4972126"/>
              <a:gd name="connsiteX126" fmla="*/ 1654803 w 6955030"/>
              <a:gd name="connsiteY126" fmla="*/ 4431629 h 4972126"/>
              <a:gd name="connsiteX127" fmla="*/ 1615097 w 6955030"/>
              <a:gd name="connsiteY127" fmla="*/ 4479432 h 4972126"/>
              <a:gd name="connsiteX128" fmla="*/ 1587533 w 6955030"/>
              <a:gd name="connsiteY128" fmla="*/ 4441673 h 4972126"/>
              <a:gd name="connsiteX129" fmla="*/ 1567828 w 6955030"/>
              <a:gd name="connsiteY129" fmla="*/ 4460568 h 4972126"/>
              <a:gd name="connsiteX130" fmla="*/ 1558443 w 6955030"/>
              <a:gd name="connsiteY130" fmla="*/ 4454748 h 4972126"/>
              <a:gd name="connsiteX131" fmla="*/ 1575450 w 6955030"/>
              <a:gd name="connsiteY131" fmla="*/ 4420381 h 4972126"/>
              <a:gd name="connsiteX132" fmla="*/ 1600881 w 6955030"/>
              <a:gd name="connsiteY132" fmla="*/ 4422359 h 4972126"/>
              <a:gd name="connsiteX133" fmla="*/ 1606639 w 6955030"/>
              <a:gd name="connsiteY133" fmla="*/ 4443175 h 4972126"/>
              <a:gd name="connsiteX134" fmla="*/ 1626673 w 6955030"/>
              <a:gd name="connsiteY134" fmla="*/ 4414174 h 4972126"/>
              <a:gd name="connsiteX135" fmla="*/ 2209494 w 6955030"/>
              <a:gd name="connsiteY135" fmla="*/ 4402773 h 4972126"/>
              <a:gd name="connsiteX136" fmla="*/ 2207676 w 6955030"/>
              <a:gd name="connsiteY136" fmla="*/ 4402785 h 4972126"/>
              <a:gd name="connsiteX137" fmla="*/ 2207657 w 6955030"/>
              <a:gd name="connsiteY137" fmla="*/ 4402835 h 4972126"/>
              <a:gd name="connsiteX138" fmla="*/ 2209462 w 6955030"/>
              <a:gd name="connsiteY138" fmla="*/ 4403806 h 4972126"/>
              <a:gd name="connsiteX139" fmla="*/ 1452218 w 6955030"/>
              <a:gd name="connsiteY139" fmla="*/ 4385293 h 4972126"/>
              <a:gd name="connsiteX140" fmla="*/ 1457043 w 6955030"/>
              <a:gd name="connsiteY140" fmla="*/ 4436577 h 4972126"/>
              <a:gd name="connsiteX141" fmla="*/ 1438870 w 6955030"/>
              <a:gd name="connsiteY141" fmla="*/ 4404638 h 4972126"/>
              <a:gd name="connsiteX142" fmla="*/ 1452218 w 6955030"/>
              <a:gd name="connsiteY142" fmla="*/ 4385293 h 4972126"/>
              <a:gd name="connsiteX143" fmla="*/ 2014670 w 6955030"/>
              <a:gd name="connsiteY143" fmla="*/ 4378814 h 4972126"/>
              <a:gd name="connsiteX144" fmla="*/ 2012335 w 6955030"/>
              <a:gd name="connsiteY144" fmla="*/ 4388479 h 4972126"/>
              <a:gd name="connsiteX145" fmla="*/ 2015225 w 6955030"/>
              <a:gd name="connsiteY145" fmla="*/ 4387856 h 4972126"/>
              <a:gd name="connsiteX146" fmla="*/ 2014970 w 6955030"/>
              <a:gd name="connsiteY146" fmla="*/ 4382909 h 4972126"/>
              <a:gd name="connsiteX147" fmla="*/ 1411008 w 6955030"/>
              <a:gd name="connsiteY147" fmla="*/ 4377806 h 4972126"/>
              <a:gd name="connsiteX148" fmla="*/ 1426452 w 6955030"/>
              <a:gd name="connsiteY148" fmla="*/ 4393510 h 4972126"/>
              <a:gd name="connsiteX149" fmla="*/ 1406751 w 6955030"/>
              <a:gd name="connsiteY149" fmla="*/ 4412343 h 4972126"/>
              <a:gd name="connsiteX150" fmla="*/ 1394664 w 6955030"/>
              <a:gd name="connsiteY150" fmla="*/ 4391051 h 4972126"/>
              <a:gd name="connsiteX151" fmla="*/ 1411008 w 6955030"/>
              <a:gd name="connsiteY151" fmla="*/ 4377806 h 4972126"/>
              <a:gd name="connsiteX152" fmla="*/ 2182500 w 6955030"/>
              <a:gd name="connsiteY152" fmla="*/ 4375790 h 4972126"/>
              <a:gd name="connsiteX153" fmla="*/ 2171884 w 6955030"/>
              <a:gd name="connsiteY153" fmla="*/ 4378095 h 4972126"/>
              <a:gd name="connsiteX154" fmla="*/ 2181348 w 6955030"/>
              <a:gd name="connsiteY154" fmla="*/ 4385160 h 4972126"/>
              <a:gd name="connsiteX155" fmla="*/ 2190692 w 6955030"/>
              <a:gd name="connsiteY155" fmla="*/ 4392533 h 4972126"/>
              <a:gd name="connsiteX156" fmla="*/ 2199681 w 6955030"/>
              <a:gd name="connsiteY156" fmla="*/ 4392462 h 4972126"/>
              <a:gd name="connsiteX157" fmla="*/ 2204532 w 6955030"/>
              <a:gd name="connsiteY157" fmla="*/ 4382534 h 4972126"/>
              <a:gd name="connsiteX158" fmla="*/ 2209314 w 6955030"/>
              <a:gd name="connsiteY158" fmla="*/ 4389760 h 4972126"/>
              <a:gd name="connsiteX159" fmla="*/ 2209899 w 6955030"/>
              <a:gd name="connsiteY159" fmla="*/ 4389644 h 4972126"/>
              <a:gd name="connsiteX160" fmla="*/ 2210094 w 6955030"/>
              <a:gd name="connsiteY160" fmla="*/ 4383383 h 4972126"/>
              <a:gd name="connsiteX161" fmla="*/ 2205548 w 6955030"/>
              <a:gd name="connsiteY161" fmla="*/ 4378297 h 4972126"/>
              <a:gd name="connsiteX162" fmla="*/ 2035731 w 6955030"/>
              <a:gd name="connsiteY162" fmla="*/ 4374590 h 4972126"/>
              <a:gd name="connsiteX163" fmla="*/ 2034756 w 6955030"/>
              <a:gd name="connsiteY163" fmla="*/ 4375014 h 4972126"/>
              <a:gd name="connsiteX164" fmla="*/ 2030338 w 6955030"/>
              <a:gd name="connsiteY164" fmla="*/ 4382198 h 4972126"/>
              <a:gd name="connsiteX165" fmla="*/ 2031701 w 6955030"/>
              <a:gd name="connsiteY165" fmla="*/ 4381274 h 4972126"/>
              <a:gd name="connsiteX166" fmla="*/ 2029431 w 6955030"/>
              <a:gd name="connsiteY166" fmla="*/ 4373614 h 4972126"/>
              <a:gd name="connsiteX167" fmla="*/ 2021612 w 6955030"/>
              <a:gd name="connsiteY167" fmla="*/ 4374336 h 4972126"/>
              <a:gd name="connsiteX168" fmla="*/ 2024220 w 6955030"/>
              <a:gd name="connsiteY168" fmla="*/ 4385909 h 4972126"/>
              <a:gd name="connsiteX169" fmla="*/ 2025177 w 6955030"/>
              <a:gd name="connsiteY169" fmla="*/ 4385702 h 4972126"/>
              <a:gd name="connsiteX170" fmla="*/ 2029153 w 6955030"/>
              <a:gd name="connsiteY170" fmla="*/ 4383003 h 4972126"/>
              <a:gd name="connsiteX171" fmla="*/ 2127018 w 6955030"/>
              <a:gd name="connsiteY171" fmla="*/ 4361791 h 4972126"/>
              <a:gd name="connsiteX172" fmla="*/ 2119818 w 6955030"/>
              <a:gd name="connsiteY172" fmla="*/ 4362340 h 4972126"/>
              <a:gd name="connsiteX173" fmla="*/ 2118883 w 6955030"/>
              <a:gd name="connsiteY173" fmla="*/ 4365580 h 4972126"/>
              <a:gd name="connsiteX174" fmla="*/ 2117065 w 6955030"/>
              <a:gd name="connsiteY174" fmla="*/ 4377545 h 4972126"/>
              <a:gd name="connsiteX175" fmla="*/ 2115222 w 6955030"/>
              <a:gd name="connsiteY175" fmla="*/ 4381446 h 4972126"/>
              <a:gd name="connsiteX176" fmla="*/ 2115161 w 6955030"/>
              <a:gd name="connsiteY176" fmla="*/ 4385804 h 4972126"/>
              <a:gd name="connsiteX177" fmla="*/ 2114426 w 6955030"/>
              <a:gd name="connsiteY177" fmla="*/ 4383133 h 4972126"/>
              <a:gd name="connsiteX178" fmla="*/ 2114170 w 6955030"/>
              <a:gd name="connsiteY178" fmla="*/ 4383673 h 4972126"/>
              <a:gd name="connsiteX179" fmla="*/ 2108242 w 6955030"/>
              <a:gd name="connsiteY179" fmla="*/ 4375557 h 4972126"/>
              <a:gd name="connsiteX180" fmla="*/ 2109778 w 6955030"/>
              <a:gd name="connsiteY180" fmla="*/ 4367553 h 4972126"/>
              <a:gd name="connsiteX181" fmla="*/ 2109078 w 6955030"/>
              <a:gd name="connsiteY181" fmla="*/ 4367986 h 4972126"/>
              <a:gd name="connsiteX182" fmla="*/ 2100908 w 6955030"/>
              <a:gd name="connsiteY182" fmla="*/ 4385702 h 4972126"/>
              <a:gd name="connsiteX183" fmla="*/ 2061641 w 6955030"/>
              <a:gd name="connsiteY183" fmla="*/ 4367592 h 4972126"/>
              <a:gd name="connsiteX184" fmla="*/ 2054329 w 6955030"/>
              <a:gd name="connsiteY184" fmla="*/ 4369377 h 4972126"/>
              <a:gd name="connsiteX185" fmla="*/ 2053542 w 6955030"/>
              <a:gd name="connsiteY185" fmla="*/ 4396729 h 4972126"/>
              <a:gd name="connsiteX186" fmla="*/ 2130469 w 6955030"/>
              <a:gd name="connsiteY186" fmla="*/ 4382334 h 4972126"/>
              <a:gd name="connsiteX187" fmla="*/ 2142526 w 6955030"/>
              <a:gd name="connsiteY187" fmla="*/ 4403656 h 4972126"/>
              <a:gd name="connsiteX188" fmla="*/ 2162198 w 6955030"/>
              <a:gd name="connsiteY188" fmla="*/ 4384793 h 4972126"/>
              <a:gd name="connsiteX189" fmla="*/ 2160620 w 6955030"/>
              <a:gd name="connsiteY189" fmla="*/ 4383647 h 4972126"/>
              <a:gd name="connsiteX190" fmla="*/ 2151802 w 6955030"/>
              <a:gd name="connsiteY190" fmla="*/ 4389692 h 4972126"/>
              <a:gd name="connsiteX191" fmla="*/ 2146913 w 6955030"/>
              <a:gd name="connsiteY191" fmla="*/ 4373965 h 4972126"/>
              <a:gd name="connsiteX192" fmla="*/ 2143602 w 6955030"/>
              <a:gd name="connsiteY192" fmla="*/ 4366351 h 4972126"/>
              <a:gd name="connsiteX193" fmla="*/ 2133674 w 6955030"/>
              <a:gd name="connsiteY193" fmla="*/ 4377599 h 4972126"/>
              <a:gd name="connsiteX194" fmla="*/ 2128279 w 6955030"/>
              <a:gd name="connsiteY194" fmla="*/ 4370338 h 4972126"/>
              <a:gd name="connsiteX195" fmla="*/ 1952784 w 6955030"/>
              <a:gd name="connsiteY195" fmla="*/ 4356839 h 4972126"/>
              <a:gd name="connsiteX196" fmla="*/ 1952680 w 6955030"/>
              <a:gd name="connsiteY196" fmla="*/ 4358340 h 4972126"/>
              <a:gd name="connsiteX197" fmla="*/ 1964071 w 6955030"/>
              <a:gd name="connsiteY197" fmla="*/ 4359721 h 4972126"/>
              <a:gd name="connsiteX198" fmla="*/ 1882123 w 6955030"/>
              <a:gd name="connsiteY198" fmla="*/ 4351495 h 4972126"/>
              <a:gd name="connsiteX199" fmla="*/ 1882112 w 6955030"/>
              <a:gd name="connsiteY199" fmla="*/ 4352135 h 4972126"/>
              <a:gd name="connsiteX200" fmla="*/ 1880973 w 6955030"/>
              <a:gd name="connsiteY200" fmla="*/ 4351519 h 4972126"/>
              <a:gd name="connsiteX201" fmla="*/ 1868895 w 6955030"/>
              <a:gd name="connsiteY201" fmla="*/ 4345270 h 4972126"/>
              <a:gd name="connsiteX202" fmla="*/ 1876471 w 6955030"/>
              <a:gd name="connsiteY202" fmla="*/ 4349085 h 4972126"/>
              <a:gd name="connsiteX203" fmla="*/ 1880973 w 6955030"/>
              <a:gd name="connsiteY203" fmla="*/ 4351519 h 4972126"/>
              <a:gd name="connsiteX204" fmla="*/ 1862929 w 6955030"/>
              <a:gd name="connsiteY204" fmla="*/ 4351874 h 4972126"/>
              <a:gd name="connsiteX205" fmla="*/ 1868895 w 6955030"/>
              <a:gd name="connsiteY205" fmla="*/ 4345270 h 4972126"/>
              <a:gd name="connsiteX206" fmla="*/ 1797198 w 6955030"/>
              <a:gd name="connsiteY206" fmla="*/ 4340491 h 4972126"/>
              <a:gd name="connsiteX207" fmla="*/ 1796722 w 6955030"/>
              <a:gd name="connsiteY207" fmla="*/ 4341098 h 4972126"/>
              <a:gd name="connsiteX208" fmla="*/ 1797030 w 6955030"/>
              <a:gd name="connsiteY208" fmla="*/ 4341186 h 4972126"/>
              <a:gd name="connsiteX209" fmla="*/ 1701504 w 6955030"/>
              <a:gd name="connsiteY209" fmla="*/ 4335844 h 4972126"/>
              <a:gd name="connsiteX210" fmla="*/ 1701327 w 6955030"/>
              <a:gd name="connsiteY210" fmla="*/ 4343913 h 4972126"/>
              <a:gd name="connsiteX211" fmla="*/ 1711617 w 6955030"/>
              <a:gd name="connsiteY211" fmla="*/ 4336633 h 4972126"/>
              <a:gd name="connsiteX212" fmla="*/ 1644615 w 6955030"/>
              <a:gd name="connsiteY212" fmla="*/ 4326772 h 4972126"/>
              <a:gd name="connsiteX213" fmla="*/ 1647105 w 6955030"/>
              <a:gd name="connsiteY213" fmla="*/ 4344874 h 4972126"/>
              <a:gd name="connsiteX214" fmla="*/ 1698240 w 6955030"/>
              <a:gd name="connsiteY214" fmla="*/ 4338578 h 4972126"/>
              <a:gd name="connsiteX215" fmla="*/ 1696927 w 6955030"/>
              <a:gd name="connsiteY215" fmla="*/ 4335489 h 4972126"/>
              <a:gd name="connsiteX216" fmla="*/ 1694014 w 6955030"/>
              <a:gd name="connsiteY216" fmla="*/ 4335261 h 4972126"/>
              <a:gd name="connsiteX217" fmla="*/ 1664852 w 6955030"/>
              <a:gd name="connsiteY217" fmla="*/ 4332221 h 4972126"/>
              <a:gd name="connsiteX218" fmla="*/ 1819300 w 6955030"/>
              <a:gd name="connsiteY218" fmla="*/ 4325460 h 4972126"/>
              <a:gd name="connsiteX219" fmla="*/ 1808765 w 6955030"/>
              <a:gd name="connsiteY219" fmla="*/ 4325712 h 4972126"/>
              <a:gd name="connsiteX220" fmla="*/ 1805084 w 6955030"/>
              <a:gd name="connsiteY220" fmla="*/ 4330414 h 4972126"/>
              <a:gd name="connsiteX221" fmla="*/ 1807746 w 6955030"/>
              <a:gd name="connsiteY221" fmla="*/ 4336307 h 4972126"/>
              <a:gd name="connsiteX222" fmla="*/ 1816106 w 6955030"/>
              <a:gd name="connsiteY222" fmla="*/ 4342713 h 4972126"/>
              <a:gd name="connsiteX223" fmla="*/ 1832060 w 6955030"/>
              <a:gd name="connsiteY223" fmla="*/ 4325154 h 4972126"/>
              <a:gd name="connsiteX224" fmla="*/ 1828248 w 6955030"/>
              <a:gd name="connsiteY224" fmla="*/ 4325245 h 4972126"/>
              <a:gd name="connsiteX225" fmla="*/ 1824974 w 6955030"/>
              <a:gd name="connsiteY225" fmla="*/ 4330179 h 4972126"/>
              <a:gd name="connsiteX226" fmla="*/ 1844234 w 6955030"/>
              <a:gd name="connsiteY226" fmla="*/ 4360171 h 4972126"/>
              <a:gd name="connsiteX227" fmla="*/ 1928338 w 6955030"/>
              <a:gd name="connsiteY227" fmla="*/ 4351235 h 4972126"/>
              <a:gd name="connsiteX228" fmla="*/ 1928974 w 6955030"/>
              <a:gd name="connsiteY228" fmla="*/ 4350761 h 4972126"/>
              <a:gd name="connsiteX229" fmla="*/ 1928295 w 6955030"/>
              <a:gd name="connsiteY229" fmla="*/ 4350586 h 4972126"/>
              <a:gd name="connsiteX230" fmla="*/ 1882123 w 6955030"/>
              <a:gd name="connsiteY230" fmla="*/ 4351495 h 4972126"/>
              <a:gd name="connsiteX231" fmla="*/ 1882276 w 6955030"/>
              <a:gd name="connsiteY231" fmla="*/ 4343235 h 4972126"/>
              <a:gd name="connsiteX232" fmla="*/ 1832060 w 6955030"/>
              <a:gd name="connsiteY232" fmla="*/ 4325154 h 4972126"/>
              <a:gd name="connsiteX233" fmla="*/ 1743306 w 6955030"/>
              <a:gd name="connsiteY233" fmla="*/ 4315916 h 4972126"/>
              <a:gd name="connsiteX234" fmla="*/ 1736338 w 6955030"/>
              <a:gd name="connsiteY234" fmla="*/ 4321732 h 4972126"/>
              <a:gd name="connsiteX235" fmla="*/ 1739129 w 6955030"/>
              <a:gd name="connsiteY235" fmla="*/ 4326550 h 4972126"/>
              <a:gd name="connsiteX236" fmla="*/ 1749651 w 6955030"/>
              <a:gd name="connsiteY236" fmla="*/ 4326490 h 4972126"/>
              <a:gd name="connsiteX237" fmla="*/ 1755245 w 6955030"/>
              <a:gd name="connsiteY237" fmla="*/ 4328355 h 4972126"/>
              <a:gd name="connsiteX238" fmla="*/ 1748680 w 6955030"/>
              <a:gd name="connsiteY238" fmla="*/ 4317068 h 4972126"/>
              <a:gd name="connsiteX239" fmla="*/ 1743306 w 6955030"/>
              <a:gd name="connsiteY239" fmla="*/ 4315916 h 4972126"/>
              <a:gd name="connsiteX240" fmla="*/ 1784505 w 6955030"/>
              <a:gd name="connsiteY240" fmla="*/ 4310154 h 4972126"/>
              <a:gd name="connsiteX241" fmla="*/ 1758442 w 6955030"/>
              <a:gd name="connsiteY241" fmla="*/ 4328598 h 4972126"/>
              <a:gd name="connsiteX242" fmla="*/ 1761358 w 6955030"/>
              <a:gd name="connsiteY242" fmla="*/ 4330395 h 4972126"/>
              <a:gd name="connsiteX243" fmla="*/ 1773313 w 6955030"/>
              <a:gd name="connsiteY243" fmla="*/ 4334384 h 4972126"/>
              <a:gd name="connsiteX244" fmla="*/ 1795738 w 6955030"/>
              <a:gd name="connsiteY244" fmla="*/ 4340816 h 4972126"/>
              <a:gd name="connsiteX245" fmla="*/ 1792482 w 6955030"/>
              <a:gd name="connsiteY245" fmla="*/ 4335939 h 4972126"/>
              <a:gd name="connsiteX246" fmla="*/ 1780546 w 6955030"/>
              <a:gd name="connsiteY246" fmla="*/ 4335319 h 4972126"/>
              <a:gd name="connsiteX247" fmla="*/ 1783398 w 6955030"/>
              <a:gd name="connsiteY247" fmla="*/ 4317202 h 4972126"/>
              <a:gd name="connsiteX248" fmla="*/ 1781886 w 6955030"/>
              <a:gd name="connsiteY248" fmla="*/ 4314585 h 4972126"/>
              <a:gd name="connsiteX249" fmla="*/ 1783934 w 6955030"/>
              <a:gd name="connsiteY249" fmla="*/ 4313786 h 4972126"/>
              <a:gd name="connsiteX250" fmla="*/ 1400502 w 6955030"/>
              <a:gd name="connsiteY250" fmla="*/ 4276102 h 4972126"/>
              <a:gd name="connsiteX251" fmla="*/ 1416327 w 6955030"/>
              <a:gd name="connsiteY251" fmla="*/ 4281086 h 4972126"/>
              <a:gd name="connsiteX252" fmla="*/ 1384207 w 6955030"/>
              <a:gd name="connsiteY252" fmla="*/ 4288793 h 4972126"/>
              <a:gd name="connsiteX253" fmla="*/ 1400502 w 6955030"/>
              <a:gd name="connsiteY253" fmla="*/ 4276102 h 4972126"/>
              <a:gd name="connsiteX254" fmla="*/ 1483565 w 6955030"/>
              <a:gd name="connsiteY254" fmla="*/ 4271068 h 4972126"/>
              <a:gd name="connsiteX255" fmla="*/ 1511698 w 6955030"/>
              <a:gd name="connsiteY255" fmla="*/ 4288522 h 4972126"/>
              <a:gd name="connsiteX256" fmla="*/ 1471992 w 6955030"/>
              <a:gd name="connsiteY256" fmla="*/ 4336327 h 4972126"/>
              <a:gd name="connsiteX257" fmla="*/ 1444427 w 6955030"/>
              <a:gd name="connsiteY257" fmla="*/ 4298568 h 4972126"/>
              <a:gd name="connsiteX258" fmla="*/ 1424723 w 6955030"/>
              <a:gd name="connsiteY258" fmla="*/ 4317462 h 4972126"/>
              <a:gd name="connsiteX259" fmla="*/ 1415338 w 6955030"/>
              <a:gd name="connsiteY259" fmla="*/ 4311642 h 4972126"/>
              <a:gd name="connsiteX260" fmla="*/ 1432344 w 6955030"/>
              <a:gd name="connsiteY260" fmla="*/ 4277276 h 4972126"/>
              <a:gd name="connsiteX261" fmla="*/ 1457773 w 6955030"/>
              <a:gd name="connsiteY261" fmla="*/ 4279253 h 4972126"/>
              <a:gd name="connsiteX262" fmla="*/ 1463533 w 6955030"/>
              <a:gd name="connsiteY262" fmla="*/ 4300069 h 4972126"/>
              <a:gd name="connsiteX263" fmla="*/ 1483565 w 6955030"/>
              <a:gd name="connsiteY263" fmla="*/ 4271068 h 4972126"/>
              <a:gd name="connsiteX264" fmla="*/ 2066369 w 6955030"/>
              <a:gd name="connsiteY264" fmla="*/ 4260283 h 4972126"/>
              <a:gd name="connsiteX265" fmla="*/ 2065923 w 6955030"/>
              <a:gd name="connsiteY265" fmla="*/ 4260468 h 4972126"/>
              <a:gd name="connsiteX266" fmla="*/ 2066358 w 6955030"/>
              <a:gd name="connsiteY266" fmla="*/ 4260701 h 4972126"/>
              <a:gd name="connsiteX267" fmla="*/ 1309111 w 6955030"/>
              <a:gd name="connsiteY267" fmla="*/ 4242188 h 4972126"/>
              <a:gd name="connsiteX268" fmla="*/ 1313938 w 6955030"/>
              <a:gd name="connsiteY268" fmla="*/ 4293471 h 4972126"/>
              <a:gd name="connsiteX269" fmla="*/ 1295765 w 6955030"/>
              <a:gd name="connsiteY269" fmla="*/ 4261532 h 4972126"/>
              <a:gd name="connsiteX270" fmla="*/ 1309111 w 6955030"/>
              <a:gd name="connsiteY270" fmla="*/ 4242188 h 4972126"/>
              <a:gd name="connsiteX271" fmla="*/ 1870291 w 6955030"/>
              <a:gd name="connsiteY271" fmla="*/ 4240981 h 4972126"/>
              <a:gd name="connsiteX272" fmla="*/ 1869229 w 6955030"/>
              <a:gd name="connsiteY272" fmla="*/ 4245373 h 4972126"/>
              <a:gd name="connsiteX273" fmla="*/ 1872118 w 6955030"/>
              <a:gd name="connsiteY273" fmla="*/ 4244749 h 4972126"/>
              <a:gd name="connsiteX274" fmla="*/ 1871991 w 6955030"/>
              <a:gd name="connsiteY274" fmla="*/ 4242272 h 4972126"/>
              <a:gd name="connsiteX275" fmla="*/ 1995409 w 6955030"/>
              <a:gd name="connsiteY275" fmla="*/ 4238847 h 4972126"/>
              <a:gd name="connsiteX276" fmla="*/ 1996801 w 6955030"/>
              <a:gd name="connsiteY276" fmla="*/ 4248098 h 4972126"/>
              <a:gd name="connsiteX277" fmla="*/ 1999419 w 6955030"/>
              <a:gd name="connsiteY277" fmla="*/ 4260550 h 4972126"/>
              <a:gd name="connsiteX278" fmla="*/ 2018986 w 6955030"/>
              <a:gd name="connsiteY278" fmla="*/ 4249210 h 4972126"/>
              <a:gd name="connsiteX279" fmla="*/ 2019059 w 6955030"/>
              <a:gd name="connsiteY279" fmla="*/ 4244064 h 4972126"/>
              <a:gd name="connsiteX280" fmla="*/ 2011574 w 6955030"/>
              <a:gd name="connsiteY280" fmla="*/ 4245436 h 4972126"/>
              <a:gd name="connsiteX281" fmla="*/ 2009843 w 6955030"/>
              <a:gd name="connsiteY281" fmla="*/ 4245802 h 4972126"/>
              <a:gd name="connsiteX282" fmla="*/ 2008697 w 6955030"/>
              <a:gd name="connsiteY282" fmla="*/ 4246586 h 4972126"/>
              <a:gd name="connsiteX283" fmla="*/ 2008537 w 6955030"/>
              <a:gd name="connsiteY283" fmla="*/ 4246075 h 4972126"/>
              <a:gd name="connsiteX284" fmla="*/ 2002771 w 6955030"/>
              <a:gd name="connsiteY284" fmla="*/ 4247292 h 4972126"/>
              <a:gd name="connsiteX285" fmla="*/ 1995409 w 6955030"/>
              <a:gd name="connsiteY285" fmla="*/ 4238847 h 4972126"/>
              <a:gd name="connsiteX286" fmla="*/ 1871564 w 6955030"/>
              <a:gd name="connsiteY286" fmla="*/ 4235708 h 4972126"/>
              <a:gd name="connsiteX287" fmla="*/ 1870522 w 6955030"/>
              <a:gd name="connsiteY287" fmla="*/ 4240023 h 4972126"/>
              <a:gd name="connsiteX288" fmla="*/ 1871898 w 6955030"/>
              <a:gd name="connsiteY288" fmla="*/ 4240469 h 4972126"/>
              <a:gd name="connsiteX289" fmla="*/ 1871863 w 6955030"/>
              <a:gd name="connsiteY289" fmla="*/ 4239803 h 4972126"/>
              <a:gd name="connsiteX290" fmla="*/ 1267901 w 6955030"/>
              <a:gd name="connsiteY290" fmla="*/ 4234700 h 4972126"/>
              <a:gd name="connsiteX291" fmla="*/ 1283345 w 6955030"/>
              <a:gd name="connsiteY291" fmla="*/ 4250405 h 4972126"/>
              <a:gd name="connsiteX292" fmla="*/ 1263645 w 6955030"/>
              <a:gd name="connsiteY292" fmla="*/ 4269237 h 4972126"/>
              <a:gd name="connsiteX293" fmla="*/ 1251556 w 6955030"/>
              <a:gd name="connsiteY293" fmla="*/ 4247945 h 4972126"/>
              <a:gd name="connsiteX294" fmla="*/ 1267901 w 6955030"/>
              <a:gd name="connsiteY294" fmla="*/ 4234700 h 4972126"/>
              <a:gd name="connsiteX295" fmla="*/ 1891191 w 6955030"/>
              <a:gd name="connsiteY295" fmla="*/ 4233862 h 4972126"/>
              <a:gd name="connsiteX296" fmla="*/ 1887631 w 6955030"/>
              <a:gd name="connsiteY296" fmla="*/ 4238823 h 4972126"/>
              <a:gd name="connsiteX297" fmla="*/ 1888595 w 6955030"/>
              <a:gd name="connsiteY297" fmla="*/ 4238168 h 4972126"/>
              <a:gd name="connsiteX298" fmla="*/ 2039395 w 6955030"/>
              <a:gd name="connsiteY298" fmla="*/ 4232684 h 4972126"/>
              <a:gd name="connsiteX299" fmla="*/ 2033870 w 6955030"/>
              <a:gd name="connsiteY299" fmla="*/ 4233884 h 4972126"/>
              <a:gd name="connsiteX300" fmla="*/ 2033700 w 6955030"/>
              <a:gd name="connsiteY300" fmla="*/ 4238664 h 4972126"/>
              <a:gd name="connsiteX301" fmla="*/ 2038240 w 6955030"/>
              <a:gd name="connsiteY301" fmla="*/ 4242054 h 4972126"/>
              <a:gd name="connsiteX302" fmla="*/ 2047587 w 6955030"/>
              <a:gd name="connsiteY302" fmla="*/ 4249427 h 4972126"/>
              <a:gd name="connsiteX303" fmla="*/ 2056573 w 6955030"/>
              <a:gd name="connsiteY303" fmla="*/ 4249356 h 4972126"/>
              <a:gd name="connsiteX304" fmla="*/ 2061426 w 6955030"/>
              <a:gd name="connsiteY304" fmla="*/ 4239428 h 4972126"/>
              <a:gd name="connsiteX305" fmla="*/ 2062901 w 6955030"/>
              <a:gd name="connsiteY305" fmla="*/ 4241662 h 4972126"/>
              <a:gd name="connsiteX306" fmla="*/ 2063272 w 6955030"/>
              <a:gd name="connsiteY306" fmla="*/ 4236436 h 4972126"/>
              <a:gd name="connsiteX307" fmla="*/ 2063216 w 6955030"/>
              <a:gd name="connsiteY307" fmla="*/ 4236057 h 4972126"/>
              <a:gd name="connsiteX308" fmla="*/ 2062442 w 6955030"/>
              <a:gd name="connsiteY308" fmla="*/ 4235191 h 4972126"/>
              <a:gd name="connsiteX309" fmla="*/ 1886323 w 6955030"/>
              <a:gd name="connsiteY309" fmla="*/ 4230509 h 4972126"/>
              <a:gd name="connsiteX310" fmla="*/ 1878506 w 6955030"/>
              <a:gd name="connsiteY310" fmla="*/ 4231230 h 4972126"/>
              <a:gd name="connsiteX311" fmla="*/ 1881098 w 6955030"/>
              <a:gd name="connsiteY311" fmla="*/ 4242724 h 4972126"/>
              <a:gd name="connsiteX312" fmla="*/ 1882241 w 6955030"/>
              <a:gd name="connsiteY312" fmla="*/ 4242481 h 4972126"/>
              <a:gd name="connsiteX313" fmla="*/ 1886047 w 6955030"/>
              <a:gd name="connsiteY313" fmla="*/ 4239898 h 4972126"/>
              <a:gd name="connsiteX314" fmla="*/ 1913291 w 6955030"/>
              <a:gd name="connsiteY314" fmla="*/ 4225768 h 4972126"/>
              <a:gd name="connsiteX315" fmla="*/ 1911223 w 6955030"/>
              <a:gd name="connsiteY315" fmla="*/ 4226272 h 4972126"/>
              <a:gd name="connsiteX316" fmla="*/ 1910903 w 6955030"/>
              <a:gd name="connsiteY316" fmla="*/ 4237404 h 4972126"/>
              <a:gd name="connsiteX317" fmla="*/ 1915755 w 6955030"/>
              <a:gd name="connsiteY317" fmla="*/ 4237735 h 4972126"/>
              <a:gd name="connsiteX318" fmla="*/ 1809678 w 6955030"/>
              <a:gd name="connsiteY318" fmla="*/ 4213734 h 4972126"/>
              <a:gd name="connsiteX319" fmla="*/ 1809575 w 6955030"/>
              <a:gd name="connsiteY319" fmla="*/ 4215235 h 4972126"/>
              <a:gd name="connsiteX320" fmla="*/ 1820967 w 6955030"/>
              <a:gd name="connsiteY320" fmla="*/ 4216616 h 4972126"/>
              <a:gd name="connsiteX321" fmla="*/ 1739017 w 6955030"/>
              <a:gd name="connsiteY321" fmla="*/ 4208390 h 4972126"/>
              <a:gd name="connsiteX322" fmla="*/ 1739007 w 6955030"/>
              <a:gd name="connsiteY322" fmla="*/ 4209029 h 4972126"/>
              <a:gd name="connsiteX323" fmla="*/ 1737867 w 6955030"/>
              <a:gd name="connsiteY323" fmla="*/ 4208413 h 4972126"/>
              <a:gd name="connsiteX324" fmla="*/ 1775490 w 6955030"/>
              <a:gd name="connsiteY324" fmla="*/ 4207672 h 4972126"/>
              <a:gd name="connsiteX325" fmla="*/ 1758702 w 6955030"/>
              <a:gd name="connsiteY325" fmla="*/ 4208002 h 4972126"/>
              <a:gd name="connsiteX326" fmla="*/ 1760174 w 6955030"/>
              <a:gd name="connsiteY326" fmla="*/ 4211207 h 4972126"/>
              <a:gd name="connsiteX327" fmla="*/ 1778295 w 6955030"/>
              <a:gd name="connsiteY327" fmla="*/ 4208980 h 4972126"/>
              <a:gd name="connsiteX328" fmla="*/ 1785190 w 6955030"/>
              <a:gd name="connsiteY328" fmla="*/ 4207481 h 4972126"/>
              <a:gd name="connsiteX329" fmla="*/ 1784455 w 6955030"/>
              <a:gd name="connsiteY329" fmla="*/ 4207496 h 4972126"/>
              <a:gd name="connsiteX330" fmla="*/ 1784647 w 6955030"/>
              <a:gd name="connsiteY330" fmla="*/ 4208200 h 4972126"/>
              <a:gd name="connsiteX331" fmla="*/ 1785235 w 6955030"/>
              <a:gd name="connsiteY331" fmla="*/ 4208129 h 4972126"/>
              <a:gd name="connsiteX332" fmla="*/ 1785868 w 6955030"/>
              <a:gd name="connsiteY332" fmla="*/ 4207655 h 4972126"/>
              <a:gd name="connsiteX333" fmla="*/ 1725790 w 6955030"/>
              <a:gd name="connsiteY333" fmla="*/ 4202162 h 4972126"/>
              <a:gd name="connsiteX334" fmla="*/ 1733365 w 6955030"/>
              <a:gd name="connsiteY334" fmla="*/ 4205979 h 4972126"/>
              <a:gd name="connsiteX335" fmla="*/ 1737867 w 6955030"/>
              <a:gd name="connsiteY335" fmla="*/ 4208413 h 4972126"/>
              <a:gd name="connsiteX336" fmla="*/ 1719823 w 6955030"/>
              <a:gd name="connsiteY336" fmla="*/ 4208769 h 4972126"/>
              <a:gd name="connsiteX337" fmla="*/ 1725790 w 6955030"/>
              <a:gd name="connsiteY337" fmla="*/ 4202162 h 4972126"/>
              <a:gd name="connsiteX338" fmla="*/ 1654093 w 6955030"/>
              <a:gd name="connsiteY338" fmla="*/ 4197383 h 4972126"/>
              <a:gd name="connsiteX339" fmla="*/ 1653617 w 6955030"/>
              <a:gd name="connsiteY339" fmla="*/ 4197992 h 4972126"/>
              <a:gd name="connsiteX340" fmla="*/ 1653925 w 6955030"/>
              <a:gd name="connsiteY340" fmla="*/ 4198081 h 4972126"/>
              <a:gd name="connsiteX341" fmla="*/ 1558398 w 6955030"/>
              <a:gd name="connsiteY341" fmla="*/ 4192739 h 4972126"/>
              <a:gd name="connsiteX342" fmla="*/ 1558222 w 6955030"/>
              <a:gd name="connsiteY342" fmla="*/ 4200808 h 4972126"/>
              <a:gd name="connsiteX343" fmla="*/ 1568509 w 6955030"/>
              <a:gd name="connsiteY343" fmla="*/ 4193527 h 4972126"/>
              <a:gd name="connsiteX344" fmla="*/ 1501510 w 6955030"/>
              <a:gd name="connsiteY344" fmla="*/ 4183666 h 4972126"/>
              <a:gd name="connsiteX345" fmla="*/ 1504000 w 6955030"/>
              <a:gd name="connsiteY345" fmla="*/ 4201768 h 4972126"/>
              <a:gd name="connsiteX346" fmla="*/ 1555133 w 6955030"/>
              <a:gd name="connsiteY346" fmla="*/ 4195470 h 4972126"/>
              <a:gd name="connsiteX347" fmla="*/ 1553821 w 6955030"/>
              <a:gd name="connsiteY347" fmla="*/ 4192383 h 4972126"/>
              <a:gd name="connsiteX348" fmla="*/ 1550909 w 6955030"/>
              <a:gd name="connsiteY348" fmla="*/ 4192155 h 4972126"/>
              <a:gd name="connsiteX349" fmla="*/ 1521747 w 6955030"/>
              <a:gd name="connsiteY349" fmla="*/ 4189116 h 4972126"/>
              <a:gd name="connsiteX350" fmla="*/ 1676195 w 6955030"/>
              <a:gd name="connsiteY350" fmla="*/ 4182355 h 4972126"/>
              <a:gd name="connsiteX351" fmla="*/ 1665659 w 6955030"/>
              <a:gd name="connsiteY351" fmla="*/ 4182607 h 4972126"/>
              <a:gd name="connsiteX352" fmla="*/ 1661978 w 6955030"/>
              <a:gd name="connsiteY352" fmla="*/ 4187309 h 4972126"/>
              <a:gd name="connsiteX353" fmla="*/ 1664641 w 6955030"/>
              <a:gd name="connsiteY353" fmla="*/ 4193202 h 4972126"/>
              <a:gd name="connsiteX354" fmla="*/ 1673000 w 6955030"/>
              <a:gd name="connsiteY354" fmla="*/ 4199608 h 4972126"/>
              <a:gd name="connsiteX355" fmla="*/ 1688957 w 6955030"/>
              <a:gd name="connsiteY355" fmla="*/ 4182049 h 4972126"/>
              <a:gd name="connsiteX356" fmla="*/ 1685142 w 6955030"/>
              <a:gd name="connsiteY356" fmla="*/ 4182139 h 4972126"/>
              <a:gd name="connsiteX357" fmla="*/ 1681868 w 6955030"/>
              <a:gd name="connsiteY357" fmla="*/ 4187074 h 4972126"/>
              <a:gd name="connsiteX358" fmla="*/ 1701129 w 6955030"/>
              <a:gd name="connsiteY358" fmla="*/ 4217064 h 4972126"/>
              <a:gd name="connsiteX359" fmla="*/ 1724599 w 6955030"/>
              <a:gd name="connsiteY359" fmla="*/ 4209841 h 4972126"/>
              <a:gd name="connsiteX360" fmla="*/ 1744625 w 6955030"/>
              <a:gd name="connsiteY360" fmla="*/ 4211078 h 4972126"/>
              <a:gd name="connsiteX361" fmla="*/ 1745906 w 6955030"/>
              <a:gd name="connsiteY361" fmla="*/ 4208254 h 4972126"/>
              <a:gd name="connsiteX362" fmla="*/ 1739017 w 6955030"/>
              <a:gd name="connsiteY362" fmla="*/ 4208390 h 4972126"/>
              <a:gd name="connsiteX363" fmla="*/ 1739170 w 6955030"/>
              <a:gd name="connsiteY363" fmla="*/ 4200129 h 4972126"/>
              <a:gd name="connsiteX364" fmla="*/ 1688957 w 6955030"/>
              <a:gd name="connsiteY364" fmla="*/ 4182049 h 4972126"/>
              <a:gd name="connsiteX365" fmla="*/ 1600200 w 6955030"/>
              <a:gd name="connsiteY365" fmla="*/ 4172810 h 4972126"/>
              <a:gd name="connsiteX366" fmla="*/ 1593232 w 6955030"/>
              <a:gd name="connsiteY366" fmla="*/ 4178626 h 4972126"/>
              <a:gd name="connsiteX367" fmla="*/ 1596024 w 6955030"/>
              <a:gd name="connsiteY367" fmla="*/ 4183444 h 4972126"/>
              <a:gd name="connsiteX368" fmla="*/ 1606546 w 6955030"/>
              <a:gd name="connsiteY368" fmla="*/ 4183384 h 4972126"/>
              <a:gd name="connsiteX369" fmla="*/ 1612140 w 6955030"/>
              <a:gd name="connsiteY369" fmla="*/ 4185252 h 4972126"/>
              <a:gd name="connsiteX370" fmla="*/ 1605574 w 6955030"/>
              <a:gd name="connsiteY370" fmla="*/ 4173963 h 4972126"/>
              <a:gd name="connsiteX371" fmla="*/ 1600200 w 6955030"/>
              <a:gd name="connsiteY371" fmla="*/ 4172810 h 4972126"/>
              <a:gd name="connsiteX372" fmla="*/ 1641401 w 6955030"/>
              <a:gd name="connsiteY372" fmla="*/ 4167048 h 4972126"/>
              <a:gd name="connsiteX373" fmla="*/ 1615337 w 6955030"/>
              <a:gd name="connsiteY373" fmla="*/ 4185493 h 4972126"/>
              <a:gd name="connsiteX374" fmla="*/ 1618253 w 6955030"/>
              <a:gd name="connsiteY374" fmla="*/ 4187289 h 4972126"/>
              <a:gd name="connsiteX375" fmla="*/ 1630207 w 6955030"/>
              <a:gd name="connsiteY375" fmla="*/ 4191278 h 4972126"/>
              <a:gd name="connsiteX376" fmla="*/ 1652632 w 6955030"/>
              <a:gd name="connsiteY376" fmla="*/ 4197710 h 4972126"/>
              <a:gd name="connsiteX377" fmla="*/ 1649376 w 6955030"/>
              <a:gd name="connsiteY377" fmla="*/ 4192831 h 4972126"/>
              <a:gd name="connsiteX378" fmla="*/ 1637438 w 6955030"/>
              <a:gd name="connsiteY378" fmla="*/ 4192213 h 4972126"/>
              <a:gd name="connsiteX379" fmla="*/ 1640290 w 6955030"/>
              <a:gd name="connsiteY379" fmla="*/ 4174096 h 4972126"/>
              <a:gd name="connsiteX380" fmla="*/ 1638780 w 6955030"/>
              <a:gd name="connsiteY380" fmla="*/ 4171479 h 4972126"/>
              <a:gd name="connsiteX381" fmla="*/ 1640829 w 6955030"/>
              <a:gd name="connsiteY381" fmla="*/ 4170680 h 4972126"/>
              <a:gd name="connsiteX382" fmla="*/ 1257396 w 6955030"/>
              <a:gd name="connsiteY382" fmla="*/ 4132996 h 4972126"/>
              <a:gd name="connsiteX383" fmla="*/ 1273221 w 6955030"/>
              <a:gd name="connsiteY383" fmla="*/ 4137980 h 4972126"/>
              <a:gd name="connsiteX384" fmla="*/ 1241102 w 6955030"/>
              <a:gd name="connsiteY384" fmla="*/ 4145687 h 4972126"/>
              <a:gd name="connsiteX385" fmla="*/ 1257396 w 6955030"/>
              <a:gd name="connsiteY385" fmla="*/ 4132996 h 4972126"/>
              <a:gd name="connsiteX386" fmla="*/ 1340459 w 6955030"/>
              <a:gd name="connsiteY386" fmla="*/ 4127962 h 4972126"/>
              <a:gd name="connsiteX387" fmla="*/ 1368593 w 6955030"/>
              <a:gd name="connsiteY387" fmla="*/ 4145416 h 4972126"/>
              <a:gd name="connsiteX388" fmla="*/ 1328884 w 6955030"/>
              <a:gd name="connsiteY388" fmla="*/ 4193219 h 4972126"/>
              <a:gd name="connsiteX389" fmla="*/ 1301322 w 6955030"/>
              <a:gd name="connsiteY389" fmla="*/ 4155462 h 4972126"/>
              <a:gd name="connsiteX390" fmla="*/ 1281617 w 6955030"/>
              <a:gd name="connsiteY390" fmla="*/ 4174357 h 4972126"/>
              <a:gd name="connsiteX391" fmla="*/ 1272231 w 6955030"/>
              <a:gd name="connsiteY391" fmla="*/ 4168537 h 4972126"/>
              <a:gd name="connsiteX392" fmla="*/ 1289236 w 6955030"/>
              <a:gd name="connsiteY392" fmla="*/ 4134170 h 4972126"/>
              <a:gd name="connsiteX393" fmla="*/ 1314670 w 6955030"/>
              <a:gd name="connsiteY393" fmla="*/ 4136147 h 4972126"/>
              <a:gd name="connsiteX394" fmla="*/ 1320427 w 6955030"/>
              <a:gd name="connsiteY394" fmla="*/ 4156963 h 4972126"/>
              <a:gd name="connsiteX395" fmla="*/ 1340459 w 6955030"/>
              <a:gd name="connsiteY395" fmla="*/ 4127962 h 4972126"/>
              <a:gd name="connsiteX396" fmla="*/ 1166005 w 6955030"/>
              <a:gd name="connsiteY396" fmla="*/ 4099082 h 4972126"/>
              <a:gd name="connsiteX397" fmla="*/ 1170832 w 6955030"/>
              <a:gd name="connsiteY397" fmla="*/ 4150366 h 4972126"/>
              <a:gd name="connsiteX398" fmla="*/ 1152659 w 6955030"/>
              <a:gd name="connsiteY398" fmla="*/ 4118427 h 4972126"/>
              <a:gd name="connsiteX399" fmla="*/ 1166005 w 6955030"/>
              <a:gd name="connsiteY399" fmla="*/ 4099082 h 4972126"/>
              <a:gd name="connsiteX400" fmla="*/ 1124795 w 6955030"/>
              <a:gd name="connsiteY400" fmla="*/ 4091595 h 4972126"/>
              <a:gd name="connsiteX401" fmla="*/ 1140239 w 6955030"/>
              <a:gd name="connsiteY401" fmla="*/ 4107299 h 4972126"/>
              <a:gd name="connsiteX402" fmla="*/ 1120539 w 6955030"/>
              <a:gd name="connsiteY402" fmla="*/ 4126131 h 4972126"/>
              <a:gd name="connsiteX403" fmla="*/ 1108451 w 6955030"/>
              <a:gd name="connsiteY403" fmla="*/ 4104839 h 4972126"/>
              <a:gd name="connsiteX404" fmla="*/ 1124795 w 6955030"/>
              <a:gd name="connsiteY404" fmla="*/ 4091595 h 4972126"/>
              <a:gd name="connsiteX405" fmla="*/ 1560544 w 6955030"/>
              <a:gd name="connsiteY405" fmla="*/ 4072635 h 4972126"/>
              <a:gd name="connsiteX406" fmla="*/ 1559027 w 6955030"/>
              <a:gd name="connsiteY406" fmla="*/ 4073650 h 4972126"/>
              <a:gd name="connsiteX407" fmla="*/ 1560688 w 6955030"/>
              <a:gd name="connsiteY407" fmla="*/ 4073140 h 4972126"/>
              <a:gd name="connsiteX408" fmla="*/ 1530627 w 6955030"/>
              <a:gd name="connsiteY408" fmla="*/ 4052548 h 4972126"/>
              <a:gd name="connsiteX409" fmla="*/ 1526576 w 6955030"/>
              <a:gd name="connsiteY409" fmla="*/ 4053958 h 4972126"/>
              <a:gd name="connsiteX410" fmla="*/ 1529895 w 6955030"/>
              <a:gd name="connsiteY410" fmla="*/ 4056502 h 4972126"/>
              <a:gd name="connsiteX411" fmla="*/ 1541994 w 6955030"/>
              <a:gd name="connsiteY411" fmla="*/ 4051020 h 4972126"/>
              <a:gd name="connsiteX412" fmla="*/ 1542140 w 6955030"/>
              <a:gd name="connsiteY412" fmla="*/ 4051341 h 4972126"/>
              <a:gd name="connsiteX413" fmla="*/ 1544886 w 6955030"/>
              <a:gd name="connsiteY413" fmla="*/ 4054021 h 4972126"/>
              <a:gd name="connsiteX414" fmla="*/ 1548427 w 6955030"/>
              <a:gd name="connsiteY414" fmla="*/ 4051343 h 4972126"/>
              <a:gd name="connsiteX415" fmla="*/ 1415299 w 6955030"/>
              <a:gd name="connsiteY415" fmla="*/ 4049370 h 4972126"/>
              <a:gd name="connsiteX416" fmla="*/ 1415119 w 6955030"/>
              <a:gd name="connsiteY416" fmla="*/ 4057702 h 4972126"/>
              <a:gd name="connsiteX417" fmla="*/ 1425231 w 6955030"/>
              <a:gd name="connsiteY417" fmla="*/ 4050544 h 4972126"/>
              <a:gd name="connsiteX418" fmla="*/ 1421875 w 6955030"/>
              <a:gd name="connsiteY418" fmla="*/ 4049974 h 4972126"/>
              <a:gd name="connsiteX419" fmla="*/ 1475429 w 6955030"/>
              <a:gd name="connsiteY419" fmla="*/ 4040608 h 4972126"/>
              <a:gd name="connsiteX420" fmla="*/ 1473463 w 6955030"/>
              <a:gd name="connsiteY420" fmla="*/ 4043145 h 4972126"/>
              <a:gd name="connsiteX421" fmla="*/ 1475147 w 6955030"/>
              <a:gd name="connsiteY421" fmla="*/ 4044184 h 4972126"/>
              <a:gd name="connsiteX422" fmla="*/ 1475729 w 6955030"/>
              <a:gd name="connsiteY422" fmla="*/ 4044378 h 4972126"/>
              <a:gd name="connsiteX423" fmla="*/ 1358404 w 6955030"/>
              <a:gd name="connsiteY423" fmla="*/ 4040561 h 4972126"/>
              <a:gd name="connsiteX424" fmla="*/ 1360894 w 6955030"/>
              <a:gd name="connsiteY424" fmla="*/ 4058663 h 4972126"/>
              <a:gd name="connsiteX425" fmla="*/ 1412027 w 6955030"/>
              <a:gd name="connsiteY425" fmla="*/ 4052364 h 4972126"/>
              <a:gd name="connsiteX426" fmla="*/ 1410571 w 6955030"/>
              <a:gd name="connsiteY426" fmla="*/ 4048935 h 4972126"/>
              <a:gd name="connsiteX427" fmla="*/ 1378641 w 6955030"/>
              <a:gd name="connsiteY427" fmla="*/ 4046008 h 4972126"/>
              <a:gd name="connsiteX428" fmla="*/ 1443908 w 6955030"/>
              <a:gd name="connsiteY428" fmla="*/ 4027919 h 4972126"/>
              <a:gd name="connsiteX429" fmla="*/ 1425772 w 6955030"/>
              <a:gd name="connsiteY429" fmla="*/ 4038590 h 4972126"/>
              <a:gd name="connsiteX430" fmla="*/ 1430797 w 6955030"/>
              <a:gd name="connsiteY430" fmla="*/ 4041722 h 4972126"/>
              <a:gd name="connsiteX431" fmla="*/ 1447292 w 6955030"/>
              <a:gd name="connsiteY431" fmla="*/ 4036423 h 4972126"/>
              <a:gd name="connsiteX432" fmla="*/ 1231363 w 6955030"/>
              <a:gd name="connsiteY432" fmla="*/ 3996189 h 4972126"/>
              <a:gd name="connsiteX433" fmla="*/ 1235934 w 6955030"/>
              <a:gd name="connsiteY433" fmla="*/ 4013270 h 4972126"/>
              <a:gd name="connsiteX434" fmla="*/ 1235264 w 6955030"/>
              <a:gd name="connsiteY434" fmla="*/ 3997959 h 4972126"/>
              <a:gd name="connsiteX435" fmla="*/ 1239350 w 6955030"/>
              <a:gd name="connsiteY435" fmla="*/ 4000518 h 4972126"/>
              <a:gd name="connsiteX436" fmla="*/ 1237672 w 6955030"/>
              <a:gd name="connsiteY436" fmla="*/ 3997908 h 4972126"/>
              <a:gd name="connsiteX437" fmla="*/ 1231363 w 6955030"/>
              <a:gd name="connsiteY437" fmla="*/ 3996189 h 4972126"/>
              <a:gd name="connsiteX438" fmla="*/ 1114288 w 6955030"/>
              <a:gd name="connsiteY438" fmla="*/ 3989891 h 4972126"/>
              <a:gd name="connsiteX439" fmla="*/ 1130113 w 6955030"/>
              <a:gd name="connsiteY439" fmla="*/ 3994875 h 4972126"/>
              <a:gd name="connsiteX440" fmla="*/ 1097996 w 6955030"/>
              <a:gd name="connsiteY440" fmla="*/ 4002582 h 4972126"/>
              <a:gd name="connsiteX441" fmla="*/ 1114288 w 6955030"/>
              <a:gd name="connsiteY441" fmla="*/ 3989891 h 4972126"/>
              <a:gd name="connsiteX442" fmla="*/ 1332522 w 6955030"/>
              <a:gd name="connsiteY442" fmla="*/ 3988984 h 4972126"/>
              <a:gd name="connsiteX443" fmla="*/ 1331038 w 6955030"/>
              <a:gd name="connsiteY443" fmla="*/ 3998498 h 4972126"/>
              <a:gd name="connsiteX444" fmla="*/ 1338803 w 6955030"/>
              <a:gd name="connsiteY444" fmla="*/ 3998504 h 4972126"/>
              <a:gd name="connsiteX445" fmla="*/ 1345476 w 6955030"/>
              <a:gd name="connsiteY445" fmla="*/ 4015236 h 4972126"/>
              <a:gd name="connsiteX446" fmla="*/ 1338642 w 6955030"/>
              <a:gd name="connsiteY446" fmla="*/ 4017003 h 4972126"/>
              <a:gd name="connsiteX447" fmla="*/ 1337716 w 6955030"/>
              <a:gd name="connsiteY447" fmla="*/ 4020772 h 4972126"/>
              <a:gd name="connsiteX448" fmla="*/ 1339751 w 6955030"/>
              <a:gd name="connsiteY448" fmla="*/ 4021263 h 4972126"/>
              <a:gd name="connsiteX449" fmla="*/ 1329405 w 6955030"/>
              <a:gd name="connsiteY449" fmla="*/ 4045948 h 4972126"/>
              <a:gd name="connsiteX450" fmla="*/ 1348149 w 6955030"/>
              <a:gd name="connsiteY450" fmla="*/ 4057642 h 4972126"/>
              <a:gd name="connsiteX451" fmla="*/ 1349930 w 6955030"/>
              <a:gd name="connsiteY451" fmla="*/ 4040705 h 4972126"/>
              <a:gd name="connsiteX452" fmla="*/ 1347968 w 6955030"/>
              <a:gd name="connsiteY452" fmla="*/ 4040907 h 4972126"/>
              <a:gd name="connsiteX453" fmla="*/ 1349202 w 6955030"/>
              <a:gd name="connsiteY453" fmla="*/ 4038081 h 4972126"/>
              <a:gd name="connsiteX454" fmla="*/ 1348039 w 6955030"/>
              <a:gd name="connsiteY454" fmla="*/ 4037769 h 4972126"/>
              <a:gd name="connsiteX455" fmla="*/ 1349986 w 6955030"/>
              <a:gd name="connsiteY455" fmla="*/ 4036289 h 4972126"/>
              <a:gd name="connsiteX456" fmla="*/ 1350525 w 6955030"/>
              <a:gd name="connsiteY456" fmla="*/ 4035057 h 4972126"/>
              <a:gd name="connsiteX457" fmla="*/ 1351072 w 6955030"/>
              <a:gd name="connsiteY457" fmla="*/ 4029853 h 4972126"/>
              <a:gd name="connsiteX458" fmla="*/ 1359395 w 6955030"/>
              <a:gd name="connsiteY458" fmla="*/ 4002580 h 4972126"/>
              <a:gd name="connsiteX459" fmla="*/ 1357616 w 6955030"/>
              <a:gd name="connsiteY459" fmla="*/ 4023157 h 4972126"/>
              <a:gd name="connsiteX460" fmla="*/ 1374956 w 6955030"/>
              <a:gd name="connsiteY460" fmla="*/ 4016593 h 4972126"/>
              <a:gd name="connsiteX461" fmla="*/ 1387646 w 6955030"/>
              <a:gd name="connsiteY461" fmla="*/ 3993010 h 4972126"/>
              <a:gd name="connsiteX462" fmla="*/ 1379782 w 6955030"/>
              <a:gd name="connsiteY462" fmla="*/ 3991502 h 4972126"/>
              <a:gd name="connsiteX463" fmla="*/ 1373329 w 6955030"/>
              <a:gd name="connsiteY463" fmla="*/ 3992417 h 4972126"/>
              <a:gd name="connsiteX464" fmla="*/ 1352298 w 6955030"/>
              <a:gd name="connsiteY464" fmla="*/ 4002472 h 4972126"/>
              <a:gd name="connsiteX465" fmla="*/ 1353663 w 6955030"/>
              <a:gd name="connsiteY465" fmla="*/ 3993809 h 4972126"/>
              <a:gd name="connsiteX466" fmla="*/ 1352556 w 6955030"/>
              <a:gd name="connsiteY466" fmla="*/ 3994087 h 4972126"/>
              <a:gd name="connsiteX467" fmla="*/ 1335096 w 6955030"/>
              <a:gd name="connsiteY467" fmla="*/ 3991547 h 4972126"/>
              <a:gd name="connsiteX468" fmla="*/ 1295375 w 6955030"/>
              <a:gd name="connsiteY468" fmla="*/ 3987834 h 4972126"/>
              <a:gd name="connsiteX469" fmla="*/ 1295655 w 6955030"/>
              <a:gd name="connsiteY469" fmla="*/ 3988807 h 4972126"/>
              <a:gd name="connsiteX470" fmla="*/ 1296393 w 6955030"/>
              <a:gd name="connsiteY470" fmla="*/ 3988008 h 4972126"/>
              <a:gd name="connsiteX471" fmla="*/ 1256704 w 6955030"/>
              <a:gd name="connsiteY471" fmla="*/ 3981195 h 4972126"/>
              <a:gd name="connsiteX472" fmla="*/ 1245331 w 6955030"/>
              <a:gd name="connsiteY472" fmla="*/ 4004258 h 4972126"/>
              <a:gd name="connsiteX473" fmla="*/ 1256015 w 6955030"/>
              <a:gd name="connsiteY473" fmla="*/ 4010941 h 4972126"/>
              <a:gd name="connsiteX474" fmla="*/ 1262745 w 6955030"/>
              <a:gd name="connsiteY474" fmla="*/ 4006713 h 4972126"/>
              <a:gd name="connsiteX475" fmla="*/ 1272484 w 6955030"/>
              <a:gd name="connsiteY475" fmla="*/ 4006636 h 4972126"/>
              <a:gd name="connsiteX476" fmla="*/ 1279829 w 6955030"/>
              <a:gd name="connsiteY476" fmla="*/ 4001380 h 4972126"/>
              <a:gd name="connsiteX477" fmla="*/ 1316746 w 6955030"/>
              <a:gd name="connsiteY477" fmla="*/ 4044989 h 4972126"/>
              <a:gd name="connsiteX478" fmla="*/ 1321996 w 6955030"/>
              <a:gd name="connsiteY478" fmla="*/ 4023374 h 4972126"/>
              <a:gd name="connsiteX479" fmla="*/ 1329746 w 6955030"/>
              <a:gd name="connsiteY479" fmla="*/ 4019572 h 4972126"/>
              <a:gd name="connsiteX480" fmla="*/ 1323404 w 6955030"/>
              <a:gd name="connsiteY480" fmla="*/ 4008428 h 4972126"/>
              <a:gd name="connsiteX481" fmla="*/ 1326974 w 6955030"/>
              <a:gd name="connsiteY481" fmla="*/ 4003265 h 4972126"/>
              <a:gd name="connsiteX482" fmla="*/ 1312794 w 6955030"/>
              <a:gd name="connsiteY482" fmla="*/ 3990826 h 4972126"/>
              <a:gd name="connsiteX483" fmla="*/ 1306179 w 6955030"/>
              <a:gd name="connsiteY483" fmla="*/ 3989690 h 4972126"/>
              <a:gd name="connsiteX484" fmla="*/ 1307990 w 6955030"/>
              <a:gd name="connsiteY484" fmla="*/ 3991961 h 4972126"/>
              <a:gd name="connsiteX485" fmla="*/ 1300271 w 6955030"/>
              <a:gd name="connsiteY485" fmla="*/ 4004566 h 4972126"/>
              <a:gd name="connsiteX486" fmla="*/ 1295897 w 6955030"/>
              <a:gd name="connsiteY486" fmla="*/ 4005671 h 4972126"/>
              <a:gd name="connsiteX487" fmla="*/ 1293424 w 6955030"/>
              <a:gd name="connsiteY487" fmla="*/ 4010575 h 4972126"/>
              <a:gd name="connsiteX488" fmla="*/ 1288387 w 6955030"/>
              <a:gd name="connsiteY488" fmla="*/ 4007689 h 4972126"/>
              <a:gd name="connsiteX489" fmla="*/ 1288721 w 6955030"/>
              <a:gd name="connsiteY489" fmla="*/ 4005298 h 4972126"/>
              <a:gd name="connsiteX490" fmla="*/ 1283629 w 6955030"/>
              <a:gd name="connsiteY490" fmla="*/ 4001345 h 4972126"/>
              <a:gd name="connsiteX491" fmla="*/ 1282559 w 6955030"/>
              <a:gd name="connsiteY491" fmla="*/ 3990013 h 4972126"/>
              <a:gd name="connsiteX492" fmla="*/ 1287174 w 6955030"/>
              <a:gd name="connsiteY492" fmla="*/ 3995265 h 4972126"/>
              <a:gd name="connsiteX493" fmla="*/ 1289983 w 6955030"/>
              <a:gd name="connsiteY493" fmla="*/ 3993800 h 4972126"/>
              <a:gd name="connsiteX494" fmla="*/ 1288687 w 6955030"/>
              <a:gd name="connsiteY494" fmla="*/ 3987778 h 4972126"/>
              <a:gd name="connsiteX495" fmla="*/ 1265322 w 6955030"/>
              <a:gd name="connsiteY495" fmla="*/ 3986765 h 4972126"/>
              <a:gd name="connsiteX496" fmla="*/ 1022900 w 6955030"/>
              <a:gd name="connsiteY496" fmla="*/ 3955976 h 4972126"/>
              <a:gd name="connsiteX497" fmla="*/ 1027727 w 6955030"/>
              <a:gd name="connsiteY497" fmla="*/ 4007260 h 4972126"/>
              <a:gd name="connsiteX498" fmla="*/ 1009552 w 6955030"/>
              <a:gd name="connsiteY498" fmla="*/ 3975321 h 4972126"/>
              <a:gd name="connsiteX499" fmla="*/ 1022900 w 6955030"/>
              <a:gd name="connsiteY499" fmla="*/ 3955976 h 4972126"/>
              <a:gd name="connsiteX500" fmla="*/ 981690 w 6955030"/>
              <a:gd name="connsiteY500" fmla="*/ 3948489 h 4972126"/>
              <a:gd name="connsiteX501" fmla="*/ 997134 w 6955030"/>
              <a:gd name="connsiteY501" fmla="*/ 3964194 h 4972126"/>
              <a:gd name="connsiteX502" fmla="*/ 977433 w 6955030"/>
              <a:gd name="connsiteY502" fmla="*/ 3983026 h 4972126"/>
              <a:gd name="connsiteX503" fmla="*/ 965345 w 6955030"/>
              <a:gd name="connsiteY503" fmla="*/ 3961734 h 4972126"/>
              <a:gd name="connsiteX504" fmla="*/ 981690 w 6955030"/>
              <a:gd name="connsiteY504" fmla="*/ 3948489 h 4972126"/>
              <a:gd name="connsiteX505" fmla="*/ 1245484 w 6955030"/>
              <a:gd name="connsiteY505" fmla="*/ 3912094 h 4972126"/>
              <a:gd name="connsiteX506" fmla="*/ 1241282 w 6955030"/>
              <a:gd name="connsiteY506" fmla="*/ 3913500 h 4972126"/>
              <a:gd name="connsiteX507" fmla="*/ 1243279 w 6955030"/>
              <a:gd name="connsiteY507" fmla="*/ 3914915 h 4972126"/>
              <a:gd name="connsiteX508" fmla="*/ 1254102 w 6955030"/>
              <a:gd name="connsiteY508" fmla="*/ 3921487 h 4972126"/>
              <a:gd name="connsiteX509" fmla="*/ 1253258 w 6955030"/>
              <a:gd name="connsiteY509" fmla="*/ 3916623 h 4972126"/>
              <a:gd name="connsiteX510" fmla="*/ 1245484 w 6955030"/>
              <a:gd name="connsiteY510" fmla="*/ 3912094 h 4972126"/>
              <a:gd name="connsiteX511" fmla="*/ 1272187 w 6955030"/>
              <a:gd name="connsiteY511" fmla="*/ 3906528 h 4972126"/>
              <a:gd name="connsiteX512" fmla="*/ 1272142 w 6955030"/>
              <a:gd name="connsiteY512" fmla="*/ 3908617 h 4972126"/>
              <a:gd name="connsiteX513" fmla="*/ 1278195 w 6955030"/>
              <a:gd name="connsiteY513" fmla="*/ 3909858 h 4972126"/>
              <a:gd name="connsiteX514" fmla="*/ 1279114 w 6955030"/>
              <a:gd name="connsiteY514" fmla="*/ 3909569 h 4972126"/>
              <a:gd name="connsiteX515" fmla="*/ 1282298 w 6955030"/>
              <a:gd name="connsiteY515" fmla="*/ 3907316 h 4972126"/>
              <a:gd name="connsiteX516" fmla="*/ 1256373 w 6955030"/>
              <a:gd name="connsiteY516" fmla="*/ 3905076 h 4972126"/>
              <a:gd name="connsiteX517" fmla="*/ 1261575 w 6955030"/>
              <a:gd name="connsiteY517" fmla="*/ 3906450 h 4972126"/>
              <a:gd name="connsiteX518" fmla="*/ 1268316 w 6955030"/>
              <a:gd name="connsiteY518" fmla="*/ 3907833 h 4972126"/>
              <a:gd name="connsiteX519" fmla="*/ 1267610 w 6955030"/>
              <a:gd name="connsiteY519" fmla="*/ 3906170 h 4972126"/>
              <a:gd name="connsiteX520" fmla="*/ 1264698 w 6955030"/>
              <a:gd name="connsiteY520" fmla="*/ 3905944 h 4972126"/>
              <a:gd name="connsiteX521" fmla="*/ 1332322 w 6955030"/>
              <a:gd name="connsiteY521" fmla="*/ 3897503 h 4972126"/>
              <a:gd name="connsiteX522" fmla="*/ 1330357 w 6955030"/>
              <a:gd name="connsiteY522" fmla="*/ 3900040 h 4972126"/>
              <a:gd name="connsiteX523" fmla="*/ 1332042 w 6955030"/>
              <a:gd name="connsiteY523" fmla="*/ 3901078 h 4972126"/>
              <a:gd name="connsiteX524" fmla="*/ 1332623 w 6955030"/>
              <a:gd name="connsiteY524" fmla="*/ 3901272 h 4972126"/>
              <a:gd name="connsiteX525" fmla="*/ 1215299 w 6955030"/>
              <a:gd name="connsiteY525" fmla="*/ 3897455 h 4972126"/>
              <a:gd name="connsiteX526" fmla="*/ 1217789 w 6955030"/>
              <a:gd name="connsiteY526" fmla="*/ 3915557 h 4972126"/>
              <a:gd name="connsiteX527" fmla="*/ 1224399 w 6955030"/>
              <a:gd name="connsiteY527" fmla="*/ 3907295 h 4972126"/>
              <a:gd name="connsiteX528" fmla="*/ 1228586 w 6955030"/>
              <a:gd name="connsiteY528" fmla="*/ 3906491 h 4972126"/>
              <a:gd name="connsiteX529" fmla="*/ 1228154 w 6955030"/>
              <a:gd name="connsiteY529" fmla="*/ 3904419 h 4972126"/>
              <a:gd name="connsiteX530" fmla="*/ 1237511 w 6955030"/>
              <a:gd name="connsiteY530" fmla="*/ 3903109 h 4972126"/>
              <a:gd name="connsiteX531" fmla="*/ 1235535 w 6955030"/>
              <a:gd name="connsiteY531" fmla="*/ 3902903 h 4972126"/>
              <a:gd name="connsiteX532" fmla="*/ 1291582 w 6955030"/>
              <a:gd name="connsiteY532" fmla="*/ 3890237 h 4972126"/>
              <a:gd name="connsiteX533" fmla="*/ 1282666 w 6955030"/>
              <a:gd name="connsiteY533" fmla="*/ 3895484 h 4972126"/>
              <a:gd name="connsiteX534" fmla="*/ 1287694 w 6955030"/>
              <a:gd name="connsiteY534" fmla="*/ 3898616 h 4972126"/>
              <a:gd name="connsiteX535" fmla="*/ 1293188 w 6955030"/>
              <a:gd name="connsiteY535" fmla="*/ 3896850 h 4972126"/>
              <a:gd name="connsiteX536" fmla="*/ 1088255 w 6955030"/>
              <a:gd name="connsiteY536" fmla="*/ 3853083 h 4972126"/>
              <a:gd name="connsiteX537" fmla="*/ 1092830 w 6955030"/>
              <a:gd name="connsiteY537" fmla="*/ 3870169 h 4972126"/>
              <a:gd name="connsiteX538" fmla="*/ 1092158 w 6955030"/>
              <a:gd name="connsiteY538" fmla="*/ 3854854 h 4972126"/>
              <a:gd name="connsiteX539" fmla="*/ 1096244 w 6955030"/>
              <a:gd name="connsiteY539" fmla="*/ 3857411 h 4972126"/>
              <a:gd name="connsiteX540" fmla="*/ 1094566 w 6955030"/>
              <a:gd name="connsiteY540" fmla="*/ 3854802 h 4972126"/>
              <a:gd name="connsiteX541" fmla="*/ 1088255 w 6955030"/>
              <a:gd name="connsiteY541" fmla="*/ 3853083 h 4972126"/>
              <a:gd name="connsiteX542" fmla="*/ 971183 w 6955030"/>
              <a:gd name="connsiteY542" fmla="*/ 3846785 h 4972126"/>
              <a:gd name="connsiteX543" fmla="*/ 987008 w 6955030"/>
              <a:gd name="connsiteY543" fmla="*/ 3851769 h 4972126"/>
              <a:gd name="connsiteX544" fmla="*/ 954890 w 6955030"/>
              <a:gd name="connsiteY544" fmla="*/ 3859476 h 4972126"/>
              <a:gd name="connsiteX545" fmla="*/ 971183 w 6955030"/>
              <a:gd name="connsiteY545" fmla="*/ 3846785 h 4972126"/>
              <a:gd name="connsiteX546" fmla="*/ 1189417 w 6955030"/>
              <a:gd name="connsiteY546" fmla="*/ 3845880 h 4972126"/>
              <a:gd name="connsiteX547" fmla="*/ 1187932 w 6955030"/>
              <a:gd name="connsiteY547" fmla="*/ 3855392 h 4972126"/>
              <a:gd name="connsiteX548" fmla="*/ 1195697 w 6955030"/>
              <a:gd name="connsiteY548" fmla="*/ 3855399 h 4972126"/>
              <a:gd name="connsiteX549" fmla="*/ 1202368 w 6955030"/>
              <a:gd name="connsiteY549" fmla="*/ 3872131 h 4972126"/>
              <a:gd name="connsiteX550" fmla="*/ 1195536 w 6955030"/>
              <a:gd name="connsiteY550" fmla="*/ 3873897 h 4972126"/>
              <a:gd name="connsiteX551" fmla="*/ 1194610 w 6955030"/>
              <a:gd name="connsiteY551" fmla="*/ 3877667 h 4972126"/>
              <a:gd name="connsiteX552" fmla="*/ 1196646 w 6955030"/>
              <a:gd name="connsiteY552" fmla="*/ 3878158 h 4972126"/>
              <a:gd name="connsiteX553" fmla="*/ 1186300 w 6955030"/>
              <a:gd name="connsiteY553" fmla="*/ 3902842 h 4972126"/>
              <a:gd name="connsiteX554" fmla="*/ 1205044 w 6955030"/>
              <a:gd name="connsiteY554" fmla="*/ 3914536 h 4972126"/>
              <a:gd name="connsiteX555" fmla="*/ 1206825 w 6955030"/>
              <a:gd name="connsiteY555" fmla="*/ 3897599 h 4972126"/>
              <a:gd name="connsiteX556" fmla="*/ 1204863 w 6955030"/>
              <a:gd name="connsiteY556" fmla="*/ 3897802 h 4972126"/>
              <a:gd name="connsiteX557" fmla="*/ 1206097 w 6955030"/>
              <a:gd name="connsiteY557" fmla="*/ 3894976 h 4972126"/>
              <a:gd name="connsiteX558" fmla="*/ 1204934 w 6955030"/>
              <a:gd name="connsiteY558" fmla="*/ 3894664 h 4972126"/>
              <a:gd name="connsiteX559" fmla="*/ 1206879 w 6955030"/>
              <a:gd name="connsiteY559" fmla="*/ 3893186 h 4972126"/>
              <a:gd name="connsiteX560" fmla="*/ 1207419 w 6955030"/>
              <a:gd name="connsiteY560" fmla="*/ 3891947 h 4972126"/>
              <a:gd name="connsiteX561" fmla="*/ 1207967 w 6955030"/>
              <a:gd name="connsiteY561" fmla="*/ 3886748 h 4972126"/>
              <a:gd name="connsiteX562" fmla="*/ 1216289 w 6955030"/>
              <a:gd name="connsiteY562" fmla="*/ 3859472 h 4972126"/>
              <a:gd name="connsiteX563" fmla="*/ 1214515 w 6955030"/>
              <a:gd name="connsiteY563" fmla="*/ 3879982 h 4972126"/>
              <a:gd name="connsiteX564" fmla="*/ 1225129 w 6955030"/>
              <a:gd name="connsiteY564" fmla="*/ 3875663 h 4972126"/>
              <a:gd name="connsiteX565" fmla="*/ 1244539 w 6955030"/>
              <a:gd name="connsiteY565" fmla="*/ 3849904 h 4972126"/>
              <a:gd name="connsiteX566" fmla="*/ 1236677 w 6955030"/>
              <a:gd name="connsiteY566" fmla="*/ 3848398 h 4972126"/>
              <a:gd name="connsiteX567" fmla="*/ 1230223 w 6955030"/>
              <a:gd name="connsiteY567" fmla="*/ 3849312 h 4972126"/>
              <a:gd name="connsiteX568" fmla="*/ 1209194 w 6955030"/>
              <a:gd name="connsiteY568" fmla="*/ 3859367 h 4972126"/>
              <a:gd name="connsiteX569" fmla="*/ 1210558 w 6955030"/>
              <a:gd name="connsiteY569" fmla="*/ 3850703 h 4972126"/>
              <a:gd name="connsiteX570" fmla="*/ 1209451 w 6955030"/>
              <a:gd name="connsiteY570" fmla="*/ 3850981 h 4972126"/>
              <a:gd name="connsiteX571" fmla="*/ 1191988 w 6955030"/>
              <a:gd name="connsiteY571" fmla="*/ 3848442 h 4972126"/>
              <a:gd name="connsiteX572" fmla="*/ 1152269 w 6955030"/>
              <a:gd name="connsiteY572" fmla="*/ 3844728 h 4972126"/>
              <a:gd name="connsiteX573" fmla="*/ 1152549 w 6955030"/>
              <a:gd name="connsiteY573" fmla="*/ 3845702 h 4972126"/>
              <a:gd name="connsiteX574" fmla="*/ 1153288 w 6955030"/>
              <a:gd name="connsiteY574" fmla="*/ 3844903 h 4972126"/>
              <a:gd name="connsiteX575" fmla="*/ 1113597 w 6955030"/>
              <a:gd name="connsiteY575" fmla="*/ 3838090 h 4972126"/>
              <a:gd name="connsiteX576" fmla="*/ 1110301 w 6955030"/>
              <a:gd name="connsiteY576" fmla="*/ 3844776 h 4972126"/>
              <a:gd name="connsiteX577" fmla="*/ 1113073 w 6955030"/>
              <a:gd name="connsiteY577" fmla="*/ 3846876 h 4972126"/>
              <a:gd name="connsiteX578" fmla="*/ 1117545 w 6955030"/>
              <a:gd name="connsiteY578" fmla="*/ 3860034 h 4972126"/>
              <a:gd name="connsiteX579" fmla="*/ 1110829 w 6955030"/>
              <a:gd name="connsiteY579" fmla="*/ 3866052 h 4972126"/>
              <a:gd name="connsiteX580" fmla="*/ 1108916 w 6955030"/>
              <a:gd name="connsiteY580" fmla="*/ 3865337 h 4972126"/>
              <a:gd name="connsiteX581" fmla="*/ 1112910 w 6955030"/>
              <a:gd name="connsiteY581" fmla="*/ 3867836 h 4972126"/>
              <a:gd name="connsiteX582" fmla="*/ 1119639 w 6955030"/>
              <a:gd name="connsiteY582" fmla="*/ 3863608 h 4972126"/>
              <a:gd name="connsiteX583" fmla="*/ 1129379 w 6955030"/>
              <a:gd name="connsiteY583" fmla="*/ 3863530 h 4972126"/>
              <a:gd name="connsiteX584" fmla="*/ 1136724 w 6955030"/>
              <a:gd name="connsiteY584" fmla="*/ 3858274 h 4972126"/>
              <a:gd name="connsiteX585" fmla="*/ 1173641 w 6955030"/>
              <a:gd name="connsiteY585" fmla="*/ 3901882 h 4972126"/>
              <a:gd name="connsiteX586" fmla="*/ 1178890 w 6955030"/>
              <a:gd name="connsiteY586" fmla="*/ 3880269 h 4972126"/>
              <a:gd name="connsiteX587" fmla="*/ 1186638 w 6955030"/>
              <a:gd name="connsiteY587" fmla="*/ 3876467 h 4972126"/>
              <a:gd name="connsiteX588" fmla="*/ 1180297 w 6955030"/>
              <a:gd name="connsiteY588" fmla="*/ 3865322 h 4972126"/>
              <a:gd name="connsiteX589" fmla="*/ 1183868 w 6955030"/>
              <a:gd name="connsiteY589" fmla="*/ 3860159 h 4972126"/>
              <a:gd name="connsiteX590" fmla="*/ 1169688 w 6955030"/>
              <a:gd name="connsiteY590" fmla="*/ 3847720 h 4972126"/>
              <a:gd name="connsiteX591" fmla="*/ 1163073 w 6955030"/>
              <a:gd name="connsiteY591" fmla="*/ 3846585 h 4972126"/>
              <a:gd name="connsiteX592" fmla="*/ 1164885 w 6955030"/>
              <a:gd name="connsiteY592" fmla="*/ 3848855 h 4972126"/>
              <a:gd name="connsiteX593" fmla="*/ 1157165 w 6955030"/>
              <a:gd name="connsiteY593" fmla="*/ 3861460 h 4972126"/>
              <a:gd name="connsiteX594" fmla="*/ 1152790 w 6955030"/>
              <a:gd name="connsiteY594" fmla="*/ 3862565 h 4972126"/>
              <a:gd name="connsiteX595" fmla="*/ 1150318 w 6955030"/>
              <a:gd name="connsiteY595" fmla="*/ 3867470 h 4972126"/>
              <a:gd name="connsiteX596" fmla="*/ 1145282 w 6955030"/>
              <a:gd name="connsiteY596" fmla="*/ 3864583 h 4972126"/>
              <a:gd name="connsiteX597" fmla="*/ 1145616 w 6955030"/>
              <a:gd name="connsiteY597" fmla="*/ 3862193 h 4972126"/>
              <a:gd name="connsiteX598" fmla="*/ 1140524 w 6955030"/>
              <a:gd name="connsiteY598" fmla="*/ 3858240 h 4972126"/>
              <a:gd name="connsiteX599" fmla="*/ 1139453 w 6955030"/>
              <a:gd name="connsiteY599" fmla="*/ 3846908 h 4972126"/>
              <a:gd name="connsiteX600" fmla="*/ 1144067 w 6955030"/>
              <a:gd name="connsiteY600" fmla="*/ 3852157 h 4972126"/>
              <a:gd name="connsiteX601" fmla="*/ 1146878 w 6955030"/>
              <a:gd name="connsiteY601" fmla="*/ 3850695 h 4972126"/>
              <a:gd name="connsiteX602" fmla="*/ 1145581 w 6955030"/>
              <a:gd name="connsiteY602" fmla="*/ 3844672 h 4972126"/>
              <a:gd name="connsiteX603" fmla="*/ 1122218 w 6955030"/>
              <a:gd name="connsiteY603" fmla="*/ 3843660 h 4972126"/>
              <a:gd name="connsiteX604" fmla="*/ 879794 w 6955030"/>
              <a:gd name="connsiteY604" fmla="*/ 3812871 h 4972126"/>
              <a:gd name="connsiteX605" fmla="*/ 884622 w 6955030"/>
              <a:gd name="connsiteY605" fmla="*/ 3864155 h 4972126"/>
              <a:gd name="connsiteX606" fmla="*/ 866446 w 6955030"/>
              <a:gd name="connsiteY606" fmla="*/ 3832216 h 4972126"/>
              <a:gd name="connsiteX607" fmla="*/ 879794 w 6955030"/>
              <a:gd name="connsiteY607" fmla="*/ 3812871 h 4972126"/>
              <a:gd name="connsiteX608" fmla="*/ 838585 w 6955030"/>
              <a:gd name="connsiteY608" fmla="*/ 3805384 h 4972126"/>
              <a:gd name="connsiteX609" fmla="*/ 854029 w 6955030"/>
              <a:gd name="connsiteY609" fmla="*/ 3821088 h 4972126"/>
              <a:gd name="connsiteX610" fmla="*/ 834328 w 6955030"/>
              <a:gd name="connsiteY610" fmla="*/ 3839920 h 4972126"/>
              <a:gd name="connsiteX611" fmla="*/ 822240 w 6955030"/>
              <a:gd name="connsiteY611" fmla="*/ 3818628 h 4972126"/>
              <a:gd name="connsiteX612" fmla="*/ 838585 w 6955030"/>
              <a:gd name="connsiteY612" fmla="*/ 3805384 h 4972126"/>
              <a:gd name="connsiteX613" fmla="*/ 1102377 w 6955030"/>
              <a:gd name="connsiteY613" fmla="*/ 3768988 h 4972126"/>
              <a:gd name="connsiteX614" fmla="*/ 1098176 w 6955030"/>
              <a:gd name="connsiteY614" fmla="*/ 3770395 h 4972126"/>
              <a:gd name="connsiteX615" fmla="*/ 1100172 w 6955030"/>
              <a:gd name="connsiteY615" fmla="*/ 3771810 h 4972126"/>
              <a:gd name="connsiteX616" fmla="*/ 1110997 w 6955030"/>
              <a:gd name="connsiteY616" fmla="*/ 3778379 h 4972126"/>
              <a:gd name="connsiteX617" fmla="*/ 1110150 w 6955030"/>
              <a:gd name="connsiteY617" fmla="*/ 3773518 h 4972126"/>
              <a:gd name="connsiteX618" fmla="*/ 1102377 w 6955030"/>
              <a:gd name="connsiteY618" fmla="*/ 3768988 h 4972126"/>
              <a:gd name="connsiteX619" fmla="*/ 1129082 w 6955030"/>
              <a:gd name="connsiteY619" fmla="*/ 3763422 h 4972126"/>
              <a:gd name="connsiteX620" fmla="*/ 1129036 w 6955030"/>
              <a:gd name="connsiteY620" fmla="*/ 3765512 h 4972126"/>
              <a:gd name="connsiteX621" fmla="*/ 1135087 w 6955030"/>
              <a:gd name="connsiteY621" fmla="*/ 3766752 h 4972126"/>
              <a:gd name="connsiteX622" fmla="*/ 1136011 w 6955030"/>
              <a:gd name="connsiteY622" fmla="*/ 3766464 h 4972126"/>
              <a:gd name="connsiteX623" fmla="*/ 1139195 w 6955030"/>
              <a:gd name="connsiteY623" fmla="*/ 3764211 h 4972126"/>
              <a:gd name="connsiteX624" fmla="*/ 1113267 w 6955030"/>
              <a:gd name="connsiteY624" fmla="*/ 3761970 h 4972126"/>
              <a:gd name="connsiteX625" fmla="*/ 1118469 w 6955030"/>
              <a:gd name="connsiteY625" fmla="*/ 3763345 h 4972126"/>
              <a:gd name="connsiteX626" fmla="*/ 1125211 w 6955030"/>
              <a:gd name="connsiteY626" fmla="*/ 3764727 h 4972126"/>
              <a:gd name="connsiteX627" fmla="*/ 1124504 w 6955030"/>
              <a:gd name="connsiteY627" fmla="*/ 3763065 h 4972126"/>
              <a:gd name="connsiteX628" fmla="*/ 1121592 w 6955030"/>
              <a:gd name="connsiteY628" fmla="*/ 3762838 h 4972126"/>
              <a:gd name="connsiteX629" fmla="*/ 1189216 w 6955030"/>
              <a:gd name="connsiteY629" fmla="*/ 3754397 h 4972126"/>
              <a:gd name="connsiteX630" fmla="*/ 1187250 w 6955030"/>
              <a:gd name="connsiteY630" fmla="*/ 3756934 h 4972126"/>
              <a:gd name="connsiteX631" fmla="*/ 1188936 w 6955030"/>
              <a:gd name="connsiteY631" fmla="*/ 3757973 h 4972126"/>
              <a:gd name="connsiteX632" fmla="*/ 1189518 w 6955030"/>
              <a:gd name="connsiteY632" fmla="*/ 3758166 h 4972126"/>
              <a:gd name="connsiteX633" fmla="*/ 1072193 w 6955030"/>
              <a:gd name="connsiteY633" fmla="*/ 3754350 h 4972126"/>
              <a:gd name="connsiteX634" fmla="*/ 1074683 w 6955030"/>
              <a:gd name="connsiteY634" fmla="*/ 3772452 h 4972126"/>
              <a:gd name="connsiteX635" fmla="*/ 1081294 w 6955030"/>
              <a:gd name="connsiteY635" fmla="*/ 3764189 h 4972126"/>
              <a:gd name="connsiteX636" fmla="*/ 1085481 w 6955030"/>
              <a:gd name="connsiteY636" fmla="*/ 3763386 h 4972126"/>
              <a:gd name="connsiteX637" fmla="*/ 1085048 w 6955030"/>
              <a:gd name="connsiteY637" fmla="*/ 3761313 h 4972126"/>
              <a:gd name="connsiteX638" fmla="*/ 1094403 w 6955030"/>
              <a:gd name="connsiteY638" fmla="*/ 3760004 h 4972126"/>
              <a:gd name="connsiteX639" fmla="*/ 1092430 w 6955030"/>
              <a:gd name="connsiteY639" fmla="*/ 3759797 h 4972126"/>
              <a:gd name="connsiteX640" fmla="*/ 1148476 w 6955030"/>
              <a:gd name="connsiteY640" fmla="*/ 3747132 h 4972126"/>
              <a:gd name="connsiteX641" fmla="*/ 1139561 w 6955030"/>
              <a:gd name="connsiteY641" fmla="*/ 3752377 h 4972126"/>
              <a:gd name="connsiteX642" fmla="*/ 1144589 w 6955030"/>
              <a:gd name="connsiteY642" fmla="*/ 3755511 h 4972126"/>
              <a:gd name="connsiteX643" fmla="*/ 1150081 w 6955030"/>
              <a:gd name="connsiteY643" fmla="*/ 3753744 h 4972126"/>
              <a:gd name="connsiteX644" fmla="*/ 945150 w 6955030"/>
              <a:gd name="connsiteY644" fmla="*/ 3709978 h 4972126"/>
              <a:gd name="connsiteX645" fmla="*/ 949725 w 6955030"/>
              <a:gd name="connsiteY645" fmla="*/ 3727063 h 4972126"/>
              <a:gd name="connsiteX646" fmla="*/ 949053 w 6955030"/>
              <a:gd name="connsiteY646" fmla="*/ 3711748 h 4972126"/>
              <a:gd name="connsiteX647" fmla="*/ 953139 w 6955030"/>
              <a:gd name="connsiteY647" fmla="*/ 3714305 h 4972126"/>
              <a:gd name="connsiteX648" fmla="*/ 951461 w 6955030"/>
              <a:gd name="connsiteY648" fmla="*/ 3711697 h 4972126"/>
              <a:gd name="connsiteX649" fmla="*/ 945150 w 6955030"/>
              <a:gd name="connsiteY649" fmla="*/ 3709978 h 4972126"/>
              <a:gd name="connsiteX650" fmla="*/ 828077 w 6955030"/>
              <a:gd name="connsiteY650" fmla="*/ 3703677 h 4972126"/>
              <a:gd name="connsiteX651" fmla="*/ 843903 w 6955030"/>
              <a:gd name="connsiteY651" fmla="*/ 3708662 h 4972126"/>
              <a:gd name="connsiteX652" fmla="*/ 811784 w 6955030"/>
              <a:gd name="connsiteY652" fmla="*/ 3716371 h 4972126"/>
              <a:gd name="connsiteX653" fmla="*/ 828077 w 6955030"/>
              <a:gd name="connsiteY653" fmla="*/ 3703677 h 4972126"/>
              <a:gd name="connsiteX654" fmla="*/ 1046311 w 6955030"/>
              <a:gd name="connsiteY654" fmla="*/ 3702775 h 4972126"/>
              <a:gd name="connsiteX655" fmla="*/ 1044827 w 6955030"/>
              <a:gd name="connsiteY655" fmla="*/ 3712287 h 4972126"/>
              <a:gd name="connsiteX656" fmla="*/ 1052593 w 6955030"/>
              <a:gd name="connsiteY656" fmla="*/ 3712293 h 4972126"/>
              <a:gd name="connsiteX657" fmla="*/ 1059263 w 6955030"/>
              <a:gd name="connsiteY657" fmla="*/ 3729025 h 4972126"/>
              <a:gd name="connsiteX658" fmla="*/ 1052430 w 6955030"/>
              <a:gd name="connsiteY658" fmla="*/ 3730792 h 4972126"/>
              <a:gd name="connsiteX659" fmla="*/ 1051504 w 6955030"/>
              <a:gd name="connsiteY659" fmla="*/ 3734561 h 4972126"/>
              <a:gd name="connsiteX660" fmla="*/ 1053540 w 6955030"/>
              <a:gd name="connsiteY660" fmla="*/ 3735052 h 4972126"/>
              <a:gd name="connsiteX661" fmla="*/ 1043194 w 6955030"/>
              <a:gd name="connsiteY661" fmla="*/ 3759737 h 4972126"/>
              <a:gd name="connsiteX662" fmla="*/ 1061939 w 6955030"/>
              <a:gd name="connsiteY662" fmla="*/ 3771431 h 4972126"/>
              <a:gd name="connsiteX663" fmla="*/ 1063720 w 6955030"/>
              <a:gd name="connsiteY663" fmla="*/ 3754494 h 4972126"/>
              <a:gd name="connsiteX664" fmla="*/ 1061757 w 6955030"/>
              <a:gd name="connsiteY664" fmla="*/ 3754696 h 4972126"/>
              <a:gd name="connsiteX665" fmla="*/ 1062992 w 6955030"/>
              <a:gd name="connsiteY665" fmla="*/ 3751870 h 4972126"/>
              <a:gd name="connsiteX666" fmla="*/ 1061828 w 6955030"/>
              <a:gd name="connsiteY666" fmla="*/ 3751556 h 4972126"/>
              <a:gd name="connsiteX667" fmla="*/ 1063773 w 6955030"/>
              <a:gd name="connsiteY667" fmla="*/ 3750080 h 4972126"/>
              <a:gd name="connsiteX668" fmla="*/ 1064314 w 6955030"/>
              <a:gd name="connsiteY668" fmla="*/ 3748842 h 4972126"/>
              <a:gd name="connsiteX669" fmla="*/ 1064861 w 6955030"/>
              <a:gd name="connsiteY669" fmla="*/ 3743640 h 4972126"/>
              <a:gd name="connsiteX670" fmla="*/ 1073184 w 6955030"/>
              <a:gd name="connsiteY670" fmla="*/ 3716367 h 4972126"/>
              <a:gd name="connsiteX671" fmla="*/ 1071409 w 6955030"/>
              <a:gd name="connsiteY671" fmla="*/ 3736877 h 4972126"/>
              <a:gd name="connsiteX672" fmla="*/ 1082024 w 6955030"/>
              <a:gd name="connsiteY672" fmla="*/ 3732558 h 4972126"/>
              <a:gd name="connsiteX673" fmla="*/ 1101433 w 6955030"/>
              <a:gd name="connsiteY673" fmla="*/ 3706799 h 4972126"/>
              <a:gd name="connsiteX674" fmla="*/ 1093571 w 6955030"/>
              <a:gd name="connsiteY674" fmla="*/ 3705291 h 4972126"/>
              <a:gd name="connsiteX675" fmla="*/ 1087118 w 6955030"/>
              <a:gd name="connsiteY675" fmla="*/ 3706206 h 4972126"/>
              <a:gd name="connsiteX676" fmla="*/ 1066087 w 6955030"/>
              <a:gd name="connsiteY676" fmla="*/ 3716261 h 4972126"/>
              <a:gd name="connsiteX677" fmla="*/ 1067452 w 6955030"/>
              <a:gd name="connsiteY677" fmla="*/ 3707598 h 4972126"/>
              <a:gd name="connsiteX678" fmla="*/ 1066345 w 6955030"/>
              <a:gd name="connsiteY678" fmla="*/ 3707876 h 4972126"/>
              <a:gd name="connsiteX679" fmla="*/ 1048883 w 6955030"/>
              <a:gd name="connsiteY679" fmla="*/ 3705336 h 4972126"/>
              <a:gd name="connsiteX680" fmla="*/ 1009164 w 6955030"/>
              <a:gd name="connsiteY680" fmla="*/ 3701623 h 4972126"/>
              <a:gd name="connsiteX681" fmla="*/ 1009444 w 6955030"/>
              <a:gd name="connsiteY681" fmla="*/ 3702596 h 4972126"/>
              <a:gd name="connsiteX682" fmla="*/ 1010182 w 6955030"/>
              <a:gd name="connsiteY682" fmla="*/ 3701797 h 4972126"/>
              <a:gd name="connsiteX683" fmla="*/ 970491 w 6955030"/>
              <a:gd name="connsiteY683" fmla="*/ 3694984 h 4972126"/>
              <a:gd name="connsiteX684" fmla="*/ 967194 w 6955030"/>
              <a:gd name="connsiteY684" fmla="*/ 3701670 h 4972126"/>
              <a:gd name="connsiteX685" fmla="*/ 969968 w 6955030"/>
              <a:gd name="connsiteY685" fmla="*/ 3703770 h 4972126"/>
              <a:gd name="connsiteX686" fmla="*/ 974439 w 6955030"/>
              <a:gd name="connsiteY686" fmla="*/ 3716929 h 4972126"/>
              <a:gd name="connsiteX687" fmla="*/ 967721 w 6955030"/>
              <a:gd name="connsiteY687" fmla="*/ 3722947 h 4972126"/>
              <a:gd name="connsiteX688" fmla="*/ 965811 w 6955030"/>
              <a:gd name="connsiteY688" fmla="*/ 3722232 h 4972126"/>
              <a:gd name="connsiteX689" fmla="*/ 969805 w 6955030"/>
              <a:gd name="connsiteY689" fmla="*/ 3724730 h 4972126"/>
              <a:gd name="connsiteX690" fmla="*/ 976533 w 6955030"/>
              <a:gd name="connsiteY690" fmla="*/ 3720502 h 4972126"/>
              <a:gd name="connsiteX691" fmla="*/ 986271 w 6955030"/>
              <a:gd name="connsiteY691" fmla="*/ 3720425 h 4972126"/>
              <a:gd name="connsiteX692" fmla="*/ 993618 w 6955030"/>
              <a:gd name="connsiteY692" fmla="*/ 3715169 h 4972126"/>
              <a:gd name="connsiteX693" fmla="*/ 1030535 w 6955030"/>
              <a:gd name="connsiteY693" fmla="*/ 3758776 h 4972126"/>
              <a:gd name="connsiteX694" fmla="*/ 1035785 w 6955030"/>
              <a:gd name="connsiteY694" fmla="*/ 3737163 h 4972126"/>
              <a:gd name="connsiteX695" fmla="*/ 1043532 w 6955030"/>
              <a:gd name="connsiteY695" fmla="*/ 3733361 h 4972126"/>
              <a:gd name="connsiteX696" fmla="*/ 1037191 w 6955030"/>
              <a:gd name="connsiteY696" fmla="*/ 3722217 h 4972126"/>
              <a:gd name="connsiteX697" fmla="*/ 1040762 w 6955030"/>
              <a:gd name="connsiteY697" fmla="*/ 3717054 h 4972126"/>
              <a:gd name="connsiteX698" fmla="*/ 1026583 w 6955030"/>
              <a:gd name="connsiteY698" fmla="*/ 3704614 h 4972126"/>
              <a:gd name="connsiteX699" fmla="*/ 1019969 w 6955030"/>
              <a:gd name="connsiteY699" fmla="*/ 3703479 h 4972126"/>
              <a:gd name="connsiteX700" fmla="*/ 1021779 w 6955030"/>
              <a:gd name="connsiteY700" fmla="*/ 3705750 h 4972126"/>
              <a:gd name="connsiteX701" fmla="*/ 1014060 w 6955030"/>
              <a:gd name="connsiteY701" fmla="*/ 3718355 h 4972126"/>
              <a:gd name="connsiteX702" fmla="*/ 1009685 w 6955030"/>
              <a:gd name="connsiteY702" fmla="*/ 3719460 h 4972126"/>
              <a:gd name="connsiteX703" fmla="*/ 1007212 w 6955030"/>
              <a:gd name="connsiteY703" fmla="*/ 3724364 h 4972126"/>
              <a:gd name="connsiteX704" fmla="*/ 1002177 w 6955030"/>
              <a:gd name="connsiteY704" fmla="*/ 3721478 h 4972126"/>
              <a:gd name="connsiteX705" fmla="*/ 1002510 w 6955030"/>
              <a:gd name="connsiteY705" fmla="*/ 3719087 h 4972126"/>
              <a:gd name="connsiteX706" fmla="*/ 997418 w 6955030"/>
              <a:gd name="connsiteY706" fmla="*/ 3715134 h 4972126"/>
              <a:gd name="connsiteX707" fmla="*/ 996348 w 6955030"/>
              <a:gd name="connsiteY707" fmla="*/ 3703802 h 4972126"/>
              <a:gd name="connsiteX708" fmla="*/ 1000961 w 6955030"/>
              <a:gd name="connsiteY708" fmla="*/ 3709052 h 4972126"/>
              <a:gd name="connsiteX709" fmla="*/ 1003770 w 6955030"/>
              <a:gd name="connsiteY709" fmla="*/ 3707589 h 4972126"/>
              <a:gd name="connsiteX710" fmla="*/ 1002476 w 6955030"/>
              <a:gd name="connsiteY710" fmla="*/ 3701567 h 4972126"/>
              <a:gd name="connsiteX711" fmla="*/ 979112 w 6955030"/>
              <a:gd name="connsiteY711" fmla="*/ 3700554 h 4972126"/>
              <a:gd name="connsiteX712" fmla="*/ 736688 w 6955030"/>
              <a:gd name="connsiteY712" fmla="*/ 3669765 h 4972126"/>
              <a:gd name="connsiteX713" fmla="*/ 741516 w 6955030"/>
              <a:gd name="connsiteY713" fmla="*/ 3721049 h 4972126"/>
              <a:gd name="connsiteX714" fmla="*/ 723342 w 6955030"/>
              <a:gd name="connsiteY714" fmla="*/ 3689110 h 4972126"/>
              <a:gd name="connsiteX715" fmla="*/ 736688 w 6955030"/>
              <a:gd name="connsiteY715" fmla="*/ 3669765 h 4972126"/>
              <a:gd name="connsiteX716" fmla="*/ 695479 w 6955030"/>
              <a:gd name="connsiteY716" fmla="*/ 3662278 h 4972126"/>
              <a:gd name="connsiteX717" fmla="*/ 710923 w 6955030"/>
              <a:gd name="connsiteY717" fmla="*/ 3677983 h 4972126"/>
              <a:gd name="connsiteX718" fmla="*/ 691222 w 6955030"/>
              <a:gd name="connsiteY718" fmla="*/ 3696815 h 4972126"/>
              <a:gd name="connsiteX719" fmla="*/ 679134 w 6955030"/>
              <a:gd name="connsiteY719" fmla="*/ 3675523 h 4972126"/>
              <a:gd name="connsiteX720" fmla="*/ 695479 w 6955030"/>
              <a:gd name="connsiteY720" fmla="*/ 3662278 h 4972126"/>
              <a:gd name="connsiteX721" fmla="*/ 959271 w 6955030"/>
              <a:gd name="connsiteY721" fmla="*/ 3625883 h 4972126"/>
              <a:gd name="connsiteX722" fmla="*/ 955071 w 6955030"/>
              <a:gd name="connsiteY722" fmla="*/ 3627289 h 4972126"/>
              <a:gd name="connsiteX723" fmla="*/ 957066 w 6955030"/>
              <a:gd name="connsiteY723" fmla="*/ 3628704 h 4972126"/>
              <a:gd name="connsiteX724" fmla="*/ 967889 w 6955030"/>
              <a:gd name="connsiteY724" fmla="*/ 3635274 h 4972126"/>
              <a:gd name="connsiteX725" fmla="*/ 967045 w 6955030"/>
              <a:gd name="connsiteY725" fmla="*/ 3630412 h 4972126"/>
              <a:gd name="connsiteX726" fmla="*/ 959271 w 6955030"/>
              <a:gd name="connsiteY726" fmla="*/ 3625883 h 4972126"/>
              <a:gd name="connsiteX727" fmla="*/ 1046113 w 6955030"/>
              <a:gd name="connsiteY727" fmla="*/ 3611292 h 4972126"/>
              <a:gd name="connsiteX728" fmla="*/ 1043851 w 6955030"/>
              <a:gd name="connsiteY728" fmla="*/ 3614206 h 4972126"/>
              <a:gd name="connsiteX729" fmla="*/ 1046412 w 6955030"/>
              <a:gd name="connsiteY729" fmla="*/ 3615061 h 4972126"/>
              <a:gd name="connsiteX730" fmla="*/ 943108 w 6955030"/>
              <a:gd name="connsiteY730" fmla="*/ 3609079 h 4972126"/>
              <a:gd name="connsiteX731" fmla="*/ 928989 w 6955030"/>
              <a:gd name="connsiteY731" fmla="*/ 3610529 h 4972126"/>
              <a:gd name="connsiteX732" fmla="*/ 931578 w 6955030"/>
              <a:gd name="connsiteY732" fmla="*/ 3629346 h 4972126"/>
              <a:gd name="connsiteX733" fmla="*/ 938188 w 6955030"/>
              <a:gd name="connsiteY733" fmla="*/ 3621083 h 4972126"/>
              <a:gd name="connsiteX734" fmla="*/ 942374 w 6955030"/>
              <a:gd name="connsiteY734" fmla="*/ 3620280 h 4972126"/>
              <a:gd name="connsiteX735" fmla="*/ 941940 w 6955030"/>
              <a:gd name="connsiteY735" fmla="*/ 3618208 h 4972126"/>
              <a:gd name="connsiteX736" fmla="*/ 975364 w 6955030"/>
              <a:gd name="connsiteY736" fmla="*/ 3620239 h 4972126"/>
              <a:gd name="connsiteX737" fmla="*/ 982105 w 6955030"/>
              <a:gd name="connsiteY737" fmla="*/ 3621622 h 4972126"/>
              <a:gd name="connsiteX738" fmla="*/ 978952 w 6955030"/>
              <a:gd name="connsiteY738" fmla="*/ 3614204 h 4972126"/>
              <a:gd name="connsiteX739" fmla="*/ 965057 w 6955030"/>
              <a:gd name="connsiteY739" fmla="*/ 3613937 h 4972126"/>
              <a:gd name="connsiteX740" fmla="*/ 943108 w 6955030"/>
              <a:gd name="connsiteY740" fmla="*/ 3609079 h 4972126"/>
              <a:gd name="connsiteX741" fmla="*/ 1005370 w 6955030"/>
              <a:gd name="connsiteY741" fmla="*/ 3604026 h 4972126"/>
              <a:gd name="connsiteX742" fmla="*/ 987785 w 6955030"/>
              <a:gd name="connsiteY742" fmla="*/ 3614372 h 4972126"/>
              <a:gd name="connsiteX743" fmla="*/ 986108 w 6955030"/>
              <a:gd name="connsiteY743" fmla="*/ 3614339 h 4972126"/>
              <a:gd name="connsiteX744" fmla="*/ 985931 w 6955030"/>
              <a:gd name="connsiteY744" fmla="*/ 3622406 h 4972126"/>
              <a:gd name="connsiteX745" fmla="*/ 991981 w 6955030"/>
              <a:gd name="connsiteY745" fmla="*/ 3623647 h 4972126"/>
              <a:gd name="connsiteX746" fmla="*/ 992905 w 6955030"/>
              <a:gd name="connsiteY746" fmla="*/ 3623358 h 4972126"/>
              <a:gd name="connsiteX747" fmla="*/ 1007548 w 6955030"/>
              <a:gd name="connsiteY747" fmla="*/ 3612993 h 4972126"/>
              <a:gd name="connsiteX748" fmla="*/ 802044 w 6955030"/>
              <a:gd name="connsiteY748" fmla="*/ 3566872 h 4972126"/>
              <a:gd name="connsiteX749" fmla="*/ 806617 w 6955030"/>
              <a:gd name="connsiteY749" fmla="*/ 3583958 h 4972126"/>
              <a:gd name="connsiteX750" fmla="*/ 805948 w 6955030"/>
              <a:gd name="connsiteY750" fmla="*/ 3568643 h 4972126"/>
              <a:gd name="connsiteX751" fmla="*/ 810033 w 6955030"/>
              <a:gd name="connsiteY751" fmla="*/ 3571200 h 4972126"/>
              <a:gd name="connsiteX752" fmla="*/ 808356 w 6955030"/>
              <a:gd name="connsiteY752" fmla="*/ 3568589 h 4972126"/>
              <a:gd name="connsiteX753" fmla="*/ 802044 w 6955030"/>
              <a:gd name="connsiteY753" fmla="*/ 3566872 h 4972126"/>
              <a:gd name="connsiteX754" fmla="*/ 684972 w 6955030"/>
              <a:gd name="connsiteY754" fmla="*/ 3560572 h 4972126"/>
              <a:gd name="connsiteX755" fmla="*/ 700797 w 6955030"/>
              <a:gd name="connsiteY755" fmla="*/ 3565556 h 4972126"/>
              <a:gd name="connsiteX756" fmla="*/ 668679 w 6955030"/>
              <a:gd name="connsiteY756" fmla="*/ 3573265 h 4972126"/>
              <a:gd name="connsiteX757" fmla="*/ 684972 w 6955030"/>
              <a:gd name="connsiteY757" fmla="*/ 3560572 h 4972126"/>
              <a:gd name="connsiteX758" fmla="*/ 872511 w 6955030"/>
              <a:gd name="connsiteY758" fmla="*/ 3554918 h 4972126"/>
              <a:gd name="connsiteX759" fmla="*/ 878672 w 6955030"/>
              <a:gd name="connsiteY759" fmla="*/ 3562644 h 4972126"/>
              <a:gd name="connsiteX760" fmla="*/ 853242 w 6955030"/>
              <a:gd name="connsiteY760" fmla="*/ 3560695 h 4972126"/>
              <a:gd name="connsiteX761" fmla="*/ 872511 w 6955030"/>
              <a:gd name="connsiteY761" fmla="*/ 3554918 h 4972126"/>
              <a:gd name="connsiteX762" fmla="*/ 888959 w 6955030"/>
              <a:gd name="connsiteY762" fmla="*/ 3538022 h 4972126"/>
              <a:gd name="connsiteX763" fmla="*/ 831437 w 6955030"/>
              <a:gd name="connsiteY763" fmla="*/ 3543661 h 4972126"/>
              <a:gd name="connsiteX764" fmla="*/ 824088 w 6955030"/>
              <a:gd name="connsiteY764" fmla="*/ 3558564 h 4972126"/>
              <a:gd name="connsiteX765" fmla="*/ 826862 w 6955030"/>
              <a:gd name="connsiteY765" fmla="*/ 3560665 h 4972126"/>
              <a:gd name="connsiteX766" fmla="*/ 831334 w 6955030"/>
              <a:gd name="connsiteY766" fmla="*/ 3573823 h 4972126"/>
              <a:gd name="connsiteX767" fmla="*/ 824616 w 6955030"/>
              <a:gd name="connsiteY767" fmla="*/ 3579841 h 4972126"/>
              <a:gd name="connsiteX768" fmla="*/ 822705 w 6955030"/>
              <a:gd name="connsiteY768" fmla="*/ 3579126 h 4972126"/>
              <a:gd name="connsiteX769" fmla="*/ 828241 w 6955030"/>
              <a:gd name="connsiteY769" fmla="*/ 3582590 h 4972126"/>
              <a:gd name="connsiteX770" fmla="*/ 850513 w 6955030"/>
              <a:gd name="connsiteY770" fmla="*/ 3572063 h 4972126"/>
              <a:gd name="connsiteX771" fmla="*/ 887430 w 6955030"/>
              <a:gd name="connsiteY771" fmla="*/ 3615671 h 4972126"/>
              <a:gd name="connsiteX772" fmla="*/ 892679 w 6955030"/>
              <a:gd name="connsiteY772" fmla="*/ 3594058 h 4972126"/>
              <a:gd name="connsiteX773" fmla="*/ 900427 w 6955030"/>
              <a:gd name="connsiteY773" fmla="*/ 3590256 h 4972126"/>
              <a:gd name="connsiteX774" fmla="*/ 894086 w 6955030"/>
              <a:gd name="connsiteY774" fmla="*/ 3579111 h 4972126"/>
              <a:gd name="connsiteX775" fmla="*/ 909484 w 6955030"/>
              <a:gd name="connsiteY775" fmla="*/ 3569188 h 4972126"/>
              <a:gd name="connsiteX776" fmla="*/ 916157 w 6955030"/>
              <a:gd name="connsiteY776" fmla="*/ 3585920 h 4972126"/>
              <a:gd name="connsiteX777" fmla="*/ 909325 w 6955030"/>
              <a:gd name="connsiteY777" fmla="*/ 3587684 h 4972126"/>
              <a:gd name="connsiteX778" fmla="*/ 908399 w 6955030"/>
              <a:gd name="connsiteY778" fmla="*/ 3591456 h 4972126"/>
              <a:gd name="connsiteX779" fmla="*/ 910434 w 6955030"/>
              <a:gd name="connsiteY779" fmla="*/ 3591947 h 4972126"/>
              <a:gd name="connsiteX780" fmla="*/ 900089 w 6955030"/>
              <a:gd name="connsiteY780" fmla="*/ 3616631 h 4972126"/>
              <a:gd name="connsiteX781" fmla="*/ 918830 w 6955030"/>
              <a:gd name="connsiteY781" fmla="*/ 3628325 h 4972126"/>
              <a:gd name="connsiteX782" fmla="*/ 920614 w 6955030"/>
              <a:gd name="connsiteY782" fmla="*/ 3611388 h 4972126"/>
              <a:gd name="connsiteX783" fmla="*/ 918652 w 6955030"/>
              <a:gd name="connsiteY783" fmla="*/ 3611591 h 4972126"/>
              <a:gd name="connsiteX784" fmla="*/ 921208 w 6955030"/>
              <a:gd name="connsiteY784" fmla="*/ 3605736 h 4972126"/>
              <a:gd name="connsiteX785" fmla="*/ 921755 w 6955030"/>
              <a:gd name="connsiteY785" fmla="*/ 3600535 h 4972126"/>
              <a:gd name="connsiteX786" fmla="*/ 930078 w 6955030"/>
              <a:gd name="connsiteY786" fmla="*/ 3573261 h 4972126"/>
              <a:gd name="connsiteX787" fmla="*/ 928304 w 6955030"/>
              <a:gd name="connsiteY787" fmla="*/ 3593771 h 4972126"/>
              <a:gd name="connsiteX788" fmla="*/ 938916 w 6955030"/>
              <a:gd name="connsiteY788" fmla="*/ 3589452 h 4972126"/>
              <a:gd name="connsiteX789" fmla="*/ 958328 w 6955030"/>
              <a:gd name="connsiteY789" fmla="*/ 3563693 h 4972126"/>
              <a:gd name="connsiteX790" fmla="*/ 888959 w 6955030"/>
              <a:gd name="connsiteY790" fmla="*/ 3538022 h 4972126"/>
              <a:gd name="connsiteX791" fmla="*/ 763138 w 6955030"/>
              <a:gd name="connsiteY791" fmla="*/ 3537397 h 4972126"/>
              <a:gd name="connsiteX792" fmla="*/ 770245 w 6955030"/>
              <a:gd name="connsiteY792" fmla="*/ 3539409 h 4972126"/>
              <a:gd name="connsiteX793" fmla="*/ 784128 w 6955030"/>
              <a:gd name="connsiteY793" fmla="*/ 3554780 h 4972126"/>
              <a:gd name="connsiteX794" fmla="*/ 755667 w 6955030"/>
              <a:gd name="connsiteY794" fmla="*/ 3547549 h 4972126"/>
              <a:gd name="connsiteX795" fmla="*/ 763138 w 6955030"/>
              <a:gd name="connsiteY795" fmla="*/ 3537397 h 4972126"/>
              <a:gd name="connsiteX796" fmla="*/ 900653 w 6955030"/>
              <a:gd name="connsiteY796" fmla="*/ 3528525 h 4972126"/>
              <a:gd name="connsiteX797" fmla="*/ 899578 w 6955030"/>
              <a:gd name="connsiteY797" fmla="*/ 3528952 h 4972126"/>
              <a:gd name="connsiteX798" fmla="*/ 897049 w 6955030"/>
              <a:gd name="connsiteY798" fmla="*/ 3529189 h 4972126"/>
              <a:gd name="connsiteX799" fmla="*/ 898676 w 6955030"/>
              <a:gd name="connsiteY799" fmla="*/ 3533553 h 4972126"/>
              <a:gd name="connsiteX800" fmla="*/ 593583 w 6955030"/>
              <a:gd name="connsiteY800" fmla="*/ 3526660 h 4972126"/>
              <a:gd name="connsiteX801" fmla="*/ 598410 w 6955030"/>
              <a:gd name="connsiteY801" fmla="*/ 3577944 h 4972126"/>
              <a:gd name="connsiteX802" fmla="*/ 580237 w 6955030"/>
              <a:gd name="connsiteY802" fmla="*/ 3546005 h 4972126"/>
              <a:gd name="connsiteX803" fmla="*/ 593583 w 6955030"/>
              <a:gd name="connsiteY803" fmla="*/ 3526660 h 4972126"/>
              <a:gd name="connsiteX804" fmla="*/ 956073 w 6955030"/>
              <a:gd name="connsiteY804" fmla="*/ 3522946 h 4972126"/>
              <a:gd name="connsiteX805" fmla="*/ 949850 w 6955030"/>
              <a:gd name="connsiteY805" fmla="*/ 3527681 h 4972126"/>
              <a:gd name="connsiteX806" fmla="*/ 940793 w 6955030"/>
              <a:gd name="connsiteY806" fmla="*/ 3531078 h 4972126"/>
              <a:gd name="connsiteX807" fmla="*/ 943601 w 6955030"/>
              <a:gd name="connsiteY807" fmla="*/ 3537300 h 4972126"/>
              <a:gd name="connsiteX808" fmla="*/ 956618 w 6955030"/>
              <a:gd name="connsiteY808" fmla="*/ 3528127 h 4972126"/>
              <a:gd name="connsiteX809" fmla="*/ 552373 w 6955030"/>
              <a:gd name="connsiteY809" fmla="*/ 3519173 h 4972126"/>
              <a:gd name="connsiteX810" fmla="*/ 567817 w 6955030"/>
              <a:gd name="connsiteY810" fmla="*/ 3534877 h 4972126"/>
              <a:gd name="connsiteX811" fmla="*/ 548117 w 6955030"/>
              <a:gd name="connsiteY811" fmla="*/ 3553709 h 4972126"/>
              <a:gd name="connsiteX812" fmla="*/ 536029 w 6955030"/>
              <a:gd name="connsiteY812" fmla="*/ 3532417 h 4972126"/>
              <a:gd name="connsiteX813" fmla="*/ 552373 w 6955030"/>
              <a:gd name="connsiteY813" fmla="*/ 3519173 h 4972126"/>
              <a:gd name="connsiteX814" fmla="*/ 894077 w 6955030"/>
              <a:gd name="connsiteY814" fmla="*/ 3500991 h 4972126"/>
              <a:gd name="connsiteX815" fmla="*/ 870543 w 6955030"/>
              <a:gd name="connsiteY815" fmla="*/ 3516069 h 4972126"/>
              <a:gd name="connsiteX816" fmla="*/ 891861 w 6955030"/>
              <a:gd name="connsiteY816" fmla="*/ 3521501 h 4972126"/>
              <a:gd name="connsiteX817" fmla="*/ 892558 w 6955030"/>
              <a:gd name="connsiteY817" fmla="*/ 3522128 h 4972126"/>
              <a:gd name="connsiteX818" fmla="*/ 902654 w 6955030"/>
              <a:gd name="connsiteY818" fmla="*/ 3506279 h 4972126"/>
              <a:gd name="connsiteX819" fmla="*/ 904545 w 6955030"/>
              <a:gd name="connsiteY819" fmla="*/ 3487514 h 4972126"/>
              <a:gd name="connsiteX820" fmla="*/ 903654 w 6955030"/>
              <a:gd name="connsiteY820" fmla="*/ 3488388 h 4972126"/>
              <a:gd name="connsiteX821" fmla="*/ 904681 w 6955030"/>
              <a:gd name="connsiteY821" fmla="*/ 3489215 h 4972126"/>
              <a:gd name="connsiteX822" fmla="*/ 911684 w 6955030"/>
              <a:gd name="connsiteY822" fmla="*/ 3480522 h 4972126"/>
              <a:gd name="connsiteX823" fmla="*/ 909418 w 6955030"/>
              <a:gd name="connsiteY823" fmla="*/ 3482743 h 4972126"/>
              <a:gd name="connsiteX824" fmla="*/ 910337 w 6955030"/>
              <a:gd name="connsiteY824" fmla="*/ 3493777 h 4972126"/>
              <a:gd name="connsiteX825" fmla="*/ 916168 w 6955030"/>
              <a:gd name="connsiteY825" fmla="*/ 3498479 h 4972126"/>
              <a:gd name="connsiteX826" fmla="*/ 925417 w 6955030"/>
              <a:gd name="connsiteY826" fmla="*/ 3505051 h 4972126"/>
              <a:gd name="connsiteX827" fmla="*/ 931694 w 6955030"/>
              <a:gd name="connsiteY827" fmla="*/ 3512915 h 4972126"/>
              <a:gd name="connsiteX828" fmla="*/ 939621 w 6955030"/>
              <a:gd name="connsiteY828" fmla="*/ 3506408 h 4972126"/>
              <a:gd name="connsiteX829" fmla="*/ 945268 w 6955030"/>
              <a:gd name="connsiteY829" fmla="*/ 3502141 h 4972126"/>
              <a:gd name="connsiteX830" fmla="*/ 948157 w 6955030"/>
              <a:gd name="connsiteY830" fmla="*/ 3483953 h 4972126"/>
              <a:gd name="connsiteX831" fmla="*/ 942314 w 6955030"/>
              <a:gd name="connsiteY831" fmla="*/ 3486344 h 4972126"/>
              <a:gd name="connsiteX832" fmla="*/ 925490 w 6955030"/>
              <a:gd name="connsiteY832" fmla="*/ 3489540 h 4972126"/>
              <a:gd name="connsiteX833" fmla="*/ 881431 w 6955030"/>
              <a:gd name="connsiteY833" fmla="*/ 3477149 h 4972126"/>
              <a:gd name="connsiteX834" fmla="*/ 878191 w 6955030"/>
              <a:gd name="connsiteY834" fmla="*/ 3486346 h 4972126"/>
              <a:gd name="connsiteX835" fmla="*/ 892104 w 6955030"/>
              <a:gd name="connsiteY835" fmla="*/ 3482053 h 4972126"/>
              <a:gd name="connsiteX836" fmla="*/ 884298 w 6955030"/>
              <a:gd name="connsiteY836" fmla="*/ 3481702 h 4972126"/>
              <a:gd name="connsiteX837" fmla="*/ 696444 w 6955030"/>
              <a:gd name="connsiteY837" fmla="*/ 3477144 h 4972126"/>
              <a:gd name="connsiteX838" fmla="*/ 711830 w 6955030"/>
              <a:gd name="connsiteY838" fmla="*/ 3493667 h 4972126"/>
              <a:gd name="connsiteX839" fmla="*/ 686098 w 6955030"/>
              <a:gd name="connsiteY839" fmla="*/ 3501857 h 4972126"/>
              <a:gd name="connsiteX840" fmla="*/ 696444 w 6955030"/>
              <a:gd name="connsiteY840" fmla="*/ 3477144 h 4972126"/>
              <a:gd name="connsiteX841" fmla="*/ 608200 w 6955030"/>
              <a:gd name="connsiteY841" fmla="*/ 3469873 h 4972126"/>
              <a:gd name="connsiteX842" fmla="*/ 670581 w 6955030"/>
              <a:gd name="connsiteY842" fmla="*/ 3515427 h 4972126"/>
              <a:gd name="connsiteX843" fmla="*/ 699013 w 6955030"/>
              <a:gd name="connsiteY843" fmla="*/ 3522716 h 4972126"/>
              <a:gd name="connsiteX844" fmla="*/ 734733 w 6955030"/>
              <a:gd name="connsiteY844" fmla="*/ 3500015 h 4972126"/>
              <a:gd name="connsiteX845" fmla="*/ 707472 w 6955030"/>
              <a:gd name="connsiteY845" fmla="*/ 3559036 h 4972126"/>
              <a:gd name="connsiteX846" fmla="*/ 692386 w 6955030"/>
              <a:gd name="connsiteY846" fmla="*/ 3532404 h 4972126"/>
              <a:gd name="connsiteX847" fmla="*/ 691757 w 6955030"/>
              <a:gd name="connsiteY847" fmla="*/ 3552706 h 4972126"/>
              <a:gd name="connsiteX848" fmla="*/ 669625 w 6955030"/>
              <a:gd name="connsiteY848" fmla="*/ 3545927 h 4972126"/>
              <a:gd name="connsiteX849" fmla="*/ 587600 w 6955030"/>
              <a:gd name="connsiteY849" fmla="*/ 3519209 h 4972126"/>
              <a:gd name="connsiteX850" fmla="*/ 572422 w 6955030"/>
              <a:gd name="connsiteY850" fmla="*/ 3492545 h 4972126"/>
              <a:gd name="connsiteX851" fmla="*/ 588827 w 6955030"/>
              <a:gd name="connsiteY851" fmla="*/ 3478482 h 4972126"/>
              <a:gd name="connsiteX852" fmla="*/ 590895 w 6955030"/>
              <a:gd name="connsiteY852" fmla="*/ 3514320 h 4972126"/>
              <a:gd name="connsiteX853" fmla="*/ 629375 w 6955030"/>
              <a:gd name="connsiteY853" fmla="*/ 3507212 h 4972126"/>
              <a:gd name="connsiteX854" fmla="*/ 608200 w 6955030"/>
              <a:gd name="connsiteY854" fmla="*/ 3469873 h 4972126"/>
              <a:gd name="connsiteX855" fmla="*/ 903005 w 6955030"/>
              <a:gd name="connsiteY855" fmla="*/ 3468186 h 4972126"/>
              <a:gd name="connsiteX856" fmla="*/ 892306 w 6955030"/>
              <a:gd name="connsiteY856" fmla="*/ 3481991 h 4972126"/>
              <a:gd name="connsiteX857" fmla="*/ 903126 w 6955030"/>
              <a:gd name="connsiteY857" fmla="*/ 3478652 h 4972126"/>
              <a:gd name="connsiteX858" fmla="*/ 903731 w 6955030"/>
              <a:gd name="connsiteY858" fmla="*/ 3477291 h 4972126"/>
              <a:gd name="connsiteX859" fmla="*/ 592911 w 6955030"/>
              <a:gd name="connsiteY859" fmla="*/ 3447357 h 4972126"/>
              <a:gd name="connsiteX860" fmla="*/ 599976 w 6955030"/>
              <a:gd name="connsiteY860" fmla="*/ 3450618 h 4972126"/>
              <a:gd name="connsiteX861" fmla="*/ 614061 w 6955030"/>
              <a:gd name="connsiteY861" fmla="*/ 3460587 h 4972126"/>
              <a:gd name="connsiteX862" fmla="*/ 585600 w 6955030"/>
              <a:gd name="connsiteY862" fmla="*/ 3453270 h 4972126"/>
              <a:gd name="connsiteX863" fmla="*/ 592911 w 6955030"/>
              <a:gd name="connsiteY863" fmla="*/ 3447357 h 4972126"/>
              <a:gd name="connsiteX864" fmla="*/ 757845 w 6955030"/>
              <a:gd name="connsiteY864" fmla="*/ 3426076 h 4972126"/>
              <a:gd name="connsiteX865" fmla="*/ 766379 w 6955030"/>
              <a:gd name="connsiteY865" fmla="*/ 3426082 h 4972126"/>
              <a:gd name="connsiteX866" fmla="*/ 773052 w 6955030"/>
              <a:gd name="connsiteY866" fmla="*/ 3442814 h 4972126"/>
              <a:gd name="connsiteX867" fmla="*/ 763096 w 6955030"/>
              <a:gd name="connsiteY867" fmla="*/ 3457298 h 4972126"/>
              <a:gd name="connsiteX868" fmla="*/ 750980 w 6955030"/>
              <a:gd name="connsiteY868" fmla="*/ 3436006 h 4972126"/>
              <a:gd name="connsiteX869" fmla="*/ 757845 w 6955030"/>
              <a:gd name="connsiteY869" fmla="*/ 3426076 h 4972126"/>
              <a:gd name="connsiteX870" fmla="*/ 729406 w 6955030"/>
              <a:gd name="connsiteY870" fmla="*/ 3411812 h 4972126"/>
              <a:gd name="connsiteX871" fmla="*/ 735566 w 6955030"/>
              <a:gd name="connsiteY871" fmla="*/ 3419539 h 4972126"/>
              <a:gd name="connsiteX872" fmla="*/ 710136 w 6955030"/>
              <a:gd name="connsiteY872" fmla="*/ 3417589 h 4972126"/>
              <a:gd name="connsiteX873" fmla="*/ 729406 w 6955030"/>
              <a:gd name="connsiteY873" fmla="*/ 3411812 h 4972126"/>
              <a:gd name="connsiteX874" fmla="*/ 614735 w 6955030"/>
              <a:gd name="connsiteY874" fmla="*/ 3410184 h 4972126"/>
              <a:gd name="connsiteX875" fmla="*/ 626519 w 6955030"/>
              <a:gd name="connsiteY875" fmla="*/ 3441615 h 4972126"/>
              <a:gd name="connsiteX876" fmla="*/ 575625 w 6955030"/>
              <a:gd name="connsiteY876" fmla="*/ 3437595 h 4972126"/>
              <a:gd name="connsiteX877" fmla="*/ 614735 w 6955030"/>
              <a:gd name="connsiteY877" fmla="*/ 3410184 h 4972126"/>
              <a:gd name="connsiteX878" fmla="*/ 620032 w 6955030"/>
              <a:gd name="connsiteY878" fmla="*/ 3394292 h 4972126"/>
              <a:gd name="connsiteX879" fmla="*/ 627140 w 6955030"/>
              <a:gd name="connsiteY879" fmla="*/ 3396304 h 4972126"/>
              <a:gd name="connsiteX880" fmla="*/ 641022 w 6955030"/>
              <a:gd name="connsiteY880" fmla="*/ 3411674 h 4972126"/>
              <a:gd name="connsiteX881" fmla="*/ 612562 w 6955030"/>
              <a:gd name="connsiteY881" fmla="*/ 3404444 h 4972126"/>
              <a:gd name="connsiteX882" fmla="*/ 620032 w 6955030"/>
              <a:gd name="connsiteY882" fmla="*/ 3394292 h 4972126"/>
              <a:gd name="connsiteX883" fmla="*/ 757548 w 6955030"/>
              <a:gd name="connsiteY883" fmla="*/ 3385420 h 4972126"/>
              <a:gd name="connsiteX884" fmla="*/ 756473 w 6955030"/>
              <a:gd name="connsiteY884" fmla="*/ 3385846 h 4972126"/>
              <a:gd name="connsiteX885" fmla="*/ 753944 w 6955030"/>
              <a:gd name="connsiteY885" fmla="*/ 3386083 h 4972126"/>
              <a:gd name="connsiteX886" fmla="*/ 755571 w 6955030"/>
              <a:gd name="connsiteY886" fmla="*/ 3390447 h 4972126"/>
              <a:gd name="connsiteX887" fmla="*/ 812965 w 6955030"/>
              <a:gd name="connsiteY887" fmla="*/ 3379841 h 4972126"/>
              <a:gd name="connsiteX888" fmla="*/ 806744 w 6955030"/>
              <a:gd name="connsiteY888" fmla="*/ 3384575 h 4972126"/>
              <a:gd name="connsiteX889" fmla="*/ 797687 w 6955030"/>
              <a:gd name="connsiteY889" fmla="*/ 3387972 h 4972126"/>
              <a:gd name="connsiteX890" fmla="*/ 800496 w 6955030"/>
              <a:gd name="connsiteY890" fmla="*/ 3394195 h 4972126"/>
              <a:gd name="connsiteX891" fmla="*/ 813512 w 6955030"/>
              <a:gd name="connsiteY891" fmla="*/ 3385021 h 4972126"/>
              <a:gd name="connsiteX892" fmla="*/ 750969 w 6955030"/>
              <a:gd name="connsiteY892" fmla="*/ 3357885 h 4972126"/>
              <a:gd name="connsiteX893" fmla="*/ 727437 w 6955030"/>
              <a:gd name="connsiteY893" fmla="*/ 3372963 h 4972126"/>
              <a:gd name="connsiteX894" fmla="*/ 748755 w 6955030"/>
              <a:gd name="connsiteY894" fmla="*/ 3378396 h 4972126"/>
              <a:gd name="connsiteX895" fmla="*/ 749453 w 6955030"/>
              <a:gd name="connsiteY895" fmla="*/ 3379022 h 4972126"/>
              <a:gd name="connsiteX896" fmla="*/ 759547 w 6955030"/>
              <a:gd name="connsiteY896" fmla="*/ 3363171 h 4972126"/>
              <a:gd name="connsiteX897" fmla="*/ 761440 w 6955030"/>
              <a:gd name="connsiteY897" fmla="*/ 3344408 h 4972126"/>
              <a:gd name="connsiteX898" fmla="*/ 760548 w 6955030"/>
              <a:gd name="connsiteY898" fmla="*/ 3345280 h 4972126"/>
              <a:gd name="connsiteX899" fmla="*/ 761575 w 6955030"/>
              <a:gd name="connsiteY899" fmla="*/ 3346108 h 4972126"/>
              <a:gd name="connsiteX900" fmla="*/ 768578 w 6955030"/>
              <a:gd name="connsiteY900" fmla="*/ 3337416 h 4972126"/>
              <a:gd name="connsiteX901" fmla="*/ 766313 w 6955030"/>
              <a:gd name="connsiteY901" fmla="*/ 3339637 h 4972126"/>
              <a:gd name="connsiteX902" fmla="*/ 767232 w 6955030"/>
              <a:gd name="connsiteY902" fmla="*/ 3350672 h 4972126"/>
              <a:gd name="connsiteX903" fmla="*/ 773063 w 6955030"/>
              <a:gd name="connsiteY903" fmla="*/ 3355374 h 4972126"/>
              <a:gd name="connsiteX904" fmla="*/ 782312 w 6955030"/>
              <a:gd name="connsiteY904" fmla="*/ 3361946 h 4972126"/>
              <a:gd name="connsiteX905" fmla="*/ 788588 w 6955030"/>
              <a:gd name="connsiteY905" fmla="*/ 3369810 h 4972126"/>
              <a:gd name="connsiteX906" fmla="*/ 796515 w 6955030"/>
              <a:gd name="connsiteY906" fmla="*/ 3363303 h 4972126"/>
              <a:gd name="connsiteX907" fmla="*/ 802163 w 6955030"/>
              <a:gd name="connsiteY907" fmla="*/ 3359036 h 4972126"/>
              <a:gd name="connsiteX908" fmla="*/ 805051 w 6955030"/>
              <a:gd name="connsiteY908" fmla="*/ 3340845 h 4972126"/>
              <a:gd name="connsiteX909" fmla="*/ 799207 w 6955030"/>
              <a:gd name="connsiteY909" fmla="*/ 3343238 h 4972126"/>
              <a:gd name="connsiteX910" fmla="*/ 782386 w 6955030"/>
              <a:gd name="connsiteY910" fmla="*/ 3346435 h 4972126"/>
              <a:gd name="connsiteX911" fmla="*/ 738325 w 6955030"/>
              <a:gd name="connsiteY911" fmla="*/ 3334043 h 4972126"/>
              <a:gd name="connsiteX912" fmla="*/ 735086 w 6955030"/>
              <a:gd name="connsiteY912" fmla="*/ 3343241 h 4972126"/>
              <a:gd name="connsiteX913" fmla="*/ 748998 w 6955030"/>
              <a:gd name="connsiteY913" fmla="*/ 3338948 h 4972126"/>
              <a:gd name="connsiteX914" fmla="*/ 741192 w 6955030"/>
              <a:gd name="connsiteY914" fmla="*/ 3338597 h 4972126"/>
              <a:gd name="connsiteX915" fmla="*/ 553340 w 6955030"/>
              <a:gd name="connsiteY915" fmla="*/ 3334037 h 4972126"/>
              <a:gd name="connsiteX916" fmla="*/ 568724 w 6955030"/>
              <a:gd name="connsiteY916" fmla="*/ 3350562 h 4972126"/>
              <a:gd name="connsiteX917" fmla="*/ 542993 w 6955030"/>
              <a:gd name="connsiteY917" fmla="*/ 3358751 h 4972126"/>
              <a:gd name="connsiteX918" fmla="*/ 553340 w 6955030"/>
              <a:gd name="connsiteY918" fmla="*/ 3334037 h 4972126"/>
              <a:gd name="connsiteX919" fmla="*/ 465094 w 6955030"/>
              <a:gd name="connsiteY919" fmla="*/ 3326767 h 4972126"/>
              <a:gd name="connsiteX920" fmla="*/ 527478 w 6955030"/>
              <a:gd name="connsiteY920" fmla="*/ 3372321 h 4972126"/>
              <a:gd name="connsiteX921" fmla="*/ 555908 w 6955030"/>
              <a:gd name="connsiteY921" fmla="*/ 3379610 h 4972126"/>
              <a:gd name="connsiteX922" fmla="*/ 591628 w 6955030"/>
              <a:gd name="connsiteY922" fmla="*/ 3356910 h 4972126"/>
              <a:gd name="connsiteX923" fmla="*/ 564366 w 6955030"/>
              <a:gd name="connsiteY923" fmla="*/ 3415931 h 4972126"/>
              <a:gd name="connsiteX924" fmla="*/ 549281 w 6955030"/>
              <a:gd name="connsiteY924" fmla="*/ 3389299 h 4972126"/>
              <a:gd name="connsiteX925" fmla="*/ 548651 w 6955030"/>
              <a:gd name="connsiteY925" fmla="*/ 3409600 h 4972126"/>
              <a:gd name="connsiteX926" fmla="*/ 526519 w 6955030"/>
              <a:gd name="connsiteY926" fmla="*/ 3402822 h 4972126"/>
              <a:gd name="connsiteX927" fmla="*/ 444494 w 6955030"/>
              <a:gd name="connsiteY927" fmla="*/ 3376102 h 4972126"/>
              <a:gd name="connsiteX928" fmla="*/ 429317 w 6955030"/>
              <a:gd name="connsiteY928" fmla="*/ 3349440 h 4972126"/>
              <a:gd name="connsiteX929" fmla="*/ 445721 w 6955030"/>
              <a:gd name="connsiteY929" fmla="*/ 3335376 h 4972126"/>
              <a:gd name="connsiteX930" fmla="*/ 447789 w 6955030"/>
              <a:gd name="connsiteY930" fmla="*/ 3371214 h 4972126"/>
              <a:gd name="connsiteX931" fmla="*/ 486270 w 6955030"/>
              <a:gd name="connsiteY931" fmla="*/ 3364106 h 4972126"/>
              <a:gd name="connsiteX932" fmla="*/ 465094 w 6955030"/>
              <a:gd name="connsiteY932" fmla="*/ 3326767 h 4972126"/>
              <a:gd name="connsiteX933" fmla="*/ 759900 w 6955030"/>
              <a:gd name="connsiteY933" fmla="*/ 3325080 h 4972126"/>
              <a:gd name="connsiteX934" fmla="*/ 749201 w 6955030"/>
              <a:gd name="connsiteY934" fmla="*/ 3338885 h 4972126"/>
              <a:gd name="connsiteX935" fmla="*/ 760020 w 6955030"/>
              <a:gd name="connsiteY935" fmla="*/ 3335547 h 4972126"/>
              <a:gd name="connsiteX936" fmla="*/ 760626 w 6955030"/>
              <a:gd name="connsiteY936" fmla="*/ 3334183 h 4972126"/>
              <a:gd name="connsiteX937" fmla="*/ 449805 w 6955030"/>
              <a:gd name="connsiteY937" fmla="*/ 3304252 h 4972126"/>
              <a:gd name="connsiteX938" fmla="*/ 456870 w 6955030"/>
              <a:gd name="connsiteY938" fmla="*/ 3307513 h 4972126"/>
              <a:gd name="connsiteX939" fmla="*/ 470955 w 6955030"/>
              <a:gd name="connsiteY939" fmla="*/ 3317481 h 4972126"/>
              <a:gd name="connsiteX940" fmla="*/ 442495 w 6955030"/>
              <a:gd name="connsiteY940" fmla="*/ 3310164 h 4972126"/>
              <a:gd name="connsiteX941" fmla="*/ 449805 w 6955030"/>
              <a:gd name="connsiteY941" fmla="*/ 3304252 h 4972126"/>
              <a:gd name="connsiteX942" fmla="*/ 614740 w 6955030"/>
              <a:gd name="connsiteY942" fmla="*/ 3282968 h 4972126"/>
              <a:gd name="connsiteX943" fmla="*/ 623275 w 6955030"/>
              <a:gd name="connsiteY943" fmla="*/ 3282977 h 4972126"/>
              <a:gd name="connsiteX944" fmla="*/ 629947 w 6955030"/>
              <a:gd name="connsiteY944" fmla="*/ 3299709 h 4972126"/>
              <a:gd name="connsiteX945" fmla="*/ 619991 w 6955030"/>
              <a:gd name="connsiteY945" fmla="*/ 3314192 h 4972126"/>
              <a:gd name="connsiteX946" fmla="*/ 607875 w 6955030"/>
              <a:gd name="connsiteY946" fmla="*/ 3292900 h 4972126"/>
              <a:gd name="connsiteX947" fmla="*/ 614740 w 6955030"/>
              <a:gd name="connsiteY947" fmla="*/ 3282968 h 4972126"/>
              <a:gd name="connsiteX948" fmla="*/ 586300 w 6955030"/>
              <a:gd name="connsiteY948" fmla="*/ 3268707 h 4972126"/>
              <a:gd name="connsiteX949" fmla="*/ 592463 w 6955030"/>
              <a:gd name="connsiteY949" fmla="*/ 3276433 h 4972126"/>
              <a:gd name="connsiteX950" fmla="*/ 567029 w 6955030"/>
              <a:gd name="connsiteY950" fmla="*/ 3274484 h 4972126"/>
              <a:gd name="connsiteX951" fmla="*/ 586300 w 6955030"/>
              <a:gd name="connsiteY951" fmla="*/ 3268707 h 4972126"/>
              <a:gd name="connsiteX952" fmla="*/ 471629 w 6955030"/>
              <a:gd name="connsiteY952" fmla="*/ 3267078 h 4972126"/>
              <a:gd name="connsiteX953" fmla="*/ 483414 w 6955030"/>
              <a:gd name="connsiteY953" fmla="*/ 3298509 h 4972126"/>
              <a:gd name="connsiteX954" fmla="*/ 432520 w 6955030"/>
              <a:gd name="connsiteY954" fmla="*/ 3294490 h 4972126"/>
              <a:gd name="connsiteX955" fmla="*/ 471629 w 6955030"/>
              <a:gd name="connsiteY955" fmla="*/ 3267078 h 4972126"/>
              <a:gd name="connsiteX956" fmla="*/ 476926 w 6955030"/>
              <a:gd name="connsiteY956" fmla="*/ 3251186 h 4972126"/>
              <a:gd name="connsiteX957" fmla="*/ 484035 w 6955030"/>
              <a:gd name="connsiteY957" fmla="*/ 3253198 h 4972126"/>
              <a:gd name="connsiteX958" fmla="*/ 497916 w 6955030"/>
              <a:gd name="connsiteY958" fmla="*/ 3268567 h 4972126"/>
              <a:gd name="connsiteX959" fmla="*/ 469456 w 6955030"/>
              <a:gd name="connsiteY959" fmla="*/ 3261338 h 4972126"/>
              <a:gd name="connsiteX960" fmla="*/ 476926 w 6955030"/>
              <a:gd name="connsiteY960" fmla="*/ 3251186 h 4972126"/>
              <a:gd name="connsiteX961" fmla="*/ 614442 w 6955030"/>
              <a:gd name="connsiteY961" fmla="*/ 3242314 h 4972126"/>
              <a:gd name="connsiteX962" fmla="*/ 613367 w 6955030"/>
              <a:gd name="connsiteY962" fmla="*/ 3242741 h 4972126"/>
              <a:gd name="connsiteX963" fmla="*/ 610838 w 6955030"/>
              <a:gd name="connsiteY963" fmla="*/ 3242978 h 4972126"/>
              <a:gd name="connsiteX964" fmla="*/ 612465 w 6955030"/>
              <a:gd name="connsiteY964" fmla="*/ 3247342 h 4972126"/>
              <a:gd name="connsiteX965" fmla="*/ 669862 w 6955030"/>
              <a:gd name="connsiteY965" fmla="*/ 3236735 h 4972126"/>
              <a:gd name="connsiteX966" fmla="*/ 663639 w 6955030"/>
              <a:gd name="connsiteY966" fmla="*/ 3241470 h 4972126"/>
              <a:gd name="connsiteX967" fmla="*/ 654581 w 6955030"/>
              <a:gd name="connsiteY967" fmla="*/ 3244867 h 4972126"/>
              <a:gd name="connsiteX968" fmla="*/ 657390 w 6955030"/>
              <a:gd name="connsiteY968" fmla="*/ 3251089 h 4972126"/>
              <a:gd name="connsiteX969" fmla="*/ 670406 w 6955030"/>
              <a:gd name="connsiteY969" fmla="*/ 3241913 h 4972126"/>
              <a:gd name="connsiteX970" fmla="*/ 607864 w 6955030"/>
              <a:gd name="connsiteY970" fmla="*/ 3214780 h 4972126"/>
              <a:gd name="connsiteX971" fmla="*/ 584332 w 6955030"/>
              <a:gd name="connsiteY971" fmla="*/ 3229858 h 4972126"/>
              <a:gd name="connsiteX972" fmla="*/ 605649 w 6955030"/>
              <a:gd name="connsiteY972" fmla="*/ 3235290 h 4972126"/>
              <a:gd name="connsiteX973" fmla="*/ 606346 w 6955030"/>
              <a:gd name="connsiteY973" fmla="*/ 3235917 h 4972126"/>
              <a:gd name="connsiteX974" fmla="*/ 616443 w 6955030"/>
              <a:gd name="connsiteY974" fmla="*/ 3220066 h 4972126"/>
              <a:gd name="connsiteX975" fmla="*/ 618334 w 6955030"/>
              <a:gd name="connsiteY975" fmla="*/ 3201303 h 4972126"/>
              <a:gd name="connsiteX976" fmla="*/ 617442 w 6955030"/>
              <a:gd name="connsiteY976" fmla="*/ 3202175 h 4972126"/>
              <a:gd name="connsiteX977" fmla="*/ 618470 w 6955030"/>
              <a:gd name="connsiteY977" fmla="*/ 3203002 h 4972126"/>
              <a:gd name="connsiteX978" fmla="*/ 625472 w 6955030"/>
              <a:gd name="connsiteY978" fmla="*/ 3194311 h 4972126"/>
              <a:gd name="connsiteX979" fmla="*/ 623207 w 6955030"/>
              <a:gd name="connsiteY979" fmla="*/ 3196529 h 4972126"/>
              <a:gd name="connsiteX980" fmla="*/ 624126 w 6955030"/>
              <a:gd name="connsiteY980" fmla="*/ 3207566 h 4972126"/>
              <a:gd name="connsiteX981" fmla="*/ 629957 w 6955030"/>
              <a:gd name="connsiteY981" fmla="*/ 3212268 h 4972126"/>
              <a:gd name="connsiteX982" fmla="*/ 639207 w 6955030"/>
              <a:gd name="connsiteY982" fmla="*/ 3218840 h 4972126"/>
              <a:gd name="connsiteX983" fmla="*/ 645483 w 6955030"/>
              <a:gd name="connsiteY983" fmla="*/ 3226704 h 4972126"/>
              <a:gd name="connsiteX984" fmla="*/ 653410 w 6955030"/>
              <a:gd name="connsiteY984" fmla="*/ 3220197 h 4972126"/>
              <a:gd name="connsiteX985" fmla="*/ 659058 w 6955030"/>
              <a:gd name="connsiteY985" fmla="*/ 3215930 h 4972126"/>
              <a:gd name="connsiteX986" fmla="*/ 661946 w 6955030"/>
              <a:gd name="connsiteY986" fmla="*/ 3197740 h 4972126"/>
              <a:gd name="connsiteX987" fmla="*/ 656102 w 6955030"/>
              <a:gd name="connsiteY987" fmla="*/ 3200133 h 4972126"/>
              <a:gd name="connsiteX988" fmla="*/ 639279 w 6955030"/>
              <a:gd name="connsiteY988" fmla="*/ 3203329 h 4972126"/>
              <a:gd name="connsiteX989" fmla="*/ 595220 w 6955030"/>
              <a:gd name="connsiteY989" fmla="*/ 3190935 h 4972126"/>
              <a:gd name="connsiteX990" fmla="*/ 591980 w 6955030"/>
              <a:gd name="connsiteY990" fmla="*/ 3200135 h 4972126"/>
              <a:gd name="connsiteX991" fmla="*/ 605893 w 6955030"/>
              <a:gd name="connsiteY991" fmla="*/ 3195842 h 4972126"/>
              <a:gd name="connsiteX992" fmla="*/ 598087 w 6955030"/>
              <a:gd name="connsiteY992" fmla="*/ 3195491 h 4972126"/>
              <a:gd name="connsiteX993" fmla="*/ 410235 w 6955030"/>
              <a:gd name="connsiteY993" fmla="*/ 3190931 h 4972126"/>
              <a:gd name="connsiteX994" fmla="*/ 425618 w 6955030"/>
              <a:gd name="connsiteY994" fmla="*/ 3207456 h 4972126"/>
              <a:gd name="connsiteX995" fmla="*/ 399887 w 6955030"/>
              <a:gd name="connsiteY995" fmla="*/ 3215644 h 4972126"/>
              <a:gd name="connsiteX996" fmla="*/ 410235 w 6955030"/>
              <a:gd name="connsiteY996" fmla="*/ 3190931 h 4972126"/>
              <a:gd name="connsiteX997" fmla="*/ 321989 w 6955030"/>
              <a:gd name="connsiteY997" fmla="*/ 3183662 h 4972126"/>
              <a:gd name="connsiteX998" fmla="*/ 384370 w 6955030"/>
              <a:gd name="connsiteY998" fmla="*/ 3229216 h 4972126"/>
              <a:gd name="connsiteX999" fmla="*/ 412803 w 6955030"/>
              <a:gd name="connsiteY999" fmla="*/ 3236505 h 4972126"/>
              <a:gd name="connsiteX1000" fmla="*/ 448522 w 6955030"/>
              <a:gd name="connsiteY1000" fmla="*/ 3213804 h 4972126"/>
              <a:gd name="connsiteX1001" fmla="*/ 421261 w 6955030"/>
              <a:gd name="connsiteY1001" fmla="*/ 3272825 h 4972126"/>
              <a:gd name="connsiteX1002" fmla="*/ 406175 w 6955030"/>
              <a:gd name="connsiteY1002" fmla="*/ 3246193 h 4972126"/>
              <a:gd name="connsiteX1003" fmla="*/ 405546 w 6955030"/>
              <a:gd name="connsiteY1003" fmla="*/ 3266495 h 4972126"/>
              <a:gd name="connsiteX1004" fmla="*/ 383414 w 6955030"/>
              <a:gd name="connsiteY1004" fmla="*/ 3259716 h 4972126"/>
              <a:gd name="connsiteX1005" fmla="*/ 301388 w 6955030"/>
              <a:gd name="connsiteY1005" fmla="*/ 3232996 h 4972126"/>
              <a:gd name="connsiteX1006" fmla="*/ 286211 w 6955030"/>
              <a:gd name="connsiteY1006" fmla="*/ 3206334 h 4972126"/>
              <a:gd name="connsiteX1007" fmla="*/ 302616 w 6955030"/>
              <a:gd name="connsiteY1007" fmla="*/ 3192269 h 4972126"/>
              <a:gd name="connsiteX1008" fmla="*/ 304686 w 6955030"/>
              <a:gd name="connsiteY1008" fmla="*/ 3228107 h 4972126"/>
              <a:gd name="connsiteX1009" fmla="*/ 343165 w 6955030"/>
              <a:gd name="connsiteY1009" fmla="*/ 3221001 h 4972126"/>
              <a:gd name="connsiteX1010" fmla="*/ 321989 w 6955030"/>
              <a:gd name="connsiteY1010" fmla="*/ 3183662 h 4972126"/>
              <a:gd name="connsiteX1011" fmla="*/ 616794 w 6955030"/>
              <a:gd name="connsiteY1011" fmla="*/ 3181973 h 4972126"/>
              <a:gd name="connsiteX1012" fmla="*/ 606095 w 6955030"/>
              <a:gd name="connsiteY1012" fmla="*/ 3195780 h 4972126"/>
              <a:gd name="connsiteX1013" fmla="*/ 616915 w 6955030"/>
              <a:gd name="connsiteY1013" fmla="*/ 3192439 h 4972126"/>
              <a:gd name="connsiteX1014" fmla="*/ 617520 w 6955030"/>
              <a:gd name="connsiteY1014" fmla="*/ 3191078 h 4972126"/>
              <a:gd name="connsiteX1015" fmla="*/ 306700 w 6955030"/>
              <a:gd name="connsiteY1015" fmla="*/ 3161146 h 4972126"/>
              <a:gd name="connsiteX1016" fmla="*/ 313765 w 6955030"/>
              <a:gd name="connsiteY1016" fmla="*/ 3164407 h 4972126"/>
              <a:gd name="connsiteX1017" fmla="*/ 327850 w 6955030"/>
              <a:gd name="connsiteY1017" fmla="*/ 3174376 h 4972126"/>
              <a:gd name="connsiteX1018" fmla="*/ 299389 w 6955030"/>
              <a:gd name="connsiteY1018" fmla="*/ 3167059 h 4972126"/>
              <a:gd name="connsiteX1019" fmla="*/ 306700 w 6955030"/>
              <a:gd name="connsiteY1019" fmla="*/ 3161146 h 4972126"/>
              <a:gd name="connsiteX1020" fmla="*/ 471634 w 6955030"/>
              <a:gd name="connsiteY1020" fmla="*/ 3139863 h 4972126"/>
              <a:gd name="connsiteX1021" fmla="*/ 480170 w 6955030"/>
              <a:gd name="connsiteY1021" fmla="*/ 3139869 h 4972126"/>
              <a:gd name="connsiteX1022" fmla="*/ 486841 w 6955030"/>
              <a:gd name="connsiteY1022" fmla="*/ 3156603 h 4972126"/>
              <a:gd name="connsiteX1023" fmla="*/ 476885 w 6955030"/>
              <a:gd name="connsiteY1023" fmla="*/ 3171087 h 4972126"/>
              <a:gd name="connsiteX1024" fmla="*/ 464769 w 6955030"/>
              <a:gd name="connsiteY1024" fmla="*/ 3149795 h 4972126"/>
              <a:gd name="connsiteX1025" fmla="*/ 471634 w 6955030"/>
              <a:gd name="connsiteY1025" fmla="*/ 3139863 h 4972126"/>
              <a:gd name="connsiteX1026" fmla="*/ 443195 w 6955030"/>
              <a:gd name="connsiteY1026" fmla="*/ 3125601 h 4972126"/>
              <a:gd name="connsiteX1027" fmla="*/ 449355 w 6955030"/>
              <a:gd name="connsiteY1027" fmla="*/ 3133328 h 4972126"/>
              <a:gd name="connsiteX1028" fmla="*/ 423925 w 6955030"/>
              <a:gd name="connsiteY1028" fmla="*/ 3131378 h 4972126"/>
              <a:gd name="connsiteX1029" fmla="*/ 443195 w 6955030"/>
              <a:gd name="connsiteY1029" fmla="*/ 3125601 h 4972126"/>
              <a:gd name="connsiteX1030" fmla="*/ 328524 w 6955030"/>
              <a:gd name="connsiteY1030" fmla="*/ 3123973 h 4972126"/>
              <a:gd name="connsiteX1031" fmla="*/ 340310 w 6955030"/>
              <a:gd name="connsiteY1031" fmla="*/ 3155401 h 4972126"/>
              <a:gd name="connsiteX1032" fmla="*/ 289414 w 6955030"/>
              <a:gd name="connsiteY1032" fmla="*/ 3151384 h 4972126"/>
              <a:gd name="connsiteX1033" fmla="*/ 328524 w 6955030"/>
              <a:gd name="connsiteY1033" fmla="*/ 3123973 h 4972126"/>
              <a:gd name="connsiteX1034" fmla="*/ 333821 w 6955030"/>
              <a:gd name="connsiteY1034" fmla="*/ 3108081 h 4972126"/>
              <a:gd name="connsiteX1035" fmla="*/ 340929 w 6955030"/>
              <a:gd name="connsiteY1035" fmla="*/ 3110093 h 4972126"/>
              <a:gd name="connsiteX1036" fmla="*/ 354811 w 6955030"/>
              <a:gd name="connsiteY1036" fmla="*/ 3125461 h 4972126"/>
              <a:gd name="connsiteX1037" fmla="*/ 326351 w 6955030"/>
              <a:gd name="connsiteY1037" fmla="*/ 3118233 h 4972126"/>
              <a:gd name="connsiteX1038" fmla="*/ 333821 w 6955030"/>
              <a:gd name="connsiteY1038" fmla="*/ 3108081 h 4972126"/>
              <a:gd name="connsiteX1039" fmla="*/ 464758 w 6955030"/>
              <a:gd name="connsiteY1039" fmla="*/ 3071673 h 4972126"/>
              <a:gd name="connsiteX1040" fmla="*/ 441226 w 6955030"/>
              <a:gd name="connsiteY1040" fmla="*/ 3086752 h 4972126"/>
              <a:gd name="connsiteX1041" fmla="*/ 469359 w 6955030"/>
              <a:gd name="connsiteY1041" fmla="*/ 3104236 h 4972126"/>
              <a:gd name="connsiteX1042" fmla="*/ 479407 w 6955030"/>
              <a:gd name="connsiteY1042" fmla="*/ 3089751 h 4972126"/>
              <a:gd name="connsiteX1043" fmla="*/ 464758 w 6955030"/>
              <a:gd name="connsiteY1043" fmla="*/ 3071673 h 4972126"/>
              <a:gd name="connsiteX1044" fmla="*/ 267130 w 6955030"/>
              <a:gd name="connsiteY1044" fmla="*/ 3047826 h 4972126"/>
              <a:gd name="connsiteX1045" fmla="*/ 282513 w 6955030"/>
              <a:gd name="connsiteY1045" fmla="*/ 3064351 h 4972126"/>
              <a:gd name="connsiteX1046" fmla="*/ 256782 w 6955030"/>
              <a:gd name="connsiteY1046" fmla="*/ 3072538 h 4972126"/>
              <a:gd name="connsiteX1047" fmla="*/ 267130 w 6955030"/>
              <a:gd name="connsiteY1047" fmla="*/ 3047826 h 4972126"/>
              <a:gd name="connsiteX1048" fmla="*/ 178885 w 6955030"/>
              <a:gd name="connsiteY1048" fmla="*/ 3040556 h 4972126"/>
              <a:gd name="connsiteX1049" fmla="*/ 241264 w 6955030"/>
              <a:gd name="connsiteY1049" fmla="*/ 3086111 h 4972126"/>
              <a:gd name="connsiteX1050" fmla="*/ 269697 w 6955030"/>
              <a:gd name="connsiteY1050" fmla="*/ 3093399 h 4972126"/>
              <a:gd name="connsiteX1051" fmla="*/ 305416 w 6955030"/>
              <a:gd name="connsiteY1051" fmla="*/ 3070699 h 4972126"/>
              <a:gd name="connsiteX1052" fmla="*/ 278155 w 6955030"/>
              <a:gd name="connsiteY1052" fmla="*/ 3129717 h 4972126"/>
              <a:gd name="connsiteX1053" fmla="*/ 263069 w 6955030"/>
              <a:gd name="connsiteY1053" fmla="*/ 3103088 h 4972126"/>
              <a:gd name="connsiteX1054" fmla="*/ 262440 w 6955030"/>
              <a:gd name="connsiteY1054" fmla="*/ 3123389 h 4972126"/>
              <a:gd name="connsiteX1055" fmla="*/ 240308 w 6955030"/>
              <a:gd name="connsiteY1055" fmla="*/ 3116611 h 4972126"/>
              <a:gd name="connsiteX1056" fmla="*/ 158283 w 6955030"/>
              <a:gd name="connsiteY1056" fmla="*/ 3089891 h 4972126"/>
              <a:gd name="connsiteX1057" fmla="*/ 143106 w 6955030"/>
              <a:gd name="connsiteY1057" fmla="*/ 3063229 h 4972126"/>
              <a:gd name="connsiteX1058" fmla="*/ 159511 w 6955030"/>
              <a:gd name="connsiteY1058" fmla="*/ 3049164 h 4972126"/>
              <a:gd name="connsiteX1059" fmla="*/ 161581 w 6955030"/>
              <a:gd name="connsiteY1059" fmla="*/ 3085001 h 4972126"/>
              <a:gd name="connsiteX1060" fmla="*/ 200059 w 6955030"/>
              <a:gd name="connsiteY1060" fmla="*/ 3077895 h 4972126"/>
              <a:gd name="connsiteX1061" fmla="*/ 178885 w 6955030"/>
              <a:gd name="connsiteY1061" fmla="*/ 3040556 h 4972126"/>
              <a:gd name="connsiteX1062" fmla="*/ 987870 w 6955030"/>
              <a:gd name="connsiteY1062" fmla="*/ 3032470 h 4972126"/>
              <a:gd name="connsiteX1063" fmla="*/ 1003344 w 6955030"/>
              <a:gd name="connsiteY1063" fmla="*/ 3048965 h 4972126"/>
              <a:gd name="connsiteX1064" fmla="*/ 986999 w 6955030"/>
              <a:gd name="connsiteY1064" fmla="*/ 3062880 h 4972126"/>
              <a:gd name="connsiteX1065" fmla="*/ 987870 w 6955030"/>
              <a:gd name="connsiteY1065" fmla="*/ 3032470 h 4972126"/>
              <a:gd name="connsiteX1066" fmla="*/ 587591 w 6955030"/>
              <a:gd name="connsiteY1066" fmla="*/ 3028268 h 4972126"/>
              <a:gd name="connsiteX1067" fmla="*/ 593042 w 6955030"/>
              <a:gd name="connsiteY1067" fmla="*/ 3032591 h 4972126"/>
              <a:gd name="connsiteX1068" fmla="*/ 587298 w 6955030"/>
              <a:gd name="connsiteY1068" fmla="*/ 3028382 h 4972126"/>
              <a:gd name="connsiteX1069" fmla="*/ 1094086 w 6955030"/>
              <a:gd name="connsiteY1069" fmla="*/ 3024901 h 4972126"/>
              <a:gd name="connsiteX1070" fmla="*/ 1096516 w 6955030"/>
              <a:gd name="connsiteY1070" fmla="*/ 3050512 h 4972126"/>
              <a:gd name="connsiteX1071" fmla="*/ 1099544 w 6955030"/>
              <a:gd name="connsiteY1071" fmla="*/ 3055851 h 4972126"/>
              <a:gd name="connsiteX1072" fmla="*/ 1080471 w 6955030"/>
              <a:gd name="connsiteY1072" fmla="*/ 3054412 h 4972126"/>
              <a:gd name="connsiteX1073" fmla="*/ 1094086 w 6955030"/>
              <a:gd name="connsiteY1073" fmla="*/ 3024901 h 4972126"/>
              <a:gd name="connsiteX1074" fmla="*/ 618470 w 6955030"/>
              <a:gd name="connsiteY1074" fmla="*/ 3021705 h 4972126"/>
              <a:gd name="connsiteX1075" fmla="*/ 634127 w 6955030"/>
              <a:gd name="connsiteY1075" fmla="*/ 3030461 h 4972126"/>
              <a:gd name="connsiteX1076" fmla="*/ 602339 w 6955030"/>
              <a:gd name="connsiteY1076" fmla="*/ 3027970 h 4972126"/>
              <a:gd name="connsiteX1077" fmla="*/ 618470 w 6955030"/>
              <a:gd name="connsiteY1077" fmla="*/ 3021705 h 4972126"/>
              <a:gd name="connsiteX1078" fmla="*/ 1358256 w 6955030"/>
              <a:gd name="connsiteY1078" fmla="*/ 3020621 h 4972126"/>
              <a:gd name="connsiteX1079" fmla="*/ 1356080 w 6955030"/>
              <a:gd name="connsiteY1079" fmla="*/ 3023350 h 4972126"/>
              <a:gd name="connsiteX1080" fmla="*/ 1361013 w 6955030"/>
              <a:gd name="connsiteY1080" fmla="*/ 3025076 h 4972126"/>
              <a:gd name="connsiteX1081" fmla="*/ 163594 w 6955030"/>
              <a:gd name="connsiteY1081" fmla="*/ 3018041 h 4972126"/>
              <a:gd name="connsiteX1082" fmla="*/ 170662 w 6955030"/>
              <a:gd name="connsiteY1082" fmla="*/ 3021302 h 4972126"/>
              <a:gd name="connsiteX1083" fmla="*/ 184745 w 6955030"/>
              <a:gd name="connsiteY1083" fmla="*/ 3031270 h 4972126"/>
              <a:gd name="connsiteX1084" fmla="*/ 156284 w 6955030"/>
              <a:gd name="connsiteY1084" fmla="*/ 3023953 h 4972126"/>
              <a:gd name="connsiteX1085" fmla="*/ 163594 w 6955030"/>
              <a:gd name="connsiteY1085" fmla="*/ 3018041 h 4972126"/>
              <a:gd name="connsiteX1086" fmla="*/ 1304772 w 6955030"/>
              <a:gd name="connsiteY1086" fmla="*/ 3010043 h 4972126"/>
              <a:gd name="connsiteX1087" fmla="*/ 1294509 w 6955030"/>
              <a:gd name="connsiteY1087" fmla="*/ 3011910 h 4972126"/>
              <a:gd name="connsiteX1088" fmla="*/ 1300202 w 6955030"/>
              <a:gd name="connsiteY1088" fmla="*/ 3017015 h 4972126"/>
              <a:gd name="connsiteX1089" fmla="*/ 1314250 w 6955030"/>
              <a:gd name="connsiteY1089" fmla="*/ 3027062 h 4972126"/>
              <a:gd name="connsiteX1090" fmla="*/ 1327290 w 6955030"/>
              <a:gd name="connsiteY1090" fmla="*/ 3019430 h 4972126"/>
              <a:gd name="connsiteX1091" fmla="*/ 1328160 w 6955030"/>
              <a:gd name="connsiteY1091" fmla="*/ 3019305 h 4972126"/>
              <a:gd name="connsiteX1092" fmla="*/ 1317830 w 6955030"/>
              <a:gd name="connsiteY1092" fmla="*/ 3011443 h 4972126"/>
              <a:gd name="connsiteX1093" fmla="*/ 1304772 w 6955030"/>
              <a:gd name="connsiteY1093" fmla="*/ 3010043 h 4972126"/>
              <a:gd name="connsiteX1094" fmla="*/ 1095049 w 6955030"/>
              <a:gd name="connsiteY1094" fmla="*/ 3004925 h 4972126"/>
              <a:gd name="connsiteX1095" fmla="*/ 1094435 w 6955030"/>
              <a:gd name="connsiteY1095" fmla="*/ 3005619 h 4972126"/>
              <a:gd name="connsiteX1096" fmla="*/ 1091585 w 6955030"/>
              <a:gd name="connsiteY1096" fmla="*/ 3029300 h 4972126"/>
              <a:gd name="connsiteX1097" fmla="*/ 1087689 w 6955030"/>
              <a:gd name="connsiteY1097" fmla="*/ 3013614 h 4972126"/>
              <a:gd name="connsiteX1098" fmla="*/ 1086571 w 6955030"/>
              <a:gd name="connsiteY1098" fmla="*/ 3012600 h 4972126"/>
              <a:gd name="connsiteX1099" fmla="*/ 1083621 w 6955030"/>
              <a:gd name="connsiteY1099" fmla="*/ 3013851 h 4972126"/>
              <a:gd name="connsiteX1100" fmla="*/ 1072284 w 6955030"/>
              <a:gd name="connsiteY1100" fmla="*/ 3018392 h 4972126"/>
              <a:gd name="connsiteX1101" fmla="*/ 1061400 w 6955030"/>
              <a:gd name="connsiteY1101" fmla="*/ 3063377 h 4972126"/>
              <a:gd name="connsiteX1102" fmla="*/ 1061307 w 6955030"/>
              <a:gd name="connsiteY1102" fmla="*/ 3063091 h 4972126"/>
              <a:gd name="connsiteX1103" fmla="*/ 1062757 w 6955030"/>
              <a:gd name="connsiteY1103" fmla="*/ 3099497 h 4972126"/>
              <a:gd name="connsiteX1104" fmla="*/ 1107534 w 6955030"/>
              <a:gd name="connsiteY1104" fmla="*/ 3092812 h 4972126"/>
              <a:gd name="connsiteX1105" fmla="*/ 1105106 w 6955030"/>
              <a:gd name="connsiteY1105" fmla="*/ 3067168 h 4972126"/>
              <a:gd name="connsiteX1106" fmla="*/ 1132935 w 6955030"/>
              <a:gd name="connsiteY1106" fmla="*/ 3094761 h 4972126"/>
              <a:gd name="connsiteX1107" fmla="*/ 1169981 w 6955030"/>
              <a:gd name="connsiteY1107" fmla="*/ 3075367 h 4972126"/>
              <a:gd name="connsiteX1108" fmla="*/ 1186580 w 6955030"/>
              <a:gd name="connsiteY1108" fmla="*/ 3075190 h 4972126"/>
              <a:gd name="connsiteX1109" fmla="*/ 1182199 w 6955030"/>
              <a:gd name="connsiteY1109" fmla="*/ 3062566 h 4972126"/>
              <a:gd name="connsiteX1110" fmla="*/ 1180672 w 6955030"/>
              <a:gd name="connsiteY1110" fmla="*/ 3043854 h 4972126"/>
              <a:gd name="connsiteX1111" fmla="*/ 1177361 w 6955030"/>
              <a:gd name="connsiteY1111" fmla="*/ 3042193 h 4972126"/>
              <a:gd name="connsiteX1112" fmla="*/ 1159797 w 6955030"/>
              <a:gd name="connsiteY1112" fmla="*/ 3076125 h 4972126"/>
              <a:gd name="connsiteX1113" fmla="*/ 1128905 w 6955030"/>
              <a:gd name="connsiteY1113" fmla="*/ 3043134 h 4972126"/>
              <a:gd name="connsiteX1114" fmla="*/ 1109200 w 6955030"/>
              <a:gd name="connsiteY1114" fmla="*/ 3061997 h 4972126"/>
              <a:gd name="connsiteX1115" fmla="*/ 1121894 w 6955030"/>
              <a:gd name="connsiteY1115" fmla="*/ 3038320 h 4972126"/>
              <a:gd name="connsiteX1116" fmla="*/ 1126725 w 6955030"/>
              <a:gd name="connsiteY1116" fmla="*/ 3031286 h 4972126"/>
              <a:gd name="connsiteX1117" fmla="*/ 1114928 w 6955030"/>
              <a:gd name="connsiteY1117" fmla="*/ 3023288 h 4972126"/>
              <a:gd name="connsiteX1118" fmla="*/ 1106685 w 6955030"/>
              <a:gd name="connsiteY1118" fmla="*/ 3025901 h 4972126"/>
              <a:gd name="connsiteX1119" fmla="*/ 1095049 w 6955030"/>
              <a:gd name="connsiteY1119" fmla="*/ 3004925 h 4972126"/>
              <a:gd name="connsiteX1120" fmla="*/ 1174205 w 6955030"/>
              <a:gd name="connsiteY1120" fmla="*/ 3000529 h 4972126"/>
              <a:gd name="connsiteX1121" fmla="*/ 1174709 w 6955030"/>
              <a:gd name="connsiteY1121" fmla="*/ 3001772 h 4972126"/>
              <a:gd name="connsiteX1122" fmla="*/ 1174800 w 6955030"/>
              <a:gd name="connsiteY1122" fmla="*/ 3001867 h 4972126"/>
              <a:gd name="connsiteX1123" fmla="*/ 1175762 w 6955030"/>
              <a:gd name="connsiteY1123" fmla="*/ 3001050 h 4972126"/>
              <a:gd name="connsiteX1124" fmla="*/ 518547 w 6955030"/>
              <a:gd name="connsiteY1124" fmla="*/ 2992628 h 4972126"/>
              <a:gd name="connsiteX1125" fmla="*/ 536361 w 6955030"/>
              <a:gd name="connsiteY1125" fmla="*/ 2997382 h 4972126"/>
              <a:gd name="connsiteX1126" fmla="*/ 507239 w 6955030"/>
              <a:gd name="connsiteY1126" fmla="*/ 3010459 h 4972126"/>
              <a:gd name="connsiteX1127" fmla="*/ 518547 w 6955030"/>
              <a:gd name="connsiteY1127" fmla="*/ 2992628 h 4972126"/>
              <a:gd name="connsiteX1128" fmla="*/ 1191855 w 6955030"/>
              <a:gd name="connsiteY1128" fmla="*/ 2990539 h 4972126"/>
              <a:gd name="connsiteX1129" fmla="*/ 1184596 w 6955030"/>
              <a:gd name="connsiteY1129" fmla="*/ 2993244 h 4972126"/>
              <a:gd name="connsiteX1130" fmla="*/ 1181434 w 6955030"/>
              <a:gd name="connsiteY1130" fmla="*/ 2996770 h 4972126"/>
              <a:gd name="connsiteX1131" fmla="*/ 1183112 w 6955030"/>
              <a:gd name="connsiteY1131" fmla="*/ 3008115 h 4972126"/>
              <a:gd name="connsiteX1132" fmla="*/ 1184456 w 6955030"/>
              <a:gd name="connsiteY1132" fmla="*/ 3007447 h 4972126"/>
              <a:gd name="connsiteX1133" fmla="*/ 1200966 w 6955030"/>
              <a:gd name="connsiteY1133" fmla="*/ 2997061 h 4972126"/>
              <a:gd name="connsiteX1134" fmla="*/ 1196230 w 6955030"/>
              <a:gd name="connsiteY1134" fmla="*/ 3022161 h 4972126"/>
              <a:gd name="connsiteX1135" fmla="*/ 1193229 w 6955030"/>
              <a:gd name="connsiteY1135" fmla="*/ 3029993 h 4972126"/>
              <a:gd name="connsiteX1136" fmla="*/ 1197194 w 6955030"/>
              <a:gd name="connsiteY1136" fmla="*/ 3028128 h 4972126"/>
              <a:gd name="connsiteX1137" fmla="*/ 1203435 w 6955030"/>
              <a:gd name="connsiteY1137" fmla="*/ 3003127 h 4972126"/>
              <a:gd name="connsiteX1138" fmla="*/ 1215219 w 6955030"/>
              <a:gd name="connsiteY1138" fmla="*/ 3034646 h 4972126"/>
              <a:gd name="connsiteX1139" fmla="*/ 1226064 w 6955030"/>
              <a:gd name="connsiteY1139" fmla="*/ 3032791 h 4972126"/>
              <a:gd name="connsiteX1140" fmla="*/ 1232380 w 6955030"/>
              <a:gd name="connsiteY1140" fmla="*/ 3021354 h 4972126"/>
              <a:gd name="connsiteX1141" fmla="*/ 1240270 w 6955030"/>
              <a:gd name="connsiteY1141" fmla="*/ 3012399 h 4972126"/>
              <a:gd name="connsiteX1142" fmla="*/ 1248231 w 6955030"/>
              <a:gd name="connsiteY1142" fmla="*/ 3015923 h 4972126"/>
              <a:gd name="connsiteX1143" fmla="*/ 1261432 w 6955030"/>
              <a:gd name="connsiteY1143" fmla="*/ 3027729 h 4972126"/>
              <a:gd name="connsiteX1144" fmla="*/ 1269090 w 6955030"/>
              <a:gd name="connsiteY1144" fmla="*/ 3029702 h 4972126"/>
              <a:gd name="connsiteX1145" fmla="*/ 1273072 w 6955030"/>
              <a:gd name="connsiteY1145" fmla="*/ 3018721 h 4972126"/>
              <a:gd name="connsiteX1146" fmla="*/ 1290229 w 6955030"/>
              <a:gd name="connsiteY1146" fmla="*/ 3022379 h 4972126"/>
              <a:gd name="connsiteX1147" fmla="*/ 1287224 w 6955030"/>
              <a:gd name="connsiteY1147" fmla="*/ 3013043 h 4972126"/>
              <a:gd name="connsiteX1148" fmla="*/ 1261471 w 6955030"/>
              <a:gd name="connsiteY1148" fmla="*/ 3016292 h 4972126"/>
              <a:gd name="connsiteX1149" fmla="*/ 1234726 w 6955030"/>
              <a:gd name="connsiteY1149" fmla="*/ 2995760 h 4972126"/>
              <a:gd name="connsiteX1150" fmla="*/ 1191855 w 6955030"/>
              <a:gd name="connsiteY1150" fmla="*/ 2990539 h 4972126"/>
              <a:gd name="connsiteX1151" fmla="*/ 984832 w 6955030"/>
              <a:gd name="connsiteY1151" fmla="*/ 2981929 h 4972126"/>
              <a:gd name="connsiteX1152" fmla="*/ 994021 w 6955030"/>
              <a:gd name="connsiteY1152" fmla="*/ 2987095 h 4972126"/>
              <a:gd name="connsiteX1153" fmla="*/ 1002075 w 6955030"/>
              <a:gd name="connsiteY1153" fmla="*/ 3012604 h 4972126"/>
              <a:gd name="connsiteX1154" fmla="*/ 977242 w 6955030"/>
              <a:gd name="connsiteY1154" fmla="*/ 2990349 h 4972126"/>
              <a:gd name="connsiteX1155" fmla="*/ 984832 w 6955030"/>
              <a:gd name="connsiteY1155" fmla="*/ 2981929 h 4972126"/>
              <a:gd name="connsiteX1156" fmla="*/ 1102418 w 6955030"/>
              <a:gd name="connsiteY1156" fmla="*/ 2981427 h 4972126"/>
              <a:gd name="connsiteX1157" fmla="*/ 1111087 w 6955030"/>
              <a:gd name="connsiteY1157" fmla="*/ 2990847 h 4972126"/>
              <a:gd name="connsiteX1158" fmla="*/ 1111690 w 6955030"/>
              <a:gd name="connsiteY1158" fmla="*/ 2991291 h 4972126"/>
              <a:gd name="connsiteX1159" fmla="*/ 1111981 w 6955030"/>
              <a:gd name="connsiteY1159" fmla="*/ 2990102 h 4972126"/>
              <a:gd name="connsiteX1160" fmla="*/ 1117129 w 6955030"/>
              <a:gd name="connsiteY1160" fmla="*/ 2995288 h 4972126"/>
              <a:gd name="connsiteX1161" fmla="*/ 1132412 w 6955030"/>
              <a:gd name="connsiteY1161" fmla="*/ 3006521 h 4972126"/>
              <a:gd name="connsiteX1162" fmla="*/ 1140978 w 6955030"/>
              <a:gd name="connsiteY1162" fmla="*/ 3010965 h 4972126"/>
              <a:gd name="connsiteX1163" fmla="*/ 1142346 w 6955030"/>
              <a:gd name="connsiteY1163" fmla="*/ 3009823 h 4972126"/>
              <a:gd name="connsiteX1164" fmla="*/ 1159494 w 6955030"/>
              <a:gd name="connsiteY1164" fmla="*/ 2998786 h 4972126"/>
              <a:gd name="connsiteX1165" fmla="*/ 1160217 w 6955030"/>
              <a:gd name="connsiteY1165" fmla="*/ 2995861 h 4972126"/>
              <a:gd name="connsiteX1166" fmla="*/ 1126696 w 6955030"/>
              <a:gd name="connsiteY1166" fmla="*/ 2984676 h 4972126"/>
              <a:gd name="connsiteX1167" fmla="*/ 817402 w 6955030"/>
              <a:gd name="connsiteY1167" fmla="*/ 2978427 h 4972126"/>
              <a:gd name="connsiteX1168" fmla="*/ 854920 w 6955030"/>
              <a:gd name="connsiteY1168" fmla="*/ 3001698 h 4972126"/>
              <a:gd name="connsiteX1169" fmla="*/ 822830 w 6955030"/>
              <a:gd name="connsiteY1169" fmla="*/ 3009405 h 4972126"/>
              <a:gd name="connsiteX1170" fmla="*/ 817402 w 6955030"/>
              <a:gd name="connsiteY1170" fmla="*/ 2978427 h 4972126"/>
              <a:gd name="connsiteX1171" fmla="*/ 243825 w 6955030"/>
              <a:gd name="connsiteY1171" fmla="*/ 2974589 h 4972126"/>
              <a:gd name="connsiteX1172" fmla="*/ 258910 w 6955030"/>
              <a:gd name="connsiteY1172" fmla="*/ 3001399 h 4972126"/>
              <a:gd name="connsiteX1173" fmla="*/ 237109 w 6955030"/>
              <a:gd name="connsiteY1173" fmla="*/ 2984398 h 4972126"/>
              <a:gd name="connsiteX1174" fmla="*/ 243825 w 6955030"/>
              <a:gd name="connsiteY1174" fmla="*/ 2974589 h 4972126"/>
              <a:gd name="connsiteX1175" fmla="*/ 1074776 w 6955030"/>
              <a:gd name="connsiteY1175" fmla="*/ 2966849 h 4972126"/>
              <a:gd name="connsiteX1176" fmla="*/ 1071911 w 6955030"/>
              <a:gd name="connsiteY1176" fmla="*/ 2971711 h 4972126"/>
              <a:gd name="connsiteX1177" fmla="*/ 1060558 w 6955030"/>
              <a:gd name="connsiteY1177" fmla="*/ 2986931 h 4972126"/>
              <a:gd name="connsiteX1178" fmla="*/ 1093121 w 6955030"/>
              <a:gd name="connsiteY1178" fmla="*/ 2986263 h 4972126"/>
              <a:gd name="connsiteX1179" fmla="*/ 1094168 w 6955030"/>
              <a:gd name="connsiteY1179" fmla="*/ 2981863 h 4972126"/>
              <a:gd name="connsiteX1180" fmla="*/ 1075745 w 6955030"/>
              <a:gd name="connsiteY1180" fmla="*/ 2983373 h 4972126"/>
              <a:gd name="connsiteX1181" fmla="*/ 190715 w 6955030"/>
              <a:gd name="connsiteY1181" fmla="*/ 2964975 h 4972126"/>
              <a:gd name="connsiteX1182" fmla="*/ 197823 w 6955030"/>
              <a:gd name="connsiteY1182" fmla="*/ 2966987 h 4972126"/>
              <a:gd name="connsiteX1183" fmla="*/ 211705 w 6955030"/>
              <a:gd name="connsiteY1183" fmla="*/ 2982356 h 4972126"/>
              <a:gd name="connsiteX1184" fmla="*/ 183245 w 6955030"/>
              <a:gd name="connsiteY1184" fmla="*/ 2975127 h 4972126"/>
              <a:gd name="connsiteX1185" fmla="*/ 190715 w 6955030"/>
              <a:gd name="connsiteY1185" fmla="*/ 2964975 h 4972126"/>
              <a:gd name="connsiteX1186" fmla="*/ 1877233 w 6955030"/>
              <a:gd name="connsiteY1186" fmla="*/ 2958162 h 4972126"/>
              <a:gd name="connsiteX1187" fmla="*/ 1877522 w 6955030"/>
              <a:gd name="connsiteY1187" fmla="*/ 2961964 h 4972126"/>
              <a:gd name="connsiteX1188" fmla="*/ 1884148 w 6955030"/>
              <a:gd name="connsiteY1188" fmla="*/ 2961997 h 4972126"/>
              <a:gd name="connsiteX1189" fmla="*/ 1884292 w 6955030"/>
              <a:gd name="connsiteY1189" fmla="*/ 2961417 h 4972126"/>
              <a:gd name="connsiteX1190" fmla="*/ 1516676 w 6955030"/>
              <a:gd name="connsiteY1190" fmla="*/ 2949473 h 4972126"/>
              <a:gd name="connsiteX1191" fmla="*/ 1513837 w 6955030"/>
              <a:gd name="connsiteY1191" fmla="*/ 2949674 h 4972126"/>
              <a:gd name="connsiteX1192" fmla="*/ 1515482 w 6955030"/>
              <a:gd name="connsiteY1192" fmla="*/ 2950021 h 4972126"/>
              <a:gd name="connsiteX1193" fmla="*/ 1478477 w 6955030"/>
              <a:gd name="connsiteY1193" fmla="*/ 2938008 h 4972126"/>
              <a:gd name="connsiteX1194" fmla="*/ 1473859 w 6955030"/>
              <a:gd name="connsiteY1194" fmla="*/ 2947780 h 4972126"/>
              <a:gd name="connsiteX1195" fmla="*/ 1482245 w 6955030"/>
              <a:gd name="connsiteY1195" fmla="*/ 2943395 h 4972126"/>
              <a:gd name="connsiteX1196" fmla="*/ 1488045 w 6955030"/>
              <a:gd name="connsiteY1196" fmla="*/ 2944487 h 4972126"/>
              <a:gd name="connsiteX1197" fmla="*/ 1488194 w 6955030"/>
              <a:gd name="connsiteY1197" fmla="*/ 2942245 h 4972126"/>
              <a:gd name="connsiteX1198" fmla="*/ 1447869 w 6955030"/>
              <a:gd name="connsiteY1198" fmla="*/ 2930624 h 4972126"/>
              <a:gd name="connsiteX1199" fmla="*/ 1449791 w 6955030"/>
              <a:gd name="connsiteY1199" fmla="*/ 2935718 h 4972126"/>
              <a:gd name="connsiteX1200" fmla="*/ 1450353 w 6955030"/>
              <a:gd name="connsiteY1200" fmla="*/ 2934979 h 4972126"/>
              <a:gd name="connsiteX1201" fmla="*/ 1404579 w 6955030"/>
              <a:gd name="connsiteY1201" fmla="*/ 2930087 h 4972126"/>
              <a:gd name="connsiteX1202" fmla="*/ 1405245 w 6955030"/>
              <a:gd name="connsiteY1202" fmla="*/ 2932235 h 4972126"/>
              <a:gd name="connsiteX1203" fmla="*/ 1405350 w 6955030"/>
              <a:gd name="connsiteY1203" fmla="*/ 2932138 h 4972126"/>
              <a:gd name="connsiteX1204" fmla="*/ 1406791 w 6955030"/>
              <a:gd name="connsiteY1204" fmla="*/ 2930208 h 4972126"/>
              <a:gd name="connsiteX1205" fmla="*/ 688409 w 6955030"/>
              <a:gd name="connsiteY1205" fmla="*/ 2922523 h 4972126"/>
              <a:gd name="connsiteX1206" fmla="*/ 712584 w 6955030"/>
              <a:gd name="connsiteY1206" fmla="*/ 2965230 h 4972126"/>
              <a:gd name="connsiteX1207" fmla="*/ 688409 w 6955030"/>
              <a:gd name="connsiteY1207" fmla="*/ 2922523 h 4972126"/>
              <a:gd name="connsiteX1208" fmla="*/ 35778 w 6955030"/>
              <a:gd name="connsiteY1208" fmla="*/ 2897451 h 4972126"/>
              <a:gd name="connsiteX1209" fmla="*/ 98159 w 6955030"/>
              <a:gd name="connsiteY1209" fmla="*/ 2943005 h 4972126"/>
              <a:gd name="connsiteX1210" fmla="*/ 126591 w 6955030"/>
              <a:gd name="connsiteY1210" fmla="*/ 2950294 h 4972126"/>
              <a:gd name="connsiteX1211" fmla="*/ 162311 w 6955030"/>
              <a:gd name="connsiteY1211" fmla="*/ 2927591 h 4972126"/>
              <a:gd name="connsiteX1212" fmla="*/ 135050 w 6955030"/>
              <a:gd name="connsiteY1212" fmla="*/ 2986612 h 4972126"/>
              <a:gd name="connsiteX1213" fmla="*/ 119964 w 6955030"/>
              <a:gd name="connsiteY1213" fmla="*/ 2959980 h 4972126"/>
              <a:gd name="connsiteX1214" fmla="*/ 119335 w 6955030"/>
              <a:gd name="connsiteY1214" fmla="*/ 2980284 h 4972126"/>
              <a:gd name="connsiteX1215" fmla="*/ 97202 w 6955030"/>
              <a:gd name="connsiteY1215" fmla="*/ 2973505 h 4972126"/>
              <a:gd name="connsiteX1216" fmla="*/ 15177 w 6955030"/>
              <a:gd name="connsiteY1216" fmla="*/ 2946785 h 4972126"/>
              <a:gd name="connsiteX1217" fmla="*/ 0 w 6955030"/>
              <a:gd name="connsiteY1217" fmla="*/ 2920123 h 4972126"/>
              <a:gd name="connsiteX1218" fmla="*/ 16405 w 6955030"/>
              <a:gd name="connsiteY1218" fmla="*/ 2906058 h 4972126"/>
              <a:gd name="connsiteX1219" fmla="*/ 18473 w 6955030"/>
              <a:gd name="connsiteY1219" fmla="*/ 2941896 h 4972126"/>
              <a:gd name="connsiteX1220" fmla="*/ 56953 w 6955030"/>
              <a:gd name="connsiteY1220" fmla="*/ 2934790 h 4972126"/>
              <a:gd name="connsiteX1221" fmla="*/ 35778 w 6955030"/>
              <a:gd name="connsiteY1221" fmla="*/ 2897451 h 4972126"/>
              <a:gd name="connsiteX1222" fmla="*/ 1448065 w 6955030"/>
              <a:gd name="connsiteY1222" fmla="*/ 2892880 h 4972126"/>
              <a:gd name="connsiteX1223" fmla="*/ 1448007 w 6955030"/>
              <a:gd name="connsiteY1223" fmla="*/ 2892968 h 4972126"/>
              <a:gd name="connsiteX1224" fmla="*/ 1455673 w 6955030"/>
              <a:gd name="connsiteY1224" fmla="*/ 2903036 h 4972126"/>
              <a:gd name="connsiteX1225" fmla="*/ 1457144 w 6955030"/>
              <a:gd name="connsiteY1225" fmla="*/ 2903083 h 4972126"/>
              <a:gd name="connsiteX1226" fmla="*/ 1457375 w 6955030"/>
              <a:gd name="connsiteY1226" fmla="*/ 2895590 h 4972126"/>
              <a:gd name="connsiteX1227" fmla="*/ 1557170 w 6955030"/>
              <a:gd name="connsiteY1227" fmla="*/ 2891562 h 4972126"/>
              <a:gd name="connsiteX1228" fmla="*/ 1556862 w 6955030"/>
              <a:gd name="connsiteY1228" fmla="*/ 2891952 h 4972126"/>
              <a:gd name="connsiteX1229" fmla="*/ 1563249 w 6955030"/>
              <a:gd name="connsiteY1229" fmla="*/ 2903217 h 4972126"/>
              <a:gd name="connsiteX1230" fmla="*/ 1563743 w 6955030"/>
              <a:gd name="connsiteY1230" fmla="*/ 2902950 h 4972126"/>
              <a:gd name="connsiteX1231" fmla="*/ 1567397 w 6955030"/>
              <a:gd name="connsiteY1231" fmla="*/ 2895105 h 4972126"/>
              <a:gd name="connsiteX1232" fmla="*/ 1558239 w 6955030"/>
              <a:gd name="connsiteY1232" fmla="*/ 2891825 h 4972126"/>
              <a:gd name="connsiteX1233" fmla="*/ 950978 w 6955030"/>
              <a:gd name="connsiteY1233" fmla="*/ 2881793 h 4972126"/>
              <a:gd name="connsiteX1234" fmla="*/ 953410 w 6955030"/>
              <a:gd name="connsiteY1234" fmla="*/ 2907406 h 4972126"/>
              <a:gd name="connsiteX1235" fmla="*/ 956439 w 6955030"/>
              <a:gd name="connsiteY1235" fmla="*/ 2912746 h 4972126"/>
              <a:gd name="connsiteX1236" fmla="*/ 937365 w 6955030"/>
              <a:gd name="connsiteY1236" fmla="*/ 2911307 h 4972126"/>
              <a:gd name="connsiteX1237" fmla="*/ 950978 w 6955030"/>
              <a:gd name="connsiteY1237" fmla="*/ 2881793 h 4972126"/>
              <a:gd name="connsiteX1238" fmla="*/ 1469399 w 6955030"/>
              <a:gd name="connsiteY1238" fmla="*/ 2881505 h 4972126"/>
              <a:gd name="connsiteX1239" fmla="*/ 1459680 w 6955030"/>
              <a:gd name="connsiteY1239" fmla="*/ 2897763 h 4972126"/>
              <a:gd name="connsiteX1240" fmla="*/ 1458812 w 6955030"/>
              <a:gd name="connsiteY1240" fmla="*/ 2903135 h 4972126"/>
              <a:gd name="connsiteX1241" fmla="*/ 1463632 w 6955030"/>
              <a:gd name="connsiteY1241" fmla="*/ 2903286 h 4972126"/>
              <a:gd name="connsiteX1242" fmla="*/ 1469680 w 6955030"/>
              <a:gd name="connsiteY1242" fmla="*/ 2900345 h 4972126"/>
              <a:gd name="connsiteX1243" fmla="*/ 1469603 w 6955030"/>
              <a:gd name="connsiteY1243" fmla="*/ 2898879 h 4972126"/>
              <a:gd name="connsiteX1244" fmla="*/ 1473553 w 6955030"/>
              <a:gd name="connsiteY1244" fmla="*/ 2885653 h 4972126"/>
              <a:gd name="connsiteX1245" fmla="*/ 1472205 w 6955030"/>
              <a:gd name="connsiteY1245" fmla="*/ 2883538 h 4972126"/>
              <a:gd name="connsiteX1246" fmla="*/ 1442502 w 6955030"/>
              <a:gd name="connsiteY1246" fmla="*/ 2864811 h 4972126"/>
              <a:gd name="connsiteX1247" fmla="*/ 1445636 w 6955030"/>
              <a:gd name="connsiteY1247" fmla="*/ 2867267 h 4972126"/>
              <a:gd name="connsiteX1248" fmla="*/ 1445392 w 6955030"/>
              <a:gd name="connsiteY1248" fmla="*/ 2865423 h 4972126"/>
              <a:gd name="connsiteX1249" fmla="*/ 1308803 w 6955030"/>
              <a:gd name="connsiteY1249" fmla="*/ 2854001 h 4972126"/>
              <a:gd name="connsiteX1250" fmla="*/ 1298995 w 6955030"/>
              <a:gd name="connsiteY1250" fmla="*/ 2862931 h 4972126"/>
              <a:gd name="connsiteX1251" fmla="*/ 1291380 w 6955030"/>
              <a:gd name="connsiteY1251" fmla="*/ 2903058 h 4972126"/>
              <a:gd name="connsiteX1252" fmla="*/ 1301513 w 6955030"/>
              <a:gd name="connsiteY1252" fmla="*/ 2904292 h 4972126"/>
              <a:gd name="connsiteX1253" fmla="*/ 1302494 w 6955030"/>
              <a:gd name="connsiteY1253" fmla="*/ 2903359 h 4972126"/>
              <a:gd name="connsiteX1254" fmla="*/ 1307006 w 6955030"/>
              <a:gd name="connsiteY1254" fmla="*/ 2890472 h 4972126"/>
              <a:gd name="connsiteX1255" fmla="*/ 1307807 w 6955030"/>
              <a:gd name="connsiteY1255" fmla="*/ 2886287 h 4972126"/>
              <a:gd name="connsiteX1256" fmla="*/ 1302011 w 6955030"/>
              <a:gd name="connsiteY1256" fmla="*/ 2881962 h 4972126"/>
              <a:gd name="connsiteX1257" fmla="*/ 1314745 w 6955030"/>
              <a:gd name="connsiteY1257" fmla="*/ 2854910 h 4972126"/>
              <a:gd name="connsiteX1258" fmla="*/ 1314883 w 6955030"/>
              <a:gd name="connsiteY1258" fmla="*/ 2854130 h 4972126"/>
              <a:gd name="connsiteX1259" fmla="*/ 1283819 w 6955030"/>
              <a:gd name="connsiteY1259" fmla="*/ 2846826 h 4972126"/>
              <a:gd name="connsiteX1260" fmla="*/ 1280883 w 6955030"/>
              <a:gd name="connsiteY1260" fmla="*/ 2854233 h 4972126"/>
              <a:gd name="connsiteX1261" fmla="*/ 1283504 w 6955030"/>
              <a:gd name="connsiteY1261" fmla="*/ 2853798 h 4972126"/>
              <a:gd name="connsiteX1262" fmla="*/ 841727 w 6955030"/>
              <a:gd name="connsiteY1262" fmla="*/ 2838824 h 4972126"/>
              <a:gd name="connsiteX1263" fmla="*/ 850916 w 6955030"/>
              <a:gd name="connsiteY1263" fmla="*/ 2843989 h 4972126"/>
              <a:gd name="connsiteX1264" fmla="*/ 858969 w 6955030"/>
              <a:gd name="connsiteY1264" fmla="*/ 2869499 h 4972126"/>
              <a:gd name="connsiteX1265" fmla="*/ 834136 w 6955030"/>
              <a:gd name="connsiteY1265" fmla="*/ 2847244 h 4972126"/>
              <a:gd name="connsiteX1266" fmla="*/ 841727 w 6955030"/>
              <a:gd name="connsiteY1266" fmla="*/ 2838824 h 4972126"/>
              <a:gd name="connsiteX1267" fmla="*/ 1190265 w 6955030"/>
              <a:gd name="connsiteY1267" fmla="*/ 2827935 h 4972126"/>
              <a:gd name="connsiteX1268" fmla="*/ 1198131 w 6955030"/>
              <a:gd name="connsiteY1268" fmla="*/ 2831315 h 4972126"/>
              <a:gd name="connsiteX1269" fmla="*/ 1213687 w 6955030"/>
              <a:gd name="connsiteY1269" fmla="*/ 2844174 h 4972126"/>
              <a:gd name="connsiteX1270" fmla="*/ 1182168 w 6955030"/>
              <a:gd name="connsiteY1270" fmla="*/ 2831608 h 4972126"/>
              <a:gd name="connsiteX1271" fmla="*/ 1190265 w 6955030"/>
              <a:gd name="connsiteY1271" fmla="*/ 2827935 h 4972126"/>
              <a:gd name="connsiteX1272" fmla="*/ 1360894 w 6955030"/>
              <a:gd name="connsiteY1272" fmla="*/ 2805465 h 4972126"/>
              <a:gd name="connsiteX1273" fmla="*/ 1357730 w 6955030"/>
              <a:gd name="connsiteY1273" fmla="*/ 2812976 h 4972126"/>
              <a:gd name="connsiteX1274" fmla="*/ 1370882 w 6955030"/>
              <a:gd name="connsiteY1274" fmla="*/ 2810296 h 4972126"/>
              <a:gd name="connsiteX1275" fmla="*/ 1373648 w 6955030"/>
              <a:gd name="connsiteY1275" fmla="*/ 2806590 h 4972126"/>
              <a:gd name="connsiteX1276" fmla="*/ 1373611 w 6955030"/>
              <a:gd name="connsiteY1276" fmla="*/ 2806366 h 4972126"/>
              <a:gd name="connsiteX1277" fmla="*/ 1360894 w 6955030"/>
              <a:gd name="connsiteY1277" fmla="*/ 2805465 h 4972126"/>
              <a:gd name="connsiteX1278" fmla="*/ 1335372 w 6955030"/>
              <a:gd name="connsiteY1278" fmla="*/ 2794902 h 4972126"/>
              <a:gd name="connsiteX1279" fmla="*/ 1328503 w 6955030"/>
              <a:gd name="connsiteY1279" fmla="*/ 2809435 h 4972126"/>
              <a:gd name="connsiteX1280" fmla="*/ 1344261 w 6955030"/>
              <a:gd name="connsiteY1280" fmla="*/ 2811619 h 4972126"/>
              <a:gd name="connsiteX1281" fmla="*/ 1345088 w 6955030"/>
              <a:gd name="connsiteY1281" fmla="*/ 2799139 h 4972126"/>
              <a:gd name="connsiteX1282" fmla="*/ 1256536 w 6955030"/>
              <a:gd name="connsiteY1282" fmla="*/ 2786715 h 4972126"/>
              <a:gd name="connsiteX1283" fmla="*/ 1259968 w 6955030"/>
              <a:gd name="connsiteY1283" fmla="*/ 2791118 h 4972126"/>
              <a:gd name="connsiteX1284" fmla="*/ 1264314 w 6955030"/>
              <a:gd name="connsiteY1284" fmla="*/ 2787137 h 4972126"/>
              <a:gd name="connsiteX1285" fmla="*/ 1300654 w 6955030"/>
              <a:gd name="connsiteY1285" fmla="*/ 2785386 h 4972126"/>
              <a:gd name="connsiteX1286" fmla="*/ 1300518 w 6955030"/>
              <a:gd name="connsiteY1286" fmla="*/ 2785388 h 4972126"/>
              <a:gd name="connsiteX1287" fmla="*/ 1297796 w 6955030"/>
              <a:gd name="connsiteY1287" fmla="*/ 2796621 h 4972126"/>
              <a:gd name="connsiteX1288" fmla="*/ 1297613 w 6955030"/>
              <a:gd name="connsiteY1288" fmla="*/ 2797373 h 4972126"/>
              <a:gd name="connsiteX1289" fmla="*/ 1302221 w 6955030"/>
              <a:gd name="connsiteY1289" fmla="*/ 2801638 h 4972126"/>
              <a:gd name="connsiteX1290" fmla="*/ 1309736 w 6955030"/>
              <a:gd name="connsiteY1290" fmla="*/ 2796240 h 4972126"/>
              <a:gd name="connsiteX1291" fmla="*/ 1304367 w 6955030"/>
              <a:gd name="connsiteY1291" fmla="*/ 2786821 h 4972126"/>
              <a:gd name="connsiteX1292" fmla="*/ 1034947 w 6955030"/>
              <a:gd name="connsiteY1292" fmla="*/ 2767965 h 4972126"/>
              <a:gd name="connsiteX1293" fmla="*/ 1043442 w 6955030"/>
              <a:gd name="connsiteY1293" fmla="*/ 2776856 h 4972126"/>
              <a:gd name="connsiteX1294" fmla="*/ 1008024 w 6955030"/>
              <a:gd name="connsiteY1294" fmla="*/ 2789423 h 4972126"/>
              <a:gd name="connsiteX1295" fmla="*/ 1026046 w 6955030"/>
              <a:gd name="connsiteY1295" fmla="*/ 2772458 h 4972126"/>
              <a:gd name="connsiteX1296" fmla="*/ 1034947 w 6955030"/>
              <a:gd name="connsiteY1296" fmla="*/ 2767965 h 4972126"/>
              <a:gd name="connsiteX1297" fmla="*/ 1182769 w 6955030"/>
              <a:gd name="connsiteY1297" fmla="*/ 2750166 h 4972126"/>
              <a:gd name="connsiteX1298" fmla="*/ 1177434 w 6955030"/>
              <a:gd name="connsiteY1298" fmla="*/ 2757716 h 4972126"/>
              <a:gd name="connsiteX1299" fmla="*/ 1174233 w 6955030"/>
              <a:gd name="connsiteY1299" fmla="*/ 2782284 h 4972126"/>
              <a:gd name="connsiteX1300" fmla="*/ 1158757 w 6955030"/>
              <a:gd name="connsiteY1300" fmla="*/ 2765701 h 4972126"/>
              <a:gd name="connsiteX1301" fmla="*/ 1157500 w 6955030"/>
              <a:gd name="connsiteY1301" fmla="*/ 2806398 h 4972126"/>
              <a:gd name="connsiteX1302" fmla="*/ 1189921 w 6955030"/>
              <a:gd name="connsiteY1302" fmla="*/ 2788434 h 4972126"/>
              <a:gd name="connsiteX1303" fmla="*/ 1193057 w 6955030"/>
              <a:gd name="connsiteY1303" fmla="*/ 2766707 h 4972126"/>
              <a:gd name="connsiteX1304" fmla="*/ 1186735 w 6955030"/>
              <a:gd name="connsiteY1304" fmla="*/ 2766446 h 4972126"/>
              <a:gd name="connsiteX1305" fmla="*/ 1185007 w 6955030"/>
              <a:gd name="connsiteY1305" fmla="*/ 2751521 h 4972126"/>
              <a:gd name="connsiteX1306" fmla="*/ 1092860 w 6955030"/>
              <a:gd name="connsiteY1306" fmla="*/ 2749785 h 4972126"/>
              <a:gd name="connsiteX1307" fmla="*/ 1098267 w 6955030"/>
              <a:gd name="connsiteY1307" fmla="*/ 2755627 h 4972126"/>
              <a:gd name="connsiteX1308" fmla="*/ 1097606 w 6955030"/>
              <a:gd name="connsiteY1308" fmla="*/ 2776018 h 4972126"/>
              <a:gd name="connsiteX1309" fmla="*/ 1053100 w 6955030"/>
              <a:gd name="connsiteY1309" fmla="*/ 2772479 h 4972126"/>
              <a:gd name="connsiteX1310" fmla="*/ 1087277 w 6955030"/>
              <a:gd name="connsiteY1310" fmla="*/ 2749947 h 4972126"/>
              <a:gd name="connsiteX1311" fmla="*/ 1092860 w 6955030"/>
              <a:gd name="connsiteY1311" fmla="*/ 2749785 h 4972126"/>
              <a:gd name="connsiteX1312" fmla="*/ 1414058 w 6955030"/>
              <a:gd name="connsiteY1312" fmla="*/ 2748467 h 4972126"/>
              <a:gd name="connsiteX1313" fmla="*/ 1413755 w 6955030"/>
              <a:gd name="connsiteY1313" fmla="*/ 2748846 h 4972126"/>
              <a:gd name="connsiteX1314" fmla="*/ 1422375 w 6955030"/>
              <a:gd name="connsiteY1314" fmla="*/ 2764049 h 4972126"/>
              <a:gd name="connsiteX1315" fmla="*/ 1428505 w 6955030"/>
              <a:gd name="connsiteY1315" fmla="*/ 2755185 h 4972126"/>
              <a:gd name="connsiteX1316" fmla="*/ 1425804 w 6955030"/>
              <a:gd name="connsiteY1316" fmla="*/ 2752540 h 4972126"/>
              <a:gd name="connsiteX1317" fmla="*/ 1415135 w 6955030"/>
              <a:gd name="connsiteY1317" fmla="*/ 2748719 h 4972126"/>
              <a:gd name="connsiteX1318" fmla="*/ 1321313 w 6955030"/>
              <a:gd name="connsiteY1318" fmla="*/ 2734787 h 4972126"/>
              <a:gd name="connsiteX1319" fmla="*/ 1304902 w 6955030"/>
              <a:gd name="connsiteY1319" fmla="*/ 2749863 h 4972126"/>
              <a:gd name="connsiteX1320" fmla="*/ 1320527 w 6955030"/>
              <a:gd name="connsiteY1320" fmla="*/ 2760180 h 4972126"/>
              <a:gd name="connsiteX1321" fmla="*/ 1326573 w 6955030"/>
              <a:gd name="connsiteY1321" fmla="*/ 2757240 h 4972126"/>
              <a:gd name="connsiteX1322" fmla="*/ 1326498 w 6955030"/>
              <a:gd name="connsiteY1322" fmla="*/ 2755773 h 4972126"/>
              <a:gd name="connsiteX1323" fmla="*/ 1330450 w 6955030"/>
              <a:gd name="connsiteY1323" fmla="*/ 2742548 h 4972126"/>
              <a:gd name="connsiteX1324" fmla="*/ 1329099 w 6955030"/>
              <a:gd name="connsiteY1324" fmla="*/ 2740432 h 4972126"/>
              <a:gd name="connsiteX1325" fmla="*/ 1321313 w 6955030"/>
              <a:gd name="connsiteY1325" fmla="*/ 2734787 h 4972126"/>
              <a:gd name="connsiteX1326" fmla="*/ 954059 w 6955030"/>
              <a:gd name="connsiteY1326" fmla="*/ 2726188 h 4972126"/>
              <a:gd name="connsiteX1327" fmla="*/ 962018 w 6955030"/>
              <a:gd name="connsiteY1327" fmla="*/ 2729712 h 4972126"/>
              <a:gd name="connsiteX1328" fmla="*/ 996205 w 6955030"/>
              <a:gd name="connsiteY1328" fmla="*/ 2757841 h 4972126"/>
              <a:gd name="connsiteX1329" fmla="*/ 1018913 w 6955030"/>
              <a:gd name="connsiteY1329" fmla="*/ 2744379 h 4972126"/>
              <a:gd name="connsiteX1330" fmla="*/ 1027999 w 6955030"/>
              <a:gd name="connsiteY1330" fmla="*/ 2760391 h 4972126"/>
              <a:gd name="connsiteX1331" fmla="*/ 925368 w 6955030"/>
              <a:gd name="connsiteY1331" fmla="*/ 2782946 h 4972126"/>
              <a:gd name="connsiteX1332" fmla="*/ 954059 w 6955030"/>
              <a:gd name="connsiteY1332" fmla="*/ 2726188 h 4972126"/>
              <a:gd name="connsiteX1333" fmla="*/ 1299189 w 6955030"/>
              <a:gd name="connsiteY1333" fmla="*/ 2721542 h 4972126"/>
              <a:gd name="connsiteX1334" fmla="*/ 1302530 w 6955030"/>
              <a:gd name="connsiteY1334" fmla="*/ 2724159 h 4972126"/>
              <a:gd name="connsiteX1335" fmla="*/ 1302285 w 6955030"/>
              <a:gd name="connsiteY1335" fmla="*/ 2722292 h 4972126"/>
              <a:gd name="connsiteX1336" fmla="*/ 1273176 w 6955030"/>
              <a:gd name="connsiteY1336" fmla="*/ 2715246 h 4972126"/>
              <a:gd name="connsiteX1337" fmla="*/ 1277131 w 6955030"/>
              <a:gd name="connsiteY1337" fmla="*/ 2722180 h 4972126"/>
              <a:gd name="connsiteX1338" fmla="*/ 1281527 w 6955030"/>
              <a:gd name="connsiteY1338" fmla="*/ 2717267 h 4972126"/>
              <a:gd name="connsiteX1339" fmla="*/ 802341 w 6955030"/>
              <a:gd name="connsiteY1339" fmla="*/ 2703587 h 4972126"/>
              <a:gd name="connsiteX1340" fmla="*/ 809633 w 6955030"/>
              <a:gd name="connsiteY1340" fmla="*/ 2707697 h 4972126"/>
              <a:gd name="connsiteX1341" fmla="*/ 805372 w 6955030"/>
              <a:gd name="connsiteY1341" fmla="*/ 2743086 h 4972126"/>
              <a:gd name="connsiteX1342" fmla="*/ 787290 w 6955030"/>
              <a:gd name="connsiteY1342" fmla="*/ 2711057 h 4972126"/>
              <a:gd name="connsiteX1343" fmla="*/ 802341 w 6955030"/>
              <a:gd name="connsiteY1343" fmla="*/ 2703587 h 4972126"/>
              <a:gd name="connsiteX1344" fmla="*/ 876964 w 6955030"/>
              <a:gd name="connsiteY1344" fmla="*/ 2697713 h 4972126"/>
              <a:gd name="connsiteX1345" fmla="*/ 892050 w 6955030"/>
              <a:gd name="connsiteY1345" fmla="*/ 2724314 h 4972126"/>
              <a:gd name="connsiteX1346" fmla="*/ 914755 w 6955030"/>
              <a:gd name="connsiteY1346" fmla="*/ 2710848 h 4972126"/>
              <a:gd name="connsiteX1347" fmla="*/ 900539 w 6955030"/>
              <a:gd name="connsiteY1347" fmla="*/ 2760695 h 4972126"/>
              <a:gd name="connsiteX1348" fmla="*/ 824842 w 6955030"/>
              <a:gd name="connsiteY1348" fmla="*/ 2734451 h 4972126"/>
              <a:gd name="connsiteX1349" fmla="*/ 818453 w 6955030"/>
              <a:gd name="connsiteY1349" fmla="*/ 2733912 h 4972126"/>
              <a:gd name="connsiteX1350" fmla="*/ 825770 w 6955030"/>
              <a:gd name="connsiteY1350" fmla="*/ 2703890 h 4972126"/>
              <a:gd name="connsiteX1351" fmla="*/ 847275 w 6955030"/>
              <a:gd name="connsiteY1351" fmla="*/ 2731003 h 4972126"/>
              <a:gd name="connsiteX1352" fmla="*/ 876964 w 6955030"/>
              <a:gd name="connsiteY1352" fmla="*/ 2697713 h 4972126"/>
              <a:gd name="connsiteX1353" fmla="*/ 765489 w 6955030"/>
              <a:gd name="connsiteY1353" fmla="*/ 2694053 h 4972126"/>
              <a:gd name="connsiteX1354" fmla="*/ 770616 w 6955030"/>
              <a:gd name="connsiteY1354" fmla="*/ 2735261 h 4972126"/>
              <a:gd name="connsiteX1355" fmla="*/ 752143 w 6955030"/>
              <a:gd name="connsiteY1355" fmla="*/ 2713459 h 4972126"/>
              <a:gd name="connsiteX1356" fmla="*/ 765489 w 6955030"/>
              <a:gd name="connsiteY1356" fmla="*/ 2694053 h 4972126"/>
              <a:gd name="connsiteX1357" fmla="*/ 1047160 w 6955030"/>
              <a:gd name="connsiteY1357" fmla="*/ 2684828 h 4972126"/>
              <a:gd name="connsiteX1358" fmla="*/ 1055027 w 6955030"/>
              <a:gd name="connsiteY1358" fmla="*/ 2688209 h 4972126"/>
              <a:gd name="connsiteX1359" fmla="*/ 1070582 w 6955030"/>
              <a:gd name="connsiteY1359" fmla="*/ 2701069 h 4972126"/>
              <a:gd name="connsiteX1360" fmla="*/ 1039061 w 6955030"/>
              <a:gd name="connsiteY1360" fmla="*/ 2688503 h 4972126"/>
              <a:gd name="connsiteX1361" fmla="*/ 1047160 w 6955030"/>
              <a:gd name="connsiteY1361" fmla="*/ 2684828 h 4972126"/>
              <a:gd name="connsiteX1362" fmla="*/ 1217789 w 6955030"/>
              <a:gd name="connsiteY1362" fmla="*/ 2662360 h 4972126"/>
              <a:gd name="connsiteX1363" fmla="*/ 1213479 w 6955030"/>
              <a:gd name="connsiteY1363" fmla="*/ 2672589 h 4972126"/>
              <a:gd name="connsiteX1364" fmla="*/ 1227647 w 6955030"/>
              <a:gd name="connsiteY1364" fmla="*/ 2677853 h 4972126"/>
              <a:gd name="connsiteX1365" fmla="*/ 1231794 w 6955030"/>
              <a:gd name="connsiteY1365" fmla="*/ 2671032 h 4972126"/>
              <a:gd name="connsiteX1366" fmla="*/ 1230506 w 6955030"/>
              <a:gd name="connsiteY1366" fmla="*/ 2663260 h 4972126"/>
              <a:gd name="connsiteX1367" fmla="*/ 1217789 w 6955030"/>
              <a:gd name="connsiteY1367" fmla="*/ 2662360 h 4972126"/>
              <a:gd name="connsiteX1368" fmla="*/ 1179881 w 6955030"/>
              <a:gd name="connsiteY1368" fmla="*/ 2649162 h 4972126"/>
              <a:gd name="connsiteX1369" fmla="*/ 1177484 w 6955030"/>
              <a:gd name="connsiteY1369" fmla="*/ 2664654 h 4972126"/>
              <a:gd name="connsiteX1370" fmla="*/ 1180997 w 6955030"/>
              <a:gd name="connsiteY1370" fmla="*/ 2665720 h 4972126"/>
              <a:gd name="connsiteX1371" fmla="*/ 1201156 w 6955030"/>
              <a:gd name="connsiteY1371" fmla="*/ 2668514 h 4972126"/>
              <a:gd name="connsiteX1372" fmla="*/ 1201983 w 6955030"/>
              <a:gd name="connsiteY1372" fmla="*/ 2656034 h 4972126"/>
              <a:gd name="connsiteX1373" fmla="*/ 1179881 w 6955030"/>
              <a:gd name="connsiteY1373" fmla="*/ 2649162 h 4972126"/>
              <a:gd name="connsiteX1374" fmla="*/ 1053852 w 6955030"/>
              <a:gd name="connsiteY1374" fmla="*/ 2647517 h 4972126"/>
              <a:gd name="connsiteX1375" fmla="*/ 1059093 w 6955030"/>
              <a:gd name="connsiteY1375" fmla="*/ 2659439 h 4972126"/>
              <a:gd name="connsiteX1376" fmla="*/ 1036993 w 6955030"/>
              <a:gd name="connsiteY1376" fmla="*/ 2652572 h 4972126"/>
              <a:gd name="connsiteX1377" fmla="*/ 1048243 w 6955030"/>
              <a:gd name="connsiteY1377" fmla="*/ 2648460 h 4972126"/>
              <a:gd name="connsiteX1378" fmla="*/ 1053852 w 6955030"/>
              <a:gd name="connsiteY1378" fmla="*/ 2647517 h 4972126"/>
              <a:gd name="connsiteX1379" fmla="*/ 1137771 w 6955030"/>
              <a:gd name="connsiteY1379" fmla="*/ 2642854 h 4972126"/>
              <a:gd name="connsiteX1380" fmla="*/ 1125622 w 6955030"/>
              <a:gd name="connsiteY1380" fmla="*/ 2644268 h 4972126"/>
              <a:gd name="connsiteX1381" fmla="*/ 1109702 w 6955030"/>
              <a:gd name="connsiteY1381" fmla="*/ 2643407 h 4972126"/>
              <a:gd name="connsiteX1382" fmla="*/ 1114635 w 6955030"/>
              <a:gd name="connsiteY1382" fmla="*/ 2649123 h 4972126"/>
              <a:gd name="connsiteX1383" fmla="*/ 1115374 w 6955030"/>
              <a:gd name="connsiteY1383" fmla="*/ 2649220 h 4972126"/>
              <a:gd name="connsiteX1384" fmla="*/ 1131242 w 6955030"/>
              <a:gd name="connsiteY1384" fmla="*/ 2651697 h 4972126"/>
              <a:gd name="connsiteX1385" fmla="*/ 1157549 w 6955030"/>
              <a:gd name="connsiteY1385" fmla="*/ 2642280 h 4972126"/>
              <a:gd name="connsiteX1386" fmla="*/ 1141702 w 6955030"/>
              <a:gd name="connsiteY1386" fmla="*/ 2642405 h 4972126"/>
              <a:gd name="connsiteX1387" fmla="*/ 1159115 w 6955030"/>
              <a:gd name="connsiteY1387" fmla="*/ 2658532 h 4972126"/>
              <a:gd name="connsiteX1388" fmla="*/ 1173283 w 6955030"/>
              <a:gd name="connsiteY1388" fmla="*/ 2648355 h 4972126"/>
              <a:gd name="connsiteX1389" fmla="*/ 1157549 w 6955030"/>
              <a:gd name="connsiteY1389" fmla="*/ 2642280 h 4972126"/>
              <a:gd name="connsiteX1390" fmla="*/ 1270962 w 6955030"/>
              <a:gd name="connsiteY1390" fmla="*/ 2605351 h 4972126"/>
              <a:gd name="connsiteX1391" fmla="*/ 1270651 w 6955030"/>
              <a:gd name="connsiteY1391" fmla="*/ 2605740 h 4972126"/>
              <a:gd name="connsiteX1392" fmla="*/ 1279270 w 6955030"/>
              <a:gd name="connsiteY1392" fmla="*/ 2620941 h 4972126"/>
              <a:gd name="connsiteX1393" fmla="*/ 1285400 w 6955030"/>
              <a:gd name="connsiteY1393" fmla="*/ 2612080 h 4972126"/>
              <a:gd name="connsiteX1394" fmla="*/ 1282696 w 6955030"/>
              <a:gd name="connsiteY1394" fmla="*/ 2609435 h 4972126"/>
              <a:gd name="connsiteX1395" fmla="*/ 1272030 w 6955030"/>
              <a:gd name="connsiteY1395" fmla="*/ 2605613 h 4972126"/>
              <a:gd name="connsiteX1396" fmla="*/ 1178207 w 6955030"/>
              <a:gd name="connsiteY1396" fmla="*/ 2591681 h 4972126"/>
              <a:gd name="connsiteX1397" fmla="*/ 1161796 w 6955030"/>
              <a:gd name="connsiteY1397" fmla="*/ 2606757 h 4972126"/>
              <a:gd name="connsiteX1398" fmla="*/ 1193584 w 6955030"/>
              <a:gd name="connsiteY1398" fmla="*/ 2609217 h 4972126"/>
              <a:gd name="connsiteX1399" fmla="*/ 1178207 w 6955030"/>
              <a:gd name="connsiteY1399" fmla="*/ 2591681 h 4972126"/>
              <a:gd name="connsiteX1400" fmla="*/ 1156293 w 6955030"/>
              <a:gd name="connsiteY1400" fmla="*/ 2578598 h 4972126"/>
              <a:gd name="connsiteX1401" fmla="*/ 1159425 w 6955030"/>
              <a:gd name="connsiteY1401" fmla="*/ 2581054 h 4972126"/>
              <a:gd name="connsiteX1402" fmla="*/ 1159183 w 6955030"/>
              <a:gd name="connsiteY1402" fmla="*/ 2579212 h 4972126"/>
              <a:gd name="connsiteX1403" fmla="*/ 1130656 w 6955030"/>
              <a:gd name="connsiteY1403" fmla="*/ 2573166 h 4972126"/>
              <a:gd name="connsiteX1404" fmla="*/ 1134025 w 6955030"/>
              <a:gd name="connsiteY1404" fmla="*/ 2579074 h 4972126"/>
              <a:gd name="connsiteX1405" fmla="*/ 1137932 w 6955030"/>
              <a:gd name="connsiteY1405" fmla="*/ 2574708 h 4972126"/>
              <a:gd name="connsiteX1406" fmla="*/ 904054 w 6955030"/>
              <a:gd name="connsiteY1406" fmla="*/ 2541722 h 4972126"/>
              <a:gd name="connsiteX1407" fmla="*/ 911921 w 6955030"/>
              <a:gd name="connsiteY1407" fmla="*/ 2545104 h 4972126"/>
              <a:gd name="connsiteX1408" fmla="*/ 927476 w 6955030"/>
              <a:gd name="connsiteY1408" fmla="*/ 2557963 h 4972126"/>
              <a:gd name="connsiteX1409" fmla="*/ 895955 w 6955030"/>
              <a:gd name="connsiteY1409" fmla="*/ 2545397 h 4972126"/>
              <a:gd name="connsiteX1410" fmla="*/ 904054 w 6955030"/>
              <a:gd name="connsiteY1410" fmla="*/ 2541722 h 4972126"/>
              <a:gd name="connsiteX1411" fmla="*/ 1074683 w 6955030"/>
              <a:gd name="connsiteY1411" fmla="*/ 2519254 h 4972126"/>
              <a:gd name="connsiteX1412" fmla="*/ 1070373 w 6955030"/>
              <a:gd name="connsiteY1412" fmla="*/ 2529483 h 4972126"/>
              <a:gd name="connsiteX1413" fmla="*/ 1084542 w 6955030"/>
              <a:gd name="connsiteY1413" fmla="*/ 2534748 h 4972126"/>
              <a:gd name="connsiteX1414" fmla="*/ 1088689 w 6955030"/>
              <a:gd name="connsiteY1414" fmla="*/ 2527926 h 4972126"/>
              <a:gd name="connsiteX1415" fmla="*/ 1087400 w 6955030"/>
              <a:gd name="connsiteY1415" fmla="*/ 2520154 h 4972126"/>
              <a:gd name="connsiteX1416" fmla="*/ 1074683 w 6955030"/>
              <a:gd name="connsiteY1416" fmla="*/ 2519254 h 4972126"/>
              <a:gd name="connsiteX1417" fmla="*/ 1036775 w 6955030"/>
              <a:gd name="connsiteY1417" fmla="*/ 2506057 h 4972126"/>
              <a:gd name="connsiteX1418" fmla="*/ 1034378 w 6955030"/>
              <a:gd name="connsiteY1418" fmla="*/ 2521548 h 4972126"/>
              <a:gd name="connsiteX1419" fmla="*/ 1037889 w 6955030"/>
              <a:gd name="connsiteY1419" fmla="*/ 2522614 h 4972126"/>
              <a:gd name="connsiteX1420" fmla="*/ 1058050 w 6955030"/>
              <a:gd name="connsiteY1420" fmla="*/ 2525408 h 4972126"/>
              <a:gd name="connsiteX1421" fmla="*/ 1058877 w 6955030"/>
              <a:gd name="connsiteY1421" fmla="*/ 2512928 h 4972126"/>
              <a:gd name="connsiteX1422" fmla="*/ 1036775 w 6955030"/>
              <a:gd name="connsiteY1422" fmla="*/ 2506057 h 4972126"/>
              <a:gd name="connsiteX1423" fmla="*/ 910747 w 6955030"/>
              <a:gd name="connsiteY1423" fmla="*/ 2504411 h 4972126"/>
              <a:gd name="connsiteX1424" fmla="*/ 915988 w 6955030"/>
              <a:gd name="connsiteY1424" fmla="*/ 2516334 h 4972126"/>
              <a:gd name="connsiteX1425" fmla="*/ 893887 w 6955030"/>
              <a:gd name="connsiteY1425" fmla="*/ 2509467 h 4972126"/>
              <a:gd name="connsiteX1426" fmla="*/ 905138 w 6955030"/>
              <a:gd name="connsiteY1426" fmla="*/ 2505355 h 4972126"/>
              <a:gd name="connsiteX1427" fmla="*/ 910747 w 6955030"/>
              <a:gd name="connsiteY1427" fmla="*/ 2504411 h 4972126"/>
              <a:gd name="connsiteX1428" fmla="*/ 994665 w 6955030"/>
              <a:gd name="connsiteY1428" fmla="*/ 2499748 h 4972126"/>
              <a:gd name="connsiteX1429" fmla="*/ 982517 w 6955030"/>
              <a:gd name="connsiteY1429" fmla="*/ 2501163 h 4972126"/>
              <a:gd name="connsiteX1430" fmla="*/ 966597 w 6955030"/>
              <a:gd name="connsiteY1430" fmla="*/ 2500302 h 4972126"/>
              <a:gd name="connsiteX1431" fmla="*/ 971529 w 6955030"/>
              <a:gd name="connsiteY1431" fmla="*/ 2506018 h 4972126"/>
              <a:gd name="connsiteX1432" fmla="*/ 972270 w 6955030"/>
              <a:gd name="connsiteY1432" fmla="*/ 2506113 h 4972126"/>
              <a:gd name="connsiteX1433" fmla="*/ 988137 w 6955030"/>
              <a:gd name="connsiteY1433" fmla="*/ 2508592 h 4972126"/>
              <a:gd name="connsiteX1434" fmla="*/ 1014443 w 6955030"/>
              <a:gd name="connsiteY1434" fmla="*/ 2499175 h 4972126"/>
              <a:gd name="connsiteX1435" fmla="*/ 998596 w 6955030"/>
              <a:gd name="connsiteY1435" fmla="*/ 2499300 h 4972126"/>
              <a:gd name="connsiteX1436" fmla="*/ 1016009 w 6955030"/>
              <a:gd name="connsiteY1436" fmla="*/ 2515427 h 4972126"/>
              <a:gd name="connsiteX1437" fmla="*/ 1030178 w 6955030"/>
              <a:gd name="connsiteY1437" fmla="*/ 2505247 h 4972126"/>
              <a:gd name="connsiteX1438" fmla="*/ 1014443 w 6955030"/>
              <a:gd name="connsiteY1438" fmla="*/ 2499175 h 4972126"/>
              <a:gd name="connsiteX1439" fmla="*/ 1127854 w 6955030"/>
              <a:gd name="connsiteY1439" fmla="*/ 2462245 h 4972126"/>
              <a:gd name="connsiteX1440" fmla="*/ 1127546 w 6955030"/>
              <a:gd name="connsiteY1440" fmla="*/ 2462633 h 4972126"/>
              <a:gd name="connsiteX1441" fmla="*/ 1136164 w 6955030"/>
              <a:gd name="connsiteY1441" fmla="*/ 2477836 h 4972126"/>
              <a:gd name="connsiteX1442" fmla="*/ 1142294 w 6955030"/>
              <a:gd name="connsiteY1442" fmla="*/ 2468972 h 4972126"/>
              <a:gd name="connsiteX1443" fmla="*/ 1139591 w 6955030"/>
              <a:gd name="connsiteY1443" fmla="*/ 2466327 h 4972126"/>
              <a:gd name="connsiteX1444" fmla="*/ 1128924 w 6955030"/>
              <a:gd name="connsiteY1444" fmla="*/ 2462508 h 4972126"/>
              <a:gd name="connsiteX1445" fmla="*/ 1035102 w 6955030"/>
              <a:gd name="connsiteY1445" fmla="*/ 2448576 h 4972126"/>
              <a:gd name="connsiteX1446" fmla="*/ 1018691 w 6955030"/>
              <a:gd name="connsiteY1446" fmla="*/ 2463651 h 4972126"/>
              <a:gd name="connsiteX1447" fmla="*/ 1050479 w 6955030"/>
              <a:gd name="connsiteY1447" fmla="*/ 2466109 h 4972126"/>
              <a:gd name="connsiteX1448" fmla="*/ 1035102 w 6955030"/>
              <a:gd name="connsiteY1448" fmla="*/ 2448576 h 4972126"/>
              <a:gd name="connsiteX1449" fmla="*/ 1013187 w 6955030"/>
              <a:gd name="connsiteY1449" fmla="*/ 2435493 h 4972126"/>
              <a:gd name="connsiteX1450" fmla="*/ 1016319 w 6955030"/>
              <a:gd name="connsiteY1450" fmla="*/ 2437948 h 4972126"/>
              <a:gd name="connsiteX1451" fmla="*/ 1016076 w 6955030"/>
              <a:gd name="connsiteY1451" fmla="*/ 2436107 h 4972126"/>
              <a:gd name="connsiteX1452" fmla="*/ 987551 w 6955030"/>
              <a:gd name="connsiteY1452" fmla="*/ 2430058 h 4972126"/>
              <a:gd name="connsiteX1453" fmla="*/ 990920 w 6955030"/>
              <a:gd name="connsiteY1453" fmla="*/ 2435969 h 4972126"/>
              <a:gd name="connsiteX1454" fmla="*/ 994827 w 6955030"/>
              <a:gd name="connsiteY1454" fmla="*/ 2431603 h 4972126"/>
              <a:gd name="connsiteX1455" fmla="*/ 760949 w 6955030"/>
              <a:gd name="connsiteY1455" fmla="*/ 2398617 h 4972126"/>
              <a:gd name="connsiteX1456" fmla="*/ 768815 w 6955030"/>
              <a:gd name="connsiteY1456" fmla="*/ 2401999 h 4972126"/>
              <a:gd name="connsiteX1457" fmla="*/ 784371 w 6955030"/>
              <a:gd name="connsiteY1457" fmla="*/ 2414858 h 4972126"/>
              <a:gd name="connsiteX1458" fmla="*/ 752850 w 6955030"/>
              <a:gd name="connsiteY1458" fmla="*/ 2402291 h 4972126"/>
              <a:gd name="connsiteX1459" fmla="*/ 760949 w 6955030"/>
              <a:gd name="connsiteY1459" fmla="*/ 2398617 h 4972126"/>
              <a:gd name="connsiteX1460" fmla="*/ 931578 w 6955030"/>
              <a:gd name="connsiteY1460" fmla="*/ 2376149 h 4972126"/>
              <a:gd name="connsiteX1461" fmla="*/ 927267 w 6955030"/>
              <a:gd name="connsiteY1461" fmla="*/ 2386378 h 4972126"/>
              <a:gd name="connsiteX1462" fmla="*/ 941436 w 6955030"/>
              <a:gd name="connsiteY1462" fmla="*/ 2391642 h 4972126"/>
              <a:gd name="connsiteX1463" fmla="*/ 945583 w 6955030"/>
              <a:gd name="connsiteY1463" fmla="*/ 2384821 h 4972126"/>
              <a:gd name="connsiteX1464" fmla="*/ 944295 w 6955030"/>
              <a:gd name="connsiteY1464" fmla="*/ 2377049 h 4972126"/>
              <a:gd name="connsiteX1465" fmla="*/ 931578 w 6955030"/>
              <a:gd name="connsiteY1465" fmla="*/ 2376149 h 4972126"/>
              <a:gd name="connsiteX1466" fmla="*/ 893670 w 6955030"/>
              <a:gd name="connsiteY1466" fmla="*/ 2362951 h 4972126"/>
              <a:gd name="connsiteX1467" fmla="*/ 891272 w 6955030"/>
              <a:gd name="connsiteY1467" fmla="*/ 2378440 h 4972126"/>
              <a:gd name="connsiteX1468" fmla="*/ 894783 w 6955030"/>
              <a:gd name="connsiteY1468" fmla="*/ 2379509 h 4972126"/>
              <a:gd name="connsiteX1469" fmla="*/ 914945 w 6955030"/>
              <a:gd name="connsiteY1469" fmla="*/ 2382303 h 4972126"/>
              <a:gd name="connsiteX1470" fmla="*/ 915772 w 6955030"/>
              <a:gd name="connsiteY1470" fmla="*/ 2369822 h 4972126"/>
              <a:gd name="connsiteX1471" fmla="*/ 893670 w 6955030"/>
              <a:gd name="connsiteY1471" fmla="*/ 2362951 h 4972126"/>
              <a:gd name="connsiteX1472" fmla="*/ 767639 w 6955030"/>
              <a:gd name="connsiteY1472" fmla="*/ 2361306 h 4972126"/>
              <a:gd name="connsiteX1473" fmla="*/ 772882 w 6955030"/>
              <a:gd name="connsiteY1473" fmla="*/ 2373228 h 4972126"/>
              <a:gd name="connsiteX1474" fmla="*/ 750782 w 6955030"/>
              <a:gd name="connsiteY1474" fmla="*/ 2366361 h 4972126"/>
              <a:gd name="connsiteX1475" fmla="*/ 762033 w 6955030"/>
              <a:gd name="connsiteY1475" fmla="*/ 2362249 h 4972126"/>
              <a:gd name="connsiteX1476" fmla="*/ 767639 w 6955030"/>
              <a:gd name="connsiteY1476" fmla="*/ 2361306 h 4972126"/>
              <a:gd name="connsiteX1477" fmla="*/ 851560 w 6955030"/>
              <a:gd name="connsiteY1477" fmla="*/ 2356642 h 4972126"/>
              <a:gd name="connsiteX1478" fmla="*/ 839412 w 6955030"/>
              <a:gd name="connsiteY1478" fmla="*/ 2358058 h 4972126"/>
              <a:gd name="connsiteX1479" fmla="*/ 823491 w 6955030"/>
              <a:gd name="connsiteY1479" fmla="*/ 2357196 h 4972126"/>
              <a:gd name="connsiteX1480" fmla="*/ 828424 w 6955030"/>
              <a:gd name="connsiteY1480" fmla="*/ 2362910 h 4972126"/>
              <a:gd name="connsiteX1481" fmla="*/ 829165 w 6955030"/>
              <a:gd name="connsiteY1481" fmla="*/ 2363007 h 4972126"/>
              <a:gd name="connsiteX1482" fmla="*/ 845031 w 6955030"/>
              <a:gd name="connsiteY1482" fmla="*/ 2365487 h 4972126"/>
              <a:gd name="connsiteX1483" fmla="*/ 871337 w 6955030"/>
              <a:gd name="connsiteY1483" fmla="*/ 2356070 h 4972126"/>
              <a:gd name="connsiteX1484" fmla="*/ 855491 w 6955030"/>
              <a:gd name="connsiteY1484" fmla="*/ 2356194 h 4972126"/>
              <a:gd name="connsiteX1485" fmla="*/ 872901 w 6955030"/>
              <a:gd name="connsiteY1485" fmla="*/ 2372321 h 4972126"/>
              <a:gd name="connsiteX1486" fmla="*/ 887072 w 6955030"/>
              <a:gd name="connsiteY1486" fmla="*/ 2362142 h 4972126"/>
              <a:gd name="connsiteX1487" fmla="*/ 871337 w 6955030"/>
              <a:gd name="connsiteY1487" fmla="*/ 2356070 h 4972126"/>
              <a:gd name="connsiteX1488" fmla="*/ 988210 w 6955030"/>
              <a:gd name="connsiteY1488" fmla="*/ 2316202 h 4972126"/>
              <a:gd name="connsiteX1489" fmla="*/ 986534 w 6955030"/>
              <a:gd name="connsiteY1489" fmla="*/ 2316897 h 4972126"/>
              <a:gd name="connsiteX1490" fmla="*/ 984440 w 6955030"/>
              <a:gd name="connsiteY1490" fmla="*/ 2319527 h 4972126"/>
              <a:gd name="connsiteX1491" fmla="*/ 993058 w 6955030"/>
              <a:gd name="connsiteY1491" fmla="*/ 2334730 h 4972126"/>
              <a:gd name="connsiteX1492" fmla="*/ 999189 w 6955030"/>
              <a:gd name="connsiteY1492" fmla="*/ 2325867 h 4972126"/>
              <a:gd name="connsiteX1493" fmla="*/ 991301 w 6955030"/>
              <a:gd name="connsiteY1493" fmla="*/ 2318144 h 4972126"/>
              <a:gd name="connsiteX1494" fmla="*/ 1201164 w 6955030"/>
              <a:gd name="connsiteY1494" fmla="*/ 2310280 h 4972126"/>
              <a:gd name="connsiteX1495" fmla="*/ 1204352 w 6955030"/>
              <a:gd name="connsiteY1495" fmla="*/ 2313096 h 4972126"/>
              <a:gd name="connsiteX1496" fmla="*/ 1203232 w 6955030"/>
              <a:gd name="connsiteY1496" fmla="*/ 2310817 h 4972126"/>
              <a:gd name="connsiteX1497" fmla="*/ 891997 w 6955030"/>
              <a:gd name="connsiteY1497" fmla="*/ 2305471 h 4972126"/>
              <a:gd name="connsiteX1498" fmla="*/ 875586 w 6955030"/>
              <a:gd name="connsiteY1498" fmla="*/ 2320546 h 4972126"/>
              <a:gd name="connsiteX1499" fmla="*/ 907373 w 6955030"/>
              <a:gd name="connsiteY1499" fmla="*/ 2323004 h 4972126"/>
              <a:gd name="connsiteX1500" fmla="*/ 891997 w 6955030"/>
              <a:gd name="connsiteY1500" fmla="*/ 2305471 h 4972126"/>
              <a:gd name="connsiteX1501" fmla="*/ 1192848 w 6955030"/>
              <a:gd name="connsiteY1501" fmla="*/ 2299030 h 4972126"/>
              <a:gd name="connsiteX1502" fmla="*/ 1191355 w 6955030"/>
              <a:gd name="connsiteY1502" fmla="*/ 2301201 h 4972126"/>
              <a:gd name="connsiteX1503" fmla="*/ 1193279 w 6955030"/>
              <a:gd name="connsiteY1503" fmla="*/ 2303319 h 4972126"/>
              <a:gd name="connsiteX1504" fmla="*/ 1197444 w 6955030"/>
              <a:gd name="connsiteY1504" fmla="*/ 2306998 h 4972126"/>
              <a:gd name="connsiteX1505" fmla="*/ 1198812 w 6955030"/>
              <a:gd name="connsiteY1505" fmla="*/ 2301352 h 4972126"/>
              <a:gd name="connsiteX1506" fmla="*/ 1198067 w 6955030"/>
              <a:gd name="connsiteY1506" fmla="*/ 2299722 h 4972126"/>
              <a:gd name="connsiteX1507" fmla="*/ 927576 w 6955030"/>
              <a:gd name="connsiteY1507" fmla="*/ 2282565 h 4972126"/>
              <a:gd name="connsiteX1508" fmla="*/ 927921 w 6955030"/>
              <a:gd name="connsiteY1508" fmla="*/ 2284077 h 4972126"/>
              <a:gd name="connsiteX1509" fmla="*/ 928450 w 6955030"/>
              <a:gd name="connsiteY1509" fmla="*/ 2283808 h 4972126"/>
              <a:gd name="connsiteX1510" fmla="*/ 617843 w 6955030"/>
              <a:gd name="connsiteY1510" fmla="*/ 2255511 h 4972126"/>
              <a:gd name="connsiteX1511" fmla="*/ 625709 w 6955030"/>
              <a:gd name="connsiteY1511" fmla="*/ 2258893 h 4972126"/>
              <a:gd name="connsiteX1512" fmla="*/ 641265 w 6955030"/>
              <a:gd name="connsiteY1512" fmla="*/ 2271750 h 4972126"/>
              <a:gd name="connsiteX1513" fmla="*/ 609744 w 6955030"/>
              <a:gd name="connsiteY1513" fmla="*/ 2259186 h 4972126"/>
              <a:gd name="connsiteX1514" fmla="*/ 617843 w 6955030"/>
              <a:gd name="connsiteY1514" fmla="*/ 2255511 h 4972126"/>
              <a:gd name="connsiteX1515" fmla="*/ 849014 w 6955030"/>
              <a:gd name="connsiteY1515" fmla="*/ 2252198 h 4972126"/>
              <a:gd name="connsiteX1516" fmla="*/ 838666 w 6955030"/>
              <a:gd name="connsiteY1516" fmla="*/ 2276821 h 4972126"/>
              <a:gd name="connsiteX1517" fmla="*/ 847814 w 6955030"/>
              <a:gd name="connsiteY1517" fmla="*/ 2292863 h 4972126"/>
              <a:gd name="connsiteX1518" fmla="*/ 873214 w 6955030"/>
              <a:gd name="connsiteY1518" fmla="*/ 2294843 h 4972126"/>
              <a:gd name="connsiteX1519" fmla="*/ 870786 w 6955030"/>
              <a:gd name="connsiteY1519" fmla="*/ 2269172 h 4972126"/>
              <a:gd name="connsiteX1520" fmla="*/ 849014 w 6955030"/>
              <a:gd name="connsiteY1520" fmla="*/ 2252198 h 4972126"/>
              <a:gd name="connsiteX1521" fmla="*/ 927423 w 6955030"/>
              <a:gd name="connsiteY1521" fmla="*/ 2248147 h 4972126"/>
              <a:gd name="connsiteX1522" fmla="*/ 927356 w 6955030"/>
              <a:gd name="connsiteY1522" fmla="*/ 2248151 h 4972126"/>
              <a:gd name="connsiteX1523" fmla="*/ 925641 w 6955030"/>
              <a:gd name="connsiteY1523" fmla="*/ 2250055 h 4972126"/>
              <a:gd name="connsiteX1524" fmla="*/ 923815 w 6955030"/>
              <a:gd name="connsiteY1524" fmla="*/ 2265967 h 4972126"/>
              <a:gd name="connsiteX1525" fmla="*/ 924356 w 6955030"/>
              <a:gd name="connsiteY1525" fmla="*/ 2268351 h 4972126"/>
              <a:gd name="connsiteX1526" fmla="*/ 933536 w 6955030"/>
              <a:gd name="connsiteY1526" fmla="*/ 2258174 h 4972126"/>
              <a:gd name="connsiteX1527" fmla="*/ 939302 w 6955030"/>
              <a:gd name="connsiteY1527" fmla="*/ 2247464 h 4972126"/>
              <a:gd name="connsiteX1528" fmla="*/ 936919 w 6955030"/>
              <a:gd name="connsiteY1528" fmla="*/ 2247602 h 4972126"/>
              <a:gd name="connsiteX1529" fmla="*/ 936336 w 6955030"/>
              <a:gd name="connsiteY1529" fmla="*/ 2257105 h 4972126"/>
              <a:gd name="connsiteX1530" fmla="*/ 952340 w 6955030"/>
              <a:gd name="connsiteY1530" fmla="*/ 2269751 h 4972126"/>
              <a:gd name="connsiteX1531" fmla="*/ 951444 w 6955030"/>
              <a:gd name="connsiteY1531" fmla="*/ 2274776 h 4972126"/>
              <a:gd name="connsiteX1532" fmla="*/ 960038 w 6955030"/>
              <a:gd name="connsiteY1532" fmla="*/ 2273891 h 4972126"/>
              <a:gd name="connsiteX1533" fmla="*/ 958681 w 6955030"/>
              <a:gd name="connsiteY1533" fmla="*/ 2271705 h 4972126"/>
              <a:gd name="connsiteX1534" fmla="*/ 958787 w 6955030"/>
              <a:gd name="connsiteY1534" fmla="*/ 2267528 h 4972126"/>
              <a:gd name="connsiteX1535" fmla="*/ 955592 w 6955030"/>
              <a:gd name="connsiteY1535" fmla="*/ 2265950 h 4972126"/>
              <a:gd name="connsiteX1536" fmla="*/ 945753 w 6955030"/>
              <a:gd name="connsiteY1536" fmla="*/ 2249336 h 4972126"/>
              <a:gd name="connsiteX1537" fmla="*/ 946059 w 6955030"/>
              <a:gd name="connsiteY1537" fmla="*/ 2248599 h 4972126"/>
              <a:gd name="connsiteX1538" fmla="*/ 807804 w 6955030"/>
              <a:gd name="connsiteY1538" fmla="*/ 2243921 h 4972126"/>
              <a:gd name="connsiteX1539" fmla="*/ 826281 w 6955030"/>
              <a:gd name="connsiteY1539" fmla="*/ 2265721 h 4972126"/>
              <a:gd name="connsiteX1540" fmla="*/ 807804 w 6955030"/>
              <a:gd name="connsiteY1540" fmla="*/ 2243921 h 4972126"/>
              <a:gd name="connsiteX1541" fmla="*/ 942761 w 6955030"/>
              <a:gd name="connsiteY1541" fmla="*/ 2242820 h 4972126"/>
              <a:gd name="connsiteX1542" fmla="*/ 941422 w 6955030"/>
              <a:gd name="connsiteY1542" fmla="*/ 2242906 h 4972126"/>
              <a:gd name="connsiteX1543" fmla="*/ 941865 w 6955030"/>
              <a:gd name="connsiteY1543" fmla="*/ 2244519 h 4972126"/>
              <a:gd name="connsiteX1544" fmla="*/ 943175 w 6955030"/>
              <a:gd name="connsiteY1544" fmla="*/ 2243311 h 4972126"/>
              <a:gd name="connsiteX1545" fmla="*/ 645795 w 6955030"/>
              <a:gd name="connsiteY1545" fmla="*/ 2226196 h 4972126"/>
              <a:gd name="connsiteX1546" fmla="*/ 661541 w 6955030"/>
              <a:gd name="connsiteY1546" fmla="*/ 2232554 h 4972126"/>
              <a:gd name="connsiteX1547" fmla="*/ 650924 w 6955030"/>
              <a:gd name="connsiteY1547" fmla="*/ 2267373 h 4972126"/>
              <a:gd name="connsiteX1548" fmla="*/ 645795 w 6955030"/>
              <a:gd name="connsiteY1548" fmla="*/ 2226196 h 4972126"/>
              <a:gd name="connsiteX1549" fmla="*/ 624535 w 6955030"/>
              <a:gd name="connsiteY1549" fmla="*/ 2218198 h 4972126"/>
              <a:gd name="connsiteX1550" fmla="*/ 629776 w 6955030"/>
              <a:gd name="connsiteY1550" fmla="*/ 2230122 h 4972126"/>
              <a:gd name="connsiteX1551" fmla="*/ 607676 w 6955030"/>
              <a:gd name="connsiteY1551" fmla="*/ 2223256 h 4972126"/>
              <a:gd name="connsiteX1552" fmla="*/ 618927 w 6955030"/>
              <a:gd name="connsiteY1552" fmla="*/ 2219143 h 4972126"/>
              <a:gd name="connsiteX1553" fmla="*/ 624535 w 6955030"/>
              <a:gd name="connsiteY1553" fmla="*/ 2218198 h 4972126"/>
              <a:gd name="connsiteX1554" fmla="*/ 808024 w 6955030"/>
              <a:gd name="connsiteY1554" fmla="*/ 2186886 h 4972126"/>
              <a:gd name="connsiteX1555" fmla="*/ 817111 w 6955030"/>
              <a:gd name="connsiteY1555" fmla="*/ 2202900 h 4972126"/>
              <a:gd name="connsiteX1556" fmla="*/ 788020 w 6955030"/>
              <a:gd name="connsiteY1556" fmla="*/ 2215947 h 4972126"/>
              <a:gd name="connsiteX1557" fmla="*/ 808024 w 6955030"/>
              <a:gd name="connsiteY1557" fmla="*/ 2186886 h 4972126"/>
              <a:gd name="connsiteX1558" fmla="*/ 1049743 w 6955030"/>
              <a:gd name="connsiteY1558" fmla="*/ 2155925 h 4972126"/>
              <a:gd name="connsiteX1559" fmla="*/ 1041577 w 6955030"/>
              <a:gd name="connsiteY1559" fmla="*/ 2167800 h 4972126"/>
              <a:gd name="connsiteX1560" fmla="*/ 1043231 w 6955030"/>
              <a:gd name="connsiteY1560" fmla="*/ 2176021 h 4972126"/>
              <a:gd name="connsiteX1561" fmla="*/ 1044051 w 6955030"/>
              <a:gd name="connsiteY1561" fmla="*/ 2173654 h 4972126"/>
              <a:gd name="connsiteX1562" fmla="*/ 1045895 w 6955030"/>
              <a:gd name="connsiteY1562" fmla="*/ 2179560 h 4972126"/>
              <a:gd name="connsiteX1563" fmla="*/ 1046638 w 6955030"/>
              <a:gd name="connsiteY1563" fmla="*/ 2178330 h 4972126"/>
              <a:gd name="connsiteX1564" fmla="*/ 1054227 w 6955030"/>
              <a:gd name="connsiteY1564" fmla="*/ 2176129 h 4972126"/>
              <a:gd name="connsiteX1565" fmla="*/ 1054248 w 6955030"/>
              <a:gd name="connsiteY1565" fmla="*/ 2175903 h 4972126"/>
              <a:gd name="connsiteX1566" fmla="*/ 1054399 w 6955030"/>
              <a:gd name="connsiteY1566" fmla="*/ 2176079 h 4972126"/>
              <a:gd name="connsiteX1567" fmla="*/ 1055901 w 6955030"/>
              <a:gd name="connsiteY1567" fmla="*/ 2175642 h 4972126"/>
              <a:gd name="connsiteX1568" fmla="*/ 1041880 w 6955030"/>
              <a:gd name="connsiteY1568" fmla="*/ 2167914 h 4972126"/>
              <a:gd name="connsiteX1569" fmla="*/ 1049350 w 6955030"/>
              <a:gd name="connsiteY1569" fmla="*/ 2157762 h 4972126"/>
              <a:gd name="connsiteX1570" fmla="*/ 1056400 w 6955030"/>
              <a:gd name="connsiteY1570" fmla="*/ 2159758 h 4972126"/>
              <a:gd name="connsiteX1571" fmla="*/ 1054959 w 6955030"/>
              <a:gd name="connsiteY1571" fmla="*/ 2156616 h 4972126"/>
              <a:gd name="connsiteX1572" fmla="*/ 1092063 w 6955030"/>
              <a:gd name="connsiteY1572" fmla="*/ 2147563 h 4972126"/>
              <a:gd name="connsiteX1573" fmla="*/ 1090198 w 6955030"/>
              <a:gd name="connsiteY1573" fmla="*/ 2151964 h 4972126"/>
              <a:gd name="connsiteX1574" fmla="*/ 1088789 w 6955030"/>
              <a:gd name="connsiteY1574" fmla="*/ 2153265 h 4972126"/>
              <a:gd name="connsiteX1575" fmla="*/ 1091475 w 6955030"/>
              <a:gd name="connsiteY1575" fmla="*/ 2162960 h 4972126"/>
              <a:gd name="connsiteX1576" fmla="*/ 1092492 w 6955030"/>
              <a:gd name="connsiteY1576" fmla="*/ 2161471 h 4972126"/>
              <a:gd name="connsiteX1577" fmla="*/ 1096374 w 6955030"/>
              <a:gd name="connsiteY1577" fmla="*/ 2149646 h 4972126"/>
              <a:gd name="connsiteX1578" fmla="*/ 1096740 w 6955030"/>
              <a:gd name="connsiteY1578" fmla="*/ 2149413 h 4972126"/>
              <a:gd name="connsiteX1579" fmla="*/ 1096729 w 6955030"/>
              <a:gd name="connsiteY1579" fmla="*/ 2148885 h 4972126"/>
              <a:gd name="connsiteX1580" fmla="*/ 719795 w 6955030"/>
              <a:gd name="connsiteY1580" fmla="*/ 2099025 h 4972126"/>
              <a:gd name="connsiteX1581" fmla="*/ 747911 w 6955030"/>
              <a:gd name="connsiteY1581" fmla="*/ 2116970 h 4972126"/>
              <a:gd name="connsiteX1582" fmla="*/ 710063 w 6955030"/>
              <a:gd name="connsiteY1582" fmla="*/ 2103833 h 4972126"/>
              <a:gd name="connsiteX1583" fmla="*/ 719795 w 6955030"/>
              <a:gd name="connsiteY1583" fmla="*/ 2099025 h 4972126"/>
              <a:gd name="connsiteX1584" fmla="*/ 1129082 w 6955030"/>
              <a:gd name="connsiteY1584" fmla="*/ 2097576 h 4972126"/>
              <a:gd name="connsiteX1585" fmla="*/ 1129036 w 6955030"/>
              <a:gd name="connsiteY1585" fmla="*/ 2099665 h 4972126"/>
              <a:gd name="connsiteX1586" fmla="*/ 1133301 w 6955030"/>
              <a:gd name="connsiteY1586" fmla="*/ 2100539 h 4972126"/>
              <a:gd name="connsiteX1587" fmla="*/ 1133461 w 6955030"/>
              <a:gd name="connsiteY1587" fmla="*/ 2100012 h 4972126"/>
              <a:gd name="connsiteX1588" fmla="*/ 1132218 w 6955030"/>
              <a:gd name="connsiteY1588" fmla="*/ 2097819 h 4972126"/>
              <a:gd name="connsiteX1589" fmla="*/ 1114609 w 6955030"/>
              <a:gd name="connsiteY1589" fmla="*/ 2096264 h 4972126"/>
              <a:gd name="connsiteX1590" fmla="*/ 1114590 w 6955030"/>
              <a:gd name="connsiteY1590" fmla="*/ 2096473 h 4972126"/>
              <a:gd name="connsiteX1591" fmla="*/ 1118469 w 6955030"/>
              <a:gd name="connsiteY1591" fmla="*/ 2097498 h 4972126"/>
              <a:gd name="connsiteX1592" fmla="*/ 1125211 w 6955030"/>
              <a:gd name="connsiteY1592" fmla="*/ 2098881 h 4972126"/>
              <a:gd name="connsiteX1593" fmla="*/ 1124504 w 6955030"/>
              <a:gd name="connsiteY1593" fmla="*/ 2097218 h 4972126"/>
              <a:gd name="connsiteX1594" fmla="*/ 1121592 w 6955030"/>
              <a:gd name="connsiteY1594" fmla="*/ 2096992 h 4972126"/>
              <a:gd name="connsiteX1595" fmla="*/ 664918 w 6955030"/>
              <a:gd name="connsiteY1595" fmla="*/ 2043778 h 4972126"/>
              <a:gd name="connsiteX1596" fmla="*/ 674006 w 6955030"/>
              <a:gd name="connsiteY1596" fmla="*/ 2059793 h 4972126"/>
              <a:gd name="connsiteX1597" fmla="*/ 644916 w 6955030"/>
              <a:gd name="connsiteY1597" fmla="*/ 2072842 h 4972126"/>
              <a:gd name="connsiteX1598" fmla="*/ 664918 w 6955030"/>
              <a:gd name="connsiteY1598" fmla="*/ 2043778 h 4972126"/>
              <a:gd name="connsiteX1599" fmla="*/ 948958 w 6955030"/>
              <a:gd name="connsiteY1599" fmla="*/ 2004457 h 4972126"/>
              <a:gd name="connsiteX1600" fmla="*/ 947093 w 6955030"/>
              <a:gd name="connsiteY1600" fmla="*/ 2008858 h 4972126"/>
              <a:gd name="connsiteX1601" fmla="*/ 945684 w 6955030"/>
              <a:gd name="connsiteY1601" fmla="*/ 2010159 h 4972126"/>
              <a:gd name="connsiteX1602" fmla="*/ 948612 w 6955030"/>
              <a:gd name="connsiteY1602" fmla="*/ 2020728 h 4972126"/>
              <a:gd name="connsiteX1603" fmla="*/ 953268 w 6955030"/>
              <a:gd name="connsiteY1603" fmla="*/ 2006538 h 4972126"/>
              <a:gd name="connsiteX1604" fmla="*/ 953634 w 6955030"/>
              <a:gd name="connsiteY1604" fmla="*/ 2006305 h 4972126"/>
              <a:gd name="connsiteX1605" fmla="*/ 953623 w 6955030"/>
              <a:gd name="connsiteY1605" fmla="*/ 2005780 h 4972126"/>
              <a:gd name="connsiteX1606" fmla="*/ 902073 w 6955030"/>
              <a:gd name="connsiteY1606" fmla="*/ 2000531 h 4972126"/>
              <a:gd name="connsiteX1607" fmla="*/ 888212 w 6955030"/>
              <a:gd name="connsiteY1607" fmla="*/ 2010680 h 4972126"/>
              <a:gd name="connsiteX1608" fmla="*/ 898288 w 6955030"/>
              <a:gd name="connsiteY1608" fmla="*/ 2023783 h 4972126"/>
              <a:gd name="connsiteX1609" fmla="*/ 900125 w 6955030"/>
              <a:gd name="connsiteY1609" fmla="*/ 2032916 h 4972126"/>
              <a:gd name="connsiteX1610" fmla="*/ 900946 w 6955030"/>
              <a:gd name="connsiteY1610" fmla="*/ 2030548 h 4972126"/>
              <a:gd name="connsiteX1611" fmla="*/ 905360 w 6955030"/>
              <a:gd name="connsiteY1611" fmla="*/ 2044678 h 4972126"/>
              <a:gd name="connsiteX1612" fmla="*/ 910482 w 6955030"/>
              <a:gd name="connsiteY1612" fmla="*/ 2038443 h 4972126"/>
              <a:gd name="connsiteX1613" fmla="*/ 910592 w 6955030"/>
              <a:gd name="connsiteY1613" fmla="*/ 2038529 h 4972126"/>
              <a:gd name="connsiteX1614" fmla="*/ 911143 w 6955030"/>
              <a:gd name="connsiteY1614" fmla="*/ 2032797 h 4972126"/>
              <a:gd name="connsiteX1615" fmla="*/ 924950 w 6955030"/>
              <a:gd name="connsiteY1615" fmla="*/ 2048769 h 4972126"/>
              <a:gd name="connsiteX1616" fmla="*/ 926445 w 6955030"/>
              <a:gd name="connsiteY1616" fmla="*/ 2048924 h 4972126"/>
              <a:gd name="connsiteX1617" fmla="*/ 931817 w 6955030"/>
              <a:gd name="connsiteY1617" fmla="*/ 2044601 h 4972126"/>
              <a:gd name="connsiteX1618" fmla="*/ 924284 w 6955030"/>
              <a:gd name="connsiteY1618" fmla="*/ 2034033 h 4972126"/>
              <a:gd name="connsiteX1619" fmla="*/ 919914 w 6955030"/>
              <a:gd name="connsiteY1619" fmla="*/ 2036991 h 4972126"/>
              <a:gd name="connsiteX1620" fmla="*/ 898773 w 6955030"/>
              <a:gd name="connsiteY1620" fmla="*/ 2024808 h 4972126"/>
              <a:gd name="connsiteX1621" fmla="*/ 906243 w 6955030"/>
              <a:gd name="connsiteY1621" fmla="*/ 2014656 h 4972126"/>
              <a:gd name="connsiteX1622" fmla="*/ 912108 w 6955030"/>
              <a:gd name="connsiteY1622" fmla="*/ 2016317 h 4972126"/>
              <a:gd name="connsiteX1623" fmla="*/ 809064 w 6955030"/>
              <a:gd name="connsiteY1623" fmla="*/ 1961796 h 4972126"/>
              <a:gd name="connsiteX1624" fmla="*/ 803261 w 6955030"/>
              <a:gd name="connsiteY1624" fmla="*/ 1962108 h 4972126"/>
              <a:gd name="connsiteX1625" fmla="*/ 798171 w 6955030"/>
              <a:gd name="connsiteY1625" fmla="*/ 1974629 h 4972126"/>
              <a:gd name="connsiteX1626" fmla="*/ 802787 w 6955030"/>
              <a:gd name="connsiteY1626" fmla="*/ 1980001 h 4972126"/>
              <a:gd name="connsiteX1627" fmla="*/ 805234 w 6955030"/>
              <a:gd name="connsiteY1627" fmla="*/ 1980783 h 4972126"/>
              <a:gd name="connsiteX1628" fmla="*/ 817923 w 6955030"/>
              <a:gd name="connsiteY1628" fmla="*/ 1975168 h 4972126"/>
              <a:gd name="connsiteX1629" fmla="*/ 821357 w 6955030"/>
              <a:gd name="connsiteY1629" fmla="*/ 1988117 h 4972126"/>
              <a:gd name="connsiteX1630" fmla="*/ 821533 w 6955030"/>
              <a:gd name="connsiteY1630" fmla="*/ 1988012 h 4972126"/>
              <a:gd name="connsiteX1631" fmla="*/ 817837 w 6955030"/>
              <a:gd name="connsiteY1631" fmla="*/ 1966267 h 4972126"/>
              <a:gd name="connsiteX1632" fmla="*/ 813536 w 6955030"/>
              <a:gd name="connsiteY1632" fmla="*/ 1969677 h 4972126"/>
              <a:gd name="connsiteX1633" fmla="*/ 959271 w 6955030"/>
              <a:gd name="connsiteY1633" fmla="*/ 1960036 h 4972126"/>
              <a:gd name="connsiteX1634" fmla="*/ 955071 w 6955030"/>
              <a:gd name="connsiteY1634" fmla="*/ 1961443 h 4972126"/>
              <a:gd name="connsiteX1635" fmla="*/ 957066 w 6955030"/>
              <a:gd name="connsiteY1635" fmla="*/ 1962858 h 4972126"/>
              <a:gd name="connsiteX1636" fmla="*/ 967889 w 6955030"/>
              <a:gd name="connsiteY1636" fmla="*/ 1969427 h 4972126"/>
              <a:gd name="connsiteX1637" fmla="*/ 967045 w 6955030"/>
              <a:gd name="connsiteY1637" fmla="*/ 1964566 h 4972126"/>
              <a:gd name="connsiteX1638" fmla="*/ 959271 w 6955030"/>
              <a:gd name="connsiteY1638" fmla="*/ 1960036 h 4972126"/>
              <a:gd name="connsiteX1639" fmla="*/ 749817 w 6955030"/>
              <a:gd name="connsiteY1639" fmla="*/ 1949005 h 4972126"/>
              <a:gd name="connsiteX1640" fmla="*/ 739517 w 6955030"/>
              <a:gd name="connsiteY1640" fmla="*/ 1973613 h 4972126"/>
              <a:gd name="connsiteX1641" fmla="*/ 752012 w 6955030"/>
              <a:gd name="connsiteY1641" fmla="*/ 1982220 h 4972126"/>
              <a:gd name="connsiteX1642" fmla="*/ 757054 w 6955030"/>
              <a:gd name="connsiteY1642" fmla="*/ 1975876 h 4972126"/>
              <a:gd name="connsiteX1643" fmla="*/ 754088 w 6955030"/>
              <a:gd name="connsiteY1643" fmla="*/ 1974224 h 4972126"/>
              <a:gd name="connsiteX1644" fmla="*/ 751702 w 6955030"/>
              <a:gd name="connsiteY1644" fmla="*/ 1950970 h 4972126"/>
              <a:gd name="connsiteX1645" fmla="*/ 750498 w 6955030"/>
              <a:gd name="connsiteY1645" fmla="*/ 1949613 h 4972126"/>
              <a:gd name="connsiteX1646" fmla="*/ 1046113 w 6955030"/>
              <a:gd name="connsiteY1646" fmla="*/ 1945445 h 4972126"/>
              <a:gd name="connsiteX1647" fmla="*/ 1043851 w 6955030"/>
              <a:gd name="connsiteY1647" fmla="*/ 1948359 h 4972126"/>
              <a:gd name="connsiteX1648" fmla="*/ 1046412 w 6955030"/>
              <a:gd name="connsiteY1648" fmla="*/ 1949214 h 4972126"/>
              <a:gd name="connsiteX1649" fmla="*/ 994033 w 6955030"/>
              <a:gd name="connsiteY1649" fmla="*/ 1944850 h 4972126"/>
              <a:gd name="connsiteX1650" fmla="*/ 987785 w 6955030"/>
              <a:gd name="connsiteY1650" fmla="*/ 1948525 h 4972126"/>
              <a:gd name="connsiteX1651" fmla="*/ 986108 w 6955030"/>
              <a:gd name="connsiteY1651" fmla="*/ 1948493 h 4972126"/>
              <a:gd name="connsiteX1652" fmla="*/ 985931 w 6955030"/>
              <a:gd name="connsiteY1652" fmla="*/ 1956559 h 4972126"/>
              <a:gd name="connsiteX1653" fmla="*/ 990194 w 6955030"/>
              <a:gd name="connsiteY1653" fmla="*/ 1957434 h 4972126"/>
              <a:gd name="connsiteX1654" fmla="*/ 943108 w 6955030"/>
              <a:gd name="connsiteY1654" fmla="*/ 1943233 h 4972126"/>
              <a:gd name="connsiteX1655" fmla="*/ 928989 w 6955030"/>
              <a:gd name="connsiteY1655" fmla="*/ 1944683 h 4972126"/>
              <a:gd name="connsiteX1656" fmla="*/ 931578 w 6955030"/>
              <a:gd name="connsiteY1656" fmla="*/ 1963499 h 4972126"/>
              <a:gd name="connsiteX1657" fmla="*/ 938188 w 6955030"/>
              <a:gd name="connsiteY1657" fmla="*/ 1955237 h 4972126"/>
              <a:gd name="connsiteX1658" fmla="*/ 942374 w 6955030"/>
              <a:gd name="connsiteY1658" fmla="*/ 1954434 h 4972126"/>
              <a:gd name="connsiteX1659" fmla="*/ 941940 w 6955030"/>
              <a:gd name="connsiteY1659" fmla="*/ 1952361 h 4972126"/>
              <a:gd name="connsiteX1660" fmla="*/ 975364 w 6955030"/>
              <a:gd name="connsiteY1660" fmla="*/ 1954393 h 4972126"/>
              <a:gd name="connsiteX1661" fmla="*/ 982105 w 6955030"/>
              <a:gd name="connsiteY1661" fmla="*/ 1955775 h 4972126"/>
              <a:gd name="connsiteX1662" fmla="*/ 978952 w 6955030"/>
              <a:gd name="connsiteY1662" fmla="*/ 1948355 h 4972126"/>
              <a:gd name="connsiteX1663" fmla="*/ 965057 w 6955030"/>
              <a:gd name="connsiteY1663" fmla="*/ 1948090 h 4972126"/>
              <a:gd name="connsiteX1664" fmla="*/ 943108 w 6955030"/>
              <a:gd name="connsiteY1664" fmla="*/ 1943233 h 4972126"/>
              <a:gd name="connsiteX1665" fmla="*/ 731209 w 6955030"/>
              <a:gd name="connsiteY1665" fmla="*/ 1922083 h 4972126"/>
              <a:gd name="connsiteX1666" fmla="*/ 724880 w 6955030"/>
              <a:gd name="connsiteY1666" fmla="*/ 1937189 h 4972126"/>
              <a:gd name="connsiteX1667" fmla="*/ 720924 w 6955030"/>
              <a:gd name="connsiteY1667" fmla="*/ 1962334 h 4972126"/>
              <a:gd name="connsiteX1668" fmla="*/ 729109 w 6955030"/>
              <a:gd name="connsiteY1668" fmla="*/ 1955144 h 4972126"/>
              <a:gd name="connsiteX1669" fmla="*/ 736844 w 6955030"/>
              <a:gd name="connsiteY1669" fmla="*/ 1939558 h 4972126"/>
              <a:gd name="connsiteX1670" fmla="*/ 728706 w 6955030"/>
              <a:gd name="connsiteY1670" fmla="*/ 1930529 h 4972126"/>
              <a:gd name="connsiteX1671" fmla="*/ 733404 w 6955030"/>
              <a:gd name="connsiteY1671" fmla="*/ 1926729 h 4972126"/>
              <a:gd name="connsiteX1672" fmla="*/ 793814 w 6955030"/>
              <a:gd name="connsiteY1672" fmla="*/ 1908319 h 4972126"/>
              <a:gd name="connsiteX1673" fmla="*/ 770163 w 6955030"/>
              <a:gd name="connsiteY1673" fmla="*/ 1920073 h 4972126"/>
              <a:gd name="connsiteX1674" fmla="*/ 760595 w 6955030"/>
              <a:gd name="connsiteY1674" fmla="*/ 1931819 h 4972126"/>
              <a:gd name="connsiteX1675" fmla="*/ 758084 w 6955030"/>
              <a:gd name="connsiteY1675" fmla="*/ 1945874 h 4972126"/>
              <a:gd name="connsiteX1676" fmla="*/ 766061 w 6955030"/>
              <a:gd name="connsiteY1676" fmla="*/ 1945479 h 4972126"/>
              <a:gd name="connsiteX1677" fmla="*/ 768240 w 6955030"/>
              <a:gd name="connsiteY1677" fmla="*/ 1957964 h 4972126"/>
              <a:gd name="connsiteX1678" fmla="*/ 779395 w 6955030"/>
              <a:gd name="connsiteY1678" fmla="*/ 1960758 h 4972126"/>
              <a:gd name="connsiteX1679" fmla="*/ 784567 w 6955030"/>
              <a:gd name="connsiteY1679" fmla="*/ 1950507 h 4972126"/>
              <a:gd name="connsiteX1680" fmla="*/ 801605 w 6955030"/>
              <a:gd name="connsiteY1680" fmla="*/ 1948648 h 4972126"/>
              <a:gd name="connsiteX1681" fmla="*/ 798357 w 6955030"/>
              <a:gd name="connsiteY1681" fmla="*/ 1942925 h 4972126"/>
              <a:gd name="connsiteX1682" fmla="*/ 806841 w 6955030"/>
              <a:gd name="connsiteY1682" fmla="*/ 1923223 h 4972126"/>
              <a:gd name="connsiteX1683" fmla="*/ 806667 w 6955030"/>
              <a:gd name="connsiteY1683" fmla="*/ 1919199 h 4972126"/>
              <a:gd name="connsiteX1684" fmla="*/ 798055 w 6955030"/>
              <a:gd name="connsiteY1684" fmla="*/ 1926158 h 4972126"/>
              <a:gd name="connsiteX1685" fmla="*/ 792954 w 6955030"/>
              <a:gd name="connsiteY1685" fmla="*/ 1910417 h 4972126"/>
              <a:gd name="connsiteX1686" fmla="*/ 802044 w 6955030"/>
              <a:gd name="connsiteY1686" fmla="*/ 1901026 h 4972126"/>
              <a:gd name="connsiteX1687" fmla="*/ 806617 w 6955030"/>
              <a:gd name="connsiteY1687" fmla="*/ 1918111 h 4972126"/>
              <a:gd name="connsiteX1688" fmla="*/ 805948 w 6955030"/>
              <a:gd name="connsiteY1688" fmla="*/ 1902796 h 4972126"/>
              <a:gd name="connsiteX1689" fmla="*/ 810033 w 6955030"/>
              <a:gd name="connsiteY1689" fmla="*/ 1905351 h 4972126"/>
              <a:gd name="connsiteX1690" fmla="*/ 808356 w 6955030"/>
              <a:gd name="connsiteY1690" fmla="*/ 1902742 h 4972126"/>
              <a:gd name="connsiteX1691" fmla="*/ 802044 w 6955030"/>
              <a:gd name="connsiteY1691" fmla="*/ 1901026 h 4972126"/>
              <a:gd name="connsiteX1692" fmla="*/ 521813 w 6955030"/>
              <a:gd name="connsiteY1692" fmla="*/ 1900673 h 4972126"/>
              <a:gd name="connsiteX1693" fmla="*/ 530900 w 6955030"/>
              <a:gd name="connsiteY1693" fmla="*/ 1916687 h 4972126"/>
              <a:gd name="connsiteX1694" fmla="*/ 501809 w 6955030"/>
              <a:gd name="connsiteY1694" fmla="*/ 1929736 h 4972126"/>
              <a:gd name="connsiteX1695" fmla="*/ 521813 w 6955030"/>
              <a:gd name="connsiteY1695" fmla="*/ 1900673 h 4972126"/>
              <a:gd name="connsiteX1696" fmla="*/ 585693 w 6955030"/>
              <a:gd name="connsiteY1696" fmla="*/ 1895516 h 4972126"/>
              <a:gd name="connsiteX1697" fmla="*/ 543316 w 6955030"/>
              <a:gd name="connsiteY1697" fmla="*/ 1927847 h 4972126"/>
              <a:gd name="connsiteX1698" fmla="*/ 585693 w 6955030"/>
              <a:gd name="connsiteY1698" fmla="*/ 1895516 h 4972126"/>
              <a:gd name="connsiteX1699" fmla="*/ 872511 w 6955030"/>
              <a:gd name="connsiteY1699" fmla="*/ 1889071 h 4972126"/>
              <a:gd name="connsiteX1700" fmla="*/ 878672 w 6955030"/>
              <a:gd name="connsiteY1700" fmla="*/ 1896798 h 4972126"/>
              <a:gd name="connsiteX1701" fmla="*/ 853242 w 6955030"/>
              <a:gd name="connsiteY1701" fmla="*/ 1894848 h 4972126"/>
              <a:gd name="connsiteX1702" fmla="*/ 872511 w 6955030"/>
              <a:gd name="connsiteY1702" fmla="*/ 1889071 h 4972126"/>
              <a:gd name="connsiteX1703" fmla="*/ 888959 w 6955030"/>
              <a:gd name="connsiteY1703" fmla="*/ 1872176 h 4972126"/>
              <a:gd name="connsiteX1704" fmla="*/ 831437 w 6955030"/>
              <a:gd name="connsiteY1704" fmla="*/ 1877815 h 4972126"/>
              <a:gd name="connsiteX1705" fmla="*/ 824088 w 6955030"/>
              <a:gd name="connsiteY1705" fmla="*/ 1892718 h 4972126"/>
              <a:gd name="connsiteX1706" fmla="*/ 826862 w 6955030"/>
              <a:gd name="connsiteY1706" fmla="*/ 1894818 h 4972126"/>
              <a:gd name="connsiteX1707" fmla="*/ 831317 w 6955030"/>
              <a:gd name="connsiteY1707" fmla="*/ 1907927 h 4972126"/>
              <a:gd name="connsiteX1708" fmla="*/ 841076 w 6955030"/>
              <a:gd name="connsiteY1708" fmla="*/ 1910676 h 4972126"/>
              <a:gd name="connsiteX1709" fmla="*/ 850513 w 6955030"/>
              <a:gd name="connsiteY1709" fmla="*/ 1906217 h 4972126"/>
              <a:gd name="connsiteX1710" fmla="*/ 853563 w 6955030"/>
              <a:gd name="connsiteY1710" fmla="*/ 1912248 h 4972126"/>
              <a:gd name="connsiteX1711" fmla="*/ 855473 w 6955030"/>
              <a:gd name="connsiteY1711" fmla="*/ 1912465 h 4972126"/>
              <a:gd name="connsiteX1712" fmla="*/ 868718 w 6955030"/>
              <a:gd name="connsiteY1712" fmla="*/ 1922807 h 4972126"/>
              <a:gd name="connsiteX1713" fmla="*/ 863325 w 6955030"/>
              <a:gd name="connsiteY1713" fmla="*/ 1926817 h 4972126"/>
              <a:gd name="connsiteX1714" fmla="*/ 866633 w 6955030"/>
              <a:gd name="connsiteY1714" fmla="*/ 1929077 h 4972126"/>
              <a:gd name="connsiteX1715" fmla="*/ 874771 w 6955030"/>
              <a:gd name="connsiteY1715" fmla="*/ 1933310 h 4972126"/>
              <a:gd name="connsiteX1716" fmla="*/ 886250 w 6955030"/>
              <a:gd name="connsiteY1716" fmla="*/ 1948284 h 4972126"/>
              <a:gd name="connsiteX1717" fmla="*/ 887986 w 6955030"/>
              <a:gd name="connsiteY1717" fmla="*/ 1947536 h 4972126"/>
              <a:gd name="connsiteX1718" fmla="*/ 892679 w 6955030"/>
              <a:gd name="connsiteY1718" fmla="*/ 1928211 h 4972126"/>
              <a:gd name="connsiteX1719" fmla="*/ 900427 w 6955030"/>
              <a:gd name="connsiteY1719" fmla="*/ 1924409 h 4972126"/>
              <a:gd name="connsiteX1720" fmla="*/ 894086 w 6955030"/>
              <a:gd name="connsiteY1720" fmla="*/ 1913265 h 4972126"/>
              <a:gd name="connsiteX1721" fmla="*/ 909484 w 6955030"/>
              <a:gd name="connsiteY1721" fmla="*/ 1903341 h 4972126"/>
              <a:gd name="connsiteX1722" fmla="*/ 916157 w 6955030"/>
              <a:gd name="connsiteY1722" fmla="*/ 1920073 h 4972126"/>
              <a:gd name="connsiteX1723" fmla="*/ 909325 w 6955030"/>
              <a:gd name="connsiteY1723" fmla="*/ 1921838 h 4972126"/>
              <a:gd name="connsiteX1724" fmla="*/ 908399 w 6955030"/>
              <a:gd name="connsiteY1724" fmla="*/ 1925609 h 4972126"/>
              <a:gd name="connsiteX1725" fmla="*/ 910434 w 6955030"/>
              <a:gd name="connsiteY1725" fmla="*/ 1926100 h 4972126"/>
              <a:gd name="connsiteX1726" fmla="*/ 900089 w 6955030"/>
              <a:gd name="connsiteY1726" fmla="*/ 1950785 h 4972126"/>
              <a:gd name="connsiteX1727" fmla="*/ 918830 w 6955030"/>
              <a:gd name="connsiteY1727" fmla="*/ 1962479 h 4972126"/>
              <a:gd name="connsiteX1728" fmla="*/ 920614 w 6955030"/>
              <a:gd name="connsiteY1728" fmla="*/ 1945542 h 4972126"/>
              <a:gd name="connsiteX1729" fmla="*/ 918652 w 6955030"/>
              <a:gd name="connsiteY1729" fmla="*/ 1945744 h 4972126"/>
              <a:gd name="connsiteX1730" fmla="*/ 921208 w 6955030"/>
              <a:gd name="connsiteY1730" fmla="*/ 1939890 h 4972126"/>
              <a:gd name="connsiteX1731" fmla="*/ 921755 w 6955030"/>
              <a:gd name="connsiteY1731" fmla="*/ 1934688 h 4972126"/>
              <a:gd name="connsiteX1732" fmla="*/ 930078 w 6955030"/>
              <a:gd name="connsiteY1732" fmla="*/ 1907415 h 4972126"/>
              <a:gd name="connsiteX1733" fmla="*/ 928304 w 6955030"/>
              <a:gd name="connsiteY1733" fmla="*/ 1927925 h 4972126"/>
              <a:gd name="connsiteX1734" fmla="*/ 938916 w 6955030"/>
              <a:gd name="connsiteY1734" fmla="*/ 1923606 h 4972126"/>
              <a:gd name="connsiteX1735" fmla="*/ 958328 w 6955030"/>
              <a:gd name="connsiteY1735" fmla="*/ 1897846 h 4972126"/>
              <a:gd name="connsiteX1736" fmla="*/ 888959 w 6955030"/>
              <a:gd name="connsiteY1736" fmla="*/ 1872176 h 4972126"/>
              <a:gd name="connsiteX1737" fmla="*/ 763138 w 6955030"/>
              <a:gd name="connsiteY1737" fmla="*/ 1871551 h 4972126"/>
              <a:gd name="connsiteX1738" fmla="*/ 770245 w 6955030"/>
              <a:gd name="connsiteY1738" fmla="*/ 1873563 h 4972126"/>
              <a:gd name="connsiteX1739" fmla="*/ 784128 w 6955030"/>
              <a:gd name="connsiteY1739" fmla="*/ 1888933 h 4972126"/>
              <a:gd name="connsiteX1740" fmla="*/ 755667 w 6955030"/>
              <a:gd name="connsiteY1740" fmla="*/ 1881702 h 4972126"/>
              <a:gd name="connsiteX1741" fmla="*/ 763138 w 6955030"/>
              <a:gd name="connsiteY1741" fmla="*/ 1871551 h 4972126"/>
              <a:gd name="connsiteX1742" fmla="*/ 900653 w 6955030"/>
              <a:gd name="connsiteY1742" fmla="*/ 1862679 h 4972126"/>
              <a:gd name="connsiteX1743" fmla="*/ 899578 w 6955030"/>
              <a:gd name="connsiteY1743" fmla="*/ 1863105 h 4972126"/>
              <a:gd name="connsiteX1744" fmla="*/ 897049 w 6955030"/>
              <a:gd name="connsiteY1744" fmla="*/ 1863342 h 4972126"/>
              <a:gd name="connsiteX1745" fmla="*/ 898676 w 6955030"/>
              <a:gd name="connsiteY1745" fmla="*/ 1867706 h 4972126"/>
              <a:gd name="connsiteX1746" fmla="*/ 956073 w 6955030"/>
              <a:gd name="connsiteY1746" fmla="*/ 1857100 h 4972126"/>
              <a:gd name="connsiteX1747" fmla="*/ 949850 w 6955030"/>
              <a:gd name="connsiteY1747" fmla="*/ 1861834 h 4972126"/>
              <a:gd name="connsiteX1748" fmla="*/ 940793 w 6955030"/>
              <a:gd name="connsiteY1748" fmla="*/ 1865231 h 4972126"/>
              <a:gd name="connsiteX1749" fmla="*/ 943601 w 6955030"/>
              <a:gd name="connsiteY1749" fmla="*/ 1871454 h 4972126"/>
              <a:gd name="connsiteX1750" fmla="*/ 956618 w 6955030"/>
              <a:gd name="connsiteY1750" fmla="*/ 1862280 h 4972126"/>
              <a:gd name="connsiteX1751" fmla="*/ 552373 w 6955030"/>
              <a:gd name="connsiteY1751" fmla="*/ 1853324 h 4972126"/>
              <a:gd name="connsiteX1752" fmla="*/ 567817 w 6955030"/>
              <a:gd name="connsiteY1752" fmla="*/ 1869031 h 4972126"/>
              <a:gd name="connsiteX1753" fmla="*/ 548117 w 6955030"/>
              <a:gd name="connsiteY1753" fmla="*/ 1887863 h 4972126"/>
              <a:gd name="connsiteX1754" fmla="*/ 536029 w 6955030"/>
              <a:gd name="connsiteY1754" fmla="*/ 1866571 h 4972126"/>
              <a:gd name="connsiteX1755" fmla="*/ 552373 w 6955030"/>
              <a:gd name="connsiteY1755" fmla="*/ 1853324 h 4972126"/>
              <a:gd name="connsiteX1756" fmla="*/ 894077 w 6955030"/>
              <a:gd name="connsiteY1756" fmla="*/ 1835144 h 4972126"/>
              <a:gd name="connsiteX1757" fmla="*/ 870543 w 6955030"/>
              <a:gd name="connsiteY1757" fmla="*/ 1850222 h 4972126"/>
              <a:gd name="connsiteX1758" fmla="*/ 891861 w 6955030"/>
              <a:gd name="connsiteY1758" fmla="*/ 1855654 h 4972126"/>
              <a:gd name="connsiteX1759" fmla="*/ 892558 w 6955030"/>
              <a:gd name="connsiteY1759" fmla="*/ 1856281 h 4972126"/>
              <a:gd name="connsiteX1760" fmla="*/ 902654 w 6955030"/>
              <a:gd name="connsiteY1760" fmla="*/ 1840432 h 4972126"/>
              <a:gd name="connsiteX1761" fmla="*/ 904545 w 6955030"/>
              <a:gd name="connsiteY1761" fmla="*/ 1821667 h 4972126"/>
              <a:gd name="connsiteX1762" fmla="*/ 903654 w 6955030"/>
              <a:gd name="connsiteY1762" fmla="*/ 1822539 h 4972126"/>
              <a:gd name="connsiteX1763" fmla="*/ 904681 w 6955030"/>
              <a:gd name="connsiteY1763" fmla="*/ 1823369 h 4972126"/>
              <a:gd name="connsiteX1764" fmla="*/ 911684 w 6955030"/>
              <a:gd name="connsiteY1764" fmla="*/ 1814675 h 4972126"/>
              <a:gd name="connsiteX1765" fmla="*/ 909418 w 6955030"/>
              <a:gd name="connsiteY1765" fmla="*/ 1816896 h 4972126"/>
              <a:gd name="connsiteX1766" fmla="*/ 910337 w 6955030"/>
              <a:gd name="connsiteY1766" fmla="*/ 1827931 h 4972126"/>
              <a:gd name="connsiteX1767" fmla="*/ 916168 w 6955030"/>
              <a:gd name="connsiteY1767" fmla="*/ 1832633 h 4972126"/>
              <a:gd name="connsiteX1768" fmla="*/ 925417 w 6955030"/>
              <a:gd name="connsiteY1768" fmla="*/ 1839205 h 4972126"/>
              <a:gd name="connsiteX1769" fmla="*/ 931694 w 6955030"/>
              <a:gd name="connsiteY1769" fmla="*/ 1847069 h 4972126"/>
              <a:gd name="connsiteX1770" fmla="*/ 939621 w 6955030"/>
              <a:gd name="connsiteY1770" fmla="*/ 1840562 h 4972126"/>
              <a:gd name="connsiteX1771" fmla="*/ 945268 w 6955030"/>
              <a:gd name="connsiteY1771" fmla="*/ 1836295 h 4972126"/>
              <a:gd name="connsiteX1772" fmla="*/ 948157 w 6955030"/>
              <a:gd name="connsiteY1772" fmla="*/ 1818104 h 4972126"/>
              <a:gd name="connsiteX1773" fmla="*/ 942314 w 6955030"/>
              <a:gd name="connsiteY1773" fmla="*/ 1820497 h 4972126"/>
              <a:gd name="connsiteX1774" fmla="*/ 925490 w 6955030"/>
              <a:gd name="connsiteY1774" fmla="*/ 1823694 h 4972126"/>
              <a:gd name="connsiteX1775" fmla="*/ 881431 w 6955030"/>
              <a:gd name="connsiteY1775" fmla="*/ 1811302 h 4972126"/>
              <a:gd name="connsiteX1776" fmla="*/ 878191 w 6955030"/>
              <a:gd name="connsiteY1776" fmla="*/ 1820500 h 4972126"/>
              <a:gd name="connsiteX1777" fmla="*/ 892104 w 6955030"/>
              <a:gd name="connsiteY1777" fmla="*/ 1816207 h 4972126"/>
              <a:gd name="connsiteX1778" fmla="*/ 884298 w 6955030"/>
              <a:gd name="connsiteY1778" fmla="*/ 1815856 h 4972126"/>
              <a:gd name="connsiteX1779" fmla="*/ 696444 w 6955030"/>
              <a:gd name="connsiteY1779" fmla="*/ 1811296 h 4972126"/>
              <a:gd name="connsiteX1780" fmla="*/ 711830 w 6955030"/>
              <a:gd name="connsiteY1780" fmla="*/ 1827821 h 4972126"/>
              <a:gd name="connsiteX1781" fmla="*/ 686098 w 6955030"/>
              <a:gd name="connsiteY1781" fmla="*/ 1836010 h 4972126"/>
              <a:gd name="connsiteX1782" fmla="*/ 696444 w 6955030"/>
              <a:gd name="connsiteY1782" fmla="*/ 1811296 h 4972126"/>
              <a:gd name="connsiteX1783" fmla="*/ 903005 w 6955030"/>
              <a:gd name="connsiteY1783" fmla="*/ 1802340 h 4972126"/>
              <a:gd name="connsiteX1784" fmla="*/ 892306 w 6955030"/>
              <a:gd name="connsiteY1784" fmla="*/ 1816144 h 4972126"/>
              <a:gd name="connsiteX1785" fmla="*/ 903126 w 6955030"/>
              <a:gd name="connsiteY1785" fmla="*/ 1812806 h 4972126"/>
              <a:gd name="connsiteX1786" fmla="*/ 903731 w 6955030"/>
              <a:gd name="connsiteY1786" fmla="*/ 1811442 h 4972126"/>
              <a:gd name="connsiteX1787" fmla="*/ 592911 w 6955030"/>
              <a:gd name="connsiteY1787" fmla="*/ 1781510 h 4972126"/>
              <a:gd name="connsiteX1788" fmla="*/ 599976 w 6955030"/>
              <a:gd name="connsiteY1788" fmla="*/ 1784772 h 4972126"/>
              <a:gd name="connsiteX1789" fmla="*/ 614061 w 6955030"/>
              <a:gd name="connsiteY1789" fmla="*/ 1794740 h 4972126"/>
              <a:gd name="connsiteX1790" fmla="*/ 585600 w 6955030"/>
              <a:gd name="connsiteY1790" fmla="*/ 1787423 h 4972126"/>
              <a:gd name="connsiteX1791" fmla="*/ 592911 w 6955030"/>
              <a:gd name="connsiteY1791" fmla="*/ 1781510 h 4972126"/>
              <a:gd name="connsiteX1792" fmla="*/ 757845 w 6955030"/>
              <a:gd name="connsiteY1792" fmla="*/ 1760229 h 4972126"/>
              <a:gd name="connsiteX1793" fmla="*/ 766379 w 6955030"/>
              <a:gd name="connsiteY1793" fmla="*/ 1760236 h 4972126"/>
              <a:gd name="connsiteX1794" fmla="*/ 773052 w 6955030"/>
              <a:gd name="connsiteY1794" fmla="*/ 1776968 h 4972126"/>
              <a:gd name="connsiteX1795" fmla="*/ 763096 w 6955030"/>
              <a:gd name="connsiteY1795" fmla="*/ 1791451 h 4972126"/>
              <a:gd name="connsiteX1796" fmla="*/ 750980 w 6955030"/>
              <a:gd name="connsiteY1796" fmla="*/ 1770159 h 4972126"/>
              <a:gd name="connsiteX1797" fmla="*/ 757845 w 6955030"/>
              <a:gd name="connsiteY1797" fmla="*/ 1760229 h 4972126"/>
              <a:gd name="connsiteX1798" fmla="*/ 729406 w 6955030"/>
              <a:gd name="connsiteY1798" fmla="*/ 1745966 h 4972126"/>
              <a:gd name="connsiteX1799" fmla="*/ 735566 w 6955030"/>
              <a:gd name="connsiteY1799" fmla="*/ 1753692 h 4972126"/>
              <a:gd name="connsiteX1800" fmla="*/ 710136 w 6955030"/>
              <a:gd name="connsiteY1800" fmla="*/ 1751743 h 4972126"/>
              <a:gd name="connsiteX1801" fmla="*/ 729406 w 6955030"/>
              <a:gd name="connsiteY1801" fmla="*/ 1745966 h 4972126"/>
              <a:gd name="connsiteX1802" fmla="*/ 614735 w 6955030"/>
              <a:gd name="connsiteY1802" fmla="*/ 1744337 h 4972126"/>
              <a:gd name="connsiteX1803" fmla="*/ 626519 w 6955030"/>
              <a:gd name="connsiteY1803" fmla="*/ 1775768 h 4972126"/>
              <a:gd name="connsiteX1804" fmla="*/ 575625 w 6955030"/>
              <a:gd name="connsiteY1804" fmla="*/ 1771749 h 4972126"/>
              <a:gd name="connsiteX1805" fmla="*/ 614735 w 6955030"/>
              <a:gd name="connsiteY1805" fmla="*/ 1744337 h 4972126"/>
              <a:gd name="connsiteX1806" fmla="*/ 620032 w 6955030"/>
              <a:gd name="connsiteY1806" fmla="*/ 1728445 h 4972126"/>
              <a:gd name="connsiteX1807" fmla="*/ 627140 w 6955030"/>
              <a:gd name="connsiteY1807" fmla="*/ 1730457 h 4972126"/>
              <a:gd name="connsiteX1808" fmla="*/ 641022 w 6955030"/>
              <a:gd name="connsiteY1808" fmla="*/ 1745826 h 4972126"/>
              <a:gd name="connsiteX1809" fmla="*/ 612562 w 6955030"/>
              <a:gd name="connsiteY1809" fmla="*/ 1738597 h 4972126"/>
              <a:gd name="connsiteX1810" fmla="*/ 620032 w 6955030"/>
              <a:gd name="connsiteY1810" fmla="*/ 1728445 h 4972126"/>
              <a:gd name="connsiteX1811" fmla="*/ 757548 w 6955030"/>
              <a:gd name="connsiteY1811" fmla="*/ 1719573 h 4972126"/>
              <a:gd name="connsiteX1812" fmla="*/ 756473 w 6955030"/>
              <a:gd name="connsiteY1812" fmla="*/ 1720000 h 4972126"/>
              <a:gd name="connsiteX1813" fmla="*/ 753944 w 6955030"/>
              <a:gd name="connsiteY1813" fmla="*/ 1720236 h 4972126"/>
              <a:gd name="connsiteX1814" fmla="*/ 755571 w 6955030"/>
              <a:gd name="connsiteY1814" fmla="*/ 1724601 h 4972126"/>
              <a:gd name="connsiteX1815" fmla="*/ 812965 w 6955030"/>
              <a:gd name="connsiteY1815" fmla="*/ 1713994 h 4972126"/>
              <a:gd name="connsiteX1816" fmla="*/ 806744 w 6955030"/>
              <a:gd name="connsiteY1816" fmla="*/ 1718729 h 4972126"/>
              <a:gd name="connsiteX1817" fmla="*/ 797687 w 6955030"/>
              <a:gd name="connsiteY1817" fmla="*/ 1722126 h 4972126"/>
              <a:gd name="connsiteX1818" fmla="*/ 800496 w 6955030"/>
              <a:gd name="connsiteY1818" fmla="*/ 1728348 h 4972126"/>
              <a:gd name="connsiteX1819" fmla="*/ 813512 w 6955030"/>
              <a:gd name="connsiteY1819" fmla="*/ 1719175 h 4972126"/>
              <a:gd name="connsiteX1820" fmla="*/ 750969 w 6955030"/>
              <a:gd name="connsiteY1820" fmla="*/ 1692039 h 4972126"/>
              <a:gd name="connsiteX1821" fmla="*/ 727437 w 6955030"/>
              <a:gd name="connsiteY1821" fmla="*/ 1707117 h 4972126"/>
              <a:gd name="connsiteX1822" fmla="*/ 748755 w 6955030"/>
              <a:gd name="connsiteY1822" fmla="*/ 1712549 h 4972126"/>
              <a:gd name="connsiteX1823" fmla="*/ 749453 w 6955030"/>
              <a:gd name="connsiteY1823" fmla="*/ 1713176 h 4972126"/>
              <a:gd name="connsiteX1824" fmla="*/ 759547 w 6955030"/>
              <a:gd name="connsiteY1824" fmla="*/ 1697325 h 4972126"/>
              <a:gd name="connsiteX1825" fmla="*/ 761440 w 6955030"/>
              <a:gd name="connsiteY1825" fmla="*/ 1678561 h 4972126"/>
              <a:gd name="connsiteX1826" fmla="*/ 760548 w 6955030"/>
              <a:gd name="connsiteY1826" fmla="*/ 1679434 h 4972126"/>
              <a:gd name="connsiteX1827" fmla="*/ 761575 w 6955030"/>
              <a:gd name="connsiteY1827" fmla="*/ 1680261 h 4972126"/>
              <a:gd name="connsiteX1828" fmla="*/ 768578 w 6955030"/>
              <a:gd name="connsiteY1828" fmla="*/ 1671570 h 4972126"/>
              <a:gd name="connsiteX1829" fmla="*/ 766313 w 6955030"/>
              <a:gd name="connsiteY1829" fmla="*/ 1673788 h 4972126"/>
              <a:gd name="connsiteX1830" fmla="*/ 767232 w 6955030"/>
              <a:gd name="connsiteY1830" fmla="*/ 1684825 h 4972126"/>
              <a:gd name="connsiteX1831" fmla="*/ 773063 w 6955030"/>
              <a:gd name="connsiteY1831" fmla="*/ 1689527 h 4972126"/>
              <a:gd name="connsiteX1832" fmla="*/ 782312 w 6955030"/>
              <a:gd name="connsiteY1832" fmla="*/ 1696099 h 4972126"/>
              <a:gd name="connsiteX1833" fmla="*/ 788588 w 6955030"/>
              <a:gd name="connsiteY1833" fmla="*/ 1703963 h 4972126"/>
              <a:gd name="connsiteX1834" fmla="*/ 796515 w 6955030"/>
              <a:gd name="connsiteY1834" fmla="*/ 1697456 h 4972126"/>
              <a:gd name="connsiteX1835" fmla="*/ 802163 w 6955030"/>
              <a:gd name="connsiteY1835" fmla="*/ 1693189 h 4972126"/>
              <a:gd name="connsiteX1836" fmla="*/ 805051 w 6955030"/>
              <a:gd name="connsiteY1836" fmla="*/ 1674999 h 4972126"/>
              <a:gd name="connsiteX1837" fmla="*/ 799207 w 6955030"/>
              <a:gd name="connsiteY1837" fmla="*/ 1677392 h 4972126"/>
              <a:gd name="connsiteX1838" fmla="*/ 782386 w 6955030"/>
              <a:gd name="connsiteY1838" fmla="*/ 1680588 h 4972126"/>
              <a:gd name="connsiteX1839" fmla="*/ 738325 w 6955030"/>
              <a:gd name="connsiteY1839" fmla="*/ 1668197 h 4972126"/>
              <a:gd name="connsiteX1840" fmla="*/ 735086 w 6955030"/>
              <a:gd name="connsiteY1840" fmla="*/ 1677394 h 4972126"/>
              <a:gd name="connsiteX1841" fmla="*/ 748998 w 6955030"/>
              <a:gd name="connsiteY1841" fmla="*/ 1673101 h 4972126"/>
              <a:gd name="connsiteX1842" fmla="*/ 741192 w 6955030"/>
              <a:gd name="connsiteY1842" fmla="*/ 1672750 h 4972126"/>
              <a:gd name="connsiteX1843" fmla="*/ 553340 w 6955030"/>
              <a:gd name="connsiteY1843" fmla="*/ 1668190 h 4972126"/>
              <a:gd name="connsiteX1844" fmla="*/ 568724 w 6955030"/>
              <a:gd name="connsiteY1844" fmla="*/ 1684715 h 4972126"/>
              <a:gd name="connsiteX1845" fmla="*/ 542993 w 6955030"/>
              <a:gd name="connsiteY1845" fmla="*/ 1692905 h 4972126"/>
              <a:gd name="connsiteX1846" fmla="*/ 553340 w 6955030"/>
              <a:gd name="connsiteY1846" fmla="*/ 1668190 h 4972126"/>
              <a:gd name="connsiteX1847" fmla="*/ 465094 w 6955030"/>
              <a:gd name="connsiteY1847" fmla="*/ 1660920 h 4972126"/>
              <a:gd name="connsiteX1848" fmla="*/ 527478 w 6955030"/>
              <a:gd name="connsiteY1848" fmla="*/ 1706475 h 4972126"/>
              <a:gd name="connsiteX1849" fmla="*/ 555908 w 6955030"/>
              <a:gd name="connsiteY1849" fmla="*/ 1713764 h 4972126"/>
              <a:gd name="connsiteX1850" fmla="*/ 591628 w 6955030"/>
              <a:gd name="connsiteY1850" fmla="*/ 1691063 h 4972126"/>
              <a:gd name="connsiteX1851" fmla="*/ 564366 w 6955030"/>
              <a:gd name="connsiteY1851" fmla="*/ 1750084 h 4972126"/>
              <a:gd name="connsiteX1852" fmla="*/ 549281 w 6955030"/>
              <a:gd name="connsiteY1852" fmla="*/ 1723452 h 4972126"/>
              <a:gd name="connsiteX1853" fmla="*/ 548651 w 6955030"/>
              <a:gd name="connsiteY1853" fmla="*/ 1743754 h 4972126"/>
              <a:gd name="connsiteX1854" fmla="*/ 526519 w 6955030"/>
              <a:gd name="connsiteY1854" fmla="*/ 1736975 h 4972126"/>
              <a:gd name="connsiteX1855" fmla="*/ 444494 w 6955030"/>
              <a:gd name="connsiteY1855" fmla="*/ 1710255 h 4972126"/>
              <a:gd name="connsiteX1856" fmla="*/ 429317 w 6955030"/>
              <a:gd name="connsiteY1856" fmla="*/ 1683593 h 4972126"/>
              <a:gd name="connsiteX1857" fmla="*/ 445721 w 6955030"/>
              <a:gd name="connsiteY1857" fmla="*/ 1669530 h 4972126"/>
              <a:gd name="connsiteX1858" fmla="*/ 447789 w 6955030"/>
              <a:gd name="connsiteY1858" fmla="*/ 1705366 h 4972126"/>
              <a:gd name="connsiteX1859" fmla="*/ 486270 w 6955030"/>
              <a:gd name="connsiteY1859" fmla="*/ 1698260 h 4972126"/>
              <a:gd name="connsiteX1860" fmla="*/ 465094 w 6955030"/>
              <a:gd name="connsiteY1860" fmla="*/ 1660920 h 4972126"/>
              <a:gd name="connsiteX1861" fmla="*/ 759900 w 6955030"/>
              <a:gd name="connsiteY1861" fmla="*/ 1659232 h 4972126"/>
              <a:gd name="connsiteX1862" fmla="*/ 749201 w 6955030"/>
              <a:gd name="connsiteY1862" fmla="*/ 1673039 h 4972126"/>
              <a:gd name="connsiteX1863" fmla="*/ 760020 w 6955030"/>
              <a:gd name="connsiteY1863" fmla="*/ 1669698 h 4972126"/>
              <a:gd name="connsiteX1864" fmla="*/ 760626 w 6955030"/>
              <a:gd name="connsiteY1864" fmla="*/ 1668337 h 4972126"/>
              <a:gd name="connsiteX1865" fmla="*/ 449805 w 6955030"/>
              <a:gd name="connsiteY1865" fmla="*/ 1638403 h 4972126"/>
              <a:gd name="connsiteX1866" fmla="*/ 456870 w 6955030"/>
              <a:gd name="connsiteY1866" fmla="*/ 1641666 h 4972126"/>
              <a:gd name="connsiteX1867" fmla="*/ 470955 w 6955030"/>
              <a:gd name="connsiteY1867" fmla="*/ 1651635 h 4972126"/>
              <a:gd name="connsiteX1868" fmla="*/ 442495 w 6955030"/>
              <a:gd name="connsiteY1868" fmla="*/ 1644318 h 4972126"/>
              <a:gd name="connsiteX1869" fmla="*/ 449805 w 6955030"/>
              <a:gd name="connsiteY1869" fmla="*/ 1638403 h 4972126"/>
              <a:gd name="connsiteX1870" fmla="*/ 614740 w 6955030"/>
              <a:gd name="connsiteY1870" fmla="*/ 1617122 h 4972126"/>
              <a:gd name="connsiteX1871" fmla="*/ 623275 w 6955030"/>
              <a:gd name="connsiteY1871" fmla="*/ 1617128 h 4972126"/>
              <a:gd name="connsiteX1872" fmla="*/ 629947 w 6955030"/>
              <a:gd name="connsiteY1872" fmla="*/ 1633860 h 4972126"/>
              <a:gd name="connsiteX1873" fmla="*/ 619991 w 6955030"/>
              <a:gd name="connsiteY1873" fmla="*/ 1648346 h 4972126"/>
              <a:gd name="connsiteX1874" fmla="*/ 607875 w 6955030"/>
              <a:gd name="connsiteY1874" fmla="*/ 1627054 h 4972126"/>
              <a:gd name="connsiteX1875" fmla="*/ 614740 w 6955030"/>
              <a:gd name="connsiteY1875" fmla="*/ 1617122 h 4972126"/>
              <a:gd name="connsiteX1876" fmla="*/ 586300 w 6955030"/>
              <a:gd name="connsiteY1876" fmla="*/ 1602860 h 4972126"/>
              <a:gd name="connsiteX1877" fmla="*/ 592463 w 6955030"/>
              <a:gd name="connsiteY1877" fmla="*/ 1610586 h 4972126"/>
              <a:gd name="connsiteX1878" fmla="*/ 567029 w 6955030"/>
              <a:gd name="connsiteY1878" fmla="*/ 1608637 h 4972126"/>
              <a:gd name="connsiteX1879" fmla="*/ 586300 w 6955030"/>
              <a:gd name="connsiteY1879" fmla="*/ 1602860 h 4972126"/>
              <a:gd name="connsiteX1880" fmla="*/ 471629 w 6955030"/>
              <a:gd name="connsiteY1880" fmla="*/ 1601232 h 4972126"/>
              <a:gd name="connsiteX1881" fmla="*/ 483414 w 6955030"/>
              <a:gd name="connsiteY1881" fmla="*/ 1632660 h 4972126"/>
              <a:gd name="connsiteX1882" fmla="*/ 432520 w 6955030"/>
              <a:gd name="connsiteY1882" fmla="*/ 1628643 h 4972126"/>
              <a:gd name="connsiteX1883" fmla="*/ 471629 w 6955030"/>
              <a:gd name="connsiteY1883" fmla="*/ 1601232 h 4972126"/>
              <a:gd name="connsiteX1884" fmla="*/ 476926 w 6955030"/>
              <a:gd name="connsiteY1884" fmla="*/ 1585340 h 4972126"/>
              <a:gd name="connsiteX1885" fmla="*/ 484035 w 6955030"/>
              <a:gd name="connsiteY1885" fmla="*/ 1587352 h 4972126"/>
              <a:gd name="connsiteX1886" fmla="*/ 497916 w 6955030"/>
              <a:gd name="connsiteY1886" fmla="*/ 1602720 h 4972126"/>
              <a:gd name="connsiteX1887" fmla="*/ 469456 w 6955030"/>
              <a:gd name="connsiteY1887" fmla="*/ 1595491 h 4972126"/>
              <a:gd name="connsiteX1888" fmla="*/ 476926 w 6955030"/>
              <a:gd name="connsiteY1888" fmla="*/ 1585340 h 4972126"/>
              <a:gd name="connsiteX1889" fmla="*/ 614442 w 6955030"/>
              <a:gd name="connsiteY1889" fmla="*/ 1576468 h 4972126"/>
              <a:gd name="connsiteX1890" fmla="*/ 613367 w 6955030"/>
              <a:gd name="connsiteY1890" fmla="*/ 1576894 h 4972126"/>
              <a:gd name="connsiteX1891" fmla="*/ 610838 w 6955030"/>
              <a:gd name="connsiteY1891" fmla="*/ 1577131 h 4972126"/>
              <a:gd name="connsiteX1892" fmla="*/ 612465 w 6955030"/>
              <a:gd name="connsiteY1892" fmla="*/ 1581495 h 4972126"/>
              <a:gd name="connsiteX1893" fmla="*/ 669862 w 6955030"/>
              <a:gd name="connsiteY1893" fmla="*/ 1570889 h 4972126"/>
              <a:gd name="connsiteX1894" fmla="*/ 663639 w 6955030"/>
              <a:gd name="connsiteY1894" fmla="*/ 1575623 h 4972126"/>
              <a:gd name="connsiteX1895" fmla="*/ 654581 w 6955030"/>
              <a:gd name="connsiteY1895" fmla="*/ 1579020 h 4972126"/>
              <a:gd name="connsiteX1896" fmla="*/ 657390 w 6955030"/>
              <a:gd name="connsiteY1896" fmla="*/ 1585243 h 4972126"/>
              <a:gd name="connsiteX1897" fmla="*/ 670406 w 6955030"/>
              <a:gd name="connsiteY1897" fmla="*/ 1576067 h 4972126"/>
              <a:gd name="connsiteX1898" fmla="*/ 607864 w 6955030"/>
              <a:gd name="connsiteY1898" fmla="*/ 1548931 h 4972126"/>
              <a:gd name="connsiteX1899" fmla="*/ 584332 w 6955030"/>
              <a:gd name="connsiteY1899" fmla="*/ 1564011 h 4972126"/>
              <a:gd name="connsiteX1900" fmla="*/ 605649 w 6955030"/>
              <a:gd name="connsiteY1900" fmla="*/ 1569444 h 4972126"/>
              <a:gd name="connsiteX1901" fmla="*/ 606346 w 6955030"/>
              <a:gd name="connsiteY1901" fmla="*/ 1570068 h 4972126"/>
              <a:gd name="connsiteX1902" fmla="*/ 616443 w 6955030"/>
              <a:gd name="connsiteY1902" fmla="*/ 1554219 h 4972126"/>
              <a:gd name="connsiteX1903" fmla="*/ 618334 w 6955030"/>
              <a:gd name="connsiteY1903" fmla="*/ 1535456 h 4972126"/>
              <a:gd name="connsiteX1904" fmla="*/ 617442 w 6955030"/>
              <a:gd name="connsiteY1904" fmla="*/ 1536328 h 4972126"/>
              <a:gd name="connsiteX1905" fmla="*/ 618470 w 6955030"/>
              <a:gd name="connsiteY1905" fmla="*/ 1537156 h 4972126"/>
              <a:gd name="connsiteX1906" fmla="*/ 625472 w 6955030"/>
              <a:gd name="connsiteY1906" fmla="*/ 1528464 h 4972126"/>
              <a:gd name="connsiteX1907" fmla="*/ 623207 w 6955030"/>
              <a:gd name="connsiteY1907" fmla="*/ 1530683 h 4972126"/>
              <a:gd name="connsiteX1908" fmla="*/ 624126 w 6955030"/>
              <a:gd name="connsiteY1908" fmla="*/ 1541718 h 4972126"/>
              <a:gd name="connsiteX1909" fmla="*/ 629957 w 6955030"/>
              <a:gd name="connsiteY1909" fmla="*/ 1546422 h 4972126"/>
              <a:gd name="connsiteX1910" fmla="*/ 639207 w 6955030"/>
              <a:gd name="connsiteY1910" fmla="*/ 1552991 h 4972126"/>
              <a:gd name="connsiteX1911" fmla="*/ 645483 w 6955030"/>
              <a:gd name="connsiteY1911" fmla="*/ 1560858 h 4972126"/>
              <a:gd name="connsiteX1912" fmla="*/ 653410 w 6955030"/>
              <a:gd name="connsiteY1912" fmla="*/ 1554349 h 4972126"/>
              <a:gd name="connsiteX1913" fmla="*/ 659058 w 6955030"/>
              <a:gd name="connsiteY1913" fmla="*/ 1550081 h 4972126"/>
              <a:gd name="connsiteX1914" fmla="*/ 661946 w 6955030"/>
              <a:gd name="connsiteY1914" fmla="*/ 1531893 h 4972126"/>
              <a:gd name="connsiteX1915" fmla="*/ 656102 w 6955030"/>
              <a:gd name="connsiteY1915" fmla="*/ 1534284 h 4972126"/>
              <a:gd name="connsiteX1916" fmla="*/ 639279 w 6955030"/>
              <a:gd name="connsiteY1916" fmla="*/ 1537481 h 4972126"/>
              <a:gd name="connsiteX1917" fmla="*/ 595220 w 6955030"/>
              <a:gd name="connsiteY1917" fmla="*/ 1525089 h 4972126"/>
              <a:gd name="connsiteX1918" fmla="*/ 591980 w 6955030"/>
              <a:gd name="connsiteY1918" fmla="*/ 1534289 h 4972126"/>
              <a:gd name="connsiteX1919" fmla="*/ 605893 w 6955030"/>
              <a:gd name="connsiteY1919" fmla="*/ 1529996 h 4972126"/>
              <a:gd name="connsiteX1920" fmla="*/ 598087 w 6955030"/>
              <a:gd name="connsiteY1920" fmla="*/ 1529642 h 4972126"/>
              <a:gd name="connsiteX1921" fmla="*/ 410235 w 6955030"/>
              <a:gd name="connsiteY1921" fmla="*/ 1525085 h 4972126"/>
              <a:gd name="connsiteX1922" fmla="*/ 425618 w 6955030"/>
              <a:gd name="connsiteY1922" fmla="*/ 1541608 h 4972126"/>
              <a:gd name="connsiteX1923" fmla="*/ 399887 w 6955030"/>
              <a:gd name="connsiteY1923" fmla="*/ 1549797 h 4972126"/>
              <a:gd name="connsiteX1924" fmla="*/ 410235 w 6955030"/>
              <a:gd name="connsiteY1924" fmla="*/ 1525085 h 4972126"/>
              <a:gd name="connsiteX1925" fmla="*/ 321989 w 6955030"/>
              <a:gd name="connsiteY1925" fmla="*/ 1517813 h 4972126"/>
              <a:gd name="connsiteX1926" fmla="*/ 384370 w 6955030"/>
              <a:gd name="connsiteY1926" fmla="*/ 1563367 h 4972126"/>
              <a:gd name="connsiteX1927" fmla="*/ 412803 w 6955030"/>
              <a:gd name="connsiteY1927" fmla="*/ 1570658 h 4972126"/>
              <a:gd name="connsiteX1928" fmla="*/ 448522 w 6955030"/>
              <a:gd name="connsiteY1928" fmla="*/ 1547956 h 4972126"/>
              <a:gd name="connsiteX1929" fmla="*/ 421261 w 6955030"/>
              <a:gd name="connsiteY1929" fmla="*/ 1606977 h 4972126"/>
              <a:gd name="connsiteX1930" fmla="*/ 406175 w 6955030"/>
              <a:gd name="connsiteY1930" fmla="*/ 1580345 h 4972126"/>
              <a:gd name="connsiteX1931" fmla="*/ 405546 w 6955030"/>
              <a:gd name="connsiteY1931" fmla="*/ 1600648 h 4972126"/>
              <a:gd name="connsiteX1932" fmla="*/ 383414 w 6955030"/>
              <a:gd name="connsiteY1932" fmla="*/ 1593869 h 4972126"/>
              <a:gd name="connsiteX1933" fmla="*/ 301388 w 6955030"/>
              <a:gd name="connsiteY1933" fmla="*/ 1567150 h 4972126"/>
              <a:gd name="connsiteX1934" fmla="*/ 286211 w 6955030"/>
              <a:gd name="connsiteY1934" fmla="*/ 1540488 h 4972126"/>
              <a:gd name="connsiteX1935" fmla="*/ 302616 w 6955030"/>
              <a:gd name="connsiteY1935" fmla="*/ 1526422 h 4972126"/>
              <a:gd name="connsiteX1936" fmla="*/ 304686 w 6955030"/>
              <a:gd name="connsiteY1936" fmla="*/ 1562260 h 4972126"/>
              <a:gd name="connsiteX1937" fmla="*/ 343165 w 6955030"/>
              <a:gd name="connsiteY1937" fmla="*/ 1555154 h 4972126"/>
              <a:gd name="connsiteX1938" fmla="*/ 321989 w 6955030"/>
              <a:gd name="connsiteY1938" fmla="*/ 1517813 h 4972126"/>
              <a:gd name="connsiteX1939" fmla="*/ 616794 w 6955030"/>
              <a:gd name="connsiteY1939" fmla="*/ 1516126 h 4972126"/>
              <a:gd name="connsiteX1940" fmla="*/ 606095 w 6955030"/>
              <a:gd name="connsiteY1940" fmla="*/ 1529931 h 4972126"/>
              <a:gd name="connsiteX1941" fmla="*/ 616915 w 6955030"/>
              <a:gd name="connsiteY1941" fmla="*/ 1526592 h 4972126"/>
              <a:gd name="connsiteX1942" fmla="*/ 617520 w 6955030"/>
              <a:gd name="connsiteY1942" fmla="*/ 1525231 h 4972126"/>
              <a:gd name="connsiteX1943" fmla="*/ 306700 w 6955030"/>
              <a:gd name="connsiteY1943" fmla="*/ 1495297 h 4972126"/>
              <a:gd name="connsiteX1944" fmla="*/ 313765 w 6955030"/>
              <a:gd name="connsiteY1944" fmla="*/ 1498561 h 4972126"/>
              <a:gd name="connsiteX1945" fmla="*/ 327850 w 6955030"/>
              <a:gd name="connsiteY1945" fmla="*/ 1508529 h 4972126"/>
              <a:gd name="connsiteX1946" fmla="*/ 299389 w 6955030"/>
              <a:gd name="connsiteY1946" fmla="*/ 1501210 h 4972126"/>
              <a:gd name="connsiteX1947" fmla="*/ 306700 w 6955030"/>
              <a:gd name="connsiteY1947" fmla="*/ 1495297 h 4972126"/>
              <a:gd name="connsiteX1948" fmla="*/ 471634 w 6955030"/>
              <a:gd name="connsiteY1948" fmla="*/ 1474016 h 4972126"/>
              <a:gd name="connsiteX1949" fmla="*/ 480170 w 6955030"/>
              <a:gd name="connsiteY1949" fmla="*/ 1474023 h 4972126"/>
              <a:gd name="connsiteX1950" fmla="*/ 486841 w 6955030"/>
              <a:gd name="connsiteY1950" fmla="*/ 1490755 h 4972126"/>
              <a:gd name="connsiteX1951" fmla="*/ 476885 w 6955030"/>
              <a:gd name="connsiteY1951" fmla="*/ 1505238 h 4972126"/>
              <a:gd name="connsiteX1952" fmla="*/ 464769 w 6955030"/>
              <a:gd name="connsiteY1952" fmla="*/ 1483948 h 4972126"/>
              <a:gd name="connsiteX1953" fmla="*/ 471634 w 6955030"/>
              <a:gd name="connsiteY1953" fmla="*/ 1474016 h 4972126"/>
              <a:gd name="connsiteX1954" fmla="*/ 443195 w 6955030"/>
              <a:gd name="connsiteY1954" fmla="*/ 1459753 h 4972126"/>
              <a:gd name="connsiteX1955" fmla="*/ 449355 w 6955030"/>
              <a:gd name="connsiteY1955" fmla="*/ 1467479 h 4972126"/>
              <a:gd name="connsiteX1956" fmla="*/ 423925 w 6955030"/>
              <a:gd name="connsiteY1956" fmla="*/ 1465532 h 4972126"/>
              <a:gd name="connsiteX1957" fmla="*/ 443195 w 6955030"/>
              <a:gd name="connsiteY1957" fmla="*/ 1459753 h 4972126"/>
              <a:gd name="connsiteX1958" fmla="*/ 328524 w 6955030"/>
              <a:gd name="connsiteY1958" fmla="*/ 1458126 h 4972126"/>
              <a:gd name="connsiteX1959" fmla="*/ 340310 w 6955030"/>
              <a:gd name="connsiteY1959" fmla="*/ 1489555 h 4972126"/>
              <a:gd name="connsiteX1960" fmla="*/ 289414 w 6955030"/>
              <a:gd name="connsiteY1960" fmla="*/ 1485538 h 4972126"/>
              <a:gd name="connsiteX1961" fmla="*/ 328524 w 6955030"/>
              <a:gd name="connsiteY1961" fmla="*/ 1458126 h 4972126"/>
              <a:gd name="connsiteX1962" fmla="*/ 333821 w 6955030"/>
              <a:gd name="connsiteY1962" fmla="*/ 1442234 h 4972126"/>
              <a:gd name="connsiteX1963" fmla="*/ 340929 w 6955030"/>
              <a:gd name="connsiteY1963" fmla="*/ 1444246 h 4972126"/>
              <a:gd name="connsiteX1964" fmla="*/ 354811 w 6955030"/>
              <a:gd name="connsiteY1964" fmla="*/ 1459615 h 4972126"/>
              <a:gd name="connsiteX1965" fmla="*/ 326351 w 6955030"/>
              <a:gd name="connsiteY1965" fmla="*/ 1452386 h 4972126"/>
              <a:gd name="connsiteX1966" fmla="*/ 333821 w 6955030"/>
              <a:gd name="connsiteY1966" fmla="*/ 1442234 h 4972126"/>
              <a:gd name="connsiteX1967" fmla="*/ 464758 w 6955030"/>
              <a:gd name="connsiteY1967" fmla="*/ 1405826 h 4972126"/>
              <a:gd name="connsiteX1968" fmla="*/ 441226 w 6955030"/>
              <a:gd name="connsiteY1968" fmla="*/ 1420906 h 4972126"/>
              <a:gd name="connsiteX1969" fmla="*/ 469359 w 6955030"/>
              <a:gd name="connsiteY1969" fmla="*/ 1438389 h 4972126"/>
              <a:gd name="connsiteX1970" fmla="*/ 479407 w 6955030"/>
              <a:gd name="connsiteY1970" fmla="*/ 1423904 h 4972126"/>
              <a:gd name="connsiteX1971" fmla="*/ 464758 w 6955030"/>
              <a:gd name="connsiteY1971" fmla="*/ 1405826 h 4972126"/>
              <a:gd name="connsiteX1972" fmla="*/ 267130 w 6955030"/>
              <a:gd name="connsiteY1972" fmla="*/ 1381979 h 4972126"/>
              <a:gd name="connsiteX1973" fmla="*/ 282513 w 6955030"/>
              <a:gd name="connsiteY1973" fmla="*/ 1398502 h 4972126"/>
              <a:gd name="connsiteX1974" fmla="*/ 256782 w 6955030"/>
              <a:gd name="connsiteY1974" fmla="*/ 1406692 h 4972126"/>
              <a:gd name="connsiteX1975" fmla="*/ 267130 w 6955030"/>
              <a:gd name="connsiteY1975" fmla="*/ 1381979 h 4972126"/>
              <a:gd name="connsiteX1976" fmla="*/ 178885 w 6955030"/>
              <a:gd name="connsiteY1976" fmla="*/ 1374707 h 4972126"/>
              <a:gd name="connsiteX1977" fmla="*/ 241264 w 6955030"/>
              <a:gd name="connsiteY1977" fmla="*/ 1420262 h 4972126"/>
              <a:gd name="connsiteX1978" fmla="*/ 269697 w 6955030"/>
              <a:gd name="connsiteY1978" fmla="*/ 1427553 h 4972126"/>
              <a:gd name="connsiteX1979" fmla="*/ 305416 w 6955030"/>
              <a:gd name="connsiteY1979" fmla="*/ 1404850 h 4972126"/>
              <a:gd name="connsiteX1980" fmla="*/ 278155 w 6955030"/>
              <a:gd name="connsiteY1980" fmla="*/ 1463871 h 4972126"/>
              <a:gd name="connsiteX1981" fmla="*/ 263069 w 6955030"/>
              <a:gd name="connsiteY1981" fmla="*/ 1437239 h 4972126"/>
              <a:gd name="connsiteX1982" fmla="*/ 262440 w 6955030"/>
              <a:gd name="connsiteY1982" fmla="*/ 1457543 h 4972126"/>
              <a:gd name="connsiteX1983" fmla="*/ 240308 w 6955030"/>
              <a:gd name="connsiteY1983" fmla="*/ 1450764 h 4972126"/>
              <a:gd name="connsiteX1984" fmla="*/ 158283 w 6955030"/>
              <a:gd name="connsiteY1984" fmla="*/ 1424044 h 4972126"/>
              <a:gd name="connsiteX1985" fmla="*/ 143106 w 6955030"/>
              <a:gd name="connsiteY1985" fmla="*/ 1397382 h 4972126"/>
              <a:gd name="connsiteX1986" fmla="*/ 159511 w 6955030"/>
              <a:gd name="connsiteY1986" fmla="*/ 1383317 h 4972126"/>
              <a:gd name="connsiteX1987" fmla="*/ 161581 w 6955030"/>
              <a:gd name="connsiteY1987" fmla="*/ 1419154 h 4972126"/>
              <a:gd name="connsiteX1988" fmla="*/ 200059 w 6955030"/>
              <a:gd name="connsiteY1988" fmla="*/ 1412049 h 4972126"/>
              <a:gd name="connsiteX1989" fmla="*/ 178885 w 6955030"/>
              <a:gd name="connsiteY1989" fmla="*/ 1374707 h 4972126"/>
              <a:gd name="connsiteX1990" fmla="*/ 987870 w 6955030"/>
              <a:gd name="connsiteY1990" fmla="*/ 1366621 h 4972126"/>
              <a:gd name="connsiteX1991" fmla="*/ 1003344 w 6955030"/>
              <a:gd name="connsiteY1991" fmla="*/ 1383119 h 4972126"/>
              <a:gd name="connsiteX1992" fmla="*/ 986999 w 6955030"/>
              <a:gd name="connsiteY1992" fmla="*/ 1397033 h 4972126"/>
              <a:gd name="connsiteX1993" fmla="*/ 987870 w 6955030"/>
              <a:gd name="connsiteY1993" fmla="*/ 1366621 h 4972126"/>
              <a:gd name="connsiteX1994" fmla="*/ 587591 w 6955030"/>
              <a:gd name="connsiteY1994" fmla="*/ 1362421 h 4972126"/>
              <a:gd name="connsiteX1995" fmla="*/ 593042 w 6955030"/>
              <a:gd name="connsiteY1995" fmla="*/ 1366742 h 4972126"/>
              <a:gd name="connsiteX1996" fmla="*/ 587298 w 6955030"/>
              <a:gd name="connsiteY1996" fmla="*/ 1362533 h 4972126"/>
              <a:gd name="connsiteX1997" fmla="*/ 1094086 w 6955030"/>
              <a:gd name="connsiteY1997" fmla="*/ 1359052 h 4972126"/>
              <a:gd name="connsiteX1998" fmla="*/ 1096516 w 6955030"/>
              <a:gd name="connsiteY1998" fmla="*/ 1384665 h 4972126"/>
              <a:gd name="connsiteX1999" fmla="*/ 1099544 w 6955030"/>
              <a:gd name="connsiteY1999" fmla="*/ 1390005 h 4972126"/>
              <a:gd name="connsiteX2000" fmla="*/ 1080471 w 6955030"/>
              <a:gd name="connsiteY2000" fmla="*/ 1388566 h 4972126"/>
              <a:gd name="connsiteX2001" fmla="*/ 1094086 w 6955030"/>
              <a:gd name="connsiteY2001" fmla="*/ 1359052 h 4972126"/>
              <a:gd name="connsiteX2002" fmla="*/ 618470 w 6955030"/>
              <a:gd name="connsiteY2002" fmla="*/ 1355858 h 4972126"/>
              <a:gd name="connsiteX2003" fmla="*/ 634127 w 6955030"/>
              <a:gd name="connsiteY2003" fmla="*/ 1364614 h 4972126"/>
              <a:gd name="connsiteX2004" fmla="*/ 602339 w 6955030"/>
              <a:gd name="connsiteY2004" fmla="*/ 1362124 h 4972126"/>
              <a:gd name="connsiteX2005" fmla="*/ 618470 w 6955030"/>
              <a:gd name="connsiteY2005" fmla="*/ 1355858 h 4972126"/>
              <a:gd name="connsiteX2006" fmla="*/ 1358256 w 6955030"/>
              <a:gd name="connsiteY2006" fmla="*/ 1354775 h 4972126"/>
              <a:gd name="connsiteX2007" fmla="*/ 1356080 w 6955030"/>
              <a:gd name="connsiteY2007" fmla="*/ 1357504 h 4972126"/>
              <a:gd name="connsiteX2008" fmla="*/ 1361013 w 6955030"/>
              <a:gd name="connsiteY2008" fmla="*/ 1359229 h 4972126"/>
              <a:gd name="connsiteX2009" fmla="*/ 163594 w 6955030"/>
              <a:gd name="connsiteY2009" fmla="*/ 1352192 h 4972126"/>
              <a:gd name="connsiteX2010" fmla="*/ 170662 w 6955030"/>
              <a:gd name="connsiteY2010" fmla="*/ 1355455 h 4972126"/>
              <a:gd name="connsiteX2011" fmla="*/ 184745 w 6955030"/>
              <a:gd name="connsiteY2011" fmla="*/ 1365424 h 4972126"/>
              <a:gd name="connsiteX2012" fmla="*/ 156284 w 6955030"/>
              <a:gd name="connsiteY2012" fmla="*/ 1358105 h 4972126"/>
              <a:gd name="connsiteX2013" fmla="*/ 163594 w 6955030"/>
              <a:gd name="connsiteY2013" fmla="*/ 1352192 h 4972126"/>
              <a:gd name="connsiteX2014" fmla="*/ 1304772 w 6955030"/>
              <a:gd name="connsiteY2014" fmla="*/ 1344196 h 4972126"/>
              <a:gd name="connsiteX2015" fmla="*/ 1294509 w 6955030"/>
              <a:gd name="connsiteY2015" fmla="*/ 1346062 h 4972126"/>
              <a:gd name="connsiteX2016" fmla="*/ 1300202 w 6955030"/>
              <a:gd name="connsiteY2016" fmla="*/ 1351169 h 4972126"/>
              <a:gd name="connsiteX2017" fmla="*/ 1314250 w 6955030"/>
              <a:gd name="connsiteY2017" fmla="*/ 1361213 h 4972126"/>
              <a:gd name="connsiteX2018" fmla="*/ 1327290 w 6955030"/>
              <a:gd name="connsiteY2018" fmla="*/ 1353581 h 4972126"/>
              <a:gd name="connsiteX2019" fmla="*/ 1328160 w 6955030"/>
              <a:gd name="connsiteY2019" fmla="*/ 1353458 h 4972126"/>
              <a:gd name="connsiteX2020" fmla="*/ 1317830 w 6955030"/>
              <a:gd name="connsiteY2020" fmla="*/ 1345596 h 4972126"/>
              <a:gd name="connsiteX2021" fmla="*/ 1304772 w 6955030"/>
              <a:gd name="connsiteY2021" fmla="*/ 1344196 h 4972126"/>
              <a:gd name="connsiteX2022" fmla="*/ 1095049 w 6955030"/>
              <a:gd name="connsiteY2022" fmla="*/ 1339078 h 4972126"/>
              <a:gd name="connsiteX2023" fmla="*/ 1094435 w 6955030"/>
              <a:gd name="connsiteY2023" fmla="*/ 1339772 h 4972126"/>
              <a:gd name="connsiteX2024" fmla="*/ 1091585 w 6955030"/>
              <a:gd name="connsiteY2024" fmla="*/ 1363451 h 4972126"/>
              <a:gd name="connsiteX2025" fmla="*/ 1087689 w 6955030"/>
              <a:gd name="connsiteY2025" fmla="*/ 1347768 h 4972126"/>
              <a:gd name="connsiteX2026" fmla="*/ 1086571 w 6955030"/>
              <a:gd name="connsiteY2026" fmla="*/ 1346753 h 4972126"/>
              <a:gd name="connsiteX2027" fmla="*/ 1083621 w 6955030"/>
              <a:gd name="connsiteY2027" fmla="*/ 1348004 h 4972126"/>
              <a:gd name="connsiteX2028" fmla="*/ 1072284 w 6955030"/>
              <a:gd name="connsiteY2028" fmla="*/ 1352545 h 4972126"/>
              <a:gd name="connsiteX2029" fmla="*/ 1061400 w 6955030"/>
              <a:gd name="connsiteY2029" fmla="*/ 1397531 h 4972126"/>
              <a:gd name="connsiteX2030" fmla="*/ 1061307 w 6955030"/>
              <a:gd name="connsiteY2030" fmla="*/ 1397244 h 4972126"/>
              <a:gd name="connsiteX2031" fmla="*/ 1062757 w 6955030"/>
              <a:gd name="connsiteY2031" fmla="*/ 1433651 h 4972126"/>
              <a:gd name="connsiteX2032" fmla="*/ 1107534 w 6955030"/>
              <a:gd name="connsiteY2032" fmla="*/ 1426963 h 4972126"/>
              <a:gd name="connsiteX2033" fmla="*/ 1105106 w 6955030"/>
              <a:gd name="connsiteY2033" fmla="*/ 1401320 h 4972126"/>
              <a:gd name="connsiteX2034" fmla="*/ 1132935 w 6955030"/>
              <a:gd name="connsiteY2034" fmla="*/ 1428912 h 4972126"/>
              <a:gd name="connsiteX2035" fmla="*/ 1169981 w 6955030"/>
              <a:gd name="connsiteY2035" fmla="*/ 1409520 h 4972126"/>
              <a:gd name="connsiteX2036" fmla="*/ 1186580 w 6955030"/>
              <a:gd name="connsiteY2036" fmla="*/ 1409341 h 4972126"/>
              <a:gd name="connsiteX2037" fmla="*/ 1182199 w 6955030"/>
              <a:gd name="connsiteY2037" fmla="*/ 1396717 h 4972126"/>
              <a:gd name="connsiteX2038" fmla="*/ 1180672 w 6955030"/>
              <a:gd name="connsiteY2038" fmla="*/ 1378007 h 4972126"/>
              <a:gd name="connsiteX2039" fmla="*/ 1177361 w 6955030"/>
              <a:gd name="connsiteY2039" fmla="*/ 1376346 h 4972126"/>
              <a:gd name="connsiteX2040" fmla="*/ 1159797 w 6955030"/>
              <a:gd name="connsiteY2040" fmla="*/ 1410278 h 4972126"/>
              <a:gd name="connsiteX2041" fmla="*/ 1128905 w 6955030"/>
              <a:gd name="connsiteY2041" fmla="*/ 1377286 h 4972126"/>
              <a:gd name="connsiteX2042" fmla="*/ 1109200 w 6955030"/>
              <a:gd name="connsiteY2042" fmla="*/ 1396150 h 4972126"/>
              <a:gd name="connsiteX2043" fmla="*/ 1121894 w 6955030"/>
              <a:gd name="connsiteY2043" fmla="*/ 1372474 h 4972126"/>
              <a:gd name="connsiteX2044" fmla="*/ 1126725 w 6955030"/>
              <a:gd name="connsiteY2044" fmla="*/ 1365437 h 4972126"/>
              <a:gd name="connsiteX2045" fmla="*/ 1114928 w 6955030"/>
              <a:gd name="connsiteY2045" fmla="*/ 1357441 h 4972126"/>
              <a:gd name="connsiteX2046" fmla="*/ 1106685 w 6955030"/>
              <a:gd name="connsiteY2046" fmla="*/ 1360054 h 4972126"/>
              <a:gd name="connsiteX2047" fmla="*/ 1095049 w 6955030"/>
              <a:gd name="connsiteY2047" fmla="*/ 1339078 h 4972126"/>
              <a:gd name="connsiteX2048" fmla="*/ 1174205 w 6955030"/>
              <a:gd name="connsiteY2048" fmla="*/ 1334682 h 4972126"/>
              <a:gd name="connsiteX2049" fmla="*/ 1174709 w 6955030"/>
              <a:gd name="connsiteY2049" fmla="*/ 1335923 h 4972126"/>
              <a:gd name="connsiteX2050" fmla="*/ 1174800 w 6955030"/>
              <a:gd name="connsiteY2050" fmla="*/ 1336020 h 4972126"/>
              <a:gd name="connsiteX2051" fmla="*/ 1175762 w 6955030"/>
              <a:gd name="connsiteY2051" fmla="*/ 1335201 h 4972126"/>
              <a:gd name="connsiteX2052" fmla="*/ 518547 w 6955030"/>
              <a:gd name="connsiteY2052" fmla="*/ 1326779 h 4972126"/>
              <a:gd name="connsiteX2053" fmla="*/ 536361 w 6955030"/>
              <a:gd name="connsiteY2053" fmla="*/ 1331533 h 4972126"/>
              <a:gd name="connsiteX2054" fmla="*/ 507239 w 6955030"/>
              <a:gd name="connsiteY2054" fmla="*/ 1344610 h 4972126"/>
              <a:gd name="connsiteX2055" fmla="*/ 518547 w 6955030"/>
              <a:gd name="connsiteY2055" fmla="*/ 1326779 h 4972126"/>
              <a:gd name="connsiteX2056" fmla="*/ 1191855 w 6955030"/>
              <a:gd name="connsiteY2056" fmla="*/ 1324692 h 4972126"/>
              <a:gd name="connsiteX2057" fmla="*/ 1184596 w 6955030"/>
              <a:gd name="connsiteY2057" fmla="*/ 1327395 h 4972126"/>
              <a:gd name="connsiteX2058" fmla="*/ 1181434 w 6955030"/>
              <a:gd name="connsiteY2058" fmla="*/ 1330921 h 4972126"/>
              <a:gd name="connsiteX2059" fmla="*/ 1183112 w 6955030"/>
              <a:gd name="connsiteY2059" fmla="*/ 1342269 h 4972126"/>
              <a:gd name="connsiteX2060" fmla="*/ 1184456 w 6955030"/>
              <a:gd name="connsiteY2060" fmla="*/ 1341601 h 4972126"/>
              <a:gd name="connsiteX2061" fmla="*/ 1200966 w 6955030"/>
              <a:gd name="connsiteY2061" fmla="*/ 1331212 h 4972126"/>
              <a:gd name="connsiteX2062" fmla="*/ 1196230 w 6955030"/>
              <a:gd name="connsiteY2062" fmla="*/ 1356315 h 4972126"/>
              <a:gd name="connsiteX2063" fmla="*/ 1193229 w 6955030"/>
              <a:gd name="connsiteY2063" fmla="*/ 1364144 h 4972126"/>
              <a:gd name="connsiteX2064" fmla="*/ 1197194 w 6955030"/>
              <a:gd name="connsiteY2064" fmla="*/ 1362281 h 4972126"/>
              <a:gd name="connsiteX2065" fmla="*/ 1203435 w 6955030"/>
              <a:gd name="connsiteY2065" fmla="*/ 1337280 h 4972126"/>
              <a:gd name="connsiteX2066" fmla="*/ 1215219 w 6955030"/>
              <a:gd name="connsiteY2066" fmla="*/ 1368799 h 4972126"/>
              <a:gd name="connsiteX2067" fmla="*/ 1226064 w 6955030"/>
              <a:gd name="connsiteY2067" fmla="*/ 1366944 h 4972126"/>
              <a:gd name="connsiteX2068" fmla="*/ 1232380 w 6955030"/>
              <a:gd name="connsiteY2068" fmla="*/ 1355505 h 4972126"/>
              <a:gd name="connsiteX2069" fmla="*/ 1240270 w 6955030"/>
              <a:gd name="connsiteY2069" fmla="*/ 1346553 h 4972126"/>
              <a:gd name="connsiteX2070" fmla="*/ 1248231 w 6955030"/>
              <a:gd name="connsiteY2070" fmla="*/ 1350077 h 4972126"/>
              <a:gd name="connsiteX2071" fmla="*/ 1261432 w 6955030"/>
              <a:gd name="connsiteY2071" fmla="*/ 1361880 h 4972126"/>
              <a:gd name="connsiteX2072" fmla="*/ 1269090 w 6955030"/>
              <a:gd name="connsiteY2072" fmla="*/ 1363856 h 4972126"/>
              <a:gd name="connsiteX2073" fmla="*/ 1273072 w 6955030"/>
              <a:gd name="connsiteY2073" fmla="*/ 1352875 h 4972126"/>
              <a:gd name="connsiteX2074" fmla="*/ 1290229 w 6955030"/>
              <a:gd name="connsiteY2074" fmla="*/ 1356532 h 4972126"/>
              <a:gd name="connsiteX2075" fmla="*/ 1287224 w 6955030"/>
              <a:gd name="connsiteY2075" fmla="*/ 1347197 h 4972126"/>
              <a:gd name="connsiteX2076" fmla="*/ 1261471 w 6955030"/>
              <a:gd name="connsiteY2076" fmla="*/ 1350445 h 4972126"/>
              <a:gd name="connsiteX2077" fmla="*/ 1234726 w 6955030"/>
              <a:gd name="connsiteY2077" fmla="*/ 1329913 h 4972126"/>
              <a:gd name="connsiteX2078" fmla="*/ 1191855 w 6955030"/>
              <a:gd name="connsiteY2078" fmla="*/ 1324692 h 4972126"/>
              <a:gd name="connsiteX2079" fmla="*/ 984832 w 6955030"/>
              <a:gd name="connsiteY2079" fmla="*/ 1316083 h 4972126"/>
              <a:gd name="connsiteX2080" fmla="*/ 994021 w 6955030"/>
              <a:gd name="connsiteY2080" fmla="*/ 1321248 h 4972126"/>
              <a:gd name="connsiteX2081" fmla="*/ 1002075 w 6955030"/>
              <a:gd name="connsiteY2081" fmla="*/ 1346757 h 4972126"/>
              <a:gd name="connsiteX2082" fmla="*/ 977242 w 6955030"/>
              <a:gd name="connsiteY2082" fmla="*/ 1324503 h 4972126"/>
              <a:gd name="connsiteX2083" fmla="*/ 984832 w 6955030"/>
              <a:gd name="connsiteY2083" fmla="*/ 1316083 h 4972126"/>
              <a:gd name="connsiteX2084" fmla="*/ 1102418 w 6955030"/>
              <a:gd name="connsiteY2084" fmla="*/ 1315579 h 4972126"/>
              <a:gd name="connsiteX2085" fmla="*/ 1111087 w 6955030"/>
              <a:gd name="connsiteY2085" fmla="*/ 1325000 h 4972126"/>
              <a:gd name="connsiteX2086" fmla="*/ 1111690 w 6955030"/>
              <a:gd name="connsiteY2086" fmla="*/ 1325444 h 4972126"/>
              <a:gd name="connsiteX2087" fmla="*/ 1111981 w 6955030"/>
              <a:gd name="connsiteY2087" fmla="*/ 1324255 h 4972126"/>
              <a:gd name="connsiteX2088" fmla="*/ 1117129 w 6955030"/>
              <a:gd name="connsiteY2088" fmla="*/ 1329442 h 4972126"/>
              <a:gd name="connsiteX2089" fmla="*/ 1132412 w 6955030"/>
              <a:gd name="connsiteY2089" fmla="*/ 1340675 h 4972126"/>
              <a:gd name="connsiteX2090" fmla="*/ 1140978 w 6955030"/>
              <a:gd name="connsiteY2090" fmla="*/ 1345118 h 4972126"/>
              <a:gd name="connsiteX2091" fmla="*/ 1142346 w 6955030"/>
              <a:gd name="connsiteY2091" fmla="*/ 1343977 h 4972126"/>
              <a:gd name="connsiteX2092" fmla="*/ 1159494 w 6955030"/>
              <a:gd name="connsiteY2092" fmla="*/ 1332940 h 4972126"/>
              <a:gd name="connsiteX2093" fmla="*/ 1160217 w 6955030"/>
              <a:gd name="connsiteY2093" fmla="*/ 1330015 h 4972126"/>
              <a:gd name="connsiteX2094" fmla="*/ 1126696 w 6955030"/>
              <a:gd name="connsiteY2094" fmla="*/ 1318827 h 4972126"/>
              <a:gd name="connsiteX2095" fmla="*/ 817402 w 6955030"/>
              <a:gd name="connsiteY2095" fmla="*/ 1312578 h 4972126"/>
              <a:gd name="connsiteX2096" fmla="*/ 854920 w 6955030"/>
              <a:gd name="connsiteY2096" fmla="*/ 1335850 h 4972126"/>
              <a:gd name="connsiteX2097" fmla="*/ 822830 w 6955030"/>
              <a:gd name="connsiteY2097" fmla="*/ 1343559 h 4972126"/>
              <a:gd name="connsiteX2098" fmla="*/ 817402 w 6955030"/>
              <a:gd name="connsiteY2098" fmla="*/ 1312578 h 4972126"/>
              <a:gd name="connsiteX2099" fmla="*/ 243825 w 6955030"/>
              <a:gd name="connsiteY2099" fmla="*/ 1308742 h 4972126"/>
              <a:gd name="connsiteX2100" fmla="*/ 258910 w 6955030"/>
              <a:gd name="connsiteY2100" fmla="*/ 1335552 h 4972126"/>
              <a:gd name="connsiteX2101" fmla="*/ 237109 w 6955030"/>
              <a:gd name="connsiteY2101" fmla="*/ 1318549 h 4972126"/>
              <a:gd name="connsiteX2102" fmla="*/ 243825 w 6955030"/>
              <a:gd name="connsiteY2102" fmla="*/ 1308742 h 4972126"/>
              <a:gd name="connsiteX2103" fmla="*/ 1074776 w 6955030"/>
              <a:gd name="connsiteY2103" fmla="*/ 1301003 h 4972126"/>
              <a:gd name="connsiteX2104" fmla="*/ 1071911 w 6955030"/>
              <a:gd name="connsiteY2104" fmla="*/ 1305864 h 4972126"/>
              <a:gd name="connsiteX2105" fmla="*/ 1060558 w 6955030"/>
              <a:gd name="connsiteY2105" fmla="*/ 1321084 h 4972126"/>
              <a:gd name="connsiteX2106" fmla="*/ 1093121 w 6955030"/>
              <a:gd name="connsiteY2106" fmla="*/ 1320417 h 4972126"/>
              <a:gd name="connsiteX2107" fmla="*/ 1094168 w 6955030"/>
              <a:gd name="connsiteY2107" fmla="*/ 1316016 h 4972126"/>
              <a:gd name="connsiteX2108" fmla="*/ 1075745 w 6955030"/>
              <a:gd name="connsiteY2108" fmla="*/ 1317526 h 4972126"/>
              <a:gd name="connsiteX2109" fmla="*/ 190715 w 6955030"/>
              <a:gd name="connsiteY2109" fmla="*/ 1299129 h 4972126"/>
              <a:gd name="connsiteX2110" fmla="*/ 197823 w 6955030"/>
              <a:gd name="connsiteY2110" fmla="*/ 1301141 h 4972126"/>
              <a:gd name="connsiteX2111" fmla="*/ 211705 w 6955030"/>
              <a:gd name="connsiteY2111" fmla="*/ 1316509 h 4972126"/>
              <a:gd name="connsiteX2112" fmla="*/ 183245 w 6955030"/>
              <a:gd name="connsiteY2112" fmla="*/ 1309280 h 4972126"/>
              <a:gd name="connsiteX2113" fmla="*/ 190715 w 6955030"/>
              <a:gd name="connsiteY2113" fmla="*/ 1299129 h 4972126"/>
              <a:gd name="connsiteX2114" fmla="*/ 1877233 w 6955030"/>
              <a:gd name="connsiteY2114" fmla="*/ 1292316 h 4972126"/>
              <a:gd name="connsiteX2115" fmla="*/ 1877522 w 6955030"/>
              <a:gd name="connsiteY2115" fmla="*/ 1296115 h 4972126"/>
              <a:gd name="connsiteX2116" fmla="*/ 1884148 w 6955030"/>
              <a:gd name="connsiteY2116" fmla="*/ 1296148 h 4972126"/>
              <a:gd name="connsiteX2117" fmla="*/ 1884292 w 6955030"/>
              <a:gd name="connsiteY2117" fmla="*/ 1295568 h 4972126"/>
              <a:gd name="connsiteX2118" fmla="*/ 1516676 w 6955030"/>
              <a:gd name="connsiteY2118" fmla="*/ 1283627 h 4972126"/>
              <a:gd name="connsiteX2119" fmla="*/ 1513837 w 6955030"/>
              <a:gd name="connsiteY2119" fmla="*/ 1283825 h 4972126"/>
              <a:gd name="connsiteX2120" fmla="*/ 1515482 w 6955030"/>
              <a:gd name="connsiteY2120" fmla="*/ 1284172 h 4972126"/>
              <a:gd name="connsiteX2121" fmla="*/ 1478477 w 6955030"/>
              <a:gd name="connsiteY2121" fmla="*/ 1272161 h 4972126"/>
              <a:gd name="connsiteX2122" fmla="*/ 1473859 w 6955030"/>
              <a:gd name="connsiteY2122" fmla="*/ 1281934 h 4972126"/>
              <a:gd name="connsiteX2123" fmla="*/ 1482245 w 6955030"/>
              <a:gd name="connsiteY2123" fmla="*/ 1277548 h 4972126"/>
              <a:gd name="connsiteX2124" fmla="*/ 1488045 w 6955030"/>
              <a:gd name="connsiteY2124" fmla="*/ 1278638 h 4972126"/>
              <a:gd name="connsiteX2125" fmla="*/ 1488194 w 6955030"/>
              <a:gd name="connsiteY2125" fmla="*/ 1276398 h 4972126"/>
              <a:gd name="connsiteX2126" fmla="*/ 1447869 w 6955030"/>
              <a:gd name="connsiteY2126" fmla="*/ 1264775 h 4972126"/>
              <a:gd name="connsiteX2127" fmla="*/ 1449791 w 6955030"/>
              <a:gd name="connsiteY2127" fmla="*/ 1269871 h 4972126"/>
              <a:gd name="connsiteX2128" fmla="*/ 1450353 w 6955030"/>
              <a:gd name="connsiteY2128" fmla="*/ 1269133 h 4972126"/>
              <a:gd name="connsiteX2129" fmla="*/ 1404579 w 6955030"/>
              <a:gd name="connsiteY2129" fmla="*/ 1264241 h 4972126"/>
              <a:gd name="connsiteX2130" fmla="*/ 1405245 w 6955030"/>
              <a:gd name="connsiteY2130" fmla="*/ 1266388 h 4972126"/>
              <a:gd name="connsiteX2131" fmla="*/ 1405350 w 6955030"/>
              <a:gd name="connsiteY2131" fmla="*/ 1266292 h 4972126"/>
              <a:gd name="connsiteX2132" fmla="*/ 1406791 w 6955030"/>
              <a:gd name="connsiteY2132" fmla="*/ 1264362 h 4972126"/>
              <a:gd name="connsiteX2133" fmla="*/ 688409 w 6955030"/>
              <a:gd name="connsiteY2133" fmla="*/ 1256674 h 4972126"/>
              <a:gd name="connsiteX2134" fmla="*/ 712584 w 6955030"/>
              <a:gd name="connsiteY2134" fmla="*/ 1299383 h 4972126"/>
              <a:gd name="connsiteX2135" fmla="*/ 688409 w 6955030"/>
              <a:gd name="connsiteY2135" fmla="*/ 1256674 h 4972126"/>
              <a:gd name="connsiteX2136" fmla="*/ 35778 w 6955030"/>
              <a:gd name="connsiteY2136" fmla="*/ 1231602 h 4972126"/>
              <a:gd name="connsiteX2137" fmla="*/ 98159 w 6955030"/>
              <a:gd name="connsiteY2137" fmla="*/ 1277156 h 4972126"/>
              <a:gd name="connsiteX2138" fmla="*/ 126591 w 6955030"/>
              <a:gd name="connsiteY2138" fmla="*/ 1284447 h 4972126"/>
              <a:gd name="connsiteX2139" fmla="*/ 162311 w 6955030"/>
              <a:gd name="connsiteY2139" fmla="*/ 1261745 h 4972126"/>
              <a:gd name="connsiteX2140" fmla="*/ 135050 w 6955030"/>
              <a:gd name="connsiteY2140" fmla="*/ 1320765 h 4972126"/>
              <a:gd name="connsiteX2141" fmla="*/ 119964 w 6955030"/>
              <a:gd name="connsiteY2141" fmla="*/ 1294134 h 4972126"/>
              <a:gd name="connsiteX2142" fmla="*/ 119335 w 6955030"/>
              <a:gd name="connsiteY2142" fmla="*/ 1314437 h 4972126"/>
              <a:gd name="connsiteX2143" fmla="*/ 97202 w 6955030"/>
              <a:gd name="connsiteY2143" fmla="*/ 1307659 h 4972126"/>
              <a:gd name="connsiteX2144" fmla="*/ 15177 w 6955030"/>
              <a:gd name="connsiteY2144" fmla="*/ 1280939 h 4972126"/>
              <a:gd name="connsiteX2145" fmla="*/ 0 w 6955030"/>
              <a:gd name="connsiteY2145" fmla="*/ 1254277 h 4972126"/>
              <a:gd name="connsiteX2146" fmla="*/ 16405 w 6955030"/>
              <a:gd name="connsiteY2146" fmla="*/ 1240211 h 4972126"/>
              <a:gd name="connsiteX2147" fmla="*/ 18473 w 6955030"/>
              <a:gd name="connsiteY2147" fmla="*/ 1276049 h 4972126"/>
              <a:gd name="connsiteX2148" fmla="*/ 56953 w 6955030"/>
              <a:gd name="connsiteY2148" fmla="*/ 1268943 h 4972126"/>
              <a:gd name="connsiteX2149" fmla="*/ 35778 w 6955030"/>
              <a:gd name="connsiteY2149" fmla="*/ 1231602 h 4972126"/>
              <a:gd name="connsiteX2150" fmla="*/ 1448065 w 6955030"/>
              <a:gd name="connsiteY2150" fmla="*/ 1227033 h 4972126"/>
              <a:gd name="connsiteX2151" fmla="*/ 1448007 w 6955030"/>
              <a:gd name="connsiteY2151" fmla="*/ 1227122 h 4972126"/>
              <a:gd name="connsiteX2152" fmla="*/ 1455673 w 6955030"/>
              <a:gd name="connsiteY2152" fmla="*/ 1237189 h 4972126"/>
              <a:gd name="connsiteX2153" fmla="*/ 1457144 w 6955030"/>
              <a:gd name="connsiteY2153" fmla="*/ 1237234 h 4972126"/>
              <a:gd name="connsiteX2154" fmla="*/ 1457375 w 6955030"/>
              <a:gd name="connsiteY2154" fmla="*/ 1229741 h 4972126"/>
              <a:gd name="connsiteX2155" fmla="*/ 1557170 w 6955030"/>
              <a:gd name="connsiteY2155" fmla="*/ 1225715 h 4972126"/>
              <a:gd name="connsiteX2156" fmla="*/ 1556862 w 6955030"/>
              <a:gd name="connsiteY2156" fmla="*/ 1226105 h 4972126"/>
              <a:gd name="connsiteX2157" fmla="*/ 1563249 w 6955030"/>
              <a:gd name="connsiteY2157" fmla="*/ 1237368 h 4972126"/>
              <a:gd name="connsiteX2158" fmla="*/ 1563743 w 6955030"/>
              <a:gd name="connsiteY2158" fmla="*/ 1237103 h 4972126"/>
              <a:gd name="connsiteX2159" fmla="*/ 1567397 w 6955030"/>
              <a:gd name="connsiteY2159" fmla="*/ 1229256 h 4972126"/>
              <a:gd name="connsiteX2160" fmla="*/ 1558239 w 6955030"/>
              <a:gd name="connsiteY2160" fmla="*/ 1225978 h 4972126"/>
              <a:gd name="connsiteX2161" fmla="*/ 950978 w 6955030"/>
              <a:gd name="connsiteY2161" fmla="*/ 1215947 h 4972126"/>
              <a:gd name="connsiteX2162" fmla="*/ 953410 w 6955030"/>
              <a:gd name="connsiteY2162" fmla="*/ 1241560 h 4972126"/>
              <a:gd name="connsiteX2163" fmla="*/ 956439 w 6955030"/>
              <a:gd name="connsiteY2163" fmla="*/ 1246899 h 4972126"/>
              <a:gd name="connsiteX2164" fmla="*/ 937365 w 6955030"/>
              <a:gd name="connsiteY2164" fmla="*/ 1245460 h 4972126"/>
              <a:gd name="connsiteX2165" fmla="*/ 950978 w 6955030"/>
              <a:gd name="connsiteY2165" fmla="*/ 1215947 h 4972126"/>
              <a:gd name="connsiteX2166" fmla="*/ 1469399 w 6955030"/>
              <a:gd name="connsiteY2166" fmla="*/ 1215656 h 4972126"/>
              <a:gd name="connsiteX2167" fmla="*/ 1459680 w 6955030"/>
              <a:gd name="connsiteY2167" fmla="*/ 1231914 h 4972126"/>
              <a:gd name="connsiteX2168" fmla="*/ 1458812 w 6955030"/>
              <a:gd name="connsiteY2168" fmla="*/ 1237288 h 4972126"/>
              <a:gd name="connsiteX2169" fmla="*/ 1463632 w 6955030"/>
              <a:gd name="connsiteY2169" fmla="*/ 1237439 h 4972126"/>
              <a:gd name="connsiteX2170" fmla="*/ 1469680 w 6955030"/>
              <a:gd name="connsiteY2170" fmla="*/ 1234499 h 4972126"/>
              <a:gd name="connsiteX2171" fmla="*/ 1469603 w 6955030"/>
              <a:gd name="connsiteY2171" fmla="*/ 1233030 h 4972126"/>
              <a:gd name="connsiteX2172" fmla="*/ 1473553 w 6955030"/>
              <a:gd name="connsiteY2172" fmla="*/ 1219804 h 4972126"/>
              <a:gd name="connsiteX2173" fmla="*/ 1472205 w 6955030"/>
              <a:gd name="connsiteY2173" fmla="*/ 1217691 h 4972126"/>
              <a:gd name="connsiteX2174" fmla="*/ 1442502 w 6955030"/>
              <a:gd name="connsiteY2174" fmla="*/ 1198963 h 4972126"/>
              <a:gd name="connsiteX2175" fmla="*/ 1445636 w 6955030"/>
              <a:gd name="connsiteY2175" fmla="*/ 1201418 h 4972126"/>
              <a:gd name="connsiteX2176" fmla="*/ 1445392 w 6955030"/>
              <a:gd name="connsiteY2176" fmla="*/ 1199577 h 4972126"/>
              <a:gd name="connsiteX2177" fmla="*/ 1308803 w 6955030"/>
              <a:gd name="connsiteY2177" fmla="*/ 1188154 h 4972126"/>
              <a:gd name="connsiteX2178" fmla="*/ 1298995 w 6955030"/>
              <a:gd name="connsiteY2178" fmla="*/ 1197084 h 4972126"/>
              <a:gd name="connsiteX2179" fmla="*/ 1291380 w 6955030"/>
              <a:gd name="connsiteY2179" fmla="*/ 1237211 h 4972126"/>
              <a:gd name="connsiteX2180" fmla="*/ 1301513 w 6955030"/>
              <a:gd name="connsiteY2180" fmla="*/ 1238445 h 4972126"/>
              <a:gd name="connsiteX2181" fmla="*/ 1302494 w 6955030"/>
              <a:gd name="connsiteY2181" fmla="*/ 1237512 h 4972126"/>
              <a:gd name="connsiteX2182" fmla="*/ 1307006 w 6955030"/>
              <a:gd name="connsiteY2182" fmla="*/ 1224625 h 4972126"/>
              <a:gd name="connsiteX2183" fmla="*/ 1307807 w 6955030"/>
              <a:gd name="connsiteY2183" fmla="*/ 1220438 h 4972126"/>
              <a:gd name="connsiteX2184" fmla="*/ 1302011 w 6955030"/>
              <a:gd name="connsiteY2184" fmla="*/ 1216113 h 4972126"/>
              <a:gd name="connsiteX2185" fmla="*/ 1314745 w 6955030"/>
              <a:gd name="connsiteY2185" fmla="*/ 1189063 h 4972126"/>
              <a:gd name="connsiteX2186" fmla="*/ 1314883 w 6955030"/>
              <a:gd name="connsiteY2186" fmla="*/ 1188283 h 4972126"/>
              <a:gd name="connsiteX2187" fmla="*/ 1283819 w 6955030"/>
              <a:gd name="connsiteY2187" fmla="*/ 1180979 h 4972126"/>
              <a:gd name="connsiteX2188" fmla="*/ 1280883 w 6955030"/>
              <a:gd name="connsiteY2188" fmla="*/ 1188387 h 4972126"/>
              <a:gd name="connsiteX2189" fmla="*/ 1283504 w 6955030"/>
              <a:gd name="connsiteY2189" fmla="*/ 1187949 h 4972126"/>
              <a:gd name="connsiteX2190" fmla="*/ 841727 w 6955030"/>
              <a:gd name="connsiteY2190" fmla="*/ 1172977 h 4972126"/>
              <a:gd name="connsiteX2191" fmla="*/ 850916 w 6955030"/>
              <a:gd name="connsiteY2191" fmla="*/ 1178142 h 4972126"/>
              <a:gd name="connsiteX2192" fmla="*/ 858969 w 6955030"/>
              <a:gd name="connsiteY2192" fmla="*/ 1203652 h 4972126"/>
              <a:gd name="connsiteX2193" fmla="*/ 834136 w 6955030"/>
              <a:gd name="connsiteY2193" fmla="*/ 1181397 h 4972126"/>
              <a:gd name="connsiteX2194" fmla="*/ 841727 w 6955030"/>
              <a:gd name="connsiteY2194" fmla="*/ 1172977 h 4972126"/>
              <a:gd name="connsiteX2195" fmla="*/ 1190265 w 6955030"/>
              <a:gd name="connsiteY2195" fmla="*/ 1162087 h 4972126"/>
              <a:gd name="connsiteX2196" fmla="*/ 1198131 w 6955030"/>
              <a:gd name="connsiteY2196" fmla="*/ 1165468 h 4972126"/>
              <a:gd name="connsiteX2197" fmla="*/ 1213687 w 6955030"/>
              <a:gd name="connsiteY2197" fmla="*/ 1178326 h 4972126"/>
              <a:gd name="connsiteX2198" fmla="*/ 1182168 w 6955030"/>
              <a:gd name="connsiteY2198" fmla="*/ 1165761 h 4972126"/>
              <a:gd name="connsiteX2199" fmla="*/ 1190265 w 6955030"/>
              <a:gd name="connsiteY2199" fmla="*/ 1162087 h 4972126"/>
              <a:gd name="connsiteX2200" fmla="*/ 1360894 w 6955030"/>
              <a:gd name="connsiteY2200" fmla="*/ 1139616 h 4972126"/>
              <a:gd name="connsiteX2201" fmla="*/ 1357730 w 6955030"/>
              <a:gd name="connsiteY2201" fmla="*/ 1147130 h 4972126"/>
              <a:gd name="connsiteX2202" fmla="*/ 1370882 w 6955030"/>
              <a:gd name="connsiteY2202" fmla="*/ 1144448 h 4972126"/>
              <a:gd name="connsiteX2203" fmla="*/ 1373648 w 6955030"/>
              <a:gd name="connsiteY2203" fmla="*/ 1140743 h 4972126"/>
              <a:gd name="connsiteX2204" fmla="*/ 1373611 w 6955030"/>
              <a:gd name="connsiteY2204" fmla="*/ 1140519 h 4972126"/>
              <a:gd name="connsiteX2205" fmla="*/ 1360894 w 6955030"/>
              <a:gd name="connsiteY2205" fmla="*/ 1139616 h 4972126"/>
              <a:gd name="connsiteX2206" fmla="*/ 1335372 w 6955030"/>
              <a:gd name="connsiteY2206" fmla="*/ 1129055 h 4972126"/>
              <a:gd name="connsiteX2207" fmla="*/ 1328503 w 6955030"/>
              <a:gd name="connsiteY2207" fmla="*/ 1143588 h 4972126"/>
              <a:gd name="connsiteX2208" fmla="*/ 1344261 w 6955030"/>
              <a:gd name="connsiteY2208" fmla="*/ 1145772 h 4972126"/>
              <a:gd name="connsiteX2209" fmla="*/ 1345088 w 6955030"/>
              <a:gd name="connsiteY2209" fmla="*/ 1133292 h 4972126"/>
              <a:gd name="connsiteX2210" fmla="*/ 1256536 w 6955030"/>
              <a:gd name="connsiteY2210" fmla="*/ 1120868 h 4972126"/>
              <a:gd name="connsiteX2211" fmla="*/ 1259968 w 6955030"/>
              <a:gd name="connsiteY2211" fmla="*/ 1125271 h 4972126"/>
              <a:gd name="connsiteX2212" fmla="*/ 1264314 w 6955030"/>
              <a:gd name="connsiteY2212" fmla="*/ 1121288 h 4972126"/>
              <a:gd name="connsiteX2213" fmla="*/ 1300654 w 6955030"/>
              <a:gd name="connsiteY2213" fmla="*/ 1119539 h 4972126"/>
              <a:gd name="connsiteX2214" fmla="*/ 1300518 w 6955030"/>
              <a:gd name="connsiteY2214" fmla="*/ 1119541 h 4972126"/>
              <a:gd name="connsiteX2215" fmla="*/ 1297796 w 6955030"/>
              <a:gd name="connsiteY2215" fmla="*/ 1130774 h 4972126"/>
              <a:gd name="connsiteX2216" fmla="*/ 1297613 w 6955030"/>
              <a:gd name="connsiteY2216" fmla="*/ 1131526 h 4972126"/>
              <a:gd name="connsiteX2217" fmla="*/ 1302221 w 6955030"/>
              <a:gd name="connsiteY2217" fmla="*/ 1135791 h 4972126"/>
              <a:gd name="connsiteX2218" fmla="*/ 1309736 w 6955030"/>
              <a:gd name="connsiteY2218" fmla="*/ 1130391 h 4972126"/>
              <a:gd name="connsiteX2219" fmla="*/ 1304367 w 6955030"/>
              <a:gd name="connsiteY2219" fmla="*/ 1120972 h 4972126"/>
              <a:gd name="connsiteX2220" fmla="*/ 1034947 w 6955030"/>
              <a:gd name="connsiteY2220" fmla="*/ 1102118 h 4972126"/>
              <a:gd name="connsiteX2221" fmla="*/ 1043442 w 6955030"/>
              <a:gd name="connsiteY2221" fmla="*/ 1111009 h 4972126"/>
              <a:gd name="connsiteX2222" fmla="*/ 1008024 w 6955030"/>
              <a:gd name="connsiteY2222" fmla="*/ 1123576 h 4972126"/>
              <a:gd name="connsiteX2223" fmla="*/ 1026046 w 6955030"/>
              <a:gd name="connsiteY2223" fmla="*/ 1106611 h 4972126"/>
              <a:gd name="connsiteX2224" fmla="*/ 1034947 w 6955030"/>
              <a:gd name="connsiteY2224" fmla="*/ 1102118 h 4972126"/>
              <a:gd name="connsiteX2225" fmla="*/ 1182769 w 6955030"/>
              <a:gd name="connsiteY2225" fmla="*/ 1084317 h 4972126"/>
              <a:gd name="connsiteX2226" fmla="*/ 1177434 w 6955030"/>
              <a:gd name="connsiteY2226" fmla="*/ 1091867 h 4972126"/>
              <a:gd name="connsiteX2227" fmla="*/ 1174233 w 6955030"/>
              <a:gd name="connsiteY2227" fmla="*/ 1116437 h 4972126"/>
              <a:gd name="connsiteX2228" fmla="*/ 1158757 w 6955030"/>
              <a:gd name="connsiteY2228" fmla="*/ 1099854 h 4972126"/>
              <a:gd name="connsiteX2229" fmla="*/ 1157500 w 6955030"/>
              <a:gd name="connsiteY2229" fmla="*/ 1140549 h 4972126"/>
              <a:gd name="connsiteX2230" fmla="*/ 1189921 w 6955030"/>
              <a:gd name="connsiteY2230" fmla="*/ 1122587 h 4972126"/>
              <a:gd name="connsiteX2231" fmla="*/ 1193057 w 6955030"/>
              <a:gd name="connsiteY2231" fmla="*/ 1100858 h 4972126"/>
              <a:gd name="connsiteX2232" fmla="*/ 1186735 w 6955030"/>
              <a:gd name="connsiteY2232" fmla="*/ 1100599 h 4972126"/>
              <a:gd name="connsiteX2233" fmla="*/ 1185007 w 6955030"/>
              <a:gd name="connsiteY2233" fmla="*/ 1085674 h 4972126"/>
              <a:gd name="connsiteX2234" fmla="*/ 1092860 w 6955030"/>
              <a:gd name="connsiteY2234" fmla="*/ 1083938 h 4972126"/>
              <a:gd name="connsiteX2235" fmla="*/ 1098267 w 6955030"/>
              <a:gd name="connsiteY2235" fmla="*/ 1089778 h 4972126"/>
              <a:gd name="connsiteX2236" fmla="*/ 1097606 w 6955030"/>
              <a:gd name="connsiteY2236" fmla="*/ 1110172 h 4972126"/>
              <a:gd name="connsiteX2237" fmla="*/ 1053100 w 6955030"/>
              <a:gd name="connsiteY2237" fmla="*/ 1106633 h 4972126"/>
              <a:gd name="connsiteX2238" fmla="*/ 1087277 w 6955030"/>
              <a:gd name="connsiteY2238" fmla="*/ 1084098 h 4972126"/>
              <a:gd name="connsiteX2239" fmla="*/ 1092860 w 6955030"/>
              <a:gd name="connsiteY2239" fmla="*/ 1083938 h 4972126"/>
              <a:gd name="connsiteX2240" fmla="*/ 1414058 w 6955030"/>
              <a:gd name="connsiteY2240" fmla="*/ 1082620 h 4972126"/>
              <a:gd name="connsiteX2241" fmla="*/ 1413755 w 6955030"/>
              <a:gd name="connsiteY2241" fmla="*/ 1082999 h 4972126"/>
              <a:gd name="connsiteX2242" fmla="*/ 1422375 w 6955030"/>
              <a:gd name="connsiteY2242" fmla="*/ 1098200 h 4972126"/>
              <a:gd name="connsiteX2243" fmla="*/ 1428505 w 6955030"/>
              <a:gd name="connsiteY2243" fmla="*/ 1089336 h 4972126"/>
              <a:gd name="connsiteX2244" fmla="*/ 1425804 w 6955030"/>
              <a:gd name="connsiteY2244" fmla="*/ 1086691 h 4972126"/>
              <a:gd name="connsiteX2245" fmla="*/ 1415135 w 6955030"/>
              <a:gd name="connsiteY2245" fmla="*/ 1082872 h 4972126"/>
              <a:gd name="connsiteX2246" fmla="*/ 1321313 w 6955030"/>
              <a:gd name="connsiteY2246" fmla="*/ 1068940 h 4972126"/>
              <a:gd name="connsiteX2247" fmla="*/ 1304902 w 6955030"/>
              <a:gd name="connsiteY2247" fmla="*/ 1084016 h 4972126"/>
              <a:gd name="connsiteX2248" fmla="*/ 1320527 w 6955030"/>
              <a:gd name="connsiteY2248" fmla="*/ 1094333 h 4972126"/>
              <a:gd name="connsiteX2249" fmla="*/ 1326573 w 6955030"/>
              <a:gd name="connsiteY2249" fmla="*/ 1091393 h 4972126"/>
              <a:gd name="connsiteX2250" fmla="*/ 1326498 w 6955030"/>
              <a:gd name="connsiteY2250" fmla="*/ 1089924 h 4972126"/>
              <a:gd name="connsiteX2251" fmla="*/ 1330450 w 6955030"/>
              <a:gd name="connsiteY2251" fmla="*/ 1076699 h 4972126"/>
              <a:gd name="connsiteX2252" fmla="*/ 1329099 w 6955030"/>
              <a:gd name="connsiteY2252" fmla="*/ 1074586 h 4972126"/>
              <a:gd name="connsiteX2253" fmla="*/ 1321313 w 6955030"/>
              <a:gd name="connsiteY2253" fmla="*/ 1068940 h 4972126"/>
              <a:gd name="connsiteX2254" fmla="*/ 954059 w 6955030"/>
              <a:gd name="connsiteY2254" fmla="*/ 1060342 h 4972126"/>
              <a:gd name="connsiteX2255" fmla="*/ 962018 w 6955030"/>
              <a:gd name="connsiteY2255" fmla="*/ 1063863 h 4972126"/>
              <a:gd name="connsiteX2256" fmla="*/ 996205 w 6955030"/>
              <a:gd name="connsiteY2256" fmla="*/ 1091994 h 4972126"/>
              <a:gd name="connsiteX2257" fmla="*/ 1018913 w 6955030"/>
              <a:gd name="connsiteY2257" fmla="*/ 1078532 h 4972126"/>
              <a:gd name="connsiteX2258" fmla="*/ 1027999 w 6955030"/>
              <a:gd name="connsiteY2258" fmla="*/ 1094545 h 4972126"/>
              <a:gd name="connsiteX2259" fmla="*/ 925368 w 6955030"/>
              <a:gd name="connsiteY2259" fmla="*/ 1117099 h 4972126"/>
              <a:gd name="connsiteX2260" fmla="*/ 954059 w 6955030"/>
              <a:gd name="connsiteY2260" fmla="*/ 1060342 h 4972126"/>
              <a:gd name="connsiteX2261" fmla="*/ 1299189 w 6955030"/>
              <a:gd name="connsiteY2261" fmla="*/ 1055696 h 4972126"/>
              <a:gd name="connsiteX2262" fmla="*/ 1302530 w 6955030"/>
              <a:gd name="connsiteY2262" fmla="*/ 1058313 h 4972126"/>
              <a:gd name="connsiteX2263" fmla="*/ 1302285 w 6955030"/>
              <a:gd name="connsiteY2263" fmla="*/ 1056445 h 4972126"/>
              <a:gd name="connsiteX2264" fmla="*/ 1273176 w 6955030"/>
              <a:gd name="connsiteY2264" fmla="*/ 1049397 h 4972126"/>
              <a:gd name="connsiteX2265" fmla="*/ 1277131 w 6955030"/>
              <a:gd name="connsiteY2265" fmla="*/ 1056333 h 4972126"/>
              <a:gd name="connsiteX2266" fmla="*/ 1281527 w 6955030"/>
              <a:gd name="connsiteY2266" fmla="*/ 1051420 h 4972126"/>
              <a:gd name="connsiteX2267" fmla="*/ 802341 w 6955030"/>
              <a:gd name="connsiteY2267" fmla="*/ 1037740 h 4972126"/>
              <a:gd name="connsiteX2268" fmla="*/ 809633 w 6955030"/>
              <a:gd name="connsiteY2268" fmla="*/ 1041850 h 4972126"/>
              <a:gd name="connsiteX2269" fmla="*/ 805372 w 6955030"/>
              <a:gd name="connsiteY2269" fmla="*/ 1077240 h 4972126"/>
              <a:gd name="connsiteX2270" fmla="*/ 787290 w 6955030"/>
              <a:gd name="connsiteY2270" fmla="*/ 1045210 h 4972126"/>
              <a:gd name="connsiteX2271" fmla="*/ 802341 w 6955030"/>
              <a:gd name="connsiteY2271" fmla="*/ 1037740 h 4972126"/>
              <a:gd name="connsiteX2272" fmla="*/ 876964 w 6955030"/>
              <a:gd name="connsiteY2272" fmla="*/ 1031864 h 4972126"/>
              <a:gd name="connsiteX2273" fmla="*/ 892050 w 6955030"/>
              <a:gd name="connsiteY2273" fmla="*/ 1058468 h 4972126"/>
              <a:gd name="connsiteX2274" fmla="*/ 914755 w 6955030"/>
              <a:gd name="connsiteY2274" fmla="*/ 1045001 h 4972126"/>
              <a:gd name="connsiteX2275" fmla="*/ 900539 w 6955030"/>
              <a:gd name="connsiteY2275" fmla="*/ 1094846 h 4972126"/>
              <a:gd name="connsiteX2276" fmla="*/ 824842 w 6955030"/>
              <a:gd name="connsiteY2276" fmla="*/ 1068604 h 4972126"/>
              <a:gd name="connsiteX2277" fmla="*/ 818453 w 6955030"/>
              <a:gd name="connsiteY2277" fmla="*/ 1068064 h 4972126"/>
              <a:gd name="connsiteX2278" fmla="*/ 825770 w 6955030"/>
              <a:gd name="connsiteY2278" fmla="*/ 1038042 h 4972126"/>
              <a:gd name="connsiteX2279" fmla="*/ 847275 w 6955030"/>
              <a:gd name="connsiteY2279" fmla="*/ 1065156 h 4972126"/>
              <a:gd name="connsiteX2280" fmla="*/ 876964 w 6955030"/>
              <a:gd name="connsiteY2280" fmla="*/ 1031864 h 4972126"/>
              <a:gd name="connsiteX2281" fmla="*/ 765489 w 6955030"/>
              <a:gd name="connsiteY2281" fmla="*/ 1028207 h 4972126"/>
              <a:gd name="connsiteX2282" fmla="*/ 770616 w 6955030"/>
              <a:gd name="connsiteY2282" fmla="*/ 1069412 h 4972126"/>
              <a:gd name="connsiteX2283" fmla="*/ 752143 w 6955030"/>
              <a:gd name="connsiteY2283" fmla="*/ 1047612 h 4972126"/>
              <a:gd name="connsiteX2284" fmla="*/ 765489 w 6955030"/>
              <a:gd name="connsiteY2284" fmla="*/ 1028207 h 4972126"/>
              <a:gd name="connsiteX2285" fmla="*/ 1047160 w 6955030"/>
              <a:gd name="connsiteY2285" fmla="*/ 1018981 h 4972126"/>
              <a:gd name="connsiteX2286" fmla="*/ 1055027 w 6955030"/>
              <a:gd name="connsiteY2286" fmla="*/ 1022363 h 4972126"/>
              <a:gd name="connsiteX2287" fmla="*/ 1070582 w 6955030"/>
              <a:gd name="connsiteY2287" fmla="*/ 1035220 h 4972126"/>
              <a:gd name="connsiteX2288" fmla="*/ 1039061 w 6955030"/>
              <a:gd name="connsiteY2288" fmla="*/ 1022656 h 4972126"/>
              <a:gd name="connsiteX2289" fmla="*/ 1047160 w 6955030"/>
              <a:gd name="connsiteY2289" fmla="*/ 1018981 h 4972126"/>
              <a:gd name="connsiteX2290" fmla="*/ 1217789 w 6955030"/>
              <a:gd name="connsiteY2290" fmla="*/ 996511 h 4972126"/>
              <a:gd name="connsiteX2291" fmla="*/ 1213479 w 6955030"/>
              <a:gd name="connsiteY2291" fmla="*/ 1006742 h 4972126"/>
              <a:gd name="connsiteX2292" fmla="*/ 1227647 w 6955030"/>
              <a:gd name="connsiteY2292" fmla="*/ 1012006 h 4972126"/>
              <a:gd name="connsiteX2293" fmla="*/ 1231794 w 6955030"/>
              <a:gd name="connsiteY2293" fmla="*/ 1005185 h 4972126"/>
              <a:gd name="connsiteX2294" fmla="*/ 1230506 w 6955030"/>
              <a:gd name="connsiteY2294" fmla="*/ 997411 h 4972126"/>
              <a:gd name="connsiteX2295" fmla="*/ 1217789 w 6955030"/>
              <a:gd name="connsiteY2295" fmla="*/ 996511 h 4972126"/>
              <a:gd name="connsiteX2296" fmla="*/ 1179881 w 6955030"/>
              <a:gd name="connsiteY2296" fmla="*/ 983316 h 4972126"/>
              <a:gd name="connsiteX2297" fmla="*/ 1177484 w 6955030"/>
              <a:gd name="connsiteY2297" fmla="*/ 998805 h 4972126"/>
              <a:gd name="connsiteX2298" fmla="*/ 1180997 w 6955030"/>
              <a:gd name="connsiteY2298" fmla="*/ 999873 h 4972126"/>
              <a:gd name="connsiteX2299" fmla="*/ 1201156 w 6955030"/>
              <a:gd name="connsiteY2299" fmla="*/ 1002667 h 4972126"/>
              <a:gd name="connsiteX2300" fmla="*/ 1201983 w 6955030"/>
              <a:gd name="connsiteY2300" fmla="*/ 990185 h 4972126"/>
              <a:gd name="connsiteX2301" fmla="*/ 1179881 w 6955030"/>
              <a:gd name="connsiteY2301" fmla="*/ 983316 h 4972126"/>
              <a:gd name="connsiteX2302" fmla="*/ 1053852 w 6955030"/>
              <a:gd name="connsiteY2302" fmla="*/ 981670 h 4972126"/>
              <a:gd name="connsiteX2303" fmla="*/ 1059093 w 6955030"/>
              <a:gd name="connsiteY2303" fmla="*/ 993592 h 4972126"/>
              <a:gd name="connsiteX2304" fmla="*/ 1036993 w 6955030"/>
              <a:gd name="connsiteY2304" fmla="*/ 986725 h 4972126"/>
              <a:gd name="connsiteX2305" fmla="*/ 1048243 w 6955030"/>
              <a:gd name="connsiteY2305" fmla="*/ 982614 h 4972126"/>
              <a:gd name="connsiteX2306" fmla="*/ 1053852 w 6955030"/>
              <a:gd name="connsiteY2306" fmla="*/ 981670 h 4972126"/>
              <a:gd name="connsiteX2307" fmla="*/ 1137771 w 6955030"/>
              <a:gd name="connsiteY2307" fmla="*/ 977007 h 4972126"/>
              <a:gd name="connsiteX2308" fmla="*/ 1125622 w 6955030"/>
              <a:gd name="connsiteY2308" fmla="*/ 978422 h 4972126"/>
              <a:gd name="connsiteX2309" fmla="*/ 1109702 w 6955030"/>
              <a:gd name="connsiteY2309" fmla="*/ 977560 h 4972126"/>
              <a:gd name="connsiteX2310" fmla="*/ 1114635 w 6955030"/>
              <a:gd name="connsiteY2310" fmla="*/ 983277 h 4972126"/>
              <a:gd name="connsiteX2311" fmla="*/ 1115374 w 6955030"/>
              <a:gd name="connsiteY2311" fmla="*/ 983372 h 4972126"/>
              <a:gd name="connsiteX2312" fmla="*/ 1131242 w 6955030"/>
              <a:gd name="connsiteY2312" fmla="*/ 985851 h 4972126"/>
              <a:gd name="connsiteX2313" fmla="*/ 1157549 w 6955030"/>
              <a:gd name="connsiteY2313" fmla="*/ 976434 h 4972126"/>
              <a:gd name="connsiteX2314" fmla="*/ 1141702 w 6955030"/>
              <a:gd name="connsiteY2314" fmla="*/ 976559 h 4972126"/>
              <a:gd name="connsiteX2315" fmla="*/ 1159115 w 6955030"/>
              <a:gd name="connsiteY2315" fmla="*/ 992685 h 4972126"/>
              <a:gd name="connsiteX2316" fmla="*/ 1173283 w 6955030"/>
              <a:gd name="connsiteY2316" fmla="*/ 982506 h 4972126"/>
              <a:gd name="connsiteX2317" fmla="*/ 1157549 w 6955030"/>
              <a:gd name="connsiteY2317" fmla="*/ 976434 h 4972126"/>
              <a:gd name="connsiteX2318" fmla="*/ 1270962 w 6955030"/>
              <a:gd name="connsiteY2318" fmla="*/ 939504 h 4972126"/>
              <a:gd name="connsiteX2319" fmla="*/ 1270651 w 6955030"/>
              <a:gd name="connsiteY2319" fmla="*/ 939894 h 4972126"/>
              <a:gd name="connsiteX2320" fmla="*/ 1279270 w 6955030"/>
              <a:gd name="connsiteY2320" fmla="*/ 955094 h 4972126"/>
              <a:gd name="connsiteX2321" fmla="*/ 1285400 w 6955030"/>
              <a:gd name="connsiteY2321" fmla="*/ 946231 h 4972126"/>
              <a:gd name="connsiteX2322" fmla="*/ 1282696 w 6955030"/>
              <a:gd name="connsiteY2322" fmla="*/ 943586 h 4972126"/>
              <a:gd name="connsiteX2323" fmla="*/ 1272030 w 6955030"/>
              <a:gd name="connsiteY2323" fmla="*/ 939767 h 4972126"/>
              <a:gd name="connsiteX2324" fmla="*/ 1178207 w 6955030"/>
              <a:gd name="connsiteY2324" fmla="*/ 925835 h 4972126"/>
              <a:gd name="connsiteX2325" fmla="*/ 1161796 w 6955030"/>
              <a:gd name="connsiteY2325" fmla="*/ 940911 h 4972126"/>
              <a:gd name="connsiteX2326" fmla="*/ 1193584 w 6955030"/>
              <a:gd name="connsiteY2326" fmla="*/ 943370 h 4972126"/>
              <a:gd name="connsiteX2327" fmla="*/ 1178207 w 6955030"/>
              <a:gd name="connsiteY2327" fmla="*/ 925835 h 4972126"/>
              <a:gd name="connsiteX2328" fmla="*/ 1156293 w 6955030"/>
              <a:gd name="connsiteY2328" fmla="*/ 912752 h 4972126"/>
              <a:gd name="connsiteX2329" fmla="*/ 1159425 w 6955030"/>
              <a:gd name="connsiteY2329" fmla="*/ 915207 h 4972126"/>
              <a:gd name="connsiteX2330" fmla="*/ 1159183 w 6955030"/>
              <a:gd name="connsiteY2330" fmla="*/ 913365 h 4972126"/>
              <a:gd name="connsiteX2331" fmla="*/ 1130656 w 6955030"/>
              <a:gd name="connsiteY2331" fmla="*/ 907317 h 4972126"/>
              <a:gd name="connsiteX2332" fmla="*/ 1134025 w 6955030"/>
              <a:gd name="connsiteY2332" fmla="*/ 913228 h 4972126"/>
              <a:gd name="connsiteX2333" fmla="*/ 1137932 w 6955030"/>
              <a:gd name="connsiteY2333" fmla="*/ 908861 h 4972126"/>
              <a:gd name="connsiteX2334" fmla="*/ 904054 w 6955030"/>
              <a:gd name="connsiteY2334" fmla="*/ 875876 h 4972126"/>
              <a:gd name="connsiteX2335" fmla="*/ 911921 w 6955030"/>
              <a:gd name="connsiteY2335" fmla="*/ 879255 h 4972126"/>
              <a:gd name="connsiteX2336" fmla="*/ 927476 w 6955030"/>
              <a:gd name="connsiteY2336" fmla="*/ 892115 h 4972126"/>
              <a:gd name="connsiteX2337" fmla="*/ 895955 w 6955030"/>
              <a:gd name="connsiteY2337" fmla="*/ 879548 h 4972126"/>
              <a:gd name="connsiteX2338" fmla="*/ 904054 w 6955030"/>
              <a:gd name="connsiteY2338" fmla="*/ 875876 h 4972126"/>
              <a:gd name="connsiteX2339" fmla="*/ 1074683 w 6955030"/>
              <a:gd name="connsiteY2339" fmla="*/ 853405 h 4972126"/>
              <a:gd name="connsiteX2340" fmla="*/ 1070373 w 6955030"/>
              <a:gd name="connsiteY2340" fmla="*/ 863637 h 4972126"/>
              <a:gd name="connsiteX2341" fmla="*/ 1084542 w 6955030"/>
              <a:gd name="connsiteY2341" fmla="*/ 868901 h 4972126"/>
              <a:gd name="connsiteX2342" fmla="*/ 1088689 w 6955030"/>
              <a:gd name="connsiteY2342" fmla="*/ 862079 h 4972126"/>
              <a:gd name="connsiteX2343" fmla="*/ 1087400 w 6955030"/>
              <a:gd name="connsiteY2343" fmla="*/ 854306 h 4972126"/>
              <a:gd name="connsiteX2344" fmla="*/ 1074683 w 6955030"/>
              <a:gd name="connsiteY2344" fmla="*/ 853405 h 4972126"/>
              <a:gd name="connsiteX2345" fmla="*/ 1036775 w 6955030"/>
              <a:gd name="connsiteY2345" fmla="*/ 840210 h 4972126"/>
              <a:gd name="connsiteX2346" fmla="*/ 1034378 w 6955030"/>
              <a:gd name="connsiteY2346" fmla="*/ 855699 h 4972126"/>
              <a:gd name="connsiteX2347" fmla="*/ 1037889 w 6955030"/>
              <a:gd name="connsiteY2347" fmla="*/ 856768 h 4972126"/>
              <a:gd name="connsiteX2348" fmla="*/ 1058050 w 6955030"/>
              <a:gd name="connsiteY2348" fmla="*/ 859561 h 4972126"/>
              <a:gd name="connsiteX2349" fmla="*/ 1058877 w 6955030"/>
              <a:gd name="connsiteY2349" fmla="*/ 847079 h 4972126"/>
              <a:gd name="connsiteX2350" fmla="*/ 1036775 w 6955030"/>
              <a:gd name="connsiteY2350" fmla="*/ 840210 h 4972126"/>
              <a:gd name="connsiteX2351" fmla="*/ 910747 w 6955030"/>
              <a:gd name="connsiteY2351" fmla="*/ 838564 h 4972126"/>
              <a:gd name="connsiteX2352" fmla="*/ 915988 w 6955030"/>
              <a:gd name="connsiteY2352" fmla="*/ 850487 h 4972126"/>
              <a:gd name="connsiteX2353" fmla="*/ 893887 w 6955030"/>
              <a:gd name="connsiteY2353" fmla="*/ 843620 h 4972126"/>
              <a:gd name="connsiteX2354" fmla="*/ 905138 w 6955030"/>
              <a:gd name="connsiteY2354" fmla="*/ 839508 h 4972126"/>
              <a:gd name="connsiteX2355" fmla="*/ 910747 w 6955030"/>
              <a:gd name="connsiteY2355" fmla="*/ 838564 h 4972126"/>
              <a:gd name="connsiteX2356" fmla="*/ 994665 w 6955030"/>
              <a:gd name="connsiteY2356" fmla="*/ 833901 h 4972126"/>
              <a:gd name="connsiteX2357" fmla="*/ 982517 w 6955030"/>
              <a:gd name="connsiteY2357" fmla="*/ 835316 h 4972126"/>
              <a:gd name="connsiteX2358" fmla="*/ 966597 w 6955030"/>
              <a:gd name="connsiteY2358" fmla="*/ 834455 h 4972126"/>
              <a:gd name="connsiteX2359" fmla="*/ 971529 w 6955030"/>
              <a:gd name="connsiteY2359" fmla="*/ 840171 h 4972126"/>
              <a:gd name="connsiteX2360" fmla="*/ 972270 w 6955030"/>
              <a:gd name="connsiteY2360" fmla="*/ 840266 h 4972126"/>
              <a:gd name="connsiteX2361" fmla="*/ 988137 w 6955030"/>
              <a:gd name="connsiteY2361" fmla="*/ 842745 h 4972126"/>
              <a:gd name="connsiteX2362" fmla="*/ 1014443 w 6955030"/>
              <a:gd name="connsiteY2362" fmla="*/ 833328 h 4972126"/>
              <a:gd name="connsiteX2363" fmla="*/ 998596 w 6955030"/>
              <a:gd name="connsiteY2363" fmla="*/ 833451 h 4972126"/>
              <a:gd name="connsiteX2364" fmla="*/ 1016009 w 6955030"/>
              <a:gd name="connsiteY2364" fmla="*/ 849580 h 4972126"/>
              <a:gd name="connsiteX2365" fmla="*/ 1030178 w 6955030"/>
              <a:gd name="connsiteY2365" fmla="*/ 839400 h 4972126"/>
              <a:gd name="connsiteX2366" fmla="*/ 1014443 w 6955030"/>
              <a:gd name="connsiteY2366" fmla="*/ 833328 h 4972126"/>
              <a:gd name="connsiteX2367" fmla="*/ 1127854 w 6955030"/>
              <a:gd name="connsiteY2367" fmla="*/ 796398 h 4972126"/>
              <a:gd name="connsiteX2368" fmla="*/ 1127546 w 6955030"/>
              <a:gd name="connsiteY2368" fmla="*/ 796786 h 4972126"/>
              <a:gd name="connsiteX2369" fmla="*/ 1136164 w 6955030"/>
              <a:gd name="connsiteY2369" fmla="*/ 811989 h 4972126"/>
              <a:gd name="connsiteX2370" fmla="*/ 1142294 w 6955030"/>
              <a:gd name="connsiteY2370" fmla="*/ 803125 h 4972126"/>
              <a:gd name="connsiteX2371" fmla="*/ 1139591 w 6955030"/>
              <a:gd name="connsiteY2371" fmla="*/ 800480 h 4972126"/>
              <a:gd name="connsiteX2372" fmla="*/ 1128924 w 6955030"/>
              <a:gd name="connsiteY2372" fmla="*/ 796659 h 4972126"/>
              <a:gd name="connsiteX2373" fmla="*/ 1035102 w 6955030"/>
              <a:gd name="connsiteY2373" fmla="*/ 782729 h 4972126"/>
              <a:gd name="connsiteX2374" fmla="*/ 1018691 w 6955030"/>
              <a:gd name="connsiteY2374" fmla="*/ 797805 h 4972126"/>
              <a:gd name="connsiteX2375" fmla="*/ 1050479 w 6955030"/>
              <a:gd name="connsiteY2375" fmla="*/ 800263 h 4972126"/>
              <a:gd name="connsiteX2376" fmla="*/ 1035102 w 6955030"/>
              <a:gd name="connsiteY2376" fmla="*/ 782729 h 4972126"/>
              <a:gd name="connsiteX2377" fmla="*/ 1013187 w 6955030"/>
              <a:gd name="connsiteY2377" fmla="*/ 769646 h 4972126"/>
              <a:gd name="connsiteX2378" fmla="*/ 1016319 w 6955030"/>
              <a:gd name="connsiteY2378" fmla="*/ 772102 h 4972126"/>
              <a:gd name="connsiteX2379" fmla="*/ 1016076 w 6955030"/>
              <a:gd name="connsiteY2379" fmla="*/ 770258 h 4972126"/>
              <a:gd name="connsiteX2380" fmla="*/ 987551 w 6955030"/>
              <a:gd name="connsiteY2380" fmla="*/ 764212 h 4972126"/>
              <a:gd name="connsiteX2381" fmla="*/ 990920 w 6955030"/>
              <a:gd name="connsiteY2381" fmla="*/ 770122 h 4972126"/>
              <a:gd name="connsiteX2382" fmla="*/ 994827 w 6955030"/>
              <a:gd name="connsiteY2382" fmla="*/ 765754 h 4972126"/>
              <a:gd name="connsiteX2383" fmla="*/ 760949 w 6955030"/>
              <a:gd name="connsiteY2383" fmla="*/ 732770 h 4972126"/>
              <a:gd name="connsiteX2384" fmla="*/ 768815 w 6955030"/>
              <a:gd name="connsiteY2384" fmla="*/ 736150 h 4972126"/>
              <a:gd name="connsiteX2385" fmla="*/ 784371 w 6955030"/>
              <a:gd name="connsiteY2385" fmla="*/ 749009 h 4972126"/>
              <a:gd name="connsiteX2386" fmla="*/ 752850 w 6955030"/>
              <a:gd name="connsiteY2386" fmla="*/ 736443 h 4972126"/>
              <a:gd name="connsiteX2387" fmla="*/ 760949 w 6955030"/>
              <a:gd name="connsiteY2387" fmla="*/ 732770 h 4972126"/>
              <a:gd name="connsiteX2388" fmla="*/ 1550105 w 6955030"/>
              <a:gd name="connsiteY2388" fmla="*/ 727463 h 4972126"/>
              <a:gd name="connsiteX2389" fmla="*/ 1549813 w 6955030"/>
              <a:gd name="connsiteY2389" fmla="*/ 727887 h 4972126"/>
              <a:gd name="connsiteX2390" fmla="*/ 1550243 w 6955030"/>
              <a:gd name="connsiteY2390" fmla="*/ 728057 h 4972126"/>
              <a:gd name="connsiteX2391" fmla="*/ 931578 w 6955030"/>
              <a:gd name="connsiteY2391" fmla="*/ 710300 h 4972126"/>
              <a:gd name="connsiteX2392" fmla="*/ 927267 w 6955030"/>
              <a:gd name="connsiteY2392" fmla="*/ 720531 h 4972126"/>
              <a:gd name="connsiteX2393" fmla="*/ 941436 w 6955030"/>
              <a:gd name="connsiteY2393" fmla="*/ 725793 h 4972126"/>
              <a:gd name="connsiteX2394" fmla="*/ 945583 w 6955030"/>
              <a:gd name="connsiteY2394" fmla="*/ 718974 h 4972126"/>
              <a:gd name="connsiteX2395" fmla="*/ 944295 w 6955030"/>
              <a:gd name="connsiteY2395" fmla="*/ 711200 h 4972126"/>
              <a:gd name="connsiteX2396" fmla="*/ 931578 w 6955030"/>
              <a:gd name="connsiteY2396" fmla="*/ 710300 h 4972126"/>
              <a:gd name="connsiteX2397" fmla="*/ 893670 w 6955030"/>
              <a:gd name="connsiteY2397" fmla="*/ 697105 h 4972126"/>
              <a:gd name="connsiteX2398" fmla="*/ 891272 w 6955030"/>
              <a:gd name="connsiteY2398" fmla="*/ 712594 h 4972126"/>
              <a:gd name="connsiteX2399" fmla="*/ 894783 w 6955030"/>
              <a:gd name="connsiteY2399" fmla="*/ 713660 h 4972126"/>
              <a:gd name="connsiteX2400" fmla="*/ 914945 w 6955030"/>
              <a:gd name="connsiteY2400" fmla="*/ 716454 h 4972126"/>
              <a:gd name="connsiteX2401" fmla="*/ 915772 w 6955030"/>
              <a:gd name="connsiteY2401" fmla="*/ 703974 h 4972126"/>
              <a:gd name="connsiteX2402" fmla="*/ 893670 w 6955030"/>
              <a:gd name="connsiteY2402" fmla="*/ 697105 h 4972126"/>
              <a:gd name="connsiteX2403" fmla="*/ 767639 w 6955030"/>
              <a:gd name="connsiteY2403" fmla="*/ 695457 h 4972126"/>
              <a:gd name="connsiteX2404" fmla="*/ 772882 w 6955030"/>
              <a:gd name="connsiteY2404" fmla="*/ 707381 h 4972126"/>
              <a:gd name="connsiteX2405" fmla="*/ 750782 w 6955030"/>
              <a:gd name="connsiteY2405" fmla="*/ 700514 h 4972126"/>
              <a:gd name="connsiteX2406" fmla="*/ 762033 w 6955030"/>
              <a:gd name="connsiteY2406" fmla="*/ 696402 h 4972126"/>
              <a:gd name="connsiteX2407" fmla="*/ 767639 w 6955030"/>
              <a:gd name="connsiteY2407" fmla="*/ 695457 h 4972126"/>
              <a:gd name="connsiteX2408" fmla="*/ 851560 w 6955030"/>
              <a:gd name="connsiteY2408" fmla="*/ 690796 h 4972126"/>
              <a:gd name="connsiteX2409" fmla="*/ 839412 w 6955030"/>
              <a:gd name="connsiteY2409" fmla="*/ 692211 h 4972126"/>
              <a:gd name="connsiteX2410" fmla="*/ 823491 w 6955030"/>
              <a:gd name="connsiteY2410" fmla="*/ 691349 h 4972126"/>
              <a:gd name="connsiteX2411" fmla="*/ 828424 w 6955030"/>
              <a:gd name="connsiteY2411" fmla="*/ 697064 h 4972126"/>
              <a:gd name="connsiteX2412" fmla="*/ 829165 w 6955030"/>
              <a:gd name="connsiteY2412" fmla="*/ 697161 h 4972126"/>
              <a:gd name="connsiteX2413" fmla="*/ 845031 w 6955030"/>
              <a:gd name="connsiteY2413" fmla="*/ 699640 h 4972126"/>
              <a:gd name="connsiteX2414" fmla="*/ 871337 w 6955030"/>
              <a:gd name="connsiteY2414" fmla="*/ 690220 h 4972126"/>
              <a:gd name="connsiteX2415" fmla="*/ 855491 w 6955030"/>
              <a:gd name="connsiteY2415" fmla="*/ 690345 h 4972126"/>
              <a:gd name="connsiteX2416" fmla="*/ 872901 w 6955030"/>
              <a:gd name="connsiteY2416" fmla="*/ 706474 h 4972126"/>
              <a:gd name="connsiteX2417" fmla="*/ 887072 w 6955030"/>
              <a:gd name="connsiteY2417" fmla="*/ 696295 h 4972126"/>
              <a:gd name="connsiteX2418" fmla="*/ 871337 w 6955030"/>
              <a:gd name="connsiteY2418" fmla="*/ 690220 h 4972126"/>
              <a:gd name="connsiteX2419" fmla="*/ 2564094 w 6955030"/>
              <a:gd name="connsiteY2419" fmla="*/ 657814 h 4972126"/>
              <a:gd name="connsiteX2420" fmla="*/ 2558254 w 6955030"/>
              <a:gd name="connsiteY2420" fmla="*/ 661489 h 4972126"/>
              <a:gd name="connsiteX2421" fmla="*/ 2565571 w 6955030"/>
              <a:gd name="connsiteY2421" fmla="*/ 663783 h 4972126"/>
              <a:gd name="connsiteX2422" fmla="*/ 2567676 w 6955030"/>
              <a:gd name="connsiteY2422" fmla="*/ 660730 h 4972126"/>
              <a:gd name="connsiteX2423" fmla="*/ 2674984 w 6955030"/>
              <a:gd name="connsiteY2423" fmla="*/ 650598 h 4972126"/>
              <a:gd name="connsiteX2424" fmla="*/ 2673556 w 6955030"/>
              <a:gd name="connsiteY2424" fmla="*/ 652677 h 4972126"/>
              <a:gd name="connsiteX2425" fmla="*/ 2675486 w 6955030"/>
              <a:gd name="connsiteY2425" fmla="*/ 653476 h 4972126"/>
              <a:gd name="connsiteX2426" fmla="*/ 988210 w 6955030"/>
              <a:gd name="connsiteY2426" fmla="*/ 650355 h 4972126"/>
              <a:gd name="connsiteX2427" fmla="*/ 986534 w 6955030"/>
              <a:gd name="connsiteY2427" fmla="*/ 651051 h 4972126"/>
              <a:gd name="connsiteX2428" fmla="*/ 984440 w 6955030"/>
              <a:gd name="connsiteY2428" fmla="*/ 653681 h 4972126"/>
              <a:gd name="connsiteX2429" fmla="*/ 993058 w 6955030"/>
              <a:gd name="connsiteY2429" fmla="*/ 668883 h 4972126"/>
              <a:gd name="connsiteX2430" fmla="*/ 999189 w 6955030"/>
              <a:gd name="connsiteY2430" fmla="*/ 660020 h 4972126"/>
              <a:gd name="connsiteX2431" fmla="*/ 991301 w 6955030"/>
              <a:gd name="connsiteY2431" fmla="*/ 652298 h 4972126"/>
              <a:gd name="connsiteX2432" fmla="*/ 2517279 w 6955030"/>
              <a:gd name="connsiteY2432" fmla="*/ 642131 h 4972126"/>
              <a:gd name="connsiteX2433" fmla="*/ 2509269 w 6955030"/>
              <a:gd name="connsiteY2433" fmla="*/ 643107 h 4972126"/>
              <a:gd name="connsiteX2434" fmla="*/ 2507716 w 6955030"/>
              <a:gd name="connsiteY2434" fmla="*/ 648998 h 4972126"/>
              <a:gd name="connsiteX2435" fmla="*/ 2525645 w 6955030"/>
              <a:gd name="connsiteY2435" fmla="*/ 652881 h 4972126"/>
              <a:gd name="connsiteX2436" fmla="*/ 2520609 w 6955030"/>
              <a:gd name="connsiteY2436" fmla="*/ 643458 h 4972126"/>
              <a:gd name="connsiteX2437" fmla="*/ 2517796 w 6955030"/>
              <a:gd name="connsiteY2437" fmla="*/ 642232 h 4972126"/>
              <a:gd name="connsiteX2438" fmla="*/ 891997 w 6955030"/>
              <a:gd name="connsiteY2438" fmla="*/ 639624 h 4972126"/>
              <a:gd name="connsiteX2439" fmla="*/ 875586 w 6955030"/>
              <a:gd name="connsiteY2439" fmla="*/ 654699 h 4972126"/>
              <a:gd name="connsiteX2440" fmla="*/ 907373 w 6955030"/>
              <a:gd name="connsiteY2440" fmla="*/ 657157 h 4972126"/>
              <a:gd name="connsiteX2441" fmla="*/ 891997 w 6955030"/>
              <a:gd name="connsiteY2441" fmla="*/ 639624 h 4972126"/>
              <a:gd name="connsiteX2442" fmla="*/ 1192848 w 6955030"/>
              <a:gd name="connsiteY2442" fmla="*/ 633183 h 4972126"/>
              <a:gd name="connsiteX2443" fmla="*/ 1191355 w 6955030"/>
              <a:gd name="connsiteY2443" fmla="*/ 635355 h 4972126"/>
              <a:gd name="connsiteX2444" fmla="*/ 1193279 w 6955030"/>
              <a:gd name="connsiteY2444" fmla="*/ 637472 h 4972126"/>
              <a:gd name="connsiteX2445" fmla="*/ 1204352 w 6955030"/>
              <a:gd name="connsiteY2445" fmla="*/ 647247 h 4972126"/>
              <a:gd name="connsiteX2446" fmla="*/ 1202024 w 6955030"/>
              <a:gd name="connsiteY2446" fmla="*/ 642510 h 4972126"/>
              <a:gd name="connsiteX2447" fmla="*/ 1198067 w 6955030"/>
              <a:gd name="connsiteY2447" fmla="*/ 633875 h 4972126"/>
              <a:gd name="connsiteX2448" fmla="*/ 1463723 w 6955030"/>
              <a:gd name="connsiteY2448" fmla="*/ 628417 h 4972126"/>
              <a:gd name="connsiteX2449" fmla="*/ 1463691 w 6955030"/>
              <a:gd name="connsiteY2449" fmla="*/ 629478 h 4972126"/>
              <a:gd name="connsiteX2450" fmla="*/ 1464832 w 6955030"/>
              <a:gd name="connsiteY2450" fmla="*/ 629145 h 4972126"/>
              <a:gd name="connsiteX2451" fmla="*/ 1309612 w 6955030"/>
              <a:gd name="connsiteY2451" fmla="*/ 625640 h 4972126"/>
              <a:gd name="connsiteX2452" fmla="*/ 1308296 w 6955030"/>
              <a:gd name="connsiteY2452" fmla="*/ 628460 h 4972126"/>
              <a:gd name="connsiteX2453" fmla="*/ 1307232 w 6955030"/>
              <a:gd name="connsiteY2453" fmla="*/ 630887 h 4972126"/>
              <a:gd name="connsiteX2454" fmla="*/ 1307443 w 6955030"/>
              <a:gd name="connsiteY2454" fmla="*/ 631656 h 4972126"/>
              <a:gd name="connsiteX2455" fmla="*/ 1318885 w 6955030"/>
              <a:gd name="connsiteY2455" fmla="*/ 633121 h 4972126"/>
              <a:gd name="connsiteX2456" fmla="*/ 1319198 w 6955030"/>
              <a:gd name="connsiteY2456" fmla="*/ 631962 h 4972126"/>
              <a:gd name="connsiteX2457" fmla="*/ 1322956 w 6955030"/>
              <a:gd name="connsiteY2457" fmla="*/ 618108 h 4972126"/>
              <a:gd name="connsiteX2458" fmla="*/ 1320020 w 6955030"/>
              <a:gd name="connsiteY2458" fmla="*/ 618536 h 4972126"/>
              <a:gd name="connsiteX2459" fmla="*/ 1322509 w 6955030"/>
              <a:gd name="connsiteY2459" fmla="*/ 619762 h 4972126"/>
              <a:gd name="connsiteX2460" fmla="*/ 927576 w 6955030"/>
              <a:gd name="connsiteY2460" fmla="*/ 616716 h 4972126"/>
              <a:gd name="connsiteX2461" fmla="*/ 927921 w 6955030"/>
              <a:gd name="connsiteY2461" fmla="*/ 618230 h 4972126"/>
              <a:gd name="connsiteX2462" fmla="*/ 928450 w 6955030"/>
              <a:gd name="connsiteY2462" fmla="*/ 617961 h 4972126"/>
              <a:gd name="connsiteX2463" fmla="*/ 617843 w 6955030"/>
              <a:gd name="connsiteY2463" fmla="*/ 589664 h 4972126"/>
              <a:gd name="connsiteX2464" fmla="*/ 625709 w 6955030"/>
              <a:gd name="connsiteY2464" fmla="*/ 593044 h 4972126"/>
              <a:gd name="connsiteX2465" fmla="*/ 641265 w 6955030"/>
              <a:gd name="connsiteY2465" fmla="*/ 605903 h 4972126"/>
              <a:gd name="connsiteX2466" fmla="*/ 609744 w 6955030"/>
              <a:gd name="connsiteY2466" fmla="*/ 593337 h 4972126"/>
              <a:gd name="connsiteX2467" fmla="*/ 617843 w 6955030"/>
              <a:gd name="connsiteY2467" fmla="*/ 589664 h 4972126"/>
              <a:gd name="connsiteX2468" fmla="*/ 849014 w 6955030"/>
              <a:gd name="connsiteY2468" fmla="*/ 586350 h 4972126"/>
              <a:gd name="connsiteX2469" fmla="*/ 838666 w 6955030"/>
              <a:gd name="connsiteY2469" fmla="*/ 610974 h 4972126"/>
              <a:gd name="connsiteX2470" fmla="*/ 847814 w 6955030"/>
              <a:gd name="connsiteY2470" fmla="*/ 627014 h 4972126"/>
              <a:gd name="connsiteX2471" fmla="*/ 873214 w 6955030"/>
              <a:gd name="connsiteY2471" fmla="*/ 628996 h 4972126"/>
              <a:gd name="connsiteX2472" fmla="*/ 870786 w 6955030"/>
              <a:gd name="connsiteY2472" fmla="*/ 603325 h 4972126"/>
              <a:gd name="connsiteX2473" fmla="*/ 849014 w 6955030"/>
              <a:gd name="connsiteY2473" fmla="*/ 586350 h 4972126"/>
              <a:gd name="connsiteX2474" fmla="*/ 2324594 w 6955030"/>
              <a:gd name="connsiteY2474" fmla="*/ 585359 h 4972126"/>
              <a:gd name="connsiteX2475" fmla="*/ 2321442 w 6955030"/>
              <a:gd name="connsiteY2475" fmla="*/ 588480 h 4972126"/>
              <a:gd name="connsiteX2476" fmla="*/ 2327872 w 6955030"/>
              <a:gd name="connsiteY2476" fmla="*/ 594386 h 4972126"/>
              <a:gd name="connsiteX2477" fmla="*/ 2329231 w 6955030"/>
              <a:gd name="connsiteY2477" fmla="*/ 590365 h 4972126"/>
              <a:gd name="connsiteX2478" fmla="*/ 1407000 w 6955030"/>
              <a:gd name="connsiteY2478" fmla="*/ 584355 h 4972126"/>
              <a:gd name="connsiteX2479" fmla="*/ 1401598 w 6955030"/>
              <a:gd name="connsiteY2479" fmla="*/ 592191 h 4972126"/>
              <a:gd name="connsiteX2480" fmla="*/ 1401977 w 6955030"/>
              <a:gd name="connsiteY2480" fmla="*/ 592930 h 4972126"/>
              <a:gd name="connsiteX2481" fmla="*/ 1406502 w 6955030"/>
              <a:gd name="connsiteY2481" fmla="*/ 601714 h 4972126"/>
              <a:gd name="connsiteX2482" fmla="*/ 1410468 w 6955030"/>
              <a:gd name="connsiteY2482" fmla="*/ 599323 h 4972126"/>
              <a:gd name="connsiteX2483" fmla="*/ 927423 w 6955030"/>
              <a:gd name="connsiteY2483" fmla="*/ 582300 h 4972126"/>
              <a:gd name="connsiteX2484" fmla="*/ 927356 w 6955030"/>
              <a:gd name="connsiteY2484" fmla="*/ 582304 h 4972126"/>
              <a:gd name="connsiteX2485" fmla="*/ 925641 w 6955030"/>
              <a:gd name="connsiteY2485" fmla="*/ 584209 h 4972126"/>
              <a:gd name="connsiteX2486" fmla="*/ 923815 w 6955030"/>
              <a:gd name="connsiteY2486" fmla="*/ 600118 h 4972126"/>
              <a:gd name="connsiteX2487" fmla="*/ 924356 w 6955030"/>
              <a:gd name="connsiteY2487" fmla="*/ 602504 h 4972126"/>
              <a:gd name="connsiteX2488" fmla="*/ 933536 w 6955030"/>
              <a:gd name="connsiteY2488" fmla="*/ 592327 h 4972126"/>
              <a:gd name="connsiteX2489" fmla="*/ 939302 w 6955030"/>
              <a:gd name="connsiteY2489" fmla="*/ 581617 h 4972126"/>
              <a:gd name="connsiteX2490" fmla="*/ 936919 w 6955030"/>
              <a:gd name="connsiteY2490" fmla="*/ 581753 h 4972126"/>
              <a:gd name="connsiteX2491" fmla="*/ 936336 w 6955030"/>
              <a:gd name="connsiteY2491" fmla="*/ 591258 h 4972126"/>
              <a:gd name="connsiteX2492" fmla="*/ 952340 w 6955030"/>
              <a:gd name="connsiteY2492" fmla="*/ 603905 h 4972126"/>
              <a:gd name="connsiteX2493" fmla="*/ 951444 w 6955030"/>
              <a:gd name="connsiteY2493" fmla="*/ 608930 h 4972126"/>
              <a:gd name="connsiteX2494" fmla="*/ 960038 w 6955030"/>
              <a:gd name="connsiteY2494" fmla="*/ 608044 h 4972126"/>
              <a:gd name="connsiteX2495" fmla="*/ 958681 w 6955030"/>
              <a:gd name="connsiteY2495" fmla="*/ 605856 h 4972126"/>
              <a:gd name="connsiteX2496" fmla="*/ 958787 w 6955030"/>
              <a:gd name="connsiteY2496" fmla="*/ 601681 h 4972126"/>
              <a:gd name="connsiteX2497" fmla="*/ 955592 w 6955030"/>
              <a:gd name="connsiteY2497" fmla="*/ 600103 h 4972126"/>
              <a:gd name="connsiteX2498" fmla="*/ 945753 w 6955030"/>
              <a:gd name="connsiteY2498" fmla="*/ 583489 h 4972126"/>
              <a:gd name="connsiteX2499" fmla="*/ 946059 w 6955030"/>
              <a:gd name="connsiteY2499" fmla="*/ 582750 h 4972126"/>
              <a:gd name="connsiteX2500" fmla="*/ 807804 w 6955030"/>
              <a:gd name="connsiteY2500" fmla="*/ 578074 h 4972126"/>
              <a:gd name="connsiteX2501" fmla="*/ 826281 w 6955030"/>
              <a:gd name="connsiteY2501" fmla="*/ 599874 h 4972126"/>
              <a:gd name="connsiteX2502" fmla="*/ 807804 w 6955030"/>
              <a:gd name="connsiteY2502" fmla="*/ 578074 h 4972126"/>
              <a:gd name="connsiteX2503" fmla="*/ 2290628 w 6955030"/>
              <a:gd name="connsiteY2503" fmla="*/ 577555 h 4972126"/>
              <a:gd name="connsiteX2504" fmla="*/ 2286539 w 6955030"/>
              <a:gd name="connsiteY2504" fmla="*/ 577979 h 4972126"/>
              <a:gd name="connsiteX2505" fmla="*/ 2287879 w 6955030"/>
              <a:gd name="connsiteY2505" fmla="*/ 581535 h 4972126"/>
              <a:gd name="connsiteX2506" fmla="*/ 942761 w 6955030"/>
              <a:gd name="connsiteY2506" fmla="*/ 576971 h 4972126"/>
              <a:gd name="connsiteX2507" fmla="*/ 941422 w 6955030"/>
              <a:gd name="connsiteY2507" fmla="*/ 577057 h 4972126"/>
              <a:gd name="connsiteX2508" fmla="*/ 941865 w 6955030"/>
              <a:gd name="connsiteY2508" fmla="*/ 578671 h 4972126"/>
              <a:gd name="connsiteX2509" fmla="*/ 943175 w 6955030"/>
              <a:gd name="connsiteY2509" fmla="*/ 577464 h 4972126"/>
              <a:gd name="connsiteX2510" fmla="*/ 2300900 w 6955030"/>
              <a:gd name="connsiteY2510" fmla="*/ 574085 h 4972126"/>
              <a:gd name="connsiteX2511" fmla="*/ 2299138 w 6955030"/>
              <a:gd name="connsiteY2511" fmla="*/ 575397 h 4972126"/>
              <a:gd name="connsiteX2512" fmla="*/ 2305600 w 6955030"/>
              <a:gd name="connsiteY2512" fmla="*/ 582220 h 4972126"/>
              <a:gd name="connsiteX2513" fmla="*/ 2305669 w 6955030"/>
              <a:gd name="connsiteY2513" fmla="*/ 582149 h 4972126"/>
              <a:gd name="connsiteX2514" fmla="*/ 645795 w 6955030"/>
              <a:gd name="connsiteY2514" fmla="*/ 560349 h 4972126"/>
              <a:gd name="connsiteX2515" fmla="*/ 661541 w 6955030"/>
              <a:gd name="connsiteY2515" fmla="*/ 566705 h 4972126"/>
              <a:gd name="connsiteX2516" fmla="*/ 650924 w 6955030"/>
              <a:gd name="connsiteY2516" fmla="*/ 601526 h 4972126"/>
              <a:gd name="connsiteX2517" fmla="*/ 645795 w 6955030"/>
              <a:gd name="connsiteY2517" fmla="*/ 560349 h 4972126"/>
              <a:gd name="connsiteX2518" fmla="*/ 2202242 w 6955030"/>
              <a:gd name="connsiteY2518" fmla="*/ 555132 h 4972126"/>
              <a:gd name="connsiteX2519" fmla="*/ 2201240 w 6955030"/>
              <a:gd name="connsiteY2519" fmla="*/ 559059 h 4972126"/>
              <a:gd name="connsiteX2520" fmla="*/ 2210562 w 6955030"/>
              <a:gd name="connsiteY2520" fmla="*/ 562397 h 4972126"/>
              <a:gd name="connsiteX2521" fmla="*/ 2212624 w 6955030"/>
              <a:gd name="connsiteY2521" fmla="*/ 558456 h 4972126"/>
              <a:gd name="connsiteX2522" fmla="*/ 624535 w 6955030"/>
              <a:gd name="connsiteY2522" fmla="*/ 552351 h 4972126"/>
              <a:gd name="connsiteX2523" fmla="*/ 629776 w 6955030"/>
              <a:gd name="connsiteY2523" fmla="*/ 564276 h 4972126"/>
              <a:gd name="connsiteX2524" fmla="*/ 607676 w 6955030"/>
              <a:gd name="connsiteY2524" fmla="*/ 557409 h 4972126"/>
              <a:gd name="connsiteX2525" fmla="*/ 618927 w 6955030"/>
              <a:gd name="connsiteY2525" fmla="*/ 553297 h 4972126"/>
              <a:gd name="connsiteX2526" fmla="*/ 624535 w 6955030"/>
              <a:gd name="connsiteY2526" fmla="*/ 552351 h 4972126"/>
              <a:gd name="connsiteX2527" fmla="*/ 2189182 w 6955030"/>
              <a:gd name="connsiteY2527" fmla="*/ 533806 h 4972126"/>
              <a:gd name="connsiteX2528" fmla="*/ 2186061 w 6955030"/>
              <a:gd name="connsiteY2528" fmla="*/ 536289 h 4972126"/>
              <a:gd name="connsiteX2529" fmla="*/ 2180356 w 6955030"/>
              <a:gd name="connsiteY2529" fmla="*/ 540851 h 4972126"/>
              <a:gd name="connsiteX2530" fmla="*/ 2177740 w 6955030"/>
              <a:gd name="connsiteY2530" fmla="*/ 545265 h 4972126"/>
              <a:gd name="connsiteX2531" fmla="*/ 2183343 w 6955030"/>
              <a:gd name="connsiteY2531" fmla="*/ 546083 h 4972126"/>
              <a:gd name="connsiteX2532" fmla="*/ 2185988 w 6955030"/>
              <a:gd name="connsiteY2532" fmla="*/ 547985 h 4972126"/>
              <a:gd name="connsiteX2533" fmla="*/ 2188019 w 6955030"/>
              <a:gd name="connsiteY2533" fmla="*/ 545334 h 4972126"/>
              <a:gd name="connsiteX2534" fmla="*/ 2190698 w 6955030"/>
              <a:gd name="connsiteY2534" fmla="*/ 544263 h 4972126"/>
              <a:gd name="connsiteX2535" fmla="*/ 2193363 w 6955030"/>
              <a:gd name="connsiteY2535" fmla="*/ 538870 h 4972126"/>
              <a:gd name="connsiteX2536" fmla="*/ 2349468 w 6955030"/>
              <a:gd name="connsiteY2536" fmla="*/ 531656 h 4972126"/>
              <a:gd name="connsiteX2537" fmla="*/ 2349774 w 6955030"/>
              <a:gd name="connsiteY2537" fmla="*/ 535869 h 4972126"/>
              <a:gd name="connsiteX2538" fmla="*/ 2351034 w 6955030"/>
              <a:gd name="connsiteY2538" fmla="*/ 536509 h 4972126"/>
              <a:gd name="connsiteX2539" fmla="*/ 2351688 w 6955030"/>
              <a:gd name="connsiteY2539" fmla="*/ 534348 h 4972126"/>
              <a:gd name="connsiteX2540" fmla="*/ 2351648 w 6955030"/>
              <a:gd name="connsiteY2540" fmla="*/ 534271 h 4972126"/>
              <a:gd name="connsiteX2541" fmla="*/ 808024 w 6955030"/>
              <a:gd name="connsiteY2541" fmla="*/ 521037 h 4972126"/>
              <a:gd name="connsiteX2542" fmla="*/ 817111 w 6955030"/>
              <a:gd name="connsiteY2542" fmla="*/ 537052 h 4972126"/>
              <a:gd name="connsiteX2543" fmla="*/ 788020 w 6955030"/>
              <a:gd name="connsiteY2543" fmla="*/ 550100 h 4972126"/>
              <a:gd name="connsiteX2544" fmla="*/ 808024 w 6955030"/>
              <a:gd name="connsiteY2544" fmla="*/ 521037 h 4972126"/>
              <a:gd name="connsiteX2545" fmla="*/ 2217134 w 6955030"/>
              <a:gd name="connsiteY2545" fmla="*/ 520397 h 4972126"/>
              <a:gd name="connsiteX2546" fmla="*/ 2213576 w 6955030"/>
              <a:gd name="connsiteY2546" fmla="*/ 523197 h 4972126"/>
              <a:gd name="connsiteX2547" fmla="*/ 2221638 w 6955030"/>
              <a:gd name="connsiteY2547" fmla="*/ 524882 h 4972126"/>
              <a:gd name="connsiteX2548" fmla="*/ 2219073 w 6955030"/>
              <a:gd name="connsiteY2548" fmla="*/ 523988 h 4972126"/>
              <a:gd name="connsiteX2549" fmla="*/ 2218775 w 6955030"/>
              <a:gd name="connsiteY2549" fmla="*/ 520847 h 4972126"/>
              <a:gd name="connsiteX2550" fmla="*/ 2420988 w 6955030"/>
              <a:gd name="connsiteY2550" fmla="*/ 514709 h 4972126"/>
              <a:gd name="connsiteX2551" fmla="*/ 2407977 w 6955030"/>
              <a:gd name="connsiteY2551" fmla="*/ 522898 h 4972126"/>
              <a:gd name="connsiteX2552" fmla="*/ 2410662 w 6955030"/>
              <a:gd name="connsiteY2552" fmla="*/ 527425 h 4972126"/>
              <a:gd name="connsiteX2553" fmla="*/ 2416034 w 6955030"/>
              <a:gd name="connsiteY2553" fmla="*/ 519620 h 4972126"/>
              <a:gd name="connsiteX2554" fmla="*/ 2420967 w 6955030"/>
              <a:gd name="connsiteY2554" fmla="*/ 522853 h 4972126"/>
              <a:gd name="connsiteX2555" fmla="*/ 2424570 w 6955030"/>
              <a:gd name="connsiteY2555" fmla="*/ 517625 h 4972126"/>
              <a:gd name="connsiteX2556" fmla="*/ 2531879 w 6955030"/>
              <a:gd name="connsiteY2556" fmla="*/ 507493 h 4972126"/>
              <a:gd name="connsiteX2557" fmla="*/ 2530452 w 6955030"/>
              <a:gd name="connsiteY2557" fmla="*/ 509571 h 4972126"/>
              <a:gd name="connsiteX2558" fmla="*/ 2532381 w 6955030"/>
              <a:gd name="connsiteY2558" fmla="*/ 510368 h 4972126"/>
              <a:gd name="connsiteX2559" fmla="*/ 1279340 w 6955030"/>
              <a:gd name="connsiteY2559" fmla="*/ 507103 h 4972126"/>
              <a:gd name="connsiteX2560" fmla="*/ 1282862 w 6955030"/>
              <a:gd name="connsiteY2560" fmla="*/ 513821 h 4972126"/>
              <a:gd name="connsiteX2561" fmla="*/ 1286009 w 6955030"/>
              <a:gd name="connsiteY2561" fmla="*/ 511816 h 4972126"/>
              <a:gd name="connsiteX2562" fmla="*/ 2138695 w 6955030"/>
              <a:gd name="connsiteY2562" fmla="*/ 505227 h 4972126"/>
              <a:gd name="connsiteX2563" fmla="*/ 2135861 w 6955030"/>
              <a:gd name="connsiteY2563" fmla="*/ 507833 h 4972126"/>
              <a:gd name="connsiteX2564" fmla="*/ 2137220 w 6955030"/>
              <a:gd name="connsiteY2564" fmla="*/ 509705 h 4972126"/>
              <a:gd name="connsiteX2565" fmla="*/ 2139085 w 6955030"/>
              <a:gd name="connsiteY2565" fmla="*/ 508817 h 4972126"/>
              <a:gd name="connsiteX2566" fmla="*/ 2140989 w 6955030"/>
              <a:gd name="connsiteY2566" fmla="*/ 506657 h 4972126"/>
              <a:gd name="connsiteX2567" fmla="*/ 2134470 w 6955030"/>
              <a:gd name="connsiteY2567" fmla="*/ 504339 h 4972126"/>
              <a:gd name="connsiteX2568" fmla="*/ 2130417 w 6955030"/>
              <a:gd name="connsiteY2568" fmla="*/ 504843 h 4972126"/>
              <a:gd name="connsiteX2569" fmla="*/ 2126183 w 6955030"/>
              <a:gd name="connsiteY2569" fmla="*/ 504389 h 4972126"/>
              <a:gd name="connsiteX2570" fmla="*/ 2123182 w 6955030"/>
              <a:gd name="connsiteY2570" fmla="*/ 508499 h 4972126"/>
              <a:gd name="connsiteX2571" fmla="*/ 2123065 w 6955030"/>
              <a:gd name="connsiteY2571" fmla="*/ 511245 h 4972126"/>
              <a:gd name="connsiteX2572" fmla="*/ 2130181 w 6955030"/>
              <a:gd name="connsiteY2572" fmla="*/ 513059 h 4972126"/>
              <a:gd name="connsiteX2573" fmla="*/ 2132313 w 6955030"/>
              <a:gd name="connsiteY2573" fmla="*/ 512042 h 4972126"/>
              <a:gd name="connsiteX2574" fmla="*/ 2134575 w 6955030"/>
              <a:gd name="connsiteY2574" fmla="*/ 506446 h 4972126"/>
              <a:gd name="connsiteX2575" fmla="*/ 2143402 w 6955030"/>
              <a:gd name="connsiteY2575" fmla="*/ 500899 h 4972126"/>
              <a:gd name="connsiteX2576" fmla="*/ 2140993 w 6955030"/>
              <a:gd name="connsiteY2576" fmla="*/ 503114 h 4972126"/>
              <a:gd name="connsiteX2577" fmla="*/ 2142008 w 6955030"/>
              <a:gd name="connsiteY2577" fmla="*/ 505500 h 4972126"/>
              <a:gd name="connsiteX2578" fmla="*/ 2145741 w 6955030"/>
              <a:gd name="connsiteY2578" fmla="*/ 501264 h 4972126"/>
              <a:gd name="connsiteX2579" fmla="*/ 2015685 w 6955030"/>
              <a:gd name="connsiteY2579" fmla="*/ 499747 h 4972126"/>
              <a:gd name="connsiteX2580" fmla="*/ 2012791 w 6955030"/>
              <a:gd name="connsiteY2580" fmla="*/ 501614 h 4972126"/>
              <a:gd name="connsiteX2581" fmla="*/ 2014075 w 6955030"/>
              <a:gd name="connsiteY2581" fmla="*/ 503208 h 4972126"/>
              <a:gd name="connsiteX2582" fmla="*/ 2022790 w 6955030"/>
              <a:gd name="connsiteY2582" fmla="*/ 504888 h 4972126"/>
              <a:gd name="connsiteX2583" fmla="*/ 2024048 w 6955030"/>
              <a:gd name="connsiteY2583" fmla="*/ 503868 h 4972126"/>
              <a:gd name="connsiteX2584" fmla="*/ 2374172 w 6955030"/>
              <a:gd name="connsiteY2584" fmla="*/ 499026 h 4972126"/>
              <a:gd name="connsiteX2585" fmla="*/ 2350198 w 6955030"/>
              <a:gd name="connsiteY2585" fmla="*/ 501946 h 4972126"/>
              <a:gd name="connsiteX2586" fmla="*/ 2348266 w 6955030"/>
              <a:gd name="connsiteY2586" fmla="*/ 502838 h 4972126"/>
              <a:gd name="connsiteX2587" fmla="*/ 2349397 w 6955030"/>
              <a:gd name="connsiteY2587" fmla="*/ 509393 h 4972126"/>
              <a:gd name="connsiteX2588" fmla="*/ 2347863 w 6955030"/>
              <a:gd name="connsiteY2588" fmla="*/ 509556 h 4972126"/>
              <a:gd name="connsiteX2589" fmla="*/ 2347404 w 6955030"/>
              <a:gd name="connsiteY2589" fmla="*/ 503234 h 4972126"/>
              <a:gd name="connsiteX2590" fmla="*/ 2344081 w 6955030"/>
              <a:gd name="connsiteY2590" fmla="*/ 504770 h 4972126"/>
              <a:gd name="connsiteX2591" fmla="*/ 2340677 w 6955030"/>
              <a:gd name="connsiteY2591" fmla="*/ 508423 h 4972126"/>
              <a:gd name="connsiteX2592" fmla="*/ 2340619 w 6955030"/>
              <a:gd name="connsiteY2592" fmla="*/ 510325 h 4972126"/>
              <a:gd name="connsiteX2593" fmla="*/ 2347863 w 6955030"/>
              <a:gd name="connsiteY2593" fmla="*/ 509556 h 4972126"/>
              <a:gd name="connsiteX2594" fmla="*/ 2348249 w 6955030"/>
              <a:gd name="connsiteY2594" fmla="*/ 514855 h 4972126"/>
              <a:gd name="connsiteX2595" fmla="*/ 2355046 w 6955030"/>
              <a:gd name="connsiteY2595" fmla="*/ 509429 h 4972126"/>
              <a:gd name="connsiteX2596" fmla="*/ 2367843 w 6955030"/>
              <a:gd name="connsiteY2596" fmla="*/ 522984 h 4972126"/>
              <a:gd name="connsiteX2597" fmla="*/ 2369950 w 6955030"/>
              <a:gd name="connsiteY2597" fmla="*/ 524972 h 4972126"/>
              <a:gd name="connsiteX2598" fmla="*/ 2371518 w 6955030"/>
              <a:gd name="connsiteY2598" fmla="*/ 525498 h 4972126"/>
              <a:gd name="connsiteX2599" fmla="*/ 2374829 w 6955030"/>
              <a:gd name="connsiteY2599" fmla="*/ 511372 h 4972126"/>
              <a:gd name="connsiteX2600" fmla="*/ 2379290 w 6955030"/>
              <a:gd name="connsiteY2600" fmla="*/ 521920 h 4972126"/>
              <a:gd name="connsiteX2601" fmla="*/ 2380834 w 6955030"/>
              <a:gd name="connsiteY2601" fmla="*/ 518038 h 4972126"/>
              <a:gd name="connsiteX2602" fmla="*/ 2385902 w 6955030"/>
              <a:gd name="connsiteY2602" fmla="*/ 516059 h 4972126"/>
              <a:gd name="connsiteX2603" fmla="*/ 2377502 w 6955030"/>
              <a:gd name="connsiteY2603" fmla="*/ 500352 h 4972126"/>
              <a:gd name="connsiteX2604" fmla="*/ 2374691 w 6955030"/>
              <a:gd name="connsiteY2604" fmla="*/ 499127 h 4972126"/>
              <a:gd name="connsiteX2605" fmla="*/ 1365575 w 6955030"/>
              <a:gd name="connsiteY2605" fmla="*/ 496092 h 4972126"/>
              <a:gd name="connsiteX2606" fmla="*/ 1359339 w 6955030"/>
              <a:gd name="connsiteY2606" fmla="*/ 496611 h 4972126"/>
              <a:gd name="connsiteX2607" fmla="*/ 1347985 w 6955030"/>
              <a:gd name="connsiteY2607" fmla="*/ 503278 h 4972126"/>
              <a:gd name="connsiteX2608" fmla="*/ 1343702 w 6955030"/>
              <a:gd name="connsiteY2608" fmla="*/ 510065 h 4972126"/>
              <a:gd name="connsiteX2609" fmla="*/ 1345351 w 6955030"/>
              <a:gd name="connsiteY2609" fmla="*/ 509472 h 4972126"/>
              <a:gd name="connsiteX2610" fmla="*/ 1371184 w 6955030"/>
              <a:gd name="connsiteY2610" fmla="*/ 499527 h 4972126"/>
              <a:gd name="connsiteX2611" fmla="*/ 1049743 w 6955030"/>
              <a:gd name="connsiteY2611" fmla="*/ 490078 h 4972126"/>
              <a:gd name="connsiteX2612" fmla="*/ 1041577 w 6955030"/>
              <a:gd name="connsiteY2612" fmla="*/ 501953 h 4972126"/>
              <a:gd name="connsiteX2613" fmla="*/ 1044431 w 6955030"/>
              <a:gd name="connsiteY2613" fmla="*/ 516134 h 4972126"/>
              <a:gd name="connsiteX2614" fmla="*/ 1046638 w 6955030"/>
              <a:gd name="connsiteY2614" fmla="*/ 512484 h 4972126"/>
              <a:gd name="connsiteX2615" fmla="*/ 1061112 w 6955030"/>
              <a:gd name="connsiteY2615" fmla="*/ 508283 h 4972126"/>
              <a:gd name="connsiteX2616" fmla="*/ 1062623 w 6955030"/>
              <a:gd name="connsiteY2616" fmla="*/ 506941 h 4972126"/>
              <a:gd name="connsiteX2617" fmla="*/ 1058918 w 6955030"/>
              <a:gd name="connsiteY2617" fmla="*/ 499404 h 4972126"/>
              <a:gd name="connsiteX2618" fmla="*/ 1054959 w 6955030"/>
              <a:gd name="connsiteY2618" fmla="*/ 490769 h 4972126"/>
              <a:gd name="connsiteX2619" fmla="*/ 2243094 w 6955030"/>
              <a:gd name="connsiteY2619" fmla="*/ 489539 h 4972126"/>
              <a:gd name="connsiteX2620" fmla="*/ 2243273 w 6955030"/>
              <a:gd name="connsiteY2620" fmla="*/ 490140 h 4972126"/>
              <a:gd name="connsiteX2621" fmla="*/ 2243236 w 6955030"/>
              <a:gd name="connsiteY2621" fmla="*/ 489757 h 4972126"/>
              <a:gd name="connsiteX2622" fmla="*/ 2172045 w 6955030"/>
              <a:gd name="connsiteY2622" fmla="*/ 488949 h 4972126"/>
              <a:gd name="connsiteX2623" fmla="*/ 2171975 w 6955030"/>
              <a:gd name="connsiteY2623" fmla="*/ 489018 h 4972126"/>
              <a:gd name="connsiteX2624" fmla="*/ 2176032 w 6955030"/>
              <a:gd name="connsiteY2624" fmla="*/ 497410 h 4972126"/>
              <a:gd name="connsiteX2625" fmla="*/ 2177602 w 6955030"/>
              <a:gd name="connsiteY2625" fmla="*/ 498513 h 4972126"/>
              <a:gd name="connsiteX2626" fmla="*/ 2175468 w 6955030"/>
              <a:gd name="connsiteY2626" fmla="*/ 490095 h 4972126"/>
              <a:gd name="connsiteX2627" fmla="*/ 1207495 w 6955030"/>
              <a:gd name="connsiteY2627" fmla="*/ 488450 h 4972126"/>
              <a:gd name="connsiteX2628" fmla="*/ 1206149 w 6955030"/>
              <a:gd name="connsiteY2628" fmla="*/ 489720 h 4972126"/>
              <a:gd name="connsiteX2629" fmla="*/ 1209071 w 6955030"/>
              <a:gd name="connsiteY2629" fmla="*/ 491135 h 4972126"/>
              <a:gd name="connsiteX2630" fmla="*/ 1216326 w 6955030"/>
              <a:gd name="connsiteY2630" fmla="*/ 489798 h 4972126"/>
              <a:gd name="connsiteX2631" fmla="*/ 1320617 w 6955030"/>
              <a:gd name="connsiteY2631" fmla="*/ 485311 h 4972126"/>
              <a:gd name="connsiteX2632" fmla="*/ 1319988 w 6955030"/>
              <a:gd name="connsiteY2632" fmla="*/ 505765 h 4972126"/>
              <a:gd name="connsiteX2633" fmla="*/ 1332462 w 6955030"/>
              <a:gd name="connsiteY2633" fmla="*/ 514114 h 4972126"/>
              <a:gd name="connsiteX2634" fmla="*/ 1337228 w 6955030"/>
              <a:gd name="connsiteY2634" fmla="*/ 512397 h 4972126"/>
              <a:gd name="connsiteX2635" fmla="*/ 1339137 w 6955030"/>
              <a:gd name="connsiteY2635" fmla="*/ 493169 h 4972126"/>
              <a:gd name="connsiteX2636" fmla="*/ 1333108 w 6955030"/>
              <a:gd name="connsiteY2636" fmla="*/ 493520 h 4972126"/>
              <a:gd name="connsiteX2637" fmla="*/ 1320617 w 6955030"/>
              <a:gd name="connsiteY2637" fmla="*/ 485311 h 4972126"/>
              <a:gd name="connsiteX2638" fmla="*/ 1161837 w 6955030"/>
              <a:gd name="connsiteY2638" fmla="*/ 479454 h 4972126"/>
              <a:gd name="connsiteX2639" fmla="*/ 1164338 w 6955030"/>
              <a:gd name="connsiteY2639" fmla="*/ 488551 h 4972126"/>
              <a:gd name="connsiteX2640" fmla="*/ 1177630 w 6955030"/>
              <a:gd name="connsiteY2640" fmla="*/ 490250 h 4972126"/>
              <a:gd name="connsiteX2641" fmla="*/ 1176463 w 6955030"/>
              <a:gd name="connsiteY2641" fmla="*/ 489100 h 4972126"/>
              <a:gd name="connsiteX2642" fmla="*/ 2194220 w 6955030"/>
              <a:gd name="connsiteY2642" fmla="*/ 479431 h 4972126"/>
              <a:gd name="connsiteX2643" fmla="*/ 2198080 w 6955030"/>
              <a:gd name="connsiteY2643" fmla="*/ 504930 h 4972126"/>
              <a:gd name="connsiteX2644" fmla="*/ 2198192 w 6955030"/>
              <a:gd name="connsiteY2644" fmla="*/ 505037 h 4972126"/>
              <a:gd name="connsiteX2645" fmla="*/ 2210845 w 6955030"/>
              <a:gd name="connsiteY2645" fmla="*/ 507811 h 4972126"/>
              <a:gd name="connsiteX2646" fmla="*/ 2208146 w 6955030"/>
              <a:gd name="connsiteY2646" fmla="*/ 500003 h 4972126"/>
              <a:gd name="connsiteX2647" fmla="*/ 2206755 w 6955030"/>
              <a:gd name="connsiteY2647" fmla="*/ 500279 h 4972126"/>
              <a:gd name="connsiteX2648" fmla="*/ 2207448 w 6955030"/>
              <a:gd name="connsiteY2648" fmla="*/ 497989 h 4972126"/>
              <a:gd name="connsiteX2649" fmla="*/ 2204777 w 6955030"/>
              <a:gd name="connsiteY2649" fmla="*/ 490274 h 4972126"/>
              <a:gd name="connsiteX2650" fmla="*/ 2194830 w 6955030"/>
              <a:gd name="connsiteY2650" fmla="*/ 479433 h 4972126"/>
              <a:gd name="connsiteX2651" fmla="*/ 2181846 w 6955030"/>
              <a:gd name="connsiteY2651" fmla="*/ 479379 h 4972126"/>
              <a:gd name="connsiteX2652" fmla="*/ 2179675 w 6955030"/>
              <a:gd name="connsiteY2652" fmla="*/ 481501 h 4972126"/>
              <a:gd name="connsiteX2653" fmla="*/ 2187134 w 6955030"/>
              <a:gd name="connsiteY2653" fmla="*/ 486026 h 4972126"/>
              <a:gd name="connsiteX2654" fmla="*/ 2190194 w 6955030"/>
              <a:gd name="connsiteY2654" fmla="*/ 480172 h 4972126"/>
              <a:gd name="connsiteX2655" fmla="*/ 2190300 w 6955030"/>
              <a:gd name="connsiteY2655" fmla="*/ 479413 h 4972126"/>
              <a:gd name="connsiteX2656" fmla="*/ 5445080 w 6955030"/>
              <a:gd name="connsiteY2656" fmla="*/ 479252 h 4972126"/>
              <a:gd name="connsiteX2657" fmla="*/ 5412328 w 6955030"/>
              <a:gd name="connsiteY2657" fmla="*/ 507322 h 4972126"/>
              <a:gd name="connsiteX2658" fmla="*/ 5453838 w 6955030"/>
              <a:gd name="connsiteY2658" fmla="*/ 505373 h 4972126"/>
              <a:gd name="connsiteX2659" fmla="*/ 5445080 w 6955030"/>
              <a:gd name="connsiteY2659" fmla="*/ 479252 h 4972126"/>
              <a:gd name="connsiteX2660" fmla="*/ 1883756 w 6955030"/>
              <a:gd name="connsiteY2660" fmla="*/ 476926 h 4972126"/>
              <a:gd name="connsiteX2661" fmla="*/ 1883659 w 6955030"/>
              <a:gd name="connsiteY2661" fmla="*/ 477033 h 4972126"/>
              <a:gd name="connsiteX2662" fmla="*/ 1883687 w 6955030"/>
              <a:gd name="connsiteY2662" fmla="*/ 477018 h 4972126"/>
              <a:gd name="connsiteX2663" fmla="*/ 1535579 w 6955030"/>
              <a:gd name="connsiteY2663" fmla="*/ 475513 h 4972126"/>
              <a:gd name="connsiteX2664" fmla="*/ 1531122 w 6955030"/>
              <a:gd name="connsiteY2664" fmla="*/ 477258 h 4972126"/>
              <a:gd name="connsiteX2665" fmla="*/ 1524406 w 6955030"/>
              <a:gd name="connsiteY2665" fmla="*/ 490978 h 4972126"/>
              <a:gd name="connsiteX2666" fmla="*/ 1537675 w 6955030"/>
              <a:gd name="connsiteY2666" fmla="*/ 511868 h 4972126"/>
              <a:gd name="connsiteX2667" fmla="*/ 1537048 w 6955030"/>
              <a:gd name="connsiteY2667" fmla="*/ 525855 h 4972126"/>
              <a:gd name="connsiteX2668" fmla="*/ 1543330 w 6955030"/>
              <a:gd name="connsiteY2668" fmla="*/ 523979 h 4972126"/>
              <a:gd name="connsiteX2669" fmla="*/ 1552744 w 6955030"/>
              <a:gd name="connsiteY2669" fmla="*/ 529101 h 4972126"/>
              <a:gd name="connsiteX2670" fmla="*/ 1552854 w 6955030"/>
              <a:gd name="connsiteY2670" fmla="*/ 529127 h 4972126"/>
              <a:gd name="connsiteX2671" fmla="*/ 1558627 w 6955030"/>
              <a:gd name="connsiteY2671" fmla="*/ 519079 h 4972126"/>
              <a:gd name="connsiteX2672" fmla="*/ 1568983 w 6955030"/>
              <a:gd name="connsiteY2672" fmla="*/ 519572 h 4972126"/>
              <a:gd name="connsiteX2673" fmla="*/ 1571238 w 6955030"/>
              <a:gd name="connsiteY2673" fmla="*/ 520785 h 4972126"/>
              <a:gd name="connsiteX2674" fmla="*/ 1572141 w 6955030"/>
              <a:gd name="connsiteY2674" fmla="*/ 519730 h 4972126"/>
              <a:gd name="connsiteX2675" fmla="*/ 1573155 w 6955030"/>
              <a:gd name="connsiteY2675" fmla="*/ 521812 h 4972126"/>
              <a:gd name="connsiteX2676" fmla="*/ 1579169 w 6955030"/>
              <a:gd name="connsiteY2676" fmla="*/ 525043 h 4972126"/>
              <a:gd name="connsiteX2677" fmla="*/ 1589379 w 6955030"/>
              <a:gd name="connsiteY2677" fmla="*/ 529610 h 4972126"/>
              <a:gd name="connsiteX2678" fmla="*/ 1595612 w 6955030"/>
              <a:gd name="connsiteY2678" fmla="*/ 528281 h 4972126"/>
              <a:gd name="connsiteX2679" fmla="*/ 1594417 w 6955030"/>
              <a:gd name="connsiteY2679" fmla="*/ 521746 h 4972126"/>
              <a:gd name="connsiteX2680" fmla="*/ 1592186 w 6955030"/>
              <a:gd name="connsiteY2680" fmla="*/ 513328 h 4972126"/>
              <a:gd name="connsiteX2681" fmla="*/ 1583283 w 6955030"/>
              <a:gd name="connsiteY2681" fmla="*/ 510846 h 4972126"/>
              <a:gd name="connsiteX2682" fmla="*/ 1577356 w 6955030"/>
              <a:gd name="connsiteY2682" fmla="*/ 508451 h 4972126"/>
              <a:gd name="connsiteX2683" fmla="*/ 1579591 w 6955030"/>
              <a:gd name="connsiteY2683" fmla="*/ 501670 h 4972126"/>
              <a:gd name="connsiteX2684" fmla="*/ 1575972 w 6955030"/>
              <a:gd name="connsiteY2684" fmla="*/ 499874 h 4972126"/>
              <a:gd name="connsiteX2685" fmla="*/ 1568203 w 6955030"/>
              <a:gd name="connsiteY2685" fmla="*/ 493300 h 4972126"/>
              <a:gd name="connsiteX2686" fmla="*/ 1566958 w 6955030"/>
              <a:gd name="connsiteY2686" fmla="*/ 490769 h 4972126"/>
              <a:gd name="connsiteX2687" fmla="*/ 1559351 w 6955030"/>
              <a:gd name="connsiteY2687" fmla="*/ 490608 h 4972126"/>
              <a:gd name="connsiteX2688" fmla="*/ 1556425 w 6955030"/>
              <a:gd name="connsiteY2688" fmla="*/ 489473 h 4972126"/>
              <a:gd name="connsiteX2689" fmla="*/ 1557026 w 6955030"/>
              <a:gd name="connsiteY2689" fmla="*/ 492977 h 4972126"/>
              <a:gd name="connsiteX2690" fmla="*/ 1535224 w 6955030"/>
              <a:gd name="connsiteY2690" fmla="*/ 476004 h 4972126"/>
              <a:gd name="connsiteX2691" fmla="*/ 2221912 w 6955030"/>
              <a:gd name="connsiteY2691" fmla="*/ 471325 h 4972126"/>
              <a:gd name="connsiteX2692" fmla="*/ 2208747 w 6955030"/>
              <a:gd name="connsiteY2692" fmla="*/ 471763 h 4972126"/>
              <a:gd name="connsiteX2693" fmla="*/ 2226485 w 6955030"/>
              <a:gd name="connsiteY2693" fmla="*/ 485445 h 4972126"/>
              <a:gd name="connsiteX2694" fmla="*/ 2232042 w 6955030"/>
              <a:gd name="connsiteY2694" fmla="*/ 492236 h 4972126"/>
              <a:gd name="connsiteX2695" fmla="*/ 2232251 w 6955030"/>
              <a:gd name="connsiteY2695" fmla="*/ 492103 h 4972126"/>
              <a:gd name="connsiteX2696" fmla="*/ 2236925 w 6955030"/>
              <a:gd name="connsiteY2696" fmla="*/ 480066 h 4972126"/>
              <a:gd name="connsiteX2697" fmla="*/ 2234873 w 6955030"/>
              <a:gd name="connsiteY2697" fmla="*/ 476915 h 4972126"/>
              <a:gd name="connsiteX2698" fmla="*/ 2221912 w 6955030"/>
              <a:gd name="connsiteY2698" fmla="*/ 471325 h 4972126"/>
              <a:gd name="connsiteX2699" fmla="*/ 1097143 w 6955030"/>
              <a:gd name="connsiteY2699" fmla="*/ 468978 h 4972126"/>
              <a:gd name="connsiteX2700" fmla="*/ 1092583 w 6955030"/>
              <a:gd name="connsiteY2700" fmla="*/ 471463 h 4972126"/>
              <a:gd name="connsiteX2701" fmla="*/ 1088993 w 6955030"/>
              <a:gd name="connsiteY2701" fmla="*/ 477221 h 4972126"/>
              <a:gd name="connsiteX2702" fmla="*/ 1085985 w 6955030"/>
              <a:gd name="connsiteY2702" fmla="*/ 477283 h 4972126"/>
              <a:gd name="connsiteX2703" fmla="*/ 1091475 w 6955030"/>
              <a:gd name="connsiteY2703" fmla="*/ 497113 h 4972126"/>
              <a:gd name="connsiteX2704" fmla="*/ 1092492 w 6955030"/>
              <a:gd name="connsiteY2704" fmla="*/ 495624 h 4972126"/>
              <a:gd name="connsiteX2705" fmla="*/ 1096374 w 6955030"/>
              <a:gd name="connsiteY2705" fmla="*/ 483799 h 4972126"/>
              <a:gd name="connsiteX2706" fmla="*/ 1103794 w 6955030"/>
              <a:gd name="connsiteY2706" fmla="*/ 479093 h 4972126"/>
              <a:gd name="connsiteX2707" fmla="*/ 1104055 w 6955030"/>
              <a:gd name="connsiteY2707" fmla="*/ 478711 h 4972126"/>
              <a:gd name="connsiteX2708" fmla="*/ 1097143 w 6955030"/>
              <a:gd name="connsiteY2708" fmla="*/ 468978 h 4972126"/>
              <a:gd name="connsiteX2709" fmla="*/ 1170599 w 6955030"/>
              <a:gd name="connsiteY2709" fmla="*/ 466249 h 4972126"/>
              <a:gd name="connsiteX2710" fmla="*/ 1158608 w 6955030"/>
              <a:gd name="connsiteY2710" fmla="*/ 467707 h 4972126"/>
              <a:gd name="connsiteX2711" fmla="*/ 1161286 w 6955030"/>
              <a:gd name="connsiteY2711" fmla="*/ 477445 h 4972126"/>
              <a:gd name="connsiteX2712" fmla="*/ 1176077 w 6955030"/>
              <a:gd name="connsiteY2712" fmla="*/ 475017 h 4972126"/>
              <a:gd name="connsiteX2713" fmla="*/ 1192563 w 6955030"/>
              <a:gd name="connsiteY2713" fmla="*/ 483136 h 4972126"/>
              <a:gd name="connsiteX2714" fmla="*/ 1198039 w 6955030"/>
              <a:gd name="connsiteY2714" fmla="*/ 485792 h 4972126"/>
              <a:gd name="connsiteX2715" fmla="*/ 1206174 w 6955030"/>
              <a:gd name="connsiteY2715" fmla="*/ 476463 h 4972126"/>
              <a:gd name="connsiteX2716" fmla="*/ 1170599 w 6955030"/>
              <a:gd name="connsiteY2716" fmla="*/ 466249 h 4972126"/>
              <a:gd name="connsiteX2717" fmla="*/ 5318176 w 6955030"/>
              <a:gd name="connsiteY2717" fmla="*/ 459728 h 4972126"/>
              <a:gd name="connsiteX2718" fmla="*/ 5305202 w 6955030"/>
              <a:gd name="connsiteY2718" fmla="*/ 468484 h 4972126"/>
              <a:gd name="connsiteX2719" fmla="*/ 5356336 w 6955030"/>
              <a:gd name="connsiteY2719" fmla="*/ 462186 h 4972126"/>
              <a:gd name="connsiteX2720" fmla="*/ 5330882 w 6955030"/>
              <a:gd name="connsiteY2720" fmla="*/ 460625 h 4972126"/>
              <a:gd name="connsiteX2721" fmla="*/ 5318176 w 6955030"/>
              <a:gd name="connsiteY2721" fmla="*/ 459728 h 4972126"/>
              <a:gd name="connsiteX2722" fmla="*/ 1897970 w 6955030"/>
              <a:gd name="connsiteY2722" fmla="*/ 459347 h 4972126"/>
              <a:gd name="connsiteX2723" fmla="*/ 1901705 w 6955030"/>
              <a:gd name="connsiteY2723" fmla="*/ 480671 h 4972126"/>
              <a:gd name="connsiteX2724" fmla="*/ 1903831 w 6955030"/>
              <a:gd name="connsiteY2724" fmla="*/ 492848 h 4972126"/>
              <a:gd name="connsiteX2725" fmla="*/ 1906170 w 6955030"/>
              <a:gd name="connsiteY2725" fmla="*/ 488863 h 4972126"/>
              <a:gd name="connsiteX2726" fmla="*/ 1932642 w 6955030"/>
              <a:gd name="connsiteY2726" fmla="*/ 481860 h 4972126"/>
              <a:gd name="connsiteX2727" fmla="*/ 1924953 w 6955030"/>
              <a:gd name="connsiteY2727" fmla="*/ 473163 h 4972126"/>
              <a:gd name="connsiteX2728" fmla="*/ 1924220 w 6955030"/>
              <a:gd name="connsiteY2728" fmla="*/ 472758 h 4972126"/>
              <a:gd name="connsiteX2729" fmla="*/ 1921616 w 6955030"/>
              <a:gd name="connsiteY2729" fmla="*/ 480159 h 4972126"/>
              <a:gd name="connsiteX2730" fmla="*/ 1902939 w 6955030"/>
              <a:gd name="connsiteY2730" fmla="*/ 466100 h 4972126"/>
              <a:gd name="connsiteX2731" fmla="*/ 1897018 w 6955030"/>
              <a:gd name="connsiteY2731" fmla="*/ 458055 h 4972126"/>
              <a:gd name="connsiteX2732" fmla="*/ 1896462 w 6955030"/>
              <a:gd name="connsiteY2732" fmla="*/ 459128 h 4972126"/>
              <a:gd name="connsiteX2733" fmla="*/ 1897123 w 6955030"/>
              <a:gd name="connsiteY2733" fmla="*/ 458201 h 4972126"/>
              <a:gd name="connsiteX2734" fmla="*/ 1845028 w 6955030"/>
              <a:gd name="connsiteY2734" fmla="*/ 454419 h 4972126"/>
              <a:gd name="connsiteX2735" fmla="*/ 1821047 w 6955030"/>
              <a:gd name="connsiteY2735" fmla="*/ 457062 h 4972126"/>
              <a:gd name="connsiteX2736" fmla="*/ 1820306 w 6955030"/>
              <a:gd name="connsiteY2736" fmla="*/ 456411 h 4972126"/>
              <a:gd name="connsiteX2737" fmla="*/ 1820420 w 6955030"/>
              <a:gd name="connsiteY2737" fmla="*/ 456704 h 4972126"/>
              <a:gd name="connsiteX2738" fmla="*/ 1830369 w 6955030"/>
              <a:gd name="connsiteY2738" fmla="*/ 467524 h 4972126"/>
              <a:gd name="connsiteX2739" fmla="*/ 1825954 w 6955030"/>
              <a:gd name="connsiteY2739" fmla="*/ 473807 h 4972126"/>
              <a:gd name="connsiteX2740" fmla="*/ 1824381 w 6955030"/>
              <a:gd name="connsiteY2740" fmla="*/ 474201 h 4972126"/>
              <a:gd name="connsiteX2741" fmla="*/ 1828429 w 6955030"/>
              <a:gd name="connsiteY2741" fmla="*/ 476762 h 4972126"/>
              <a:gd name="connsiteX2742" fmla="*/ 1856646 w 6955030"/>
              <a:gd name="connsiteY2742" fmla="*/ 465846 h 4972126"/>
              <a:gd name="connsiteX2743" fmla="*/ 1845028 w 6955030"/>
              <a:gd name="connsiteY2743" fmla="*/ 454419 h 4972126"/>
              <a:gd name="connsiteX2744" fmla="*/ 6771842 w 6955030"/>
              <a:gd name="connsiteY2744" fmla="*/ 449801 h 4972126"/>
              <a:gd name="connsiteX2745" fmla="*/ 6792985 w 6955030"/>
              <a:gd name="connsiteY2745" fmla="*/ 487107 h 4972126"/>
              <a:gd name="connsiteX2746" fmla="*/ 6771842 w 6955030"/>
              <a:gd name="connsiteY2746" fmla="*/ 449801 h 4972126"/>
              <a:gd name="connsiteX2747" fmla="*/ 2135589 w 6955030"/>
              <a:gd name="connsiteY2747" fmla="*/ 449577 h 4972126"/>
              <a:gd name="connsiteX2748" fmla="*/ 2136078 w 6955030"/>
              <a:gd name="connsiteY2748" fmla="*/ 451041 h 4972126"/>
              <a:gd name="connsiteX2749" fmla="*/ 2136849 w 6955030"/>
              <a:gd name="connsiteY2749" fmla="*/ 449921 h 4972126"/>
              <a:gd name="connsiteX2750" fmla="*/ 5293054 w 6955030"/>
              <a:gd name="connsiteY2750" fmla="*/ 447102 h 4972126"/>
              <a:gd name="connsiteX2751" fmla="*/ 5283368 w 6955030"/>
              <a:gd name="connsiteY2751" fmla="*/ 451481 h 4972126"/>
              <a:gd name="connsiteX2752" fmla="*/ 5283232 w 6955030"/>
              <a:gd name="connsiteY2752" fmla="*/ 456312 h 4972126"/>
              <a:gd name="connsiteX2753" fmla="*/ 5287226 w 6955030"/>
              <a:gd name="connsiteY2753" fmla="*/ 456390 h 4972126"/>
              <a:gd name="connsiteX2754" fmla="*/ 5283096 w 6955030"/>
              <a:gd name="connsiteY2754" fmla="*/ 461103 h 4972126"/>
              <a:gd name="connsiteX2755" fmla="*/ 5282799 w 6955030"/>
              <a:gd name="connsiteY2755" fmla="*/ 471692 h 4972126"/>
              <a:gd name="connsiteX2756" fmla="*/ 5298514 w 6955030"/>
              <a:gd name="connsiteY2756" fmla="*/ 478141 h 4972126"/>
              <a:gd name="connsiteX2757" fmla="*/ 5293054 w 6955030"/>
              <a:gd name="connsiteY2757" fmla="*/ 447102 h 4972126"/>
              <a:gd name="connsiteX2758" fmla="*/ 6048754 w 6955030"/>
              <a:gd name="connsiteY2758" fmla="*/ 437166 h 4972126"/>
              <a:gd name="connsiteX2759" fmla="*/ 6035928 w 6955030"/>
              <a:gd name="connsiteY2759" fmla="*/ 438492 h 4972126"/>
              <a:gd name="connsiteX2760" fmla="*/ 6061150 w 6955030"/>
              <a:gd name="connsiteY2760" fmla="*/ 450701 h 4972126"/>
              <a:gd name="connsiteX2761" fmla="*/ 6048754 w 6955030"/>
              <a:gd name="connsiteY2761" fmla="*/ 437166 h 4972126"/>
              <a:gd name="connsiteX2762" fmla="*/ 1267924 w 6955030"/>
              <a:gd name="connsiteY2762" fmla="*/ 435406 h 4972126"/>
              <a:gd name="connsiteX2763" fmla="*/ 1258492 w 6955030"/>
              <a:gd name="connsiteY2763" fmla="*/ 449086 h 4972126"/>
              <a:gd name="connsiteX2764" fmla="*/ 1258871 w 6955030"/>
              <a:gd name="connsiteY2764" fmla="*/ 449824 h 4972126"/>
              <a:gd name="connsiteX2765" fmla="*/ 1268273 w 6955030"/>
              <a:gd name="connsiteY2765" fmla="*/ 455668 h 4972126"/>
              <a:gd name="connsiteX2766" fmla="*/ 1271224 w 6955030"/>
              <a:gd name="connsiteY2766" fmla="*/ 445292 h 4972126"/>
              <a:gd name="connsiteX2767" fmla="*/ 2147522 w 6955030"/>
              <a:gd name="connsiteY2767" fmla="*/ 434447 h 4972126"/>
              <a:gd name="connsiteX2768" fmla="*/ 2140457 w 6955030"/>
              <a:gd name="connsiteY2768" fmla="*/ 435186 h 4972126"/>
              <a:gd name="connsiteX2769" fmla="*/ 2137034 w 6955030"/>
              <a:gd name="connsiteY2769" fmla="*/ 434758 h 4972126"/>
              <a:gd name="connsiteX2770" fmla="*/ 2141158 w 6955030"/>
              <a:gd name="connsiteY2770" fmla="*/ 438146 h 4972126"/>
              <a:gd name="connsiteX2771" fmla="*/ 2143688 w 6955030"/>
              <a:gd name="connsiteY2771" fmla="*/ 440004 h 4972126"/>
              <a:gd name="connsiteX2772" fmla="*/ 3814568 w 6955030"/>
              <a:gd name="connsiteY2772" fmla="*/ 434297 h 4972126"/>
              <a:gd name="connsiteX2773" fmla="*/ 3806372 w 6955030"/>
              <a:gd name="connsiteY2773" fmla="*/ 434701 h 4972126"/>
              <a:gd name="connsiteX2774" fmla="*/ 3803796 w 6955030"/>
              <a:gd name="connsiteY2774" fmla="*/ 444870 h 4972126"/>
              <a:gd name="connsiteX2775" fmla="*/ 3808918 w 6955030"/>
              <a:gd name="connsiteY2775" fmla="*/ 443761 h 4972126"/>
              <a:gd name="connsiteX2776" fmla="*/ 3814657 w 6955030"/>
              <a:gd name="connsiteY2776" fmla="*/ 454707 h 4972126"/>
              <a:gd name="connsiteX2777" fmla="*/ 3817795 w 6955030"/>
              <a:gd name="connsiteY2777" fmla="*/ 467776 h 4972126"/>
              <a:gd name="connsiteX2778" fmla="*/ 3820024 w 6955030"/>
              <a:gd name="connsiteY2778" fmla="*/ 465307 h 4972126"/>
              <a:gd name="connsiteX2779" fmla="*/ 3814568 w 6955030"/>
              <a:gd name="connsiteY2779" fmla="*/ 434297 h 4972126"/>
              <a:gd name="connsiteX2780" fmla="*/ 719795 w 6955030"/>
              <a:gd name="connsiteY2780" fmla="*/ 433179 h 4972126"/>
              <a:gd name="connsiteX2781" fmla="*/ 747911 w 6955030"/>
              <a:gd name="connsiteY2781" fmla="*/ 451123 h 4972126"/>
              <a:gd name="connsiteX2782" fmla="*/ 710063 w 6955030"/>
              <a:gd name="connsiteY2782" fmla="*/ 437986 h 4972126"/>
              <a:gd name="connsiteX2783" fmla="*/ 719795 w 6955030"/>
              <a:gd name="connsiteY2783" fmla="*/ 433179 h 4972126"/>
              <a:gd name="connsiteX2784" fmla="*/ 5154905 w 6955030"/>
              <a:gd name="connsiteY2784" fmla="*/ 431145 h 4972126"/>
              <a:gd name="connsiteX2785" fmla="*/ 5146819 w 6955030"/>
              <a:gd name="connsiteY2785" fmla="*/ 435766 h 4972126"/>
              <a:gd name="connsiteX2786" fmla="*/ 5178612 w 6955030"/>
              <a:gd name="connsiteY2786" fmla="*/ 438253 h 4972126"/>
              <a:gd name="connsiteX2787" fmla="*/ 5162827 w 6955030"/>
              <a:gd name="connsiteY2787" fmla="*/ 432580 h 4972126"/>
              <a:gd name="connsiteX2788" fmla="*/ 5154905 w 6955030"/>
              <a:gd name="connsiteY2788" fmla="*/ 431145 h 4972126"/>
              <a:gd name="connsiteX2789" fmla="*/ 1832433 w 6955030"/>
              <a:gd name="connsiteY2789" fmla="*/ 430654 h 4972126"/>
              <a:gd name="connsiteX2790" fmla="*/ 1818616 w 6955030"/>
              <a:gd name="connsiteY2790" fmla="*/ 433588 h 4972126"/>
              <a:gd name="connsiteX2791" fmla="*/ 1799145 w 6955030"/>
              <a:gd name="connsiteY2791" fmla="*/ 430768 h 4972126"/>
              <a:gd name="connsiteX2792" fmla="*/ 1799272 w 6955030"/>
              <a:gd name="connsiteY2792" fmla="*/ 431281 h 4972126"/>
              <a:gd name="connsiteX2793" fmla="*/ 1805726 w 6955030"/>
              <a:gd name="connsiteY2793" fmla="*/ 438563 h 4972126"/>
              <a:gd name="connsiteX2794" fmla="*/ 1812226 w 6955030"/>
              <a:gd name="connsiteY2794" fmla="*/ 435582 h 4972126"/>
              <a:gd name="connsiteX2795" fmla="*/ 1816520 w 6955030"/>
              <a:gd name="connsiteY2795" fmla="*/ 446645 h 4972126"/>
              <a:gd name="connsiteX2796" fmla="*/ 1822910 w 6955030"/>
              <a:gd name="connsiteY2796" fmla="*/ 446391 h 4972126"/>
              <a:gd name="connsiteX2797" fmla="*/ 1835140 w 6955030"/>
              <a:gd name="connsiteY2797" fmla="*/ 438943 h 4972126"/>
              <a:gd name="connsiteX2798" fmla="*/ 1204316 w 6955030"/>
              <a:gd name="connsiteY2798" fmla="*/ 430518 h 4972126"/>
              <a:gd name="connsiteX2799" fmla="*/ 1202143 w 6955030"/>
              <a:gd name="connsiteY2799" fmla="*/ 444745 h 4972126"/>
              <a:gd name="connsiteX2800" fmla="*/ 1204292 w 6955030"/>
              <a:gd name="connsiteY2800" fmla="*/ 444763 h 4972126"/>
              <a:gd name="connsiteX2801" fmla="*/ 1213028 w 6955030"/>
              <a:gd name="connsiteY2801" fmla="*/ 435442 h 4972126"/>
              <a:gd name="connsiteX2802" fmla="*/ 2097149 w 6955030"/>
              <a:gd name="connsiteY2802" fmla="*/ 428892 h 4972126"/>
              <a:gd name="connsiteX2803" fmla="*/ 2079813 w 6955030"/>
              <a:gd name="connsiteY2803" fmla="*/ 442731 h 4972126"/>
              <a:gd name="connsiteX2804" fmla="*/ 2074296 w 6955030"/>
              <a:gd name="connsiteY2804" fmla="*/ 452002 h 4972126"/>
              <a:gd name="connsiteX2805" fmla="*/ 2079368 w 6955030"/>
              <a:gd name="connsiteY2805" fmla="*/ 454128 h 4972126"/>
              <a:gd name="connsiteX2806" fmla="*/ 2079470 w 6955030"/>
              <a:gd name="connsiteY2806" fmla="*/ 462572 h 4972126"/>
              <a:gd name="connsiteX2807" fmla="*/ 2090610 w 6955030"/>
              <a:gd name="connsiteY2807" fmla="*/ 462490 h 4972126"/>
              <a:gd name="connsiteX2808" fmla="*/ 2091493 w 6955030"/>
              <a:gd name="connsiteY2808" fmla="*/ 453131 h 4972126"/>
              <a:gd name="connsiteX2809" fmla="*/ 2090953 w 6955030"/>
              <a:gd name="connsiteY2809" fmla="*/ 437855 h 4972126"/>
              <a:gd name="connsiteX2810" fmla="*/ 2104852 w 6955030"/>
              <a:gd name="connsiteY2810" fmla="*/ 448002 h 4972126"/>
              <a:gd name="connsiteX2811" fmla="*/ 2107389 w 6955030"/>
              <a:gd name="connsiteY2811" fmla="*/ 444198 h 4972126"/>
              <a:gd name="connsiteX2812" fmla="*/ 2107314 w 6955030"/>
              <a:gd name="connsiteY2812" fmla="*/ 443638 h 4972126"/>
              <a:gd name="connsiteX2813" fmla="*/ 2107858 w 6955030"/>
              <a:gd name="connsiteY2813" fmla="*/ 441066 h 4972126"/>
              <a:gd name="connsiteX2814" fmla="*/ 2104214 w 6955030"/>
              <a:gd name="connsiteY2814" fmla="*/ 439729 h 4972126"/>
              <a:gd name="connsiteX2815" fmla="*/ 6865018 w 6955030"/>
              <a:gd name="connsiteY2815" fmla="*/ 426941 h 4972126"/>
              <a:gd name="connsiteX2816" fmla="*/ 6874590 w 6955030"/>
              <a:gd name="connsiteY2816" fmla="*/ 427158 h 4972126"/>
              <a:gd name="connsiteX2817" fmla="*/ 6863882 w 6955030"/>
              <a:gd name="connsiteY2817" fmla="*/ 461979 h 4972126"/>
              <a:gd name="connsiteX2818" fmla="*/ 6855155 w 6955030"/>
              <a:gd name="connsiteY2818" fmla="*/ 435854 h 4972126"/>
              <a:gd name="connsiteX2819" fmla="*/ 6865018 w 6955030"/>
              <a:gd name="connsiteY2819" fmla="*/ 426941 h 4972126"/>
              <a:gd name="connsiteX2820" fmla="*/ 2098401 w 6955030"/>
              <a:gd name="connsiteY2820" fmla="*/ 425054 h 4972126"/>
              <a:gd name="connsiteX2821" fmla="*/ 2098559 w 6955030"/>
              <a:gd name="connsiteY2821" fmla="*/ 427766 h 4972126"/>
              <a:gd name="connsiteX2822" fmla="*/ 2097348 w 6955030"/>
              <a:gd name="connsiteY2822" fmla="*/ 428731 h 4972126"/>
              <a:gd name="connsiteX2823" fmla="*/ 2107921 w 6955030"/>
              <a:gd name="connsiteY2823" fmla="*/ 435259 h 4972126"/>
              <a:gd name="connsiteX2824" fmla="*/ 2109119 w 6955030"/>
              <a:gd name="connsiteY2824" fmla="*/ 435063 h 4972126"/>
              <a:gd name="connsiteX2825" fmla="*/ 2110358 w 6955030"/>
              <a:gd name="connsiteY2825" fmla="*/ 429185 h 4972126"/>
              <a:gd name="connsiteX2826" fmla="*/ 1115301 w 6955030"/>
              <a:gd name="connsiteY2826" fmla="*/ 423527 h 4972126"/>
              <a:gd name="connsiteX2827" fmla="*/ 1110741 w 6955030"/>
              <a:gd name="connsiteY2827" fmla="*/ 468995 h 4972126"/>
              <a:gd name="connsiteX2828" fmla="*/ 1104656 w 6955030"/>
              <a:gd name="connsiteY2828" fmla="*/ 458408 h 4972126"/>
              <a:gd name="connsiteX2829" fmla="*/ 1109961 w 6955030"/>
              <a:gd name="connsiteY2829" fmla="*/ 475304 h 4972126"/>
              <a:gd name="connsiteX2830" fmla="*/ 1112940 w 6955030"/>
              <a:gd name="connsiteY2830" fmla="*/ 473481 h 4972126"/>
              <a:gd name="connsiteX2831" fmla="*/ 1118439 w 6955030"/>
              <a:gd name="connsiteY2831" fmla="*/ 459328 h 4972126"/>
              <a:gd name="connsiteX2832" fmla="*/ 1137125 w 6955030"/>
              <a:gd name="connsiteY2832" fmla="*/ 470994 h 4972126"/>
              <a:gd name="connsiteX2833" fmla="*/ 1136144 w 6955030"/>
              <a:gd name="connsiteY2833" fmla="*/ 477249 h 4972126"/>
              <a:gd name="connsiteX2834" fmla="*/ 1136645 w 6955030"/>
              <a:gd name="connsiteY2834" fmla="*/ 477186 h 4972126"/>
              <a:gd name="connsiteX2835" fmla="*/ 1148562 w 6955030"/>
              <a:gd name="connsiteY2835" fmla="*/ 482130 h 4972126"/>
              <a:gd name="connsiteX2836" fmla="*/ 1126213 w 6955030"/>
              <a:gd name="connsiteY2836" fmla="*/ 452991 h 4972126"/>
              <a:gd name="connsiteX2837" fmla="*/ 1131858 w 6955030"/>
              <a:gd name="connsiteY2837" fmla="*/ 440162 h 4972126"/>
              <a:gd name="connsiteX2838" fmla="*/ 1131697 w 6955030"/>
              <a:gd name="connsiteY2838" fmla="*/ 439955 h 4972126"/>
              <a:gd name="connsiteX2839" fmla="*/ 1133461 w 6955030"/>
              <a:gd name="connsiteY2839" fmla="*/ 434165 h 4972126"/>
              <a:gd name="connsiteX2840" fmla="*/ 1129532 w 6955030"/>
              <a:gd name="connsiteY2840" fmla="*/ 427236 h 4972126"/>
              <a:gd name="connsiteX2841" fmla="*/ 1115301 w 6955030"/>
              <a:gd name="connsiteY2841" fmla="*/ 423527 h 4972126"/>
              <a:gd name="connsiteX2842" fmla="*/ 2170292 w 6955030"/>
              <a:gd name="connsiteY2842" fmla="*/ 423046 h 4972126"/>
              <a:gd name="connsiteX2843" fmla="*/ 2167726 w 6955030"/>
              <a:gd name="connsiteY2843" fmla="*/ 425668 h 4972126"/>
              <a:gd name="connsiteX2844" fmla="*/ 2157907 w 6955030"/>
              <a:gd name="connsiteY2844" fmla="*/ 430895 h 4972126"/>
              <a:gd name="connsiteX2845" fmla="*/ 2156032 w 6955030"/>
              <a:gd name="connsiteY2845" fmla="*/ 432291 h 4972126"/>
              <a:gd name="connsiteX2846" fmla="*/ 2164070 w 6955030"/>
              <a:gd name="connsiteY2846" fmla="*/ 440780 h 4972126"/>
              <a:gd name="connsiteX2847" fmla="*/ 2180284 w 6955030"/>
              <a:gd name="connsiteY2847" fmla="*/ 464536 h 4972126"/>
              <a:gd name="connsiteX2848" fmla="*/ 2186126 w 6955030"/>
              <a:gd name="connsiteY2848" fmla="*/ 447259 h 4972126"/>
              <a:gd name="connsiteX2849" fmla="*/ 2173997 w 6955030"/>
              <a:gd name="connsiteY2849" fmla="*/ 434163 h 4972126"/>
              <a:gd name="connsiteX2850" fmla="*/ 2179537 w 6955030"/>
              <a:gd name="connsiteY2850" fmla="*/ 428907 h 4972126"/>
              <a:gd name="connsiteX2851" fmla="*/ 2170109 w 6955030"/>
              <a:gd name="connsiteY2851" fmla="*/ 428959 h 4972126"/>
              <a:gd name="connsiteX2852" fmla="*/ 4775134 w 6955030"/>
              <a:gd name="connsiteY2852" fmla="*/ 421750 h 4972126"/>
              <a:gd name="connsiteX2853" fmla="*/ 4772926 w 6955030"/>
              <a:gd name="connsiteY2853" fmla="*/ 424948 h 4972126"/>
              <a:gd name="connsiteX2854" fmla="*/ 4775778 w 6955030"/>
              <a:gd name="connsiteY2854" fmla="*/ 425433 h 4972126"/>
              <a:gd name="connsiteX2855" fmla="*/ 5278694 w 6955030"/>
              <a:gd name="connsiteY2855" fmla="*/ 421459 h 4972126"/>
              <a:gd name="connsiteX2856" fmla="*/ 5258567 w 6955030"/>
              <a:gd name="connsiteY2856" fmla="*/ 429168 h 4972126"/>
              <a:gd name="connsiteX2857" fmla="*/ 5290026 w 6955030"/>
              <a:gd name="connsiteY2857" fmla="*/ 441825 h 4972126"/>
              <a:gd name="connsiteX2858" fmla="*/ 5278694 w 6955030"/>
              <a:gd name="connsiteY2858" fmla="*/ 421459 h 4972126"/>
              <a:gd name="connsiteX2859" fmla="*/ 1284329 w 6955030"/>
              <a:gd name="connsiteY2859" fmla="*/ 421431 h 4972126"/>
              <a:gd name="connsiteX2860" fmla="*/ 1283692 w 6955030"/>
              <a:gd name="connsiteY2860" fmla="*/ 427072 h 4972126"/>
              <a:gd name="connsiteX2861" fmla="*/ 1290537 w 6955030"/>
              <a:gd name="connsiteY2861" fmla="*/ 422572 h 4972126"/>
              <a:gd name="connsiteX2862" fmla="*/ 2013173 w 6955030"/>
              <a:gd name="connsiteY2862" fmla="*/ 421086 h 4972126"/>
              <a:gd name="connsiteX2863" fmla="*/ 2009037 w 6955030"/>
              <a:gd name="connsiteY2863" fmla="*/ 428991 h 4972126"/>
              <a:gd name="connsiteX2864" fmla="*/ 2009216 w 6955030"/>
              <a:gd name="connsiteY2864" fmla="*/ 431005 h 4972126"/>
              <a:gd name="connsiteX2865" fmla="*/ 2022702 w 6955030"/>
              <a:gd name="connsiteY2865" fmla="*/ 430350 h 4972126"/>
              <a:gd name="connsiteX2866" fmla="*/ 2029984 w 6955030"/>
              <a:gd name="connsiteY2866" fmla="*/ 421375 h 4972126"/>
              <a:gd name="connsiteX2867" fmla="*/ 2024586 w 6955030"/>
              <a:gd name="connsiteY2867" fmla="*/ 421370 h 4972126"/>
              <a:gd name="connsiteX2868" fmla="*/ 2013173 w 6955030"/>
              <a:gd name="connsiteY2868" fmla="*/ 421086 h 4972126"/>
              <a:gd name="connsiteX2869" fmla="*/ 4446731 w 6955030"/>
              <a:gd name="connsiteY2869" fmla="*/ 418295 h 4972126"/>
              <a:gd name="connsiteX2870" fmla="*/ 4434912 w 6955030"/>
              <a:gd name="connsiteY2870" fmla="*/ 422096 h 4972126"/>
              <a:gd name="connsiteX2871" fmla="*/ 4433077 w 6955030"/>
              <a:gd name="connsiteY2871" fmla="*/ 424860 h 4972126"/>
              <a:gd name="connsiteX2872" fmla="*/ 4442565 w 6955030"/>
              <a:gd name="connsiteY2872" fmla="*/ 431281 h 4972126"/>
              <a:gd name="connsiteX2873" fmla="*/ 4458740 w 6955030"/>
              <a:gd name="connsiteY2873" fmla="*/ 423229 h 4972126"/>
              <a:gd name="connsiteX2874" fmla="*/ 4457380 w 6955030"/>
              <a:gd name="connsiteY2874" fmla="*/ 421993 h 4972126"/>
              <a:gd name="connsiteX2875" fmla="*/ 5631889 w 6955030"/>
              <a:gd name="connsiteY2875" fmla="*/ 416694 h 4972126"/>
              <a:gd name="connsiteX2876" fmla="*/ 5625233 w 6955030"/>
              <a:gd name="connsiteY2876" fmla="*/ 422002 h 4972126"/>
              <a:gd name="connsiteX2877" fmla="*/ 5647066 w 6955030"/>
              <a:gd name="connsiteY2877" fmla="*/ 438885 h 4972126"/>
              <a:gd name="connsiteX2878" fmla="*/ 5634982 w 6955030"/>
              <a:gd name="connsiteY2878" fmla="*/ 417560 h 4972126"/>
              <a:gd name="connsiteX2879" fmla="*/ 5631889 w 6955030"/>
              <a:gd name="connsiteY2879" fmla="*/ 416694 h 4972126"/>
              <a:gd name="connsiteX2880" fmla="*/ 3794911 w 6955030"/>
              <a:gd name="connsiteY2880" fmla="*/ 415163 h 4972126"/>
              <a:gd name="connsiteX2881" fmla="*/ 3790464 w 6955030"/>
              <a:gd name="connsiteY2881" fmla="*/ 415708 h 4972126"/>
              <a:gd name="connsiteX2882" fmla="*/ 3786285 w 6955030"/>
              <a:gd name="connsiteY2882" fmla="*/ 416464 h 4972126"/>
              <a:gd name="connsiteX2883" fmla="*/ 3788775 w 6955030"/>
              <a:gd name="connsiteY2883" fmla="*/ 417941 h 4972126"/>
              <a:gd name="connsiteX2884" fmla="*/ 2180230 w 6955030"/>
              <a:gd name="connsiteY2884" fmla="*/ 412860 h 4972126"/>
              <a:gd name="connsiteX2885" fmla="*/ 2179780 w 6955030"/>
              <a:gd name="connsiteY2885" fmla="*/ 413330 h 4972126"/>
              <a:gd name="connsiteX2886" fmla="*/ 2180769 w 6955030"/>
              <a:gd name="connsiteY2886" fmla="*/ 413845 h 4972126"/>
              <a:gd name="connsiteX2887" fmla="*/ 4865446 w 6955030"/>
              <a:gd name="connsiteY2887" fmla="*/ 411908 h 4972126"/>
              <a:gd name="connsiteX2888" fmla="*/ 4850960 w 6955030"/>
              <a:gd name="connsiteY2888" fmla="*/ 417892 h 4972126"/>
              <a:gd name="connsiteX2889" fmla="*/ 4850661 w 6955030"/>
              <a:gd name="connsiteY2889" fmla="*/ 428119 h 4972126"/>
              <a:gd name="connsiteX2890" fmla="*/ 4879392 w 6955030"/>
              <a:gd name="connsiteY2890" fmla="*/ 425179 h 4972126"/>
              <a:gd name="connsiteX2891" fmla="*/ 4865446 w 6955030"/>
              <a:gd name="connsiteY2891" fmla="*/ 411908 h 4972126"/>
              <a:gd name="connsiteX2892" fmla="*/ 4509584 w 6955030"/>
              <a:gd name="connsiteY2892" fmla="*/ 411841 h 4972126"/>
              <a:gd name="connsiteX2893" fmla="*/ 4507548 w 6955030"/>
              <a:gd name="connsiteY2893" fmla="*/ 427983 h 4972126"/>
              <a:gd name="connsiteX2894" fmla="*/ 4509300 w 6955030"/>
              <a:gd name="connsiteY2894" fmla="*/ 432104 h 4972126"/>
              <a:gd name="connsiteX2895" fmla="*/ 4511630 w 6955030"/>
              <a:gd name="connsiteY2895" fmla="*/ 427020 h 4972126"/>
              <a:gd name="connsiteX2896" fmla="*/ 2053159 w 6955030"/>
              <a:gd name="connsiteY2896" fmla="*/ 410114 h 4972126"/>
              <a:gd name="connsiteX2897" fmla="*/ 2047365 w 6955030"/>
              <a:gd name="connsiteY2897" fmla="*/ 434003 h 4972126"/>
              <a:gd name="connsiteX2898" fmla="*/ 2078830 w 6955030"/>
              <a:gd name="connsiteY2898" fmla="*/ 425439 h 4972126"/>
              <a:gd name="connsiteX2899" fmla="*/ 2082020 w 6955030"/>
              <a:gd name="connsiteY2899" fmla="*/ 419391 h 4972126"/>
              <a:gd name="connsiteX2900" fmla="*/ 2080430 w 6955030"/>
              <a:gd name="connsiteY2900" fmla="*/ 418844 h 4972126"/>
              <a:gd name="connsiteX2901" fmla="*/ 3006050 w 6955030"/>
              <a:gd name="connsiteY2901" fmla="*/ 409136 h 4972126"/>
              <a:gd name="connsiteX2902" fmla="*/ 3003303 w 6955030"/>
              <a:gd name="connsiteY2902" fmla="*/ 416950 h 4972126"/>
              <a:gd name="connsiteX2903" fmla="*/ 3013640 w 6955030"/>
              <a:gd name="connsiteY2903" fmla="*/ 415904 h 4972126"/>
              <a:gd name="connsiteX2904" fmla="*/ 3009739 w 6955030"/>
              <a:gd name="connsiteY2904" fmla="*/ 410082 h 4972126"/>
              <a:gd name="connsiteX2905" fmla="*/ 3840112 w 6955030"/>
              <a:gd name="connsiteY2905" fmla="*/ 407826 h 4972126"/>
              <a:gd name="connsiteX2906" fmla="*/ 3837601 w 6955030"/>
              <a:gd name="connsiteY2906" fmla="*/ 410603 h 4972126"/>
              <a:gd name="connsiteX2907" fmla="*/ 3842932 w 6955030"/>
              <a:gd name="connsiteY2907" fmla="*/ 418614 h 4972126"/>
              <a:gd name="connsiteX2908" fmla="*/ 3843824 w 6955030"/>
              <a:gd name="connsiteY2908" fmla="*/ 418846 h 4972126"/>
              <a:gd name="connsiteX2909" fmla="*/ 1311159 w 6955030"/>
              <a:gd name="connsiteY2909" fmla="*/ 407641 h 4972126"/>
              <a:gd name="connsiteX2910" fmla="*/ 1310953 w 6955030"/>
              <a:gd name="connsiteY2910" fmla="*/ 413112 h 4972126"/>
              <a:gd name="connsiteX2911" fmla="*/ 1312518 w 6955030"/>
              <a:gd name="connsiteY2911" fmla="*/ 412128 h 4972126"/>
              <a:gd name="connsiteX2912" fmla="*/ 2168462 w 6955030"/>
              <a:gd name="connsiteY2912" fmla="*/ 406629 h 4972126"/>
              <a:gd name="connsiteX2913" fmla="*/ 2168351 w 6955030"/>
              <a:gd name="connsiteY2913" fmla="*/ 410163 h 4972126"/>
              <a:gd name="connsiteX2914" fmla="*/ 2170729 w 6955030"/>
              <a:gd name="connsiteY2914" fmla="*/ 408921 h 4972126"/>
              <a:gd name="connsiteX2915" fmla="*/ 2170740 w 6955030"/>
              <a:gd name="connsiteY2915" fmla="*/ 408625 h 4972126"/>
              <a:gd name="connsiteX2916" fmla="*/ 2171018 w 6955030"/>
              <a:gd name="connsiteY2916" fmla="*/ 408770 h 4972126"/>
              <a:gd name="connsiteX2917" fmla="*/ 2172487 w 6955030"/>
              <a:gd name="connsiteY2917" fmla="*/ 408001 h 4972126"/>
              <a:gd name="connsiteX2918" fmla="*/ 5013842 w 6955030"/>
              <a:gd name="connsiteY2918" fmla="*/ 405054 h 4972126"/>
              <a:gd name="connsiteX2919" fmla="*/ 5008075 w 6955030"/>
              <a:gd name="connsiteY2919" fmla="*/ 432647 h 4972126"/>
              <a:gd name="connsiteX2920" fmla="*/ 5008876 w 6955030"/>
              <a:gd name="connsiteY2920" fmla="*/ 456760 h 4972126"/>
              <a:gd name="connsiteX2921" fmla="*/ 5021956 w 6955030"/>
              <a:gd name="connsiteY2921" fmla="*/ 467127 h 4972126"/>
              <a:gd name="connsiteX2922" fmla="*/ 5025244 w 6955030"/>
              <a:gd name="connsiteY2922" fmla="*/ 439085 h 4972126"/>
              <a:gd name="connsiteX2923" fmla="*/ 5013842 w 6955030"/>
              <a:gd name="connsiteY2923" fmla="*/ 405054 h 4972126"/>
              <a:gd name="connsiteX2924" fmla="*/ 5042662 w 6955030"/>
              <a:gd name="connsiteY2924" fmla="*/ 402174 h 4972126"/>
              <a:gd name="connsiteX2925" fmla="*/ 5028656 w 6955030"/>
              <a:gd name="connsiteY2925" fmla="*/ 441853 h 4972126"/>
              <a:gd name="connsiteX2926" fmla="*/ 5082850 w 6955030"/>
              <a:gd name="connsiteY2926" fmla="*/ 440952 h 4972126"/>
              <a:gd name="connsiteX2927" fmla="*/ 5080479 w 6955030"/>
              <a:gd name="connsiteY2927" fmla="*/ 415342 h 4972126"/>
              <a:gd name="connsiteX2928" fmla="*/ 5042662 w 6955030"/>
              <a:gd name="connsiteY2928" fmla="*/ 402174 h 4972126"/>
              <a:gd name="connsiteX2929" fmla="*/ 5357398 w 6955030"/>
              <a:gd name="connsiteY2929" fmla="*/ 401274 h 4972126"/>
              <a:gd name="connsiteX2930" fmla="*/ 5346940 w 6955030"/>
              <a:gd name="connsiteY2930" fmla="*/ 404522 h 4972126"/>
              <a:gd name="connsiteX2931" fmla="*/ 5325444 w 6955030"/>
              <a:gd name="connsiteY2931" fmla="*/ 429228 h 4972126"/>
              <a:gd name="connsiteX2932" fmla="*/ 5367582 w 6955030"/>
              <a:gd name="connsiteY2932" fmla="*/ 407036 h 4972126"/>
              <a:gd name="connsiteX2933" fmla="*/ 5357398 w 6955030"/>
              <a:gd name="connsiteY2933" fmla="*/ 401274 h 4972126"/>
              <a:gd name="connsiteX2934" fmla="*/ 2195243 w 6955030"/>
              <a:gd name="connsiteY2934" fmla="*/ 401199 h 4972126"/>
              <a:gd name="connsiteX2935" fmla="*/ 2193945 w 6955030"/>
              <a:gd name="connsiteY2935" fmla="*/ 401750 h 4972126"/>
              <a:gd name="connsiteX2936" fmla="*/ 2194453 w 6955030"/>
              <a:gd name="connsiteY2936" fmla="*/ 403088 h 4972126"/>
              <a:gd name="connsiteX2937" fmla="*/ 2195487 w 6955030"/>
              <a:gd name="connsiteY2937" fmla="*/ 403635 h 4972126"/>
              <a:gd name="connsiteX2938" fmla="*/ 2197630 w 6955030"/>
              <a:gd name="connsiteY2938" fmla="*/ 400186 h 4972126"/>
              <a:gd name="connsiteX2939" fmla="*/ 2196506 w 6955030"/>
              <a:gd name="connsiteY2939" fmla="*/ 400664 h 4972126"/>
              <a:gd name="connsiteX2940" fmla="*/ 2196403 w 6955030"/>
              <a:gd name="connsiteY2940" fmla="*/ 404122 h 4972126"/>
              <a:gd name="connsiteX2941" fmla="*/ 2203508 w 6955030"/>
              <a:gd name="connsiteY2941" fmla="*/ 407895 h 4972126"/>
              <a:gd name="connsiteX2942" fmla="*/ 2203803 w 6955030"/>
              <a:gd name="connsiteY2942" fmla="*/ 406930 h 4972126"/>
              <a:gd name="connsiteX2943" fmla="*/ 2202765 w 6955030"/>
              <a:gd name="connsiteY2943" fmla="*/ 404289 h 4972126"/>
              <a:gd name="connsiteX2944" fmla="*/ 2197630 w 6955030"/>
              <a:gd name="connsiteY2944" fmla="*/ 400186 h 4972126"/>
              <a:gd name="connsiteX2945" fmla="*/ 3851813 w 6955030"/>
              <a:gd name="connsiteY2945" fmla="*/ 398521 h 4972126"/>
              <a:gd name="connsiteX2946" fmla="*/ 3854445 w 6955030"/>
              <a:gd name="connsiteY2946" fmla="*/ 406424 h 4972126"/>
              <a:gd name="connsiteX2947" fmla="*/ 3849446 w 6955030"/>
              <a:gd name="connsiteY2947" fmla="*/ 408223 h 4972126"/>
              <a:gd name="connsiteX2948" fmla="*/ 3845131 w 6955030"/>
              <a:gd name="connsiteY2948" fmla="*/ 419186 h 4972126"/>
              <a:gd name="connsiteX2949" fmla="*/ 3848468 w 6955030"/>
              <a:gd name="connsiteY2949" fmla="*/ 420059 h 4972126"/>
              <a:gd name="connsiteX2950" fmla="*/ 3860034 w 6955030"/>
              <a:gd name="connsiteY2950" fmla="*/ 407243 h 4972126"/>
              <a:gd name="connsiteX2951" fmla="*/ 3854699 w 6955030"/>
              <a:gd name="connsiteY2951" fmla="*/ 399266 h 4972126"/>
              <a:gd name="connsiteX2952" fmla="*/ 1749050 w 6955030"/>
              <a:gd name="connsiteY2952" fmla="*/ 398293 h 4972126"/>
              <a:gd name="connsiteX2953" fmla="*/ 1748010 w 6955030"/>
              <a:gd name="connsiteY2953" fmla="*/ 399070 h 4972126"/>
              <a:gd name="connsiteX2954" fmla="*/ 1740460 w 6955030"/>
              <a:gd name="connsiteY2954" fmla="*/ 411232 h 4972126"/>
              <a:gd name="connsiteX2955" fmla="*/ 1781277 w 6955030"/>
              <a:gd name="connsiteY2955" fmla="*/ 429764 h 4972126"/>
              <a:gd name="connsiteX2956" fmla="*/ 1782088 w 6955030"/>
              <a:gd name="connsiteY2956" fmla="*/ 423792 h 4972126"/>
              <a:gd name="connsiteX2957" fmla="*/ 1769716 w 6955030"/>
              <a:gd name="connsiteY2957" fmla="*/ 417328 h 4972126"/>
              <a:gd name="connsiteX2958" fmla="*/ 1912401 w 6955030"/>
              <a:gd name="connsiteY2958" fmla="*/ 396434 h 4972126"/>
              <a:gd name="connsiteX2959" fmla="*/ 1905030 w 6955030"/>
              <a:gd name="connsiteY2959" fmla="*/ 397235 h 4972126"/>
              <a:gd name="connsiteX2960" fmla="*/ 1909778 w 6955030"/>
              <a:gd name="connsiteY2960" fmla="*/ 409216 h 4972126"/>
              <a:gd name="connsiteX2961" fmla="*/ 1923630 w 6955030"/>
              <a:gd name="connsiteY2961" fmla="*/ 410654 h 4972126"/>
              <a:gd name="connsiteX2962" fmla="*/ 1921532 w 6955030"/>
              <a:gd name="connsiteY2962" fmla="*/ 403857 h 4972126"/>
              <a:gd name="connsiteX2963" fmla="*/ 1912401 w 6955030"/>
              <a:gd name="connsiteY2963" fmla="*/ 396434 h 4972126"/>
              <a:gd name="connsiteX2964" fmla="*/ 2005013 w 6955030"/>
              <a:gd name="connsiteY2964" fmla="*/ 395633 h 4972126"/>
              <a:gd name="connsiteX2965" fmla="*/ 2007174 w 6955030"/>
              <a:gd name="connsiteY2965" fmla="*/ 409149 h 4972126"/>
              <a:gd name="connsiteX2966" fmla="*/ 2013377 w 6955030"/>
              <a:gd name="connsiteY2966" fmla="*/ 407467 h 4972126"/>
              <a:gd name="connsiteX2967" fmla="*/ 2023619 w 6955030"/>
              <a:gd name="connsiteY2967" fmla="*/ 404078 h 4972126"/>
              <a:gd name="connsiteX2968" fmla="*/ 2007301 w 6955030"/>
              <a:gd name="connsiteY2968" fmla="*/ 396477 h 4972126"/>
              <a:gd name="connsiteX2969" fmla="*/ 5239726 w 6955030"/>
              <a:gd name="connsiteY2969" fmla="*/ 392647 h 4972126"/>
              <a:gd name="connsiteX2970" fmla="*/ 5232528 w 6955030"/>
              <a:gd name="connsiteY2970" fmla="*/ 393446 h 4972126"/>
              <a:gd name="connsiteX2971" fmla="*/ 5217986 w 6955030"/>
              <a:gd name="connsiteY2971" fmla="*/ 400554 h 4972126"/>
              <a:gd name="connsiteX2972" fmla="*/ 5223686 w 6955030"/>
              <a:gd name="connsiteY2972" fmla="*/ 421401 h 4972126"/>
              <a:gd name="connsiteX2973" fmla="*/ 5220988 w 6955030"/>
              <a:gd name="connsiteY2973" fmla="*/ 405836 h 4972126"/>
              <a:gd name="connsiteX2974" fmla="*/ 5246750 w 6955030"/>
              <a:gd name="connsiteY2974" fmla="*/ 397647 h 4972126"/>
              <a:gd name="connsiteX2975" fmla="*/ 5239726 w 6955030"/>
              <a:gd name="connsiteY2975" fmla="*/ 392647 h 4972126"/>
              <a:gd name="connsiteX2976" fmla="*/ 4654100 w 6955030"/>
              <a:gd name="connsiteY2976" fmla="*/ 392520 h 4972126"/>
              <a:gd name="connsiteX2977" fmla="*/ 4657749 w 6955030"/>
              <a:gd name="connsiteY2977" fmla="*/ 412414 h 4972126"/>
              <a:gd name="connsiteX2978" fmla="*/ 4658839 w 6955030"/>
              <a:gd name="connsiteY2978" fmla="*/ 412235 h 4972126"/>
              <a:gd name="connsiteX2979" fmla="*/ 4672878 w 6955030"/>
              <a:gd name="connsiteY2979" fmla="*/ 402913 h 4972126"/>
              <a:gd name="connsiteX2980" fmla="*/ 4670662 w 6955030"/>
              <a:gd name="connsiteY2980" fmla="*/ 398136 h 4972126"/>
              <a:gd name="connsiteX2981" fmla="*/ 4654100 w 6955030"/>
              <a:gd name="connsiteY2981" fmla="*/ 392520 h 4972126"/>
              <a:gd name="connsiteX2982" fmla="*/ 3767125 w 6955030"/>
              <a:gd name="connsiteY2982" fmla="*/ 391032 h 4972126"/>
              <a:gd name="connsiteX2983" fmla="*/ 3772527 w 6955030"/>
              <a:gd name="connsiteY2983" fmla="*/ 398151 h 4972126"/>
              <a:gd name="connsiteX2984" fmla="*/ 3774289 w 6955030"/>
              <a:gd name="connsiteY2984" fmla="*/ 395486 h 4972126"/>
              <a:gd name="connsiteX2985" fmla="*/ 3765514 w 6955030"/>
              <a:gd name="connsiteY2985" fmla="*/ 390877 h 4972126"/>
              <a:gd name="connsiteX2986" fmla="*/ 3758436 w 6955030"/>
              <a:gd name="connsiteY2986" fmla="*/ 392805 h 4972126"/>
              <a:gd name="connsiteX2987" fmla="*/ 3742199 w 6955030"/>
              <a:gd name="connsiteY2987" fmla="*/ 403253 h 4972126"/>
              <a:gd name="connsiteX2988" fmla="*/ 3747854 w 6955030"/>
              <a:gd name="connsiteY2988" fmla="*/ 405690 h 4972126"/>
              <a:gd name="connsiteX2989" fmla="*/ 3749387 w 6955030"/>
              <a:gd name="connsiteY2989" fmla="*/ 403307 h 4972126"/>
              <a:gd name="connsiteX2990" fmla="*/ 3751660 w 6955030"/>
              <a:gd name="connsiteY2990" fmla="*/ 407327 h 4972126"/>
              <a:gd name="connsiteX2991" fmla="*/ 3757919 w 6955030"/>
              <a:gd name="connsiteY2991" fmla="*/ 410021 h 4972126"/>
              <a:gd name="connsiteX2992" fmla="*/ 3765940 w 6955030"/>
              <a:gd name="connsiteY2992" fmla="*/ 408117 h 4972126"/>
              <a:gd name="connsiteX2993" fmla="*/ 3766326 w 6955030"/>
              <a:gd name="connsiteY2993" fmla="*/ 407535 h 4972126"/>
              <a:gd name="connsiteX2994" fmla="*/ 3766065 w 6955030"/>
              <a:gd name="connsiteY2994" fmla="*/ 407156 h 4972126"/>
              <a:gd name="connsiteX2995" fmla="*/ 3763782 w 6955030"/>
              <a:gd name="connsiteY2995" fmla="*/ 401052 h 4972126"/>
              <a:gd name="connsiteX2996" fmla="*/ 2046077 w 6955030"/>
              <a:gd name="connsiteY2996" fmla="*/ 390700 h 4972126"/>
              <a:gd name="connsiteX2997" fmla="*/ 2042956 w 6955030"/>
              <a:gd name="connsiteY2997" fmla="*/ 393184 h 4972126"/>
              <a:gd name="connsiteX2998" fmla="*/ 2037250 w 6955030"/>
              <a:gd name="connsiteY2998" fmla="*/ 397746 h 4972126"/>
              <a:gd name="connsiteX2999" fmla="*/ 2034635 w 6955030"/>
              <a:gd name="connsiteY2999" fmla="*/ 402159 h 4972126"/>
              <a:gd name="connsiteX3000" fmla="*/ 2040237 w 6955030"/>
              <a:gd name="connsiteY3000" fmla="*/ 402978 h 4972126"/>
              <a:gd name="connsiteX3001" fmla="*/ 2042880 w 6955030"/>
              <a:gd name="connsiteY3001" fmla="*/ 404880 h 4972126"/>
              <a:gd name="connsiteX3002" fmla="*/ 2044913 w 6955030"/>
              <a:gd name="connsiteY3002" fmla="*/ 402228 h 4972126"/>
              <a:gd name="connsiteX3003" fmla="*/ 2049844 w 6955030"/>
              <a:gd name="connsiteY3003" fmla="*/ 400255 h 4972126"/>
              <a:gd name="connsiteX3004" fmla="*/ 2051933 w 6955030"/>
              <a:gd name="connsiteY3004" fmla="*/ 401860 h 4972126"/>
              <a:gd name="connsiteX3005" fmla="*/ 2052595 w 6955030"/>
              <a:gd name="connsiteY3005" fmla="*/ 398592 h 4972126"/>
              <a:gd name="connsiteX3006" fmla="*/ 5412763 w 6955030"/>
              <a:gd name="connsiteY3006" fmla="*/ 388962 h 4972126"/>
              <a:gd name="connsiteX3007" fmla="*/ 5425463 w 6955030"/>
              <a:gd name="connsiteY3007" fmla="*/ 391142 h 4972126"/>
              <a:gd name="connsiteX3008" fmla="*/ 5417907 w 6955030"/>
              <a:gd name="connsiteY3008" fmla="*/ 431326 h 4972126"/>
              <a:gd name="connsiteX3009" fmla="*/ 5418805 w 6955030"/>
              <a:gd name="connsiteY3009" fmla="*/ 400858 h 4972126"/>
              <a:gd name="connsiteX3010" fmla="*/ 5399702 w 6955030"/>
              <a:gd name="connsiteY3010" fmla="*/ 399269 h 4972126"/>
              <a:gd name="connsiteX3011" fmla="*/ 5412763 w 6955030"/>
              <a:gd name="connsiteY3011" fmla="*/ 388962 h 4972126"/>
              <a:gd name="connsiteX3012" fmla="*/ 4737116 w 6955030"/>
              <a:gd name="connsiteY3012" fmla="*/ 388891 h 4972126"/>
              <a:gd name="connsiteX3013" fmla="*/ 4731284 w 6955030"/>
              <a:gd name="connsiteY3013" fmla="*/ 398493 h 4972126"/>
              <a:gd name="connsiteX3014" fmla="*/ 4728138 w 6955030"/>
              <a:gd name="connsiteY3014" fmla="*/ 399659 h 4972126"/>
              <a:gd name="connsiteX3015" fmla="*/ 4727471 w 6955030"/>
              <a:gd name="connsiteY3015" fmla="*/ 421181 h 4972126"/>
              <a:gd name="connsiteX3016" fmla="*/ 4731361 w 6955030"/>
              <a:gd name="connsiteY3016" fmla="*/ 423072 h 4972126"/>
              <a:gd name="connsiteX3017" fmla="*/ 4735492 w 6955030"/>
              <a:gd name="connsiteY3017" fmla="*/ 421907 h 4972126"/>
              <a:gd name="connsiteX3018" fmla="*/ 4734665 w 6955030"/>
              <a:gd name="connsiteY3018" fmla="*/ 419027 h 4972126"/>
              <a:gd name="connsiteX3019" fmla="*/ 4737403 w 6955030"/>
              <a:gd name="connsiteY3019" fmla="*/ 408793 h 4972126"/>
              <a:gd name="connsiteX3020" fmla="*/ 4740610 w 6955030"/>
              <a:gd name="connsiteY3020" fmla="*/ 408625 h 4972126"/>
              <a:gd name="connsiteX3021" fmla="*/ 1301277 w 6955030"/>
              <a:gd name="connsiteY3021" fmla="*/ 387060 h 4972126"/>
              <a:gd name="connsiteX3022" fmla="*/ 1301177 w 6955030"/>
              <a:gd name="connsiteY3022" fmla="*/ 388535 h 4972126"/>
              <a:gd name="connsiteX3023" fmla="*/ 1302011 w 6955030"/>
              <a:gd name="connsiteY3023" fmla="*/ 387482 h 4972126"/>
              <a:gd name="connsiteX3024" fmla="*/ 6085420 w 6955030"/>
              <a:gd name="connsiteY3024" fmla="*/ 383585 h 4972126"/>
              <a:gd name="connsiteX3025" fmla="*/ 6104427 w 6955030"/>
              <a:gd name="connsiteY3025" fmla="*/ 387842 h 4972126"/>
              <a:gd name="connsiteX3026" fmla="*/ 6066278 w 6955030"/>
              <a:gd name="connsiteY3026" fmla="*/ 384839 h 4972126"/>
              <a:gd name="connsiteX3027" fmla="*/ 6085420 w 6955030"/>
              <a:gd name="connsiteY3027" fmla="*/ 383585 h 4972126"/>
              <a:gd name="connsiteX3028" fmla="*/ 1969977 w 6955030"/>
              <a:gd name="connsiteY3028" fmla="*/ 382707 h 4972126"/>
              <a:gd name="connsiteX3029" fmla="*/ 1962408 w 6955030"/>
              <a:gd name="connsiteY3029" fmla="*/ 383366 h 4972126"/>
              <a:gd name="connsiteX3030" fmla="*/ 1955838 w 6955030"/>
              <a:gd name="connsiteY3030" fmla="*/ 408979 h 4972126"/>
              <a:gd name="connsiteX3031" fmla="*/ 1951160 w 6955030"/>
              <a:gd name="connsiteY3031" fmla="*/ 421056 h 4972126"/>
              <a:gd name="connsiteX3032" fmla="*/ 1953796 w 6955030"/>
              <a:gd name="connsiteY3032" fmla="*/ 423374 h 4972126"/>
              <a:gd name="connsiteX3033" fmla="*/ 1962664 w 6955030"/>
              <a:gd name="connsiteY3033" fmla="*/ 438673 h 4972126"/>
              <a:gd name="connsiteX3034" fmla="*/ 1968206 w 6955030"/>
              <a:gd name="connsiteY3034" fmla="*/ 432737 h 4972126"/>
              <a:gd name="connsiteX3035" fmla="*/ 1968499 w 6955030"/>
              <a:gd name="connsiteY3035" fmla="*/ 428974 h 4972126"/>
              <a:gd name="connsiteX3036" fmla="*/ 1975192 w 6955030"/>
              <a:gd name="connsiteY3036" fmla="*/ 424464 h 4972126"/>
              <a:gd name="connsiteX3037" fmla="*/ 1984081 w 6955030"/>
              <a:gd name="connsiteY3037" fmla="*/ 427455 h 4972126"/>
              <a:gd name="connsiteX3038" fmla="*/ 1988725 w 6955030"/>
              <a:gd name="connsiteY3038" fmla="*/ 420231 h 4972126"/>
              <a:gd name="connsiteX3039" fmla="*/ 1982965 w 6955030"/>
              <a:gd name="connsiteY3039" fmla="*/ 399415 h 4972126"/>
              <a:gd name="connsiteX3040" fmla="*/ 1989806 w 6955030"/>
              <a:gd name="connsiteY3040" fmla="*/ 408701 h 4972126"/>
              <a:gd name="connsiteX3041" fmla="*/ 1994539 w 6955030"/>
              <a:gd name="connsiteY3041" fmla="*/ 410721 h 4972126"/>
              <a:gd name="connsiteX3042" fmla="*/ 1995790 w 6955030"/>
              <a:gd name="connsiteY3042" fmla="*/ 409313 h 4972126"/>
              <a:gd name="connsiteX3043" fmla="*/ 2003788 w 6955030"/>
              <a:gd name="connsiteY3043" fmla="*/ 399966 h 4972126"/>
              <a:gd name="connsiteX3044" fmla="*/ 2003930 w 6955030"/>
              <a:gd name="connsiteY3044" fmla="*/ 395232 h 4972126"/>
              <a:gd name="connsiteX3045" fmla="*/ 4788220 w 6955030"/>
              <a:gd name="connsiteY3045" fmla="*/ 382500 h 4972126"/>
              <a:gd name="connsiteX3046" fmla="*/ 4784260 w 6955030"/>
              <a:gd name="connsiteY3046" fmla="*/ 407693 h 4972126"/>
              <a:gd name="connsiteX3047" fmla="*/ 4768874 w 6955030"/>
              <a:gd name="connsiteY3047" fmla="*/ 391170 h 4972126"/>
              <a:gd name="connsiteX3048" fmla="*/ 4759962 w 6955030"/>
              <a:gd name="connsiteY3048" fmla="*/ 399027 h 4972126"/>
              <a:gd name="connsiteX3049" fmla="*/ 4751962 w 6955030"/>
              <a:gd name="connsiteY3049" fmla="*/ 408033 h 4972126"/>
              <a:gd name="connsiteX3050" fmla="*/ 4755192 w 6955030"/>
              <a:gd name="connsiteY3050" fmla="*/ 407865 h 4972126"/>
              <a:gd name="connsiteX3051" fmla="*/ 4783898 w 6955030"/>
              <a:gd name="connsiteY3051" fmla="*/ 411068 h 4972126"/>
              <a:gd name="connsiteX3052" fmla="*/ 4797025 w 6955030"/>
              <a:gd name="connsiteY3052" fmla="*/ 390526 h 4972126"/>
              <a:gd name="connsiteX3053" fmla="*/ 4799496 w 6955030"/>
              <a:gd name="connsiteY3053" fmla="*/ 392777 h 4972126"/>
              <a:gd name="connsiteX3054" fmla="*/ 4801893 w 6955030"/>
              <a:gd name="connsiteY3054" fmla="*/ 404656 h 4972126"/>
              <a:gd name="connsiteX3055" fmla="*/ 4803698 w 6955030"/>
              <a:gd name="connsiteY3055" fmla="*/ 396608 h 4972126"/>
              <a:gd name="connsiteX3056" fmla="*/ 4799496 w 6955030"/>
              <a:gd name="connsiteY3056" fmla="*/ 392777 h 4972126"/>
              <a:gd name="connsiteX3057" fmla="*/ 4798556 w 6955030"/>
              <a:gd name="connsiteY3057" fmla="*/ 388131 h 4972126"/>
              <a:gd name="connsiteX3058" fmla="*/ 4797025 w 6955030"/>
              <a:gd name="connsiteY3058" fmla="*/ 390526 h 4972126"/>
              <a:gd name="connsiteX3059" fmla="*/ 1841749 w 6955030"/>
              <a:gd name="connsiteY3059" fmla="*/ 382179 h 4972126"/>
              <a:gd name="connsiteX3060" fmla="*/ 1861936 w 6955030"/>
              <a:gd name="connsiteY3060" fmla="*/ 398312 h 4972126"/>
              <a:gd name="connsiteX3061" fmla="*/ 1875941 w 6955030"/>
              <a:gd name="connsiteY3061" fmla="*/ 399902 h 4972126"/>
              <a:gd name="connsiteX3062" fmla="*/ 1881464 w 6955030"/>
              <a:gd name="connsiteY3062" fmla="*/ 397642 h 4972126"/>
              <a:gd name="connsiteX3063" fmla="*/ 1877660 w 6955030"/>
              <a:gd name="connsiteY3063" fmla="*/ 387508 h 4972126"/>
              <a:gd name="connsiteX3064" fmla="*/ 1841749 w 6955030"/>
              <a:gd name="connsiteY3064" fmla="*/ 382179 h 4972126"/>
              <a:gd name="connsiteX3065" fmla="*/ 6646543 w 6955030"/>
              <a:gd name="connsiteY3065" fmla="*/ 378873 h 4972126"/>
              <a:gd name="connsiteX3066" fmla="*/ 6671972 w 6955030"/>
              <a:gd name="connsiteY3066" fmla="*/ 380882 h 4972126"/>
              <a:gd name="connsiteX3067" fmla="*/ 6677972 w 6955030"/>
              <a:gd name="connsiteY3067" fmla="*/ 391499 h 4972126"/>
              <a:gd name="connsiteX3068" fmla="*/ 6677672 w 6955030"/>
              <a:gd name="connsiteY3068" fmla="*/ 401636 h 4972126"/>
              <a:gd name="connsiteX3069" fmla="*/ 6646543 w 6955030"/>
              <a:gd name="connsiteY3069" fmla="*/ 378873 h 4972126"/>
              <a:gd name="connsiteX3070" fmla="*/ 4365420 w 6955030"/>
              <a:gd name="connsiteY3070" fmla="*/ 378084 h 4972126"/>
              <a:gd name="connsiteX3071" fmla="*/ 4354058 w 6955030"/>
              <a:gd name="connsiteY3071" fmla="*/ 383741 h 4972126"/>
              <a:gd name="connsiteX3072" fmla="*/ 4353552 w 6955030"/>
              <a:gd name="connsiteY3072" fmla="*/ 383314 h 4972126"/>
              <a:gd name="connsiteX3073" fmla="*/ 4358440 w 6955030"/>
              <a:gd name="connsiteY3073" fmla="*/ 394487 h 4972126"/>
              <a:gd name="connsiteX3074" fmla="*/ 4337882 w 6955030"/>
              <a:gd name="connsiteY3074" fmla="*/ 388869 h 4972126"/>
              <a:gd name="connsiteX3075" fmla="*/ 4333135 w 6955030"/>
              <a:gd name="connsiteY3075" fmla="*/ 389037 h 4972126"/>
              <a:gd name="connsiteX3076" fmla="*/ 4331296 w 6955030"/>
              <a:gd name="connsiteY3076" fmla="*/ 395732 h 4972126"/>
              <a:gd name="connsiteX3077" fmla="*/ 4331670 w 6955030"/>
              <a:gd name="connsiteY3077" fmla="*/ 413541 h 4972126"/>
              <a:gd name="connsiteX3078" fmla="*/ 4315058 w 6955030"/>
              <a:gd name="connsiteY3078" fmla="*/ 410812 h 4972126"/>
              <a:gd name="connsiteX3079" fmla="*/ 4311481 w 6955030"/>
              <a:gd name="connsiteY3079" fmla="*/ 415107 h 4972126"/>
              <a:gd name="connsiteX3080" fmla="*/ 4318650 w 6955030"/>
              <a:gd name="connsiteY3080" fmla="*/ 431229 h 4972126"/>
              <a:gd name="connsiteX3081" fmla="*/ 4323147 w 6955030"/>
              <a:gd name="connsiteY3081" fmla="*/ 429310 h 4972126"/>
              <a:gd name="connsiteX3082" fmla="*/ 4330313 w 6955030"/>
              <a:gd name="connsiteY3082" fmla="*/ 424315 h 4972126"/>
              <a:gd name="connsiteX3083" fmla="*/ 4337228 w 6955030"/>
              <a:gd name="connsiteY3083" fmla="*/ 412847 h 4972126"/>
              <a:gd name="connsiteX3084" fmla="*/ 4337706 w 6955030"/>
              <a:gd name="connsiteY3084" fmla="*/ 410103 h 4972126"/>
              <a:gd name="connsiteX3085" fmla="*/ 4337835 w 6955030"/>
              <a:gd name="connsiteY3085" fmla="*/ 408811 h 4972126"/>
              <a:gd name="connsiteX3086" fmla="*/ 4338628 w 6955030"/>
              <a:gd name="connsiteY3086" fmla="*/ 393627 h 4972126"/>
              <a:gd name="connsiteX3087" fmla="*/ 4339276 w 6955030"/>
              <a:gd name="connsiteY3087" fmla="*/ 394454 h 4972126"/>
              <a:gd name="connsiteX3088" fmla="*/ 4339424 w 6955030"/>
              <a:gd name="connsiteY3088" fmla="*/ 392990 h 4972126"/>
              <a:gd name="connsiteX3089" fmla="*/ 4342894 w 6955030"/>
              <a:gd name="connsiteY3089" fmla="*/ 399060 h 4972126"/>
              <a:gd name="connsiteX3090" fmla="*/ 4347228 w 6955030"/>
              <a:gd name="connsiteY3090" fmla="*/ 404576 h 4972126"/>
              <a:gd name="connsiteX3091" fmla="*/ 4370748 w 6955030"/>
              <a:gd name="connsiteY3091" fmla="*/ 386041 h 4972126"/>
              <a:gd name="connsiteX3092" fmla="*/ 4365420 w 6955030"/>
              <a:gd name="connsiteY3092" fmla="*/ 378084 h 4972126"/>
              <a:gd name="connsiteX3093" fmla="*/ 664918 w 6955030"/>
              <a:gd name="connsiteY3093" fmla="*/ 377931 h 4972126"/>
              <a:gd name="connsiteX3094" fmla="*/ 674006 w 6955030"/>
              <a:gd name="connsiteY3094" fmla="*/ 393946 h 4972126"/>
              <a:gd name="connsiteX3095" fmla="*/ 644916 w 6955030"/>
              <a:gd name="connsiteY3095" fmla="*/ 406995 h 4972126"/>
              <a:gd name="connsiteX3096" fmla="*/ 664918 w 6955030"/>
              <a:gd name="connsiteY3096" fmla="*/ 377931 h 4972126"/>
              <a:gd name="connsiteX3097" fmla="*/ 2074029 w 6955030"/>
              <a:gd name="connsiteY3097" fmla="*/ 377289 h 4972126"/>
              <a:gd name="connsiteX3098" fmla="*/ 2070470 w 6955030"/>
              <a:gd name="connsiteY3098" fmla="*/ 380092 h 4972126"/>
              <a:gd name="connsiteX3099" fmla="*/ 2078533 w 6955030"/>
              <a:gd name="connsiteY3099" fmla="*/ 381776 h 4972126"/>
              <a:gd name="connsiteX3100" fmla="*/ 2075967 w 6955030"/>
              <a:gd name="connsiteY3100" fmla="*/ 380882 h 4972126"/>
              <a:gd name="connsiteX3101" fmla="*/ 2075670 w 6955030"/>
              <a:gd name="connsiteY3101" fmla="*/ 377742 h 4972126"/>
              <a:gd name="connsiteX3102" fmla="*/ 5040202 w 6955030"/>
              <a:gd name="connsiteY3102" fmla="*/ 376564 h 4972126"/>
              <a:gd name="connsiteX3103" fmla="*/ 5004754 w 6955030"/>
              <a:gd name="connsiteY3103" fmla="*/ 389042 h 4972126"/>
              <a:gd name="connsiteX3104" fmla="*/ 5055650 w 6955030"/>
              <a:gd name="connsiteY3104" fmla="*/ 393087 h 4972126"/>
              <a:gd name="connsiteX3105" fmla="*/ 5042961 w 6955030"/>
              <a:gd name="connsiteY3105" fmla="*/ 392070 h 4972126"/>
              <a:gd name="connsiteX3106" fmla="*/ 5040202 w 6955030"/>
              <a:gd name="connsiteY3106" fmla="*/ 376564 h 4972126"/>
              <a:gd name="connsiteX3107" fmla="*/ 4947831 w 6955030"/>
              <a:gd name="connsiteY3107" fmla="*/ 374522 h 4972126"/>
              <a:gd name="connsiteX3108" fmla="*/ 4958448 w 6955030"/>
              <a:gd name="connsiteY3108" fmla="*/ 446712 h 4972126"/>
              <a:gd name="connsiteX3109" fmla="*/ 4981752 w 6955030"/>
              <a:gd name="connsiteY3109" fmla="*/ 412823 h 4972126"/>
              <a:gd name="connsiteX3110" fmla="*/ 4966336 w 6955030"/>
              <a:gd name="connsiteY3110" fmla="*/ 396266 h 4972126"/>
              <a:gd name="connsiteX3111" fmla="*/ 4995096 w 6955030"/>
              <a:gd name="connsiteY3111" fmla="*/ 393477 h 4972126"/>
              <a:gd name="connsiteX3112" fmla="*/ 4947831 w 6955030"/>
              <a:gd name="connsiteY3112" fmla="*/ 374522 h 4972126"/>
              <a:gd name="connsiteX3113" fmla="*/ 5438779 w 6955030"/>
              <a:gd name="connsiteY3113" fmla="*/ 371827 h 4972126"/>
              <a:gd name="connsiteX3114" fmla="*/ 5479388 w 6955030"/>
              <a:gd name="connsiteY3114" fmla="*/ 400466 h 4972126"/>
              <a:gd name="connsiteX3115" fmla="*/ 5431190 w 6955030"/>
              <a:gd name="connsiteY3115" fmla="*/ 411953 h 4972126"/>
              <a:gd name="connsiteX3116" fmla="*/ 5438779 w 6955030"/>
              <a:gd name="connsiteY3116" fmla="*/ 371827 h 4972126"/>
              <a:gd name="connsiteX3117" fmla="*/ 2277883 w 6955030"/>
              <a:gd name="connsiteY3117" fmla="*/ 371601 h 4972126"/>
              <a:gd name="connsiteX3118" fmla="*/ 2264871 w 6955030"/>
              <a:gd name="connsiteY3118" fmla="*/ 379792 h 4972126"/>
              <a:gd name="connsiteX3119" fmla="*/ 2273982 w 6955030"/>
              <a:gd name="connsiteY3119" fmla="*/ 395144 h 4972126"/>
              <a:gd name="connsiteX3120" fmla="*/ 2274229 w 6955030"/>
              <a:gd name="connsiteY3120" fmla="*/ 395316 h 4972126"/>
              <a:gd name="connsiteX3121" fmla="*/ 2275288 w 6955030"/>
              <a:gd name="connsiteY3121" fmla="*/ 394616 h 4972126"/>
              <a:gd name="connsiteX3122" fmla="*/ 2284657 w 6955030"/>
              <a:gd name="connsiteY3122" fmla="*/ 385001 h 4972126"/>
              <a:gd name="connsiteX3123" fmla="*/ 2276726 w 6955030"/>
              <a:gd name="connsiteY3123" fmla="*/ 381393 h 4972126"/>
              <a:gd name="connsiteX3124" fmla="*/ 2281467 w 6955030"/>
              <a:gd name="connsiteY3124" fmla="*/ 374520 h 4972126"/>
              <a:gd name="connsiteX3125" fmla="*/ 6270694 w 6955030"/>
              <a:gd name="connsiteY3125" fmla="*/ 370117 h 4972126"/>
              <a:gd name="connsiteX3126" fmla="*/ 6221900 w 6955030"/>
              <a:gd name="connsiteY3126" fmla="*/ 402056 h 4972126"/>
              <a:gd name="connsiteX3127" fmla="*/ 6270694 w 6955030"/>
              <a:gd name="connsiteY3127" fmla="*/ 370117 h 4972126"/>
              <a:gd name="connsiteX3128" fmla="*/ 1801907 w 6955030"/>
              <a:gd name="connsiteY3128" fmla="*/ 368574 h 4972126"/>
              <a:gd name="connsiteX3129" fmla="*/ 1800729 w 6955030"/>
              <a:gd name="connsiteY3129" fmla="*/ 368947 h 4972126"/>
              <a:gd name="connsiteX3130" fmla="*/ 1790349 w 6955030"/>
              <a:gd name="connsiteY3130" fmla="*/ 380178 h 4972126"/>
              <a:gd name="connsiteX3131" fmla="*/ 1790743 w 6955030"/>
              <a:gd name="connsiteY3131" fmla="*/ 385251 h 4972126"/>
              <a:gd name="connsiteX3132" fmla="*/ 1799673 w 6955030"/>
              <a:gd name="connsiteY3132" fmla="*/ 391290 h 4972126"/>
              <a:gd name="connsiteX3133" fmla="*/ 1811031 w 6955030"/>
              <a:gd name="connsiteY3133" fmla="*/ 397326 h 4972126"/>
              <a:gd name="connsiteX3134" fmla="*/ 1813312 w 6955030"/>
              <a:gd name="connsiteY3134" fmla="*/ 404096 h 4972126"/>
              <a:gd name="connsiteX3135" fmla="*/ 1818983 w 6955030"/>
              <a:gd name="connsiteY3135" fmla="*/ 395885 h 4972126"/>
              <a:gd name="connsiteX3136" fmla="*/ 1805161 w 6955030"/>
              <a:gd name="connsiteY3136" fmla="*/ 380994 h 4972126"/>
              <a:gd name="connsiteX3137" fmla="*/ 1805954 w 6955030"/>
              <a:gd name="connsiteY3137" fmla="*/ 378035 h 4972126"/>
              <a:gd name="connsiteX3138" fmla="*/ 2840075 w 6955030"/>
              <a:gd name="connsiteY3138" fmla="*/ 366248 h 4972126"/>
              <a:gd name="connsiteX3139" fmla="*/ 2843317 w 6955030"/>
              <a:gd name="connsiteY3139" fmla="*/ 371590 h 4972126"/>
              <a:gd name="connsiteX3140" fmla="*/ 2847632 w 6955030"/>
              <a:gd name="connsiteY3140" fmla="*/ 369483 h 4972126"/>
              <a:gd name="connsiteX3141" fmla="*/ 1766584 w 6955030"/>
              <a:gd name="connsiteY3141" fmla="*/ 365281 h 4972126"/>
              <a:gd name="connsiteX3142" fmla="*/ 1752434 w 6955030"/>
              <a:gd name="connsiteY3142" fmla="*/ 385571 h 4972126"/>
              <a:gd name="connsiteX3143" fmla="*/ 1757322 w 6955030"/>
              <a:gd name="connsiteY3143" fmla="*/ 389242 h 4972126"/>
              <a:gd name="connsiteX3144" fmla="*/ 1763433 w 6955030"/>
              <a:gd name="connsiteY3144" fmla="*/ 387538 h 4972126"/>
              <a:gd name="connsiteX3145" fmla="*/ 1759234 w 6955030"/>
              <a:gd name="connsiteY3145" fmla="*/ 390679 h 4972126"/>
              <a:gd name="connsiteX3146" fmla="*/ 1766431 w 6955030"/>
              <a:gd name="connsiteY3146" fmla="*/ 396083 h 4972126"/>
              <a:gd name="connsiteX3147" fmla="*/ 1780684 w 6955030"/>
              <a:gd name="connsiteY3147" fmla="*/ 398663 h 4972126"/>
              <a:gd name="connsiteX3148" fmla="*/ 1784548 w 6955030"/>
              <a:gd name="connsiteY3148" fmla="*/ 399266 h 4972126"/>
              <a:gd name="connsiteX3149" fmla="*/ 1779975 w 6955030"/>
              <a:gd name="connsiteY3149" fmla="*/ 393169 h 4972126"/>
              <a:gd name="connsiteX3150" fmla="*/ 1783646 w 6955030"/>
              <a:gd name="connsiteY3150" fmla="*/ 378140 h 4972126"/>
              <a:gd name="connsiteX3151" fmla="*/ 1783768 w 6955030"/>
              <a:gd name="connsiteY3151" fmla="*/ 377638 h 4972126"/>
              <a:gd name="connsiteX3152" fmla="*/ 1778248 w 6955030"/>
              <a:gd name="connsiteY3152" fmla="*/ 369425 h 4972126"/>
              <a:gd name="connsiteX3153" fmla="*/ 1766584 w 6955030"/>
              <a:gd name="connsiteY3153" fmla="*/ 365281 h 4972126"/>
              <a:gd name="connsiteX3154" fmla="*/ 6556894 w 6955030"/>
              <a:gd name="connsiteY3154" fmla="*/ 364880 h 4972126"/>
              <a:gd name="connsiteX3155" fmla="*/ 6569885 w 6955030"/>
              <a:gd name="connsiteY3155" fmla="*/ 383103 h 4972126"/>
              <a:gd name="connsiteX3156" fmla="*/ 6535064 w 6955030"/>
              <a:gd name="connsiteY3156" fmla="*/ 375338 h 4972126"/>
              <a:gd name="connsiteX3157" fmla="*/ 6556894 w 6955030"/>
              <a:gd name="connsiteY3157" fmla="*/ 364880 h 4972126"/>
              <a:gd name="connsiteX3158" fmla="*/ 2388773 w 6955030"/>
              <a:gd name="connsiteY3158" fmla="*/ 364387 h 4972126"/>
              <a:gd name="connsiteX3159" fmla="*/ 2387345 w 6955030"/>
              <a:gd name="connsiteY3159" fmla="*/ 366466 h 4972126"/>
              <a:gd name="connsiteX3160" fmla="*/ 2389275 w 6955030"/>
              <a:gd name="connsiteY3160" fmla="*/ 367263 h 4972126"/>
              <a:gd name="connsiteX3161" fmla="*/ 3759369 w 6955030"/>
              <a:gd name="connsiteY3161" fmla="*/ 362395 h 4972126"/>
              <a:gd name="connsiteX3162" fmla="*/ 3749684 w 6955030"/>
              <a:gd name="connsiteY3162" fmla="*/ 366231 h 4972126"/>
              <a:gd name="connsiteX3163" fmla="*/ 3743918 w 6955030"/>
              <a:gd name="connsiteY3163" fmla="*/ 362819 h 4972126"/>
              <a:gd name="connsiteX3164" fmla="*/ 3743716 w 6955030"/>
              <a:gd name="connsiteY3164" fmla="*/ 363209 h 4972126"/>
              <a:gd name="connsiteX3165" fmla="*/ 3751649 w 6955030"/>
              <a:gd name="connsiteY3165" fmla="*/ 382063 h 4972126"/>
              <a:gd name="connsiteX3166" fmla="*/ 3768532 w 6955030"/>
              <a:gd name="connsiteY3166" fmla="*/ 374672 h 4972126"/>
              <a:gd name="connsiteX3167" fmla="*/ 3759369 w 6955030"/>
              <a:gd name="connsiteY3167" fmla="*/ 362395 h 4972126"/>
              <a:gd name="connsiteX3168" fmla="*/ 2088669 w 6955030"/>
              <a:gd name="connsiteY3168" fmla="*/ 362339 h 4972126"/>
              <a:gd name="connsiteX3169" fmla="*/ 2088551 w 6955030"/>
              <a:gd name="connsiteY3169" fmla="*/ 366192 h 4972126"/>
              <a:gd name="connsiteX3170" fmla="*/ 2090326 w 6955030"/>
              <a:gd name="connsiteY3170" fmla="*/ 366201 h 4972126"/>
              <a:gd name="connsiteX3171" fmla="*/ 2098923 w 6955030"/>
              <a:gd name="connsiteY3171" fmla="*/ 369432 h 4972126"/>
              <a:gd name="connsiteX3172" fmla="*/ 2093212 w 6955030"/>
              <a:gd name="connsiteY3172" fmla="*/ 362651 h 4972126"/>
              <a:gd name="connsiteX3173" fmla="*/ 2088669 w 6955030"/>
              <a:gd name="connsiteY3173" fmla="*/ 362339 h 4972126"/>
              <a:gd name="connsiteX3174" fmla="*/ 2863750 w 6955030"/>
              <a:gd name="connsiteY3174" fmla="*/ 362171 h 4972126"/>
              <a:gd name="connsiteX3175" fmla="*/ 2850632 w 6955030"/>
              <a:gd name="connsiteY3175" fmla="*/ 374793 h 4972126"/>
              <a:gd name="connsiteX3176" fmla="*/ 2855203 w 6955030"/>
              <a:gd name="connsiteY3176" fmla="*/ 379637 h 4972126"/>
              <a:gd name="connsiteX3177" fmla="*/ 2859586 w 6955030"/>
              <a:gd name="connsiteY3177" fmla="*/ 373966 h 4972126"/>
              <a:gd name="connsiteX3178" fmla="*/ 2875713 w 6955030"/>
              <a:gd name="connsiteY3178" fmla="*/ 367469 h 4972126"/>
              <a:gd name="connsiteX3179" fmla="*/ 2876359 w 6955030"/>
              <a:gd name="connsiteY3179" fmla="*/ 366634 h 4972126"/>
              <a:gd name="connsiteX3180" fmla="*/ 2876394 w 6955030"/>
              <a:gd name="connsiteY3180" fmla="*/ 366576 h 4972126"/>
              <a:gd name="connsiteX3181" fmla="*/ 2863750 w 6955030"/>
              <a:gd name="connsiteY3181" fmla="*/ 362171 h 4972126"/>
              <a:gd name="connsiteX3182" fmla="*/ 5104412 w 6955030"/>
              <a:gd name="connsiteY3182" fmla="*/ 361148 h 4972126"/>
              <a:gd name="connsiteX3183" fmla="*/ 5084110 w 6955030"/>
              <a:gd name="connsiteY3183" fmla="*/ 400348 h 4972126"/>
              <a:gd name="connsiteX3184" fmla="*/ 5093196 w 6955030"/>
              <a:gd name="connsiteY3184" fmla="*/ 416330 h 4972126"/>
              <a:gd name="connsiteX3185" fmla="*/ 5100156 w 6955030"/>
              <a:gd name="connsiteY3185" fmla="*/ 396507 h 4972126"/>
              <a:gd name="connsiteX3186" fmla="*/ 5112571 w 6955030"/>
              <a:gd name="connsiteY3186" fmla="*/ 407635 h 4972126"/>
              <a:gd name="connsiteX3187" fmla="*/ 5116827 w 6955030"/>
              <a:gd name="connsiteY3187" fmla="*/ 372275 h 4972126"/>
              <a:gd name="connsiteX3188" fmla="*/ 5113200 w 6955030"/>
              <a:gd name="connsiteY3188" fmla="*/ 387331 h 4972126"/>
              <a:gd name="connsiteX3189" fmla="*/ 5104412 w 6955030"/>
              <a:gd name="connsiteY3189" fmla="*/ 361148 h 4972126"/>
              <a:gd name="connsiteX3190" fmla="*/ 1993705 w 6955030"/>
              <a:gd name="connsiteY3190" fmla="*/ 360943 h 4972126"/>
              <a:gd name="connsiteX3191" fmla="*/ 1987312 w 6955030"/>
              <a:gd name="connsiteY3191" fmla="*/ 361738 h 4972126"/>
              <a:gd name="connsiteX3192" fmla="*/ 1983077 w 6955030"/>
              <a:gd name="connsiteY3192" fmla="*/ 361283 h 4972126"/>
              <a:gd name="connsiteX3193" fmla="*/ 1978367 w 6955030"/>
              <a:gd name="connsiteY3193" fmla="*/ 367735 h 4972126"/>
              <a:gd name="connsiteX3194" fmla="*/ 1995980 w 6955030"/>
              <a:gd name="connsiteY3194" fmla="*/ 365712 h 4972126"/>
              <a:gd name="connsiteX3195" fmla="*/ 1997882 w 6955030"/>
              <a:gd name="connsiteY3195" fmla="*/ 363551 h 4972126"/>
              <a:gd name="connsiteX3196" fmla="*/ 1924474 w 6955030"/>
              <a:gd name="connsiteY3196" fmla="*/ 358619 h 4972126"/>
              <a:gd name="connsiteX3197" fmla="*/ 1914816 w 6955030"/>
              <a:gd name="connsiteY3197" fmla="*/ 363026 h 4972126"/>
              <a:gd name="connsiteX3198" fmla="*/ 1910450 w 6955030"/>
              <a:gd name="connsiteY3198" fmla="*/ 369486 h 4972126"/>
              <a:gd name="connsiteX3199" fmla="*/ 1909819 w 6955030"/>
              <a:gd name="connsiteY3199" fmla="*/ 373391 h 4972126"/>
              <a:gd name="connsiteX3200" fmla="*/ 1921702 w 6955030"/>
              <a:gd name="connsiteY3200" fmla="*/ 373244 h 4972126"/>
              <a:gd name="connsiteX3201" fmla="*/ 1933491 w 6955030"/>
              <a:gd name="connsiteY3201" fmla="*/ 404765 h 4972126"/>
              <a:gd name="connsiteX3202" fmla="*/ 1960316 w 6955030"/>
              <a:gd name="connsiteY3202" fmla="*/ 383549 h 4972126"/>
              <a:gd name="connsiteX3203" fmla="*/ 1953232 w 6955030"/>
              <a:gd name="connsiteY3203" fmla="*/ 384165 h 4972126"/>
              <a:gd name="connsiteX3204" fmla="*/ 1939289 w 6955030"/>
              <a:gd name="connsiteY3204" fmla="*/ 395475 h 4972126"/>
              <a:gd name="connsiteX3205" fmla="*/ 1931892 w 6955030"/>
              <a:gd name="connsiteY3205" fmla="*/ 377059 h 4972126"/>
              <a:gd name="connsiteX3206" fmla="*/ 1926742 w 6955030"/>
              <a:gd name="connsiteY3206" fmla="*/ 364260 h 4972126"/>
              <a:gd name="connsiteX3207" fmla="*/ 1926671 w 6955030"/>
              <a:gd name="connsiteY3207" fmla="*/ 364211 h 4972126"/>
              <a:gd name="connsiteX3208" fmla="*/ 1926704 w 6955030"/>
              <a:gd name="connsiteY3208" fmla="*/ 364163 h 4972126"/>
              <a:gd name="connsiteX3209" fmla="*/ 1872579 w 6955030"/>
              <a:gd name="connsiteY3209" fmla="*/ 356641 h 4972126"/>
              <a:gd name="connsiteX3210" fmla="*/ 1868822 w 6955030"/>
              <a:gd name="connsiteY3210" fmla="*/ 359065 h 4972126"/>
              <a:gd name="connsiteX3211" fmla="*/ 1864452 w 6955030"/>
              <a:gd name="connsiteY3211" fmla="*/ 368805 h 4972126"/>
              <a:gd name="connsiteX3212" fmla="*/ 1893011 w 6955030"/>
              <a:gd name="connsiteY3212" fmla="*/ 373600 h 4972126"/>
              <a:gd name="connsiteX3213" fmla="*/ 1894394 w 6955030"/>
              <a:gd name="connsiteY3213" fmla="*/ 373582 h 4972126"/>
              <a:gd name="connsiteX3214" fmla="*/ 1886172 w 6955030"/>
              <a:gd name="connsiteY3214" fmla="*/ 363338 h 4972126"/>
              <a:gd name="connsiteX3215" fmla="*/ 2231066 w 6955030"/>
              <a:gd name="connsiteY3215" fmla="*/ 355920 h 4972126"/>
              <a:gd name="connsiteX3216" fmla="*/ 2207092 w 6955030"/>
              <a:gd name="connsiteY3216" fmla="*/ 358841 h 4972126"/>
              <a:gd name="connsiteX3217" fmla="*/ 2200975 w 6955030"/>
              <a:gd name="connsiteY3217" fmla="*/ 361665 h 4972126"/>
              <a:gd name="connsiteX3218" fmla="*/ 2197572 w 6955030"/>
              <a:gd name="connsiteY3218" fmla="*/ 365318 h 4972126"/>
              <a:gd name="connsiteX3219" fmla="*/ 2196893 w 6955030"/>
              <a:gd name="connsiteY3219" fmla="*/ 387812 h 4972126"/>
              <a:gd name="connsiteX3220" fmla="*/ 2207928 w 6955030"/>
              <a:gd name="connsiteY3220" fmla="*/ 393403 h 4972126"/>
              <a:gd name="connsiteX3221" fmla="*/ 2208583 w 6955030"/>
              <a:gd name="connsiteY3221" fmla="*/ 391243 h 4972126"/>
              <a:gd name="connsiteX3222" fmla="*/ 2208542 w 6955030"/>
              <a:gd name="connsiteY3222" fmla="*/ 391165 h 4972126"/>
              <a:gd name="connsiteX3223" fmla="*/ 2201229 w 6955030"/>
              <a:gd name="connsiteY3223" fmla="*/ 374871 h 4972126"/>
              <a:gd name="connsiteX3224" fmla="*/ 2224738 w 6955030"/>
              <a:gd name="connsiteY3224" fmla="*/ 379878 h 4972126"/>
              <a:gd name="connsiteX3225" fmla="*/ 2226844 w 6955030"/>
              <a:gd name="connsiteY3225" fmla="*/ 381867 h 4972126"/>
              <a:gd name="connsiteX3226" fmla="*/ 2228919 w 6955030"/>
              <a:gd name="connsiteY3226" fmla="*/ 382560 h 4972126"/>
              <a:gd name="connsiteX3227" fmla="*/ 2228354 w 6955030"/>
              <a:gd name="connsiteY3227" fmla="*/ 383290 h 4972126"/>
              <a:gd name="connsiteX3228" fmla="*/ 2232751 w 6955030"/>
              <a:gd name="connsiteY3228" fmla="*/ 387439 h 4972126"/>
              <a:gd name="connsiteX3229" fmla="*/ 2242794 w 6955030"/>
              <a:gd name="connsiteY3229" fmla="*/ 372953 h 4972126"/>
              <a:gd name="connsiteX3230" fmla="*/ 2234397 w 6955030"/>
              <a:gd name="connsiteY3230" fmla="*/ 357247 h 4972126"/>
              <a:gd name="connsiteX3231" fmla="*/ 2231587 w 6955030"/>
              <a:gd name="connsiteY3231" fmla="*/ 356021 h 4972126"/>
              <a:gd name="connsiteX3232" fmla="*/ 1458488 w 6955030"/>
              <a:gd name="connsiteY3232" fmla="*/ 353411 h 4972126"/>
              <a:gd name="connsiteX3233" fmla="*/ 1466913 w 6955030"/>
              <a:gd name="connsiteY3233" fmla="*/ 389698 h 4972126"/>
              <a:gd name="connsiteX3234" fmla="*/ 1458488 w 6955030"/>
              <a:gd name="connsiteY3234" fmla="*/ 353411 h 4972126"/>
              <a:gd name="connsiteX3235" fmla="*/ 1859737 w 6955030"/>
              <a:gd name="connsiteY3235" fmla="*/ 351825 h 4972126"/>
              <a:gd name="connsiteX3236" fmla="*/ 1838608 w 6955030"/>
              <a:gd name="connsiteY3236" fmla="*/ 352609 h 4972126"/>
              <a:gd name="connsiteX3237" fmla="*/ 1830893 w 6955030"/>
              <a:gd name="connsiteY3237" fmla="*/ 361242 h 4972126"/>
              <a:gd name="connsiteX3238" fmla="*/ 1834707 w 6955030"/>
              <a:gd name="connsiteY3238" fmla="*/ 366298 h 4972126"/>
              <a:gd name="connsiteX3239" fmla="*/ 1841047 w 6955030"/>
              <a:gd name="connsiteY3239" fmla="*/ 368654 h 4972126"/>
              <a:gd name="connsiteX3240" fmla="*/ 1842358 w 6955030"/>
              <a:gd name="connsiteY3240" fmla="*/ 368266 h 4972126"/>
              <a:gd name="connsiteX3241" fmla="*/ 1853617 w 6955030"/>
              <a:gd name="connsiteY3241" fmla="*/ 359039 h 4972126"/>
              <a:gd name="connsiteX3242" fmla="*/ 3215493 w 6955030"/>
              <a:gd name="connsiteY3242" fmla="*/ 350794 h 4972126"/>
              <a:gd name="connsiteX3243" fmla="*/ 3214546 w 6955030"/>
              <a:gd name="connsiteY3243" fmla="*/ 352166 h 4972126"/>
              <a:gd name="connsiteX3244" fmla="*/ 3218668 w 6955030"/>
              <a:gd name="connsiteY3244" fmla="*/ 357268 h 4972126"/>
              <a:gd name="connsiteX3245" fmla="*/ 3205322 w 6955030"/>
              <a:gd name="connsiteY3245" fmla="*/ 376641 h 4972126"/>
              <a:gd name="connsiteX3246" fmla="*/ 3207286 w 6955030"/>
              <a:gd name="connsiteY3246" fmla="*/ 378959 h 4972126"/>
              <a:gd name="connsiteX3247" fmla="*/ 3212592 w 6955030"/>
              <a:gd name="connsiteY3247" fmla="*/ 374955 h 4972126"/>
              <a:gd name="connsiteX3248" fmla="*/ 3220988 w 6955030"/>
              <a:gd name="connsiteY3248" fmla="*/ 352571 h 4972126"/>
              <a:gd name="connsiteX3249" fmla="*/ 3215493 w 6955030"/>
              <a:gd name="connsiteY3249" fmla="*/ 350794 h 4972126"/>
              <a:gd name="connsiteX3250" fmla="*/ 2028940 w 6955030"/>
              <a:gd name="connsiteY3250" fmla="*/ 345844 h 4972126"/>
              <a:gd name="connsiteX3251" fmla="*/ 2023565 w 6955030"/>
              <a:gd name="connsiteY3251" fmla="*/ 351091 h 4972126"/>
              <a:gd name="connsiteX3252" fmla="*/ 2025603 w 6955030"/>
              <a:gd name="connsiteY3252" fmla="*/ 386868 h 4972126"/>
              <a:gd name="connsiteX3253" fmla="*/ 2040121 w 6955030"/>
              <a:gd name="connsiteY3253" fmla="*/ 382123 h 4972126"/>
              <a:gd name="connsiteX3254" fmla="*/ 2041043 w 6955030"/>
              <a:gd name="connsiteY3254" fmla="*/ 381199 h 4972126"/>
              <a:gd name="connsiteX3255" fmla="*/ 2032362 w 6955030"/>
              <a:gd name="connsiteY3255" fmla="*/ 346990 h 4972126"/>
              <a:gd name="connsiteX3256" fmla="*/ 4525792 w 6955030"/>
              <a:gd name="connsiteY3256" fmla="*/ 339991 h 4972126"/>
              <a:gd name="connsiteX3257" fmla="*/ 4513784 w 6955030"/>
              <a:gd name="connsiteY3257" fmla="*/ 341594 h 4972126"/>
              <a:gd name="connsiteX3258" fmla="*/ 4492076 w 6955030"/>
              <a:gd name="connsiteY3258" fmla="*/ 357342 h 4972126"/>
              <a:gd name="connsiteX3259" fmla="*/ 4492458 w 6955030"/>
              <a:gd name="connsiteY3259" fmla="*/ 359444 h 4972126"/>
              <a:gd name="connsiteX3260" fmla="*/ 4513235 w 6955030"/>
              <a:gd name="connsiteY3260" fmla="*/ 360489 h 4972126"/>
              <a:gd name="connsiteX3261" fmla="*/ 4537528 w 6955030"/>
              <a:gd name="connsiteY3261" fmla="*/ 347743 h 4972126"/>
              <a:gd name="connsiteX3262" fmla="*/ 4525792 w 6955030"/>
              <a:gd name="connsiteY3262" fmla="*/ 339991 h 4972126"/>
              <a:gd name="connsiteX3263" fmla="*/ 4556902 w 6955030"/>
              <a:gd name="connsiteY3263" fmla="*/ 338955 h 4972126"/>
              <a:gd name="connsiteX3264" fmla="*/ 4542326 w 6955030"/>
              <a:gd name="connsiteY3264" fmla="*/ 399025 h 4972126"/>
              <a:gd name="connsiteX3265" fmla="*/ 4516890 w 6955030"/>
              <a:gd name="connsiteY3265" fmla="*/ 397076 h 4972126"/>
              <a:gd name="connsiteX3266" fmla="*/ 4507270 w 6955030"/>
              <a:gd name="connsiteY3266" fmla="*/ 382677 h 4972126"/>
              <a:gd name="connsiteX3267" fmla="*/ 4493030 w 6955030"/>
              <a:gd name="connsiteY3267" fmla="*/ 378371 h 4972126"/>
              <a:gd name="connsiteX3268" fmla="*/ 4492617 w 6955030"/>
              <a:gd name="connsiteY3268" fmla="*/ 384591 h 4972126"/>
              <a:gd name="connsiteX3269" fmla="*/ 4485584 w 6955030"/>
              <a:gd name="connsiteY3269" fmla="*/ 379655 h 4972126"/>
              <a:gd name="connsiteX3270" fmla="*/ 4476422 w 6955030"/>
              <a:gd name="connsiteY3270" fmla="*/ 381957 h 4972126"/>
              <a:gd name="connsiteX3271" fmla="*/ 4466056 w 6955030"/>
              <a:gd name="connsiteY3271" fmla="*/ 393147 h 4972126"/>
              <a:gd name="connsiteX3272" fmla="*/ 4467495 w 6955030"/>
              <a:gd name="connsiteY3272" fmla="*/ 397190 h 4972126"/>
              <a:gd name="connsiteX3273" fmla="*/ 4479544 w 6955030"/>
              <a:gd name="connsiteY3273" fmla="*/ 393679 h 4972126"/>
              <a:gd name="connsiteX3274" fmla="*/ 4475911 w 6955030"/>
              <a:gd name="connsiteY3274" fmla="*/ 408701 h 4972126"/>
              <a:gd name="connsiteX3275" fmla="*/ 4475618 w 6955030"/>
              <a:gd name="connsiteY3275" fmla="*/ 409903 h 4972126"/>
              <a:gd name="connsiteX3276" fmla="*/ 4483816 w 6955030"/>
              <a:gd name="connsiteY3276" fmla="*/ 411798 h 4972126"/>
              <a:gd name="connsiteX3277" fmla="*/ 4498096 w 6955030"/>
              <a:gd name="connsiteY3277" fmla="*/ 408656 h 4972126"/>
              <a:gd name="connsiteX3278" fmla="*/ 4508916 w 6955030"/>
              <a:gd name="connsiteY3278" fmla="*/ 406889 h 4972126"/>
              <a:gd name="connsiteX3279" fmla="*/ 4508154 w 6955030"/>
              <a:gd name="connsiteY3279" fmla="*/ 401235 h 4972126"/>
              <a:gd name="connsiteX3280" fmla="*/ 4520485 w 6955030"/>
              <a:gd name="connsiteY3280" fmla="*/ 428834 h 4972126"/>
              <a:gd name="connsiteX3281" fmla="*/ 4523003 w 6955030"/>
              <a:gd name="connsiteY3281" fmla="*/ 435449 h 4972126"/>
              <a:gd name="connsiteX3282" fmla="*/ 4532095 w 6955030"/>
              <a:gd name="connsiteY3282" fmla="*/ 430910 h 4972126"/>
              <a:gd name="connsiteX3283" fmla="*/ 4571410 w 6955030"/>
              <a:gd name="connsiteY3283" fmla="*/ 409657 h 4972126"/>
              <a:gd name="connsiteX3284" fmla="*/ 4576751 w 6955030"/>
              <a:gd name="connsiteY3284" fmla="*/ 411178 h 4972126"/>
              <a:gd name="connsiteX3285" fmla="*/ 4579222 w 6955030"/>
              <a:gd name="connsiteY3285" fmla="*/ 408106 h 4972126"/>
              <a:gd name="connsiteX3286" fmla="*/ 4575153 w 6955030"/>
              <a:gd name="connsiteY3286" fmla="*/ 391277 h 4972126"/>
              <a:gd name="connsiteX3287" fmla="*/ 4562031 w 6955030"/>
              <a:gd name="connsiteY3287" fmla="*/ 380133 h 4972126"/>
              <a:gd name="connsiteX3288" fmla="*/ 4551681 w 6955030"/>
              <a:gd name="connsiteY3288" fmla="*/ 404815 h 4972126"/>
              <a:gd name="connsiteX3289" fmla="*/ 4556902 w 6955030"/>
              <a:gd name="connsiteY3289" fmla="*/ 338955 h 4972126"/>
              <a:gd name="connsiteX3290" fmla="*/ 2748947 w 6955030"/>
              <a:gd name="connsiteY3290" fmla="*/ 338051 h 4972126"/>
              <a:gd name="connsiteX3291" fmla="*/ 2748407 w 6955030"/>
              <a:gd name="connsiteY3291" fmla="*/ 338212 h 4972126"/>
              <a:gd name="connsiteX3292" fmla="*/ 2749105 w 6955030"/>
              <a:gd name="connsiteY3292" fmla="*/ 338257 h 4972126"/>
              <a:gd name="connsiteX3293" fmla="*/ 2005616 w 6955030"/>
              <a:gd name="connsiteY3293" fmla="*/ 337779 h 4972126"/>
              <a:gd name="connsiteX3294" fmla="*/ 1996688 w 6955030"/>
              <a:gd name="connsiteY3294" fmla="*/ 342645 h 4972126"/>
              <a:gd name="connsiteX3295" fmla="*/ 1992781 w 6955030"/>
              <a:gd name="connsiteY3295" fmla="*/ 347998 h 4972126"/>
              <a:gd name="connsiteX3296" fmla="*/ 1998902 w 6955030"/>
              <a:gd name="connsiteY3296" fmla="*/ 362395 h 4972126"/>
              <a:gd name="connsiteX3297" fmla="*/ 2014177 w 6955030"/>
              <a:gd name="connsiteY3297" fmla="*/ 345064 h 4972126"/>
              <a:gd name="connsiteX3298" fmla="*/ 2005616 w 6955030"/>
              <a:gd name="connsiteY3298" fmla="*/ 337779 h 4972126"/>
              <a:gd name="connsiteX3299" fmla="*/ 2051115 w 6955030"/>
              <a:gd name="connsiteY3299" fmla="*/ 336325 h 4972126"/>
              <a:gd name="connsiteX3300" fmla="*/ 2054975 w 6955030"/>
              <a:gd name="connsiteY3300" fmla="*/ 361824 h 4972126"/>
              <a:gd name="connsiteX3301" fmla="*/ 2055087 w 6955030"/>
              <a:gd name="connsiteY3301" fmla="*/ 361932 h 4972126"/>
              <a:gd name="connsiteX3302" fmla="*/ 2067742 w 6955030"/>
              <a:gd name="connsiteY3302" fmla="*/ 364704 h 4972126"/>
              <a:gd name="connsiteX3303" fmla="*/ 2065038 w 6955030"/>
              <a:gd name="connsiteY3303" fmla="*/ 356898 h 4972126"/>
              <a:gd name="connsiteX3304" fmla="*/ 2063649 w 6955030"/>
              <a:gd name="connsiteY3304" fmla="*/ 357173 h 4972126"/>
              <a:gd name="connsiteX3305" fmla="*/ 2064342 w 6955030"/>
              <a:gd name="connsiteY3305" fmla="*/ 354884 h 4972126"/>
              <a:gd name="connsiteX3306" fmla="*/ 2061674 w 6955030"/>
              <a:gd name="connsiteY3306" fmla="*/ 347168 h 4972126"/>
              <a:gd name="connsiteX3307" fmla="*/ 2051724 w 6955030"/>
              <a:gd name="connsiteY3307" fmla="*/ 336327 h 4972126"/>
              <a:gd name="connsiteX3308" fmla="*/ 2038740 w 6955030"/>
              <a:gd name="connsiteY3308" fmla="*/ 336272 h 4972126"/>
              <a:gd name="connsiteX3309" fmla="*/ 2036569 w 6955030"/>
              <a:gd name="connsiteY3309" fmla="*/ 338395 h 4972126"/>
              <a:gd name="connsiteX3310" fmla="*/ 2044029 w 6955030"/>
              <a:gd name="connsiteY3310" fmla="*/ 342921 h 4972126"/>
              <a:gd name="connsiteX3311" fmla="*/ 2047089 w 6955030"/>
              <a:gd name="connsiteY3311" fmla="*/ 337066 h 4972126"/>
              <a:gd name="connsiteX3312" fmla="*/ 2047195 w 6955030"/>
              <a:gd name="connsiteY3312" fmla="*/ 336308 h 4972126"/>
              <a:gd name="connsiteX3313" fmla="*/ 902073 w 6955030"/>
              <a:gd name="connsiteY3313" fmla="*/ 334682 h 4972126"/>
              <a:gd name="connsiteX3314" fmla="*/ 888212 w 6955030"/>
              <a:gd name="connsiteY3314" fmla="*/ 344834 h 4972126"/>
              <a:gd name="connsiteX3315" fmla="*/ 903057 w 6955030"/>
              <a:gd name="connsiteY3315" fmla="*/ 381632 h 4972126"/>
              <a:gd name="connsiteX3316" fmla="*/ 931817 w 6955030"/>
              <a:gd name="connsiteY3316" fmla="*/ 378754 h 4972126"/>
              <a:gd name="connsiteX3317" fmla="*/ 902073 w 6955030"/>
              <a:gd name="connsiteY3317" fmla="*/ 334682 h 4972126"/>
              <a:gd name="connsiteX3318" fmla="*/ 4595376 w 6955030"/>
              <a:gd name="connsiteY3318" fmla="*/ 331817 h 4972126"/>
              <a:gd name="connsiteX3319" fmla="*/ 4575073 w 6955030"/>
              <a:gd name="connsiteY3319" fmla="*/ 371015 h 4972126"/>
              <a:gd name="connsiteX3320" fmla="*/ 4604164 w 6955030"/>
              <a:gd name="connsiteY3320" fmla="*/ 357998 h 4972126"/>
              <a:gd name="connsiteX3321" fmla="*/ 4595376 w 6955030"/>
              <a:gd name="connsiteY3321" fmla="*/ 331817 h 4972126"/>
              <a:gd name="connsiteX3322" fmla="*/ 1172254 w 6955030"/>
              <a:gd name="connsiteY3322" fmla="*/ 331188 h 4972126"/>
              <a:gd name="connsiteX3323" fmla="*/ 1161667 w 6955030"/>
              <a:gd name="connsiteY3323" fmla="*/ 366037 h 4972126"/>
              <a:gd name="connsiteX3324" fmla="*/ 1136237 w 6955030"/>
              <a:gd name="connsiteY3324" fmla="*/ 363997 h 4972126"/>
              <a:gd name="connsiteX3325" fmla="*/ 1208572 w 6955030"/>
              <a:gd name="connsiteY3325" fmla="*/ 395127 h 4972126"/>
              <a:gd name="connsiteX3326" fmla="*/ 1223749 w 6955030"/>
              <a:gd name="connsiteY3326" fmla="*/ 421791 h 4972126"/>
              <a:gd name="connsiteX3327" fmla="*/ 1221319 w 6955030"/>
              <a:gd name="connsiteY3327" fmla="*/ 396115 h 4972126"/>
              <a:gd name="connsiteX3328" fmla="*/ 1284931 w 6955030"/>
              <a:gd name="connsiteY3328" fmla="*/ 401065 h 4972126"/>
              <a:gd name="connsiteX3329" fmla="*/ 1238624 w 6955030"/>
              <a:gd name="connsiteY3329" fmla="*/ 351642 h 4972126"/>
              <a:gd name="connsiteX3330" fmla="*/ 1193188 w 6955030"/>
              <a:gd name="connsiteY3330" fmla="*/ 378692 h 4972126"/>
              <a:gd name="connsiteX3331" fmla="*/ 1197716 w 6955030"/>
              <a:gd name="connsiteY3331" fmla="*/ 333105 h 4972126"/>
              <a:gd name="connsiteX3332" fmla="*/ 1172254 w 6955030"/>
              <a:gd name="connsiteY3332" fmla="*/ 331188 h 4972126"/>
              <a:gd name="connsiteX3333" fmla="*/ 2727668 w 6955030"/>
              <a:gd name="connsiteY3333" fmla="*/ 329598 h 4972126"/>
              <a:gd name="connsiteX3334" fmla="*/ 2724931 w 6955030"/>
              <a:gd name="connsiteY3334" fmla="*/ 333575 h 4972126"/>
              <a:gd name="connsiteX3335" fmla="*/ 2730746 w 6955030"/>
              <a:gd name="connsiteY3335" fmla="*/ 334930 h 4972126"/>
              <a:gd name="connsiteX3336" fmla="*/ 5749401 w 6955030"/>
              <a:gd name="connsiteY3336" fmla="*/ 329424 h 4972126"/>
              <a:gd name="connsiteX3337" fmla="*/ 5757937 w 6955030"/>
              <a:gd name="connsiteY3337" fmla="*/ 329443 h 4972126"/>
              <a:gd name="connsiteX3338" fmla="*/ 5764630 w 6955030"/>
              <a:gd name="connsiteY3338" fmla="*/ 346124 h 4972126"/>
              <a:gd name="connsiteX3339" fmla="*/ 5742526 w 6955030"/>
              <a:gd name="connsiteY3339" fmla="*/ 339345 h 4972126"/>
              <a:gd name="connsiteX3340" fmla="*/ 5749401 w 6955030"/>
              <a:gd name="connsiteY3340" fmla="*/ 329424 h 4972126"/>
              <a:gd name="connsiteX3341" fmla="*/ 2065639 w 6955030"/>
              <a:gd name="connsiteY3341" fmla="*/ 328657 h 4972126"/>
              <a:gd name="connsiteX3342" fmla="*/ 2083378 w 6955030"/>
              <a:gd name="connsiteY3342" fmla="*/ 342339 h 4972126"/>
              <a:gd name="connsiteX3343" fmla="*/ 2088935 w 6955030"/>
              <a:gd name="connsiteY3343" fmla="*/ 349128 h 4972126"/>
              <a:gd name="connsiteX3344" fmla="*/ 2092973 w 6955030"/>
              <a:gd name="connsiteY3344" fmla="*/ 346576 h 4972126"/>
              <a:gd name="connsiteX3345" fmla="*/ 2100839 w 6955030"/>
              <a:gd name="connsiteY3345" fmla="*/ 370151 h 4972126"/>
              <a:gd name="connsiteX3346" fmla="*/ 2102405 w 6955030"/>
              <a:gd name="connsiteY3346" fmla="*/ 370739 h 4972126"/>
              <a:gd name="connsiteX3347" fmla="*/ 2100130 w 6955030"/>
              <a:gd name="connsiteY3347" fmla="*/ 346651 h 4972126"/>
              <a:gd name="connsiteX3348" fmla="*/ 2065639 w 6955030"/>
              <a:gd name="connsiteY3348" fmla="*/ 328657 h 4972126"/>
              <a:gd name="connsiteX3349" fmla="*/ 1641946 w 6955030"/>
              <a:gd name="connsiteY3349" fmla="*/ 326973 h 4972126"/>
              <a:gd name="connsiteX3350" fmla="*/ 1637578 w 6955030"/>
              <a:gd name="connsiteY3350" fmla="*/ 330382 h 4972126"/>
              <a:gd name="connsiteX3351" fmla="*/ 1635004 w 6955030"/>
              <a:gd name="connsiteY3351" fmla="*/ 336510 h 4972126"/>
              <a:gd name="connsiteX3352" fmla="*/ 1647144 w 6955030"/>
              <a:gd name="connsiteY3352" fmla="*/ 343022 h 4972126"/>
              <a:gd name="connsiteX3353" fmla="*/ 1652184 w 6955030"/>
              <a:gd name="connsiteY3353" fmla="*/ 346908 h 4972126"/>
              <a:gd name="connsiteX3354" fmla="*/ 1653987 w 6955030"/>
              <a:gd name="connsiteY3354" fmla="*/ 342604 h 4972126"/>
              <a:gd name="connsiteX3355" fmla="*/ 1659310 w 6955030"/>
              <a:gd name="connsiteY3355" fmla="*/ 351543 h 4972126"/>
              <a:gd name="connsiteX3356" fmla="*/ 1660850 w 6955030"/>
              <a:gd name="connsiteY3356" fmla="*/ 351379 h 4972126"/>
              <a:gd name="connsiteX3357" fmla="*/ 1659631 w 6955030"/>
              <a:gd name="connsiteY3357" fmla="*/ 329939 h 4972126"/>
              <a:gd name="connsiteX3358" fmla="*/ 1654263 w 6955030"/>
              <a:gd name="connsiteY3358" fmla="*/ 329038 h 4972126"/>
              <a:gd name="connsiteX3359" fmla="*/ 1652766 w 6955030"/>
              <a:gd name="connsiteY3359" fmla="*/ 332918 h 4972126"/>
              <a:gd name="connsiteX3360" fmla="*/ 1648406 w 6955030"/>
              <a:gd name="connsiteY3360" fmla="*/ 331890 h 4972126"/>
              <a:gd name="connsiteX3361" fmla="*/ 1648684 w 6955030"/>
              <a:gd name="connsiteY3361" fmla="*/ 328101 h 4972126"/>
              <a:gd name="connsiteX3362" fmla="*/ 3805591 w 6955030"/>
              <a:gd name="connsiteY3362" fmla="*/ 322473 h 4972126"/>
              <a:gd name="connsiteX3363" fmla="*/ 3799844 w 6955030"/>
              <a:gd name="connsiteY3363" fmla="*/ 326193 h 4972126"/>
              <a:gd name="connsiteX3364" fmla="*/ 3787209 w 6955030"/>
              <a:gd name="connsiteY3364" fmla="*/ 392578 h 4972126"/>
              <a:gd name="connsiteX3365" fmla="*/ 3781216 w 6955030"/>
              <a:gd name="connsiteY3365" fmla="*/ 403441 h 4972126"/>
              <a:gd name="connsiteX3366" fmla="*/ 3786037 w 6955030"/>
              <a:gd name="connsiteY3366" fmla="*/ 404380 h 4972126"/>
              <a:gd name="connsiteX3367" fmla="*/ 3796436 w 6955030"/>
              <a:gd name="connsiteY3367" fmla="*/ 403450 h 4972126"/>
              <a:gd name="connsiteX3368" fmla="*/ 3806129 w 6955030"/>
              <a:gd name="connsiteY3368" fmla="*/ 407518 h 4972126"/>
              <a:gd name="connsiteX3369" fmla="*/ 3825384 w 6955030"/>
              <a:gd name="connsiteY3369" fmla="*/ 389369 h 4972126"/>
              <a:gd name="connsiteX3370" fmla="*/ 3825418 w 6955030"/>
              <a:gd name="connsiteY3370" fmla="*/ 389095 h 4972126"/>
              <a:gd name="connsiteX3371" fmla="*/ 3814879 w 6955030"/>
              <a:gd name="connsiteY3371" fmla="*/ 371924 h 4972126"/>
              <a:gd name="connsiteX3372" fmla="*/ 3803680 w 6955030"/>
              <a:gd name="connsiteY3372" fmla="*/ 372365 h 4972126"/>
              <a:gd name="connsiteX3373" fmla="*/ 3814629 w 6955030"/>
              <a:gd name="connsiteY3373" fmla="*/ 327257 h 4972126"/>
              <a:gd name="connsiteX3374" fmla="*/ 3805591 w 6955030"/>
              <a:gd name="connsiteY3374" fmla="*/ 322473 h 4972126"/>
              <a:gd name="connsiteX3375" fmla="*/ 3397306 w 6955030"/>
              <a:gd name="connsiteY3375" fmla="*/ 320418 h 4972126"/>
              <a:gd name="connsiteX3376" fmla="*/ 3390646 w 6955030"/>
              <a:gd name="connsiteY3376" fmla="*/ 330016 h 4972126"/>
              <a:gd name="connsiteX3377" fmla="*/ 3409441 w 6955030"/>
              <a:gd name="connsiteY3377" fmla="*/ 340993 h 4972126"/>
              <a:gd name="connsiteX3378" fmla="*/ 3409445 w 6955030"/>
              <a:gd name="connsiteY3378" fmla="*/ 341001 h 4972126"/>
              <a:gd name="connsiteX3379" fmla="*/ 3419024 w 6955030"/>
              <a:gd name="connsiteY3379" fmla="*/ 337385 h 4972126"/>
              <a:gd name="connsiteX3380" fmla="*/ 3421921 w 6955030"/>
              <a:gd name="connsiteY3380" fmla="*/ 338399 h 4972126"/>
              <a:gd name="connsiteX3381" fmla="*/ 3429096 w 6955030"/>
              <a:gd name="connsiteY3381" fmla="*/ 322818 h 4972126"/>
              <a:gd name="connsiteX3382" fmla="*/ 3397306 w 6955030"/>
              <a:gd name="connsiteY3382" fmla="*/ 320418 h 4972126"/>
              <a:gd name="connsiteX3383" fmla="*/ 1614206 w 6955030"/>
              <a:gd name="connsiteY3383" fmla="*/ 318165 h 4972126"/>
              <a:gd name="connsiteX3384" fmla="*/ 1601312 w 6955030"/>
              <a:gd name="connsiteY3384" fmla="*/ 322828 h 4972126"/>
              <a:gd name="connsiteX3385" fmla="*/ 1601075 w 6955030"/>
              <a:gd name="connsiteY3385" fmla="*/ 330133 h 4972126"/>
              <a:gd name="connsiteX3386" fmla="*/ 1606628 w 6955030"/>
              <a:gd name="connsiteY3386" fmla="*/ 327772 h 4972126"/>
              <a:gd name="connsiteX3387" fmla="*/ 1620301 w 6955030"/>
              <a:gd name="connsiteY3387" fmla="*/ 328627 h 4972126"/>
              <a:gd name="connsiteX3388" fmla="*/ 1624876 w 6955030"/>
              <a:gd name="connsiteY3388" fmla="*/ 331078 h 4972126"/>
              <a:gd name="connsiteX3389" fmla="*/ 1626716 w 6955030"/>
              <a:gd name="connsiteY3389" fmla="*/ 324836 h 4972126"/>
              <a:gd name="connsiteX3390" fmla="*/ 1614206 w 6955030"/>
              <a:gd name="connsiteY3390" fmla="*/ 318165 h 4972126"/>
              <a:gd name="connsiteX3391" fmla="*/ 1404569 w 6955030"/>
              <a:gd name="connsiteY3391" fmla="*/ 317838 h 4972126"/>
              <a:gd name="connsiteX3392" fmla="*/ 1408553 w 6955030"/>
              <a:gd name="connsiteY3392" fmla="*/ 318981 h 4972126"/>
              <a:gd name="connsiteX3393" fmla="*/ 1413921 w 6955030"/>
              <a:gd name="connsiteY3393" fmla="*/ 349872 h 4972126"/>
              <a:gd name="connsiteX3394" fmla="*/ 1392116 w 6955030"/>
              <a:gd name="connsiteY3394" fmla="*/ 332898 h 4972126"/>
              <a:gd name="connsiteX3395" fmla="*/ 1404569 w 6955030"/>
              <a:gd name="connsiteY3395" fmla="*/ 317838 h 4972126"/>
              <a:gd name="connsiteX3396" fmla="*/ 1658894 w 6955030"/>
              <a:gd name="connsiteY3396" fmla="*/ 317041 h 4972126"/>
              <a:gd name="connsiteX3397" fmla="*/ 1658299 w 6955030"/>
              <a:gd name="connsiteY3397" fmla="*/ 318581 h 4972126"/>
              <a:gd name="connsiteX3398" fmla="*/ 1658995 w 6955030"/>
              <a:gd name="connsiteY3398" fmla="*/ 318798 h 4972126"/>
              <a:gd name="connsiteX3399" fmla="*/ 1754862 w 6955030"/>
              <a:gd name="connsiteY3399" fmla="*/ 316242 h 4972126"/>
              <a:gd name="connsiteX3400" fmla="*/ 1758599 w 6955030"/>
              <a:gd name="connsiteY3400" fmla="*/ 337566 h 4972126"/>
              <a:gd name="connsiteX3401" fmla="*/ 1762661 w 6955030"/>
              <a:gd name="connsiteY3401" fmla="*/ 360827 h 4972126"/>
              <a:gd name="connsiteX3402" fmla="*/ 1813616 w 6955030"/>
              <a:gd name="connsiteY3402" fmla="*/ 364874 h 4972126"/>
              <a:gd name="connsiteX3403" fmla="*/ 1804356 w 6955030"/>
              <a:gd name="connsiteY3403" fmla="*/ 367801 h 4972126"/>
              <a:gd name="connsiteX3404" fmla="*/ 1810889 w 6955030"/>
              <a:gd name="connsiteY3404" fmla="*/ 373361 h 4972126"/>
              <a:gd name="connsiteX3405" fmla="*/ 1814667 w 6955030"/>
              <a:gd name="connsiteY3405" fmla="*/ 373675 h 4972126"/>
              <a:gd name="connsiteX3406" fmla="*/ 1816614 w 6955030"/>
              <a:gd name="connsiteY3406" fmla="*/ 371301 h 4972126"/>
              <a:gd name="connsiteX3407" fmla="*/ 1820980 w 6955030"/>
              <a:gd name="connsiteY3407" fmla="*/ 363377 h 4972126"/>
              <a:gd name="connsiteX3408" fmla="*/ 1819828 w 6955030"/>
              <a:gd name="connsiteY3408" fmla="*/ 355562 h 4972126"/>
              <a:gd name="connsiteX3409" fmla="*/ 1823074 w 6955030"/>
              <a:gd name="connsiteY3409" fmla="*/ 340532 h 4972126"/>
              <a:gd name="connsiteX3410" fmla="*/ 1807600 w 6955030"/>
              <a:gd name="connsiteY3410" fmla="*/ 324067 h 4972126"/>
              <a:gd name="connsiteX3411" fmla="*/ 1785496 w 6955030"/>
              <a:gd name="connsiteY3411" fmla="*/ 317200 h 4972126"/>
              <a:gd name="connsiteX3412" fmla="*/ 1778508 w 6955030"/>
              <a:gd name="connsiteY3412" fmla="*/ 337053 h 4972126"/>
              <a:gd name="connsiteX3413" fmla="*/ 1759833 w 6955030"/>
              <a:gd name="connsiteY3413" fmla="*/ 322994 h 4972126"/>
              <a:gd name="connsiteX3414" fmla="*/ 3376770 w 6955030"/>
              <a:gd name="connsiteY3414" fmla="*/ 314534 h 4972126"/>
              <a:gd name="connsiteX3415" fmla="*/ 3368729 w 6955030"/>
              <a:gd name="connsiteY3415" fmla="*/ 316720 h 4972126"/>
              <a:gd name="connsiteX3416" fmla="*/ 3352529 w 6955030"/>
              <a:gd name="connsiteY3416" fmla="*/ 327139 h 4972126"/>
              <a:gd name="connsiteX3417" fmla="*/ 3384618 w 6955030"/>
              <a:gd name="connsiteY3417" fmla="*/ 319371 h 4972126"/>
              <a:gd name="connsiteX3418" fmla="*/ 3376770 w 6955030"/>
              <a:gd name="connsiteY3418" fmla="*/ 314534 h 4972126"/>
              <a:gd name="connsiteX3419" fmla="*/ 5102942 w 6955030"/>
              <a:gd name="connsiteY3419" fmla="*/ 305006 h 4972126"/>
              <a:gd name="connsiteX3420" fmla="*/ 5144120 w 6955030"/>
              <a:gd name="connsiteY3420" fmla="*/ 313284 h 4972126"/>
              <a:gd name="connsiteX3421" fmla="*/ 5102942 w 6955030"/>
              <a:gd name="connsiteY3421" fmla="*/ 305006 h 4972126"/>
              <a:gd name="connsiteX3422" fmla="*/ 817004 w 6955030"/>
              <a:gd name="connsiteY3422" fmla="*/ 295523 h 4972126"/>
              <a:gd name="connsiteX3423" fmla="*/ 796767 w 6955030"/>
              <a:gd name="connsiteY3423" fmla="*/ 312233 h 4972126"/>
              <a:gd name="connsiteX3424" fmla="*/ 821902 w 6955030"/>
              <a:gd name="connsiteY3424" fmla="*/ 324321 h 4972126"/>
              <a:gd name="connsiteX3425" fmla="*/ 817004 w 6955030"/>
              <a:gd name="connsiteY3425" fmla="*/ 295523 h 4972126"/>
              <a:gd name="connsiteX3426" fmla="*/ 3319196 w 6955030"/>
              <a:gd name="connsiteY3426" fmla="*/ 295202 h 4972126"/>
              <a:gd name="connsiteX3427" fmla="*/ 3313570 w 6955030"/>
              <a:gd name="connsiteY3427" fmla="*/ 297336 h 4972126"/>
              <a:gd name="connsiteX3428" fmla="*/ 3303901 w 6955030"/>
              <a:gd name="connsiteY3428" fmla="*/ 310374 h 4972126"/>
              <a:gd name="connsiteX3429" fmla="*/ 3303558 w 6955030"/>
              <a:gd name="connsiteY3429" fmla="*/ 314835 h 4972126"/>
              <a:gd name="connsiteX3430" fmla="*/ 3303584 w 6955030"/>
              <a:gd name="connsiteY3430" fmla="*/ 315206 h 4972126"/>
              <a:gd name="connsiteX3431" fmla="*/ 3308066 w 6955030"/>
              <a:gd name="connsiteY3431" fmla="*/ 321366 h 4972126"/>
              <a:gd name="connsiteX3432" fmla="*/ 3327064 w 6955030"/>
              <a:gd name="connsiteY3432" fmla="*/ 325099 h 4972126"/>
              <a:gd name="connsiteX3433" fmla="*/ 3324637 w 6955030"/>
              <a:gd name="connsiteY3433" fmla="*/ 299546 h 4972126"/>
              <a:gd name="connsiteX3434" fmla="*/ 3319196 w 6955030"/>
              <a:gd name="connsiteY3434" fmla="*/ 295202 h 4972126"/>
              <a:gd name="connsiteX3435" fmla="*/ 4810142 w 6955030"/>
              <a:gd name="connsiteY3435" fmla="*/ 292473 h 4972126"/>
              <a:gd name="connsiteX3436" fmla="*/ 4818868 w 6955030"/>
              <a:gd name="connsiteY3436" fmla="*/ 318624 h 4972126"/>
              <a:gd name="connsiteX3437" fmla="*/ 4768004 w 6955030"/>
              <a:gd name="connsiteY3437" fmla="*/ 314663 h 4972126"/>
              <a:gd name="connsiteX3438" fmla="*/ 4810142 w 6955030"/>
              <a:gd name="connsiteY3438" fmla="*/ 292473 h 4972126"/>
              <a:gd name="connsiteX3439" fmla="*/ 2572708 w 6955030"/>
              <a:gd name="connsiteY3439" fmla="*/ 292111 h 4972126"/>
              <a:gd name="connsiteX3440" fmla="*/ 2568719 w 6955030"/>
              <a:gd name="connsiteY3440" fmla="*/ 317211 h 4972126"/>
              <a:gd name="connsiteX3441" fmla="*/ 2594541 w 6955030"/>
              <a:gd name="connsiteY3441" fmla="*/ 308993 h 4972126"/>
              <a:gd name="connsiteX3442" fmla="*/ 2572708 w 6955030"/>
              <a:gd name="connsiteY3442" fmla="*/ 292111 h 4972126"/>
              <a:gd name="connsiteX3443" fmla="*/ 1972999 w 6955030"/>
              <a:gd name="connsiteY3443" fmla="*/ 291219 h 4972126"/>
              <a:gd name="connsiteX3444" fmla="*/ 1970341 w 6955030"/>
              <a:gd name="connsiteY3444" fmla="*/ 291422 h 4972126"/>
              <a:gd name="connsiteX3445" fmla="*/ 1970793 w 6955030"/>
              <a:gd name="connsiteY3445" fmla="*/ 293069 h 4972126"/>
              <a:gd name="connsiteX3446" fmla="*/ 1987260 w 6955030"/>
              <a:gd name="connsiteY3446" fmla="*/ 290818 h 4972126"/>
              <a:gd name="connsiteX3447" fmla="*/ 1992973 w 6955030"/>
              <a:gd name="connsiteY3447" fmla="*/ 307934 h 4972126"/>
              <a:gd name="connsiteX3448" fmla="*/ 2004417 w 6955030"/>
              <a:gd name="connsiteY3448" fmla="*/ 291342 h 4972126"/>
              <a:gd name="connsiteX3449" fmla="*/ 1997352 w 6955030"/>
              <a:gd name="connsiteY3449" fmla="*/ 292080 h 4972126"/>
              <a:gd name="connsiteX3450" fmla="*/ 3251667 w 6955030"/>
              <a:gd name="connsiteY3450" fmla="*/ 288658 h 4972126"/>
              <a:gd name="connsiteX3451" fmla="*/ 3241653 w 6955030"/>
              <a:gd name="connsiteY3451" fmla="*/ 303236 h 4972126"/>
              <a:gd name="connsiteX3452" fmla="*/ 3284433 w 6955030"/>
              <a:gd name="connsiteY3452" fmla="*/ 311462 h 4972126"/>
              <a:gd name="connsiteX3453" fmla="*/ 3297202 w 6955030"/>
              <a:gd name="connsiteY3453" fmla="*/ 308067 h 4972126"/>
              <a:gd name="connsiteX3454" fmla="*/ 3297086 w 6955030"/>
              <a:gd name="connsiteY3454" fmla="*/ 306521 h 4972126"/>
              <a:gd name="connsiteX3455" fmla="*/ 3287158 w 6955030"/>
              <a:gd name="connsiteY3455" fmla="*/ 300556 h 4972126"/>
              <a:gd name="connsiteX3456" fmla="*/ 3251667 w 6955030"/>
              <a:gd name="connsiteY3456" fmla="*/ 288658 h 4972126"/>
              <a:gd name="connsiteX3457" fmla="*/ 3227096 w 6955030"/>
              <a:gd name="connsiteY3457" fmla="*/ 283915 h 4972126"/>
              <a:gd name="connsiteX3458" fmla="*/ 3200833 w 6955030"/>
              <a:gd name="connsiteY3458" fmla="*/ 284791 h 4972126"/>
              <a:gd name="connsiteX3459" fmla="*/ 3228637 w 6955030"/>
              <a:gd name="connsiteY3459" fmla="*/ 312444 h 4972126"/>
              <a:gd name="connsiteX3460" fmla="*/ 3235594 w 6955030"/>
              <a:gd name="connsiteY3460" fmla="*/ 292529 h 4972126"/>
              <a:gd name="connsiteX3461" fmla="*/ 3227096 w 6955030"/>
              <a:gd name="connsiteY3461" fmla="*/ 283915 h 4972126"/>
              <a:gd name="connsiteX3462" fmla="*/ 749863 w 6955030"/>
              <a:gd name="connsiteY3462" fmla="*/ 283051 h 4972126"/>
              <a:gd name="connsiteX3463" fmla="*/ 739517 w 6955030"/>
              <a:gd name="connsiteY3463" fmla="*/ 307766 h 4972126"/>
              <a:gd name="connsiteX3464" fmla="*/ 765338 w 6955030"/>
              <a:gd name="connsiteY3464" fmla="*/ 299606 h 4972126"/>
              <a:gd name="connsiteX3465" fmla="*/ 749863 w 6955030"/>
              <a:gd name="connsiteY3465" fmla="*/ 283051 h 4972126"/>
              <a:gd name="connsiteX3466" fmla="*/ 1955295 w 6955030"/>
              <a:gd name="connsiteY3466" fmla="*/ 281948 h 4972126"/>
              <a:gd name="connsiteX3467" fmla="*/ 1955453 w 6955030"/>
              <a:gd name="connsiteY3467" fmla="*/ 284660 h 4972126"/>
              <a:gd name="connsiteX3468" fmla="*/ 1925764 w 6955030"/>
              <a:gd name="connsiteY3468" fmla="*/ 318010 h 4972126"/>
              <a:gd name="connsiteX3469" fmla="*/ 1932631 w 6955030"/>
              <a:gd name="connsiteY3469" fmla="*/ 319959 h 4972126"/>
              <a:gd name="connsiteX3470" fmla="*/ 1936067 w 6955030"/>
              <a:gd name="connsiteY3470" fmla="*/ 319468 h 4972126"/>
              <a:gd name="connsiteX3471" fmla="*/ 1947504 w 6955030"/>
              <a:gd name="connsiteY3471" fmla="*/ 319384 h 4972126"/>
              <a:gd name="connsiteX3472" fmla="*/ 1948388 w 6955030"/>
              <a:gd name="connsiteY3472" fmla="*/ 310023 h 4972126"/>
              <a:gd name="connsiteX3473" fmla="*/ 1947847 w 6955030"/>
              <a:gd name="connsiteY3473" fmla="*/ 294749 h 4972126"/>
              <a:gd name="connsiteX3474" fmla="*/ 1961747 w 6955030"/>
              <a:gd name="connsiteY3474" fmla="*/ 304897 h 4972126"/>
              <a:gd name="connsiteX3475" fmla="*/ 1964284 w 6955030"/>
              <a:gd name="connsiteY3475" fmla="*/ 301093 h 4972126"/>
              <a:gd name="connsiteX3476" fmla="*/ 1964208 w 6955030"/>
              <a:gd name="connsiteY3476" fmla="*/ 300533 h 4972126"/>
              <a:gd name="connsiteX3477" fmla="*/ 1967253 w 6955030"/>
              <a:gd name="connsiteY3477" fmla="*/ 286080 h 4972126"/>
              <a:gd name="connsiteX3478" fmla="*/ 4632028 w 6955030"/>
              <a:gd name="connsiteY3478" fmla="*/ 278644 h 4972126"/>
              <a:gd name="connsiteX3479" fmla="*/ 4615352 w 6955030"/>
              <a:gd name="connsiteY3479" fmla="*/ 302788 h 4972126"/>
              <a:gd name="connsiteX3480" fmla="*/ 4625069 w 6955030"/>
              <a:gd name="connsiteY3480" fmla="*/ 298467 h 4972126"/>
              <a:gd name="connsiteX3481" fmla="*/ 4637456 w 6955030"/>
              <a:gd name="connsiteY3481" fmla="*/ 309622 h 4972126"/>
              <a:gd name="connsiteX3482" fmla="*/ 4632028 w 6955030"/>
              <a:gd name="connsiteY3482" fmla="*/ 278644 h 4972126"/>
              <a:gd name="connsiteX3483" fmla="*/ 2037127 w 6955030"/>
              <a:gd name="connsiteY3483" fmla="*/ 269755 h 4972126"/>
              <a:gd name="connsiteX3484" fmla="*/ 2035684 w 6955030"/>
              <a:gd name="connsiteY3484" fmla="*/ 271256 h 4972126"/>
              <a:gd name="connsiteX3485" fmla="*/ 2024621 w 6955030"/>
              <a:gd name="connsiteY3485" fmla="*/ 282562 h 4972126"/>
              <a:gd name="connsiteX3486" fmla="*/ 2014801 w 6955030"/>
              <a:gd name="connsiteY3486" fmla="*/ 287790 h 4972126"/>
              <a:gd name="connsiteX3487" fmla="*/ 2012927 w 6955030"/>
              <a:gd name="connsiteY3487" fmla="*/ 289186 h 4972126"/>
              <a:gd name="connsiteX3488" fmla="*/ 2020964 w 6955030"/>
              <a:gd name="connsiteY3488" fmla="*/ 297672 h 4972126"/>
              <a:gd name="connsiteX3489" fmla="*/ 2037179 w 6955030"/>
              <a:gd name="connsiteY3489" fmla="*/ 321428 h 4972126"/>
              <a:gd name="connsiteX3490" fmla="*/ 2043020 w 6955030"/>
              <a:gd name="connsiteY3490" fmla="*/ 304153 h 4972126"/>
              <a:gd name="connsiteX3491" fmla="*/ 2030892 w 6955030"/>
              <a:gd name="connsiteY3491" fmla="*/ 291057 h 4972126"/>
              <a:gd name="connsiteX3492" fmla="*/ 2040849 w 6955030"/>
              <a:gd name="connsiteY3492" fmla="*/ 276574 h 4972126"/>
              <a:gd name="connsiteX3493" fmla="*/ 1910053 w 6955030"/>
              <a:gd name="connsiteY3493" fmla="*/ 267008 h 4972126"/>
              <a:gd name="connsiteX3494" fmla="*/ 1904259 w 6955030"/>
              <a:gd name="connsiteY3494" fmla="*/ 290898 h 4972126"/>
              <a:gd name="connsiteX3495" fmla="*/ 1935724 w 6955030"/>
              <a:gd name="connsiteY3495" fmla="*/ 282334 h 4972126"/>
              <a:gd name="connsiteX3496" fmla="*/ 1938914 w 6955030"/>
              <a:gd name="connsiteY3496" fmla="*/ 276286 h 4972126"/>
              <a:gd name="connsiteX3497" fmla="*/ 1937325 w 6955030"/>
              <a:gd name="connsiteY3497" fmla="*/ 275738 h 4972126"/>
              <a:gd name="connsiteX3498" fmla="*/ 1390948 w 6955030"/>
              <a:gd name="connsiteY3498" fmla="*/ 266646 h 4972126"/>
              <a:gd name="connsiteX3499" fmla="*/ 1374303 w 6955030"/>
              <a:gd name="connsiteY3499" fmla="*/ 290818 h 4972126"/>
              <a:gd name="connsiteX3500" fmla="*/ 1383059 w 6955030"/>
              <a:gd name="connsiteY3500" fmla="*/ 316972 h 4972126"/>
              <a:gd name="connsiteX3501" fmla="*/ 1367343 w 6955030"/>
              <a:gd name="connsiteY3501" fmla="*/ 310674 h 4972126"/>
              <a:gd name="connsiteX3502" fmla="*/ 1364916 w 6955030"/>
              <a:gd name="connsiteY3502" fmla="*/ 285001 h 4972126"/>
              <a:gd name="connsiteX3503" fmla="*/ 1362126 w 6955030"/>
              <a:gd name="connsiteY3503" fmla="*/ 376383 h 4972126"/>
              <a:gd name="connsiteX3504" fmla="*/ 1359699 w 6955030"/>
              <a:gd name="connsiteY3504" fmla="*/ 350800 h 4972126"/>
              <a:gd name="connsiteX3505" fmla="*/ 1390559 w 6955030"/>
              <a:gd name="connsiteY3505" fmla="*/ 383760 h 4972126"/>
              <a:gd name="connsiteX3506" fmla="*/ 1429036 w 6955030"/>
              <a:gd name="connsiteY3506" fmla="*/ 376622 h 4972126"/>
              <a:gd name="connsiteX3507" fmla="*/ 1444212 w 6955030"/>
              <a:gd name="connsiteY3507" fmla="*/ 403318 h 4972126"/>
              <a:gd name="connsiteX3508" fmla="*/ 1448471 w 6955030"/>
              <a:gd name="connsiteY3508" fmla="*/ 367926 h 4972126"/>
              <a:gd name="connsiteX3509" fmla="*/ 1417580 w 6955030"/>
              <a:gd name="connsiteY3509" fmla="*/ 334906 h 4972126"/>
              <a:gd name="connsiteX3510" fmla="*/ 1440012 w 6955030"/>
              <a:gd name="connsiteY3510" fmla="*/ 331546 h 4972126"/>
              <a:gd name="connsiteX3511" fmla="*/ 1434256 w 6955030"/>
              <a:gd name="connsiteY3511" fmla="*/ 310762 h 4972126"/>
              <a:gd name="connsiteX3512" fmla="*/ 1402736 w 6955030"/>
              <a:gd name="connsiteY3512" fmla="*/ 298047 h 4972126"/>
              <a:gd name="connsiteX3513" fmla="*/ 1412781 w 6955030"/>
              <a:gd name="connsiteY3513" fmla="*/ 283473 h 4972126"/>
              <a:gd name="connsiteX3514" fmla="*/ 1390948 w 6955030"/>
              <a:gd name="connsiteY3514" fmla="*/ 266646 h 4972126"/>
              <a:gd name="connsiteX3515" fmla="*/ 2455454 w 6955030"/>
              <a:gd name="connsiteY3515" fmla="*/ 265679 h 4972126"/>
              <a:gd name="connsiteX3516" fmla="*/ 2413994 w 6955030"/>
              <a:gd name="connsiteY3516" fmla="*/ 269557 h 4972126"/>
              <a:gd name="connsiteX3517" fmla="*/ 2417557 w 6955030"/>
              <a:gd name="connsiteY3517" fmla="*/ 278024 h 4972126"/>
              <a:gd name="connsiteX3518" fmla="*/ 2429845 w 6955030"/>
              <a:gd name="connsiteY3518" fmla="*/ 269223 h 4972126"/>
              <a:gd name="connsiteX3519" fmla="*/ 2473000 w 6955030"/>
              <a:gd name="connsiteY3519" fmla="*/ 283566 h 4972126"/>
              <a:gd name="connsiteX3520" fmla="*/ 2479555 w 6955030"/>
              <a:gd name="connsiteY3520" fmla="*/ 292001 h 4972126"/>
              <a:gd name="connsiteX3521" fmla="*/ 2479074 w 6955030"/>
              <a:gd name="connsiteY3521" fmla="*/ 283256 h 4972126"/>
              <a:gd name="connsiteX3522" fmla="*/ 2455454 w 6955030"/>
              <a:gd name="connsiteY3522" fmla="*/ 265679 h 4972126"/>
              <a:gd name="connsiteX3523" fmla="*/ 2025356 w 6955030"/>
              <a:gd name="connsiteY3523" fmla="*/ 263523 h 4972126"/>
              <a:gd name="connsiteX3524" fmla="*/ 2025246 w 6955030"/>
              <a:gd name="connsiteY3524" fmla="*/ 267058 h 4972126"/>
              <a:gd name="connsiteX3525" fmla="*/ 2029379 w 6955030"/>
              <a:gd name="connsiteY3525" fmla="*/ 264895 h 4972126"/>
              <a:gd name="connsiteX3526" fmla="*/ 3606282 w 6955030"/>
              <a:gd name="connsiteY3526" fmla="*/ 260202 h 4972126"/>
              <a:gd name="connsiteX3527" fmla="*/ 3615337 w 6955030"/>
              <a:gd name="connsiteY3527" fmla="*/ 276217 h 4972126"/>
              <a:gd name="connsiteX3528" fmla="*/ 3580249 w 6955030"/>
              <a:gd name="connsiteY3528" fmla="*/ 278556 h 4972126"/>
              <a:gd name="connsiteX3529" fmla="*/ 3606282 w 6955030"/>
              <a:gd name="connsiteY3529" fmla="*/ 260202 h 4972126"/>
              <a:gd name="connsiteX3530" fmla="*/ 2405928 w 6955030"/>
              <a:gd name="connsiteY3530" fmla="*/ 257576 h 4972126"/>
              <a:gd name="connsiteX3531" fmla="*/ 2405977 w 6955030"/>
              <a:gd name="connsiteY3531" fmla="*/ 259646 h 4972126"/>
              <a:gd name="connsiteX3532" fmla="*/ 2407995 w 6955030"/>
              <a:gd name="connsiteY3532" fmla="*/ 258879 h 4972126"/>
              <a:gd name="connsiteX3533" fmla="*/ 2054527 w 6955030"/>
              <a:gd name="connsiteY3533" fmla="*/ 257081 h 4972126"/>
              <a:gd name="connsiteX3534" fmla="*/ 2050839 w 6955030"/>
              <a:gd name="connsiteY3534" fmla="*/ 258644 h 4972126"/>
              <a:gd name="connsiteX3535" fmla="*/ 2051347 w 6955030"/>
              <a:gd name="connsiteY3535" fmla="*/ 259982 h 4972126"/>
              <a:gd name="connsiteX3536" fmla="*/ 2061256 w 6955030"/>
              <a:gd name="connsiteY3536" fmla="*/ 265242 h 4972126"/>
              <a:gd name="connsiteX3537" fmla="*/ 2059660 w 6955030"/>
              <a:gd name="connsiteY3537" fmla="*/ 261184 h 4972126"/>
              <a:gd name="connsiteX3538" fmla="*/ 2054527 w 6955030"/>
              <a:gd name="connsiteY3538" fmla="*/ 257081 h 4972126"/>
              <a:gd name="connsiteX3539" fmla="*/ 4080149 w 6955030"/>
              <a:gd name="connsiteY3539" fmla="*/ 255366 h 4972126"/>
              <a:gd name="connsiteX3540" fmla="*/ 4084513 w 6955030"/>
              <a:gd name="connsiteY3540" fmla="*/ 256512 h 4972126"/>
              <a:gd name="connsiteX3541" fmla="*/ 4092971 w 6955030"/>
              <a:gd name="connsiteY3541" fmla="*/ 292828 h 4972126"/>
              <a:gd name="connsiteX3542" fmla="*/ 4055124 w 6955030"/>
              <a:gd name="connsiteY3542" fmla="*/ 279691 h 4972126"/>
              <a:gd name="connsiteX3543" fmla="*/ 4074499 w 6955030"/>
              <a:gd name="connsiteY3543" fmla="*/ 270995 h 4972126"/>
              <a:gd name="connsiteX3544" fmla="*/ 4080149 w 6955030"/>
              <a:gd name="connsiteY3544" fmla="*/ 255366 h 4972126"/>
              <a:gd name="connsiteX3545" fmla="*/ 1769296 w 6955030"/>
              <a:gd name="connsiteY3545" fmla="*/ 253328 h 4972126"/>
              <a:gd name="connsiteX3546" fmla="*/ 1761925 w 6955030"/>
              <a:gd name="connsiteY3546" fmla="*/ 254130 h 4972126"/>
              <a:gd name="connsiteX3547" fmla="*/ 1786424 w 6955030"/>
              <a:gd name="connsiteY3547" fmla="*/ 286670 h 4972126"/>
              <a:gd name="connsiteX3548" fmla="*/ 1769296 w 6955030"/>
              <a:gd name="connsiteY3548" fmla="*/ 253328 h 4972126"/>
              <a:gd name="connsiteX3549" fmla="*/ 4008187 w 6955030"/>
              <a:gd name="connsiteY3549" fmla="*/ 250573 h 4972126"/>
              <a:gd name="connsiteX3550" fmla="*/ 4020273 w 6955030"/>
              <a:gd name="connsiteY3550" fmla="*/ 271928 h 4972126"/>
              <a:gd name="connsiteX3551" fmla="*/ 3994838 w 6955030"/>
              <a:gd name="connsiteY3551" fmla="*/ 269979 h 4972126"/>
              <a:gd name="connsiteX3552" fmla="*/ 4008187 w 6955030"/>
              <a:gd name="connsiteY3552" fmla="*/ 250573 h 4972126"/>
              <a:gd name="connsiteX3553" fmla="*/ 4196319 w 6955030"/>
              <a:gd name="connsiteY3553" fmla="*/ 249882 h 4972126"/>
              <a:gd name="connsiteX3554" fmla="*/ 4226190 w 6955030"/>
              <a:gd name="connsiteY3554" fmla="*/ 313372 h 4972126"/>
              <a:gd name="connsiteX3555" fmla="*/ 4168966 w 6955030"/>
              <a:gd name="connsiteY3555" fmla="*/ 308905 h 4972126"/>
              <a:gd name="connsiteX3556" fmla="*/ 4148484 w 6955030"/>
              <a:gd name="connsiteY3556" fmla="*/ 251174 h 4972126"/>
              <a:gd name="connsiteX3557" fmla="*/ 4175958 w 6955030"/>
              <a:gd name="connsiteY3557" fmla="*/ 289052 h 4972126"/>
              <a:gd name="connsiteX3558" fmla="*/ 4196319 w 6955030"/>
              <a:gd name="connsiteY3558" fmla="*/ 249882 h 4972126"/>
              <a:gd name="connsiteX3559" fmla="*/ 1362815 w 6955030"/>
              <a:gd name="connsiteY3559" fmla="*/ 249163 h 4972126"/>
              <a:gd name="connsiteX3560" fmla="*/ 1361887 w 6955030"/>
              <a:gd name="connsiteY3560" fmla="*/ 279691 h 4972126"/>
              <a:gd name="connsiteX3561" fmla="*/ 1362815 w 6955030"/>
              <a:gd name="connsiteY3561" fmla="*/ 249163 h 4972126"/>
              <a:gd name="connsiteX3562" fmla="*/ 2892751 w 6955030"/>
              <a:gd name="connsiteY3562" fmla="*/ 249156 h 4972126"/>
              <a:gd name="connsiteX3563" fmla="*/ 2910231 w 6955030"/>
              <a:gd name="connsiteY3563" fmla="*/ 254793 h 4972126"/>
              <a:gd name="connsiteX3564" fmla="*/ 2960237 w 6955030"/>
              <a:gd name="connsiteY3564" fmla="*/ 255450 h 4972126"/>
              <a:gd name="connsiteX3565" fmla="*/ 2909778 w 6955030"/>
              <a:gd name="connsiteY3565" fmla="*/ 267872 h 4972126"/>
              <a:gd name="connsiteX3566" fmla="*/ 3968444 w 6955030"/>
              <a:gd name="connsiteY3566" fmla="*/ 247859 h 4972126"/>
              <a:gd name="connsiteX3567" fmla="*/ 3988814 w 6955030"/>
              <a:gd name="connsiteY3567" fmla="*/ 259241 h 4972126"/>
              <a:gd name="connsiteX3568" fmla="*/ 3981826 w 6955030"/>
              <a:gd name="connsiteY3568" fmla="*/ 279185 h 4972126"/>
              <a:gd name="connsiteX3569" fmla="*/ 3947606 w 6955030"/>
              <a:gd name="connsiteY3569" fmla="*/ 251052 h 4972126"/>
              <a:gd name="connsiteX3570" fmla="*/ 3968444 w 6955030"/>
              <a:gd name="connsiteY3570" fmla="*/ 247859 h 4972126"/>
              <a:gd name="connsiteX3571" fmla="*/ 3622682 w 6955030"/>
              <a:gd name="connsiteY3571" fmla="*/ 246164 h 4972126"/>
              <a:gd name="connsiteX3572" fmla="*/ 3663562 w 6955030"/>
              <a:gd name="connsiteY3572" fmla="*/ 264637 h 4972126"/>
              <a:gd name="connsiteX3573" fmla="*/ 3631110 w 6955030"/>
              <a:gd name="connsiteY3573" fmla="*/ 282452 h 4972126"/>
              <a:gd name="connsiteX3574" fmla="*/ 3622682 w 6955030"/>
              <a:gd name="connsiteY3574" fmla="*/ 246164 h 4972126"/>
              <a:gd name="connsiteX3575" fmla="*/ 3380444 w 6955030"/>
              <a:gd name="connsiteY3575" fmla="*/ 245059 h 4972126"/>
              <a:gd name="connsiteX3576" fmla="*/ 3354928 w 6955030"/>
              <a:gd name="connsiteY3576" fmla="*/ 245802 h 4972126"/>
              <a:gd name="connsiteX3577" fmla="*/ 3356757 w 6955030"/>
              <a:gd name="connsiteY3577" fmla="*/ 291749 h 4972126"/>
              <a:gd name="connsiteX3578" fmla="*/ 3367344 w 6955030"/>
              <a:gd name="connsiteY3578" fmla="*/ 256898 h 4972126"/>
              <a:gd name="connsiteX3579" fmla="*/ 3378861 w 6955030"/>
              <a:gd name="connsiteY3579" fmla="*/ 298618 h 4972126"/>
              <a:gd name="connsiteX3580" fmla="*/ 3405493 w 6955030"/>
              <a:gd name="connsiteY3580" fmla="*/ 259928 h 4972126"/>
              <a:gd name="connsiteX3581" fmla="*/ 3380444 w 6955030"/>
              <a:gd name="connsiteY3581" fmla="*/ 245059 h 4972126"/>
              <a:gd name="connsiteX3582" fmla="*/ 2338329 w 6955030"/>
              <a:gd name="connsiteY3582" fmla="*/ 243403 h 4972126"/>
              <a:gd name="connsiteX3583" fmla="*/ 2330483 w 6955030"/>
              <a:gd name="connsiteY3583" fmla="*/ 249990 h 4972126"/>
              <a:gd name="connsiteX3584" fmla="*/ 2329929 w 6955030"/>
              <a:gd name="connsiteY3584" fmla="*/ 251769 h 4972126"/>
              <a:gd name="connsiteX3585" fmla="*/ 2331870 w 6955030"/>
              <a:gd name="connsiteY3585" fmla="*/ 273085 h 4972126"/>
              <a:gd name="connsiteX3586" fmla="*/ 2336725 w 6955030"/>
              <a:gd name="connsiteY3586" fmla="*/ 261520 h 4972126"/>
              <a:gd name="connsiteX3587" fmla="*/ 3191028 w 6955030"/>
              <a:gd name="connsiteY3587" fmla="*/ 243052 h 4972126"/>
              <a:gd name="connsiteX3588" fmla="*/ 3178570 w 6955030"/>
              <a:gd name="connsiteY3588" fmla="*/ 248116 h 4972126"/>
              <a:gd name="connsiteX3589" fmla="*/ 3156567 w 6955030"/>
              <a:gd name="connsiteY3589" fmla="*/ 271086 h 4972126"/>
              <a:gd name="connsiteX3590" fmla="*/ 3190787 w 6955030"/>
              <a:gd name="connsiteY3590" fmla="*/ 299217 h 4972126"/>
              <a:gd name="connsiteX3591" fmla="*/ 3181971 w 6955030"/>
              <a:gd name="connsiteY3591" fmla="*/ 273123 h 4972126"/>
              <a:gd name="connsiteX3592" fmla="*/ 3205001 w 6955030"/>
              <a:gd name="connsiteY3592" fmla="*/ 249462 h 4972126"/>
              <a:gd name="connsiteX3593" fmla="*/ 3191028 w 6955030"/>
              <a:gd name="connsiteY3593" fmla="*/ 243052 h 4972126"/>
              <a:gd name="connsiteX3594" fmla="*/ 2392523 w 6955030"/>
              <a:gd name="connsiteY3594" fmla="*/ 242414 h 4972126"/>
              <a:gd name="connsiteX3595" fmla="*/ 2361299 w 6955030"/>
              <a:gd name="connsiteY3595" fmla="*/ 247758 h 4972126"/>
              <a:gd name="connsiteX3596" fmla="*/ 2355566 w 6955030"/>
              <a:gd name="connsiteY3596" fmla="*/ 251429 h 4972126"/>
              <a:gd name="connsiteX3597" fmla="*/ 2359372 w 6955030"/>
              <a:gd name="connsiteY3597" fmla="*/ 252284 h 4972126"/>
              <a:gd name="connsiteX3598" fmla="*/ 2377452 w 6955030"/>
              <a:gd name="connsiteY3598" fmla="*/ 260626 h 4972126"/>
              <a:gd name="connsiteX3599" fmla="*/ 2389908 w 6955030"/>
              <a:gd name="connsiteY3599" fmla="*/ 263282 h 4972126"/>
              <a:gd name="connsiteX3600" fmla="*/ 2391446 w 6955030"/>
              <a:gd name="connsiteY3600" fmla="*/ 262287 h 4972126"/>
              <a:gd name="connsiteX3601" fmla="*/ 2395664 w 6955030"/>
              <a:gd name="connsiteY3601" fmla="*/ 262468 h 4972126"/>
              <a:gd name="connsiteX3602" fmla="*/ 2403130 w 6955030"/>
              <a:gd name="connsiteY3602" fmla="*/ 255812 h 4972126"/>
              <a:gd name="connsiteX3603" fmla="*/ 2400158 w 6955030"/>
              <a:gd name="connsiteY3603" fmla="*/ 253942 h 4972126"/>
              <a:gd name="connsiteX3604" fmla="*/ 2392523 w 6955030"/>
              <a:gd name="connsiteY3604" fmla="*/ 242414 h 4972126"/>
              <a:gd name="connsiteX3605" fmla="*/ 1819339 w 6955030"/>
              <a:gd name="connsiteY3605" fmla="*/ 240112 h 4972126"/>
              <a:gd name="connsiteX3606" fmla="*/ 1812730 w 6955030"/>
              <a:gd name="connsiteY3606" fmla="*/ 265873 h 4972126"/>
              <a:gd name="connsiteX3607" fmla="*/ 1802202 w 6955030"/>
              <a:gd name="connsiteY3607" fmla="*/ 293056 h 4972126"/>
              <a:gd name="connsiteX3608" fmla="*/ 1824306 w 6955030"/>
              <a:gd name="connsiteY3608" fmla="*/ 299895 h 4972126"/>
              <a:gd name="connsiteX3609" fmla="*/ 1846976 w 6955030"/>
              <a:gd name="connsiteY3609" fmla="*/ 286370 h 4972126"/>
              <a:gd name="connsiteX3610" fmla="*/ 1860682 w 6955030"/>
              <a:gd name="connsiteY3610" fmla="*/ 256861 h 4972126"/>
              <a:gd name="connsiteX3611" fmla="*/ 1860829 w 6955030"/>
              <a:gd name="connsiteY3611" fmla="*/ 251920 h 4972126"/>
              <a:gd name="connsiteX3612" fmla="*/ 1839026 w 6955030"/>
              <a:gd name="connsiteY3612" fmla="*/ 242515 h 4972126"/>
              <a:gd name="connsiteX3613" fmla="*/ 1698643 w 6955030"/>
              <a:gd name="connsiteY3613" fmla="*/ 239074 h 4972126"/>
              <a:gd name="connsiteX3614" fmla="*/ 1739491 w 6955030"/>
              <a:gd name="connsiteY3614" fmla="*/ 257550 h 4972126"/>
              <a:gd name="connsiteX3615" fmla="*/ 1698643 w 6955030"/>
              <a:gd name="connsiteY3615" fmla="*/ 239074 h 4972126"/>
              <a:gd name="connsiteX3616" fmla="*/ 3702612 w 6955030"/>
              <a:gd name="connsiteY3616" fmla="*/ 237107 h 4972126"/>
              <a:gd name="connsiteX3617" fmla="*/ 3711340 w 6955030"/>
              <a:gd name="connsiteY3617" fmla="*/ 263319 h 4972126"/>
              <a:gd name="connsiteX3618" fmla="*/ 3701384 w 6955030"/>
              <a:gd name="connsiteY3618" fmla="*/ 277714 h 4972126"/>
              <a:gd name="connsiteX3619" fmla="*/ 3692596 w 6955030"/>
              <a:gd name="connsiteY3619" fmla="*/ 251620 h 4972126"/>
              <a:gd name="connsiteX3620" fmla="*/ 3702612 w 6955030"/>
              <a:gd name="connsiteY3620" fmla="*/ 237107 h 4972126"/>
              <a:gd name="connsiteX3621" fmla="*/ 3897008 w 6955030"/>
              <a:gd name="connsiteY3621" fmla="*/ 236866 h 4972126"/>
              <a:gd name="connsiteX3622" fmla="*/ 3918844 w 6955030"/>
              <a:gd name="connsiteY3622" fmla="*/ 253841 h 4972126"/>
              <a:gd name="connsiteX3623" fmla="*/ 3895812 w 6955030"/>
              <a:gd name="connsiteY3623" fmla="*/ 277595 h 4972126"/>
              <a:gd name="connsiteX3624" fmla="*/ 3897008 w 6955030"/>
              <a:gd name="connsiteY3624" fmla="*/ 236866 h 4972126"/>
              <a:gd name="connsiteX3625" fmla="*/ 3683568 w 6955030"/>
              <a:gd name="connsiteY3625" fmla="*/ 235640 h 4972126"/>
              <a:gd name="connsiteX3626" fmla="*/ 3692324 w 6955030"/>
              <a:gd name="connsiteY3626" fmla="*/ 261701 h 4972126"/>
              <a:gd name="connsiteX3627" fmla="*/ 3679280 w 6955030"/>
              <a:gd name="connsiteY3627" fmla="*/ 270967 h 4972126"/>
              <a:gd name="connsiteX3628" fmla="*/ 3683568 w 6955030"/>
              <a:gd name="connsiteY3628" fmla="*/ 235640 h 4972126"/>
              <a:gd name="connsiteX3629" fmla="*/ 4273100 w 6955030"/>
              <a:gd name="connsiteY3629" fmla="*/ 235487 h 4972126"/>
              <a:gd name="connsiteX3630" fmla="*/ 4281916 w 6955030"/>
              <a:gd name="connsiteY3630" fmla="*/ 261701 h 4972126"/>
              <a:gd name="connsiteX3631" fmla="*/ 4336439 w 6955030"/>
              <a:gd name="connsiteY3631" fmla="*/ 250573 h 4972126"/>
              <a:gd name="connsiteX3632" fmla="*/ 4329150 w 6955030"/>
              <a:gd name="connsiteY3632" fmla="*/ 280596 h 4972126"/>
              <a:gd name="connsiteX3633" fmla="*/ 4280688 w 6955030"/>
              <a:gd name="connsiteY3633" fmla="*/ 302308 h 4972126"/>
              <a:gd name="connsiteX3634" fmla="*/ 4248895 w 6955030"/>
              <a:gd name="connsiteY3634" fmla="*/ 299818 h 4972126"/>
              <a:gd name="connsiteX3635" fmla="*/ 4253156 w 6955030"/>
              <a:gd name="connsiteY3635" fmla="*/ 264430 h 4972126"/>
              <a:gd name="connsiteX3636" fmla="*/ 4250186 w 6955030"/>
              <a:gd name="connsiteY3636" fmla="*/ 259148 h 4972126"/>
              <a:gd name="connsiteX3637" fmla="*/ 4273100 w 6955030"/>
              <a:gd name="connsiteY3637" fmla="*/ 235487 h 4972126"/>
              <a:gd name="connsiteX3638" fmla="*/ 3148111 w 6955030"/>
              <a:gd name="connsiteY3638" fmla="*/ 234826 h 4972126"/>
              <a:gd name="connsiteX3639" fmla="*/ 3109003 w 6955030"/>
              <a:gd name="connsiteY3639" fmla="*/ 262388 h 4972126"/>
              <a:gd name="connsiteX3640" fmla="*/ 3114431 w 6955030"/>
              <a:gd name="connsiteY3640" fmla="*/ 293369 h 4972126"/>
              <a:gd name="connsiteX3641" fmla="*/ 3133864 w 6955030"/>
              <a:gd name="connsiteY3641" fmla="*/ 284673 h 4972126"/>
              <a:gd name="connsiteX3642" fmla="*/ 3148111 w 6955030"/>
              <a:gd name="connsiteY3642" fmla="*/ 234826 h 4972126"/>
              <a:gd name="connsiteX3643" fmla="*/ 521813 w 6955030"/>
              <a:gd name="connsiteY3643" fmla="*/ 234826 h 4972126"/>
              <a:gd name="connsiteX3644" fmla="*/ 530900 w 6955030"/>
              <a:gd name="connsiteY3644" fmla="*/ 250841 h 4972126"/>
              <a:gd name="connsiteX3645" fmla="*/ 501809 w 6955030"/>
              <a:gd name="connsiteY3645" fmla="*/ 263889 h 4972126"/>
              <a:gd name="connsiteX3646" fmla="*/ 521813 w 6955030"/>
              <a:gd name="connsiteY3646" fmla="*/ 234826 h 4972126"/>
              <a:gd name="connsiteX3647" fmla="*/ 1930923 w 6955030"/>
              <a:gd name="connsiteY3647" fmla="*/ 234184 h 4972126"/>
              <a:gd name="connsiteX3648" fmla="*/ 1927365 w 6955030"/>
              <a:gd name="connsiteY3648" fmla="*/ 236986 h 4972126"/>
              <a:gd name="connsiteX3649" fmla="*/ 1943184 w 6955030"/>
              <a:gd name="connsiteY3649" fmla="*/ 240293 h 4972126"/>
              <a:gd name="connsiteX3650" fmla="*/ 1946057 w 6955030"/>
              <a:gd name="connsiteY3650" fmla="*/ 238341 h 4972126"/>
              <a:gd name="connsiteX3651" fmla="*/ 4185831 w 6955030"/>
              <a:gd name="connsiteY3651" fmla="*/ 230182 h 4972126"/>
              <a:gd name="connsiteX3652" fmla="*/ 4199210 w 6955030"/>
              <a:gd name="connsiteY3652" fmla="*/ 231033 h 4972126"/>
              <a:gd name="connsiteX3653" fmla="*/ 4215334 w 6955030"/>
              <a:gd name="connsiteY3653" fmla="*/ 251381 h 4972126"/>
              <a:gd name="connsiteX3654" fmla="*/ 4174154 w 6955030"/>
              <a:gd name="connsiteY3654" fmla="*/ 243136 h 4972126"/>
              <a:gd name="connsiteX3655" fmla="*/ 4185831 w 6955030"/>
              <a:gd name="connsiteY3655" fmla="*/ 230182 h 4972126"/>
              <a:gd name="connsiteX3656" fmla="*/ 585693 w 6955030"/>
              <a:gd name="connsiteY3656" fmla="*/ 229669 h 4972126"/>
              <a:gd name="connsiteX3657" fmla="*/ 543316 w 6955030"/>
              <a:gd name="connsiteY3657" fmla="*/ 261998 h 4972126"/>
              <a:gd name="connsiteX3658" fmla="*/ 585693 w 6955030"/>
              <a:gd name="connsiteY3658" fmla="*/ 229669 h 4972126"/>
              <a:gd name="connsiteX3659" fmla="*/ 2134777 w 6955030"/>
              <a:gd name="connsiteY3659" fmla="*/ 228495 h 4972126"/>
              <a:gd name="connsiteX3660" fmla="*/ 2121765 w 6955030"/>
              <a:gd name="connsiteY3660" fmla="*/ 236687 h 4972126"/>
              <a:gd name="connsiteX3661" fmla="*/ 2130876 w 6955030"/>
              <a:gd name="connsiteY3661" fmla="*/ 252038 h 4972126"/>
              <a:gd name="connsiteX3662" fmla="*/ 2131124 w 6955030"/>
              <a:gd name="connsiteY3662" fmla="*/ 252210 h 4972126"/>
              <a:gd name="connsiteX3663" fmla="*/ 2132184 w 6955030"/>
              <a:gd name="connsiteY3663" fmla="*/ 251510 h 4972126"/>
              <a:gd name="connsiteX3664" fmla="*/ 2143158 w 6955030"/>
              <a:gd name="connsiteY3664" fmla="*/ 240245 h 4972126"/>
              <a:gd name="connsiteX3665" fmla="*/ 2145030 w 6955030"/>
              <a:gd name="connsiteY3665" fmla="*/ 236846 h 4972126"/>
              <a:gd name="connsiteX3666" fmla="*/ 1658801 w 6955030"/>
              <a:gd name="connsiteY3666" fmla="*/ 225469 h 4972126"/>
              <a:gd name="connsiteX3667" fmla="*/ 1657623 w 6955030"/>
              <a:gd name="connsiteY3667" fmla="*/ 225842 h 4972126"/>
              <a:gd name="connsiteX3668" fmla="*/ 1645714 w 6955030"/>
              <a:gd name="connsiteY3668" fmla="*/ 238727 h 4972126"/>
              <a:gd name="connsiteX3669" fmla="*/ 1646571 w 6955030"/>
              <a:gd name="connsiteY3669" fmla="*/ 241424 h 4972126"/>
              <a:gd name="connsiteX3670" fmla="*/ 1667925 w 6955030"/>
              <a:gd name="connsiteY3670" fmla="*/ 254220 h 4972126"/>
              <a:gd name="connsiteX3671" fmla="*/ 1670209 w 6955030"/>
              <a:gd name="connsiteY3671" fmla="*/ 260990 h 4972126"/>
              <a:gd name="connsiteX3672" fmla="*/ 1675879 w 6955030"/>
              <a:gd name="connsiteY3672" fmla="*/ 252779 h 4972126"/>
              <a:gd name="connsiteX3673" fmla="*/ 1662056 w 6955030"/>
              <a:gd name="connsiteY3673" fmla="*/ 237889 h 4972126"/>
              <a:gd name="connsiteX3674" fmla="*/ 1662849 w 6955030"/>
              <a:gd name="connsiteY3674" fmla="*/ 234929 h 4972126"/>
              <a:gd name="connsiteX3675" fmla="*/ 1623478 w 6955030"/>
              <a:gd name="connsiteY3675" fmla="*/ 222176 h 4972126"/>
              <a:gd name="connsiteX3676" fmla="*/ 1609329 w 6955030"/>
              <a:gd name="connsiteY3676" fmla="*/ 242466 h 4972126"/>
              <a:gd name="connsiteX3677" fmla="*/ 1637578 w 6955030"/>
              <a:gd name="connsiteY3677" fmla="*/ 255558 h 4972126"/>
              <a:gd name="connsiteX3678" fmla="*/ 1641440 w 6955030"/>
              <a:gd name="connsiteY3678" fmla="*/ 256161 h 4972126"/>
              <a:gd name="connsiteX3679" fmla="*/ 1636872 w 6955030"/>
              <a:gd name="connsiteY3679" fmla="*/ 250063 h 4972126"/>
              <a:gd name="connsiteX3680" fmla="*/ 1640540 w 6955030"/>
              <a:gd name="connsiteY3680" fmla="*/ 235033 h 4972126"/>
              <a:gd name="connsiteX3681" fmla="*/ 1640663 w 6955030"/>
              <a:gd name="connsiteY3681" fmla="*/ 234533 h 4972126"/>
              <a:gd name="connsiteX3682" fmla="*/ 1635142 w 6955030"/>
              <a:gd name="connsiteY3682" fmla="*/ 226320 h 4972126"/>
              <a:gd name="connsiteX3683" fmla="*/ 1623478 w 6955030"/>
              <a:gd name="connsiteY3683" fmla="*/ 222176 h 4972126"/>
              <a:gd name="connsiteX3684" fmla="*/ 3763821 w 6955030"/>
              <a:gd name="connsiteY3684" fmla="*/ 216325 h 4972126"/>
              <a:gd name="connsiteX3685" fmla="*/ 3779237 w 6955030"/>
              <a:gd name="connsiteY3685" fmla="*/ 232848 h 4972126"/>
              <a:gd name="connsiteX3686" fmla="*/ 3743817 w 6955030"/>
              <a:gd name="connsiteY3686" fmla="*/ 245415 h 4972126"/>
              <a:gd name="connsiteX3687" fmla="*/ 3763821 w 6955030"/>
              <a:gd name="connsiteY3687" fmla="*/ 216325 h 4972126"/>
              <a:gd name="connsiteX3688" fmla="*/ 1781369 w 6955030"/>
              <a:gd name="connsiteY3688" fmla="*/ 215513 h 4972126"/>
              <a:gd name="connsiteX3689" fmla="*/ 1771713 w 6955030"/>
              <a:gd name="connsiteY3689" fmla="*/ 219920 h 4972126"/>
              <a:gd name="connsiteX3690" fmla="*/ 1767344 w 6955030"/>
              <a:gd name="connsiteY3690" fmla="*/ 226380 h 4972126"/>
              <a:gd name="connsiteX3691" fmla="*/ 1766713 w 6955030"/>
              <a:gd name="connsiteY3691" fmla="*/ 230285 h 4972126"/>
              <a:gd name="connsiteX3692" fmla="*/ 1778597 w 6955030"/>
              <a:gd name="connsiteY3692" fmla="*/ 230139 h 4972126"/>
              <a:gd name="connsiteX3693" fmla="*/ 1790385 w 6955030"/>
              <a:gd name="connsiteY3693" fmla="*/ 261660 h 4972126"/>
              <a:gd name="connsiteX3694" fmla="*/ 1817857 w 6955030"/>
              <a:gd name="connsiteY3694" fmla="*/ 239931 h 4972126"/>
              <a:gd name="connsiteX3695" fmla="*/ 1815454 w 6955030"/>
              <a:gd name="connsiteY3695" fmla="*/ 239638 h 4972126"/>
              <a:gd name="connsiteX3696" fmla="*/ 1796182 w 6955030"/>
              <a:gd name="connsiteY3696" fmla="*/ 252370 h 4972126"/>
              <a:gd name="connsiteX3697" fmla="*/ 1781369 w 6955030"/>
              <a:gd name="connsiteY3697" fmla="*/ 215513 h 4972126"/>
              <a:gd name="connsiteX3698" fmla="*/ 3088247 w 6955030"/>
              <a:gd name="connsiteY3698" fmla="*/ 215123 h 4972126"/>
              <a:gd name="connsiteX3699" fmla="*/ 3091009 w 6955030"/>
              <a:gd name="connsiteY3699" fmla="*/ 230686 h 4972126"/>
              <a:gd name="connsiteX3700" fmla="*/ 3085085 w 6955030"/>
              <a:gd name="connsiteY3700" fmla="*/ 235205 h 4972126"/>
              <a:gd name="connsiteX3701" fmla="*/ 1729473 w 6955030"/>
              <a:gd name="connsiteY3701" fmla="*/ 213536 h 4972126"/>
              <a:gd name="connsiteX3702" fmla="*/ 1725717 w 6955030"/>
              <a:gd name="connsiteY3702" fmla="*/ 215959 h 4972126"/>
              <a:gd name="connsiteX3703" fmla="*/ 1721344 w 6955030"/>
              <a:gd name="connsiteY3703" fmla="*/ 225699 h 4972126"/>
              <a:gd name="connsiteX3704" fmla="*/ 1749906 w 6955030"/>
              <a:gd name="connsiteY3704" fmla="*/ 230494 h 4972126"/>
              <a:gd name="connsiteX3705" fmla="*/ 1751288 w 6955030"/>
              <a:gd name="connsiteY3705" fmla="*/ 230477 h 4972126"/>
              <a:gd name="connsiteX3706" fmla="*/ 1743067 w 6955030"/>
              <a:gd name="connsiteY3706" fmla="*/ 220233 h 4972126"/>
              <a:gd name="connsiteX3707" fmla="*/ 3712957 w 6955030"/>
              <a:gd name="connsiteY3707" fmla="*/ 212424 h 4972126"/>
              <a:gd name="connsiteX3708" fmla="*/ 3744088 w 6955030"/>
              <a:gd name="connsiteY3708" fmla="*/ 235248 h 4972126"/>
              <a:gd name="connsiteX3709" fmla="*/ 3712957 w 6955030"/>
              <a:gd name="connsiteY3709" fmla="*/ 212424 h 4972126"/>
              <a:gd name="connsiteX3710" fmla="*/ 2075545 w 6955030"/>
              <a:gd name="connsiteY3710" fmla="*/ 210395 h 4972126"/>
              <a:gd name="connsiteX3711" fmla="*/ 2057870 w 6955030"/>
              <a:gd name="connsiteY3711" fmla="*/ 218559 h 4972126"/>
              <a:gd name="connsiteX3712" fmla="*/ 2051390 w 6955030"/>
              <a:gd name="connsiteY3712" fmla="*/ 225514 h 4972126"/>
              <a:gd name="connsiteX3713" fmla="*/ 2045995 w 6955030"/>
              <a:gd name="connsiteY3713" fmla="*/ 240756 h 4972126"/>
              <a:gd name="connsiteX3714" fmla="*/ 2067235 w 6955030"/>
              <a:gd name="connsiteY3714" fmla="*/ 251519 h 4972126"/>
              <a:gd name="connsiteX3715" fmla="*/ 2065437 w 6955030"/>
              <a:gd name="connsiteY3715" fmla="*/ 248060 h 4972126"/>
              <a:gd name="connsiteX3716" fmla="*/ 2058124 w 6955030"/>
              <a:gd name="connsiteY3716" fmla="*/ 231765 h 4972126"/>
              <a:gd name="connsiteX3717" fmla="*/ 2089645 w 6955030"/>
              <a:gd name="connsiteY3717" fmla="*/ 244334 h 4972126"/>
              <a:gd name="connsiteX3718" fmla="*/ 2099690 w 6955030"/>
              <a:gd name="connsiteY3718" fmla="*/ 229848 h 4972126"/>
              <a:gd name="connsiteX3719" fmla="*/ 2075545 w 6955030"/>
              <a:gd name="connsiteY3719" fmla="*/ 210395 h 4972126"/>
              <a:gd name="connsiteX3720" fmla="*/ 1716632 w 6955030"/>
              <a:gd name="connsiteY3720" fmla="*/ 208720 h 4972126"/>
              <a:gd name="connsiteX3721" fmla="*/ 1695503 w 6955030"/>
              <a:gd name="connsiteY3721" fmla="*/ 209504 h 4972126"/>
              <a:gd name="connsiteX3722" fmla="*/ 1687787 w 6955030"/>
              <a:gd name="connsiteY3722" fmla="*/ 218137 h 4972126"/>
              <a:gd name="connsiteX3723" fmla="*/ 1691602 w 6955030"/>
              <a:gd name="connsiteY3723" fmla="*/ 223192 h 4972126"/>
              <a:gd name="connsiteX3724" fmla="*/ 1697941 w 6955030"/>
              <a:gd name="connsiteY3724" fmla="*/ 225549 h 4972126"/>
              <a:gd name="connsiteX3725" fmla="*/ 1699253 w 6955030"/>
              <a:gd name="connsiteY3725" fmla="*/ 225159 h 4972126"/>
              <a:gd name="connsiteX3726" fmla="*/ 1710512 w 6955030"/>
              <a:gd name="connsiteY3726" fmla="*/ 215933 h 4972126"/>
              <a:gd name="connsiteX3727" fmla="*/ 3541962 w 6955030"/>
              <a:gd name="connsiteY3727" fmla="*/ 206839 h 4972126"/>
              <a:gd name="connsiteX3728" fmla="*/ 3547286 w 6955030"/>
              <a:gd name="connsiteY3728" fmla="*/ 209726 h 4972126"/>
              <a:gd name="connsiteX3729" fmla="*/ 3566032 w 6955030"/>
              <a:gd name="connsiteY3729" fmla="*/ 221331 h 4972126"/>
              <a:gd name="connsiteX3730" fmla="*/ 3546028 w 6955030"/>
              <a:gd name="connsiteY3730" fmla="*/ 250423 h 4972126"/>
              <a:gd name="connsiteX3731" fmla="*/ 3533940 w 6955030"/>
              <a:gd name="connsiteY3731" fmla="*/ 229068 h 4972126"/>
              <a:gd name="connsiteX3732" fmla="*/ 3541962 w 6955030"/>
              <a:gd name="connsiteY3732" fmla="*/ 206839 h 4972126"/>
              <a:gd name="connsiteX3733" fmla="*/ 4347384 w 6955030"/>
              <a:gd name="connsiteY3733" fmla="*/ 205497 h 4972126"/>
              <a:gd name="connsiteX3734" fmla="*/ 4349514 w 6955030"/>
              <a:gd name="connsiteY3734" fmla="*/ 241486 h 4972126"/>
              <a:gd name="connsiteX3735" fmla="*/ 4334070 w 6955030"/>
              <a:gd name="connsiteY3735" fmla="*/ 224902 h 4972126"/>
              <a:gd name="connsiteX3736" fmla="*/ 4347384 w 6955030"/>
              <a:gd name="connsiteY3736" fmla="*/ 205497 h 4972126"/>
              <a:gd name="connsiteX3737" fmla="*/ 3592126 w 6955030"/>
              <a:gd name="connsiteY3737" fmla="*/ 203070 h 4972126"/>
              <a:gd name="connsiteX3738" fmla="*/ 3601183 w 6955030"/>
              <a:gd name="connsiteY3738" fmla="*/ 218994 h 4972126"/>
              <a:gd name="connsiteX3739" fmla="*/ 3580908 w 6955030"/>
              <a:gd name="connsiteY3739" fmla="*/ 258220 h 4972126"/>
              <a:gd name="connsiteX3740" fmla="*/ 3572122 w 6955030"/>
              <a:gd name="connsiteY3740" fmla="*/ 232013 h 4972126"/>
              <a:gd name="connsiteX3741" fmla="*/ 3582379 w 6955030"/>
              <a:gd name="connsiteY3741" fmla="*/ 207358 h 4972126"/>
              <a:gd name="connsiteX3742" fmla="*/ 3592126 w 6955030"/>
              <a:gd name="connsiteY3742" fmla="*/ 203070 h 4972126"/>
              <a:gd name="connsiteX3743" fmla="*/ 2929279 w 6955030"/>
              <a:gd name="connsiteY3743" fmla="*/ 199022 h 4972126"/>
              <a:gd name="connsiteX3744" fmla="*/ 2973355 w 6955030"/>
              <a:gd name="connsiteY3744" fmla="*/ 216114 h 4972126"/>
              <a:gd name="connsiteX3745" fmla="*/ 2880908 w 6955030"/>
              <a:gd name="connsiteY3745" fmla="*/ 229994 h 4972126"/>
              <a:gd name="connsiteX3746" fmla="*/ 2877988 w 6955030"/>
              <a:gd name="connsiteY3746" fmla="*/ 232926 h 4972126"/>
              <a:gd name="connsiteX3747" fmla="*/ 2892751 w 6955030"/>
              <a:gd name="connsiteY3747" fmla="*/ 249156 h 4972126"/>
              <a:gd name="connsiteX3748" fmla="*/ 2886560 w 6955030"/>
              <a:gd name="connsiteY3748" fmla="*/ 247159 h 4972126"/>
              <a:gd name="connsiteX3749" fmla="*/ 2876939 w 6955030"/>
              <a:gd name="connsiteY3749" fmla="*/ 233977 h 4972126"/>
              <a:gd name="connsiteX3750" fmla="*/ 2867336 w 6955030"/>
              <a:gd name="connsiteY3750" fmla="*/ 243616 h 4972126"/>
              <a:gd name="connsiteX3751" fmla="*/ 2864637 w 6955030"/>
              <a:gd name="connsiteY3751" fmla="*/ 228021 h 4972126"/>
              <a:gd name="connsiteX3752" fmla="*/ 2871864 w 6955030"/>
              <a:gd name="connsiteY3752" fmla="*/ 227028 h 4972126"/>
              <a:gd name="connsiteX3753" fmla="*/ 2868792 w 6955030"/>
              <a:gd name="connsiteY3753" fmla="*/ 222822 h 4972126"/>
              <a:gd name="connsiteX3754" fmla="*/ 2872536 w 6955030"/>
              <a:gd name="connsiteY3754" fmla="*/ 226936 h 4972126"/>
              <a:gd name="connsiteX3755" fmla="*/ 2877423 w 6955030"/>
              <a:gd name="connsiteY3755" fmla="*/ 226264 h 4972126"/>
              <a:gd name="connsiteX3756" fmla="*/ 2890369 w 6955030"/>
              <a:gd name="connsiteY3756" fmla="*/ 219985 h 4972126"/>
              <a:gd name="connsiteX3757" fmla="*/ 2884641 w 6955030"/>
              <a:gd name="connsiteY3757" fmla="*/ 199139 h 4972126"/>
              <a:gd name="connsiteX3758" fmla="*/ 2929279 w 6955030"/>
              <a:gd name="connsiteY3758" fmla="*/ 199022 h 4972126"/>
              <a:gd name="connsiteX3759" fmla="*/ 4099056 w 6955030"/>
              <a:gd name="connsiteY3759" fmla="*/ 196470 h 4972126"/>
              <a:gd name="connsiteX3760" fmla="*/ 4120562 w 6955030"/>
              <a:gd name="connsiteY3760" fmla="*/ 223612 h 4972126"/>
              <a:gd name="connsiteX3761" fmla="*/ 4098128 w 6955030"/>
              <a:gd name="connsiteY3761" fmla="*/ 227031 h 4972126"/>
              <a:gd name="connsiteX3762" fmla="*/ 4099056 w 6955030"/>
              <a:gd name="connsiteY3762" fmla="*/ 196470 h 4972126"/>
              <a:gd name="connsiteX3763" fmla="*/ 1862511 w 6955030"/>
              <a:gd name="connsiteY3763" fmla="*/ 194674 h 4972126"/>
              <a:gd name="connsiteX3764" fmla="*/ 1853583 w 6955030"/>
              <a:gd name="connsiteY3764" fmla="*/ 199540 h 4972126"/>
              <a:gd name="connsiteX3765" fmla="*/ 1835261 w 6955030"/>
              <a:gd name="connsiteY3765" fmla="*/ 224629 h 4972126"/>
              <a:gd name="connsiteX3766" fmla="*/ 1871069 w 6955030"/>
              <a:gd name="connsiteY3766" fmla="*/ 201958 h 4972126"/>
              <a:gd name="connsiteX3767" fmla="*/ 1862511 w 6955030"/>
              <a:gd name="connsiteY3767" fmla="*/ 194674 h 4972126"/>
              <a:gd name="connsiteX3768" fmla="*/ 3275918 w 6955030"/>
              <a:gd name="connsiteY3768" fmla="*/ 194280 h 4972126"/>
              <a:gd name="connsiteX3769" fmla="*/ 3304364 w 6955030"/>
              <a:gd name="connsiteY3769" fmla="*/ 231677 h 4972126"/>
              <a:gd name="connsiteX3770" fmla="*/ 3238054 w 6955030"/>
              <a:gd name="connsiteY3770" fmla="*/ 211225 h 4972126"/>
              <a:gd name="connsiteX3771" fmla="*/ 3275918 w 6955030"/>
              <a:gd name="connsiteY3771" fmla="*/ 194280 h 4972126"/>
              <a:gd name="connsiteX3772" fmla="*/ 4252158 w 6955030"/>
              <a:gd name="connsiteY3772" fmla="*/ 193556 h 4972126"/>
              <a:gd name="connsiteX3773" fmla="*/ 4261700 w 6955030"/>
              <a:gd name="connsiteY3773" fmla="*/ 193799 h 4972126"/>
              <a:gd name="connsiteX3774" fmla="*/ 4257108 w 6955030"/>
              <a:gd name="connsiteY3774" fmla="*/ 239386 h 4972126"/>
              <a:gd name="connsiteX3775" fmla="*/ 4241724 w 6955030"/>
              <a:gd name="connsiteY3775" fmla="*/ 222830 h 4972126"/>
              <a:gd name="connsiteX3776" fmla="*/ 4242326 w 6955030"/>
              <a:gd name="connsiteY3776" fmla="*/ 202467 h 4972126"/>
              <a:gd name="connsiteX3777" fmla="*/ 4252158 w 6955030"/>
              <a:gd name="connsiteY3777" fmla="*/ 193556 h 4972126"/>
              <a:gd name="connsiteX3778" fmla="*/ 1905625 w 6955030"/>
              <a:gd name="connsiteY3778" fmla="*/ 192037 h 4972126"/>
              <a:gd name="connsiteX3779" fmla="*/ 1895637 w 6955030"/>
              <a:gd name="connsiteY3779" fmla="*/ 193166 h 4972126"/>
              <a:gd name="connsiteX3780" fmla="*/ 1880460 w 6955030"/>
              <a:gd name="connsiteY3780" fmla="*/ 207985 h 4972126"/>
              <a:gd name="connsiteX3781" fmla="*/ 1882495 w 6955030"/>
              <a:gd name="connsiteY3781" fmla="*/ 243763 h 4972126"/>
              <a:gd name="connsiteX3782" fmla="*/ 1911288 w 6955030"/>
              <a:gd name="connsiteY3782" fmla="*/ 240975 h 4972126"/>
              <a:gd name="connsiteX3783" fmla="*/ 1888255 w 6955030"/>
              <a:gd name="connsiteY3783" fmla="*/ 264579 h 4972126"/>
              <a:gd name="connsiteX3784" fmla="*/ 1864195 w 6955030"/>
              <a:gd name="connsiteY3784" fmla="*/ 253371 h 4972126"/>
              <a:gd name="connsiteX3785" fmla="*/ 1861882 w 6955030"/>
              <a:gd name="connsiteY3785" fmla="*/ 252372 h 4972126"/>
              <a:gd name="connsiteX3786" fmla="*/ 1864279 w 6955030"/>
              <a:gd name="connsiteY3786" fmla="*/ 267359 h 4972126"/>
              <a:gd name="connsiteX3787" fmla="*/ 1866110 w 6955030"/>
              <a:gd name="connsiteY3787" fmla="*/ 287900 h 4972126"/>
              <a:gd name="connsiteX3788" fmla="*/ 1906741 w 6955030"/>
              <a:gd name="connsiteY3788" fmla="*/ 257150 h 4972126"/>
              <a:gd name="connsiteX3789" fmla="*/ 1908828 w 6955030"/>
              <a:gd name="connsiteY3789" fmla="*/ 258754 h 4972126"/>
              <a:gd name="connsiteX3790" fmla="*/ 1913058 w 6955030"/>
              <a:gd name="connsiteY3790" fmla="*/ 237889 h 4972126"/>
              <a:gd name="connsiteX3791" fmla="*/ 1899171 w 6955030"/>
              <a:gd name="connsiteY3791" fmla="*/ 219649 h 4972126"/>
              <a:gd name="connsiteX3792" fmla="*/ 1924636 w 6955030"/>
              <a:gd name="connsiteY3792" fmla="*/ 221598 h 4972126"/>
              <a:gd name="connsiteX3793" fmla="*/ 1905625 w 6955030"/>
              <a:gd name="connsiteY3793" fmla="*/ 192037 h 4972126"/>
              <a:gd name="connsiteX3794" fmla="*/ 2257172 w 6955030"/>
              <a:gd name="connsiteY3794" fmla="*/ 186032 h 4972126"/>
              <a:gd name="connsiteX3795" fmla="*/ 2232725 w 6955030"/>
              <a:gd name="connsiteY3795" fmla="*/ 218165 h 4972126"/>
              <a:gd name="connsiteX3796" fmla="*/ 2231981 w 6955030"/>
              <a:gd name="connsiteY3796" fmla="*/ 219694 h 4972126"/>
              <a:gd name="connsiteX3797" fmla="*/ 2237095 w 6955030"/>
              <a:gd name="connsiteY3797" fmla="*/ 220409 h 4972126"/>
              <a:gd name="connsiteX3798" fmla="*/ 2263720 w 6955030"/>
              <a:gd name="connsiteY3798" fmla="*/ 231407 h 4972126"/>
              <a:gd name="connsiteX3799" fmla="*/ 2267438 w 6955030"/>
              <a:gd name="connsiteY3799" fmla="*/ 232577 h 4972126"/>
              <a:gd name="connsiteX3800" fmla="*/ 2278346 w 6955030"/>
              <a:gd name="connsiteY3800" fmla="*/ 223371 h 4972126"/>
              <a:gd name="connsiteX3801" fmla="*/ 2252917 w 6955030"/>
              <a:gd name="connsiteY3801" fmla="*/ 221419 h 4972126"/>
              <a:gd name="connsiteX3802" fmla="*/ 2257172 w 6955030"/>
              <a:gd name="connsiteY3802" fmla="*/ 186032 h 4972126"/>
              <a:gd name="connsiteX3803" fmla="*/ 1922533 w 6955030"/>
              <a:gd name="connsiteY3803" fmla="*/ 185549 h 4972126"/>
              <a:gd name="connsiteX3804" fmla="*/ 1947337 w 6955030"/>
              <a:gd name="connsiteY3804" fmla="*/ 207865 h 4972126"/>
              <a:gd name="connsiteX3805" fmla="*/ 1947080 w 6955030"/>
              <a:gd name="connsiteY3805" fmla="*/ 219408 h 4972126"/>
              <a:gd name="connsiteX3806" fmla="*/ 1943841 w 6955030"/>
              <a:gd name="connsiteY3806" fmla="*/ 223078 h 4972126"/>
              <a:gd name="connsiteX3807" fmla="*/ 1947220 w 6955030"/>
              <a:gd name="connsiteY3807" fmla="*/ 223095 h 4972126"/>
              <a:gd name="connsiteX3808" fmla="*/ 1959300 w 6955030"/>
              <a:gd name="connsiteY3808" fmla="*/ 227634 h 4972126"/>
              <a:gd name="connsiteX3809" fmla="*/ 1957026 w 6955030"/>
              <a:gd name="connsiteY3809" fmla="*/ 203544 h 4972126"/>
              <a:gd name="connsiteX3810" fmla="*/ 1922533 w 6955030"/>
              <a:gd name="connsiteY3810" fmla="*/ 185549 h 4972126"/>
              <a:gd name="connsiteX3811" fmla="*/ 1498841 w 6955030"/>
              <a:gd name="connsiteY3811" fmla="*/ 183867 h 4972126"/>
              <a:gd name="connsiteX3812" fmla="*/ 1494473 w 6955030"/>
              <a:gd name="connsiteY3812" fmla="*/ 187277 h 4972126"/>
              <a:gd name="connsiteX3813" fmla="*/ 1486070 w 6955030"/>
              <a:gd name="connsiteY3813" fmla="*/ 207285 h 4972126"/>
              <a:gd name="connsiteX3814" fmla="*/ 1504209 w 6955030"/>
              <a:gd name="connsiteY3814" fmla="*/ 210031 h 4972126"/>
              <a:gd name="connsiteX3815" fmla="*/ 1506854 w 6955030"/>
              <a:gd name="connsiteY3815" fmla="*/ 209114 h 4972126"/>
              <a:gd name="connsiteX3816" fmla="*/ 1510882 w 6955030"/>
              <a:gd name="connsiteY3816" fmla="*/ 199499 h 4972126"/>
              <a:gd name="connsiteX3817" fmla="*/ 1516203 w 6955030"/>
              <a:gd name="connsiteY3817" fmla="*/ 208437 h 4972126"/>
              <a:gd name="connsiteX3818" fmla="*/ 1517746 w 6955030"/>
              <a:gd name="connsiteY3818" fmla="*/ 208272 h 4972126"/>
              <a:gd name="connsiteX3819" fmla="*/ 1516525 w 6955030"/>
              <a:gd name="connsiteY3819" fmla="*/ 186831 h 4972126"/>
              <a:gd name="connsiteX3820" fmla="*/ 1511157 w 6955030"/>
              <a:gd name="connsiteY3820" fmla="*/ 185933 h 4972126"/>
              <a:gd name="connsiteX3821" fmla="*/ 1509658 w 6955030"/>
              <a:gd name="connsiteY3821" fmla="*/ 189812 h 4972126"/>
              <a:gd name="connsiteX3822" fmla="*/ 1505301 w 6955030"/>
              <a:gd name="connsiteY3822" fmla="*/ 188785 h 4972126"/>
              <a:gd name="connsiteX3823" fmla="*/ 1505576 w 6955030"/>
              <a:gd name="connsiteY3823" fmla="*/ 184996 h 4972126"/>
              <a:gd name="connsiteX3824" fmla="*/ 3417637 w 6955030"/>
              <a:gd name="connsiteY3824" fmla="*/ 174187 h 4972126"/>
              <a:gd name="connsiteX3825" fmla="*/ 3462205 w 6955030"/>
              <a:gd name="connsiteY3825" fmla="*/ 177634 h 4972126"/>
              <a:gd name="connsiteX3826" fmla="*/ 3484007 w 6955030"/>
              <a:gd name="connsiteY3826" fmla="*/ 194639 h 4972126"/>
              <a:gd name="connsiteX3827" fmla="*/ 3442198 w 6955030"/>
              <a:gd name="connsiteY3827" fmla="*/ 206697 h 4972126"/>
              <a:gd name="connsiteX3828" fmla="*/ 3454287 w 6955030"/>
              <a:gd name="connsiteY3828" fmla="*/ 228019 h 4972126"/>
              <a:gd name="connsiteX3829" fmla="*/ 3424898 w 6955030"/>
              <a:gd name="connsiteY3829" fmla="*/ 251142 h 4972126"/>
              <a:gd name="connsiteX3830" fmla="*/ 3441570 w 6955030"/>
              <a:gd name="connsiteY3830" fmla="*/ 227031 h 4972126"/>
              <a:gd name="connsiteX3831" fmla="*/ 3412810 w 6955030"/>
              <a:gd name="connsiteY3831" fmla="*/ 229908 h 4972126"/>
              <a:gd name="connsiteX3832" fmla="*/ 3417637 w 6955030"/>
              <a:gd name="connsiteY3832" fmla="*/ 174187 h 4972126"/>
              <a:gd name="connsiteX3833" fmla="*/ 1515788 w 6955030"/>
              <a:gd name="connsiteY3833" fmla="*/ 173935 h 4972126"/>
              <a:gd name="connsiteX3834" fmla="*/ 1515194 w 6955030"/>
              <a:gd name="connsiteY3834" fmla="*/ 175475 h 4972126"/>
              <a:gd name="connsiteX3835" fmla="*/ 1515890 w 6955030"/>
              <a:gd name="connsiteY3835" fmla="*/ 175691 h 4972126"/>
              <a:gd name="connsiteX3836" fmla="*/ 1611756 w 6955030"/>
              <a:gd name="connsiteY3836" fmla="*/ 173136 h 4972126"/>
              <a:gd name="connsiteX3837" fmla="*/ 1615494 w 6955030"/>
              <a:gd name="connsiteY3837" fmla="*/ 194461 h 4972126"/>
              <a:gd name="connsiteX3838" fmla="*/ 1619556 w 6955030"/>
              <a:gd name="connsiteY3838" fmla="*/ 217719 h 4972126"/>
              <a:gd name="connsiteX3839" fmla="*/ 1670510 w 6955030"/>
              <a:gd name="connsiteY3839" fmla="*/ 221769 h 4972126"/>
              <a:gd name="connsiteX3840" fmla="*/ 1661250 w 6955030"/>
              <a:gd name="connsiteY3840" fmla="*/ 224696 h 4972126"/>
              <a:gd name="connsiteX3841" fmla="*/ 1667784 w 6955030"/>
              <a:gd name="connsiteY3841" fmla="*/ 230255 h 4972126"/>
              <a:gd name="connsiteX3842" fmla="*/ 1671564 w 6955030"/>
              <a:gd name="connsiteY3842" fmla="*/ 230570 h 4972126"/>
              <a:gd name="connsiteX3843" fmla="*/ 1673509 w 6955030"/>
              <a:gd name="connsiteY3843" fmla="*/ 228196 h 4972126"/>
              <a:gd name="connsiteX3844" fmla="*/ 1677875 w 6955030"/>
              <a:gd name="connsiteY3844" fmla="*/ 220271 h 4972126"/>
              <a:gd name="connsiteX3845" fmla="*/ 1676722 w 6955030"/>
              <a:gd name="connsiteY3845" fmla="*/ 212457 h 4972126"/>
              <a:gd name="connsiteX3846" fmla="*/ 1679968 w 6955030"/>
              <a:gd name="connsiteY3846" fmla="*/ 197427 h 4972126"/>
              <a:gd name="connsiteX3847" fmla="*/ 1664492 w 6955030"/>
              <a:gd name="connsiteY3847" fmla="*/ 180961 h 4972126"/>
              <a:gd name="connsiteX3848" fmla="*/ 1642390 w 6955030"/>
              <a:gd name="connsiteY3848" fmla="*/ 174095 h 4972126"/>
              <a:gd name="connsiteX3849" fmla="*/ 1635403 w 6955030"/>
              <a:gd name="connsiteY3849" fmla="*/ 193948 h 4972126"/>
              <a:gd name="connsiteX3850" fmla="*/ 1616728 w 6955030"/>
              <a:gd name="connsiteY3850" fmla="*/ 179889 h 4972126"/>
              <a:gd name="connsiteX3851" fmla="*/ 1417061 w 6955030"/>
              <a:gd name="connsiteY3851" fmla="*/ 171297 h 4972126"/>
              <a:gd name="connsiteX3852" fmla="*/ 1378282 w 6955030"/>
              <a:gd name="connsiteY3852" fmla="*/ 188720 h 4972126"/>
              <a:gd name="connsiteX3853" fmla="*/ 1417061 w 6955030"/>
              <a:gd name="connsiteY3853" fmla="*/ 171297 h 4972126"/>
              <a:gd name="connsiteX3854" fmla="*/ 2375606 w 6955030"/>
              <a:gd name="connsiteY3854" fmla="*/ 169778 h 4972126"/>
              <a:gd name="connsiteX3855" fmla="*/ 2387692 w 6955030"/>
              <a:gd name="connsiteY3855" fmla="*/ 191100 h 4972126"/>
              <a:gd name="connsiteX3856" fmla="*/ 2380735 w 6955030"/>
              <a:gd name="connsiteY3856" fmla="*/ 211016 h 4972126"/>
              <a:gd name="connsiteX3857" fmla="*/ 2370719 w 6955030"/>
              <a:gd name="connsiteY3857" fmla="*/ 225441 h 4972126"/>
              <a:gd name="connsiteX3858" fmla="*/ 2362230 w 6955030"/>
              <a:gd name="connsiteY3858" fmla="*/ 189125 h 4972126"/>
              <a:gd name="connsiteX3859" fmla="*/ 2375606 w 6955030"/>
              <a:gd name="connsiteY3859" fmla="*/ 169778 h 4972126"/>
              <a:gd name="connsiteX3860" fmla="*/ 3121535 w 6955030"/>
              <a:gd name="connsiteY3860" fmla="*/ 166506 h 4972126"/>
              <a:gd name="connsiteX3861" fmla="*/ 3092086 w 6955030"/>
              <a:gd name="connsiteY3861" fmla="*/ 189661 h 4972126"/>
              <a:gd name="connsiteX3862" fmla="*/ 3121535 w 6955030"/>
              <a:gd name="connsiteY3862" fmla="*/ 166506 h 4972126"/>
              <a:gd name="connsiteX3863" fmla="*/ 3325746 w 6955030"/>
              <a:gd name="connsiteY3863" fmla="*/ 162187 h 4972126"/>
              <a:gd name="connsiteX3864" fmla="*/ 3338196 w 6955030"/>
              <a:gd name="connsiteY3864" fmla="*/ 175010 h 4972126"/>
              <a:gd name="connsiteX3865" fmla="*/ 3339596 w 6955030"/>
              <a:gd name="connsiteY3865" fmla="*/ 179712 h 4972126"/>
              <a:gd name="connsiteX3866" fmla="*/ 2838003 w 6955030"/>
              <a:gd name="connsiteY3866" fmla="*/ 159881 h 4972126"/>
              <a:gd name="connsiteX3867" fmla="*/ 2879214 w 6955030"/>
              <a:gd name="connsiteY3867" fmla="*/ 168066 h 4972126"/>
              <a:gd name="connsiteX3868" fmla="*/ 2881639 w 6955030"/>
              <a:gd name="connsiteY3868" fmla="*/ 193769 h 4972126"/>
              <a:gd name="connsiteX3869" fmla="*/ 2808044 w 6955030"/>
              <a:gd name="connsiteY3869" fmla="*/ 203337 h 4972126"/>
              <a:gd name="connsiteX3870" fmla="*/ 2757150 w 6955030"/>
              <a:gd name="connsiteY3870" fmla="*/ 199408 h 4972126"/>
              <a:gd name="connsiteX3871" fmla="*/ 2786271 w 6955030"/>
              <a:gd name="connsiteY3871" fmla="*/ 186364 h 4972126"/>
              <a:gd name="connsiteX3872" fmla="*/ 2777451 w 6955030"/>
              <a:gd name="connsiteY3872" fmla="*/ 160210 h 4972126"/>
              <a:gd name="connsiteX3873" fmla="*/ 2838003 w 6955030"/>
              <a:gd name="connsiteY3873" fmla="*/ 159881 h 4972126"/>
              <a:gd name="connsiteX3874" fmla="*/ 3153629 w 6955030"/>
              <a:gd name="connsiteY3874" fmla="*/ 158804 h 4972126"/>
              <a:gd name="connsiteX3875" fmla="*/ 3162058 w 6955030"/>
              <a:gd name="connsiteY3875" fmla="*/ 195091 h 4972126"/>
              <a:gd name="connsiteX3876" fmla="*/ 3200805 w 6955030"/>
              <a:gd name="connsiteY3876" fmla="*/ 177726 h 4972126"/>
              <a:gd name="connsiteX3877" fmla="*/ 3231695 w 6955030"/>
              <a:gd name="connsiteY3877" fmla="*/ 210777 h 4972126"/>
              <a:gd name="connsiteX3878" fmla="*/ 3133625 w 6955030"/>
              <a:gd name="connsiteY3878" fmla="*/ 187744 h 4972126"/>
              <a:gd name="connsiteX3879" fmla="*/ 3153629 w 6955030"/>
              <a:gd name="connsiteY3879" fmla="*/ 158804 h 4972126"/>
              <a:gd name="connsiteX3880" fmla="*/ 1957008 w 6955030"/>
              <a:gd name="connsiteY3880" fmla="*/ 157574 h 4972126"/>
              <a:gd name="connsiteX3881" fmla="*/ 1948597 w 6955030"/>
              <a:gd name="connsiteY3881" fmla="*/ 167228 h 4972126"/>
              <a:gd name="connsiteX3882" fmla="*/ 1976758 w 6955030"/>
              <a:gd name="connsiteY3882" fmla="*/ 184681 h 4972126"/>
              <a:gd name="connsiteX3883" fmla="*/ 1967006 w 6955030"/>
              <a:gd name="connsiteY3883" fmla="*/ 162842 h 4972126"/>
              <a:gd name="connsiteX3884" fmla="*/ 1957008 w 6955030"/>
              <a:gd name="connsiteY3884" fmla="*/ 157574 h 4972126"/>
              <a:gd name="connsiteX3885" fmla="*/ 2985686 w 6955030"/>
              <a:gd name="connsiteY3885" fmla="*/ 151183 h 4972126"/>
              <a:gd name="connsiteX3886" fmla="*/ 3000344 w 6955030"/>
              <a:gd name="connsiteY3886" fmla="*/ 167288 h 4972126"/>
              <a:gd name="connsiteX3887" fmla="*/ 2962524 w 6955030"/>
              <a:gd name="connsiteY3887" fmla="*/ 154151 h 4972126"/>
              <a:gd name="connsiteX3888" fmla="*/ 2985686 w 6955030"/>
              <a:gd name="connsiteY3888" fmla="*/ 151183 h 4972126"/>
              <a:gd name="connsiteX3889" fmla="*/ 1315930 w 6955030"/>
              <a:gd name="connsiteY3889" fmla="*/ 143105 h 4972126"/>
              <a:gd name="connsiteX3890" fmla="*/ 1341032 w 6955030"/>
              <a:gd name="connsiteY3890" fmla="*/ 155282 h 4972126"/>
              <a:gd name="connsiteX3891" fmla="*/ 1324658 w 6955030"/>
              <a:gd name="connsiteY3891" fmla="*/ 169259 h 4972126"/>
              <a:gd name="connsiteX3892" fmla="*/ 1318931 w 6955030"/>
              <a:gd name="connsiteY3892" fmla="*/ 148503 h 4972126"/>
              <a:gd name="connsiteX3893" fmla="*/ 1315930 w 6955030"/>
              <a:gd name="connsiteY3893" fmla="*/ 143105 h 4972126"/>
              <a:gd name="connsiteX3894" fmla="*/ 2698323 w 6955030"/>
              <a:gd name="connsiteY3894" fmla="*/ 142504 h 4972126"/>
              <a:gd name="connsiteX3895" fmla="*/ 2716904 w 6955030"/>
              <a:gd name="connsiteY3895" fmla="*/ 160540 h 4972126"/>
              <a:gd name="connsiteX3896" fmla="*/ 2767797 w 6955030"/>
              <a:gd name="connsiteY3896" fmla="*/ 164527 h 4972126"/>
              <a:gd name="connsiteX3897" fmla="*/ 2722303 w 6955030"/>
              <a:gd name="connsiteY3897" fmla="*/ 191581 h 4972126"/>
              <a:gd name="connsiteX3898" fmla="*/ 2679025 w 6955030"/>
              <a:gd name="connsiteY3898" fmla="*/ 147433 h 4972126"/>
              <a:gd name="connsiteX3899" fmla="*/ 2698323 w 6955030"/>
              <a:gd name="connsiteY3899" fmla="*/ 142504 h 4972126"/>
              <a:gd name="connsiteX3900" fmla="*/ 2161710 w 6955030"/>
              <a:gd name="connsiteY3900" fmla="*/ 128101 h 4972126"/>
              <a:gd name="connsiteX3901" fmla="*/ 2137569 w 6955030"/>
              <a:gd name="connsiteY3901" fmla="*/ 135978 h 4972126"/>
              <a:gd name="connsiteX3902" fmla="*/ 2185135 w 6955030"/>
              <a:gd name="connsiteY3902" fmla="*/ 144762 h 4972126"/>
              <a:gd name="connsiteX3903" fmla="*/ 2161710 w 6955030"/>
              <a:gd name="connsiteY3903" fmla="*/ 128101 h 4972126"/>
              <a:gd name="connsiteX3904" fmla="*/ 3151497 w 6955030"/>
              <a:gd name="connsiteY3904" fmla="*/ 122933 h 4972126"/>
              <a:gd name="connsiteX3905" fmla="*/ 3166641 w 6955030"/>
              <a:gd name="connsiteY3905" fmla="*/ 149625 h 4972126"/>
              <a:gd name="connsiteX3906" fmla="*/ 3128764 w 6955030"/>
              <a:gd name="connsiteY3906" fmla="*/ 136461 h 4972126"/>
              <a:gd name="connsiteX3907" fmla="*/ 3151497 w 6955030"/>
              <a:gd name="connsiteY3907" fmla="*/ 122933 h 4972126"/>
              <a:gd name="connsiteX3908" fmla="*/ 1927722 w 6955030"/>
              <a:gd name="connsiteY3908" fmla="*/ 119752 h 4972126"/>
              <a:gd name="connsiteX3909" fmla="*/ 1919804 w 6955030"/>
              <a:gd name="connsiteY3909" fmla="*/ 169987 h 4972126"/>
              <a:gd name="connsiteX3910" fmla="*/ 1945598 w 6955030"/>
              <a:gd name="connsiteY3910" fmla="*/ 161800 h 4972126"/>
              <a:gd name="connsiteX3911" fmla="*/ 1927722 w 6955030"/>
              <a:gd name="connsiteY3911" fmla="*/ 119752 h 4972126"/>
              <a:gd name="connsiteX3912" fmla="*/ 1911421 w 6955030"/>
              <a:gd name="connsiteY3912" fmla="*/ 113975 h 4972126"/>
              <a:gd name="connsiteX3913" fmla="*/ 1869572 w 6955030"/>
              <a:gd name="connsiteY3913" fmla="*/ 145815 h 4972126"/>
              <a:gd name="connsiteX3914" fmla="*/ 1894073 w 6955030"/>
              <a:gd name="connsiteY3914" fmla="*/ 178323 h 4972126"/>
              <a:gd name="connsiteX3915" fmla="*/ 1921036 w 6955030"/>
              <a:gd name="connsiteY3915" fmla="*/ 129469 h 4972126"/>
              <a:gd name="connsiteX3916" fmla="*/ 1911421 w 6955030"/>
              <a:gd name="connsiteY3916" fmla="*/ 113975 h 4972126"/>
              <a:gd name="connsiteX3917" fmla="*/ 1626191 w 6955030"/>
              <a:gd name="connsiteY3917" fmla="*/ 110221 h 4972126"/>
              <a:gd name="connsiteX3918" fmla="*/ 1618819 w 6955030"/>
              <a:gd name="connsiteY3918" fmla="*/ 111024 h 4972126"/>
              <a:gd name="connsiteX3919" fmla="*/ 1643319 w 6955030"/>
              <a:gd name="connsiteY3919" fmla="*/ 143564 h 4972126"/>
              <a:gd name="connsiteX3920" fmla="*/ 1626191 w 6955030"/>
              <a:gd name="connsiteY3920" fmla="*/ 110221 h 4972126"/>
              <a:gd name="connsiteX3921" fmla="*/ 2749645 w 6955030"/>
              <a:gd name="connsiteY3921" fmla="*/ 106051 h 4972126"/>
              <a:gd name="connsiteX3922" fmla="*/ 2767125 w 6955030"/>
              <a:gd name="connsiteY3922" fmla="*/ 111688 h 4972126"/>
              <a:gd name="connsiteX3923" fmla="*/ 2817130 w 6955030"/>
              <a:gd name="connsiteY3923" fmla="*/ 112345 h 4972126"/>
              <a:gd name="connsiteX3924" fmla="*/ 2766672 w 6955030"/>
              <a:gd name="connsiteY3924" fmla="*/ 124766 h 4972126"/>
              <a:gd name="connsiteX3925" fmla="*/ 1555538 w 6955030"/>
              <a:gd name="connsiteY3925" fmla="*/ 95968 h 4972126"/>
              <a:gd name="connsiteX3926" fmla="*/ 1596386 w 6955030"/>
              <a:gd name="connsiteY3926" fmla="*/ 114445 h 4972126"/>
              <a:gd name="connsiteX3927" fmla="*/ 1555538 w 6955030"/>
              <a:gd name="connsiteY3927" fmla="*/ 95968 h 4972126"/>
              <a:gd name="connsiteX3928" fmla="*/ 2725687 w 6955030"/>
              <a:gd name="connsiteY3928" fmla="*/ 79714 h 4972126"/>
              <a:gd name="connsiteX3929" fmla="*/ 2749645 w 6955030"/>
              <a:gd name="connsiteY3929" fmla="*/ 106051 h 4972126"/>
              <a:gd name="connsiteX3930" fmla="*/ 2743455 w 6955030"/>
              <a:gd name="connsiteY3930" fmla="*/ 104054 h 4972126"/>
              <a:gd name="connsiteX3931" fmla="*/ 2725687 w 6955030"/>
              <a:gd name="connsiteY3931" fmla="*/ 79714 h 4972126"/>
              <a:gd name="connsiteX3932" fmla="*/ 1665813 w 6955030"/>
              <a:gd name="connsiteY3932" fmla="*/ 33141 h 4972126"/>
              <a:gd name="connsiteX3933" fmla="*/ 1633693 w 6955030"/>
              <a:gd name="connsiteY3933" fmla="*/ 40908 h 4972126"/>
              <a:gd name="connsiteX3934" fmla="*/ 1665813 w 6955030"/>
              <a:gd name="connsiteY3934" fmla="*/ 33141 h 4972126"/>
              <a:gd name="connsiteX3935" fmla="*/ 1372683 w 6955030"/>
              <a:gd name="connsiteY3935" fmla="*/ 30830 h 4972126"/>
              <a:gd name="connsiteX3936" fmla="*/ 1362966 w 6955030"/>
              <a:gd name="connsiteY3936" fmla="*/ 35118 h 4972126"/>
              <a:gd name="connsiteX3937" fmla="*/ 1342962 w 6955030"/>
              <a:gd name="connsiteY3937" fmla="*/ 64180 h 4972126"/>
              <a:gd name="connsiteX3938" fmla="*/ 1374723 w 6955030"/>
              <a:gd name="connsiteY3938" fmla="*/ 66637 h 4972126"/>
              <a:gd name="connsiteX3939" fmla="*/ 1372683 w 6955030"/>
              <a:gd name="connsiteY3939" fmla="*/ 30830 h 4972126"/>
              <a:gd name="connsiteX3940" fmla="*/ 1273953 w 6955030"/>
              <a:gd name="connsiteY3940" fmla="*/ 28191 h 4972126"/>
              <a:gd name="connsiteX3941" fmla="*/ 1235175 w 6955030"/>
              <a:gd name="connsiteY3941" fmla="*/ 45614 h 4972126"/>
              <a:gd name="connsiteX3942" fmla="*/ 1273953 w 6955030"/>
              <a:gd name="connsiteY3942" fmla="*/ 28191 h 4972126"/>
              <a:gd name="connsiteX3943" fmla="*/ 1382910 w 6955030"/>
              <a:gd name="connsiteY3943" fmla="*/ 6266 h 4972126"/>
              <a:gd name="connsiteX3944" fmla="*/ 1401053 w 6955030"/>
              <a:gd name="connsiteY3944" fmla="*/ 38205 h 4972126"/>
              <a:gd name="connsiteX3945" fmla="*/ 1387769 w 6955030"/>
              <a:gd name="connsiteY3945" fmla="*/ 57552 h 4972126"/>
              <a:gd name="connsiteX3946" fmla="*/ 1468323 w 6955030"/>
              <a:gd name="connsiteY3946" fmla="*/ 28159 h 4972126"/>
              <a:gd name="connsiteX3947" fmla="*/ 1476451 w 6955030"/>
              <a:gd name="connsiteY3947" fmla="*/ 74613 h 4972126"/>
              <a:gd name="connsiteX3948" fmla="*/ 1527405 w 6955030"/>
              <a:gd name="connsiteY3948" fmla="*/ 78663 h 4972126"/>
              <a:gd name="connsiteX3949" fmla="*/ 1501316 w 6955030"/>
              <a:gd name="connsiteY3949" fmla="*/ 97019 h 4972126"/>
              <a:gd name="connsiteX3950" fmla="*/ 1466224 w 6955030"/>
              <a:gd name="connsiteY3950" fmla="*/ 99358 h 4972126"/>
              <a:gd name="connsiteX3951" fmla="*/ 1522789 w 6955030"/>
              <a:gd name="connsiteY3951" fmla="*/ 124129 h 4972126"/>
              <a:gd name="connsiteX3952" fmla="*/ 1532772 w 6955030"/>
              <a:gd name="connsiteY3952" fmla="*/ 109674 h 4972126"/>
              <a:gd name="connsiteX3953" fmla="*/ 1520689 w 6955030"/>
              <a:gd name="connsiteY3953" fmla="*/ 88291 h 4972126"/>
              <a:gd name="connsiteX3954" fmla="*/ 1540454 w 6955030"/>
              <a:gd name="connsiteY3954" fmla="*/ 69429 h 4972126"/>
              <a:gd name="connsiteX3955" fmla="*/ 1594947 w 6955030"/>
              <a:gd name="connsiteY3955" fmla="*/ 58301 h 4972126"/>
              <a:gd name="connsiteX3956" fmla="*/ 1578241 w 6955030"/>
              <a:gd name="connsiteY3956" fmla="*/ 82594 h 4972126"/>
              <a:gd name="connsiteX3957" fmla="*/ 1635491 w 6955030"/>
              <a:gd name="connsiteY3957" fmla="*/ 87033 h 4972126"/>
              <a:gd name="connsiteX3958" fmla="*/ 1647280 w 6955030"/>
              <a:gd name="connsiteY3958" fmla="*/ 118554 h 4972126"/>
              <a:gd name="connsiteX3959" fmla="*/ 1676668 w 6955030"/>
              <a:gd name="connsiteY3959" fmla="*/ 95311 h 4972126"/>
              <a:gd name="connsiteX3960" fmla="*/ 1659096 w 6955030"/>
              <a:gd name="connsiteY3960" fmla="*/ 149951 h 4972126"/>
              <a:gd name="connsiteX3961" fmla="*/ 1681200 w 6955030"/>
              <a:gd name="connsiteY3961" fmla="*/ 156790 h 4972126"/>
              <a:gd name="connsiteX3962" fmla="*/ 1703872 w 6955030"/>
              <a:gd name="connsiteY3962" fmla="*/ 143263 h 4972126"/>
              <a:gd name="connsiteX3963" fmla="*/ 1717577 w 6955030"/>
              <a:gd name="connsiteY3963" fmla="*/ 113755 h 4972126"/>
              <a:gd name="connsiteX3964" fmla="*/ 1717878 w 6955030"/>
              <a:gd name="connsiteY3964" fmla="*/ 103647 h 4972126"/>
              <a:gd name="connsiteX3965" fmla="*/ 1723005 w 6955030"/>
              <a:gd name="connsiteY3965" fmla="*/ 144794 h 4972126"/>
              <a:gd name="connsiteX3966" fmla="*/ 1768443 w 6955030"/>
              <a:gd name="connsiteY3966" fmla="*/ 117740 h 4972126"/>
              <a:gd name="connsiteX3967" fmla="*/ 1761154 w 6955030"/>
              <a:gd name="connsiteY3967" fmla="*/ 147792 h 4972126"/>
              <a:gd name="connsiteX3968" fmla="*/ 1810251 w 6955030"/>
              <a:gd name="connsiteY3968" fmla="*/ 105717 h 4972126"/>
              <a:gd name="connsiteX3969" fmla="*/ 1812347 w 6955030"/>
              <a:gd name="connsiteY3969" fmla="*/ 141555 h 4972126"/>
              <a:gd name="connsiteX3970" fmla="*/ 1782659 w 6955030"/>
              <a:gd name="connsiteY3970" fmla="*/ 174904 h 4972126"/>
              <a:gd name="connsiteX3971" fmla="*/ 1789526 w 6955030"/>
              <a:gd name="connsiteY3971" fmla="*/ 176854 h 4972126"/>
              <a:gd name="connsiteX3972" fmla="*/ 1792961 w 6955030"/>
              <a:gd name="connsiteY3972" fmla="*/ 176363 h 4972126"/>
              <a:gd name="connsiteX3973" fmla="*/ 1805767 w 6955030"/>
              <a:gd name="connsiteY3973" fmla="*/ 176270 h 4972126"/>
              <a:gd name="connsiteX3974" fmla="*/ 1813618 w 6955030"/>
              <a:gd name="connsiteY3974" fmla="*/ 169319 h 4972126"/>
              <a:gd name="connsiteX3975" fmla="*/ 1841139 w 6955030"/>
              <a:gd name="connsiteY3975" fmla="*/ 138677 h 4972126"/>
              <a:gd name="connsiteX3976" fmla="*/ 1849867 w 6955030"/>
              <a:gd name="connsiteY3976" fmla="*/ 164828 h 4972126"/>
              <a:gd name="connsiteX3977" fmla="*/ 1869872 w 6955030"/>
              <a:gd name="connsiteY3977" fmla="*/ 135827 h 4972126"/>
              <a:gd name="connsiteX3978" fmla="*/ 1848099 w 6955030"/>
              <a:gd name="connsiteY3978" fmla="*/ 118852 h 4972126"/>
              <a:gd name="connsiteX3979" fmla="*/ 1886274 w 6955030"/>
              <a:gd name="connsiteY3979" fmla="*/ 121790 h 4972126"/>
              <a:gd name="connsiteX3980" fmla="*/ 1775702 w 6955030"/>
              <a:gd name="connsiteY3980" fmla="*/ 87750 h 4972126"/>
              <a:gd name="connsiteX3981" fmla="*/ 1881117 w 6955030"/>
              <a:gd name="connsiteY3981" fmla="*/ 80673 h 4972126"/>
              <a:gd name="connsiteX3982" fmla="*/ 1909939 w 6955030"/>
              <a:gd name="connsiteY3982" fmla="*/ 77735 h 4972126"/>
              <a:gd name="connsiteX3983" fmla="*/ 1902889 w 6955030"/>
              <a:gd name="connsiteY3983" fmla="*/ 97650 h 4972126"/>
              <a:gd name="connsiteX3984" fmla="*/ 1962546 w 6955030"/>
              <a:gd name="connsiteY3984" fmla="*/ 127728 h 4972126"/>
              <a:gd name="connsiteX3985" fmla="*/ 1955614 w 6955030"/>
              <a:gd name="connsiteY3985" fmla="*/ 147551 h 4972126"/>
              <a:gd name="connsiteX3986" fmla="*/ 1984376 w 6955030"/>
              <a:gd name="connsiteY3986" fmla="*/ 144643 h 4972126"/>
              <a:gd name="connsiteX3987" fmla="*/ 1962546 w 6955030"/>
              <a:gd name="connsiteY3987" fmla="*/ 127728 h 4972126"/>
              <a:gd name="connsiteX3988" fmla="*/ 2011969 w 6955030"/>
              <a:gd name="connsiteY3988" fmla="*/ 75514 h 4972126"/>
              <a:gd name="connsiteX3989" fmla="*/ 2049816 w 6955030"/>
              <a:gd name="connsiteY3989" fmla="*/ 88651 h 4972126"/>
              <a:gd name="connsiteX3990" fmla="*/ 2145155 w 6955030"/>
              <a:gd name="connsiteY3990" fmla="*/ 96028 h 4972126"/>
              <a:gd name="connsiteX3991" fmla="*/ 2138200 w 6955030"/>
              <a:gd name="connsiteY3991" fmla="*/ 115851 h 4972126"/>
              <a:gd name="connsiteX3992" fmla="*/ 2147587 w 6955030"/>
              <a:gd name="connsiteY3992" fmla="*/ 121701 h 4972126"/>
              <a:gd name="connsiteX3993" fmla="*/ 2173648 w 6955030"/>
              <a:gd name="connsiteY3993" fmla="*/ 103285 h 4972126"/>
              <a:gd name="connsiteX3994" fmla="*/ 2173047 w 6955030"/>
              <a:gd name="connsiteY3994" fmla="*/ 123679 h 4972126"/>
              <a:gd name="connsiteX3995" fmla="*/ 2186425 w 6955030"/>
              <a:gd name="connsiteY3995" fmla="*/ 104306 h 4972126"/>
              <a:gd name="connsiteX3996" fmla="*/ 2188766 w 6955030"/>
              <a:gd name="connsiteY3996" fmla="*/ 129979 h 4972126"/>
              <a:gd name="connsiteX3997" fmla="*/ 2199112 w 6955030"/>
              <a:gd name="connsiteY3997" fmla="*/ 105325 h 4972126"/>
              <a:gd name="connsiteX3998" fmla="*/ 2262721 w 6955030"/>
              <a:gd name="connsiteY3998" fmla="*/ 110305 h 4972126"/>
              <a:gd name="connsiteX3999" fmla="*/ 2261461 w 6955030"/>
              <a:gd name="connsiteY3999" fmla="*/ 150911 h 4972126"/>
              <a:gd name="connsiteX4000" fmla="*/ 2347176 w 6955030"/>
              <a:gd name="connsiteY4000" fmla="*/ 162698 h 4972126"/>
              <a:gd name="connsiteX4001" fmla="*/ 2346907 w 6955030"/>
              <a:gd name="connsiteY4001" fmla="*/ 172865 h 4972126"/>
              <a:gd name="connsiteX4002" fmla="*/ 2319586 w 6955030"/>
              <a:gd name="connsiteY4002" fmla="*/ 231888 h 4972126"/>
              <a:gd name="connsiteX4003" fmla="*/ 2345677 w 6955030"/>
              <a:gd name="connsiteY4003" fmla="*/ 213564 h 4972126"/>
              <a:gd name="connsiteX4004" fmla="*/ 2353235 w 6955030"/>
              <a:gd name="connsiteY4004" fmla="*/ 173345 h 4972126"/>
              <a:gd name="connsiteX4005" fmla="*/ 2355064 w 6955030"/>
              <a:gd name="connsiteY4005" fmla="*/ 219412 h 4972126"/>
              <a:gd name="connsiteX4006" fmla="*/ 2380196 w 6955030"/>
              <a:gd name="connsiteY4006" fmla="*/ 231468 h 4972126"/>
              <a:gd name="connsiteX4007" fmla="*/ 2480722 w 6955030"/>
              <a:gd name="connsiteY4007" fmla="*/ 173076 h 4972126"/>
              <a:gd name="connsiteX4008" fmla="*/ 2470137 w 6955030"/>
              <a:gd name="connsiteY4008" fmla="*/ 207897 h 4972126"/>
              <a:gd name="connsiteX4009" fmla="*/ 2499531 w 6955030"/>
              <a:gd name="connsiteY4009" fmla="*/ 184742 h 4972126"/>
              <a:gd name="connsiteX4010" fmla="*/ 2525293 w 6955030"/>
              <a:gd name="connsiteY4010" fmla="*/ 176494 h 4972126"/>
              <a:gd name="connsiteX4011" fmla="*/ 2514376 w 6955030"/>
              <a:gd name="connsiteY4011" fmla="*/ 221538 h 4972126"/>
              <a:gd name="connsiteX4012" fmla="*/ 2527030 w 6955030"/>
              <a:gd name="connsiteY4012" fmla="*/ 222591 h 4972126"/>
              <a:gd name="connsiteX4013" fmla="*/ 2537676 w 6955030"/>
              <a:gd name="connsiteY4013" fmla="*/ 187682 h 4972126"/>
              <a:gd name="connsiteX4014" fmla="*/ 2557113 w 6955030"/>
              <a:gd name="connsiteY4014" fmla="*/ 178982 h 4972126"/>
              <a:gd name="connsiteX4015" fmla="*/ 2708175 w 6955030"/>
              <a:gd name="connsiteY4015" fmla="*/ 241607 h 4972126"/>
              <a:gd name="connsiteX4016" fmla="*/ 2740896 w 6955030"/>
              <a:gd name="connsiteY4016" fmla="*/ 213652 h 4972126"/>
              <a:gd name="connsiteX4017" fmla="*/ 2779344 w 6955030"/>
              <a:gd name="connsiteY4017" fmla="*/ 206426 h 4972126"/>
              <a:gd name="connsiteX4018" fmla="*/ 2820851 w 6955030"/>
              <a:gd name="connsiteY4018" fmla="*/ 204597 h 4972126"/>
              <a:gd name="connsiteX4019" fmla="*/ 2816593 w 6955030"/>
              <a:gd name="connsiteY4019" fmla="*/ 239864 h 4972126"/>
              <a:gd name="connsiteX4020" fmla="*/ 2841426 w 6955030"/>
              <a:gd name="connsiteY4020" fmla="*/ 262239 h 4972126"/>
              <a:gd name="connsiteX4021" fmla="*/ 2867156 w 6955030"/>
              <a:gd name="connsiteY4021" fmla="*/ 254052 h 4972126"/>
              <a:gd name="connsiteX4022" fmla="*/ 2860198 w 6955030"/>
              <a:gd name="connsiteY4022" fmla="*/ 273845 h 4972126"/>
              <a:gd name="connsiteX4023" fmla="*/ 3051899 w 6955030"/>
              <a:gd name="connsiteY4023" fmla="*/ 258130 h 4972126"/>
              <a:gd name="connsiteX4024" fmla="*/ 2998334 w 6955030"/>
              <a:gd name="connsiteY4024" fmla="*/ 238757 h 4972126"/>
              <a:gd name="connsiteX4025" fmla="*/ 3008023 w 6955030"/>
              <a:gd name="connsiteY4025" fmla="*/ 234376 h 4972126"/>
              <a:gd name="connsiteX4026" fmla="*/ 2988590 w 6955030"/>
              <a:gd name="connsiteY4026" fmla="*/ 243043 h 4972126"/>
              <a:gd name="connsiteX4027" fmla="*/ 2987151 w 6955030"/>
              <a:gd name="connsiteY4027" fmla="*/ 186870 h 4972126"/>
              <a:gd name="connsiteX4028" fmla="*/ 3050430 w 6955030"/>
              <a:gd name="connsiteY4028" fmla="*/ 202047 h 4972126"/>
              <a:gd name="connsiteX4029" fmla="*/ 3075563 w 6955030"/>
              <a:gd name="connsiteY4029" fmla="*/ 214163 h 4972126"/>
              <a:gd name="connsiteX4030" fmla="*/ 3062217 w 6955030"/>
              <a:gd name="connsiteY4030" fmla="*/ 233536 h 4972126"/>
              <a:gd name="connsiteX4031" fmla="*/ 3076273 w 6955030"/>
              <a:gd name="connsiteY4031" fmla="*/ 241930 h 4972126"/>
              <a:gd name="connsiteX4032" fmla="*/ 3085085 w 6955030"/>
              <a:gd name="connsiteY4032" fmla="*/ 235205 h 4972126"/>
              <a:gd name="connsiteX4033" fmla="*/ 3080332 w 6955030"/>
              <a:gd name="connsiteY4033" fmla="*/ 265414 h 4972126"/>
              <a:gd name="connsiteX4034" fmla="*/ 3054988 w 6955030"/>
              <a:gd name="connsiteY4034" fmla="*/ 263525 h 4972126"/>
              <a:gd name="connsiteX4035" fmla="*/ 3059759 w 6955030"/>
              <a:gd name="connsiteY4035" fmla="*/ 314812 h 4972126"/>
              <a:gd name="connsiteX4036" fmla="*/ 3082188 w 6955030"/>
              <a:gd name="connsiteY4036" fmla="*/ 311511 h 4972126"/>
              <a:gd name="connsiteX4037" fmla="*/ 3158247 w 6955030"/>
              <a:gd name="connsiteY4037" fmla="*/ 220642 h 4972126"/>
              <a:gd name="connsiteX4038" fmla="*/ 3170333 w 6955030"/>
              <a:gd name="connsiteY4038" fmla="*/ 241846 h 4972126"/>
              <a:gd name="connsiteX4039" fmla="*/ 3221199 w 6955030"/>
              <a:gd name="connsiteY4039" fmla="*/ 245863 h 4972126"/>
              <a:gd name="connsiteX4040" fmla="*/ 3210912 w 6955030"/>
              <a:gd name="connsiteY4040" fmla="*/ 270545 h 4972126"/>
              <a:gd name="connsiteX4041" fmla="*/ 3243630 w 6955030"/>
              <a:gd name="connsiteY4041" fmla="*/ 242503 h 4972126"/>
              <a:gd name="connsiteX4042" fmla="*/ 3265734 w 6955030"/>
              <a:gd name="connsiteY4042" fmla="*/ 249314 h 4972126"/>
              <a:gd name="connsiteX4043" fmla="*/ 3269263 w 6955030"/>
              <a:gd name="connsiteY4043" fmla="*/ 267437 h 4972126"/>
              <a:gd name="connsiteX4044" fmla="*/ 3278394 w 6955030"/>
              <a:gd name="connsiteY4044" fmla="*/ 282590 h 4972126"/>
              <a:gd name="connsiteX4045" fmla="*/ 3282434 w 6955030"/>
              <a:gd name="connsiteY4045" fmla="*/ 284464 h 4972126"/>
              <a:gd name="connsiteX4046" fmla="*/ 3286734 w 6955030"/>
              <a:gd name="connsiteY4046" fmla="*/ 280566 h 4972126"/>
              <a:gd name="connsiteX4047" fmla="*/ 3291890 w 6955030"/>
              <a:gd name="connsiteY4047" fmla="*/ 271047 h 4972126"/>
              <a:gd name="connsiteX4048" fmla="*/ 3284550 w 6955030"/>
              <a:gd name="connsiteY4048" fmla="*/ 269591 h 4972126"/>
              <a:gd name="connsiteX4049" fmla="*/ 3284840 w 6955030"/>
              <a:gd name="connsiteY4049" fmla="*/ 250780 h 4972126"/>
              <a:gd name="connsiteX4050" fmla="*/ 3313962 w 6955030"/>
              <a:gd name="connsiteY4050" fmla="*/ 237764 h 4972126"/>
              <a:gd name="connsiteX4051" fmla="*/ 3319358 w 6955030"/>
              <a:gd name="connsiteY4051" fmla="*/ 268656 h 4972126"/>
              <a:gd name="connsiteX4052" fmla="*/ 3341731 w 6955030"/>
              <a:gd name="connsiteY4052" fmla="*/ 265356 h 4972126"/>
              <a:gd name="connsiteX4053" fmla="*/ 3346020 w 6955030"/>
              <a:gd name="connsiteY4053" fmla="*/ 229997 h 4972126"/>
              <a:gd name="connsiteX4054" fmla="*/ 3307873 w 6955030"/>
              <a:gd name="connsiteY4054" fmla="*/ 226998 h 4972126"/>
              <a:gd name="connsiteX4055" fmla="*/ 3315129 w 6955030"/>
              <a:gd name="connsiteY4055" fmla="*/ 197009 h 4972126"/>
              <a:gd name="connsiteX4056" fmla="*/ 3343922 w 6955030"/>
              <a:gd name="connsiteY4056" fmla="*/ 194219 h 4972126"/>
              <a:gd name="connsiteX4057" fmla="*/ 3339596 w 6955030"/>
              <a:gd name="connsiteY4057" fmla="*/ 179712 h 4972126"/>
              <a:gd name="connsiteX4058" fmla="*/ 3368722 w 6955030"/>
              <a:gd name="connsiteY4058" fmla="*/ 216562 h 4972126"/>
              <a:gd name="connsiteX4059" fmla="*/ 3412332 w 6955030"/>
              <a:gd name="connsiteY4059" fmla="*/ 250453 h 4972126"/>
              <a:gd name="connsiteX4060" fmla="*/ 3401383 w 6955030"/>
              <a:gd name="connsiteY4060" fmla="*/ 295469 h 4972126"/>
              <a:gd name="connsiteX4061" fmla="*/ 3445949 w 6955030"/>
              <a:gd name="connsiteY4061" fmla="*/ 298917 h 4972126"/>
              <a:gd name="connsiteX4062" fmla="*/ 3462592 w 6955030"/>
              <a:gd name="connsiteY4062" fmla="*/ 274713 h 4972126"/>
              <a:gd name="connsiteX4063" fmla="*/ 3458396 w 6955030"/>
              <a:gd name="connsiteY4063" fmla="*/ 310045 h 4972126"/>
              <a:gd name="connsiteX4064" fmla="*/ 3477769 w 6955030"/>
              <a:gd name="connsiteY4064" fmla="*/ 301405 h 4972126"/>
              <a:gd name="connsiteX4065" fmla="*/ 3482030 w 6955030"/>
              <a:gd name="connsiteY4065" fmla="*/ 266017 h 4972126"/>
              <a:gd name="connsiteX4066" fmla="*/ 3466582 w 6955030"/>
              <a:gd name="connsiteY4066" fmla="*/ 249552 h 4972126"/>
              <a:gd name="connsiteX4067" fmla="*/ 3491986 w 6955030"/>
              <a:gd name="connsiteY4067" fmla="*/ 251470 h 4972126"/>
              <a:gd name="connsiteX4068" fmla="*/ 3479898 w 6955030"/>
              <a:gd name="connsiteY4068" fmla="*/ 230208 h 4972126"/>
              <a:gd name="connsiteX4069" fmla="*/ 3489946 w 6955030"/>
              <a:gd name="connsiteY4069" fmla="*/ 215724 h 4972126"/>
              <a:gd name="connsiteX4070" fmla="*/ 3501372 w 6955030"/>
              <a:gd name="connsiteY4070" fmla="*/ 257380 h 4972126"/>
              <a:gd name="connsiteX4071" fmla="*/ 3526806 w 6955030"/>
              <a:gd name="connsiteY4071" fmla="*/ 259297 h 4972126"/>
              <a:gd name="connsiteX4072" fmla="*/ 3551039 w 6955030"/>
              <a:gd name="connsiteY4072" fmla="*/ 302006 h 4972126"/>
              <a:gd name="connsiteX4073" fmla="*/ 3561955 w 6955030"/>
              <a:gd name="connsiteY4073" fmla="*/ 256958 h 4972126"/>
              <a:gd name="connsiteX4074" fmla="*/ 3563784 w 6955030"/>
              <a:gd name="connsiteY4074" fmla="*/ 302906 h 4972126"/>
              <a:gd name="connsiteX4075" fmla="*/ 3637381 w 6955030"/>
              <a:gd name="connsiteY4075" fmla="*/ 293369 h 4972126"/>
              <a:gd name="connsiteX4076" fmla="*/ 3665813 w 6955030"/>
              <a:gd name="connsiteY4076" fmla="*/ 300655 h 4972126"/>
              <a:gd name="connsiteX4077" fmla="*/ 3686986 w 6955030"/>
              <a:gd name="connsiteY4077" fmla="*/ 338027 h 4972126"/>
              <a:gd name="connsiteX4078" fmla="*/ 3720666 w 6955030"/>
              <a:gd name="connsiteY4078" fmla="*/ 279512 h 4972126"/>
              <a:gd name="connsiteX4079" fmla="*/ 3738811 w 6955030"/>
              <a:gd name="connsiteY4079" fmla="*/ 311393 h 4972126"/>
              <a:gd name="connsiteX4080" fmla="*/ 3722163 w 6955030"/>
              <a:gd name="connsiteY4080" fmla="*/ 335655 h 4972126"/>
              <a:gd name="connsiteX4081" fmla="*/ 3773628 w 6955030"/>
              <a:gd name="connsiteY4081" fmla="*/ 319221 h 4972126"/>
              <a:gd name="connsiteX4082" fmla="*/ 3751828 w 6955030"/>
              <a:gd name="connsiteY4082" fmla="*/ 302306 h 4972126"/>
              <a:gd name="connsiteX4083" fmla="*/ 3841140 w 6955030"/>
              <a:gd name="connsiteY4083" fmla="*/ 299006 h 4972126"/>
              <a:gd name="connsiteX4084" fmla="*/ 3913838 w 6955030"/>
              <a:gd name="connsiteY4084" fmla="*/ 319910 h 4972126"/>
              <a:gd name="connsiteX4085" fmla="*/ 3932311 w 6955030"/>
              <a:gd name="connsiteY4085" fmla="*/ 341805 h 4972126"/>
              <a:gd name="connsiteX4086" fmla="*/ 3923523 w 6955030"/>
              <a:gd name="connsiteY4086" fmla="*/ 315621 h 4972126"/>
              <a:gd name="connsiteX4087" fmla="*/ 3943499 w 6955030"/>
              <a:gd name="connsiteY4087" fmla="*/ 286622 h 4972126"/>
              <a:gd name="connsiteX4088" fmla="*/ 3987408 w 6955030"/>
              <a:gd name="connsiteY4088" fmla="*/ 310376 h 4972126"/>
              <a:gd name="connsiteX4089" fmla="*/ 3974118 w 6955030"/>
              <a:gd name="connsiteY4089" fmla="*/ 329749 h 4972126"/>
              <a:gd name="connsiteX4090" fmla="*/ 4005908 w 6955030"/>
              <a:gd name="connsiteY4090" fmla="*/ 332267 h 4972126"/>
              <a:gd name="connsiteX4091" fmla="*/ 4028942 w 6955030"/>
              <a:gd name="connsiteY4091" fmla="*/ 308513 h 4972126"/>
              <a:gd name="connsiteX4092" fmla="*/ 4034398 w 6955030"/>
              <a:gd name="connsiteY4092" fmla="*/ 339526 h 4972126"/>
              <a:gd name="connsiteX4093" fmla="*/ 4044057 w 6955030"/>
              <a:gd name="connsiteY4093" fmla="*/ 335117 h 4972126"/>
              <a:gd name="connsiteX4094" fmla="*/ 4017096 w 6955030"/>
              <a:gd name="connsiteY4094" fmla="*/ 383971 h 4972126"/>
              <a:gd name="connsiteX4095" fmla="*/ 4031936 w 6955030"/>
              <a:gd name="connsiteY4095" fmla="*/ 377694 h 4972126"/>
              <a:gd name="connsiteX4096" fmla="*/ 4039732 w 6955030"/>
              <a:gd name="connsiteY4096" fmla="*/ 380949 h 4972126"/>
              <a:gd name="connsiteX4097" fmla="*/ 4040115 w 6955030"/>
              <a:gd name="connsiteY4097" fmla="*/ 379971 h 4972126"/>
              <a:gd name="connsiteX4098" fmla="*/ 4041106 w 6955030"/>
              <a:gd name="connsiteY4098" fmla="*/ 381522 h 4972126"/>
              <a:gd name="connsiteX4099" fmla="*/ 4048016 w 6955030"/>
              <a:gd name="connsiteY4099" fmla="*/ 384406 h 4972126"/>
              <a:gd name="connsiteX4100" fmla="*/ 4071918 w 6955030"/>
              <a:gd name="connsiteY4100" fmla="*/ 362798 h 4972126"/>
              <a:gd name="connsiteX4101" fmla="*/ 4080707 w 6955030"/>
              <a:gd name="connsiteY4101" fmla="*/ 388949 h 4972126"/>
              <a:gd name="connsiteX4102" fmla="*/ 4110096 w 6955030"/>
              <a:gd name="connsiteY4102" fmla="*/ 365798 h 4972126"/>
              <a:gd name="connsiteX4103" fmla="*/ 4087966 w 6955030"/>
              <a:gd name="connsiteY4103" fmla="*/ 358927 h 4972126"/>
              <a:gd name="connsiteX4104" fmla="*/ 4143387 w 6955030"/>
              <a:gd name="connsiteY4104" fmla="*/ 317390 h 4972126"/>
              <a:gd name="connsiteX4105" fmla="*/ 4145156 w 6955030"/>
              <a:gd name="connsiteY4105" fmla="*/ 363366 h 4972126"/>
              <a:gd name="connsiteX4106" fmla="*/ 4118028 w 6955030"/>
              <a:gd name="connsiteY4106" fmla="*/ 374511 h 4972126"/>
              <a:gd name="connsiteX4107" fmla="*/ 4118802 w 6955030"/>
              <a:gd name="connsiteY4107" fmla="*/ 391400 h 4972126"/>
              <a:gd name="connsiteX4108" fmla="*/ 4119424 w 6955030"/>
              <a:gd name="connsiteY4108" fmla="*/ 391439 h 4972126"/>
              <a:gd name="connsiteX4109" fmla="*/ 4130218 w 6955030"/>
              <a:gd name="connsiteY4109" fmla="*/ 383887 h 4972126"/>
              <a:gd name="connsiteX4110" fmla="*/ 4163992 w 6955030"/>
              <a:gd name="connsiteY4110" fmla="*/ 375064 h 4972126"/>
              <a:gd name="connsiteX4111" fmla="*/ 4152115 w 6955030"/>
              <a:gd name="connsiteY4111" fmla="*/ 343573 h 4972126"/>
              <a:gd name="connsiteX4112" fmla="*/ 4187925 w 6955030"/>
              <a:gd name="connsiteY4112" fmla="*/ 320810 h 4972126"/>
              <a:gd name="connsiteX4113" fmla="*/ 4196349 w 6955030"/>
              <a:gd name="connsiteY4113" fmla="*/ 357189 h 4972126"/>
              <a:gd name="connsiteX4114" fmla="*/ 4242088 w 6955030"/>
              <a:gd name="connsiteY4114" fmla="*/ 339937 h 4972126"/>
              <a:gd name="connsiteX4115" fmla="*/ 4242175 w 6955030"/>
              <a:gd name="connsiteY4115" fmla="*/ 339933 h 4972126"/>
              <a:gd name="connsiteX4116" fmla="*/ 4242162 w 6955030"/>
              <a:gd name="connsiteY4116" fmla="*/ 339576 h 4972126"/>
              <a:gd name="connsiteX4117" fmla="*/ 4242767 w 6955030"/>
              <a:gd name="connsiteY4117" fmla="*/ 339907 h 4972126"/>
              <a:gd name="connsiteX4118" fmla="*/ 4266234 w 6955030"/>
              <a:gd name="connsiteY4118" fmla="*/ 338886 h 4972126"/>
              <a:gd name="connsiteX4119" fmla="*/ 4286654 w 6955030"/>
              <a:gd name="connsiteY4119" fmla="*/ 323360 h 4972126"/>
              <a:gd name="connsiteX4120" fmla="*/ 4282034 w 6955030"/>
              <a:gd name="connsiteY4120" fmla="*/ 368975 h 4972126"/>
              <a:gd name="connsiteX4121" fmla="*/ 4308095 w 6955030"/>
              <a:gd name="connsiteY4121" fmla="*/ 350589 h 4972126"/>
              <a:gd name="connsiteX4122" fmla="*/ 4307466 w 6955030"/>
              <a:gd name="connsiteY4122" fmla="*/ 370955 h 4972126"/>
              <a:gd name="connsiteX4123" fmla="*/ 4327470 w 6955030"/>
              <a:gd name="connsiteY4123" fmla="*/ 341865 h 4972126"/>
              <a:gd name="connsiteX4124" fmla="*/ 4299040 w 6955030"/>
              <a:gd name="connsiteY4124" fmla="*/ 334606 h 4972126"/>
              <a:gd name="connsiteX4125" fmla="*/ 4293612 w 6955030"/>
              <a:gd name="connsiteY4125" fmla="*/ 303656 h 4972126"/>
              <a:gd name="connsiteX4126" fmla="*/ 4357220 w 6955030"/>
              <a:gd name="connsiteY4126" fmla="*/ 308573 h 4972126"/>
              <a:gd name="connsiteX4127" fmla="*/ 4365048 w 6955030"/>
              <a:gd name="connsiteY4127" fmla="*/ 258130 h 4972126"/>
              <a:gd name="connsiteX4128" fmla="*/ 4382924 w 6955030"/>
              <a:gd name="connsiteY4128" fmla="*/ 300296 h 4972126"/>
              <a:gd name="connsiteX4129" fmla="*/ 4318354 w 6955030"/>
              <a:gd name="connsiteY4129" fmla="*/ 325879 h 4972126"/>
              <a:gd name="connsiteX4130" fmla="*/ 4342914 w 6955030"/>
              <a:gd name="connsiteY4130" fmla="*/ 358326 h 4972126"/>
              <a:gd name="connsiteX4131" fmla="*/ 4342886 w 6955030"/>
              <a:gd name="connsiteY4131" fmla="*/ 358328 h 4972126"/>
              <a:gd name="connsiteX4132" fmla="*/ 4342896 w 6955030"/>
              <a:gd name="connsiteY4132" fmla="*/ 358382 h 4972126"/>
              <a:gd name="connsiteX4133" fmla="*/ 4337846 w 6955030"/>
              <a:gd name="connsiteY4133" fmla="*/ 373854 h 4972126"/>
              <a:gd name="connsiteX4134" fmla="*/ 4342315 w 6955030"/>
              <a:gd name="connsiteY4134" fmla="*/ 374138 h 4972126"/>
              <a:gd name="connsiteX4135" fmla="*/ 4350164 w 6955030"/>
              <a:gd name="connsiteY4135" fmla="*/ 380452 h 4972126"/>
              <a:gd name="connsiteX4136" fmla="*/ 4348616 w 6955030"/>
              <a:gd name="connsiteY4136" fmla="*/ 379142 h 4972126"/>
              <a:gd name="connsiteX4137" fmla="*/ 4342896 w 6955030"/>
              <a:gd name="connsiteY4137" fmla="*/ 358382 h 4972126"/>
              <a:gd name="connsiteX4138" fmla="*/ 4342916 w 6955030"/>
              <a:gd name="connsiteY4138" fmla="*/ 358328 h 4972126"/>
              <a:gd name="connsiteX4139" fmla="*/ 4342914 w 6955030"/>
              <a:gd name="connsiteY4139" fmla="*/ 358326 h 4972126"/>
              <a:gd name="connsiteX4140" fmla="*/ 4386544 w 6955030"/>
              <a:gd name="connsiteY4140" fmla="*/ 353654 h 4972126"/>
              <a:gd name="connsiteX4141" fmla="*/ 4394172 w 6955030"/>
              <a:gd name="connsiteY4141" fmla="*/ 355459 h 4972126"/>
              <a:gd name="connsiteX4142" fmla="*/ 4392748 w 6955030"/>
              <a:gd name="connsiteY4142" fmla="*/ 353936 h 4972126"/>
              <a:gd name="connsiteX4143" fmla="*/ 4385431 w 6955030"/>
              <a:gd name="connsiteY4143" fmla="*/ 345574 h 4972126"/>
              <a:gd name="connsiteX4144" fmla="*/ 4404806 w 6955030"/>
              <a:gd name="connsiteY4144" fmla="*/ 336905 h 4972126"/>
              <a:gd name="connsiteX4145" fmla="*/ 4401922 w 6955030"/>
              <a:gd name="connsiteY4145" fmla="*/ 357292 h 4972126"/>
              <a:gd name="connsiteX4146" fmla="*/ 4422088 w 6955030"/>
              <a:gd name="connsiteY4146" fmla="*/ 362063 h 4972126"/>
              <a:gd name="connsiteX4147" fmla="*/ 4484382 w 6955030"/>
              <a:gd name="connsiteY4147" fmla="*/ 318350 h 4972126"/>
              <a:gd name="connsiteX4148" fmla="*/ 4471638 w 6955030"/>
              <a:gd name="connsiteY4148" fmla="*/ 317390 h 4972126"/>
              <a:gd name="connsiteX4149" fmla="*/ 4491010 w 6955030"/>
              <a:gd name="connsiteY4149" fmla="*/ 308727 h 4972126"/>
              <a:gd name="connsiteX4150" fmla="*/ 4442214 w 6955030"/>
              <a:gd name="connsiteY4150" fmla="*/ 340605 h 4972126"/>
              <a:gd name="connsiteX4151" fmla="*/ 4401340 w 6955030"/>
              <a:gd name="connsiteY4151" fmla="*/ 322221 h 4972126"/>
              <a:gd name="connsiteX4152" fmla="*/ 4423772 w 6955030"/>
              <a:gd name="connsiteY4152" fmla="*/ 318833 h 4972126"/>
              <a:gd name="connsiteX4153" fmla="*/ 4421642 w 6955030"/>
              <a:gd name="connsiteY4153" fmla="*/ 282991 h 4972126"/>
              <a:gd name="connsiteX4154" fmla="*/ 4450731 w 6955030"/>
              <a:gd name="connsiteY4154" fmla="*/ 269916 h 4972126"/>
              <a:gd name="connsiteX4155" fmla="*/ 4436489 w 6955030"/>
              <a:gd name="connsiteY4155" fmla="*/ 319761 h 4972126"/>
              <a:gd name="connsiteX4156" fmla="*/ 4467108 w 6955030"/>
              <a:gd name="connsiteY4156" fmla="*/ 255941 h 4972126"/>
              <a:gd name="connsiteX4157" fmla="*/ 4448633 w 6955030"/>
              <a:gd name="connsiteY4157" fmla="*/ 234106 h 4972126"/>
              <a:gd name="connsiteX4158" fmla="*/ 4464708 w 6955030"/>
              <a:gd name="connsiteY4158" fmla="*/ 230208 h 4972126"/>
              <a:gd name="connsiteX4159" fmla="*/ 4494640 w 6955030"/>
              <a:gd name="connsiteY4159" fmla="*/ 293789 h 4972126"/>
              <a:gd name="connsiteX4160" fmla="*/ 4571866 w 6955030"/>
              <a:gd name="connsiteY4160" fmla="*/ 269197 h 4972126"/>
              <a:gd name="connsiteX4161" fmla="*/ 4572555 w 6955030"/>
              <a:gd name="connsiteY4161" fmla="*/ 248743 h 4972126"/>
              <a:gd name="connsiteX4162" fmla="*/ 4585242 w 6955030"/>
              <a:gd name="connsiteY4162" fmla="*/ 249792 h 4972126"/>
              <a:gd name="connsiteX4163" fmla="*/ 4583982 w 6955030"/>
              <a:gd name="connsiteY4163" fmla="*/ 290428 h 4972126"/>
              <a:gd name="connsiteX4164" fmla="*/ 4533116 w 6955030"/>
              <a:gd name="connsiteY4164" fmla="*/ 286472 h 4972126"/>
              <a:gd name="connsiteX4165" fmla="*/ 4535248 w 6955030"/>
              <a:gd name="connsiteY4165" fmla="*/ 322279 h 4972126"/>
              <a:gd name="connsiteX4166" fmla="*/ 4603086 w 6955030"/>
              <a:gd name="connsiteY4166" fmla="*/ 291869 h 4972126"/>
              <a:gd name="connsiteX4167" fmla="*/ 4594298 w 6955030"/>
              <a:gd name="connsiteY4167" fmla="*/ 265686 h 4972126"/>
              <a:gd name="connsiteX4168" fmla="*/ 4655450 w 6955030"/>
              <a:gd name="connsiteY4168" fmla="*/ 245025 h 4972126"/>
              <a:gd name="connsiteX4169" fmla="*/ 4683672 w 6955030"/>
              <a:gd name="connsiteY4169" fmla="*/ 262537 h 4972126"/>
              <a:gd name="connsiteX4170" fmla="*/ 4692428 w 6955030"/>
              <a:gd name="connsiteY4170" fmla="*/ 288690 h 4972126"/>
              <a:gd name="connsiteX4171" fmla="*/ 4673055 w 6955030"/>
              <a:gd name="connsiteY4171" fmla="*/ 297328 h 4972126"/>
              <a:gd name="connsiteX4172" fmla="*/ 4669064 w 6955030"/>
              <a:gd name="connsiteY4172" fmla="*/ 322520 h 4972126"/>
              <a:gd name="connsiteX4173" fmla="*/ 4694556 w 6955030"/>
              <a:gd name="connsiteY4173" fmla="*/ 324410 h 4972126"/>
              <a:gd name="connsiteX4174" fmla="*/ 4699388 w 6955030"/>
              <a:gd name="connsiteY4174" fmla="*/ 268807 h 4972126"/>
              <a:gd name="connsiteX4175" fmla="*/ 4737265 w 6955030"/>
              <a:gd name="connsiteY4175" fmla="*/ 281944 h 4972126"/>
              <a:gd name="connsiteX4176" fmla="*/ 4752648 w 6955030"/>
              <a:gd name="connsiteY4176" fmla="*/ 298467 h 4972126"/>
              <a:gd name="connsiteX4177" fmla="*/ 4728720 w 6955030"/>
              <a:gd name="connsiteY4177" fmla="*/ 352661 h 4972126"/>
              <a:gd name="connsiteX4178" fmla="*/ 4616970 w 6955030"/>
              <a:gd name="connsiteY4178" fmla="*/ 359317 h 4972126"/>
              <a:gd name="connsiteX4179" fmla="*/ 4654490 w 6955030"/>
              <a:gd name="connsiteY4179" fmla="*/ 382500 h 4972126"/>
              <a:gd name="connsiteX4180" fmla="*/ 4671466 w 6955030"/>
              <a:gd name="connsiteY4180" fmla="*/ 348161 h 4972126"/>
              <a:gd name="connsiteX4181" fmla="*/ 4683254 w 6955030"/>
              <a:gd name="connsiteY4181" fmla="*/ 379682 h 4972126"/>
              <a:gd name="connsiteX4182" fmla="*/ 4699956 w 6955030"/>
              <a:gd name="connsiteY4182" fmla="*/ 355450 h 4972126"/>
              <a:gd name="connsiteX4183" fmla="*/ 4705957 w 6955030"/>
              <a:gd name="connsiteY4183" fmla="*/ 380518 h 4972126"/>
              <a:gd name="connsiteX4184" fmla="*/ 4701330 w 6955030"/>
              <a:gd name="connsiteY4184" fmla="*/ 401752 h 4972126"/>
              <a:gd name="connsiteX4185" fmla="*/ 4714972 w 6955030"/>
              <a:gd name="connsiteY4185" fmla="*/ 412302 h 4972126"/>
              <a:gd name="connsiteX4186" fmla="*/ 4715316 w 6955030"/>
              <a:gd name="connsiteY4186" fmla="*/ 402071 h 4972126"/>
              <a:gd name="connsiteX4187" fmla="*/ 4714442 w 6955030"/>
              <a:gd name="connsiteY4187" fmla="*/ 402415 h 4972126"/>
              <a:gd name="connsiteX4188" fmla="*/ 4718732 w 6955030"/>
              <a:gd name="connsiteY4188" fmla="*/ 367056 h 4972126"/>
              <a:gd name="connsiteX4189" fmla="*/ 4718101 w 6955030"/>
              <a:gd name="connsiteY4189" fmla="*/ 387450 h 4972126"/>
              <a:gd name="connsiteX4190" fmla="*/ 4731776 w 6955030"/>
              <a:gd name="connsiteY4190" fmla="*/ 357910 h 4972126"/>
              <a:gd name="connsiteX4191" fmla="*/ 4769866 w 6955030"/>
              <a:gd name="connsiteY4191" fmla="*/ 360967 h 4972126"/>
              <a:gd name="connsiteX4192" fmla="*/ 4738437 w 6955030"/>
              <a:gd name="connsiteY4192" fmla="*/ 348222 h 4972126"/>
              <a:gd name="connsiteX4193" fmla="*/ 4761437 w 6955030"/>
              <a:gd name="connsiteY4193" fmla="*/ 324618 h 4972126"/>
              <a:gd name="connsiteX4194" fmla="*/ 4822048 w 6955030"/>
              <a:gd name="connsiteY4194" fmla="*/ 324170 h 4972126"/>
              <a:gd name="connsiteX4195" fmla="*/ 4843522 w 6955030"/>
              <a:gd name="connsiteY4195" fmla="*/ 351310 h 4972126"/>
              <a:gd name="connsiteX4196" fmla="*/ 4847480 w 6955030"/>
              <a:gd name="connsiteY4196" fmla="*/ 326150 h 4972126"/>
              <a:gd name="connsiteX4197" fmla="*/ 4863828 w 6955030"/>
              <a:gd name="connsiteY4197" fmla="*/ 312112 h 4972126"/>
              <a:gd name="connsiteX4198" fmla="*/ 4894960 w 6955030"/>
              <a:gd name="connsiteY4198" fmla="*/ 334906 h 4972126"/>
              <a:gd name="connsiteX4199" fmla="*/ 4856541 w 6955030"/>
              <a:gd name="connsiteY4199" fmla="*/ 390672 h 4972126"/>
              <a:gd name="connsiteX4200" fmla="*/ 4851921 w 6955030"/>
              <a:gd name="connsiteY4200" fmla="*/ 387598 h 4972126"/>
              <a:gd name="connsiteX4201" fmla="*/ 4850112 w 6955030"/>
              <a:gd name="connsiteY4201" fmla="*/ 400005 h 4972126"/>
              <a:gd name="connsiteX4202" fmla="*/ 4838306 w 6955030"/>
              <a:gd name="connsiteY4202" fmla="*/ 417142 h 4972126"/>
              <a:gd name="connsiteX4203" fmla="*/ 4842810 w 6955030"/>
              <a:gd name="connsiteY4203" fmla="*/ 415848 h 4972126"/>
              <a:gd name="connsiteX4204" fmla="*/ 4842493 w 6955030"/>
              <a:gd name="connsiteY4204" fmla="*/ 411912 h 4972126"/>
              <a:gd name="connsiteX4205" fmla="*/ 4844154 w 6955030"/>
              <a:gd name="connsiteY4205" fmla="*/ 415462 h 4972126"/>
              <a:gd name="connsiteX4206" fmla="*/ 4845662 w 6955030"/>
              <a:gd name="connsiteY4206" fmla="*/ 415027 h 4972126"/>
              <a:gd name="connsiteX4207" fmla="*/ 4848959 w 6955030"/>
              <a:gd name="connsiteY4207" fmla="*/ 407917 h 4972126"/>
              <a:gd name="connsiteX4208" fmla="*/ 4850112 w 6955030"/>
              <a:gd name="connsiteY4208" fmla="*/ 400005 h 4972126"/>
              <a:gd name="connsiteX4209" fmla="*/ 4856541 w 6955030"/>
              <a:gd name="connsiteY4209" fmla="*/ 390672 h 4972126"/>
              <a:gd name="connsiteX4210" fmla="*/ 4869101 w 6955030"/>
              <a:gd name="connsiteY4210" fmla="*/ 399015 h 4972126"/>
              <a:gd name="connsiteX4211" fmla="*/ 4886438 w 6955030"/>
              <a:gd name="connsiteY4211" fmla="*/ 405593 h 4972126"/>
              <a:gd name="connsiteX4212" fmla="*/ 4894550 w 6955030"/>
              <a:gd name="connsiteY4212" fmla="*/ 440334 h 4972126"/>
              <a:gd name="connsiteX4213" fmla="*/ 4895478 w 6955030"/>
              <a:gd name="connsiteY4213" fmla="*/ 441290 h 4972126"/>
              <a:gd name="connsiteX4214" fmla="*/ 4905200 w 6955030"/>
              <a:gd name="connsiteY4214" fmla="*/ 429769 h 4972126"/>
              <a:gd name="connsiteX4215" fmla="*/ 4926688 w 6955030"/>
              <a:gd name="connsiteY4215" fmla="*/ 444373 h 4972126"/>
              <a:gd name="connsiteX4216" fmla="*/ 4937005 w 6955030"/>
              <a:gd name="connsiteY4216" fmla="*/ 419690 h 4972126"/>
              <a:gd name="connsiteX4217" fmla="*/ 4918259 w 6955030"/>
              <a:gd name="connsiteY4217" fmla="*/ 408111 h 4972126"/>
              <a:gd name="connsiteX4218" fmla="*/ 4937936 w 6955030"/>
              <a:gd name="connsiteY4218" fmla="*/ 389188 h 4972126"/>
              <a:gd name="connsiteX4219" fmla="*/ 4916131 w 6955030"/>
              <a:gd name="connsiteY4219" fmla="*/ 372182 h 4972126"/>
              <a:gd name="connsiteX4220" fmla="*/ 4958568 w 6955030"/>
              <a:gd name="connsiteY4220" fmla="*/ 339853 h 4972126"/>
              <a:gd name="connsiteX4221" fmla="*/ 4960998 w 6955030"/>
              <a:gd name="connsiteY4221" fmla="*/ 365527 h 4972126"/>
              <a:gd name="connsiteX4222" fmla="*/ 5006134 w 6955030"/>
              <a:gd name="connsiteY4222" fmla="*/ 348639 h 4972126"/>
              <a:gd name="connsiteX4223" fmla="*/ 5060656 w 6955030"/>
              <a:gd name="connsiteY4223" fmla="*/ 337605 h 4972126"/>
              <a:gd name="connsiteX4224" fmla="*/ 5076670 w 6955030"/>
              <a:gd name="connsiteY4224" fmla="*/ 333794 h 4972126"/>
              <a:gd name="connsiteX4225" fmla="*/ 5088487 w 6955030"/>
              <a:gd name="connsiteY4225" fmla="*/ 365195 h 4972126"/>
              <a:gd name="connsiteX4226" fmla="*/ 5140012 w 6955030"/>
              <a:gd name="connsiteY4226" fmla="*/ 348883 h 4972126"/>
              <a:gd name="connsiteX4227" fmla="*/ 5145440 w 6955030"/>
              <a:gd name="connsiteY4227" fmla="*/ 379831 h 4972126"/>
              <a:gd name="connsiteX4228" fmla="*/ 5161817 w 6955030"/>
              <a:gd name="connsiteY4228" fmla="*/ 365738 h 4972126"/>
              <a:gd name="connsiteX4229" fmla="*/ 5164214 w 6955030"/>
              <a:gd name="connsiteY4229" fmla="*/ 391469 h 4972126"/>
              <a:gd name="connsiteX4230" fmla="*/ 5183290 w 6955030"/>
              <a:gd name="connsiteY4230" fmla="*/ 392908 h 4972126"/>
              <a:gd name="connsiteX4231" fmla="*/ 5184218 w 6955030"/>
              <a:gd name="connsiteY4231" fmla="*/ 362466 h 4972126"/>
              <a:gd name="connsiteX4232" fmla="*/ 5248157 w 6955030"/>
              <a:gd name="connsiteY4232" fmla="*/ 357189 h 4972126"/>
              <a:gd name="connsiteX4233" fmla="*/ 5244172 w 6955030"/>
              <a:gd name="connsiteY4233" fmla="*/ 382382 h 4972126"/>
              <a:gd name="connsiteX4234" fmla="*/ 5272660 w 6955030"/>
              <a:gd name="connsiteY4234" fmla="*/ 389698 h 4972126"/>
              <a:gd name="connsiteX4235" fmla="*/ 5336214 w 6955030"/>
              <a:gd name="connsiteY4235" fmla="*/ 394558 h 4972126"/>
              <a:gd name="connsiteX4236" fmla="*/ 5368364 w 6955030"/>
              <a:gd name="connsiteY4236" fmla="*/ 386881 h 4972126"/>
              <a:gd name="connsiteX4237" fmla="*/ 5385367 w 6955030"/>
              <a:gd name="connsiteY4237" fmla="*/ 352571 h 4972126"/>
              <a:gd name="connsiteX4238" fmla="*/ 5403842 w 6955030"/>
              <a:gd name="connsiteY4238" fmla="*/ 374403 h 4972126"/>
              <a:gd name="connsiteX4239" fmla="*/ 5377750 w 6955030"/>
              <a:gd name="connsiteY4239" fmla="*/ 392727 h 4972126"/>
              <a:gd name="connsiteX4240" fmla="*/ 5369531 w 6955030"/>
              <a:gd name="connsiteY4240" fmla="*/ 453251 h 4972126"/>
              <a:gd name="connsiteX4241" fmla="*/ 5401892 w 6955030"/>
              <a:gd name="connsiteY4241" fmla="*/ 435285 h 4972126"/>
              <a:gd name="connsiteX4242" fmla="*/ 5459504 w 6955030"/>
              <a:gd name="connsiteY4242" fmla="*/ 429646 h 4972126"/>
              <a:gd name="connsiteX4243" fmla="*/ 5468232 w 6955030"/>
              <a:gd name="connsiteY4243" fmla="*/ 455739 h 4972126"/>
              <a:gd name="connsiteX4244" fmla="*/ 5471892 w 6955030"/>
              <a:gd name="connsiteY4244" fmla="*/ 440713 h 4972126"/>
              <a:gd name="connsiteX4245" fmla="*/ 5586068 w 6955030"/>
              <a:gd name="connsiteY4245" fmla="*/ 459815 h 4972126"/>
              <a:gd name="connsiteX4246" fmla="*/ 5561894 w 6955030"/>
              <a:gd name="connsiteY4246" fmla="*/ 417170 h 4972126"/>
              <a:gd name="connsiteX4247" fmla="*/ 5542490 w 6955030"/>
              <a:gd name="connsiteY4247" fmla="*/ 425840 h 4972126"/>
              <a:gd name="connsiteX4248" fmla="*/ 5548487 w 6955030"/>
              <a:gd name="connsiteY4248" fmla="*/ 436485 h 4972126"/>
              <a:gd name="connsiteX4249" fmla="*/ 5475489 w 6955030"/>
              <a:gd name="connsiteY4249" fmla="*/ 425747 h 4972126"/>
              <a:gd name="connsiteX4250" fmla="*/ 5482806 w 6955030"/>
              <a:gd name="connsiteY4250" fmla="*/ 395758 h 4972126"/>
              <a:gd name="connsiteX4251" fmla="*/ 5507908 w 6955030"/>
              <a:gd name="connsiteY4251" fmla="*/ 407932 h 4972126"/>
              <a:gd name="connsiteX4252" fmla="*/ 5569092 w 6955030"/>
              <a:gd name="connsiteY4252" fmla="*/ 387181 h 4972126"/>
              <a:gd name="connsiteX4253" fmla="*/ 5565163 w 6955030"/>
              <a:gd name="connsiteY4253" fmla="*/ 412371 h 4972126"/>
              <a:gd name="connsiteX4254" fmla="*/ 5590894 w 6955030"/>
              <a:gd name="connsiteY4254" fmla="*/ 404186 h 4972126"/>
              <a:gd name="connsiteX4255" fmla="*/ 5581867 w 6955030"/>
              <a:gd name="connsiteY4255" fmla="*/ 388199 h 4972126"/>
              <a:gd name="connsiteX4256" fmla="*/ 5674477 w 6955030"/>
              <a:gd name="connsiteY4256" fmla="*/ 380075 h 4972126"/>
              <a:gd name="connsiteX4257" fmla="*/ 5686266 w 6955030"/>
              <a:gd name="connsiteY4257" fmla="*/ 411563 h 4972126"/>
              <a:gd name="connsiteX4258" fmla="*/ 5699610 w 6955030"/>
              <a:gd name="connsiteY4258" fmla="*/ 392219 h 4972126"/>
              <a:gd name="connsiteX4259" fmla="*/ 5702009 w 6955030"/>
              <a:gd name="connsiteY4259" fmla="*/ 417831 h 4972126"/>
              <a:gd name="connsiteX4260" fmla="*/ 5721414 w 6955030"/>
              <a:gd name="connsiteY4260" fmla="*/ 409192 h 4972126"/>
              <a:gd name="connsiteX4261" fmla="*/ 5715654 w 6955030"/>
              <a:gd name="connsiteY4261" fmla="*/ 388439 h 4972126"/>
              <a:gd name="connsiteX4262" fmla="*/ 5744176 w 6955030"/>
              <a:gd name="connsiteY4262" fmla="*/ 395669 h 4972126"/>
              <a:gd name="connsiteX4263" fmla="*/ 5740216 w 6955030"/>
              <a:gd name="connsiteY4263" fmla="*/ 420802 h 4972126"/>
              <a:gd name="connsiteX4264" fmla="*/ 5759862 w 6955030"/>
              <a:gd name="connsiteY4264" fmla="*/ 402054 h 4972126"/>
              <a:gd name="connsiteX4265" fmla="*/ 5757463 w 6955030"/>
              <a:gd name="connsiteY4265" fmla="*/ 376355 h 4972126"/>
              <a:gd name="connsiteX4266" fmla="*/ 5811356 w 6955030"/>
              <a:gd name="connsiteY4266" fmla="*/ 385621 h 4972126"/>
              <a:gd name="connsiteX4267" fmla="*/ 5804096 w 6955030"/>
              <a:gd name="connsiteY4267" fmla="*/ 415613 h 4972126"/>
              <a:gd name="connsiteX4268" fmla="*/ 5952764 w 6955030"/>
              <a:gd name="connsiteY4268" fmla="*/ 452590 h 4972126"/>
              <a:gd name="connsiteX4269" fmla="*/ 5956720 w 6955030"/>
              <a:gd name="connsiteY4269" fmla="*/ 427490 h 4972126"/>
              <a:gd name="connsiteX4270" fmla="*/ 5965450 w 6955030"/>
              <a:gd name="connsiteY4270" fmla="*/ 453551 h 4972126"/>
              <a:gd name="connsiteX4271" fmla="*/ 5975796 w 6955030"/>
              <a:gd name="connsiteY4271" fmla="*/ 428987 h 4972126"/>
              <a:gd name="connsiteX4272" fmla="*/ 5987641 w 6955030"/>
              <a:gd name="connsiteY4272" fmla="*/ 460418 h 4972126"/>
              <a:gd name="connsiteX4273" fmla="*/ 6029448 w 6955030"/>
              <a:gd name="connsiteY4273" fmla="*/ 448452 h 4972126"/>
              <a:gd name="connsiteX4274" fmla="*/ 6027022 w 6955030"/>
              <a:gd name="connsiteY4274" fmla="*/ 422777 h 4972126"/>
              <a:gd name="connsiteX4275" fmla="*/ 6040066 w 6955030"/>
              <a:gd name="connsiteY4275" fmla="*/ 413603 h 4972126"/>
              <a:gd name="connsiteX4276" fmla="*/ 6093928 w 6955030"/>
              <a:gd name="connsiteY4276" fmla="*/ 422870 h 4972126"/>
              <a:gd name="connsiteX4277" fmla="*/ 6061509 w 6955030"/>
              <a:gd name="connsiteY4277" fmla="*/ 440773 h 4972126"/>
              <a:gd name="connsiteX4278" fmla="*/ 6064270 w 6955030"/>
              <a:gd name="connsiteY4278" fmla="*/ 456248 h 4972126"/>
              <a:gd name="connsiteX4279" fmla="*/ 6134178 w 6955030"/>
              <a:gd name="connsiteY4279" fmla="*/ 461617 h 4972126"/>
              <a:gd name="connsiteX4280" fmla="*/ 6093328 w 6955030"/>
              <a:gd name="connsiteY4280" fmla="*/ 443203 h 4972126"/>
              <a:gd name="connsiteX4281" fmla="*/ 6097317 w 6955030"/>
              <a:gd name="connsiteY4281" fmla="*/ 418101 h 4972126"/>
              <a:gd name="connsiteX4282" fmla="*/ 6129049 w 6955030"/>
              <a:gd name="connsiteY4282" fmla="*/ 420498 h 4972126"/>
              <a:gd name="connsiteX4283" fmla="*/ 6159970 w 6955030"/>
              <a:gd name="connsiteY4283" fmla="*/ 453518 h 4972126"/>
              <a:gd name="connsiteX4284" fmla="*/ 6148454 w 6955030"/>
              <a:gd name="connsiteY4284" fmla="*/ 411863 h 4972126"/>
              <a:gd name="connsiteX4285" fmla="*/ 6176286 w 6955030"/>
              <a:gd name="connsiteY4285" fmla="*/ 439425 h 4972126"/>
              <a:gd name="connsiteX4286" fmla="*/ 6201718 w 6955030"/>
              <a:gd name="connsiteY4286" fmla="*/ 441435 h 4972126"/>
              <a:gd name="connsiteX4287" fmla="*/ 6275372 w 6955030"/>
              <a:gd name="connsiteY4287" fmla="*/ 431837 h 4972126"/>
              <a:gd name="connsiteX4288" fmla="*/ 6298676 w 6955030"/>
              <a:gd name="connsiteY4288" fmla="*/ 397948 h 4972126"/>
              <a:gd name="connsiteX4289" fmla="*/ 6316460 w 6955030"/>
              <a:gd name="connsiteY4289" fmla="*/ 440114 h 4972126"/>
              <a:gd name="connsiteX4290" fmla="*/ 6388350 w 6955030"/>
              <a:gd name="connsiteY4290" fmla="*/ 384602 h 4972126"/>
              <a:gd name="connsiteX4291" fmla="*/ 6417082 w 6955030"/>
              <a:gd name="connsiteY4291" fmla="*/ 381692 h 4972126"/>
              <a:gd name="connsiteX4292" fmla="*/ 6496736 w 6955030"/>
              <a:gd name="connsiteY4292" fmla="*/ 382741 h 4972126"/>
              <a:gd name="connsiteX4293" fmla="*/ 6473404 w 6955030"/>
              <a:gd name="connsiteY4293" fmla="*/ 416632 h 4972126"/>
              <a:gd name="connsiteX4294" fmla="*/ 6501208 w 6955030"/>
              <a:gd name="connsiteY4294" fmla="*/ 444284 h 4972126"/>
              <a:gd name="connsiteX4295" fmla="*/ 6514252 w 6955030"/>
              <a:gd name="connsiteY4295" fmla="*/ 435046 h 4972126"/>
              <a:gd name="connsiteX4296" fmla="*/ 6521841 w 6955030"/>
              <a:gd name="connsiteY4296" fmla="*/ 394888 h 4972126"/>
              <a:gd name="connsiteX4297" fmla="*/ 6520641 w 6955030"/>
              <a:gd name="connsiteY4297" fmla="*/ 435554 h 4972126"/>
              <a:gd name="connsiteX4298" fmla="*/ 6544574 w 6955030"/>
              <a:gd name="connsiteY4298" fmla="*/ 488460 h 4972126"/>
              <a:gd name="connsiteX4299" fmla="*/ 6562478 w 6955030"/>
              <a:gd name="connsiteY4299" fmla="*/ 423559 h 4972126"/>
              <a:gd name="connsiteX4300" fmla="*/ 6599394 w 6955030"/>
              <a:gd name="connsiteY4300" fmla="*/ 467166 h 4972126"/>
              <a:gd name="connsiteX4301" fmla="*/ 6579091 w 6955030"/>
              <a:gd name="connsiteY4301" fmla="*/ 399327 h 4972126"/>
              <a:gd name="connsiteX4302" fmla="*/ 6635745 w 6955030"/>
              <a:gd name="connsiteY4302" fmla="*/ 424097 h 4972126"/>
              <a:gd name="connsiteX4303" fmla="*/ 6577024 w 6955030"/>
              <a:gd name="connsiteY4303" fmla="*/ 363545 h 4972126"/>
              <a:gd name="connsiteX4304" fmla="*/ 6621227 w 6955030"/>
              <a:gd name="connsiteY4304" fmla="*/ 377164 h 4972126"/>
              <a:gd name="connsiteX4305" fmla="*/ 6611540 w 6955030"/>
              <a:gd name="connsiteY4305" fmla="*/ 381421 h 4972126"/>
              <a:gd name="connsiteX4306" fmla="*/ 6651820 w 6955030"/>
              <a:gd name="connsiteY4306" fmla="*/ 420291 h 4972126"/>
              <a:gd name="connsiteX4307" fmla="*/ 6650560 w 6955030"/>
              <a:gd name="connsiteY4307" fmla="*/ 460896 h 4972126"/>
              <a:gd name="connsiteX4308" fmla="*/ 6672994 w 6955030"/>
              <a:gd name="connsiteY4308" fmla="*/ 457568 h 4972126"/>
              <a:gd name="connsiteX4309" fmla="*/ 6667204 w 6955030"/>
              <a:gd name="connsiteY4309" fmla="*/ 436756 h 4972126"/>
              <a:gd name="connsiteX4310" fmla="*/ 6702682 w 6955030"/>
              <a:gd name="connsiteY4310" fmla="*/ 424278 h 4972126"/>
              <a:gd name="connsiteX4311" fmla="*/ 6744158 w 6955030"/>
              <a:gd name="connsiteY4311" fmla="*/ 422389 h 4972126"/>
              <a:gd name="connsiteX4312" fmla="*/ 6756246 w 6955030"/>
              <a:gd name="connsiteY4312" fmla="*/ 443595 h 4972126"/>
              <a:gd name="connsiteX4313" fmla="*/ 6782308 w 6955030"/>
              <a:gd name="connsiteY4313" fmla="*/ 425269 h 4972126"/>
              <a:gd name="connsiteX4314" fmla="*/ 6800184 w 6955030"/>
              <a:gd name="connsiteY4314" fmla="*/ 467435 h 4972126"/>
              <a:gd name="connsiteX4315" fmla="*/ 6848650 w 6955030"/>
              <a:gd name="connsiteY4315" fmla="*/ 445781 h 4972126"/>
              <a:gd name="connsiteX4316" fmla="*/ 6822260 w 6955030"/>
              <a:gd name="connsiteY4316" fmla="*/ 474274 h 4972126"/>
              <a:gd name="connsiteX4317" fmla="*/ 6844090 w 6955030"/>
              <a:gd name="connsiteY4317" fmla="*/ 491217 h 4972126"/>
              <a:gd name="connsiteX4318" fmla="*/ 6883738 w 6955030"/>
              <a:gd name="connsiteY4318" fmla="*/ 443263 h 4972126"/>
              <a:gd name="connsiteX4319" fmla="*/ 6931757 w 6955030"/>
              <a:gd name="connsiteY4319" fmla="*/ 438007 h 4972126"/>
              <a:gd name="connsiteX4320" fmla="*/ 6955030 w 6955030"/>
              <a:gd name="connsiteY4320" fmla="*/ 430119 h 4972126"/>
              <a:gd name="connsiteX4321" fmla="*/ 6955030 w 6955030"/>
              <a:gd name="connsiteY4321" fmla="*/ 452515 h 4972126"/>
              <a:gd name="connsiteX4322" fmla="*/ 6947198 w 6955030"/>
              <a:gd name="connsiteY4322" fmla="*/ 448030 h 4972126"/>
              <a:gd name="connsiteX4323" fmla="*/ 6923864 w 6955030"/>
              <a:gd name="connsiteY4323" fmla="*/ 482011 h 4972126"/>
              <a:gd name="connsiteX4324" fmla="*/ 6932924 w 6955030"/>
              <a:gd name="connsiteY4324" fmla="*/ 497966 h 4972126"/>
              <a:gd name="connsiteX4325" fmla="*/ 6952276 w 6955030"/>
              <a:gd name="connsiteY4325" fmla="*/ 491398 h 4972126"/>
              <a:gd name="connsiteX4326" fmla="*/ 6955030 w 6955030"/>
              <a:gd name="connsiteY4326" fmla="*/ 489224 h 4972126"/>
              <a:gd name="connsiteX4327" fmla="*/ 6955030 w 6955030"/>
              <a:gd name="connsiteY4327" fmla="*/ 4865816 h 4972126"/>
              <a:gd name="connsiteX4328" fmla="*/ 6673117 w 6955030"/>
              <a:gd name="connsiteY4328" fmla="*/ 4894630 h 4972126"/>
              <a:gd name="connsiteX4329" fmla="*/ 5904263 w 6955030"/>
              <a:gd name="connsiteY4329" fmla="*/ 4934661 h 4972126"/>
              <a:gd name="connsiteX4330" fmla="*/ 5881562 w 6955030"/>
              <a:gd name="connsiteY4330" fmla="*/ 4948070 h 4972126"/>
              <a:gd name="connsiteX4331" fmla="*/ 5891518 w 6955030"/>
              <a:gd name="connsiteY4331" fmla="*/ 4933645 h 4972126"/>
              <a:gd name="connsiteX4332" fmla="*/ 5865457 w 6955030"/>
              <a:gd name="connsiteY4332" fmla="*/ 4951966 h 4972126"/>
              <a:gd name="connsiteX4333" fmla="*/ 5853401 w 6955030"/>
              <a:gd name="connsiteY4333" fmla="*/ 4930704 h 4972126"/>
              <a:gd name="connsiteX4334" fmla="*/ 5661340 w 6955030"/>
              <a:gd name="connsiteY4334" fmla="*/ 4956498 h 4972126"/>
              <a:gd name="connsiteX4335" fmla="*/ 5658639 w 6955030"/>
              <a:gd name="connsiteY4335" fmla="*/ 4940992 h 4972126"/>
              <a:gd name="connsiteX4336" fmla="*/ 5645295 w 6955030"/>
              <a:gd name="connsiteY4336" fmla="*/ 4960365 h 4972126"/>
              <a:gd name="connsiteX4337" fmla="*/ 5250074 w 6955030"/>
              <a:gd name="connsiteY4337" fmla="*/ 4960276 h 4972126"/>
              <a:gd name="connsiteX4338" fmla="*/ 5071690 w 6955030"/>
              <a:gd name="connsiteY4338" fmla="*/ 4956587 h 4972126"/>
              <a:gd name="connsiteX4339" fmla="*/ 5007511 w 6955030"/>
              <a:gd name="connsiteY4339" fmla="*/ 4972063 h 4972126"/>
              <a:gd name="connsiteX4340" fmla="*/ 4899722 w 6955030"/>
              <a:gd name="connsiteY4340" fmla="*/ 4953528 h 4972126"/>
              <a:gd name="connsiteX4341" fmla="*/ 4653796 w 6955030"/>
              <a:gd name="connsiteY4341" fmla="*/ 4970053 h 4972126"/>
              <a:gd name="connsiteX4342" fmla="*/ 4641620 w 6955030"/>
              <a:gd name="connsiteY4342" fmla="*/ 4948791 h 4972126"/>
              <a:gd name="connsiteX4343" fmla="*/ 4446920 w 6955030"/>
              <a:gd name="connsiteY4343" fmla="*/ 4959165 h 4972126"/>
              <a:gd name="connsiteX4344" fmla="*/ 4383970 w 6955030"/>
              <a:gd name="connsiteY4344" fmla="*/ 4933853 h 4972126"/>
              <a:gd name="connsiteX4345" fmla="*/ 4370564 w 6955030"/>
              <a:gd name="connsiteY4345" fmla="*/ 4953226 h 4972126"/>
              <a:gd name="connsiteX4346" fmla="*/ 4304013 w 6955030"/>
              <a:gd name="connsiteY4346" fmla="*/ 4942911 h 4972126"/>
              <a:gd name="connsiteX4347" fmla="*/ 4160720 w 6955030"/>
              <a:gd name="connsiteY4347" fmla="*/ 4936822 h 4972126"/>
              <a:gd name="connsiteX4348" fmla="*/ 3823981 w 6955030"/>
              <a:gd name="connsiteY4348" fmla="*/ 4900534 h 4972126"/>
              <a:gd name="connsiteX4349" fmla="*/ 3820324 w 6955030"/>
              <a:gd name="connsiteY4349" fmla="*/ 4915560 h 4972126"/>
              <a:gd name="connsiteX4350" fmla="*/ 3626492 w 6955030"/>
              <a:gd name="connsiteY4350" fmla="*/ 4895437 h 4972126"/>
              <a:gd name="connsiteX4351" fmla="*/ 3608345 w 6955030"/>
              <a:gd name="connsiteY4351" fmla="*/ 4863494 h 4972126"/>
              <a:gd name="connsiteX4352" fmla="*/ 3538408 w 6955030"/>
              <a:gd name="connsiteY4352" fmla="*/ 4858008 h 4972126"/>
              <a:gd name="connsiteX4353" fmla="*/ 3537807 w 6955030"/>
              <a:gd name="connsiteY4353" fmla="*/ 4878372 h 4972126"/>
              <a:gd name="connsiteX4354" fmla="*/ 3493902 w 6955030"/>
              <a:gd name="connsiteY4354" fmla="*/ 4854590 h 4972126"/>
              <a:gd name="connsiteX4355" fmla="*/ 3309757 w 6955030"/>
              <a:gd name="connsiteY4355" fmla="*/ 4830114 h 4972126"/>
              <a:gd name="connsiteX4356" fmla="*/ 3312187 w 6955030"/>
              <a:gd name="connsiteY4356" fmla="*/ 4855725 h 4972126"/>
              <a:gd name="connsiteX4357" fmla="*/ 3090223 w 6955030"/>
              <a:gd name="connsiteY4357" fmla="*/ 4818209 h 4972126"/>
              <a:gd name="connsiteX4358" fmla="*/ 3078438 w 6955030"/>
              <a:gd name="connsiteY4358" fmla="*/ 4786630 h 4972126"/>
              <a:gd name="connsiteX4359" fmla="*/ 3036001 w 6955030"/>
              <a:gd name="connsiteY4359" fmla="*/ 4819047 h 4972126"/>
              <a:gd name="connsiteX4360" fmla="*/ 2976650 w 6955030"/>
              <a:gd name="connsiteY4360" fmla="*/ 4778742 h 4972126"/>
              <a:gd name="connsiteX4361" fmla="*/ 2852490 w 6955030"/>
              <a:gd name="connsiteY4361" fmla="*/ 4774182 h 4972126"/>
              <a:gd name="connsiteX4362" fmla="*/ 2767403 w 6955030"/>
              <a:gd name="connsiteY4362" fmla="*/ 4742150 h 4972126"/>
              <a:gd name="connsiteX4363" fmla="*/ 2760118 w 6955030"/>
              <a:gd name="connsiteY4363" fmla="*/ 4772260 h 4972126"/>
              <a:gd name="connsiteX4364" fmla="*/ 2722027 w 6955030"/>
              <a:gd name="connsiteY4364" fmla="*/ 4769144 h 4972126"/>
              <a:gd name="connsiteX4365" fmla="*/ 2620841 w 6955030"/>
              <a:gd name="connsiteY4365" fmla="*/ 4741015 h 4972126"/>
              <a:gd name="connsiteX4366" fmla="*/ 2619070 w 6955030"/>
              <a:gd name="connsiteY4366" fmla="*/ 4695034 h 4972126"/>
              <a:gd name="connsiteX4367" fmla="*/ 2516049 w 6955030"/>
              <a:gd name="connsiteY4367" fmla="*/ 4727755 h 4972126"/>
              <a:gd name="connsiteX4368" fmla="*/ 2539142 w 6955030"/>
              <a:gd name="connsiteY4368" fmla="*/ 4704066 h 4972126"/>
              <a:gd name="connsiteX4369" fmla="*/ 2530625 w 6955030"/>
              <a:gd name="connsiteY4369" fmla="*/ 4667745 h 4972126"/>
              <a:gd name="connsiteX4370" fmla="*/ 2476130 w 6955030"/>
              <a:gd name="connsiteY4370" fmla="*/ 4678750 h 4972126"/>
              <a:gd name="connsiteX4371" fmla="*/ 2498895 w 6955030"/>
              <a:gd name="connsiteY4371" fmla="*/ 4665286 h 4972126"/>
              <a:gd name="connsiteX4372" fmla="*/ 2438014 w 6955030"/>
              <a:gd name="connsiteY4372" fmla="*/ 4675903 h 4972126"/>
              <a:gd name="connsiteX4373" fmla="*/ 2426257 w 6955030"/>
              <a:gd name="connsiteY4373" fmla="*/ 4644383 h 4972126"/>
              <a:gd name="connsiteX4374" fmla="*/ 2387119 w 6955030"/>
              <a:gd name="connsiteY4374" fmla="*/ 4671916 h 4972126"/>
              <a:gd name="connsiteX4375" fmla="*/ 2307825 w 6955030"/>
              <a:gd name="connsiteY4375" fmla="*/ 4660547 h 4972126"/>
              <a:gd name="connsiteX4376" fmla="*/ 2309923 w 6955030"/>
              <a:gd name="connsiteY4376" fmla="*/ 4696417 h 4972126"/>
              <a:gd name="connsiteX4377" fmla="*/ 2292079 w 6955030"/>
              <a:gd name="connsiteY4377" fmla="*/ 4654309 h 4972126"/>
              <a:gd name="connsiteX4378" fmla="*/ 2269077 w 6955030"/>
              <a:gd name="connsiteY4378" fmla="*/ 4678001 h 4972126"/>
              <a:gd name="connsiteX4379" fmla="*/ 2279332 w 6955030"/>
              <a:gd name="connsiteY4379" fmla="*/ 4653350 h 4972126"/>
              <a:gd name="connsiteX4380" fmla="*/ 2214507 w 6955030"/>
              <a:gd name="connsiteY4380" fmla="*/ 4636797 h 4972126"/>
              <a:gd name="connsiteX4381" fmla="*/ 2168336 w 6955030"/>
              <a:gd name="connsiteY4381" fmla="*/ 4637706 h 4972126"/>
              <a:gd name="connsiteX4382" fmla="*/ 2168487 w 6955030"/>
              <a:gd name="connsiteY4382" fmla="*/ 4629446 h 4972126"/>
              <a:gd name="connsiteX4383" fmla="*/ 2082505 w 6955030"/>
              <a:gd name="connsiteY4383" fmla="*/ 4627858 h 4972126"/>
              <a:gd name="connsiteX4384" fmla="*/ 2066757 w 6955030"/>
              <a:gd name="connsiteY4384" fmla="*/ 4621530 h 4972126"/>
              <a:gd name="connsiteX4385" fmla="*/ 2070718 w 6955030"/>
              <a:gd name="connsiteY4385" fmla="*/ 4596367 h 4972126"/>
              <a:gd name="connsiteX4386" fmla="*/ 2044653 w 6955030"/>
              <a:gd name="connsiteY4386" fmla="*/ 4614809 h 4972126"/>
              <a:gd name="connsiteX4387" fmla="*/ 2063397 w 6955030"/>
              <a:gd name="connsiteY4387" fmla="*/ 4626357 h 4972126"/>
              <a:gd name="connsiteX4388" fmla="*/ 2022551 w 6955030"/>
              <a:gd name="connsiteY4388" fmla="*/ 4607943 h 4972126"/>
              <a:gd name="connsiteX4389" fmla="*/ 2034639 w 6955030"/>
              <a:gd name="connsiteY4389" fmla="*/ 4629265 h 4972126"/>
              <a:gd name="connsiteX4390" fmla="*/ 1920462 w 6955030"/>
              <a:gd name="connsiteY4390" fmla="*/ 4610191 h 4972126"/>
              <a:gd name="connsiteX4391" fmla="*/ 1984643 w 6955030"/>
              <a:gd name="connsiteY4391" fmla="*/ 4594838 h 4972126"/>
              <a:gd name="connsiteX4392" fmla="*/ 2022524 w 6955030"/>
              <a:gd name="connsiteY4392" fmla="*/ 4607943 h 4972126"/>
              <a:gd name="connsiteX4393" fmla="*/ 1994388 w 6955030"/>
              <a:gd name="connsiteY4393" fmla="*/ 4590487 h 4972126"/>
              <a:gd name="connsiteX4394" fmla="*/ 2007736 w 6955030"/>
              <a:gd name="connsiteY4394" fmla="*/ 4571114 h 4972126"/>
              <a:gd name="connsiteX4395" fmla="*/ 1924722 w 6955030"/>
              <a:gd name="connsiteY4395" fmla="*/ 4574894 h 4972126"/>
              <a:gd name="connsiteX4396" fmla="*/ 1928682 w 6955030"/>
              <a:gd name="connsiteY4396" fmla="*/ 4549760 h 4972126"/>
              <a:gd name="connsiteX4397" fmla="*/ 1906246 w 6955030"/>
              <a:gd name="connsiteY4397" fmla="*/ 4553059 h 4972126"/>
              <a:gd name="connsiteX4398" fmla="*/ 1902318 w 6955030"/>
              <a:gd name="connsiteY4398" fmla="*/ 4578252 h 4972126"/>
              <a:gd name="connsiteX4399" fmla="*/ 1867797 w 6955030"/>
              <a:gd name="connsiteY4399" fmla="*/ 4560258 h 4972126"/>
              <a:gd name="connsiteX4400" fmla="*/ 1860812 w 6955030"/>
              <a:gd name="connsiteY4400" fmla="*/ 4580113 h 4972126"/>
              <a:gd name="connsiteX4401" fmla="*/ 1826591 w 6955030"/>
              <a:gd name="connsiteY4401" fmla="*/ 4551978 h 4972126"/>
              <a:gd name="connsiteX4402" fmla="*/ 1837208 w 6955030"/>
              <a:gd name="connsiteY4402" fmla="*/ 4517131 h 4972126"/>
              <a:gd name="connsiteX4403" fmla="*/ 1795432 w 6955030"/>
              <a:gd name="connsiteY4403" fmla="*/ 4529187 h 4972126"/>
              <a:gd name="connsiteX4404" fmla="*/ 1769339 w 6955030"/>
              <a:gd name="connsiteY4404" fmla="*/ 4547453 h 4972126"/>
              <a:gd name="connsiteX4405" fmla="*/ 1780225 w 6955030"/>
              <a:gd name="connsiteY4405" fmla="*/ 4502527 h 4972126"/>
              <a:gd name="connsiteX4406" fmla="*/ 1760581 w 6955030"/>
              <a:gd name="connsiteY4406" fmla="*/ 4521331 h 4972126"/>
              <a:gd name="connsiteX4407" fmla="*/ 1691873 w 6955030"/>
              <a:gd name="connsiteY4407" fmla="*/ 4475295 h 4972126"/>
              <a:gd name="connsiteX4408" fmla="*/ 1691244 w 6955030"/>
              <a:gd name="connsiteY4408" fmla="*/ 4495628 h 4972126"/>
              <a:gd name="connsiteX4409" fmla="*/ 1672169 w 6955030"/>
              <a:gd name="connsiteY4409" fmla="*/ 4494157 h 4972126"/>
              <a:gd name="connsiteX4410" fmla="*/ 1656992 w 6955030"/>
              <a:gd name="connsiteY4410" fmla="*/ 4467407 h 4972126"/>
              <a:gd name="connsiteX4411" fmla="*/ 1664580 w 6955030"/>
              <a:gd name="connsiteY4411" fmla="*/ 4427276 h 4972126"/>
              <a:gd name="connsiteX4412" fmla="*/ 1685332 w 6955030"/>
              <a:gd name="connsiteY4412" fmla="*/ 4440258 h 4972126"/>
              <a:gd name="connsiteX4413" fmla="*/ 1692061 w 6955030"/>
              <a:gd name="connsiteY4413" fmla="*/ 4436030 h 4972126"/>
              <a:gd name="connsiteX4414" fmla="*/ 1701802 w 6955030"/>
              <a:gd name="connsiteY4414" fmla="*/ 4435954 h 4972126"/>
              <a:gd name="connsiteX4415" fmla="*/ 1709146 w 6955030"/>
              <a:gd name="connsiteY4415" fmla="*/ 4430697 h 4972126"/>
              <a:gd name="connsiteX4416" fmla="*/ 1746065 w 6955030"/>
              <a:gd name="connsiteY4416" fmla="*/ 4474306 h 4972126"/>
              <a:gd name="connsiteX4417" fmla="*/ 1769067 w 6955030"/>
              <a:gd name="connsiteY4417" fmla="*/ 4450580 h 4972126"/>
              <a:gd name="connsiteX4418" fmla="*/ 1758722 w 6955030"/>
              <a:gd name="connsiteY4418" fmla="*/ 4475264 h 4972126"/>
              <a:gd name="connsiteX4419" fmla="*/ 1777466 w 6955030"/>
              <a:gd name="connsiteY4419" fmla="*/ 4486961 h 4972126"/>
              <a:gd name="connsiteX4420" fmla="*/ 1779497 w 6955030"/>
              <a:gd name="connsiteY4420" fmla="*/ 4467663 h 4972126"/>
              <a:gd name="connsiteX4421" fmla="*/ 1777356 w 6955030"/>
              <a:gd name="connsiteY4421" fmla="*/ 4467086 h 4972126"/>
              <a:gd name="connsiteX4422" fmla="*/ 1779749 w 6955030"/>
              <a:gd name="connsiteY4422" fmla="*/ 4465270 h 4972126"/>
              <a:gd name="connsiteX4423" fmla="*/ 1780391 w 6955030"/>
              <a:gd name="connsiteY4423" fmla="*/ 4459170 h 4972126"/>
              <a:gd name="connsiteX4424" fmla="*/ 1788714 w 6955030"/>
              <a:gd name="connsiteY4424" fmla="*/ 4431896 h 4972126"/>
              <a:gd name="connsiteX4425" fmla="*/ 1786314 w 6955030"/>
              <a:gd name="connsiteY4425" fmla="*/ 4459635 h 4972126"/>
              <a:gd name="connsiteX4426" fmla="*/ 1786465 w 6955030"/>
              <a:gd name="connsiteY4426" fmla="*/ 4460729 h 4972126"/>
              <a:gd name="connsiteX4427" fmla="*/ 1794588 w 6955030"/>
              <a:gd name="connsiteY4427" fmla="*/ 4459838 h 4972126"/>
              <a:gd name="connsiteX4428" fmla="*/ 1829872 w 6955030"/>
              <a:gd name="connsiteY4428" fmla="*/ 4468294 h 4972126"/>
              <a:gd name="connsiteX4429" fmla="*/ 1834285 w 6955030"/>
              <a:gd name="connsiteY4429" fmla="*/ 4465070 h 4972126"/>
              <a:gd name="connsiteX4430" fmla="*/ 1831287 w 6955030"/>
              <a:gd name="connsiteY4430" fmla="*/ 4458015 h 4972126"/>
              <a:gd name="connsiteX4431" fmla="*/ 1833219 w 6955030"/>
              <a:gd name="connsiteY4431" fmla="*/ 4435224 h 4972126"/>
              <a:gd name="connsiteX4432" fmla="*/ 1839463 w 6955030"/>
              <a:gd name="connsiteY4432" fmla="*/ 4450759 h 4972126"/>
              <a:gd name="connsiteX4433" fmla="*/ 1840633 w 6955030"/>
              <a:gd name="connsiteY4433" fmla="*/ 4453848 h 4972126"/>
              <a:gd name="connsiteX4434" fmla="*/ 1841538 w 6955030"/>
              <a:gd name="connsiteY4434" fmla="*/ 4451732 h 4972126"/>
              <a:gd name="connsiteX4435" fmla="*/ 1879415 w 6955030"/>
              <a:gd name="connsiteY4435" fmla="*/ 4464837 h 4972126"/>
              <a:gd name="connsiteX4436" fmla="*/ 1851282 w 6955030"/>
              <a:gd name="connsiteY4436" fmla="*/ 4447381 h 4972126"/>
              <a:gd name="connsiteX4437" fmla="*/ 1864628 w 6955030"/>
              <a:gd name="connsiteY4437" fmla="*/ 4428008 h 4972126"/>
              <a:gd name="connsiteX4438" fmla="*/ 1781616 w 6955030"/>
              <a:gd name="connsiteY4438" fmla="*/ 4431789 h 4972126"/>
              <a:gd name="connsiteX4439" fmla="*/ 1785573 w 6955030"/>
              <a:gd name="connsiteY4439" fmla="*/ 4406654 h 4972126"/>
              <a:gd name="connsiteX4440" fmla="*/ 1763140 w 6955030"/>
              <a:gd name="connsiteY4440" fmla="*/ 4409954 h 4972126"/>
              <a:gd name="connsiteX4441" fmla="*/ 1759213 w 6955030"/>
              <a:gd name="connsiteY4441" fmla="*/ 4435147 h 4972126"/>
              <a:gd name="connsiteX4442" fmla="*/ 1724691 w 6955030"/>
              <a:gd name="connsiteY4442" fmla="*/ 4417152 h 4972126"/>
              <a:gd name="connsiteX4443" fmla="*/ 1717704 w 6955030"/>
              <a:gd name="connsiteY4443" fmla="*/ 4437008 h 4972126"/>
              <a:gd name="connsiteX4444" fmla="*/ 1683486 w 6955030"/>
              <a:gd name="connsiteY4444" fmla="*/ 4408873 h 4972126"/>
              <a:gd name="connsiteX4445" fmla="*/ 1694103 w 6955030"/>
              <a:gd name="connsiteY4445" fmla="*/ 4374024 h 4972126"/>
              <a:gd name="connsiteX4446" fmla="*/ 1652326 w 6955030"/>
              <a:gd name="connsiteY4446" fmla="*/ 4386081 h 4972126"/>
              <a:gd name="connsiteX4447" fmla="*/ 1626233 w 6955030"/>
              <a:gd name="connsiteY4447" fmla="*/ 4404347 h 4972126"/>
              <a:gd name="connsiteX4448" fmla="*/ 1637117 w 6955030"/>
              <a:gd name="connsiteY4448" fmla="*/ 4359422 h 4972126"/>
              <a:gd name="connsiteX4449" fmla="*/ 1617473 w 6955030"/>
              <a:gd name="connsiteY4449" fmla="*/ 4378224 h 4972126"/>
              <a:gd name="connsiteX4450" fmla="*/ 1548768 w 6955030"/>
              <a:gd name="connsiteY4450" fmla="*/ 4332189 h 4972126"/>
              <a:gd name="connsiteX4451" fmla="*/ 1548137 w 6955030"/>
              <a:gd name="connsiteY4451" fmla="*/ 4352523 h 4972126"/>
              <a:gd name="connsiteX4452" fmla="*/ 1529063 w 6955030"/>
              <a:gd name="connsiteY4452" fmla="*/ 4351051 h 4972126"/>
              <a:gd name="connsiteX4453" fmla="*/ 1513886 w 6955030"/>
              <a:gd name="connsiteY4453" fmla="*/ 4324301 h 4972126"/>
              <a:gd name="connsiteX4454" fmla="*/ 1521475 w 6955030"/>
              <a:gd name="connsiteY4454" fmla="*/ 4284171 h 4972126"/>
              <a:gd name="connsiteX4455" fmla="*/ 1542226 w 6955030"/>
              <a:gd name="connsiteY4455" fmla="*/ 4297153 h 4972126"/>
              <a:gd name="connsiteX4456" fmla="*/ 1548955 w 6955030"/>
              <a:gd name="connsiteY4456" fmla="*/ 4292924 h 4972126"/>
              <a:gd name="connsiteX4457" fmla="*/ 1558695 w 6955030"/>
              <a:gd name="connsiteY4457" fmla="*/ 4292849 h 4972126"/>
              <a:gd name="connsiteX4458" fmla="*/ 1566040 w 6955030"/>
              <a:gd name="connsiteY4458" fmla="*/ 4287591 h 4972126"/>
              <a:gd name="connsiteX4459" fmla="*/ 1602957 w 6955030"/>
              <a:gd name="connsiteY4459" fmla="*/ 4331200 h 4972126"/>
              <a:gd name="connsiteX4460" fmla="*/ 1625962 w 6955030"/>
              <a:gd name="connsiteY4460" fmla="*/ 4307474 h 4972126"/>
              <a:gd name="connsiteX4461" fmla="*/ 1615616 w 6955030"/>
              <a:gd name="connsiteY4461" fmla="*/ 4332159 h 4972126"/>
              <a:gd name="connsiteX4462" fmla="*/ 1634360 w 6955030"/>
              <a:gd name="connsiteY4462" fmla="*/ 4343855 h 4972126"/>
              <a:gd name="connsiteX4463" fmla="*/ 1636391 w 6955030"/>
              <a:gd name="connsiteY4463" fmla="*/ 4324555 h 4972126"/>
              <a:gd name="connsiteX4464" fmla="*/ 1634250 w 6955030"/>
              <a:gd name="connsiteY4464" fmla="*/ 4323980 h 4972126"/>
              <a:gd name="connsiteX4465" fmla="*/ 1636642 w 6955030"/>
              <a:gd name="connsiteY4465" fmla="*/ 4322165 h 4972126"/>
              <a:gd name="connsiteX4466" fmla="*/ 1637285 w 6955030"/>
              <a:gd name="connsiteY4466" fmla="*/ 4316064 h 4972126"/>
              <a:gd name="connsiteX4467" fmla="*/ 1645606 w 6955030"/>
              <a:gd name="connsiteY4467" fmla="*/ 4288791 h 4972126"/>
              <a:gd name="connsiteX4468" fmla="*/ 1643207 w 6955030"/>
              <a:gd name="connsiteY4468" fmla="*/ 4316530 h 4972126"/>
              <a:gd name="connsiteX4469" fmla="*/ 1643357 w 6955030"/>
              <a:gd name="connsiteY4469" fmla="*/ 4317624 h 4972126"/>
              <a:gd name="connsiteX4470" fmla="*/ 1651482 w 6955030"/>
              <a:gd name="connsiteY4470" fmla="*/ 4316732 h 4972126"/>
              <a:gd name="connsiteX4471" fmla="*/ 1686766 w 6955030"/>
              <a:gd name="connsiteY4471" fmla="*/ 4325189 h 4972126"/>
              <a:gd name="connsiteX4472" fmla="*/ 1691180 w 6955030"/>
              <a:gd name="connsiteY4472" fmla="*/ 4321964 h 4972126"/>
              <a:gd name="connsiteX4473" fmla="*/ 1688181 w 6955030"/>
              <a:gd name="connsiteY4473" fmla="*/ 4314910 h 4972126"/>
              <a:gd name="connsiteX4474" fmla="*/ 1690111 w 6955030"/>
              <a:gd name="connsiteY4474" fmla="*/ 4292119 h 4972126"/>
              <a:gd name="connsiteX4475" fmla="*/ 1696356 w 6955030"/>
              <a:gd name="connsiteY4475" fmla="*/ 4307653 h 4972126"/>
              <a:gd name="connsiteX4476" fmla="*/ 1697527 w 6955030"/>
              <a:gd name="connsiteY4476" fmla="*/ 4310742 h 4972126"/>
              <a:gd name="connsiteX4477" fmla="*/ 1698432 w 6955030"/>
              <a:gd name="connsiteY4477" fmla="*/ 4308627 h 4972126"/>
              <a:gd name="connsiteX4478" fmla="*/ 1736310 w 6955030"/>
              <a:gd name="connsiteY4478" fmla="*/ 4321732 h 4972126"/>
              <a:gd name="connsiteX4479" fmla="*/ 1708177 w 6955030"/>
              <a:gd name="connsiteY4479" fmla="*/ 4304276 h 4972126"/>
              <a:gd name="connsiteX4480" fmla="*/ 1721526 w 6955030"/>
              <a:gd name="connsiteY4480" fmla="*/ 4284901 h 4972126"/>
              <a:gd name="connsiteX4481" fmla="*/ 1638509 w 6955030"/>
              <a:gd name="connsiteY4481" fmla="*/ 4288683 h 4972126"/>
              <a:gd name="connsiteX4482" fmla="*/ 1642468 w 6955030"/>
              <a:gd name="connsiteY4482" fmla="*/ 4263549 h 4972126"/>
              <a:gd name="connsiteX4483" fmla="*/ 1620034 w 6955030"/>
              <a:gd name="connsiteY4483" fmla="*/ 4266848 h 4972126"/>
              <a:gd name="connsiteX4484" fmla="*/ 1616107 w 6955030"/>
              <a:gd name="connsiteY4484" fmla="*/ 4292041 h 4972126"/>
              <a:gd name="connsiteX4485" fmla="*/ 1581586 w 6955030"/>
              <a:gd name="connsiteY4485" fmla="*/ 4274045 h 4972126"/>
              <a:gd name="connsiteX4486" fmla="*/ 1574598 w 6955030"/>
              <a:gd name="connsiteY4486" fmla="*/ 4293902 h 4972126"/>
              <a:gd name="connsiteX4487" fmla="*/ 1540378 w 6955030"/>
              <a:gd name="connsiteY4487" fmla="*/ 4265767 h 4972126"/>
              <a:gd name="connsiteX4488" fmla="*/ 1550997 w 6955030"/>
              <a:gd name="connsiteY4488" fmla="*/ 4230918 h 4972126"/>
              <a:gd name="connsiteX4489" fmla="*/ 1509221 w 6955030"/>
              <a:gd name="connsiteY4489" fmla="*/ 4242974 h 4972126"/>
              <a:gd name="connsiteX4490" fmla="*/ 1483128 w 6955030"/>
              <a:gd name="connsiteY4490" fmla="*/ 4261242 h 4972126"/>
              <a:gd name="connsiteX4491" fmla="*/ 1494012 w 6955030"/>
              <a:gd name="connsiteY4491" fmla="*/ 4216316 h 4972126"/>
              <a:gd name="connsiteX4492" fmla="*/ 1474367 w 6955030"/>
              <a:gd name="connsiteY4492" fmla="*/ 4235118 h 4972126"/>
              <a:gd name="connsiteX4493" fmla="*/ 1405662 w 6955030"/>
              <a:gd name="connsiteY4493" fmla="*/ 4189084 h 4972126"/>
              <a:gd name="connsiteX4494" fmla="*/ 1405032 w 6955030"/>
              <a:gd name="connsiteY4494" fmla="*/ 4209417 h 4972126"/>
              <a:gd name="connsiteX4495" fmla="*/ 1385958 w 6955030"/>
              <a:gd name="connsiteY4495" fmla="*/ 4207946 h 4972126"/>
              <a:gd name="connsiteX4496" fmla="*/ 1370781 w 6955030"/>
              <a:gd name="connsiteY4496" fmla="*/ 4181196 h 4972126"/>
              <a:gd name="connsiteX4497" fmla="*/ 1378369 w 6955030"/>
              <a:gd name="connsiteY4497" fmla="*/ 4141065 h 4972126"/>
              <a:gd name="connsiteX4498" fmla="*/ 1399121 w 6955030"/>
              <a:gd name="connsiteY4498" fmla="*/ 4154047 h 4972126"/>
              <a:gd name="connsiteX4499" fmla="*/ 1405850 w 6955030"/>
              <a:gd name="connsiteY4499" fmla="*/ 4149819 h 4972126"/>
              <a:gd name="connsiteX4500" fmla="*/ 1415588 w 6955030"/>
              <a:gd name="connsiteY4500" fmla="*/ 4149741 h 4972126"/>
              <a:gd name="connsiteX4501" fmla="*/ 1422935 w 6955030"/>
              <a:gd name="connsiteY4501" fmla="*/ 4144485 h 4972126"/>
              <a:gd name="connsiteX4502" fmla="*/ 1459852 w 6955030"/>
              <a:gd name="connsiteY4502" fmla="*/ 4188095 h 4972126"/>
              <a:gd name="connsiteX4503" fmla="*/ 1482856 w 6955030"/>
              <a:gd name="connsiteY4503" fmla="*/ 4164369 h 4972126"/>
              <a:gd name="connsiteX4504" fmla="*/ 1472511 w 6955030"/>
              <a:gd name="connsiteY4504" fmla="*/ 4189053 h 4972126"/>
              <a:gd name="connsiteX4505" fmla="*/ 1491255 w 6955030"/>
              <a:gd name="connsiteY4505" fmla="*/ 4200747 h 4972126"/>
              <a:gd name="connsiteX4506" fmla="*/ 1493284 w 6955030"/>
              <a:gd name="connsiteY4506" fmla="*/ 4181450 h 4972126"/>
              <a:gd name="connsiteX4507" fmla="*/ 1491145 w 6955030"/>
              <a:gd name="connsiteY4507" fmla="*/ 4180875 h 4972126"/>
              <a:gd name="connsiteX4508" fmla="*/ 1493536 w 6955030"/>
              <a:gd name="connsiteY4508" fmla="*/ 4179059 h 4972126"/>
              <a:gd name="connsiteX4509" fmla="*/ 1494178 w 6955030"/>
              <a:gd name="connsiteY4509" fmla="*/ 4172959 h 4972126"/>
              <a:gd name="connsiteX4510" fmla="*/ 1502500 w 6955030"/>
              <a:gd name="connsiteY4510" fmla="*/ 4145685 h 4972126"/>
              <a:gd name="connsiteX4511" fmla="*/ 1500101 w 6955030"/>
              <a:gd name="connsiteY4511" fmla="*/ 4173422 h 4972126"/>
              <a:gd name="connsiteX4512" fmla="*/ 1500252 w 6955030"/>
              <a:gd name="connsiteY4512" fmla="*/ 4174518 h 4972126"/>
              <a:gd name="connsiteX4513" fmla="*/ 1508377 w 6955030"/>
              <a:gd name="connsiteY4513" fmla="*/ 4173627 h 4972126"/>
              <a:gd name="connsiteX4514" fmla="*/ 1543661 w 6955030"/>
              <a:gd name="connsiteY4514" fmla="*/ 4182083 h 4972126"/>
              <a:gd name="connsiteX4515" fmla="*/ 1548074 w 6955030"/>
              <a:gd name="connsiteY4515" fmla="*/ 4178859 h 4972126"/>
              <a:gd name="connsiteX4516" fmla="*/ 1545076 w 6955030"/>
              <a:gd name="connsiteY4516" fmla="*/ 4171804 h 4972126"/>
              <a:gd name="connsiteX4517" fmla="*/ 1547008 w 6955030"/>
              <a:gd name="connsiteY4517" fmla="*/ 4149013 h 4972126"/>
              <a:gd name="connsiteX4518" fmla="*/ 1553253 w 6955030"/>
              <a:gd name="connsiteY4518" fmla="*/ 4164548 h 4972126"/>
              <a:gd name="connsiteX4519" fmla="*/ 1554422 w 6955030"/>
              <a:gd name="connsiteY4519" fmla="*/ 4167636 h 4972126"/>
              <a:gd name="connsiteX4520" fmla="*/ 1555327 w 6955030"/>
              <a:gd name="connsiteY4520" fmla="*/ 4165521 h 4972126"/>
              <a:gd name="connsiteX4521" fmla="*/ 1593204 w 6955030"/>
              <a:gd name="connsiteY4521" fmla="*/ 4178626 h 4972126"/>
              <a:gd name="connsiteX4522" fmla="*/ 1565072 w 6955030"/>
              <a:gd name="connsiteY4522" fmla="*/ 4161170 h 4972126"/>
              <a:gd name="connsiteX4523" fmla="*/ 1578419 w 6955030"/>
              <a:gd name="connsiteY4523" fmla="*/ 4141795 h 4972126"/>
              <a:gd name="connsiteX4524" fmla="*/ 1495403 w 6955030"/>
              <a:gd name="connsiteY4524" fmla="*/ 4145578 h 4972126"/>
              <a:gd name="connsiteX4525" fmla="*/ 1499363 w 6955030"/>
              <a:gd name="connsiteY4525" fmla="*/ 4120443 h 4972126"/>
              <a:gd name="connsiteX4526" fmla="*/ 1476929 w 6955030"/>
              <a:gd name="connsiteY4526" fmla="*/ 4123741 h 4972126"/>
              <a:gd name="connsiteX4527" fmla="*/ 1473002 w 6955030"/>
              <a:gd name="connsiteY4527" fmla="*/ 4148933 h 4972126"/>
              <a:gd name="connsiteX4528" fmla="*/ 1438480 w 6955030"/>
              <a:gd name="connsiteY4528" fmla="*/ 4130939 h 4972126"/>
              <a:gd name="connsiteX4529" fmla="*/ 1431493 w 6955030"/>
              <a:gd name="connsiteY4529" fmla="*/ 4150794 h 4972126"/>
              <a:gd name="connsiteX4530" fmla="*/ 1397273 w 6955030"/>
              <a:gd name="connsiteY4530" fmla="*/ 4122661 h 4972126"/>
              <a:gd name="connsiteX4531" fmla="*/ 1407889 w 6955030"/>
              <a:gd name="connsiteY4531" fmla="*/ 4087812 h 4972126"/>
              <a:gd name="connsiteX4532" fmla="*/ 1366115 w 6955030"/>
              <a:gd name="connsiteY4532" fmla="*/ 4099868 h 4972126"/>
              <a:gd name="connsiteX4533" fmla="*/ 1340022 w 6955030"/>
              <a:gd name="connsiteY4533" fmla="*/ 4118134 h 4972126"/>
              <a:gd name="connsiteX4534" fmla="*/ 1350906 w 6955030"/>
              <a:gd name="connsiteY4534" fmla="*/ 4073208 h 4972126"/>
              <a:gd name="connsiteX4535" fmla="*/ 1331262 w 6955030"/>
              <a:gd name="connsiteY4535" fmla="*/ 4092013 h 4972126"/>
              <a:gd name="connsiteX4536" fmla="*/ 1262557 w 6955030"/>
              <a:gd name="connsiteY4536" fmla="*/ 4045978 h 4972126"/>
              <a:gd name="connsiteX4537" fmla="*/ 1261926 w 6955030"/>
              <a:gd name="connsiteY4537" fmla="*/ 4066311 h 4972126"/>
              <a:gd name="connsiteX4538" fmla="*/ 1242852 w 6955030"/>
              <a:gd name="connsiteY4538" fmla="*/ 4064840 h 4972126"/>
              <a:gd name="connsiteX4539" fmla="*/ 1227675 w 6955030"/>
              <a:gd name="connsiteY4539" fmla="*/ 4038090 h 4972126"/>
              <a:gd name="connsiteX4540" fmla="*/ 1236160 w 6955030"/>
              <a:gd name="connsiteY4540" fmla="*/ 4018386 h 4972126"/>
              <a:gd name="connsiteX4541" fmla="*/ 1235983 w 6955030"/>
              <a:gd name="connsiteY4541" fmla="*/ 4014364 h 4972126"/>
              <a:gd name="connsiteX4542" fmla="*/ 1227372 w 6955030"/>
              <a:gd name="connsiteY4542" fmla="*/ 4021321 h 4972126"/>
              <a:gd name="connsiteX4543" fmla="*/ 1222273 w 6955030"/>
              <a:gd name="connsiteY4543" fmla="*/ 4005580 h 4972126"/>
              <a:gd name="connsiteX4544" fmla="*/ 1223130 w 6955030"/>
              <a:gd name="connsiteY4544" fmla="*/ 4003482 h 4972126"/>
              <a:gd name="connsiteX4545" fmla="*/ 1199480 w 6955030"/>
              <a:gd name="connsiteY4545" fmla="*/ 4015236 h 4972126"/>
              <a:gd name="connsiteX4546" fmla="*/ 1185779 w 6955030"/>
              <a:gd name="connsiteY4546" fmla="*/ 4050114 h 4972126"/>
              <a:gd name="connsiteX4547" fmla="*/ 1168928 w 6955030"/>
              <a:gd name="connsiteY4547" fmla="*/ 4035036 h 4972126"/>
              <a:gd name="connsiteX4548" fmla="*/ 1159128 w 6955030"/>
              <a:gd name="connsiteY4548" fmla="*/ 4014287 h 4972126"/>
              <a:gd name="connsiteX4549" fmla="*/ 1157277 w 6955030"/>
              <a:gd name="connsiteY4549" fmla="*/ 4013574 h 4972126"/>
              <a:gd name="connsiteX4550" fmla="*/ 1153253 w 6955030"/>
              <a:gd name="connsiteY4550" fmla="*/ 4018784 h 4972126"/>
              <a:gd name="connsiteX4551" fmla="*/ 1138512 w 6955030"/>
              <a:gd name="connsiteY4551" fmla="*/ 4031251 h 4972126"/>
              <a:gd name="connsiteX4552" fmla="*/ 1129125 w 6955030"/>
              <a:gd name="connsiteY4552" fmla="*/ 4025431 h 4972126"/>
              <a:gd name="connsiteX4553" fmla="*/ 1146131 w 6955030"/>
              <a:gd name="connsiteY4553" fmla="*/ 3991065 h 4972126"/>
              <a:gd name="connsiteX4554" fmla="*/ 1171562 w 6955030"/>
              <a:gd name="connsiteY4554" fmla="*/ 3993042 h 4972126"/>
              <a:gd name="connsiteX4555" fmla="*/ 1174815 w 6955030"/>
              <a:gd name="connsiteY4555" fmla="*/ 4004796 h 4972126"/>
              <a:gd name="connsiteX4556" fmla="*/ 1180222 w 6955030"/>
              <a:gd name="connsiteY4556" fmla="*/ 4002642 h 4972126"/>
              <a:gd name="connsiteX4557" fmla="*/ 1187160 w 6955030"/>
              <a:gd name="connsiteY4557" fmla="*/ 3982606 h 4972126"/>
              <a:gd name="connsiteX4558" fmla="*/ 1192038 w 6955030"/>
              <a:gd name="connsiteY4558" fmla="*/ 3998233 h 4972126"/>
              <a:gd name="connsiteX4559" fmla="*/ 1193948 w 6955030"/>
              <a:gd name="connsiteY4559" fmla="*/ 4002606 h 4972126"/>
              <a:gd name="connsiteX4560" fmla="*/ 1195950 w 6955030"/>
              <a:gd name="connsiteY4560" fmla="*/ 3999437 h 4972126"/>
              <a:gd name="connsiteX4561" fmla="*/ 1197354 w 6955030"/>
              <a:gd name="connsiteY4561" fmla="*/ 3984857 h 4972126"/>
              <a:gd name="connsiteX4562" fmla="*/ 1211161 w 6955030"/>
              <a:gd name="connsiteY4562" fmla="*/ 4000826 h 4972126"/>
              <a:gd name="connsiteX4563" fmla="*/ 1223686 w 6955030"/>
              <a:gd name="connsiteY4563" fmla="*/ 4002125 h 4972126"/>
              <a:gd name="connsiteX4564" fmla="*/ 1226581 w 6955030"/>
              <a:gd name="connsiteY4564" fmla="*/ 3995052 h 4972126"/>
              <a:gd name="connsiteX4565" fmla="*/ 1245041 w 6955030"/>
              <a:gd name="connsiteY4565" fmla="*/ 3977148 h 4972126"/>
              <a:gd name="connsiteX4566" fmla="*/ 1240028 w 6955030"/>
              <a:gd name="connsiteY4566" fmla="*/ 3966664 h 4972126"/>
              <a:gd name="connsiteX4567" fmla="*/ 1239835 w 6955030"/>
              <a:gd name="connsiteY4567" fmla="*/ 3957837 h 4972126"/>
              <a:gd name="connsiteX4568" fmla="*/ 1235169 w 6955030"/>
              <a:gd name="connsiteY4568" fmla="*/ 3956517 h 4972126"/>
              <a:gd name="connsiteX4569" fmla="*/ 1233306 w 6955030"/>
              <a:gd name="connsiteY4569" fmla="*/ 3960915 h 4972126"/>
              <a:gd name="connsiteX4570" fmla="*/ 1225928 w 6955030"/>
              <a:gd name="connsiteY4570" fmla="*/ 3967733 h 4972126"/>
              <a:gd name="connsiteX4571" fmla="*/ 1224653 w 6955030"/>
              <a:gd name="connsiteY4571" fmla="*/ 3967082 h 4972126"/>
              <a:gd name="connsiteX4572" fmla="*/ 1225278 w 6955030"/>
              <a:gd name="connsiteY4572" fmla="*/ 3970996 h 4972126"/>
              <a:gd name="connsiteX4573" fmla="*/ 1196917 w 6955030"/>
              <a:gd name="connsiteY4573" fmla="*/ 3975028 h 4972126"/>
              <a:gd name="connsiteX4574" fmla="*/ 1207801 w 6955030"/>
              <a:gd name="connsiteY4574" fmla="*/ 3930103 h 4972126"/>
              <a:gd name="connsiteX4575" fmla="*/ 1188156 w 6955030"/>
              <a:gd name="connsiteY4575" fmla="*/ 3948907 h 4972126"/>
              <a:gd name="connsiteX4576" fmla="*/ 1119449 w 6955030"/>
              <a:gd name="connsiteY4576" fmla="*/ 3902872 h 4972126"/>
              <a:gd name="connsiteX4577" fmla="*/ 1118824 w 6955030"/>
              <a:gd name="connsiteY4577" fmla="*/ 3923029 h 4972126"/>
              <a:gd name="connsiteX4578" fmla="*/ 1125762 w 6955030"/>
              <a:gd name="connsiteY4578" fmla="*/ 3906461 h 4972126"/>
              <a:gd name="connsiteX4579" fmla="*/ 1141146 w 6955030"/>
              <a:gd name="connsiteY4579" fmla="*/ 3922984 h 4972126"/>
              <a:gd name="connsiteX4580" fmla="*/ 1115417 w 6955030"/>
              <a:gd name="connsiteY4580" fmla="*/ 3931173 h 4972126"/>
              <a:gd name="connsiteX4581" fmla="*/ 1118781 w 6955030"/>
              <a:gd name="connsiteY4581" fmla="*/ 3923137 h 4972126"/>
              <a:gd name="connsiteX4582" fmla="*/ 1112063 w 6955030"/>
              <a:gd name="connsiteY4582" fmla="*/ 3911521 h 4972126"/>
              <a:gd name="connsiteX4583" fmla="*/ 1099745 w 6955030"/>
              <a:gd name="connsiteY4583" fmla="*/ 3921735 h 4972126"/>
              <a:gd name="connsiteX4584" fmla="*/ 1084570 w 6955030"/>
              <a:gd name="connsiteY4584" fmla="*/ 3894985 h 4972126"/>
              <a:gd name="connsiteX4585" fmla="*/ 1093052 w 6955030"/>
              <a:gd name="connsiteY4585" fmla="*/ 3875280 h 4972126"/>
              <a:gd name="connsiteX4586" fmla="*/ 1092878 w 6955030"/>
              <a:gd name="connsiteY4586" fmla="*/ 3871256 h 4972126"/>
              <a:gd name="connsiteX4587" fmla="*/ 1084266 w 6955030"/>
              <a:gd name="connsiteY4587" fmla="*/ 3878216 h 4972126"/>
              <a:gd name="connsiteX4588" fmla="*/ 1079166 w 6955030"/>
              <a:gd name="connsiteY4588" fmla="*/ 3862475 h 4972126"/>
              <a:gd name="connsiteX4589" fmla="*/ 1080023 w 6955030"/>
              <a:gd name="connsiteY4589" fmla="*/ 3860377 h 4972126"/>
              <a:gd name="connsiteX4590" fmla="*/ 1056374 w 6955030"/>
              <a:gd name="connsiteY4590" fmla="*/ 3872131 h 4972126"/>
              <a:gd name="connsiteX4591" fmla="*/ 1042673 w 6955030"/>
              <a:gd name="connsiteY4591" fmla="*/ 3907008 h 4972126"/>
              <a:gd name="connsiteX4592" fmla="*/ 1031119 w 6955030"/>
              <a:gd name="connsiteY4592" fmla="*/ 3896671 h 4972126"/>
              <a:gd name="connsiteX4593" fmla="*/ 1028778 w 6955030"/>
              <a:gd name="connsiteY4593" fmla="*/ 3897964 h 4972126"/>
              <a:gd name="connsiteX4594" fmla="*/ 1014917 w 6955030"/>
              <a:gd name="connsiteY4594" fmla="*/ 3882586 h 4972126"/>
              <a:gd name="connsiteX4595" fmla="*/ 1019615 w 6955030"/>
              <a:gd name="connsiteY4595" fmla="*/ 3878789 h 4972126"/>
              <a:gd name="connsiteX4596" fmla="*/ 1016022 w 6955030"/>
              <a:gd name="connsiteY4596" fmla="*/ 3871181 h 4972126"/>
              <a:gd name="connsiteX4597" fmla="*/ 1014170 w 6955030"/>
              <a:gd name="connsiteY4597" fmla="*/ 3870468 h 4972126"/>
              <a:gd name="connsiteX4598" fmla="*/ 1010146 w 6955030"/>
              <a:gd name="connsiteY4598" fmla="*/ 3875679 h 4972126"/>
              <a:gd name="connsiteX4599" fmla="*/ 995406 w 6955030"/>
              <a:gd name="connsiteY4599" fmla="*/ 3888146 h 4972126"/>
              <a:gd name="connsiteX4600" fmla="*/ 986019 w 6955030"/>
              <a:gd name="connsiteY4600" fmla="*/ 3882326 h 4972126"/>
              <a:gd name="connsiteX4601" fmla="*/ 1003027 w 6955030"/>
              <a:gd name="connsiteY4601" fmla="*/ 3847959 h 4972126"/>
              <a:gd name="connsiteX4602" fmla="*/ 1028457 w 6955030"/>
              <a:gd name="connsiteY4602" fmla="*/ 3849936 h 4972126"/>
              <a:gd name="connsiteX4603" fmla="*/ 1031709 w 6955030"/>
              <a:gd name="connsiteY4603" fmla="*/ 3861691 h 4972126"/>
              <a:gd name="connsiteX4604" fmla="*/ 1037114 w 6955030"/>
              <a:gd name="connsiteY4604" fmla="*/ 3859537 h 4972126"/>
              <a:gd name="connsiteX4605" fmla="*/ 1044051 w 6955030"/>
              <a:gd name="connsiteY4605" fmla="*/ 3839500 h 4972126"/>
              <a:gd name="connsiteX4606" fmla="*/ 1048930 w 6955030"/>
              <a:gd name="connsiteY4606" fmla="*/ 3855125 h 4972126"/>
              <a:gd name="connsiteX4607" fmla="*/ 1050843 w 6955030"/>
              <a:gd name="connsiteY4607" fmla="*/ 3859502 h 4972126"/>
              <a:gd name="connsiteX4608" fmla="*/ 1052844 w 6955030"/>
              <a:gd name="connsiteY4608" fmla="*/ 3856332 h 4972126"/>
              <a:gd name="connsiteX4609" fmla="*/ 1054248 w 6955030"/>
              <a:gd name="connsiteY4609" fmla="*/ 3841749 h 4972126"/>
              <a:gd name="connsiteX4610" fmla="*/ 1068055 w 6955030"/>
              <a:gd name="connsiteY4610" fmla="*/ 3857721 h 4972126"/>
              <a:gd name="connsiteX4611" fmla="*/ 1080579 w 6955030"/>
              <a:gd name="connsiteY4611" fmla="*/ 3859018 h 4972126"/>
              <a:gd name="connsiteX4612" fmla="*/ 1083473 w 6955030"/>
              <a:gd name="connsiteY4612" fmla="*/ 3851946 h 4972126"/>
              <a:gd name="connsiteX4613" fmla="*/ 1101933 w 6955030"/>
              <a:gd name="connsiteY4613" fmla="*/ 3834042 h 4972126"/>
              <a:gd name="connsiteX4614" fmla="*/ 1096921 w 6955030"/>
              <a:gd name="connsiteY4614" fmla="*/ 3823559 h 4972126"/>
              <a:gd name="connsiteX4615" fmla="*/ 1096729 w 6955030"/>
              <a:gd name="connsiteY4615" fmla="*/ 3814732 h 4972126"/>
              <a:gd name="connsiteX4616" fmla="*/ 1092063 w 6955030"/>
              <a:gd name="connsiteY4616" fmla="*/ 3813409 h 4972126"/>
              <a:gd name="connsiteX4617" fmla="*/ 1090198 w 6955030"/>
              <a:gd name="connsiteY4617" fmla="*/ 3817810 h 4972126"/>
              <a:gd name="connsiteX4618" fmla="*/ 1082821 w 6955030"/>
              <a:gd name="connsiteY4618" fmla="*/ 3824627 h 4972126"/>
              <a:gd name="connsiteX4619" fmla="*/ 1081548 w 6955030"/>
              <a:gd name="connsiteY4619" fmla="*/ 3823977 h 4972126"/>
              <a:gd name="connsiteX4620" fmla="*/ 1082172 w 6955030"/>
              <a:gd name="connsiteY4620" fmla="*/ 3827891 h 4972126"/>
              <a:gd name="connsiteX4621" fmla="*/ 1074110 w 6955030"/>
              <a:gd name="connsiteY4621" fmla="*/ 3834624 h 4972126"/>
              <a:gd name="connsiteX4622" fmla="*/ 1063289 w 6955030"/>
              <a:gd name="connsiteY4622" fmla="*/ 3833183 h 4972126"/>
              <a:gd name="connsiteX4623" fmla="*/ 1070341 w 6955030"/>
              <a:gd name="connsiteY4623" fmla="*/ 3840991 h 4972126"/>
              <a:gd name="connsiteX4624" fmla="*/ 1041880 w 6955030"/>
              <a:gd name="connsiteY4624" fmla="*/ 3833760 h 4972126"/>
              <a:gd name="connsiteX4625" fmla="*/ 1049350 w 6955030"/>
              <a:gd name="connsiteY4625" fmla="*/ 3823608 h 4972126"/>
              <a:gd name="connsiteX4626" fmla="*/ 1056458 w 6955030"/>
              <a:gd name="connsiteY4626" fmla="*/ 3825622 h 4972126"/>
              <a:gd name="connsiteX4627" fmla="*/ 1057755 w 6955030"/>
              <a:gd name="connsiteY4627" fmla="*/ 3827057 h 4972126"/>
              <a:gd name="connsiteX4628" fmla="*/ 1067655 w 6955030"/>
              <a:gd name="connsiteY4628" fmla="*/ 3814848 h 4972126"/>
              <a:gd name="connsiteX4629" fmla="*/ 1064695 w 6955030"/>
              <a:gd name="connsiteY4629" fmla="*/ 3786997 h 4972126"/>
              <a:gd name="connsiteX4630" fmla="*/ 1045052 w 6955030"/>
              <a:gd name="connsiteY4630" fmla="*/ 3805802 h 4972126"/>
              <a:gd name="connsiteX4631" fmla="*/ 976344 w 6955030"/>
              <a:gd name="connsiteY4631" fmla="*/ 3759765 h 4972126"/>
              <a:gd name="connsiteX4632" fmla="*/ 975721 w 6955030"/>
              <a:gd name="connsiteY4632" fmla="*/ 3779922 h 4972126"/>
              <a:gd name="connsiteX4633" fmla="*/ 982657 w 6955030"/>
              <a:gd name="connsiteY4633" fmla="*/ 3763355 h 4972126"/>
              <a:gd name="connsiteX4634" fmla="*/ 998041 w 6955030"/>
              <a:gd name="connsiteY4634" fmla="*/ 3779879 h 4972126"/>
              <a:gd name="connsiteX4635" fmla="*/ 972309 w 6955030"/>
              <a:gd name="connsiteY4635" fmla="*/ 3788068 h 4972126"/>
              <a:gd name="connsiteX4636" fmla="*/ 975674 w 6955030"/>
              <a:gd name="connsiteY4636" fmla="*/ 3780031 h 4972126"/>
              <a:gd name="connsiteX4637" fmla="*/ 968960 w 6955030"/>
              <a:gd name="connsiteY4637" fmla="*/ 3768415 h 4972126"/>
              <a:gd name="connsiteX4638" fmla="*/ 956639 w 6955030"/>
              <a:gd name="connsiteY4638" fmla="*/ 3778629 h 4972126"/>
              <a:gd name="connsiteX4639" fmla="*/ 941464 w 6955030"/>
              <a:gd name="connsiteY4639" fmla="*/ 3751879 h 4972126"/>
              <a:gd name="connsiteX4640" fmla="*/ 949947 w 6955030"/>
              <a:gd name="connsiteY4640" fmla="*/ 3732175 h 4972126"/>
              <a:gd name="connsiteX4641" fmla="*/ 949772 w 6955030"/>
              <a:gd name="connsiteY4641" fmla="*/ 3728151 h 4972126"/>
              <a:gd name="connsiteX4642" fmla="*/ 941161 w 6955030"/>
              <a:gd name="connsiteY4642" fmla="*/ 3735110 h 4972126"/>
              <a:gd name="connsiteX4643" fmla="*/ 936060 w 6955030"/>
              <a:gd name="connsiteY4643" fmla="*/ 3719369 h 4972126"/>
              <a:gd name="connsiteX4644" fmla="*/ 936943 w 6955030"/>
              <a:gd name="connsiteY4644" fmla="*/ 3717209 h 4972126"/>
              <a:gd name="connsiteX4645" fmla="*/ 919354 w 6955030"/>
              <a:gd name="connsiteY4645" fmla="*/ 3725579 h 4972126"/>
              <a:gd name="connsiteX4646" fmla="*/ 903701 w 6955030"/>
              <a:gd name="connsiteY4646" fmla="*/ 3740771 h 4972126"/>
              <a:gd name="connsiteX4647" fmla="*/ 900121 w 6955030"/>
              <a:gd name="connsiteY4647" fmla="*/ 3760807 h 4972126"/>
              <a:gd name="connsiteX4648" fmla="*/ 905831 w 6955030"/>
              <a:gd name="connsiteY4648" fmla="*/ 3765535 h 4972126"/>
              <a:gd name="connsiteX4649" fmla="*/ 956794 w 6955030"/>
              <a:gd name="connsiteY4649" fmla="*/ 3801638 h 4972126"/>
              <a:gd name="connsiteX4650" fmla="*/ 985227 w 6955030"/>
              <a:gd name="connsiteY4650" fmla="*/ 3808927 h 4972126"/>
              <a:gd name="connsiteX4651" fmla="*/ 1020944 w 6955030"/>
              <a:gd name="connsiteY4651" fmla="*/ 3786226 h 4972126"/>
              <a:gd name="connsiteX4652" fmla="*/ 993683 w 6955030"/>
              <a:gd name="connsiteY4652" fmla="*/ 3845247 h 4972126"/>
              <a:gd name="connsiteX4653" fmla="*/ 978599 w 6955030"/>
              <a:gd name="connsiteY4653" fmla="*/ 3818616 h 4972126"/>
              <a:gd name="connsiteX4654" fmla="*/ 977970 w 6955030"/>
              <a:gd name="connsiteY4654" fmla="*/ 3838919 h 4972126"/>
              <a:gd name="connsiteX4655" fmla="*/ 955838 w 6955030"/>
              <a:gd name="connsiteY4655" fmla="*/ 3832140 h 4972126"/>
              <a:gd name="connsiteX4656" fmla="*/ 873810 w 6955030"/>
              <a:gd name="connsiteY4656" fmla="*/ 3805420 h 4972126"/>
              <a:gd name="connsiteX4657" fmla="*/ 858636 w 6955030"/>
              <a:gd name="connsiteY4657" fmla="*/ 3778756 h 4972126"/>
              <a:gd name="connsiteX4658" fmla="*/ 875040 w 6955030"/>
              <a:gd name="connsiteY4658" fmla="*/ 3764693 h 4972126"/>
              <a:gd name="connsiteX4659" fmla="*/ 877108 w 6955030"/>
              <a:gd name="connsiteY4659" fmla="*/ 3800531 h 4972126"/>
              <a:gd name="connsiteX4660" fmla="*/ 915589 w 6955030"/>
              <a:gd name="connsiteY4660" fmla="*/ 3793425 h 4972126"/>
              <a:gd name="connsiteX4661" fmla="*/ 897196 w 6955030"/>
              <a:gd name="connsiteY4661" fmla="*/ 3783176 h 4972126"/>
              <a:gd name="connsiteX4662" fmla="*/ 894775 w 6955030"/>
              <a:gd name="connsiteY4662" fmla="*/ 3759616 h 4972126"/>
              <a:gd name="connsiteX4663" fmla="*/ 888014 w 6955030"/>
              <a:gd name="connsiteY4663" fmla="*/ 3753566 h 4972126"/>
              <a:gd name="connsiteX4664" fmla="*/ 885670 w 6955030"/>
              <a:gd name="connsiteY4664" fmla="*/ 3754858 h 4972126"/>
              <a:gd name="connsiteX4665" fmla="*/ 871811 w 6955030"/>
              <a:gd name="connsiteY4665" fmla="*/ 3739481 h 4972126"/>
              <a:gd name="connsiteX4666" fmla="*/ 876509 w 6955030"/>
              <a:gd name="connsiteY4666" fmla="*/ 3735681 h 4972126"/>
              <a:gd name="connsiteX4667" fmla="*/ 872919 w 6955030"/>
              <a:gd name="connsiteY4667" fmla="*/ 3728078 h 4972126"/>
              <a:gd name="connsiteX4668" fmla="*/ 871064 w 6955030"/>
              <a:gd name="connsiteY4668" fmla="*/ 3727363 h 4972126"/>
              <a:gd name="connsiteX4669" fmla="*/ 867042 w 6955030"/>
              <a:gd name="connsiteY4669" fmla="*/ 3732573 h 4972126"/>
              <a:gd name="connsiteX4670" fmla="*/ 852301 w 6955030"/>
              <a:gd name="connsiteY4670" fmla="*/ 3745040 h 4972126"/>
              <a:gd name="connsiteX4671" fmla="*/ 842914 w 6955030"/>
              <a:gd name="connsiteY4671" fmla="*/ 3739220 h 4972126"/>
              <a:gd name="connsiteX4672" fmla="*/ 859921 w 6955030"/>
              <a:gd name="connsiteY4672" fmla="*/ 3704854 h 4972126"/>
              <a:gd name="connsiteX4673" fmla="*/ 885351 w 6955030"/>
              <a:gd name="connsiteY4673" fmla="*/ 3706831 h 4972126"/>
              <a:gd name="connsiteX4674" fmla="*/ 888604 w 6955030"/>
              <a:gd name="connsiteY4674" fmla="*/ 3718585 h 4972126"/>
              <a:gd name="connsiteX4675" fmla="*/ 894008 w 6955030"/>
              <a:gd name="connsiteY4675" fmla="*/ 3716431 h 4972126"/>
              <a:gd name="connsiteX4676" fmla="*/ 900946 w 6955030"/>
              <a:gd name="connsiteY4676" fmla="*/ 3696395 h 4972126"/>
              <a:gd name="connsiteX4677" fmla="*/ 905827 w 6955030"/>
              <a:gd name="connsiteY4677" fmla="*/ 3712020 h 4972126"/>
              <a:gd name="connsiteX4678" fmla="*/ 907737 w 6955030"/>
              <a:gd name="connsiteY4678" fmla="*/ 3716395 h 4972126"/>
              <a:gd name="connsiteX4679" fmla="*/ 909739 w 6955030"/>
              <a:gd name="connsiteY4679" fmla="*/ 3713226 h 4972126"/>
              <a:gd name="connsiteX4680" fmla="*/ 911143 w 6955030"/>
              <a:gd name="connsiteY4680" fmla="*/ 3698644 h 4972126"/>
              <a:gd name="connsiteX4681" fmla="*/ 924950 w 6955030"/>
              <a:gd name="connsiteY4681" fmla="*/ 3714615 h 4972126"/>
              <a:gd name="connsiteX4682" fmla="*/ 937473 w 6955030"/>
              <a:gd name="connsiteY4682" fmla="*/ 3715912 h 4972126"/>
              <a:gd name="connsiteX4683" fmla="*/ 940369 w 6955030"/>
              <a:gd name="connsiteY4683" fmla="*/ 3708838 h 4972126"/>
              <a:gd name="connsiteX4684" fmla="*/ 958827 w 6955030"/>
              <a:gd name="connsiteY4684" fmla="*/ 3690937 h 4972126"/>
              <a:gd name="connsiteX4685" fmla="*/ 953815 w 6955030"/>
              <a:gd name="connsiteY4685" fmla="*/ 3680453 h 4972126"/>
              <a:gd name="connsiteX4686" fmla="*/ 953623 w 6955030"/>
              <a:gd name="connsiteY4686" fmla="*/ 3671626 h 4972126"/>
              <a:gd name="connsiteX4687" fmla="*/ 948958 w 6955030"/>
              <a:gd name="connsiteY4687" fmla="*/ 3670304 h 4972126"/>
              <a:gd name="connsiteX4688" fmla="*/ 947093 w 6955030"/>
              <a:gd name="connsiteY4688" fmla="*/ 3674704 h 4972126"/>
              <a:gd name="connsiteX4689" fmla="*/ 939715 w 6955030"/>
              <a:gd name="connsiteY4689" fmla="*/ 3681522 h 4972126"/>
              <a:gd name="connsiteX4690" fmla="*/ 938442 w 6955030"/>
              <a:gd name="connsiteY4690" fmla="*/ 3680871 h 4972126"/>
              <a:gd name="connsiteX4691" fmla="*/ 939067 w 6955030"/>
              <a:gd name="connsiteY4691" fmla="*/ 3684785 h 4972126"/>
              <a:gd name="connsiteX4692" fmla="*/ 925193 w 6955030"/>
              <a:gd name="connsiteY4692" fmla="*/ 3692565 h 4972126"/>
              <a:gd name="connsiteX4693" fmla="*/ 921585 w 6955030"/>
              <a:gd name="connsiteY4693" fmla="*/ 3691630 h 4972126"/>
              <a:gd name="connsiteX4694" fmla="*/ 927233 w 6955030"/>
              <a:gd name="connsiteY4694" fmla="*/ 3697885 h 4972126"/>
              <a:gd name="connsiteX4695" fmla="*/ 898773 w 6955030"/>
              <a:gd name="connsiteY4695" fmla="*/ 3690655 h 4972126"/>
              <a:gd name="connsiteX4696" fmla="*/ 913351 w 6955030"/>
              <a:gd name="connsiteY4696" fmla="*/ 3682517 h 4972126"/>
              <a:gd name="connsiteX4697" fmla="*/ 914650 w 6955030"/>
              <a:gd name="connsiteY4697" fmla="*/ 3683954 h 4972126"/>
              <a:gd name="connsiteX4698" fmla="*/ 924547 w 6955030"/>
              <a:gd name="connsiteY4698" fmla="*/ 3671743 h 4972126"/>
              <a:gd name="connsiteX4699" fmla="*/ 921590 w 6955030"/>
              <a:gd name="connsiteY4699" fmla="*/ 3643892 h 4972126"/>
              <a:gd name="connsiteX4700" fmla="*/ 901946 w 6955030"/>
              <a:gd name="connsiteY4700" fmla="*/ 3662696 h 4972126"/>
              <a:gd name="connsiteX4701" fmla="*/ 833240 w 6955030"/>
              <a:gd name="connsiteY4701" fmla="*/ 3616659 h 4972126"/>
              <a:gd name="connsiteX4702" fmla="*/ 832616 w 6955030"/>
              <a:gd name="connsiteY4702" fmla="*/ 3636816 h 4972126"/>
              <a:gd name="connsiteX4703" fmla="*/ 839551 w 6955030"/>
              <a:gd name="connsiteY4703" fmla="*/ 3620250 h 4972126"/>
              <a:gd name="connsiteX4704" fmla="*/ 854935 w 6955030"/>
              <a:gd name="connsiteY4704" fmla="*/ 3636773 h 4972126"/>
              <a:gd name="connsiteX4705" fmla="*/ 829204 w 6955030"/>
              <a:gd name="connsiteY4705" fmla="*/ 3644962 h 4972126"/>
              <a:gd name="connsiteX4706" fmla="*/ 832568 w 6955030"/>
              <a:gd name="connsiteY4706" fmla="*/ 3636926 h 4972126"/>
              <a:gd name="connsiteX4707" fmla="*/ 825854 w 6955030"/>
              <a:gd name="connsiteY4707" fmla="*/ 3625307 h 4972126"/>
              <a:gd name="connsiteX4708" fmla="*/ 813536 w 6955030"/>
              <a:gd name="connsiteY4708" fmla="*/ 3635524 h 4972126"/>
              <a:gd name="connsiteX4709" fmla="*/ 798357 w 6955030"/>
              <a:gd name="connsiteY4709" fmla="*/ 3608771 h 4972126"/>
              <a:gd name="connsiteX4710" fmla="*/ 806841 w 6955030"/>
              <a:gd name="connsiteY4710" fmla="*/ 3589069 h 4972126"/>
              <a:gd name="connsiteX4711" fmla="*/ 806667 w 6955030"/>
              <a:gd name="connsiteY4711" fmla="*/ 3585045 h 4972126"/>
              <a:gd name="connsiteX4712" fmla="*/ 798055 w 6955030"/>
              <a:gd name="connsiteY4712" fmla="*/ 3592005 h 4972126"/>
              <a:gd name="connsiteX4713" fmla="*/ 792954 w 6955030"/>
              <a:gd name="connsiteY4713" fmla="*/ 3576264 h 4972126"/>
              <a:gd name="connsiteX4714" fmla="*/ 793814 w 6955030"/>
              <a:gd name="connsiteY4714" fmla="*/ 3574166 h 4972126"/>
              <a:gd name="connsiteX4715" fmla="*/ 770163 w 6955030"/>
              <a:gd name="connsiteY4715" fmla="*/ 3585920 h 4972126"/>
              <a:gd name="connsiteX4716" fmla="*/ 760595 w 6955030"/>
              <a:gd name="connsiteY4716" fmla="*/ 3597665 h 4972126"/>
              <a:gd name="connsiteX4717" fmla="*/ 757015 w 6955030"/>
              <a:gd name="connsiteY4717" fmla="*/ 3617704 h 4972126"/>
              <a:gd name="connsiteX4718" fmla="*/ 762726 w 6955030"/>
              <a:gd name="connsiteY4718" fmla="*/ 3622428 h 4972126"/>
              <a:gd name="connsiteX4719" fmla="*/ 813686 w 6955030"/>
              <a:gd name="connsiteY4719" fmla="*/ 3658532 h 4972126"/>
              <a:gd name="connsiteX4720" fmla="*/ 842119 w 6955030"/>
              <a:gd name="connsiteY4720" fmla="*/ 3665821 h 4972126"/>
              <a:gd name="connsiteX4721" fmla="*/ 877838 w 6955030"/>
              <a:gd name="connsiteY4721" fmla="*/ 3643121 h 4972126"/>
              <a:gd name="connsiteX4722" fmla="*/ 850578 w 6955030"/>
              <a:gd name="connsiteY4722" fmla="*/ 3702142 h 4972126"/>
              <a:gd name="connsiteX4723" fmla="*/ 835491 w 6955030"/>
              <a:gd name="connsiteY4723" fmla="*/ 3675510 h 4972126"/>
              <a:gd name="connsiteX4724" fmla="*/ 834862 w 6955030"/>
              <a:gd name="connsiteY4724" fmla="*/ 3695813 h 4972126"/>
              <a:gd name="connsiteX4725" fmla="*/ 812730 w 6955030"/>
              <a:gd name="connsiteY4725" fmla="*/ 3689033 h 4972126"/>
              <a:gd name="connsiteX4726" fmla="*/ 730705 w 6955030"/>
              <a:gd name="connsiteY4726" fmla="*/ 3662315 h 4972126"/>
              <a:gd name="connsiteX4727" fmla="*/ 715528 w 6955030"/>
              <a:gd name="connsiteY4727" fmla="*/ 3635651 h 4972126"/>
              <a:gd name="connsiteX4728" fmla="*/ 731932 w 6955030"/>
              <a:gd name="connsiteY4728" fmla="*/ 3621587 h 4972126"/>
              <a:gd name="connsiteX4729" fmla="*/ 734002 w 6955030"/>
              <a:gd name="connsiteY4729" fmla="*/ 3657425 h 4972126"/>
              <a:gd name="connsiteX4730" fmla="*/ 772481 w 6955030"/>
              <a:gd name="connsiteY4730" fmla="*/ 3650317 h 4972126"/>
              <a:gd name="connsiteX4731" fmla="*/ 754088 w 6955030"/>
              <a:gd name="connsiteY4731" fmla="*/ 3640071 h 4972126"/>
              <a:gd name="connsiteX4732" fmla="*/ 751669 w 6955030"/>
              <a:gd name="connsiteY4732" fmla="*/ 3616508 h 4972126"/>
              <a:gd name="connsiteX4733" fmla="*/ 744908 w 6955030"/>
              <a:gd name="connsiteY4733" fmla="*/ 3610458 h 4972126"/>
              <a:gd name="connsiteX4734" fmla="*/ 742564 w 6955030"/>
              <a:gd name="connsiteY4734" fmla="*/ 3611752 h 4972126"/>
              <a:gd name="connsiteX4735" fmla="*/ 728706 w 6955030"/>
              <a:gd name="connsiteY4735" fmla="*/ 3596375 h 4972126"/>
              <a:gd name="connsiteX4736" fmla="*/ 733404 w 6955030"/>
              <a:gd name="connsiteY4736" fmla="*/ 3592576 h 4972126"/>
              <a:gd name="connsiteX4737" fmla="*/ 729811 w 6955030"/>
              <a:gd name="connsiteY4737" fmla="*/ 3584970 h 4972126"/>
              <a:gd name="connsiteX4738" fmla="*/ 727958 w 6955030"/>
              <a:gd name="connsiteY4738" fmla="*/ 3584257 h 4972126"/>
              <a:gd name="connsiteX4739" fmla="*/ 723937 w 6955030"/>
              <a:gd name="connsiteY4739" fmla="*/ 3589467 h 4972126"/>
              <a:gd name="connsiteX4740" fmla="*/ 709196 w 6955030"/>
              <a:gd name="connsiteY4740" fmla="*/ 3601933 h 4972126"/>
              <a:gd name="connsiteX4741" fmla="*/ 699811 w 6955030"/>
              <a:gd name="connsiteY4741" fmla="*/ 3596115 h 4972126"/>
              <a:gd name="connsiteX4742" fmla="*/ 716814 w 6955030"/>
              <a:gd name="connsiteY4742" fmla="*/ 3561748 h 4972126"/>
              <a:gd name="connsiteX4743" fmla="*/ 742246 w 6955030"/>
              <a:gd name="connsiteY4743" fmla="*/ 3563725 h 4972126"/>
              <a:gd name="connsiteX4744" fmla="*/ 745498 w 6955030"/>
              <a:gd name="connsiteY4744" fmla="*/ 3575480 h 4972126"/>
              <a:gd name="connsiteX4745" fmla="*/ 750903 w 6955030"/>
              <a:gd name="connsiteY4745" fmla="*/ 3573326 h 4972126"/>
              <a:gd name="connsiteX4746" fmla="*/ 757841 w 6955030"/>
              <a:gd name="connsiteY4746" fmla="*/ 3553289 h 4972126"/>
              <a:gd name="connsiteX4747" fmla="*/ 762719 w 6955030"/>
              <a:gd name="connsiteY4747" fmla="*/ 3568914 h 4972126"/>
              <a:gd name="connsiteX4748" fmla="*/ 764632 w 6955030"/>
              <a:gd name="connsiteY4748" fmla="*/ 3573289 h 4972126"/>
              <a:gd name="connsiteX4749" fmla="*/ 766633 w 6955030"/>
              <a:gd name="connsiteY4749" fmla="*/ 3570121 h 4972126"/>
              <a:gd name="connsiteX4750" fmla="*/ 768037 w 6955030"/>
              <a:gd name="connsiteY4750" fmla="*/ 3555538 h 4972126"/>
              <a:gd name="connsiteX4751" fmla="*/ 781845 w 6955030"/>
              <a:gd name="connsiteY4751" fmla="*/ 3571510 h 4972126"/>
              <a:gd name="connsiteX4752" fmla="*/ 794367 w 6955030"/>
              <a:gd name="connsiteY4752" fmla="*/ 3572807 h 4972126"/>
              <a:gd name="connsiteX4753" fmla="*/ 797262 w 6955030"/>
              <a:gd name="connsiteY4753" fmla="*/ 3565733 h 4972126"/>
              <a:gd name="connsiteX4754" fmla="*/ 815722 w 6955030"/>
              <a:gd name="connsiteY4754" fmla="*/ 3547831 h 4972126"/>
              <a:gd name="connsiteX4755" fmla="*/ 810262 w 6955030"/>
              <a:gd name="connsiteY4755" fmla="*/ 3516788 h 4972126"/>
              <a:gd name="connsiteX4756" fmla="*/ 787860 w 6955030"/>
              <a:gd name="connsiteY4756" fmla="*/ 3520207 h 4972126"/>
              <a:gd name="connsiteX4757" fmla="*/ 826639 w 6955030"/>
              <a:gd name="connsiteY4757" fmla="*/ 3502841 h 4972126"/>
              <a:gd name="connsiteX4758" fmla="*/ 823940 w 6955030"/>
              <a:gd name="connsiteY4758" fmla="*/ 3487307 h 4972126"/>
              <a:gd name="connsiteX4759" fmla="*/ 798835 w 6955030"/>
              <a:gd name="connsiteY4759" fmla="*/ 3475102 h 4972126"/>
              <a:gd name="connsiteX4760" fmla="*/ 865744 w 6955030"/>
              <a:gd name="connsiteY4760" fmla="*/ 3475251 h 4972126"/>
              <a:gd name="connsiteX4761" fmla="*/ 862265 w 6955030"/>
              <a:gd name="connsiteY4761" fmla="*/ 3460921 h 4972126"/>
              <a:gd name="connsiteX4762" fmla="*/ 844680 w 6955030"/>
              <a:gd name="connsiteY4762" fmla="*/ 3471266 h 4972126"/>
              <a:gd name="connsiteX4763" fmla="*/ 775547 w 6955030"/>
              <a:gd name="connsiteY4763" fmla="*/ 3468485 h 4972126"/>
              <a:gd name="connsiteX4764" fmla="*/ 815222 w 6955030"/>
              <a:gd name="connsiteY4764" fmla="*/ 3420588 h 4972126"/>
              <a:gd name="connsiteX4765" fmla="*/ 745854 w 6955030"/>
              <a:gd name="connsiteY4765" fmla="*/ 3394917 h 4972126"/>
              <a:gd name="connsiteX4766" fmla="*/ 688332 w 6955030"/>
              <a:gd name="connsiteY4766" fmla="*/ 3400556 h 4972126"/>
              <a:gd name="connsiteX4767" fmla="*/ 680982 w 6955030"/>
              <a:gd name="connsiteY4767" fmla="*/ 3415459 h 4972126"/>
              <a:gd name="connsiteX4768" fmla="*/ 683757 w 6955030"/>
              <a:gd name="connsiteY4768" fmla="*/ 3417559 h 4972126"/>
              <a:gd name="connsiteX4769" fmla="*/ 688226 w 6955030"/>
              <a:gd name="connsiteY4769" fmla="*/ 3430716 h 4972126"/>
              <a:gd name="connsiteX4770" fmla="*/ 673087 w 6955030"/>
              <a:gd name="connsiteY4770" fmla="*/ 3433585 h 4972126"/>
              <a:gd name="connsiteX4771" fmla="*/ 672666 w 6955030"/>
              <a:gd name="connsiteY4771" fmla="*/ 3432329 h 4972126"/>
              <a:gd name="connsiteX4772" fmla="*/ 671356 w 6955030"/>
              <a:gd name="connsiteY4772" fmla="*/ 3434983 h 4972126"/>
              <a:gd name="connsiteX4773" fmla="*/ 658939 w 6955030"/>
              <a:gd name="connsiteY4773" fmla="*/ 3423767 h 4972126"/>
              <a:gd name="connsiteX4774" fmla="*/ 654950 w 6955030"/>
              <a:gd name="connsiteY4774" fmla="*/ 3448899 h 4972126"/>
              <a:gd name="connsiteX4775" fmla="*/ 672616 w 6955030"/>
              <a:gd name="connsiteY4775" fmla="*/ 3404726 h 4972126"/>
              <a:gd name="connsiteX4776" fmla="*/ 667156 w 6955030"/>
              <a:gd name="connsiteY4776" fmla="*/ 3373683 h 4972126"/>
              <a:gd name="connsiteX4777" fmla="*/ 644755 w 6955030"/>
              <a:gd name="connsiteY4777" fmla="*/ 3377101 h 4972126"/>
              <a:gd name="connsiteX4778" fmla="*/ 683533 w 6955030"/>
              <a:gd name="connsiteY4778" fmla="*/ 3359736 h 4972126"/>
              <a:gd name="connsiteX4779" fmla="*/ 680834 w 6955030"/>
              <a:gd name="connsiteY4779" fmla="*/ 3344201 h 4972126"/>
              <a:gd name="connsiteX4780" fmla="*/ 655729 w 6955030"/>
              <a:gd name="connsiteY4780" fmla="*/ 3331997 h 4972126"/>
              <a:gd name="connsiteX4781" fmla="*/ 722638 w 6955030"/>
              <a:gd name="connsiteY4781" fmla="*/ 3332145 h 4972126"/>
              <a:gd name="connsiteX4782" fmla="*/ 719159 w 6955030"/>
              <a:gd name="connsiteY4782" fmla="*/ 3317815 h 4972126"/>
              <a:gd name="connsiteX4783" fmla="*/ 701577 w 6955030"/>
              <a:gd name="connsiteY4783" fmla="*/ 3328161 h 4972126"/>
              <a:gd name="connsiteX4784" fmla="*/ 632441 w 6955030"/>
              <a:gd name="connsiteY4784" fmla="*/ 3325380 h 4972126"/>
              <a:gd name="connsiteX4785" fmla="*/ 672117 w 6955030"/>
              <a:gd name="connsiteY4785" fmla="*/ 3277482 h 4972126"/>
              <a:gd name="connsiteX4786" fmla="*/ 602748 w 6955030"/>
              <a:gd name="connsiteY4786" fmla="*/ 3251811 h 4972126"/>
              <a:gd name="connsiteX4787" fmla="*/ 545227 w 6955030"/>
              <a:gd name="connsiteY4787" fmla="*/ 3257450 h 4972126"/>
              <a:gd name="connsiteX4788" fmla="*/ 537879 w 6955030"/>
              <a:gd name="connsiteY4788" fmla="*/ 3272353 h 4972126"/>
              <a:gd name="connsiteX4789" fmla="*/ 540649 w 6955030"/>
              <a:gd name="connsiteY4789" fmla="*/ 3274454 h 4972126"/>
              <a:gd name="connsiteX4790" fmla="*/ 545121 w 6955030"/>
              <a:gd name="connsiteY4790" fmla="*/ 3287610 h 4972126"/>
              <a:gd name="connsiteX4791" fmla="*/ 529981 w 6955030"/>
              <a:gd name="connsiteY4791" fmla="*/ 3290479 h 4972126"/>
              <a:gd name="connsiteX4792" fmla="*/ 529560 w 6955030"/>
              <a:gd name="connsiteY4792" fmla="*/ 3289223 h 4972126"/>
              <a:gd name="connsiteX4793" fmla="*/ 528251 w 6955030"/>
              <a:gd name="connsiteY4793" fmla="*/ 3291877 h 4972126"/>
              <a:gd name="connsiteX4794" fmla="*/ 515833 w 6955030"/>
              <a:gd name="connsiteY4794" fmla="*/ 3280661 h 4972126"/>
              <a:gd name="connsiteX4795" fmla="*/ 511844 w 6955030"/>
              <a:gd name="connsiteY4795" fmla="*/ 3305794 h 4972126"/>
              <a:gd name="connsiteX4796" fmla="*/ 529511 w 6955030"/>
              <a:gd name="connsiteY4796" fmla="*/ 3261618 h 4972126"/>
              <a:gd name="connsiteX4797" fmla="*/ 524051 w 6955030"/>
              <a:gd name="connsiteY4797" fmla="*/ 3230575 h 4972126"/>
              <a:gd name="connsiteX4798" fmla="*/ 501650 w 6955030"/>
              <a:gd name="connsiteY4798" fmla="*/ 3233996 h 4972126"/>
              <a:gd name="connsiteX4799" fmla="*/ 540427 w 6955030"/>
              <a:gd name="connsiteY4799" fmla="*/ 3216630 h 4972126"/>
              <a:gd name="connsiteX4800" fmla="*/ 537728 w 6955030"/>
              <a:gd name="connsiteY4800" fmla="*/ 3201096 h 4972126"/>
              <a:gd name="connsiteX4801" fmla="*/ 512626 w 6955030"/>
              <a:gd name="connsiteY4801" fmla="*/ 3188891 h 4972126"/>
              <a:gd name="connsiteX4802" fmla="*/ 579533 w 6955030"/>
              <a:gd name="connsiteY4802" fmla="*/ 3189038 h 4972126"/>
              <a:gd name="connsiteX4803" fmla="*/ 576054 w 6955030"/>
              <a:gd name="connsiteY4803" fmla="*/ 3174710 h 4972126"/>
              <a:gd name="connsiteX4804" fmla="*/ 558469 w 6955030"/>
              <a:gd name="connsiteY4804" fmla="*/ 3185055 h 4972126"/>
              <a:gd name="connsiteX4805" fmla="*/ 489335 w 6955030"/>
              <a:gd name="connsiteY4805" fmla="*/ 3182272 h 4972126"/>
              <a:gd name="connsiteX4806" fmla="*/ 529011 w 6955030"/>
              <a:gd name="connsiteY4806" fmla="*/ 3134377 h 4972126"/>
              <a:gd name="connsiteX4807" fmla="*/ 459643 w 6955030"/>
              <a:gd name="connsiteY4807" fmla="*/ 3108706 h 4972126"/>
              <a:gd name="connsiteX4808" fmla="*/ 402121 w 6955030"/>
              <a:gd name="connsiteY4808" fmla="*/ 3114345 h 4972126"/>
              <a:gd name="connsiteX4809" fmla="*/ 394772 w 6955030"/>
              <a:gd name="connsiteY4809" fmla="*/ 3129248 h 4972126"/>
              <a:gd name="connsiteX4810" fmla="*/ 397544 w 6955030"/>
              <a:gd name="connsiteY4810" fmla="*/ 3131348 h 4972126"/>
              <a:gd name="connsiteX4811" fmla="*/ 402015 w 6955030"/>
              <a:gd name="connsiteY4811" fmla="*/ 3144505 h 4972126"/>
              <a:gd name="connsiteX4812" fmla="*/ 386875 w 6955030"/>
              <a:gd name="connsiteY4812" fmla="*/ 3147374 h 4972126"/>
              <a:gd name="connsiteX4813" fmla="*/ 386455 w 6955030"/>
              <a:gd name="connsiteY4813" fmla="*/ 3146118 h 4972126"/>
              <a:gd name="connsiteX4814" fmla="*/ 385145 w 6955030"/>
              <a:gd name="connsiteY4814" fmla="*/ 3148771 h 4972126"/>
              <a:gd name="connsiteX4815" fmla="*/ 372728 w 6955030"/>
              <a:gd name="connsiteY4815" fmla="*/ 3137556 h 4972126"/>
              <a:gd name="connsiteX4816" fmla="*/ 368739 w 6955030"/>
              <a:gd name="connsiteY4816" fmla="*/ 3162688 h 4972126"/>
              <a:gd name="connsiteX4817" fmla="*/ 386405 w 6955030"/>
              <a:gd name="connsiteY4817" fmla="*/ 3118513 h 4972126"/>
              <a:gd name="connsiteX4818" fmla="*/ 380945 w 6955030"/>
              <a:gd name="connsiteY4818" fmla="*/ 3087470 h 4972126"/>
              <a:gd name="connsiteX4819" fmla="*/ 358544 w 6955030"/>
              <a:gd name="connsiteY4819" fmla="*/ 3090890 h 4972126"/>
              <a:gd name="connsiteX4820" fmla="*/ 397322 w 6955030"/>
              <a:gd name="connsiteY4820" fmla="*/ 3073525 h 4972126"/>
              <a:gd name="connsiteX4821" fmla="*/ 394623 w 6955030"/>
              <a:gd name="connsiteY4821" fmla="*/ 3057990 h 4972126"/>
              <a:gd name="connsiteX4822" fmla="*/ 369520 w 6955030"/>
              <a:gd name="connsiteY4822" fmla="*/ 3045786 h 4972126"/>
              <a:gd name="connsiteX4823" fmla="*/ 436427 w 6955030"/>
              <a:gd name="connsiteY4823" fmla="*/ 3045933 h 4972126"/>
              <a:gd name="connsiteX4824" fmla="*/ 431031 w 6955030"/>
              <a:gd name="connsiteY4824" fmla="*/ 3014954 h 4972126"/>
              <a:gd name="connsiteX4825" fmla="*/ 455832 w 6955030"/>
              <a:gd name="connsiteY4825" fmla="*/ 3037269 h 4972126"/>
              <a:gd name="connsiteX4826" fmla="*/ 448875 w 6955030"/>
              <a:gd name="connsiteY4826" fmla="*/ 3057030 h 4972126"/>
              <a:gd name="connsiteX4827" fmla="*/ 484954 w 6955030"/>
              <a:gd name="connsiteY4827" fmla="*/ 3024253 h 4972126"/>
              <a:gd name="connsiteX4828" fmla="*/ 506429 w 6955030"/>
              <a:gd name="connsiteY4828" fmla="*/ 3051302 h 4972126"/>
              <a:gd name="connsiteX4829" fmla="*/ 474337 w 6955030"/>
              <a:gd name="connsiteY4829" fmla="*/ 3059070 h 4972126"/>
              <a:gd name="connsiteX4830" fmla="*/ 514285 w 6955030"/>
              <a:gd name="connsiteY4830" fmla="*/ 3107984 h 4972126"/>
              <a:gd name="connsiteX4831" fmla="*/ 527301 w 6955030"/>
              <a:gd name="connsiteY4831" fmla="*/ 3098808 h 4972126"/>
              <a:gd name="connsiteX4832" fmla="*/ 515217 w 6955030"/>
              <a:gd name="connsiteY4832" fmla="*/ 3077456 h 4972126"/>
              <a:gd name="connsiteX4833" fmla="*/ 519202 w 6955030"/>
              <a:gd name="connsiteY4833" fmla="*/ 3052351 h 4972126"/>
              <a:gd name="connsiteX4834" fmla="*/ 551624 w 6955030"/>
              <a:gd name="connsiteY4834" fmla="*/ 3034387 h 4972126"/>
              <a:gd name="connsiteX4835" fmla="*/ 536449 w 6955030"/>
              <a:gd name="connsiteY4835" fmla="*/ 3007758 h 4972126"/>
              <a:gd name="connsiteX4836" fmla="*/ 568883 w 6955030"/>
              <a:gd name="connsiteY4836" fmla="*/ 3014887 h 4972126"/>
              <a:gd name="connsiteX4837" fmla="*/ 587298 w 6955030"/>
              <a:gd name="connsiteY4837" fmla="*/ 3028382 h 4972126"/>
              <a:gd name="connsiteX4838" fmla="*/ 581952 w 6955030"/>
              <a:gd name="connsiteY4838" fmla="*/ 3030422 h 4972126"/>
              <a:gd name="connsiteX4839" fmla="*/ 570367 w 6955030"/>
              <a:gd name="connsiteY4839" fmla="*/ 3046025 h 4972126"/>
              <a:gd name="connsiteX4840" fmla="*/ 639676 w 6955030"/>
              <a:gd name="connsiteY4840" fmla="*/ 3071787 h 4972126"/>
              <a:gd name="connsiteX4841" fmla="*/ 637249 w 6955030"/>
              <a:gd name="connsiteY4841" fmla="*/ 3046204 h 4972126"/>
              <a:gd name="connsiteX4842" fmla="*/ 669640 w 6955030"/>
              <a:gd name="connsiteY4842" fmla="*/ 3028237 h 4972126"/>
              <a:gd name="connsiteX4843" fmla="*/ 761711 w 6955030"/>
              <a:gd name="connsiteY4843" fmla="*/ 3040507 h 4972126"/>
              <a:gd name="connsiteX4844" fmla="*/ 745035 w 6955030"/>
              <a:gd name="connsiteY4844" fmla="*/ 3064709 h 4972126"/>
              <a:gd name="connsiteX4845" fmla="*/ 783512 w 6955030"/>
              <a:gd name="connsiteY4845" fmla="*/ 3057512 h 4972126"/>
              <a:gd name="connsiteX4846" fmla="*/ 782583 w 6955030"/>
              <a:gd name="connsiteY4846" fmla="*/ 3087952 h 4972126"/>
              <a:gd name="connsiteX4847" fmla="*/ 795867 w 6955030"/>
              <a:gd name="connsiteY4847" fmla="*/ 3068698 h 4972126"/>
              <a:gd name="connsiteX4848" fmla="*/ 860441 w 6955030"/>
              <a:gd name="connsiteY4848" fmla="*/ 3043085 h 4972126"/>
              <a:gd name="connsiteX4849" fmla="*/ 911964 w 6955030"/>
              <a:gd name="connsiteY4849" fmla="*/ 3026680 h 4972126"/>
              <a:gd name="connsiteX4850" fmla="*/ 892830 w 6955030"/>
              <a:gd name="connsiteY4850" fmla="*/ 3025242 h 4972126"/>
              <a:gd name="connsiteX4851" fmla="*/ 896789 w 6955030"/>
              <a:gd name="connsiteY4851" fmla="*/ 3000048 h 4972126"/>
              <a:gd name="connsiteX4852" fmla="*/ 927679 w 6955030"/>
              <a:gd name="connsiteY4852" fmla="*/ 3033067 h 4972126"/>
              <a:gd name="connsiteX4853" fmla="*/ 897958 w 6955030"/>
              <a:gd name="connsiteY4853" fmla="*/ 3066419 h 4972126"/>
              <a:gd name="connsiteX4854" fmla="*/ 974616 w 6955030"/>
              <a:gd name="connsiteY4854" fmla="*/ 3062130 h 4972126"/>
              <a:gd name="connsiteX4855" fmla="*/ 996117 w 6955030"/>
              <a:gd name="connsiteY4855" fmla="*/ 3089272 h 4972126"/>
              <a:gd name="connsiteX4856" fmla="*/ 1037536 w 6955030"/>
              <a:gd name="connsiteY4856" fmla="*/ 3087381 h 4972126"/>
              <a:gd name="connsiteX4857" fmla="*/ 1053654 w 6955030"/>
              <a:gd name="connsiteY4857" fmla="*/ 3053993 h 4972126"/>
              <a:gd name="connsiteX4858" fmla="*/ 1058337 w 6955030"/>
              <a:gd name="connsiteY4858" fmla="*/ 3053672 h 4972126"/>
              <a:gd name="connsiteX4859" fmla="*/ 1058257 w 6955030"/>
              <a:gd name="connsiteY4859" fmla="*/ 3053418 h 4972126"/>
              <a:gd name="connsiteX4860" fmla="*/ 1059299 w 6955030"/>
              <a:gd name="connsiteY4860" fmla="*/ 3027512 h 4972126"/>
              <a:gd name="connsiteX4861" fmla="*/ 1005375 w 6955030"/>
              <a:gd name="connsiteY4861" fmla="*/ 3018241 h 4972126"/>
              <a:gd name="connsiteX4862" fmla="*/ 1022650 w 6955030"/>
              <a:gd name="connsiteY4862" fmla="*/ 2973708 h 4972126"/>
              <a:gd name="connsiteX4863" fmla="*/ 1042384 w 6955030"/>
              <a:gd name="connsiteY4863" fmla="*/ 2954904 h 4972126"/>
              <a:gd name="connsiteX4864" fmla="*/ 1059646 w 6955030"/>
              <a:gd name="connsiteY4864" fmla="*/ 2963539 h 4972126"/>
              <a:gd name="connsiteX4865" fmla="*/ 1074541 w 6955030"/>
              <a:gd name="connsiteY4865" fmla="*/ 2962854 h 4972126"/>
              <a:gd name="connsiteX4866" fmla="*/ 1073643 w 6955030"/>
              <a:gd name="connsiteY4866" fmla="*/ 2947565 h 4972126"/>
              <a:gd name="connsiteX4867" fmla="*/ 1048181 w 6955030"/>
              <a:gd name="connsiteY4867" fmla="*/ 2945646 h 4972126"/>
              <a:gd name="connsiteX4868" fmla="*/ 1039093 w 6955030"/>
              <a:gd name="connsiteY4868" fmla="*/ 2919460 h 4972126"/>
              <a:gd name="connsiteX4869" fmla="*/ 1037566 w 6955030"/>
              <a:gd name="connsiteY4869" fmla="*/ 2900748 h 4972126"/>
              <a:gd name="connsiteX4870" fmla="*/ 1034255 w 6955030"/>
              <a:gd name="connsiteY4870" fmla="*/ 2899087 h 4972126"/>
              <a:gd name="connsiteX4871" fmla="*/ 1016692 w 6955030"/>
              <a:gd name="connsiteY4871" fmla="*/ 2933019 h 4972126"/>
              <a:gd name="connsiteX4872" fmla="*/ 985800 w 6955030"/>
              <a:gd name="connsiteY4872" fmla="*/ 2900029 h 4972126"/>
              <a:gd name="connsiteX4873" fmla="*/ 966095 w 6955030"/>
              <a:gd name="connsiteY4873" fmla="*/ 2918891 h 4972126"/>
              <a:gd name="connsiteX4874" fmla="*/ 978788 w 6955030"/>
              <a:gd name="connsiteY4874" fmla="*/ 2895215 h 4972126"/>
              <a:gd name="connsiteX4875" fmla="*/ 983622 w 6955030"/>
              <a:gd name="connsiteY4875" fmla="*/ 2888178 h 4972126"/>
              <a:gd name="connsiteX4876" fmla="*/ 971823 w 6955030"/>
              <a:gd name="connsiteY4876" fmla="*/ 2880182 h 4972126"/>
              <a:gd name="connsiteX4877" fmla="*/ 963580 w 6955030"/>
              <a:gd name="connsiteY4877" fmla="*/ 2882795 h 4972126"/>
              <a:gd name="connsiteX4878" fmla="*/ 951943 w 6955030"/>
              <a:gd name="connsiteY4878" fmla="*/ 2861820 h 4972126"/>
              <a:gd name="connsiteX4879" fmla="*/ 951330 w 6955030"/>
              <a:gd name="connsiteY4879" fmla="*/ 2862513 h 4972126"/>
              <a:gd name="connsiteX4880" fmla="*/ 948480 w 6955030"/>
              <a:gd name="connsiteY4880" fmla="*/ 2886192 h 4972126"/>
              <a:gd name="connsiteX4881" fmla="*/ 944584 w 6955030"/>
              <a:gd name="connsiteY4881" fmla="*/ 2870509 h 4972126"/>
              <a:gd name="connsiteX4882" fmla="*/ 943466 w 6955030"/>
              <a:gd name="connsiteY4882" fmla="*/ 2869494 h 4972126"/>
              <a:gd name="connsiteX4883" fmla="*/ 940517 w 6955030"/>
              <a:gd name="connsiteY4883" fmla="*/ 2870746 h 4972126"/>
              <a:gd name="connsiteX4884" fmla="*/ 929178 w 6955030"/>
              <a:gd name="connsiteY4884" fmla="*/ 2875286 h 4972126"/>
              <a:gd name="connsiteX4885" fmla="*/ 918294 w 6955030"/>
              <a:gd name="connsiteY4885" fmla="*/ 2920272 h 4972126"/>
              <a:gd name="connsiteX4886" fmla="*/ 916194 w 6955030"/>
              <a:gd name="connsiteY4886" fmla="*/ 2884404 h 4972126"/>
              <a:gd name="connsiteX4887" fmla="*/ 862269 w 6955030"/>
              <a:gd name="connsiteY4887" fmla="*/ 2875136 h 4972126"/>
              <a:gd name="connsiteX4888" fmla="*/ 879542 w 6955030"/>
              <a:gd name="connsiteY4888" fmla="*/ 2830602 h 4972126"/>
              <a:gd name="connsiteX4889" fmla="*/ 899279 w 6955030"/>
              <a:gd name="connsiteY4889" fmla="*/ 2811798 h 4972126"/>
              <a:gd name="connsiteX4890" fmla="*/ 934096 w 6955030"/>
              <a:gd name="connsiteY4890" fmla="*/ 2819625 h 4972126"/>
              <a:gd name="connsiteX4891" fmla="*/ 917452 w 6955030"/>
              <a:gd name="connsiteY4891" fmla="*/ 2843825 h 4972126"/>
              <a:gd name="connsiteX4892" fmla="*/ 938139 w 6955030"/>
              <a:gd name="connsiteY4892" fmla="*/ 2844441 h 4972126"/>
              <a:gd name="connsiteX4893" fmla="*/ 945051 w 6955030"/>
              <a:gd name="connsiteY4893" fmla="*/ 2847291 h 4972126"/>
              <a:gd name="connsiteX4894" fmla="*/ 945447 w 6955030"/>
              <a:gd name="connsiteY4894" fmla="*/ 2846692 h 4972126"/>
              <a:gd name="connsiteX4895" fmla="*/ 946875 w 6955030"/>
              <a:gd name="connsiteY4895" fmla="*/ 2847496 h 4972126"/>
              <a:gd name="connsiteX4896" fmla="*/ 950016 w 6955030"/>
              <a:gd name="connsiteY4896" fmla="*/ 2843157 h 4972126"/>
              <a:gd name="connsiteX4897" fmla="*/ 952842 w 6955030"/>
              <a:gd name="connsiteY4897" fmla="*/ 2831291 h 4972126"/>
              <a:gd name="connsiteX4898" fmla="*/ 967982 w 6955030"/>
              <a:gd name="connsiteY4898" fmla="*/ 2847741 h 4972126"/>
              <a:gd name="connsiteX4899" fmla="*/ 968579 w 6955030"/>
              <a:gd name="connsiteY4899" fmla="*/ 2848215 h 4972126"/>
              <a:gd name="connsiteX4900" fmla="*/ 968876 w 6955030"/>
              <a:gd name="connsiteY4900" fmla="*/ 2846996 h 4972126"/>
              <a:gd name="connsiteX4901" fmla="*/ 975728 w 6955030"/>
              <a:gd name="connsiteY4901" fmla="*/ 2853899 h 4972126"/>
              <a:gd name="connsiteX4902" fmla="*/ 982037 w 6955030"/>
              <a:gd name="connsiteY4902" fmla="*/ 2858916 h 4972126"/>
              <a:gd name="connsiteX4903" fmla="*/ 998148 w 6955030"/>
              <a:gd name="connsiteY4903" fmla="*/ 2867629 h 4972126"/>
              <a:gd name="connsiteX4904" fmla="*/ 999240 w 6955030"/>
              <a:gd name="connsiteY4904" fmla="*/ 2866718 h 4972126"/>
              <a:gd name="connsiteX4905" fmla="*/ 1020069 w 6955030"/>
              <a:gd name="connsiteY4905" fmla="*/ 2840818 h 4972126"/>
              <a:gd name="connsiteX4906" fmla="*/ 1027770 w 6955030"/>
              <a:gd name="connsiteY4906" fmla="*/ 2849214 h 4972126"/>
              <a:gd name="connsiteX4907" fmla="*/ 1031604 w 6955030"/>
              <a:gd name="connsiteY4907" fmla="*/ 2858666 h 4972126"/>
              <a:gd name="connsiteX4908" fmla="*/ 1031694 w 6955030"/>
              <a:gd name="connsiteY4908" fmla="*/ 2858761 h 4972126"/>
              <a:gd name="connsiteX4909" fmla="*/ 1038257 w 6955030"/>
              <a:gd name="connsiteY4909" fmla="*/ 2853182 h 4972126"/>
              <a:gd name="connsiteX4910" fmla="*/ 1040008 w 6955030"/>
              <a:gd name="connsiteY4910" fmla="*/ 2865010 h 4972126"/>
              <a:gd name="connsiteX4911" fmla="*/ 1041350 w 6955030"/>
              <a:gd name="connsiteY4911" fmla="*/ 2864342 h 4972126"/>
              <a:gd name="connsiteX4912" fmla="*/ 1057861 w 6955030"/>
              <a:gd name="connsiteY4912" fmla="*/ 2853955 h 4972126"/>
              <a:gd name="connsiteX4913" fmla="*/ 1053126 w 6955030"/>
              <a:gd name="connsiteY4913" fmla="*/ 2879056 h 4972126"/>
              <a:gd name="connsiteX4914" fmla="*/ 1050124 w 6955030"/>
              <a:gd name="connsiteY4914" fmla="*/ 2886887 h 4972126"/>
              <a:gd name="connsiteX4915" fmla="*/ 1054091 w 6955030"/>
              <a:gd name="connsiteY4915" fmla="*/ 2885022 h 4972126"/>
              <a:gd name="connsiteX4916" fmla="*/ 1060329 w 6955030"/>
              <a:gd name="connsiteY4916" fmla="*/ 2860021 h 4972126"/>
              <a:gd name="connsiteX4917" fmla="*/ 1072114 w 6955030"/>
              <a:gd name="connsiteY4917" fmla="*/ 2891540 h 4972126"/>
              <a:gd name="connsiteX4918" fmla="*/ 1082959 w 6955030"/>
              <a:gd name="connsiteY4918" fmla="*/ 2889686 h 4972126"/>
              <a:gd name="connsiteX4919" fmla="*/ 1089274 w 6955030"/>
              <a:gd name="connsiteY4919" fmla="*/ 2878246 h 4972126"/>
              <a:gd name="connsiteX4920" fmla="*/ 1097164 w 6955030"/>
              <a:gd name="connsiteY4920" fmla="*/ 2869294 h 4972126"/>
              <a:gd name="connsiteX4921" fmla="*/ 1105126 w 6955030"/>
              <a:gd name="connsiteY4921" fmla="*/ 2872818 h 4972126"/>
              <a:gd name="connsiteX4922" fmla="*/ 1118327 w 6955030"/>
              <a:gd name="connsiteY4922" fmla="*/ 2884624 h 4972126"/>
              <a:gd name="connsiteX4923" fmla="*/ 1125984 w 6955030"/>
              <a:gd name="connsiteY4923" fmla="*/ 2886597 h 4972126"/>
              <a:gd name="connsiteX4924" fmla="*/ 1129967 w 6955030"/>
              <a:gd name="connsiteY4924" fmla="*/ 2875616 h 4972126"/>
              <a:gd name="connsiteX4925" fmla="*/ 1142983 w 6955030"/>
              <a:gd name="connsiteY4925" fmla="*/ 2866410 h 4972126"/>
              <a:gd name="connsiteX4926" fmla="*/ 1171144 w 6955030"/>
              <a:gd name="connsiteY4926" fmla="*/ 2883956 h 4972126"/>
              <a:gd name="connsiteX4927" fmla="*/ 1220221 w 6955030"/>
              <a:gd name="connsiteY4927" fmla="*/ 2882780 h 4972126"/>
              <a:gd name="connsiteX4928" fmla="*/ 1235621 w 6955030"/>
              <a:gd name="connsiteY4928" fmla="*/ 2892902 h 4972126"/>
              <a:gd name="connsiteX4929" fmla="*/ 1235966 w 6955030"/>
              <a:gd name="connsiteY4929" fmla="*/ 2892891 h 4972126"/>
              <a:gd name="connsiteX4930" fmla="*/ 1236524 w 6955030"/>
              <a:gd name="connsiteY4930" fmla="*/ 2893494 h 4972126"/>
              <a:gd name="connsiteX4931" fmla="*/ 1242163 w 6955030"/>
              <a:gd name="connsiteY4931" fmla="*/ 2897201 h 4972126"/>
              <a:gd name="connsiteX4932" fmla="*/ 1262886 w 6955030"/>
              <a:gd name="connsiteY4932" fmla="*/ 2906327 h 4972126"/>
              <a:gd name="connsiteX4933" fmla="*/ 1282440 w 6955030"/>
              <a:gd name="connsiteY4933" fmla="*/ 2877272 h 4972126"/>
              <a:gd name="connsiteX4934" fmla="*/ 1282851 w 6955030"/>
              <a:gd name="connsiteY4934" fmla="*/ 2868206 h 4972126"/>
              <a:gd name="connsiteX4935" fmla="*/ 1280896 w 6955030"/>
              <a:gd name="connsiteY4935" fmla="*/ 2868482 h 4972126"/>
              <a:gd name="connsiteX4936" fmla="*/ 1276176 w 6955030"/>
              <a:gd name="connsiteY4936" fmla="*/ 2864544 h 4972126"/>
              <a:gd name="connsiteX4937" fmla="*/ 1267175 w 6955030"/>
              <a:gd name="connsiteY4937" fmla="*/ 2870940 h 4972126"/>
              <a:gd name="connsiteX4938" fmla="*/ 1266740 w 6955030"/>
              <a:gd name="connsiteY4938" fmla="*/ 2868482 h 4972126"/>
              <a:gd name="connsiteX4939" fmla="*/ 1263863 w 6955030"/>
              <a:gd name="connsiteY4939" fmla="*/ 2879023 h 4972126"/>
              <a:gd name="connsiteX4940" fmla="*/ 1239630 w 6955030"/>
              <a:gd name="connsiteY4940" fmla="*/ 2836314 h 4972126"/>
              <a:gd name="connsiteX4941" fmla="*/ 1239734 w 6955030"/>
              <a:gd name="connsiteY4941" fmla="*/ 2836067 h 4972126"/>
              <a:gd name="connsiteX4942" fmla="*/ 1225267 w 6955030"/>
              <a:gd name="connsiteY4942" fmla="*/ 2833491 h 4972126"/>
              <a:gd name="connsiteX4943" fmla="*/ 1223346 w 6955030"/>
              <a:gd name="connsiteY4943" fmla="*/ 2839798 h 4972126"/>
              <a:gd name="connsiteX4944" fmla="*/ 1222497 w 6955030"/>
              <a:gd name="connsiteY4944" fmla="*/ 2833000 h 4972126"/>
              <a:gd name="connsiteX4945" fmla="*/ 1188813 w 6955030"/>
              <a:gd name="connsiteY4945" fmla="*/ 2827001 h 4972126"/>
              <a:gd name="connsiteX4946" fmla="*/ 1116352 w 6955030"/>
              <a:gd name="connsiteY4946" fmla="*/ 2798179 h 4972126"/>
              <a:gd name="connsiteX4947" fmla="*/ 1145443 w 6955030"/>
              <a:gd name="connsiteY4947" fmla="*/ 2785104 h 4972126"/>
              <a:gd name="connsiteX4948" fmla="*/ 1143313 w 6955030"/>
              <a:gd name="connsiteY4948" fmla="*/ 2749264 h 4972126"/>
              <a:gd name="connsiteX4949" fmla="*/ 1149101 w 6955030"/>
              <a:gd name="connsiteY4949" fmla="*/ 2770050 h 4972126"/>
              <a:gd name="connsiteX4950" fmla="*/ 1170087 w 6955030"/>
              <a:gd name="connsiteY4950" fmla="*/ 2750067 h 4972126"/>
              <a:gd name="connsiteX4951" fmla="*/ 1177503 w 6955030"/>
              <a:gd name="connsiteY4951" fmla="*/ 2746978 h 4972126"/>
              <a:gd name="connsiteX4952" fmla="*/ 1176971 w 6955030"/>
              <a:gd name="connsiteY4952" fmla="*/ 2746658 h 4972126"/>
              <a:gd name="connsiteX4953" fmla="*/ 1158906 w 6955030"/>
              <a:gd name="connsiteY4953" fmla="*/ 2738856 h 4972126"/>
              <a:gd name="connsiteX4954" fmla="*/ 1171640 w 6955030"/>
              <a:gd name="connsiteY4954" fmla="*/ 2711804 h 4972126"/>
              <a:gd name="connsiteX4955" fmla="*/ 1175532 w 6955030"/>
              <a:gd name="connsiteY4955" fmla="*/ 2689556 h 4972126"/>
              <a:gd name="connsiteX4956" fmla="*/ 1171828 w 6955030"/>
              <a:gd name="connsiteY4956" fmla="*/ 2689226 h 4972126"/>
              <a:gd name="connsiteX4957" fmla="*/ 1165772 w 6955030"/>
              <a:gd name="connsiteY4957" fmla="*/ 2695867 h 4972126"/>
              <a:gd name="connsiteX4958" fmla="*/ 1156933 w 6955030"/>
              <a:gd name="connsiteY4958" fmla="*/ 2697228 h 4972126"/>
              <a:gd name="connsiteX4959" fmla="*/ 1159972 w 6955030"/>
              <a:gd name="connsiteY4959" fmla="*/ 2712058 h 4972126"/>
              <a:gd name="connsiteX4960" fmla="*/ 1126645 w 6955030"/>
              <a:gd name="connsiteY4960" fmla="*/ 2716076 h 4972126"/>
              <a:gd name="connsiteX4961" fmla="*/ 1148459 w 6955030"/>
              <a:gd name="connsiteY4961" fmla="*/ 2706316 h 4972126"/>
              <a:gd name="connsiteX4962" fmla="*/ 1153637 w 6955030"/>
              <a:gd name="connsiteY4962" fmla="*/ 2697123 h 4972126"/>
              <a:gd name="connsiteX4963" fmla="*/ 1145079 w 6955030"/>
              <a:gd name="connsiteY4963" fmla="*/ 2695425 h 4972126"/>
              <a:gd name="connsiteX4964" fmla="*/ 1134674 w 6955030"/>
              <a:gd name="connsiteY4964" fmla="*/ 2696240 h 4972126"/>
              <a:gd name="connsiteX4965" fmla="*/ 1120757 w 6955030"/>
              <a:gd name="connsiteY4965" fmla="*/ 2735918 h 4972126"/>
              <a:gd name="connsiteX4966" fmla="*/ 1096524 w 6955030"/>
              <a:gd name="connsiteY4966" fmla="*/ 2693209 h 4972126"/>
              <a:gd name="connsiteX4967" fmla="*/ 1104242 w 6955030"/>
              <a:gd name="connsiteY4967" fmla="*/ 2674592 h 4972126"/>
              <a:gd name="connsiteX4968" fmla="*/ 1101823 w 6955030"/>
              <a:gd name="connsiteY4968" fmla="*/ 2666780 h 4972126"/>
              <a:gd name="connsiteX4969" fmla="*/ 1092966 w 6955030"/>
              <a:gd name="connsiteY4969" fmla="*/ 2678196 h 4972126"/>
              <a:gd name="connsiteX4970" fmla="*/ 1088590 w 6955030"/>
              <a:gd name="connsiteY4970" fmla="*/ 2669308 h 4972126"/>
              <a:gd name="connsiteX4971" fmla="*/ 1080240 w 6955030"/>
              <a:gd name="connsiteY4971" fmla="*/ 2696692 h 4972126"/>
              <a:gd name="connsiteX4972" fmla="*/ 1075493 w 6955030"/>
              <a:gd name="connsiteY4972" fmla="*/ 2658582 h 4972126"/>
              <a:gd name="connsiteX4973" fmla="*/ 1068133 w 6955030"/>
              <a:gd name="connsiteY4973" fmla="*/ 2655790 h 4972126"/>
              <a:gd name="connsiteX4974" fmla="*/ 1106913 w 6955030"/>
              <a:gd name="connsiteY4974" fmla="*/ 2638457 h 4972126"/>
              <a:gd name="connsiteX4975" fmla="*/ 1043631 w 6955030"/>
              <a:gd name="connsiteY4975" fmla="*/ 2623341 h 4972126"/>
              <a:gd name="connsiteX4976" fmla="*/ 1015800 w 6955030"/>
              <a:gd name="connsiteY4976" fmla="*/ 2595748 h 4972126"/>
              <a:gd name="connsiteX4977" fmla="*/ 1028537 w 6955030"/>
              <a:gd name="connsiteY4977" fmla="*/ 2568699 h 4972126"/>
              <a:gd name="connsiteX4978" fmla="*/ 1032427 w 6955030"/>
              <a:gd name="connsiteY4978" fmla="*/ 2546448 h 4972126"/>
              <a:gd name="connsiteX4979" fmla="*/ 1028722 w 6955030"/>
              <a:gd name="connsiteY4979" fmla="*/ 2546121 h 4972126"/>
              <a:gd name="connsiteX4980" fmla="*/ 1022669 w 6955030"/>
              <a:gd name="connsiteY4980" fmla="*/ 2552761 h 4972126"/>
              <a:gd name="connsiteX4981" fmla="*/ 1013827 w 6955030"/>
              <a:gd name="connsiteY4981" fmla="*/ 2554123 h 4972126"/>
              <a:gd name="connsiteX4982" fmla="*/ 1016866 w 6955030"/>
              <a:gd name="connsiteY4982" fmla="*/ 2568951 h 4972126"/>
              <a:gd name="connsiteX4983" fmla="*/ 983538 w 6955030"/>
              <a:gd name="connsiteY4983" fmla="*/ 2572968 h 4972126"/>
              <a:gd name="connsiteX4984" fmla="*/ 1005351 w 6955030"/>
              <a:gd name="connsiteY4984" fmla="*/ 2563210 h 4972126"/>
              <a:gd name="connsiteX4985" fmla="*/ 1010532 w 6955030"/>
              <a:gd name="connsiteY4985" fmla="*/ 2554017 h 4972126"/>
              <a:gd name="connsiteX4986" fmla="*/ 1001972 w 6955030"/>
              <a:gd name="connsiteY4986" fmla="*/ 2552320 h 4972126"/>
              <a:gd name="connsiteX4987" fmla="*/ 991568 w 6955030"/>
              <a:gd name="connsiteY4987" fmla="*/ 2553134 h 4972126"/>
              <a:gd name="connsiteX4988" fmla="*/ 977651 w 6955030"/>
              <a:gd name="connsiteY4988" fmla="*/ 2592812 h 4972126"/>
              <a:gd name="connsiteX4989" fmla="*/ 953419 w 6955030"/>
              <a:gd name="connsiteY4989" fmla="*/ 2550103 h 4972126"/>
              <a:gd name="connsiteX4990" fmla="*/ 961137 w 6955030"/>
              <a:gd name="connsiteY4990" fmla="*/ 2531487 h 4972126"/>
              <a:gd name="connsiteX4991" fmla="*/ 958718 w 6955030"/>
              <a:gd name="connsiteY4991" fmla="*/ 2523674 h 4972126"/>
              <a:gd name="connsiteX4992" fmla="*/ 949861 w 6955030"/>
              <a:gd name="connsiteY4992" fmla="*/ 2535090 h 4972126"/>
              <a:gd name="connsiteX4993" fmla="*/ 945484 w 6955030"/>
              <a:gd name="connsiteY4993" fmla="*/ 2526203 h 4972126"/>
              <a:gd name="connsiteX4994" fmla="*/ 937135 w 6955030"/>
              <a:gd name="connsiteY4994" fmla="*/ 2553586 h 4972126"/>
              <a:gd name="connsiteX4995" fmla="*/ 932387 w 6955030"/>
              <a:gd name="connsiteY4995" fmla="*/ 2515476 h 4972126"/>
              <a:gd name="connsiteX4996" fmla="*/ 925027 w 6955030"/>
              <a:gd name="connsiteY4996" fmla="*/ 2512685 h 4972126"/>
              <a:gd name="connsiteX4997" fmla="*/ 963806 w 6955030"/>
              <a:gd name="connsiteY4997" fmla="*/ 2495352 h 4972126"/>
              <a:gd name="connsiteX4998" fmla="*/ 900526 w 6955030"/>
              <a:gd name="connsiteY4998" fmla="*/ 2480235 h 4972126"/>
              <a:gd name="connsiteX4999" fmla="*/ 872694 w 6955030"/>
              <a:gd name="connsiteY4999" fmla="*/ 2452643 h 4972126"/>
              <a:gd name="connsiteX5000" fmla="*/ 885429 w 6955030"/>
              <a:gd name="connsiteY5000" fmla="*/ 2425593 h 4972126"/>
              <a:gd name="connsiteX5001" fmla="*/ 889321 w 6955030"/>
              <a:gd name="connsiteY5001" fmla="*/ 2403343 h 4972126"/>
              <a:gd name="connsiteX5002" fmla="*/ 885616 w 6955030"/>
              <a:gd name="connsiteY5002" fmla="*/ 2403015 h 4972126"/>
              <a:gd name="connsiteX5003" fmla="*/ 879564 w 6955030"/>
              <a:gd name="connsiteY5003" fmla="*/ 2409656 h 4972126"/>
              <a:gd name="connsiteX5004" fmla="*/ 870721 w 6955030"/>
              <a:gd name="connsiteY5004" fmla="*/ 2411017 h 4972126"/>
              <a:gd name="connsiteX5005" fmla="*/ 873761 w 6955030"/>
              <a:gd name="connsiteY5005" fmla="*/ 2425845 h 4972126"/>
              <a:gd name="connsiteX5006" fmla="*/ 840434 w 6955030"/>
              <a:gd name="connsiteY5006" fmla="*/ 2429862 h 4972126"/>
              <a:gd name="connsiteX5007" fmla="*/ 862248 w 6955030"/>
              <a:gd name="connsiteY5007" fmla="*/ 2420105 h 4972126"/>
              <a:gd name="connsiteX5008" fmla="*/ 867426 w 6955030"/>
              <a:gd name="connsiteY5008" fmla="*/ 2410912 h 4972126"/>
              <a:gd name="connsiteX5009" fmla="*/ 858866 w 6955030"/>
              <a:gd name="connsiteY5009" fmla="*/ 2409212 h 4972126"/>
              <a:gd name="connsiteX5010" fmla="*/ 848462 w 6955030"/>
              <a:gd name="connsiteY5010" fmla="*/ 2410026 h 4972126"/>
              <a:gd name="connsiteX5011" fmla="*/ 834546 w 6955030"/>
              <a:gd name="connsiteY5011" fmla="*/ 2449705 h 4972126"/>
              <a:gd name="connsiteX5012" fmla="*/ 810314 w 6955030"/>
              <a:gd name="connsiteY5012" fmla="*/ 2406998 h 4972126"/>
              <a:gd name="connsiteX5013" fmla="*/ 818032 w 6955030"/>
              <a:gd name="connsiteY5013" fmla="*/ 2388381 h 4972126"/>
              <a:gd name="connsiteX5014" fmla="*/ 815612 w 6955030"/>
              <a:gd name="connsiteY5014" fmla="*/ 2380569 h 4972126"/>
              <a:gd name="connsiteX5015" fmla="*/ 806755 w 6955030"/>
              <a:gd name="connsiteY5015" fmla="*/ 2391985 h 4972126"/>
              <a:gd name="connsiteX5016" fmla="*/ 802378 w 6955030"/>
              <a:gd name="connsiteY5016" fmla="*/ 2383095 h 4972126"/>
              <a:gd name="connsiteX5017" fmla="*/ 794029 w 6955030"/>
              <a:gd name="connsiteY5017" fmla="*/ 2410481 h 4972126"/>
              <a:gd name="connsiteX5018" fmla="*/ 789282 w 6955030"/>
              <a:gd name="connsiteY5018" fmla="*/ 2372371 h 4972126"/>
              <a:gd name="connsiteX5019" fmla="*/ 781922 w 6955030"/>
              <a:gd name="connsiteY5019" fmla="*/ 2369579 h 4972126"/>
              <a:gd name="connsiteX5020" fmla="*/ 820700 w 6955030"/>
              <a:gd name="connsiteY5020" fmla="*/ 2352246 h 4972126"/>
              <a:gd name="connsiteX5021" fmla="*/ 757420 w 6955030"/>
              <a:gd name="connsiteY5021" fmla="*/ 2337129 h 4972126"/>
              <a:gd name="connsiteX5022" fmla="*/ 729589 w 6955030"/>
              <a:gd name="connsiteY5022" fmla="*/ 2309537 h 4972126"/>
              <a:gd name="connsiteX5023" fmla="*/ 747165 w 6955030"/>
              <a:gd name="connsiteY5023" fmla="*/ 2254805 h 4972126"/>
              <a:gd name="connsiteX5024" fmla="*/ 705357 w 6955030"/>
              <a:gd name="connsiteY5024" fmla="*/ 2266921 h 4972126"/>
              <a:gd name="connsiteX5025" fmla="*/ 691440 w 6955030"/>
              <a:gd name="connsiteY5025" fmla="*/ 2306599 h 4972126"/>
              <a:gd name="connsiteX5026" fmla="*/ 667208 w 6955030"/>
              <a:gd name="connsiteY5026" fmla="*/ 2263892 h 4972126"/>
              <a:gd name="connsiteX5027" fmla="*/ 678124 w 6955030"/>
              <a:gd name="connsiteY5027" fmla="*/ 2218877 h 4972126"/>
              <a:gd name="connsiteX5028" fmla="*/ 710246 w 6955030"/>
              <a:gd name="connsiteY5028" fmla="*/ 2211109 h 4972126"/>
              <a:gd name="connsiteX5029" fmla="*/ 798329 w 6955030"/>
              <a:gd name="connsiteY5029" fmla="*/ 2248537 h 4972126"/>
              <a:gd name="connsiteX5030" fmla="*/ 855881 w 6955030"/>
              <a:gd name="connsiteY5030" fmla="*/ 2242869 h 4972126"/>
              <a:gd name="connsiteX5031" fmla="*/ 856482 w 6955030"/>
              <a:gd name="connsiteY5031" fmla="*/ 2222534 h 4972126"/>
              <a:gd name="connsiteX5032" fmla="*/ 881313 w 6955030"/>
              <a:gd name="connsiteY5032" fmla="*/ 2244849 h 4972126"/>
              <a:gd name="connsiteX5033" fmla="*/ 878678 w 6955030"/>
              <a:gd name="connsiteY5033" fmla="*/ 2254762 h 4972126"/>
              <a:gd name="connsiteX5034" fmla="*/ 881541 w 6955030"/>
              <a:gd name="connsiteY5034" fmla="*/ 2257512 h 4972126"/>
              <a:gd name="connsiteX5035" fmla="*/ 891016 w 6955030"/>
              <a:gd name="connsiteY5035" fmla="*/ 2260076 h 4972126"/>
              <a:gd name="connsiteX5036" fmla="*/ 881269 w 6955030"/>
              <a:gd name="connsiteY5036" fmla="*/ 2266949 h 4972126"/>
              <a:gd name="connsiteX5037" fmla="*/ 876507 w 6955030"/>
              <a:gd name="connsiteY5037" fmla="*/ 2267401 h 4972126"/>
              <a:gd name="connsiteX5038" fmla="*/ 880052 w 6955030"/>
              <a:gd name="connsiteY5038" fmla="*/ 2285544 h 4972126"/>
              <a:gd name="connsiteX5039" fmla="*/ 889802 w 6955030"/>
              <a:gd name="connsiteY5039" fmla="*/ 2281169 h 4972126"/>
              <a:gd name="connsiteX5040" fmla="*/ 898577 w 6955030"/>
              <a:gd name="connsiteY5040" fmla="*/ 2253816 h 4972126"/>
              <a:gd name="connsiteX5041" fmla="*/ 907337 w 6955030"/>
              <a:gd name="connsiteY5041" fmla="*/ 2226577 h 4972126"/>
              <a:gd name="connsiteX5042" fmla="*/ 907546 w 6955030"/>
              <a:gd name="connsiteY5042" fmla="*/ 2226725 h 4972126"/>
              <a:gd name="connsiteX5043" fmla="*/ 914604 w 6955030"/>
              <a:gd name="connsiteY5043" fmla="*/ 2237448 h 4972126"/>
              <a:gd name="connsiteX5044" fmla="*/ 917915 w 6955030"/>
              <a:gd name="connsiteY5044" fmla="*/ 2239158 h 4972126"/>
              <a:gd name="connsiteX5045" fmla="*/ 915083 w 6955030"/>
              <a:gd name="connsiteY5045" fmla="*/ 2232098 h 4972126"/>
              <a:gd name="connsiteX5046" fmla="*/ 907546 w 6955030"/>
              <a:gd name="connsiteY5046" fmla="*/ 2226725 h 4972126"/>
              <a:gd name="connsiteX5047" fmla="*/ 907373 w 6955030"/>
              <a:gd name="connsiteY5047" fmla="*/ 2226465 h 4972126"/>
              <a:gd name="connsiteX5048" fmla="*/ 907337 w 6955030"/>
              <a:gd name="connsiteY5048" fmla="*/ 2226577 h 4972126"/>
              <a:gd name="connsiteX5049" fmla="*/ 902962 w 6955030"/>
              <a:gd name="connsiteY5049" fmla="*/ 2223458 h 4972126"/>
              <a:gd name="connsiteX5050" fmla="*/ 890607 w 6955030"/>
              <a:gd name="connsiteY5050" fmla="*/ 2212033 h 4972126"/>
              <a:gd name="connsiteX5051" fmla="*/ 884671 w 6955030"/>
              <a:gd name="connsiteY5051" fmla="*/ 2196245 h 4972126"/>
              <a:gd name="connsiteX5052" fmla="*/ 884429 w 6955030"/>
              <a:gd name="connsiteY5052" fmla="*/ 2196275 h 4972126"/>
              <a:gd name="connsiteX5053" fmla="*/ 884622 w 6955030"/>
              <a:gd name="connsiteY5053" fmla="*/ 2198308 h 4972126"/>
              <a:gd name="connsiteX5054" fmla="*/ 883983 w 6955030"/>
              <a:gd name="connsiteY5054" fmla="*/ 2196333 h 4972126"/>
              <a:gd name="connsiteX5055" fmla="*/ 874844 w 6955030"/>
              <a:gd name="connsiteY5055" fmla="*/ 2197503 h 4972126"/>
              <a:gd name="connsiteX5056" fmla="*/ 877043 w 6955030"/>
              <a:gd name="connsiteY5056" fmla="*/ 2194125 h 4972126"/>
              <a:gd name="connsiteX5057" fmla="*/ 871532 w 6955030"/>
              <a:gd name="connsiteY5057" fmla="*/ 2194578 h 4972126"/>
              <a:gd name="connsiteX5058" fmla="*/ 864876 w 6955030"/>
              <a:gd name="connsiteY5058" fmla="*/ 2189854 h 4972126"/>
              <a:gd name="connsiteX5059" fmla="*/ 847452 w 6955030"/>
              <a:gd name="connsiteY5059" fmla="*/ 2209993 h 4972126"/>
              <a:gd name="connsiteX5060" fmla="*/ 829527 w 6955030"/>
              <a:gd name="connsiteY5060" fmla="*/ 2214058 h 4972126"/>
              <a:gd name="connsiteX5061" fmla="*/ 850939 w 6955030"/>
              <a:gd name="connsiteY5061" fmla="*/ 2191538 h 4972126"/>
              <a:gd name="connsiteX5062" fmla="*/ 857289 w 6955030"/>
              <a:gd name="connsiteY5062" fmla="*/ 2188568 h 4972126"/>
              <a:gd name="connsiteX5063" fmla="*/ 858586 w 6955030"/>
              <a:gd name="connsiteY5063" fmla="*/ 2185212 h 4972126"/>
              <a:gd name="connsiteX5064" fmla="*/ 848196 w 6955030"/>
              <a:gd name="connsiteY5064" fmla="*/ 2175039 h 4972126"/>
              <a:gd name="connsiteX5065" fmla="*/ 845244 w 6955030"/>
              <a:gd name="connsiteY5065" fmla="*/ 2173184 h 4972126"/>
              <a:gd name="connsiteX5066" fmla="*/ 843428 w 6955030"/>
              <a:gd name="connsiteY5066" fmla="*/ 2173792 h 4972126"/>
              <a:gd name="connsiteX5067" fmla="*/ 838457 w 6955030"/>
              <a:gd name="connsiteY5067" fmla="*/ 2180038 h 4972126"/>
              <a:gd name="connsiteX5068" fmla="*/ 841154 w 6955030"/>
              <a:gd name="connsiteY5068" fmla="*/ 2195512 h 4972126"/>
              <a:gd name="connsiteX5069" fmla="*/ 819681 w 6955030"/>
              <a:gd name="connsiteY5069" fmla="*/ 2168370 h 4972126"/>
              <a:gd name="connsiteX5070" fmla="*/ 827399 w 6955030"/>
              <a:gd name="connsiteY5070" fmla="*/ 2161869 h 4972126"/>
              <a:gd name="connsiteX5071" fmla="*/ 822240 w 6955030"/>
              <a:gd name="connsiteY5071" fmla="*/ 2152782 h 4972126"/>
              <a:gd name="connsiteX5072" fmla="*/ 838585 w 6955030"/>
              <a:gd name="connsiteY5072" fmla="*/ 2139537 h 4972126"/>
              <a:gd name="connsiteX5073" fmla="*/ 850246 w 6955030"/>
              <a:gd name="connsiteY5073" fmla="*/ 2151395 h 4972126"/>
              <a:gd name="connsiteX5074" fmla="*/ 850020 w 6955030"/>
              <a:gd name="connsiteY5074" fmla="*/ 2145178 h 4972126"/>
              <a:gd name="connsiteX5075" fmla="*/ 824622 w 6955030"/>
              <a:gd name="connsiteY5075" fmla="*/ 2143171 h 4972126"/>
              <a:gd name="connsiteX5076" fmla="*/ 815575 w 6955030"/>
              <a:gd name="connsiteY5076" fmla="*/ 2128599 h 4972126"/>
              <a:gd name="connsiteX5077" fmla="*/ 815681 w 6955030"/>
              <a:gd name="connsiteY5077" fmla="*/ 2124423 h 4972126"/>
              <a:gd name="connsiteX5078" fmla="*/ 812487 w 6955030"/>
              <a:gd name="connsiteY5078" fmla="*/ 2122844 h 4972126"/>
              <a:gd name="connsiteX5079" fmla="*/ 802648 w 6955030"/>
              <a:gd name="connsiteY5079" fmla="*/ 2106230 h 4972126"/>
              <a:gd name="connsiteX5080" fmla="*/ 803468 w 6955030"/>
              <a:gd name="connsiteY5080" fmla="*/ 2104255 h 4972126"/>
              <a:gd name="connsiteX5081" fmla="*/ 799655 w 6955030"/>
              <a:gd name="connsiteY5081" fmla="*/ 2099712 h 4972126"/>
              <a:gd name="connsiteX5082" fmla="*/ 794087 w 6955030"/>
              <a:gd name="connsiteY5082" fmla="*/ 2100072 h 4972126"/>
              <a:gd name="connsiteX5083" fmla="*/ 809234 w 6955030"/>
              <a:gd name="connsiteY5083" fmla="*/ 2126645 h 4972126"/>
              <a:gd name="connsiteX5084" fmla="*/ 792530 w 6955030"/>
              <a:gd name="connsiteY5084" fmla="*/ 2150906 h 4972126"/>
              <a:gd name="connsiteX5085" fmla="*/ 773487 w 6955030"/>
              <a:gd name="connsiteY5085" fmla="*/ 2149318 h 4972126"/>
              <a:gd name="connsiteX5086" fmla="*/ 761970 w 6955030"/>
              <a:gd name="connsiteY5086" fmla="*/ 2107691 h 4972126"/>
              <a:gd name="connsiteX5087" fmla="*/ 790430 w 6955030"/>
              <a:gd name="connsiteY5087" fmla="*/ 2115068 h 4972126"/>
              <a:gd name="connsiteX5088" fmla="*/ 784292 w 6955030"/>
              <a:gd name="connsiteY5088" fmla="*/ 2104998 h 4972126"/>
              <a:gd name="connsiteX5089" fmla="*/ 780212 w 6955030"/>
              <a:gd name="connsiteY5089" fmla="*/ 2109530 h 4972126"/>
              <a:gd name="connsiteX5090" fmla="*/ 750118 w 6955030"/>
              <a:gd name="connsiteY5090" fmla="*/ 2072669 h 4972126"/>
              <a:gd name="connsiteX5091" fmla="*/ 741703 w 6955030"/>
              <a:gd name="connsiteY5091" fmla="*/ 2053120 h 4972126"/>
              <a:gd name="connsiteX5092" fmla="*/ 741324 w 6955030"/>
              <a:gd name="connsiteY5092" fmla="*/ 2053169 h 4972126"/>
              <a:gd name="connsiteX5093" fmla="*/ 741516 w 6955030"/>
              <a:gd name="connsiteY5093" fmla="*/ 2055203 h 4972126"/>
              <a:gd name="connsiteX5094" fmla="*/ 740878 w 6955030"/>
              <a:gd name="connsiteY5094" fmla="*/ 2053225 h 4972126"/>
              <a:gd name="connsiteX5095" fmla="*/ 731739 w 6955030"/>
              <a:gd name="connsiteY5095" fmla="*/ 2054397 h 4972126"/>
              <a:gd name="connsiteX5096" fmla="*/ 733938 w 6955030"/>
              <a:gd name="connsiteY5096" fmla="*/ 2051020 h 4972126"/>
              <a:gd name="connsiteX5097" fmla="*/ 728426 w 6955030"/>
              <a:gd name="connsiteY5097" fmla="*/ 2051472 h 4972126"/>
              <a:gd name="connsiteX5098" fmla="*/ 721770 w 6955030"/>
              <a:gd name="connsiteY5098" fmla="*/ 2046746 h 4972126"/>
              <a:gd name="connsiteX5099" fmla="*/ 704347 w 6955030"/>
              <a:gd name="connsiteY5099" fmla="*/ 2066888 h 4972126"/>
              <a:gd name="connsiteX5100" fmla="*/ 686422 w 6955030"/>
              <a:gd name="connsiteY5100" fmla="*/ 2070953 h 4972126"/>
              <a:gd name="connsiteX5101" fmla="*/ 707834 w 6955030"/>
              <a:gd name="connsiteY5101" fmla="*/ 2048433 h 4972126"/>
              <a:gd name="connsiteX5102" fmla="*/ 717662 w 6955030"/>
              <a:gd name="connsiteY5102" fmla="*/ 2043832 h 4972126"/>
              <a:gd name="connsiteX5103" fmla="*/ 716140 w 6955030"/>
              <a:gd name="connsiteY5103" fmla="*/ 2042751 h 4972126"/>
              <a:gd name="connsiteX5104" fmla="*/ 696662 w 6955030"/>
              <a:gd name="connsiteY5104" fmla="*/ 2026635 h 4972126"/>
              <a:gd name="connsiteX5105" fmla="*/ 705464 w 6955030"/>
              <a:gd name="connsiteY5105" fmla="*/ 2020888 h 4972126"/>
              <a:gd name="connsiteX5106" fmla="*/ 705826 w 6955030"/>
              <a:gd name="connsiteY5106" fmla="*/ 2016205 h 4972126"/>
              <a:gd name="connsiteX5107" fmla="*/ 701118 w 6955030"/>
              <a:gd name="connsiteY5107" fmla="*/ 2019966 h 4972126"/>
              <a:gd name="connsiteX5108" fmla="*/ 691222 w 6955030"/>
              <a:gd name="connsiteY5108" fmla="*/ 2030968 h 4972126"/>
              <a:gd name="connsiteX5109" fmla="*/ 679134 w 6955030"/>
              <a:gd name="connsiteY5109" fmla="*/ 2009676 h 4972126"/>
              <a:gd name="connsiteX5110" fmla="*/ 695479 w 6955030"/>
              <a:gd name="connsiteY5110" fmla="*/ 1996432 h 4972126"/>
              <a:gd name="connsiteX5111" fmla="*/ 706488 w 6955030"/>
              <a:gd name="connsiteY5111" fmla="*/ 2007626 h 4972126"/>
              <a:gd name="connsiteX5112" fmla="*/ 706916 w 6955030"/>
              <a:gd name="connsiteY5112" fmla="*/ 2002073 h 4972126"/>
              <a:gd name="connsiteX5113" fmla="*/ 681515 w 6955030"/>
              <a:gd name="connsiteY5113" fmla="*/ 2000063 h 4972126"/>
              <a:gd name="connsiteX5114" fmla="*/ 673026 w 6955030"/>
              <a:gd name="connsiteY5114" fmla="*/ 1963745 h 4972126"/>
              <a:gd name="connsiteX5115" fmla="*/ 650984 w 6955030"/>
              <a:gd name="connsiteY5115" fmla="*/ 1956964 h 4972126"/>
              <a:gd name="connsiteX5116" fmla="*/ 666129 w 6955030"/>
              <a:gd name="connsiteY5116" fmla="*/ 1983540 h 4972126"/>
              <a:gd name="connsiteX5117" fmla="*/ 649425 w 6955030"/>
              <a:gd name="connsiteY5117" fmla="*/ 2007800 h 4972126"/>
              <a:gd name="connsiteX5118" fmla="*/ 630381 w 6955030"/>
              <a:gd name="connsiteY5118" fmla="*/ 2006213 h 4972126"/>
              <a:gd name="connsiteX5119" fmla="*/ 618864 w 6955030"/>
              <a:gd name="connsiteY5119" fmla="*/ 1964585 h 4972126"/>
              <a:gd name="connsiteX5120" fmla="*/ 647325 w 6955030"/>
              <a:gd name="connsiteY5120" fmla="*/ 1971962 h 4972126"/>
              <a:gd name="connsiteX5121" fmla="*/ 629811 w 6955030"/>
              <a:gd name="connsiteY5121" fmla="*/ 1919597 h 4972126"/>
              <a:gd name="connsiteX5122" fmla="*/ 599011 w 6955030"/>
              <a:gd name="connsiteY5122" fmla="*/ 1909963 h 4972126"/>
              <a:gd name="connsiteX5123" fmla="*/ 598218 w 6955030"/>
              <a:gd name="connsiteY5123" fmla="*/ 1910064 h 4972126"/>
              <a:gd name="connsiteX5124" fmla="*/ 598410 w 6955030"/>
              <a:gd name="connsiteY5124" fmla="*/ 1912097 h 4972126"/>
              <a:gd name="connsiteX5125" fmla="*/ 597772 w 6955030"/>
              <a:gd name="connsiteY5125" fmla="*/ 1910120 h 4972126"/>
              <a:gd name="connsiteX5126" fmla="*/ 588633 w 6955030"/>
              <a:gd name="connsiteY5126" fmla="*/ 1911292 h 4972126"/>
              <a:gd name="connsiteX5127" fmla="*/ 595774 w 6955030"/>
              <a:gd name="connsiteY5127" fmla="*/ 1903923 h 4972126"/>
              <a:gd name="connsiteX5128" fmla="*/ 591641 w 6955030"/>
              <a:gd name="connsiteY5128" fmla="*/ 1891098 h 4972126"/>
              <a:gd name="connsiteX5129" fmla="*/ 580237 w 6955030"/>
              <a:gd name="connsiteY5129" fmla="*/ 1880158 h 4972126"/>
              <a:gd name="connsiteX5130" fmla="*/ 593583 w 6955030"/>
              <a:gd name="connsiteY5130" fmla="*/ 1860813 h 4972126"/>
              <a:gd name="connsiteX5131" fmla="*/ 597476 w 6955030"/>
              <a:gd name="connsiteY5131" fmla="*/ 1902167 h 4972126"/>
              <a:gd name="connsiteX5132" fmla="*/ 600116 w 6955030"/>
              <a:gd name="connsiteY5132" fmla="*/ 1899445 h 4972126"/>
              <a:gd name="connsiteX5133" fmla="*/ 611666 w 6955030"/>
              <a:gd name="connsiteY5133" fmla="*/ 1887598 h 4972126"/>
              <a:gd name="connsiteX5134" fmla="*/ 646155 w 6955030"/>
              <a:gd name="connsiteY5134" fmla="*/ 1905592 h 4972126"/>
              <a:gd name="connsiteX5135" fmla="*/ 649814 w 6955030"/>
              <a:gd name="connsiteY5135" fmla="*/ 1890566 h 4972126"/>
              <a:gd name="connsiteX5136" fmla="*/ 672653 w 6955030"/>
              <a:gd name="connsiteY5136" fmla="*/ 1900140 h 4972126"/>
              <a:gd name="connsiteX5137" fmla="*/ 702747 w 6955030"/>
              <a:gd name="connsiteY5137" fmla="*/ 1880632 h 4972126"/>
              <a:gd name="connsiteX5138" fmla="*/ 700120 w 6955030"/>
              <a:gd name="connsiteY5138" fmla="*/ 1873653 h 4972126"/>
              <a:gd name="connsiteX5139" fmla="*/ 692386 w 6955030"/>
              <a:gd name="connsiteY5139" fmla="*/ 1866558 h 4972126"/>
              <a:gd name="connsiteX5140" fmla="*/ 691757 w 6955030"/>
              <a:gd name="connsiteY5140" fmla="*/ 1886859 h 4972126"/>
              <a:gd name="connsiteX5141" fmla="*/ 669625 w 6955030"/>
              <a:gd name="connsiteY5141" fmla="*/ 1880081 h 4972126"/>
              <a:gd name="connsiteX5142" fmla="*/ 587600 w 6955030"/>
              <a:gd name="connsiteY5142" fmla="*/ 1853360 h 4972126"/>
              <a:gd name="connsiteX5143" fmla="*/ 572422 w 6955030"/>
              <a:gd name="connsiteY5143" fmla="*/ 1826699 h 4972126"/>
              <a:gd name="connsiteX5144" fmla="*/ 588827 w 6955030"/>
              <a:gd name="connsiteY5144" fmla="*/ 1812635 h 4972126"/>
              <a:gd name="connsiteX5145" fmla="*/ 590895 w 6955030"/>
              <a:gd name="connsiteY5145" fmla="*/ 1848473 h 4972126"/>
              <a:gd name="connsiteX5146" fmla="*/ 629375 w 6955030"/>
              <a:gd name="connsiteY5146" fmla="*/ 1841365 h 4972126"/>
              <a:gd name="connsiteX5147" fmla="*/ 608200 w 6955030"/>
              <a:gd name="connsiteY5147" fmla="*/ 1804026 h 4972126"/>
              <a:gd name="connsiteX5148" fmla="*/ 670581 w 6955030"/>
              <a:gd name="connsiteY5148" fmla="*/ 1849580 h 4972126"/>
              <a:gd name="connsiteX5149" fmla="*/ 699013 w 6955030"/>
              <a:gd name="connsiteY5149" fmla="*/ 1856869 h 4972126"/>
              <a:gd name="connsiteX5150" fmla="*/ 734733 w 6955030"/>
              <a:gd name="connsiteY5150" fmla="*/ 1834169 h 4972126"/>
              <a:gd name="connsiteX5151" fmla="*/ 715884 w 6955030"/>
              <a:gd name="connsiteY5151" fmla="*/ 1868998 h 4972126"/>
              <a:gd name="connsiteX5152" fmla="*/ 708400 w 6955030"/>
              <a:gd name="connsiteY5152" fmla="*/ 1890521 h 4972126"/>
              <a:gd name="connsiteX5153" fmla="*/ 713178 w 6955030"/>
              <a:gd name="connsiteY5153" fmla="*/ 1903251 h 4972126"/>
              <a:gd name="connsiteX5154" fmla="*/ 716814 w 6955030"/>
              <a:gd name="connsiteY5154" fmla="*/ 1895902 h 4972126"/>
              <a:gd name="connsiteX5155" fmla="*/ 728833 w 6955030"/>
              <a:gd name="connsiteY5155" fmla="*/ 1905752 h 4972126"/>
              <a:gd name="connsiteX5156" fmla="*/ 731661 w 6955030"/>
              <a:gd name="connsiteY5156" fmla="*/ 1904582 h 4972126"/>
              <a:gd name="connsiteX5157" fmla="*/ 742246 w 6955030"/>
              <a:gd name="connsiteY5157" fmla="*/ 1897879 h 4972126"/>
              <a:gd name="connsiteX5158" fmla="*/ 744018 w 6955030"/>
              <a:gd name="connsiteY5158" fmla="*/ 1904289 h 4972126"/>
              <a:gd name="connsiteX5159" fmla="*/ 747900 w 6955030"/>
              <a:gd name="connsiteY5159" fmla="*/ 1908674 h 4972126"/>
              <a:gd name="connsiteX5160" fmla="*/ 750903 w 6955030"/>
              <a:gd name="connsiteY5160" fmla="*/ 1907477 h 4972126"/>
              <a:gd name="connsiteX5161" fmla="*/ 757841 w 6955030"/>
              <a:gd name="connsiteY5161" fmla="*/ 1887443 h 4972126"/>
              <a:gd name="connsiteX5162" fmla="*/ 762719 w 6955030"/>
              <a:gd name="connsiteY5162" fmla="*/ 1903068 h 4972126"/>
              <a:gd name="connsiteX5163" fmla="*/ 764632 w 6955030"/>
              <a:gd name="connsiteY5163" fmla="*/ 1907443 h 4972126"/>
              <a:gd name="connsiteX5164" fmla="*/ 766633 w 6955030"/>
              <a:gd name="connsiteY5164" fmla="*/ 1904274 h 4972126"/>
              <a:gd name="connsiteX5165" fmla="*/ 768037 w 6955030"/>
              <a:gd name="connsiteY5165" fmla="*/ 1889692 h 4972126"/>
              <a:gd name="connsiteX5166" fmla="*/ 781845 w 6955030"/>
              <a:gd name="connsiteY5166" fmla="*/ 1905663 h 4972126"/>
              <a:gd name="connsiteX5167" fmla="*/ 794367 w 6955030"/>
              <a:gd name="connsiteY5167" fmla="*/ 1906960 h 4972126"/>
              <a:gd name="connsiteX5168" fmla="*/ 797262 w 6955030"/>
              <a:gd name="connsiteY5168" fmla="*/ 1899886 h 4972126"/>
              <a:gd name="connsiteX5169" fmla="*/ 815722 w 6955030"/>
              <a:gd name="connsiteY5169" fmla="*/ 1881985 h 4972126"/>
              <a:gd name="connsiteX5170" fmla="*/ 810262 w 6955030"/>
              <a:gd name="connsiteY5170" fmla="*/ 1850942 h 4972126"/>
              <a:gd name="connsiteX5171" fmla="*/ 787860 w 6955030"/>
              <a:gd name="connsiteY5171" fmla="*/ 1854360 h 4972126"/>
              <a:gd name="connsiteX5172" fmla="*/ 826639 w 6955030"/>
              <a:gd name="connsiteY5172" fmla="*/ 1836995 h 4972126"/>
              <a:gd name="connsiteX5173" fmla="*/ 823940 w 6955030"/>
              <a:gd name="connsiteY5173" fmla="*/ 1821460 h 4972126"/>
              <a:gd name="connsiteX5174" fmla="*/ 798835 w 6955030"/>
              <a:gd name="connsiteY5174" fmla="*/ 1809256 h 4972126"/>
              <a:gd name="connsiteX5175" fmla="*/ 865744 w 6955030"/>
              <a:gd name="connsiteY5175" fmla="*/ 1809405 h 4972126"/>
              <a:gd name="connsiteX5176" fmla="*/ 862265 w 6955030"/>
              <a:gd name="connsiteY5176" fmla="*/ 1795074 h 4972126"/>
              <a:gd name="connsiteX5177" fmla="*/ 844680 w 6955030"/>
              <a:gd name="connsiteY5177" fmla="*/ 1805420 h 4972126"/>
              <a:gd name="connsiteX5178" fmla="*/ 775547 w 6955030"/>
              <a:gd name="connsiteY5178" fmla="*/ 1802639 h 4972126"/>
              <a:gd name="connsiteX5179" fmla="*/ 815222 w 6955030"/>
              <a:gd name="connsiteY5179" fmla="*/ 1754741 h 4972126"/>
              <a:gd name="connsiteX5180" fmla="*/ 745854 w 6955030"/>
              <a:gd name="connsiteY5180" fmla="*/ 1729070 h 4972126"/>
              <a:gd name="connsiteX5181" fmla="*/ 688332 w 6955030"/>
              <a:gd name="connsiteY5181" fmla="*/ 1734709 h 4972126"/>
              <a:gd name="connsiteX5182" fmla="*/ 680982 w 6955030"/>
              <a:gd name="connsiteY5182" fmla="*/ 1749612 h 4972126"/>
              <a:gd name="connsiteX5183" fmla="*/ 683757 w 6955030"/>
              <a:gd name="connsiteY5183" fmla="*/ 1751713 h 4972126"/>
              <a:gd name="connsiteX5184" fmla="*/ 688226 w 6955030"/>
              <a:gd name="connsiteY5184" fmla="*/ 1764869 h 4972126"/>
              <a:gd name="connsiteX5185" fmla="*/ 673087 w 6955030"/>
              <a:gd name="connsiteY5185" fmla="*/ 1767738 h 4972126"/>
              <a:gd name="connsiteX5186" fmla="*/ 672666 w 6955030"/>
              <a:gd name="connsiteY5186" fmla="*/ 1766482 h 4972126"/>
              <a:gd name="connsiteX5187" fmla="*/ 671356 w 6955030"/>
              <a:gd name="connsiteY5187" fmla="*/ 1769136 h 4972126"/>
              <a:gd name="connsiteX5188" fmla="*/ 658939 w 6955030"/>
              <a:gd name="connsiteY5188" fmla="*/ 1757920 h 4972126"/>
              <a:gd name="connsiteX5189" fmla="*/ 654950 w 6955030"/>
              <a:gd name="connsiteY5189" fmla="*/ 1783053 h 4972126"/>
              <a:gd name="connsiteX5190" fmla="*/ 672616 w 6955030"/>
              <a:gd name="connsiteY5190" fmla="*/ 1738877 h 4972126"/>
              <a:gd name="connsiteX5191" fmla="*/ 667156 w 6955030"/>
              <a:gd name="connsiteY5191" fmla="*/ 1707836 h 4972126"/>
              <a:gd name="connsiteX5192" fmla="*/ 644755 w 6955030"/>
              <a:gd name="connsiteY5192" fmla="*/ 1711255 h 4972126"/>
              <a:gd name="connsiteX5193" fmla="*/ 683533 w 6955030"/>
              <a:gd name="connsiteY5193" fmla="*/ 1693889 h 4972126"/>
              <a:gd name="connsiteX5194" fmla="*/ 680834 w 6955030"/>
              <a:gd name="connsiteY5194" fmla="*/ 1678355 h 4972126"/>
              <a:gd name="connsiteX5195" fmla="*/ 655729 w 6955030"/>
              <a:gd name="connsiteY5195" fmla="*/ 1666150 h 4972126"/>
              <a:gd name="connsiteX5196" fmla="*/ 722638 w 6955030"/>
              <a:gd name="connsiteY5196" fmla="*/ 1666297 h 4972126"/>
              <a:gd name="connsiteX5197" fmla="*/ 719159 w 6955030"/>
              <a:gd name="connsiteY5197" fmla="*/ 1651969 h 4972126"/>
              <a:gd name="connsiteX5198" fmla="*/ 701577 w 6955030"/>
              <a:gd name="connsiteY5198" fmla="*/ 1662314 h 4972126"/>
              <a:gd name="connsiteX5199" fmla="*/ 632441 w 6955030"/>
              <a:gd name="connsiteY5199" fmla="*/ 1659533 h 4972126"/>
              <a:gd name="connsiteX5200" fmla="*/ 672117 w 6955030"/>
              <a:gd name="connsiteY5200" fmla="*/ 1611633 h 4972126"/>
              <a:gd name="connsiteX5201" fmla="*/ 602748 w 6955030"/>
              <a:gd name="connsiteY5201" fmla="*/ 1585965 h 4972126"/>
              <a:gd name="connsiteX5202" fmla="*/ 545227 w 6955030"/>
              <a:gd name="connsiteY5202" fmla="*/ 1591601 h 4972126"/>
              <a:gd name="connsiteX5203" fmla="*/ 537879 w 6955030"/>
              <a:gd name="connsiteY5203" fmla="*/ 1606507 h 4972126"/>
              <a:gd name="connsiteX5204" fmla="*/ 540649 w 6955030"/>
              <a:gd name="connsiteY5204" fmla="*/ 1608607 h 4972126"/>
              <a:gd name="connsiteX5205" fmla="*/ 545121 w 6955030"/>
              <a:gd name="connsiteY5205" fmla="*/ 1621764 h 4972126"/>
              <a:gd name="connsiteX5206" fmla="*/ 529981 w 6955030"/>
              <a:gd name="connsiteY5206" fmla="*/ 1624633 h 4972126"/>
              <a:gd name="connsiteX5207" fmla="*/ 529560 w 6955030"/>
              <a:gd name="connsiteY5207" fmla="*/ 1623377 h 4972126"/>
              <a:gd name="connsiteX5208" fmla="*/ 528251 w 6955030"/>
              <a:gd name="connsiteY5208" fmla="*/ 1626030 h 4972126"/>
              <a:gd name="connsiteX5209" fmla="*/ 515833 w 6955030"/>
              <a:gd name="connsiteY5209" fmla="*/ 1614815 h 4972126"/>
              <a:gd name="connsiteX5210" fmla="*/ 511844 w 6955030"/>
              <a:gd name="connsiteY5210" fmla="*/ 1639947 h 4972126"/>
              <a:gd name="connsiteX5211" fmla="*/ 529511 w 6955030"/>
              <a:gd name="connsiteY5211" fmla="*/ 1595772 h 4972126"/>
              <a:gd name="connsiteX5212" fmla="*/ 524051 w 6955030"/>
              <a:gd name="connsiteY5212" fmla="*/ 1564728 h 4972126"/>
              <a:gd name="connsiteX5213" fmla="*/ 501650 w 6955030"/>
              <a:gd name="connsiteY5213" fmla="*/ 1568149 h 4972126"/>
              <a:gd name="connsiteX5214" fmla="*/ 540427 w 6955030"/>
              <a:gd name="connsiteY5214" fmla="*/ 1550784 h 4972126"/>
              <a:gd name="connsiteX5215" fmla="*/ 537728 w 6955030"/>
              <a:gd name="connsiteY5215" fmla="*/ 1535249 h 4972126"/>
              <a:gd name="connsiteX5216" fmla="*/ 512626 w 6955030"/>
              <a:gd name="connsiteY5216" fmla="*/ 1523045 h 4972126"/>
              <a:gd name="connsiteX5217" fmla="*/ 579533 w 6955030"/>
              <a:gd name="connsiteY5217" fmla="*/ 1523191 h 4972126"/>
              <a:gd name="connsiteX5218" fmla="*/ 576054 w 6955030"/>
              <a:gd name="connsiteY5218" fmla="*/ 1508863 h 4972126"/>
              <a:gd name="connsiteX5219" fmla="*/ 558469 w 6955030"/>
              <a:gd name="connsiteY5219" fmla="*/ 1519206 h 4972126"/>
              <a:gd name="connsiteX5220" fmla="*/ 489335 w 6955030"/>
              <a:gd name="connsiteY5220" fmla="*/ 1516426 h 4972126"/>
              <a:gd name="connsiteX5221" fmla="*/ 529011 w 6955030"/>
              <a:gd name="connsiteY5221" fmla="*/ 1468528 h 4972126"/>
              <a:gd name="connsiteX5222" fmla="*/ 459643 w 6955030"/>
              <a:gd name="connsiteY5222" fmla="*/ 1442859 h 4972126"/>
              <a:gd name="connsiteX5223" fmla="*/ 402121 w 6955030"/>
              <a:gd name="connsiteY5223" fmla="*/ 1448496 h 4972126"/>
              <a:gd name="connsiteX5224" fmla="*/ 394772 w 6955030"/>
              <a:gd name="connsiteY5224" fmla="*/ 1463401 h 4972126"/>
              <a:gd name="connsiteX5225" fmla="*/ 397544 w 6955030"/>
              <a:gd name="connsiteY5225" fmla="*/ 1465499 h 4972126"/>
              <a:gd name="connsiteX5226" fmla="*/ 402015 w 6955030"/>
              <a:gd name="connsiteY5226" fmla="*/ 1478658 h 4972126"/>
              <a:gd name="connsiteX5227" fmla="*/ 386875 w 6955030"/>
              <a:gd name="connsiteY5227" fmla="*/ 1481527 h 4972126"/>
              <a:gd name="connsiteX5228" fmla="*/ 386455 w 6955030"/>
              <a:gd name="connsiteY5228" fmla="*/ 1480269 h 4972126"/>
              <a:gd name="connsiteX5229" fmla="*/ 385145 w 6955030"/>
              <a:gd name="connsiteY5229" fmla="*/ 1482923 h 4972126"/>
              <a:gd name="connsiteX5230" fmla="*/ 372728 w 6955030"/>
              <a:gd name="connsiteY5230" fmla="*/ 1471709 h 4972126"/>
              <a:gd name="connsiteX5231" fmla="*/ 368739 w 6955030"/>
              <a:gd name="connsiteY5231" fmla="*/ 1496842 h 4972126"/>
              <a:gd name="connsiteX5232" fmla="*/ 386405 w 6955030"/>
              <a:gd name="connsiteY5232" fmla="*/ 1452666 h 4972126"/>
              <a:gd name="connsiteX5233" fmla="*/ 380945 w 6955030"/>
              <a:gd name="connsiteY5233" fmla="*/ 1421623 h 4972126"/>
              <a:gd name="connsiteX5234" fmla="*/ 358544 w 6955030"/>
              <a:gd name="connsiteY5234" fmla="*/ 1425044 h 4972126"/>
              <a:gd name="connsiteX5235" fmla="*/ 397322 w 6955030"/>
              <a:gd name="connsiteY5235" fmla="*/ 1407678 h 4972126"/>
              <a:gd name="connsiteX5236" fmla="*/ 394623 w 6955030"/>
              <a:gd name="connsiteY5236" fmla="*/ 1392144 h 4972126"/>
              <a:gd name="connsiteX5237" fmla="*/ 369520 w 6955030"/>
              <a:gd name="connsiteY5237" fmla="*/ 1379939 h 4972126"/>
              <a:gd name="connsiteX5238" fmla="*/ 436427 w 6955030"/>
              <a:gd name="connsiteY5238" fmla="*/ 1380086 h 4972126"/>
              <a:gd name="connsiteX5239" fmla="*/ 431031 w 6955030"/>
              <a:gd name="connsiteY5239" fmla="*/ 1349107 h 4972126"/>
              <a:gd name="connsiteX5240" fmla="*/ 455832 w 6955030"/>
              <a:gd name="connsiteY5240" fmla="*/ 1371422 h 4972126"/>
              <a:gd name="connsiteX5241" fmla="*/ 448875 w 6955030"/>
              <a:gd name="connsiteY5241" fmla="*/ 1391183 h 4972126"/>
              <a:gd name="connsiteX5242" fmla="*/ 484954 w 6955030"/>
              <a:gd name="connsiteY5242" fmla="*/ 1358404 h 4972126"/>
              <a:gd name="connsiteX5243" fmla="*/ 506429 w 6955030"/>
              <a:gd name="connsiteY5243" fmla="*/ 1385454 h 4972126"/>
              <a:gd name="connsiteX5244" fmla="*/ 474337 w 6955030"/>
              <a:gd name="connsiteY5244" fmla="*/ 1393223 h 4972126"/>
              <a:gd name="connsiteX5245" fmla="*/ 514285 w 6955030"/>
              <a:gd name="connsiteY5245" fmla="*/ 1442137 h 4972126"/>
              <a:gd name="connsiteX5246" fmla="*/ 527301 w 6955030"/>
              <a:gd name="connsiteY5246" fmla="*/ 1432961 h 4972126"/>
              <a:gd name="connsiteX5247" fmla="*/ 515217 w 6955030"/>
              <a:gd name="connsiteY5247" fmla="*/ 1411607 h 4972126"/>
              <a:gd name="connsiteX5248" fmla="*/ 519202 w 6955030"/>
              <a:gd name="connsiteY5248" fmla="*/ 1386502 h 4972126"/>
              <a:gd name="connsiteX5249" fmla="*/ 551624 w 6955030"/>
              <a:gd name="connsiteY5249" fmla="*/ 1368541 h 4972126"/>
              <a:gd name="connsiteX5250" fmla="*/ 536449 w 6955030"/>
              <a:gd name="connsiteY5250" fmla="*/ 1341909 h 4972126"/>
              <a:gd name="connsiteX5251" fmla="*/ 568883 w 6955030"/>
              <a:gd name="connsiteY5251" fmla="*/ 1349038 h 4972126"/>
              <a:gd name="connsiteX5252" fmla="*/ 587298 w 6955030"/>
              <a:gd name="connsiteY5252" fmla="*/ 1362533 h 4972126"/>
              <a:gd name="connsiteX5253" fmla="*/ 581952 w 6955030"/>
              <a:gd name="connsiteY5253" fmla="*/ 1364573 h 4972126"/>
              <a:gd name="connsiteX5254" fmla="*/ 570367 w 6955030"/>
              <a:gd name="connsiteY5254" fmla="*/ 1380178 h 4972126"/>
              <a:gd name="connsiteX5255" fmla="*/ 639676 w 6955030"/>
              <a:gd name="connsiteY5255" fmla="*/ 1405940 h 4972126"/>
              <a:gd name="connsiteX5256" fmla="*/ 637249 w 6955030"/>
              <a:gd name="connsiteY5256" fmla="*/ 1380357 h 4972126"/>
              <a:gd name="connsiteX5257" fmla="*/ 669640 w 6955030"/>
              <a:gd name="connsiteY5257" fmla="*/ 1362391 h 4972126"/>
              <a:gd name="connsiteX5258" fmla="*/ 761711 w 6955030"/>
              <a:gd name="connsiteY5258" fmla="*/ 1374658 h 4972126"/>
              <a:gd name="connsiteX5259" fmla="*/ 745035 w 6955030"/>
              <a:gd name="connsiteY5259" fmla="*/ 1398862 h 4972126"/>
              <a:gd name="connsiteX5260" fmla="*/ 783512 w 6955030"/>
              <a:gd name="connsiteY5260" fmla="*/ 1391663 h 4972126"/>
              <a:gd name="connsiteX5261" fmla="*/ 782583 w 6955030"/>
              <a:gd name="connsiteY5261" fmla="*/ 1422105 h 4972126"/>
              <a:gd name="connsiteX5262" fmla="*/ 795867 w 6955030"/>
              <a:gd name="connsiteY5262" fmla="*/ 1402851 h 4972126"/>
              <a:gd name="connsiteX5263" fmla="*/ 860441 w 6955030"/>
              <a:gd name="connsiteY5263" fmla="*/ 1377236 h 4972126"/>
              <a:gd name="connsiteX5264" fmla="*/ 911964 w 6955030"/>
              <a:gd name="connsiteY5264" fmla="*/ 1360831 h 4972126"/>
              <a:gd name="connsiteX5265" fmla="*/ 892830 w 6955030"/>
              <a:gd name="connsiteY5265" fmla="*/ 1359395 h 4972126"/>
              <a:gd name="connsiteX5266" fmla="*/ 896789 w 6955030"/>
              <a:gd name="connsiteY5266" fmla="*/ 1334202 h 4972126"/>
              <a:gd name="connsiteX5267" fmla="*/ 927679 w 6955030"/>
              <a:gd name="connsiteY5267" fmla="*/ 1367220 h 4972126"/>
              <a:gd name="connsiteX5268" fmla="*/ 897958 w 6955030"/>
              <a:gd name="connsiteY5268" fmla="*/ 1400572 h 4972126"/>
              <a:gd name="connsiteX5269" fmla="*/ 974616 w 6955030"/>
              <a:gd name="connsiteY5269" fmla="*/ 1396284 h 4972126"/>
              <a:gd name="connsiteX5270" fmla="*/ 996117 w 6955030"/>
              <a:gd name="connsiteY5270" fmla="*/ 1423424 h 4972126"/>
              <a:gd name="connsiteX5271" fmla="*/ 1037536 w 6955030"/>
              <a:gd name="connsiteY5271" fmla="*/ 1421535 h 4972126"/>
              <a:gd name="connsiteX5272" fmla="*/ 1053654 w 6955030"/>
              <a:gd name="connsiteY5272" fmla="*/ 1388146 h 4972126"/>
              <a:gd name="connsiteX5273" fmla="*/ 1058337 w 6955030"/>
              <a:gd name="connsiteY5273" fmla="*/ 1387825 h 4972126"/>
              <a:gd name="connsiteX5274" fmla="*/ 1058257 w 6955030"/>
              <a:gd name="connsiteY5274" fmla="*/ 1387569 h 4972126"/>
              <a:gd name="connsiteX5275" fmla="*/ 1059299 w 6955030"/>
              <a:gd name="connsiteY5275" fmla="*/ 1361663 h 4972126"/>
              <a:gd name="connsiteX5276" fmla="*/ 1005375 w 6955030"/>
              <a:gd name="connsiteY5276" fmla="*/ 1352394 h 4972126"/>
              <a:gd name="connsiteX5277" fmla="*/ 1022650 w 6955030"/>
              <a:gd name="connsiteY5277" fmla="*/ 1307859 h 4972126"/>
              <a:gd name="connsiteX5278" fmla="*/ 1042384 w 6955030"/>
              <a:gd name="connsiteY5278" fmla="*/ 1289057 h 4972126"/>
              <a:gd name="connsiteX5279" fmla="*/ 1059646 w 6955030"/>
              <a:gd name="connsiteY5279" fmla="*/ 1297692 h 4972126"/>
              <a:gd name="connsiteX5280" fmla="*/ 1074541 w 6955030"/>
              <a:gd name="connsiteY5280" fmla="*/ 1297005 h 4972126"/>
              <a:gd name="connsiteX5281" fmla="*/ 1073643 w 6955030"/>
              <a:gd name="connsiteY5281" fmla="*/ 1281716 h 4972126"/>
              <a:gd name="connsiteX5282" fmla="*/ 1048181 w 6955030"/>
              <a:gd name="connsiteY5282" fmla="*/ 1279799 h 4972126"/>
              <a:gd name="connsiteX5283" fmla="*/ 1039093 w 6955030"/>
              <a:gd name="connsiteY5283" fmla="*/ 1253611 h 4972126"/>
              <a:gd name="connsiteX5284" fmla="*/ 1037566 w 6955030"/>
              <a:gd name="connsiteY5284" fmla="*/ 1234902 h 4972126"/>
              <a:gd name="connsiteX5285" fmla="*/ 1034255 w 6955030"/>
              <a:gd name="connsiteY5285" fmla="*/ 1233241 h 4972126"/>
              <a:gd name="connsiteX5286" fmla="*/ 1016692 w 6955030"/>
              <a:gd name="connsiteY5286" fmla="*/ 1267173 h 4972126"/>
              <a:gd name="connsiteX5287" fmla="*/ 985800 w 6955030"/>
              <a:gd name="connsiteY5287" fmla="*/ 1234180 h 4972126"/>
              <a:gd name="connsiteX5288" fmla="*/ 966095 w 6955030"/>
              <a:gd name="connsiteY5288" fmla="*/ 1253045 h 4972126"/>
              <a:gd name="connsiteX5289" fmla="*/ 978788 w 6955030"/>
              <a:gd name="connsiteY5289" fmla="*/ 1229368 h 4972126"/>
              <a:gd name="connsiteX5290" fmla="*/ 983622 w 6955030"/>
              <a:gd name="connsiteY5290" fmla="*/ 1222331 h 4972126"/>
              <a:gd name="connsiteX5291" fmla="*/ 971823 w 6955030"/>
              <a:gd name="connsiteY5291" fmla="*/ 1214336 h 4972126"/>
              <a:gd name="connsiteX5292" fmla="*/ 963580 w 6955030"/>
              <a:gd name="connsiteY5292" fmla="*/ 1216946 h 4972126"/>
              <a:gd name="connsiteX5293" fmla="*/ 951943 w 6955030"/>
              <a:gd name="connsiteY5293" fmla="*/ 1195973 h 4972126"/>
              <a:gd name="connsiteX5294" fmla="*/ 951330 w 6955030"/>
              <a:gd name="connsiteY5294" fmla="*/ 1196664 h 4972126"/>
              <a:gd name="connsiteX5295" fmla="*/ 948480 w 6955030"/>
              <a:gd name="connsiteY5295" fmla="*/ 1220345 h 4972126"/>
              <a:gd name="connsiteX5296" fmla="*/ 944584 w 6955030"/>
              <a:gd name="connsiteY5296" fmla="*/ 1204662 h 4972126"/>
              <a:gd name="connsiteX5297" fmla="*/ 943466 w 6955030"/>
              <a:gd name="connsiteY5297" fmla="*/ 1203648 h 4972126"/>
              <a:gd name="connsiteX5298" fmla="*/ 940517 w 6955030"/>
              <a:gd name="connsiteY5298" fmla="*/ 1204899 h 4972126"/>
              <a:gd name="connsiteX5299" fmla="*/ 929178 w 6955030"/>
              <a:gd name="connsiteY5299" fmla="*/ 1209440 h 4972126"/>
              <a:gd name="connsiteX5300" fmla="*/ 918294 w 6955030"/>
              <a:gd name="connsiteY5300" fmla="*/ 1254423 h 4972126"/>
              <a:gd name="connsiteX5301" fmla="*/ 916194 w 6955030"/>
              <a:gd name="connsiteY5301" fmla="*/ 1218557 h 4972126"/>
              <a:gd name="connsiteX5302" fmla="*/ 862269 w 6955030"/>
              <a:gd name="connsiteY5302" fmla="*/ 1209287 h 4972126"/>
              <a:gd name="connsiteX5303" fmla="*/ 879542 w 6955030"/>
              <a:gd name="connsiteY5303" fmla="*/ 1164753 h 4972126"/>
              <a:gd name="connsiteX5304" fmla="*/ 899279 w 6955030"/>
              <a:gd name="connsiteY5304" fmla="*/ 1145949 h 4972126"/>
              <a:gd name="connsiteX5305" fmla="*/ 934096 w 6955030"/>
              <a:gd name="connsiteY5305" fmla="*/ 1153779 h 4972126"/>
              <a:gd name="connsiteX5306" fmla="*/ 917452 w 6955030"/>
              <a:gd name="connsiteY5306" fmla="*/ 1177979 h 4972126"/>
              <a:gd name="connsiteX5307" fmla="*/ 938139 w 6955030"/>
              <a:gd name="connsiteY5307" fmla="*/ 1178593 h 4972126"/>
              <a:gd name="connsiteX5308" fmla="*/ 945051 w 6955030"/>
              <a:gd name="connsiteY5308" fmla="*/ 1181444 h 4972126"/>
              <a:gd name="connsiteX5309" fmla="*/ 945447 w 6955030"/>
              <a:gd name="connsiteY5309" fmla="*/ 1180846 h 4972126"/>
              <a:gd name="connsiteX5310" fmla="*/ 946875 w 6955030"/>
              <a:gd name="connsiteY5310" fmla="*/ 1181649 h 4972126"/>
              <a:gd name="connsiteX5311" fmla="*/ 950016 w 6955030"/>
              <a:gd name="connsiteY5311" fmla="*/ 1177311 h 4972126"/>
              <a:gd name="connsiteX5312" fmla="*/ 952842 w 6955030"/>
              <a:gd name="connsiteY5312" fmla="*/ 1165443 h 4972126"/>
              <a:gd name="connsiteX5313" fmla="*/ 967982 w 6955030"/>
              <a:gd name="connsiteY5313" fmla="*/ 1181895 h 4972126"/>
              <a:gd name="connsiteX5314" fmla="*/ 968579 w 6955030"/>
              <a:gd name="connsiteY5314" fmla="*/ 1182369 h 4972126"/>
              <a:gd name="connsiteX5315" fmla="*/ 968876 w 6955030"/>
              <a:gd name="connsiteY5315" fmla="*/ 1181147 h 4972126"/>
              <a:gd name="connsiteX5316" fmla="*/ 975728 w 6955030"/>
              <a:gd name="connsiteY5316" fmla="*/ 1188053 h 4972126"/>
              <a:gd name="connsiteX5317" fmla="*/ 982037 w 6955030"/>
              <a:gd name="connsiteY5317" fmla="*/ 1193069 h 4972126"/>
              <a:gd name="connsiteX5318" fmla="*/ 998148 w 6955030"/>
              <a:gd name="connsiteY5318" fmla="*/ 1201782 h 4972126"/>
              <a:gd name="connsiteX5319" fmla="*/ 999240 w 6955030"/>
              <a:gd name="connsiteY5319" fmla="*/ 1200871 h 4972126"/>
              <a:gd name="connsiteX5320" fmla="*/ 1020069 w 6955030"/>
              <a:gd name="connsiteY5320" fmla="*/ 1174970 h 4972126"/>
              <a:gd name="connsiteX5321" fmla="*/ 1027770 w 6955030"/>
              <a:gd name="connsiteY5321" fmla="*/ 1183368 h 4972126"/>
              <a:gd name="connsiteX5322" fmla="*/ 1031604 w 6955030"/>
              <a:gd name="connsiteY5322" fmla="*/ 1192817 h 4972126"/>
              <a:gd name="connsiteX5323" fmla="*/ 1031694 w 6955030"/>
              <a:gd name="connsiteY5323" fmla="*/ 1192914 h 4972126"/>
              <a:gd name="connsiteX5324" fmla="*/ 1038257 w 6955030"/>
              <a:gd name="connsiteY5324" fmla="*/ 1187336 h 4972126"/>
              <a:gd name="connsiteX5325" fmla="*/ 1040008 w 6955030"/>
              <a:gd name="connsiteY5325" fmla="*/ 1199163 h 4972126"/>
              <a:gd name="connsiteX5326" fmla="*/ 1041350 w 6955030"/>
              <a:gd name="connsiteY5326" fmla="*/ 1198495 h 4972126"/>
              <a:gd name="connsiteX5327" fmla="*/ 1057861 w 6955030"/>
              <a:gd name="connsiteY5327" fmla="*/ 1188107 h 4972126"/>
              <a:gd name="connsiteX5328" fmla="*/ 1053126 w 6955030"/>
              <a:gd name="connsiteY5328" fmla="*/ 1213209 h 4972126"/>
              <a:gd name="connsiteX5329" fmla="*/ 1050124 w 6955030"/>
              <a:gd name="connsiteY5329" fmla="*/ 1221039 h 4972126"/>
              <a:gd name="connsiteX5330" fmla="*/ 1054091 w 6955030"/>
              <a:gd name="connsiteY5330" fmla="*/ 1219176 h 4972126"/>
              <a:gd name="connsiteX5331" fmla="*/ 1060329 w 6955030"/>
              <a:gd name="connsiteY5331" fmla="*/ 1194174 h 4972126"/>
              <a:gd name="connsiteX5332" fmla="*/ 1072114 w 6955030"/>
              <a:gd name="connsiteY5332" fmla="*/ 1225691 h 4972126"/>
              <a:gd name="connsiteX5333" fmla="*/ 1082959 w 6955030"/>
              <a:gd name="connsiteY5333" fmla="*/ 1223837 h 4972126"/>
              <a:gd name="connsiteX5334" fmla="*/ 1089274 w 6955030"/>
              <a:gd name="connsiteY5334" fmla="*/ 1212399 h 4972126"/>
              <a:gd name="connsiteX5335" fmla="*/ 1097164 w 6955030"/>
              <a:gd name="connsiteY5335" fmla="*/ 1203447 h 4972126"/>
              <a:gd name="connsiteX5336" fmla="*/ 1105126 w 6955030"/>
              <a:gd name="connsiteY5336" fmla="*/ 1206971 h 4972126"/>
              <a:gd name="connsiteX5337" fmla="*/ 1118327 w 6955030"/>
              <a:gd name="connsiteY5337" fmla="*/ 1218775 h 4972126"/>
              <a:gd name="connsiteX5338" fmla="*/ 1125984 w 6955030"/>
              <a:gd name="connsiteY5338" fmla="*/ 1220750 h 4972126"/>
              <a:gd name="connsiteX5339" fmla="*/ 1129967 w 6955030"/>
              <a:gd name="connsiteY5339" fmla="*/ 1209769 h 4972126"/>
              <a:gd name="connsiteX5340" fmla="*/ 1142983 w 6955030"/>
              <a:gd name="connsiteY5340" fmla="*/ 1200563 h 4972126"/>
              <a:gd name="connsiteX5341" fmla="*/ 1171144 w 6955030"/>
              <a:gd name="connsiteY5341" fmla="*/ 1218107 h 4972126"/>
              <a:gd name="connsiteX5342" fmla="*/ 1220221 w 6955030"/>
              <a:gd name="connsiteY5342" fmla="*/ 1216933 h 4972126"/>
              <a:gd name="connsiteX5343" fmla="*/ 1235621 w 6955030"/>
              <a:gd name="connsiteY5343" fmla="*/ 1227055 h 4972126"/>
              <a:gd name="connsiteX5344" fmla="*/ 1235966 w 6955030"/>
              <a:gd name="connsiteY5344" fmla="*/ 1227044 h 4972126"/>
              <a:gd name="connsiteX5345" fmla="*/ 1236524 w 6955030"/>
              <a:gd name="connsiteY5345" fmla="*/ 1227647 h 4972126"/>
              <a:gd name="connsiteX5346" fmla="*/ 1242163 w 6955030"/>
              <a:gd name="connsiteY5346" fmla="*/ 1231352 h 4972126"/>
              <a:gd name="connsiteX5347" fmla="*/ 1262886 w 6955030"/>
              <a:gd name="connsiteY5347" fmla="*/ 1240478 h 4972126"/>
              <a:gd name="connsiteX5348" fmla="*/ 1282440 w 6955030"/>
              <a:gd name="connsiteY5348" fmla="*/ 1211425 h 4972126"/>
              <a:gd name="connsiteX5349" fmla="*/ 1282851 w 6955030"/>
              <a:gd name="connsiteY5349" fmla="*/ 1202360 h 4972126"/>
              <a:gd name="connsiteX5350" fmla="*/ 1280896 w 6955030"/>
              <a:gd name="connsiteY5350" fmla="*/ 1202633 h 4972126"/>
              <a:gd name="connsiteX5351" fmla="*/ 1276176 w 6955030"/>
              <a:gd name="connsiteY5351" fmla="*/ 1198696 h 4972126"/>
              <a:gd name="connsiteX5352" fmla="*/ 1267175 w 6955030"/>
              <a:gd name="connsiteY5352" fmla="*/ 1205091 h 4972126"/>
              <a:gd name="connsiteX5353" fmla="*/ 1266740 w 6955030"/>
              <a:gd name="connsiteY5353" fmla="*/ 1202635 h 4972126"/>
              <a:gd name="connsiteX5354" fmla="*/ 1263863 w 6955030"/>
              <a:gd name="connsiteY5354" fmla="*/ 1213177 h 4972126"/>
              <a:gd name="connsiteX5355" fmla="*/ 1239630 w 6955030"/>
              <a:gd name="connsiteY5355" fmla="*/ 1170468 h 4972126"/>
              <a:gd name="connsiteX5356" fmla="*/ 1239734 w 6955030"/>
              <a:gd name="connsiteY5356" fmla="*/ 1170220 h 4972126"/>
              <a:gd name="connsiteX5357" fmla="*/ 1225267 w 6955030"/>
              <a:gd name="connsiteY5357" fmla="*/ 1167644 h 4972126"/>
              <a:gd name="connsiteX5358" fmla="*/ 1223346 w 6955030"/>
              <a:gd name="connsiteY5358" fmla="*/ 1173951 h 4972126"/>
              <a:gd name="connsiteX5359" fmla="*/ 1222497 w 6955030"/>
              <a:gd name="connsiteY5359" fmla="*/ 1167151 h 4972126"/>
              <a:gd name="connsiteX5360" fmla="*/ 1188813 w 6955030"/>
              <a:gd name="connsiteY5360" fmla="*/ 1161154 h 4972126"/>
              <a:gd name="connsiteX5361" fmla="*/ 1116352 w 6955030"/>
              <a:gd name="connsiteY5361" fmla="*/ 1132332 h 4972126"/>
              <a:gd name="connsiteX5362" fmla="*/ 1145443 w 6955030"/>
              <a:gd name="connsiteY5362" fmla="*/ 1119255 h 4972126"/>
              <a:gd name="connsiteX5363" fmla="*/ 1143313 w 6955030"/>
              <a:gd name="connsiteY5363" fmla="*/ 1083417 h 4972126"/>
              <a:gd name="connsiteX5364" fmla="*/ 1149101 w 6955030"/>
              <a:gd name="connsiteY5364" fmla="*/ 1104201 h 4972126"/>
              <a:gd name="connsiteX5365" fmla="*/ 1170087 w 6955030"/>
              <a:gd name="connsiteY5365" fmla="*/ 1084219 h 4972126"/>
              <a:gd name="connsiteX5366" fmla="*/ 1177503 w 6955030"/>
              <a:gd name="connsiteY5366" fmla="*/ 1081132 h 4972126"/>
              <a:gd name="connsiteX5367" fmla="*/ 1176971 w 6955030"/>
              <a:gd name="connsiteY5367" fmla="*/ 1080811 h 4972126"/>
              <a:gd name="connsiteX5368" fmla="*/ 1158906 w 6955030"/>
              <a:gd name="connsiteY5368" fmla="*/ 1073007 h 4972126"/>
              <a:gd name="connsiteX5369" fmla="*/ 1171640 w 6955030"/>
              <a:gd name="connsiteY5369" fmla="*/ 1045957 h 4972126"/>
              <a:gd name="connsiteX5370" fmla="*/ 1175532 w 6955030"/>
              <a:gd name="connsiteY5370" fmla="*/ 1023707 h 4972126"/>
              <a:gd name="connsiteX5371" fmla="*/ 1171828 w 6955030"/>
              <a:gd name="connsiteY5371" fmla="*/ 1023379 h 4972126"/>
              <a:gd name="connsiteX5372" fmla="*/ 1165772 w 6955030"/>
              <a:gd name="connsiteY5372" fmla="*/ 1030020 h 4972126"/>
              <a:gd name="connsiteX5373" fmla="*/ 1156933 w 6955030"/>
              <a:gd name="connsiteY5373" fmla="*/ 1031382 h 4972126"/>
              <a:gd name="connsiteX5374" fmla="*/ 1159972 w 6955030"/>
              <a:gd name="connsiteY5374" fmla="*/ 1046209 h 4972126"/>
              <a:gd name="connsiteX5375" fmla="*/ 1126645 w 6955030"/>
              <a:gd name="connsiteY5375" fmla="*/ 1050227 h 4972126"/>
              <a:gd name="connsiteX5376" fmla="*/ 1148459 w 6955030"/>
              <a:gd name="connsiteY5376" fmla="*/ 1040469 h 4972126"/>
              <a:gd name="connsiteX5377" fmla="*/ 1153637 w 6955030"/>
              <a:gd name="connsiteY5377" fmla="*/ 1031276 h 4972126"/>
              <a:gd name="connsiteX5378" fmla="*/ 1145079 w 6955030"/>
              <a:gd name="connsiteY5378" fmla="*/ 1029577 h 4972126"/>
              <a:gd name="connsiteX5379" fmla="*/ 1134674 w 6955030"/>
              <a:gd name="connsiteY5379" fmla="*/ 1030391 h 4972126"/>
              <a:gd name="connsiteX5380" fmla="*/ 1120757 w 6955030"/>
              <a:gd name="connsiteY5380" fmla="*/ 1070071 h 4972126"/>
              <a:gd name="connsiteX5381" fmla="*/ 1096524 w 6955030"/>
              <a:gd name="connsiteY5381" fmla="*/ 1027362 h 4972126"/>
              <a:gd name="connsiteX5382" fmla="*/ 1104242 w 6955030"/>
              <a:gd name="connsiteY5382" fmla="*/ 1008745 h 4972126"/>
              <a:gd name="connsiteX5383" fmla="*/ 1101823 w 6955030"/>
              <a:gd name="connsiteY5383" fmla="*/ 1000931 h 4972126"/>
              <a:gd name="connsiteX5384" fmla="*/ 1092966 w 6955030"/>
              <a:gd name="connsiteY5384" fmla="*/ 1012349 h 4972126"/>
              <a:gd name="connsiteX5385" fmla="*/ 1088590 w 6955030"/>
              <a:gd name="connsiteY5385" fmla="*/ 1003460 h 4972126"/>
              <a:gd name="connsiteX5386" fmla="*/ 1080240 w 6955030"/>
              <a:gd name="connsiteY5386" fmla="*/ 1030843 h 4972126"/>
              <a:gd name="connsiteX5387" fmla="*/ 1075493 w 6955030"/>
              <a:gd name="connsiteY5387" fmla="*/ 992735 h 4972126"/>
              <a:gd name="connsiteX5388" fmla="*/ 1068133 w 6955030"/>
              <a:gd name="connsiteY5388" fmla="*/ 989943 h 4972126"/>
              <a:gd name="connsiteX5389" fmla="*/ 1106913 w 6955030"/>
              <a:gd name="connsiteY5389" fmla="*/ 972610 h 4972126"/>
              <a:gd name="connsiteX5390" fmla="*/ 1043631 w 6955030"/>
              <a:gd name="connsiteY5390" fmla="*/ 957494 h 4972126"/>
              <a:gd name="connsiteX5391" fmla="*/ 1015800 w 6955030"/>
              <a:gd name="connsiteY5391" fmla="*/ 929902 h 4972126"/>
              <a:gd name="connsiteX5392" fmla="*/ 1028537 w 6955030"/>
              <a:gd name="connsiteY5392" fmla="*/ 902850 h 4972126"/>
              <a:gd name="connsiteX5393" fmla="*/ 1032427 w 6955030"/>
              <a:gd name="connsiteY5393" fmla="*/ 880601 h 4972126"/>
              <a:gd name="connsiteX5394" fmla="*/ 1028722 w 6955030"/>
              <a:gd name="connsiteY5394" fmla="*/ 880274 h 4972126"/>
              <a:gd name="connsiteX5395" fmla="*/ 1022669 w 6955030"/>
              <a:gd name="connsiteY5395" fmla="*/ 886915 h 4972126"/>
              <a:gd name="connsiteX5396" fmla="*/ 1013827 w 6955030"/>
              <a:gd name="connsiteY5396" fmla="*/ 888276 h 4972126"/>
              <a:gd name="connsiteX5397" fmla="*/ 1016866 w 6955030"/>
              <a:gd name="connsiteY5397" fmla="*/ 903104 h 4972126"/>
              <a:gd name="connsiteX5398" fmla="*/ 983538 w 6955030"/>
              <a:gd name="connsiteY5398" fmla="*/ 907121 h 4972126"/>
              <a:gd name="connsiteX5399" fmla="*/ 1005351 w 6955030"/>
              <a:gd name="connsiteY5399" fmla="*/ 897364 h 4972126"/>
              <a:gd name="connsiteX5400" fmla="*/ 1010532 w 6955030"/>
              <a:gd name="connsiteY5400" fmla="*/ 888170 h 4972126"/>
              <a:gd name="connsiteX5401" fmla="*/ 1001972 w 6955030"/>
              <a:gd name="connsiteY5401" fmla="*/ 886471 h 4972126"/>
              <a:gd name="connsiteX5402" fmla="*/ 991568 w 6955030"/>
              <a:gd name="connsiteY5402" fmla="*/ 887285 h 4972126"/>
              <a:gd name="connsiteX5403" fmla="*/ 977651 w 6955030"/>
              <a:gd name="connsiteY5403" fmla="*/ 926966 h 4972126"/>
              <a:gd name="connsiteX5404" fmla="*/ 953419 w 6955030"/>
              <a:gd name="connsiteY5404" fmla="*/ 884257 h 4972126"/>
              <a:gd name="connsiteX5405" fmla="*/ 961137 w 6955030"/>
              <a:gd name="connsiteY5405" fmla="*/ 865640 h 4972126"/>
              <a:gd name="connsiteX5406" fmla="*/ 958718 w 6955030"/>
              <a:gd name="connsiteY5406" fmla="*/ 857825 h 4972126"/>
              <a:gd name="connsiteX5407" fmla="*/ 949861 w 6955030"/>
              <a:gd name="connsiteY5407" fmla="*/ 869243 h 4972126"/>
              <a:gd name="connsiteX5408" fmla="*/ 945484 w 6955030"/>
              <a:gd name="connsiteY5408" fmla="*/ 860354 h 4972126"/>
              <a:gd name="connsiteX5409" fmla="*/ 937135 w 6955030"/>
              <a:gd name="connsiteY5409" fmla="*/ 887738 h 4972126"/>
              <a:gd name="connsiteX5410" fmla="*/ 932387 w 6955030"/>
              <a:gd name="connsiteY5410" fmla="*/ 849629 h 4972126"/>
              <a:gd name="connsiteX5411" fmla="*/ 925027 w 6955030"/>
              <a:gd name="connsiteY5411" fmla="*/ 846838 h 4972126"/>
              <a:gd name="connsiteX5412" fmla="*/ 963806 w 6955030"/>
              <a:gd name="connsiteY5412" fmla="*/ 829505 h 4972126"/>
              <a:gd name="connsiteX5413" fmla="*/ 900526 w 6955030"/>
              <a:gd name="connsiteY5413" fmla="*/ 814388 h 4972126"/>
              <a:gd name="connsiteX5414" fmla="*/ 872694 w 6955030"/>
              <a:gd name="connsiteY5414" fmla="*/ 786796 h 4972126"/>
              <a:gd name="connsiteX5415" fmla="*/ 885429 w 6955030"/>
              <a:gd name="connsiteY5415" fmla="*/ 759744 h 4972126"/>
              <a:gd name="connsiteX5416" fmla="*/ 889321 w 6955030"/>
              <a:gd name="connsiteY5416" fmla="*/ 737496 h 4972126"/>
              <a:gd name="connsiteX5417" fmla="*/ 885616 w 6955030"/>
              <a:gd name="connsiteY5417" fmla="*/ 737168 h 4972126"/>
              <a:gd name="connsiteX5418" fmla="*/ 879564 w 6955030"/>
              <a:gd name="connsiteY5418" fmla="*/ 743809 h 4972126"/>
              <a:gd name="connsiteX5419" fmla="*/ 870721 w 6955030"/>
              <a:gd name="connsiteY5419" fmla="*/ 745170 h 4972126"/>
              <a:gd name="connsiteX5420" fmla="*/ 873761 w 6955030"/>
              <a:gd name="connsiteY5420" fmla="*/ 759998 h 4972126"/>
              <a:gd name="connsiteX5421" fmla="*/ 840434 w 6955030"/>
              <a:gd name="connsiteY5421" fmla="*/ 764016 h 4972126"/>
              <a:gd name="connsiteX5422" fmla="*/ 862248 w 6955030"/>
              <a:gd name="connsiteY5422" fmla="*/ 754258 h 4972126"/>
              <a:gd name="connsiteX5423" fmla="*/ 867426 w 6955030"/>
              <a:gd name="connsiteY5423" fmla="*/ 745065 h 4972126"/>
              <a:gd name="connsiteX5424" fmla="*/ 858866 w 6955030"/>
              <a:gd name="connsiteY5424" fmla="*/ 743365 h 4972126"/>
              <a:gd name="connsiteX5425" fmla="*/ 848462 w 6955030"/>
              <a:gd name="connsiteY5425" fmla="*/ 744180 h 4972126"/>
              <a:gd name="connsiteX5426" fmla="*/ 834546 w 6955030"/>
              <a:gd name="connsiteY5426" fmla="*/ 783858 h 4972126"/>
              <a:gd name="connsiteX5427" fmla="*/ 810314 w 6955030"/>
              <a:gd name="connsiteY5427" fmla="*/ 741151 h 4972126"/>
              <a:gd name="connsiteX5428" fmla="*/ 818032 w 6955030"/>
              <a:gd name="connsiteY5428" fmla="*/ 722532 h 4972126"/>
              <a:gd name="connsiteX5429" fmla="*/ 815612 w 6955030"/>
              <a:gd name="connsiteY5429" fmla="*/ 714720 h 4972126"/>
              <a:gd name="connsiteX5430" fmla="*/ 806755 w 6955030"/>
              <a:gd name="connsiteY5430" fmla="*/ 726138 h 4972126"/>
              <a:gd name="connsiteX5431" fmla="*/ 802378 w 6955030"/>
              <a:gd name="connsiteY5431" fmla="*/ 717248 h 4972126"/>
              <a:gd name="connsiteX5432" fmla="*/ 794029 w 6955030"/>
              <a:gd name="connsiteY5432" fmla="*/ 744632 h 4972126"/>
              <a:gd name="connsiteX5433" fmla="*/ 789282 w 6955030"/>
              <a:gd name="connsiteY5433" fmla="*/ 706522 h 4972126"/>
              <a:gd name="connsiteX5434" fmla="*/ 781922 w 6955030"/>
              <a:gd name="connsiteY5434" fmla="*/ 703733 h 4972126"/>
              <a:gd name="connsiteX5435" fmla="*/ 820700 w 6955030"/>
              <a:gd name="connsiteY5435" fmla="*/ 686400 h 4972126"/>
              <a:gd name="connsiteX5436" fmla="*/ 757420 w 6955030"/>
              <a:gd name="connsiteY5436" fmla="*/ 671283 h 4972126"/>
              <a:gd name="connsiteX5437" fmla="*/ 729589 w 6955030"/>
              <a:gd name="connsiteY5437" fmla="*/ 643690 h 4972126"/>
              <a:gd name="connsiteX5438" fmla="*/ 747165 w 6955030"/>
              <a:gd name="connsiteY5438" fmla="*/ 588958 h 4972126"/>
              <a:gd name="connsiteX5439" fmla="*/ 705357 w 6955030"/>
              <a:gd name="connsiteY5439" fmla="*/ 601074 h 4972126"/>
              <a:gd name="connsiteX5440" fmla="*/ 691440 w 6955030"/>
              <a:gd name="connsiteY5440" fmla="*/ 640752 h 4972126"/>
              <a:gd name="connsiteX5441" fmla="*/ 667208 w 6955030"/>
              <a:gd name="connsiteY5441" fmla="*/ 598046 h 4972126"/>
              <a:gd name="connsiteX5442" fmla="*/ 678124 w 6955030"/>
              <a:gd name="connsiteY5442" fmla="*/ 553028 h 4972126"/>
              <a:gd name="connsiteX5443" fmla="*/ 710246 w 6955030"/>
              <a:gd name="connsiteY5443" fmla="*/ 545261 h 4972126"/>
              <a:gd name="connsiteX5444" fmla="*/ 798329 w 6955030"/>
              <a:gd name="connsiteY5444" fmla="*/ 582688 h 4972126"/>
              <a:gd name="connsiteX5445" fmla="*/ 855881 w 6955030"/>
              <a:gd name="connsiteY5445" fmla="*/ 577021 h 4972126"/>
              <a:gd name="connsiteX5446" fmla="*/ 856482 w 6955030"/>
              <a:gd name="connsiteY5446" fmla="*/ 556687 h 4972126"/>
              <a:gd name="connsiteX5447" fmla="*/ 881313 w 6955030"/>
              <a:gd name="connsiteY5447" fmla="*/ 579002 h 4972126"/>
              <a:gd name="connsiteX5448" fmla="*/ 878678 w 6955030"/>
              <a:gd name="connsiteY5448" fmla="*/ 588915 h 4972126"/>
              <a:gd name="connsiteX5449" fmla="*/ 881541 w 6955030"/>
              <a:gd name="connsiteY5449" fmla="*/ 591666 h 4972126"/>
              <a:gd name="connsiteX5450" fmla="*/ 891016 w 6955030"/>
              <a:gd name="connsiteY5450" fmla="*/ 594229 h 4972126"/>
              <a:gd name="connsiteX5451" fmla="*/ 881269 w 6955030"/>
              <a:gd name="connsiteY5451" fmla="*/ 601100 h 4972126"/>
              <a:gd name="connsiteX5452" fmla="*/ 876507 w 6955030"/>
              <a:gd name="connsiteY5452" fmla="*/ 601552 h 4972126"/>
              <a:gd name="connsiteX5453" fmla="*/ 880052 w 6955030"/>
              <a:gd name="connsiteY5453" fmla="*/ 619697 h 4972126"/>
              <a:gd name="connsiteX5454" fmla="*/ 889802 w 6955030"/>
              <a:gd name="connsiteY5454" fmla="*/ 615320 h 4972126"/>
              <a:gd name="connsiteX5455" fmla="*/ 898577 w 6955030"/>
              <a:gd name="connsiteY5455" fmla="*/ 587969 h 4972126"/>
              <a:gd name="connsiteX5456" fmla="*/ 907337 w 6955030"/>
              <a:gd name="connsiteY5456" fmla="*/ 560730 h 4972126"/>
              <a:gd name="connsiteX5457" fmla="*/ 907546 w 6955030"/>
              <a:gd name="connsiteY5457" fmla="*/ 560879 h 4972126"/>
              <a:gd name="connsiteX5458" fmla="*/ 914604 w 6955030"/>
              <a:gd name="connsiteY5458" fmla="*/ 571601 h 4972126"/>
              <a:gd name="connsiteX5459" fmla="*/ 917915 w 6955030"/>
              <a:gd name="connsiteY5459" fmla="*/ 573312 h 4972126"/>
              <a:gd name="connsiteX5460" fmla="*/ 915083 w 6955030"/>
              <a:gd name="connsiteY5460" fmla="*/ 566251 h 4972126"/>
              <a:gd name="connsiteX5461" fmla="*/ 907546 w 6955030"/>
              <a:gd name="connsiteY5461" fmla="*/ 560879 h 4972126"/>
              <a:gd name="connsiteX5462" fmla="*/ 907373 w 6955030"/>
              <a:gd name="connsiteY5462" fmla="*/ 560616 h 4972126"/>
              <a:gd name="connsiteX5463" fmla="*/ 907337 w 6955030"/>
              <a:gd name="connsiteY5463" fmla="*/ 560730 h 4972126"/>
              <a:gd name="connsiteX5464" fmla="*/ 902962 w 6955030"/>
              <a:gd name="connsiteY5464" fmla="*/ 557611 h 4972126"/>
              <a:gd name="connsiteX5465" fmla="*/ 890607 w 6955030"/>
              <a:gd name="connsiteY5465" fmla="*/ 546184 h 4972126"/>
              <a:gd name="connsiteX5466" fmla="*/ 884671 w 6955030"/>
              <a:gd name="connsiteY5466" fmla="*/ 530396 h 4972126"/>
              <a:gd name="connsiteX5467" fmla="*/ 874844 w 6955030"/>
              <a:gd name="connsiteY5467" fmla="*/ 531656 h 4972126"/>
              <a:gd name="connsiteX5468" fmla="*/ 877043 w 6955030"/>
              <a:gd name="connsiteY5468" fmla="*/ 528278 h 4972126"/>
              <a:gd name="connsiteX5469" fmla="*/ 871532 w 6955030"/>
              <a:gd name="connsiteY5469" fmla="*/ 528731 h 4972126"/>
              <a:gd name="connsiteX5470" fmla="*/ 864876 w 6955030"/>
              <a:gd name="connsiteY5470" fmla="*/ 524005 h 4972126"/>
              <a:gd name="connsiteX5471" fmla="*/ 847452 w 6955030"/>
              <a:gd name="connsiteY5471" fmla="*/ 544147 h 4972126"/>
              <a:gd name="connsiteX5472" fmla="*/ 829527 w 6955030"/>
              <a:gd name="connsiteY5472" fmla="*/ 548211 h 4972126"/>
              <a:gd name="connsiteX5473" fmla="*/ 850939 w 6955030"/>
              <a:gd name="connsiteY5473" fmla="*/ 525692 h 4972126"/>
              <a:gd name="connsiteX5474" fmla="*/ 857289 w 6955030"/>
              <a:gd name="connsiteY5474" fmla="*/ 522719 h 4972126"/>
              <a:gd name="connsiteX5475" fmla="*/ 858586 w 6955030"/>
              <a:gd name="connsiteY5475" fmla="*/ 519363 h 4972126"/>
              <a:gd name="connsiteX5476" fmla="*/ 848196 w 6955030"/>
              <a:gd name="connsiteY5476" fmla="*/ 509192 h 4972126"/>
              <a:gd name="connsiteX5477" fmla="*/ 845244 w 6955030"/>
              <a:gd name="connsiteY5477" fmla="*/ 507338 h 4972126"/>
              <a:gd name="connsiteX5478" fmla="*/ 843428 w 6955030"/>
              <a:gd name="connsiteY5478" fmla="*/ 507945 h 4972126"/>
              <a:gd name="connsiteX5479" fmla="*/ 838457 w 6955030"/>
              <a:gd name="connsiteY5479" fmla="*/ 514189 h 4972126"/>
              <a:gd name="connsiteX5480" fmla="*/ 841154 w 6955030"/>
              <a:gd name="connsiteY5480" fmla="*/ 529666 h 4972126"/>
              <a:gd name="connsiteX5481" fmla="*/ 819681 w 6955030"/>
              <a:gd name="connsiteY5481" fmla="*/ 502523 h 4972126"/>
              <a:gd name="connsiteX5482" fmla="*/ 839297 w 6955030"/>
              <a:gd name="connsiteY5482" fmla="*/ 486003 h 4972126"/>
              <a:gd name="connsiteX5483" fmla="*/ 849697 w 6955030"/>
              <a:gd name="connsiteY5483" fmla="*/ 491153 h 4972126"/>
              <a:gd name="connsiteX5484" fmla="*/ 850310 w 6955030"/>
              <a:gd name="connsiteY5484" fmla="*/ 487340 h 4972126"/>
              <a:gd name="connsiteX5485" fmla="*/ 850020 w 6955030"/>
              <a:gd name="connsiteY5485" fmla="*/ 479332 h 4972126"/>
              <a:gd name="connsiteX5486" fmla="*/ 824622 w 6955030"/>
              <a:gd name="connsiteY5486" fmla="*/ 477322 h 4972126"/>
              <a:gd name="connsiteX5487" fmla="*/ 815575 w 6955030"/>
              <a:gd name="connsiteY5487" fmla="*/ 462750 h 4972126"/>
              <a:gd name="connsiteX5488" fmla="*/ 815681 w 6955030"/>
              <a:gd name="connsiteY5488" fmla="*/ 458576 h 4972126"/>
              <a:gd name="connsiteX5489" fmla="*/ 812487 w 6955030"/>
              <a:gd name="connsiteY5489" fmla="*/ 456997 h 4972126"/>
              <a:gd name="connsiteX5490" fmla="*/ 802648 w 6955030"/>
              <a:gd name="connsiteY5490" fmla="*/ 440384 h 4972126"/>
              <a:gd name="connsiteX5491" fmla="*/ 803468 w 6955030"/>
              <a:gd name="connsiteY5491" fmla="*/ 438406 h 4972126"/>
              <a:gd name="connsiteX5492" fmla="*/ 799655 w 6955030"/>
              <a:gd name="connsiteY5492" fmla="*/ 433866 h 4972126"/>
              <a:gd name="connsiteX5493" fmla="*/ 794087 w 6955030"/>
              <a:gd name="connsiteY5493" fmla="*/ 434223 h 4972126"/>
              <a:gd name="connsiteX5494" fmla="*/ 809234 w 6955030"/>
              <a:gd name="connsiteY5494" fmla="*/ 460797 h 4972126"/>
              <a:gd name="connsiteX5495" fmla="*/ 792530 w 6955030"/>
              <a:gd name="connsiteY5495" fmla="*/ 485059 h 4972126"/>
              <a:gd name="connsiteX5496" fmla="*/ 773487 w 6955030"/>
              <a:gd name="connsiteY5496" fmla="*/ 483472 h 4972126"/>
              <a:gd name="connsiteX5497" fmla="*/ 761970 w 6955030"/>
              <a:gd name="connsiteY5497" fmla="*/ 441844 h 4972126"/>
              <a:gd name="connsiteX5498" fmla="*/ 790430 w 6955030"/>
              <a:gd name="connsiteY5498" fmla="*/ 449221 h 4972126"/>
              <a:gd name="connsiteX5499" fmla="*/ 784292 w 6955030"/>
              <a:gd name="connsiteY5499" fmla="*/ 439151 h 4972126"/>
              <a:gd name="connsiteX5500" fmla="*/ 780212 w 6955030"/>
              <a:gd name="connsiteY5500" fmla="*/ 443684 h 4972126"/>
              <a:gd name="connsiteX5501" fmla="*/ 750118 w 6955030"/>
              <a:gd name="connsiteY5501" fmla="*/ 406823 h 4972126"/>
              <a:gd name="connsiteX5502" fmla="*/ 741703 w 6955030"/>
              <a:gd name="connsiteY5502" fmla="*/ 387273 h 4972126"/>
              <a:gd name="connsiteX5503" fmla="*/ 731739 w 6955030"/>
              <a:gd name="connsiteY5503" fmla="*/ 388548 h 4972126"/>
              <a:gd name="connsiteX5504" fmla="*/ 733938 w 6955030"/>
              <a:gd name="connsiteY5504" fmla="*/ 385173 h 4972126"/>
              <a:gd name="connsiteX5505" fmla="*/ 728426 w 6955030"/>
              <a:gd name="connsiteY5505" fmla="*/ 385623 h 4972126"/>
              <a:gd name="connsiteX5506" fmla="*/ 721770 w 6955030"/>
              <a:gd name="connsiteY5506" fmla="*/ 380899 h 4972126"/>
              <a:gd name="connsiteX5507" fmla="*/ 704347 w 6955030"/>
              <a:gd name="connsiteY5507" fmla="*/ 401041 h 4972126"/>
              <a:gd name="connsiteX5508" fmla="*/ 686422 w 6955030"/>
              <a:gd name="connsiteY5508" fmla="*/ 405106 h 4972126"/>
              <a:gd name="connsiteX5509" fmla="*/ 707834 w 6955030"/>
              <a:gd name="connsiteY5509" fmla="*/ 382586 h 4972126"/>
              <a:gd name="connsiteX5510" fmla="*/ 717662 w 6955030"/>
              <a:gd name="connsiteY5510" fmla="*/ 377985 h 4972126"/>
              <a:gd name="connsiteX5511" fmla="*/ 716140 w 6955030"/>
              <a:gd name="connsiteY5511" fmla="*/ 376904 h 4972126"/>
              <a:gd name="connsiteX5512" fmla="*/ 696662 w 6955030"/>
              <a:gd name="connsiteY5512" fmla="*/ 360788 h 4972126"/>
              <a:gd name="connsiteX5513" fmla="*/ 706916 w 6955030"/>
              <a:gd name="connsiteY5513" fmla="*/ 336226 h 4972126"/>
              <a:gd name="connsiteX5514" fmla="*/ 681515 w 6955030"/>
              <a:gd name="connsiteY5514" fmla="*/ 334216 h 4972126"/>
              <a:gd name="connsiteX5515" fmla="*/ 673026 w 6955030"/>
              <a:gd name="connsiteY5515" fmla="*/ 297896 h 4972126"/>
              <a:gd name="connsiteX5516" fmla="*/ 650984 w 6955030"/>
              <a:gd name="connsiteY5516" fmla="*/ 291118 h 4972126"/>
              <a:gd name="connsiteX5517" fmla="*/ 666129 w 6955030"/>
              <a:gd name="connsiteY5517" fmla="*/ 317691 h 4972126"/>
              <a:gd name="connsiteX5518" fmla="*/ 649425 w 6955030"/>
              <a:gd name="connsiteY5518" fmla="*/ 341951 h 4972126"/>
              <a:gd name="connsiteX5519" fmla="*/ 630381 w 6955030"/>
              <a:gd name="connsiteY5519" fmla="*/ 340366 h 4972126"/>
              <a:gd name="connsiteX5520" fmla="*/ 618864 w 6955030"/>
              <a:gd name="connsiteY5520" fmla="*/ 298738 h 4972126"/>
              <a:gd name="connsiteX5521" fmla="*/ 647325 w 6955030"/>
              <a:gd name="connsiteY5521" fmla="*/ 306116 h 4972126"/>
              <a:gd name="connsiteX5522" fmla="*/ 629811 w 6955030"/>
              <a:gd name="connsiteY5522" fmla="*/ 253751 h 4972126"/>
              <a:gd name="connsiteX5523" fmla="*/ 588633 w 6955030"/>
              <a:gd name="connsiteY5523" fmla="*/ 245443 h 4972126"/>
              <a:gd name="connsiteX5524" fmla="*/ 611666 w 6955030"/>
              <a:gd name="connsiteY5524" fmla="*/ 221751 h 4972126"/>
              <a:gd name="connsiteX5525" fmla="*/ 646155 w 6955030"/>
              <a:gd name="connsiteY5525" fmla="*/ 239746 h 4972126"/>
              <a:gd name="connsiteX5526" fmla="*/ 649814 w 6955030"/>
              <a:gd name="connsiteY5526" fmla="*/ 224719 h 4972126"/>
              <a:gd name="connsiteX5527" fmla="*/ 704308 w 6955030"/>
              <a:gd name="connsiteY5527" fmla="*/ 213771 h 4972126"/>
              <a:gd name="connsiteX5528" fmla="*/ 716094 w 6955030"/>
              <a:gd name="connsiteY5528" fmla="*/ 245173 h 4972126"/>
              <a:gd name="connsiteX5529" fmla="*/ 757272 w 6955030"/>
              <a:gd name="connsiteY5529" fmla="*/ 253423 h 4972126"/>
              <a:gd name="connsiteX5530" fmla="*/ 735228 w 6955030"/>
              <a:gd name="connsiteY5530" fmla="*/ 246642 h 4972126"/>
              <a:gd name="connsiteX5531" fmla="*/ 720924 w 6955030"/>
              <a:gd name="connsiteY5531" fmla="*/ 296485 h 4972126"/>
              <a:gd name="connsiteX5532" fmla="*/ 737567 w 6955030"/>
              <a:gd name="connsiteY5532" fmla="*/ 272253 h 4972126"/>
              <a:gd name="connsiteX5533" fmla="*/ 766061 w 6955030"/>
              <a:gd name="connsiteY5533" fmla="*/ 279633 h 4972126"/>
              <a:gd name="connsiteX5534" fmla="*/ 771488 w 6955030"/>
              <a:gd name="connsiteY5534" fmla="*/ 310583 h 4972126"/>
              <a:gd name="connsiteX5535" fmla="*/ 804237 w 6955030"/>
              <a:gd name="connsiteY5535" fmla="*/ 282513 h 4972126"/>
              <a:gd name="connsiteX5536" fmla="*/ 815153 w 6955030"/>
              <a:gd name="connsiteY5536" fmla="*/ 237525 h 4972126"/>
              <a:gd name="connsiteX5537" fmla="*/ 868718 w 6955030"/>
              <a:gd name="connsiteY5537" fmla="*/ 256958 h 4972126"/>
              <a:gd name="connsiteX5538" fmla="*/ 855370 w 6955030"/>
              <a:gd name="connsiteY5538" fmla="*/ 276303 h 4972126"/>
              <a:gd name="connsiteX5539" fmla="*/ 893519 w 6955030"/>
              <a:gd name="connsiteY5539" fmla="*/ 279305 h 4972126"/>
              <a:gd name="connsiteX5540" fmla="*/ 937428 w 6955030"/>
              <a:gd name="connsiteY5540" fmla="*/ 303085 h 4972126"/>
              <a:gd name="connsiteX5541" fmla="*/ 948612 w 6955030"/>
              <a:gd name="connsiteY5541" fmla="*/ 354882 h 4972126"/>
              <a:gd name="connsiteX5542" fmla="*/ 975333 w 6955030"/>
              <a:gd name="connsiteY5542" fmla="*/ 316222 h 4972126"/>
              <a:gd name="connsiteX5543" fmla="*/ 994020 w 6955030"/>
              <a:gd name="connsiteY5543" fmla="*/ 327888 h 4972126"/>
              <a:gd name="connsiteX5544" fmla="*/ 990088 w 6955030"/>
              <a:gd name="connsiteY5544" fmla="*/ 353021 h 4972126"/>
              <a:gd name="connsiteX5545" fmla="*/ 1006465 w 6955030"/>
              <a:gd name="connsiteY5545" fmla="*/ 339076 h 4972126"/>
              <a:gd name="connsiteX5546" fmla="*/ 1011593 w 6955030"/>
              <a:gd name="connsiteY5546" fmla="*/ 380193 h 4972126"/>
              <a:gd name="connsiteX5547" fmla="*/ 1050373 w 6955030"/>
              <a:gd name="connsiteY5547" fmla="*/ 362770 h 4972126"/>
              <a:gd name="connsiteX5548" fmla="*/ 1016181 w 6955030"/>
              <a:gd name="connsiteY5548" fmla="*/ 334667 h 4972126"/>
              <a:gd name="connsiteX5549" fmla="*/ 1082823 w 6955030"/>
              <a:gd name="connsiteY5549" fmla="*/ 344922 h 4972126"/>
              <a:gd name="connsiteX5550" fmla="*/ 1004365 w 6955030"/>
              <a:gd name="connsiteY5550" fmla="*/ 303206 h 4972126"/>
              <a:gd name="connsiteX5551" fmla="*/ 1006736 w 6955030"/>
              <a:gd name="connsiteY5551" fmla="*/ 328849 h 4972126"/>
              <a:gd name="connsiteX5552" fmla="*/ 988589 w 6955030"/>
              <a:gd name="connsiteY5552" fmla="*/ 296849 h 4972126"/>
              <a:gd name="connsiteX5553" fmla="*/ 999208 w 6955030"/>
              <a:gd name="connsiteY5553" fmla="*/ 262028 h 4972126"/>
              <a:gd name="connsiteX5554" fmla="*/ 1078231 w 6955030"/>
              <a:gd name="connsiteY5554" fmla="*/ 283473 h 4972126"/>
              <a:gd name="connsiteX5555" fmla="*/ 1093978 w 6955030"/>
              <a:gd name="connsiteY5555" fmla="*/ 289800 h 4972126"/>
              <a:gd name="connsiteX5556" fmla="*/ 1092718 w 6955030"/>
              <a:gd name="connsiteY5556" fmla="*/ 330378 h 4972126"/>
              <a:gd name="connsiteX5557" fmla="*/ 1118151 w 6955030"/>
              <a:gd name="connsiteY5557" fmla="*/ 332388 h 4972126"/>
              <a:gd name="connsiteX5558" fmla="*/ 1106366 w 6955030"/>
              <a:gd name="connsiteY5558" fmla="*/ 300899 h 4972126"/>
              <a:gd name="connsiteX5559" fmla="*/ 1125168 w 6955030"/>
              <a:gd name="connsiteY5559" fmla="*/ 312563 h 4972126"/>
              <a:gd name="connsiteX5560" fmla="*/ 1148500 w 6955030"/>
              <a:gd name="connsiteY5560" fmla="*/ 278762 h 4972126"/>
              <a:gd name="connsiteX5561" fmla="*/ 1146372 w 6955030"/>
              <a:gd name="connsiteY5561" fmla="*/ 242893 h 4972126"/>
              <a:gd name="connsiteX5562" fmla="*/ 1169376 w 6955030"/>
              <a:gd name="connsiteY5562" fmla="*/ 219141 h 4972126"/>
              <a:gd name="connsiteX5563" fmla="*/ 1167847 w 6955030"/>
              <a:gd name="connsiteY5563" fmla="*/ 270007 h 4972126"/>
              <a:gd name="connsiteX5564" fmla="*/ 1209382 w 6955030"/>
              <a:gd name="connsiteY5564" fmla="*/ 268118 h 4972126"/>
              <a:gd name="connsiteX5565" fmla="*/ 1199036 w 6955030"/>
              <a:gd name="connsiteY5565" fmla="*/ 292828 h 4972126"/>
              <a:gd name="connsiteX5566" fmla="*/ 1217181 w 6955030"/>
              <a:gd name="connsiteY5566" fmla="*/ 324799 h 4972126"/>
              <a:gd name="connsiteX5567" fmla="*/ 1245343 w 6955030"/>
              <a:gd name="connsiteY5567" fmla="*/ 342255 h 4972126"/>
              <a:gd name="connsiteX5568" fmla="*/ 1268973 w 6955030"/>
              <a:gd name="connsiteY5568" fmla="*/ 298168 h 4972126"/>
              <a:gd name="connsiteX5569" fmla="*/ 1280162 w 6955030"/>
              <a:gd name="connsiteY5569" fmla="*/ 350022 h 4972126"/>
              <a:gd name="connsiteX5570" fmla="*/ 1319210 w 6955030"/>
              <a:gd name="connsiteY5570" fmla="*/ 322520 h 4972126"/>
              <a:gd name="connsiteX5571" fmla="*/ 1337683 w 6955030"/>
              <a:gd name="connsiteY5571" fmla="*/ 344323 h 4972126"/>
              <a:gd name="connsiteX5572" fmla="*/ 1282619 w 6955030"/>
              <a:gd name="connsiteY5572" fmla="*/ 268714 h 4972126"/>
              <a:gd name="connsiteX5573" fmla="*/ 1329526 w 6955030"/>
              <a:gd name="connsiteY5573" fmla="*/ 297808 h 4972126"/>
              <a:gd name="connsiteX5574" fmla="*/ 1345661 w 6955030"/>
              <a:gd name="connsiteY5574" fmla="*/ 186960 h 4972126"/>
              <a:gd name="connsiteX5575" fmla="*/ 1425287 w 6955030"/>
              <a:gd name="connsiteY5575" fmla="*/ 188072 h 4972126"/>
              <a:gd name="connsiteX5576" fmla="*/ 1392269 w 6955030"/>
              <a:gd name="connsiteY5576" fmla="*/ 226219 h 4972126"/>
              <a:gd name="connsiteX5577" fmla="*/ 1477351 w 6955030"/>
              <a:gd name="connsiteY5577" fmla="*/ 258341 h 4972126"/>
              <a:gd name="connsiteX5578" fmla="*/ 1548639 w 6955030"/>
              <a:gd name="connsiteY5578" fmla="*/ 299204 h 4972126"/>
              <a:gd name="connsiteX5579" fmla="*/ 1557916 w 6955030"/>
              <a:gd name="connsiteY5579" fmla="*/ 314611 h 4972126"/>
              <a:gd name="connsiteX5580" fmla="*/ 1559271 w 6955030"/>
              <a:gd name="connsiteY5580" fmla="*/ 314486 h 4972126"/>
              <a:gd name="connsiteX5581" fmla="*/ 1563482 w 6955030"/>
              <a:gd name="connsiteY5581" fmla="*/ 308371 h 4972126"/>
              <a:gd name="connsiteX5582" fmla="*/ 1577881 w 6955030"/>
              <a:gd name="connsiteY5582" fmla="*/ 306865 h 4972126"/>
              <a:gd name="connsiteX5583" fmla="*/ 1583462 w 6955030"/>
              <a:gd name="connsiteY5583" fmla="*/ 316703 h 4972126"/>
              <a:gd name="connsiteX5584" fmla="*/ 1593172 w 6955030"/>
              <a:gd name="connsiteY5584" fmla="*/ 302848 h 4972126"/>
              <a:gd name="connsiteX5585" fmla="*/ 1617656 w 6955030"/>
              <a:gd name="connsiteY5585" fmla="*/ 308881 h 4972126"/>
              <a:gd name="connsiteX5586" fmla="*/ 1621072 w 6955030"/>
              <a:gd name="connsiteY5586" fmla="*/ 306762 h 4972126"/>
              <a:gd name="connsiteX5587" fmla="*/ 1620157 w 6955030"/>
              <a:gd name="connsiteY5587" fmla="*/ 304244 h 4972126"/>
              <a:gd name="connsiteX5588" fmla="*/ 1621942 w 6955030"/>
              <a:gd name="connsiteY5588" fmla="*/ 306221 h 4972126"/>
              <a:gd name="connsiteX5589" fmla="*/ 1630649 w 6955030"/>
              <a:gd name="connsiteY5589" fmla="*/ 300817 h 4972126"/>
              <a:gd name="connsiteX5590" fmla="*/ 1669121 w 6955030"/>
              <a:gd name="connsiteY5590" fmla="*/ 292477 h 4972126"/>
              <a:gd name="connsiteX5591" fmla="*/ 1687264 w 6955030"/>
              <a:gd name="connsiteY5591" fmla="*/ 324418 h 4972126"/>
              <a:gd name="connsiteX5592" fmla="*/ 1673980 w 6955030"/>
              <a:gd name="connsiteY5592" fmla="*/ 343763 h 4972126"/>
              <a:gd name="connsiteX5593" fmla="*/ 1699742 w 6955030"/>
              <a:gd name="connsiteY5593" fmla="*/ 343018 h 4972126"/>
              <a:gd name="connsiteX5594" fmla="*/ 1700097 w 6955030"/>
              <a:gd name="connsiteY5594" fmla="*/ 342723 h 4972126"/>
              <a:gd name="connsiteX5595" fmla="*/ 1705174 w 6955030"/>
              <a:gd name="connsiteY5595" fmla="*/ 342068 h 4972126"/>
              <a:gd name="connsiteX5596" fmla="*/ 1705323 w 6955030"/>
              <a:gd name="connsiteY5596" fmla="*/ 342856 h 4972126"/>
              <a:gd name="connsiteX5597" fmla="*/ 1720489 w 6955030"/>
              <a:gd name="connsiteY5597" fmla="*/ 342417 h 4972126"/>
              <a:gd name="connsiteX5598" fmla="*/ 1740584 w 6955030"/>
              <a:gd name="connsiteY5598" fmla="*/ 333913 h 4972126"/>
              <a:gd name="connsiteX5599" fmla="*/ 1754018 w 6955030"/>
              <a:gd name="connsiteY5599" fmla="*/ 315096 h 4972126"/>
              <a:gd name="connsiteX5600" fmla="*/ 1753735 w 6955030"/>
              <a:gd name="connsiteY5600" fmla="*/ 314710 h 4972126"/>
              <a:gd name="connsiteX5601" fmla="*/ 1757604 w 6955030"/>
              <a:gd name="connsiteY5601" fmla="*/ 289550 h 4972126"/>
              <a:gd name="connsiteX5602" fmla="*/ 1738262 w 6955030"/>
              <a:gd name="connsiteY5602" fmla="*/ 298245 h 4972126"/>
              <a:gd name="connsiteX5603" fmla="*/ 1753735 w 6955030"/>
              <a:gd name="connsiteY5603" fmla="*/ 314710 h 4972126"/>
              <a:gd name="connsiteX5604" fmla="*/ 1724553 w 6955030"/>
              <a:gd name="connsiteY5604" fmla="*/ 327847 h 4972126"/>
              <a:gd name="connsiteX5605" fmla="*/ 1700382 w 6955030"/>
              <a:gd name="connsiteY5605" fmla="*/ 285201 h 4972126"/>
              <a:gd name="connsiteX5606" fmla="*/ 1602580 w 6955030"/>
              <a:gd name="connsiteY5606" fmla="*/ 252090 h 4972126"/>
              <a:gd name="connsiteX5607" fmla="*/ 1586868 w 6955030"/>
              <a:gd name="connsiteY5607" fmla="*/ 245794 h 4972126"/>
              <a:gd name="connsiteX5608" fmla="*/ 1520557 w 6955030"/>
              <a:gd name="connsiteY5608" fmla="*/ 225368 h 4972126"/>
              <a:gd name="connsiteX5609" fmla="*/ 1514005 w 6955030"/>
              <a:gd name="connsiteY5609" fmla="*/ 233439 h 4972126"/>
              <a:gd name="connsiteX5610" fmla="*/ 1511140 w 6955030"/>
              <a:gd name="connsiteY5610" fmla="*/ 234178 h 4972126"/>
              <a:gd name="connsiteX5611" fmla="*/ 1512379 w 6955030"/>
              <a:gd name="connsiteY5611" fmla="*/ 255642 h 4972126"/>
              <a:gd name="connsiteX5612" fmla="*/ 1471830 w 6955030"/>
              <a:gd name="connsiteY5612" fmla="*/ 227031 h 4972126"/>
              <a:gd name="connsiteX5613" fmla="*/ 1483425 w 6955030"/>
              <a:gd name="connsiteY5613" fmla="*/ 218313 h 4972126"/>
              <a:gd name="connsiteX5614" fmla="*/ 1485525 w 6955030"/>
              <a:gd name="connsiteY5614" fmla="*/ 218296 h 4972126"/>
              <a:gd name="connsiteX5615" fmla="*/ 1477797 w 6955030"/>
              <a:gd name="connsiteY5615" fmla="*/ 207621 h 4972126"/>
              <a:gd name="connsiteX5616" fmla="*/ 1470594 w 6955030"/>
              <a:gd name="connsiteY5616" fmla="*/ 190848 h 4972126"/>
              <a:gd name="connsiteX5617" fmla="*/ 1483610 w 6955030"/>
              <a:gd name="connsiteY5617" fmla="*/ 181730 h 4972126"/>
              <a:gd name="connsiteX5618" fmla="*/ 1458207 w 6955030"/>
              <a:gd name="connsiteY5618" fmla="*/ 179723 h 4972126"/>
              <a:gd name="connsiteX5619" fmla="*/ 1457545 w 6955030"/>
              <a:gd name="connsiteY5619" fmla="*/ 200087 h 4972126"/>
              <a:gd name="connsiteX5620" fmla="*/ 1416068 w 6955030"/>
              <a:gd name="connsiteY5620" fmla="*/ 201976 h 4972126"/>
              <a:gd name="connsiteX5621" fmla="*/ 1474551 w 6955030"/>
              <a:gd name="connsiteY5621" fmla="*/ 165776 h 4972126"/>
              <a:gd name="connsiteX5622" fmla="*/ 1477967 w 6955030"/>
              <a:gd name="connsiteY5622" fmla="*/ 163654 h 4972126"/>
              <a:gd name="connsiteX5623" fmla="*/ 1477052 w 6955030"/>
              <a:gd name="connsiteY5623" fmla="*/ 161138 h 4972126"/>
              <a:gd name="connsiteX5624" fmla="*/ 1478837 w 6955030"/>
              <a:gd name="connsiteY5624" fmla="*/ 163116 h 4972126"/>
              <a:gd name="connsiteX5625" fmla="*/ 1487545 w 6955030"/>
              <a:gd name="connsiteY5625" fmla="*/ 157711 h 4972126"/>
              <a:gd name="connsiteX5626" fmla="*/ 1526015 w 6955030"/>
              <a:gd name="connsiteY5626" fmla="*/ 149371 h 4972126"/>
              <a:gd name="connsiteX5627" fmla="*/ 1544158 w 6955030"/>
              <a:gd name="connsiteY5627" fmla="*/ 181313 h 4972126"/>
              <a:gd name="connsiteX5628" fmla="*/ 1530875 w 6955030"/>
              <a:gd name="connsiteY5628" fmla="*/ 200657 h 4972126"/>
              <a:gd name="connsiteX5629" fmla="*/ 1597478 w 6955030"/>
              <a:gd name="connsiteY5629" fmla="*/ 190807 h 4972126"/>
              <a:gd name="connsiteX5630" fmla="*/ 1610912 w 6955030"/>
              <a:gd name="connsiteY5630" fmla="*/ 171990 h 4972126"/>
              <a:gd name="connsiteX5631" fmla="*/ 1610630 w 6955030"/>
              <a:gd name="connsiteY5631" fmla="*/ 171605 h 4972126"/>
              <a:gd name="connsiteX5632" fmla="*/ 1614498 w 6955030"/>
              <a:gd name="connsiteY5632" fmla="*/ 146444 h 4972126"/>
              <a:gd name="connsiteX5633" fmla="*/ 1595154 w 6955030"/>
              <a:gd name="connsiteY5633" fmla="*/ 155140 h 4972126"/>
              <a:gd name="connsiteX5634" fmla="*/ 1610630 w 6955030"/>
              <a:gd name="connsiteY5634" fmla="*/ 171605 h 4972126"/>
              <a:gd name="connsiteX5635" fmla="*/ 1581448 w 6955030"/>
              <a:gd name="connsiteY5635" fmla="*/ 184742 h 4972126"/>
              <a:gd name="connsiteX5636" fmla="*/ 1557276 w 6955030"/>
              <a:gd name="connsiteY5636" fmla="*/ 142095 h 4972126"/>
              <a:gd name="connsiteX5637" fmla="*/ 1459477 w 6955030"/>
              <a:gd name="connsiteY5637" fmla="*/ 108984 h 4972126"/>
              <a:gd name="connsiteX5638" fmla="*/ 1443762 w 6955030"/>
              <a:gd name="connsiteY5638" fmla="*/ 102686 h 4972126"/>
              <a:gd name="connsiteX5639" fmla="*/ 1377450 w 6955030"/>
              <a:gd name="connsiteY5639" fmla="*/ 82262 h 4972126"/>
              <a:gd name="connsiteX5640" fmla="*/ 1327489 w 6955030"/>
              <a:gd name="connsiteY5640" fmla="*/ 47743 h 4972126"/>
              <a:gd name="connsiteX5641" fmla="*/ 1340505 w 6955030"/>
              <a:gd name="connsiteY5641" fmla="*/ 38625 h 4972126"/>
              <a:gd name="connsiteX5642" fmla="*/ 1315101 w 6955030"/>
              <a:gd name="connsiteY5642" fmla="*/ 36615 h 4972126"/>
              <a:gd name="connsiteX5643" fmla="*/ 1314439 w 6955030"/>
              <a:gd name="connsiteY5643" fmla="*/ 56981 h 4972126"/>
              <a:gd name="connsiteX5644" fmla="*/ 1272963 w 6955030"/>
              <a:gd name="connsiteY5644" fmla="*/ 58870 h 4972126"/>
              <a:gd name="connsiteX5645" fmla="*/ 1331445 w 6955030"/>
              <a:gd name="connsiteY5645" fmla="*/ 22670 h 4972126"/>
              <a:gd name="connsiteX5646" fmla="*/ 1382910 w 6955030"/>
              <a:gd name="connsiteY5646" fmla="*/ 6266 h 4972126"/>
              <a:gd name="connsiteX5647" fmla="*/ 1172822 w 6955030"/>
              <a:gd name="connsiteY5647" fmla="*/ 0 h 4972126"/>
              <a:gd name="connsiteX5648" fmla="*/ 1197927 w 6955030"/>
              <a:gd name="connsiteY5648" fmla="*/ 12176 h 4972126"/>
              <a:gd name="connsiteX5649" fmla="*/ 1181552 w 6955030"/>
              <a:gd name="connsiteY5649" fmla="*/ 26153 h 4972126"/>
              <a:gd name="connsiteX5650" fmla="*/ 1175823 w 6955030"/>
              <a:gd name="connsiteY5650" fmla="*/ 5398 h 4972126"/>
              <a:gd name="connsiteX5651" fmla="*/ 1172822 w 6955030"/>
              <a:gd name="connsiteY5651" fmla="*/ 0 h 4972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</a:cxnLst>
            <a:rect l="l" t="t" r="r" b="b"/>
            <a:pathLst>
              <a:path w="6955030" h="4972126">
                <a:moveTo>
                  <a:pt x="2892482" y="4738674"/>
                </a:moveTo>
                <a:cubicBezTo>
                  <a:pt x="2890632" y="4738335"/>
                  <a:pt x="2888719" y="4740106"/>
                  <a:pt x="2886778" y="4742807"/>
                </a:cubicBezTo>
                <a:cubicBezTo>
                  <a:pt x="2882899" y="4748203"/>
                  <a:pt x="2878909" y="4757314"/>
                  <a:pt x="2875101" y="4760687"/>
                </a:cubicBezTo>
                <a:cubicBezTo>
                  <a:pt x="2880081" y="4782309"/>
                  <a:pt x="2902125" y="4763175"/>
                  <a:pt x="2897804" y="4747193"/>
                </a:cubicBezTo>
                <a:cubicBezTo>
                  <a:pt x="2896115" y="4741457"/>
                  <a:pt x="2894330" y="4739012"/>
                  <a:pt x="2892482" y="4738674"/>
                </a:cubicBezTo>
                <a:close/>
                <a:moveTo>
                  <a:pt x="2414772" y="4699506"/>
                </a:moveTo>
                <a:cubicBezTo>
                  <a:pt x="2437085" y="4701606"/>
                  <a:pt x="2459156" y="4707633"/>
                  <a:pt x="2481411" y="4709793"/>
                </a:cubicBezTo>
                <a:cubicBezTo>
                  <a:pt x="2460867" y="4719988"/>
                  <a:pt x="2423857" y="4719988"/>
                  <a:pt x="2414772" y="4699506"/>
                </a:cubicBezTo>
                <a:close/>
                <a:moveTo>
                  <a:pt x="2560615" y="4672484"/>
                </a:moveTo>
                <a:cubicBezTo>
                  <a:pt x="2554791" y="4671720"/>
                  <a:pt x="2548813" y="4676068"/>
                  <a:pt x="2542593" y="4689068"/>
                </a:cubicBezTo>
                <a:cubicBezTo>
                  <a:pt x="2553509" y="4707243"/>
                  <a:pt x="2575462" y="4709343"/>
                  <a:pt x="2577741" y="4686582"/>
                </a:cubicBezTo>
                <a:cubicBezTo>
                  <a:pt x="2572117" y="4679127"/>
                  <a:pt x="2566441" y="4673249"/>
                  <a:pt x="2560615" y="4672484"/>
                </a:cubicBezTo>
                <a:close/>
                <a:moveTo>
                  <a:pt x="2245186" y="4669559"/>
                </a:moveTo>
                <a:cubicBezTo>
                  <a:pt x="2250962" y="4671788"/>
                  <a:pt x="2256690" y="4675366"/>
                  <a:pt x="2262480" y="4677434"/>
                </a:cubicBezTo>
                <a:cubicBezTo>
                  <a:pt x="2250273" y="4692906"/>
                  <a:pt x="2238875" y="4682679"/>
                  <a:pt x="2227598" y="4669785"/>
                </a:cubicBezTo>
                <a:cubicBezTo>
                  <a:pt x="2233582" y="4666457"/>
                  <a:pt x="2239408" y="4667334"/>
                  <a:pt x="2245186" y="4669559"/>
                </a:cubicBezTo>
                <a:close/>
                <a:moveTo>
                  <a:pt x="2168336" y="4637706"/>
                </a:moveTo>
                <a:lnTo>
                  <a:pt x="2168323" y="4638346"/>
                </a:lnTo>
                <a:lnTo>
                  <a:pt x="2167186" y="4637730"/>
                </a:lnTo>
                <a:close/>
                <a:moveTo>
                  <a:pt x="2155109" y="4631481"/>
                </a:moveTo>
                <a:cubicBezTo>
                  <a:pt x="2157562" y="4631636"/>
                  <a:pt x="2160284" y="4633530"/>
                  <a:pt x="2162684" y="4635296"/>
                </a:cubicBezTo>
                <a:lnTo>
                  <a:pt x="2167186" y="4637730"/>
                </a:lnTo>
                <a:lnTo>
                  <a:pt x="2149142" y="4638085"/>
                </a:lnTo>
                <a:cubicBezTo>
                  <a:pt x="2150470" y="4632905"/>
                  <a:pt x="2152655" y="4631324"/>
                  <a:pt x="2155109" y="4631481"/>
                </a:cubicBezTo>
                <a:close/>
                <a:moveTo>
                  <a:pt x="1847913" y="4579036"/>
                </a:moveTo>
                <a:cubicBezTo>
                  <a:pt x="1847312" y="4600087"/>
                  <a:pt x="1830968" y="4603566"/>
                  <a:pt x="1822152" y="4587314"/>
                </a:cubicBezTo>
                <a:cubicBezTo>
                  <a:pt x="1831026" y="4575497"/>
                  <a:pt x="1839397" y="4580083"/>
                  <a:pt x="1847913" y="4579036"/>
                </a:cubicBezTo>
                <a:close/>
                <a:moveTo>
                  <a:pt x="2352602" y="4545878"/>
                </a:moveTo>
                <a:lnTo>
                  <a:pt x="2350674" y="4545893"/>
                </a:lnTo>
                <a:lnTo>
                  <a:pt x="2352569" y="4546912"/>
                </a:lnTo>
                <a:close/>
                <a:moveTo>
                  <a:pt x="2157775" y="4521924"/>
                </a:moveTo>
                <a:lnTo>
                  <a:pt x="2155442" y="4531586"/>
                </a:lnTo>
                <a:lnTo>
                  <a:pt x="2158331" y="4530962"/>
                </a:lnTo>
                <a:lnTo>
                  <a:pt x="2158074" y="4526014"/>
                </a:lnTo>
                <a:close/>
                <a:moveTo>
                  <a:pt x="2325606" y="4518895"/>
                </a:moveTo>
                <a:lnTo>
                  <a:pt x="2314991" y="4521200"/>
                </a:lnTo>
                <a:lnTo>
                  <a:pt x="2324454" y="4528265"/>
                </a:lnTo>
                <a:lnTo>
                  <a:pt x="2333800" y="4535638"/>
                </a:lnTo>
                <a:lnTo>
                  <a:pt x="2348141" y="4535526"/>
                </a:lnTo>
                <a:lnTo>
                  <a:pt x="2352994" y="4533146"/>
                </a:lnTo>
                <a:lnTo>
                  <a:pt x="2353198" y="4526488"/>
                </a:lnTo>
                <a:lnTo>
                  <a:pt x="2348656" y="4521405"/>
                </a:lnTo>
                <a:close/>
                <a:moveTo>
                  <a:pt x="2179834" y="4516046"/>
                </a:moveTo>
                <a:lnTo>
                  <a:pt x="2164717" y="4517441"/>
                </a:lnTo>
                <a:lnTo>
                  <a:pt x="2167326" y="4529015"/>
                </a:lnTo>
                <a:lnTo>
                  <a:pt x="2168284" y="4528808"/>
                </a:lnTo>
                <a:cubicBezTo>
                  <a:pt x="2170436" y="4528060"/>
                  <a:pt x="2172603" y="4526779"/>
                  <a:pt x="2174807" y="4524379"/>
                </a:cubicBezTo>
                <a:close/>
                <a:moveTo>
                  <a:pt x="2270124" y="4504897"/>
                </a:moveTo>
                <a:lnTo>
                  <a:pt x="2262923" y="4505448"/>
                </a:lnTo>
                <a:lnTo>
                  <a:pt x="2261991" y="4508685"/>
                </a:lnTo>
                <a:cubicBezTo>
                  <a:pt x="2260055" y="4520767"/>
                  <a:pt x="2259447" y="4536702"/>
                  <a:pt x="2251350" y="4518663"/>
                </a:cubicBezTo>
                <a:lnTo>
                  <a:pt x="2252884" y="4510659"/>
                </a:lnTo>
                <a:lnTo>
                  <a:pt x="2252184" y="4511091"/>
                </a:lnTo>
                <a:cubicBezTo>
                  <a:pt x="2249358" y="4514546"/>
                  <a:pt x="2246661" y="4520037"/>
                  <a:pt x="2244011" y="4528808"/>
                </a:cubicBezTo>
                <a:cubicBezTo>
                  <a:pt x="2231297" y="4510394"/>
                  <a:pt x="2218086" y="4508474"/>
                  <a:pt x="2204747" y="4510697"/>
                </a:cubicBezTo>
                <a:lnTo>
                  <a:pt x="2197434" y="4512485"/>
                </a:lnTo>
                <a:lnTo>
                  <a:pt x="2196648" y="4539834"/>
                </a:lnTo>
                <a:cubicBezTo>
                  <a:pt x="2223611" y="4501896"/>
                  <a:pt x="2255522" y="4582153"/>
                  <a:pt x="2273577" y="4525439"/>
                </a:cubicBezTo>
                <a:cubicBezTo>
                  <a:pt x="2281943" y="4527748"/>
                  <a:pt x="2285001" y="4533234"/>
                  <a:pt x="2285633" y="4546761"/>
                </a:cubicBezTo>
                <a:cubicBezTo>
                  <a:pt x="2291089" y="4522710"/>
                  <a:pt x="2310522" y="4546761"/>
                  <a:pt x="2305305" y="4527899"/>
                </a:cubicBezTo>
                <a:lnTo>
                  <a:pt x="2303726" y="4526753"/>
                </a:lnTo>
                <a:lnTo>
                  <a:pt x="2294908" y="4532797"/>
                </a:lnTo>
                <a:cubicBezTo>
                  <a:pt x="2290589" y="4527354"/>
                  <a:pt x="2290469" y="4522219"/>
                  <a:pt x="2290019" y="4517071"/>
                </a:cubicBezTo>
                <a:lnTo>
                  <a:pt x="2286707" y="4509457"/>
                </a:lnTo>
                <a:lnTo>
                  <a:pt x="2276780" y="4520705"/>
                </a:lnTo>
                <a:cubicBezTo>
                  <a:pt x="2273924" y="4519317"/>
                  <a:pt x="2272323" y="4516586"/>
                  <a:pt x="2271385" y="4513444"/>
                </a:cubicBezTo>
                <a:close/>
                <a:moveTo>
                  <a:pt x="2095892" y="4499945"/>
                </a:moveTo>
                <a:lnTo>
                  <a:pt x="2095788" y="4501446"/>
                </a:lnTo>
                <a:lnTo>
                  <a:pt x="2107176" y="4502827"/>
                </a:lnTo>
                <a:close/>
                <a:moveTo>
                  <a:pt x="2025231" y="4494601"/>
                </a:moveTo>
                <a:lnTo>
                  <a:pt x="2025218" y="4495240"/>
                </a:lnTo>
                <a:lnTo>
                  <a:pt x="2024080" y="4494624"/>
                </a:lnTo>
                <a:close/>
                <a:moveTo>
                  <a:pt x="2012001" y="4488376"/>
                </a:moveTo>
                <a:cubicBezTo>
                  <a:pt x="2014456" y="4488531"/>
                  <a:pt x="2017177" y="4490424"/>
                  <a:pt x="2019576" y="4492190"/>
                </a:cubicBezTo>
                <a:lnTo>
                  <a:pt x="2024080" y="4494624"/>
                </a:lnTo>
                <a:lnTo>
                  <a:pt x="2006035" y="4494980"/>
                </a:lnTo>
                <a:cubicBezTo>
                  <a:pt x="2007361" y="4489799"/>
                  <a:pt x="2009548" y="4488218"/>
                  <a:pt x="2012001" y="4488376"/>
                </a:cubicBezTo>
                <a:close/>
                <a:moveTo>
                  <a:pt x="1940306" y="4483594"/>
                </a:moveTo>
                <a:lnTo>
                  <a:pt x="1939828" y="4484203"/>
                </a:lnTo>
                <a:lnTo>
                  <a:pt x="1940138" y="4484294"/>
                </a:lnTo>
                <a:close/>
                <a:moveTo>
                  <a:pt x="1844612" y="4478950"/>
                </a:moveTo>
                <a:lnTo>
                  <a:pt x="1844435" y="4487021"/>
                </a:lnTo>
                <a:lnTo>
                  <a:pt x="1854722" y="4479738"/>
                </a:lnTo>
                <a:close/>
                <a:moveTo>
                  <a:pt x="1787721" y="4469877"/>
                </a:moveTo>
                <a:lnTo>
                  <a:pt x="1790213" y="4487979"/>
                </a:lnTo>
                <a:cubicBezTo>
                  <a:pt x="1808179" y="4454390"/>
                  <a:pt x="1823171" y="4521960"/>
                  <a:pt x="1841346" y="4481683"/>
                </a:cubicBezTo>
                <a:lnTo>
                  <a:pt x="1840035" y="4478595"/>
                </a:lnTo>
                <a:lnTo>
                  <a:pt x="1837120" y="4478366"/>
                </a:lnTo>
                <a:cubicBezTo>
                  <a:pt x="1827627" y="4477739"/>
                  <a:pt x="1817913" y="4476966"/>
                  <a:pt x="1807957" y="4475327"/>
                </a:cubicBezTo>
                <a:close/>
                <a:moveTo>
                  <a:pt x="1962408" y="4468566"/>
                </a:moveTo>
                <a:lnTo>
                  <a:pt x="1951868" y="4468818"/>
                </a:lnTo>
                <a:lnTo>
                  <a:pt x="1948190" y="4473520"/>
                </a:lnTo>
                <a:lnTo>
                  <a:pt x="1950854" y="4479413"/>
                </a:lnTo>
                <a:cubicBezTo>
                  <a:pt x="1953221" y="4483635"/>
                  <a:pt x="1955862" y="4486441"/>
                  <a:pt x="1959211" y="4485819"/>
                </a:cubicBezTo>
                <a:close/>
                <a:moveTo>
                  <a:pt x="1975168" y="4468260"/>
                </a:moveTo>
                <a:lnTo>
                  <a:pt x="1971355" y="4468352"/>
                </a:lnTo>
                <a:lnTo>
                  <a:pt x="1968080" y="4473285"/>
                </a:lnTo>
                <a:cubicBezTo>
                  <a:pt x="1966884" y="4481974"/>
                  <a:pt x="1982461" y="4484089"/>
                  <a:pt x="1987342" y="4503277"/>
                </a:cubicBezTo>
                <a:cubicBezTo>
                  <a:pt x="2003965" y="4486586"/>
                  <a:pt x="2045689" y="4505642"/>
                  <a:pt x="2071446" y="4494340"/>
                </a:cubicBezTo>
                <a:lnTo>
                  <a:pt x="2072079" y="4493866"/>
                </a:lnTo>
                <a:lnTo>
                  <a:pt x="2071401" y="4493692"/>
                </a:lnTo>
                <a:lnTo>
                  <a:pt x="2025231" y="4494601"/>
                </a:lnTo>
                <a:lnTo>
                  <a:pt x="2025382" y="4486340"/>
                </a:lnTo>
                <a:cubicBezTo>
                  <a:pt x="2012649" y="4480537"/>
                  <a:pt x="1992706" y="4471519"/>
                  <a:pt x="1975168" y="4468260"/>
                </a:cubicBezTo>
                <a:close/>
                <a:moveTo>
                  <a:pt x="1886411" y="4459021"/>
                </a:moveTo>
                <a:cubicBezTo>
                  <a:pt x="1884384" y="4459670"/>
                  <a:pt x="1882091" y="4461479"/>
                  <a:pt x="1879443" y="4464837"/>
                </a:cubicBezTo>
                <a:lnTo>
                  <a:pt x="1882235" y="4469656"/>
                </a:lnTo>
                <a:lnTo>
                  <a:pt x="1892759" y="4469595"/>
                </a:lnTo>
                <a:lnTo>
                  <a:pt x="1898351" y="4471461"/>
                </a:lnTo>
                <a:lnTo>
                  <a:pt x="1891786" y="4460174"/>
                </a:lnTo>
                <a:cubicBezTo>
                  <a:pt x="1890200" y="4458888"/>
                  <a:pt x="1888438" y="4458373"/>
                  <a:pt x="1886411" y="4459021"/>
                </a:cubicBezTo>
                <a:close/>
                <a:moveTo>
                  <a:pt x="1927613" y="4453259"/>
                </a:moveTo>
                <a:cubicBezTo>
                  <a:pt x="1918282" y="4479264"/>
                  <a:pt x="1910846" y="4445553"/>
                  <a:pt x="1901547" y="4471704"/>
                </a:cubicBezTo>
                <a:lnTo>
                  <a:pt x="1904462" y="4473500"/>
                </a:lnTo>
                <a:lnTo>
                  <a:pt x="1916418" y="4477490"/>
                </a:lnTo>
                <a:lnTo>
                  <a:pt x="1938841" y="4483921"/>
                </a:lnTo>
                <a:lnTo>
                  <a:pt x="1935587" y="4479045"/>
                </a:lnTo>
                <a:cubicBezTo>
                  <a:pt x="1931693" y="4476128"/>
                  <a:pt x="1927587" y="4480180"/>
                  <a:pt x="1923651" y="4478424"/>
                </a:cubicBezTo>
                <a:lnTo>
                  <a:pt x="1926503" y="4460305"/>
                </a:lnTo>
                <a:lnTo>
                  <a:pt x="1924993" y="4457690"/>
                </a:lnTo>
                <a:lnTo>
                  <a:pt x="1927040" y="4456893"/>
                </a:lnTo>
                <a:close/>
                <a:moveTo>
                  <a:pt x="1543607" y="4419207"/>
                </a:moveTo>
                <a:cubicBezTo>
                  <a:pt x="1548919" y="4419453"/>
                  <a:pt x="1554151" y="4422649"/>
                  <a:pt x="1559432" y="4424192"/>
                </a:cubicBezTo>
                <a:cubicBezTo>
                  <a:pt x="1548845" y="4422964"/>
                  <a:pt x="1537511" y="4445757"/>
                  <a:pt x="1527312" y="4431901"/>
                </a:cubicBezTo>
                <a:cubicBezTo>
                  <a:pt x="1532904" y="4421661"/>
                  <a:pt x="1538296" y="4418958"/>
                  <a:pt x="1543607" y="4419207"/>
                </a:cubicBezTo>
                <a:close/>
                <a:moveTo>
                  <a:pt x="1626673" y="4414174"/>
                </a:moveTo>
                <a:cubicBezTo>
                  <a:pt x="1635519" y="4435528"/>
                  <a:pt x="1645266" y="4429590"/>
                  <a:pt x="1654803" y="4431629"/>
                </a:cubicBezTo>
                <a:cubicBezTo>
                  <a:pt x="1637559" y="4443414"/>
                  <a:pt x="1615933" y="4438376"/>
                  <a:pt x="1615097" y="4479432"/>
                </a:cubicBezTo>
                <a:cubicBezTo>
                  <a:pt x="1602410" y="4469927"/>
                  <a:pt x="1592032" y="4461318"/>
                  <a:pt x="1587533" y="4441673"/>
                </a:cubicBezTo>
                <a:cubicBezTo>
                  <a:pt x="1581059" y="4445813"/>
                  <a:pt x="1573859" y="4472863"/>
                  <a:pt x="1567828" y="4460568"/>
                </a:cubicBezTo>
                <a:cubicBezTo>
                  <a:pt x="1572360" y="4449292"/>
                  <a:pt x="1563210" y="4456941"/>
                  <a:pt x="1558443" y="4454748"/>
                </a:cubicBezTo>
                <a:cubicBezTo>
                  <a:pt x="1558922" y="4442873"/>
                  <a:pt x="1566840" y="4431507"/>
                  <a:pt x="1575450" y="4420381"/>
                </a:cubicBezTo>
                <a:cubicBezTo>
                  <a:pt x="1583544" y="4433337"/>
                  <a:pt x="1592065" y="4433969"/>
                  <a:pt x="1600881" y="4422359"/>
                </a:cubicBezTo>
                <a:cubicBezTo>
                  <a:pt x="1605198" y="4429378"/>
                  <a:pt x="1605949" y="4436275"/>
                  <a:pt x="1606639" y="4443175"/>
                </a:cubicBezTo>
                <a:cubicBezTo>
                  <a:pt x="1620706" y="4430339"/>
                  <a:pt x="1626074" y="4442274"/>
                  <a:pt x="1626673" y="4414174"/>
                </a:cubicBezTo>
                <a:close/>
                <a:moveTo>
                  <a:pt x="2209494" y="4402773"/>
                </a:moveTo>
                <a:lnTo>
                  <a:pt x="2207676" y="4402785"/>
                </a:lnTo>
                <a:lnTo>
                  <a:pt x="2207657" y="4402835"/>
                </a:lnTo>
                <a:lnTo>
                  <a:pt x="2209462" y="4403806"/>
                </a:lnTo>
                <a:close/>
                <a:moveTo>
                  <a:pt x="1452218" y="4385293"/>
                </a:moveTo>
                <a:cubicBezTo>
                  <a:pt x="1460192" y="4402898"/>
                  <a:pt x="1462685" y="4420052"/>
                  <a:pt x="1457043" y="4436577"/>
                </a:cubicBezTo>
                <a:cubicBezTo>
                  <a:pt x="1450986" y="4422690"/>
                  <a:pt x="1451107" y="4405118"/>
                  <a:pt x="1438870" y="4404638"/>
                </a:cubicBezTo>
                <a:cubicBezTo>
                  <a:pt x="1443338" y="4398191"/>
                  <a:pt x="1447807" y="4391682"/>
                  <a:pt x="1452218" y="4385293"/>
                </a:cubicBezTo>
                <a:close/>
                <a:moveTo>
                  <a:pt x="2014670" y="4378814"/>
                </a:moveTo>
                <a:lnTo>
                  <a:pt x="2012335" y="4388479"/>
                </a:lnTo>
                <a:lnTo>
                  <a:pt x="2015225" y="4387856"/>
                </a:lnTo>
                <a:lnTo>
                  <a:pt x="2014970" y="4382909"/>
                </a:lnTo>
                <a:close/>
                <a:moveTo>
                  <a:pt x="1411008" y="4377806"/>
                </a:moveTo>
                <a:cubicBezTo>
                  <a:pt x="1416312" y="4378215"/>
                  <a:pt x="1421459" y="4383451"/>
                  <a:pt x="1426452" y="4393510"/>
                </a:cubicBezTo>
                <a:cubicBezTo>
                  <a:pt x="1419644" y="4407365"/>
                  <a:pt x="1413677" y="4394260"/>
                  <a:pt x="1406751" y="4412343"/>
                </a:cubicBezTo>
                <a:cubicBezTo>
                  <a:pt x="1402731" y="4405237"/>
                  <a:pt x="1398682" y="4398008"/>
                  <a:pt x="1394664" y="4391051"/>
                </a:cubicBezTo>
                <a:cubicBezTo>
                  <a:pt x="1400256" y="4381814"/>
                  <a:pt x="1405710" y="4377399"/>
                  <a:pt x="1411008" y="4377806"/>
                </a:cubicBezTo>
                <a:close/>
                <a:moveTo>
                  <a:pt x="2182500" y="4375790"/>
                </a:moveTo>
                <a:lnTo>
                  <a:pt x="2171884" y="4378095"/>
                </a:lnTo>
                <a:lnTo>
                  <a:pt x="2181348" y="4385160"/>
                </a:lnTo>
                <a:lnTo>
                  <a:pt x="2190692" y="4392533"/>
                </a:lnTo>
                <a:lnTo>
                  <a:pt x="2199681" y="4392462"/>
                </a:lnTo>
                <a:lnTo>
                  <a:pt x="2204532" y="4382534"/>
                </a:lnTo>
                <a:cubicBezTo>
                  <a:pt x="2205320" y="4387469"/>
                  <a:pt x="2207140" y="4389334"/>
                  <a:pt x="2209314" y="4389760"/>
                </a:cubicBezTo>
                <a:lnTo>
                  <a:pt x="2209899" y="4389644"/>
                </a:lnTo>
                <a:lnTo>
                  <a:pt x="2210094" y="4383383"/>
                </a:lnTo>
                <a:lnTo>
                  <a:pt x="2205548" y="4378297"/>
                </a:lnTo>
                <a:close/>
                <a:moveTo>
                  <a:pt x="2035731" y="4374590"/>
                </a:moveTo>
                <a:lnTo>
                  <a:pt x="2034756" y="4375014"/>
                </a:lnTo>
                <a:lnTo>
                  <a:pt x="2030338" y="4382198"/>
                </a:lnTo>
                <a:lnTo>
                  <a:pt x="2031701" y="4381274"/>
                </a:lnTo>
                <a:close/>
                <a:moveTo>
                  <a:pt x="2029431" y="4373614"/>
                </a:moveTo>
                <a:lnTo>
                  <a:pt x="2021612" y="4374336"/>
                </a:lnTo>
                <a:lnTo>
                  <a:pt x="2024220" y="4385909"/>
                </a:lnTo>
                <a:lnTo>
                  <a:pt x="2025177" y="4385702"/>
                </a:lnTo>
                <a:lnTo>
                  <a:pt x="2029153" y="4383003"/>
                </a:lnTo>
                <a:close/>
                <a:moveTo>
                  <a:pt x="2127018" y="4361791"/>
                </a:moveTo>
                <a:lnTo>
                  <a:pt x="2119818" y="4362340"/>
                </a:lnTo>
                <a:lnTo>
                  <a:pt x="2118883" y="4365580"/>
                </a:lnTo>
                <a:cubicBezTo>
                  <a:pt x="2118239" y="4369608"/>
                  <a:pt x="2117742" y="4374062"/>
                  <a:pt x="2117065" y="4377545"/>
                </a:cubicBezTo>
                <a:lnTo>
                  <a:pt x="2115222" y="4381446"/>
                </a:lnTo>
                <a:lnTo>
                  <a:pt x="2115161" y="4385804"/>
                </a:lnTo>
                <a:lnTo>
                  <a:pt x="2114426" y="4383133"/>
                </a:lnTo>
                <a:lnTo>
                  <a:pt x="2114170" y="4383673"/>
                </a:lnTo>
                <a:cubicBezTo>
                  <a:pt x="2112809" y="4383809"/>
                  <a:pt x="2110942" y="4381571"/>
                  <a:pt x="2108242" y="4375557"/>
                </a:cubicBezTo>
                <a:lnTo>
                  <a:pt x="2109778" y="4367553"/>
                </a:lnTo>
                <a:lnTo>
                  <a:pt x="2109078" y="4367986"/>
                </a:lnTo>
                <a:cubicBezTo>
                  <a:pt x="2106252" y="4371441"/>
                  <a:pt x="2103555" y="4376931"/>
                  <a:pt x="2100908" y="4385702"/>
                </a:cubicBezTo>
                <a:cubicBezTo>
                  <a:pt x="2088191" y="4367288"/>
                  <a:pt x="2074981" y="4365369"/>
                  <a:pt x="2061641" y="4367592"/>
                </a:cubicBezTo>
                <a:lnTo>
                  <a:pt x="2054329" y="4369377"/>
                </a:lnTo>
                <a:lnTo>
                  <a:pt x="2053542" y="4396729"/>
                </a:lnTo>
                <a:cubicBezTo>
                  <a:pt x="2080504" y="4358791"/>
                  <a:pt x="2112415" y="4439048"/>
                  <a:pt x="2130469" y="4382334"/>
                </a:cubicBezTo>
                <a:cubicBezTo>
                  <a:pt x="2138836" y="4384643"/>
                  <a:pt x="2141896" y="4390129"/>
                  <a:pt x="2142526" y="4403656"/>
                </a:cubicBezTo>
                <a:cubicBezTo>
                  <a:pt x="2147984" y="4379604"/>
                  <a:pt x="2167416" y="4403656"/>
                  <a:pt x="2162198" y="4384793"/>
                </a:cubicBezTo>
                <a:lnTo>
                  <a:pt x="2160620" y="4383647"/>
                </a:lnTo>
                <a:lnTo>
                  <a:pt x="2151802" y="4389692"/>
                </a:lnTo>
                <a:cubicBezTo>
                  <a:pt x="2147483" y="4384248"/>
                  <a:pt x="2147363" y="4379111"/>
                  <a:pt x="2146913" y="4373965"/>
                </a:cubicBezTo>
                <a:lnTo>
                  <a:pt x="2143602" y="4366351"/>
                </a:lnTo>
                <a:lnTo>
                  <a:pt x="2133674" y="4377599"/>
                </a:lnTo>
                <a:cubicBezTo>
                  <a:pt x="2130819" y="4376212"/>
                  <a:pt x="2129218" y="4373481"/>
                  <a:pt x="2128279" y="4370338"/>
                </a:cubicBezTo>
                <a:close/>
                <a:moveTo>
                  <a:pt x="1952784" y="4356839"/>
                </a:moveTo>
                <a:lnTo>
                  <a:pt x="1952680" y="4358340"/>
                </a:lnTo>
                <a:lnTo>
                  <a:pt x="1964071" y="4359721"/>
                </a:lnTo>
                <a:close/>
                <a:moveTo>
                  <a:pt x="1882123" y="4351495"/>
                </a:moveTo>
                <a:lnTo>
                  <a:pt x="1882112" y="4352135"/>
                </a:lnTo>
                <a:lnTo>
                  <a:pt x="1880973" y="4351519"/>
                </a:lnTo>
                <a:close/>
                <a:moveTo>
                  <a:pt x="1868895" y="4345270"/>
                </a:moveTo>
                <a:cubicBezTo>
                  <a:pt x="1871351" y="4345425"/>
                  <a:pt x="1874071" y="4347319"/>
                  <a:pt x="1876471" y="4349085"/>
                </a:cubicBezTo>
                <a:lnTo>
                  <a:pt x="1880973" y="4351519"/>
                </a:lnTo>
                <a:lnTo>
                  <a:pt x="1862929" y="4351874"/>
                </a:lnTo>
                <a:cubicBezTo>
                  <a:pt x="1864256" y="4346692"/>
                  <a:pt x="1866442" y="4345113"/>
                  <a:pt x="1868895" y="4345270"/>
                </a:cubicBezTo>
                <a:close/>
                <a:moveTo>
                  <a:pt x="1797198" y="4340491"/>
                </a:moveTo>
                <a:lnTo>
                  <a:pt x="1796722" y="4341098"/>
                </a:lnTo>
                <a:lnTo>
                  <a:pt x="1797030" y="4341186"/>
                </a:lnTo>
                <a:close/>
                <a:moveTo>
                  <a:pt x="1701504" y="4335844"/>
                </a:moveTo>
                <a:lnTo>
                  <a:pt x="1701327" y="4343913"/>
                </a:lnTo>
                <a:lnTo>
                  <a:pt x="1711617" y="4336633"/>
                </a:lnTo>
                <a:close/>
                <a:moveTo>
                  <a:pt x="1644615" y="4326772"/>
                </a:moveTo>
                <a:lnTo>
                  <a:pt x="1647105" y="4344874"/>
                </a:lnTo>
                <a:cubicBezTo>
                  <a:pt x="1665071" y="4311285"/>
                  <a:pt x="1680065" y="4378855"/>
                  <a:pt x="1698240" y="4338578"/>
                </a:cubicBezTo>
                <a:lnTo>
                  <a:pt x="1696927" y="4335489"/>
                </a:lnTo>
                <a:lnTo>
                  <a:pt x="1694014" y="4335261"/>
                </a:lnTo>
                <a:cubicBezTo>
                  <a:pt x="1684522" y="4334634"/>
                  <a:pt x="1674807" y="4333861"/>
                  <a:pt x="1664852" y="4332221"/>
                </a:cubicBezTo>
                <a:close/>
                <a:moveTo>
                  <a:pt x="1819300" y="4325460"/>
                </a:moveTo>
                <a:lnTo>
                  <a:pt x="1808765" y="4325712"/>
                </a:lnTo>
                <a:lnTo>
                  <a:pt x="1805084" y="4330414"/>
                </a:lnTo>
                <a:lnTo>
                  <a:pt x="1807746" y="4336307"/>
                </a:lnTo>
                <a:cubicBezTo>
                  <a:pt x="1810116" y="4340529"/>
                  <a:pt x="1812754" y="4343336"/>
                  <a:pt x="1816106" y="4342713"/>
                </a:cubicBezTo>
                <a:close/>
                <a:moveTo>
                  <a:pt x="1832060" y="4325154"/>
                </a:moveTo>
                <a:lnTo>
                  <a:pt x="1828248" y="4325245"/>
                </a:lnTo>
                <a:lnTo>
                  <a:pt x="1824974" y="4330179"/>
                </a:lnTo>
                <a:cubicBezTo>
                  <a:pt x="1823776" y="4338869"/>
                  <a:pt x="1839354" y="4340984"/>
                  <a:pt x="1844234" y="4360171"/>
                </a:cubicBezTo>
                <a:cubicBezTo>
                  <a:pt x="1860859" y="4343480"/>
                  <a:pt x="1902583" y="4362536"/>
                  <a:pt x="1928338" y="4351235"/>
                </a:cubicBezTo>
                <a:lnTo>
                  <a:pt x="1928974" y="4350761"/>
                </a:lnTo>
                <a:lnTo>
                  <a:pt x="1928295" y="4350586"/>
                </a:lnTo>
                <a:lnTo>
                  <a:pt x="1882123" y="4351495"/>
                </a:lnTo>
                <a:lnTo>
                  <a:pt x="1882276" y="4343235"/>
                </a:lnTo>
                <a:cubicBezTo>
                  <a:pt x="1869544" y="4337432"/>
                  <a:pt x="1849600" y="4328411"/>
                  <a:pt x="1832060" y="4325154"/>
                </a:cubicBezTo>
                <a:close/>
                <a:moveTo>
                  <a:pt x="1743306" y="4315916"/>
                </a:moveTo>
                <a:cubicBezTo>
                  <a:pt x="1741279" y="4316564"/>
                  <a:pt x="1738985" y="4318374"/>
                  <a:pt x="1736338" y="4321732"/>
                </a:cubicBezTo>
                <a:lnTo>
                  <a:pt x="1739129" y="4326550"/>
                </a:lnTo>
                <a:lnTo>
                  <a:pt x="1749651" y="4326490"/>
                </a:lnTo>
                <a:lnTo>
                  <a:pt x="1755245" y="4328355"/>
                </a:lnTo>
                <a:lnTo>
                  <a:pt x="1748680" y="4317068"/>
                </a:lnTo>
                <a:cubicBezTo>
                  <a:pt x="1747095" y="4315782"/>
                  <a:pt x="1745333" y="4315268"/>
                  <a:pt x="1743306" y="4315916"/>
                </a:cubicBezTo>
                <a:close/>
                <a:moveTo>
                  <a:pt x="1784505" y="4310154"/>
                </a:moveTo>
                <a:cubicBezTo>
                  <a:pt x="1775176" y="4336159"/>
                  <a:pt x="1767740" y="4302447"/>
                  <a:pt x="1758442" y="4328598"/>
                </a:cubicBezTo>
                <a:lnTo>
                  <a:pt x="1761358" y="4330395"/>
                </a:lnTo>
                <a:lnTo>
                  <a:pt x="1773313" y="4334384"/>
                </a:lnTo>
                <a:lnTo>
                  <a:pt x="1795738" y="4340816"/>
                </a:lnTo>
                <a:lnTo>
                  <a:pt x="1792482" y="4335939"/>
                </a:lnTo>
                <a:cubicBezTo>
                  <a:pt x="1788587" y="4333023"/>
                  <a:pt x="1784481" y="4337074"/>
                  <a:pt x="1780546" y="4335319"/>
                </a:cubicBezTo>
                <a:lnTo>
                  <a:pt x="1783398" y="4317202"/>
                </a:lnTo>
                <a:lnTo>
                  <a:pt x="1781886" y="4314585"/>
                </a:lnTo>
                <a:lnTo>
                  <a:pt x="1783934" y="4313786"/>
                </a:lnTo>
                <a:close/>
                <a:moveTo>
                  <a:pt x="1400502" y="4276102"/>
                </a:moveTo>
                <a:cubicBezTo>
                  <a:pt x="1405812" y="4276347"/>
                  <a:pt x="1411045" y="4279544"/>
                  <a:pt x="1416327" y="4281086"/>
                </a:cubicBezTo>
                <a:cubicBezTo>
                  <a:pt x="1405740" y="4279858"/>
                  <a:pt x="1394403" y="4302652"/>
                  <a:pt x="1384207" y="4288793"/>
                </a:cubicBezTo>
                <a:cubicBezTo>
                  <a:pt x="1389799" y="4278553"/>
                  <a:pt x="1395188" y="4275852"/>
                  <a:pt x="1400502" y="4276102"/>
                </a:cubicBezTo>
                <a:close/>
                <a:moveTo>
                  <a:pt x="1483565" y="4271068"/>
                </a:moveTo>
                <a:cubicBezTo>
                  <a:pt x="1492411" y="4292422"/>
                  <a:pt x="1502161" y="4286484"/>
                  <a:pt x="1511698" y="4288522"/>
                </a:cubicBezTo>
                <a:cubicBezTo>
                  <a:pt x="1494453" y="4300308"/>
                  <a:pt x="1472827" y="4295270"/>
                  <a:pt x="1471992" y="4336327"/>
                </a:cubicBezTo>
                <a:cubicBezTo>
                  <a:pt x="1459305" y="4326821"/>
                  <a:pt x="1448927" y="4318212"/>
                  <a:pt x="1444427" y="4298568"/>
                </a:cubicBezTo>
                <a:cubicBezTo>
                  <a:pt x="1437950" y="4302708"/>
                  <a:pt x="1430752" y="4329757"/>
                  <a:pt x="1424723" y="4317462"/>
                </a:cubicBezTo>
                <a:cubicBezTo>
                  <a:pt x="1429255" y="4306186"/>
                  <a:pt x="1420102" y="4313835"/>
                  <a:pt x="1415338" y="4311642"/>
                </a:cubicBezTo>
                <a:cubicBezTo>
                  <a:pt x="1415814" y="4299765"/>
                  <a:pt x="1423734" y="4288401"/>
                  <a:pt x="1432344" y="4277276"/>
                </a:cubicBezTo>
                <a:cubicBezTo>
                  <a:pt x="1440438" y="4290232"/>
                  <a:pt x="1448960" y="4290863"/>
                  <a:pt x="1457773" y="4279253"/>
                </a:cubicBezTo>
                <a:cubicBezTo>
                  <a:pt x="1462090" y="4286273"/>
                  <a:pt x="1462844" y="4293170"/>
                  <a:pt x="1463533" y="4300069"/>
                </a:cubicBezTo>
                <a:cubicBezTo>
                  <a:pt x="1477598" y="4287231"/>
                  <a:pt x="1482966" y="4299169"/>
                  <a:pt x="1483565" y="4271068"/>
                </a:cubicBezTo>
                <a:close/>
                <a:moveTo>
                  <a:pt x="2066369" y="4260283"/>
                </a:moveTo>
                <a:lnTo>
                  <a:pt x="2065923" y="4260468"/>
                </a:lnTo>
                <a:lnTo>
                  <a:pt x="2066358" y="4260701"/>
                </a:lnTo>
                <a:close/>
                <a:moveTo>
                  <a:pt x="1309111" y="4242188"/>
                </a:moveTo>
                <a:cubicBezTo>
                  <a:pt x="1317087" y="4259792"/>
                  <a:pt x="1319577" y="4276946"/>
                  <a:pt x="1313938" y="4293471"/>
                </a:cubicBezTo>
                <a:cubicBezTo>
                  <a:pt x="1307881" y="4279585"/>
                  <a:pt x="1307999" y="4262011"/>
                  <a:pt x="1295765" y="4261532"/>
                </a:cubicBezTo>
                <a:cubicBezTo>
                  <a:pt x="1300232" y="4255083"/>
                  <a:pt x="1304699" y="4248576"/>
                  <a:pt x="1309111" y="4242188"/>
                </a:cubicBezTo>
                <a:close/>
                <a:moveTo>
                  <a:pt x="1870291" y="4240981"/>
                </a:moveTo>
                <a:lnTo>
                  <a:pt x="1869229" y="4245373"/>
                </a:lnTo>
                <a:lnTo>
                  <a:pt x="1872118" y="4244749"/>
                </a:lnTo>
                <a:lnTo>
                  <a:pt x="1871991" y="4242272"/>
                </a:lnTo>
                <a:close/>
                <a:moveTo>
                  <a:pt x="1995409" y="4238847"/>
                </a:moveTo>
                <a:lnTo>
                  <a:pt x="1996801" y="4248098"/>
                </a:lnTo>
                <a:lnTo>
                  <a:pt x="1999419" y="4260550"/>
                </a:lnTo>
                <a:cubicBezTo>
                  <a:pt x="2003512" y="4242511"/>
                  <a:pt x="2015467" y="4251532"/>
                  <a:pt x="2018986" y="4249210"/>
                </a:cubicBezTo>
                <a:lnTo>
                  <a:pt x="2019059" y="4244064"/>
                </a:lnTo>
                <a:lnTo>
                  <a:pt x="2011574" y="4245436"/>
                </a:lnTo>
                <a:lnTo>
                  <a:pt x="2009843" y="4245802"/>
                </a:lnTo>
                <a:lnTo>
                  <a:pt x="2008697" y="4246586"/>
                </a:lnTo>
                <a:lnTo>
                  <a:pt x="2008537" y="4246075"/>
                </a:lnTo>
                <a:lnTo>
                  <a:pt x="2002771" y="4247292"/>
                </a:lnTo>
                <a:cubicBezTo>
                  <a:pt x="2000072" y="4246765"/>
                  <a:pt x="1997615" y="4244522"/>
                  <a:pt x="1995409" y="4238847"/>
                </a:cubicBezTo>
                <a:close/>
                <a:moveTo>
                  <a:pt x="1871564" y="4235708"/>
                </a:moveTo>
                <a:lnTo>
                  <a:pt x="1870522" y="4240023"/>
                </a:lnTo>
                <a:lnTo>
                  <a:pt x="1871898" y="4240469"/>
                </a:lnTo>
                <a:lnTo>
                  <a:pt x="1871863" y="4239803"/>
                </a:lnTo>
                <a:close/>
                <a:moveTo>
                  <a:pt x="1267901" y="4234700"/>
                </a:moveTo>
                <a:cubicBezTo>
                  <a:pt x="1273204" y="4235110"/>
                  <a:pt x="1278352" y="4240346"/>
                  <a:pt x="1283345" y="4250405"/>
                </a:cubicBezTo>
                <a:cubicBezTo>
                  <a:pt x="1276538" y="4264259"/>
                  <a:pt x="1270572" y="4251155"/>
                  <a:pt x="1263645" y="4269237"/>
                </a:cubicBezTo>
                <a:cubicBezTo>
                  <a:pt x="1259623" y="4262131"/>
                  <a:pt x="1255574" y="4254902"/>
                  <a:pt x="1251556" y="4247945"/>
                </a:cubicBezTo>
                <a:cubicBezTo>
                  <a:pt x="1257149" y="4238709"/>
                  <a:pt x="1262602" y="4234293"/>
                  <a:pt x="1267901" y="4234700"/>
                </a:cubicBezTo>
                <a:close/>
                <a:moveTo>
                  <a:pt x="1891191" y="4233862"/>
                </a:moveTo>
                <a:lnTo>
                  <a:pt x="1887631" y="4238823"/>
                </a:lnTo>
                <a:lnTo>
                  <a:pt x="1888595" y="4238168"/>
                </a:lnTo>
                <a:close/>
                <a:moveTo>
                  <a:pt x="2039395" y="4232684"/>
                </a:moveTo>
                <a:lnTo>
                  <a:pt x="2033870" y="4233884"/>
                </a:lnTo>
                <a:lnTo>
                  <a:pt x="2033700" y="4238664"/>
                </a:lnTo>
                <a:lnTo>
                  <a:pt x="2038240" y="4242054"/>
                </a:lnTo>
                <a:lnTo>
                  <a:pt x="2047587" y="4249427"/>
                </a:lnTo>
                <a:lnTo>
                  <a:pt x="2056573" y="4249356"/>
                </a:lnTo>
                <a:lnTo>
                  <a:pt x="2061426" y="4239428"/>
                </a:lnTo>
                <a:lnTo>
                  <a:pt x="2062901" y="4241662"/>
                </a:lnTo>
                <a:lnTo>
                  <a:pt x="2063272" y="4236436"/>
                </a:lnTo>
                <a:lnTo>
                  <a:pt x="2063216" y="4236057"/>
                </a:lnTo>
                <a:lnTo>
                  <a:pt x="2062442" y="4235191"/>
                </a:lnTo>
                <a:close/>
                <a:moveTo>
                  <a:pt x="1886323" y="4230509"/>
                </a:moveTo>
                <a:lnTo>
                  <a:pt x="1878506" y="4231230"/>
                </a:lnTo>
                <a:lnTo>
                  <a:pt x="1881098" y="4242724"/>
                </a:lnTo>
                <a:lnTo>
                  <a:pt x="1882241" y="4242481"/>
                </a:lnTo>
                <a:lnTo>
                  <a:pt x="1886047" y="4239898"/>
                </a:lnTo>
                <a:close/>
                <a:moveTo>
                  <a:pt x="1913291" y="4225768"/>
                </a:moveTo>
                <a:lnTo>
                  <a:pt x="1911223" y="4226272"/>
                </a:lnTo>
                <a:lnTo>
                  <a:pt x="1910903" y="4237404"/>
                </a:lnTo>
                <a:lnTo>
                  <a:pt x="1915755" y="4237735"/>
                </a:lnTo>
                <a:close/>
                <a:moveTo>
                  <a:pt x="1809678" y="4213734"/>
                </a:moveTo>
                <a:lnTo>
                  <a:pt x="1809575" y="4215235"/>
                </a:lnTo>
                <a:lnTo>
                  <a:pt x="1820967" y="4216616"/>
                </a:lnTo>
                <a:close/>
                <a:moveTo>
                  <a:pt x="1739017" y="4208390"/>
                </a:moveTo>
                <a:lnTo>
                  <a:pt x="1739007" y="4209029"/>
                </a:lnTo>
                <a:lnTo>
                  <a:pt x="1737867" y="4208413"/>
                </a:lnTo>
                <a:close/>
                <a:moveTo>
                  <a:pt x="1775490" y="4207672"/>
                </a:moveTo>
                <a:lnTo>
                  <a:pt x="1758702" y="4208002"/>
                </a:lnTo>
                <a:lnTo>
                  <a:pt x="1760174" y="4211207"/>
                </a:lnTo>
                <a:lnTo>
                  <a:pt x="1778295" y="4208980"/>
                </a:lnTo>
                <a:close/>
                <a:moveTo>
                  <a:pt x="1785190" y="4207481"/>
                </a:moveTo>
                <a:lnTo>
                  <a:pt x="1784455" y="4207496"/>
                </a:lnTo>
                <a:lnTo>
                  <a:pt x="1784647" y="4208200"/>
                </a:lnTo>
                <a:lnTo>
                  <a:pt x="1785235" y="4208129"/>
                </a:lnTo>
                <a:lnTo>
                  <a:pt x="1785868" y="4207655"/>
                </a:lnTo>
                <a:close/>
                <a:moveTo>
                  <a:pt x="1725790" y="4202162"/>
                </a:moveTo>
                <a:cubicBezTo>
                  <a:pt x="1728245" y="4202320"/>
                  <a:pt x="1730966" y="4204213"/>
                  <a:pt x="1733365" y="4205979"/>
                </a:cubicBezTo>
                <a:lnTo>
                  <a:pt x="1737867" y="4208413"/>
                </a:lnTo>
                <a:lnTo>
                  <a:pt x="1719823" y="4208769"/>
                </a:lnTo>
                <a:cubicBezTo>
                  <a:pt x="1721150" y="4203586"/>
                  <a:pt x="1723336" y="4202007"/>
                  <a:pt x="1725790" y="4202162"/>
                </a:cubicBezTo>
                <a:close/>
                <a:moveTo>
                  <a:pt x="1654093" y="4197383"/>
                </a:moveTo>
                <a:lnTo>
                  <a:pt x="1653617" y="4197992"/>
                </a:lnTo>
                <a:lnTo>
                  <a:pt x="1653925" y="4198081"/>
                </a:lnTo>
                <a:close/>
                <a:moveTo>
                  <a:pt x="1558398" y="4192739"/>
                </a:moveTo>
                <a:lnTo>
                  <a:pt x="1558222" y="4200808"/>
                </a:lnTo>
                <a:lnTo>
                  <a:pt x="1568509" y="4193527"/>
                </a:lnTo>
                <a:close/>
                <a:moveTo>
                  <a:pt x="1501510" y="4183666"/>
                </a:moveTo>
                <a:lnTo>
                  <a:pt x="1504000" y="4201768"/>
                </a:lnTo>
                <a:cubicBezTo>
                  <a:pt x="1521966" y="4168179"/>
                  <a:pt x="1536960" y="4235749"/>
                  <a:pt x="1555133" y="4195470"/>
                </a:cubicBezTo>
                <a:lnTo>
                  <a:pt x="1553821" y="4192383"/>
                </a:lnTo>
                <a:lnTo>
                  <a:pt x="1550909" y="4192155"/>
                </a:lnTo>
                <a:cubicBezTo>
                  <a:pt x="1541416" y="4191526"/>
                  <a:pt x="1531702" y="4190755"/>
                  <a:pt x="1521747" y="4189116"/>
                </a:cubicBezTo>
                <a:close/>
                <a:moveTo>
                  <a:pt x="1676195" y="4182355"/>
                </a:moveTo>
                <a:lnTo>
                  <a:pt x="1665659" y="4182607"/>
                </a:lnTo>
                <a:lnTo>
                  <a:pt x="1661978" y="4187309"/>
                </a:lnTo>
                <a:lnTo>
                  <a:pt x="1664641" y="4193202"/>
                </a:lnTo>
                <a:cubicBezTo>
                  <a:pt x="1667009" y="4197424"/>
                  <a:pt x="1669649" y="4200230"/>
                  <a:pt x="1673000" y="4199608"/>
                </a:cubicBezTo>
                <a:close/>
                <a:moveTo>
                  <a:pt x="1688957" y="4182049"/>
                </a:moveTo>
                <a:lnTo>
                  <a:pt x="1685142" y="4182139"/>
                </a:lnTo>
                <a:lnTo>
                  <a:pt x="1681868" y="4187074"/>
                </a:lnTo>
                <a:cubicBezTo>
                  <a:pt x="1680671" y="4195763"/>
                  <a:pt x="1696248" y="4197878"/>
                  <a:pt x="1701129" y="4217064"/>
                </a:cubicBezTo>
                <a:cubicBezTo>
                  <a:pt x="1706671" y="4211500"/>
                  <a:pt x="1715001" y="4209910"/>
                  <a:pt x="1724599" y="4209841"/>
                </a:cubicBezTo>
                <a:lnTo>
                  <a:pt x="1744625" y="4211078"/>
                </a:lnTo>
                <a:lnTo>
                  <a:pt x="1745906" y="4208254"/>
                </a:lnTo>
                <a:lnTo>
                  <a:pt x="1739017" y="4208390"/>
                </a:lnTo>
                <a:lnTo>
                  <a:pt x="1739170" y="4200129"/>
                </a:lnTo>
                <a:cubicBezTo>
                  <a:pt x="1726438" y="4194326"/>
                  <a:pt x="1706493" y="4185306"/>
                  <a:pt x="1688957" y="4182049"/>
                </a:cubicBezTo>
                <a:close/>
                <a:moveTo>
                  <a:pt x="1600200" y="4172810"/>
                </a:moveTo>
                <a:cubicBezTo>
                  <a:pt x="1598172" y="4173459"/>
                  <a:pt x="1595879" y="4175268"/>
                  <a:pt x="1593232" y="4178626"/>
                </a:cubicBezTo>
                <a:lnTo>
                  <a:pt x="1596024" y="4183444"/>
                </a:lnTo>
                <a:lnTo>
                  <a:pt x="1606546" y="4183384"/>
                </a:lnTo>
                <a:lnTo>
                  <a:pt x="1612140" y="4185252"/>
                </a:lnTo>
                <a:lnTo>
                  <a:pt x="1605574" y="4173963"/>
                </a:lnTo>
                <a:cubicBezTo>
                  <a:pt x="1603989" y="4172675"/>
                  <a:pt x="1602227" y="4172162"/>
                  <a:pt x="1600200" y="4172810"/>
                </a:cubicBezTo>
                <a:close/>
                <a:moveTo>
                  <a:pt x="1641401" y="4167048"/>
                </a:moveTo>
                <a:cubicBezTo>
                  <a:pt x="1632070" y="4193053"/>
                  <a:pt x="1624636" y="4159341"/>
                  <a:pt x="1615337" y="4185493"/>
                </a:cubicBezTo>
                <a:lnTo>
                  <a:pt x="1618253" y="4187289"/>
                </a:lnTo>
                <a:lnTo>
                  <a:pt x="1630207" y="4191278"/>
                </a:lnTo>
                <a:lnTo>
                  <a:pt x="1652632" y="4197710"/>
                </a:lnTo>
                <a:lnTo>
                  <a:pt x="1649376" y="4192831"/>
                </a:lnTo>
                <a:cubicBezTo>
                  <a:pt x="1645481" y="4189917"/>
                  <a:pt x="1641376" y="4193969"/>
                  <a:pt x="1637438" y="4192213"/>
                </a:cubicBezTo>
                <a:lnTo>
                  <a:pt x="1640290" y="4174096"/>
                </a:lnTo>
                <a:lnTo>
                  <a:pt x="1638780" y="4171479"/>
                </a:lnTo>
                <a:lnTo>
                  <a:pt x="1640829" y="4170680"/>
                </a:lnTo>
                <a:close/>
                <a:moveTo>
                  <a:pt x="1257396" y="4132996"/>
                </a:moveTo>
                <a:cubicBezTo>
                  <a:pt x="1262708" y="4133242"/>
                  <a:pt x="1267940" y="4136436"/>
                  <a:pt x="1273221" y="4137980"/>
                </a:cubicBezTo>
                <a:cubicBezTo>
                  <a:pt x="1262634" y="4136753"/>
                  <a:pt x="1251298" y="4159546"/>
                  <a:pt x="1241102" y="4145687"/>
                </a:cubicBezTo>
                <a:cubicBezTo>
                  <a:pt x="1246693" y="4135447"/>
                  <a:pt x="1252082" y="4132746"/>
                  <a:pt x="1257396" y="4132996"/>
                </a:cubicBezTo>
                <a:close/>
                <a:moveTo>
                  <a:pt x="1340459" y="4127962"/>
                </a:moveTo>
                <a:cubicBezTo>
                  <a:pt x="1349306" y="4149315"/>
                  <a:pt x="1359055" y="4143378"/>
                  <a:pt x="1368593" y="4145416"/>
                </a:cubicBezTo>
                <a:cubicBezTo>
                  <a:pt x="1351348" y="4157203"/>
                  <a:pt x="1329722" y="4152164"/>
                  <a:pt x="1328884" y="4193219"/>
                </a:cubicBezTo>
                <a:cubicBezTo>
                  <a:pt x="1316199" y="4183714"/>
                  <a:pt x="1305821" y="4175106"/>
                  <a:pt x="1301322" y="4155462"/>
                </a:cubicBezTo>
                <a:cubicBezTo>
                  <a:pt x="1294845" y="4159602"/>
                  <a:pt x="1287646" y="4186652"/>
                  <a:pt x="1281617" y="4174357"/>
                </a:cubicBezTo>
                <a:cubicBezTo>
                  <a:pt x="1286149" y="4163081"/>
                  <a:pt x="1276997" y="4170730"/>
                  <a:pt x="1272231" y="4168537"/>
                </a:cubicBezTo>
                <a:cubicBezTo>
                  <a:pt x="1272711" y="4156660"/>
                  <a:pt x="1280629" y="4145295"/>
                  <a:pt x="1289236" y="4134170"/>
                </a:cubicBezTo>
                <a:cubicBezTo>
                  <a:pt x="1297333" y="4147126"/>
                  <a:pt x="1305852" y="4147757"/>
                  <a:pt x="1314670" y="4136147"/>
                </a:cubicBezTo>
                <a:cubicBezTo>
                  <a:pt x="1318986" y="4143165"/>
                  <a:pt x="1319738" y="4150064"/>
                  <a:pt x="1320427" y="4156963"/>
                </a:cubicBezTo>
                <a:cubicBezTo>
                  <a:pt x="1334493" y="4144126"/>
                  <a:pt x="1339861" y="4156063"/>
                  <a:pt x="1340459" y="4127962"/>
                </a:cubicBezTo>
                <a:close/>
                <a:moveTo>
                  <a:pt x="1166005" y="4099082"/>
                </a:moveTo>
                <a:cubicBezTo>
                  <a:pt x="1173981" y="4116686"/>
                  <a:pt x="1176471" y="4133841"/>
                  <a:pt x="1170832" y="4150366"/>
                </a:cubicBezTo>
                <a:cubicBezTo>
                  <a:pt x="1164776" y="4136479"/>
                  <a:pt x="1164894" y="4118905"/>
                  <a:pt x="1152659" y="4118427"/>
                </a:cubicBezTo>
                <a:cubicBezTo>
                  <a:pt x="1157126" y="4111978"/>
                  <a:pt x="1161594" y="4105471"/>
                  <a:pt x="1166005" y="4099082"/>
                </a:cubicBezTo>
                <a:close/>
                <a:moveTo>
                  <a:pt x="1124795" y="4091595"/>
                </a:moveTo>
                <a:cubicBezTo>
                  <a:pt x="1130098" y="4092004"/>
                  <a:pt x="1135246" y="4097240"/>
                  <a:pt x="1140239" y="4107299"/>
                </a:cubicBezTo>
                <a:cubicBezTo>
                  <a:pt x="1133433" y="4121154"/>
                  <a:pt x="1127466" y="4108049"/>
                  <a:pt x="1120539" y="4126131"/>
                </a:cubicBezTo>
                <a:cubicBezTo>
                  <a:pt x="1116518" y="4119026"/>
                  <a:pt x="1112470" y="4111797"/>
                  <a:pt x="1108451" y="4104839"/>
                </a:cubicBezTo>
                <a:cubicBezTo>
                  <a:pt x="1114043" y="4095601"/>
                  <a:pt x="1119496" y="4091188"/>
                  <a:pt x="1124795" y="4091595"/>
                </a:cubicBezTo>
                <a:close/>
                <a:moveTo>
                  <a:pt x="1560544" y="4072635"/>
                </a:moveTo>
                <a:lnTo>
                  <a:pt x="1559027" y="4073650"/>
                </a:lnTo>
                <a:lnTo>
                  <a:pt x="1560688" y="4073140"/>
                </a:lnTo>
                <a:close/>
                <a:moveTo>
                  <a:pt x="1530627" y="4052548"/>
                </a:moveTo>
                <a:lnTo>
                  <a:pt x="1526576" y="4053958"/>
                </a:lnTo>
                <a:lnTo>
                  <a:pt x="1529895" y="4056502"/>
                </a:lnTo>
                <a:close/>
                <a:moveTo>
                  <a:pt x="1541994" y="4051020"/>
                </a:moveTo>
                <a:lnTo>
                  <a:pt x="1542140" y="4051341"/>
                </a:lnTo>
                <a:lnTo>
                  <a:pt x="1544886" y="4054021"/>
                </a:lnTo>
                <a:lnTo>
                  <a:pt x="1548427" y="4051343"/>
                </a:lnTo>
                <a:close/>
                <a:moveTo>
                  <a:pt x="1415299" y="4049370"/>
                </a:moveTo>
                <a:lnTo>
                  <a:pt x="1415119" y="4057702"/>
                </a:lnTo>
                <a:lnTo>
                  <a:pt x="1425231" y="4050544"/>
                </a:lnTo>
                <a:lnTo>
                  <a:pt x="1421875" y="4049974"/>
                </a:lnTo>
                <a:close/>
                <a:moveTo>
                  <a:pt x="1475429" y="4040608"/>
                </a:moveTo>
                <a:lnTo>
                  <a:pt x="1473463" y="4043145"/>
                </a:lnTo>
                <a:lnTo>
                  <a:pt x="1475147" y="4044184"/>
                </a:lnTo>
                <a:lnTo>
                  <a:pt x="1475729" y="4044378"/>
                </a:lnTo>
                <a:close/>
                <a:moveTo>
                  <a:pt x="1358404" y="4040561"/>
                </a:moveTo>
                <a:lnTo>
                  <a:pt x="1360894" y="4058663"/>
                </a:lnTo>
                <a:cubicBezTo>
                  <a:pt x="1378860" y="4025074"/>
                  <a:pt x="1393854" y="4092644"/>
                  <a:pt x="1412027" y="4052364"/>
                </a:cubicBezTo>
                <a:lnTo>
                  <a:pt x="1410571" y="4048935"/>
                </a:lnTo>
                <a:lnTo>
                  <a:pt x="1378641" y="4046008"/>
                </a:lnTo>
                <a:close/>
                <a:moveTo>
                  <a:pt x="1443908" y="4027919"/>
                </a:moveTo>
                <a:lnTo>
                  <a:pt x="1425772" y="4038590"/>
                </a:lnTo>
                <a:lnTo>
                  <a:pt x="1430797" y="4041722"/>
                </a:lnTo>
                <a:lnTo>
                  <a:pt x="1447292" y="4036423"/>
                </a:lnTo>
                <a:close/>
                <a:moveTo>
                  <a:pt x="1231363" y="3996189"/>
                </a:moveTo>
                <a:lnTo>
                  <a:pt x="1235934" y="4013270"/>
                </a:lnTo>
                <a:lnTo>
                  <a:pt x="1235264" y="3997959"/>
                </a:lnTo>
                <a:lnTo>
                  <a:pt x="1239350" y="4000518"/>
                </a:lnTo>
                <a:lnTo>
                  <a:pt x="1237672" y="3997908"/>
                </a:lnTo>
                <a:cubicBezTo>
                  <a:pt x="1235630" y="3995200"/>
                  <a:pt x="1233551" y="3993792"/>
                  <a:pt x="1231363" y="3996189"/>
                </a:cubicBezTo>
                <a:close/>
                <a:moveTo>
                  <a:pt x="1114288" y="3989891"/>
                </a:moveTo>
                <a:cubicBezTo>
                  <a:pt x="1119602" y="3990136"/>
                  <a:pt x="1124834" y="3993331"/>
                  <a:pt x="1130113" y="3994875"/>
                </a:cubicBezTo>
                <a:cubicBezTo>
                  <a:pt x="1119529" y="3993647"/>
                  <a:pt x="1108192" y="4016441"/>
                  <a:pt x="1097996" y="4002582"/>
                </a:cubicBezTo>
                <a:cubicBezTo>
                  <a:pt x="1103587" y="3992342"/>
                  <a:pt x="1108977" y="3989641"/>
                  <a:pt x="1114288" y="3989891"/>
                </a:cubicBezTo>
                <a:close/>
                <a:moveTo>
                  <a:pt x="1332522" y="3988984"/>
                </a:moveTo>
                <a:lnTo>
                  <a:pt x="1331038" y="3998498"/>
                </a:lnTo>
                <a:lnTo>
                  <a:pt x="1338803" y="3998504"/>
                </a:lnTo>
                <a:cubicBezTo>
                  <a:pt x="1344194" y="4001096"/>
                  <a:pt x="1348130" y="4008128"/>
                  <a:pt x="1345476" y="4015236"/>
                </a:cubicBezTo>
                <a:cubicBezTo>
                  <a:pt x="1342702" y="4011697"/>
                  <a:pt x="1340362" y="4013436"/>
                  <a:pt x="1338642" y="4017003"/>
                </a:cubicBezTo>
                <a:lnTo>
                  <a:pt x="1337716" y="4020772"/>
                </a:lnTo>
                <a:lnTo>
                  <a:pt x="1339751" y="4021263"/>
                </a:lnTo>
                <a:cubicBezTo>
                  <a:pt x="1335251" y="4029481"/>
                  <a:pt x="1326316" y="4037190"/>
                  <a:pt x="1329405" y="4045948"/>
                </a:cubicBezTo>
                <a:cubicBezTo>
                  <a:pt x="1336123" y="4037101"/>
                  <a:pt x="1335462" y="4075128"/>
                  <a:pt x="1348149" y="4057642"/>
                </a:cubicBezTo>
                <a:lnTo>
                  <a:pt x="1349930" y="4040705"/>
                </a:lnTo>
                <a:lnTo>
                  <a:pt x="1347968" y="4040907"/>
                </a:lnTo>
                <a:lnTo>
                  <a:pt x="1349202" y="4038081"/>
                </a:lnTo>
                <a:lnTo>
                  <a:pt x="1348039" y="4037769"/>
                </a:lnTo>
                <a:lnTo>
                  <a:pt x="1349986" y="4036289"/>
                </a:lnTo>
                <a:lnTo>
                  <a:pt x="1350525" y="4035057"/>
                </a:lnTo>
                <a:lnTo>
                  <a:pt x="1351072" y="4029853"/>
                </a:lnTo>
                <a:cubicBezTo>
                  <a:pt x="1351755" y="4020574"/>
                  <a:pt x="1353339" y="4011381"/>
                  <a:pt x="1359395" y="4002580"/>
                </a:cubicBezTo>
                <a:lnTo>
                  <a:pt x="1357616" y="4023157"/>
                </a:lnTo>
                <a:lnTo>
                  <a:pt x="1374956" y="4016593"/>
                </a:lnTo>
                <a:cubicBezTo>
                  <a:pt x="1381409" y="4013778"/>
                  <a:pt x="1386712" y="4008273"/>
                  <a:pt x="1387646" y="3993010"/>
                </a:cubicBezTo>
                <a:lnTo>
                  <a:pt x="1379782" y="3991502"/>
                </a:lnTo>
                <a:lnTo>
                  <a:pt x="1373329" y="3992417"/>
                </a:lnTo>
                <a:cubicBezTo>
                  <a:pt x="1366362" y="3994498"/>
                  <a:pt x="1359354" y="3997763"/>
                  <a:pt x="1352298" y="4002472"/>
                </a:cubicBezTo>
                <a:lnTo>
                  <a:pt x="1353663" y="3993809"/>
                </a:lnTo>
                <a:lnTo>
                  <a:pt x="1352556" y="3994087"/>
                </a:lnTo>
                <a:cubicBezTo>
                  <a:pt x="1346678" y="3995215"/>
                  <a:pt x="1340834" y="3995187"/>
                  <a:pt x="1335096" y="3991547"/>
                </a:cubicBezTo>
                <a:close/>
                <a:moveTo>
                  <a:pt x="1295375" y="3987834"/>
                </a:moveTo>
                <a:lnTo>
                  <a:pt x="1295655" y="3988807"/>
                </a:lnTo>
                <a:lnTo>
                  <a:pt x="1296393" y="3988008"/>
                </a:lnTo>
                <a:close/>
                <a:moveTo>
                  <a:pt x="1256704" y="3981195"/>
                </a:moveTo>
                <a:lnTo>
                  <a:pt x="1245331" y="4004258"/>
                </a:lnTo>
                <a:lnTo>
                  <a:pt x="1256015" y="4010941"/>
                </a:lnTo>
                <a:lnTo>
                  <a:pt x="1262745" y="4006713"/>
                </a:lnTo>
                <a:lnTo>
                  <a:pt x="1272484" y="4006636"/>
                </a:lnTo>
                <a:lnTo>
                  <a:pt x="1279829" y="4001380"/>
                </a:lnTo>
                <a:cubicBezTo>
                  <a:pt x="1294974" y="4040098"/>
                  <a:pt x="1295364" y="4009087"/>
                  <a:pt x="1316746" y="4044989"/>
                </a:cubicBezTo>
                <a:cubicBezTo>
                  <a:pt x="1313884" y="4035945"/>
                  <a:pt x="1316897" y="4028035"/>
                  <a:pt x="1321996" y="4023374"/>
                </a:cubicBezTo>
                <a:lnTo>
                  <a:pt x="1329746" y="4019572"/>
                </a:lnTo>
                <a:lnTo>
                  <a:pt x="1323404" y="4008428"/>
                </a:lnTo>
                <a:lnTo>
                  <a:pt x="1326974" y="4003265"/>
                </a:lnTo>
                <a:lnTo>
                  <a:pt x="1312794" y="3990826"/>
                </a:lnTo>
                <a:lnTo>
                  <a:pt x="1306179" y="3989690"/>
                </a:lnTo>
                <a:lnTo>
                  <a:pt x="1307990" y="3991961"/>
                </a:lnTo>
                <a:cubicBezTo>
                  <a:pt x="1306138" y="3998117"/>
                  <a:pt x="1303347" y="4002194"/>
                  <a:pt x="1300271" y="4004566"/>
                </a:cubicBezTo>
                <a:lnTo>
                  <a:pt x="1295897" y="4005671"/>
                </a:lnTo>
                <a:lnTo>
                  <a:pt x="1293424" y="4010575"/>
                </a:lnTo>
                <a:cubicBezTo>
                  <a:pt x="1292034" y="4011461"/>
                  <a:pt x="1290330" y="4010823"/>
                  <a:pt x="1288387" y="4007689"/>
                </a:cubicBezTo>
                <a:lnTo>
                  <a:pt x="1288721" y="4005298"/>
                </a:lnTo>
                <a:lnTo>
                  <a:pt x="1283629" y="4001345"/>
                </a:lnTo>
                <a:cubicBezTo>
                  <a:pt x="1282031" y="3998399"/>
                  <a:pt x="1281456" y="3994496"/>
                  <a:pt x="1282559" y="3990013"/>
                </a:cubicBezTo>
                <a:cubicBezTo>
                  <a:pt x="1284043" y="3993611"/>
                  <a:pt x="1285589" y="3995086"/>
                  <a:pt x="1287174" y="3995265"/>
                </a:cubicBezTo>
                <a:lnTo>
                  <a:pt x="1289983" y="3993800"/>
                </a:lnTo>
                <a:lnTo>
                  <a:pt x="1288687" y="3987778"/>
                </a:lnTo>
                <a:cubicBezTo>
                  <a:pt x="1284835" y="3981716"/>
                  <a:pt x="1274266" y="3987181"/>
                  <a:pt x="1265322" y="3986765"/>
                </a:cubicBezTo>
                <a:close/>
                <a:moveTo>
                  <a:pt x="1022900" y="3955976"/>
                </a:moveTo>
                <a:cubicBezTo>
                  <a:pt x="1030876" y="3973581"/>
                  <a:pt x="1033366" y="3990735"/>
                  <a:pt x="1027727" y="4007260"/>
                </a:cubicBezTo>
                <a:cubicBezTo>
                  <a:pt x="1021667" y="3993374"/>
                  <a:pt x="1021789" y="3975799"/>
                  <a:pt x="1009552" y="3975321"/>
                </a:cubicBezTo>
                <a:cubicBezTo>
                  <a:pt x="1014021" y="3968872"/>
                  <a:pt x="1018488" y="3962365"/>
                  <a:pt x="1022900" y="3955976"/>
                </a:cubicBezTo>
                <a:close/>
                <a:moveTo>
                  <a:pt x="981690" y="3948489"/>
                </a:moveTo>
                <a:cubicBezTo>
                  <a:pt x="986993" y="3948898"/>
                  <a:pt x="992141" y="3954135"/>
                  <a:pt x="997134" y="3964194"/>
                </a:cubicBezTo>
                <a:cubicBezTo>
                  <a:pt x="990327" y="3978048"/>
                  <a:pt x="984361" y="3964943"/>
                  <a:pt x="977433" y="3983026"/>
                </a:cubicBezTo>
                <a:cubicBezTo>
                  <a:pt x="973412" y="3975920"/>
                  <a:pt x="969363" y="3968691"/>
                  <a:pt x="965345" y="3961734"/>
                </a:cubicBezTo>
                <a:cubicBezTo>
                  <a:pt x="970937" y="3952496"/>
                  <a:pt x="976392" y="3948082"/>
                  <a:pt x="981690" y="3948489"/>
                </a:cubicBezTo>
                <a:close/>
                <a:moveTo>
                  <a:pt x="1245484" y="3912094"/>
                </a:moveTo>
                <a:lnTo>
                  <a:pt x="1241282" y="3913500"/>
                </a:lnTo>
                <a:lnTo>
                  <a:pt x="1243279" y="3914915"/>
                </a:lnTo>
                <a:lnTo>
                  <a:pt x="1254102" y="3921487"/>
                </a:lnTo>
                <a:lnTo>
                  <a:pt x="1253258" y="3916623"/>
                </a:lnTo>
                <a:cubicBezTo>
                  <a:pt x="1251046" y="3912830"/>
                  <a:pt x="1248319" y="3911850"/>
                  <a:pt x="1245484" y="3912094"/>
                </a:cubicBezTo>
                <a:close/>
                <a:moveTo>
                  <a:pt x="1272187" y="3906528"/>
                </a:moveTo>
                <a:lnTo>
                  <a:pt x="1272142" y="3908617"/>
                </a:lnTo>
                <a:lnTo>
                  <a:pt x="1278195" y="3909858"/>
                </a:lnTo>
                <a:lnTo>
                  <a:pt x="1279114" y="3909569"/>
                </a:lnTo>
                <a:lnTo>
                  <a:pt x="1282298" y="3907316"/>
                </a:lnTo>
                <a:close/>
                <a:moveTo>
                  <a:pt x="1256373" y="3905076"/>
                </a:moveTo>
                <a:lnTo>
                  <a:pt x="1261575" y="3906450"/>
                </a:lnTo>
                <a:lnTo>
                  <a:pt x="1268316" y="3907833"/>
                </a:lnTo>
                <a:lnTo>
                  <a:pt x="1267610" y="3906170"/>
                </a:lnTo>
                <a:lnTo>
                  <a:pt x="1264698" y="3905944"/>
                </a:lnTo>
                <a:close/>
                <a:moveTo>
                  <a:pt x="1332322" y="3897503"/>
                </a:moveTo>
                <a:lnTo>
                  <a:pt x="1330357" y="3900040"/>
                </a:lnTo>
                <a:lnTo>
                  <a:pt x="1332042" y="3901078"/>
                </a:lnTo>
                <a:lnTo>
                  <a:pt x="1332623" y="3901272"/>
                </a:lnTo>
                <a:close/>
                <a:moveTo>
                  <a:pt x="1215299" y="3897455"/>
                </a:moveTo>
                <a:lnTo>
                  <a:pt x="1217789" y="3915557"/>
                </a:lnTo>
                <a:cubicBezTo>
                  <a:pt x="1220035" y="3911359"/>
                  <a:pt x="1222234" y="3908740"/>
                  <a:pt x="1224399" y="3907295"/>
                </a:cubicBezTo>
                <a:lnTo>
                  <a:pt x="1228586" y="3906491"/>
                </a:lnTo>
                <a:lnTo>
                  <a:pt x="1228154" y="3904419"/>
                </a:lnTo>
                <a:lnTo>
                  <a:pt x="1237511" y="3903109"/>
                </a:lnTo>
                <a:lnTo>
                  <a:pt x="1235535" y="3902903"/>
                </a:lnTo>
                <a:close/>
                <a:moveTo>
                  <a:pt x="1291582" y="3890237"/>
                </a:moveTo>
                <a:lnTo>
                  <a:pt x="1282666" y="3895484"/>
                </a:lnTo>
                <a:lnTo>
                  <a:pt x="1287694" y="3898616"/>
                </a:lnTo>
                <a:lnTo>
                  <a:pt x="1293188" y="3896850"/>
                </a:lnTo>
                <a:close/>
                <a:moveTo>
                  <a:pt x="1088255" y="3853083"/>
                </a:moveTo>
                <a:lnTo>
                  <a:pt x="1092830" y="3870169"/>
                </a:lnTo>
                <a:lnTo>
                  <a:pt x="1092158" y="3854854"/>
                </a:lnTo>
                <a:lnTo>
                  <a:pt x="1096244" y="3857411"/>
                </a:lnTo>
                <a:lnTo>
                  <a:pt x="1094566" y="3854802"/>
                </a:lnTo>
                <a:cubicBezTo>
                  <a:pt x="1092522" y="3852095"/>
                  <a:pt x="1090446" y="3850684"/>
                  <a:pt x="1088255" y="3853083"/>
                </a:cubicBezTo>
                <a:close/>
                <a:moveTo>
                  <a:pt x="971183" y="3846785"/>
                </a:moveTo>
                <a:cubicBezTo>
                  <a:pt x="976497" y="3847031"/>
                  <a:pt x="981729" y="3850225"/>
                  <a:pt x="987008" y="3851769"/>
                </a:cubicBezTo>
                <a:cubicBezTo>
                  <a:pt x="976423" y="3850542"/>
                  <a:pt x="965089" y="3873333"/>
                  <a:pt x="954890" y="3859476"/>
                </a:cubicBezTo>
                <a:cubicBezTo>
                  <a:pt x="960482" y="3849236"/>
                  <a:pt x="965871" y="3846535"/>
                  <a:pt x="971183" y="3846785"/>
                </a:cubicBezTo>
                <a:close/>
                <a:moveTo>
                  <a:pt x="1189417" y="3845880"/>
                </a:moveTo>
                <a:lnTo>
                  <a:pt x="1187932" y="3855392"/>
                </a:lnTo>
                <a:lnTo>
                  <a:pt x="1195697" y="3855399"/>
                </a:lnTo>
                <a:cubicBezTo>
                  <a:pt x="1201087" y="3857990"/>
                  <a:pt x="1205024" y="3865023"/>
                  <a:pt x="1202368" y="3872131"/>
                </a:cubicBezTo>
                <a:cubicBezTo>
                  <a:pt x="1199594" y="3868592"/>
                  <a:pt x="1197255" y="3870330"/>
                  <a:pt x="1195536" y="3873897"/>
                </a:cubicBezTo>
                <a:lnTo>
                  <a:pt x="1194610" y="3877667"/>
                </a:lnTo>
                <a:lnTo>
                  <a:pt x="1196646" y="3878158"/>
                </a:lnTo>
                <a:cubicBezTo>
                  <a:pt x="1192146" y="3886375"/>
                  <a:pt x="1183209" y="3894084"/>
                  <a:pt x="1186300" y="3902842"/>
                </a:cubicBezTo>
                <a:cubicBezTo>
                  <a:pt x="1193018" y="3893996"/>
                  <a:pt x="1192357" y="3932022"/>
                  <a:pt x="1205044" y="3914536"/>
                </a:cubicBezTo>
                <a:lnTo>
                  <a:pt x="1206825" y="3897599"/>
                </a:lnTo>
                <a:lnTo>
                  <a:pt x="1204863" y="3897802"/>
                </a:lnTo>
                <a:lnTo>
                  <a:pt x="1206097" y="3894976"/>
                </a:lnTo>
                <a:lnTo>
                  <a:pt x="1204934" y="3894664"/>
                </a:lnTo>
                <a:lnTo>
                  <a:pt x="1206879" y="3893186"/>
                </a:lnTo>
                <a:lnTo>
                  <a:pt x="1207419" y="3891947"/>
                </a:lnTo>
                <a:lnTo>
                  <a:pt x="1207967" y="3886748"/>
                </a:lnTo>
                <a:cubicBezTo>
                  <a:pt x="1208649" y="3877468"/>
                  <a:pt x="1210233" y="3868275"/>
                  <a:pt x="1216289" y="3859472"/>
                </a:cubicBezTo>
                <a:lnTo>
                  <a:pt x="1214515" y="3879982"/>
                </a:lnTo>
                <a:lnTo>
                  <a:pt x="1225129" y="3875663"/>
                </a:lnTo>
                <a:cubicBezTo>
                  <a:pt x="1234284" y="3873260"/>
                  <a:pt x="1243294" y="3870255"/>
                  <a:pt x="1244539" y="3849904"/>
                </a:cubicBezTo>
                <a:lnTo>
                  <a:pt x="1236677" y="3848398"/>
                </a:lnTo>
                <a:lnTo>
                  <a:pt x="1230223" y="3849312"/>
                </a:lnTo>
                <a:cubicBezTo>
                  <a:pt x="1223255" y="3851393"/>
                  <a:pt x="1216249" y="3854658"/>
                  <a:pt x="1209194" y="3859367"/>
                </a:cubicBezTo>
                <a:lnTo>
                  <a:pt x="1210558" y="3850703"/>
                </a:lnTo>
                <a:lnTo>
                  <a:pt x="1209451" y="3850981"/>
                </a:lnTo>
                <a:cubicBezTo>
                  <a:pt x="1203572" y="3852110"/>
                  <a:pt x="1197727" y="3852082"/>
                  <a:pt x="1191988" y="3848442"/>
                </a:cubicBezTo>
                <a:close/>
                <a:moveTo>
                  <a:pt x="1152269" y="3844728"/>
                </a:moveTo>
                <a:lnTo>
                  <a:pt x="1152549" y="3845702"/>
                </a:lnTo>
                <a:lnTo>
                  <a:pt x="1153288" y="3844903"/>
                </a:lnTo>
                <a:close/>
                <a:moveTo>
                  <a:pt x="1113597" y="3838090"/>
                </a:moveTo>
                <a:lnTo>
                  <a:pt x="1110301" y="3844776"/>
                </a:lnTo>
                <a:lnTo>
                  <a:pt x="1113073" y="3846876"/>
                </a:lnTo>
                <a:cubicBezTo>
                  <a:pt x="1115949" y="3848661"/>
                  <a:pt x="1117800" y="3850363"/>
                  <a:pt x="1117545" y="3860034"/>
                </a:cubicBezTo>
                <a:cubicBezTo>
                  <a:pt x="1116016" y="3863954"/>
                  <a:pt x="1113564" y="3865768"/>
                  <a:pt x="1110829" y="3866052"/>
                </a:cubicBezTo>
                <a:lnTo>
                  <a:pt x="1108916" y="3865337"/>
                </a:lnTo>
                <a:lnTo>
                  <a:pt x="1112910" y="3867836"/>
                </a:lnTo>
                <a:lnTo>
                  <a:pt x="1119639" y="3863608"/>
                </a:lnTo>
                <a:lnTo>
                  <a:pt x="1129379" y="3863530"/>
                </a:lnTo>
                <a:lnTo>
                  <a:pt x="1136724" y="3858274"/>
                </a:lnTo>
                <a:cubicBezTo>
                  <a:pt x="1151868" y="3896992"/>
                  <a:pt x="1152258" y="3865981"/>
                  <a:pt x="1173641" y="3901882"/>
                </a:cubicBezTo>
                <a:cubicBezTo>
                  <a:pt x="1170778" y="3892839"/>
                  <a:pt x="1173792" y="3884930"/>
                  <a:pt x="1178890" y="3880269"/>
                </a:cubicBezTo>
                <a:lnTo>
                  <a:pt x="1186638" y="3876467"/>
                </a:lnTo>
                <a:lnTo>
                  <a:pt x="1180297" y="3865322"/>
                </a:lnTo>
                <a:lnTo>
                  <a:pt x="1183868" y="3860159"/>
                </a:lnTo>
                <a:lnTo>
                  <a:pt x="1169688" y="3847720"/>
                </a:lnTo>
                <a:lnTo>
                  <a:pt x="1163073" y="3846585"/>
                </a:lnTo>
                <a:lnTo>
                  <a:pt x="1164885" y="3848855"/>
                </a:lnTo>
                <a:cubicBezTo>
                  <a:pt x="1163033" y="3855011"/>
                  <a:pt x="1160241" y="3859089"/>
                  <a:pt x="1157165" y="3861460"/>
                </a:cubicBezTo>
                <a:lnTo>
                  <a:pt x="1152790" y="3862565"/>
                </a:lnTo>
                <a:lnTo>
                  <a:pt x="1150318" y="3867470"/>
                </a:lnTo>
                <a:cubicBezTo>
                  <a:pt x="1148929" y="3868355"/>
                  <a:pt x="1147225" y="3867717"/>
                  <a:pt x="1145282" y="3864583"/>
                </a:cubicBezTo>
                <a:lnTo>
                  <a:pt x="1145616" y="3862193"/>
                </a:lnTo>
                <a:lnTo>
                  <a:pt x="1140524" y="3858240"/>
                </a:lnTo>
                <a:cubicBezTo>
                  <a:pt x="1138925" y="3855293"/>
                  <a:pt x="1138351" y="3851390"/>
                  <a:pt x="1139453" y="3846908"/>
                </a:cubicBezTo>
                <a:cubicBezTo>
                  <a:pt x="1140937" y="3850505"/>
                  <a:pt x="1142484" y="3851981"/>
                  <a:pt x="1144067" y="3852157"/>
                </a:cubicBezTo>
                <a:lnTo>
                  <a:pt x="1146878" y="3850695"/>
                </a:lnTo>
                <a:lnTo>
                  <a:pt x="1145581" y="3844672"/>
                </a:lnTo>
                <a:cubicBezTo>
                  <a:pt x="1141730" y="3838611"/>
                  <a:pt x="1131161" y="3844075"/>
                  <a:pt x="1122218" y="3843660"/>
                </a:cubicBezTo>
                <a:close/>
                <a:moveTo>
                  <a:pt x="879794" y="3812871"/>
                </a:moveTo>
                <a:cubicBezTo>
                  <a:pt x="887770" y="3830475"/>
                  <a:pt x="890260" y="3847627"/>
                  <a:pt x="884622" y="3864155"/>
                </a:cubicBezTo>
                <a:cubicBezTo>
                  <a:pt x="878562" y="3850266"/>
                  <a:pt x="878683" y="3832694"/>
                  <a:pt x="866446" y="3832216"/>
                </a:cubicBezTo>
                <a:cubicBezTo>
                  <a:pt x="870915" y="3825767"/>
                  <a:pt x="875383" y="3819260"/>
                  <a:pt x="879794" y="3812871"/>
                </a:cubicBezTo>
                <a:close/>
                <a:moveTo>
                  <a:pt x="838585" y="3805384"/>
                </a:moveTo>
                <a:cubicBezTo>
                  <a:pt x="843887" y="3805793"/>
                  <a:pt x="849036" y="3811029"/>
                  <a:pt x="854029" y="3821088"/>
                </a:cubicBezTo>
                <a:cubicBezTo>
                  <a:pt x="847222" y="3834943"/>
                  <a:pt x="841255" y="3821838"/>
                  <a:pt x="834328" y="3839920"/>
                </a:cubicBezTo>
                <a:cubicBezTo>
                  <a:pt x="830306" y="3832815"/>
                  <a:pt x="826257" y="3825586"/>
                  <a:pt x="822240" y="3818628"/>
                </a:cubicBezTo>
                <a:cubicBezTo>
                  <a:pt x="827832" y="3809390"/>
                  <a:pt x="833285" y="3804977"/>
                  <a:pt x="838585" y="3805384"/>
                </a:cubicBezTo>
                <a:close/>
                <a:moveTo>
                  <a:pt x="1102377" y="3768988"/>
                </a:moveTo>
                <a:lnTo>
                  <a:pt x="1098176" y="3770395"/>
                </a:lnTo>
                <a:lnTo>
                  <a:pt x="1100172" y="3771810"/>
                </a:lnTo>
                <a:lnTo>
                  <a:pt x="1110997" y="3778379"/>
                </a:lnTo>
                <a:lnTo>
                  <a:pt x="1110150" y="3773518"/>
                </a:lnTo>
                <a:cubicBezTo>
                  <a:pt x="1107940" y="3769725"/>
                  <a:pt x="1105211" y="3768745"/>
                  <a:pt x="1102377" y="3768988"/>
                </a:cubicBezTo>
                <a:close/>
                <a:moveTo>
                  <a:pt x="1129082" y="3763422"/>
                </a:moveTo>
                <a:lnTo>
                  <a:pt x="1129036" y="3765512"/>
                </a:lnTo>
                <a:lnTo>
                  <a:pt x="1135087" y="3766752"/>
                </a:lnTo>
                <a:lnTo>
                  <a:pt x="1136011" y="3766464"/>
                </a:lnTo>
                <a:lnTo>
                  <a:pt x="1139195" y="3764211"/>
                </a:lnTo>
                <a:close/>
                <a:moveTo>
                  <a:pt x="1113267" y="3761970"/>
                </a:moveTo>
                <a:lnTo>
                  <a:pt x="1118469" y="3763345"/>
                </a:lnTo>
                <a:lnTo>
                  <a:pt x="1125211" y="3764727"/>
                </a:lnTo>
                <a:lnTo>
                  <a:pt x="1124504" y="3763065"/>
                </a:lnTo>
                <a:lnTo>
                  <a:pt x="1121592" y="3762838"/>
                </a:lnTo>
                <a:close/>
                <a:moveTo>
                  <a:pt x="1189216" y="3754397"/>
                </a:moveTo>
                <a:lnTo>
                  <a:pt x="1187250" y="3756934"/>
                </a:lnTo>
                <a:lnTo>
                  <a:pt x="1188936" y="3757973"/>
                </a:lnTo>
                <a:lnTo>
                  <a:pt x="1189518" y="3758166"/>
                </a:lnTo>
                <a:close/>
                <a:moveTo>
                  <a:pt x="1072193" y="3754350"/>
                </a:moveTo>
                <a:lnTo>
                  <a:pt x="1074683" y="3772452"/>
                </a:lnTo>
                <a:cubicBezTo>
                  <a:pt x="1076928" y="3768254"/>
                  <a:pt x="1079127" y="3765634"/>
                  <a:pt x="1081294" y="3764189"/>
                </a:cubicBezTo>
                <a:lnTo>
                  <a:pt x="1085481" y="3763386"/>
                </a:lnTo>
                <a:lnTo>
                  <a:pt x="1085048" y="3761313"/>
                </a:lnTo>
                <a:lnTo>
                  <a:pt x="1094403" y="3760004"/>
                </a:lnTo>
                <a:lnTo>
                  <a:pt x="1092430" y="3759797"/>
                </a:lnTo>
                <a:close/>
                <a:moveTo>
                  <a:pt x="1148476" y="3747132"/>
                </a:moveTo>
                <a:lnTo>
                  <a:pt x="1139561" y="3752377"/>
                </a:lnTo>
                <a:lnTo>
                  <a:pt x="1144589" y="3755511"/>
                </a:lnTo>
                <a:lnTo>
                  <a:pt x="1150081" y="3753744"/>
                </a:lnTo>
                <a:close/>
                <a:moveTo>
                  <a:pt x="945150" y="3709978"/>
                </a:moveTo>
                <a:lnTo>
                  <a:pt x="949725" y="3727063"/>
                </a:lnTo>
                <a:lnTo>
                  <a:pt x="949053" y="3711748"/>
                </a:lnTo>
                <a:lnTo>
                  <a:pt x="953139" y="3714305"/>
                </a:lnTo>
                <a:lnTo>
                  <a:pt x="951461" y="3711697"/>
                </a:lnTo>
                <a:cubicBezTo>
                  <a:pt x="949417" y="3708989"/>
                  <a:pt x="947340" y="3707578"/>
                  <a:pt x="945150" y="3709978"/>
                </a:cubicBezTo>
                <a:close/>
                <a:moveTo>
                  <a:pt x="828077" y="3703677"/>
                </a:moveTo>
                <a:cubicBezTo>
                  <a:pt x="833389" y="3703925"/>
                  <a:pt x="838624" y="3707120"/>
                  <a:pt x="843903" y="3708662"/>
                </a:cubicBezTo>
                <a:cubicBezTo>
                  <a:pt x="833318" y="3707436"/>
                  <a:pt x="821984" y="3730227"/>
                  <a:pt x="811784" y="3716371"/>
                </a:cubicBezTo>
                <a:cubicBezTo>
                  <a:pt x="817376" y="3706131"/>
                  <a:pt x="822765" y="3703430"/>
                  <a:pt x="828077" y="3703677"/>
                </a:cubicBezTo>
                <a:close/>
                <a:moveTo>
                  <a:pt x="1046311" y="3702775"/>
                </a:moveTo>
                <a:lnTo>
                  <a:pt x="1044827" y="3712287"/>
                </a:lnTo>
                <a:lnTo>
                  <a:pt x="1052593" y="3712293"/>
                </a:lnTo>
                <a:cubicBezTo>
                  <a:pt x="1057981" y="3714885"/>
                  <a:pt x="1061917" y="3721917"/>
                  <a:pt x="1059263" y="3729025"/>
                </a:cubicBezTo>
                <a:cubicBezTo>
                  <a:pt x="1056488" y="3725486"/>
                  <a:pt x="1054151" y="3727225"/>
                  <a:pt x="1052430" y="3730792"/>
                </a:cubicBezTo>
                <a:lnTo>
                  <a:pt x="1051504" y="3734561"/>
                </a:lnTo>
                <a:lnTo>
                  <a:pt x="1053540" y="3735052"/>
                </a:lnTo>
                <a:cubicBezTo>
                  <a:pt x="1049041" y="3743270"/>
                  <a:pt x="1040103" y="3750977"/>
                  <a:pt x="1043194" y="3759737"/>
                </a:cubicBezTo>
                <a:cubicBezTo>
                  <a:pt x="1049912" y="3750890"/>
                  <a:pt x="1049251" y="3788917"/>
                  <a:pt x="1061939" y="3771431"/>
                </a:cubicBezTo>
                <a:lnTo>
                  <a:pt x="1063720" y="3754494"/>
                </a:lnTo>
                <a:lnTo>
                  <a:pt x="1061757" y="3754696"/>
                </a:lnTo>
                <a:lnTo>
                  <a:pt x="1062992" y="3751870"/>
                </a:lnTo>
                <a:lnTo>
                  <a:pt x="1061828" y="3751556"/>
                </a:lnTo>
                <a:lnTo>
                  <a:pt x="1063773" y="3750080"/>
                </a:lnTo>
                <a:lnTo>
                  <a:pt x="1064314" y="3748842"/>
                </a:lnTo>
                <a:lnTo>
                  <a:pt x="1064861" y="3743640"/>
                </a:lnTo>
                <a:cubicBezTo>
                  <a:pt x="1065544" y="3734361"/>
                  <a:pt x="1067127" y="3725170"/>
                  <a:pt x="1073184" y="3716367"/>
                </a:cubicBezTo>
                <a:lnTo>
                  <a:pt x="1071409" y="3736877"/>
                </a:lnTo>
                <a:lnTo>
                  <a:pt x="1082024" y="3732558"/>
                </a:lnTo>
                <a:cubicBezTo>
                  <a:pt x="1091176" y="3730154"/>
                  <a:pt x="1100188" y="3727147"/>
                  <a:pt x="1101433" y="3706799"/>
                </a:cubicBezTo>
                <a:lnTo>
                  <a:pt x="1093571" y="3705291"/>
                </a:lnTo>
                <a:lnTo>
                  <a:pt x="1087118" y="3706206"/>
                </a:lnTo>
                <a:cubicBezTo>
                  <a:pt x="1080150" y="3708287"/>
                  <a:pt x="1073144" y="3711552"/>
                  <a:pt x="1066087" y="3716261"/>
                </a:cubicBezTo>
                <a:lnTo>
                  <a:pt x="1067452" y="3707598"/>
                </a:lnTo>
                <a:lnTo>
                  <a:pt x="1066345" y="3707876"/>
                </a:lnTo>
                <a:cubicBezTo>
                  <a:pt x="1060467" y="3709004"/>
                  <a:pt x="1054621" y="3708976"/>
                  <a:pt x="1048883" y="3705336"/>
                </a:cubicBezTo>
                <a:close/>
                <a:moveTo>
                  <a:pt x="1009164" y="3701623"/>
                </a:moveTo>
                <a:lnTo>
                  <a:pt x="1009444" y="3702596"/>
                </a:lnTo>
                <a:lnTo>
                  <a:pt x="1010182" y="3701797"/>
                </a:lnTo>
                <a:close/>
                <a:moveTo>
                  <a:pt x="970491" y="3694984"/>
                </a:moveTo>
                <a:lnTo>
                  <a:pt x="967194" y="3701670"/>
                </a:lnTo>
                <a:lnTo>
                  <a:pt x="969968" y="3703770"/>
                </a:lnTo>
                <a:cubicBezTo>
                  <a:pt x="972841" y="3705554"/>
                  <a:pt x="974694" y="3707255"/>
                  <a:pt x="974439" y="3716929"/>
                </a:cubicBezTo>
                <a:cubicBezTo>
                  <a:pt x="972910" y="3720849"/>
                  <a:pt x="970457" y="3722663"/>
                  <a:pt x="967721" y="3722947"/>
                </a:cubicBezTo>
                <a:lnTo>
                  <a:pt x="965811" y="3722232"/>
                </a:lnTo>
                <a:lnTo>
                  <a:pt x="969805" y="3724730"/>
                </a:lnTo>
                <a:lnTo>
                  <a:pt x="976533" y="3720502"/>
                </a:lnTo>
                <a:lnTo>
                  <a:pt x="986271" y="3720425"/>
                </a:lnTo>
                <a:lnTo>
                  <a:pt x="993618" y="3715169"/>
                </a:lnTo>
                <a:cubicBezTo>
                  <a:pt x="1008764" y="3753887"/>
                  <a:pt x="1009153" y="3722876"/>
                  <a:pt x="1030535" y="3758776"/>
                </a:cubicBezTo>
                <a:cubicBezTo>
                  <a:pt x="1027673" y="3749734"/>
                  <a:pt x="1030686" y="3741824"/>
                  <a:pt x="1035785" y="3737163"/>
                </a:cubicBezTo>
                <a:lnTo>
                  <a:pt x="1043532" y="3733361"/>
                </a:lnTo>
                <a:lnTo>
                  <a:pt x="1037191" y="3722217"/>
                </a:lnTo>
                <a:lnTo>
                  <a:pt x="1040762" y="3717054"/>
                </a:lnTo>
                <a:lnTo>
                  <a:pt x="1026583" y="3704614"/>
                </a:lnTo>
                <a:lnTo>
                  <a:pt x="1019969" y="3703479"/>
                </a:lnTo>
                <a:lnTo>
                  <a:pt x="1021779" y="3705750"/>
                </a:lnTo>
                <a:cubicBezTo>
                  <a:pt x="1019927" y="3711906"/>
                  <a:pt x="1017135" y="3715983"/>
                  <a:pt x="1014060" y="3718355"/>
                </a:cubicBezTo>
                <a:lnTo>
                  <a:pt x="1009685" y="3719460"/>
                </a:lnTo>
                <a:lnTo>
                  <a:pt x="1007212" y="3724364"/>
                </a:lnTo>
                <a:cubicBezTo>
                  <a:pt x="1005821" y="3725250"/>
                  <a:pt x="1004119" y="3724612"/>
                  <a:pt x="1002177" y="3721478"/>
                </a:cubicBezTo>
                <a:lnTo>
                  <a:pt x="1002510" y="3719087"/>
                </a:lnTo>
                <a:lnTo>
                  <a:pt x="997418" y="3715134"/>
                </a:lnTo>
                <a:cubicBezTo>
                  <a:pt x="995820" y="3712188"/>
                  <a:pt x="995245" y="3708285"/>
                  <a:pt x="996348" y="3703802"/>
                </a:cubicBezTo>
                <a:cubicBezTo>
                  <a:pt x="997832" y="3707400"/>
                  <a:pt x="999379" y="3708875"/>
                  <a:pt x="1000961" y="3709052"/>
                </a:cubicBezTo>
                <a:lnTo>
                  <a:pt x="1003770" y="3707589"/>
                </a:lnTo>
                <a:lnTo>
                  <a:pt x="1002476" y="3701567"/>
                </a:lnTo>
                <a:cubicBezTo>
                  <a:pt x="998622" y="3695505"/>
                  <a:pt x="988055" y="3700970"/>
                  <a:pt x="979112" y="3700554"/>
                </a:cubicBezTo>
                <a:close/>
                <a:moveTo>
                  <a:pt x="736688" y="3669765"/>
                </a:moveTo>
                <a:cubicBezTo>
                  <a:pt x="744665" y="3687370"/>
                  <a:pt x="747155" y="3704522"/>
                  <a:pt x="741516" y="3721049"/>
                </a:cubicBezTo>
                <a:cubicBezTo>
                  <a:pt x="735457" y="3707160"/>
                  <a:pt x="735577" y="3689588"/>
                  <a:pt x="723342" y="3689110"/>
                </a:cubicBezTo>
                <a:cubicBezTo>
                  <a:pt x="727810" y="3682661"/>
                  <a:pt x="732277" y="3676154"/>
                  <a:pt x="736688" y="3669765"/>
                </a:cubicBezTo>
                <a:close/>
                <a:moveTo>
                  <a:pt x="695479" y="3662278"/>
                </a:moveTo>
                <a:cubicBezTo>
                  <a:pt x="700782" y="3662687"/>
                  <a:pt x="705930" y="3667924"/>
                  <a:pt x="710923" y="3677983"/>
                </a:cubicBezTo>
                <a:cubicBezTo>
                  <a:pt x="704116" y="3691837"/>
                  <a:pt x="698150" y="3678732"/>
                  <a:pt x="691222" y="3696815"/>
                </a:cubicBezTo>
                <a:cubicBezTo>
                  <a:pt x="687202" y="3689707"/>
                  <a:pt x="683152" y="3682480"/>
                  <a:pt x="679134" y="3675523"/>
                </a:cubicBezTo>
                <a:cubicBezTo>
                  <a:pt x="684726" y="3666285"/>
                  <a:pt x="690180" y="3661871"/>
                  <a:pt x="695479" y="3662278"/>
                </a:cubicBezTo>
                <a:close/>
                <a:moveTo>
                  <a:pt x="959271" y="3625883"/>
                </a:moveTo>
                <a:lnTo>
                  <a:pt x="955071" y="3627289"/>
                </a:lnTo>
                <a:lnTo>
                  <a:pt x="957066" y="3628704"/>
                </a:lnTo>
                <a:lnTo>
                  <a:pt x="967889" y="3635274"/>
                </a:lnTo>
                <a:lnTo>
                  <a:pt x="967045" y="3630412"/>
                </a:lnTo>
                <a:cubicBezTo>
                  <a:pt x="964833" y="3626619"/>
                  <a:pt x="962106" y="3625639"/>
                  <a:pt x="959271" y="3625883"/>
                </a:cubicBezTo>
                <a:close/>
                <a:moveTo>
                  <a:pt x="1046113" y="3611292"/>
                </a:moveTo>
                <a:lnTo>
                  <a:pt x="1043851" y="3614206"/>
                </a:lnTo>
                <a:lnTo>
                  <a:pt x="1046412" y="3615061"/>
                </a:lnTo>
                <a:close/>
                <a:moveTo>
                  <a:pt x="943108" y="3609079"/>
                </a:moveTo>
                <a:lnTo>
                  <a:pt x="928989" y="3610529"/>
                </a:lnTo>
                <a:lnTo>
                  <a:pt x="931578" y="3629346"/>
                </a:lnTo>
                <a:cubicBezTo>
                  <a:pt x="933824" y="3625146"/>
                  <a:pt x="936023" y="3622529"/>
                  <a:pt x="938188" y="3621083"/>
                </a:cubicBezTo>
                <a:lnTo>
                  <a:pt x="942374" y="3620280"/>
                </a:lnTo>
                <a:lnTo>
                  <a:pt x="941940" y="3618208"/>
                </a:lnTo>
                <a:cubicBezTo>
                  <a:pt x="953279" y="3612674"/>
                  <a:pt x="964316" y="3616784"/>
                  <a:pt x="975364" y="3620239"/>
                </a:cubicBezTo>
                <a:lnTo>
                  <a:pt x="982105" y="3621622"/>
                </a:lnTo>
                <a:lnTo>
                  <a:pt x="978952" y="3614204"/>
                </a:lnTo>
                <a:lnTo>
                  <a:pt x="965057" y="3613937"/>
                </a:lnTo>
                <a:cubicBezTo>
                  <a:pt x="957794" y="3612401"/>
                  <a:pt x="950660" y="3610126"/>
                  <a:pt x="943108" y="3609079"/>
                </a:cubicBezTo>
                <a:close/>
                <a:moveTo>
                  <a:pt x="1005370" y="3604026"/>
                </a:moveTo>
                <a:lnTo>
                  <a:pt x="987785" y="3614372"/>
                </a:lnTo>
                <a:lnTo>
                  <a:pt x="986108" y="3614339"/>
                </a:lnTo>
                <a:lnTo>
                  <a:pt x="985931" y="3622406"/>
                </a:lnTo>
                <a:lnTo>
                  <a:pt x="991981" y="3623647"/>
                </a:lnTo>
                <a:lnTo>
                  <a:pt x="992905" y="3623358"/>
                </a:lnTo>
                <a:lnTo>
                  <a:pt x="1007548" y="3612993"/>
                </a:lnTo>
                <a:close/>
                <a:moveTo>
                  <a:pt x="802044" y="3566872"/>
                </a:moveTo>
                <a:lnTo>
                  <a:pt x="806617" y="3583958"/>
                </a:lnTo>
                <a:lnTo>
                  <a:pt x="805948" y="3568643"/>
                </a:lnTo>
                <a:lnTo>
                  <a:pt x="810033" y="3571200"/>
                </a:lnTo>
                <a:lnTo>
                  <a:pt x="808356" y="3568589"/>
                </a:lnTo>
                <a:cubicBezTo>
                  <a:pt x="806312" y="3565884"/>
                  <a:pt x="804235" y="3564473"/>
                  <a:pt x="802044" y="3566872"/>
                </a:cubicBezTo>
                <a:close/>
                <a:moveTo>
                  <a:pt x="684972" y="3560572"/>
                </a:moveTo>
                <a:cubicBezTo>
                  <a:pt x="690283" y="3560820"/>
                  <a:pt x="695518" y="3564014"/>
                  <a:pt x="700797" y="3565556"/>
                </a:cubicBezTo>
                <a:cubicBezTo>
                  <a:pt x="690213" y="3564331"/>
                  <a:pt x="678876" y="3587122"/>
                  <a:pt x="668679" y="3573265"/>
                </a:cubicBezTo>
                <a:cubicBezTo>
                  <a:pt x="674271" y="3563025"/>
                  <a:pt x="679660" y="3560324"/>
                  <a:pt x="684972" y="3560572"/>
                </a:cubicBezTo>
                <a:close/>
                <a:moveTo>
                  <a:pt x="872511" y="3554918"/>
                </a:moveTo>
                <a:cubicBezTo>
                  <a:pt x="874642" y="3554726"/>
                  <a:pt x="876714" y="3556645"/>
                  <a:pt x="878672" y="3562644"/>
                </a:cubicBezTo>
                <a:cubicBezTo>
                  <a:pt x="871264" y="3587266"/>
                  <a:pt x="848831" y="3578631"/>
                  <a:pt x="853242" y="3560695"/>
                </a:cubicBezTo>
                <a:cubicBezTo>
                  <a:pt x="859176" y="3575092"/>
                  <a:pt x="866110" y="3555493"/>
                  <a:pt x="872511" y="3554918"/>
                </a:cubicBezTo>
                <a:close/>
                <a:moveTo>
                  <a:pt x="888959" y="3538022"/>
                </a:moveTo>
                <a:cubicBezTo>
                  <a:pt x="869283" y="3556316"/>
                  <a:pt x="850450" y="3545850"/>
                  <a:pt x="831437" y="3543661"/>
                </a:cubicBezTo>
                <a:lnTo>
                  <a:pt x="824088" y="3558564"/>
                </a:lnTo>
                <a:lnTo>
                  <a:pt x="826862" y="3560665"/>
                </a:lnTo>
                <a:cubicBezTo>
                  <a:pt x="829736" y="3562448"/>
                  <a:pt x="831588" y="3564150"/>
                  <a:pt x="831334" y="3573823"/>
                </a:cubicBezTo>
                <a:cubicBezTo>
                  <a:pt x="829802" y="3577743"/>
                  <a:pt x="827351" y="3579557"/>
                  <a:pt x="824616" y="3579841"/>
                </a:cubicBezTo>
                <a:lnTo>
                  <a:pt x="822705" y="3579126"/>
                </a:lnTo>
                <a:lnTo>
                  <a:pt x="828241" y="3582590"/>
                </a:lnTo>
                <a:cubicBezTo>
                  <a:pt x="834033" y="3584014"/>
                  <a:pt x="839821" y="3581360"/>
                  <a:pt x="850513" y="3572063"/>
                </a:cubicBezTo>
                <a:cubicBezTo>
                  <a:pt x="865657" y="3610781"/>
                  <a:pt x="866047" y="3579770"/>
                  <a:pt x="887430" y="3615671"/>
                </a:cubicBezTo>
                <a:cubicBezTo>
                  <a:pt x="884567" y="3606628"/>
                  <a:pt x="887581" y="3598719"/>
                  <a:pt x="892679" y="3594058"/>
                </a:cubicBezTo>
                <a:lnTo>
                  <a:pt x="900427" y="3590256"/>
                </a:lnTo>
                <a:lnTo>
                  <a:pt x="894086" y="3579111"/>
                </a:lnTo>
                <a:cubicBezTo>
                  <a:pt x="897250" y="3568451"/>
                  <a:pt x="904095" y="3566599"/>
                  <a:pt x="909484" y="3569188"/>
                </a:cubicBezTo>
                <a:cubicBezTo>
                  <a:pt x="914876" y="3571779"/>
                  <a:pt x="918812" y="3578812"/>
                  <a:pt x="916157" y="3585920"/>
                </a:cubicBezTo>
                <a:cubicBezTo>
                  <a:pt x="913383" y="3582381"/>
                  <a:pt x="911047" y="3584119"/>
                  <a:pt x="909325" y="3587684"/>
                </a:cubicBezTo>
                <a:lnTo>
                  <a:pt x="908399" y="3591456"/>
                </a:lnTo>
                <a:lnTo>
                  <a:pt x="910434" y="3591947"/>
                </a:lnTo>
                <a:cubicBezTo>
                  <a:pt x="905935" y="3600164"/>
                  <a:pt x="897000" y="3607871"/>
                  <a:pt x="900089" y="3616631"/>
                </a:cubicBezTo>
                <a:cubicBezTo>
                  <a:pt x="906807" y="3607783"/>
                  <a:pt x="906146" y="3645809"/>
                  <a:pt x="918830" y="3628325"/>
                </a:cubicBezTo>
                <a:lnTo>
                  <a:pt x="920614" y="3611388"/>
                </a:lnTo>
                <a:lnTo>
                  <a:pt x="918652" y="3611591"/>
                </a:lnTo>
                <a:lnTo>
                  <a:pt x="921208" y="3605736"/>
                </a:lnTo>
                <a:lnTo>
                  <a:pt x="921755" y="3600535"/>
                </a:lnTo>
                <a:cubicBezTo>
                  <a:pt x="922438" y="3591255"/>
                  <a:pt x="924019" y="3582064"/>
                  <a:pt x="930078" y="3573261"/>
                </a:cubicBezTo>
                <a:lnTo>
                  <a:pt x="928304" y="3593771"/>
                </a:lnTo>
                <a:lnTo>
                  <a:pt x="938916" y="3589452"/>
                </a:lnTo>
                <a:cubicBezTo>
                  <a:pt x="948071" y="3587049"/>
                  <a:pt x="957085" y="3584042"/>
                  <a:pt x="958328" y="3563693"/>
                </a:cubicBezTo>
                <a:cubicBezTo>
                  <a:pt x="935446" y="3547528"/>
                  <a:pt x="910759" y="3591283"/>
                  <a:pt x="888959" y="3538022"/>
                </a:cubicBezTo>
                <a:close/>
                <a:moveTo>
                  <a:pt x="763138" y="3537397"/>
                </a:moveTo>
                <a:cubicBezTo>
                  <a:pt x="765556" y="3536389"/>
                  <a:pt x="767917" y="3537410"/>
                  <a:pt x="770245" y="3539409"/>
                </a:cubicBezTo>
                <a:cubicBezTo>
                  <a:pt x="774906" y="3543411"/>
                  <a:pt x="779450" y="3551331"/>
                  <a:pt x="784128" y="3554780"/>
                </a:cubicBezTo>
                <a:cubicBezTo>
                  <a:pt x="774081" y="3570853"/>
                  <a:pt x="765384" y="3542571"/>
                  <a:pt x="755667" y="3547549"/>
                </a:cubicBezTo>
                <a:cubicBezTo>
                  <a:pt x="758239" y="3541440"/>
                  <a:pt x="760718" y="3538405"/>
                  <a:pt x="763138" y="3537397"/>
                </a:cubicBezTo>
                <a:close/>
                <a:moveTo>
                  <a:pt x="900653" y="3528525"/>
                </a:moveTo>
                <a:lnTo>
                  <a:pt x="899578" y="3528952"/>
                </a:lnTo>
                <a:lnTo>
                  <a:pt x="897049" y="3529189"/>
                </a:lnTo>
                <a:lnTo>
                  <a:pt x="898676" y="3533553"/>
                </a:lnTo>
                <a:close/>
                <a:moveTo>
                  <a:pt x="593583" y="3526660"/>
                </a:moveTo>
                <a:cubicBezTo>
                  <a:pt x="601559" y="3544262"/>
                  <a:pt x="604050" y="3561416"/>
                  <a:pt x="598410" y="3577944"/>
                </a:cubicBezTo>
                <a:cubicBezTo>
                  <a:pt x="592353" y="3564055"/>
                  <a:pt x="592471" y="3546483"/>
                  <a:pt x="580237" y="3546005"/>
                </a:cubicBezTo>
                <a:cubicBezTo>
                  <a:pt x="584704" y="3539556"/>
                  <a:pt x="589172" y="3533049"/>
                  <a:pt x="593583" y="3526660"/>
                </a:cubicBezTo>
                <a:close/>
                <a:moveTo>
                  <a:pt x="956073" y="3522946"/>
                </a:moveTo>
                <a:lnTo>
                  <a:pt x="949850" y="3527681"/>
                </a:lnTo>
                <a:lnTo>
                  <a:pt x="940793" y="3531078"/>
                </a:lnTo>
                <a:lnTo>
                  <a:pt x="943601" y="3537300"/>
                </a:lnTo>
                <a:cubicBezTo>
                  <a:pt x="948040" y="3530373"/>
                  <a:pt x="952362" y="3529206"/>
                  <a:pt x="956618" y="3528127"/>
                </a:cubicBezTo>
                <a:close/>
                <a:moveTo>
                  <a:pt x="552373" y="3519173"/>
                </a:moveTo>
                <a:cubicBezTo>
                  <a:pt x="557676" y="3519582"/>
                  <a:pt x="562824" y="3524816"/>
                  <a:pt x="567817" y="3534877"/>
                </a:cubicBezTo>
                <a:cubicBezTo>
                  <a:pt x="561011" y="3548732"/>
                  <a:pt x="555044" y="3535627"/>
                  <a:pt x="548117" y="3553709"/>
                </a:cubicBezTo>
                <a:cubicBezTo>
                  <a:pt x="544095" y="3546601"/>
                  <a:pt x="540047" y="3539373"/>
                  <a:pt x="536029" y="3532417"/>
                </a:cubicBezTo>
                <a:cubicBezTo>
                  <a:pt x="541621" y="3523179"/>
                  <a:pt x="547074" y="3518766"/>
                  <a:pt x="552373" y="3519173"/>
                </a:cubicBezTo>
                <a:close/>
                <a:moveTo>
                  <a:pt x="894077" y="3500991"/>
                </a:moveTo>
                <a:cubicBezTo>
                  <a:pt x="885944" y="3499132"/>
                  <a:pt x="876330" y="3502798"/>
                  <a:pt x="870543" y="3516069"/>
                </a:cubicBezTo>
                <a:cubicBezTo>
                  <a:pt x="876934" y="3541059"/>
                  <a:pt x="884739" y="3519724"/>
                  <a:pt x="891861" y="3521501"/>
                </a:cubicBezTo>
                <a:lnTo>
                  <a:pt x="892558" y="3522128"/>
                </a:lnTo>
                <a:lnTo>
                  <a:pt x="902654" y="3506279"/>
                </a:lnTo>
                <a:close/>
                <a:moveTo>
                  <a:pt x="904545" y="3487514"/>
                </a:moveTo>
                <a:lnTo>
                  <a:pt x="903654" y="3488388"/>
                </a:lnTo>
                <a:lnTo>
                  <a:pt x="904681" y="3489215"/>
                </a:lnTo>
                <a:close/>
                <a:moveTo>
                  <a:pt x="911684" y="3480522"/>
                </a:moveTo>
                <a:lnTo>
                  <a:pt x="909418" y="3482743"/>
                </a:lnTo>
                <a:lnTo>
                  <a:pt x="910337" y="3493777"/>
                </a:lnTo>
                <a:lnTo>
                  <a:pt x="916168" y="3498479"/>
                </a:lnTo>
                <a:cubicBezTo>
                  <a:pt x="919664" y="3500847"/>
                  <a:pt x="922615" y="3502624"/>
                  <a:pt x="925417" y="3505051"/>
                </a:cubicBezTo>
                <a:lnTo>
                  <a:pt x="931694" y="3512915"/>
                </a:lnTo>
                <a:lnTo>
                  <a:pt x="939621" y="3506408"/>
                </a:lnTo>
                <a:lnTo>
                  <a:pt x="945268" y="3502141"/>
                </a:lnTo>
                <a:lnTo>
                  <a:pt x="948157" y="3483953"/>
                </a:lnTo>
                <a:lnTo>
                  <a:pt x="942314" y="3486344"/>
                </a:lnTo>
                <a:cubicBezTo>
                  <a:pt x="936667" y="3488597"/>
                  <a:pt x="931044" y="3490228"/>
                  <a:pt x="925490" y="3489540"/>
                </a:cubicBezTo>
                <a:close/>
                <a:moveTo>
                  <a:pt x="881431" y="3477149"/>
                </a:moveTo>
                <a:lnTo>
                  <a:pt x="878191" y="3486346"/>
                </a:lnTo>
                <a:lnTo>
                  <a:pt x="892104" y="3482053"/>
                </a:lnTo>
                <a:lnTo>
                  <a:pt x="884298" y="3481702"/>
                </a:lnTo>
                <a:close/>
                <a:moveTo>
                  <a:pt x="696444" y="3477144"/>
                </a:moveTo>
                <a:cubicBezTo>
                  <a:pt x="701574" y="3482870"/>
                  <a:pt x="706910" y="3480412"/>
                  <a:pt x="711830" y="3493667"/>
                </a:cubicBezTo>
                <a:cubicBezTo>
                  <a:pt x="696715" y="3497868"/>
                  <a:pt x="696056" y="3514630"/>
                  <a:pt x="686098" y="3501857"/>
                </a:cubicBezTo>
                <a:cubicBezTo>
                  <a:pt x="693058" y="3493879"/>
                  <a:pt x="690057" y="3485151"/>
                  <a:pt x="696444" y="3477144"/>
                </a:cubicBezTo>
                <a:close/>
                <a:moveTo>
                  <a:pt x="608200" y="3469873"/>
                </a:moveTo>
                <a:cubicBezTo>
                  <a:pt x="618670" y="3491315"/>
                  <a:pt x="651059" y="3467684"/>
                  <a:pt x="670581" y="3515427"/>
                </a:cubicBezTo>
                <a:cubicBezTo>
                  <a:pt x="680209" y="3511828"/>
                  <a:pt x="690346" y="3493446"/>
                  <a:pt x="699013" y="3522716"/>
                </a:cubicBezTo>
                <a:cubicBezTo>
                  <a:pt x="711042" y="3512250"/>
                  <a:pt x="723396" y="3490055"/>
                  <a:pt x="734733" y="3500015"/>
                </a:cubicBezTo>
                <a:cubicBezTo>
                  <a:pt x="717400" y="3538343"/>
                  <a:pt x="710890" y="3534892"/>
                  <a:pt x="707472" y="3559036"/>
                </a:cubicBezTo>
                <a:cubicBezTo>
                  <a:pt x="695685" y="3552077"/>
                  <a:pt x="704683" y="3522776"/>
                  <a:pt x="692386" y="3532404"/>
                </a:cubicBezTo>
                <a:cubicBezTo>
                  <a:pt x="687979" y="3538942"/>
                  <a:pt x="694606" y="3546259"/>
                  <a:pt x="691757" y="3552706"/>
                </a:cubicBezTo>
                <a:cubicBezTo>
                  <a:pt x="686628" y="3532822"/>
                  <a:pt x="682609" y="3524577"/>
                  <a:pt x="669625" y="3545927"/>
                </a:cubicBezTo>
                <a:cubicBezTo>
                  <a:pt x="642842" y="3518249"/>
                  <a:pt x="615008" y="3525535"/>
                  <a:pt x="587600" y="3519209"/>
                </a:cubicBezTo>
                <a:cubicBezTo>
                  <a:pt x="559227" y="3582730"/>
                  <a:pt x="598154" y="3497344"/>
                  <a:pt x="572422" y="3492545"/>
                </a:cubicBezTo>
                <a:cubicBezTo>
                  <a:pt x="578061" y="3482139"/>
                  <a:pt x="583250" y="3487809"/>
                  <a:pt x="588827" y="3478482"/>
                </a:cubicBezTo>
                <a:cubicBezTo>
                  <a:pt x="601454" y="3491376"/>
                  <a:pt x="586427" y="3502083"/>
                  <a:pt x="590895" y="3514320"/>
                </a:cubicBezTo>
                <a:cubicBezTo>
                  <a:pt x="604394" y="3489517"/>
                  <a:pt x="615941" y="3529822"/>
                  <a:pt x="629375" y="3507212"/>
                </a:cubicBezTo>
                <a:cubicBezTo>
                  <a:pt x="623377" y="3508950"/>
                  <a:pt x="593387" y="3490596"/>
                  <a:pt x="608200" y="3469873"/>
                </a:cubicBezTo>
                <a:close/>
                <a:moveTo>
                  <a:pt x="903005" y="3468186"/>
                </a:moveTo>
                <a:lnTo>
                  <a:pt x="892306" y="3481991"/>
                </a:lnTo>
                <a:lnTo>
                  <a:pt x="903126" y="3478652"/>
                </a:lnTo>
                <a:lnTo>
                  <a:pt x="903731" y="3477291"/>
                </a:lnTo>
                <a:close/>
                <a:moveTo>
                  <a:pt x="592911" y="3447357"/>
                </a:moveTo>
                <a:cubicBezTo>
                  <a:pt x="595297" y="3447249"/>
                  <a:pt x="597643" y="3448671"/>
                  <a:pt x="599976" y="3450618"/>
                </a:cubicBezTo>
                <a:cubicBezTo>
                  <a:pt x="604644" y="3454515"/>
                  <a:pt x="609262" y="3460511"/>
                  <a:pt x="614061" y="3460587"/>
                </a:cubicBezTo>
                <a:cubicBezTo>
                  <a:pt x="604105" y="3473181"/>
                  <a:pt x="594567" y="3471923"/>
                  <a:pt x="585600" y="3453270"/>
                </a:cubicBezTo>
                <a:cubicBezTo>
                  <a:pt x="588097" y="3449102"/>
                  <a:pt x="590524" y="3447465"/>
                  <a:pt x="592911" y="3447357"/>
                </a:cubicBezTo>
                <a:close/>
                <a:moveTo>
                  <a:pt x="757845" y="3426076"/>
                </a:moveTo>
                <a:cubicBezTo>
                  <a:pt x="760626" y="3424603"/>
                  <a:pt x="763684" y="3424788"/>
                  <a:pt x="766379" y="3426082"/>
                </a:cubicBezTo>
                <a:cubicBezTo>
                  <a:pt x="771770" y="3428674"/>
                  <a:pt x="775705" y="3435706"/>
                  <a:pt x="773052" y="3442814"/>
                </a:cubicBezTo>
                <a:cubicBezTo>
                  <a:pt x="767505" y="3435736"/>
                  <a:pt x="763697" y="3449772"/>
                  <a:pt x="763096" y="3457298"/>
                </a:cubicBezTo>
                <a:cubicBezTo>
                  <a:pt x="759047" y="3450250"/>
                  <a:pt x="755058" y="3443084"/>
                  <a:pt x="750980" y="3436006"/>
                </a:cubicBezTo>
                <a:cubicBezTo>
                  <a:pt x="752561" y="3430675"/>
                  <a:pt x="755064" y="3427547"/>
                  <a:pt x="757845" y="3426076"/>
                </a:cubicBezTo>
                <a:close/>
                <a:moveTo>
                  <a:pt x="729406" y="3411812"/>
                </a:moveTo>
                <a:cubicBezTo>
                  <a:pt x="731536" y="3411621"/>
                  <a:pt x="733608" y="3413540"/>
                  <a:pt x="735566" y="3419539"/>
                </a:cubicBezTo>
                <a:cubicBezTo>
                  <a:pt x="728159" y="3444161"/>
                  <a:pt x="705725" y="3435525"/>
                  <a:pt x="710136" y="3417589"/>
                </a:cubicBezTo>
                <a:cubicBezTo>
                  <a:pt x="716071" y="3431984"/>
                  <a:pt x="723004" y="3412387"/>
                  <a:pt x="729406" y="3411812"/>
                </a:cubicBezTo>
                <a:close/>
                <a:moveTo>
                  <a:pt x="614735" y="3410184"/>
                </a:moveTo>
                <a:cubicBezTo>
                  <a:pt x="623372" y="3420982"/>
                  <a:pt x="615183" y="3430578"/>
                  <a:pt x="626519" y="3441615"/>
                </a:cubicBezTo>
                <a:cubicBezTo>
                  <a:pt x="609307" y="3448001"/>
                  <a:pt x="592209" y="3451753"/>
                  <a:pt x="575625" y="3437595"/>
                </a:cubicBezTo>
                <a:cubicBezTo>
                  <a:pt x="590624" y="3422212"/>
                  <a:pt x="607776" y="3452649"/>
                  <a:pt x="614735" y="3410184"/>
                </a:cubicBezTo>
                <a:close/>
                <a:moveTo>
                  <a:pt x="620032" y="3394292"/>
                </a:moveTo>
                <a:cubicBezTo>
                  <a:pt x="622450" y="3393284"/>
                  <a:pt x="624809" y="3394305"/>
                  <a:pt x="627140" y="3396304"/>
                </a:cubicBezTo>
                <a:cubicBezTo>
                  <a:pt x="631801" y="3400306"/>
                  <a:pt x="636344" y="3408226"/>
                  <a:pt x="641022" y="3411674"/>
                </a:cubicBezTo>
                <a:cubicBezTo>
                  <a:pt x="630976" y="3427747"/>
                  <a:pt x="622278" y="3399466"/>
                  <a:pt x="612562" y="3404444"/>
                </a:cubicBezTo>
                <a:cubicBezTo>
                  <a:pt x="615133" y="3398333"/>
                  <a:pt x="617613" y="3395300"/>
                  <a:pt x="620032" y="3394292"/>
                </a:cubicBezTo>
                <a:close/>
                <a:moveTo>
                  <a:pt x="757548" y="3385420"/>
                </a:moveTo>
                <a:lnTo>
                  <a:pt x="756473" y="3385846"/>
                </a:lnTo>
                <a:lnTo>
                  <a:pt x="753944" y="3386083"/>
                </a:lnTo>
                <a:lnTo>
                  <a:pt x="755571" y="3390447"/>
                </a:lnTo>
                <a:close/>
                <a:moveTo>
                  <a:pt x="812965" y="3379841"/>
                </a:moveTo>
                <a:lnTo>
                  <a:pt x="806744" y="3384575"/>
                </a:lnTo>
                <a:lnTo>
                  <a:pt x="797687" y="3387972"/>
                </a:lnTo>
                <a:lnTo>
                  <a:pt x="800496" y="3394195"/>
                </a:lnTo>
                <a:cubicBezTo>
                  <a:pt x="804935" y="3387268"/>
                  <a:pt x="809256" y="3386100"/>
                  <a:pt x="813512" y="3385021"/>
                </a:cubicBezTo>
                <a:close/>
                <a:moveTo>
                  <a:pt x="750969" y="3357885"/>
                </a:moveTo>
                <a:cubicBezTo>
                  <a:pt x="742838" y="3356027"/>
                  <a:pt x="733225" y="3359693"/>
                  <a:pt x="727437" y="3372963"/>
                </a:cubicBezTo>
                <a:cubicBezTo>
                  <a:pt x="733828" y="3397954"/>
                  <a:pt x="741632" y="3376619"/>
                  <a:pt x="748755" y="3378396"/>
                </a:cubicBezTo>
                <a:lnTo>
                  <a:pt x="749453" y="3379022"/>
                </a:lnTo>
                <a:lnTo>
                  <a:pt x="759547" y="3363171"/>
                </a:lnTo>
                <a:close/>
                <a:moveTo>
                  <a:pt x="761440" y="3344408"/>
                </a:moveTo>
                <a:lnTo>
                  <a:pt x="760548" y="3345280"/>
                </a:lnTo>
                <a:lnTo>
                  <a:pt x="761575" y="3346108"/>
                </a:lnTo>
                <a:close/>
                <a:moveTo>
                  <a:pt x="768578" y="3337416"/>
                </a:moveTo>
                <a:lnTo>
                  <a:pt x="766313" y="3339637"/>
                </a:lnTo>
                <a:lnTo>
                  <a:pt x="767232" y="3350672"/>
                </a:lnTo>
                <a:lnTo>
                  <a:pt x="773063" y="3355374"/>
                </a:lnTo>
                <a:cubicBezTo>
                  <a:pt x="776558" y="3357741"/>
                  <a:pt x="779510" y="3359518"/>
                  <a:pt x="782312" y="3361946"/>
                </a:cubicBezTo>
                <a:lnTo>
                  <a:pt x="788588" y="3369810"/>
                </a:lnTo>
                <a:lnTo>
                  <a:pt x="796515" y="3363303"/>
                </a:lnTo>
                <a:lnTo>
                  <a:pt x="802163" y="3359036"/>
                </a:lnTo>
                <a:lnTo>
                  <a:pt x="805051" y="3340845"/>
                </a:lnTo>
                <a:lnTo>
                  <a:pt x="799207" y="3343238"/>
                </a:lnTo>
                <a:cubicBezTo>
                  <a:pt x="793562" y="3345491"/>
                  <a:pt x="787938" y="3347120"/>
                  <a:pt x="782386" y="3346435"/>
                </a:cubicBezTo>
                <a:close/>
                <a:moveTo>
                  <a:pt x="738325" y="3334043"/>
                </a:moveTo>
                <a:lnTo>
                  <a:pt x="735086" y="3343241"/>
                </a:lnTo>
                <a:lnTo>
                  <a:pt x="748998" y="3338948"/>
                </a:lnTo>
                <a:lnTo>
                  <a:pt x="741192" y="3338597"/>
                </a:lnTo>
                <a:close/>
                <a:moveTo>
                  <a:pt x="553340" y="3334037"/>
                </a:moveTo>
                <a:cubicBezTo>
                  <a:pt x="558469" y="3339764"/>
                  <a:pt x="563804" y="3337306"/>
                  <a:pt x="568724" y="3350562"/>
                </a:cubicBezTo>
                <a:cubicBezTo>
                  <a:pt x="553610" y="3354762"/>
                  <a:pt x="552950" y="3371524"/>
                  <a:pt x="542993" y="3358751"/>
                </a:cubicBezTo>
                <a:cubicBezTo>
                  <a:pt x="549952" y="3350773"/>
                  <a:pt x="546952" y="3342045"/>
                  <a:pt x="553340" y="3334037"/>
                </a:cubicBezTo>
                <a:close/>
                <a:moveTo>
                  <a:pt x="465094" y="3326767"/>
                </a:moveTo>
                <a:cubicBezTo>
                  <a:pt x="475565" y="3348210"/>
                  <a:pt x="507954" y="3324579"/>
                  <a:pt x="527478" y="3372321"/>
                </a:cubicBezTo>
                <a:cubicBezTo>
                  <a:pt x="537104" y="3368722"/>
                  <a:pt x="547240" y="3350340"/>
                  <a:pt x="555908" y="3379610"/>
                </a:cubicBezTo>
                <a:cubicBezTo>
                  <a:pt x="567936" y="3369144"/>
                  <a:pt x="580291" y="3346950"/>
                  <a:pt x="591628" y="3356910"/>
                </a:cubicBezTo>
                <a:cubicBezTo>
                  <a:pt x="574294" y="3395237"/>
                  <a:pt x="567785" y="3391787"/>
                  <a:pt x="564366" y="3415931"/>
                </a:cubicBezTo>
                <a:cubicBezTo>
                  <a:pt x="552580" y="3408971"/>
                  <a:pt x="561575" y="3379671"/>
                  <a:pt x="549281" y="3389299"/>
                </a:cubicBezTo>
                <a:cubicBezTo>
                  <a:pt x="544873" y="3395836"/>
                  <a:pt x="551501" y="3403153"/>
                  <a:pt x="548651" y="3409600"/>
                </a:cubicBezTo>
                <a:cubicBezTo>
                  <a:pt x="543522" y="3389717"/>
                  <a:pt x="539506" y="3381471"/>
                  <a:pt x="526519" y="3402822"/>
                </a:cubicBezTo>
                <a:cubicBezTo>
                  <a:pt x="499737" y="3375143"/>
                  <a:pt x="471904" y="3382428"/>
                  <a:pt x="444494" y="3376102"/>
                </a:cubicBezTo>
                <a:cubicBezTo>
                  <a:pt x="416122" y="3439624"/>
                  <a:pt x="455048" y="3354239"/>
                  <a:pt x="429317" y="3349440"/>
                </a:cubicBezTo>
                <a:cubicBezTo>
                  <a:pt x="434956" y="3339034"/>
                  <a:pt x="440145" y="3344701"/>
                  <a:pt x="445721" y="3335376"/>
                </a:cubicBezTo>
                <a:cubicBezTo>
                  <a:pt x="458348" y="3348270"/>
                  <a:pt x="443322" y="3358978"/>
                  <a:pt x="447789" y="3371214"/>
                </a:cubicBezTo>
                <a:cubicBezTo>
                  <a:pt x="461288" y="3346411"/>
                  <a:pt x="472833" y="3386716"/>
                  <a:pt x="486270" y="3364106"/>
                </a:cubicBezTo>
                <a:cubicBezTo>
                  <a:pt x="480272" y="3365844"/>
                  <a:pt x="450282" y="3347490"/>
                  <a:pt x="465094" y="3326767"/>
                </a:cubicBezTo>
                <a:close/>
                <a:moveTo>
                  <a:pt x="759900" y="3325080"/>
                </a:moveTo>
                <a:lnTo>
                  <a:pt x="749201" y="3338885"/>
                </a:lnTo>
                <a:lnTo>
                  <a:pt x="760020" y="3335547"/>
                </a:lnTo>
                <a:lnTo>
                  <a:pt x="760626" y="3334183"/>
                </a:lnTo>
                <a:close/>
                <a:moveTo>
                  <a:pt x="449805" y="3304252"/>
                </a:moveTo>
                <a:cubicBezTo>
                  <a:pt x="452192" y="3304144"/>
                  <a:pt x="454540" y="3305565"/>
                  <a:pt x="456870" y="3307513"/>
                </a:cubicBezTo>
                <a:cubicBezTo>
                  <a:pt x="461539" y="3311409"/>
                  <a:pt x="466156" y="3317406"/>
                  <a:pt x="470955" y="3317481"/>
                </a:cubicBezTo>
                <a:cubicBezTo>
                  <a:pt x="461000" y="3330076"/>
                  <a:pt x="451462" y="3328818"/>
                  <a:pt x="442495" y="3310164"/>
                </a:cubicBezTo>
                <a:cubicBezTo>
                  <a:pt x="444991" y="3305996"/>
                  <a:pt x="447419" y="3304359"/>
                  <a:pt x="449805" y="3304252"/>
                </a:cubicBezTo>
                <a:close/>
                <a:moveTo>
                  <a:pt x="614740" y="3282968"/>
                </a:moveTo>
                <a:cubicBezTo>
                  <a:pt x="617520" y="3281497"/>
                  <a:pt x="620579" y="3281682"/>
                  <a:pt x="623275" y="3282977"/>
                </a:cubicBezTo>
                <a:cubicBezTo>
                  <a:pt x="628665" y="3285568"/>
                  <a:pt x="632600" y="3292601"/>
                  <a:pt x="629947" y="3299709"/>
                </a:cubicBezTo>
                <a:cubicBezTo>
                  <a:pt x="624400" y="3292631"/>
                  <a:pt x="620592" y="3306666"/>
                  <a:pt x="619991" y="3314192"/>
                </a:cubicBezTo>
                <a:cubicBezTo>
                  <a:pt x="615941" y="3307144"/>
                  <a:pt x="611952" y="3299978"/>
                  <a:pt x="607875" y="3292900"/>
                </a:cubicBezTo>
                <a:cubicBezTo>
                  <a:pt x="609456" y="3287569"/>
                  <a:pt x="611958" y="3284442"/>
                  <a:pt x="614740" y="3282968"/>
                </a:cubicBezTo>
                <a:close/>
                <a:moveTo>
                  <a:pt x="586300" y="3268707"/>
                </a:moveTo>
                <a:cubicBezTo>
                  <a:pt x="588431" y="3268515"/>
                  <a:pt x="590503" y="3270434"/>
                  <a:pt x="592463" y="3276433"/>
                </a:cubicBezTo>
                <a:cubicBezTo>
                  <a:pt x="585054" y="3301055"/>
                  <a:pt x="562620" y="3292418"/>
                  <a:pt x="567029" y="3274484"/>
                </a:cubicBezTo>
                <a:cubicBezTo>
                  <a:pt x="572965" y="3288879"/>
                  <a:pt x="579899" y="3269282"/>
                  <a:pt x="586300" y="3268707"/>
                </a:cubicBezTo>
                <a:close/>
                <a:moveTo>
                  <a:pt x="471629" y="3267078"/>
                </a:moveTo>
                <a:cubicBezTo>
                  <a:pt x="480265" y="3277874"/>
                  <a:pt x="472077" y="3287472"/>
                  <a:pt x="483414" y="3298509"/>
                </a:cubicBezTo>
                <a:cubicBezTo>
                  <a:pt x="466201" y="3304896"/>
                  <a:pt x="449104" y="3308646"/>
                  <a:pt x="432520" y="3294490"/>
                </a:cubicBezTo>
                <a:cubicBezTo>
                  <a:pt x="447518" y="3279106"/>
                  <a:pt x="464670" y="3309544"/>
                  <a:pt x="471629" y="3267078"/>
                </a:cubicBezTo>
                <a:close/>
                <a:moveTo>
                  <a:pt x="476926" y="3251186"/>
                </a:moveTo>
                <a:cubicBezTo>
                  <a:pt x="479345" y="3250178"/>
                  <a:pt x="481704" y="3251199"/>
                  <a:pt x="484035" y="3253198"/>
                </a:cubicBezTo>
                <a:cubicBezTo>
                  <a:pt x="488695" y="3257200"/>
                  <a:pt x="493238" y="3265120"/>
                  <a:pt x="497916" y="3268567"/>
                </a:cubicBezTo>
                <a:cubicBezTo>
                  <a:pt x="487870" y="3284642"/>
                  <a:pt x="479173" y="3256360"/>
                  <a:pt x="469456" y="3261338"/>
                </a:cubicBezTo>
                <a:cubicBezTo>
                  <a:pt x="472028" y="3255227"/>
                  <a:pt x="474507" y="3252194"/>
                  <a:pt x="476926" y="3251186"/>
                </a:cubicBezTo>
                <a:close/>
                <a:moveTo>
                  <a:pt x="614442" y="3242314"/>
                </a:moveTo>
                <a:lnTo>
                  <a:pt x="613367" y="3242741"/>
                </a:lnTo>
                <a:lnTo>
                  <a:pt x="610838" y="3242978"/>
                </a:lnTo>
                <a:lnTo>
                  <a:pt x="612465" y="3247342"/>
                </a:lnTo>
                <a:close/>
                <a:moveTo>
                  <a:pt x="669862" y="3236735"/>
                </a:moveTo>
                <a:lnTo>
                  <a:pt x="663639" y="3241470"/>
                </a:lnTo>
                <a:lnTo>
                  <a:pt x="654581" y="3244867"/>
                </a:lnTo>
                <a:lnTo>
                  <a:pt x="657390" y="3251089"/>
                </a:lnTo>
                <a:cubicBezTo>
                  <a:pt x="661830" y="3244162"/>
                  <a:pt x="666150" y="3242995"/>
                  <a:pt x="670406" y="3241913"/>
                </a:cubicBezTo>
                <a:close/>
                <a:moveTo>
                  <a:pt x="607864" y="3214780"/>
                </a:moveTo>
                <a:cubicBezTo>
                  <a:pt x="599733" y="3212921"/>
                  <a:pt x="590119" y="3216587"/>
                  <a:pt x="584332" y="3229858"/>
                </a:cubicBezTo>
                <a:cubicBezTo>
                  <a:pt x="590723" y="3254848"/>
                  <a:pt x="598526" y="3233513"/>
                  <a:pt x="605649" y="3235290"/>
                </a:cubicBezTo>
                <a:lnTo>
                  <a:pt x="606346" y="3235917"/>
                </a:lnTo>
                <a:lnTo>
                  <a:pt x="616443" y="3220066"/>
                </a:lnTo>
                <a:close/>
                <a:moveTo>
                  <a:pt x="618334" y="3201303"/>
                </a:moveTo>
                <a:lnTo>
                  <a:pt x="617442" y="3202175"/>
                </a:lnTo>
                <a:lnTo>
                  <a:pt x="618470" y="3203002"/>
                </a:lnTo>
                <a:close/>
                <a:moveTo>
                  <a:pt x="625472" y="3194311"/>
                </a:moveTo>
                <a:lnTo>
                  <a:pt x="623207" y="3196529"/>
                </a:lnTo>
                <a:lnTo>
                  <a:pt x="624126" y="3207566"/>
                </a:lnTo>
                <a:lnTo>
                  <a:pt x="629957" y="3212268"/>
                </a:lnTo>
                <a:cubicBezTo>
                  <a:pt x="633451" y="3214633"/>
                  <a:pt x="636404" y="3216413"/>
                  <a:pt x="639207" y="3218840"/>
                </a:cubicBezTo>
                <a:lnTo>
                  <a:pt x="645483" y="3226704"/>
                </a:lnTo>
                <a:lnTo>
                  <a:pt x="653410" y="3220197"/>
                </a:lnTo>
                <a:lnTo>
                  <a:pt x="659058" y="3215930"/>
                </a:lnTo>
                <a:lnTo>
                  <a:pt x="661946" y="3197740"/>
                </a:lnTo>
                <a:lnTo>
                  <a:pt x="656102" y="3200133"/>
                </a:lnTo>
                <a:cubicBezTo>
                  <a:pt x="650459" y="3202384"/>
                  <a:pt x="644832" y="3204014"/>
                  <a:pt x="639279" y="3203329"/>
                </a:cubicBezTo>
                <a:close/>
                <a:moveTo>
                  <a:pt x="595220" y="3190935"/>
                </a:moveTo>
                <a:lnTo>
                  <a:pt x="591980" y="3200135"/>
                </a:lnTo>
                <a:lnTo>
                  <a:pt x="605893" y="3195842"/>
                </a:lnTo>
                <a:lnTo>
                  <a:pt x="598087" y="3195491"/>
                </a:lnTo>
                <a:close/>
                <a:moveTo>
                  <a:pt x="410235" y="3190931"/>
                </a:moveTo>
                <a:cubicBezTo>
                  <a:pt x="415363" y="3196659"/>
                  <a:pt x="420701" y="3194199"/>
                  <a:pt x="425618" y="3207456"/>
                </a:cubicBezTo>
                <a:cubicBezTo>
                  <a:pt x="410504" y="3211657"/>
                  <a:pt x="409843" y="3228419"/>
                  <a:pt x="399887" y="3215644"/>
                </a:cubicBezTo>
                <a:cubicBezTo>
                  <a:pt x="406847" y="3207668"/>
                  <a:pt x="403846" y="3198940"/>
                  <a:pt x="410235" y="3190931"/>
                </a:cubicBezTo>
                <a:close/>
                <a:moveTo>
                  <a:pt x="321989" y="3183662"/>
                </a:moveTo>
                <a:cubicBezTo>
                  <a:pt x="332459" y="3205104"/>
                  <a:pt x="364848" y="3181473"/>
                  <a:pt x="384370" y="3229216"/>
                </a:cubicBezTo>
                <a:cubicBezTo>
                  <a:pt x="394000" y="3225617"/>
                  <a:pt x="404135" y="3207235"/>
                  <a:pt x="412803" y="3236505"/>
                </a:cubicBezTo>
                <a:cubicBezTo>
                  <a:pt x="424830" y="3226039"/>
                  <a:pt x="437185" y="3203844"/>
                  <a:pt x="448522" y="3213804"/>
                </a:cubicBezTo>
                <a:cubicBezTo>
                  <a:pt x="431189" y="3252132"/>
                  <a:pt x="424679" y="3248679"/>
                  <a:pt x="421261" y="3272825"/>
                </a:cubicBezTo>
                <a:cubicBezTo>
                  <a:pt x="409474" y="3265866"/>
                  <a:pt x="418469" y="3236565"/>
                  <a:pt x="406175" y="3246193"/>
                </a:cubicBezTo>
                <a:cubicBezTo>
                  <a:pt x="401768" y="3252731"/>
                  <a:pt x="408395" y="3260048"/>
                  <a:pt x="405546" y="3266495"/>
                </a:cubicBezTo>
                <a:cubicBezTo>
                  <a:pt x="400417" y="3246611"/>
                  <a:pt x="396400" y="3238366"/>
                  <a:pt x="383414" y="3259716"/>
                </a:cubicBezTo>
                <a:cubicBezTo>
                  <a:pt x="356631" y="3232038"/>
                  <a:pt x="328798" y="3239322"/>
                  <a:pt x="301388" y="3232996"/>
                </a:cubicBezTo>
                <a:cubicBezTo>
                  <a:pt x="273016" y="3296519"/>
                  <a:pt x="311943" y="3211133"/>
                  <a:pt x="286211" y="3206334"/>
                </a:cubicBezTo>
                <a:cubicBezTo>
                  <a:pt x="291850" y="3195928"/>
                  <a:pt x="297039" y="3201595"/>
                  <a:pt x="302616" y="3192269"/>
                </a:cubicBezTo>
                <a:cubicBezTo>
                  <a:pt x="315243" y="3205162"/>
                  <a:pt x="300216" y="3215872"/>
                  <a:pt x="304686" y="3228107"/>
                </a:cubicBezTo>
                <a:cubicBezTo>
                  <a:pt x="318183" y="3203306"/>
                  <a:pt x="329728" y="3243611"/>
                  <a:pt x="343165" y="3221001"/>
                </a:cubicBezTo>
                <a:cubicBezTo>
                  <a:pt x="337166" y="3222739"/>
                  <a:pt x="307176" y="3204385"/>
                  <a:pt x="321989" y="3183662"/>
                </a:cubicBezTo>
                <a:close/>
                <a:moveTo>
                  <a:pt x="616794" y="3181973"/>
                </a:moveTo>
                <a:lnTo>
                  <a:pt x="606095" y="3195780"/>
                </a:lnTo>
                <a:lnTo>
                  <a:pt x="616915" y="3192439"/>
                </a:lnTo>
                <a:lnTo>
                  <a:pt x="617520" y="3191078"/>
                </a:lnTo>
                <a:close/>
                <a:moveTo>
                  <a:pt x="306700" y="3161146"/>
                </a:moveTo>
                <a:cubicBezTo>
                  <a:pt x="309087" y="3161038"/>
                  <a:pt x="311432" y="3162460"/>
                  <a:pt x="313765" y="3164407"/>
                </a:cubicBezTo>
                <a:cubicBezTo>
                  <a:pt x="318433" y="3168302"/>
                  <a:pt x="323051" y="3174300"/>
                  <a:pt x="327850" y="3174376"/>
                </a:cubicBezTo>
                <a:cubicBezTo>
                  <a:pt x="317894" y="3186970"/>
                  <a:pt x="308356" y="3185710"/>
                  <a:pt x="299389" y="3167059"/>
                </a:cubicBezTo>
                <a:cubicBezTo>
                  <a:pt x="301886" y="3162891"/>
                  <a:pt x="304313" y="3161254"/>
                  <a:pt x="306700" y="3161146"/>
                </a:cubicBezTo>
                <a:close/>
                <a:moveTo>
                  <a:pt x="471634" y="3139863"/>
                </a:moveTo>
                <a:cubicBezTo>
                  <a:pt x="474414" y="3138392"/>
                  <a:pt x="477474" y="3138577"/>
                  <a:pt x="480170" y="3139869"/>
                </a:cubicBezTo>
                <a:cubicBezTo>
                  <a:pt x="485559" y="3142463"/>
                  <a:pt x="489494" y="3149495"/>
                  <a:pt x="486841" y="3156603"/>
                </a:cubicBezTo>
                <a:cubicBezTo>
                  <a:pt x="481292" y="3149523"/>
                  <a:pt x="477487" y="3163561"/>
                  <a:pt x="476885" y="3171087"/>
                </a:cubicBezTo>
                <a:cubicBezTo>
                  <a:pt x="472836" y="3164039"/>
                  <a:pt x="468846" y="3156873"/>
                  <a:pt x="464769" y="3149795"/>
                </a:cubicBezTo>
                <a:cubicBezTo>
                  <a:pt x="466352" y="3144464"/>
                  <a:pt x="468853" y="3141336"/>
                  <a:pt x="471634" y="3139863"/>
                </a:cubicBezTo>
                <a:close/>
                <a:moveTo>
                  <a:pt x="443195" y="3125601"/>
                </a:moveTo>
                <a:cubicBezTo>
                  <a:pt x="445325" y="3125407"/>
                  <a:pt x="447397" y="3127329"/>
                  <a:pt x="449355" y="3133328"/>
                </a:cubicBezTo>
                <a:cubicBezTo>
                  <a:pt x="441948" y="3157950"/>
                  <a:pt x="419514" y="3149312"/>
                  <a:pt x="423925" y="3131378"/>
                </a:cubicBezTo>
                <a:cubicBezTo>
                  <a:pt x="429860" y="3145773"/>
                  <a:pt x="436794" y="3126176"/>
                  <a:pt x="443195" y="3125601"/>
                </a:cubicBezTo>
                <a:close/>
                <a:moveTo>
                  <a:pt x="328524" y="3123973"/>
                </a:moveTo>
                <a:cubicBezTo>
                  <a:pt x="337159" y="3134769"/>
                  <a:pt x="328972" y="3144367"/>
                  <a:pt x="340310" y="3155401"/>
                </a:cubicBezTo>
                <a:cubicBezTo>
                  <a:pt x="323096" y="3161790"/>
                  <a:pt x="306000" y="3165540"/>
                  <a:pt x="289414" y="3151384"/>
                </a:cubicBezTo>
                <a:cubicBezTo>
                  <a:pt x="304412" y="3136001"/>
                  <a:pt x="321564" y="3166438"/>
                  <a:pt x="328524" y="3123973"/>
                </a:cubicBezTo>
                <a:close/>
                <a:moveTo>
                  <a:pt x="333821" y="3108081"/>
                </a:moveTo>
                <a:cubicBezTo>
                  <a:pt x="336240" y="3107075"/>
                  <a:pt x="338600" y="3108094"/>
                  <a:pt x="340929" y="3110093"/>
                </a:cubicBezTo>
                <a:cubicBezTo>
                  <a:pt x="345588" y="3114095"/>
                  <a:pt x="350133" y="3122013"/>
                  <a:pt x="354811" y="3125461"/>
                </a:cubicBezTo>
                <a:cubicBezTo>
                  <a:pt x="344765" y="3141537"/>
                  <a:pt x="336067" y="3113255"/>
                  <a:pt x="326351" y="3118233"/>
                </a:cubicBezTo>
                <a:cubicBezTo>
                  <a:pt x="328922" y="3112122"/>
                  <a:pt x="331402" y="3109089"/>
                  <a:pt x="333821" y="3108081"/>
                </a:cubicBezTo>
                <a:close/>
                <a:moveTo>
                  <a:pt x="464758" y="3071673"/>
                </a:moveTo>
                <a:cubicBezTo>
                  <a:pt x="456627" y="3069816"/>
                  <a:pt x="447014" y="3073482"/>
                  <a:pt x="441226" y="3086752"/>
                </a:cubicBezTo>
                <a:cubicBezTo>
                  <a:pt x="449747" y="3120072"/>
                  <a:pt x="460782" y="3071037"/>
                  <a:pt x="469359" y="3104236"/>
                </a:cubicBezTo>
                <a:cubicBezTo>
                  <a:pt x="475657" y="3097188"/>
                  <a:pt x="472868" y="3082673"/>
                  <a:pt x="479407" y="3089751"/>
                </a:cubicBezTo>
                <a:cubicBezTo>
                  <a:pt x="479539" y="3080917"/>
                  <a:pt x="472889" y="3073536"/>
                  <a:pt x="464758" y="3071673"/>
                </a:cubicBezTo>
                <a:close/>
                <a:moveTo>
                  <a:pt x="267130" y="3047826"/>
                </a:moveTo>
                <a:cubicBezTo>
                  <a:pt x="272258" y="3053553"/>
                  <a:pt x="277595" y="3051093"/>
                  <a:pt x="282513" y="3064351"/>
                </a:cubicBezTo>
                <a:cubicBezTo>
                  <a:pt x="267399" y="3068551"/>
                  <a:pt x="266737" y="3085314"/>
                  <a:pt x="256782" y="3072538"/>
                </a:cubicBezTo>
                <a:cubicBezTo>
                  <a:pt x="263742" y="3064562"/>
                  <a:pt x="260738" y="3055832"/>
                  <a:pt x="267130" y="3047826"/>
                </a:cubicBezTo>
                <a:close/>
                <a:moveTo>
                  <a:pt x="178885" y="3040556"/>
                </a:moveTo>
                <a:cubicBezTo>
                  <a:pt x="189354" y="3061997"/>
                  <a:pt x="221743" y="3038368"/>
                  <a:pt x="241264" y="3086111"/>
                </a:cubicBezTo>
                <a:cubicBezTo>
                  <a:pt x="250895" y="3082511"/>
                  <a:pt x="261029" y="3064129"/>
                  <a:pt x="269697" y="3093399"/>
                </a:cubicBezTo>
                <a:cubicBezTo>
                  <a:pt x="281725" y="3082933"/>
                  <a:pt x="294082" y="3060739"/>
                  <a:pt x="305416" y="3070699"/>
                </a:cubicBezTo>
                <a:cubicBezTo>
                  <a:pt x="288084" y="3109024"/>
                  <a:pt x="281574" y="3105574"/>
                  <a:pt x="278155" y="3129717"/>
                </a:cubicBezTo>
                <a:cubicBezTo>
                  <a:pt x="266369" y="3122760"/>
                  <a:pt x="275364" y="3093460"/>
                  <a:pt x="263069" y="3103088"/>
                </a:cubicBezTo>
                <a:cubicBezTo>
                  <a:pt x="258662" y="3109625"/>
                  <a:pt x="265290" y="3116942"/>
                  <a:pt x="262440" y="3123389"/>
                </a:cubicBezTo>
                <a:cubicBezTo>
                  <a:pt x="257311" y="3103506"/>
                  <a:pt x="253292" y="3095260"/>
                  <a:pt x="240308" y="3116611"/>
                </a:cubicBezTo>
                <a:cubicBezTo>
                  <a:pt x="213526" y="3088932"/>
                  <a:pt x="185692" y="3096217"/>
                  <a:pt x="158283" y="3089891"/>
                </a:cubicBezTo>
                <a:cubicBezTo>
                  <a:pt x="129911" y="3153413"/>
                  <a:pt x="168837" y="3068028"/>
                  <a:pt x="143106" y="3063229"/>
                </a:cubicBezTo>
                <a:cubicBezTo>
                  <a:pt x="148748" y="3052823"/>
                  <a:pt x="153936" y="3058490"/>
                  <a:pt x="159511" y="3049164"/>
                </a:cubicBezTo>
                <a:cubicBezTo>
                  <a:pt x="172137" y="3062057"/>
                  <a:pt x="157111" y="3072767"/>
                  <a:pt x="161581" y="3085001"/>
                </a:cubicBezTo>
                <a:cubicBezTo>
                  <a:pt x="175077" y="3060200"/>
                  <a:pt x="186625" y="3100506"/>
                  <a:pt x="200059" y="3077895"/>
                </a:cubicBezTo>
                <a:cubicBezTo>
                  <a:pt x="194060" y="3079634"/>
                  <a:pt x="164070" y="3061280"/>
                  <a:pt x="178885" y="3040556"/>
                </a:cubicBezTo>
                <a:close/>
                <a:moveTo>
                  <a:pt x="987870" y="3032470"/>
                </a:moveTo>
                <a:cubicBezTo>
                  <a:pt x="991376" y="3040205"/>
                  <a:pt x="1010332" y="3035919"/>
                  <a:pt x="1003344" y="3048965"/>
                </a:cubicBezTo>
                <a:cubicBezTo>
                  <a:pt x="995126" y="3045004"/>
                  <a:pt x="987449" y="3049564"/>
                  <a:pt x="986999" y="3062880"/>
                </a:cubicBezTo>
                <a:cubicBezTo>
                  <a:pt x="979743" y="3052175"/>
                  <a:pt x="980072" y="3042008"/>
                  <a:pt x="987870" y="3032470"/>
                </a:cubicBezTo>
                <a:close/>
                <a:moveTo>
                  <a:pt x="587591" y="3028268"/>
                </a:moveTo>
                <a:cubicBezTo>
                  <a:pt x="589446" y="3028517"/>
                  <a:pt x="591264" y="3029845"/>
                  <a:pt x="593042" y="3032591"/>
                </a:cubicBezTo>
                <a:lnTo>
                  <a:pt x="587298" y="3028382"/>
                </a:lnTo>
                <a:close/>
                <a:moveTo>
                  <a:pt x="1094086" y="3024901"/>
                </a:moveTo>
                <a:cubicBezTo>
                  <a:pt x="1101043" y="3033900"/>
                  <a:pt x="1095555" y="3042053"/>
                  <a:pt x="1096516" y="3050512"/>
                </a:cubicBezTo>
                <a:cubicBezTo>
                  <a:pt x="1098344" y="3047873"/>
                  <a:pt x="1102754" y="3049435"/>
                  <a:pt x="1099544" y="3055851"/>
                </a:cubicBezTo>
                <a:cubicBezTo>
                  <a:pt x="1093576" y="3042086"/>
                  <a:pt x="1086528" y="3063890"/>
                  <a:pt x="1080471" y="3054412"/>
                </a:cubicBezTo>
                <a:cubicBezTo>
                  <a:pt x="1081790" y="3044274"/>
                  <a:pt x="1085360" y="3034437"/>
                  <a:pt x="1094086" y="3024901"/>
                </a:cubicBezTo>
                <a:close/>
                <a:moveTo>
                  <a:pt x="618470" y="3021705"/>
                </a:moveTo>
                <a:cubicBezTo>
                  <a:pt x="623745" y="3022971"/>
                  <a:pt x="628938" y="3026743"/>
                  <a:pt x="634127" y="3030461"/>
                </a:cubicBezTo>
                <a:cubicBezTo>
                  <a:pt x="622672" y="3057992"/>
                  <a:pt x="612805" y="3031421"/>
                  <a:pt x="602339" y="3027970"/>
                </a:cubicBezTo>
                <a:cubicBezTo>
                  <a:pt x="607842" y="3021672"/>
                  <a:pt x="613198" y="3020436"/>
                  <a:pt x="618470" y="3021705"/>
                </a:cubicBezTo>
                <a:close/>
                <a:moveTo>
                  <a:pt x="1358256" y="3020621"/>
                </a:moveTo>
                <a:lnTo>
                  <a:pt x="1356080" y="3023350"/>
                </a:lnTo>
                <a:lnTo>
                  <a:pt x="1361013" y="3025076"/>
                </a:lnTo>
                <a:close/>
                <a:moveTo>
                  <a:pt x="163594" y="3018041"/>
                </a:moveTo>
                <a:cubicBezTo>
                  <a:pt x="165981" y="3017933"/>
                  <a:pt x="168327" y="3019355"/>
                  <a:pt x="170662" y="3021302"/>
                </a:cubicBezTo>
                <a:cubicBezTo>
                  <a:pt x="175327" y="3025196"/>
                  <a:pt x="179945" y="3031195"/>
                  <a:pt x="184745" y="3031270"/>
                </a:cubicBezTo>
                <a:cubicBezTo>
                  <a:pt x="174789" y="3043864"/>
                  <a:pt x="165251" y="3042604"/>
                  <a:pt x="156284" y="3023953"/>
                </a:cubicBezTo>
                <a:cubicBezTo>
                  <a:pt x="158780" y="3019785"/>
                  <a:pt x="161208" y="3018148"/>
                  <a:pt x="163594" y="3018041"/>
                </a:cubicBezTo>
                <a:close/>
                <a:moveTo>
                  <a:pt x="1304772" y="3010043"/>
                </a:moveTo>
                <a:lnTo>
                  <a:pt x="1294509" y="3011910"/>
                </a:lnTo>
                <a:lnTo>
                  <a:pt x="1300202" y="3017015"/>
                </a:lnTo>
                <a:cubicBezTo>
                  <a:pt x="1304841" y="3021894"/>
                  <a:pt x="1309466" y="3027195"/>
                  <a:pt x="1314250" y="3027062"/>
                </a:cubicBezTo>
                <a:cubicBezTo>
                  <a:pt x="1318694" y="3023382"/>
                  <a:pt x="1323037" y="3020918"/>
                  <a:pt x="1327290" y="3019430"/>
                </a:cubicBezTo>
                <a:lnTo>
                  <a:pt x="1328160" y="3019305"/>
                </a:lnTo>
                <a:lnTo>
                  <a:pt x="1317830" y="3011443"/>
                </a:lnTo>
                <a:cubicBezTo>
                  <a:pt x="1313716" y="3009944"/>
                  <a:pt x="1309333" y="3009662"/>
                  <a:pt x="1304772" y="3010043"/>
                </a:cubicBezTo>
                <a:close/>
                <a:moveTo>
                  <a:pt x="1095049" y="3004925"/>
                </a:moveTo>
                <a:lnTo>
                  <a:pt x="1094435" y="3005619"/>
                </a:lnTo>
                <a:lnTo>
                  <a:pt x="1091585" y="3029300"/>
                </a:lnTo>
                <a:cubicBezTo>
                  <a:pt x="1092048" y="3022536"/>
                  <a:pt x="1090327" y="3017478"/>
                  <a:pt x="1087689" y="3013614"/>
                </a:cubicBezTo>
                <a:lnTo>
                  <a:pt x="1086571" y="3012600"/>
                </a:lnTo>
                <a:lnTo>
                  <a:pt x="1083621" y="3013851"/>
                </a:lnTo>
                <a:cubicBezTo>
                  <a:pt x="1079872" y="3014747"/>
                  <a:pt x="1076137" y="3014913"/>
                  <a:pt x="1072284" y="3018392"/>
                </a:cubicBezTo>
                <a:cubicBezTo>
                  <a:pt x="1076003" y="3033928"/>
                  <a:pt x="1074774" y="3049164"/>
                  <a:pt x="1061400" y="3063377"/>
                </a:cubicBezTo>
                <a:lnTo>
                  <a:pt x="1061307" y="3063091"/>
                </a:lnTo>
                <a:lnTo>
                  <a:pt x="1062757" y="3099497"/>
                </a:lnTo>
                <a:cubicBezTo>
                  <a:pt x="1082612" y="3070468"/>
                  <a:pt x="1084441" y="3129700"/>
                  <a:pt x="1107534" y="3092812"/>
                </a:cubicBezTo>
                <a:cubicBezTo>
                  <a:pt x="1094547" y="3091580"/>
                  <a:pt x="1102853" y="3080185"/>
                  <a:pt x="1105106" y="3067168"/>
                </a:cubicBezTo>
                <a:cubicBezTo>
                  <a:pt x="1121451" y="3073824"/>
                  <a:pt x="1152039" y="3067707"/>
                  <a:pt x="1132935" y="3094761"/>
                </a:cubicBezTo>
                <a:cubicBezTo>
                  <a:pt x="1142654" y="3086348"/>
                  <a:pt x="1155825" y="3078376"/>
                  <a:pt x="1169981" y="3075367"/>
                </a:cubicBezTo>
                <a:lnTo>
                  <a:pt x="1186580" y="3075190"/>
                </a:lnTo>
                <a:lnTo>
                  <a:pt x="1182199" y="3062566"/>
                </a:lnTo>
                <a:lnTo>
                  <a:pt x="1180672" y="3043854"/>
                </a:lnTo>
                <a:lnTo>
                  <a:pt x="1177361" y="3042193"/>
                </a:lnTo>
                <a:lnTo>
                  <a:pt x="1159797" y="3076125"/>
                </a:lnTo>
                <a:cubicBezTo>
                  <a:pt x="1141565" y="3072405"/>
                  <a:pt x="1132716" y="3051684"/>
                  <a:pt x="1128905" y="3043134"/>
                </a:cubicBezTo>
                <a:cubicBezTo>
                  <a:pt x="1122038" y="3058311"/>
                  <a:pt x="1121289" y="3067188"/>
                  <a:pt x="1109200" y="3061997"/>
                </a:cubicBezTo>
                <a:cubicBezTo>
                  <a:pt x="1110807" y="3048819"/>
                  <a:pt x="1117024" y="3043337"/>
                  <a:pt x="1121894" y="3038320"/>
                </a:cubicBezTo>
                <a:lnTo>
                  <a:pt x="1126725" y="3031286"/>
                </a:lnTo>
                <a:lnTo>
                  <a:pt x="1114928" y="3023288"/>
                </a:lnTo>
                <a:lnTo>
                  <a:pt x="1106685" y="3025901"/>
                </a:lnTo>
                <a:cubicBezTo>
                  <a:pt x="1100154" y="3026234"/>
                  <a:pt x="1094989" y="3021661"/>
                  <a:pt x="1095049" y="3004925"/>
                </a:cubicBezTo>
                <a:close/>
                <a:moveTo>
                  <a:pt x="1174205" y="3000529"/>
                </a:moveTo>
                <a:lnTo>
                  <a:pt x="1174709" y="3001772"/>
                </a:lnTo>
                <a:lnTo>
                  <a:pt x="1174800" y="3001867"/>
                </a:lnTo>
                <a:lnTo>
                  <a:pt x="1175762" y="3001050"/>
                </a:lnTo>
                <a:close/>
                <a:moveTo>
                  <a:pt x="518547" y="2992628"/>
                </a:moveTo>
                <a:cubicBezTo>
                  <a:pt x="524451" y="2991997"/>
                  <a:pt x="531441" y="2995133"/>
                  <a:pt x="536361" y="2997382"/>
                </a:cubicBezTo>
                <a:cubicBezTo>
                  <a:pt x="526312" y="3012346"/>
                  <a:pt x="516624" y="3017175"/>
                  <a:pt x="507239" y="3010459"/>
                </a:cubicBezTo>
                <a:cubicBezTo>
                  <a:pt x="507820" y="2997651"/>
                  <a:pt x="512643" y="2993257"/>
                  <a:pt x="518547" y="2992628"/>
                </a:cubicBezTo>
                <a:close/>
                <a:moveTo>
                  <a:pt x="1191855" y="2990539"/>
                </a:moveTo>
                <a:cubicBezTo>
                  <a:pt x="1189457" y="2990703"/>
                  <a:pt x="1187041" y="2991508"/>
                  <a:pt x="1184596" y="2993244"/>
                </a:cubicBezTo>
                <a:lnTo>
                  <a:pt x="1181434" y="2996770"/>
                </a:lnTo>
                <a:lnTo>
                  <a:pt x="1183112" y="3008115"/>
                </a:lnTo>
                <a:lnTo>
                  <a:pt x="1184456" y="3007447"/>
                </a:lnTo>
                <a:cubicBezTo>
                  <a:pt x="1189115" y="3000298"/>
                  <a:pt x="1190528" y="2984912"/>
                  <a:pt x="1200966" y="2997061"/>
                </a:cubicBezTo>
                <a:cubicBezTo>
                  <a:pt x="1196856" y="3005233"/>
                  <a:pt x="1196940" y="3013726"/>
                  <a:pt x="1196230" y="3022161"/>
                </a:cubicBezTo>
                <a:lnTo>
                  <a:pt x="1193229" y="3029993"/>
                </a:lnTo>
                <a:lnTo>
                  <a:pt x="1197194" y="3028128"/>
                </a:lnTo>
                <a:cubicBezTo>
                  <a:pt x="1201373" y="3023400"/>
                  <a:pt x="1203794" y="3014282"/>
                  <a:pt x="1203435" y="3003127"/>
                </a:cubicBezTo>
                <a:cubicBezTo>
                  <a:pt x="1214708" y="3014254"/>
                  <a:pt x="1206584" y="3023729"/>
                  <a:pt x="1215219" y="3034646"/>
                </a:cubicBezTo>
                <a:lnTo>
                  <a:pt x="1226064" y="3032791"/>
                </a:lnTo>
                <a:lnTo>
                  <a:pt x="1232380" y="3021354"/>
                </a:lnTo>
                <a:cubicBezTo>
                  <a:pt x="1235130" y="3017183"/>
                  <a:pt x="1237825" y="3013995"/>
                  <a:pt x="1240270" y="3012399"/>
                </a:cubicBezTo>
                <a:cubicBezTo>
                  <a:pt x="1243529" y="3010271"/>
                  <a:pt x="1246342" y="3010967"/>
                  <a:pt x="1248231" y="3015923"/>
                </a:cubicBezTo>
                <a:cubicBezTo>
                  <a:pt x="1241450" y="3025700"/>
                  <a:pt x="1250792" y="3026338"/>
                  <a:pt x="1261432" y="3027729"/>
                </a:cubicBezTo>
                <a:lnTo>
                  <a:pt x="1269090" y="3029702"/>
                </a:lnTo>
                <a:lnTo>
                  <a:pt x="1273072" y="3018721"/>
                </a:lnTo>
                <a:cubicBezTo>
                  <a:pt x="1287177" y="3026887"/>
                  <a:pt x="1292152" y="3030816"/>
                  <a:pt x="1290229" y="3022379"/>
                </a:cubicBezTo>
                <a:lnTo>
                  <a:pt x="1287224" y="3013043"/>
                </a:lnTo>
                <a:lnTo>
                  <a:pt x="1261471" y="3016292"/>
                </a:lnTo>
                <a:cubicBezTo>
                  <a:pt x="1251904" y="3014967"/>
                  <a:pt x="1242740" y="3009608"/>
                  <a:pt x="1234726" y="2995760"/>
                </a:cubicBezTo>
                <a:cubicBezTo>
                  <a:pt x="1219925" y="3011775"/>
                  <a:pt x="1206239" y="2989563"/>
                  <a:pt x="1191855" y="2990539"/>
                </a:cubicBezTo>
                <a:close/>
                <a:moveTo>
                  <a:pt x="984832" y="2981929"/>
                </a:moveTo>
                <a:cubicBezTo>
                  <a:pt x="987839" y="2981742"/>
                  <a:pt x="991111" y="2983818"/>
                  <a:pt x="994021" y="2987095"/>
                </a:cubicBezTo>
                <a:cubicBezTo>
                  <a:pt x="999839" y="2993645"/>
                  <a:pt x="1004203" y="3004988"/>
                  <a:pt x="1002075" y="3012604"/>
                </a:cubicBezTo>
                <a:cubicBezTo>
                  <a:pt x="993737" y="3007415"/>
                  <a:pt x="985069" y="3012542"/>
                  <a:pt x="977242" y="2990349"/>
                </a:cubicBezTo>
                <a:cubicBezTo>
                  <a:pt x="979086" y="2984570"/>
                  <a:pt x="981825" y="2982117"/>
                  <a:pt x="984832" y="2981929"/>
                </a:cubicBezTo>
                <a:close/>
                <a:moveTo>
                  <a:pt x="1102418" y="2981427"/>
                </a:moveTo>
                <a:lnTo>
                  <a:pt x="1111087" y="2990847"/>
                </a:lnTo>
                <a:lnTo>
                  <a:pt x="1111690" y="2991291"/>
                </a:lnTo>
                <a:lnTo>
                  <a:pt x="1111981" y="2990102"/>
                </a:lnTo>
                <a:lnTo>
                  <a:pt x="1117129" y="2995288"/>
                </a:lnTo>
                <a:lnTo>
                  <a:pt x="1132412" y="3006521"/>
                </a:lnTo>
                <a:lnTo>
                  <a:pt x="1140978" y="3010965"/>
                </a:lnTo>
                <a:lnTo>
                  <a:pt x="1142346" y="3009823"/>
                </a:lnTo>
                <a:cubicBezTo>
                  <a:pt x="1148703" y="3006558"/>
                  <a:pt x="1155440" y="3005373"/>
                  <a:pt x="1159494" y="2998786"/>
                </a:cubicBezTo>
                <a:lnTo>
                  <a:pt x="1160217" y="2995861"/>
                </a:lnTo>
                <a:lnTo>
                  <a:pt x="1126696" y="2984676"/>
                </a:lnTo>
                <a:close/>
                <a:moveTo>
                  <a:pt x="817402" y="2978427"/>
                </a:moveTo>
                <a:cubicBezTo>
                  <a:pt x="829669" y="2992611"/>
                  <a:pt x="842414" y="2992915"/>
                  <a:pt x="854920" y="3001698"/>
                </a:cubicBezTo>
                <a:cubicBezTo>
                  <a:pt x="843793" y="3017955"/>
                  <a:pt x="833507" y="3008177"/>
                  <a:pt x="822830" y="3009405"/>
                </a:cubicBezTo>
                <a:cubicBezTo>
                  <a:pt x="834046" y="3000081"/>
                  <a:pt x="806122" y="2987723"/>
                  <a:pt x="817402" y="2978427"/>
                </a:cubicBezTo>
                <a:close/>
                <a:moveTo>
                  <a:pt x="243825" y="2974589"/>
                </a:moveTo>
                <a:cubicBezTo>
                  <a:pt x="251504" y="2994593"/>
                  <a:pt x="259420" y="2982057"/>
                  <a:pt x="258910" y="3001399"/>
                </a:cubicBezTo>
                <a:cubicBezTo>
                  <a:pt x="252792" y="3017086"/>
                  <a:pt x="231921" y="2999032"/>
                  <a:pt x="237109" y="2984398"/>
                </a:cubicBezTo>
                <a:cubicBezTo>
                  <a:pt x="241426" y="2989794"/>
                  <a:pt x="242716" y="2982268"/>
                  <a:pt x="243825" y="2974589"/>
                </a:cubicBezTo>
                <a:close/>
                <a:moveTo>
                  <a:pt x="1074776" y="2966849"/>
                </a:moveTo>
                <a:lnTo>
                  <a:pt x="1071911" y="2971711"/>
                </a:lnTo>
                <a:cubicBezTo>
                  <a:pt x="1065191" y="2976555"/>
                  <a:pt x="1055992" y="2972153"/>
                  <a:pt x="1060558" y="2986931"/>
                </a:cubicBezTo>
                <a:cubicBezTo>
                  <a:pt x="1073339" y="2965387"/>
                  <a:pt x="1085772" y="3004852"/>
                  <a:pt x="1093121" y="2986263"/>
                </a:cubicBezTo>
                <a:lnTo>
                  <a:pt x="1094168" y="2981863"/>
                </a:lnTo>
                <a:lnTo>
                  <a:pt x="1075745" y="2983373"/>
                </a:lnTo>
                <a:close/>
                <a:moveTo>
                  <a:pt x="190715" y="2964975"/>
                </a:moveTo>
                <a:cubicBezTo>
                  <a:pt x="193136" y="2963967"/>
                  <a:pt x="195495" y="2964988"/>
                  <a:pt x="197823" y="2966987"/>
                </a:cubicBezTo>
                <a:cubicBezTo>
                  <a:pt x="202485" y="2970989"/>
                  <a:pt x="207027" y="2978907"/>
                  <a:pt x="211705" y="2982356"/>
                </a:cubicBezTo>
                <a:cubicBezTo>
                  <a:pt x="201659" y="2998431"/>
                  <a:pt x="192962" y="2970149"/>
                  <a:pt x="183245" y="2975127"/>
                </a:cubicBezTo>
                <a:cubicBezTo>
                  <a:pt x="185817" y="2969016"/>
                  <a:pt x="188296" y="2965983"/>
                  <a:pt x="190715" y="2964975"/>
                </a:cubicBezTo>
                <a:close/>
                <a:moveTo>
                  <a:pt x="1877233" y="2958162"/>
                </a:moveTo>
                <a:lnTo>
                  <a:pt x="1877522" y="2961964"/>
                </a:lnTo>
                <a:lnTo>
                  <a:pt x="1884148" y="2961997"/>
                </a:lnTo>
                <a:lnTo>
                  <a:pt x="1884292" y="2961417"/>
                </a:lnTo>
                <a:close/>
                <a:moveTo>
                  <a:pt x="1516676" y="2949473"/>
                </a:moveTo>
                <a:lnTo>
                  <a:pt x="1513837" y="2949674"/>
                </a:lnTo>
                <a:lnTo>
                  <a:pt x="1515482" y="2950021"/>
                </a:lnTo>
                <a:close/>
                <a:moveTo>
                  <a:pt x="1478477" y="2938008"/>
                </a:moveTo>
                <a:lnTo>
                  <a:pt x="1473859" y="2947780"/>
                </a:lnTo>
                <a:lnTo>
                  <a:pt x="1482245" y="2943395"/>
                </a:lnTo>
                <a:lnTo>
                  <a:pt x="1488045" y="2944487"/>
                </a:lnTo>
                <a:lnTo>
                  <a:pt x="1488194" y="2942245"/>
                </a:lnTo>
                <a:close/>
                <a:moveTo>
                  <a:pt x="1447869" y="2930624"/>
                </a:moveTo>
                <a:lnTo>
                  <a:pt x="1449791" y="2935718"/>
                </a:lnTo>
                <a:lnTo>
                  <a:pt x="1450353" y="2934979"/>
                </a:lnTo>
                <a:close/>
                <a:moveTo>
                  <a:pt x="1404579" y="2930087"/>
                </a:moveTo>
                <a:lnTo>
                  <a:pt x="1405245" y="2932235"/>
                </a:lnTo>
                <a:lnTo>
                  <a:pt x="1405350" y="2932138"/>
                </a:lnTo>
                <a:lnTo>
                  <a:pt x="1406791" y="2930208"/>
                </a:lnTo>
                <a:close/>
                <a:moveTo>
                  <a:pt x="688409" y="2922523"/>
                </a:moveTo>
                <a:cubicBezTo>
                  <a:pt x="694350" y="2947024"/>
                  <a:pt x="716932" y="2948974"/>
                  <a:pt x="712584" y="2965230"/>
                </a:cubicBezTo>
                <a:cubicBezTo>
                  <a:pt x="703587" y="2955093"/>
                  <a:pt x="678275" y="2944595"/>
                  <a:pt x="688409" y="2922523"/>
                </a:cubicBezTo>
                <a:close/>
                <a:moveTo>
                  <a:pt x="35778" y="2897451"/>
                </a:moveTo>
                <a:cubicBezTo>
                  <a:pt x="46248" y="2918891"/>
                  <a:pt x="78637" y="2895262"/>
                  <a:pt x="98159" y="2943005"/>
                </a:cubicBezTo>
                <a:cubicBezTo>
                  <a:pt x="107787" y="2939406"/>
                  <a:pt x="117924" y="2921024"/>
                  <a:pt x="126591" y="2950294"/>
                </a:cubicBezTo>
                <a:cubicBezTo>
                  <a:pt x="138619" y="2939828"/>
                  <a:pt x="150974" y="2917633"/>
                  <a:pt x="162311" y="2927591"/>
                </a:cubicBezTo>
                <a:cubicBezTo>
                  <a:pt x="144978" y="2965919"/>
                  <a:pt x="138469" y="2962468"/>
                  <a:pt x="135050" y="2986612"/>
                </a:cubicBezTo>
                <a:cubicBezTo>
                  <a:pt x="123263" y="2979655"/>
                  <a:pt x="132261" y="2950354"/>
                  <a:pt x="119964" y="2959980"/>
                </a:cubicBezTo>
                <a:cubicBezTo>
                  <a:pt x="115557" y="2966520"/>
                  <a:pt x="122182" y="2973835"/>
                  <a:pt x="119335" y="2980284"/>
                </a:cubicBezTo>
                <a:cubicBezTo>
                  <a:pt x="114206" y="2960400"/>
                  <a:pt x="110187" y="2952153"/>
                  <a:pt x="97202" y="2973505"/>
                </a:cubicBezTo>
                <a:cubicBezTo>
                  <a:pt x="70420" y="2945827"/>
                  <a:pt x="42586" y="2953111"/>
                  <a:pt x="15177" y="2946785"/>
                </a:cubicBezTo>
                <a:cubicBezTo>
                  <a:pt x="-13195" y="3010308"/>
                  <a:pt x="25732" y="2924922"/>
                  <a:pt x="0" y="2920123"/>
                </a:cubicBezTo>
                <a:cubicBezTo>
                  <a:pt x="5639" y="2909718"/>
                  <a:pt x="10828" y="2915384"/>
                  <a:pt x="16405" y="2906058"/>
                </a:cubicBezTo>
                <a:cubicBezTo>
                  <a:pt x="29031" y="2918952"/>
                  <a:pt x="14005" y="2929661"/>
                  <a:pt x="18473" y="2941896"/>
                </a:cubicBezTo>
                <a:cubicBezTo>
                  <a:pt x="31972" y="2917095"/>
                  <a:pt x="43519" y="2957400"/>
                  <a:pt x="56953" y="2934790"/>
                </a:cubicBezTo>
                <a:cubicBezTo>
                  <a:pt x="50955" y="2936528"/>
                  <a:pt x="20965" y="2918174"/>
                  <a:pt x="35778" y="2897451"/>
                </a:cubicBezTo>
                <a:close/>
                <a:moveTo>
                  <a:pt x="1448065" y="2892880"/>
                </a:moveTo>
                <a:lnTo>
                  <a:pt x="1448007" y="2892968"/>
                </a:lnTo>
                <a:cubicBezTo>
                  <a:pt x="1450497" y="2898547"/>
                  <a:pt x="1453061" y="2901610"/>
                  <a:pt x="1455673" y="2903036"/>
                </a:cubicBezTo>
                <a:lnTo>
                  <a:pt x="1457144" y="2903083"/>
                </a:lnTo>
                <a:lnTo>
                  <a:pt x="1457375" y="2895590"/>
                </a:lnTo>
                <a:close/>
                <a:moveTo>
                  <a:pt x="1557170" y="2891562"/>
                </a:moveTo>
                <a:lnTo>
                  <a:pt x="1556862" y="2891952"/>
                </a:lnTo>
                <a:lnTo>
                  <a:pt x="1563249" y="2903217"/>
                </a:lnTo>
                <a:lnTo>
                  <a:pt x="1563743" y="2902950"/>
                </a:lnTo>
                <a:lnTo>
                  <a:pt x="1567397" y="2895105"/>
                </a:lnTo>
                <a:lnTo>
                  <a:pt x="1558239" y="2891825"/>
                </a:lnTo>
                <a:close/>
                <a:moveTo>
                  <a:pt x="950978" y="2881793"/>
                </a:moveTo>
                <a:cubicBezTo>
                  <a:pt x="957938" y="2890795"/>
                  <a:pt x="952450" y="2898948"/>
                  <a:pt x="953410" y="2907406"/>
                </a:cubicBezTo>
                <a:cubicBezTo>
                  <a:pt x="955239" y="2904768"/>
                  <a:pt x="959648" y="2906329"/>
                  <a:pt x="956439" y="2912746"/>
                </a:cubicBezTo>
                <a:cubicBezTo>
                  <a:pt x="950470" y="2898980"/>
                  <a:pt x="943422" y="2920785"/>
                  <a:pt x="937365" y="2911307"/>
                </a:cubicBezTo>
                <a:cubicBezTo>
                  <a:pt x="938684" y="2901168"/>
                  <a:pt x="942255" y="2891331"/>
                  <a:pt x="950978" y="2881793"/>
                </a:cubicBezTo>
                <a:close/>
                <a:moveTo>
                  <a:pt x="1469399" y="2881505"/>
                </a:moveTo>
                <a:lnTo>
                  <a:pt x="1459680" y="2897763"/>
                </a:lnTo>
                <a:lnTo>
                  <a:pt x="1458812" y="2903135"/>
                </a:lnTo>
                <a:lnTo>
                  <a:pt x="1463632" y="2903286"/>
                </a:lnTo>
                <a:lnTo>
                  <a:pt x="1469680" y="2900345"/>
                </a:lnTo>
                <a:lnTo>
                  <a:pt x="1469603" y="2898879"/>
                </a:lnTo>
                <a:lnTo>
                  <a:pt x="1473553" y="2885653"/>
                </a:lnTo>
                <a:lnTo>
                  <a:pt x="1472205" y="2883538"/>
                </a:lnTo>
                <a:close/>
                <a:moveTo>
                  <a:pt x="1442502" y="2864811"/>
                </a:moveTo>
                <a:lnTo>
                  <a:pt x="1445636" y="2867267"/>
                </a:lnTo>
                <a:lnTo>
                  <a:pt x="1445392" y="2865423"/>
                </a:lnTo>
                <a:close/>
                <a:moveTo>
                  <a:pt x="1308803" y="2854001"/>
                </a:moveTo>
                <a:cubicBezTo>
                  <a:pt x="1305569" y="2855635"/>
                  <a:pt x="1302294" y="2858793"/>
                  <a:pt x="1298995" y="2862931"/>
                </a:cubicBezTo>
                <a:cubicBezTo>
                  <a:pt x="1309912" y="2880264"/>
                  <a:pt x="1286550" y="2878795"/>
                  <a:pt x="1291380" y="2903058"/>
                </a:cubicBezTo>
                <a:lnTo>
                  <a:pt x="1301513" y="2904292"/>
                </a:lnTo>
                <a:lnTo>
                  <a:pt x="1302494" y="2903359"/>
                </a:lnTo>
                <a:lnTo>
                  <a:pt x="1307006" y="2890472"/>
                </a:lnTo>
                <a:lnTo>
                  <a:pt x="1307807" y="2886287"/>
                </a:lnTo>
                <a:lnTo>
                  <a:pt x="1302011" y="2881962"/>
                </a:lnTo>
                <a:cubicBezTo>
                  <a:pt x="1303465" y="2872708"/>
                  <a:pt x="1309763" y="2863861"/>
                  <a:pt x="1314745" y="2854910"/>
                </a:cubicBezTo>
                <a:lnTo>
                  <a:pt x="1314883" y="2854130"/>
                </a:lnTo>
                <a:close/>
                <a:moveTo>
                  <a:pt x="1283819" y="2846826"/>
                </a:moveTo>
                <a:lnTo>
                  <a:pt x="1280883" y="2854233"/>
                </a:lnTo>
                <a:lnTo>
                  <a:pt x="1283504" y="2853798"/>
                </a:lnTo>
                <a:close/>
                <a:moveTo>
                  <a:pt x="841727" y="2838824"/>
                </a:moveTo>
                <a:cubicBezTo>
                  <a:pt x="844734" y="2838636"/>
                  <a:pt x="848006" y="2840713"/>
                  <a:pt x="850916" y="2843989"/>
                </a:cubicBezTo>
                <a:cubicBezTo>
                  <a:pt x="856734" y="2850539"/>
                  <a:pt x="861098" y="2861882"/>
                  <a:pt x="858969" y="2869499"/>
                </a:cubicBezTo>
                <a:cubicBezTo>
                  <a:pt x="850631" y="2864310"/>
                  <a:pt x="841964" y="2869436"/>
                  <a:pt x="834136" y="2847244"/>
                </a:cubicBezTo>
                <a:cubicBezTo>
                  <a:pt x="835980" y="2841465"/>
                  <a:pt x="838720" y="2839011"/>
                  <a:pt x="841727" y="2838824"/>
                </a:cubicBezTo>
                <a:close/>
                <a:moveTo>
                  <a:pt x="1190265" y="2827935"/>
                </a:moveTo>
                <a:cubicBezTo>
                  <a:pt x="1192919" y="2828095"/>
                  <a:pt x="1195534" y="2829430"/>
                  <a:pt x="1198131" y="2831315"/>
                </a:cubicBezTo>
                <a:cubicBezTo>
                  <a:pt x="1203327" y="2835080"/>
                  <a:pt x="1208455" y="2841040"/>
                  <a:pt x="1213687" y="2844174"/>
                </a:cubicBezTo>
                <a:cubicBezTo>
                  <a:pt x="1202321" y="2868079"/>
                  <a:pt x="1192426" y="2843724"/>
                  <a:pt x="1182168" y="2831608"/>
                </a:cubicBezTo>
                <a:cubicBezTo>
                  <a:pt x="1184919" y="2828790"/>
                  <a:pt x="1187611" y="2827774"/>
                  <a:pt x="1190265" y="2827935"/>
                </a:cubicBezTo>
                <a:close/>
                <a:moveTo>
                  <a:pt x="1360894" y="2805465"/>
                </a:moveTo>
                <a:lnTo>
                  <a:pt x="1357730" y="2812976"/>
                </a:lnTo>
                <a:lnTo>
                  <a:pt x="1370882" y="2810296"/>
                </a:lnTo>
                <a:lnTo>
                  <a:pt x="1373648" y="2806590"/>
                </a:lnTo>
                <a:lnTo>
                  <a:pt x="1373611" y="2806366"/>
                </a:lnTo>
                <a:cubicBezTo>
                  <a:pt x="1369144" y="2812694"/>
                  <a:pt x="1365215" y="2801539"/>
                  <a:pt x="1360894" y="2805465"/>
                </a:cubicBezTo>
                <a:close/>
                <a:moveTo>
                  <a:pt x="1335372" y="2794902"/>
                </a:moveTo>
                <a:lnTo>
                  <a:pt x="1328503" y="2809435"/>
                </a:lnTo>
                <a:lnTo>
                  <a:pt x="1344261" y="2811619"/>
                </a:lnTo>
                <a:lnTo>
                  <a:pt x="1345088" y="2799139"/>
                </a:lnTo>
                <a:close/>
                <a:moveTo>
                  <a:pt x="1256536" y="2786715"/>
                </a:moveTo>
                <a:lnTo>
                  <a:pt x="1259968" y="2791118"/>
                </a:lnTo>
                <a:lnTo>
                  <a:pt x="1264314" y="2787137"/>
                </a:lnTo>
                <a:close/>
                <a:moveTo>
                  <a:pt x="1300654" y="2785386"/>
                </a:moveTo>
                <a:lnTo>
                  <a:pt x="1300518" y="2785388"/>
                </a:lnTo>
                <a:lnTo>
                  <a:pt x="1297796" y="2796621"/>
                </a:lnTo>
                <a:lnTo>
                  <a:pt x="1297613" y="2797373"/>
                </a:lnTo>
                <a:lnTo>
                  <a:pt x="1302221" y="2801638"/>
                </a:lnTo>
                <a:lnTo>
                  <a:pt x="1309736" y="2796240"/>
                </a:lnTo>
                <a:lnTo>
                  <a:pt x="1304367" y="2786821"/>
                </a:lnTo>
                <a:close/>
                <a:moveTo>
                  <a:pt x="1034947" y="2767965"/>
                </a:moveTo>
                <a:cubicBezTo>
                  <a:pt x="1037859" y="2768251"/>
                  <a:pt x="1040704" y="2770769"/>
                  <a:pt x="1043442" y="2776856"/>
                </a:cubicBezTo>
                <a:cubicBezTo>
                  <a:pt x="1031117" y="2798450"/>
                  <a:pt x="1019809" y="2784596"/>
                  <a:pt x="1008024" y="2789423"/>
                </a:cubicBezTo>
                <a:cubicBezTo>
                  <a:pt x="1013913" y="2787355"/>
                  <a:pt x="1020033" y="2778125"/>
                  <a:pt x="1026046" y="2772458"/>
                </a:cubicBezTo>
                <a:cubicBezTo>
                  <a:pt x="1029053" y="2769623"/>
                  <a:pt x="1032032" y="2767678"/>
                  <a:pt x="1034947" y="2767965"/>
                </a:cubicBezTo>
                <a:close/>
                <a:moveTo>
                  <a:pt x="1182769" y="2750166"/>
                </a:moveTo>
                <a:lnTo>
                  <a:pt x="1177434" y="2757716"/>
                </a:lnTo>
                <a:cubicBezTo>
                  <a:pt x="1177848" y="2764372"/>
                  <a:pt x="1179513" y="2772598"/>
                  <a:pt x="1174233" y="2782284"/>
                </a:cubicBezTo>
                <a:cubicBezTo>
                  <a:pt x="1169105" y="2775088"/>
                  <a:pt x="1164248" y="2760811"/>
                  <a:pt x="1158757" y="2765701"/>
                </a:cubicBezTo>
                <a:cubicBezTo>
                  <a:pt x="1159298" y="2779344"/>
                  <a:pt x="1148379" y="2792094"/>
                  <a:pt x="1157500" y="2806398"/>
                </a:cubicBezTo>
                <a:cubicBezTo>
                  <a:pt x="1159117" y="2764680"/>
                  <a:pt x="1172822" y="2809786"/>
                  <a:pt x="1189921" y="2788434"/>
                </a:cubicBezTo>
                <a:lnTo>
                  <a:pt x="1193057" y="2766707"/>
                </a:lnTo>
                <a:lnTo>
                  <a:pt x="1186735" y="2766446"/>
                </a:lnTo>
                <a:cubicBezTo>
                  <a:pt x="1187680" y="2759011"/>
                  <a:pt x="1186871" y="2754427"/>
                  <a:pt x="1185007" y="2751521"/>
                </a:cubicBezTo>
                <a:close/>
                <a:moveTo>
                  <a:pt x="1092860" y="2749785"/>
                </a:moveTo>
                <a:cubicBezTo>
                  <a:pt x="1094696" y="2750630"/>
                  <a:pt x="1096501" y="2752471"/>
                  <a:pt x="1098267" y="2755627"/>
                </a:cubicBezTo>
                <a:cubicBezTo>
                  <a:pt x="1094517" y="2762102"/>
                  <a:pt x="1091277" y="2768643"/>
                  <a:pt x="1097606" y="2776018"/>
                </a:cubicBezTo>
                <a:cubicBezTo>
                  <a:pt x="1083959" y="2802320"/>
                  <a:pt x="1054598" y="2800012"/>
                  <a:pt x="1053100" y="2772479"/>
                </a:cubicBezTo>
                <a:cubicBezTo>
                  <a:pt x="1063918" y="2784899"/>
                  <a:pt x="1075967" y="2755021"/>
                  <a:pt x="1087277" y="2749947"/>
                </a:cubicBezTo>
                <a:cubicBezTo>
                  <a:pt x="1089162" y="2749100"/>
                  <a:pt x="1091025" y="2748943"/>
                  <a:pt x="1092860" y="2749785"/>
                </a:cubicBezTo>
                <a:close/>
                <a:moveTo>
                  <a:pt x="1414058" y="2748467"/>
                </a:moveTo>
                <a:lnTo>
                  <a:pt x="1413755" y="2748846"/>
                </a:lnTo>
                <a:lnTo>
                  <a:pt x="1422375" y="2764049"/>
                </a:lnTo>
                <a:lnTo>
                  <a:pt x="1428505" y="2755185"/>
                </a:lnTo>
                <a:lnTo>
                  <a:pt x="1425804" y="2752540"/>
                </a:lnTo>
                <a:lnTo>
                  <a:pt x="1415135" y="2748719"/>
                </a:lnTo>
                <a:close/>
                <a:moveTo>
                  <a:pt x="1321313" y="2734787"/>
                </a:moveTo>
                <a:cubicBezTo>
                  <a:pt x="1316042" y="2733525"/>
                  <a:pt x="1310597" y="2737703"/>
                  <a:pt x="1304902" y="2749863"/>
                </a:cubicBezTo>
                <a:cubicBezTo>
                  <a:pt x="1309879" y="2761020"/>
                  <a:pt x="1315159" y="2762114"/>
                  <a:pt x="1320527" y="2760180"/>
                </a:cubicBezTo>
                <a:lnTo>
                  <a:pt x="1326573" y="2757240"/>
                </a:lnTo>
                <a:lnTo>
                  <a:pt x="1326498" y="2755773"/>
                </a:lnTo>
                <a:lnTo>
                  <a:pt x="1330450" y="2742548"/>
                </a:lnTo>
                <a:lnTo>
                  <a:pt x="1329099" y="2740432"/>
                </a:lnTo>
                <a:cubicBezTo>
                  <a:pt x="1326540" y="2737404"/>
                  <a:pt x="1323949" y="2735418"/>
                  <a:pt x="1321313" y="2734787"/>
                </a:cubicBezTo>
                <a:close/>
                <a:moveTo>
                  <a:pt x="954059" y="2726188"/>
                </a:moveTo>
                <a:cubicBezTo>
                  <a:pt x="957318" y="2724060"/>
                  <a:pt x="960129" y="2724756"/>
                  <a:pt x="962018" y="2729712"/>
                </a:cubicBezTo>
                <a:cubicBezTo>
                  <a:pt x="948460" y="2749264"/>
                  <a:pt x="999387" y="2732262"/>
                  <a:pt x="996205" y="2757841"/>
                </a:cubicBezTo>
                <a:cubicBezTo>
                  <a:pt x="1010452" y="2751663"/>
                  <a:pt x="1005174" y="2733908"/>
                  <a:pt x="1018913" y="2744379"/>
                </a:cubicBezTo>
                <a:cubicBezTo>
                  <a:pt x="1014471" y="2754813"/>
                  <a:pt x="1023529" y="2750257"/>
                  <a:pt x="1027999" y="2760391"/>
                </a:cubicBezTo>
                <a:cubicBezTo>
                  <a:pt x="989819" y="2788343"/>
                  <a:pt x="964266" y="2778567"/>
                  <a:pt x="925368" y="2782946"/>
                </a:cubicBezTo>
                <a:cubicBezTo>
                  <a:pt x="930473" y="2764391"/>
                  <a:pt x="944282" y="2732575"/>
                  <a:pt x="954059" y="2726188"/>
                </a:cubicBezTo>
                <a:close/>
                <a:moveTo>
                  <a:pt x="1299189" y="2721542"/>
                </a:moveTo>
                <a:lnTo>
                  <a:pt x="1302530" y="2724159"/>
                </a:lnTo>
                <a:lnTo>
                  <a:pt x="1302285" y="2722292"/>
                </a:lnTo>
                <a:close/>
                <a:moveTo>
                  <a:pt x="1273176" y="2715246"/>
                </a:moveTo>
                <a:lnTo>
                  <a:pt x="1277131" y="2722180"/>
                </a:lnTo>
                <a:lnTo>
                  <a:pt x="1281527" y="2717267"/>
                </a:lnTo>
                <a:close/>
                <a:moveTo>
                  <a:pt x="802341" y="2703587"/>
                </a:moveTo>
                <a:cubicBezTo>
                  <a:pt x="804011" y="2702743"/>
                  <a:pt x="806252" y="2703556"/>
                  <a:pt x="809633" y="2707697"/>
                </a:cubicBezTo>
                <a:cubicBezTo>
                  <a:pt x="808194" y="2719485"/>
                  <a:pt x="811283" y="2731662"/>
                  <a:pt x="805372" y="2743086"/>
                </a:cubicBezTo>
                <a:cubicBezTo>
                  <a:pt x="807233" y="2716035"/>
                  <a:pt x="774094" y="2716274"/>
                  <a:pt x="787290" y="2711057"/>
                </a:cubicBezTo>
                <a:cubicBezTo>
                  <a:pt x="797458" y="2723584"/>
                  <a:pt x="797334" y="2706118"/>
                  <a:pt x="802341" y="2703587"/>
                </a:cubicBezTo>
                <a:close/>
                <a:moveTo>
                  <a:pt x="876964" y="2697713"/>
                </a:moveTo>
                <a:cubicBezTo>
                  <a:pt x="888962" y="2698762"/>
                  <a:pt x="880475" y="2710186"/>
                  <a:pt x="892050" y="2724314"/>
                </a:cubicBezTo>
                <a:cubicBezTo>
                  <a:pt x="902966" y="2727403"/>
                  <a:pt x="900836" y="2694652"/>
                  <a:pt x="914755" y="2710848"/>
                </a:cubicBezTo>
                <a:cubicBezTo>
                  <a:pt x="906536" y="2727194"/>
                  <a:pt x="915085" y="2744829"/>
                  <a:pt x="900539" y="2760695"/>
                </a:cubicBezTo>
                <a:cubicBezTo>
                  <a:pt x="875704" y="2738770"/>
                  <a:pt x="849492" y="2762134"/>
                  <a:pt x="824842" y="2734451"/>
                </a:cubicBezTo>
                <a:cubicBezTo>
                  <a:pt x="822589" y="2737061"/>
                  <a:pt x="820433" y="2739369"/>
                  <a:pt x="818453" y="2733912"/>
                </a:cubicBezTo>
                <a:cubicBezTo>
                  <a:pt x="832999" y="2724825"/>
                  <a:pt x="811194" y="2712948"/>
                  <a:pt x="825770" y="2703890"/>
                </a:cubicBezTo>
                <a:cubicBezTo>
                  <a:pt x="832848" y="2716575"/>
                  <a:pt x="840377" y="2711238"/>
                  <a:pt x="847275" y="2731003"/>
                </a:cubicBezTo>
                <a:cubicBezTo>
                  <a:pt x="857681" y="2716575"/>
                  <a:pt x="875764" y="2725424"/>
                  <a:pt x="876964" y="2697713"/>
                </a:cubicBezTo>
                <a:close/>
                <a:moveTo>
                  <a:pt x="765489" y="2694053"/>
                </a:moveTo>
                <a:cubicBezTo>
                  <a:pt x="774786" y="2708450"/>
                  <a:pt x="782404" y="2722574"/>
                  <a:pt x="770616" y="2735261"/>
                </a:cubicBezTo>
                <a:cubicBezTo>
                  <a:pt x="764677" y="2720386"/>
                  <a:pt x="757929" y="2732502"/>
                  <a:pt x="752143" y="2713459"/>
                </a:cubicBezTo>
                <a:cubicBezTo>
                  <a:pt x="756611" y="2707009"/>
                  <a:pt x="761078" y="2700653"/>
                  <a:pt x="765489" y="2694053"/>
                </a:cubicBezTo>
                <a:close/>
                <a:moveTo>
                  <a:pt x="1047160" y="2684828"/>
                </a:moveTo>
                <a:cubicBezTo>
                  <a:pt x="1049813" y="2684989"/>
                  <a:pt x="1052428" y="2686325"/>
                  <a:pt x="1055027" y="2688209"/>
                </a:cubicBezTo>
                <a:cubicBezTo>
                  <a:pt x="1060221" y="2691975"/>
                  <a:pt x="1065350" y="2697935"/>
                  <a:pt x="1070582" y="2701069"/>
                </a:cubicBezTo>
                <a:cubicBezTo>
                  <a:pt x="1059215" y="2724974"/>
                  <a:pt x="1049320" y="2700618"/>
                  <a:pt x="1039061" y="2688503"/>
                </a:cubicBezTo>
                <a:cubicBezTo>
                  <a:pt x="1041814" y="2685685"/>
                  <a:pt x="1044506" y="2684669"/>
                  <a:pt x="1047160" y="2684828"/>
                </a:cubicBezTo>
                <a:close/>
                <a:moveTo>
                  <a:pt x="1217789" y="2662360"/>
                </a:moveTo>
                <a:lnTo>
                  <a:pt x="1213479" y="2672589"/>
                </a:lnTo>
                <a:lnTo>
                  <a:pt x="1227647" y="2677853"/>
                </a:lnTo>
                <a:lnTo>
                  <a:pt x="1231794" y="2671032"/>
                </a:lnTo>
                <a:lnTo>
                  <a:pt x="1230506" y="2663260"/>
                </a:lnTo>
                <a:cubicBezTo>
                  <a:pt x="1226038" y="2669588"/>
                  <a:pt x="1222109" y="2658433"/>
                  <a:pt x="1217789" y="2662360"/>
                </a:cubicBezTo>
                <a:close/>
                <a:moveTo>
                  <a:pt x="1179881" y="2649162"/>
                </a:moveTo>
                <a:lnTo>
                  <a:pt x="1177484" y="2664654"/>
                </a:lnTo>
                <a:lnTo>
                  <a:pt x="1180997" y="2665720"/>
                </a:lnTo>
                <a:lnTo>
                  <a:pt x="1201156" y="2668514"/>
                </a:lnTo>
                <a:lnTo>
                  <a:pt x="1201983" y="2656034"/>
                </a:lnTo>
                <a:cubicBezTo>
                  <a:pt x="1194666" y="2653722"/>
                  <a:pt x="1187407" y="2647876"/>
                  <a:pt x="1179881" y="2649162"/>
                </a:cubicBezTo>
                <a:close/>
                <a:moveTo>
                  <a:pt x="1053852" y="2647517"/>
                </a:moveTo>
                <a:cubicBezTo>
                  <a:pt x="1055674" y="2648842"/>
                  <a:pt x="1057436" y="2652309"/>
                  <a:pt x="1059093" y="2659439"/>
                </a:cubicBezTo>
                <a:cubicBezTo>
                  <a:pt x="1053008" y="2672276"/>
                  <a:pt x="1031653" y="2670088"/>
                  <a:pt x="1036993" y="2652572"/>
                </a:cubicBezTo>
                <a:cubicBezTo>
                  <a:pt x="1040577" y="2656772"/>
                  <a:pt x="1044444" y="2651357"/>
                  <a:pt x="1048243" y="2648460"/>
                </a:cubicBezTo>
                <a:cubicBezTo>
                  <a:pt x="1050145" y="2647013"/>
                  <a:pt x="1052028" y="2646192"/>
                  <a:pt x="1053852" y="2647517"/>
                </a:cubicBezTo>
                <a:close/>
                <a:moveTo>
                  <a:pt x="1137771" y="2642854"/>
                </a:moveTo>
                <a:lnTo>
                  <a:pt x="1125622" y="2644268"/>
                </a:lnTo>
                <a:cubicBezTo>
                  <a:pt x="1120296" y="2644684"/>
                  <a:pt x="1114980" y="2644646"/>
                  <a:pt x="1109702" y="2643407"/>
                </a:cubicBezTo>
                <a:lnTo>
                  <a:pt x="1114635" y="2649123"/>
                </a:lnTo>
                <a:lnTo>
                  <a:pt x="1115374" y="2649220"/>
                </a:lnTo>
                <a:cubicBezTo>
                  <a:pt x="1120621" y="2651364"/>
                  <a:pt x="1125823" y="2655019"/>
                  <a:pt x="1131242" y="2651697"/>
                </a:cubicBezTo>
                <a:close/>
                <a:moveTo>
                  <a:pt x="1157549" y="2642280"/>
                </a:moveTo>
                <a:lnTo>
                  <a:pt x="1141702" y="2642405"/>
                </a:lnTo>
                <a:lnTo>
                  <a:pt x="1159115" y="2658532"/>
                </a:lnTo>
                <a:lnTo>
                  <a:pt x="1173283" y="2648355"/>
                </a:lnTo>
                <a:cubicBezTo>
                  <a:pt x="1168086" y="2644801"/>
                  <a:pt x="1162832" y="2643024"/>
                  <a:pt x="1157549" y="2642280"/>
                </a:cubicBezTo>
                <a:close/>
                <a:moveTo>
                  <a:pt x="1270962" y="2605351"/>
                </a:moveTo>
                <a:lnTo>
                  <a:pt x="1270651" y="2605740"/>
                </a:lnTo>
                <a:lnTo>
                  <a:pt x="1279270" y="2620941"/>
                </a:lnTo>
                <a:lnTo>
                  <a:pt x="1285400" y="2612080"/>
                </a:lnTo>
                <a:lnTo>
                  <a:pt x="1282696" y="2609435"/>
                </a:lnTo>
                <a:lnTo>
                  <a:pt x="1272030" y="2605613"/>
                </a:lnTo>
                <a:close/>
                <a:moveTo>
                  <a:pt x="1178207" y="2591681"/>
                </a:moveTo>
                <a:cubicBezTo>
                  <a:pt x="1172936" y="2590419"/>
                  <a:pt x="1167491" y="2594598"/>
                  <a:pt x="1161796" y="2606757"/>
                </a:cubicBezTo>
                <a:cubicBezTo>
                  <a:pt x="1171752" y="2629072"/>
                  <a:pt x="1182912" y="2611136"/>
                  <a:pt x="1193584" y="2609217"/>
                </a:cubicBezTo>
                <a:cubicBezTo>
                  <a:pt x="1188577" y="2599634"/>
                  <a:pt x="1183478" y="2592942"/>
                  <a:pt x="1178207" y="2591681"/>
                </a:cubicBezTo>
                <a:close/>
                <a:moveTo>
                  <a:pt x="1156293" y="2578598"/>
                </a:moveTo>
                <a:lnTo>
                  <a:pt x="1159425" y="2581054"/>
                </a:lnTo>
                <a:lnTo>
                  <a:pt x="1159183" y="2579212"/>
                </a:lnTo>
                <a:close/>
                <a:moveTo>
                  <a:pt x="1130656" y="2573166"/>
                </a:moveTo>
                <a:lnTo>
                  <a:pt x="1134025" y="2579074"/>
                </a:lnTo>
                <a:lnTo>
                  <a:pt x="1137932" y="2574708"/>
                </a:lnTo>
                <a:close/>
                <a:moveTo>
                  <a:pt x="904054" y="2541722"/>
                </a:moveTo>
                <a:cubicBezTo>
                  <a:pt x="906708" y="2541884"/>
                  <a:pt x="909323" y="2543219"/>
                  <a:pt x="911921" y="2545104"/>
                </a:cubicBezTo>
                <a:cubicBezTo>
                  <a:pt x="917116" y="2548869"/>
                  <a:pt x="922244" y="2554829"/>
                  <a:pt x="927476" y="2557963"/>
                </a:cubicBezTo>
                <a:cubicBezTo>
                  <a:pt x="916112" y="2581866"/>
                  <a:pt x="906215" y="2557513"/>
                  <a:pt x="895955" y="2545397"/>
                </a:cubicBezTo>
                <a:cubicBezTo>
                  <a:pt x="898708" y="2542577"/>
                  <a:pt x="901400" y="2541563"/>
                  <a:pt x="904054" y="2541722"/>
                </a:cubicBezTo>
                <a:close/>
                <a:moveTo>
                  <a:pt x="1074683" y="2519254"/>
                </a:moveTo>
                <a:lnTo>
                  <a:pt x="1070373" y="2529483"/>
                </a:lnTo>
                <a:lnTo>
                  <a:pt x="1084542" y="2534748"/>
                </a:lnTo>
                <a:lnTo>
                  <a:pt x="1088689" y="2527926"/>
                </a:lnTo>
                <a:lnTo>
                  <a:pt x="1087400" y="2520154"/>
                </a:lnTo>
                <a:cubicBezTo>
                  <a:pt x="1082933" y="2526483"/>
                  <a:pt x="1079002" y="2515327"/>
                  <a:pt x="1074683" y="2519254"/>
                </a:cubicBezTo>
                <a:close/>
                <a:moveTo>
                  <a:pt x="1036775" y="2506057"/>
                </a:moveTo>
                <a:lnTo>
                  <a:pt x="1034378" y="2521548"/>
                </a:lnTo>
                <a:lnTo>
                  <a:pt x="1037889" y="2522614"/>
                </a:lnTo>
                <a:lnTo>
                  <a:pt x="1058050" y="2525408"/>
                </a:lnTo>
                <a:lnTo>
                  <a:pt x="1058877" y="2512928"/>
                </a:lnTo>
                <a:cubicBezTo>
                  <a:pt x="1051558" y="2510617"/>
                  <a:pt x="1044301" y="2504771"/>
                  <a:pt x="1036775" y="2506057"/>
                </a:cubicBezTo>
                <a:close/>
                <a:moveTo>
                  <a:pt x="910747" y="2504411"/>
                </a:moveTo>
                <a:cubicBezTo>
                  <a:pt x="912569" y="2505736"/>
                  <a:pt x="914331" y="2509204"/>
                  <a:pt x="915988" y="2516334"/>
                </a:cubicBezTo>
                <a:cubicBezTo>
                  <a:pt x="909903" y="2529171"/>
                  <a:pt x="888548" y="2526983"/>
                  <a:pt x="893887" y="2509467"/>
                </a:cubicBezTo>
                <a:cubicBezTo>
                  <a:pt x="897472" y="2513667"/>
                  <a:pt x="901338" y="2508252"/>
                  <a:pt x="905138" y="2505355"/>
                </a:cubicBezTo>
                <a:cubicBezTo>
                  <a:pt x="907040" y="2503907"/>
                  <a:pt x="908922" y="2503087"/>
                  <a:pt x="910747" y="2504411"/>
                </a:cubicBezTo>
                <a:close/>
                <a:moveTo>
                  <a:pt x="994665" y="2499748"/>
                </a:moveTo>
                <a:lnTo>
                  <a:pt x="982517" y="2501163"/>
                </a:lnTo>
                <a:cubicBezTo>
                  <a:pt x="977190" y="2501579"/>
                  <a:pt x="971876" y="2501538"/>
                  <a:pt x="966597" y="2500302"/>
                </a:cubicBezTo>
                <a:lnTo>
                  <a:pt x="971529" y="2506018"/>
                </a:lnTo>
                <a:lnTo>
                  <a:pt x="972270" y="2506113"/>
                </a:lnTo>
                <a:cubicBezTo>
                  <a:pt x="977515" y="2508258"/>
                  <a:pt x="982717" y="2511914"/>
                  <a:pt x="988137" y="2508592"/>
                </a:cubicBezTo>
                <a:close/>
                <a:moveTo>
                  <a:pt x="1014443" y="2499175"/>
                </a:moveTo>
                <a:lnTo>
                  <a:pt x="998596" y="2499300"/>
                </a:lnTo>
                <a:lnTo>
                  <a:pt x="1016009" y="2515427"/>
                </a:lnTo>
                <a:lnTo>
                  <a:pt x="1030178" y="2505247"/>
                </a:lnTo>
                <a:cubicBezTo>
                  <a:pt x="1024980" y="2501695"/>
                  <a:pt x="1019729" y="2499918"/>
                  <a:pt x="1014443" y="2499175"/>
                </a:cubicBezTo>
                <a:close/>
                <a:moveTo>
                  <a:pt x="1127854" y="2462245"/>
                </a:moveTo>
                <a:lnTo>
                  <a:pt x="1127546" y="2462633"/>
                </a:lnTo>
                <a:lnTo>
                  <a:pt x="1136164" y="2477836"/>
                </a:lnTo>
                <a:lnTo>
                  <a:pt x="1142294" y="2468972"/>
                </a:lnTo>
                <a:lnTo>
                  <a:pt x="1139591" y="2466327"/>
                </a:lnTo>
                <a:lnTo>
                  <a:pt x="1128924" y="2462508"/>
                </a:lnTo>
                <a:close/>
                <a:moveTo>
                  <a:pt x="1035102" y="2448576"/>
                </a:moveTo>
                <a:cubicBezTo>
                  <a:pt x="1029832" y="2447314"/>
                  <a:pt x="1024388" y="2451490"/>
                  <a:pt x="1018691" y="2463651"/>
                </a:cubicBezTo>
                <a:cubicBezTo>
                  <a:pt x="1028646" y="2485965"/>
                  <a:pt x="1039807" y="2468031"/>
                  <a:pt x="1050479" y="2466109"/>
                </a:cubicBezTo>
                <a:cubicBezTo>
                  <a:pt x="1045469" y="2456529"/>
                  <a:pt x="1040373" y="2449834"/>
                  <a:pt x="1035102" y="2448576"/>
                </a:cubicBezTo>
                <a:close/>
                <a:moveTo>
                  <a:pt x="1013187" y="2435493"/>
                </a:moveTo>
                <a:lnTo>
                  <a:pt x="1016319" y="2437948"/>
                </a:lnTo>
                <a:lnTo>
                  <a:pt x="1016076" y="2436107"/>
                </a:lnTo>
                <a:close/>
                <a:moveTo>
                  <a:pt x="987551" y="2430058"/>
                </a:moveTo>
                <a:lnTo>
                  <a:pt x="990920" y="2435969"/>
                </a:lnTo>
                <a:lnTo>
                  <a:pt x="994827" y="2431603"/>
                </a:lnTo>
                <a:close/>
                <a:moveTo>
                  <a:pt x="760949" y="2398617"/>
                </a:moveTo>
                <a:cubicBezTo>
                  <a:pt x="763601" y="2398776"/>
                  <a:pt x="766217" y="2400114"/>
                  <a:pt x="768815" y="2401999"/>
                </a:cubicBezTo>
                <a:cubicBezTo>
                  <a:pt x="774008" y="2405764"/>
                  <a:pt x="779139" y="2411724"/>
                  <a:pt x="784371" y="2414858"/>
                </a:cubicBezTo>
                <a:cubicBezTo>
                  <a:pt x="773004" y="2438760"/>
                  <a:pt x="763109" y="2414405"/>
                  <a:pt x="752850" y="2402291"/>
                </a:cubicBezTo>
                <a:cubicBezTo>
                  <a:pt x="755602" y="2399472"/>
                  <a:pt x="758295" y="2398457"/>
                  <a:pt x="760949" y="2398617"/>
                </a:cubicBezTo>
                <a:close/>
                <a:moveTo>
                  <a:pt x="931578" y="2376149"/>
                </a:moveTo>
                <a:lnTo>
                  <a:pt x="927267" y="2386378"/>
                </a:lnTo>
                <a:lnTo>
                  <a:pt x="941436" y="2391642"/>
                </a:lnTo>
                <a:lnTo>
                  <a:pt x="945583" y="2384821"/>
                </a:lnTo>
                <a:lnTo>
                  <a:pt x="944295" y="2377049"/>
                </a:lnTo>
                <a:cubicBezTo>
                  <a:pt x="939828" y="2383375"/>
                  <a:pt x="935896" y="2372220"/>
                  <a:pt x="931578" y="2376149"/>
                </a:cubicBezTo>
                <a:close/>
                <a:moveTo>
                  <a:pt x="893670" y="2362951"/>
                </a:moveTo>
                <a:lnTo>
                  <a:pt x="891272" y="2378440"/>
                </a:lnTo>
                <a:lnTo>
                  <a:pt x="894783" y="2379509"/>
                </a:lnTo>
                <a:lnTo>
                  <a:pt x="914945" y="2382303"/>
                </a:lnTo>
                <a:lnTo>
                  <a:pt x="915772" y="2369822"/>
                </a:lnTo>
                <a:cubicBezTo>
                  <a:pt x="908453" y="2367511"/>
                  <a:pt x="901196" y="2361663"/>
                  <a:pt x="893670" y="2362951"/>
                </a:cubicBezTo>
                <a:close/>
                <a:moveTo>
                  <a:pt x="767639" y="2361306"/>
                </a:moveTo>
                <a:cubicBezTo>
                  <a:pt x="769463" y="2362630"/>
                  <a:pt x="771223" y="2366098"/>
                  <a:pt x="772882" y="2373228"/>
                </a:cubicBezTo>
                <a:cubicBezTo>
                  <a:pt x="766795" y="2386066"/>
                  <a:pt x="745442" y="2383877"/>
                  <a:pt x="750782" y="2366361"/>
                </a:cubicBezTo>
                <a:cubicBezTo>
                  <a:pt x="754367" y="2370561"/>
                  <a:pt x="758232" y="2365146"/>
                  <a:pt x="762033" y="2362249"/>
                </a:cubicBezTo>
                <a:cubicBezTo>
                  <a:pt x="763934" y="2360799"/>
                  <a:pt x="765817" y="2359981"/>
                  <a:pt x="767639" y="2361306"/>
                </a:cubicBezTo>
                <a:close/>
                <a:moveTo>
                  <a:pt x="851560" y="2356642"/>
                </a:moveTo>
                <a:lnTo>
                  <a:pt x="839412" y="2358058"/>
                </a:lnTo>
                <a:cubicBezTo>
                  <a:pt x="834085" y="2358473"/>
                  <a:pt x="828769" y="2358432"/>
                  <a:pt x="823491" y="2357196"/>
                </a:cubicBezTo>
                <a:lnTo>
                  <a:pt x="828424" y="2362910"/>
                </a:lnTo>
                <a:lnTo>
                  <a:pt x="829165" y="2363007"/>
                </a:lnTo>
                <a:cubicBezTo>
                  <a:pt x="834410" y="2365153"/>
                  <a:pt x="839612" y="2368808"/>
                  <a:pt x="845031" y="2365487"/>
                </a:cubicBezTo>
                <a:close/>
                <a:moveTo>
                  <a:pt x="871337" y="2356070"/>
                </a:moveTo>
                <a:lnTo>
                  <a:pt x="855491" y="2356194"/>
                </a:lnTo>
                <a:lnTo>
                  <a:pt x="872901" y="2372321"/>
                </a:lnTo>
                <a:lnTo>
                  <a:pt x="887072" y="2362142"/>
                </a:lnTo>
                <a:cubicBezTo>
                  <a:pt x="881875" y="2358590"/>
                  <a:pt x="876623" y="2356813"/>
                  <a:pt x="871337" y="2356070"/>
                </a:cubicBezTo>
                <a:close/>
                <a:moveTo>
                  <a:pt x="988210" y="2316202"/>
                </a:moveTo>
                <a:lnTo>
                  <a:pt x="986534" y="2316897"/>
                </a:lnTo>
                <a:lnTo>
                  <a:pt x="984440" y="2319527"/>
                </a:lnTo>
                <a:lnTo>
                  <a:pt x="993058" y="2334730"/>
                </a:lnTo>
                <a:lnTo>
                  <a:pt x="999189" y="2325867"/>
                </a:lnTo>
                <a:lnTo>
                  <a:pt x="991301" y="2318144"/>
                </a:lnTo>
                <a:close/>
                <a:moveTo>
                  <a:pt x="1201164" y="2310280"/>
                </a:moveTo>
                <a:lnTo>
                  <a:pt x="1204352" y="2313096"/>
                </a:lnTo>
                <a:lnTo>
                  <a:pt x="1203232" y="2310817"/>
                </a:lnTo>
                <a:close/>
                <a:moveTo>
                  <a:pt x="891997" y="2305471"/>
                </a:moveTo>
                <a:cubicBezTo>
                  <a:pt x="886726" y="2304206"/>
                  <a:pt x="881280" y="2308385"/>
                  <a:pt x="875586" y="2320546"/>
                </a:cubicBezTo>
                <a:cubicBezTo>
                  <a:pt x="885541" y="2342859"/>
                  <a:pt x="896701" y="2324925"/>
                  <a:pt x="907373" y="2323004"/>
                </a:cubicBezTo>
                <a:cubicBezTo>
                  <a:pt x="902363" y="2313423"/>
                  <a:pt x="897267" y="2306728"/>
                  <a:pt x="891997" y="2305471"/>
                </a:cubicBezTo>
                <a:close/>
                <a:moveTo>
                  <a:pt x="1192848" y="2299030"/>
                </a:moveTo>
                <a:lnTo>
                  <a:pt x="1191355" y="2301201"/>
                </a:lnTo>
                <a:lnTo>
                  <a:pt x="1193279" y="2303319"/>
                </a:lnTo>
                <a:lnTo>
                  <a:pt x="1197444" y="2306998"/>
                </a:lnTo>
                <a:lnTo>
                  <a:pt x="1198812" y="2301352"/>
                </a:lnTo>
                <a:lnTo>
                  <a:pt x="1198067" y="2299722"/>
                </a:lnTo>
                <a:close/>
                <a:moveTo>
                  <a:pt x="927576" y="2282565"/>
                </a:moveTo>
                <a:lnTo>
                  <a:pt x="927921" y="2284077"/>
                </a:lnTo>
                <a:lnTo>
                  <a:pt x="928450" y="2283808"/>
                </a:lnTo>
                <a:close/>
                <a:moveTo>
                  <a:pt x="617843" y="2255511"/>
                </a:moveTo>
                <a:cubicBezTo>
                  <a:pt x="620497" y="2255671"/>
                  <a:pt x="623110" y="2257008"/>
                  <a:pt x="625709" y="2258893"/>
                </a:cubicBezTo>
                <a:cubicBezTo>
                  <a:pt x="630905" y="2262658"/>
                  <a:pt x="636033" y="2268618"/>
                  <a:pt x="641265" y="2271750"/>
                </a:cubicBezTo>
                <a:cubicBezTo>
                  <a:pt x="629899" y="2295655"/>
                  <a:pt x="620004" y="2271300"/>
                  <a:pt x="609744" y="2259186"/>
                </a:cubicBezTo>
                <a:cubicBezTo>
                  <a:pt x="612497" y="2256366"/>
                  <a:pt x="615190" y="2255352"/>
                  <a:pt x="617843" y="2255511"/>
                </a:cubicBezTo>
                <a:close/>
                <a:moveTo>
                  <a:pt x="849014" y="2252198"/>
                </a:moveTo>
                <a:cubicBezTo>
                  <a:pt x="840736" y="2259994"/>
                  <a:pt x="842265" y="2268631"/>
                  <a:pt x="838666" y="2276821"/>
                </a:cubicBezTo>
                <a:cubicBezTo>
                  <a:pt x="841725" y="2282158"/>
                  <a:pt x="844785" y="2287466"/>
                  <a:pt x="847814" y="2292863"/>
                </a:cubicBezTo>
                <a:cubicBezTo>
                  <a:pt x="862480" y="2272321"/>
                  <a:pt x="857742" y="2290854"/>
                  <a:pt x="873214" y="2294843"/>
                </a:cubicBezTo>
                <a:cubicBezTo>
                  <a:pt x="877354" y="2286658"/>
                  <a:pt x="865358" y="2277299"/>
                  <a:pt x="870786" y="2269172"/>
                </a:cubicBezTo>
                <a:cubicBezTo>
                  <a:pt x="858759" y="2259244"/>
                  <a:pt x="853813" y="2281708"/>
                  <a:pt x="849014" y="2252198"/>
                </a:cubicBezTo>
                <a:close/>
                <a:moveTo>
                  <a:pt x="927423" y="2248147"/>
                </a:moveTo>
                <a:lnTo>
                  <a:pt x="927356" y="2248151"/>
                </a:lnTo>
                <a:lnTo>
                  <a:pt x="925641" y="2250055"/>
                </a:lnTo>
                <a:lnTo>
                  <a:pt x="923815" y="2265967"/>
                </a:lnTo>
                <a:lnTo>
                  <a:pt x="924356" y="2268351"/>
                </a:lnTo>
                <a:lnTo>
                  <a:pt x="933536" y="2258174"/>
                </a:lnTo>
                <a:close/>
                <a:moveTo>
                  <a:pt x="939302" y="2247464"/>
                </a:moveTo>
                <a:lnTo>
                  <a:pt x="936919" y="2247602"/>
                </a:lnTo>
                <a:lnTo>
                  <a:pt x="936336" y="2257105"/>
                </a:lnTo>
                <a:cubicBezTo>
                  <a:pt x="937596" y="2265555"/>
                  <a:pt x="944648" y="2260616"/>
                  <a:pt x="952340" y="2269751"/>
                </a:cubicBezTo>
                <a:lnTo>
                  <a:pt x="951444" y="2274776"/>
                </a:lnTo>
                <a:lnTo>
                  <a:pt x="960038" y="2273891"/>
                </a:lnTo>
                <a:lnTo>
                  <a:pt x="958681" y="2271705"/>
                </a:lnTo>
                <a:lnTo>
                  <a:pt x="958787" y="2267528"/>
                </a:lnTo>
                <a:lnTo>
                  <a:pt x="955592" y="2265950"/>
                </a:lnTo>
                <a:cubicBezTo>
                  <a:pt x="952241" y="2262779"/>
                  <a:pt x="948947" y="2257680"/>
                  <a:pt x="945753" y="2249336"/>
                </a:cubicBezTo>
                <a:lnTo>
                  <a:pt x="946059" y="2248599"/>
                </a:lnTo>
                <a:close/>
                <a:moveTo>
                  <a:pt x="807804" y="2243921"/>
                </a:moveTo>
                <a:cubicBezTo>
                  <a:pt x="801267" y="2271091"/>
                  <a:pt x="822021" y="2250098"/>
                  <a:pt x="826281" y="2265721"/>
                </a:cubicBezTo>
                <a:cubicBezTo>
                  <a:pt x="836355" y="2236571"/>
                  <a:pt x="816323" y="2249556"/>
                  <a:pt x="807804" y="2243921"/>
                </a:cubicBezTo>
                <a:close/>
                <a:moveTo>
                  <a:pt x="942761" y="2242820"/>
                </a:moveTo>
                <a:lnTo>
                  <a:pt x="941422" y="2242906"/>
                </a:lnTo>
                <a:lnTo>
                  <a:pt x="941865" y="2244519"/>
                </a:lnTo>
                <a:lnTo>
                  <a:pt x="943175" y="2243311"/>
                </a:lnTo>
                <a:close/>
                <a:moveTo>
                  <a:pt x="645795" y="2226196"/>
                </a:moveTo>
                <a:cubicBezTo>
                  <a:pt x="650924" y="2232733"/>
                  <a:pt x="656322" y="2227245"/>
                  <a:pt x="661541" y="2232554"/>
                </a:cubicBezTo>
                <a:cubicBezTo>
                  <a:pt x="656503" y="2244072"/>
                  <a:pt x="659680" y="2256160"/>
                  <a:pt x="650924" y="2267373"/>
                </a:cubicBezTo>
                <a:cubicBezTo>
                  <a:pt x="644985" y="2253398"/>
                  <a:pt x="641293" y="2239484"/>
                  <a:pt x="645795" y="2226196"/>
                </a:cubicBezTo>
                <a:close/>
                <a:moveTo>
                  <a:pt x="624535" y="2218198"/>
                </a:moveTo>
                <a:cubicBezTo>
                  <a:pt x="626358" y="2219525"/>
                  <a:pt x="628120" y="2222993"/>
                  <a:pt x="629776" y="2230122"/>
                </a:cubicBezTo>
                <a:cubicBezTo>
                  <a:pt x="623689" y="2242960"/>
                  <a:pt x="602337" y="2240772"/>
                  <a:pt x="607676" y="2223256"/>
                </a:cubicBezTo>
                <a:cubicBezTo>
                  <a:pt x="611258" y="2227456"/>
                  <a:pt x="615127" y="2222041"/>
                  <a:pt x="618927" y="2219143"/>
                </a:cubicBezTo>
                <a:cubicBezTo>
                  <a:pt x="620829" y="2217694"/>
                  <a:pt x="622713" y="2216875"/>
                  <a:pt x="624535" y="2218198"/>
                </a:cubicBezTo>
                <a:close/>
                <a:moveTo>
                  <a:pt x="808024" y="2186886"/>
                </a:moveTo>
                <a:cubicBezTo>
                  <a:pt x="811922" y="2197981"/>
                  <a:pt x="820741" y="2193393"/>
                  <a:pt x="817111" y="2202900"/>
                </a:cubicBezTo>
                <a:cubicBezTo>
                  <a:pt x="807875" y="2209651"/>
                  <a:pt x="808235" y="2227706"/>
                  <a:pt x="788020" y="2215947"/>
                </a:cubicBezTo>
                <a:cubicBezTo>
                  <a:pt x="797107" y="2194924"/>
                  <a:pt x="807724" y="2205481"/>
                  <a:pt x="808024" y="2186886"/>
                </a:cubicBezTo>
                <a:close/>
                <a:moveTo>
                  <a:pt x="1049743" y="2155925"/>
                </a:moveTo>
                <a:lnTo>
                  <a:pt x="1041577" y="2167800"/>
                </a:lnTo>
                <a:lnTo>
                  <a:pt x="1043231" y="2176021"/>
                </a:lnTo>
                <a:lnTo>
                  <a:pt x="1044051" y="2173654"/>
                </a:lnTo>
                <a:lnTo>
                  <a:pt x="1045895" y="2179560"/>
                </a:lnTo>
                <a:lnTo>
                  <a:pt x="1046638" y="2178330"/>
                </a:lnTo>
                <a:lnTo>
                  <a:pt x="1054227" y="2176129"/>
                </a:lnTo>
                <a:lnTo>
                  <a:pt x="1054248" y="2175903"/>
                </a:lnTo>
                <a:lnTo>
                  <a:pt x="1054399" y="2176079"/>
                </a:lnTo>
                <a:lnTo>
                  <a:pt x="1055901" y="2175642"/>
                </a:lnTo>
                <a:lnTo>
                  <a:pt x="1041880" y="2167914"/>
                </a:lnTo>
                <a:cubicBezTo>
                  <a:pt x="1044450" y="2161805"/>
                  <a:pt x="1046932" y="2158770"/>
                  <a:pt x="1049350" y="2157762"/>
                </a:cubicBezTo>
                <a:lnTo>
                  <a:pt x="1056400" y="2159758"/>
                </a:lnTo>
                <a:lnTo>
                  <a:pt x="1054959" y="2156616"/>
                </a:lnTo>
                <a:close/>
                <a:moveTo>
                  <a:pt x="1092063" y="2147563"/>
                </a:moveTo>
                <a:lnTo>
                  <a:pt x="1090198" y="2151964"/>
                </a:lnTo>
                <a:lnTo>
                  <a:pt x="1088789" y="2153265"/>
                </a:lnTo>
                <a:lnTo>
                  <a:pt x="1091475" y="2162960"/>
                </a:lnTo>
                <a:lnTo>
                  <a:pt x="1092492" y="2161471"/>
                </a:lnTo>
                <a:lnTo>
                  <a:pt x="1096374" y="2149646"/>
                </a:lnTo>
                <a:lnTo>
                  <a:pt x="1096740" y="2149413"/>
                </a:lnTo>
                <a:lnTo>
                  <a:pt x="1096729" y="2148885"/>
                </a:lnTo>
                <a:close/>
                <a:moveTo>
                  <a:pt x="719795" y="2099025"/>
                </a:moveTo>
                <a:cubicBezTo>
                  <a:pt x="729294" y="2101322"/>
                  <a:pt x="738239" y="2120524"/>
                  <a:pt x="747911" y="2116970"/>
                </a:cubicBezTo>
                <a:cubicBezTo>
                  <a:pt x="734838" y="2129567"/>
                  <a:pt x="722029" y="2129508"/>
                  <a:pt x="710063" y="2103833"/>
                </a:cubicBezTo>
                <a:cubicBezTo>
                  <a:pt x="713400" y="2099374"/>
                  <a:pt x="716629" y="2098261"/>
                  <a:pt x="719795" y="2099025"/>
                </a:cubicBezTo>
                <a:close/>
                <a:moveTo>
                  <a:pt x="1129082" y="2097576"/>
                </a:moveTo>
                <a:lnTo>
                  <a:pt x="1129036" y="2099665"/>
                </a:lnTo>
                <a:lnTo>
                  <a:pt x="1133301" y="2100539"/>
                </a:lnTo>
                <a:lnTo>
                  <a:pt x="1133461" y="2100012"/>
                </a:lnTo>
                <a:lnTo>
                  <a:pt x="1132218" y="2097819"/>
                </a:lnTo>
                <a:close/>
                <a:moveTo>
                  <a:pt x="1114609" y="2096264"/>
                </a:moveTo>
                <a:lnTo>
                  <a:pt x="1114590" y="2096473"/>
                </a:lnTo>
                <a:lnTo>
                  <a:pt x="1118469" y="2097498"/>
                </a:lnTo>
                <a:lnTo>
                  <a:pt x="1125211" y="2098881"/>
                </a:lnTo>
                <a:lnTo>
                  <a:pt x="1124504" y="2097218"/>
                </a:lnTo>
                <a:lnTo>
                  <a:pt x="1121592" y="2096992"/>
                </a:lnTo>
                <a:close/>
                <a:moveTo>
                  <a:pt x="664918" y="2043778"/>
                </a:moveTo>
                <a:cubicBezTo>
                  <a:pt x="668817" y="2054875"/>
                  <a:pt x="677635" y="2050287"/>
                  <a:pt x="674006" y="2059793"/>
                </a:cubicBezTo>
                <a:cubicBezTo>
                  <a:pt x="664772" y="2066546"/>
                  <a:pt x="665130" y="2084598"/>
                  <a:pt x="644916" y="2072842"/>
                </a:cubicBezTo>
                <a:cubicBezTo>
                  <a:pt x="654002" y="2051819"/>
                  <a:pt x="664619" y="2062376"/>
                  <a:pt x="664918" y="2043778"/>
                </a:cubicBezTo>
                <a:close/>
                <a:moveTo>
                  <a:pt x="948958" y="2004457"/>
                </a:moveTo>
                <a:lnTo>
                  <a:pt x="947093" y="2008858"/>
                </a:lnTo>
                <a:lnTo>
                  <a:pt x="945684" y="2010159"/>
                </a:lnTo>
                <a:lnTo>
                  <a:pt x="948612" y="2020728"/>
                </a:lnTo>
                <a:cubicBezTo>
                  <a:pt x="949226" y="2013493"/>
                  <a:pt x="950957" y="2009263"/>
                  <a:pt x="953268" y="2006538"/>
                </a:cubicBezTo>
                <a:lnTo>
                  <a:pt x="953634" y="2006305"/>
                </a:lnTo>
                <a:lnTo>
                  <a:pt x="953623" y="2005780"/>
                </a:lnTo>
                <a:close/>
                <a:moveTo>
                  <a:pt x="902073" y="2000531"/>
                </a:moveTo>
                <a:cubicBezTo>
                  <a:pt x="898374" y="1999434"/>
                  <a:pt x="893955" y="2002013"/>
                  <a:pt x="888212" y="2010680"/>
                </a:cubicBezTo>
                <a:cubicBezTo>
                  <a:pt x="896638" y="2011070"/>
                  <a:pt x="897907" y="2016543"/>
                  <a:pt x="898288" y="2023783"/>
                </a:cubicBezTo>
                <a:lnTo>
                  <a:pt x="900125" y="2032916"/>
                </a:lnTo>
                <a:lnTo>
                  <a:pt x="900946" y="2030548"/>
                </a:lnTo>
                <a:lnTo>
                  <a:pt x="905360" y="2044678"/>
                </a:lnTo>
                <a:lnTo>
                  <a:pt x="910482" y="2038443"/>
                </a:lnTo>
                <a:lnTo>
                  <a:pt x="910592" y="2038529"/>
                </a:lnTo>
                <a:lnTo>
                  <a:pt x="911143" y="2032797"/>
                </a:lnTo>
                <a:cubicBezTo>
                  <a:pt x="915567" y="2043474"/>
                  <a:pt x="920216" y="2047330"/>
                  <a:pt x="924950" y="2048769"/>
                </a:cubicBezTo>
                <a:lnTo>
                  <a:pt x="926445" y="2048924"/>
                </a:lnTo>
                <a:lnTo>
                  <a:pt x="931817" y="2044601"/>
                </a:lnTo>
                <a:lnTo>
                  <a:pt x="924284" y="2034033"/>
                </a:lnTo>
                <a:lnTo>
                  <a:pt x="919914" y="2036991"/>
                </a:lnTo>
                <a:cubicBezTo>
                  <a:pt x="912773" y="2036050"/>
                  <a:pt x="906062" y="2021075"/>
                  <a:pt x="898773" y="2024808"/>
                </a:cubicBezTo>
                <a:cubicBezTo>
                  <a:pt x="901345" y="2018699"/>
                  <a:pt x="903824" y="2015664"/>
                  <a:pt x="906243" y="2014656"/>
                </a:cubicBezTo>
                <a:lnTo>
                  <a:pt x="912108" y="2016317"/>
                </a:lnTo>
                <a:close/>
                <a:moveTo>
                  <a:pt x="809064" y="1961796"/>
                </a:moveTo>
                <a:lnTo>
                  <a:pt x="803261" y="1962108"/>
                </a:lnTo>
                <a:lnTo>
                  <a:pt x="798171" y="1974629"/>
                </a:lnTo>
                <a:lnTo>
                  <a:pt x="802787" y="1980001"/>
                </a:lnTo>
                <a:lnTo>
                  <a:pt x="805234" y="1980783"/>
                </a:lnTo>
                <a:cubicBezTo>
                  <a:pt x="810434" y="1978769"/>
                  <a:pt x="814719" y="1971715"/>
                  <a:pt x="817923" y="1975168"/>
                </a:cubicBezTo>
                <a:lnTo>
                  <a:pt x="821357" y="1988117"/>
                </a:lnTo>
                <a:lnTo>
                  <a:pt x="821533" y="1988012"/>
                </a:lnTo>
                <a:lnTo>
                  <a:pt x="817837" y="1966267"/>
                </a:lnTo>
                <a:lnTo>
                  <a:pt x="813536" y="1969677"/>
                </a:lnTo>
                <a:close/>
                <a:moveTo>
                  <a:pt x="959271" y="1960036"/>
                </a:moveTo>
                <a:lnTo>
                  <a:pt x="955071" y="1961443"/>
                </a:lnTo>
                <a:lnTo>
                  <a:pt x="957066" y="1962858"/>
                </a:lnTo>
                <a:lnTo>
                  <a:pt x="967889" y="1969427"/>
                </a:lnTo>
                <a:lnTo>
                  <a:pt x="967045" y="1964566"/>
                </a:lnTo>
                <a:cubicBezTo>
                  <a:pt x="964833" y="1960773"/>
                  <a:pt x="962106" y="1959793"/>
                  <a:pt x="959271" y="1960036"/>
                </a:cubicBezTo>
                <a:close/>
                <a:moveTo>
                  <a:pt x="749817" y="1949005"/>
                </a:moveTo>
                <a:lnTo>
                  <a:pt x="739517" y="1973613"/>
                </a:lnTo>
                <a:cubicBezTo>
                  <a:pt x="743476" y="1983060"/>
                  <a:pt x="747674" y="1984753"/>
                  <a:pt x="752012" y="1982220"/>
                </a:cubicBezTo>
                <a:lnTo>
                  <a:pt x="757054" y="1975876"/>
                </a:lnTo>
                <a:lnTo>
                  <a:pt x="754088" y="1974224"/>
                </a:lnTo>
                <a:lnTo>
                  <a:pt x="751702" y="1950970"/>
                </a:lnTo>
                <a:lnTo>
                  <a:pt x="750498" y="1949613"/>
                </a:lnTo>
                <a:close/>
                <a:moveTo>
                  <a:pt x="1046113" y="1945445"/>
                </a:moveTo>
                <a:lnTo>
                  <a:pt x="1043851" y="1948359"/>
                </a:lnTo>
                <a:lnTo>
                  <a:pt x="1046412" y="1949214"/>
                </a:lnTo>
                <a:close/>
                <a:moveTo>
                  <a:pt x="994033" y="1944850"/>
                </a:moveTo>
                <a:lnTo>
                  <a:pt x="987785" y="1948525"/>
                </a:lnTo>
                <a:lnTo>
                  <a:pt x="986108" y="1948493"/>
                </a:lnTo>
                <a:lnTo>
                  <a:pt x="985931" y="1956559"/>
                </a:lnTo>
                <a:lnTo>
                  <a:pt x="990194" y="1957434"/>
                </a:lnTo>
                <a:close/>
                <a:moveTo>
                  <a:pt x="943108" y="1943233"/>
                </a:moveTo>
                <a:lnTo>
                  <a:pt x="928989" y="1944683"/>
                </a:lnTo>
                <a:lnTo>
                  <a:pt x="931578" y="1963499"/>
                </a:lnTo>
                <a:cubicBezTo>
                  <a:pt x="933824" y="1959299"/>
                  <a:pt x="936023" y="1956682"/>
                  <a:pt x="938188" y="1955237"/>
                </a:cubicBezTo>
                <a:lnTo>
                  <a:pt x="942374" y="1954434"/>
                </a:lnTo>
                <a:lnTo>
                  <a:pt x="941940" y="1952361"/>
                </a:lnTo>
                <a:cubicBezTo>
                  <a:pt x="953279" y="1946828"/>
                  <a:pt x="964316" y="1950935"/>
                  <a:pt x="975364" y="1954393"/>
                </a:cubicBezTo>
                <a:lnTo>
                  <a:pt x="982105" y="1955775"/>
                </a:lnTo>
                <a:lnTo>
                  <a:pt x="978952" y="1948355"/>
                </a:lnTo>
                <a:lnTo>
                  <a:pt x="965057" y="1948090"/>
                </a:lnTo>
                <a:cubicBezTo>
                  <a:pt x="957794" y="1946552"/>
                  <a:pt x="950660" y="1944280"/>
                  <a:pt x="943108" y="1943233"/>
                </a:cubicBezTo>
                <a:close/>
                <a:moveTo>
                  <a:pt x="731209" y="1922083"/>
                </a:moveTo>
                <a:lnTo>
                  <a:pt x="724880" y="1937189"/>
                </a:lnTo>
                <a:cubicBezTo>
                  <a:pt x="719879" y="1945292"/>
                  <a:pt x="715944" y="1953471"/>
                  <a:pt x="720924" y="1962334"/>
                </a:cubicBezTo>
                <a:cubicBezTo>
                  <a:pt x="726935" y="1962739"/>
                  <a:pt x="727999" y="1959765"/>
                  <a:pt x="729109" y="1955144"/>
                </a:cubicBezTo>
                <a:lnTo>
                  <a:pt x="736844" y="1939558"/>
                </a:lnTo>
                <a:lnTo>
                  <a:pt x="728706" y="1930529"/>
                </a:lnTo>
                <a:lnTo>
                  <a:pt x="733404" y="1926729"/>
                </a:lnTo>
                <a:close/>
                <a:moveTo>
                  <a:pt x="793814" y="1908319"/>
                </a:moveTo>
                <a:lnTo>
                  <a:pt x="770163" y="1920073"/>
                </a:lnTo>
                <a:cubicBezTo>
                  <a:pt x="766329" y="1922746"/>
                  <a:pt x="763010" y="1926333"/>
                  <a:pt x="760595" y="1931819"/>
                </a:cubicBezTo>
                <a:lnTo>
                  <a:pt x="758084" y="1945874"/>
                </a:lnTo>
                <a:lnTo>
                  <a:pt x="766061" y="1945479"/>
                </a:lnTo>
                <a:lnTo>
                  <a:pt x="768240" y="1957964"/>
                </a:lnTo>
                <a:lnTo>
                  <a:pt x="779395" y="1960758"/>
                </a:lnTo>
                <a:lnTo>
                  <a:pt x="784567" y="1950507"/>
                </a:lnTo>
                <a:lnTo>
                  <a:pt x="801605" y="1948648"/>
                </a:lnTo>
                <a:lnTo>
                  <a:pt x="798357" y="1942925"/>
                </a:lnTo>
                <a:cubicBezTo>
                  <a:pt x="806187" y="1936762"/>
                  <a:pt x="807296" y="1930053"/>
                  <a:pt x="806841" y="1923223"/>
                </a:cubicBezTo>
                <a:lnTo>
                  <a:pt x="806667" y="1919199"/>
                </a:lnTo>
                <a:lnTo>
                  <a:pt x="798055" y="1926158"/>
                </a:lnTo>
                <a:cubicBezTo>
                  <a:pt x="794277" y="1919696"/>
                  <a:pt x="792832" y="1914622"/>
                  <a:pt x="792954" y="1910417"/>
                </a:cubicBezTo>
                <a:close/>
                <a:moveTo>
                  <a:pt x="802044" y="1901026"/>
                </a:moveTo>
                <a:lnTo>
                  <a:pt x="806617" y="1918111"/>
                </a:lnTo>
                <a:lnTo>
                  <a:pt x="805948" y="1902796"/>
                </a:lnTo>
                <a:lnTo>
                  <a:pt x="810033" y="1905351"/>
                </a:lnTo>
                <a:lnTo>
                  <a:pt x="808356" y="1902742"/>
                </a:lnTo>
                <a:cubicBezTo>
                  <a:pt x="806312" y="1900037"/>
                  <a:pt x="804235" y="1898626"/>
                  <a:pt x="802044" y="1901026"/>
                </a:cubicBezTo>
                <a:close/>
                <a:moveTo>
                  <a:pt x="521813" y="1900673"/>
                </a:moveTo>
                <a:cubicBezTo>
                  <a:pt x="525711" y="1911770"/>
                  <a:pt x="534530" y="1907182"/>
                  <a:pt x="530900" y="1916687"/>
                </a:cubicBezTo>
                <a:cubicBezTo>
                  <a:pt x="521665" y="1923438"/>
                  <a:pt x="522024" y="1941492"/>
                  <a:pt x="501809" y="1929736"/>
                </a:cubicBezTo>
                <a:cubicBezTo>
                  <a:pt x="510896" y="1908711"/>
                  <a:pt x="521514" y="1919270"/>
                  <a:pt x="521813" y="1900673"/>
                </a:cubicBezTo>
                <a:close/>
                <a:moveTo>
                  <a:pt x="585693" y="1895516"/>
                </a:moveTo>
                <a:cubicBezTo>
                  <a:pt x="567548" y="1921099"/>
                  <a:pt x="552761" y="1934535"/>
                  <a:pt x="543316" y="1927847"/>
                </a:cubicBezTo>
                <a:cubicBezTo>
                  <a:pt x="557950" y="1901243"/>
                  <a:pt x="571656" y="1905172"/>
                  <a:pt x="585693" y="1895516"/>
                </a:cubicBezTo>
                <a:close/>
                <a:moveTo>
                  <a:pt x="872511" y="1889071"/>
                </a:moveTo>
                <a:cubicBezTo>
                  <a:pt x="874642" y="1888880"/>
                  <a:pt x="876714" y="1890799"/>
                  <a:pt x="878672" y="1896798"/>
                </a:cubicBezTo>
                <a:cubicBezTo>
                  <a:pt x="871264" y="1921420"/>
                  <a:pt x="848831" y="1912784"/>
                  <a:pt x="853242" y="1894848"/>
                </a:cubicBezTo>
                <a:cubicBezTo>
                  <a:pt x="859176" y="1909243"/>
                  <a:pt x="866110" y="1889646"/>
                  <a:pt x="872511" y="1889071"/>
                </a:cubicBezTo>
                <a:close/>
                <a:moveTo>
                  <a:pt x="888959" y="1872176"/>
                </a:moveTo>
                <a:cubicBezTo>
                  <a:pt x="869283" y="1890469"/>
                  <a:pt x="850450" y="1880003"/>
                  <a:pt x="831437" y="1877815"/>
                </a:cubicBezTo>
                <a:lnTo>
                  <a:pt x="824088" y="1892718"/>
                </a:lnTo>
                <a:lnTo>
                  <a:pt x="826862" y="1894818"/>
                </a:lnTo>
                <a:lnTo>
                  <a:pt x="831317" y="1907927"/>
                </a:lnTo>
                <a:lnTo>
                  <a:pt x="841076" y="1910676"/>
                </a:lnTo>
                <a:lnTo>
                  <a:pt x="850513" y="1906217"/>
                </a:lnTo>
                <a:lnTo>
                  <a:pt x="853563" y="1912248"/>
                </a:lnTo>
                <a:lnTo>
                  <a:pt x="855473" y="1912465"/>
                </a:lnTo>
                <a:cubicBezTo>
                  <a:pt x="859941" y="1914016"/>
                  <a:pt x="864369" y="1917032"/>
                  <a:pt x="868718" y="1922807"/>
                </a:cubicBezTo>
                <a:lnTo>
                  <a:pt x="863325" y="1926817"/>
                </a:lnTo>
                <a:lnTo>
                  <a:pt x="866633" y="1929077"/>
                </a:lnTo>
                <a:cubicBezTo>
                  <a:pt x="868964" y="1929863"/>
                  <a:pt x="871490" y="1930563"/>
                  <a:pt x="874771" y="1933310"/>
                </a:cubicBezTo>
                <a:lnTo>
                  <a:pt x="886250" y="1948284"/>
                </a:lnTo>
                <a:lnTo>
                  <a:pt x="887986" y="1947536"/>
                </a:lnTo>
                <a:lnTo>
                  <a:pt x="892679" y="1928211"/>
                </a:lnTo>
                <a:lnTo>
                  <a:pt x="900427" y="1924409"/>
                </a:lnTo>
                <a:lnTo>
                  <a:pt x="894086" y="1913265"/>
                </a:lnTo>
                <a:cubicBezTo>
                  <a:pt x="897250" y="1902603"/>
                  <a:pt x="904095" y="1900752"/>
                  <a:pt x="909484" y="1903341"/>
                </a:cubicBezTo>
                <a:cubicBezTo>
                  <a:pt x="914876" y="1905933"/>
                  <a:pt x="918812" y="1912965"/>
                  <a:pt x="916157" y="1920073"/>
                </a:cubicBezTo>
                <a:cubicBezTo>
                  <a:pt x="913383" y="1916534"/>
                  <a:pt x="911047" y="1918273"/>
                  <a:pt x="909325" y="1921838"/>
                </a:cubicBezTo>
                <a:lnTo>
                  <a:pt x="908399" y="1925609"/>
                </a:lnTo>
                <a:lnTo>
                  <a:pt x="910434" y="1926100"/>
                </a:lnTo>
                <a:cubicBezTo>
                  <a:pt x="905935" y="1934318"/>
                  <a:pt x="897000" y="1942025"/>
                  <a:pt x="900089" y="1950785"/>
                </a:cubicBezTo>
                <a:cubicBezTo>
                  <a:pt x="906807" y="1941936"/>
                  <a:pt x="906146" y="1979962"/>
                  <a:pt x="918830" y="1962479"/>
                </a:cubicBezTo>
                <a:lnTo>
                  <a:pt x="920614" y="1945542"/>
                </a:lnTo>
                <a:lnTo>
                  <a:pt x="918652" y="1945744"/>
                </a:lnTo>
                <a:lnTo>
                  <a:pt x="921208" y="1939890"/>
                </a:lnTo>
                <a:lnTo>
                  <a:pt x="921755" y="1934688"/>
                </a:lnTo>
                <a:cubicBezTo>
                  <a:pt x="922438" y="1925409"/>
                  <a:pt x="924019" y="1916218"/>
                  <a:pt x="930078" y="1907415"/>
                </a:cubicBezTo>
                <a:lnTo>
                  <a:pt x="928304" y="1927925"/>
                </a:lnTo>
                <a:lnTo>
                  <a:pt x="938916" y="1923606"/>
                </a:lnTo>
                <a:cubicBezTo>
                  <a:pt x="948071" y="1921202"/>
                  <a:pt x="957085" y="1918195"/>
                  <a:pt x="958328" y="1897846"/>
                </a:cubicBezTo>
                <a:cubicBezTo>
                  <a:pt x="935446" y="1881681"/>
                  <a:pt x="910759" y="1925437"/>
                  <a:pt x="888959" y="1872176"/>
                </a:cubicBezTo>
                <a:close/>
                <a:moveTo>
                  <a:pt x="763138" y="1871551"/>
                </a:moveTo>
                <a:cubicBezTo>
                  <a:pt x="765556" y="1870543"/>
                  <a:pt x="767917" y="1871564"/>
                  <a:pt x="770245" y="1873563"/>
                </a:cubicBezTo>
                <a:cubicBezTo>
                  <a:pt x="774906" y="1877565"/>
                  <a:pt x="779450" y="1885485"/>
                  <a:pt x="784128" y="1888933"/>
                </a:cubicBezTo>
                <a:cubicBezTo>
                  <a:pt x="774081" y="1905006"/>
                  <a:pt x="765384" y="1876725"/>
                  <a:pt x="755667" y="1881702"/>
                </a:cubicBezTo>
                <a:cubicBezTo>
                  <a:pt x="758239" y="1875592"/>
                  <a:pt x="760718" y="1872559"/>
                  <a:pt x="763138" y="1871551"/>
                </a:cubicBezTo>
                <a:close/>
                <a:moveTo>
                  <a:pt x="900653" y="1862679"/>
                </a:moveTo>
                <a:lnTo>
                  <a:pt x="899578" y="1863105"/>
                </a:lnTo>
                <a:lnTo>
                  <a:pt x="897049" y="1863342"/>
                </a:lnTo>
                <a:lnTo>
                  <a:pt x="898676" y="1867706"/>
                </a:lnTo>
                <a:close/>
                <a:moveTo>
                  <a:pt x="956073" y="1857100"/>
                </a:moveTo>
                <a:lnTo>
                  <a:pt x="949850" y="1861834"/>
                </a:lnTo>
                <a:lnTo>
                  <a:pt x="940793" y="1865231"/>
                </a:lnTo>
                <a:lnTo>
                  <a:pt x="943601" y="1871454"/>
                </a:lnTo>
                <a:cubicBezTo>
                  <a:pt x="948040" y="1864527"/>
                  <a:pt x="952362" y="1863359"/>
                  <a:pt x="956618" y="1862280"/>
                </a:cubicBezTo>
                <a:close/>
                <a:moveTo>
                  <a:pt x="552373" y="1853324"/>
                </a:moveTo>
                <a:cubicBezTo>
                  <a:pt x="557676" y="1853735"/>
                  <a:pt x="562824" y="1858970"/>
                  <a:pt x="567817" y="1869031"/>
                </a:cubicBezTo>
                <a:cubicBezTo>
                  <a:pt x="561011" y="1882885"/>
                  <a:pt x="555044" y="1869780"/>
                  <a:pt x="548117" y="1887863"/>
                </a:cubicBezTo>
                <a:cubicBezTo>
                  <a:pt x="544095" y="1880755"/>
                  <a:pt x="540047" y="1873526"/>
                  <a:pt x="536029" y="1866571"/>
                </a:cubicBezTo>
                <a:cubicBezTo>
                  <a:pt x="541621" y="1857333"/>
                  <a:pt x="547074" y="1852919"/>
                  <a:pt x="552373" y="1853324"/>
                </a:cubicBezTo>
                <a:close/>
                <a:moveTo>
                  <a:pt x="894077" y="1835144"/>
                </a:moveTo>
                <a:cubicBezTo>
                  <a:pt x="885944" y="1833286"/>
                  <a:pt x="876330" y="1836952"/>
                  <a:pt x="870543" y="1850222"/>
                </a:cubicBezTo>
                <a:cubicBezTo>
                  <a:pt x="876934" y="1875213"/>
                  <a:pt x="884739" y="1853877"/>
                  <a:pt x="891861" y="1855654"/>
                </a:cubicBezTo>
                <a:lnTo>
                  <a:pt x="892558" y="1856281"/>
                </a:lnTo>
                <a:lnTo>
                  <a:pt x="902654" y="1840432"/>
                </a:lnTo>
                <a:close/>
                <a:moveTo>
                  <a:pt x="904545" y="1821667"/>
                </a:moveTo>
                <a:lnTo>
                  <a:pt x="903654" y="1822539"/>
                </a:lnTo>
                <a:lnTo>
                  <a:pt x="904681" y="1823369"/>
                </a:lnTo>
                <a:close/>
                <a:moveTo>
                  <a:pt x="911684" y="1814675"/>
                </a:moveTo>
                <a:lnTo>
                  <a:pt x="909418" y="1816896"/>
                </a:lnTo>
                <a:lnTo>
                  <a:pt x="910337" y="1827931"/>
                </a:lnTo>
                <a:lnTo>
                  <a:pt x="916168" y="1832633"/>
                </a:lnTo>
                <a:cubicBezTo>
                  <a:pt x="919664" y="1835000"/>
                  <a:pt x="922615" y="1836777"/>
                  <a:pt x="925417" y="1839205"/>
                </a:cubicBezTo>
                <a:lnTo>
                  <a:pt x="931694" y="1847069"/>
                </a:lnTo>
                <a:lnTo>
                  <a:pt x="939621" y="1840562"/>
                </a:lnTo>
                <a:lnTo>
                  <a:pt x="945268" y="1836295"/>
                </a:lnTo>
                <a:lnTo>
                  <a:pt x="948157" y="1818104"/>
                </a:lnTo>
                <a:lnTo>
                  <a:pt x="942314" y="1820497"/>
                </a:lnTo>
                <a:cubicBezTo>
                  <a:pt x="936667" y="1822751"/>
                  <a:pt x="931044" y="1824379"/>
                  <a:pt x="925490" y="1823694"/>
                </a:cubicBezTo>
                <a:close/>
                <a:moveTo>
                  <a:pt x="881431" y="1811302"/>
                </a:moveTo>
                <a:lnTo>
                  <a:pt x="878191" y="1820500"/>
                </a:lnTo>
                <a:lnTo>
                  <a:pt x="892104" y="1816207"/>
                </a:lnTo>
                <a:lnTo>
                  <a:pt x="884298" y="1815856"/>
                </a:lnTo>
                <a:close/>
                <a:moveTo>
                  <a:pt x="696444" y="1811296"/>
                </a:moveTo>
                <a:cubicBezTo>
                  <a:pt x="701574" y="1817023"/>
                  <a:pt x="706910" y="1814565"/>
                  <a:pt x="711830" y="1827821"/>
                </a:cubicBezTo>
                <a:cubicBezTo>
                  <a:pt x="696715" y="1832021"/>
                  <a:pt x="696056" y="1848783"/>
                  <a:pt x="686098" y="1836010"/>
                </a:cubicBezTo>
                <a:cubicBezTo>
                  <a:pt x="693058" y="1828032"/>
                  <a:pt x="690057" y="1819304"/>
                  <a:pt x="696444" y="1811296"/>
                </a:cubicBezTo>
                <a:close/>
                <a:moveTo>
                  <a:pt x="903005" y="1802340"/>
                </a:moveTo>
                <a:lnTo>
                  <a:pt x="892306" y="1816144"/>
                </a:lnTo>
                <a:lnTo>
                  <a:pt x="903126" y="1812806"/>
                </a:lnTo>
                <a:lnTo>
                  <a:pt x="903731" y="1811442"/>
                </a:lnTo>
                <a:close/>
                <a:moveTo>
                  <a:pt x="592911" y="1781510"/>
                </a:moveTo>
                <a:cubicBezTo>
                  <a:pt x="595297" y="1781403"/>
                  <a:pt x="597643" y="1782824"/>
                  <a:pt x="599976" y="1784772"/>
                </a:cubicBezTo>
                <a:cubicBezTo>
                  <a:pt x="604644" y="1788668"/>
                  <a:pt x="609262" y="1794665"/>
                  <a:pt x="614061" y="1794740"/>
                </a:cubicBezTo>
                <a:cubicBezTo>
                  <a:pt x="604105" y="1807335"/>
                  <a:pt x="594567" y="1806077"/>
                  <a:pt x="585600" y="1787423"/>
                </a:cubicBezTo>
                <a:cubicBezTo>
                  <a:pt x="588097" y="1783255"/>
                  <a:pt x="590524" y="1781618"/>
                  <a:pt x="592911" y="1781510"/>
                </a:cubicBezTo>
                <a:close/>
                <a:moveTo>
                  <a:pt x="757845" y="1760229"/>
                </a:moveTo>
                <a:cubicBezTo>
                  <a:pt x="760626" y="1758756"/>
                  <a:pt x="763684" y="1758941"/>
                  <a:pt x="766379" y="1760236"/>
                </a:cubicBezTo>
                <a:cubicBezTo>
                  <a:pt x="771770" y="1762827"/>
                  <a:pt x="775705" y="1769860"/>
                  <a:pt x="773052" y="1776968"/>
                </a:cubicBezTo>
                <a:cubicBezTo>
                  <a:pt x="767505" y="1769890"/>
                  <a:pt x="763697" y="1783925"/>
                  <a:pt x="763096" y="1791451"/>
                </a:cubicBezTo>
                <a:cubicBezTo>
                  <a:pt x="759047" y="1784403"/>
                  <a:pt x="755058" y="1777237"/>
                  <a:pt x="750980" y="1770159"/>
                </a:cubicBezTo>
                <a:cubicBezTo>
                  <a:pt x="752561" y="1764828"/>
                  <a:pt x="755064" y="1761700"/>
                  <a:pt x="757845" y="1760229"/>
                </a:cubicBezTo>
                <a:close/>
                <a:moveTo>
                  <a:pt x="729406" y="1745966"/>
                </a:moveTo>
                <a:cubicBezTo>
                  <a:pt x="731536" y="1745774"/>
                  <a:pt x="733608" y="1747693"/>
                  <a:pt x="735566" y="1753692"/>
                </a:cubicBezTo>
                <a:cubicBezTo>
                  <a:pt x="728159" y="1778314"/>
                  <a:pt x="705725" y="1769677"/>
                  <a:pt x="710136" y="1751743"/>
                </a:cubicBezTo>
                <a:cubicBezTo>
                  <a:pt x="716071" y="1766138"/>
                  <a:pt x="723004" y="1746541"/>
                  <a:pt x="729406" y="1745966"/>
                </a:cubicBezTo>
                <a:close/>
                <a:moveTo>
                  <a:pt x="614735" y="1744337"/>
                </a:moveTo>
                <a:cubicBezTo>
                  <a:pt x="623372" y="1755135"/>
                  <a:pt x="615183" y="1764731"/>
                  <a:pt x="626519" y="1775768"/>
                </a:cubicBezTo>
                <a:cubicBezTo>
                  <a:pt x="609307" y="1782155"/>
                  <a:pt x="592209" y="1785905"/>
                  <a:pt x="575625" y="1771749"/>
                </a:cubicBezTo>
                <a:cubicBezTo>
                  <a:pt x="590624" y="1756365"/>
                  <a:pt x="607776" y="1786803"/>
                  <a:pt x="614735" y="1744337"/>
                </a:cubicBezTo>
                <a:close/>
                <a:moveTo>
                  <a:pt x="620032" y="1728445"/>
                </a:moveTo>
                <a:cubicBezTo>
                  <a:pt x="622450" y="1727437"/>
                  <a:pt x="624809" y="1728458"/>
                  <a:pt x="627140" y="1730457"/>
                </a:cubicBezTo>
                <a:cubicBezTo>
                  <a:pt x="631801" y="1734459"/>
                  <a:pt x="636344" y="1742379"/>
                  <a:pt x="641022" y="1745826"/>
                </a:cubicBezTo>
                <a:cubicBezTo>
                  <a:pt x="630976" y="1761901"/>
                  <a:pt x="622278" y="1733619"/>
                  <a:pt x="612562" y="1738597"/>
                </a:cubicBezTo>
                <a:cubicBezTo>
                  <a:pt x="615133" y="1732486"/>
                  <a:pt x="617613" y="1729453"/>
                  <a:pt x="620032" y="1728445"/>
                </a:cubicBezTo>
                <a:close/>
                <a:moveTo>
                  <a:pt x="757548" y="1719573"/>
                </a:moveTo>
                <a:lnTo>
                  <a:pt x="756473" y="1720000"/>
                </a:lnTo>
                <a:lnTo>
                  <a:pt x="753944" y="1720236"/>
                </a:lnTo>
                <a:lnTo>
                  <a:pt x="755571" y="1724601"/>
                </a:lnTo>
                <a:close/>
                <a:moveTo>
                  <a:pt x="812965" y="1713994"/>
                </a:moveTo>
                <a:lnTo>
                  <a:pt x="806744" y="1718729"/>
                </a:lnTo>
                <a:lnTo>
                  <a:pt x="797687" y="1722126"/>
                </a:lnTo>
                <a:lnTo>
                  <a:pt x="800496" y="1728348"/>
                </a:lnTo>
                <a:cubicBezTo>
                  <a:pt x="804935" y="1721421"/>
                  <a:pt x="809256" y="1720254"/>
                  <a:pt x="813512" y="1719175"/>
                </a:cubicBezTo>
                <a:close/>
                <a:moveTo>
                  <a:pt x="750969" y="1692039"/>
                </a:moveTo>
                <a:cubicBezTo>
                  <a:pt x="742838" y="1690180"/>
                  <a:pt x="733225" y="1693846"/>
                  <a:pt x="727437" y="1707117"/>
                </a:cubicBezTo>
                <a:cubicBezTo>
                  <a:pt x="733828" y="1732107"/>
                  <a:pt x="741632" y="1710772"/>
                  <a:pt x="748755" y="1712549"/>
                </a:cubicBezTo>
                <a:lnTo>
                  <a:pt x="749453" y="1713176"/>
                </a:lnTo>
                <a:lnTo>
                  <a:pt x="759547" y="1697325"/>
                </a:lnTo>
                <a:close/>
                <a:moveTo>
                  <a:pt x="761440" y="1678561"/>
                </a:moveTo>
                <a:lnTo>
                  <a:pt x="760548" y="1679434"/>
                </a:lnTo>
                <a:lnTo>
                  <a:pt x="761575" y="1680261"/>
                </a:lnTo>
                <a:close/>
                <a:moveTo>
                  <a:pt x="768578" y="1671570"/>
                </a:moveTo>
                <a:lnTo>
                  <a:pt x="766313" y="1673788"/>
                </a:lnTo>
                <a:lnTo>
                  <a:pt x="767232" y="1684825"/>
                </a:lnTo>
                <a:lnTo>
                  <a:pt x="773063" y="1689527"/>
                </a:lnTo>
                <a:cubicBezTo>
                  <a:pt x="776558" y="1691892"/>
                  <a:pt x="779510" y="1693672"/>
                  <a:pt x="782312" y="1696099"/>
                </a:cubicBezTo>
                <a:lnTo>
                  <a:pt x="788588" y="1703963"/>
                </a:lnTo>
                <a:lnTo>
                  <a:pt x="796515" y="1697456"/>
                </a:lnTo>
                <a:lnTo>
                  <a:pt x="802163" y="1693189"/>
                </a:lnTo>
                <a:lnTo>
                  <a:pt x="805051" y="1674999"/>
                </a:lnTo>
                <a:lnTo>
                  <a:pt x="799207" y="1677392"/>
                </a:lnTo>
                <a:cubicBezTo>
                  <a:pt x="793562" y="1679645"/>
                  <a:pt x="787938" y="1681273"/>
                  <a:pt x="782386" y="1680588"/>
                </a:cubicBezTo>
                <a:close/>
                <a:moveTo>
                  <a:pt x="738325" y="1668197"/>
                </a:moveTo>
                <a:lnTo>
                  <a:pt x="735086" y="1677394"/>
                </a:lnTo>
                <a:lnTo>
                  <a:pt x="748998" y="1673101"/>
                </a:lnTo>
                <a:lnTo>
                  <a:pt x="741192" y="1672750"/>
                </a:lnTo>
                <a:close/>
                <a:moveTo>
                  <a:pt x="553340" y="1668190"/>
                </a:moveTo>
                <a:cubicBezTo>
                  <a:pt x="558469" y="1673918"/>
                  <a:pt x="563804" y="1671458"/>
                  <a:pt x="568724" y="1684715"/>
                </a:cubicBezTo>
                <a:cubicBezTo>
                  <a:pt x="553610" y="1688916"/>
                  <a:pt x="552950" y="1705678"/>
                  <a:pt x="542993" y="1692905"/>
                </a:cubicBezTo>
                <a:cubicBezTo>
                  <a:pt x="549952" y="1684927"/>
                  <a:pt x="546952" y="1676199"/>
                  <a:pt x="553340" y="1668190"/>
                </a:cubicBezTo>
                <a:close/>
                <a:moveTo>
                  <a:pt x="465094" y="1660920"/>
                </a:moveTo>
                <a:cubicBezTo>
                  <a:pt x="475565" y="1682363"/>
                  <a:pt x="507954" y="1658732"/>
                  <a:pt x="527478" y="1706475"/>
                </a:cubicBezTo>
                <a:cubicBezTo>
                  <a:pt x="537104" y="1702876"/>
                  <a:pt x="547240" y="1684493"/>
                  <a:pt x="555908" y="1713764"/>
                </a:cubicBezTo>
                <a:cubicBezTo>
                  <a:pt x="567936" y="1703298"/>
                  <a:pt x="580291" y="1681103"/>
                  <a:pt x="591628" y="1691063"/>
                </a:cubicBezTo>
                <a:cubicBezTo>
                  <a:pt x="574294" y="1729391"/>
                  <a:pt x="567785" y="1725940"/>
                  <a:pt x="564366" y="1750084"/>
                </a:cubicBezTo>
                <a:cubicBezTo>
                  <a:pt x="552580" y="1743125"/>
                  <a:pt x="561575" y="1713824"/>
                  <a:pt x="549281" y="1723452"/>
                </a:cubicBezTo>
                <a:cubicBezTo>
                  <a:pt x="544873" y="1729990"/>
                  <a:pt x="551501" y="1737307"/>
                  <a:pt x="548651" y="1743754"/>
                </a:cubicBezTo>
                <a:cubicBezTo>
                  <a:pt x="543522" y="1723870"/>
                  <a:pt x="539506" y="1715625"/>
                  <a:pt x="526519" y="1736975"/>
                </a:cubicBezTo>
                <a:cubicBezTo>
                  <a:pt x="499737" y="1709297"/>
                  <a:pt x="471904" y="1716581"/>
                  <a:pt x="444494" y="1710255"/>
                </a:cubicBezTo>
                <a:cubicBezTo>
                  <a:pt x="416122" y="1773778"/>
                  <a:pt x="455048" y="1688392"/>
                  <a:pt x="429317" y="1683593"/>
                </a:cubicBezTo>
                <a:cubicBezTo>
                  <a:pt x="434956" y="1673187"/>
                  <a:pt x="440145" y="1678855"/>
                  <a:pt x="445721" y="1669530"/>
                </a:cubicBezTo>
                <a:cubicBezTo>
                  <a:pt x="458348" y="1682424"/>
                  <a:pt x="443322" y="1693131"/>
                  <a:pt x="447789" y="1705366"/>
                </a:cubicBezTo>
                <a:cubicBezTo>
                  <a:pt x="461288" y="1680565"/>
                  <a:pt x="472833" y="1720870"/>
                  <a:pt x="486270" y="1698260"/>
                </a:cubicBezTo>
                <a:cubicBezTo>
                  <a:pt x="480272" y="1699998"/>
                  <a:pt x="450282" y="1681644"/>
                  <a:pt x="465094" y="1660920"/>
                </a:cubicBezTo>
                <a:close/>
                <a:moveTo>
                  <a:pt x="759900" y="1659232"/>
                </a:moveTo>
                <a:lnTo>
                  <a:pt x="749201" y="1673039"/>
                </a:lnTo>
                <a:lnTo>
                  <a:pt x="760020" y="1669698"/>
                </a:lnTo>
                <a:lnTo>
                  <a:pt x="760626" y="1668337"/>
                </a:lnTo>
                <a:close/>
                <a:moveTo>
                  <a:pt x="449805" y="1638403"/>
                </a:moveTo>
                <a:cubicBezTo>
                  <a:pt x="452192" y="1638297"/>
                  <a:pt x="454540" y="1639719"/>
                  <a:pt x="456870" y="1641666"/>
                </a:cubicBezTo>
                <a:cubicBezTo>
                  <a:pt x="461539" y="1645563"/>
                  <a:pt x="466156" y="1651559"/>
                  <a:pt x="470955" y="1651635"/>
                </a:cubicBezTo>
                <a:cubicBezTo>
                  <a:pt x="461000" y="1664229"/>
                  <a:pt x="451462" y="1662971"/>
                  <a:pt x="442495" y="1644318"/>
                </a:cubicBezTo>
                <a:cubicBezTo>
                  <a:pt x="444991" y="1640148"/>
                  <a:pt x="447419" y="1638513"/>
                  <a:pt x="449805" y="1638403"/>
                </a:cubicBezTo>
                <a:close/>
                <a:moveTo>
                  <a:pt x="614740" y="1617122"/>
                </a:moveTo>
                <a:cubicBezTo>
                  <a:pt x="617520" y="1615651"/>
                  <a:pt x="620579" y="1615834"/>
                  <a:pt x="623275" y="1617128"/>
                </a:cubicBezTo>
                <a:cubicBezTo>
                  <a:pt x="628665" y="1619719"/>
                  <a:pt x="632600" y="1626754"/>
                  <a:pt x="629947" y="1633860"/>
                </a:cubicBezTo>
                <a:cubicBezTo>
                  <a:pt x="624400" y="1626782"/>
                  <a:pt x="620592" y="1640820"/>
                  <a:pt x="619991" y="1648346"/>
                </a:cubicBezTo>
                <a:cubicBezTo>
                  <a:pt x="615941" y="1641298"/>
                  <a:pt x="611952" y="1634131"/>
                  <a:pt x="607875" y="1627054"/>
                </a:cubicBezTo>
                <a:cubicBezTo>
                  <a:pt x="609456" y="1621722"/>
                  <a:pt x="611958" y="1618595"/>
                  <a:pt x="614740" y="1617122"/>
                </a:cubicBezTo>
                <a:close/>
                <a:moveTo>
                  <a:pt x="586300" y="1602860"/>
                </a:moveTo>
                <a:cubicBezTo>
                  <a:pt x="588431" y="1602666"/>
                  <a:pt x="590503" y="1604588"/>
                  <a:pt x="592463" y="1610586"/>
                </a:cubicBezTo>
                <a:cubicBezTo>
                  <a:pt x="585054" y="1635208"/>
                  <a:pt x="562620" y="1626571"/>
                  <a:pt x="567029" y="1608637"/>
                </a:cubicBezTo>
                <a:cubicBezTo>
                  <a:pt x="572965" y="1623032"/>
                  <a:pt x="579899" y="1603435"/>
                  <a:pt x="586300" y="1602860"/>
                </a:cubicBezTo>
                <a:close/>
                <a:moveTo>
                  <a:pt x="471629" y="1601232"/>
                </a:moveTo>
                <a:cubicBezTo>
                  <a:pt x="480265" y="1612027"/>
                  <a:pt x="472077" y="1621626"/>
                  <a:pt x="483414" y="1632660"/>
                </a:cubicBezTo>
                <a:cubicBezTo>
                  <a:pt x="466201" y="1639049"/>
                  <a:pt x="449104" y="1642799"/>
                  <a:pt x="432520" y="1628643"/>
                </a:cubicBezTo>
                <a:cubicBezTo>
                  <a:pt x="447518" y="1613260"/>
                  <a:pt x="464670" y="1643697"/>
                  <a:pt x="471629" y="1601232"/>
                </a:cubicBezTo>
                <a:close/>
                <a:moveTo>
                  <a:pt x="476926" y="1585340"/>
                </a:moveTo>
                <a:cubicBezTo>
                  <a:pt x="479345" y="1584332"/>
                  <a:pt x="481704" y="1585353"/>
                  <a:pt x="484035" y="1587352"/>
                </a:cubicBezTo>
                <a:cubicBezTo>
                  <a:pt x="488695" y="1591354"/>
                  <a:pt x="493238" y="1599272"/>
                  <a:pt x="497916" y="1602720"/>
                </a:cubicBezTo>
                <a:cubicBezTo>
                  <a:pt x="487870" y="1618795"/>
                  <a:pt x="479173" y="1590514"/>
                  <a:pt x="469456" y="1595491"/>
                </a:cubicBezTo>
                <a:cubicBezTo>
                  <a:pt x="472028" y="1589381"/>
                  <a:pt x="474507" y="1586346"/>
                  <a:pt x="476926" y="1585340"/>
                </a:cubicBezTo>
                <a:close/>
                <a:moveTo>
                  <a:pt x="614442" y="1576468"/>
                </a:moveTo>
                <a:lnTo>
                  <a:pt x="613367" y="1576894"/>
                </a:lnTo>
                <a:lnTo>
                  <a:pt x="610838" y="1577131"/>
                </a:lnTo>
                <a:lnTo>
                  <a:pt x="612465" y="1581495"/>
                </a:lnTo>
                <a:close/>
                <a:moveTo>
                  <a:pt x="669862" y="1570889"/>
                </a:moveTo>
                <a:lnTo>
                  <a:pt x="663639" y="1575623"/>
                </a:lnTo>
                <a:lnTo>
                  <a:pt x="654581" y="1579020"/>
                </a:lnTo>
                <a:lnTo>
                  <a:pt x="657390" y="1585243"/>
                </a:lnTo>
                <a:cubicBezTo>
                  <a:pt x="661830" y="1578316"/>
                  <a:pt x="666150" y="1577148"/>
                  <a:pt x="670406" y="1576067"/>
                </a:cubicBezTo>
                <a:close/>
                <a:moveTo>
                  <a:pt x="607864" y="1548931"/>
                </a:moveTo>
                <a:cubicBezTo>
                  <a:pt x="599733" y="1547075"/>
                  <a:pt x="590119" y="1550738"/>
                  <a:pt x="584332" y="1564011"/>
                </a:cubicBezTo>
                <a:cubicBezTo>
                  <a:pt x="590723" y="1588999"/>
                  <a:pt x="598526" y="1567666"/>
                  <a:pt x="605649" y="1569444"/>
                </a:cubicBezTo>
                <a:lnTo>
                  <a:pt x="606346" y="1570068"/>
                </a:lnTo>
                <a:lnTo>
                  <a:pt x="616443" y="1554219"/>
                </a:lnTo>
                <a:close/>
                <a:moveTo>
                  <a:pt x="618334" y="1535456"/>
                </a:moveTo>
                <a:lnTo>
                  <a:pt x="617442" y="1536328"/>
                </a:lnTo>
                <a:lnTo>
                  <a:pt x="618470" y="1537156"/>
                </a:lnTo>
                <a:close/>
                <a:moveTo>
                  <a:pt x="625472" y="1528464"/>
                </a:moveTo>
                <a:lnTo>
                  <a:pt x="623207" y="1530683"/>
                </a:lnTo>
                <a:lnTo>
                  <a:pt x="624126" y="1541718"/>
                </a:lnTo>
                <a:lnTo>
                  <a:pt x="629957" y="1546422"/>
                </a:lnTo>
                <a:cubicBezTo>
                  <a:pt x="633451" y="1548787"/>
                  <a:pt x="636404" y="1550564"/>
                  <a:pt x="639207" y="1552991"/>
                </a:cubicBezTo>
                <a:lnTo>
                  <a:pt x="645483" y="1560858"/>
                </a:lnTo>
                <a:lnTo>
                  <a:pt x="653410" y="1554349"/>
                </a:lnTo>
                <a:lnTo>
                  <a:pt x="659058" y="1550081"/>
                </a:lnTo>
                <a:lnTo>
                  <a:pt x="661946" y="1531893"/>
                </a:lnTo>
                <a:lnTo>
                  <a:pt x="656102" y="1534284"/>
                </a:lnTo>
                <a:cubicBezTo>
                  <a:pt x="650459" y="1536537"/>
                  <a:pt x="644832" y="1538168"/>
                  <a:pt x="639279" y="1537481"/>
                </a:cubicBezTo>
                <a:close/>
                <a:moveTo>
                  <a:pt x="595220" y="1525089"/>
                </a:moveTo>
                <a:lnTo>
                  <a:pt x="591980" y="1534289"/>
                </a:lnTo>
                <a:lnTo>
                  <a:pt x="605893" y="1529996"/>
                </a:lnTo>
                <a:lnTo>
                  <a:pt x="598087" y="1529642"/>
                </a:lnTo>
                <a:close/>
                <a:moveTo>
                  <a:pt x="410235" y="1525085"/>
                </a:moveTo>
                <a:cubicBezTo>
                  <a:pt x="415363" y="1530812"/>
                  <a:pt x="420701" y="1528352"/>
                  <a:pt x="425618" y="1541608"/>
                </a:cubicBezTo>
                <a:cubicBezTo>
                  <a:pt x="410504" y="1545808"/>
                  <a:pt x="409843" y="1562572"/>
                  <a:pt x="399887" y="1549797"/>
                </a:cubicBezTo>
                <a:cubicBezTo>
                  <a:pt x="406847" y="1541819"/>
                  <a:pt x="403846" y="1533091"/>
                  <a:pt x="410235" y="1525085"/>
                </a:cubicBezTo>
                <a:close/>
                <a:moveTo>
                  <a:pt x="321989" y="1517813"/>
                </a:moveTo>
                <a:cubicBezTo>
                  <a:pt x="332459" y="1539256"/>
                  <a:pt x="364848" y="1515626"/>
                  <a:pt x="384370" y="1563367"/>
                </a:cubicBezTo>
                <a:cubicBezTo>
                  <a:pt x="394000" y="1559770"/>
                  <a:pt x="404135" y="1541388"/>
                  <a:pt x="412803" y="1570658"/>
                </a:cubicBezTo>
                <a:cubicBezTo>
                  <a:pt x="424830" y="1560192"/>
                  <a:pt x="437185" y="1537998"/>
                  <a:pt x="448522" y="1547956"/>
                </a:cubicBezTo>
                <a:cubicBezTo>
                  <a:pt x="431189" y="1586283"/>
                  <a:pt x="424679" y="1582833"/>
                  <a:pt x="421261" y="1606977"/>
                </a:cubicBezTo>
                <a:cubicBezTo>
                  <a:pt x="409474" y="1600019"/>
                  <a:pt x="418469" y="1570719"/>
                  <a:pt x="406175" y="1580345"/>
                </a:cubicBezTo>
                <a:cubicBezTo>
                  <a:pt x="401768" y="1586882"/>
                  <a:pt x="408395" y="1594199"/>
                  <a:pt x="405546" y="1600648"/>
                </a:cubicBezTo>
                <a:cubicBezTo>
                  <a:pt x="400417" y="1580765"/>
                  <a:pt x="396400" y="1572517"/>
                  <a:pt x="383414" y="1593869"/>
                </a:cubicBezTo>
                <a:cubicBezTo>
                  <a:pt x="356631" y="1566189"/>
                  <a:pt x="328798" y="1573476"/>
                  <a:pt x="301388" y="1567150"/>
                </a:cubicBezTo>
                <a:cubicBezTo>
                  <a:pt x="273016" y="1630670"/>
                  <a:pt x="311943" y="1545284"/>
                  <a:pt x="286211" y="1540488"/>
                </a:cubicBezTo>
                <a:cubicBezTo>
                  <a:pt x="291850" y="1530082"/>
                  <a:pt x="297039" y="1535749"/>
                  <a:pt x="302616" y="1526422"/>
                </a:cubicBezTo>
                <a:cubicBezTo>
                  <a:pt x="315243" y="1539316"/>
                  <a:pt x="300216" y="1550025"/>
                  <a:pt x="304686" y="1562260"/>
                </a:cubicBezTo>
                <a:cubicBezTo>
                  <a:pt x="318183" y="1537457"/>
                  <a:pt x="329728" y="1577764"/>
                  <a:pt x="343165" y="1555154"/>
                </a:cubicBezTo>
                <a:cubicBezTo>
                  <a:pt x="337166" y="1556892"/>
                  <a:pt x="307176" y="1538538"/>
                  <a:pt x="321989" y="1517813"/>
                </a:cubicBezTo>
                <a:close/>
                <a:moveTo>
                  <a:pt x="616794" y="1516126"/>
                </a:moveTo>
                <a:lnTo>
                  <a:pt x="606095" y="1529931"/>
                </a:lnTo>
                <a:lnTo>
                  <a:pt x="616915" y="1526592"/>
                </a:lnTo>
                <a:lnTo>
                  <a:pt x="617520" y="1525231"/>
                </a:lnTo>
                <a:close/>
                <a:moveTo>
                  <a:pt x="306700" y="1495297"/>
                </a:moveTo>
                <a:cubicBezTo>
                  <a:pt x="309087" y="1495192"/>
                  <a:pt x="311432" y="1496613"/>
                  <a:pt x="313765" y="1498561"/>
                </a:cubicBezTo>
                <a:cubicBezTo>
                  <a:pt x="318433" y="1502455"/>
                  <a:pt x="323051" y="1508452"/>
                  <a:pt x="327850" y="1508529"/>
                </a:cubicBezTo>
                <a:cubicBezTo>
                  <a:pt x="317894" y="1521123"/>
                  <a:pt x="308356" y="1519863"/>
                  <a:pt x="299389" y="1501210"/>
                </a:cubicBezTo>
                <a:cubicBezTo>
                  <a:pt x="301886" y="1497042"/>
                  <a:pt x="304313" y="1495405"/>
                  <a:pt x="306700" y="1495297"/>
                </a:cubicBezTo>
                <a:close/>
                <a:moveTo>
                  <a:pt x="471634" y="1474016"/>
                </a:moveTo>
                <a:cubicBezTo>
                  <a:pt x="474414" y="1472545"/>
                  <a:pt x="477474" y="1472728"/>
                  <a:pt x="480170" y="1474023"/>
                </a:cubicBezTo>
                <a:cubicBezTo>
                  <a:pt x="485559" y="1476614"/>
                  <a:pt x="489494" y="1483649"/>
                  <a:pt x="486841" y="1490755"/>
                </a:cubicBezTo>
                <a:cubicBezTo>
                  <a:pt x="481292" y="1483677"/>
                  <a:pt x="477487" y="1497714"/>
                  <a:pt x="476885" y="1505238"/>
                </a:cubicBezTo>
                <a:cubicBezTo>
                  <a:pt x="472836" y="1498192"/>
                  <a:pt x="468846" y="1491026"/>
                  <a:pt x="464769" y="1483948"/>
                </a:cubicBezTo>
                <a:cubicBezTo>
                  <a:pt x="466352" y="1478617"/>
                  <a:pt x="468853" y="1475489"/>
                  <a:pt x="471634" y="1474016"/>
                </a:cubicBezTo>
                <a:close/>
                <a:moveTo>
                  <a:pt x="443195" y="1459753"/>
                </a:moveTo>
                <a:cubicBezTo>
                  <a:pt x="445325" y="1459561"/>
                  <a:pt x="447397" y="1461482"/>
                  <a:pt x="449355" y="1467479"/>
                </a:cubicBezTo>
                <a:cubicBezTo>
                  <a:pt x="441948" y="1492103"/>
                  <a:pt x="419514" y="1483466"/>
                  <a:pt x="423925" y="1465532"/>
                </a:cubicBezTo>
                <a:cubicBezTo>
                  <a:pt x="429860" y="1479927"/>
                  <a:pt x="436794" y="1460330"/>
                  <a:pt x="443195" y="1459753"/>
                </a:cubicBezTo>
                <a:close/>
                <a:moveTo>
                  <a:pt x="328524" y="1458126"/>
                </a:moveTo>
                <a:cubicBezTo>
                  <a:pt x="337159" y="1468922"/>
                  <a:pt x="328972" y="1478518"/>
                  <a:pt x="340310" y="1489555"/>
                </a:cubicBezTo>
                <a:cubicBezTo>
                  <a:pt x="323096" y="1495944"/>
                  <a:pt x="306000" y="1499694"/>
                  <a:pt x="289414" y="1485538"/>
                </a:cubicBezTo>
                <a:cubicBezTo>
                  <a:pt x="304412" y="1470154"/>
                  <a:pt x="321564" y="1500592"/>
                  <a:pt x="328524" y="1458126"/>
                </a:cubicBezTo>
                <a:close/>
                <a:moveTo>
                  <a:pt x="333821" y="1442234"/>
                </a:moveTo>
                <a:cubicBezTo>
                  <a:pt x="336240" y="1441226"/>
                  <a:pt x="338600" y="1442247"/>
                  <a:pt x="340929" y="1444246"/>
                </a:cubicBezTo>
                <a:cubicBezTo>
                  <a:pt x="345588" y="1448248"/>
                  <a:pt x="350133" y="1456166"/>
                  <a:pt x="354811" y="1459615"/>
                </a:cubicBezTo>
                <a:cubicBezTo>
                  <a:pt x="344765" y="1475688"/>
                  <a:pt x="336067" y="1447408"/>
                  <a:pt x="326351" y="1452386"/>
                </a:cubicBezTo>
                <a:cubicBezTo>
                  <a:pt x="328922" y="1446275"/>
                  <a:pt x="331402" y="1443240"/>
                  <a:pt x="333821" y="1442234"/>
                </a:cubicBezTo>
                <a:close/>
                <a:moveTo>
                  <a:pt x="464758" y="1405826"/>
                </a:moveTo>
                <a:cubicBezTo>
                  <a:pt x="456627" y="1403969"/>
                  <a:pt x="447014" y="1407633"/>
                  <a:pt x="441226" y="1420906"/>
                </a:cubicBezTo>
                <a:cubicBezTo>
                  <a:pt x="449747" y="1454223"/>
                  <a:pt x="460782" y="1405190"/>
                  <a:pt x="469359" y="1438389"/>
                </a:cubicBezTo>
                <a:cubicBezTo>
                  <a:pt x="475657" y="1431340"/>
                  <a:pt x="472868" y="1416824"/>
                  <a:pt x="479407" y="1423904"/>
                </a:cubicBezTo>
                <a:cubicBezTo>
                  <a:pt x="479539" y="1415071"/>
                  <a:pt x="472889" y="1407687"/>
                  <a:pt x="464758" y="1405826"/>
                </a:cubicBezTo>
                <a:close/>
                <a:moveTo>
                  <a:pt x="267130" y="1381979"/>
                </a:moveTo>
                <a:cubicBezTo>
                  <a:pt x="272258" y="1387707"/>
                  <a:pt x="277595" y="1385247"/>
                  <a:pt x="282513" y="1398502"/>
                </a:cubicBezTo>
                <a:cubicBezTo>
                  <a:pt x="267399" y="1402702"/>
                  <a:pt x="266737" y="1419467"/>
                  <a:pt x="256782" y="1406692"/>
                </a:cubicBezTo>
                <a:cubicBezTo>
                  <a:pt x="263742" y="1398713"/>
                  <a:pt x="260738" y="1389985"/>
                  <a:pt x="267130" y="1381979"/>
                </a:cubicBezTo>
                <a:close/>
                <a:moveTo>
                  <a:pt x="178885" y="1374707"/>
                </a:moveTo>
                <a:cubicBezTo>
                  <a:pt x="189354" y="1396150"/>
                  <a:pt x="221743" y="1372521"/>
                  <a:pt x="241264" y="1420262"/>
                </a:cubicBezTo>
                <a:cubicBezTo>
                  <a:pt x="250895" y="1416665"/>
                  <a:pt x="261029" y="1398283"/>
                  <a:pt x="269697" y="1427553"/>
                </a:cubicBezTo>
                <a:cubicBezTo>
                  <a:pt x="281725" y="1417087"/>
                  <a:pt x="294082" y="1394892"/>
                  <a:pt x="305416" y="1404850"/>
                </a:cubicBezTo>
                <a:cubicBezTo>
                  <a:pt x="288084" y="1443178"/>
                  <a:pt x="281574" y="1439727"/>
                  <a:pt x="278155" y="1463871"/>
                </a:cubicBezTo>
                <a:cubicBezTo>
                  <a:pt x="266369" y="1456914"/>
                  <a:pt x="275364" y="1427613"/>
                  <a:pt x="263069" y="1437239"/>
                </a:cubicBezTo>
                <a:cubicBezTo>
                  <a:pt x="258662" y="1443777"/>
                  <a:pt x="265290" y="1451094"/>
                  <a:pt x="262440" y="1457543"/>
                </a:cubicBezTo>
                <a:cubicBezTo>
                  <a:pt x="257311" y="1437659"/>
                  <a:pt x="253292" y="1429412"/>
                  <a:pt x="240308" y="1450764"/>
                </a:cubicBezTo>
                <a:cubicBezTo>
                  <a:pt x="213526" y="1423083"/>
                  <a:pt x="185692" y="1430370"/>
                  <a:pt x="158283" y="1424044"/>
                </a:cubicBezTo>
                <a:cubicBezTo>
                  <a:pt x="129911" y="1487565"/>
                  <a:pt x="168837" y="1402179"/>
                  <a:pt x="143106" y="1397382"/>
                </a:cubicBezTo>
                <a:cubicBezTo>
                  <a:pt x="148748" y="1386976"/>
                  <a:pt x="153936" y="1392643"/>
                  <a:pt x="159511" y="1383317"/>
                </a:cubicBezTo>
                <a:cubicBezTo>
                  <a:pt x="172137" y="1396210"/>
                  <a:pt x="157111" y="1406920"/>
                  <a:pt x="161581" y="1419154"/>
                </a:cubicBezTo>
                <a:cubicBezTo>
                  <a:pt x="175077" y="1394352"/>
                  <a:pt x="186625" y="1434659"/>
                  <a:pt x="200059" y="1412049"/>
                </a:cubicBezTo>
                <a:cubicBezTo>
                  <a:pt x="194060" y="1413787"/>
                  <a:pt x="164070" y="1395433"/>
                  <a:pt x="178885" y="1374707"/>
                </a:cubicBezTo>
                <a:close/>
                <a:moveTo>
                  <a:pt x="987870" y="1366621"/>
                </a:moveTo>
                <a:cubicBezTo>
                  <a:pt x="991376" y="1374358"/>
                  <a:pt x="1010332" y="1370070"/>
                  <a:pt x="1003344" y="1383119"/>
                </a:cubicBezTo>
                <a:cubicBezTo>
                  <a:pt x="995126" y="1379157"/>
                  <a:pt x="987449" y="1383717"/>
                  <a:pt x="986999" y="1397033"/>
                </a:cubicBezTo>
                <a:cubicBezTo>
                  <a:pt x="979743" y="1386326"/>
                  <a:pt x="980072" y="1376159"/>
                  <a:pt x="987870" y="1366621"/>
                </a:cubicBezTo>
                <a:close/>
                <a:moveTo>
                  <a:pt x="587591" y="1362421"/>
                </a:moveTo>
                <a:cubicBezTo>
                  <a:pt x="589446" y="1362671"/>
                  <a:pt x="591264" y="1363998"/>
                  <a:pt x="593042" y="1366742"/>
                </a:cubicBezTo>
                <a:lnTo>
                  <a:pt x="587298" y="1362533"/>
                </a:lnTo>
                <a:close/>
                <a:moveTo>
                  <a:pt x="1094086" y="1359052"/>
                </a:moveTo>
                <a:cubicBezTo>
                  <a:pt x="1101043" y="1368052"/>
                  <a:pt x="1095555" y="1376207"/>
                  <a:pt x="1096516" y="1384665"/>
                </a:cubicBezTo>
                <a:cubicBezTo>
                  <a:pt x="1098344" y="1382027"/>
                  <a:pt x="1102754" y="1383588"/>
                  <a:pt x="1099544" y="1390005"/>
                </a:cubicBezTo>
                <a:cubicBezTo>
                  <a:pt x="1093576" y="1376239"/>
                  <a:pt x="1086528" y="1398043"/>
                  <a:pt x="1080471" y="1388566"/>
                </a:cubicBezTo>
                <a:cubicBezTo>
                  <a:pt x="1081790" y="1378427"/>
                  <a:pt x="1085360" y="1368590"/>
                  <a:pt x="1094086" y="1359052"/>
                </a:cubicBezTo>
                <a:close/>
                <a:moveTo>
                  <a:pt x="618470" y="1355858"/>
                </a:moveTo>
                <a:cubicBezTo>
                  <a:pt x="623745" y="1357122"/>
                  <a:pt x="628938" y="1360896"/>
                  <a:pt x="634127" y="1364614"/>
                </a:cubicBezTo>
                <a:cubicBezTo>
                  <a:pt x="622672" y="1392146"/>
                  <a:pt x="612805" y="1365575"/>
                  <a:pt x="602339" y="1362124"/>
                </a:cubicBezTo>
                <a:cubicBezTo>
                  <a:pt x="607842" y="1355826"/>
                  <a:pt x="613198" y="1354589"/>
                  <a:pt x="618470" y="1355858"/>
                </a:cubicBezTo>
                <a:close/>
                <a:moveTo>
                  <a:pt x="1358256" y="1354775"/>
                </a:moveTo>
                <a:lnTo>
                  <a:pt x="1356080" y="1357504"/>
                </a:lnTo>
                <a:lnTo>
                  <a:pt x="1361013" y="1359229"/>
                </a:lnTo>
                <a:close/>
                <a:moveTo>
                  <a:pt x="163594" y="1352192"/>
                </a:moveTo>
                <a:cubicBezTo>
                  <a:pt x="165981" y="1352086"/>
                  <a:pt x="168327" y="1353508"/>
                  <a:pt x="170662" y="1355455"/>
                </a:cubicBezTo>
                <a:cubicBezTo>
                  <a:pt x="175327" y="1359349"/>
                  <a:pt x="179945" y="1365346"/>
                  <a:pt x="184745" y="1365424"/>
                </a:cubicBezTo>
                <a:cubicBezTo>
                  <a:pt x="174789" y="1378018"/>
                  <a:pt x="165251" y="1376758"/>
                  <a:pt x="156284" y="1358105"/>
                </a:cubicBezTo>
                <a:cubicBezTo>
                  <a:pt x="158780" y="1353936"/>
                  <a:pt x="161208" y="1352300"/>
                  <a:pt x="163594" y="1352192"/>
                </a:cubicBezTo>
                <a:close/>
                <a:moveTo>
                  <a:pt x="1304772" y="1344196"/>
                </a:moveTo>
                <a:lnTo>
                  <a:pt x="1294509" y="1346062"/>
                </a:lnTo>
                <a:lnTo>
                  <a:pt x="1300202" y="1351169"/>
                </a:lnTo>
                <a:cubicBezTo>
                  <a:pt x="1304841" y="1356045"/>
                  <a:pt x="1309466" y="1361346"/>
                  <a:pt x="1314250" y="1361213"/>
                </a:cubicBezTo>
                <a:cubicBezTo>
                  <a:pt x="1318694" y="1357536"/>
                  <a:pt x="1323037" y="1355072"/>
                  <a:pt x="1327290" y="1353581"/>
                </a:cubicBezTo>
                <a:lnTo>
                  <a:pt x="1328160" y="1353458"/>
                </a:lnTo>
                <a:lnTo>
                  <a:pt x="1317830" y="1345596"/>
                </a:lnTo>
                <a:cubicBezTo>
                  <a:pt x="1313716" y="1344097"/>
                  <a:pt x="1309333" y="1343815"/>
                  <a:pt x="1304772" y="1344196"/>
                </a:cubicBezTo>
                <a:close/>
                <a:moveTo>
                  <a:pt x="1095049" y="1339078"/>
                </a:moveTo>
                <a:lnTo>
                  <a:pt x="1094435" y="1339772"/>
                </a:lnTo>
                <a:lnTo>
                  <a:pt x="1091585" y="1363451"/>
                </a:lnTo>
                <a:cubicBezTo>
                  <a:pt x="1092048" y="1356689"/>
                  <a:pt x="1090327" y="1351632"/>
                  <a:pt x="1087689" y="1347768"/>
                </a:cubicBezTo>
                <a:lnTo>
                  <a:pt x="1086571" y="1346753"/>
                </a:lnTo>
                <a:lnTo>
                  <a:pt x="1083621" y="1348004"/>
                </a:lnTo>
                <a:cubicBezTo>
                  <a:pt x="1079872" y="1348901"/>
                  <a:pt x="1076137" y="1349066"/>
                  <a:pt x="1072284" y="1352545"/>
                </a:cubicBezTo>
                <a:cubicBezTo>
                  <a:pt x="1076003" y="1368080"/>
                  <a:pt x="1074774" y="1383317"/>
                  <a:pt x="1061400" y="1397531"/>
                </a:cubicBezTo>
                <a:lnTo>
                  <a:pt x="1061307" y="1397244"/>
                </a:lnTo>
                <a:lnTo>
                  <a:pt x="1062757" y="1433651"/>
                </a:lnTo>
                <a:cubicBezTo>
                  <a:pt x="1082612" y="1404620"/>
                  <a:pt x="1084441" y="1463851"/>
                  <a:pt x="1107534" y="1426963"/>
                </a:cubicBezTo>
                <a:cubicBezTo>
                  <a:pt x="1094547" y="1425733"/>
                  <a:pt x="1102853" y="1414338"/>
                  <a:pt x="1105106" y="1401320"/>
                </a:cubicBezTo>
                <a:cubicBezTo>
                  <a:pt x="1121451" y="1407975"/>
                  <a:pt x="1152039" y="1401858"/>
                  <a:pt x="1132935" y="1428912"/>
                </a:cubicBezTo>
                <a:cubicBezTo>
                  <a:pt x="1142654" y="1420498"/>
                  <a:pt x="1155825" y="1412529"/>
                  <a:pt x="1169981" y="1409520"/>
                </a:cubicBezTo>
                <a:lnTo>
                  <a:pt x="1186580" y="1409341"/>
                </a:lnTo>
                <a:lnTo>
                  <a:pt x="1182199" y="1396717"/>
                </a:lnTo>
                <a:lnTo>
                  <a:pt x="1180672" y="1378007"/>
                </a:lnTo>
                <a:lnTo>
                  <a:pt x="1177361" y="1376346"/>
                </a:lnTo>
                <a:lnTo>
                  <a:pt x="1159797" y="1410278"/>
                </a:lnTo>
                <a:cubicBezTo>
                  <a:pt x="1141565" y="1406556"/>
                  <a:pt x="1132716" y="1385835"/>
                  <a:pt x="1128905" y="1377286"/>
                </a:cubicBezTo>
                <a:cubicBezTo>
                  <a:pt x="1122038" y="1392462"/>
                  <a:pt x="1121289" y="1401339"/>
                  <a:pt x="1109200" y="1396150"/>
                </a:cubicBezTo>
                <a:cubicBezTo>
                  <a:pt x="1110807" y="1382970"/>
                  <a:pt x="1117024" y="1377490"/>
                  <a:pt x="1121894" y="1372474"/>
                </a:cubicBezTo>
                <a:lnTo>
                  <a:pt x="1126725" y="1365437"/>
                </a:lnTo>
                <a:lnTo>
                  <a:pt x="1114928" y="1357441"/>
                </a:lnTo>
                <a:lnTo>
                  <a:pt x="1106685" y="1360054"/>
                </a:lnTo>
                <a:cubicBezTo>
                  <a:pt x="1100154" y="1360385"/>
                  <a:pt x="1094989" y="1355813"/>
                  <a:pt x="1095049" y="1339078"/>
                </a:cubicBezTo>
                <a:close/>
                <a:moveTo>
                  <a:pt x="1174205" y="1334682"/>
                </a:moveTo>
                <a:lnTo>
                  <a:pt x="1174709" y="1335923"/>
                </a:lnTo>
                <a:lnTo>
                  <a:pt x="1174800" y="1336020"/>
                </a:lnTo>
                <a:lnTo>
                  <a:pt x="1175762" y="1335201"/>
                </a:lnTo>
                <a:close/>
                <a:moveTo>
                  <a:pt x="518547" y="1326779"/>
                </a:moveTo>
                <a:cubicBezTo>
                  <a:pt x="524451" y="1326150"/>
                  <a:pt x="531441" y="1329287"/>
                  <a:pt x="536361" y="1331533"/>
                </a:cubicBezTo>
                <a:cubicBezTo>
                  <a:pt x="526312" y="1346499"/>
                  <a:pt x="516624" y="1351326"/>
                  <a:pt x="507239" y="1344610"/>
                </a:cubicBezTo>
                <a:cubicBezTo>
                  <a:pt x="507820" y="1331804"/>
                  <a:pt x="512643" y="1327408"/>
                  <a:pt x="518547" y="1326779"/>
                </a:cubicBezTo>
                <a:close/>
                <a:moveTo>
                  <a:pt x="1191855" y="1324692"/>
                </a:moveTo>
                <a:cubicBezTo>
                  <a:pt x="1189457" y="1324856"/>
                  <a:pt x="1187041" y="1325661"/>
                  <a:pt x="1184596" y="1327395"/>
                </a:cubicBezTo>
                <a:lnTo>
                  <a:pt x="1181434" y="1330921"/>
                </a:lnTo>
                <a:lnTo>
                  <a:pt x="1183112" y="1342269"/>
                </a:lnTo>
                <a:lnTo>
                  <a:pt x="1184456" y="1341601"/>
                </a:lnTo>
                <a:cubicBezTo>
                  <a:pt x="1189115" y="1334452"/>
                  <a:pt x="1190528" y="1319066"/>
                  <a:pt x="1200966" y="1331212"/>
                </a:cubicBezTo>
                <a:cubicBezTo>
                  <a:pt x="1196856" y="1339384"/>
                  <a:pt x="1196940" y="1347880"/>
                  <a:pt x="1196230" y="1356315"/>
                </a:cubicBezTo>
                <a:lnTo>
                  <a:pt x="1193229" y="1364144"/>
                </a:lnTo>
                <a:lnTo>
                  <a:pt x="1197194" y="1362281"/>
                </a:lnTo>
                <a:cubicBezTo>
                  <a:pt x="1201373" y="1357553"/>
                  <a:pt x="1203794" y="1348435"/>
                  <a:pt x="1203435" y="1337280"/>
                </a:cubicBezTo>
                <a:cubicBezTo>
                  <a:pt x="1214708" y="1348407"/>
                  <a:pt x="1206584" y="1357883"/>
                  <a:pt x="1215219" y="1368799"/>
                </a:cubicBezTo>
                <a:lnTo>
                  <a:pt x="1226064" y="1366944"/>
                </a:lnTo>
                <a:lnTo>
                  <a:pt x="1232380" y="1355505"/>
                </a:lnTo>
                <a:cubicBezTo>
                  <a:pt x="1235130" y="1351334"/>
                  <a:pt x="1237825" y="1348149"/>
                  <a:pt x="1240270" y="1346553"/>
                </a:cubicBezTo>
                <a:cubicBezTo>
                  <a:pt x="1243529" y="1344425"/>
                  <a:pt x="1246342" y="1345120"/>
                  <a:pt x="1248231" y="1350077"/>
                </a:cubicBezTo>
                <a:cubicBezTo>
                  <a:pt x="1241450" y="1359854"/>
                  <a:pt x="1250792" y="1360491"/>
                  <a:pt x="1261432" y="1361880"/>
                </a:cubicBezTo>
                <a:lnTo>
                  <a:pt x="1269090" y="1363856"/>
                </a:lnTo>
                <a:lnTo>
                  <a:pt x="1273072" y="1352875"/>
                </a:lnTo>
                <a:cubicBezTo>
                  <a:pt x="1287177" y="1361038"/>
                  <a:pt x="1292152" y="1364969"/>
                  <a:pt x="1290229" y="1356532"/>
                </a:cubicBezTo>
                <a:lnTo>
                  <a:pt x="1287224" y="1347197"/>
                </a:lnTo>
                <a:lnTo>
                  <a:pt x="1261471" y="1350445"/>
                </a:lnTo>
                <a:cubicBezTo>
                  <a:pt x="1251904" y="1349120"/>
                  <a:pt x="1242740" y="1343761"/>
                  <a:pt x="1234726" y="1329913"/>
                </a:cubicBezTo>
                <a:cubicBezTo>
                  <a:pt x="1219925" y="1345928"/>
                  <a:pt x="1206239" y="1323716"/>
                  <a:pt x="1191855" y="1324692"/>
                </a:cubicBezTo>
                <a:close/>
                <a:moveTo>
                  <a:pt x="984832" y="1316083"/>
                </a:moveTo>
                <a:cubicBezTo>
                  <a:pt x="987839" y="1315895"/>
                  <a:pt x="991111" y="1317972"/>
                  <a:pt x="994021" y="1321248"/>
                </a:cubicBezTo>
                <a:cubicBezTo>
                  <a:pt x="999839" y="1327796"/>
                  <a:pt x="1004203" y="1339141"/>
                  <a:pt x="1002075" y="1346757"/>
                </a:cubicBezTo>
                <a:cubicBezTo>
                  <a:pt x="993737" y="1341569"/>
                  <a:pt x="985069" y="1346695"/>
                  <a:pt x="977242" y="1324503"/>
                </a:cubicBezTo>
                <a:cubicBezTo>
                  <a:pt x="979086" y="1318721"/>
                  <a:pt x="981825" y="1316270"/>
                  <a:pt x="984832" y="1316083"/>
                </a:cubicBezTo>
                <a:close/>
                <a:moveTo>
                  <a:pt x="1102418" y="1315579"/>
                </a:moveTo>
                <a:lnTo>
                  <a:pt x="1111087" y="1325000"/>
                </a:lnTo>
                <a:lnTo>
                  <a:pt x="1111690" y="1325444"/>
                </a:lnTo>
                <a:lnTo>
                  <a:pt x="1111981" y="1324255"/>
                </a:lnTo>
                <a:lnTo>
                  <a:pt x="1117129" y="1329442"/>
                </a:lnTo>
                <a:lnTo>
                  <a:pt x="1132412" y="1340675"/>
                </a:lnTo>
                <a:lnTo>
                  <a:pt x="1140978" y="1345118"/>
                </a:lnTo>
                <a:lnTo>
                  <a:pt x="1142346" y="1343977"/>
                </a:lnTo>
                <a:cubicBezTo>
                  <a:pt x="1148703" y="1340711"/>
                  <a:pt x="1155440" y="1339527"/>
                  <a:pt x="1159494" y="1332940"/>
                </a:cubicBezTo>
                <a:lnTo>
                  <a:pt x="1160217" y="1330015"/>
                </a:lnTo>
                <a:lnTo>
                  <a:pt x="1126696" y="1318827"/>
                </a:lnTo>
                <a:close/>
                <a:moveTo>
                  <a:pt x="817402" y="1312578"/>
                </a:moveTo>
                <a:cubicBezTo>
                  <a:pt x="829669" y="1326764"/>
                  <a:pt x="842414" y="1327066"/>
                  <a:pt x="854920" y="1335850"/>
                </a:cubicBezTo>
                <a:cubicBezTo>
                  <a:pt x="843793" y="1352108"/>
                  <a:pt x="833507" y="1342331"/>
                  <a:pt x="822830" y="1343559"/>
                </a:cubicBezTo>
                <a:cubicBezTo>
                  <a:pt x="834046" y="1334232"/>
                  <a:pt x="806122" y="1321877"/>
                  <a:pt x="817402" y="1312578"/>
                </a:cubicBezTo>
                <a:close/>
                <a:moveTo>
                  <a:pt x="243825" y="1308742"/>
                </a:moveTo>
                <a:cubicBezTo>
                  <a:pt x="251504" y="1328744"/>
                  <a:pt x="259420" y="1316210"/>
                  <a:pt x="258910" y="1335552"/>
                </a:cubicBezTo>
                <a:cubicBezTo>
                  <a:pt x="252792" y="1351238"/>
                  <a:pt x="231921" y="1333183"/>
                  <a:pt x="237109" y="1318549"/>
                </a:cubicBezTo>
                <a:cubicBezTo>
                  <a:pt x="241426" y="1323947"/>
                  <a:pt x="242716" y="1316421"/>
                  <a:pt x="243825" y="1308742"/>
                </a:cubicBezTo>
                <a:close/>
                <a:moveTo>
                  <a:pt x="1074776" y="1301003"/>
                </a:moveTo>
                <a:lnTo>
                  <a:pt x="1071911" y="1305864"/>
                </a:lnTo>
                <a:cubicBezTo>
                  <a:pt x="1065191" y="1310709"/>
                  <a:pt x="1055992" y="1306306"/>
                  <a:pt x="1060558" y="1321084"/>
                </a:cubicBezTo>
                <a:cubicBezTo>
                  <a:pt x="1073339" y="1299538"/>
                  <a:pt x="1085772" y="1339003"/>
                  <a:pt x="1093121" y="1320417"/>
                </a:cubicBezTo>
                <a:lnTo>
                  <a:pt x="1094168" y="1316016"/>
                </a:lnTo>
                <a:lnTo>
                  <a:pt x="1075745" y="1317526"/>
                </a:lnTo>
                <a:close/>
                <a:moveTo>
                  <a:pt x="190715" y="1299129"/>
                </a:moveTo>
                <a:cubicBezTo>
                  <a:pt x="193136" y="1298121"/>
                  <a:pt x="195495" y="1299142"/>
                  <a:pt x="197823" y="1301141"/>
                </a:cubicBezTo>
                <a:cubicBezTo>
                  <a:pt x="202485" y="1305143"/>
                  <a:pt x="207027" y="1313061"/>
                  <a:pt x="211705" y="1316509"/>
                </a:cubicBezTo>
                <a:cubicBezTo>
                  <a:pt x="201659" y="1332582"/>
                  <a:pt x="192962" y="1304303"/>
                  <a:pt x="183245" y="1309280"/>
                </a:cubicBezTo>
                <a:cubicBezTo>
                  <a:pt x="185817" y="1303170"/>
                  <a:pt x="188296" y="1300135"/>
                  <a:pt x="190715" y="1299129"/>
                </a:cubicBezTo>
                <a:close/>
                <a:moveTo>
                  <a:pt x="1877233" y="1292316"/>
                </a:moveTo>
                <a:lnTo>
                  <a:pt x="1877522" y="1296115"/>
                </a:lnTo>
                <a:lnTo>
                  <a:pt x="1884148" y="1296148"/>
                </a:lnTo>
                <a:lnTo>
                  <a:pt x="1884292" y="1295568"/>
                </a:lnTo>
                <a:close/>
                <a:moveTo>
                  <a:pt x="1516676" y="1283627"/>
                </a:moveTo>
                <a:lnTo>
                  <a:pt x="1513837" y="1283825"/>
                </a:lnTo>
                <a:lnTo>
                  <a:pt x="1515482" y="1284172"/>
                </a:lnTo>
                <a:close/>
                <a:moveTo>
                  <a:pt x="1478477" y="1272161"/>
                </a:moveTo>
                <a:lnTo>
                  <a:pt x="1473859" y="1281934"/>
                </a:lnTo>
                <a:lnTo>
                  <a:pt x="1482245" y="1277548"/>
                </a:lnTo>
                <a:lnTo>
                  <a:pt x="1488045" y="1278638"/>
                </a:lnTo>
                <a:lnTo>
                  <a:pt x="1488194" y="1276398"/>
                </a:lnTo>
                <a:close/>
                <a:moveTo>
                  <a:pt x="1447869" y="1264775"/>
                </a:moveTo>
                <a:lnTo>
                  <a:pt x="1449791" y="1269871"/>
                </a:lnTo>
                <a:lnTo>
                  <a:pt x="1450353" y="1269133"/>
                </a:lnTo>
                <a:close/>
                <a:moveTo>
                  <a:pt x="1404579" y="1264241"/>
                </a:moveTo>
                <a:lnTo>
                  <a:pt x="1405245" y="1266388"/>
                </a:lnTo>
                <a:lnTo>
                  <a:pt x="1405350" y="1266292"/>
                </a:lnTo>
                <a:lnTo>
                  <a:pt x="1406791" y="1264362"/>
                </a:lnTo>
                <a:close/>
                <a:moveTo>
                  <a:pt x="688409" y="1256674"/>
                </a:moveTo>
                <a:cubicBezTo>
                  <a:pt x="694350" y="1281178"/>
                  <a:pt x="716932" y="1283127"/>
                  <a:pt x="712584" y="1299383"/>
                </a:cubicBezTo>
                <a:cubicBezTo>
                  <a:pt x="703587" y="1289244"/>
                  <a:pt x="678275" y="1278748"/>
                  <a:pt x="688409" y="1256674"/>
                </a:cubicBezTo>
                <a:close/>
                <a:moveTo>
                  <a:pt x="35778" y="1231602"/>
                </a:moveTo>
                <a:cubicBezTo>
                  <a:pt x="46248" y="1253045"/>
                  <a:pt x="78637" y="1229416"/>
                  <a:pt x="98159" y="1277156"/>
                </a:cubicBezTo>
                <a:cubicBezTo>
                  <a:pt x="107787" y="1273559"/>
                  <a:pt x="117924" y="1255177"/>
                  <a:pt x="126591" y="1284447"/>
                </a:cubicBezTo>
                <a:cubicBezTo>
                  <a:pt x="138619" y="1273979"/>
                  <a:pt x="150974" y="1251784"/>
                  <a:pt x="162311" y="1261745"/>
                </a:cubicBezTo>
                <a:cubicBezTo>
                  <a:pt x="144978" y="1300072"/>
                  <a:pt x="138469" y="1296622"/>
                  <a:pt x="135050" y="1320765"/>
                </a:cubicBezTo>
                <a:cubicBezTo>
                  <a:pt x="123263" y="1313808"/>
                  <a:pt x="132261" y="1284505"/>
                  <a:pt x="119964" y="1294134"/>
                </a:cubicBezTo>
                <a:cubicBezTo>
                  <a:pt x="115557" y="1300671"/>
                  <a:pt x="122182" y="1307988"/>
                  <a:pt x="119335" y="1314437"/>
                </a:cubicBezTo>
                <a:cubicBezTo>
                  <a:pt x="114206" y="1294554"/>
                  <a:pt x="110187" y="1286306"/>
                  <a:pt x="97202" y="1307659"/>
                </a:cubicBezTo>
                <a:cubicBezTo>
                  <a:pt x="70420" y="1279978"/>
                  <a:pt x="42586" y="1287265"/>
                  <a:pt x="15177" y="1280939"/>
                </a:cubicBezTo>
                <a:cubicBezTo>
                  <a:pt x="-13195" y="1344459"/>
                  <a:pt x="25732" y="1259074"/>
                  <a:pt x="0" y="1254277"/>
                </a:cubicBezTo>
                <a:cubicBezTo>
                  <a:pt x="5639" y="1243869"/>
                  <a:pt x="10828" y="1249538"/>
                  <a:pt x="16405" y="1240211"/>
                </a:cubicBezTo>
                <a:cubicBezTo>
                  <a:pt x="29031" y="1253105"/>
                  <a:pt x="14005" y="1263812"/>
                  <a:pt x="18473" y="1276049"/>
                </a:cubicBezTo>
                <a:cubicBezTo>
                  <a:pt x="31972" y="1251246"/>
                  <a:pt x="43519" y="1291553"/>
                  <a:pt x="56953" y="1268943"/>
                </a:cubicBezTo>
                <a:cubicBezTo>
                  <a:pt x="50955" y="1270681"/>
                  <a:pt x="20965" y="1252327"/>
                  <a:pt x="35778" y="1231602"/>
                </a:cubicBezTo>
                <a:close/>
                <a:moveTo>
                  <a:pt x="1448065" y="1227033"/>
                </a:moveTo>
                <a:lnTo>
                  <a:pt x="1448007" y="1227122"/>
                </a:lnTo>
                <a:cubicBezTo>
                  <a:pt x="1450497" y="1232700"/>
                  <a:pt x="1453061" y="1235763"/>
                  <a:pt x="1455673" y="1237189"/>
                </a:cubicBezTo>
                <a:lnTo>
                  <a:pt x="1457144" y="1237234"/>
                </a:lnTo>
                <a:lnTo>
                  <a:pt x="1457375" y="1229741"/>
                </a:lnTo>
                <a:close/>
                <a:moveTo>
                  <a:pt x="1557170" y="1225715"/>
                </a:moveTo>
                <a:lnTo>
                  <a:pt x="1556862" y="1226105"/>
                </a:lnTo>
                <a:lnTo>
                  <a:pt x="1563249" y="1237368"/>
                </a:lnTo>
                <a:lnTo>
                  <a:pt x="1563743" y="1237103"/>
                </a:lnTo>
                <a:lnTo>
                  <a:pt x="1567397" y="1229256"/>
                </a:lnTo>
                <a:lnTo>
                  <a:pt x="1558239" y="1225978"/>
                </a:lnTo>
                <a:close/>
                <a:moveTo>
                  <a:pt x="950978" y="1215947"/>
                </a:moveTo>
                <a:cubicBezTo>
                  <a:pt x="957938" y="1224946"/>
                  <a:pt x="952450" y="1233101"/>
                  <a:pt x="953410" y="1241560"/>
                </a:cubicBezTo>
                <a:cubicBezTo>
                  <a:pt x="955239" y="1238921"/>
                  <a:pt x="959648" y="1240483"/>
                  <a:pt x="956439" y="1246899"/>
                </a:cubicBezTo>
                <a:cubicBezTo>
                  <a:pt x="950470" y="1233133"/>
                  <a:pt x="943422" y="1254938"/>
                  <a:pt x="937365" y="1245460"/>
                </a:cubicBezTo>
                <a:cubicBezTo>
                  <a:pt x="938684" y="1235322"/>
                  <a:pt x="942255" y="1225484"/>
                  <a:pt x="950978" y="1215947"/>
                </a:cubicBezTo>
                <a:close/>
                <a:moveTo>
                  <a:pt x="1469399" y="1215656"/>
                </a:moveTo>
                <a:lnTo>
                  <a:pt x="1459680" y="1231914"/>
                </a:lnTo>
                <a:lnTo>
                  <a:pt x="1458812" y="1237288"/>
                </a:lnTo>
                <a:lnTo>
                  <a:pt x="1463632" y="1237439"/>
                </a:lnTo>
                <a:lnTo>
                  <a:pt x="1469680" y="1234499"/>
                </a:lnTo>
                <a:lnTo>
                  <a:pt x="1469603" y="1233030"/>
                </a:lnTo>
                <a:lnTo>
                  <a:pt x="1473553" y="1219804"/>
                </a:lnTo>
                <a:lnTo>
                  <a:pt x="1472205" y="1217691"/>
                </a:lnTo>
                <a:close/>
                <a:moveTo>
                  <a:pt x="1442502" y="1198963"/>
                </a:moveTo>
                <a:lnTo>
                  <a:pt x="1445636" y="1201418"/>
                </a:lnTo>
                <a:lnTo>
                  <a:pt x="1445392" y="1199577"/>
                </a:lnTo>
                <a:close/>
                <a:moveTo>
                  <a:pt x="1308803" y="1188154"/>
                </a:moveTo>
                <a:cubicBezTo>
                  <a:pt x="1305569" y="1189789"/>
                  <a:pt x="1302294" y="1192945"/>
                  <a:pt x="1298995" y="1197084"/>
                </a:cubicBezTo>
                <a:cubicBezTo>
                  <a:pt x="1309912" y="1214417"/>
                  <a:pt x="1286550" y="1212946"/>
                  <a:pt x="1291380" y="1237211"/>
                </a:cubicBezTo>
                <a:lnTo>
                  <a:pt x="1301513" y="1238445"/>
                </a:lnTo>
                <a:lnTo>
                  <a:pt x="1302494" y="1237512"/>
                </a:lnTo>
                <a:lnTo>
                  <a:pt x="1307006" y="1224625"/>
                </a:lnTo>
                <a:lnTo>
                  <a:pt x="1307807" y="1220438"/>
                </a:lnTo>
                <a:lnTo>
                  <a:pt x="1302011" y="1216113"/>
                </a:lnTo>
                <a:cubicBezTo>
                  <a:pt x="1303465" y="1206861"/>
                  <a:pt x="1309763" y="1198015"/>
                  <a:pt x="1314745" y="1189063"/>
                </a:cubicBezTo>
                <a:lnTo>
                  <a:pt x="1314883" y="1188283"/>
                </a:lnTo>
                <a:close/>
                <a:moveTo>
                  <a:pt x="1283819" y="1180979"/>
                </a:moveTo>
                <a:lnTo>
                  <a:pt x="1280883" y="1188387"/>
                </a:lnTo>
                <a:lnTo>
                  <a:pt x="1283504" y="1187949"/>
                </a:lnTo>
                <a:close/>
                <a:moveTo>
                  <a:pt x="841727" y="1172977"/>
                </a:moveTo>
                <a:cubicBezTo>
                  <a:pt x="844734" y="1172790"/>
                  <a:pt x="848006" y="1174866"/>
                  <a:pt x="850916" y="1178142"/>
                </a:cubicBezTo>
                <a:cubicBezTo>
                  <a:pt x="856734" y="1184690"/>
                  <a:pt x="861098" y="1196035"/>
                  <a:pt x="858969" y="1203652"/>
                </a:cubicBezTo>
                <a:cubicBezTo>
                  <a:pt x="850631" y="1198463"/>
                  <a:pt x="841964" y="1203589"/>
                  <a:pt x="834136" y="1181397"/>
                </a:cubicBezTo>
                <a:cubicBezTo>
                  <a:pt x="835980" y="1175616"/>
                  <a:pt x="838720" y="1173165"/>
                  <a:pt x="841727" y="1172977"/>
                </a:cubicBezTo>
                <a:close/>
                <a:moveTo>
                  <a:pt x="1190265" y="1162087"/>
                </a:moveTo>
                <a:cubicBezTo>
                  <a:pt x="1192919" y="1162248"/>
                  <a:pt x="1195534" y="1163584"/>
                  <a:pt x="1198131" y="1165468"/>
                </a:cubicBezTo>
                <a:cubicBezTo>
                  <a:pt x="1203327" y="1169234"/>
                  <a:pt x="1208455" y="1175194"/>
                  <a:pt x="1213687" y="1178326"/>
                </a:cubicBezTo>
                <a:cubicBezTo>
                  <a:pt x="1202321" y="1202230"/>
                  <a:pt x="1192426" y="1177877"/>
                  <a:pt x="1182168" y="1165761"/>
                </a:cubicBezTo>
                <a:cubicBezTo>
                  <a:pt x="1184919" y="1162942"/>
                  <a:pt x="1187611" y="1161927"/>
                  <a:pt x="1190265" y="1162087"/>
                </a:cubicBezTo>
                <a:close/>
                <a:moveTo>
                  <a:pt x="1360894" y="1139616"/>
                </a:moveTo>
                <a:lnTo>
                  <a:pt x="1357730" y="1147130"/>
                </a:lnTo>
                <a:lnTo>
                  <a:pt x="1370882" y="1144448"/>
                </a:lnTo>
                <a:lnTo>
                  <a:pt x="1373648" y="1140743"/>
                </a:lnTo>
                <a:lnTo>
                  <a:pt x="1373611" y="1140519"/>
                </a:lnTo>
                <a:cubicBezTo>
                  <a:pt x="1369144" y="1146847"/>
                  <a:pt x="1365215" y="1135692"/>
                  <a:pt x="1360894" y="1139616"/>
                </a:cubicBezTo>
                <a:close/>
                <a:moveTo>
                  <a:pt x="1335372" y="1129055"/>
                </a:moveTo>
                <a:lnTo>
                  <a:pt x="1328503" y="1143588"/>
                </a:lnTo>
                <a:lnTo>
                  <a:pt x="1344261" y="1145772"/>
                </a:lnTo>
                <a:lnTo>
                  <a:pt x="1345088" y="1133292"/>
                </a:lnTo>
                <a:close/>
                <a:moveTo>
                  <a:pt x="1256536" y="1120868"/>
                </a:moveTo>
                <a:lnTo>
                  <a:pt x="1259968" y="1125271"/>
                </a:lnTo>
                <a:lnTo>
                  <a:pt x="1264314" y="1121288"/>
                </a:lnTo>
                <a:close/>
                <a:moveTo>
                  <a:pt x="1300654" y="1119539"/>
                </a:moveTo>
                <a:lnTo>
                  <a:pt x="1300518" y="1119541"/>
                </a:lnTo>
                <a:lnTo>
                  <a:pt x="1297796" y="1130774"/>
                </a:lnTo>
                <a:lnTo>
                  <a:pt x="1297613" y="1131526"/>
                </a:lnTo>
                <a:lnTo>
                  <a:pt x="1302221" y="1135791"/>
                </a:lnTo>
                <a:lnTo>
                  <a:pt x="1309736" y="1130391"/>
                </a:lnTo>
                <a:lnTo>
                  <a:pt x="1304367" y="1120972"/>
                </a:lnTo>
                <a:close/>
                <a:moveTo>
                  <a:pt x="1034947" y="1102118"/>
                </a:moveTo>
                <a:cubicBezTo>
                  <a:pt x="1037859" y="1102404"/>
                  <a:pt x="1040704" y="1104920"/>
                  <a:pt x="1043442" y="1111009"/>
                </a:cubicBezTo>
                <a:cubicBezTo>
                  <a:pt x="1031117" y="1132603"/>
                  <a:pt x="1019809" y="1118749"/>
                  <a:pt x="1008024" y="1123576"/>
                </a:cubicBezTo>
                <a:cubicBezTo>
                  <a:pt x="1013913" y="1121506"/>
                  <a:pt x="1020033" y="1112278"/>
                  <a:pt x="1026046" y="1106611"/>
                </a:cubicBezTo>
                <a:cubicBezTo>
                  <a:pt x="1029053" y="1103774"/>
                  <a:pt x="1032032" y="1101832"/>
                  <a:pt x="1034947" y="1102118"/>
                </a:cubicBezTo>
                <a:close/>
                <a:moveTo>
                  <a:pt x="1182769" y="1084317"/>
                </a:moveTo>
                <a:lnTo>
                  <a:pt x="1177434" y="1091867"/>
                </a:lnTo>
                <a:cubicBezTo>
                  <a:pt x="1177848" y="1098525"/>
                  <a:pt x="1179513" y="1106751"/>
                  <a:pt x="1174233" y="1116437"/>
                </a:cubicBezTo>
                <a:cubicBezTo>
                  <a:pt x="1169105" y="1109239"/>
                  <a:pt x="1164248" y="1094965"/>
                  <a:pt x="1158757" y="1099854"/>
                </a:cubicBezTo>
                <a:cubicBezTo>
                  <a:pt x="1159298" y="1113497"/>
                  <a:pt x="1148379" y="1126247"/>
                  <a:pt x="1157500" y="1140549"/>
                </a:cubicBezTo>
                <a:cubicBezTo>
                  <a:pt x="1159117" y="1098833"/>
                  <a:pt x="1172822" y="1143937"/>
                  <a:pt x="1189921" y="1122587"/>
                </a:cubicBezTo>
                <a:lnTo>
                  <a:pt x="1193057" y="1100858"/>
                </a:lnTo>
                <a:lnTo>
                  <a:pt x="1186735" y="1100599"/>
                </a:lnTo>
                <a:cubicBezTo>
                  <a:pt x="1187680" y="1093162"/>
                  <a:pt x="1186871" y="1088580"/>
                  <a:pt x="1185007" y="1085674"/>
                </a:cubicBezTo>
                <a:close/>
                <a:moveTo>
                  <a:pt x="1092860" y="1083938"/>
                </a:moveTo>
                <a:cubicBezTo>
                  <a:pt x="1094696" y="1084783"/>
                  <a:pt x="1096501" y="1086624"/>
                  <a:pt x="1098267" y="1089778"/>
                </a:cubicBezTo>
                <a:cubicBezTo>
                  <a:pt x="1094517" y="1096255"/>
                  <a:pt x="1091277" y="1102794"/>
                  <a:pt x="1097606" y="1110172"/>
                </a:cubicBezTo>
                <a:cubicBezTo>
                  <a:pt x="1083959" y="1136474"/>
                  <a:pt x="1054598" y="1134165"/>
                  <a:pt x="1053100" y="1106633"/>
                </a:cubicBezTo>
                <a:cubicBezTo>
                  <a:pt x="1063918" y="1119050"/>
                  <a:pt x="1075967" y="1089175"/>
                  <a:pt x="1087277" y="1084098"/>
                </a:cubicBezTo>
                <a:cubicBezTo>
                  <a:pt x="1089162" y="1083251"/>
                  <a:pt x="1091025" y="1083096"/>
                  <a:pt x="1092860" y="1083938"/>
                </a:cubicBezTo>
                <a:close/>
                <a:moveTo>
                  <a:pt x="1414058" y="1082620"/>
                </a:moveTo>
                <a:lnTo>
                  <a:pt x="1413755" y="1082999"/>
                </a:lnTo>
                <a:lnTo>
                  <a:pt x="1422375" y="1098200"/>
                </a:lnTo>
                <a:lnTo>
                  <a:pt x="1428505" y="1089336"/>
                </a:lnTo>
                <a:lnTo>
                  <a:pt x="1425804" y="1086691"/>
                </a:lnTo>
                <a:lnTo>
                  <a:pt x="1415135" y="1082872"/>
                </a:lnTo>
                <a:close/>
                <a:moveTo>
                  <a:pt x="1321313" y="1068940"/>
                </a:moveTo>
                <a:cubicBezTo>
                  <a:pt x="1316042" y="1067676"/>
                  <a:pt x="1310597" y="1071855"/>
                  <a:pt x="1304902" y="1084016"/>
                </a:cubicBezTo>
                <a:cubicBezTo>
                  <a:pt x="1309879" y="1095173"/>
                  <a:pt x="1315159" y="1096268"/>
                  <a:pt x="1320527" y="1094333"/>
                </a:cubicBezTo>
                <a:lnTo>
                  <a:pt x="1326573" y="1091393"/>
                </a:lnTo>
                <a:lnTo>
                  <a:pt x="1326498" y="1089924"/>
                </a:lnTo>
                <a:lnTo>
                  <a:pt x="1330450" y="1076699"/>
                </a:lnTo>
                <a:lnTo>
                  <a:pt x="1329099" y="1074586"/>
                </a:lnTo>
                <a:cubicBezTo>
                  <a:pt x="1326540" y="1071557"/>
                  <a:pt x="1323949" y="1069569"/>
                  <a:pt x="1321313" y="1068940"/>
                </a:cubicBezTo>
                <a:close/>
                <a:moveTo>
                  <a:pt x="954059" y="1060342"/>
                </a:moveTo>
                <a:cubicBezTo>
                  <a:pt x="957318" y="1058214"/>
                  <a:pt x="960129" y="1058909"/>
                  <a:pt x="962018" y="1063863"/>
                </a:cubicBezTo>
                <a:cubicBezTo>
                  <a:pt x="948460" y="1083417"/>
                  <a:pt x="999387" y="1066414"/>
                  <a:pt x="996205" y="1091994"/>
                </a:cubicBezTo>
                <a:cubicBezTo>
                  <a:pt x="1010452" y="1085817"/>
                  <a:pt x="1005174" y="1068061"/>
                  <a:pt x="1018913" y="1078532"/>
                </a:cubicBezTo>
                <a:cubicBezTo>
                  <a:pt x="1014471" y="1088966"/>
                  <a:pt x="1023529" y="1084410"/>
                  <a:pt x="1027999" y="1094545"/>
                </a:cubicBezTo>
                <a:cubicBezTo>
                  <a:pt x="989819" y="1122494"/>
                  <a:pt x="964266" y="1112720"/>
                  <a:pt x="925368" y="1117099"/>
                </a:cubicBezTo>
                <a:cubicBezTo>
                  <a:pt x="930473" y="1098544"/>
                  <a:pt x="944282" y="1066726"/>
                  <a:pt x="954059" y="1060342"/>
                </a:cubicBezTo>
                <a:close/>
                <a:moveTo>
                  <a:pt x="1299189" y="1055696"/>
                </a:moveTo>
                <a:lnTo>
                  <a:pt x="1302530" y="1058313"/>
                </a:lnTo>
                <a:lnTo>
                  <a:pt x="1302285" y="1056445"/>
                </a:lnTo>
                <a:close/>
                <a:moveTo>
                  <a:pt x="1273176" y="1049397"/>
                </a:moveTo>
                <a:lnTo>
                  <a:pt x="1277131" y="1056333"/>
                </a:lnTo>
                <a:lnTo>
                  <a:pt x="1281527" y="1051420"/>
                </a:lnTo>
                <a:close/>
                <a:moveTo>
                  <a:pt x="802341" y="1037740"/>
                </a:moveTo>
                <a:cubicBezTo>
                  <a:pt x="804011" y="1036896"/>
                  <a:pt x="806252" y="1037710"/>
                  <a:pt x="809633" y="1041850"/>
                </a:cubicBezTo>
                <a:cubicBezTo>
                  <a:pt x="808194" y="1053638"/>
                  <a:pt x="811283" y="1065813"/>
                  <a:pt x="805372" y="1077240"/>
                </a:cubicBezTo>
                <a:cubicBezTo>
                  <a:pt x="807233" y="1050186"/>
                  <a:pt x="774094" y="1050427"/>
                  <a:pt x="787290" y="1045210"/>
                </a:cubicBezTo>
                <a:cubicBezTo>
                  <a:pt x="797458" y="1057735"/>
                  <a:pt x="797334" y="1040271"/>
                  <a:pt x="802341" y="1037740"/>
                </a:cubicBezTo>
                <a:close/>
                <a:moveTo>
                  <a:pt x="876964" y="1031864"/>
                </a:moveTo>
                <a:cubicBezTo>
                  <a:pt x="888962" y="1032913"/>
                  <a:pt x="880475" y="1044340"/>
                  <a:pt x="892050" y="1058468"/>
                </a:cubicBezTo>
                <a:cubicBezTo>
                  <a:pt x="902966" y="1061556"/>
                  <a:pt x="900836" y="1028805"/>
                  <a:pt x="914755" y="1045001"/>
                </a:cubicBezTo>
                <a:cubicBezTo>
                  <a:pt x="906536" y="1061345"/>
                  <a:pt x="915085" y="1078982"/>
                  <a:pt x="900539" y="1094846"/>
                </a:cubicBezTo>
                <a:cubicBezTo>
                  <a:pt x="875704" y="1072923"/>
                  <a:pt x="849492" y="1096287"/>
                  <a:pt x="824842" y="1068604"/>
                </a:cubicBezTo>
                <a:cubicBezTo>
                  <a:pt x="822589" y="1071215"/>
                  <a:pt x="820433" y="1073522"/>
                  <a:pt x="818453" y="1068064"/>
                </a:cubicBezTo>
                <a:cubicBezTo>
                  <a:pt x="832999" y="1058978"/>
                  <a:pt x="811194" y="1047101"/>
                  <a:pt x="825770" y="1038042"/>
                </a:cubicBezTo>
                <a:cubicBezTo>
                  <a:pt x="832848" y="1050728"/>
                  <a:pt x="840377" y="1045391"/>
                  <a:pt x="847275" y="1065156"/>
                </a:cubicBezTo>
                <a:cubicBezTo>
                  <a:pt x="857681" y="1050728"/>
                  <a:pt x="875764" y="1059577"/>
                  <a:pt x="876964" y="1031864"/>
                </a:cubicBezTo>
                <a:close/>
                <a:moveTo>
                  <a:pt x="765489" y="1028207"/>
                </a:moveTo>
                <a:cubicBezTo>
                  <a:pt x="774786" y="1042602"/>
                  <a:pt x="782404" y="1056727"/>
                  <a:pt x="770616" y="1069412"/>
                </a:cubicBezTo>
                <a:cubicBezTo>
                  <a:pt x="764677" y="1054539"/>
                  <a:pt x="757929" y="1066655"/>
                  <a:pt x="752143" y="1047612"/>
                </a:cubicBezTo>
                <a:cubicBezTo>
                  <a:pt x="756611" y="1041163"/>
                  <a:pt x="761078" y="1034806"/>
                  <a:pt x="765489" y="1028207"/>
                </a:cubicBezTo>
                <a:close/>
                <a:moveTo>
                  <a:pt x="1047160" y="1018981"/>
                </a:moveTo>
                <a:cubicBezTo>
                  <a:pt x="1049813" y="1019143"/>
                  <a:pt x="1052428" y="1020478"/>
                  <a:pt x="1055027" y="1022363"/>
                </a:cubicBezTo>
                <a:cubicBezTo>
                  <a:pt x="1060221" y="1026128"/>
                  <a:pt x="1065350" y="1032088"/>
                  <a:pt x="1070582" y="1035220"/>
                </a:cubicBezTo>
                <a:cubicBezTo>
                  <a:pt x="1059215" y="1059125"/>
                  <a:pt x="1049320" y="1034772"/>
                  <a:pt x="1039061" y="1022656"/>
                </a:cubicBezTo>
                <a:cubicBezTo>
                  <a:pt x="1041814" y="1019836"/>
                  <a:pt x="1044506" y="1018822"/>
                  <a:pt x="1047160" y="1018981"/>
                </a:cubicBezTo>
                <a:close/>
                <a:moveTo>
                  <a:pt x="1217789" y="996511"/>
                </a:moveTo>
                <a:lnTo>
                  <a:pt x="1213479" y="1006742"/>
                </a:lnTo>
                <a:lnTo>
                  <a:pt x="1227647" y="1012006"/>
                </a:lnTo>
                <a:lnTo>
                  <a:pt x="1231794" y="1005185"/>
                </a:lnTo>
                <a:lnTo>
                  <a:pt x="1230506" y="997411"/>
                </a:lnTo>
                <a:cubicBezTo>
                  <a:pt x="1226038" y="1003742"/>
                  <a:pt x="1222109" y="992586"/>
                  <a:pt x="1217789" y="996511"/>
                </a:cubicBezTo>
                <a:close/>
                <a:moveTo>
                  <a:pt x="1179881" y="983316"/>
                </a:moveTo>
                <a:lnTo>
                  <a:pt x="1177484" y="998805"/>
                </a:lnTo>
                <a:lnTo>
                  <a:pt x="1180997" y="999873"/>
                </a:lnTo>
                <a:lnTo>
                  <a:pt x="1201156" y="1002667"/>
                </a:lnTo>
                <a:lnTo>
                  <a:pt x="1201983" y="990185"/>
                </a:lnTo>
                <a:cubicBezTo>
                  <a:pt x="1194666" y="987876"/>
                  <a:pt x="1187407" y="982028"/>
                  <a:pt x="1179881" y="983316"/>
                </a:cubicBezTo>
                <a:close/>
                <a:moveTo>
                  <a:pt x="1053852" y="981670"/>
                </a:moveTo>
                <a:cubicBezTo>
                  <a:pt x="1055674" y="982995"/>
                  <a:pt x="1057436" y="986463"/>
                  <a:pt x="1059093" y="993592"/>
                </a:cubicBezTo>
                <a:cubicBezTo>
                  <a:pt x="1053008" y="1006430"/>
                  <a:pt x="1031653" y="1004241"/>
                  <a:pt x="1036993" y="986725"/>
                </a:cubicBezTo>
                <a:cubicBezTo>
                  <a:pt x="1040577" y="990926"/>
                  <a:pt x="1044444" y="985510"/>
                  <a:pt x="1048243" y="982614"/>
                </a:cubicBezTo>
                <a:cubicBezTo>
                  <a:pt x="1050145" y="981166"/>
                  <a:pt x="1052028" y="980345"/>
                  <a:pt x="1053852" y="981670"/>
                </a:cubicBezTo>
                <a:close/>
                <a:moveTo>
                  <a:pt x="1137771" y="977007"/>
                </a:moveTo>
                <a:lnTo>
                  <a:pt x="1125622" y="978422"/>
                </a:lnTo>
                <a:cubicBezTo>
                  <a:pt x="1120296" y="978837"/>
                  <a:pt x="1114980" y="978797"/>
                  <a:pt x="1109702" y="977560"/>
                </a:cubicBezTo>
                <a:lnTo>
                  <a:pt x="1114635" y="983277"/>
                </a:lnTo>
                <a:lnTo>
                  <a:pt x="1115374" y="983372"/>
                </a:lnTo>
                <a:cubicBezTo>
                  <a:pt x="1120621" y="985517"/>
                  <a:pt x="1125823" y="989172"/>
                  <a:pt x="1131242" y="985851"/>
                </a:cubicBezTo>
                <a:close/>
                <a:moveTo>
                  <a:pt x="1157549" y="976434"/>
                </a:moveTo>
                <a:lnTo>
                  <a:pt x="1141702" y="976559"/>
                </a:lnTo>
                <a:lnTo>
                  <a:pt x="1159115" y="992685"/>
                </a:lnTo>
                <a:lnTo>
                  <a:pt x="1173283" y="982506"/>
                </a:lnTo>
                <a:cubicBezTo>
                  <a:pt x="1168086" y="978954"/>
                  <a:pt x="1162832" y="977177"/>
                  <a:pt x="1157549" y="976434"/>
                </a:cubicBezTo>
                <a:close/>
                <a:moveTo>
                  <a:pt x="1270962" y="939504"/>
                </a:moveTo>
                <a:lnTo>
                  <a:pt x="1270651" y="939894"/>
                </a:lnTo>
                <a:lnTo>
                  <a:pt x="1279270" y="955094"/>
                </a:lnTo>
                <a:lnTo>
                  <a:pt x="1285400" y="946231"/>
                </a:lnTo>
                <a:lnTo>
                  <a:pt x="1282696" y="943586"/>
                </a:lnTo>
                <a:lnTo>
                  <a:pt x="1272030" y="939767"/>
                </a:lnTo>
                <a:close/>
                <a:moveTo>
                  <a:pt x="1178207" y="925835"/>
                </a:moveTo>
                <a:cubicBezTo>
                  <a:pt x="1172936" y="924570"/>
                  <a:pt x="1167491" y="928749"/>
                  <a:pt x="1161796" y="940911"/>
                </a:cubicBezTo>
                <a:cubicBezTo>
                  <a:pt x="1171752" y="963226"/>
                  <a:pt x="1182912" y="945289"/>
                  <a:pt x="1193584" y="943370"/>
                </a:cubicBezTo>
                <a:cubicBezTo>
                  <a:pt x="1188577" y="933787"/>
                  <a:pt x="1183478" y="927093"/>
                  <a:pt x="1178207" y="925835"/>
                </a:cubicBezTo>
                <a:close/>
                <a:moveTo>
                  <a:pt x="1156293" y="912752"/>
                </a:moveTo>
                <a:lnTo>
                  <a:pt x="1159425" y="915207"/>
                </a:lnTo>
                <a:lnTo>
                  <a:pt x="1159183" y="913365"/>
                </a:lnTo>
                <a:close/>
                <a:moveTo>
                  <a:pt x="1130656" y="907317"/>
                </a:moveTo>
                <a:lnTo>
                  <a:pt x="1134025" y="913228"/>
                </a:lnTo>
                <a:lnTo>
                  <a:pt x="1137932" y="908861"/>
                </a:lnTo>
                <a:close/>
                <a:moveTo>
                  <a:pt x="904054" y="875876"/>
                </a:moveTo>
                <a:cubicBezTo>
                  <a:pt x="906708" y="876037"/>
                  <a:pt x="909323" y="877373"/>
                  <a:pt x="911921" y="879255"/>
                </a:cubicBezTo>
                <a:cubicBezTo>
                  <a:pt x="917116" y="883022"/>
                  <a:pt x="922244" y="888982"/>
                  <a:pt x="927476" y="892115"/>
                </a:cubicBezTo>
                <a:cubicBezTo>
                  <a:pt x="916112" y="916019"/>
                  <a:pt x="906215" y="891664"/>
                  <a:pt x="895955" y="879548"/>
                </a:cubicBezTo>
                <a:cubicBezTo>
                  <a:pt x="898708" y="876731"/>
                  <a:pt x="901400" y="875716"/>
                  <a:pt x="904054" y="875876"/>
                </a:cubicBezTo>
                <a:close/>
                <a:moveTo>
                  <a:pt x="1074683" y="853405"/>
                </a:moveTo>
                <a:lnTo>
                  <a:pt x="1070373" y="863637"/>
                </a:lnTo>
                <a:lnTo>
                  <a:pt x="1084542" y="868901"/>
                </a:lnTo>
                <a:lnTo>
                  <a:pt x="1088689" y="862079"/>
                </a:lnTo>
                <a:lnTo>
                  <a:pt x="1087400" y="854306"/>
                </a:lnTo>
                <a:cubicBezTo>
                  <a:pt x="1082933" y="860636"/>
                  <a:pt x="1079002" y="849481"/>
                  <a:pt x="1074683" y="853405"/>
                </a:cubicBezTo>
                <a:close/>
                <a:moveTo>
                  <a:pt x="1036775" y="840210"/>
                </a:moveTo>
                <a:lnTo>
                  <a:pt x="1034378" y="855699"/>
                </a:lnTo>
                <a:lnTo>
                  <a:pt x="1037889" y="856768"/>
                </a:lnTo>
                <a:lnTo>
                  <a:pt x="1058050" y="859561"/>
                </a:lnTo>
                <a:lnTo>
                  <a:pt x="1058877" y="847079"/>
                </a:lnTo>
                <a:cubicBezTo>
                  <a:pt x="1051558" y="844770"/>
                  <a:pt x="1044301" y="838922"/>
                  <a:pt x="1036775" y="840210"/>
                </a:cubicBezTo>
                <a:close/>
                <a:moveTo>
                  <a:pt x="910747" y="838564"/>
                </a:moveTo>
                <a:cubicBezTo>
                  <a:pt x="912569" y="839887"/>
                  <a:pt x="914331" y="843357"/>
                  <a:pt x="915988" y="850487"/>
                </a:cubicBezTo>
                <a:cubicBezTo>
                  <a:pt x="909903" y="863324"/>
                  <a:pt x="888548" y="861136"/>
                  <a:pt x="893887" y="843620"/>
                </a:cubicBezTo>
                <a:cubicBezTo>
                  <a:pt x="897472" y="847820"/>
                  <a:pt x="901338" y="842405"/>
                  <a:pt x="905138" y="839508"/>
                </a:cubicBezTo>
                <a:cubicBezTo>
                  <a:pt x="907040" y="838060"/>
                  <a:pt x="908922" y="837240"/>
                  <a:pt x="910747" y="838564"/>
                </a:cubicBezTo>
                <a:close/>
                <a:moveTo>
                  <a:pt x="994665" y="833901"/>
                </a:moveTo>
                <a:lnTo>
                  <a:pt x="982517" y="835316"/>
                </a:lnTo>
                <a:cubicBezTo>
                  <a:pt x="977190" y="835732"/>
                  <a:pt x="971876" y="835691"/>
                  <a:pt x="966597" y="834455"/>
                </a:cubicBezTo>
                <a:lnTo>
                  <a:pt x="971529" y="840171"/>
                </a:lnTo>
                <a:lnTo>
                  <a:pt x="972270" y="840266"/>
                </a:lnTo>
                <a:cubicBezTo>
                  <a:pt x="977515" y="842411"/>
                  <a:pt x="982717" y="846067"/>
                  <a:pt x="988137" y="842745"/>
                </a:cubicBezTo>
                <a:close/>
                <a:moveTo>
                  <a:pt x="1014443" y="833328"/>
                </a:moveTo>
                <a:lnTo>
                  <a:pt x="998596" y="833451"/>
                </a:lnTo>
                <a:lnTo>
                  <a:pt x="1016009" y="849580"/>
                </a:lnTo>
                <a:lnTo>
                  <a:pt x="1030178" y="839400"/>
                </a:lnTo>
                <a:cubicBezTo>
                  <a:pt x="1024980" y="835848"/>
                  <a:pt x="1019729" y="834071"/>
                  <a:pt x="1014443" y="833328"/>
                </a:cubicBezTo>
                <a:close/>
                <a:moveTo>
                  <a:pt x="1127854" y="796398"/>
                </a:moveTo>
                <a:lnTo>
                  <a:pt x="1127546" y="796786"/>
                </a:lnTo>
                <a:lnTo>
                  <a:pt x="1136164" y="811989"/>
                </a:lnTo>
                <a:lnTo>
                  <a:pt x="1142294" y="803125"/>
                </a:lnTo>
                <a:lnTo>
                  <a:pt x="1139591" y="800480"/>
                </a:lnTo>
                <a:lnTo>
                  <a:pt x="1128924" y="796659"/>
                </a:lnTo>
                <a:close/>
                <a:moveTo>
                  <a:pt x="1035102" y="782729"/>
                </a:moveTo>
                <a:cubicBezTo>
                  <a:pt x="1029832" y="781465"/>
                  <a:pt x="1024388" y="785644"/>
                  <a:pt x="1018691" y="797805"/>
                </a:cubicBezTo>
                <a:cubicBezTo>
                  <a:pt x="1028646" y="820118"/>
                  <a:pt x="1039807" y="802184"/>
                  <a:pt x="1050479" y="800263"/>
                </a:cubicBezTo>
                <a:cubicBezTo>
                  <a:pt x="1045469" y="790682"/>
                  <a:pt x="1040373" y="783987"/>
                  <a:pt x="1035102" y="782729"/>
                </a:cubicBezTo>
                <a:close/>
                <a:moveTo>
                  <a:pt x="1013187" y="769646"/>
                </a:moveTo>
                <a:lnTo>
                  <a:pt x="1016319" y="772102"/>
                </a:lnTo>
                <a:lnTo>
                  <a:pt x="1016076" y="770258"/>
                </a:lnTo>
                <a:close/>
                <a:moveTo>
                  <a:pt x="987551" y="764212"/>
                </a:moveTo>
                <a:lnTo>
                  <a:pt x="990920" y="770122"/>
                </a:lnTo>
                <a:lnTo>
                  <a:pt x="994827" y="765754"/>
                </a:lnTo>
                <a:close/>
                <a:moveTo>
                  <a:pt x="760949" y="732770"/>
                </a:moveTo>
                <a:cubicBezTo>
                  <a:pt x="763601" y="732929"/>
                  <a:pt x="766217" y="734265"/>
                  <a:pt x="768815" y="736150"/>
                </a:cubicBezTo>
                <a:cubicBezTo>
                  <a:pt x="774008" y="739917"/>
                  <a:pt x="779139" y="745877"/>
                  <a:pt x="784371" y="749009"/>
                </a:cubicBezTo>
                <a:cubicBezTo>
                  <a:pt x="773004" y="772914"/>
                  <a:pt x="763109" y="748559"/>
                  <a:pt x="752850" y="736443"/>
                </a:cubicBezTo>
                <a:cubicBezTo>
                  <a:pt x="755602" y="733625"/>
                  <a:pt x="758295" y="732608"/>
                  <a:pt x="760949" y="732770"/>
                </a:cubicBezTo>
                <a:close/>
                <a:moveTo>
                  <a:pt x="1550105" y="727463"/>
                </a:moveTo>
                <a:lnTo>
                  <a:pt x="1549813" y="727887"/>
                </a:lnTo>
                <a:lnTo>
                  <a:pt x="1550243" y="728057"/>
                </a:lnTo>
                <a:close/>
                <a:moveTo>
                  <a:pt x="931578" y="710300"/>
                </a:moveTo>
                <a:lnTo>
                  <a:pt x="927267" y="720531"/>
                </a:lnTo>
                <a:lnTo>
                  <a:pt x="941436" y="725793"/>
                </a:lnTo>
                <a:lnTo>
                  <a:pt x="945583" y="718974"/>
                </a:lnTo>
                <a:lnTo>
                  <a:pt x="944295" y="711200"/>
                </a:lnTo>
                <a:cubicBezTo>
                  <a:pt x="939828" y="717529"/>
                  <a:pt x="935896" y="706373"/>
                  <a:pt x="931578" y="710300"/>
                </a:cubicBezTo>
                <a:close/>
                <a:moveTo>
                  <a:pt x="893670" y="697105"/>
                </a:moveTo>
                <a:lnTo>
                  <a:pt x="891272" y="712594"/>
                </a:lnTo>
                <a:lnTo>
                  <a:pt x="894783" y="713660"/>
                </a:lnTo>
                <a:lnTo>
                  <a:pt x="914945" y="716454"/>
                </a:lnTo>
                <a:lnTo>
                  <a:pt x="915772" y="703974"/>
                </a:lnTo>
                <a:cubicBezTo>
                  <a:pt x="908453" y="701662"/>
                  <a:pt x="901196" y="695816"/>
                  <a:pt x="893670" y="697105"/>
                </a:cubicBezTo>
                <a:close/>
                <a:moveTo>
                  <a:pt x="767639" y="695457"/>
                </a:moveTo>
                <a:cubicBezTo>
                  <a:pt x="769463" y="696781"/>
                  <a:pt x="771223" y="700252"/>
                  <a:pt x="772882" y="707381"/>
                </a:cubicBezTo>
                <a:cubicBezTo>
                  <a:pt x="766795" y="720219"/>
                  <a:pt x="745442" y="718030"/>
                  <a:pt x="750782" y="700514"/>
                </a:cubicBezTo>
                <a:cubicBezTo>
                  <a:pt x="754367" y="704715"/>
                  <a:pt x="758232" y="699300"/>
                  <a:pt x="762033" y="696402"/>
                </a:cubicBezTo>
                <a:cubicBezTo>
                  <a:pt x="763934" y="694953"/>
                  <a:pt x="765817" y="694134"/>
                  <a:pt x="767639" y="695457"/>
                </a:cubicBezTo>
                <a:close/>
                <a:moveTo>
                  <a:pt x="851560" y="690796"/>
                </a:moveTo>
                <a:lnTo>
                  <a:pt x="839412" y="692211"/>
                </a:lnTo>
                <a:cubicBezTo>
                  <a:pt x="834085" y="692624"/>
                  <a:pt x="828769" y="692586"/>
                  <a:pt x="823491" y="691349"/>
                </a:cubicBezTo>
                <a:lnTo>
                  <a:pt x="828424" y="697064"/>
                </a:lnTo>
                <a:lnTo>
                  <a:pt x="829165" y="697161"/>
                </a:lnTo>
                <a:cubicBezTo>
                  <a:pt x="834410" y="699306"/>
                  <a:pt x="839612" y="702959"/>
                  <a:pt x="845031" y="699640"/>
                </a:cubicBezTo>
                <a:close/>
                <a:moveTo>
                  <a:pt x="871337" y="690220"/>
                </a:moveTo>
                <a:lnTo>
                  <a:pt x="855491" y="690345"/>
                </a:lnTo>
                <a:lnTo>
                  <a:pt x="872901" y="706474"/>
                </a:lnTo>
                <a:lnTo>
                  <a:pt x="887072" y="696295"/>
                </a:lnTo>
                <a:cubicBezTo>
                  <a:pt x="881875" y="692741"/>
                  <a:pt x="876623" y="690966"/>
                  <a:pt x="871337" y="690220"/>
                </a:cubicBezTo>
                <a:close/>
                <a:moveTo>
                  <a:pt x="2564094" y="657814"/>
                </a:moveTo>
                <a:lnTo>
                  <a:pt x="2558254" y="661489"/>
                </a:lnTo>
                <a:lnTo>
                  <a:pt x="2565571" y="663783"/>
                </a:lnTo>
                <a:lnTo>
                  <a:pt x="2567676" y="660730"/>
                </a:lnTo>
                <a:close/>
                <a:moveTo>
                  <a:pt x="2674984" y="650598"/>
                </a:moveTo>
                <a:lnTo>
                  <a:pt x="2673556" y="652677"/>
                </a:lnTo>
                <a:lnTo>
                  <a:pt x="2675486" y="653476"/>
                </a:lnTo>
                <a:close/>
                <a:moveTo>
                  <a:pt x="988210" y="650355"/>
                </a:moveTo>
                <a:lnTo>
                  <a:pt x="986534" y="651051"/>
                </a:lnTo>
                <a:lnTo>
                  <a:pt x="984440" y="653681"/>
                </a:lnTo>
                <a:lnTo>
                  <a:pt x="993058" y="668883"/>
                </a:lnTo>
                <a:lnTo>
                  <a:pt x="999189" y="660020"/>
                </a:lnTo>
                <a:lnTo>
                  <a:pt x="991301" y="652298"/>
                </a:lnTo>
                <a:close/>
                <a:moveTo>
                  <a:pt x="2517279" y="642131"/>
                </a:moveTo>
                <a:lnTo>
                  <a:pt x="2509269" y="643107"/>
                </a:lnTo>
                <a:lnTo>
                  <a:pt x="2507716" y="648998"/>
                </a:lnTo>
                <a:lnTo>
                  <a:pt x="2525645" y="652881"/>
                </a:lnTo>
                <a:lnTo>
                  <a:pt x="2520609" y="643458"/>
                </a:lnTo>
                <a:lnTo>
                  <a:pt x="2517796" y="642232"/>
                </a:lnTo>
                <a:close/>
                <a:moveTo>
                  <a:pt x="891997" y="639624"/>
                </a:moveTo>
                <a:cubicBezTo>
                  <a:pt x="886726" y="638359"/>
                  <a:pt x="881280" y="642538"/>
                  <a:pt x="875586" y="654699"/>
                </a:cubicBezTo>
                <a:cubicBezTo>
                  <a:pt x="885541" y="677013"/>
                  <a:pt x="896701" y="659078"/>
                  <a:pt x="907373" y="657157"/>
                </a:cubicBezTo>
                <a:cubicBezTo>
                  <a:pt x="902363" y="647576"/>
                  <a:pt x="897267" y="640882"/>
                  <a:pt x="891997" y="639624"/>
                </a:cubicBezTo>
                <a:close/>
                <a:moveTo>
                  <a:pt x="1192848" y="633183"/>
                </a:moveTo>
                <a:lnTo>
                  <a:pt x="1191355" y="635355"/>
                </a:lnTo>
                <a:lnTo>
                  <a:pt x="1193279" y="637472"/>
                </a:lnTo>
                <a:lnTo>
                  <a:pt x="1204352" y="647247"/>
                </a:lnTo>
                <a:lnTo>
                  <a:pt x="1202024" y="642510"/>
                </a:lnTo>
                <a:lnTo>
                  <a:pt x="1198067" y="633875"/>
                </a:lnTo>
                <a:close/>
                <a:moveTo>
                  <a:pt x="1463723" y="628417"/>
                </a:moveTo>
                <a:lnTo>
                  <a:pt x="1463691" y="629478"/>
                </a:lnTo>
                <a:lnTo>
                  <a:pt x="1464832" y="629145"/>
                </a:lnTo>
                <a:close/>
                <a:moveTo>
                  <a:pt x="1309612" y="625640"/>
                </a:moveTo>
                <a:lnTo>
                  <a:pt x="1308296" y="628460"/>
                </a:lnTo>
                <a:lnTo>
                  <a:pt x="1307232" y="630887"/>
                </a:lnTo>
                <a:lnTo>
                  <a:pt x="1307443" y="631656"/>
                </a:lnTo>
                <a:lnTo>
                  <a:pt x="1318885" y="633121"/>
                </a:lnTo>
                <a:lnTo>
                  <a:pt x="1319198" y="631962"/>
                </a:lnTo>
                <a:close/>
                <a:moveTo>
                  <a:pt x="1322956" y="618108"/>
                </a:moveTo>
                <a:lnTo>
                  <a:pt x="1320020" y="618536"/>
                </a:lnTo>
                <a:lnTo>
                  <a:pt x="1322509" y="619762"/>
                </a:lnTo>
                <a:close/>
                <a:moveTo>
                  <a:pt x="927576" y="616716"/>
                </a:moveTo>
                <a:lnTo>
                  <a:pt x="927921" y="618230"/>
                </a:lnTo>
                <a:lnTo>
                  <a:pt x="928450" y="617961"/>
                </a:lnTo>
                <a:close/>
                <a:moveTo>
                  <a:pt x="617843" y="589664"/>
                </a:moveTo>
                <a:cubicBezTo>
                  <a:pt x="620497" y="589824"/>
                  <a:pt x="623110" y="591159"/>
                  <a:pt x="625709" y="593044"/>
                </a:cubicBezTo>
                <a:cubicBezTo>
                  <a:pt x="630905" y="596809"/>
                  <a:pt x="636033" y="602772"/>
                  <a:pt x="641265" y="605903"/>
                </a:cubicBezTo>
                <a:cubicBezTo>
                  <a:pt x="629899" y="629808"/>
                  <a:pt x="620004" y="605453"/>
                  <a:pt x="609744" y="593337"/>
                </a:cubicBezTo>
                <a:cubicBezTo>
                  <a:pt x="612497" y="590520"/>
                  <a:pt x="615190" y="589503"/>
                  <a:pt x="617843" y="589664"/>
                </a:cubicBezTo>
                <a:close/>
                <a:moveTo>
                  <a:pt x="849014" y="586350"/>
                </a:moveTo>
                <a:cubicBezTo>
                  <a:pt x="840736" y="594147"/>
                  <a:pt x="842265" y="602782"/>
                  <a:pt x="838666" y="610974"/>
                </a:cubicBezTo>
                <a:cubicBezTo>
                  <a:pt x="841725" y="616309"/>
                  <a:pt x="844785" y="621619"/>
                  <a:pt x="847814" y="627014"/>
                </a:cubicBezTo>
                <a:cubicBezTo>
                  <a:pt x="862480" y="606474"/>
                  <a:pt x="857742" y="625007"/>
                  <a:pt x="873214" y="628996"/>
                </a:cubicBezTo>
                <a:cubicBezTo>
                  <a:pt x="877354" y="620809"/>
                  <a:pt x="865358" y="611452"/>
                  <a:pt x="870786" y="603325"/>
                </a:cubicBezTo>
                <a:cubicBezTo>
                  <a:pt x="858759" y="593397"/>
                  <a:pt x="853813" y="615859"/>
                  <a:pt x="849014" y="586350"/>
                </a:cubicBezTo>
                <a:close/>
                <a:moveTo>
                  <a:pt x="2324594" y="585359"/>
                </a:moveTo>
                <a:lnTo>
                  <a:pt x="2321442" y="588480"/>
                </a:lnTo>
                <a:lnTo>
                  <a:pt x="2327872" y="594386"/>
                </a:lnTo>
                <a:lnTo>
                  <a:pt x="2329231" y="590365"/>
                </a:lnTo>
                <a:close/>
                <a:moveTo>
                  <a:pt x="1407000" y="584355"/>
                </a:moveTo>
                <a:lnTo>
                  <a:pt x="1401598" y="592191"/>
                </a:lnTo>
                <a:lnTo>
                  <a:pt x="1401977" y="592930"/>
                </a:lnTo>
                <a:cubicBezTo>
                  <a:pt x="1403465" y="596508"/>
                  <a:pt x="1404954" y="600085"/>
                  <a:pt x="1406502" y="601714"/>
                </a:cubicBezTo>
                <a:lnTo>
                  <a:pt x="1410468" y="599323"/>
                </a:lnTo>
                <a:close/>
                <a:moveTo>
                  <a:pt x="927423" y="582300"/>
                </a:moveTo>
                <a:lnTo>
                  <a:pt x="927356" y="582304"/>
                </a:lnTo>
                <a:lnTo>
                  <a:pt x="925641" y="584209"/>
                </a:lnTo>
                <a:lnTo>
                  <a:pt x="923815" y="600118"/>
                </a:lnTo>
                <a:lnTo>
                  <a:pt x="924356" y="602504"/>
                </a:lnTo>
                <a:lnTo>
                  <a:pt x="933536" y="592327"/>
                </a:lnTo>
                <a:close/>
                <a:moveTo>
                  <a:pt x="939302" y="581617"/>
                </a:moveTo>
                <a:lnTo>
                  <a:pt x="936919" y="581753"/>
                </a:lnTo>
                <a:lnTo>
                  <a:pt x="936336" y="591258"/>
                </a:lnTo>
                <a:cubicBezTo>
                  <a:pt x="937596" y="599706"/>
                  <a:pt x="944648" y="594769"/>
                  <a:pt x="952340" y="603905"/>
                </a:cubicBezTo>
                <a:lnTo>
                  <a:pt x="951444" y="608930"/>
                </a:lnTo>
                <a:lnTo>
                  <a:pt x="960038" y="608044"/>
                </a:lnTo>
                <a:lnTo>
                  <a:pt x="958681" y="605856"/>
                </a:lnTo>
                <a:lnTo>
                  <a:pt x="958787" y="601681"/>
                </a:lnTo>
                <a:lnTo>
                  <a:pt x="955592" y="600103"/>
                </a:lnTo>
                <a:cubicBezTo>
                  <a:pt x="952241" y="596932"/>
                  <a:pt x="948947" y="591834"/>
                  <a:pt x="945753" y="583489"/>
                </a:cubicBezTo>
                <a:lnTo>
                  <a:pt x="946059" y="582750"/>
                </a:lnTo>
                <a:close/>
                <a:moveTo>
                  <a:pt x="807804" y="578074"/>
                </a:moveTo>
                <a:cubicBezTo>
                  <a:pt x="801267" y="605242"/>
                  <a:pt x="822021" y="584249"/>
                  <a:pt x="826281" y="599874"/>
                </a:cubicBezTo>
                <a:cubicBezTo>
                  <a:pt x="836355" y="570722"/>
                  <a:pt x="816323" y="583709"/>
                  <a:pt x="807804" y="578074"/>
                </a:cubicBezTo>
                <a:close/>
                <a:moveTo>
                  <a:pt x="2290628" y="577555"/>
                </a:moveTo>
                <a:lnTo>
                  <a:pt x="2286539" y="577979"/>
                </a:lnTo>
                <a:lnTo>
                  <a:pt x="2287879" y="581535"/>
                </a:lnTo>
                <a:close/>
                <a:moveTo>
                  <a:pt x="942761" y="576971"/>
                </a:moveTo>
                <a:lnTo>
                  <a:pt x="941422" y="577057"/>
                </a:lnTo>
                <a:lnTo>
                  <a:pt x="941865" y="578671"/>
                </a:lnTo>
                <a:lnTo>
                  <a:pt x="943175" y="577464"/>
                </a:lnTo>
                <a:close/>
                <a:moveTo>
                  <a:pt x="2300900" y="574085"/>
                </a:moveTo>
                <a:lnTo>
                  <a:pt x="2299138" y="575397"/>
                </a:lnTo>
                <a:lnTo>
                  <a:pt x="2305600" y="582220"/>
                </a:lnTo>
                <a:lnTo>
                  <a:pt x="2305669" y="582149"/>
                </a:lnTo>
                <a:close/>
                <a:moveTo>
                  <a:pt x="645795" y="560349"/>
                </a:moveTo>
                <a:cubicBezTo>
                  <a:pt x="650924" y="566886"/>
                  <a:pt x="656322" y="561398"/>
                  <a:pt x="661541" y="566705"/>
                </a:cubicBezTo>
                <a:cubicBezTo>
                  <a:pt x="656503" y="578225"/>
                  <a:pt x="659680" y="590311"/>
                  <a:pt x="650924" y="601526"/>
                </a:cubicBezTo>
                <a:cubicBezTo>
                  <a:pt x="644985" y="587551"/>
                  <a:pt x="641293" y="573637"/>
                  <a:pt x="645795" y="560349"/>
                </a:cubicBezTo>
                <a:close/>
                <a:moveTo>
                  <a:pt x="2202242" y="555132"/>
                </a:moveTo>
                <a:lnTo>
                  <a:pt x="2201240" y="559059"/>
                </a:lnTo>
                <a:cubicBezTo>
                  <a:pt x="2205177" y="564517"/>
                  <a:pt x="2208110" y="564760"/>
                  <a:pt x="2210562" y="562397"/>
                </a:cubicBezTo>
                <a:lnTo>
                  <a:pt x="2212624" y="558456"/>
                </a:lnTo>
                <a:close/>
                <a:moveTo>
                  <a:pt x="624535" y="552351"/>
                </a:moveTo>
                <a:cubicBezTo>
                  <a:pt x="626358" y="553676"/>
                  <a:pt x="628120" y="557146"/>
                  <a:pt x="629776" y="564276"/>
                </a:cubicBezTo>
                <a:cubicBezTo>
                  <a:pt x="623689" y="577113"/>
                  <a:pt x="602337" y="574923"/>
                  <a:pt x="607676" y="557409"/>
                </a:cubicBezTo>
                <a:cubicBezTo>
                  <a:pt x="611258" y="561609"/>
                  <a:pt x="615127" y="556194"/>
                  <a:pt x="618927" y="553297"/>
                </a:cubicBezTo>
                <a:cubicBezTo>
                  <a:pt x="620829" y="551847"/>
                  <a:pt x="622713" y="551027"/>
                  <a:pt x="624535" y="552351"/>
                </a:cubicBezTo>
                <a:close/>
                <a:moveTo>
                  <a:pt x="2189182" y="533806"/>
                </a:moveTo>
                <a:lnTo>
                  <a:pt x="2186061" y="536289"/>
                </a:lnTo>
                <a:cubicBezTo>
                  <a:pt x="2184174" y="537362"/>
                  <a:pt x="2182281" y="538658"/>
                  <a:pt x="2180356" y="540851"/>
                </a:cubicBezTo>
                <a:lnTo>
                  <a:pt x="2177740" y="545265"/>
                </a:lnTo>
                <a:lnTo>
                  <a:pt x="2183343" y="546083"/>
                </a:lnTo>
                <a:lnTo>
                  <a:pt x="2185988" y="547985"/>
                </a:lnTo>
                <a:lnTo>
                  <a:pt x="2188019" y="545334"/>
                </a:lnTo>
                <a:lnTo>
                  <a:pt x="2190698" y="544263"/>
                </a:lnTo>
                <a:lnTo>
                  <a:pt x="2193363" y="538870"/>
                </a:lnTo>
                <a:close/>
                <a:moveTo>
                  <a:pt x="2349468" y="531656"/>
                </a:moveTo>
                <a:lnTo>
                  <a:pt x="2349774" y="535869"/>
                </a:lnTo>
                <a:lnTo>
                  <a:pt x="2351034" y="536509"/>
                </a:lnTo>
                <a:lnTo>
                  <a:pt x="2351688" y="534348"/>
                </a:lnTo>
                <a:lnTo>
                  <a:pt x="2351648" y="534271"/>
                </a:lnTo>
                <a:close/>
                <a:moveTo>
                  <a:pt x="808024" y="521037"/>
                </a:moveTo>
                <a:cubicBezTo>
                  <a:pt x="811922" y="532134"/>
                  <a:pt x="820741" y="527546"/>
                  <a:pt x="817111" y="537052"/>
                </a:cubicBezTo>
                <a:cubicBezTo>
                  <a:pt x="807875" y="543802"/>
                  <a:pt x="808235" y="561857"/>
                  <a:pt x="788020" y="550100"/>
                </a:cubicBezTo>
                <a:cubicBezTo>
                  <a:pt x="797107" y="529075"/>
                  <a:pt x="807724" y="539634"/>
                  <a:pt x="808024" y="521037"/>
                </a:cubicBezTo>
                <a:close/>
                <a:moveTo>
                  <a:pt x="2217134" y="520397"/>
                </a:moveTo>
                <a:lnTo>
                  <a:pt x="2213576" y="523197"/>
                </a:lnTo>
                <a:lnTo>
                  <a:pt x="2221638" y="524882"/>
                </a:lnTo>
                <a:lnTo>
                  <a:pt x="2219073" y="523988"/>
                </a:lnTo>
                <a:lnTo>
                  <a:pt x="2218775" y="520847"/>
                </a:lnTo>
                <a:close/>
                <a:moveTo>
                  <a:pt x="2420988" y="514709"/>
                </a:moveTo>
                <a:cubicBezTo>
                  <a:pt x="2416741" y="514381"/>
                  <a:pt x="2412400" y="517110"/>
                  <a:pt x="2407977" y="522898"/>
                </a:cubicBezTo>
                <a:lnTo>
                  <a:pt x="2410662" y="527425"/>
                </a:lnTo>
                <a:lnTo>
                  <a:pt x="2416034" y="519620"/>
                </a:lnTo>
                <a:lnTo>
                  <a:pt x="2420967" y="522853"/>
                </a:lnTo>
                <a:lnTo>
                  <a:pt x="2424570" y="517625"/>
                </a:lnTo>
                <a:close/>
                <a:moveTo>
                  <a:pt x="2531879" y="507493"/>
                </a:moveTo>
                <a:lnTo>
                  <a:pt x="2530452" y="509571"/>
                </a:lnTo>
                <a:lnTo>
                  <a:pt x="2532381" y="510368"/>
                </a:lnTo>
                <a:close/>
                <a:moveTo>
                  <a:pt x="1279340" y="507103"/>
                </a:moveTo>
                <a:lnTo>
                  <a:pt x="1282862" y="513821"/>
                </a:lnTo>
                <a:lnTo>
                  <a:pt x="1286009" y="511816"/>
                </a:lnTo>
                <a:close/>
                <a:moveTo>
                  <a:pt x="2138695" y="505227"/>
                </a:moveTo>
                <a:lnTo>
                  <a:pt x="2135861" y="507833"/>
                </a:lnTo>
                <a:lnTo>
                  <a:pt x="2137220" y="509705"/>
                </a:lnTo>
                <a:lnTo>
                  <a:pt x="2139085" y="508817"/>
                </a:lnTo>
                <a:lnTo>
                  <a:pt x="2140989" y="506657"/>
                </a:lnTo>
                <a:close/>
                <a:moveTo>
                  <a:pt x="2134470" y="504339"/>
                </a:moveTo>
                <a:lnTo>
                  <a:pt x="2130417" y="504843"/>
                </a:lnTo>
                <a:lnTo>
                  <a:pt x="2126183" y="504389"/>
                </a:lnTo>
                <a:lnTo>
                  <a:pt x="2123182" y="508499"/>
                </a:lnTo>
                <a:lnTo>
                  <a:pt x="2123065" y="511245"/>
                </a:lnTo>
                <a:lnTo>
                  <a:pt x="2130181" y="513059"/>
                </a:lnTo>
                <a:lnTo>
                  <a:pt x="2132313" y="512042"/>
                </a:lnTo>
                <a:lnTo>
                  <a:pt x="2134575" y="506446"/>
                </a:lnTo>
                <a:close/>
                <a:moveTo>
                  <a:pt x="2143402" y="500899"/>
                </a:moveTo>
                <a:lnTo>
                  <a:pt x="2140993" y="503114"/>
                </a:lnTo>
                <a:lnTo>
                  <a:pt x="2142008" y="505500"/>
                </a:lnTo>
                <a:lnTo>
                  <a:pt x="2145741" y="501264"/>
                </a:lnTo>
                <a:close/>
                <a:moveTo>
                  <a:pt x="2015685" y="499747"/>
                </a:moveTo>
                <a:lnTo>
                  <a:pt x="2012791" y="501614"/>
                </a:lnTo>
                <a:lnTo>
                  <a:pt x="2014075" y="503208"/>
                </a:lnTo>
                <a:cubicBezTo>
                  <a:pt x="2016942" y="505125"/>
                  <a:pt x="2019850" y="505567"/>
                  <a:pt x="2022790" y="504888"/>
                </a:cubicBezTo>
                <a:lnTo>
                  <a:pt x="2024048" y="503868"/>
                </a:lnTo>
                <a:close/>
                <a:moveTo>
                  <a:pt x="2374172" y="499026"/>
                </a:moveTo>
                <a:lnTo>
                  <a:pt x="2350198" y="501946"/>
                </a:lnTo>
                <a:lnTo>
                  <a:pt x="2348266" y="502838"/>
                </a:lnTo>
                <a:lnTo>
                  <a:pt x="2349397" y="509393"/>
                </a:lnTo>
                <a:lnTo>
                  <a:pt x="2347863" y="509556"/>
                </a:lnTo>
                <a:lnTo>
                  <a:pt x="2347404" y="503234"/>
                </a:lnTo>
                <a:lnTo>
                  <a:pt x="2344081" y="504770"/>
                </a:lnTo>
                <a:lnTo>
                  <a:pt x="2340677" y="508423"/>
                </a:lnTo>
                <a:lnTo>
                  <a:pt x="2340619" y="510325"/>
                </a:lnTo>
                <a:lnTo>
                  <a:pt x="2347863" y="509556"/>
                </a:lnTo>
                <a:lnTo>
                  <a:pt x="2348249" y="514855"/>
                </a:lnTo>
                <a:lnTo>
                  <a:pt x="2355046" y="509429"/>
                </a:lnTo>
                <a:cubicBezTo>
                  <a:pt x="2360569" y="508751"/>
                  <a:pt x="2363518" y="516503"/>
                  <a:pt x="2367843" y="522984"/>
                </a:cubicBezTo>
                <a:lnTo>
                  <a:pt x="2369950" y="524972"/>
                </a:lnTo>
                <a:lnTo>
                  <a:pt x="2371518" y="525498"/>
                </a:lnTo>
                <a:lnTo>
                  <a:pt x="2374829" y="511372"/>
                </a:lnTo>
                <a:lnTo>
                  <a:pt x="2379290" y="521920"/>
                </a:lnTo>
                <a:lnTo>
                  <a:pt x="2380834" y="518038"/>
                </a:lnTo>
                <a:cubicBezTo>
                  <a:pt x="2381732" y="514426"/>
                  <a:pt x="2382645" y="512567"/>
                  <a:pt x="2385902" y="516059"/>
                </a:cubicBezTo>
                <a:lnTo>
                  <a:pt x="2377502" y="500352"/>
                </a:lnTo>
                <a:lnTo>
                  <a:pt x="2374691" y="499127"/>
                </a:lnTo>
                <a:close/>
                <a:moveTo>
                  <a:pt x="1365575" y="496092"/>
                </a:moveTo>
                <a:lnTo>
                  <a:pt x="1359339" y="496611"/>
                </a:lnTo>
                <a:cubicBezTo>
                  <a:pt x="1355591" y="497526"/>
                  <a:pt x="1351818" y="499415"/>
                  <a:pt x="1347985" y="503278"/>
                </a:cubicBezTo>
                <a:lnTo>
                  <a:pt x="1343702" y="510065"/>
                </a:lnTo>
                <a:lnTo>
                  <a:pt x="1345351" y="509472"/>
                </a:lnTo>
                <a:cubicBezTo>
                  <a:pt x="1354014" y="504176"/>
                  <a:pt x="1362757" y="496602"/>
                  <a:pt x="1371184" y="499527"/>
                </a:cubicBezTo>
                <a:close/>
                <a:moveTo>
                  <a:pt x="1049743" y="490078"/>
                </a:moveTo>
                <a:lnTo>
                  <a:pt x="1041577" y="501953"/>
                </a:lnTo>
                <a:lnTo>
                  <a:pt x="1044431" y="516134"/>
                </a:lnTo>
                <a:lnTo>
                  <a:pt x="1046638" y="512484"/>
                </a:lnTo>
                <a:cubicBezTo>
                  <a:pt x="1051549" y="508117"/>
                  <a:pt x="1056273" y="510008"/>
                  <a:pt x="1061112" y="508283"/>
                </a:cubicBezTo>
                <a:lnTo>
                  <a:pt x="1062623" y="506941"/>
                </a:lnTo>
                <a:lnTo>
                  <a:pt x="1058918" y="499404"/>
                </a:lnTo>
                <a:lnTo>
                  <a:pt x="1054959" y="490769"/>
                </a:lnTo>
                <a:close/>
                <a:moveTo>
                  <a:pt x="2243094" y="489539"/>
                </a:moveTo>
                <a:lnTo>
                  <a:pt x="2243273" y="490140"/>
                </a:lnTo>
                <a:lnTo>
                  <a:pt x="2243236" y="489757"/>
                </a:lnTo>
                <a:close/>
                <a:moveTo>
                  <a:pt x="2172045" y="488949"/>
                </a:moveTo>
                <a:lnTo>
                  <a:pt x="2171975" y="489018"/>
                </a:lnTo>
                <a:lnTo>
                  <a:pt x="2176032" y="497410"/>
                </a:lnTo>
                <a:lnTo>
                  <a:pt x="2177602" y="498513"/>
                </a:lnTo>
                <a:lnTo>
                  <a:pt x="2175468" y="490095"/>
                </a:lnTo>
                <a:close/>
                <a:moveTo>
                  <a:pt x="1207495" y="488450"/>
                </a:moveTo>
                <a:lnTo>
                  <a:pt x="1206149" y="489720"/>
                </a:lnTo>
                <a:lnTo>
                  <a:pt x="1209071" y="491135"/>
                </a:lnTo>
                <a:lnTo>
                  <a:pt x="1216326" y="489798"/>
                </a:lnTo>
                <a:close/>
                <a:moveTo>
                  <a:pt x="1320617" y="485311"/>
                </a:moveTo>
                <a:cubicBezTo>
                  <a:pt x="1317679" y="491967"/>
                  <a:pt x="1324340" y="499284"/>
                  <a:pt x="1319988" y="505765"/>
                </a:cubicBezTo>
                <a:cubicBezTo>
                  <a:pt x="1324044" y="511777"/>
                  <a:pt x="1328218" y="514028"/>
                  <a:pt x="1332462" y="514114"/>
                </a:cubicBezTo>
                <a:lnTo>
                  <a:pt x="1337228" y="512397"/>
                </a:lnTo>
                <a:lnTo>
                  <a:pt x="1339137" y="493169"/>
                </a:lnTo>
                <a:lnTo>
                  <a:pt x="1333108" y="493520"/>
                </a:lnTo>
                <a:cubicBezTo>
                  <a:pt x="1328884" y="492764"/>
                  <a:pt x="1324705" y="490513"/>
                  <a:pt x="1320617" y="485311"/>
                </a:cubicBezTo>
                <a:close/>
                <a:moveTo>
                  <a:pt x="1161837" y="479454"/>
                </a:moveTo>
                <a:lnTo>
                  <a:pt x="1164338" y="488551"/>
                </a:lnTo>
                <a:lnTo>
                  <a:pt x="1177630" y="490250"/>
                </a:lnTo>
                <a:lnTo>
                  <a:pt x="1176463" y="489100"/>
                </a:lnTo>
                <a:close/>
                <a:moveTo>
                  <a:pt x="2194220" y="479431"/>
                </a:moveTo>
                <a:lnTo>
                  <a:pt x="2198080" y="504930"/>
                </a:lnTo>
                <a:lnTo>
                  <a:pt x="2198192" y="505037"/>
                </a:lnTo>
                <a:cubicBezTo>
                  <a:pt x="2202283" y="510601"/>
                  <a:pt x="2206347" y="516764"/>
                  <a:pt x="2210845" y="507811"/>
                </a:cubicBezTo>
                <a:lnTo>
                  <a:pt x="2208146" y="500003"/>
                </a:lnTo>
                <a:lnTo>
                  <a:pt x="2206755" y="500279"/>
                </a:lnTo>
                <a:lnTo>
                  <a:pt x="2207448" y="497989"/>
                </a:lnTo>
                <a:lnTo>
                  <a:pt x="2204777" y="490274"/>
                </a:lnTo>
                <a:cubicBezTo>
                  <a:pt x="2202064" y="485318"/>
                  <a:pt x="2198698" y="481477"/>
                  <a:pt x="2194830" y="479433"/>
                </a:cubicBezTo>
                <a:close/>
                <a:moveTo>
                  <a:pt x="2181846" y="479379"/>
                </a:moveTo>
                <a:lnTo>
                  <a:pt x="2179675" y="481501"/>
                </a:lnTo>
                <a:lnTo>
                  <a:pt x="2187134" y="486026"/>
                </a:lnTo>
                <a:cubicBezTo>
                  <a:pt x="2188325" y="485253"/>
                  <a:pt x="2189351" y="483416"/>
                  <a:pt x="2190194" y="480172"/>
                </a:cubicBezTo>
                <a:lnTo>
                  <a:pt x="2190300" y="479413"/>
                </a:lnTo>
                <a:close/>
                <a:moveTo>
                  <a:pt x="5445080" y="479252"/>
                </a:moveTo>
                <a:cubicBezTo>
                  <a:pt x="5444360" y="492900"/>
                  <a:pt x="5428884" y="506302"/>
                  <a:pt x="5412328" y="507322"/>
                </a:cubicBezTo>
                <a:cubicBezTo>
                  <a:pt x="5425405" y="532367"/>
                  <a:pt x="5439470" y="523368"/>
                  <a:pt x="5453838" y="505373"/>
                </a:cubicBezTo>
                <a:cubicBezTo>
                  <a:pt x="5446098" y="496346"/>
                  <a:pt x="5448078" y="488040"/>
                  <a:pt x="5445080" y="479252"/>
                </a:cubicBezTo>
                <a:close/>
                <a:moveTo>
                  <a:pt x="1883756" y="476926"/>
                </a:moveTo>
                <a:lnTo>
                  <a:pt x="1883659" y="477033"/>
                </a:lnTo>
                <a:lnTo>
                  <a:pt x="1883687" y="477018"/>
                </a:lnTo>
                <a:close/>
                <a:moveTo>
                  <a:pt x="1535579" y="475513"/>
                </a:moveTo>
                <a:lnTo>
                  <a:pt x="1531122" y="477258"/>
                </a:lnTo>
                <a:cubicBezTo>
                  <a:pt x="1527310" y="478772"/>
                  <a:pt x="1524542" y="481725"/>
                  <a:pt x="1524406" y="490978"/>
                </a:cubicBezTo>
                <a:cubicBezTo>
                  <a:pt x="1531853" y="495881"/>
                  <a:pt x="1535973" y="503273"/>
                  <a:pt x="1537675" y="511868"/>
                </a:cubicBezTo>
                <a:lnTo>
                  <a:pt x="1537048" y="525855"/>
                </a:lnTo>
                <a:lnTo>
                  <a:pt x="1543330" y="523979"/>
                </a:lnTo>
                <a:cubicBezTo>
                  <a:pt x="1546492" y="524957"/>
                  <a:pt x="1549612" y="527273"/>
                  <a:pt x="1552744" y="529101"/>
                </a:cubicBezTo>
                <a:lnTo>
                  <a:pt x="1552854" y="529127"/>
                </a:lnTo>
                <a:lnTo>
                  <a:pt x="1558627" y="519079"/>
                </a:lnTo>
                <a:cubicBezTo>
                  <a:pt x="1562129" y="517761"/>
                  <a:pt x="1565571" y="518252"/>
                  <a:pt x="1568983" y="519572"/>
                </a:cubicBezTo>
                <a:lnTo>
                  <a:pt x="1571238" y="520785"/>
                </a:lnTo>
                <a:lnTo>
                  <a:pt x="1572141" y="519730"/>
                </a:lnTo>
                <a:lnTo>
                  <a:pt x="1573155" y="521812"/>
                </a:lnTo>
                <a:lnTo>
                  <a:pt x="1579169" y="525043"/>
                </a:lnTo>
                <a:cubicBezTo>
                  <a:pt x="1582559" y="527044"/>
                  <a:pt x="1585952" y="528892"/>
                  <a:pt x="1589379" y="529610"/>
                </a:cubicBezTo>
                <a:lnTo>
                  <a:pt x="1595612" y="528281"/>
                </a:lnTo>
                <a:lnTo>
                  <a:pt x="1594417" y="521746"/>
                </a:lnTo>
                <a:lnTo>
                  <a:pt x="1592186" y="513328"/>
                </a:lnTo>
                <a:lnTo>
                  <a:pt x="1583283" y="510846"/>
                </a:lnTo>
                <a:cubicBezTo>
                  <a:pt x="1580326" y="510603"/>
                  <a:pt x="1577991" y="510409"/>
                  <a:pt x="1577356" y="508451"/>
                </a:cubicBezTo>
                <a:lnTo>
                  <a:pt x="1579591" y="501670"/>
                </a:lnTo>
                <a:lnTo>
                  <a:pt x="1575972" y="499874"/>
                </a:lnTo>
                <a:cubicBezTo>
                  <a:pt x="1573360" y="498465"/>
                  <a:pt x="1570760" y="496609"/>
                  <a:pt x="1568203" y="493300"/>
                </a:cubicBezTo>
                <a:lnTo>
                  <a:pt x="1566958" y="490769"/>
                </a:lnTo>
                <a:lnTo>
                  <a:pt x="1559351" y="490608"/>
                </a:lnTo>
                <a:lnTo>
                  <a:pt x="1556425" y="489473"/>
                </a:lnTo>
                <a:lnTo>
                  <a:pt x="1557026" y="492977"/>
                </a:lnTo>
                <a:cubicBezTo>
                  <a:pt x="1549858" y="484938"/>
                  <a:pt x="1542269" y="490039"/>
                  <a:pt x="1535224" y="476004"/>
                </a:cubicBezTo>
                <a:close/>
                <a:moveTo>
                  <a:pt x="2221912" y="471325"/>
                </a:moveTo>
                <a:cubicBezTo>
                  <a:pt x="2217539" y="471114"/>
                  <a:pt x="2213132" y="471909"/>
                  <a:pt x="2208747" y="471763"/>
                </a:cubicBezTo>
                <a:cubicBezTo>
                  <a:pt x="2205236" y="492301"/>
                  <a:pt x="2217567" y="482588"/>
                  <a:pt x="2226485" y="485445"/>
                </a:cubicBezTo>
                <a:lnTo>
                  <a:pt x="2232042" y="492236"/>
                </a:lnTo>
                <a:lnTo>
                  <a:pt x="2232251" y="492103"/>
                </a:lnTo>
                <a:lnTo>
                  <a:pt x="2236925" y="480066"/>
                </a:lnTo>
                <a:lnTo>
                  <a:pt x="2234873" y="476915"/>
                </a:lnTo>
                <a:cubicBezTo>
                  <a:pt x="2230624" y="472751"/>
                  <a:pt x="2226286" y="471536"/>
                  <a:pt x="2221912" y="471325"/>
                </a:cubicBezTo>
                <a:close/>
                <a:moveTo>
                  <a:pt x="1097143" y="468978"/>
                </a:moveTo>
                <a:cubicBezTo>
                  <a:pt x="1095307" y="468267"/>
                  <a:pt x="1093864" y="469594"/>
                  <a:pt x="1092583" y="471463"/>
                </a:cubicBezTo>
                <a:cubicBezTo>
                  <a:pt x="1091303" y="473333"/>
                  <a:pt x="1090181" y="475750"/>
                  <a:pt x="1088993" y="477221"/>
                </a:cubicBezTo>
                <a:lnTo>
                  <a:pt x="1085985" y="477283"/>
                </a:lnTo>
                <a:lnTo>
                  <a:pt x="1091475" y="497113"/>
                </a:lnTo>
                <a:lnTo>
                  <a:pt x="1092492" y="495624"/>
                </a:lnTo>
                <a:lnTo>
                  <a:pt x="1096374" y="483799"/>
                </a:lnTo>
                <a:lnTo>
                  <a:pt x="1103794" y="479093"/>
                </a:lnTo>
                <a:lnTo>
                  <a:pt x="1104055" y="478711"/>
                </a:lnTo>
                <a:cubicBezTo>
                  <a:pt x="1101205" y="472437"/>
                  <a:pt x="1098978" y="469688"/>
                  <a:pt x="1097143" y="468978"/>
                </a:cubicBezTo>
                <a:close/>
                <a:moveTo>
                  <a:pt x="1170599" y="466249"/>
                </a:moveTo>
                <a:cubicBezTo>
                  <a:pt x="1166656" y="464917"/>
                  <a:pt x="1162671" y="464932"/>
                  <a:pt x="1158608" y="467707"/>
                </a:cubicBezTo>
                <a:lnTo>
                  <a:pt x="1161286" y="477445"/>
                </a:lnTo>
                <a:lnTo>
                  <a:pt x="1176077" y="475017"/>
                </a:lnTo>
                <a:cubicBezTo>
                  <a:pt x="1181604" y="476523"/>
                  <a:pt x="1187082" y="479840"/>
                  <a:pt x="1192563" y="483136"/>
                </a:cubicBezTo>
                <a:lnTo>
                  <a:pt x="1198039" y="485792"/>
                </a:lnTo>
                <a:lnTo>
                  <a:pt x="1206174" y="476463"/>
                </a:lnTo>
                <a:cubicBezTo>
                  <a:pt x="1193916" y="486360"/>
                  <a:pt x="1182433" y="470242"/>
                  <a:pt x="1170599" y="466249"/>
                </a:cubicBezTo>
                <a:close/>
                <a:moveTo>
                  <a:pt x="5318176" y="459728"/>
                </a:moveTo>
                <a:cubicBezTo>
                  <a:pt x="5313909" y="460633"/>
                  <a:pt x="5309594" y="463147"/>
                  <a:pt x="5305202" y="468484"/>
                </a:cubicBezTo>
                <a:cubicBezTo>
                  <a:pt x="5321758" y="481772"/>
                  <a:pt x="5338613" y="485850"/>
                  <a:pt x="5356336" y="462186"/>
                </a:cubicBezTo>
                <a:cubicBezTo>
                  <a:pt x="5347698" y="466582"/>
                  <a:pt x="5339308" y="462817"/>
                  <a:pt x="5330882" y="460625"/>
                </a:cubicBezTo>
                <a:cubicBezTo>
                  <a:pt x="5326667" y="459528"/>
                  <a:pt x="5322445" y="458824"/>
                  <a:pt x="5318176" y="459728"/>
                </a:cubicBezTo>
                <a:close/>
                <a:moveTo>
                  <a:pt x="1897970" y="459347"/>
                </a:moveTo>
                <a:lnTo>
                  <a:pt x="1901705" y="480671"/>
                </a:lnTo>
                <a:lnTo>
                  <a:pt x="1903831" y="492848"/>
                </a:lnTo>
                <a:lnTo>
                  <a:pt x="1906170" y="488863"/>
                </a:lnTo>
                <a:cubicBezTo>
                  <a:pt x="1915154" y="481721"/>
                  <a:pt x="1923509" y="495176"/>
                  <a:pt x="1932642" y="481860"/>
                </a:cubicBezTo>
                <a:cubicBezTo>
                  <a:pt x="1930122" y="477557"/>
                  <a:pt x="1927550" y="474996"/>
                  <a:pt x="1924953" y="473163"/>
                </a:cubicBezTo>
                <a:lnTo>
                  <a:pt x="1924220" y="472758"/>
                </a:lnTo>
                <a:lnTo>
                  <a:pt x="1921616" y="480159"/>
                </a:lnTo>
                <a:cubicBezTo>
                  <a:pt x="1915608" y="467586"/>
                  <a:pt x="1909147" y="470837"/>
                  <a:pt x="1902939" y="466100"/>
                </a:cubicBezTo>
                <a:close/>
                <a:moveTo>
                  <a:pt x="1897018" y="458055"/>
                </a:moveTo>
                <a:lnTo>
                  <a:pt x="1896462" y="459128"/>
                </a:lnTo>
                <a:lnTo>
                  <a:pt x="1897123" y="458201"/>
                </a:lnTo>
                <a:close/>
                <a:moveTo>
                  <a:pt x="1845028" y="454419"/>
                </a:moveTo>
                <a:cubicBezTo>
                  <a:pt x="1837118" y="452334"/>
                  <a:pt x="1828963" y="458613"/>
                  <a:pt x="1821047" y="457062"/>
                </a:cubicBezTo>
                <a:lnTo>
                  <a:pt x="1820306" y="456411"/>
                </a:lnTo>
                <a:lnTo>
                  <a:pt x="1820420" y="456704"/>
                </a:lnTo>
                <a:cubicBezTo>
                  <a:pt x="1821861" y="462824"/>
                  <a:pt x="1823593" y="467224"/>
                  <a:pt x="1830369" y="467524"/>
                </a:cubicBezTo>
                <a:cubicBezTo>
                  <a:pt x="1829553" y="471048"/>
                  <a:pt x="1827886" y="472825"/>
                  <a:pt x="1825954" y="473807"/>
                </a:cubicBezTo>
                <a:lnTo>
                  <a:pt x="1824381" y="474201"/>
                </a:lnTo>
                <a:lnTo>
                  <a:pt x="1828429" y="476762"/>
                </a:lnTo>
                <a:cubicBezTo>
                  <a:pt x="1841365" y="480368"/>
                  <a:pt x="1855836" y="477167"/>
                  <a:pt x="1856646" y="465846"/>
                </a:cubicBezTo>
                <a:cubicBezTo>
                  <a:pt x="1852874" y="458595"/>
                  <a:pt x="1848982" y="455461"/>
                  <a:pt x="1845028" y="454419"/>
                </a:cubicBezTo>
                <a:close/>
                <a:moveTo>
                  <a:pt x="6771842" y="449801"/>
                </a:moveTo>
                <a:cubicBezTo>
                  <a:pt x="6766323" y="472473"/>
                  <a:pt x="6787888" y="469085"/>
                  <a:pt x="6792985" y="487107"/>
                </a:cubicBezTo>
                <a:cubicBezTo>
                  <a:pt x="6803423" y="456039"/>
                  <a:pt x="6780091" y="473374"/>
                  <a:pt x="6771842" y="449801"/>
                </a:cubicBezTo>
                <a:close/>
                <a:moveTo>
                  <a:pt x="2135589" y="449577"/>
                </a:moveTo>
                <a:lnTo>
                  <a:pt x="2136078" y="451041"/>
                </a:lnTo>
                <a:lnTo>
                  <a:pt x="2136849" y="449921"/>
                </a:lnTo>
                <a:close/>
                <a:moveTo>
                  <a:pt x="5293054" y="447102"/>
                </a:moveTo>
                <a:cubicBezTo>
                  <a:pt x="5289698" y="453639"/>
                  <a:pt x="5286458" y="454598"/>
                  <a:pt x="5283368" y="451481"/>
                </a:cubicBezTo>
                <a:lnTo>
                  <a:pt x="5283232" y="456312"/>
                </a:lnTo>
                <a:lnTo>
                  <a:pt x="5287226" y="456390"/>
                </a:lnTo>
                <a:lnTo>
                  <a:pt x="5283096" y="461103"/>
                </a:lnTo>
                <a:lnTo>
                  <a:pt x="5282799" y="471692"/>
                </a:lnTo>
                <a:cubicBezTo>
                  <a:pt x="5287928" y="477061"/>
                  <a:pt x="5293416" y="471664"/>
                  <a:pt x="5298514" y="478141"/>
                </a:cubicBezTo>
                <a:cubicBezTo>
                  <a:pt x="5303671" y="468364"/>
                  <a:pt x="5300882" y="457867"/>
                  <a:pt x="5293054" y="447102"/>
                </a:cubicBezTo>
                <a:close/>
                <a:moveTo>
                  <a:pt x="6048754" y="437166"/>
                </a:moveTo>
                <a:cubicBezTo>
                  <a:pt x="6044460" y="437872"/>
                  <a:pt x="6040098" y="441060"/>
                  <a:pt x="6035928" y="438492"/>
                </a:cubicBezTo>
                <a:cubicBezTo>
                  <a:pt x="6031457" y="459250"/>
                  <a:pt x="6053951" y="465818"/>
                  <a:pt x="6061150" y="450701"/>
                </a:cubicBezTo>
                <a:cubicBezTo>
                  <a:pt x="6057264" y="438225"/>
                  <a:pt x="6053044" y="436455"/>
                  <a:pt x="6048754" y="437166"/>
                </a:cubicBezTo>
                <a:close/>
                <a:moveTo>
                  <a:pt x="1267924" y="435406"/>
                </a:moveTo>
                <a:lnTo>
                  <a:pt x="1258492" y="449086"/>
                </a:lnTo>
                <a:lnTo>
                  <a:pt x="1258871" y="449824"/>
                </a:lnTo>
                <a:cubicBezTo>
                  <a:pt x="1261848" y="456980"/>
                  <a:pt x="1264825" y="464140"/>
                  <a:pt x="1268273" y="455668"/>
                </a:cubicBezTo>
                <a:lnTo>
                  <a:pt x="1271224" y="445292"/>
                </a:lnTo>
                <a:close/>
                <a:moveTo>
                  <a:pt x="2147522" y="434447"/>
                </a:moveTo>
                <a:lnTo>
                  <a:pt x="2140457" y="435186"/>
                </a:lnTo>
                <a:lnTo>
                  <a:pt x="2137034" y="434758"/>
                </a:lnTo>
                <a:lnTo>
                  <a:pt x="2141158" y="438146"/>
                </a:lnTo>
                <a:lnTo>
                  <a:pt x="2143688" y="440004"/>
                </a:lnTo>
                <a:close/>
                <a:moveTo>
                  <a:pt x="3814568" y="434297"/>
                </a:moveTo>
                <a:cubicBezTo>
                  <a:pt x="3810414" y="432039"/>
                  <a:pt x="3807928" y="432545"/>
                  <a:pt x="3806372" y="434701"/>
                </a:cubicBezTo>
                <a:lnTo>
                  <a:pt x="3803796" y="444870"/>
                </a:lnTo>
                <a:lnTo>
                  <a:pt x="3808918" y="443761"/>
                </a:lnTo>
                <a:cubicBezTo>
                  <a:pt x="3811579" y="446242"/>
                  <a:pt x="3813317" y="450227"/>
                  <a:pt x="3814657" y="454707"/>
                </a:cubicBezTo>
                <a:lnTo>
                  <a:pt x="3817795" y="467776"/>
                </a:lnTo>
                <a:lnTo>
                  <a:pt x="3820024" y="465307"/>
                </a:lnTo>
                <a:cubicBezTo>
                  <a:pt x="3822726" y="455259"/>
                  <a:pt x="3808869" y="444041"/>
                  <a:pt x="3814568" y="434297"/>
                </a:cubicBezTo>
                <a:close/>
                <a:moveTo>
                  <a:pt x="719795" y="433179"/>
                </a:moveTo>
                <a:cubicBezTo>
                  <a:pt x="729294" y="435472"/>
                  <a:pt x="738239" y="454677"/>
                  <a:pt x="747911" y="451123"/>
                </a:cubicBezTo>
                <a:cubicBezTo>
                  <a:pt x="734838" y="463720"/>
                  <a:pt x="722029" y="463662"/>
                  <a:pt x="710063" y="437986"/>
                </a:cubicBezTo>
                <a:cubicBezTo>
                  <a:pt x="713400" y="433525"/>
                  <a:pt x="716629" y="432412"/>
                  <a:pt x="719795" y="433179"/>
                </a:cubicBezTo>
                <a:close/>
                <a:moveTo>
                  <a:pt x="5154905" y="431145"/>
                </a:moveTo>
                <a:cubicBezTo>
                  <a:pt x="5152245" y="431462"/>
                  <a:pt x="5149554" y="432791"/>
                  <a:pt x="5146819" y="435766"/>
                </a:cubicBezTo>
                <a:cubicBezTo>
                  <a:pt x="5146758" y="466024"/>
                  <a:pt x="5167212" y="462757"/>
                  <a:pt x="5178612" y="438253"/>
                </a:cubicBezTo>
                <a:cubicBezTo>
                  <a:pt x="5173287" y="438301"/>
                  <a:pt x="5168074" y="434704"/>
                  <a:pt x="5162827" y="432580"/>
                </a:cubicBezTo>
                <a:cubicBezTo>
                  <a:pt x="5160202" y="431520"/>
                  <a:pt x="5157567" y="430826"/>
                  <a:pt x="5154905" y="431145"/>
                </a:cubicBezTo>
                <a:close/>
                <a:moveTo>
                  <a:pt x="1832433" y="430654"/>
                </a:moveTo>
                <a:lnTo>
                  <a:pt x="1818616" y="433588"/>
                </a:lnTo>
                <a:lnTo>
                  <a:pt x="1799145" y="430768"/>
                </a:lnTo>
                <a:lnTo>
                  <a:pt x="1799272" y="431281"/>
                </a:lnTo>
                <a:lnTo>
                  <a:pt x="1805726" y="438563"/>
                </a:lnTo>
                <a:lnTo>
                  <a:pt x="1812226" y="435582"/>
                </a:lnTo>
                <a:lnTo>
                  <a:pt x="1816520" y="446645"/>
                </a:lnTo>
                <a:lnTo>
                  <a:pt x="1822910" y="446391"/>
                </a:lnTo>
                <a:cubicBezTo>
                  <a:pt x="1826585" y="445153"/>
                  <a:pt x="1830649" y="442738"/>
                  <a:pt x="1835140" y="438943"/>
                </a:cubicBezTo>
                <a:close/>
                <a:moveTo>
                  <a:pt x="1204316" y="430518"/>
                </a:moveTo>
                <a:lnTo>
                  <a:pt x="1202143" y="444745"/>
                </a:lnTo>
                <a:lnTo>
                  <a:pt x="1204292" y="444763"/>
                </a:lnTo>
                <a:lnTo>
                  <a:pt x="1213028" y="435442"/>
                </a:lnTo>
                <a:close/>
                <a:moveTo>
                  <a:pt x="2097149" y="428892"/>
                </a:moveTo>
                <a:lnTo>
                  <a:pt x="2079813" y="442731"/>
                </a:lnTo>
                <a:lnTo>
                  <a:pt x="2074296" y="452002"/>
                </a:lnTo>
                <a:lnTo>
                  <a:pt x="2079368" y="454128"/>
                </a:lnTo>
                <a:lnTo>
                  <a:pt x="2079470" y="462572"/>
                </a:lnTo>
                <a:lnTo>
                  <a:pt x="2090610" y="462490"/>
                </a:lnTo>
                <a:lnTo>
                  <a:pt x="2091493" y="453131"/>
                </a:lnTo>
                <a:cubicBezTo>
                  <a:pt x="2089903" y="447914"/>
                  <a:pt x="2087983" y="442697"/>
                  <a:pt x="2090953" y="437855"/>
                </a:cubicBezTo>
                <a:lnTo>
                  <a:pt x="2104852" y="448002"/>
                </a:lnTo>
                <a:lnTo>
                  <a:pt x="2107389" y="444198"/>
                </a:lnTo>
                <a:lnTo>
                  <a:pt x="2107314" y="443638"/>
                </a:lnTo>
                <a:lnTo>
                  <a:pt x="2107858" y="441066"/>
                </a:lnTo>
                <a:lnTo>
                  <a:pt x="2104214" y="439729"/>
                </a:lnTo>
                <a:close/>
                <a:moveTo>
                  <a:pt x="6865018" y="426941"/>
                </a:moveTo>
                <a:cubicBezTo>
                  <a:pt x="6868260" y="425306"/>
                  <a:pt x="6871454" y="425194"/>
                  <a:pt x="6874590" y="427158"/>
                </a:cubicBezTo>
                <a:cubicBezTo>
                  <a:pt x="6873270" y="439007"/>
                  <a:pt x="6865231" y="450191"/>
                  <a:pt x="6863882" y="461979"/>
                </a:cubicBezTo>
                <a:cubicBezTo>
                  <a:pt x="6857464" y="453012"/>
                  <a:pt x="6861003" y="444823"/>
                  <a:pt x="6855155" y="435854"/>
                </a:cubicBezTo>
                <a:cubicBezTo>
                  <a:pt x="6858482" y="431731"/>
                  <a:pt x="6861774" y="428575"/>
                  <a:pt x="6865018" y="426941"/>
                </a:cubicBezTo>
                <a:close/>
                <a:moveTo>
                  <a:pt x="2098401" y="425054"/>
                </a:moveTo>
                <a:lnTo>
                  <a:pt x="2098559" y="427766"/>
                </a:lnTo>
                <a:lnTo>
                  <a:pt x="2097348" y="428731"/>
                </a:lnTo>
                <a:lnTo>
                  <a:pt x="2107921" y="435259"/>
                </a:lnTo>
                <a:lnTo>
                  <a:pt x="2109119" y="435063"/>
                </a:lnTo>
                <a:lnTo>
                  <a:pt x="2110358" y="429185"/>
                </a:lnTo>
                <a:close/>
                <a:moveTo>
                  <a:pt x="1115301" y="423527"/>
                </a:moveTo>
                <a:cubicBezTo>
                  <a:pt x="1115240" y="438857"/>
                  <a:pt x="1117433" y="454300"/>
                  <a:pt x="1110741" y="468995"/>
                </a:cubicBezTo>
                <a:cubicBezTo>
                  <a:pt x="1108705" y="465546"/>
                  <a:pt x="1106723" y="461917"/>
                  <a:pt x="1104656" y="458408"/>
                </a:cubicBezTo>
                <a:lnTo>
                  <a:pt x="1109961" y="475304"/>
                </a:lnTo>
                <a:lnTo>
                  <a:pt x="1112940" y="473481"/>
                </a:lnTo>
                <a:cubicBezTo>
                  <a:pt x="1115439" y="470765"/>
                  <a:pt x="1117450" y="466548"/>
                  <a:pt x="1118439" y="459328"/>
                </a:cubicBezTo>
                <a:cubicBezTo>
                  <a:pt x="1124199" y="477410"/>
                  <a:pt x="1131126" y="460437"/>
                  <a:pt x="1137125" y="470994"/>
                </a:cubicBezTo>
                <a:lnTo>
                  <a:pt x="1136144" y="477249"/>
                </a:lnTo>
                <a:lnTo>
                  <a:pt x="1136645" y="477186"/>
                </a:lnTo>
                <a:cubicBezTo>
                  <a:pt x="1141249" y="477113"/>
                  <a:pt x="1145468" y="478149"/>
                  <a:pt x="1148562" y="482130"/>
                </a:cubicBezTo>
                <a:cubicBezTo>
                  <a:pt x="1154544" y="461348"/>
                  <a:pt x="1128425" y="464484"/>
                  <a:pt x="1126213" y="452991"/>
                </a:cubicBezTo>
                <a:lnTo>
                  <a:pt x="1131858" y="440162"/>
                </a:lnTo>
                <a:lnTo>
                  <a:pt x="1131697" y="439955"/>
                </a:lnTo>
                <a:lnTo>
                  <a:pt x="1133461" y="434165"/>
                </a:lnTo>
                <a:lnTo>
                  <a:pt x="1129532" y="427236"/>
                </a:lnTo>
                <a:cubicBezTo>
                  <a:pt x="1124873" y="423884"/>
                  <a:pt x="1119867" y="431425"/>
                  <a:pt x="1115301" y="423527"/>
                </a:cubicBezTo>
                <a:close/>
                <a:moveTo>
                  <a:pt x="2170292" y="423046"/>
                </a:moveTo>
                <a:lnTo>
                  <a:pt x="2167726" y="425668"/>
                </a:lnTo>
                <a:lnTo>
                  <a:pt x="2157907" y="430895"/>
                </a:lnTo>
                <a:lnTo>
                  <a:pt x="2156032" y="432291"/>
                </a:lnTo>
                <a:lnTo>
                  <a:pt x="2164070" y="440780"/>
                </a:lnTo>
                <a:cubicBezTo>
                  <a:pt x="2171608" y="446277"/>
                  <a:pt x="2176935" y="445056"/>
                  <a:pt x="2180284" y="464536"/>
                </a:cubicBezTo>
                <a:lnTo>
                  <a:pt x="2186126" y="447259"/>
                </a:lnTo>
                <a:lnTo>
                  <a:pt x="2173997" y="434163"/>
                </a:lnTo>
                <a:lnTo>
                  <a:pt x="2179537" y="428907"/>
                </a:lnTo>
                <a:lnTo>
                  <a:pt x="2170109" y="428959"/>
                </a:lnTo>
                <a:close/>
                <a:moveTo>
                  <a:pt x="4775134" y="421750"/>
                </a:moveTo>
                <a:lnTo>
                  <a:pt x="4772926" y="424948"/>
                </a:lnTo>
                <a:lnTo>
                  <a:pt x="4775778" y="425433"/>
                </a:lnTo>
                <a:close/>
                <a:moveTo>
                  <a:pt x="5278694" y="421459"/>
                </a:moveTo>
                <a:cubicBezTo>
                  <a:pt x="5271642" y="419751"/>
                  <a:pt x="5263122" y="422719"/>
                  <a:pt x="5258567" y="429168"/>
                </a:cubicBezTo>
                <a:cubicBezTo>
                  <a:pt x="5268583" y="448719"/>
                  <a:pt x="5279770" y="430307"/>
                  <a:pt x="5290026" y="441825"/>
                </a:cubicBezTo>
                <a:cubicBezTo>
                  <a:pt x="5291329" y="429558"/>
                  <a:pt x="5285744" y="423169"/>
                  <a:pt x="5278694" y="421459"/>
                </a:cubicBezTo>
                <a:close/>
                <a:moveTo>
                  <a:pt x="1284329" y="421431"/>
                </a:moveTo>
                <a:lnTo>
                  <a:pt x="1283692" y="427072"/>
                </a:lnTo>
                <a:lnTo>
                  <a:pt x="1290537" y="422572"/>
                </a:lnTo>
                <a:close/>
                <a:moveTo>
                  <a:pt x="2013173" y="421086"/>
                </a:moveTo>
                <a:lnTo>
                  <a:pt x="2009037" y="428991"/>
                </a:lnTo>
                <a:lnTo>
                  <a:pt x="2009216" y="431005"/>
                </a:lnTo>
                <a:cubicBezTo>
                  <a:pt x="2014060" y="434710"/>
                  <a:pt x="2018527" y="433680"/>
                  <a:pt x="2022702" y="430350"/>
                </a:cubicBezTo>
                <a:lnTo>
                  <a:pt x="2029984" y="421375"/>
                </a:lnTo>
                <a:lnTo>
                  <a:pt x="2024586" y="421370"/>
                </a:lnTo>
                <a:cubicBezTo>
                  <a:pt x="2020242" y="420688"/>
                  <a:pt x="2016229" y="419960"/>
                  <a:pt x="2013173" y="421086"/>
                </a:cubicBezTo>
                <a:close/>
                <a:moveTo>
                  <a:pt x="4446731" y="418295"/>
                </a:moveTo>
                <a:cubicBezTo>
                  <a:pt x="4442682" y="417573"/>
                  <a:pt x="4438738" y="418211"/>
                  <a:pt x="4434912" y="422096"/>
                </a:cubicBezTo>
                <a:lnTo>
                  <a:pt x="4433077" y="424860"/>
                </a:lnTo>
                <a:lnTo>
                  <a:pt x="4442565" y="431281"/>
                </a:lnTo>
                <a:cubicBezTo>
                  <a:pt x="4447868" y="431701"/>
                  <a:pt x="4453268" y="429017"/>
                  <a:pt x="4458740" y="423229"/>
                </a:cubicBezTo>
                <a:lnTo>
                  <a:pt x="4457380" y="421993"/>
                </a:lnTo>
                <a:close/>
                <a:moveTo>
                  <a:pt x="5631889" y="416694"/>
                </a:moveTo>
                <a:cubicBezTo>
                  <a:pt x="5629856" y="419070"/>
                  <a:pt x="5630159" y="428591"/>
                  <a:pt x="5625233" y="422002"/>
                </a:cubicBezTo>
                <a:cubicBezTo>
                  <a:pt x="5620016" y="436636"/>
                  <a:pt x="5640920" y="454718"/>
                  <a:pt x="5647066" y="438885"/>
                </a:cubicBezTo>
                <a:cubicBezTo>
                  <a:pt x="5644759" y="420171"/>
                  <a:pt x="5627094" y="431354"/>
                  <a:pt x="5634982" y="417560"/>
                </a:cubicBezTo>
                <a:cubicBezTo>
                  <a:pt x="5633504" y="415904"/>
                  <a:pt x="5632568" y="415904"/>
                  <a:pt x="5631889" y="416694"/>
                </a:cubicBezTo>
                <a:close/>
                <a:moveTo>
                  <a:pt x="3794911" y="415163"/>
                </a:moveTo>
                <a:lnTo>
                  <a:pt x="3790464" y="415708"/>
                </a:lnTo>
                <a:lnTo>
                  <a:pt x="3786285" y="416464"/>
                </a:lnTo>
                <a:lnTo>
                  <a:pt x="3788775" y="417941"/>
                </a:lnTo>
                <a:close/>
                <a:moveTo>
                  <a:pt x="2180230" y="412860"/>
                </a:moveTo>
                <a:lnTo>
                  <a:pt x="2179780" y="413330"/>
                </a:lnTo>
                <a:lnTo>
                  <a:pt x="2180769" y="413845"/>
                </a:lnTo>
                <a:close/>
                <a:moveTo>
                  <a:pt x="4865446" y="411908"/>
                </a:moveTo>
                <a:cubicBezTo>
                  <a:pt x="4860686" y="411382"/>
                  <a:pt x="4855834" y="414071"/>
                  <a:pt x="4850960" y="417892"/>
                </a:cubicBezTo>
                <a:cubicBezTo>
                  <a:pt x="4854112" y="421491"/>
                  <a:pt x="4852490" y="424847"/>
                  <a:pt x="4850661" y="428119"/>
                </a:cubicBezTo>
                <a:cubicBezTo>
                  <a:pt x="4859899" y="437174"/>
                  <a:pt x="4869344" y="441702"/>
                  <a:pt x="4879392" y="425179"/>
                </a:cubicBezTo>
                <a:cubicBezTo>
                  <a:pt x="4874876" y="416167"/>
                  <a:pt x="4870208" y="412431"/>
                  <a:pt x="4865446" y="411908"/>
                </a:cubicBezTo>
                <a:close/>
                <a:moveTo>
                  <a:pt x="4509584" y="411841"/>
                </a:moveTo>
                <a:lnTo>
                  <a:pt x="4507548" y="427983"/>
                </a:lnTo>
                <a:lnTo>
                  <a:pt x="4509300" y="432104"/>
                </a:lnTo>
                <a:lnTo>
                  <a:pt x="4511630" y="427020"/>
                </a:lnTo>
                <a:close/>
                <a:moveTo>
                  <a:pt x="2053159" y="410114"/>
                </a:moveTo>
                <a:lnTo>
                  <a:pt x="2047365" y="434003"/>
                </a:lnTo>
                <a:cubicBezTo>
                  <a:pt x="2059871" y="447156"/>
                  <a:pt x="2070503" y="438376"/>
                  <a:pt x="2078830" y="425439"/>
                </a:cubicBezTo>
                <a:lnTo>
                  <a:pt x="2082020" y="419391"/>
                </a:lnTo>
                <a:lnTo>
                  <a:pt x="2080430" y="418844"/>
                </a:lnTo>
                <a:close/>
                <a:moveTo>
                  <a:pt x="3006050" y="409136"/>
                </a:moveTo>
                <a:lnTo>
                  <a:pt x="3003303" y="416950"/>
                </a:lnTo>
                <a:lnTo>
                  <a:pt x="3013640" y="415904"/>
                </a:lnTo>
                <a:lnTo>
                  <a:pt x="3009739" y="410082"/>
                </a:lnTo>
                <a:close/>
                <a:moveTo>
                  <a:pt x="3840112" y="407826"/>
                </a:moveTo>
                <a:lnTo>
                  <a:pt x="3837601" y="410603"/>
                </a:lnTo>
                <a:cubicBezTo>
                  <a:pt x="3839339" y="414480"/>
                  <a:pt x="3841118" y="417093"/>
                  <a:pt x="3842932" y="418614"/>
                </a:cubicBezTo>
                <a:lnTo>
                  <a:pt x="3843824" y="418846"/>
                </a:lnTo>
                <a:close/>
                <a:moveTo>
                  <a:pt x="1311159" y="407641"/>
                </a:moveTo>
                <a:lnTo>
                  <a:pt x="1310953" y="413112"/>
                </a:lnTo>
                <a:lnTo>
                  <a:pt x="1312518" y="412128"/>
                </a:lnTo>
                <a:close/>
                <a:moveTo>
                  <a:pt x="2168462" y="406629"/>
                </a:moveTo>
                <a:lnTo>
                  <a:pt x="2168351" y="410163"/>
                </a:lnTo>
                <a:lnTo>
                  <a:pt x="2170729" y="408921"/>
                </a:lnTo>
                <a:lnTo>
                  <a:pt x="2170740" y="408625"/>
                </a:lnTo>
                <a:lnTo>
                  <a:pt x="2171018" y="408770"/>
                </a:lnTo>
                <a:lnTo>
                  <a:pt x="2172487" y="408001"/>
                </a:lnTo>
                <a:close/>
                <a:moveTo>
                  <a:pt x="5013842" y="405054"/>
                </a:moveTo>
                <a:cubicBezTo>
                  <a:pt x="5005594" y="413784"/>
                  <a:pt x="5006276" y="423169"/>
                  <a:pt x="5008075" y="432647"/>
                </a:cubicBezTo>
                <a:lnTo>
                  <a:pt x="5008876" y="456760"/>
                </a:lnTo>
                <a:lnTo>
                  <a:pt x="5021956" y="467127"/>
                </a:lnTo>
                <a:lnTo>
                  <a:pt x="5025244" y="439085"/>
                </a:lnTo>
                <a:cubicBezTo>
                  <a:pt x="5024546" y="427998"/>
                  <a:pt x="5021309" y="416707"/>
                  <a:pt x="5013842" y="405054"/>
                </a:cubicBezTo>
                <a:close/>
                <a:moveTo>
                  <a:pt x="5042662" y="402174"/>
                </a:moveTo>
                <a:cubicBezTo>
                  <a:pt x="5032102" y="414952"/>
                  <a:pt x="5039213" y="429075"/>
                  <a:pt x="5028656" y="441853"/>
                </a:cubicBezTo>
                <a:cubicBezTo>
                  <a:pt x="5046293" y="455619"/>
                  <a:pt x="5064227" y="461318"/>
                  <a:pt x="5082850" y="440952"/>
                </a:cubicBezTo>
                <a:cubicBezTo>
                  <a:pt x="5083300" y="432556"/>
                  <a:pt x="5076550" y="423527"/>
                  <a:pt x="5080479" y="415342"/>
                </a:cubicBezTo>
                <a:cubicBezTo>
                  <a:pt x="5068066" y="404126"/>
                  <a:pt x="5055107" y="411742"/>
                  <a:pt x="5042662" y="402174"/>
                </a:cubicBezTo>
                <a:close/>
                <a:moveTo>
                  <a:pt x="5357398" y="401274"/>
                </a:moveTo>
                <a:cubicBezTo>
                  <a:pt x="5353954" y="400979"/>
                  <a:pt x="5350466" y="402183"/>
                  <a:pt x="5346940" y="404522"/>
                </a:cubicBezTo>
                <a:cubicBezTo>
                  <a:pt x="5339894" y="409203"/>
                  <a:pt x="5332702" y="418415"/>
                  <a:pt x="5325444" y="429228"/>
                </a:cubicBezTo>
                <a:cubicBezTo>
                  <a:pt x="5340470" y="435886"/>
                  <a:pt x="5360353" y="442064"/>
                  <a:pt x="5367582" y="407036"/>
                </a:cubicBezTo>
                <a:cubicBezTo>
                  <a:pt x="5364238" y="403370"/>
                  <a:pt x="5360840" y="401571"/>
                  <a:pt x="5357398" y="401274"/>
                </a:cubicBezTo>
                <a:close/>
                <a:moveTo>
                  <a:pt x="2195243" y="401199"/>
                </a:moveTo>
                <a:lnTo>
                  <a:pt x="2193945" y="401750"/>
                </a:lnTo>
                <a:lnTo>
                  <a:pt x="2194453" y="403088"/>
                </a:lnTo>
                <a:lnTo>
                  <a:pt x="2195487" y="403635"/>
                </a:lnTo>
                <a:close/>
                <a:moveTo>
                  <a:pt x="2197630" y="400186"/>
                </a:moveTo>
                <a:lnTo>
                  <a:pt x="2196506" y="400664"/>
                </a:lnTo>
                <a:lnTo>
                  <a:pt x="2196403" y="404122"/>
                </a:lnTo>
                <a:lnTo>
                  <a:pt x="2203508" y="407895"/>
                </a:lnTo>
                <a:lnTo>
                  <a:pt x="2203803" y="406930"/>
                </a:lnTo>
                <a:lnTo>
                  <a:pt x="2202765" y="404289"/>
                </a:lnTo>
                <a:cubicBezTo>
                  <a:pt x="2201160" y="401804"/>
                  <a:pt x="2199446" y="400533"/>
                  <a:pt x="2197630" y="400186"/>
                </a:cubicBezTo>
                <a:close/>
                <a:moveTo>
                  <a:pt x="3851813" y="398521"/>
                </a:moveTo>
                <a:lnTo>
                  <a:pt x="3854445" y="406424"/>
                </a:lnTo>
                <a:cubicBezTo>
                  <a:pt x="3851220" y="402827"/>
                  <a:pt x="3850329" y="404625"/>
                  <a:pt x="3849446" y="408223"/>
                </a:cubicBezTo>
                <a:lnTo>
                  <a:pt x="3845131" y="419186"/>
                </a:lnTo>
                <a:lnTo>
                  <a:pt x="3848468" y="420059"/>
                </a:lnTo>
                <a:cubicBezTo>
                  <a:pt x="3852222" y="419053"/>
                  <a:pt x="3856090" y="414338"/>
                  <a:pt x="3860034" y="407243"/>
                </a:cubicBezTo>
                <a:cubicBezTo>
                  <a:pt x="3858294" y="403383"/>
                  <a:pt x="3856513" y="400781"/>
                  <a:pt x="3854699" y="399266"/>
                </a:cubicBezTo>
                <a:close/>
                <a:moveTo>
                  <a:pt x="1749050" y="398293"/>
                </a:moveTo>
                <a:lnTo>
                  <a:pt x="1748010" y="399070"/>
                </a:lnTo>
                <a:cubicBezTo>
                  <a:pt x="1742470" y="401619"/>
                  <a:pt x="1738242" y="404275"/>
                  <a:pt x="1740460" y="411232"/>
                </a:cubicBezTo>
                <a:cubicBezTo>
                  <a:pt x="1753809" y="424580"/>
                  <a:pt x="1767661" y="422719"/>
                  <a:pt x="1781277" y="429764"/>
                </a:cubicBezTo>
                <a:lnTo>
                  <a:pt x="1782088" y="423792"/>
                </a:lnTo>
                <a:lnTo>
                  <a:pt x="1769716" y="417328"/>
                </a:lnTo>
                <a:close/>
                <a:moveTo>
                  <a:pt x="1912401" y="396434"/>
                </a:moveTo>
                <a:cubicBezTo>
                  <a:pt x="1909435" y="395142"/>
                  <a:pt x="1906762" y="395219"/>
                  <a:pt x="1905030" y="397235"/>
                </a:cubicBezTo>
                <a:lnTo>
                  <a:pt x="1909778" y="409216"/>
                </a:lnTo>
                <a:lnTo>
                  <a:pt x="1923630" y="410654"/>
                </a:lnTo>
                <a:lnTo>
                  <a:pt x="1921532" y="403857"/>
                </a:lnTo>
                <a:cubicBezTo>
                  <a:pt x="1918626" y="400389"/>
                  <a:pt x="1915368" y="397724"/>
                  <a:pt x="1912401" y="396434"/>
                </a:cubicBezTo>
                <a:close/>
                <a:moveTo>
                  <a:pt x="2005013" y="395633"/>
                </a:moveTo>
                <a:lnTo>
                  <a:pt x="2007174" y="409149"/>
                </a:lnTo>
                <a:lnTo>
                  <a:pt x="2013377" y="407467"/>
                </a:lnTo>
                <a:lnTo>
                  <a:pt x="2023619" y="404078"/>
                </a:lnTo>
                <a:lnTo>
                  <a:pt x="2007301" y="396477"/>
                </a:lnTo>
                <a:close/>
                <a:moveTo>
                  <a:pt x="5239726" y="392647"/>
                </a:moveTo>
                <a:cubicBezTo>
                  <a:pt x="5237350" y="392113"/>
                  <a:pt x="5234946" y="392544"/>
                  <a:pt x="5232528" y="393446"/>
                </a:cubicBezTo>
                <a:cubicBezTo>
                  <a:pt x="5227692" y="395247"/>
                  <a:pt x="5222802" y="398937"/>
                  <a:pt x="5217986" y="400554"/>
                </a:cubicBezTo>
                <a:cubicBezTo>
                  <a:pt x="5218650" y="407393"/>
                  <a:pt x="5219397" y="414202"/>
                  <a:pt x="5223686" y="421401"/>
                </a:cubicBezTo>
                <a:cubicBezTo>
                  <a:pt x="5226867" y="416451"/>
                  <a:pt x="5222606" y="411053"/>
                  <a:pt x="5220988" y="405836"/>
                </a:cubicBezTo>
                <a:cubicBezTo>
                  <a:pt x="5229594" y="402026"/>
                  <a:pt x="5237544" y="421280"/>
                  <a:pt x="5246750" y="397647"/>
                </a:cubicBezTo>
                <a:cubicBezTo>
                  <a:pt x="5244448" y="394685"/>
                  <a:pt x="5242102" y="393184"/>
                  <a:pt x="5239726" y="392647"/>
                </a:cubicBezTo>
                <a:close/>
                <a:moveTo>
                  <a:pt x="4654100" y="392520"/>
                </a:moveTo>
                <a:cubicBezTo>
                  <a:pt x="4649062" y="402506"/>
                  <a:pt x="4652198" y="409366"/>
                  <a:pt x="4657749" y="412414"/>
                </a:cubicBezTo>
                <a:lnTo>
                  <a:pt x="4658839" y="412235"/>
                </a:lnTo>
                <a:lnTo>
                  <a:pt x="4672878" y="402913"/>
                </a:lnTo>
                <a:lnTo>
                  <a:pt x="4670662" y="398136"/>
                </a:lnTo>
                <a:cubicBezTo>
                  <a:pt x="4665182" y="394239"/>
                  <a:pt x="4659160" y="407499"/>
                  <a:pt x="4654100" y="392520"/>
                </a:cubicBezTo>
                <a:close/>
                <a:moveTo>
                  <a:pt x="3767125" y="391032"/>
                </a:moveTo>
                <a:lnTo>
                  <a:pt x="3772527" y="398151"/>
                </a:lnTo>
                <a:lnTo>
                  <a:pt x="3774289" y="395486"/>
                </a:lnTo>
                <a:close/>
                <a:moveTo>
                  <a:pt x="3765514" y="390877"/>
                </a:moveTo>
                <a:lnTo>
                  <a:pt x="3758436" y="392805"/>
                </a:lnTo>
                <a:cubicBezTo>
                  <a:pt x="3753040" y="395773"/>
                  <a:pt x="3747582" y="400929"/>
                  <a:pt x="3742199" y="403253"/>
                </a:cubicBezTo>
                <a:lnTo>
                  <a:pt x="3747854" y="405690"/>
                </a:lnTo>
                <a:lnTo>
                  <a:pt x="3749387" y="403307"/>
                </a:lnTo>
                <a:lnTo>
                  <a:pt x="3751660" y="407327"/>
                </a:lnTo>
                <a:lnTo>
                  <a:pt x="3757919" y="410021"/>
                </a:lnTo>
                <a:cubicBezTo>
                  <a:pt x="3760556" y="410575"/>
                  <a:pt x="3763220" y="410239"/>
                  <a:pt x="3765940" y="408117"/>
                </a:cubicBezTo>
                <a:lnTo>
                  <a:pt x="3766326" y="407535"/>
                </a:lnTo>
                <a:lnTo>
                  <a:pt x="3766065" y="407156"/>
                </a:lnTo>
                <a:cubicBezTo>
                  <a:pt x="3764848" y="405422"/>
                  <a:pt x="3763956" y="403710"/>
                  <a:pt x="3763782" y="401052"/>
                </a:cubicBezTo>
                <a:close/>
                <a:moveTo>
                  <a:pt x="2046077" y="390700"/>
                </a:moveTo>
                <a:lnTo>
                  <a:pt x="2042956" y="393184"/>
                </a:lnTo>
                <a:cubicBezTo>
                  <a:pt x="2041069" y="394256"/>
                  <a:pt x="2039175" y="395553"/>
                  <a:pt x="2037250" y="397746"/>
                </a:cubicBezTo>
                <a:lnTo>
                  <a:pt x="2034635" y="402159"/>
                </a:lnTo>
                <a:lnTo>
                  <a:pt x="2040237" y="402978"/>
                </a:lnTo>
                <a:lnTo>
                  <a:pt x="2042880" y="404880"/>
                </a:lnTo>
                <a:lnTo>
                  <a:pt x="2044913" y="402228"/>
                </a:lnTo>
                <a:cubicBezTo>
                  <a:pt x="2046585" y="400828"/>
                  <a:pt x="2048224" y="400070"/>
                  <a:pt x="2049844" y="400255"/>
                </a:cubicBezTo>
                <a:lnTo>
                  <a:pt x="2051933" y="401860"/>
                </a:lnTo>
                <a:lnTo>
                  <a:pt x="2052595" y="398592"/>
                </a:lnTo>
                <a:close/>
                <a:moveTo>
                  <a:pt x="5412763" y="388962"/>
                </a:moveTo>
                <a:cubicBezTo>
                  <a:pt x="5417074" y="387204"/>
                  <a:pt x="5421326" y="387527"/>
                  <a:pt x="5425463" y="391142"/>
                </a:cubicBezTo>
                <a:cubicBezTo>
                  <a:pt x="5422256" y="404455"/>
                  <a:pt x="5423034" y="418193"/>
                  <a:pt x="5417907" y="431326"/>
                </a:cubicBezTo>
                <a:cubicBezTo>
                  <a:pt x="5398112" y="410308"/>
                  <a:pt x="5424354" y="411594"/>
                  <a:pt x="5418805" y="400858"/>
                </a:cubicBezTo>
                <a:cubicBezTo>
                  <a:pt x="5412479" y="399659"/>
                  <a:pt x="5405520" y="417054"/>
                  <a:pt x="5399702" y="399269"/>
                </a:cubicBezTo>
                <a:cubicBezTo>
                  <a:pt x="5404080" y="394558"/>
                  <a:pt x="5408451" y="390719"/>
                  <a:pt x="5412763" y="388962"/>
                </a:cubicBezTo>
                <a:close/>
                <a:moveTo>
                  <a:pt x="4737116" y="388891"/>
                </a:moveTo>
                <a:cubicBezTo>
                  <a:pt x="4735122" y="393905"/>
                  <a:pt x="4733186" y="396826"/>
                  <a:pt x="4731284" y="398493"/>
                </a:cubicBezTo>
                <a:lnTo>
                  <a:pt x="4728138" y="399659"/>
                </a:lnTo>
                <a:lnTo>
                  <a:pt x="4727471" y="421181"/>
                </a:lnTo>
                <a:lnTo>
                  <a:pt x="4731361" y="423072"/>
                </a:lnTo>
                <a:lnTo>
                  <a:pt x="4735492" y="421907"/>
                </a:lnTo>
                <a:lnTo>
                  <a:pt x="4734665" y="419027"/>
                </a:lnTo>
                <a:cubicBezTo>
                  <a:pt x="4734798" y="416686"/>
                  <a:pt x="4735634" y="413493"/>
                  <a:pt x="4737403" y="408793"/>
                </a:cubicBezTo>
                <a:lnTo>
                  <a:pt x="4740610" y="408625"/>
                </a:lnTo>
                <a:close/>
                <a:moveTo>
                  <a:pt x="1301277" y="387060"/>
                </a:moveTo>
                <a:lnTo>
                  <a:pt x="1301177" y="388535"/>
                </a:lnTo>
                <a:lnTo>
                  <a:pt x="1302011" y="387482"/>
                </a:lnTo>
                <a:close/>
                <a:moveTo>
                  <a:pt x="6085420" y="383585"/>
                </a:moveTo>
                <a:cubicBezTo>
                  <a:pt x="6091809" y="383131"/>
                  <a:pt x="6098174" y="383596"/>
                  <a:pt x="6104427" y="387842"/>
                </a:cubicBezTo>
                <a:cubicBezTo>
                  <a:pt x="6093060" y="407154"/>
                  <a:pt x="6065800" y="405054"/>
                  <a:pt x="6066278" y="384839"/>
                </a:cubicBezTo>
                <a:cubicBezTo>
                  <a:pt x="6072622" y="385410"/>
                  <a:pt x="6079032" y="384038"/>
                  <a:pt x="6085420" y="383585"/>
                </a:cubicBezTo>
                <a:close/>
                <a:moveTo>
                  <a:pt x="1969977" y="382707"/>
                </a:moveTo>
                <a:lnTo>
                  <a:pt x="1962408" y="383366"/>
                </a:lnTo>
                <a:lnTo>
                  <a:pt x="1955838" y="408979"/>
                </a:lnTo>
                <a:lnTo>
                  <a:pt x="1951160" y="421056"/>
                </a:lnTo>
                <a:lnTo>
                  <a:pt x="1953796" y="423374"/>
                </a:lnTo>
                <a:cubicBezTo>
                  <a:pt x="1956872" y="427195"/>
                  <a:pt x="1959849" y="432177"/>
                  <a:pt x="1962664" y="438673"/>
                </a:cubicBezTo>
                <a:lnTo>
                  <a:pt x="1968206" y="432737"/>
                </a:lnTo>
                <a:lnTo>
                  <a:pt x="1968499" y="428974"/>
                </a:lnTo>
                <a:cubicBezTo>
                  <a:pt x="1970009" y="426085"/>
                  <a:pt x="1972452" y="424785"/>
                  <a:pt x="1975192" y="424464"/>
                </a:cubicBezTo>
                <a:lnTo>
                  <a:pt x="1984081" y="427455"/>
                </a:lnTo>
                <a:lnTo>
                  <a:pt x="1988725" y="420231"/>
                </a:lnTo>
                <a:cubicBezTo>
                  <a:pt x="1985697" y="413241"/>
                  <a:pt x="1979579" y="406015"/>
                  <a:pt x="1982965" y="399415"/>
                </a:cubicBezTo>
                <a:cubicBezTo>
                  <a:pt x="1985149" y="403747"/>
                  <a:pt x="1987433" y="406734"/>
                  <a:pt x="1989806" y="408701"/>
                </a:cubicBezTo>
                <a:lnTo>
                  <a:pt x="1994539" y="410721"/>
                </a:lnTo>
                <a:lnTo>
                  <a:pt x="1995790" y="409313"/>
                </a:lnTo>
                <a:cubicBezTo>
                  <a:pt x="1999674" y="407210"/>
                  <a:pt x="2003939" y="406909"/>
                  <a:pt x="2003788" y="399966"/>
                </a:cubicBezTo>
                <a:lnTo>
                  <a:pt x="2003930" y="395232"/>
                </a:lnTo>
                <a:close/>
                <a:moveTo>
                  <a:pt x="4788220" y="382500"/>
                </a:moveTo>
                <a:cubicBezTo>
                  <a:pt x="4784952" y="390747"/>
                  <a:pt x="4788340" y="399505"/>
                  <a:pt x="4784260" y="407693"/>
                </a:cubicBezTo>
                <a:cubicBezTo>
                  <a:pt x="4782610" y="403464"/>
                  <a:pt x="4766538" y="401065"/>
                  <a:pt x="4768874" y="391170"/>
                </a:cubicBezTo>
                <a:cubicBezTo>
                  <a:pt x="4766025" y="391019"/>
                  <a:pt x="4763425" y="394355"/>
                  <a:pt x="4759962" y="399027"/>
                </a:cubicBezTo>
                <a:lnTo>
                  <a:pt x="4751962" y="408033"/>
                </a:lnTo>
                <a:lnTo>
                  <a:pt x="4755192" y="407865"/>
                </a:lnTo>
                <a:cubicBezTo>
                  <a:pt x="4765042" y="409334"/>
                  <a:pt x="4775642" y="412380"/>
                  <a:pt x="4783898" y="411068"/>
                </a:cubicBezTo>
                <a:lnTo>
                  <a:pt x="4797025" y="390526"/>
                </a:lnTo>
                <a:lnTo>
                  <a:pt x="4799496" y="392777"/>
                </a:lnTo>
                <a:lnTo>
                  <a:pt x="4801893" y="404656"/>
                </a:lnTo>
                <a:lnTo>
                  <a:pt x="4803698" y="396608"/>
                </a:lnTo>
                <a:lnTo>
                  <a:pt x="4799496" y="392777"/>
                </a:lnTo>
                <a:lnTo>
                  <a:pt x="4798556" y="388131"/>
                </a:lnTo>
                <a:lnTo>
                  <a:pt x="4797025" y="390526"/>
                </a:lnTo>
                <a:close/>
                <a:moveTo>
                  <a:pt x="1841749" y="382179"/>
                </a:moveTo>
                <a:cubicBezTo>
                  <a:pt x="1848346" y="391508"/>
                  <a:pt x="1855103" y="396059"/>
                  <a:pt x="1861936" y="398312"/>
                </a:cubicBezTo>
                <a:lnTo>
                  <a:pt x="1875941" y="399902"/>
                </a:lnTo>
                <a:lnTo>
                  <a:pt x="1881464" y="397642"/>
                </a:lnTo>
                <a:lnTo>
                  <a:pt x="1877660" y="387508"/>
                </a:lnTo>
                <a:cubicBezTo>
                  <a:pt x="1868852" y="379416"/>
                  <a:pt x="1850543" y="384273"/>
                  <a:pt x="1841749" y="382179"/>
                </a:cubicBezTo>
                <a:close/>
                <a:moveTo>
                  <a:pt x="6646543" y="378873"/>
                </a:moveTo>
                <a:cubicBezTo>
                  <a:pt x="6655027" y="377972"/>
                  <a:pt x="6663008" y="395398"/>
                  <a:pt x="6671972" y="380882"/>
                </a:cubicBezTo>
                <a:cubicBezTo>
                  <a:pt x="6674014" y="384482"/>
                  <a:pt x="6675992" y="387990"/>
                  <a:pt x="6677972" y="391499"/>
                </a:cubicBezTo>
                <a:cubicBezTo>
                  <a:pt x="6679650" y="395038"/>
                  <a:pt x="6681090" y="398517"/>
                  <a:pt x="6677672" y="401636"/>
                </a:cubicBezTo>
                <a:cubicBezTo>
                  <a:pt x="6669394" y="387510"/>
                  <a:pt x="6643872" y="406166"/>
                  <a:pt x="6646543" y="378873"/>
                </a:cubicBezTo>
                <a:close/>
                <a:moveTo>
                  <a:pt x="4365420" y="378084"/>
                </a:moveTo>
                <a:cubicBezTo>
                  <a:pt x="4361726" y="377201"/>
                  <a:pt x="4357806" y="383133"/>
                  <a:pt x="4354058" y="383741"/>
                </a:cubicBezTo>
                <a:lnTo>
                  <a:pt x="4353552" y="383314"/>
                </a:lnTo>
                <a:lnTo>
                  <a:pt x="4358440" y="394487"/>
                </a:lnTo>
                <a:cubicBezTo>
                  <a:pt x="4351706" y="388460"/>
                  <a:pt x="4344800" y="388415"/>
                  <a:pt x="4337882" y="388869"/>
                </a:cubicBezTo>
                <a:lnTo>
                  <a:pt x="4333135" y="389037"/>
                </a:lnTo>
                <a:lnTo>
                  <a:pt x="4331296" y="395732"/>
                </a:lnTo>
                <a:cubicBezTo>
                  <a:pt x="4330716" y="400307"/>
                  <a:pt x="4330724" y="405937"/>
                  <a:pt x="4331670" y="413541"/>
                </a:cubicBezTo>
                <a:cubicBezTo>
                  <a:pt x="4328521" y="407303"/>
                  <a:pt x="4321165" y="407917"/>
                  <a:pt x="4315058" y="410812"/>
                </a:cubicBezTo>
                <a:lnTo>
                  <a:pt x="4311481" y="415107"/>
                </a:lnTo>
                <a:lnTo>
                  <a:pt x="4318650" y="431229"/>
                </a:lnTo>
                <a:lnTo>
                  <a:pt x="4323147" y="429310"/>
                </a:lnTo>
                <a:lnTo>
                  <a:pt x="4330313" y="424315"/>
                </a:lnTo>
                <a:lnTo>
                  <a:pt x="4337228" y="412847"/>
                </a:lnTo>
                <a:lnTo>
                  <a:pt x="4337706" y="410103"/>
                </a:lnTo>
                <a:lnTo>
                  <a:pt x="4337835" y="408811"/>
                </a:lnTo>
                <a:lnTo>
                  <a:pt x="4338628" y="393627"/>
                </a:lnTo>
                <a:lnTo>
                  <a:pt x="4339276" y="394454"/>
                </a:lnTo>
                <a:lnTo>
                  <a:pt x="4339424" y="392990"/>
                </a:lnTo>
                <a:lnTo>
                  <a:pt x="4342894" y="399060"/>
                </a:lnTo>
                <a:lnTo>
                  <a:pt x="4347228" y="404576"/>
                </a:lnTo>
                <a:cubicBezTo>
                  <a:pt x="4357724" y="409203"/>
                  <a:pt x="4371826" y="396906"/>
                  <a:pt x="4370748" y="386041"/>
                </a:cubicBezTo>
                <a:cubicBezTo>
                  <a:pt x="4369061" y="380671"/>
                  <a:pt x="4367269" y="378526"/>
                  <a:pt x="4365420" y="378084"/>
                </a:cubicBezTo>
                <a:close/>
                <a:moveTo>
                  <a:pt x="664918" y="377931"/>
                </a:moveTo>
                <a:cubicBezTo>
                  <a:pt x="668817" y="389029"/>
                  <a:pt x="677635" y="384441"/>
                  <a:pt x="674006" y="393946"/>
                </a:cubicBezTo>
                <a:cubicBezTo>
                  <a:pt x="664772" y="400697"/>
                  <a:pt x="665130" y="418751"/>
                  <a:pt x="644916" y="406995"/>
                </a:cubicBezTo>
                <a:cubicBezTo>
                  <a:pt x="654002" y="385970"/>
                  <a:pt x="664619" y="396529"/>
                  <a:pt x="664918" y="377931"/>
                </a:cubicBezTo>
                <a:close/>
                <a:moveTo>
                  <a:pt x="2074029" y="377289"/>
                </a:moveTo>
                <a:lnTo>
                  <a:pt x="2070470" y="380092"/>
                </a:lnTo>
                <a:lnTo>
                  <a:pt x="2078533" y="381776"/>
                </a:lnTo>
                <a:lnTo>
                  <a:pt x="2075967" y="380882"/>
                </a:lnTo>
                <a:lnTo>
                  <a:pt x="2075670" y="377742"/>
                </a:lnTo>
                <a:close/>
                <a:moveTo>
                  <a:pt x="5040202" y="376564"/>
                </a:moveTo>
                <a:cubicBezTo>
                  <a:pt x="5026886" y="375726"/>
                  <a:pt x="5023018" y="384899"/>
                  <a:pt x="5004754" y="389042"/>
                </a:cubicBezTo>
                <a:cubicBezTo>
                  <a:pt x="5021307" y="404365"/>
                  <a:pt x="5038494" y="397380"/>
                  <a:pt x="5055650" y="393087"/>
                </a:cubicBezTo>
                <a:cubicBezTo>
                  <a:pt x="5051689" y="382203"/>
                  <a:pt x="5047372" y="386788"/>
                  <a:pt x="5042961" y="392070"/>
                </a:cubicBezTo>
                <a:cubicBezTo>
                  <a:pt x="5038912" y="386700"/>
                  <a:pt x="5038282" y="381421"/>
                  <a:pt x="5040202" y="376564"/>
                </a:cubicBezTo>
                <a:close/>
                <a:moveTo>
                  <a:pt x="4947831" y="374522"/>
                </a:moveTo>
                <a:cubicBezTo>
                  <a:pt x="4948792" y="398336"/>
                  <a:pt x="4951998" y="422359"/>
                  <a:pt x="4958448" y="446712"/>
                </a:cubicBezTo>
                <a:cubicBezTo>
                  <a:pt x="4958747" y="426979"/>
                  <a:pt x="4972664" y="421280"/>
                  <a:pt x="4981752" y="412823"/>
                </a:cubicBezTo>
                <a:cubicBezTo>
                  <a:pt x="4976714" y="402657"/>
                  <a:pt x="4971286" y="407454"/>
                  <a:pt x="4966336" y="396266"/>
                </a:cubicBezTo>
                <a:cubicBezTo>
                  <a:pt x="4975874" y="397015"/>
                  <a:pt x="4985799" y="385410"/>
                  <a:pt x="4995096" y="393477"/>
                </a:cubicBezTo>
                <a:cubicBezTo>
                  <a:pt x="4992515" y="368226"/>
                  <a:pt x="4961418" y="385589"/>
                  <a:pt x="4947831" y="374522"/>
                </a:cubicBezTo>
                <a:close/>
                <a:moveTo>
                  <a:pt x="5438779" y="371827"/>
                </a:moveTo>
                <a:cubicBezTo>
                  <a:pt x="5452487" y="375517"/>
                  <a:pt x="5465800" y="391292"/>
                  <a:pt x="5479388" y="400466"/>
                </a:cubicBezTo>
                <a:cubicBezTo>
                  <a:pt x="5462892" y="417592"/>
                  <a:pt x="5446576" y="429470"/>
                  <a:pt x="5431190" y="411953"/>
                </a:cubicBezTo>
                <a:cubicBezTo>
                  <a:pt x="5434312" y="398670"/>
                  <a:pt x="5433650" y="384992"/>
                  <a:pt x="5438779" y="371827"/>
                </a:cubicBezTo>
                <a:close/>
                <a:moveTo>
                  <a:pt x="2277883" y="371601"/>
                </a:moveTo>
                <a:cubicBezTo>
                  <a:pt x="2273635" y="371276"/>
                  <a:pt x="2269295" y="374005"/>
                  <a:pt x="2264871" y="379792"/>
                </a:cubicBezTo>
                <a:cubicBezTo>
                  <a:pt x="2267854" y="386737"/>
                  <a:pt x="2270897" y="391678"/>
                  <a:pt x="2273982" y="395144"/>
                </a:cubicBezTo>
                <a:lnTo>
                  <a:pt x="2274229" y="395316"/>
                </a:lnTo>
                <a:lnTo>
                  <a:pt x="2275288" y="394616"/>
                </a:lnTo>
                <a:lnTo>
                  <a:pt x="2284657" y="385001"/>
                </a:lnTo>
                <a:lnTo>
                  <a:pt x="2276726" y="381393"/>
                </a:lnTo>
                <a:lnTo>
                  <a:pt x="2281467" y="374520"/>
                </a:lnTo>
                <a:close/>
                <a:moveTo>
                  <a:pt x="6270694" y="370117"/>
                </a:moveTo>
                <a:cubicBezTo>
                  <a:pt x="6265266" y="389942"/>
                  <a:pt x="6237376" y="388831"/>
                  <a:pt x="6221900" y="402056"/>
                </a:cubicBezTo>
                <a:cubicBezTo>
                  <a:pt x="6227660" y="372516"/>
                  <a:pt x="6255728" y="368137"/>
                  <a:pt x="6270694" y="370117"/>
                </a:cubicBezTo>
                <a:close/>
                <a:moveTo>
                  <a:pt x="1801907" y="368574"/>
                </a:moveTo>
                <a:lnTo>
                  <a:pt x="1800729" y="368947"/>
                </a:lnTo>
                <a:lnTo>
                  <a:pt x="1790349" y="380178"/>
                </a:lnTo>
                <a:lnTo>
                  <a:pt x="1790743" y="385251"/>
                </a:lnTo>
                <a:lnTo>
                  <a:pt x="1799673" y="391290"/>
                </a:lnTo>
                <a:cubicBezTo>
                  <a:pt x="1803578" y="392652"/>
                  <a:pt x="1807712" y="393894"/>
                  <a:pt x="1811031" y="397326"/>
                </a:cubicBezTo>
                <a:lnTo>
                  <a:pt x="1813312" y="404096"/>
                </a:lnTo>
                <a:lnTo>
                  <a:pt x="1818983" y="395885"/>
                </a:lnTo>
                <a:cubicBezTo>
                  <a:pt x="1817254" y="381714"/>
                  <a:pt x="1806919" y="384516"/>
                  <a:pt x="1805161" y="380994"/>
                </a:cubicBezTo>
                <a:lnTo>
                  <a:pt x="1805954" y="378035"/>
                </a:lnTo>
                <a:close/>
                <a:moveTo>
                  <a:pt x="2840075" y="366248"/>
                </a:moveTo>
                <a:lnTo>
                  <a:pt x="2843317" y="371590"/>
                </a:lnTo>
                <a:lnTo>
                  <a:pt x="2847632" y="369483"/>
                </a:lnTo>
                <a:close/>
                <a:moveTo>
                  <a:pt x="1766584" y="365281"/>
                </a:moveTo>
                <a:cubicBezTo>
                  <a:pt x="1758922" y="365716"/>
                  <a:pt x="1752391" y="372525"/>
                  <a:pt x="1752434" y="385571"/>
                </a:cubicBezTo>
                <a:lnTo>
                  <a:pt x="1757322" y="389242"/>
                </a:lnTo>
                <a:lnTo>
                  <a:pt x="1763433" y="387538"/>
                </a:lnTo>
                <a:lnTo>
                  <a:pt x="1759234" y="390679"/>
                </a:lnTo>
                <a:lnTo>
                  <a:pt x="1766431" y="396083"/>
                </a:lnTo>
                <a:cubicBezTo>
                  <a:pt x="1771152" y="397845"/>
                  <a:pt x="1775917" y="398284"/>
                  <a:pt x="1780684" y="398663"/>
                </a:cubicBezTo>
                <a:lnTo>
                  <a:pt x="1784548" y="399266"/>
                </a:lnTo>
                <a:lnTo>
                  <a:pt x="1779975" y="393169"/>
                </a:lnTo>
                <a:cubicBezTo>
                  <a:pt x="1787264" y="388626"/>
                  <a:pt x="1785457" y="383377"/>
                  <a:pt x="1783646" y="378140"/>
                </a:cubicBezTo>
                <a:lnTo>
                  <a:pt x="1783768" y="377638"/>
                </a:lnTo>
                <a:lnTo>
                  <a:pt x="1778248" y="369425"/>
                </a:lnTo>
                <a:cubicBezTo>
                  <a:pt x="1774530" y="366440"/>
                  <a:pt x="1770416" y="365063"/>
                  <a:pt x="1766584" y="365281"/>
                </a:cubicBezTo>
                <a:close/>
                <a:moveTo>
                  <a:pt x="6556894" y="364880"/>
                </a:moveTo>
                <a:cubicBezTo>
                  <a:pt x="6564453" y="367620"/>
                  <a:pt x="6570542" y="375142"/>
                  <a:pt x="6569885" y="383103"/>
                </a:cubicBezTo>
                <a:cubicBezTo>
                  <a:pt x="6558426" y="376984"/>
                  <a:pt x="6546430" y="387842"/>
                  <a:pt x="6535064" y="375338"/>
                </a:cubicBezTo>
                <a:cubicBezTo>
                  <a:pt x="6540298" y="364183"/>
                  <a:pt x="6549330" y="362143"/>
                  <a:pt x="6556894" y="364880"/>
                </a:cubicBezTo>
                <a:close/>
                <a:moveTo>
                  <a:pt x="2388773" y="364387"/>
                </a:moveTo>
                <a:lnTo>
                  <a:pt x="2387345" y="366466"/>
                </a:lnTo>
                <a:lnTo>
                  <a:pt x="2389275" y="367263"/>
                </a:lnTo>
                <a:close/>
                <a:moveTo>
                  <a:pt x="3759369" y="362395"/>
                </a:moveTo>
                <a:cubicBezTo>
                  <a:pt x="3756172" y="362701"/>
                  <a:pt x="3752890" y="365690"/>
                  <a:pt x="3749684" y="366231"/>
                </a:cubicBezTo>
                <a:lnTo>
                  <a:pt x="3743918" y="362819"/>
                </a:lnTo>
                <a:lnTo>
                  <a:pt x="3743716" y="363209"/>
                </a:lnTo>
                <a:lnTo>
                  <a:pt x="3751649" y="382063"/>
                </a:lnTo>
                <a:cubicBezTo>
                  <a:pt x="3757598" y="384398"/>
                  <a:pt x="3764990" y="382246"/>
                  <a:pt x="3768532" y="374672"/>
                </a:cubicBezTo>
                <a:cubicBezTo>
                  <a:pt x="3765676" y="364473"/>
                  <a:pt x="3762565" y="362091"/>
                  <a:pt x="3759369" y="362395"/>
                </a:cubicBezTo>
                <a:close/>
                <a:moveTo>
                  <a:pt x="2088669" y="362339"/>
                </a:moveTo>
                <a:lnTo>
                  <a:pt x="2088551" y="366192"/>
                </a:lnTo>
                <a:lnTo>
                  <a:pt x="2090326" y="366201"/>
                </a:lnTo>
                <a:lnTo>
                  <a:pt x="2098923" y="369432"/>
                </a:lnTo>
                <a:lnTo>
                  <a:pt x="2093212" y="362651"/>
                </a:lnTo>
                <a:cubicBezTo>
                  <a:pt x="2091084" y="361113"/>
                  <a:pt x="2089615" y="361201"/>
                  <a:pt x="2088669" y="362339"/>
                </a:cubicBezTo>
                <a:close/>
                <a:moveTo>
                  <a:pt x="2863750" y="362171"/>
                </a:moveTo>
                <a:cubicBezTo>
                  <a:pt x="2859485" y="362634"/>
                  <a:pt x="2855145" y="365934"/>
                  <a:pt x="2850632" y="374793"/>
                </a:cubicBezTo>
                <a:lnTo>
                  <a:pt x="2855203" y="379637"/>
                </a:lnTo>
                <a:lnTo>
                  <a:pt x="2859586" y="373966"/>
                </a:lnTo>
                <a:cubicBezTo>
                  <a:pt x="2865018" y="370132"/>
                  <a:pt x="2870289" y="371288"/>
                  <a:pt x="2875713" y="367469"/>
                </a:cubicBezTo>
                <a:lnTo>
                  <a:pt x="2876359" y="366634"/>
                </a:lnTo>
                <a:lnTo>
                  <a:pt x="2876394" y="366576"/>
                </a:lnTo>
                <a:cubicBezTo>
                  <a:pt x="2872193" y="364088"/>
                  <a:pt x="2868013" y="361710"/>
                  <a:pt x="2863750" y="362171"/>
                </a:cubicBezTo>
                <a:close/>
                <a:moveTo>
                  <a:pt x="5104412" y="361148"/>
                </a:moveTo>
                <a:cubicBezTo>
                  <a:pt x="5098714" y="385742"/>
                  <a:pt x="5101773" y="379260"/>
                  <a:pt x="5084110" y="400348"/>
                </a:cubicBezTo>
                <a:cubicBezTo>
                  <a:pt x="5087199" y="405715"/>
                  <a:pt x="5090198" y="410932"/>
                  <a:pt x="5093196" y="416330"/>
                </a:cubicBezTo>
                <a:cubicBezTo>
                  <a:pt x="5098176" y="409881"/>
                  <a:pt x="5103094" y="403464"/>
                  <a:pt x="5100156" y="396507"/>
                </a:cubicBezTo>
                <a:cubicBezTo>
                  <a:pt x="5104564" y="391678"/>
                  <a:pt x="5108494" y="402114"/>
                  <a:pt x="5112571" y="407635"/>
                </a:cubicBezTo>
                <a:cubicBezTo>
                  <a:pt x="5122136" y="396507"/>
                  <a:pt x="5130266" y="385319"/>
                  <a:pt x="5116827" y="372275"/>
                </a:cubicBezTo>
                <a:cubicBezTo>
                  <a:pt x="5114699" y="377253"/>
                  <a:pt x="5116560" y="382500"/>
                  <a:pt x="5113200" y="387331"/>
                </a:cubicBezTo>
                <a:cubicBezTo>
                  <a:pt x="5107354" y="378364"/>
                  <a:pt x="5110860" y="370175"/>
                  <a:pt x="5104412" y="361148"/>
                </a:cubicBezTo>
                <a:close/>
                <a:moveTo>
                  <a:pt x="1993705" y="360943"/>
                </a:moveTo>
                <a:cubicBezTo>
                  <a:pt x="1991588" y="360768"/>
                  <a:pt x="1989447" y="361376"/>
                  <a:pt x="1987312" y="361738"/>
                </a:cubicBezTo>
                <a:lnTo>
                  <a:pt x="1983077" y="361283"/>
                </a:lnTo>
                <a:lnTo>
                  <a:pt x="1978367" y="367735"/>
                </a:lnTo>
                <a:cubicBezTo>
                  <a:pt x="1984096" y="371769"/>
                  <a:pt x="1989988" y="370291"/>
                  <a:pt x="1995980" y="365712"/>
                </a:cubicBezTo>
                <a:lnTo>
                  <a:pt x="1997882" y="363551"/>
                </a:lnTo>
                <a:close/>
                <a:moveTo>
                  <a:pt x="1924474" y="358619"/>
                </a:moveTo>
                <a:cubicBezTo>
                  <a:pt x="1921114" y="363569"/>
                  <a:pt x="1918058" y="360088"/>
                  <a:pt x="1914816" y="363026"/>
                </a:cubicBezTo>
                <a:cubicBezTo>
                  <a:pt x="1912531" y="364002"/>
                  <a:pt x="1911254" y="366494"/>
                  <a:pt x="1910450" y="369486"/>
                </a:cubicBezTo>
                <a:lnTo>
                  <a:pt x="1909819" y="373391"/>
                </a:lnTo>
                <a:lnTo>
                  <a:pt x="1921702" y="373244"/>
                </a:lnTo>
                <a:cubicBezTo>
                  <a:pt x="1933009" y="384279"/>
                  <a:pt x="1924855" y="393845"/>
                  <a:pt x="1933491" y="404765"/>
                </a:cubicBezTo>
                <a:lnTo>
                  <a:pt x="1960316" y="383549"/>
                </a:lnTo>
                <a:lnTo>
                  <a:pt x="1953232" y="384165"/>
                </a:lnTo>
                <a:cubicBezTo>
                  <a:pt x="1948054" y="386114"/>
                  <a:pt x="1943343" y="389707"/>
                  <a:pt x="1939289" y="395475"/>
                </a:cubicBezTo>
                <a:cubicBezTo>
                  <a:pt x="1933471" y="389104"/>
                  <a:pt x="1932683" y="383084"/>
                  <a:pt x="1931892" y="377059"/>
                </a:cubicBezTo>
                <a:lnTo>
                  <a:pt x="1926742" y="364260"/>
                </a:lnTo>
                <a:lnTo>
                  <a:pt x="1926671" y="364211"/>
                </a:lnTo>
                <a:lnTo>
                  <a:pt x="1926704" y="364163"/>
                </a:lnTo>
                <a:close/>
                <a:moveTo>
                  <a:pt x="1872579" y="356641"/>
                </a:moveTo>
                <a:lnTo>
                  <a:pt x="1868822" y="359065"/>
                </a:lnTo>
                <a:cubicBezTo>
                  <a:pt x="1864413" y="361193"/>
                  <a:pt x="1861333" y="362520"/>
                  <a:pt x="1864452" y="368805"/>
                </a:cubicBezTo>
                <a:cubicBezTo>
                  <a:pt x="1874004" y="369419"/>
                  <a:pt x="1883497" y="371939"/>
                  <a:pt x="1893011" y="373600"/>
                </a:cubicBezTo>
                <a:lnTo>
                  <a:pt x="1894394" y="373582"/>
                </a:lnTo>
                <a:lnTo>
                  <a:pt x="1886172" y="363338"/>
                </a:lnTo>
                <a:close/>
                <a:moveTo>
                  <a:pt x="2231066" y="355920"/>
                </a:moveTo>
                <a:lnTo>
                  <a:pt x="2207092" y="358841"/>
                </a:lnTo>
                <a:lnTo>
                  <a:pt x="2200975" y="361665"/>
                </a:lnTo>
                <a:lnTo>
                  <a:pt x="2197572" y="365318"/>
                </a:lnTo>
                <a:lnTo>
                  <a:pt x="2196893" y="387812"/>
                </a:lnTo>
                <a:lnTo>
                  <a:pt x="2207928" y="393403"/>
                </a:lnTo>
                <a:lnTo>
                  <a:pt x="2208583" y="391243"/>
                </a:lnTo>
                <a:lnTo>
                  <a:pt x="2208542" y="391165"/>
                </a:lnTo>
                <a:cubicBezTo>
                  <a:pt x="2204935" y="387058"/>
                  <a:pt x="2200299" y="383571"/>
                  <a:pt x="2201229" y="374871"/>
                </a:cubicBezTo>
                <a:cubicBezTo>
                  <a:pt x="2214860" y="357576"/>
                  <a:pt x="2218250" y="370155"/>
                  <a:pt x="2224738" y="379878"/>
                </a:cubicBezTo>
                <a:lnTo>
                  <a:pt x="2226844" y="381867"/>
                </a:lnTo>
                <a:lnTo>
                  <a:pt x="2228919" y="382560"/>
                </a:lnTo>
                <a:lnTo>
                  <a:pt x="2228354" y="383290"/>
                </a:lnTo>
                <a:lnTo>
                  <a:pt x="2232751" y="387439"/>
                </a:lnTo>
                <a:cubicBezTo>
                  <a:pt x="2239137" y="380391"/>
                  <a:pt x="2236287" y="365968"/>
                  <a:pt x="2242794" y="372953"/>
                </a:cubicBezTo>
                <a:lnTo>
                  <a:pt x="2234397" y="357247"/>
                </a:lnTo>
                <a:lnTo>
                  <a:pt x="2231587" y="356021"/>
                </a:lnTo>
                <a:close/>
                <a:moveTo>
                  <a:pt x="1458488" y="353411"/>
                </a:moveTo>
                <a:cubicBezTo>
                  <a:pt x="1451619" y="364747"/>
                  <a:pt x="1458964" y="377223"/>
                  <a:pt x="1466913" y="389698"/>
                </a:cubicBezTo>
                <a:cubicBezTo>
                  <a:pt x="1477140" y="376415"/>
                  <a:pt x="1464817" y="353411"/>
                  <a:pt x="1458488" y="353411"/>
                </a:cubicBezTo>
                <a:close/>
                <a:moveTo>
                  <a:pt x="1859737" y="351825"/>
                </a:moveTo>
                <a:lnTo>
                  <a:pt x="1838608" y="352609"/>
                </a:lnTo>
                <a:lnTo>
                  <a:pt x="1830893" y="361242"/>
                </a:lnTo>
                <a:lnTo>
                  <a:pt x="1834707" y="366298"/>
                </a:lnTo>
                <a:lnTo>
                  <a:pt x="1841047" y="368654"/>
                </a:lnTo>
                <a:lnTo>
                  <a:pt x="1842358" y="368266"/>
                </a:lnTo>
                <a:lnTo>
                  <a:pt x="1853617" y="359039"/>
                </a:lnTo>
                <a:close/>
                <a:moveTo>
                  <a:pt x="3215493" y="350794"/>
                </a:moveTo>
                <a:lnTo>
                  <a:pt x="3214546" y="352166"/>
                </a:lnTo>
                <a:lnTo>
                  <a:pt x="3218668" y="357268"/>
                </a:lnTo>
                <a:cubicBezTo>
                  <a:pt x="3215220" y="375625"/>
                  <a:pt x="3198332" y="361766"/>
                  <a:pt x="3205322" y="376641"/>
                </a:cubicBezTo>
                <a:lnTo>
                  <a:pt x="3207286" y="378959"/>
                </a:lnTo>
                <a:lnTo>
                  <a:pt x="3212592" y="374955"/>
                </a:lnTo>
                <a:cubicBezTo>
                  <a:pt x="3217285" y="368900"/>
                  <a:pt x="3220943" y="359334"/>
                  <a:pt x="3220988" y="352571"/>
                </a:cubicBezTo>
                <a:cubicBezTo>
                  <a:pt x="3219226" y="349772"/>
                  <a:pt x="3217384" y="349518"/>
                  <a:pt x="3215493" y="350794"/>
                </a:cubicBezTo>
                <a:close/>
                <a:moveTo>
                  <a:pt x="2028940" y="345844"/>
                </a:moveTo>
                <a:lnTo>
                  <a:pt x="2023565" y="351091"/>
                </a:lnTo>
                <a:cubicBezTo>
                  <a:pt x="2031421" y="375743"/>
                  <a:pt x="2033732" y="371364"/>
                  <a:pt x="2025603" y="386868"/>
                </a:cubicBezTo>
                <a:cubicBezTo>
                  <a:pt x="2033477" y="394217"/>
                  <a:pt x="2036819" y="387611"/>
                  <a:pt x="2040121" y="382123"/>
                </a:cubicBezTo>
                <a:lnTo>
                  <a:pt x="2041043" y="381199"/>
                </a:lnTo>
                <a:lnTo>
                  <a:pt x="2032362" y="346990"/>
                </a:lnTo>
                <a:close/>
                <a:moveTo>
                  <a:pt x="4525792" y="339991"/>
                </a:moveTo>
                <a:cubicBezTo>
                  <a:pt x="4521829" y="339153"/>
                  <a:pt x="4517820" y="339877"/>
                  <a:pt x="4513784" y="341594"/>
                </a:cubicBezTo>
                <a:lnTo>
                  <a:pt x="4492076" y="357342"/>
                </a:lnTo>
                <a:lnTo>
                  <a:pt x="4492458" y="359444"/>
                </a:lnTo>
                <a:lnTo>
                  <a:pt x="4513235" y="360489"/>
                </a:lnTo>
                <a:cubicBezTo>
                  <a:pt x="4521226" y="359521"/>
                  <a:pt x="4529292" y="356230"/>
                  <a:pt x="4537528" y="347743"/>
                </a:cubicBezTo>
                <a:cubicBezTo>
                  <a:pt x="4533674" y="343222"/>
                  <a:pt x="4529756" y="340827"/>
                  <a:pt x="4525792" y="339991"/>
                </a:cubicBezTo>
                <a:close/>
                <a:moveTo>
                  <a:pt x="4556902" y="338955"/>
                </a:moveTo>
                <a:cubicBezTo>
                  <a:pt x="4551052" y="353770"/>
                  <a:pt x="4534856" y="371586"/>
                  <a:pt x="4542326" y="399025"/>
                </a:cubicBezTo>
                <a:cubicBezTo>
                  <a:pt x="4532128" y="397136"/>
                  <a:pt x="4526280" y="358059"/>
                  <a:pt x="4516890" y="397076"/>
                </a:cubicBezTo>
                <a:cubicBezTo>
                  <a:pt x="4515234" y="390508"/>
                  <a:pt x="4511725" y="385778"/>
                  <a:pt x="4507270" y="382677"/>
                </a:cubicBezTo>
                <a:lnTo>
                  <a:pt x="4493030" y="378371"/>
                </a:lnTo>
                <a:lnTo>
                  <a:pt x="4492617" y="384591"/>
                </a:lnTo>
                <a:lnTo>
                  <a:pt x="4485584" y="379655"/>
                </a:lnTo>
                <a:lnTo>
                  <a:pt x="4476422" y="381957"/>
                </a:lnTo>
                <a:cubicBezTo>
                  <a:pt x="4471801" y="384542"/>
                  <a:pt x="4468044" y="388342"/>
                  <a:pt x="4466056" y="393147"/>
                </a:cubicBezTo>
                <a:lnTo>
                  <a:pt x="4467495" y="397190"/>
                </a:lnTo>
                <a:lnTo>
                  <a:pt x="4479544" y="393679"/>
                </a:lnTo>
                <a:cubicBezTo>
                  <a:pt x="4472286" y="398222"/>
                  <a:pt x="4474100" y="403462"/>
                  <a:pt x="4475911" y="408701"/>
                </a:cubicBezTo>
                <a:lnTo>
                  <a:pt x="4475618" y="409903"/>
                </a:lnTo>
                <a:lnTo>
                  <a:pt x="4483816" y="411798"/>
                </a:lnTo>
                <a:cubicBezTo>
                  <a:pt x="4488456" y="411348"/>
                  <a:pt x="4493457" y="409905"/>
                  <a:pt x="4498096" y="408656"/>
                </a:cubicBezTo>
                <a:lnTo>
                  <a:pt x="4508916" y="406889"/>
                </a:lnTo>
                <a:lnTo>
                  <a:pt x="4508154" y="401235"/>
                </a:lnTo>
                <a:cubicBezTo>
                  <a:pt x="4522772" y="414820"/>
                  <a:pt x="4518196" y="417711"/>
                  <a:pt x="4520485" y="428834"/>
                </a:cubicBezTo>
                <a:lnTo>
                  <a:pt x="4523003" y="435449"/>
                </a:lnTo>
                <a:lnTo>
                  <a:pt x="4532095" y="430910"/>
                </a:lnTo>
                <a:cubicBezTo>
                  <a:pt x="4545176" y="423046"/>
                  <a:pt x="4560721" y="411152"/>
                  <a:pt x="4571410" y="409657"/>
                </a:cubicBezTo>
                <a:lnTo>
                  <a:pt x="4576751" y="411178"/>
                </a:lnTo>
                <a:lnTo>
                  <a:pt x="4579222" y="408106"/>
                </a:lnTo>
                <a:lnTo>
                  <a:pt x="4575153" y="391277"/>
                </a:lnTo>
                <a:cubicBezTo>
                  <a:pt x="4570434" y="384895"/>
                  <a:pt x="4564368" y="380133"/>
                  <a:pt x="4562031" y="380133"/>
                </a:cubicBezTo>
                <a:cubicBezTo>
                  <a:pt x="4553723" y="387960"/>
                  <a:pt x="4555280" y="396686"/>
                  <a:pt x="4551681" y="404815"/>
                </a:cubicBezTo>
                <a:cubicBezTo>
                  <a:pt x="4536776" y="381660"/>
                  <a:pt x="4571836" y="362259"/>
                  <a:pt x="4556902" y="338955"/>
                </a:cubicBezTo>
                <a:close/>
                <a:moveTo>
                  <a:pt x="2748947" y="338051"/>
                </a:moveTo>
                <a:lnTo>
                  <a:pt x="2748407" y="338212"/>
                </a:lnTo>
                <a:lnTo>
                  <a:pt x="2749105" y="338257"/>
                </a:lnTo>
                <a:close/>
                <a:moveTo>
                  <a:pt x="2005616" y="337779"/>
                </a:moveTo>
                <a:cubicBezTo>
                  <a:pt x="2002691" y="337667"/>
                  <a:pt x="1999706" y="339584"/>
                  <a:pt x="1996688" y="342645"/>
                </a:cubicBezTo>
                <a:lnTo>
                  <a:pt x="1992781" y="347998"/>
                </a:lnTo>
                <a:lnTo>
                  <a:pt x="1998902" y="362395"/>
                </a:lnTo>
                <a:lnTo>
                  <a:pt x="2014177" y="345064"/>
                </a:lnTo>
                <a:cubicBezTo>
                  <a:pt x="2011402" y="340024"/>
                  <a:pt x="2008539" y="337889"/>
                  <a:pt x="2005616" y="337779"/>
                </a:cubicBezTo>
                <a:close/>
                <a:moveTo>
                  <a:pt x="2051115" y="336325"/>
                </a:moveTo>
                <a:lnTo>
                  <a:pt x="2054975" y="361824"/>
                </a:lnTo>
                <a:lnTo>
                  <a:pt x="2055087" y="361932"/>
                </a:lnTo>
                <a:cubicBezTo>
                  <a:pt x="2059177" y="367495"/>
                  <a:pt x="2063242" y="373658"/>
                  <a:pt x="2067742" y="364704"/>
                </a:cubicBezTo>
                <a:lnTo>
                  <a:pt x="2065038" y="356898"/>
                </a:lnTo>
                <a:lnTo>
                  <a:pt x="2063649" y="357173"/>
                </a:lnTo>
                <a:lnTo>
                  <a:pt x="2064342" y="354884"/>
                </a:lnTo>
                <a:lnTo>
                  <a:pt x="2061674" y="347168"/>
                </a:lnTo>
                <a:cubicBezTo>
                  <a:pt x="2058955" y="342212"/>
                  <a:pt x="2055593" y="338371"/>
                  <a:pt x="2051724" y="336327"/>
                </a:cubicBezTo>
                <a:close/>
                <a:moveTo>
                  <a:pt x="2038740" y="336272"/>
                </a:moveTo>
                <a:lnTo>
                  <a:pt x="2036569" y="338395"/>
                </a:lnTo>
                <a:lnTo>
                  <a:pt x="2044029" y="342921"/>
                </a:lnTo>
                <a:cubicBezTo>
                  <a:pt x="2045220" y="342147"/>
                  <a:pt x="2046245" y="340310"/>
                  <a:pt x="2047089" y="337066"/>
                </a:cubicBezTo>
                <a:lnTo>
                  <a:pt x="2047195" y="336308"/>
                </a:lnTo>
                <a:close/>
                <a:moveTo>
                  <a:pt x="902073" y="334682"/>
                </a:moveTo>
                <a:cubicBezTo>
                  <a:pt x="898374" y="333588"/>
                  <a:pt x="893955" y="336166"/>
                  <a:pt x="888212" y="344834"/>
                </a:cubicBezTo>
                <a:cubicBezTo>
                  <a:pt x="905064" y="345611"/>
                  <a:pt x="893280" y="366727"/>
                  <a:pt x="903057" y="381632"/>
                </a:cubicBezTo>
                <a:cubicBezTo>
                  <a:pt x="913435" y="353861"/>
                  <a:pt x="921529" y="401005"/>
                  <a:pt x="931817" y="378754"/>
                </a:cubicBezTo>
                <a:cubicBezTo>
                  <a:pt x="917715" y="374345"/>
                  <a:pt x="913157" y="337971"/>
                  <a:pt x="902073" y="334682"/>
                </a:cubicBezTo>
                <a:close/>
                <a:moveTo>
                  <a:pt x="4595376" y="331817"/>
                </a:moveTo>
                <a:cubicBezTo>
                  <a:pt x="4583562" y="340394"/>
                  <a:pt x="4565897" y="341383"/>
                  <a:pt x="4575073" y="371015"/>
                </a:cubicBezTo>
                <a:cubicBezTo>
                  <a:pt x="4581882" y="345734"/>
                  <a:pt x="4588781" y="341083"/>
                  <a:pt x="4604164" y="357998"/>
                </a:cubicBezTo>
                <a:cubicBezTo>
                  <a:pt x="4607706" y="349811"/>
                  <a:pt x="4599338" y="340575"/>
                  <a:pt x="4595376" y="331817"/>
                </a:cubicBezTo>
                <a:close/>
                <a:moveTo>
                  <a:pt x="1172254" y="331188"/>
                </a:moveTo>
                <a:cubicBezTo>
                  <a:pt x="1168056" y="342733"/>
                  <a:pt x="1159989" y="354039"/>
                  <a:pt x="1161667" y="366037"/>
                </a:cubicBezTo>
                <a:cubicBezTo>
                  <a:pt x="1147811" y="360159"/>
                  <a:pt x="1151410" y="379321"/>
                  <a:pt x="1136237" y="363997"/>
                </a:cubicBezTo>
                <a:cubicBezTo>
                  <a:pt x="1147811" y="414652"/>
                  <a:pt x="1193759" y="399986"/>
                  <a:pt x="1208572" y="395127"/>
                </a:cubicBezTo>
                <a:cubicBezTo>
                  <a:pt x="1199454" y="411204"/>
                  <a:pt x="1204703" y="420440"/>
                  <a:pt x="1223749" y="421791"/>
                </a:cubicBezTo>
                <a:cubicBezTo>
                  <a:pt x="1226476" y="413541"/>
                  <a:pt x="1226719" y="405054"/>
                  <a:pt x="1221319" y="396115"/>
                </a:cubicBezTo>
                <a:cubicBezTo>
                  <a:pt x="1240964" y="403794"/>
                  <a:pt x="1274585" y="426859"/>
                  <a:pt x="1284931" y="401065"/>
                </a:cubicBezTo>
                <a:cubicBezTo>
                  <a:pt x="1263815" y="383641"/>
                  <a:pt x="1251130" y="388408"/>
                  <a:pt x="1238624" y="351642"/>
                </a:cubicBezTo>
                <a:cubicBezTo>
                  <a:pt x="1223598" y="355810"/>
                  <a:pt x="1209084" y="343423"/>
                  <a:pt x="1193188" y="378692"/>
                </a:cubicBezTo>
                <a:cubicBezTo>
                  <a:pt x="1195349" y="363577"/>
                  <a:pt x="1200746" y="348672"/>
                  <a:pt x="1197716" y="333105"/>
                </a:cubicBezTo>
                <a:cubicBezTo>
                  <a:pt x="1189380" y="328099"/>
                  <a:pt x="1180954" y="327410"/>
                  <a:pt x="1172254" y="331188"/>
                </a:cubicBezTo>
                <a:close/>
                <a:moveTo>
                  <a:pt x="2727668" y="329598"/>
                </a:moveTo>
                <a:lnTo>
                  <a:pt x="2724931" y="333575"/>
                </a:lnTo>
                <a:lnTo>
                  <a:pt x="2730746" y="334930"/>
                </a:lnTo>
                <a:close/>
                <a:moveTo>
                  <a:pt x="5749401" y="329424"/>
                </a:moveTo>
                <a:cubicBezTo>
                  <a:pt x="5752184" y="327957"/>
                  <a:pt x="5755242" y="328147"/>
                  <a:pt x="5757937" y="329443"/>
                </a:cubicBezTo>
                <a:cubicBezTo>
                  <a:pt x="5763328" y="332037"/>
                  <a:pt x="5767268" y="339063"/>
                  <a:pt x="5764630" y="346124"/>
                </a:cubicBezTo>
                <a:cubicBezTo>
                  <a:pt x="5757491" y="337848"/>
                  <a:pt x="5749332" y="360639"/>
                  <a:pt x="5742526" y="339345"/>
                </a:cubicBezTo>
                <a:cubicBezTo>
                  <a:pt x="5744113" y="334014"/>
                  <a:pt x="5746620" y="330891"/>
                  <a:pt x="5749401" y="329424"/>
                </a:cubicBezTo>
                <a:close/>
                <a:moveTo>
                  <a:pt x="2065639" y="328657"/>
                </a:moveTo>
                <a:cubicBezTo>
                  <a:pt x="2062130" y="349195"/>
                  <a:pt x="2074464" y="339483"/>
                  <a:pt x="2083378" y="342339"/>
                </a:cubicBezTo>
                <a:lnTo>
                  <a:pt x="2088935" y="349128"/>
                </a:lnTo>
                <a:lnTo>
                  <a:pt x="2092973" y="346576"/>
                </a:lnTo>
                <a:lnTo>
                  <a:pt x="2100839" y="370151"/>
                </a:lnTo>
                <a:lnTo>
                  <a:pt x="2102405" y="370739"/>
                </a:lnTo>
                <a:lnTo>
                  <a:pt x="2100130" y="346651"/>
                </a:lnTo>
                <a:cubicBezTo>
                  <a:pt x="2089182" y="322749"/>
                  <a:pt x="2077337" y="329047"/>
                  <a:pt x="2065639" y="328657"/>
                </a:cubicBezTo>
                <a:close/>
                <a:moveTo>
                  <a:pt x="1641946" y="326973"/>
                </a:moveTo>
                <a:lnTo>
                  <a:pt x="1637578" y="330382"/>
                </a:lnTo>
                <a:lnTo>
                  <a:pt x="1635004" y="336510"/>
                </a:lnTo>
                <a:lnTo>
                  <a:pt x="1647144" y="343022"/>
                </a:lnTo>
                <a:lnTo>
                  <a:pt x="1652184" y="346908"/>
                </a:lnTo>
                <a:lnTo>
                  <a:pt x="1653987" y="342604"/>
                </a:lnTo>
                <a:cubicBezTo>
                  <a:pt x="1655689" y="347959"/>
                  <a:pt x="1657474" y="350544"/>
                  <a:pt x="1659310" y="351543"/>
                </a:cubicBezTo>
                <a:lnTo>
                  <a:pt x="1660850" y="351379"/>
                </a:lnTo>
                <a:lnTo>
                  <a:pt x="1659631" y="329939"/>
                </a:lnTo>
                <a:lnTo>
                  <a:pt x="1654263" y="329038"/>
                </a:lnTo>
                <a:lnTo>
                  <a:pt x="1652766" y="332918"/>
                </a:lnTo>
                <a:cubicBezTo>
                  <a:pt x="1650957" y="333868"/>
                  <a:pt x="1649253" y="333674"/>
                  <a:pt x="1648406" y="331890"/>
                </a:cubicBezTo>
                <a:lnTo>
                  <a:pt x="1648684" y="328101"/>
                </a:lnTo>
                <a:close/>
                <a:moveTo>
                  <a:pt x="3805591" y="322473"/>
                </a:moveTo>
                <a:cubicBezTo>
                  <a:pt x="3803185" y="322411"/>
                  <a:pt x="3801326" y="323768"/>
                  <a:pt x="3799844" y="326193"/>
                </a:cubicBezTo>
                <a:cubicBezTo>
                  <a:pt x="3793178" y="337114"/>
                  <a:pt x="3794151" y="369738"/>
                  <a:pt x="3787209" y="392578"/>
                </a:cubicBezTo>
                <a:lnTo>
                  <a:pt x="3781216" y="403441"/>
                </a:lnTo>
                <a:lnTo>
                  <a:pt x="3786037" y="404380"/>
                </a:lnTo>
                <a:cubicBezTo>
                  <a:pt x="3789503" y="404104"/>
                  <a:pt x="3792984" y="403342"/>
                  <a:pt x="3796436" y="403450"/>
                </a:cubicBezTo>
                <a:lnTo>
                  <a:pt x="3806129" y="407518"/>
                </a:lnTo>
                <a:lnTo>
                  <a:pt x="3825384" y="389369"/>
                </a:lnTo>
                <a:lnTo>
                  <a:pt x="3825418" y="389095"/>
                </a:lnTo>
                <a:lnTo>
                  <a:pt x="3814879" y="371924"/>
                </a:lnTo>
                <a:cubicBezTo>
                  <a:pt x="3811268" y="368204"/>
                  <a:pt x="3807564" y="367448"/>
                  <a:pt x="3803680" y="372365"/>
                </a:cubicBezTo>
                <a:cubicBezTo>
                  <a:pt x="3800139" y="351343"/>
                  <a:pt x="3812977" y="335326"/>
                  <a:pt x="3814629" y="327257"/>
                </a:cubicBezTo>
                <a:cubicBezTo>
                  <a:pt x="3810952" y="324015"/>
                  <a:pt x="3807997" y="322535"/>
                  <a:pt x="3805591" y="322473"/>
                </a:cubicBezTo>
                <a:close/>
                <a:moveTo>
                  <a:pt x="3397306" y="320418"/>
                </a:moveTo>
                <a:cubicBezTo>
                  <a:pt x="3395115" y="323567"/>
                  <a:pt x="3392926" y="326809"/>
                  <a:pt x="3390646" y="330016"/>
                </a:cubicBezTo>
                <a:cubicBezTo>
                  <a:pt x="3396608" y="344347"/>
                  <a:pt x="3403227" y="335647"/>
                  <a:pt x="3409441" y="340993"/>
                </a:cubicBezTo>
                <a:lnTo>
                  <a:pt x="3409445" y="341001"/>
                </a:lnTo>
                <a:lnTo>
                  <a:pt x="3419024" y="337385"/>
                </a:lnTo>
                <a:lnTo>
                  <a:pt x="3421921" y="338399"/>
                </a:lnTo>
                <a:lnTo>
                  <a:pt x="3429096" y="322818"/>
                </a:lnTo>
                <a:cubicBezTo>
                  <a:pt x="3413380" y="316733"/>
                  <a:pt x="3406300" y="341023"/>
                  <a:pt x="3397306" y="320418"/>
                </a:cubicBezTo>
                <a:close/>
                <a:moveTo>
                  <a:pt x="1614206" y="318165"/>
                </a:moveTo>
                <a:cubicBezTo>
                  <a:pt x="1609973" y="317836"/>
                  <a:pt x="1605676" y="319395"/>
                  <a:pt x="1601312" y="322828"/>
                </a:cubicBezTo>
                <a:lnTo>
                  <a:pt x="1601075" y="330133"/>
                </a:lnTo>
                <a:lnTo>
                  <a:pt x="1606628" y="327772"/>
                </a:lnTo>
                <a:cubicBezTo>
                  <a:pt x="1611183" y="327050"/>
                  <a:pt x="1615753" y="327436"/>
                  <a:pt x="1620301" y="328627"/>
                </a:cubicBezTo>
                <a:lnTo>
                  <a:pt x="1624876" y="331078"/>
                </a:lnTo>
                <a:lnTo>
                  <a:pt x="1626716" y="324836"/>
                </a:lnTo>
                <a:cubicBezTo>
                  <a:pt x="1622606" y="320713"/>
                  <a:pt x="1618438" y="318495"/>
                  <a:pt x="1614206" y="318165"/>
                </a:cubicBezTo>
                <a:close/>
                <a:moveTo>
                  <a:pt x="1404569" y="317838"/>
                </a:moveTo>
                <a:cubicBezTo>
                  <a:pt x="1405916" y="317295"/>
                  <a:pt x="1407248" y="317543"/>
                  <a:pt x="1408553" y="318981"/>
                </a:cubicBezTo>
                <a:cubicBezTo>
                  <a:pt x="1397335" y="328190"/>
                  <a:pt x="1425197" y="340545"/>
                  <a:pt x="1413921" y="349872"/>
                </a:cubicBezTo>
                <a:cubicBezTo>
                  <a:pt x="1406752" y="341833"/>
                  <a:pt x="1399164" y="346934"/>
                  <a:pt x="1392116" y="332898"/>
                </a:cubicBezTo>
                <a:cubicBezTo>
                  <a:pt x="1396301" y="328151"/>
                  <a:pt x="1400519" y="319458"/>
                  <a:pt x="1404569" y="317838"/>
                </a:cubicBezTo>
                <a:close/>
                <a:moveTo>
                  <a:pt x="1658894" y="317041"/>
                </a:moveTo>
                <a:lnTo>
                  <a:pt x="1658299" y="318581"/>
                </a:lnTo>
                <a:lnTo>
                  <a:pt x="1658995" y="318798"/>
                </a:lnTo>
                <a:close/>
                <a:moveTo>
                  <a:pt x="1754862" y="316242"/>
                </a:moveTo>
                <a:lnTo>
                  <a:pt x="1758599" y="337566"/>
                </a:lnTo>
                <a:cubicBezTo>
                  <a:pt x="1757503" y="345111"/>
                  <a:pt x="1756408" y="352670"/>
                  <a:pt x="1762661" y="360827"/>
                </a:cubicBezTo>
                <a:cubicBezTo>
                  <a:pt x="1779368" y="326428"/>
                  <a:pt x="1803210" y="365774"/>
                  <a:pt x="1813616" y="364874"/>
                </a:cubicBezTo>
                <a:lnTo>
                  <a:pt x="1804356" y="367801"/>
                </a:lnTo>
                <a:lnTo>
                  <a:pt x="1810889" y="373361"/>
                </a:lnTo>
                <a:lnTo>
                  <a:pt x="1814667" y="373675"/>
                </a:lnTo>
                <a:lnTo>
                  <a:pt x="1816614" y="371301"/>
                </a:lnTo>
                <a:lnTo>
                  <a:pt x="1820980" y="363377"/>
                </a:lnTo>
                <a:lnTo>
                  <a:pt x="1819828" y="355562"/>
                </a:lnTo>
                <a:cubicBezTo>
                  <a:pt x="1823128" y="350716"/>
                  <a:pt x="1827349" y="345947"/>
                  <a:pt x="1823074" y="340532"/>
                </a:cubicBezTo>
                <a:cubicBezTo>
                  <a:pt x="1817555" y="346681"/>
                  <a:pt x="1812669" y="332108"/>
                  <a:pt x="1807600" y="324067"/>
                </a:cubicBezTo>
                <a:cubicBezTo>
                  <a:pt x="1799501" y="345510"/>
                  <a:pt x="1792485" y="332526"/>
                  <a:pt x="1785496" y="317200"/>
                </a:cubicBezTo>
                <a:cubicBezTo>
                  <a:pt x="1781418" y="323738"/>
                  <a:pt x="1784778" y="330727"/>
                  <a:pt x="1778508" y="337053"/>
                </a:cubicBezTo>
                <a:cubicBezTo>
                  <a:pt x="1772503" y="324481"/>
                  <a:pt x="1766041" y="327731"/>
                  <a:pt x="1759833" y="322994"/>
                </a:cubicBezTo>
                <a:close/>
                <a:moveTo>
                  <a:pt x="3376770" y="314534"/>
                </a:moveTo>
                <a:cubicBezTo>
                  <a:pt x="3374114" y="314301"/>
                  <a:pt x="3371428" y="315238"/>
                  <a:pt x="3368729" y="316720"/>
                </a:cubicBezTo>
                <a:cubicBezTo>
                  <a:pt x="3363331" y="319686"/>
                  <a:pt x="3357882" y="324829"/>
                  <a:pt x="3352529" y="327139"/>
                </a:cubicBezTo>
                <a:cubicBezTo>
                  <a:pt x="3362844" y="336073"/>
                  <a:pt x="3373373" y="338955"/>
                  <a:pt x="3384618" y="319371"/>
                </a:cubicBezTo>
                <a:cubicBezTo>
                  <a:pt x="3382047" y="316171"/>
                  <a:pt x="3379426" y="314766"/>
                  <a:pt x="3376770" y="314534"/>
                </a:cubicBezTo>
                <a:close/>
                <a:moveTo>
                  <a:pt x="5102942" y="305006"/>
                </a:moveTo>
                <a:cubicBezTo>
                  <a:pt x="5116316" y="319341"/>
                  <a:pt x="5130474" y="308905"/>
                  <a:pt x="5144120" y="313284"/>
                </a:cubicBezTo>
                <a:cubicBezTo>
                  <a:pt x="5142948" y="328788"/>
                  <a:pt x="5102580" y="324351"/>
                  <a:pt x="5102942" y="305006"/>
                </a:cubicBezTo>
                <a:close/>
                <a:moveTo>
                  <a:pt x="817004" y="295523"/>
                </a:moveTo>
                <a:cubicBezTo>
                  <a:pt x="807888" y="291794"/>
                  <a:pt x="796213" y="295650"/>
                  <a:pt x="796767" y="312233"/>
                </a:cubicBezTo>
                <a:cubicBezTo>
                  <a:pt x="808915" y="326060"/>
                  <a:pt x="817732" y="288630"/>
                  <a:pt x="821902" y="324321"/>
                </a:cubicBezTo>
                <a:cubicBezTo>
                  <a:pt x="832682" y="310570"/>
                  <a:pt x="826123" y="299253"/>
                  <a:pt x="817004" y="295523"/>
                </a:cubicBezTo>
                <a:close/>
                <a:moveTo>
                  <a:pt x="3319196" y="295202"/>
                </a:moveTo>
                <a:cubicBezTo>
                  <a:pt x="3317350" y="294945"/>
                  <a:pt x="3315472" y="295768"/>
                  <a:pt x="3313570" y="297336"/>
                </a:cubicBezTo>
                <a:lnTo>
                  <a:pt x="3303901" y="310374"/>
                </a:lnTo>
                <a:lnTo>
                  <a:pt x="3303558" y="314835"/>
                </a:lnTo>
                <a:lnTo>
                  <a:pt x="3303584" y="315206"/>
                </a:lnTo>
                <a:lnTo>
                  <a:pt x="3308066" y="321366"/>
                </a:lnTo>
                <a:cubicBezTo>
                  <a:pt x="3314324" y="324864"/>
                  <a:pt x="3320947" y="316799"/>
                  <a:pt x="3327064" y="325099"/>
                </a:cubicBezTo>
                <a:cubicBezTo>
                  <a:pt x="3331202" y="316939"/>
                  <a:pt x="3319179" y="307494"/>
                  <a:pt x="3324637" y="299546"/>
                </a:cubicBezTo>
                <a:cubicBezTo>
                  <a:pt x="3322860" y="296796"/>
                  <a:pt x="3321044" y="295458"/>
                  <a:pt x="3319196" y="295202"/>
                </a:cubicBezTo>
                <a:close/>
                <a:moveTo>
                  <a:pt x="4810142" y="292473"/>
                </a:moveTo>
                <a:cubicBezTo>
                  <a:pt x="4814041" y="301259"/>
                  <a:pt x="4822468" y="310376"/>
                  <a:pt x="4818868" y="318624"/>
                </a:cubicBezTo>
                <a:cubicBezTo>
                  <a:pt x="4802824" y="289052"/>
                  <a:pt x="4784258" y="338867"/>
                  <a:pt x="4768004" y="314663"/>
                </a:cubicBezTo>
                <a:cubicBezTo>
                  <a:pt x="4782698" y="284494"/>
                  <a:pt x="4795326" y="322551"/>
                  <a:pt x="4810142" y="292473"/>
                </a:cubicBezTo>
                <a:close/>
                <a:moveTo>
                  <a:pt x="2572708" y="292111"/>
                </a:moveTo>
                <a:cubicBezTo>
                  <a:pt x="2569408" y="300268"/>
                  <a:pt x="2572768" y="308993"/>
                  <a:pt x="2568719" y="317211"/>
                </a:cubicBezTo>
                <a:cubicBezTo>
                  <a:pt x="2576996" y="324500"/>
                  <a:pt x="2585664" y="318501"/>
                  <a:pt x="2594541" y="308993"/>
                </a:cubicBezTo>
                <a:cubicBezTo>
                  <a:pt x="2587642" y="289050"/>
                  <a:pt x="2579514" y="312082"/>
                  <a:pt x="2572708" y="292111"/>
                </a:cubicBezTo>
                <a:close/>
                <a:moveTo>
                  <a:pt x="1972999" y="291219"/>
                </a:moveTo>
                <a:lnTo>
                  <a:pt x="1970341" y="291422"/>
                </a:lnTo>
                <a:lnTo>
                  <a:pt x="1970793" y="293069"/>
                </a:lnTo>
                <a:close/>
                <a:moveTo>
                  <a:pt x="1987260" y="290818"/>
                </a:moveTo>
                <a:lnTo>
                  <a:pt x="1992973" y="307934"/>
                </a:lnTo>
                <a:lnTo>
                  <a:pt x="2004417" y="291342"/>
                </a:lnTo>
                <a:lnTo>
                  <a:pt x="1997352" y="292080"/>
                </a:lnTo>
                <a:close/>
                <a:moveTo>
                  <a:pt x="3251667" y="288658"/>
                </a:moveTo>
                <a:cubicBezTo>
                  <a:pt x="3248369" y="293549"/>
                  <a:pt x="3245013" y="298377"/>
                  <a:pt x="3241653" y="303236"/>
                </a:cubicBezTo>
                <a:cubicBezTo>
                  <a:pt x="3255979" y="303596"/>
                  <a:pt x="3270070" y="311832"/>
                  <a:pt x="3284433" y="311462"/>
                </a:cubicBezTo>
                <a:lnTo>
                  <a:pt x="3297202" y="308067"/>
                </a:lnTo>
                <a:lnTo>
                  <a:pt x="3297086" y="306521"/>
                </a:lnTo>
                <a:lnTo>
                  <a:pt x="3287158" y="300556"/>
                </a:lnTo>
                <a:cubicBezTo>
                  <a:pt x="3275322" y="296634"/>
                  <a:pt x="3263275" y="299749"/>
                  <a:pt x="3251667" y="288658"/>
                </a:cubicBezTo>
                <a:close/>
                <a:moveTo>
                  <a:pt x="3227096" y="283915"/>
                </a:moveTo>
                <a:cubicBezTo>
                  <a:pt x="3218384" y="282200"/>
                  <a:pt x="3209178" y="296509"/>
                  <a:pt x="3200833" y="284791"/>
                </a:cubicBezTo>
                <a:cubicBezTo>
                  <a:pt x="3197294" y="305577"/>
                  <a:pt x="3221257" y="301795"/>
                  <a:pt x="3228637" y="312444"/>
                </a:cubicBezTo>
                <a:cubicBezTo>
                  <a:pt x="3229684" y="305696"/>
                  <a:pt x="3230916" y="299006"/>
                  <a:pt x="3235594" y="292529"/>
                </a:cubicBezTo>
                <a:cubicBezTo>
                  <a:pt x="3232850" y="286838"/>
                  <a:pt x="3230000" y="284486"/>
                  <a:pt x="3227096" y="283915"/>
                </a:cubicBezTo>
                <a:close/>
                <a:moveTo>
                  <a:pt x="749863" y="283051"/>
                </a:moveTo>
                <a:cubicBezTo>
                  <a:pt x="741617" y="290911"/>
                  <a:pt x="743088" y="299606"/>
                  <a:pt x="739517" y="307766"/>
                </a:cubicBezTo>
                <a:cubicBezTo>
                  <a:pt x="747435" y="326660"/>
                  <a:pt x="756312" y="314540"/>
                  <a:pt x="765338" y="299606"/>
                </a:cubicBezTo>
                <a:cubicBezTo>
                  <a:pt x="760270" y="289472"/>
                  <a:pt x="754812" y="294239"/>
                  <a:pt x="749863" y="283051"/>
                </a:cubicBezTo>
                <a:close/>
                <a:moveTo>
                  <a:pt x="1955295" y="281948"/>
                </a:moveTo>
                <a:lnTo>
                  <a:pt x="1955453" y="284660"/>
                </a:lnTo>
                <a:cubicBezTo>
                  <a:pt x="1947358" y="298127"/>
                  <a:pt x="1923453" y="299983"/>
                  <a:pt x="1925764" y="318010"/>
                </a:cubicBezTo>
                <a:lnTo>
                  <a:pt x="1932631" y="319959"/>
                </a:lnTo>
                <a:lnTo>
                  <a:pt x="1936067" y="319468"/>
                </a:lnTo>
                <a:lnTo>
                  <a:pt x="1947504" y="319384"/>
                </a:lnTo>
                <a:lnTo>
                  <a:pt x="1948388" y="310023"/>
                </a:lnTo>
                <a:cubicBezTo>
                  <a:pt x="1946798" y="304808"/>
                  <a:pt x="1944877" y="299591"/>
                  <a:pt x="1947847" y="294749"/>
                </a:cubicBezTo>
                <a:lnTo>
                  <a:pt x="1961747" y="304897"/>
                </a:lnTo>
                <a:lnTo>
                  <a:pt x="1964284" y="301093"/>
                </a:lnTo>
                <a:lnTo>
                  <a:pt x="1964208" y="300533"/>
                </a:lnTo>
                <a:cubicBezTo>
                  <a:pt x="1964596" y="297465"/>
                  <a:pt x="1965624" y="292987"/>
                  <a:pt x="1967253" y="286080"/>
                </a:cubicBezTo>
                <a:close/>
                <a:moveTo>
                  <a:pt x="4632028" y="278644"/>
                </a:moveTo>
                <a:cubicBezTo>
                  <a:pt x="4626448" y="286711"/>
                  <a:pt x="4620931" y="294717"/>
                  <a:pt x="4615352" y="302788"/>
                </a:cubicBezTo>
                <a:cubicBezTo>
                  <a:pt x="4618409" y="307912"/>
                  <a:pt x="4621802" y="301045"/>
                  <a:pt x="4625069" y="298467"/>
                </a:cubicBezTo>
                <a:cubicBezTo>
                  <a:pt x="4629448" y="293577"/>
                  <a:pt x="4633379" y="304106"/>
                  <a:pt x="4637456" y="309622"/>
                </a:cubicBezTo>
                <a:cubicBezTo>
                  <a:pt x="4642613" y="299818"/>
                  <a:pt x="4639856" y="289379"/>
                  <a:pt x="4632028" y="278644"/>
                </a:cubicBezTo>
                <a:close/>
                <a:moveTo>
                  <a:pt x="2037127" y="269755"/>
                </a:moveTo>
                <a:lnTo>
                  <a:pt x="2035684" y="271256"/>
                </a:lnTo>
                <a:cubicBezTo>
                  <a:pt x="2032162" y="275202"/>
                  <a:pt x="2028464" y="279295"/>
                  <a:pt x="2024621" y="282562"/>
                </a:cubicBezTo>
                <a:lnTo>
                  <a:pt x="2014801" y="287790"/>
                </a:lnTo>
                <a:lnTo>
                  <a:pt x="2012927" y="289186"/>
                </a:lnTo>
                <a:lnTo>
                  <a:pt x="2020964" y="297672"/>
                </a:lnTo>
                <a:cubicBezTo>
                  <a:pt x="2028502" y="303171"/>
                  <a:pt x="2033829" y="301950"/>
                  <a:pt x="2037179" y="321428"/>
                </a:cubicBezTo>
                <a:lnTo>
                  <a:pt x="2043020" y="304153"/>
                </a:lnTo>
                <a:lnTo>
                  <a:pt x="2030892" y="291057"/>
                </a:lnTo>
                <a:cubicBezTo>
                  <a:pt x="2035451" y="280591"/>
                  <a:pt x="2043936" y="286502"/>
                  <a:pt x="2040849" y="276574"/>
                </a:cubicBezTo>
                <a:close/>
                <a:moveTo>
                  <a:pt x="1910053" y="267008"/>
                </a:moveTo>
                <a:lnTo>
                  <a:pt x="1904259" y="290898"/>
                </a:lnTo>
                <a:cubicBezTo>
                  <a:pt x="1916765" y="304050"/>
                  <a:pt x="1927397" y="295271"/>
                  <a:pt x="1935724" y="282334"/>
                </a:cubicBezTo>
                <a:lnTo>
                  <a:pt x="1938914" y="276286"/>
                </a:lnTo>
                <a:lnTo>
                  <a:pt x="1937325" y="275738"/>
                </a:lnTo>
                <a:close/>
                <a:moveTo>
                  <a:pt x="1390948" y="266646"/>
                </a:moveTo>
                <a:cubicBezTo>
                  <a:pt x="1394304" y="293847"/>
                  <a:pt x="1386330" y="275402"/>
                  <a:pt x="1374303" y="290818"/>
                </a:cubicBezTo>
                <a:cubicBezTo>
                  <a:pt x="1374393" y="299337"/>
                  <a:pt x="1377542" y="308065"/>
                  <a:pt x="1383059" y="316972"/>
                </a:cubicBezTo>
                <a:cubicBezTo>
                  <a:pt x="1377602" y="322611"/>
                  <a:pt x="1372894" y="302728"/>
                  <a:pt x="1367343" y="310674"/>
                </a:cubicBezTo>
                <a:cubicBezTo>
                  <a:pt x="1366387" y="302038"/>
                  <a:pt x="1371843" y="294028"/>
                  <a:pt x="1364916" y="285001"/>
                </a:cubicBezTo>
                <a:cubicBezTo>
                  <a:pt x="1351361" y="326417"/>
                  <a:pt x="1334715" y="346423"/>
                  <a:pt x="1362126" y="376383"/>
                </a:cubicBezTo>
                <a:cubicBezTo>
                  <a:pt x="1366204" y="368316"/>
                  <a:pt x="1354271" y="358867"/>
                  <a:pt x="1359699" y="350800"/>
                </a:cubicBezTo>
                <a:cubicBezTo>
                  <a:pt x="1375533" y="351939"/>
                  <a:pt x="1381770" y="358356"/>
                  <a:pt x="1390559" y="383760"/>
                </a:cubicBezTo>
                <a:cubicBezTo>
                  <a:pt x="1403754" y="369725"/>
                  <a:pt x="1415420" y="406136"/>
                  <a:pt x="1429036" y="376622"/>
                </a:cubicBezTo>
                <a:cubicBezTo>
                  <a:pt x="1432242" y="396055"/>
                  <a:pt x="1451378" y="384542"/>
                  <a:pt x="1444212" y="403318"/>
                </a:cubicBezTo>
                <a:cubicBezTo>
                  <a:pt x="1461756" y="412281"/>
                  <a:pt x="1450931" y="377223"/>
                  <a:pt x="1448471" y="367926"/>
                </a:cubicBezTo>
                <a:cubicBezTo>
                  <a:pt x="1438273" y="353320"/>
                  <a:pt x="1427357" y="363786"/>
                  <a:pt x="1417580" y="334906"/>
                </a:cubicBezTo>
                <a:cubicBezTo>
                  <a:pt x="1425468" y="320690"/>
                  <a:pt x="1431946" y="351761"/>
                  <a:pt x="1440012" y="331546"/>
                </a:cubicBezTo>
                <a:cubicBezTo>
                  <a:pt x="1435514" y="316791"/>
                  <a:pt x="1420941" y="328399"/>
                  <a:pt x="1434256" y="310762"/>
                </a:cubicBezTo>
                <a:cubicBezTo>
                  <a:pt x="1423848" y="303835"/>
                  <a:pt x="1413410" y="298346"/>
                  <a:pt x="1402736" y="298047"/>
                </a:cubicBezTo>
                <a:cubicBezTo>
                  <a:pt x="1399732" y="287969"/>
                  <a:pt x="1408191" y="294088"/>
                  <a:pt x="1412781" y="283473"/>
                </a:cubicBezTo>
                <a:cubicBezTo>
                  <a:pt x="1405975" y="262418"/>
                  <a:pt x="1398414" y="267517"/>
                  <a:pt x="1390948" y="266646"/>
                </a:cubicBezTo>
                <a:close/>
                <a:moveTo>
                  <a:pt x="2455454" y="265679"/>
                </a:moveTo>
                <a:cubicBezTo>
                  <a:pt x="2440777" y="265350"/>
                  <a:pt x="2423276" y="271418"/>
                  <a:pt x="2413994" y="269557"/>
                </a:cubicBezTo>
                <a:lnTo>
                  <a:pt x="2417557" y="278024"/>
                </a:lnTo>
                <a:lnTo>
                  <a:pt x="2429845" y="269223"/>
                </a:lnTo>
                <a:cubicBezTo>
                  <a:pt x="2445940" y="261675"/>
                  <a:pt x="2460458" y="270211"/>
                  <a:pt x="2473000" y="283566"/>
                </a:cubicBezTo>
                <a:lnTo>
                  <a:pt x="2479555" y="292001"/>
                </a:lnTo>
                <a:lnTo>
                  <a:pt x="2479074" y="283256"/>
                </a:lnTo>
                <a:cubicBezTo>
                  <a:pt x="2475891" y="269774"/>
                  <a:pt x="2466467" y="265927"/>
                  <a:pt x="2455454" y="265679"/>
                </a:cubicBezTo>
                <a:close/>
                <a:moveTo>
                  <a:pt x="2025356" y="263523"/>
                </a:moveTo>
                <a:lnTo>
                  <a:pt x="2025246" y="267058"/>
                </a:lnTo>
                <a:lnTo>
                  <a:pt x="2029379" y="264895"/>
                </a:lnTo>
                <a:close/>
                <a:moveTo>
                  <a:pt x="3606282" y="260202"/>
                </a:moveTo>
                <a:cubicBezTo>
                  <a:pt x="3609338" y="265479"/>
                  <a:pt x="3612338" y="270907"/>
                  <a:pt x="3615337" y="276217"/>
                </a:cubicBezTo>
                <a:cubicBezTo>
                  <a:pt x="3598992" y="278375"/>
                  <a:pt x="3589545" y="283835"/>
                  <a:pt x="3580249" y="278556"/>
                </a:cubicBezTo>
                <a:cubicBezTo>
                  <a:pt x="3589306" y="260712"/>
                  <a:pt x="3597074" y="283956"/>
                  <a:pt x="3606282" y="260202"/>
                </a:cubicBezTo>
                <a:close/>
                <a:moveTo>
                  <a:pt x="2405928" y="257576"/>
                </a:moveTo>
                <a:lnTo>
                  <a:pt x="2405977" y="259646"/>
                </a:lnTo>
                <a:lnTo>
                  <a:pt x="2407995" y="258879"/>
                </a:lnTo>
                <a:close/>
                <a:moveTo>
                  <a:pt x="2054527" y="257081"/>
                </a:moveTo>
                <a:lnTo>
                  <a:pt x="2050839" y="258644"/>
                </a:lnTo>
                <a:lnTo>
                  <a:pt x="2051347" y="259982"/>
                </a:lnTo>
                <a:lnTo>
                  <a:pt x="2061256" y="265242"/>
                </a:lnTo>
                <a:lnTo>
                  <a:pt x="2059660" y="261184"/>
                </a:lnTo>
                <a:cubicBezTo>
                  <a:pt x="2058055" y="258698"/>
                  <a:pt x="2056340" y="257425"/>
                  <a:pt x="2054527" y="257081"/>
                </a:cubicBezTo>
                <a:close/>
                <a:moveTo>
                  <a:pt x="4080149" y="255366"/>
                </a:moveTo>
                <a:cubicBezTo>
                  <a:pt x="4081180" y="254789"/>
                  <a:pt x="4082564" y="255028"/>
                  <a:pt x="4084513" y="256512"/>
                </a:cubicBezTo>
                <a:cubicBezTo>
                  <a:pt x="4073840" y="267547"/>
                  <a:pt x="4103588" y="281703"/>
                  <a:pt x="4092971" y="292828"/>
                </a:cubicBezTo>
                <a:cubicBezTo>
                  <a:pt x="4080377" y="288001"/>
                  <a:pt x="4067658" y="286711"/>
                  <a:pt x="4055124" y="279691"/>
                </a:cubicBezTo>
                <a:cubicBezTo>
                  <a:pt x="4062112" y="258459"/>
                  <a:pt x="4067990" y="276363"/>
                  <a:pt x="4074499" y="270995"/>
                </a:cubicBezTo>
                <a:cubicBezTo>
                  <a:pt x="4077107" y="266183"/>
                  <a:pt x="4077051" y="257102"/>
                  <a:pt x="4080149" y="255366"/>
                </a:cubicBezTo>
                <a:close/>
                <a:moveTo>
                  <a:pt x="1769296" y="253328"/>
                </a:moveTo>
                <a:cubicBezTo>
                  <a:pt x="1766330" y="252036"/>
                  <a:pt x="1763657" y="252114"/>
                  <a:pt x="1761925" y="254130"/>
                </a:cubicBezTo>
                <a:cubicBezTo>
                  <a:pt x="1757485" y="274194"/>
                  <a:pt x="1780008" y="278244"/>
                  <a:pt x="1786424" y="286670"/>
                </a:cubicBezTo>
                <a:cubicBezTo>
                  <a:pt x="1789733" y="273421"/>
                  <a:pt x="1778194" y="257206"/>
                  <a:pt x="1769296" y="253328"/>
                </a:cubicBezTo>
                <a:close/>
                <a:moveTo>
                  <a:pt x="4008187" y="250573"/>
                </a:moveTo>
                <a:cubicBezTo>
                  <a:pt x="4012204" y="257712"/>
                  <a:pt x="4016254" y="264878"/>
                  <a:pt x="4020273" y="271928"/>
                </a:cubicBezTo>
                <a:cubicBezTo>
                  <a:pt x="4011484" y="283501"/>
                  <a:pt x="4002998" y="282933"/>
                  <a:pt x="3994838" y="269979"/>
                </a:cubicBezTo>
                <a:cubicBezTo>
                  <a:pt x="3999340" y="263530"/>
                  <a:pt x="4003748" y="257081"/>
                  <a:pt x="4008187" y="250573"/>
                </a:cubicBezTo>
                <a:close/>
                <a:moveTo>
                  <a:pt x="4196319" y="249882"/>
                </a:moveTo>
                <a:cubicBezTo>
                  <a:pt x="4203666" y="276546"/>
                  <a:pt x="4239506" y="282784"/>
                  <a:pt x="4226190" y="313372"/>
                </a:cubicBezTo>
                <a:cubicBezTo>
                  <a:pt x="4207175" y="311005"/>
                  <a:pt x="4188942" y="281166"/>
                  <a:pt x="4168966" y="308905"/>
                </a:cubicBezTo>
                <a:cubicBezTo>
                  <a:pt x="4152352" y="286291"/>
                  <a:pt x="4144975" y="279995"/>
                  <a:pt x="4148484" y="251174"/>
                </a:cubicBezTo>
                <a:cubicBezTo>
                  <a:pt x="4165188" y="250362"/>
                  <a:pt x="4162881" y="266140"/>
                  <a:pt x="4175958" y="289052"/>
                </a:cubicBezTo>
                <a:cubicBezTo>
                  <a:pt x="4197428" y="281313"/>
                  <a:pt x="4192627" y="278523"/>
                  <a:pt x="4196319" y="249882"/>
                </a:cubicBezTo>
                <a:close/>
                <a:moveTo>
                  <a:pt x="1362815" y="249163"/>
                </a:moveTo>
                <a:cubicBezTo>
                  <a:pt x="1347970" y="239746"/>
                  <a:pt x="1346622" y="284880"/>
                  <a:pt x="1361887" y="279691"/>
                </a:cubicBezTo>
                <a:cubicBezTo>
                  <a:pt x="1370525" y="270127"/>
                  <a:pt x="1356849" y="258851"/>
                  <a:pt x="1362815" y="249163"/>
                </a:cubicBezTo>
                <a:close/>
                <a:moveTo>
                  <a:pt x="2892751" y="249156"/>
                </a:moveTo>
                <a:lnTo>
                  <a:pt x="2910231" y="254793"/>
                </a:lnTo>
                <a:cubicBezTo>
                  <a:pt x="2927141" y="256282"/>
                  <a:pt x="2945479" y="252557"/>
                  <a:pt x="2960237" y="255450"/>
                </a:cubicBezTo>
                <a:cubicBezTo>
                  <a:pt x="2952378" y="266726"/>
                  <a:pt x="2930288" y="272087"/>
                  <a:pt x="2909778" y="267872"/>
                </a:cubicBezTo>
                <a:close/>
                <a:moveTo>
                  <a:pt x="3968444" y="247859"/>
                </a:moveTo>
                <a:cubicBezTo>
                  <a:pt x="3975401" y="246339"/>
                  <a:pt x="3982274" y="247243"/>
                  <a:pt x="3988814" y="259241"/>
                </a:cubicBezTo>
                <a:cubicBezTo>
                  <a:pt x="3984105" y="265806"/>
                  <a:pt x="3982938" y="272406"/>
                  <a:pt x="3981826" y="279185"/>
                </a:cubicBezTo>
                <a:cubicBezTo>
                  <a:pt x="3967160" y="226852"/>
                  <a:pt x="3951867" y="299368"/>
                  <a:pt x="3947606" y="251052"/>
                </a:cubicBezTo>
                <a:cubicBezTo>
                  <a:pt x="3954458" y="253331"/>
                  <a:pt x="3961493" y="249380"/>
                  <a:pt x="3968444" y="247859"/>
                </a:cubicBezTo>
                <a:close/>
                <a:moveTo>
                  <a:pt x="3622682" y="246164"/>
                </a:moveTo>
                <a:cubicBezTo>
                  <a:pt x="3635580" y="274657"/>
                  <a:pt x="3650156" y="251803"/>
                  <a:pt x="3663562" y="264637"/>
                </a:cubicBezTo>
                <a:cubicBezTo>
                  <a:pt x="3652404" y="280835"/>
                  <a:pt x="3642326" y="263741"/>
                  <a:pt x="3631110" y="282452"/>
                </a:cubicBezTo>
                <a:cubicBezTo>
                  <a:pt x="3627182" y="259691"/>
                  <a:pt x="3616114" y="268236"/>
                  <a:pt x="3622682" y="246164"/>
                </a:cubicBezTo>
                <a:close/>
                <a:moveTo>
                  <a:pt x="3380444" y="245059"/>
                </a:moveTo>
                <a:cubicBezTo>
                  <a:pt x="3371914" y="245968"/>
                  <a:pt x="3363310" y="249477"/>
                  <a:pt x="3354928" y="245802"/>
                </a:cubicBezTo>
                <a:cubicBezTo>
                  <a:pt x="3353098" y="260947"/>
                  <a:pt x="3348120" y="275853"/>
                  <a:pt x="3356757" y="291749"/>
                </a:cubicBezTo>
                <a:cubicBezTo>
                  <a:pt x="3369954" y="280891"/>
                  <a:pt x="3362273" y="268417"/>
                  <a:pt x="3367344" y="256898"/>
                </a:cubicBezTo>
                <a:cubicBezTo>
                  <a:pt x="3380571" y="251801"/>
                  <a:pt x="3361884" y="286622"/>
                  <a:pt x="3378861" y="298618"/>
                </a:cubicBezTo>
                <a:cubicBezTo>
                  <a:pt x="3393196" y="297147"/>
                  <a:pt x="3388758" y="263525"/>
                  <a:pt x="3405493" y="259928"/>
                </a:cubicBezTo>
                <a:cubicBezTo>
                  <a:pt x="3397422" y="245846"/>
                  <a:pt x="3388974" y="244152"/>
                  <a:pt x="3380444" y="245059"/>
                </a:cubicBezTo>
                <a:close/>
                <a:moveTo>
                  <a:pt x="2338329" y="243403"/>
                </a:moveTo>
                <a:cubicBezTo>
                  <a:pt x="2335338" y="243778"/>
                  <a:pt x="2332632" y="246225"/>
                  <a:pt x="2330483" y="249990"/>
                </a:cubicBezTo>
                <a:lnTo>
                  <a:pt x="2329929" y="251769"/>
                </a:lnTo>
                <a:lnTo>
                  <a:pt x="2331870" y="273085"/>
                </a:lnTo>
                <a:lnTo>
                  <a:pt x="2336725" y="261520"/>
                </a:lnTo>
                <a:close/>
                <a:moveTo>
                  <a:pt x="3191028" y="243052"/>
                </a:moveTo>
                <a:cubicBezTo>
                  <a:pt x="3186645" y="243129"/>
                  <a:pt x="3182514" y="245117"/>
                  <a:pt x="3178570" y="248116"/>
                </a:cubicBezTo>
                <a:cubicBezTo>
                  <a:pt x="3170680" y="254119"/>
                  <a:pt x="3163524" y="264176"/>
                  <a:pt x="3156567" y="271086"/>
                </a:cubicBezTo>
                <a:cubicBezTo>
                  <a:pt x="3154889" y="300567"/>
                  <a:pt x="3181249" y="291990"/>
                  <a:pt x="3190787" y="299217"/>
                </a:cubicBezTo>
                <a:cubicBezTo>
                  <a:pt x="3197805" y="280563"/>
                  <a:pt x="3189977" y="285901"/>
                  <a:pt x="3181971" y="273123"/>
                </a:cubicBezTo>
                <a:cubicBezTo>
                  <a:pt x="3190038" y="254412"/>
                  <a:pt x="3197027" y="268085"/>
                  <a:pt x="3205001" y="249462"/>
                </a:cubicBezTo>
                <a:cubicBezTo>
                  <a:pt x="3200047" y="244814"/>
                  <a:pt x="3195412" y="242979"/>
                  <a:pt x="3191028" y="243052"/>
                </a:cubicBezTo>
                <a:close/>
                <a:moveTo>
                  <a:pt x="2392523" y="242414"/>
                </a:moveTo>
                <a:cubicBezTo>
                  <a:pt x="2381678" y="257147"/>
                  <a:pt x="2371664" y="246423"/>
                  <a:pt x="2361299" y="247758"/>
                </a:cubicBezTo>
                <a:lnTo>
                  <a:pt x="2355566" y="251429"/>
                </a:lnTo>
                <a:lnTo>
                  <a:pt x="2359372" y="252284"/>
                </a:lnTo>
                <a:cubicBezTo>
                  <a:pt x="2365391" y="254836"/>
                  <a:pt x="2371565" y="258136"/>
                  <a:pt x="2377452" y="260626"/>
                </a:cubicBezTo>
                <a:lnTo>
                  <a:pt x="2389908" y="263282"/>
                </a:lnTo>
                <a:lnTo>
                  <a:pt x="2391446" y="262287"/>
                </a:lnTo>
                <a:lnTo>
                  <a:pt x="2395664" y="262468"/>
                </a:lnTo>
                <a:lnTo>
                  <a:pt x="2403130" y="255812"/>
                </a:lnTo>
                <a:lnTo>
                  <a:pt x="2400158" y="253942"/>
                </a:lnTo>
                <a:cubicBezTo>
                  <a:pt x="2397590" y="251149"/>
                  <a:pt x="2395056" y="247259"/>
                  <a:pt x="2392523" y="242414"/>
                </a:cubicBezTo>
                <a:close/>
                <a:moveTo>
                  <a:pt x="1819339" y="240112"/>
                </a:moveTo>
                <a:lnTo>
                  <a:pt x="1812730" y="265873"/>
                </a:lnTo>
                <a:cubicBezTo>
                  <a:pt x="1807705" y="274825"/>
                  <a:pt x="1802096" y="283732"/>
                  <a:pt x="1802202" y="293056"/>
                </a:cubicBezTo>
                <a:cubicBezTo>
                  <a:pt x="1809157" y="307275"/>
                  <a:pt x="1817049" y="295189"/>
                  <a:pt x="1824306" y="299895"/>
                </a:cubicBezTo>
                <a:cubicBezTo>
                  <a:pt x="1820317" y="273233"/>
                  <a:pt x="1841488" y="281632"/>
                  <a:pt x="1846976" y="286370"/>
                </a:cubicBezTo>
                <a:cubicBezTo>
                  <a:pt x="1843618" y="258061"/>
                  <a:pt x="1860984" y="270746"/>
                  <a:pt x="1860682" y="256861"/>
                </a:cubicBezTo>
                <a:lnTo>
                  <a:pt x="1860829" y="251920"/>
                </a:lnTo>
                <a:lnTo>
                  <a:pt x="1839026" y="242515"/>
                </a:lnTo>
                <a:close/>
                <a:moveTo>
                  <a:pt x="1698643" y="239074"/>
                </a:moveTo>
                <a:cubicBezTo>
                  <a:pt x="1711838" y="257729"/>
                  <a:pt x="1725665" y="257279"/>
                  <a:pt x="1739491" y="257550"/>
                </a:cubicBezTo>
                <a:cubicBezTo>
                  <a:pt x="1739009" y="232299"/>
                  <a:pt x="1710369" y="241865"/>
                  <a:pt x="1698643" y="239074"/>
                </a:cubicBezTo>
                <a:close/>
                <a:moveTo>
                  <a:pt x="3702612" y="237107"/>
                </a:moveTo>
                <a:cubicBezTo>
                  <a:pt x="3706570" y="245863"/>
                  <a:pt x="3714939" y="255041"/>
                  <a:pt x="3711340" y="263319"/>
                </a:cubicBezTo>
                <a:cubicBezTo>
                  <a:pt x="3704890" y="256120"/>
                  <a:pt x="3707772" y="270517"/>
                  <a:pt x="3701384" y="277714"/>
                </a:cubicBezTo>
                <a:cubicBezTo>
                  <a:pt x="3694935" y="268775"/>
                  <a:pt x="3698442" y="260497"/>
                  <a:pt x="3692596" y="251620"/>
                </a:cubicBezTo>
                <a:cubicBezTo>
                  <a:pt x="3695954" y="246735"/>
                  <a:pt x="3699284" y="241934"/>
                  <a:pt x="3702612" y="237107"/>
                </a:cubicBezTo>
                <a:close/>
                <a:moveTo>
                  <a:pt x="3897008" y="236866"/>
                </a:moveTo>
                <a:cubicBezTo>
                  <a:pt x="3903818" y="256930"/>
                  <a:pt x="3911978" y="233837"/>
                  <a:pt x="3918844" y="253841"/>
                </a:cubicBezTo>
                <a:cubicBezTo>
                  <a:pt x="3911017" y="265419"/>
                  <a:pt x="3903788" y="258939"/>
                  <a:pt x="3895812" y="277595"/>
                </a:cubicBezTo>
                <a:cubicBezTo>
                  <a:pt x="3883394" y="263047"/>
                  <a:pt x="3890352" y="249912"/>
                  <a:pt x="3897008" y="236866"/>
                </a:cubicBezTo>
                <a:close/>
                <a:moveTo>
                  <a:pt x="3683568" y="235640"/>
                </a:moveTo>
                <a:cubicBezTo>
                  <a:pt x="3689084" y="244487"/>
                  <a:pt x="3692236" y="253303"/>
                  <a:pt x="3692324" y="261701"/>
                </a:cubicBezTo>
                <a:cubicBezTo>
                  <a:pt x="3687824" y="268691"/>
                  <a:pt x="3683568" y="269918"/>
                  <a:pt x="3679280" y="270967"/>
                </a:cubicBezTo>
                <a:cubicBezTo>
                  <a:pt x="3670313" y="258403"/>
                  <a:pt x="3673970" y="246735"/>
                  <a:pt x="3683568" y="235640"/>
                </a:cubicBezTo>
                <a:close/>
                <a:moveTo>
                  <a:pt x="4273100" y="235487"/>
                </a:moveTo>
                <a:cubicBezTo>
                  <a:pt x="4279606" y="244487"/>
                  <a:pt x="4276068" y="252734"/>
                  <a:pt x="4281916" y="261701"/>
                </a:cubicBezTo>
                <a:cubicBezTo>
                  <a:pt x="4300597" y="240196"/>
                  <a:pt x="4318055" y="263051"/>
                  <a:pt x="4336439" y="250573"/>
                </a:cubicBezTo>
                <a:cubicBezTo>
                  <a:pt x="4321922" y="259661"/>
                  <a:pt x="4343698" y="271536"/>
                  <a:pt x="4329150" y="280596"/>
                </a:cubicBezTo>
                <a:cubicBezTo>
                  <a:pt x="4311367" y="286383"/>
                  <a:pt x="4295022" y="253152"/>
                  <a:pt x="4280688" y="302308"/>
                </a:cubicBezTo>
                <a:cubicBezTo>
                  <a:pt x="4270818" y="279635"/>
                  <a:pt x="4259454" y="302788"/>
                  <a:pt x="4248895" y="299818"/>
                </a:cubicBezTo>
                <a:cubicBezTo>
                  <a:pt x="4250306" y="288001"/>
                  <a:pt x="4258463" y="276878"/>
                  <a:pt x="4253156" y="264430"/>
                </a:cubicBezTo>
                <a:cubicBezTo>
                  <a:pt x="4248206" y="272436"/>
                  <a:pt x="4242088" y="252282"/>
                  <a:pt x="4250186" y="259148"/>
                </a:cubicBezTo>
                <a:cubicBezTo>
                  <a:pt x="4258942" y="260409"/>
                  <a:pt x="4273006" y="251803"/>
                  <a:pt x="4273100" y="235487"/>
                </a:cubicBezTo>
                <a:close/>
                <a:moveTo>
                  <a:pt x="3148111" y="234826"/>
                </a:moveTo>
                <a:cubicBezTo>
                  <a:pt x="3138545" y="236808"/>
                  <a:pt x="3125169" y="284733"/>
                  <a:pt x="3109003" y="262388"/>
                </a:cubicBezTo>
                <a:cubicBezTo>
                  <a:pt x="3103907" y="272195"/>
                  <a:pt x="3106604" y="282541"/>
                  <a:pt x="3114431" y="293369"/>
                </a:cubicBezTo>
                <a:cubicBezTo>
                  <a:pt x="3121059" y="285991"/>
                  <a:pt x="3128139" y="263736"/>
                  <a:pt x="3133864" y="284673"/>
                </a:cubicBezTo>
                <a:cubicBezTo>
                  <a:pt x="3141302" y="257022"/>
                  <a:pt x="3160978" y="261940"/>
                  <a:pt x="3148111" y="234826"/>
                </a:cubicBezTo>
                <a:close/>
                <a:moveTo>
                  <a:pt x="521813" y="234826"/>
                </a:moveTo>
                <a:cubicBezTo>
                  <a:pt x="525711" y="245923"/>
                  <a:pt x="534530" y="241335"/>
                  <a:pt x="530900" y="250841"/>
                </a:cubicBezTo>
                <a:cubicBezTo>
                  <a:pt x="521665" y="257591"/>
                  <a:pt x="522024" y="275646"/>
                  <a:pt x="501809" y="263889"/>
                </a:cubicBezTo>
                <a:cubicBezTo>
                  <a:pt x="510896" y="242865"/>
                  <a:pt x="521514" y="253423"/>
                  <a:pt x="521813" y="234826"/>
                </a:cubicBezTo>
                <a:close/>
                <a:moveTo>
                  <a:pt x="1930923" y="234184"/>
                </a:moveTo>
                <a:lnTo>
                  <a:pt x="1927365" y="236986"/>
                </a:lnTo>
                <a:cubicBezTo>
                  <a:pt x="1932567" y="240405"/>
                  <a:pt x="1937837" y="241544"/>
                  <a:pt x="1943184" y="240293"/>
                </a:cubicBezTo>
                <a:lnTo>
                  <a:pt x="1946057" y="238341"/>
                </a:lnTo>
                <a:close/>
                <a:moveTo>
                  <a:pt x="4185831" y="230182"/>
                </a:moveTo>
                <a:cubicBezTo>
                  <a:pt x="4190225" y="228480"/>
                  <a:pt x="4194904" y="229081"/>
                  <a:pt x="4199210" y="231033"/>
                </a:cubicBezTo>
                <a:cubicBezTo>
                  <a:pt x="4207821" y="234933"/>
                  <a:pt x="4214942" y="244247"/>
                  <a:pt x="4215334" y="251381"/>
                </a:cubicBezTo>
                <a:cubicBezTo>
                  <a:pt x="4201866" y="239325"/>
                  <a:pt x="4187710" y="251202"/>
                  <a:pt x="4174154" y="243136"/>
                </a:cubicBezTo>
                <a:cubicBezTo>
                  <a:pt x="4177327" y="235886"/>
                  <a:pt x="4181437" y="231884"/>
                  <a:pt x="4185831" y="230182"/>
                </a:cubicBezTo>
                <a:close/>
                <a:moveTo>
                  <a:pt x="585693" y="229669"/>
                </a:moveTo>
                <a:cubicBezTo>
                  <a:pt x="567548" y="255252"/>
                  <a:pt x="552761" y="268686"/>
                  <a:pt x="543316" y="261998"/>
                </a:cubicBezTo>
                <a:cubicBezTo>
                  <a:pt x="557950" y="235397"/>
                  <a:pt x="571656" y="239325"/>
                  <a:pt x="585693" y="229669"/>
                </a:cubicBezTo>
                <a:close/>
                <a:moveTo>
                  <a:pt x="2134777" y="228495"/>
                </a:moveTo>
                <a:cubicBezTo>
                  <a:pt x="2130529" y="228170"/>
                  <a:pt x="2126189" y="230899"/>
                  <a:pt x="2121765" y="236687"/>
                </a:cubicBezTo>
                <a:cubicBezTo>
                  <a:pt x="2124748" y="243631"/>
                  <a:pt x="2127792" y="248570"/>
                  <a:pt x="2130876" y="252038"/>
                </a:cubicBezTo>
                <a:lnTo>
                  <a:pt x="2131124" y="252210"/>
                </a:lnTo>
                <a:lnTo>
                  <a:pt x="2132184" y="251510"/>
                </a:lnTo>
                <a:cubicBezTo>
                  <a:pt x="2135891" y="248708"/>
                  <a:pt x="2139447" y="245339"/>
                  <a:pt x="2143158" y="240245"/>
                </a:cubicBezTo>
                <a:lnTo>
                  <a:pt x="2145030" y="236846"/>
                </a:lnTo>
                <a:close/>
                <a:moveTo>
                  <a:pt x="1658801" y="225469"/>
                </a:moveTo>
                <a:lnTo>
                  <a:pt x="1657623" y="225842"/>
                </a:lnTo>
                <a:lnTo>
                  <a:pt x="1645714" y="238727"/>
                </a:lnTo>
                <a:lnTo>
                  <a:pt x="1646571" y="241424"/>
                </a:lnTo>
                <a:cubicBezTo>
                  <a:pt x="1651392" y="249253"/>
                  <a:pt x="1661289" y="247358"/>
                  <a:pt x="1667925" y="254220"/>
                </a:cubicBezTo>
                <a:lnTo>
                  <a:pt x="1670209" y="260990"/>
                </a:lnTo>
                <a:lnTo>
                  <a:pt x="1675879" y="252779"/>
                </a:lnTo>
                <a:cubicBezTo>
                  <a:pt x="1674148" y="238608"/>
                  <a:pt x="1663814" y="241410"/>
                  <a:pt x="1662056" y="237889"/>
                </a:cubicBezTo>
                <a:lnTo>
                  <a:pt x="1662849" y="234929"/>
                </a:lnTo>
                <a:close/>
                <a:moveTo>
                  <a:pt x="1623478" y="222176"/>
                </a:moveTo>
                <a:cubicBezTo>
                  <a:pt x="1615817" y="222611"/>
                  <a:pt x="1609286" y="229417"/>
                  <a:pt x="1609329" y="242466"/>
                </a:cubicBezTo>
                <a:cubicBezTo>
                  <a:pt x="1618522" y="253802"/>
                  <a:pt x="1628043" y="254797"/>
                  <a:pt x="1637578" y="255558"/>
                </a:cubicBezTo>
                <a:lnTo>
                  <a:pt x="1641440" y="256161"/>
                </a:lnTo>
                <a:lnTo>
                  <a:pt x="1636872" y="250063"/>
                </a:lnTo>
                <a:cubicBezTo>
                  <a:pt x="1644159" y="245520"/>
                  <a:pt x="1642351" y="240271"/>
                  <a:pt x="1640540" y="235033"/>
                </a:cubicBezTo>
                <a:lnTo>
                  <a:pt x="1640663" y="234533"/>
                </a:lnTo>
                <a:lnTo>
                  <a:pt x="1635142" y="226320"/>
                </a:lnTo>
                <a:cubicBezTo>
                  <a:pt x="1631424" y="223334"/>
                  <a:pt x="1627310" y="221958"/>
                  <a:pt x="1623478" y="222176"/>
                </a:cubicBezTo>
                <a:close/>
                <a:moveTo>
                  <a:pt x="3763821" y="216325"/>
                </a:moveTo>
                <a:cubicBezTo>
                  <a:pt x="3767332" y="224121"/>
                  <a:pt x="3786315" y="219985"/>
                  <a:pt x="3779237" y="232848"/>
                </a:cubicBezTo>
                <a:cubicBezTo>
                  <a:pt x="3761032" y="213355"/>
                  <a:pt x="3759894" y="254354"/>
                  <a:pt x="3743817" y="245415"/>
                </a:cubicBezTo>
                <a:cubicBezTo>
                  <a:pt x="3750477" y="235730"/>
                  <a:pt x="3757165" y="226014"/>
                  <a:pt x="3763821" y="216325"/>
                </a:cubicBezTo>
                <a:close/>
                <a:moveTo>
                  <a:pt x="1781369" y="215513"/>
                </a:moveTo>
                <a:cubicBezTo>
                  <a:pt x="1778008" y="220461"/>
                  <a:pt x="1774953" y="216982"/>
                  <a:pt x="1771713" y="219920"/>
                </a:cubicBezTo>
                <a:cubicBezTo>
                  <a:pt x="1769425" y="220896"/>
                  <a:pt x="1768148" y="223388"/>
                  <a:pt x="1767344" y="226380"/>
                </a:cubicBezTo>
                <a:lnTo>
                  <a:pt x="1766713" y="230285"/>
                </a:lnTo>
                <a:lnTo>
                  <a:pt x="1778597" y="230139"/>
                </a:lnTo>
                <a:cubicBezTo>
                  <a:pt x="1789905" y="241174"/>
                  <a:pt x="1781748" y="250739"/>
                  <a:pt x="1790385" y="261660"/>
                </a:cubicBezTo>
                <a:lnTo>
                  <a:pt x="1817857" y="239931"/>
                </a:lnTo>
                <a:lnTo>
                  <a:pt x="1815454" y="239638"/>
                </a:lnTo>
                <a:cubicBezTo>
                  <a:pt x="1808162" y="240857"/>
                  <a:pt x="1801588" y="244678"/>
                  <a:pt x="1796182" y="252370"/>
                </a:cubicBezTo>
                <a:cubicBezTo>
                  <a:pt x="1784548" y="239625"/>
                  <a:pt x="1793035" y="228288"/>
                  <a:pt x="1781369" y="215513"/>
                </a:cubicBezTo>
                <a:close/>
                <a:moveTo>
                  <a:pt x="3088247" y="215123"/>
                </a:moveTo>
                <a:cubicBezTo>
                  <a:pt x="3085070" y="219953"/>
                  <a:pt x="3089420" y="225381"/>
                  <a:pt x="3091009" y="230686"/>
                </a:cubicBezTo>
                <a:lnTo>
                  <a:pt x="3085085" y="235205"/>
                </a:lnTo>
                <a:close/>
                <a:moveTo>
                  <a:pt x="1729473" y="213536"/>
                </a:moveTo>
                <a:lnTo>
                  <a:pt x="1725717" y="215959"/>
                </a:lnTo>
                <a:cubicBezTo>
                  <a:pt x="1721307" y="218087"/>
                  <a:pt x="1718227" y="219414"/>
                  <a:pt x="1721344" y="225699"/>
                </a:cubicBezTo>
                <a:cubicBezTo>
                  <a:pt x="1730900" y="226313"/>
                  <a:pt x="1740392" y="228833"/>
                  <a:pt x="1749906" y="230494"/>
                </a:cubicBezTo>
                <a:lnTo>
                  <a:pt x="1751288" y="230477"/>
                </a:lnTo>
                <a:lnTo>
                  <a:pt x="1743067" y="220233"/>
                </a:lnTo>
                <a:close/>
                <a:moveTo>
                  <a:pt x="3712957" y="212424"/>
                </a:moveTo>
                <a:cubicBezTo>
                  <a:pt x="3723694" y="207656"/>
                  <a:pt x="3733799" y="224961"/>
                  <a:pt x="3744088" y="235248"/>
                </a:cubicBezTo>
                <a:cubicBezTo>
                  <a:pt x="3734760" y="256331"/>
                  <a:pt x="3710766" y="222863"/>
                  <a:pt x="3712957" y="212424"/>
                </a:cubicBezTo>
                <a:close/>
                <a:moveTo>
                  <a:pt x="2075545" y="210395"/>
                </a:moveTo>
                <a:cubicBezTo>
                  <a:pt x="2069811" y="211386"/>
                  <a:pt x="2063685" y="214236"/>
                  <a:pt x="2057870" y="218559"/>
                </a:cubicBezTo>
                <a:lnTo>
                  <a:pt x="2051390" y="225514"/>
                </a:lnTo>
                <a:lnTo>
                  <a:pt x="2045995" y="240756"/>
                </a:lnTo>
                <a:lnTo>
                  <a:pt x="2067235" y="251519"/>
                </a:lnTo>
                <a:lnTo>
                  <a:pt x="2065437" y="248060"/>
                </a:lnTo>
                <a:cubicBezTo>
                  <a:pt x="2061826" y="243952"/>
                  <a:pt x="2057195" y="240465"/>
                  <a:pt x="2058124" y="231765"/>
                </a:cubicBezTo>
                <a:cubicBezTo>
                  <a:pt x="2076299" y="208705"/>
                  <a:pt x="2076267" y="238757"/>
                  <a:pt x="2089645" y="244334"/>
                </a:cubicBezTo>
                <a:cubicBezTo>
                  <a:pt x="2096032" y="237286"/>
                  <a:pt x="2093182" y="222863"/>
                  <a:pt x="2099690" y="229848"/>
                </a:cubicBezTo>
                <a:cubicBezTo>
                  <a:pt x="2096932" y="213863"/>
                  <a:pt x="2087019" y="208412"/>
                  <a:pt x="2075545" y="210395"/>
                </a:cubicBezTo>
                <a:close/>
                <a:moveTo>
                  <a:pt x="1716632" y="208720"/>
                </a:moveTo>
                <a:lnTo>
                  <a:pt x="1695503" y="209504"/>
                </a:lnTo>
                <a:lnTo>
                  <a:pt x="1687787" y="218137"/>
                </a:lnTo>
                <a:lnTo>
                  <a:pt x="1691602" y="223192"/>
                </a:lnTo>
                <a:lnTo>
                  <a:pt x="1697941" y="225549"/>
                </a:lnTo>
                <a:lnTo>
                  <a:pt x="1699253" y="225159"/>
                </a:lnTo>
                <a:lnTo>
                  <a:pt x="1710512" y="215933"/>
                </a:lnTo>
                <a:close/>
                <a:moveTo>
                  <a:pt x="3541962" y="206839"/>
                </a:moveTo>
                <a:cubicBezTo>
                  <a:pt x="3543500" y="205963"/>
                  <a:pt x="3545270" y="206600"/>
                  <a:pt x="3547286" y="209726"/>
                </a:cubicBezTo>
                <a:cubicBezTo>
                  <a:pt x="3536101" y="245835"/>
                  <a:pt x="3555024" y="202919"/>
                  <a:pt x="3566032" y="221331"/>
                </a:cubicBezTo>
                <a:cubicBezTo>
                  <a:pt x="3558922" y="242595"/>
                  <a:pt x="3558713" y="232818"/>
                  <a:pt x="3546028" y="250423"/>
                </a:cubicBezTo>
                <a:cubicBezTo>
                  <a:pt x="3541979" y="243315"/>
                  <a:pt x="3537958" y="236206"/>
                  <a:pt x="3533940" y="229068"/>
                </a:cubicBezTo>
                <a:cubicBezTo>
                  <a:pt x="3534817" y="225695"/>
                  <a:pt x="3537346" y="209467"/>
                  <a:pt x="3541962" y="206839"/>
                </a:cubicBezTo>
                <a:close/>
                <a:moveTo>
                  <a:pt x="4347384" y="205497"/>
                </a:moveTo>
                <a:cubicBezTo>
                  <a:pt x="4355575" y="218154"/>
                  <a:pt x="4347297" y="229398"/>
                  <a:pt x="4349514" y="241486"/>
                </a:cubicBezTo>
                <a:cubicBezTo>
                  <a:pt x="4344387" y="235786"/>
                  <a:pt x="4338959" y="238098"/>
                  <a:pt x="4334070" y="224902"/>
                </a:cubicBezTo>
                <a:cubicBezTo>
                  <a:pt x="4342886" y="211225"/>
                  <a:pt x="4345854" y="224060"/>
                  <a:pt x="4347384" y="205497"/>
                </a:cubicBezTo>
                <a:close/>
                <a:moveTo>
                  <a:pt x="3592126" y="203070"/>
                </a:moveTo>
                <a:cubicBezTo>
                  <a:pt x="3595126" y="208405"/>
                  <a:pt x="3598183" y="213715"/>
                  <a:pt x="3601183" y="218994"/>
                </a:cubicBezTo>
                <a:cubicBezTo>
                  <a:pt x="3592335" y="231952"/>
                  <a:pt x="3580996" y="244665"/>
                  <a:pt x="3580908" y="258220"/>
                </a:cubicBezTo>
                <a:cubicBezTo>
                  <a:pt x="3574370" y="249225"/>
                  <a:pt x="3577910" y="241038"/>
                  <a:pt x="3572122" y="232013"/>
                </a:cubicBezTo>
                <a:cubicBezTo>
                  <a:pt x="3585287" y="220974"/>
                  <a:pt x="3581599" y="226643"/>
                  <a:pt x="3582379" y="207358"/>
                </a:cubicBezTo>
                <a:cubicBezTo>
                  <a:pt x="3585496" y="210447"/>
                  <a:pt x="3588705" y="209517"/>
                  <a:pt x="3592126" y="203070"/>
                </a:cubicBezTo>
                <a:close/>
                <a:moveTo>
                  <a:pt x="2929279" y="199022"/>
                </a:moveTo>
                <a:cubicBezTo>
                  <a:pt x="2944091" y="200909"/>
                  <a:pt x="2958807" y="205661"/>
                  <a:pt x="2973355" y="216114"/>
                </a:cubicBezTo>
                <a:cubicBezTo>
                  <a:pt x="2942152" y="234852"/>
                  <a:pt x="2912328" y="206335"/>
                  <a:pt x="2880908" y="229994"/>
                </a:cubicBezTo>
                <a:lnTo>
                  <a:pt x="2877988" y="232926"/>
                </a:lnTo>
                <a:lnTo>
                  <a:pt x="2892751" y="249156"/>
                </a:lnTo>
                <a:lnTo>
                  <a:pt x="2886560" y="247159"/>
                </a:lnTo>
                <a:lnTo>
                  <a:pt x="2876939" y="233977"/>
                </a:lnTo>
                <a:lnTo>
                  <a:pt x="2867336" y="243616"/>
                </a:lnTo>
                <a:cubicBezTo>
                  <a:pt x="2872852" y="233331"/>
                  <a:pt x="2860530" y="237559"/>
                  <a:pt x="2864637" y="228021"/>
                </a:cubicBezTo>
                <a:lnTo>
                  <a:pt x="2871864" y="227028"/>
                </a:lnTo>
                <a:lnTo>
                  <a:pt x="2868792" y="222822"/>
                </a:lnTo>
                <a:lnTo>
                  <a:pt x="2872536" y="226936"/>
                </a:lnTo>
                <a:lnTo>
                  <a:pt x="2877423" y="226264"/>
                </a:lnTo>
                <a:cubicBezTo>
                  <a:pt x="2881746" y="223748"/>
                  <a:pt x="2886095" y="220478"/>
                  <a:pt x="2890369" y="219985"/>
                </a:cubicBezTo>
                <a:cubicBezTo>
                  <a:pt x="2887310" y="212937"/>
                  <a:pt x="2881221" y="205678"/>
                  <a:pt x="2884641" y="199139"/>
                </a:cubicBezTo>
                <a:cubicBezTo>
                  <a:pt x="2899560" y="198120"/>
                  <a:pt x="2914465" y="197138"/>
                  <a:pt x="2929279" y="199022"/>
                </a:cubicBezTo>
                <a:close/>
                <a:moveTo>
                  <a:pt x="4099056" y="196470"/>
                </a:moveTo>
                <a:cubicBezTo>
                  <a:pt x="4111084" y="201209"/>
                  <a:pt x="4119512" y="204448"/>
                  <a:pt x="4120562" y="223612"/>
                </a:cubicBezTo>
                <a:cubicBezTo>
                  <a:pt x="4113423" y="213954"/>
                  <a:pt x="4105266" y="236597"/>
                  <a:pt x="4098128" y="227031"/>
                </a:cubicBezTo>
                <a:cubicBezTo>
                  <a:pt x="4106738" y="217463"/>
                  <a:pt x="4093118" y="206247"/>
                  <a:pt x="4099056" y="196470"/>
                </a:cubicBezTo>
                <a:close/>
                <a:moveTo>
                  <a:pt x="1862511" y="194674"/>
                </a:moveTo>
                <a:cubicBezTo>
                  <a:pt x="1859586" y="194562"/>
                  <a:pt x="1856603" y="196479"/>
                  <a:pt x="1853583" y="199540"/>
                </a:cubicBezTo>
                <a:cubicBezTo>
                  <a:pt x="1847543" y="205661"/>
                  <a:pt x="1841361" y="216366"/>
                  <a:pt x="1835261" y="224629"/>
                </a:cubicBezTo>
                <a:cubicBezTo>
                  <a:pt x="1846718" y="232698"/>
                  <a:pt x="1858834" y="218721"/>
                  <a:pt x="1871069" y="201958"/>
                </a:cubicBezTo>
                <a:cubicBezTo>
                  <a:pt x="1868296" y="196918"/>
                  <a:pt x="1865434" y="194783"/>
                  <a:pt x="1862511" y="194674"/>
                </a:cubicBezTo>
                <a:close/>
                <a:moveTo>
                  <a:pt x="3275918" y="194280"/>
                </a:moveTo>
                <a:cubicBezTo>
                  <a:pt x="3288784" y="192541"/>
                  <a:pt x="3300075" y="199858"/>
                  <a:pt x="3304364" y="231677"/>
                </a:cubicBezTo>
                <a:cubicBezTo>
                  <a:pt x="3281990" y="234227"/>
                  <a:pt x="3259886" y="228801"/>
                  <a:pt x="3238054" y="211225"/>
                </a:cubicBezTo>
                <a:cubicBezTo>
                  <a:pt x="3248623" y="206816"/>
                  <a:pt x="3263057" y="196020"/>
                  <a:pt x="3275918" y="194280"/>
                </a:cubicBezTo>
                <a:close/>
                <a:moveTo>
                  <a:pt x="4252158" y="193556"/>
                </a:moveTo>
                <a:cubicBezTo>
                  <a:pt x="4255394" y="191925"/>
                  <a:pt x="4258582" y="191820"/>
                  <a:pt x="4261700" y="193799"/>
                </a:cubicBezTo>
                <a:cubicBezTo>
                  <a:pt x="4250002" y="208255"/>
                  <a:pt x="4266349" y="224810"/>
                  <a:pt x="4257108" y="239386"/>
                </a:cubicBezTo>
                <a:cubicBezTo>
                  <a:pt x="4252163" y="228226"/>
                  <a:pt x="4246734" y="233057"/>
                  <a:pt x="4241724" y="222830"/>
                </a:cubicBezTo>
                <a:cubicBezTo>
                  <a:pt x="4255642" y="207593"/>
                  <a:pt x="4255252" y="219830"/>
                  <a:pt x="4242326" y="202467"/>
                </a:cubicBezTo>
                <a:cubicBezTo>
                  <a:pt x="4245638" y="198344"/>
                  <a:pt x="4248923" y="195186"/>
                  <a:pt x="4252158" y="193556"/>
                </a:cubicBezTo>
                <a:close/>
                <a:moveTo>
                  <a:pt x="1905625" y="192037"/>
                </a:moveTo>
                <a:cubicBezTo>
                  <a:pt x="1902540" y="191210"/>
                  <a:pt x="1899191" y="191492"/>
                  <a:pt x="1895637" y="193166"/>
                </a:cubicBezTo>
                <a:cubicBezTo>
                  <a:pt x="1890896" y="195400"/>
                  <a:pt x="1885789" y="200112"/>
                  <a:pt x="1880460" y="207985"/>
                </a:cubicBezTo>
                <a:cubicBezTo>
                  <a:pt x="1888315" y="232637"/>
                  <a:pt x="1890627" y="228258"/>
                  <a:pt x="1882495" y="243763"/>
                </a:cubicBezTo>
                <a:cubicBezTo>
                  <a:pt x="1898243" y="258459"/>
                  <a:pt x="1895872" y="217342"/>
                  <a:pt x="1911288" y="240975"/>
                </a:cubicBezTo>
                <a:cubicBezTo>
                  <a:pt x="1903461" y="252402"/>
                  <a:pt x="1896294" y="245953"/>
                  <a:pt x="1888255" y="264579"/>
                </a:cubicBezTo>
                <a:cubicBezTo>
                  <a:pt x="1880721" y="261632"/>
                  <a:pt x="1872551" y="257470"/>
                  <a:pt x="1864195" y="253371"/>
                </a:cubicBezTo>
                <a:lnTo>
                  <a:pt x="1861882" y="252372"/>
                </a:lnTo>
                <a:lnTo>
                  <a:pt x="1864279" y="267359"/>
                </a:lnTo>
                <a:cubicBezTo>
                  <a:pt x="1862099" y="273992"/>
                  <a:pt x="1859678" y="280613"/>
                  <a:pt x="1866110" y="287900"/>
                </a:cubicBezTo>
                <a:cubicBezTo>
                  <a:pt x="1883066" y="300862"/>
                  <a:pt x="1895400" y="255849"/>
                  <a:pt x="1906741" y="257150"/>
                </a:cubicBezTo>
                <a:lnTo>
                  <a:pt x="1908828" y="258754"/>
                </a:lnTo>
                <a:lnTo>
                  <a:pt x="1913058" y="237889"/>
                </a:lnTo>
                <a:cubicBezTo>
                  <a:pt x="1911296" y="228349"/>
                  <a:pt x="1906267" y="220476"/>
                  <a:pt x="1899171" y="219649"/>
                </a:cubicBezTo>
                <a:cubicBezTo>
                  <a:pt x="1908378" y="196948"/>
                  <a:pt x="1915636" y="239504"/>
                  <a:pt x="1924636" y="221598"/>
                </a:cubicBezTo>
                <a:cubicBezTo>
                  <a:pt x="1921749" y="206958"/>
                  <a:pt x="1914879" y="194516"/>
                  <a:pt x="1905625" y="192037"/>
                </a:cubicBezTo>
                <a:close/>
                <a:moveTo>
                  <a:pt x="2257172" y="186032"/>
                </a:moveTo>
                <a:cubicBezTo>
                  <a:pt x="2251076" y="210503"/>
                  <a:pt x="2239938" y="210482"/>
                  <a:pt x="2232725" y="218165"/>
                </a:cubicBezTo>
                <a:lnTo>
                  <a:pt x="2231981" y="219694"/>
                </a:lnTo>
                <a:lnTo>
                  <a:pt x="2237095" y="220409"/>
                </a:lnTo>
                <a:cubicBezTo>
                  <a:pt x="2245892" y="223423"/>
                  <a:pt x="2254979" y="227688"/>
                  <a:pt x="2263720" y="231407"/>
                </a:cubicBezTo>
                <a:lnTo>
                  <a:pt x="2267438" y="232577"/>
                </a:lnTo>
                <a:lnTo>
                  <a:pt x="2278346" y="223371"/>
                </a:lnTo>
                <a:cubicBezTo>
                  <a:pt x="2270520" y="201687"/>
                  <a:pt x="2261043" y="232459"/>
                  <a:pt x="2252917" y="221419"/>
                </a:cubicBezTo>
                <a:cubicBezTo>
                  <a:pt x="2243828" y="208825"/>
                  <a:pt x="2274417" y="199315"/>
                  <a:pt x="2257172" y="186032"/>
                </a:cubicBezTo>
                <a:close/>
                <a:moveTo>
                  <a:pt x="1922533" y="185549"/>
                </a:moveTo>
                <a:cubicBezTo>
                  <a:pt x="1917855" y="212933"/>
                  <a:pt x="1941338" y="186543"/>
                  <a:pt x="1947337" y="207865"/>
                </a:cubicBezTo>
                <a:cubicBezTo>
                  <a:pt x="1948619" y="212845"/>
                  <a:pt x="1948323" y="216526"/>
                  <a:pt x="1947080" y="219408"/>
                </a:cubicBezTo>
                <a:lnTo>
                  <a:pt x="1943841" y="223078"/>
                </a:lnTo>
                <a:lnTo>
                  <a:pt x="1947220" y="223095"/>
                </a:lnTo>
                <a:lnTo>
                  <a:pt x="1959300" y="227634"/>
                </a:lnTo>
                <a:lnTo>
                  <a:pt x="1957026" y="203544"/>
                </a:lnTo>
                <a:cubicBezTo>
                  <a:pt x="1946076" y="179643"/>
                  <a:pt x="1934232" y="185941"/>
                  <a:pt x="1922533" y="185549"/>
                </a:cubicBezTo>
                <a:close/>
                <a:moveTo>
                  <a:pt x="1498841" y="183867"/>
                </a:moveTo>
                <a:lnTo>
                  <a:pt x="1494473" y="187277"/>
                </a:lnTo>
                <a:cubicBezTo>
                  <a:pt x="1491212" y="192440"/>
                  <a:pt x="1488483" y="199427"/>
                  <a:pt x="1486070" y="207285"/>
                </a:cubicBezTo>
                <a:cubicBezTo>
                  <a:pt x="1496175" y="212532"/>
                  <a:pt x="1500568" y="211535"/>
                  <a:pt x="1504209" y="210031"/>
                </a:cubicBezTo>
                <a:lnTo>
                  <a:pt x="1506854" y="209114"/>
                </a:lnTo>
                <a:lnTo>
                  <a:pt x="1510882" y="199499"/>
                </a:lnTo>
                <a:cubicBezTo>
                  <a:pt x="1512583" y="204853"/>
                  <a:pt x="1514369" y="207438"/>
                  <a:pt x="1516203" y="208437"/>
                </a:cubicBezTo>
                <a:lnTo>
                  <a:pt x="1517746" y="208272"/>
                </a:lnTo>
                <a:lnTo>
                  <a:pt x="1516525" y="186831"/>
                </a:lnTo>
                <a:lnTo>
                  <a:pt x="1511157" y="185933"/>
                </a:lnTo>
                <a:lnTo>
                  <a:pt x="1509658" y="189812"/>
                </a:lnTo>
                <a:cubicBezTo>
                  <a:pt x="1507851" y="190762"/>
                  <a:pt x="1506147" y="190568"/>
                  <a:pt x="1505301" y="188785"/>
                </a:cubicBezTo>
                <a:lnTo>
                  <a:pt x="1505576" y="184996"/>
                </a:lnTo>
                <a:close/>
                <a:moveTo>
                  <a:pt x="3417637" y="174187"/>
                </a:moveTo>
                <a:cubicBezTo>
                  <a:pt x="3427144" y="189933"/>
                  <a:pt x="3443519" y="201838"/>
                  <a:pt x="3462205" y="177634"/>
                </a:cubicBezTo>
                <a:cubicBezTo>
                  <a:pt x="3468953" y="198809"/>
                  <a:pt x="3476602" y="193711"/>
                  <a:pt x="3484007" y="194639"/>
                </a:cubicBezTo>
                <a:cubicBezTo>
                  <a:pt x="3469373" y="222053"/>
                  <a:pt x="3456714" y="181955"/>
                  <a:pt x="3442198" y="206697"/>
                </a:cubicBezTo>
                <a:cubicBezTo>
                  <a:pt x="3442770" y="220043"/>
                  <a:pt x="3445981" y="225620"/>
                  <a:pt x="3454287" y="228019"/>
                </a:cubicBezTo>
                <a:cubicBezTo>
                  <a:pt x="3448559" y="249824"/>
                  <a:pt x="3437432" y="263889"/>
                  <a:pt x="3424898" y="251142"/>
                </a:cubicBezTo>
                <a:cubicBezTo>
                  <a:pt x="3428975" y="239386"/>
                  <a:pt x="3447626" y="246735"/>
                  <a:pt x="3441570" y="227031"/>
                </a:cubicBezTo>
                <a:cubicBezTo>
                  <a:pt x="3425555" y="204808"/>
                  <a:pt x="3426005" y="250003"/>
                  <a:pt x="3412810" y="229908"/>
                </a:cubicBezTo>
                <a:cubicBezTo>
                  <a:pt x="3430983" y="212636"/>
                  <a:pt x="3416920" y="192871"/>
                  <a:pt x="3417637" y="174187"/>
                </a:cubicBezTo>
                <a:close/>
                <a:moveTo>
                  <a:pt x="1515788" y="173935"/>
                </a:moveTo>
                <a:lnTo>
                  <a:pt x="1515194" y="175475"/>
                </a:lnTo>
                <a:lnTo>
                  <a:pt x="1515890" y="175691"/>
                </a:lnTo>
                <a:close/>
                <a:moveTo>
                  <a:pt x="1611756" y="173136"/>
                </a:moveTo>
                <a:lnTo>
                  <a:pt x="1615494" y="194461"/>
                </a:lnTo>
                <a:cubicBezTo>
                  <a:pt x="1614397" y="202006"/>
                  <a:pt x="1613303" y="209562"/>
                  <a:pt x="1619556" y="217719"/>
                </a:cubicBezTo>
                <a:cubicBezTo>
                  <a:pt x="1636262" y="183320"/>
                  <a:pt x="1660105" y="222669"/>
                  <a:pt x="1670510" y="221769"/>
                </a:cubicBezTo>
                <a:lnTo>
                  <a:pt x="1661250" y="224696"/>
                </a:lnTo>
                <a:lnTo>
                  <a:pt x="1667784" y="230255"/>
                </a:lnTo>
                <a:lnTo>
                  <a:pt x="1671564" y="230570"/>
                </a:lnTo>
                <a:lnTo>
                  <a:pt x="1673509" y="228196"/>
                </a:lnTo>
                <a:lnTo>
                  <a:pt x="1677875" y="220271"/>
                </a:lnTo>
                <a:lnTo>
                  <a:pt x="1676722" y="212457"/>
                </a:lnTo>
                <a:cubicBezTo>
                  <a:pt x="1680022" y="207611"/>
                  <a:pt x="1684244" y="202841"/>
                  <a:pt x="1679968" y="197427"/>
                </a:cubicBezTo>
                <a:cubicBezTo>
                  <a:pt x="1674450" y="203576"/>
                  <a:pt x="1669562" y="189002"/>
                  <a:pt x="1664492" y="180961"/>
                </a:cubicBezTo>
                <a:cubicBezTo>
                  <a:pt x="1656395" y="202404"/>
                  <a:pt x="1649380" y="189420"/>
                  <a:pt x="1642390" y="174095"/>
                </a:cubicBezTo>
                <a:cubicBezTo>
                  <a:pt x="1638313" y="180632"/>
                  <a:pt x="1641673" y="187622"/>
                  <a:pt x="1635403" y="193948"/>
                </a:cubicBezTo>
                <a:cubicBezTo>
                  <a:pt x="1629397" y="181375"/>
                  <a:pt x="1622935" y="184625"/>
                  <a:pt x="1616728" y="179889"/>
                </a:cubicBezTo>
                <a:close/>
                <a:moveTo>
                  <a:pt x="1417061" y="171297"/>
                </a:moveTo>
                <a:cubicBezTo>
                  <a:pt x="1403625" y="191570"/>
                  <a:pt x="1390579" y="202307"/>
                  <a:pt x="1378282" y="188720"/>
                </a:cubicBezTo>
                <a:cubicBezTo>
                  <a:pt x="1381251" y="167036"/>
                  <a:pt x="1404583" y="175434"/>
                  <a:pt x="1417061" y="171297"/>
                </a:cubicBezTo>
                <a:close/>
                <a:moveTo>
                  <a:pt x="2375606" y="169778"/>
                </a:moveTo>
                <a:cubicBezTo>
                  <a:pt x="2377917" y="188494"/>
                  <a:pt x="2395550" y="177367"/>
                  <a:pt x="2387692" y="191100"/>
                </a:cubicBezTo>
                <a:cubicBezTo>
                  <a:pt x="2369937" y="181987"/>
                  <a:pt x="2375068" y="197131"/>
                  <a:pt x="2380735" y="211016"/>
                </a:cubicBezTo>
                <a:cubicBezTo>
                  <a:pt x="2377375" y="215843"/>
                  <a:pt x="2374014" y="220642"/>
                  <a:pt x="2370719" y="225441"/>
                </a:cubicBezTo>
                <a:cubicBezTo>
                  <a:pt x="2354433" y="212336"/>
                  <a:pt x="2374075" y="201930"/>
                  <a:pt x="2362230" y="189125"/>
                </a:cubicBezTo>
                <a:cubicBezTo>
                  <a:pt x="2371018" y="175477"/>
                  <a:pt x="2373986" y="188343"/>
                  <a:pt x="2375606" y="169778"/>
                </a:cubicBezTo>
                <a:close/>
                <a:moveTo>
                  <a:pt x="3121535" y="166506"/>
                </a:moveTo>
                <a:cubicBezTo>
                  <a:pt x="3119797" y="186392"/>
                  <a:pt x="3106871" y="221120"/>
                  <a:pt x="3092086" y="189661"/>
                </a:cubicBezTo>
                <a:cubicBezTo>
                  <a:pt x="3101981" y="179165"/>
                  <a:pt x="3111969" y="165909"/>
                  <a:pt x="3121535" y="166506"/>
                </a:cubicBezTo>
                <a:close/>
                <a:moveTo>
                  <a:pt x="3325746" y="162187"/>
                </a:moveTo>
                <a:cubicBezTo>
                  <a:pt x="3329809" y="167648"/>
                  <a:pt x="3334562" y="170795"/>
                  <a:pt x="3338196" y="175010"/>
                </a:cubicBezTo>
                <a:lnTo>
                  <a:pt x="3339596" y="179712"/>
                </a:lnTo>
                <a:close/>
                <a:moveTo>
                  <a:pt x="2838003" y="159881"/>
                </a:moveTo>
                <a:cubicBezTo>
                  <a:pt x="2850720" y="196470"/>
                  <a:pt x="2865294" y="171755"/>
                  <a:pt x="2879214" y="168066"/>
                </a:cubicBezTo>
                <a:cubicBezTo>
                  <a:pt x="2875342" y="176255"/>
                  <a:pt x="2882091" y="185371"/>
                  <a:pt x="2881639" y="193769"/>
                </a:cubicBezTo>
                <a:cubicBezTo>
                  <a:pt x="2857798" y="219830"/>
                  <a:pt x="2812691" y="146323"/>
                  <a:pt x="2808044" y="203337"/>
                </a:cubicBezTo>
                <a:cubicBezTo>
                  <a:pt x="2791727" y="180453"/>
                  <a:pt x="2774033" y="204537"/>
                  <a:pt x="2757150" y="199408"/>
                </a:cubicBezTo>
                <a:cubicBezTo>
                  <a:pt x="2767468" y="176014"/>
                  <a:pt x="2776372" y="195119"/>
                  <a:pt x="2786271" y="186364"/>
                </a:cubicBezTo>
                <a:cubicBezTo>
                  <a:pt x="2782280" y="177575"/>
                  <a:pt x="2773884" y="168455"/>
                  <a:pt x="2777451" y="160210"/>
                </a:cubicBezTo>
                <a:cubicBezTo>
                  <a:pt x="2797606" y="162099"/>
                  <a:pt x="2817281" y="178086"/>
                  <a:pt x="2838003" y="159881"/>
                </a:cubicBezTo>
                <a:close/>
                <a:moveTo>
                  <a:pt x="3153629" y="158804"/>
                </a:moveTo>
                <a:cubicBezTo>
                  <a:pt x="3172166" y="159762"/>
                  <a:pt x="3150480" y="180216"/>
                  <a:pt x="3162058" y="195091"/>
                </a:cubicBezTo>
                <a:cubicBezTo>
                  <a:pt x="3175074" y="169899"/>
                  <a:pt x="3197385" y="214376"/>
                  <a:pt x="3200805" y="177726"/>
                </a:cubicBezTo>
                <a:cubicBezTo>
                  <a:pt x="3204913" y="212636"/>
                  <a:pt x="3219189" y="181145"/>
                  <a:pt x="3231695" y="210777"/>
                </a:cubicBezTo>
                <a:cubicBezTo>
                  <a:pt x="3200773" y="214376"/>
                  <a:pt x="3153151" y="209758"/>
                  <a:pt x="3133625" y="187744"/>
                </a:cubicBezTo>
                <a:cubicBezTo>
                  <a:pt x="3149552" y="191283"/>
                  <a:pt x="3158697" y="186034"/>
                  <a:pt x="3153629" y="158804"/>
                </a:cubicBezTo>
                <a:close/>
                <a:moveTo>
                  <a:pt x="1957008" y="157574"/>
                </a:moveTo>
                <a:cubicBezTo>
                  <a:pt x="1953729" y="157839"/>
                  <a:pt x="1950718" y="160591"/>
                  <a:pt x="1948597" y="167228"/>
                </a:cubicBezTo>
                <a:cubicBezTo>
                  <a:pt x="1957775" y="180305"/>
                  <a:pt x="1967131" y="186092"/>
                  <a:pt x="1976758" y="184681"/>
                </a:cubicBezTo>
                <a:cubicBezTo>
                  <a:pt x="1978287" y="180468"/>
                  <a:pt x="1973369" y="169470"/>
                  <a:pt x="1967006" y="162842"/>
                </a:cubicBezTo>
                <a:cubicBezTo>
                  <a:pt x="1963826" y="159529"/>
                  <a:pt x="1960284" y="157307"/>
                  <a:pt x="1957008" y="157574"/>
                </a:cubicBezTo>
                <a:close/>
                <a:moveTo>
                  <a:pt x="2985686" y="151183"/>
                </a:moveTo>
                <a:cubicBezTo>
                  <a:pt x="2993837" y="152443"/>
                  <a:pt x="3000568" y="156878"/>
                  <a:pt x="3000344" y="167288"/>
                </a:cubicBezTo>
                <a:cubicBezTo>
                  <a:pt x="2987689" y="164949"/>
                  <a:pt x="2975061" y="161350"/>
                  <a:pt x="2962524" y="154151"/>
                </a:cubicBezTo>
                <a:cubicBezTo>
                  <a:pt x="2967970" y="151840"/>
                  <a:pt x="2977535" y="149923"/>
                  <a:pt x="2985686" y="151183"/>
                </a:cubicBezTo>
                <a:close/>
                <a:moveTo>
                  <a:pt x="1315930" y="143105"/>
                </a:moveTo>
                <a:cubicBezTo>
                  <a:pt x="1324238" y="148204"/>
                  <a:pt x="1332783" y="146944"/>
                  <a:pt x="1341032" y="155282"/>
                </a:cubicBezTo>
                <a:cubicBezTo>
                  <a:pt x="1335514" y="161580"/>
                  <a:pt x="1329786" y="175017"/>
                  <a:pt x="1324658" y="169259"/>
                </a:cubicBezTo>
                <a:cubicBezTo>
                  <a:pt x="1328048" y="162752"/>
                  <a:pt x="1323518" y="155642"/>
                  <a:pt x="1318931" y="148503"/>
                </a:cubicBezTo>
                <a:cubicBezTo>
                  <a:pt x="1317069" y="151172"/>
                  <a:pt x="1312693" y="149643"/>
                  <a:pt x="1315930" y="143105"/>
                </a:cubicBezTo>
                <a:close/>
                <a:moveTo>
                  <a:pt x="2698323" y="142504"/>
                </a:moveTo>
                <a:cubicBezTo>
                  <a:pt x="2704651" y="144144"/>
                  <a:pt x="2710861" y="149608"/>
                  <a:pt x="2716904" y="160540"/>
                </a:cubicBezTo>
                <a:cubicBezTo>
                  <a:pt x="2721163" y="132017"/>
                  <a:pt x="2764590" y="166116"/>
                  <a:pt x="2767797" y="164527"/>
                </a:cubicBezTo>
                <a:cubicBezTo>
                  <a:pt x="2751453" y="177336"/>
                  <a:pt x="2730098" y="156100"/>
                  <a:pt x="2722303" y="191581"/>
                </a:cubicBezTo>
                <a:cubicBezTo>
                  <a:pt x="2708115" y="169358"/>
                  <a:pt x="2693061" y="176975"/>
                  <a:pt x="2679025" y="147433"/>
                </a:cubicBezTo>
                <a:cubicBezTo>
                  <a:pt x="2685546" y="143054"/>
                  <a:pt x="2691995" y="140865"/>
                  <a:pt x="2698323" y="142504"/>
                </a:cubicBezTo>
                <a:close/>
                <a:moveTo>
                  <a:pt x="2161710" y="128101"/>
                </a:moveTo>
                <a:cubicBezTo>
                  <a:pt x="2153749" y="127549"/>
                  <a:pt x="2145665" y="131088"/>
                  <a:pt x="2137569" y="135978"/>
                </a:cubicBezTo>
                <a:cubicBezTo>
                  <a:pt x="2153374" y="139187"/>
                  <a:pt x="2168909" y="152654"/>
                  <a:pt x="2185135" y="144762"/>
                </a:cubicBezTo>
                <a:cubicBezTo>
                  <a:pt x="2177514" y="133292"/>
                  <a:pt x="2169674" y="128650"/>
                  <a:pt x="2161710" y="128101"/>
                </a:cubicBezTo>
                <a:close/>
                <a:moveTo>
                  <a:pt x="3151497" y="122933"/>
                </a:moveTo>
                <a:cubicBezTo>
                  <a:pt x="3154710" y="142487"/>
                  <a:pt x="3173872" y="130972"/>
                  <a:pt x="3166641" y="149625"/>
                </a:cubicBezTo>
                <a:cubicBezTo>
                  <a:pt x="3156056" y="143088"/>
                  <a:pt x="3128135" y="164350"/>
                  <a:pt x="3128764" y="136461"/>
                </a:cubicBezTo>
                <a:cubicBezTo>
                  <a:pt x="3142861" y="149173"/>
                  <a:pt x="3139923" y="143478"/>
                  <a:pt x="3151497" y="122933"/>
                </a:cubicBezTo>
                <a:close/>
                <a:moveTo>
                  <a:pt x="1927722" y="119752"/>
                </a:moveTo>
                <a:cubicBezTo>
                  <a:pt x="1919145" y="136006"/>
                  <a:pt x="1926374" y="153522"/>
                  <a:pt x="1919804" y="169987"/>
                </a:cubicBezTo>
                <a:cubicBezTo>
                  <a:pt x="1928384" y="169026"/>
                  <a:pt x="1936722" y="173614"/>
                  <a:pt x="1945598" y="161800"/>
                </a:cubicBezTo>
                <a:cubicBezTo>
                  <a:pt x="1934382" y="147405"/>
                  <a:pt x="1940859" y="134356"/>
                  <a:pt x="1927722" y="119752"/>
                </a:cubicBezTo>
                <a:close/>
                <a:moveTo>
                  <a:pt x="1911421" y="113975"/>
                </a:moveTo>
                <a:cubicBezTo>
                  <a:pt x="1900533" y="111909"/>
                  <a:pt x="1886013" y="143226"/>
                  <a:pt x="1869572" y="145815"/>
                </a:cubicBezTo>
                <a:cubicBezTo>
                  <a:pt x="1881628" y="163178"/>
                  <a:pt x="1889606" y="152350"/>
                  <a:pt x="1894073" y="178323"/>
                </a:cubicBezTo>
                <a:cubicBezTo>
                  <a:pt x="1903372" y="157632"/>
                  <a:pt x="1902532" y="136185"/>
                  <a:pt x="1921036" y="129469"/>
                </a:cubicBezTo>
                <a:cubicBezTo>
                  <a:pt x="1918277" y="119063"/>
                  <a:pt x="1915051" y="114664"/>
                  <a:pt x="1911421" y="113975"/>
                </a:cubicBezTo>
                <a:close/>
                <a:moveTo>
                  <a:pt x="1626191" y="110221"/>
                </a:moveTo>
                <a:cubicBezTo>
                  <a:pt x="1623224" y="108931"/>
                  <a:pt x="1620551" y="109008"/>
                  <a:pt x="1618819" y="111024"/>
                </a:cubicBezTo>
                <a:cubicBezTo>
                  <a:pt x="1614380" y="131088"/>
                  <a:pt x="1636902" y="135138"/>
                  <a:pt x="1643319" y="143564"/>
                </a:cubicBezTo>
                <a:cubicBezTo>
                  <a:pt x="1646627" y="130315"/>
                  <a:pt x="1635088" y="114098"/>
                  <a:pt x="1626191" y="110221"/>
                </a:cubicBezTo>
                <a:close/>
                <a:moveTo>
                  <a:pt x="2749645" y="106051"/>
                </a:moveTo>
                <a:lnTo>
                  <a:pt x="2767125" y="111688"/>
                </a:lnTo>
                <a:cubicBezTo>
                  <a:pt x="2784033" y="113176"/>
                  <a:pt x="2802373" y="109452"/>
                  <a:pt x="2817130" y="112345"/>
                </a:cubicBezTo>
                <a:cubicBezTo>
                  <a:pt x="2809272" y="123621"/>
                  <a:pt x="2787183" y="128982"/>
                  <a:pt x="2766672" y="124766"/>
                </a:cubicBezTo>
                <a:close/>
                <a:moveTo>
                  <a:pt x="1555538" y="95968"/>
                </a:moveTo>
                <a:cubicBezTo>
                  <a:pt x="1568735" y="114623"/>
                  <a:pt x="1582559" y="114173"/>
                  <a:pt x="1596386" y="114445"/>
                </a:cubicBezTo>
                <a:cubicBezTo>
                  <a:pt x="1595903" y="89192"/>
                  <a:pt x="1567264" y="98757"/>
                  <a:pt x="1555538" y="95968"/>
                </a:cubicBezTo>
                <a:close/>
                <a:moveTo>
                  <a:pt x="2725687" y="79714"/>
                </a:moveTo>
                <a:lnTo>
                  <a:pt x="2749645" y="106051"/>
                </a:lnTo>
                <a:lnTo>
                  <a:pt x="2743455" y="104054"/>
                </a:lnTo>
                <a:cubicBezTo>
                  <a:pt x="2736340" y="99218"/>
                  <a:pt x="2730210" y="91597"/>
                  <a:pt x="2725687" y="79714"/>
                </a:cubicBezTo>
                <a:close/>
                <a:moveTo>
                  <a:pt x="1665813" y="33141"/>
                </a:moveTo>
                <a:cubicBezTo>
                  <a:pt x="1654567" y="53384"/>
                  <a:pt x="1643829" y="57285"/>
                  <a:pt x="1633693" y="40908"/>
                </a:cubicBezTo>
                <a:cubicBezTo>
                  <a:pt x="1644729" y="27110"/>
                  <a:pt x="1655047" y="36891"/>
                  <a:pt x="1665813" y="33141"/>
                </a:cubicBezTo>
                <a:close/>
                <a:moveTo>
                  <a:pt x="1372683" y="30830"/>
                </a:moveTo>
                <a:cubicBezTo>
                  <a:pt x="1375741" y="45826"/>
                  <a:pt x="1356517" y="56742"/>
                  <a:pt x="1362966" y="35118"/>
                </a:cubicBezTo>
                <a:cubicBezTo>
                  <a:pt x="1353879" y="36225"/>
                  <a:pt x="1347792" y="48464"/>
                  <a:pt x="1342962" y="64180"/>
                </a:cubicBezTo>
                <a:cubicBezTo>
                  <a:pt x="1363175" y="74674"/>
                  <a:pt x="1360537" y="60190"/>
                  <a:pt x="1374723" y="66637"/>
                </a:cubicBezTo>
                <a:cubicBezTo>
                  <a:pt x="1376971" y="54941"/>
                  <a:pt x="1380782" y="43303"/>
                  <a:pt x="1372683" y="30830"/>
                </a:cubicBezTo>
                <a:close/>
                <a:moveTo>
                  <a:pt x="1273953" y="28191"/>
                </a:moveTo>
                <a:cubicBezTo>
                  <a:pt x="1260519" y="48464"/>
                  <a:pt x="1247470" y="59202"/>
                  <a:pt x="1235175" y="45614"/>
                </a:cubicBezTo>
                <a:cubicBezTo>
                  <a:pt x="1238146" y="23930"/>
                  <a:pt x="1261478" y="32327"/>
                  <a:pt x="1273953" y="28191"/>
                </a:cubicBezTo>
                <a:close/>
                <a:moveTo>
                  <a:pt x="1382910" y="6266"/>
                </a:moveTo>
                <a:cubicBezTo>
                  <a:pt x="1394126" y="20603"/>
                  <a:pt x="1387498" y="37608"/>
                  <a:pt x="1401053" y="38205"/>
                </a:cubicBezTo>
                <a:cubicBezTo>
                  <a:pt x="1397785" y="52303"/>
                  <a:pt x="1380930" y="38446"/>
                  <a:pt x="1387769" y="57552"/>
                </a:cubicBezTo>
                <a:cubicBezTo>
                  <a:pt x="1417548" y="57791"/>
                  <a:pt x="1455161" y="63518"/>
                  <a:pt x="1468323" y="28159"/>
                </a:cubicBezTo>
                <a:cubicBezTo>
                  <a:pt x="1480829" y="44385"/>
                  <a:pt x="1463944" y="58301"/>
                  <a:pt x="1476451" y="74613"/>
                </a:cubicBezTo>
                <a:cubicBezTo>
                  <a:pt x="1493157" y="40215"/>
                  <a:pt x="1516999" y="79563"/>
                  <a:pt x="1527405" y="78663"/>
                </a:cubicBezTo>
                <a:cubicBezTo>
                  <a:pt x="1518949" y="76925"/>
                  <a:pt x="1510192" y="85144"/>
                  <a:pt x="1501316" y="97019"/>
                </a:cubicBezTo>
                <a:cubicBezTo>
                  <a:pt x="1492347" y="72128"/>
                  <a:pt x="1466135" y="73267"/>
                  <a:pt x="1466224" y="99358"/>
                </a:cubicBezTo>
                <a:cubicBezTo>
                  <a:pt x="1484607" y="122033"/>
                  <a:pt x="1504312" y="103345"/>
                  <a:pt x="1522789" y="124129"/>
                </a:cubicBezTo>
                <a:cubicBezTo>
                  <a:pt x="1526145" y="119332"/>
                  <a:pt x="1529445" y="114384"/>
                  <a:pt x="1532772" y="109674"/>
                </a:cubicBezTo>
                <a:cubicBezTo>
                  <a:pt x="1530466" y="90779"/>
                  <a:pt x="1512861" y="102057"/>
                  <a:pt x="1520689" y="88291"/>
                </a:cubicBezTo>
                <a:cubicBezTo>
                  <a:pt x="1526746" y="100707"/>
                  <a:pt x="1533944" y="73625"/>
                  <a:pt x="1540454" y="69429"/>
                </a:cubicBezTo>
                <a:cubicBezTo>
                  <a:pt x="1563756" y="110695"/>
                  <a:pt x="1570861" y="40936"/>
                  <a:pt x="1594947" y="58301"/>
                </a:cubicBezTo>
                <a:cubicBezTo>
                  <a:pt x="1590566" y="77284"/>
                  <a:pt x="1572003" y="70026"/>
                  <a:pt x="1578241" y="82594"/>
                </a:cubicBezTo>
                <a:cubicBezTo>
                  <a:pt x="1597345" y="83824"/>
                  <a:pt x="1616209" y="92672"/>
                  <a:pt x="1635491" y="87033"/>
                </a:cubicBezTo>
                <a:cubicBezTo>
                  <a:pt x="1646799" y="98068"/>
                  <a:pt x="1638642" y="107634"/>
                  <a:pt x="1647280" y="118554"/>
                </a:cubicBezTo>
                <a:cubicBezTo>
                  <a:pt x="1657177" y="108144"/>
                  <a:pt x="1668663" y="100827"/>
                  <a:pt x="1676668" y="95311"/>
                </a:cubicBezTo>
                <a:cubicBezTo>
                  <a:pt x="1681528" y="114326"/>
                  <a:pt x="1658885" y="131299"/>
                  <a:pt x="1659096" y="149951"/>
                </a:cubicBezTo>
                <a:cubicBezTo>
                  <a:pt x="1666052" y="164169"/>
                  <a:pt x="1673942" y="152083"/>
                  <a:pt x="1681200" y="156790"/>
                </a:cubicBezTo>
                <a:cubicBezTo>
                  <a:pt x="1677211" y="130128"/>
                  <a:pt x="1698383" y="138526"/>
                  <a:pt x="1703872" y="143263"/>
                </a:cubicBezTo>
                <a:cubicBezTo>
                  <a:pt x="1700513" y="114955"/>
                  <a:pt x="1717878" y="127640"/>
                  <a:pt x="1717577" y="113755"/>
                </a:cubicBezTo>
                <a:cubicBezTo>
                  <a:pt x="1715899" y="110216"/>
                  <a:pt x="1714460" y="106766"/>
                  <a:pt x="1717878" y="103647"/>
                </a:cubicBezTo>
                <a:cubicBezTo>
                  <a:pt x="1732693" y="118311"/>
                  <a:pt x="1710139" y="130218"/>
                  <a:pt x="1723005" y="144794"/>
                </a:cubicBezTo>
                <a:cubicBezTo>
                  <a:pt x="1742382" y="159609"/>
                  <a:pt x="1755726" y="98699"/>
                  <a:pt x="1768443" y="117740"/>
                </a:cubicBezTo>
                <a:cubicBezTo>
                  <a:pt x="1760014" y="127278"/>
                  <a:pt x="1756654" y="137238"/>
                  <a:pt x="1761154" y="147792"/>
                </a:cubicBezTo>
                <a:cubicBezTo>
                  <a:pt x="1786168" y="174095"/>
                  <a:pt x="1803682" y="112674"/>
                  <a:pt x="1810251" y="105717"/>
                </a:cubicBezTo>
                <a:cubicBezTo>
                  <a:pt x="1804280" y="117202"/>
                  <a:pt x="1811691" y="129557"/>
                  <a:pt x="1812347" y="141555"/>
                </a:cubicBezTo>
                <a:cubicBezTo>
                  <a:pt x="1804252" y="155021"/>
                  <a:pt x="1780348" y="156878"/>
                  <a:pt x="1782659" y="174904"/>
                </a:cubicBezTo>
                <a:lnTo>
                  <a:pt x="1789526" y="176854"/>
                </a:lnTo>
                <a:lnTo>
                  <a:pt x="1792961" y="176363"/>
                </a:lnTo>
                <a:lnTo>
                  <a:pt x="1805767" y="176270"/>
                </a:lnTo>
                <a:lnTo>
                  <a:pt x="1813618" y="169319"/>
                </a:lnTo>
                <a:cubicBezTo>
                  <a:pt x="1820918" y="158875"/>
                  <a:pt x="1827645" y="144254"/>
                  <a:pt x="1841139" y="138677"/>
                </a:cubicBezTo>
                <a:cubicBezTo>
                  <a:pt x="1847586" y="147732"/>
                  <a:pt x="1844050" y="155922"/>
                  <a:pt x="1849867" y="164828"/>
                </a:cubicBezTo>
                <a:cubicBezTo>
                  <a:pt x="1856585" y="155081"/>
                  <a:pt x="1863213" y="145453"/>
                  <a:pt x="1869872" y="135827"/>
                </a:cubicBezTo>
                <a:cubicBezTo>
                  <a:pt x="1864502" y="125779"/>
                  <a:pt x="1842550" y="142546"/>
                  <a:pt x="1848099" y="118852"/>
                </a:cubicBezTo>
                <a:cubicBezTo>
                  <a:pt x="1860783" y="121882"/>
                  <a:pt x="1873171" y="133906"/>
                  <a:pt x="1886274" y="121790"/>
                </a:cubicBezTo>
                <a:cubicBezTo>
                  <a:pt x="1849568" y="105807"/>
                  <a:pt x="1812526" y="98878"/>
                  <a:pt x="1775702" y="87750"/>
                </a:cubicBezTo>
                <a:cubicBezTo>
                  <a:pt x="1807880" y="53681"/>
                  <a:pt x="1869511" y="135556"/>
                  <a:pt x="1881117" y="80673"/>
                </a:cubicBezTo>
                <a:cubicBezTo>
                  <a:pt x="1891105" y="66846"/>
                  <a:pt x="1900462" y="74857"/>
                  <a:pt x="1909939" y="77735"/>
                </a:cubicBezTo>
                <a:cubicBezTo>
                  <a:pt x="1906428" y="84302"/>
                  <a:pt x="1899893" y="90600"/>
                  <a:pt x="1902889" y="97650"/>
                </a:cubicBezTo>
                <a:cubicBezTo>
                  <a:pt x="1922986" y="101635"/>
                  <a:pt x="1942449" y="123950"/>
                  <a:pt x="1962546" y="127728"/>
                </a:cubicBezTo>
                <a:cubicBezTo>
                  <a:pt x="1959093" y="134210"/>
                  <a:pt x="1952586" y="140594"/>
                  <a:pt x="1955614" y="147551"/>
                </a:cubicBezTo>
                <a:cubicBezTo>
                  <a:pt x="1965542" y="134238"/>
                  <a:pt x="1974270" y="161888"/>
                  <a:pt x="1984376" y="144643"/>
                </a:cubicBezTo>
                <a:cubicBezTo>
                  <a:pt x="1977119" y="136609"/>
                  <a:pt x="1969591" y="141733"/>
                  <a:pt x="1962546" y="127728"/>
                </a:cubicBezTo>
                <a:cubicBezTo>
                  <a:pt x="1984736" y="106975"/>
                  <a:pt x="1994631" y="114354"/>
                  <a:pt x="2011969" y="75514"/>
                </a:cubicBezTo>
                <a:cubicBezTo>
                  <a:pt x="2028253" y="96330"/>
                  <a:pt x="2021685" y="58659"/>
                  <a:pt x="2049816" y="88651"/>
                </a:cubicBezTo>
                <a:cubicBezTo>
                  <a:pt x="2070121" y="51882"/>
                  <a:pt x="2115527" y="92700"/>
                  <a:pt x="2145155" y="96028"/>
                </a:cubicBezTo>
                <a:cubicBezTo>
                  <a:pt x="2141737" y="102477"/>
                  <a:pt x="2135227" y="108866"/>
                  <a:pt x="2138200" y="115851"/>
                </a:cubicBezTo>
                <a:cubicBezTo>
                  <a:pt x="2141497" y="113273"/>
                  <a:pt x="2144647" y="114651"/>
                  <a:pt x="2147587" y="121701"/>
                </a:cubicBezTo>
                <a:cubicBezTo>
                  <a:pt x="2146116" y="98100"/>
                  <a:pt x="2160513" y="81181"/>
                  <a:pt x="2173648" y="103285"/>
                </a:cubicBezTo>
                <a:cubicBezTo>
                  <a:pt x="2177639" y="110423"/>
                  <a:pt x="2170587" y="116752"/>
                  <a:pt x="2173047" y="123679"/>
                </a:cubicBezTo>
                <a:cubicBezTo>
                  <a:pt x="2182404" y="110966"/>
                  <a:pt x="2174729" y="105086"/>
                  <a:pt x="2186425" y="104306"/>
                </a:cubicBezTo>
                <a:cubicBezTo>
                  <a:pt x="2193293" y="113366"/>
                  <a:pt x="2187924" y="121400"/>
                  <a:pt x="2188766" y="129979"/>
                </a:cubicBezTo>
                <a:cubicBezTo>
                  <a:pt x="2195813" y="122093"/>
                  <a:pt x="2192723" y="113305"/>
                  <a:pt x="2199112" y="105325"/>
                </a:cubicBezTo>
                <a:cubicBezTo>
                  <a:pt x="2220195" y="103317"/>
                  <a:pt x="2250783" y="138194"/>
                  <a:pt x="2262721" y="110305"/>
                </a:cubicBezTo>
                <a:cubicBezTo>
                  <a:pt x="2276908" y="124969"/>
                  <a:pt x="2250273" y="136456"/>
                  <a:pt x="2261461" y="150911"/>
                </a:cubicBezTo>
                <a:cubicBezTo>
                  <a:pt x="2296611" y="98010"/>
                  <a:pt x="2326241" y="131989"/>
                  <a:pt x="2347176" y="162698"/>
                </a:cubicBezTo>
                <a:cubicBezTo>
                  <a:pt x="2343816" y="157360"/>
                  <a:pt x="2340516" y="164677"/>
                  <a:pt x="2346907" y="172865"/>
                </a:cubicBezTo>
                <a:cubicBezTo>
                  <a:pt x="2332180" y="171126"/>
                  <a:pt x="2310916" y="204205"/>
                  <a:pt x="2319586" y="231888"/>
                </a:cubicBezTo>
                <a:cubicBezTo>
                  <a:pt x="2333890" y="223612"/>
                  <a:pt x="2330203" y="206844"/>
                  <a:pt x="2345677" y="213564"/>
                </a:cubicBezTo>
                <a:cubicBezTo>
                  <a:pt x="2343426" y="199798"/>
                  <a:pt x="2341326" y="186060"/>
                  <a:pt x="2353235" y="173345"/>
                </a:cubicBezTo>
                <a:cubicBezTo>
                  <a:pt x="2364001" y="189481"/>
                  <a:pt x="2346726" y="203397"/>
                  <a:pt x="2355064" y="219412"/>
                </a:cubicBezTo>
                <a:cubicBezTo>
                  <a:pt x="2365258" y="224898"/>
                  <a:pt x="2364841" y="241695"/>
                  <a:pt x="2380196" y="231468"/>
                </a:cubicBezTo>
                <a:cubicBezTo>
                  <a:pt x="2403679" y="171187"/>
                  <a:pt x="2449656" y="198359"/>
                  <a:pt x="2480722" y="173076"/>
                </a:cubicBezTo>
                <a:cubicBezTo>
                  <a:pt x="2471998" y="184203"/>
                  <a:pt x="2464020" y="195509"/>
                  <a:pt x="2470137" y="207897"/>
                </a:cubicBezTo>
                <a:cubicBezTo>
                  <a:pt x="2488343" y="207354"/>
                  <a:pt x="2493592" y="220521"/>
                  <a:pt x="2499531" y="184742"/>
                </a:cubicBezTo>
                <a:cubicBezTo>
                  <a:pt x="2519560" y="218570"/>
                  <a:pt x="2507444" y="155232"/>
                  <a:pt x="2525293" y="176494"/>
                </a:cubicBezTo>
                <a:cubicBezTo>
                  <a:pt x="2512846" y="190859"/>
                  <a:pt x="2516293" y="206335"/>
                  <a:pt x="2514376" y="221538"/>
                </a:cubicBezTo>
                <a:cubicBezTo>
                  <a:pt x="2518394" y="226488"/>
                  <a:pt x="2522773" y="224448"/>
                  <a:pt x="2527030" y="222591"/>
                </a:cubicBezTo>
                <a:cubicBezTo>
                  <a:pt x="2527659" y="210714"/>
                  <a:pt x="2524480" y="198568"/>
                  <a:pt x="2537676" y="187682"/>
                </a:cubicBezTo>
                <a:cubicBezTo>
                  <a:pt x="2542957" y="219259"/>
                  <a:pt x="2557981" y="201508"/>
                  <a:pt x="2557113" y="178982"/>
                </a:cubicBezTo>
                <a:cubicBezTo>
                  <a:pt x="2614305" y="217463"/>
                  <a:pt x="2676176" y="168966"/>
                  <a:pt x="2708175" y="241607"/>
                </a:cubicBezTo>
                <a:cubicBezTo>
                  <a:pt x="2719513" y="218960"/>
                  <a:pt x="2729590" y="236237"/>
                  <a:pt x="2740896" y="213652"/>
                </a:cubicBezTo>
                <a:cubicBezTo>
                  <a:pt x="2756702" y="247664"/>
                  <a:pt x="2769117" y="231498"/>
                  <a:pt x="2779344" y="206426"/>
                </a:cubicBezTo>
                <a:cubicBezTo>
                  <a:pt x="2802377" y="217131"/>
                  <a:pt x="2808494" y="237047"/>
                  <a:pt x="2820851" y="204597"/>
                </a:cubicBezTo>
                <a:cubicBezTo>
                  <a:pt x="2838126" y="217760"/>
                  <a:pt x="2807506" y="227388"/>
                  <a:pt x="2816593" y="239864"/>
                </a:cubicBezTo>
                <a:cubicBezTo>
                  <a:pt x="2828681" y="256840"/>
                  <a:pt x="2837106" y="229247"/>
                  <a:pt x="2841426" y="262239"/>
                </a:cubicBezTo>
                <a:cubicBezTo>
                  <a:pt x="2850572" y="241303"/>
                  <a:pt x="2858910" y="245953"/>
                  <a:pt x="2867156" y="254052"/>
                </a:cubicBezTo>
                <a:cubicBezTo>
                  <a:pt x="2863709" y="260529"/>
                  <a:pt x="2857200" y="266767"/>
                  <a:pt x="2860198" y="273845"/>
                </a:cubicBezTo>
                <a:cubicBezTo>
                  <a:pt x="2922430" y="257348"/>
                  <a:pt x="2999838" y="289918"/>
                  <a:pt x="3051899" y="258130"/>
                </a:cubicBezTo>
                <a:cubicBezTo>
                  <a:pt x="3036216" y="247692"/>
                  <a:pt x="3003013" y="262147"/>
                  <a:pt x="2998334" y="238757"/>
                </a:cubicBezTo>
                <a:cubicBezTo>
                  <a:pt x="3002444" y="243403"/>
                  <a:pt x="3011112" y="243584"/>
                  <a:pt x="3008023" y="234376"/>
                </a:cubicBezTo>
                <a:cubicBezTo>
                  <a:pt x="2996928" y="226399"/>
                  <a:pt x="2984030" y="216414"/>
                  <a:pt x="2988590" y="243043"/>
                </a:cubicBezTo>
                <a:cubicBezTo>
                  <a:pt x="2966966" y="238815"/>
                  <a:pt x="2976356" y="204386"/>
                  <a:pt x="2987151" y="186870"/>
                </a:cubicBezTo>
                <a:cubicBezTo>
                  <a:pt x="3009256" y="213803"/>
                  <a:pt x="3043503" y="251052"/>
                  <a:pt x="3050430" y="202047"/>
                </a:cubicBezTo>
                <a:cubicBezTo>
                  <a:pt x="3058137" y="226998"/>
                  <a:pt x="3067735" y="192300"/>
                  <a:pt x="3075563" y="214163"/>
                </a:cubicBezTo>
                <a:cubicBezTo>
                  <a:pt x="3072114" y="232519"/>
                  <a:pt x="3055228" y="218660"/>
                  <a:pt x="3062217" y="233536"/>
                </a:cubicBezTo>
                <a:cubicBezTo>
                  <a:pt x="3066714" y="242263"/>
                  <a:pt x="3071438" y="243735"/>
                  <a:pt x="3076273" y="241930"/>
                </a:cubicBezTo>
                <a:lnTo>
                  <a:pt x="3085085" y="235205"/>
                </a:lnTo>
                <a:lnTo>
                  <a:pt x="3080332" y="265414"/>
                </a:lnTo>
                <a:cubicBezTo>
                  <a:pt x="3070225" y="258130"/>
                  <a:pt x="3070525" y="244515"/>
                  <a:pt x="3054988" y="263525"/>
                </a:cubicBezTo>
                <a:cubicBezTo>
                  <a:pt x="3071843" y="281823"/>
                  <a:pt x="3047583" y="296908"/>
                  <a:pt x="3059759" y="314812"/>
                </a:cubicBezTo>
                <a:cubicBezTo>
                  <a:pt x="3067494" y="306624"/>
                  <a:pt x="3074725" y="312651"/>
                  <a:pt x="3082188" y="311511"/>
                </a:cubicBezTo>
                <a:cubicBezTo>
                  <a:pt x="3093110" y="252463"/>
                  <a:pt x="3130267" y="222619"/>
                  <a:pt x="3158247" y="220642"/>
                </a:cubicBezTo>
                <a:cubicBezTo>
                  <a:pt x="3143284" y="235158"/>
                  <a:pt x="3165566" y="245774"/>
                  <a:pt x="3170333" y="241846"/>
                </a:cubicBezTo>
                <a:cubicBezTo>
                  <a:pt x="3176993" y="211225"/>
                  <a:pt x="3205393" y="241484"/>
                  <a:pt x="3221199" y="245863"/>
                </a:cubicBezTo>
                <a:cubicBezTo>
                  <a:pt x="3216760" y="253962"/>
                  <a:pt x="3207823" y="261787"/>
                  <a:pt x="3210912" y="270545"/>
                </a:cubicBezTo>
                <a:cubicBezTo>
                  <a:pt x="3226448" y="286562"/>
                  <a:pt x="3233404" y="232275"/>
                  <a:pt x="3243630" y="242503"/>
                </a:cubicBezTo>
                <a:cubicBezTo>
                  <a:pt x="3237815" y="275614"/>
                  <a:pt x="3260158" y="246162"/>
                  <a:pt x="3265734" y="249314"/>
                </a:cubicBezTo>
                <a:cubicBezTo>
                  <a:pt x="3262238" y="254996"/>
                  <a:pt x="3265104" y="261165"/>
                  <a:pt x="3269263" y="267437"/>
                </a:cubicBezTo>
                <a:lnTo>
                  <a:pt x="3278394" y="282590"/>
                </a:lnTo>
                <a:lnTo>
                  <a:pt x="3282434" y="284464"/>
                </a:lnTo>
                <a:lnTo>
                  <a:pt x="3286734" y="280566"/>
                </a:lnTo>
                <a:lnTo>
                  <a:pt x="3291890" y="271047"/>
                </a:lnTo>
                <a:lnTo>
                  <a:pt x="3284550" y="269591"/>
                </a:lnTo>
                <a:cubicBezTo>
                  <a:pt x="3281547" y="266229"/>
                  <a:pt x="3280655" y="260137"/>
                  <a:pt x="3284840" y="250780"/>
                </a:cubicBezTo>
                <a:cubicBezTo>
                  <a:pt x="3298335" y="266317"/>
                  <a:pt x="3315730" y="268656"/>
                  <a:pt x="3313962" y="237764"/>
                </a:cubicBezTo>
                <a:cubicBezTo>
                  <a:pt x="3327816" y="249010"/>
                  <a:pt x="3305443" y="257440"/>
                  <a:pt x="3319358" y="268656"/>
                </a:cubicBezTo>
                <a:cubicBezTo>
                  <a:pt x="3334802" y="236237"/>
                  <a:pt x="3330696" y="267275"/>
                  <a:pt x="3341731" y="265356"/>
                </a:cubicBezTo>
                <a:cubicBezTo>
                  <a:pt x="3350640" y="254201"/>
                  <a:pt x="3347551" y="242024"/>
                  <a:pt x="3346020" y="229997"/>
                </a:cubicBezTo>
                <a:cubicBezTo>
                  <a:pt x="3342900" y="255101"/>
                  <a:pt x="3320168" y="225620"/>
                  <a:pt x="3307873" y="226998"/>
                </a:cubicBezTo>
                <a:cubicBezTo>
                  <a:pt x="3319118" y="217674"/>
                  <a:pt x="3308562" y="206755"/>
                  <a:pt x="3315129" y="197009"/>
                </a:cubicBezTo>
                <a:cubicBezTo>
                  <a:pt x="3324607" y="200005"/>
                  <a:pt x="3333904" y="207985"/>
                  <a:pt x="3343922" y="194219"/>
                </a:cubicBezTo>
                <a:lnTo>
                  <a:pt x="3339596" y="179712"/>
                </a:lnTo>
                <a:lnTo>
                  <a:pt x="3368722" y="216562"/>
                </a:lnTo>
                <a:cubicBezTo>
                  <a:pt x="3386060" y="200548"/>
                  <a:pt x="3398385" y="241813"/>
                  <a:pt x="3412332" y="250453"/>
                </a:cubicBezTo>
                <a:cubicBezTo>
                  <a:pt x="3411490" y="265658"/>
                  <a:pt x="3400784" y="280081"/>
                  <a:pt x="3401383" y="295469"/>
                </a:cubicBezTo>
                <a:cubicBezTo>
                  <a:pt x="3416349" y="292468"/>
                  <a:pt x="3430864" y="306144"/>
                  <a:pt x="3445949" y="298917"/>
                </a:cubicBezTo>
                <a:cubicBezTo>
                  <a:pt x="3450569" y="285780"/>
                  <a:pt x="3449759" y="259900"/>
                  <a:pt x="3462592" y="274713"/>
                </a:cubicBezTo>
                <a:cubicBezTo>
                  <a:pt x="3462172" y="292229"/>
                  <a:pt x="3445108" y="285991"/>
                  <a:pt x="3458396" y="310045"/>
                </a:cubicBezTo>
                <a:cubicBezTo>
                  <a:pt x="3465653" y="283023"/>
                  <a:pt x="3465532" y="301735"/>
                  <a:pt x="3477769" y="301405"/>
                </a:cubicBezTo>
                <a:cubicBezTo>
                  <a:pt x="3479148" y="289619"/>
                  <a:pt x="3482838" y="278045"/>
                  <a:pt x="3482030" y="266017"/>
                </a:cubicBezTo>
                <a:cubicBezTo>
                  <a:pt x="3478129" y="268925"/>
                  <a:pt x="3459534" y="262478"/>
                  <a:pt x="3466582" y="249552"/>
                </a:cubicBezTo>
                <a:cubicBezTo>
                  <a:pt x="3475010" y="251713"/>
                  <a:pt x="3482990" y="269139"/>
                  <a:pt x="3491986" y="251470"/>
                </a:cubicBezTo>
                <a:cubicBezTo>
                  <a:pt x="3489676" y="232758"/>
                  <a:pt x="3472070" y="243946"/>
                  <a:pt x="3479898" y="230208"/>
                </a:cubicBezTo>
                <a:cubicBezTo>
                  <a:pt x="3485448" y="237286"/>
                  <a:pt x="3489314" y="223248"/>
                  <a:pt x="3489946" y="215724"/>
                </a:cubicBezTo>
                <a:cubicBezTo>
                  <a:pt x="3501584" y="230180"/>
                  <a:pt x="3504134" y="243974"/>
                  <a:pt x="3501372" y="257380"/>
                </a:cubicBezTo>
                <a:cubicBezTo>
                  <a:pt x="3510040" y="253662"/>
                  <a:pt x="3518046" y="269014"/>
                  <a:pt x="3526806" y="259297"/>
                </a:cubicBezTo>
                <a:cubicBezTo>
                  <a:pt x="3536192" y="275017"/>
                  <a:pt x="3536430" y="316041"/>
                  <a:pt x="3551039" y="302006"/>
                </a:cubicBezTo>
                <a:cubicBezTo>
                  <a:pt x="3566601" y="287880"/>
                  <a:pt x="3543269" y="270756"/>
                  <a:pt x="3561955" y="256958"/>
                </a:cubicBezTo>
                <a:cubicBezTo>
                  <a:pt x="3576290" y="273367"/>
                  <a:pt x="3549507" y="286502"/>
                  <a:pt x="3563784" y="302906"/>
                </a:cubicBezTo>
                <a:cubicBezTo>
                  <a:pt x="3587984" y="310073"/>
                  <a:pt x="3612128" y="319371"/>
                  <a:pt x="3637381" y="293369"/>
                </a:cubicBezTo>
                <a:cubicBezTo>
                  <a:pt x="3633542" y="325848"/>
                  <a:pt x="3658225" y="296729"/>
                  <a:pt x="3665813" y="300655"/>
                </a:cubicBezTo>
                <a:cubicBezTo>
                  <a:pt x="3676458" y="310583"/>
                  <a:pt x="3672320" y="344562"/>
                  <a:pt x="3686986" y="338027"/>
                </a:cubicBezTo>
                <a:cubicBezTo>
                  <a:pt x="3698144" y="319221"/>
                  <a:pt x="3712778" y="289289"/>
                  <a:pt x="3720666" y="279512"/>
                </a:cubicBezTo>
                <a:cubicBezTo>
                  <a:pt x="3721506" y="291118"/>
                  <a:pt x="3729153" y="299128"/>
                  <a:pt x="3738811" y="311393"/>
                </a:cubicBezTo>
                <a:cubicBezTo>
                  <a:pt x="3742171" y="337034"/>
                  <a:pt x="3717336" y="309924"/>
                  <a:pt x="3722163" y="335655"/>
                </a:cubicBezTo>
                <a:cubicBezTo>
                  <a:pt x="3737043" y="337635"/>
                  <a:pt x="3768471" y="345822"/>
                  <a:pt x="3773628" y="319221"/>
                </a:cubicBezTo>
                <a:cubicBezTo>
                  <a:pt x="3765172" y="309024"/>
                  <a:pt x="3750806" y="326389"/>
                  <a:pt x="3751828" y="302306"/>
                </a:cubicBezTo>
                <a:cubicBezTo>
                  <a:pt x="3781156" y="281944"/>
                  <a:pt x="3821793" y="326389"/>
                  <a:pt x="3841140" y="299006"/>
                </a:cubicBezTo>
                <a:cubicBezTo>
                  <a:pt x="3875119" y="319311"/>
                  <a:pt x="3893384" y="359228"/>
                  <a:pt x="3913838" y="319910"/>
                </a:cubicBezTo>
                <a:cubicBezTo>
                  <a:pt x="3919863" y="333827"/>
                  <a:pt x="3919745" y="353232"/>
                  <a:pt x="3932311" y="341805"/>
                </a:cubicBezTo>
                <a:cubicBezTo>
                  <a:pt x="3929250" y="333077"/>
                  <a:pt x="3931290" y="324679"/>
                  <a:pt x="3923523" y="315621"/>
                </a:cubicBezTo>
                <a:cubicBezTo>
                  <a:pt x="3930183" y="306023"/>
                  <a:pt x="3936839" y="296218"/>
                  <a:pt x="3943499" y="286622"/>
                </a:cubicBezTo>
                <a:cubicBezTo>
                  <a:pt x="3945866" y="336134"/>
                  <a:pt x="3985697" y="275017"/>
                  <a:pt x="3987408" y="310376"/>
                </a:cubicBezTo>
                <a:cubicBezTo>
                  <a:pt x="3978048" y="297239"/>
                  <a:pt x="3971871" y="316162"/>
                  <a:pt x="3974118" y="329749"/>
                </a:cubicBezTo>
                <a:cubicBezTo>
                  <a:pt x="3985008" y="320511"/>
                  <a:pt x="3994600" y="353921"/>
                  <a:pt x="4005908" y="332267"/>
                </a:cubicBezTo>
                <a:cubicBezTo>
                  <a:pt x="4000480" y="305274"/>
                  <a:pt x="4017304" y="323300"/>
                  <a:pt x="4028942" y="308513"/>
                </a:cubicBezTo>
                <a:cubicBezTo>
                  <a:pt x="4042827" y="319789"/>
                  <a:pt x="4020486" y="328278"/>
                  <a:pt x="4034398" y="339526"/>
                </a:cubicBezTo>
                <a:cubicBezTo>
                  <a:pt x="4037608" y="336946"/>
                  <a:pt x="4041026" y="330167"/>
                  <a:pt x="4044057" y="335117"/>
                </a:cubicBezTo>
                <a:cubicBezTo>
                  <a:pt x="4042080" y="358599"/>
                  <a:pt x="4008876" y="345734"/>
                  <a:pt x="4017096" y="383971"/>
                </a:cubicBezTo>
                <a:cubicBezTo>
                  <a:pt x="4021505" y="377658"/>
                  <a:pt x="4026618" y="376594"/>
                  <a:pt x="4031936" y="377694"/>
                </a:cubicBezTo>
                <a:lnTo>
                  <a:pt x="4039732" y="380949"/>
                </a:lnTo>
                <a:lnTo>
                  <a:pt x="4040115" y="379971"/>
                </a:lnTo>
                <a:lnTo>
                  <a:pt x="4041106" y="381522"/>
                </a:lnTo>
                <a:lnTo>
                  <a:pt x="4048016" y="384406"/>
                </a:lnTo>
                <a:cubicBezTo>
                  <a:pt x="4058482" y="389100"/>
                  <a:pt x="4067778" y="390118"/>
                  <a:pt x="4071918" y="362798"/>
                </a:cubicBezTo>
                <a:cubicBezTo>
                  <a:pt x="4078428" y="371825"/>
                  <a:pt x="4074828" y="380075"/>
                  <a:pt x="4080707" y="388949"/>
                </a:cubicBezTo>
                <a:cubicBezTo>
                  <a:pt x="4091263" y="368523"/>
                  <a:pt x="4108928" y="390747"/>
                  <a:pt x="4110096" y="365798"/>
                </a:cubicBezTo>
                <a:cubicBezTo>
                  <a:pt x="4103138" y="350382"/>
                  <a:pt x="4094772" y="380372"/>
                  <a:pt x="4087966" y="358927"/>
                </a:cubicBezTo>
                <a:cubicBezTo>
                  <a:pt x="4115284" y="337245"/>
                  <a:pt x="4129561" y="352422"/>
                  <a:pt x="4143387" y="317390"/>
                </a:cubicBezTo>
                <a:cubicBezTo>
                  <a:pt x="4150644" y="333228"/>
                  <a:pt x="4138289" y="347532"/>
                  <a:pt x="4145156" y="363366"/>
                </a:cubicBezTo>
                <a:cubicBezTo>
                  <a:pt x="4134360" y="341213"/>
                  <a:pt x="4121100" y="356659"/>
                  <a:pt x="4118028" y="374511"/>
                </a:cubicBezTo>
                <a:lnTo>
                  <a:pt x="4118802" y="391400"/>
                </a:lnTo>
                <a:lnTo>
                  <a:pt x="4119424" y="391439"/>
                </a:lnTo>
                <a:lnTo>
                  <a:pt x="4130218" y="383887"/>
                </a:lnTo>
                <a:cubicBezTo>
                  <a:pt x="4141509" y="379426"/>
                  <a:pt x="4152563" y="383252"/>
                  <a:pt x="4163992" y="375064"/>
                </a:cubicBezTo>
                <a:cubicBezTo>
                  <a:pt x="4163210" y="364719"/>
                  <a:pt x="4160242" y="354311"/>
                  <a:pt x="4152115" y="343573"/>
                </a:cubicBezTo>
                <a:cubicBezTo>
                  <a:pt x="4164649" y="317243"/>
                  <a:pt x="4175897" y="331787"/>
                  <a:pt x="4187925" y="320810"/>
                </a:cubicBezTo>
                <a:cubicBezTo>
                  <a:pt x="4200431" y="333676"/>
                  <a:pt x="4192032" y="344954"/>
                  <a:pt x="4196349" y="357189"/>
                </a:cubicBezTo>
                <a:cubicBezTo>
                  <a:pt x="4208736" y="338309"/>
                  <a:pt x="4225510" y="339067"/>
                  <a:pt x="4242088" y="339937"/>
                </a:cubicBezTo>
                <a:lnTo>
                  <a:pt x="4242175" y="339933"/>
                </a:lnTo>
                <a:lnTo>
                  <a:pt x="4242162" y="339576"/>
                </a:lnTo>
                <a:lnTo>
                  <a:pt x="4242767" y="339907"/>
                </a:lnTo>
                <a:lnTo>
                  <a:pt x="4266234" y="338886"/>
                </a:lnTo>
                <a:cubicBezTo>
                  <a:pt x="4273853" y="336937"/>
                  <a:pt x="4280850" y="332575"/>
                  <a:pt x="4286654" y="323360"/>
                </a:cubicBezTo>
                <a:cubicBezTo>
                  <a:pt x="4289293" y="338925"/>
                  <a:pt x="4281134" y="353591"/>
                  <a:pt x="4282034" y="368975"/>
                </a:cubicBezTo>
                <a:cubicBezTo>
                  <a:pt x="4302788" y="379444"/>
                  <a:pt x="4290100" y="335716"/>
                  <a:pt x="4308095" y="350589"/>
                </a:cubicBezTo>
                <a:cubicBezTo>
                  <a:pt x="4304377" y="357038"/>
                  <a:pt x="4301168" y="363638"/>
                  <a:pt x="4307466" y="370955"/>
                </a:cubicBezTo>
                <a:cubicBezTo>
                  <a:pt x="4314066" y="364478"/>
                  <a:pt x="4326514" y="356228"/>
                  <a:pt x="4327470" y="341865"/>
                </a:cubicBezTo>
                <a:cubicBezTo>
                  <a:pt x="4317934" y="341204"/>
                  <a:pt x="4308426" y="340273"/>
                  <a:pt x="4299040" y="334606"/>
                </a:cubicBezTo>
                <a:cubicBezTo>
                  <a:pt x="4304168" y="324771"/>
                  <a:pt x="4301439" y="314361"/>
                  <a:pt x="4293612" y="303656"/>
                </a:cubicBezTo>
                <a:cubicBezTo>
                  <a:pt x="4315086" y="295439"/>
                  <a:pt x="4335958" y="307555"/>
                  <a:pt x="4357220" y="308573"/>
                </a:cubicBezTo>
                <a:cubicBezTo>
                  <a:pt x="4376776" y="293007"/>
                  <a:pt x="4365199" y="275196"/>
                  <a:pt x="4365048" y="258130"/>
                </a:cubicBezTo>
                <a:cubicBezTo>
                  <a:pt x="4384542" y="276244"/>
                  <a:pt x="4369906" y="275344"/>
                  <a:pt x="4382924" y="300296"/>
                </a:cubicBezTo>
                <a:cubicBezTo>
                  <a:pt x="4354250" y="337456"/>
                  <a:pt x="4341326" y="316071"/>
                  <a:pt x="4318354" y="325879"/>
                </a:cubicBezTo>
                <a:lnTo>
                  <a:pt x="4342914" y="358326"/>
                </a:lnTo>
                <a:lnTo>
                  <a:pt x="4342886" y="358328"/>
                </a:lnTo>
                <a:lnTo>
                  <a:pt x="4342896" y="358382"/>
                </a:lnTo>
                <a:lnTo>
                  <a:pt x="4337846" y="373854"/>
                </a:lnTo>
                <a:lnTo>
                  <a:pt x="4342315" y="374138"/>
                </a:lnTo>
                <a:lnTo>
                  <a:pt x="4350164" y="380452"/>
                </a:lnTo>
                <a:lnTo>
                  <a:pt x="4348616" y="379142"/>
                </a:lnTo>
                <a:lnTo>
                  <a:pt x="4342896" y="358382"/>
                </a:lnTo>
                <a:lnTo>
                  <a:pt x="4342916" y="358328"/>
                </a:lnTo>
                <a:lnTo>
                  <a:pt x="4342914" y="358326"/>
                </a:lnTo>
                <a:lnTo>
                  <a:pt x="4386544" y="353654"/>
                </a:lnTo>
                <a:lnTo>
                  <a:pt x="4394172" y="355459"/>
                </a:lnTo>
                <a:lnTo>
                  <a:pt x="4392748" y="353936"/>
                </a:lnTo>
                <a:cubicBezTo>
                  <a:pt x="4391111" y="352405"/>
                  <a:pt x="4388662" y="349915"/>
                  <a:pt x="4385431" y="345574"/>
                </a:cubicBezTo>
                <a:cubicBezTo>
                  <a:pt x="4392056" y="337325"/>
                  <a:pt x="4398568" y="332943"/>
                  <a:pt x="4404806" y="336905"/>
                </a:cubicBezTo>
                <a:lnTo>
                  <a:pt x="4401922" y="357292"/>
                </a:lnTo>
                <a:lnTo>
                  <a:pt x="4422088" y="362063"/>
                </a:lnTo>
                <a:cubicBezTo>
                  <a:pt x="4456691" y="370832"/>
                  <a:pt x="4485718" y="374578"/>
                  <a:pt x="4484382" y="318350"/>
                </a:cubicBezTo>
                <a:cubicBezTo>
                  <a:pt x="4487833" y="336916"/>
                  <a:pt x="4465246" y="335265"/>
                  <a:pt x="4471638" y="317390"/>
                </a:cubicBezTo>
                <a:cubicBezTo>
                  <a:pt x="4476376" y="316130"/>
                  <a:pt x="4496410" y="321590"/>
                  <a:pt x="4491010" y="308727"/>
                </a:cubicBezTo>
                <a:cubicBezTo>
                  <a:pt x="4475234" y="303744"/>
                  <a:pt x="4458740" y="320539"/>
                  <a:pt x="4442214" y="340605"/>
                </a:cubicBezTo>
                <a:cubicBezTo>
                  <a:pt x="4429562" y="302006"/>
                  <a:pt x="4414503" y="343722"/>
                  <a:pt x="4401340" y="322221"/>
                </a:cubicBezTo>
                <a:cubicBezTo>
                  <a:pt x="4409407" y="301946"/>
                  <a:pt x="4416062" y="325999"/>
                  <a:pt x="4423772" y="318833"/>
                </a:cubicBezTo>
                <a:cubicBezTo>
                  <a:pt x="4423020" y="306924"/>
                  <a:pt x="4426800" y="295227"/>
                  <a:pt x="4421642" y="282991"/>
                </a:cubicBezTo>
                <a:cubicBezTo>
                  <a:pt x="4438164" y="271624"/>
                  <a:pt x="4435196" y="249281"/>
                  <a:pt x="4450731" y="269916"/>
                </a:cubicBezTo>
                <a:cubicBezTo>
                  <a:pt x="4450584" y="291568"/>
                  <a:pt x="4422424" y="290790"/>
                  <a:pt x="4436489" y="319761"/>
                </a:cubicBezTo>
                <a:cubicBezTo>
                  <a:pt x="4453462" y="290280"/>
                  <a:pt x="4472146" y="277475"/>
                  <a:pt x="4467108" y="255941"/>
                </a:cubicBezTo>
                <a:cubicBezTo>
                  <a:pt x="4462880" y="240254"/>
                  <a:pt x="4442096" y="261218"/>
                  <a:pt x="4448633" y="234106"/>
                </a:cubicBezTo>
                <a:cubicBezTo>
                  <a:pt x="4453822" y="238845"/>
                  <a:pt x="4459101" y="238696"/>
                  <a:pt x="4464708" y="230208"/>
                </a:cubicBezTo>
                <a:cubicBezTo>
                  <a:pt x="4472058" y="267428"/>
                  <a:pt x="4503576" y="242746"/>
                  <a:pt x="4494640" y="293789"/>
                </a:cubicBezTo>
                <a:cubicBezTo>
                  <a:pt x="4506456" y="265236"/>
                  <a:pt x="4554742" y="237286"/>
                  <a:pt x="4571866" y="269197"/>
                </a:cubicBezTo>
                <a:cubicBezTo>
                  <a:pt x="4569225" y="262147"/>
                  <a:pt x="4570905" y="255461"/>
                  <a:pt x="4572555" y="248743"/>
                </a:cubicBezTo>
                <a:cubicBezTo>
                  <a:pt x="4576574" y="254769"/>
                  <a:pt x="4580714" y="259958"/>
                  <a:pt x="4585242" y="249792"/>
                </a:cubicBezTo>
                <a:cubicBezTo>
                  <a:pt x="4590520" y="263769"/>
                  <a:pt x="4590130" y="277291"/>
                  <a:pt x="4583982" y="290428"/>
                </a:cubicBezTo>
                <a:cubicBezTo>
                  <a:pt x="4567308" y="280473"/>
                  <a:pt x="4550122" y="286472"/>
                  <a:pt x="4533116" y="286472"/>
                </a:cubicBezTo>
                <a:cubicBezTo>
                  <a:pt x="4537588" y="298706"/>
                  <a:pt x="4522562" y="309444"/>
                  <a:pt x="4535248" y="322279"/>
                </a:cubicBezTo>
                <a:cubicBezTo>
                  <a:pt x="4546675" y="290730"/>
                  <a:pt x="4581162" y="324799"/>
                  <a:pt x="4603086" y="291869"/>
                </a:cubicBezTo>
                <a:cubicBezTo>
                  <a:pt x="4595077" y="279152"/>
                  <a:pt x="4587222" y="284490"/>
                  <a:pt x="4594298" y="265686"/>
                </a:cubicBezTo>
                <a:cubicBezTo>
                  <a:pt x="4614246" y="256958"/>
                  <a:pt x="4654160" y="287579"/>
                  <a:pt x="4655450" y="245025"/>
                </a:cubicBezTo>
                <a:cubicBezTo>
                  <a:pt x="4659649" y="268475"/>
                  <a:pt x="4664446" y="295167"/>
                  <a:pt x="4683672" y="262537"/>
                </a:cubicBezTo>
                <a:cubicBezTo>
                  <a:pt x="4690149" y="271506"/>
                  <a:pt x="4686582" y="279603"/>
                  <a:pt x="4692428" y="288690"/>
                </a:cubicBezTo>
                <a:cubicBezTo>
                  <a:pt x="4685410" y="310941"/>
                  <a:pt x="4680101" y="275105"/>
                  <a:pt x="4673055" y="297328"/>
                </a:cubicBezTo>
                <a:cubicBezTo>
                  <a:pt x="4694620" y="325999"/>
                  <a:pt x="4662979" y="305696"/>
                  <a:pt x="4669064" y="322520"/>
                </a:cubicBezTo>
                <a:cubicBezTo>
                  <a:pt x="4677104" y="338326"/>
                  <a:pt x="4686100" y="322221"/>
                  <a:pt x="4694556" y="324410"/>
                </a:cubicBezTo>
                <a:cubicBezTo>
                  <a:pt x="4683972" y="294478"/>
                  <a:pt x="4707962" y="298646"/>
                  <a:pt x="4699388" y="268807"/>
                </a:cubicBezTo>
                <a:cubicBezTo>
                  <a:pt x="4704366" y="288841"/>
                  <a:pt x="4730638" y="314932"/>
                  <a:pt x="4737265" y="281944"/>
                </a:cubicBezTo>
                <a:cubicBezTo>
                  <a:pt x="4742182" y="293039"/>
                  <a:pt x="4747671" y="288240"/>
                  <a:pt x="4752648" y="298467"/>
                </a:cubicBezTo>
                <a:cubicBezTo>
                  <a:pt x="4758230" y="338925"/>
                  <a:pt x="4713572" y="317183"/>
                  <a:pt x="4728720" y="352661"/>
                </a:cubicBezTo>
                <a:cubicBezTo>
                  <a:pt x="4686072" y="326298"/>
                  <a:pt x="4655478" y="356288"/>
                  <a:pt x="4616970" y="359317"/>
                </a:cubicBezTo>
                <a:cubicBezTo>
                  <a:pt x="4630408" y="394469"/>
                  <a:pt x="4649992" y="343513"/>
                  <a:pt x="4654490" y="382500"/>
                </a:cubicBezTo>
                <a:cubicBezTo>
                  <a:pt x="4668467" y="374461"/>
                  <a:pt x="4669786" y="367775"/>
                  <a:pt x="4671466" y="348161"/>
                </a:cubicBezTo>
                <a:cubicBezTo>
                  <a:pt x="4694317" y="366877"/>
                  <a:pt x="4681994" y="349361"/>
                  <a:pt x="4683254" y="379682"/>
                </a:cubicBezTo>
                <a:cubicBezTo>
                  <a:pt x="4695187" y="369214"/>
                  <a:pt x="4703226" y="383249"/>
                  <a:pt x="4699956" y="355450"/>
                </a:cubicBezTo>
                <a:cubicBezTo>
                  <a:pt x="4710648" y="358149"/>
                  <a:pt x="4709455" y="368428"/>
                  <a:pt x="4705957" y="380518"/>
                </a:cubicBezTo>
                <a:lnTo>
                  <a:pt x="4701330" y="401752"/>
                </a:lnTo>
                <a:lnTo>
                  <a:pt x="4714972" y="412302"/>
                </a:lnTo>
                <a:lnTo>
                  <a:pt x="4715316" y="402071"/>
                </a:lnTo>
                <a:lnTo>
                  <a:pt x="4714442" y="402415"/>
                </a:lnTo>
                <a:cubicBezTo>
                  <a:pt x="4706373" y="392759"/>
                  <a:pt x="4707754" y="358539"/>
                  <a:pt x="4718732" y="367056"/>
                </a:cubicBezTo>
                <a:cubicBezTo>
                  <a:pt x="4711026" y="371075"/>
                  <a:pt x="4710214" y="398726"/>
                  <a:pt x="4718101" y="387450"/>
                </a:cubicBezTo>
                <a:cubicBezTo>
                  <a:pt x="4726799" y="377914"/>
                  <a:pt x="4730458" y="367986"/>
                  <a:pt x="4731776" y="357910"/>
                </a:cubicBezTo>
                <a:cubicBezTo>
                  <a:pt x="4742454" y="360038"/>
                  <a:pt x="4769146" y="379982"/>
                  <a:pt x="4769866" y="360967"/>
                </a:cubicBezTo>
                <a:cubicBezTo>
                  <a:pt x="4759820" y="341893"/>
                  <a:pt x="4748452" y="367205"/>
                  <a:pt x="4738437" y="348222"/>
                </a:cubicBezTo>
                <a:cubicBezTo>
                  <a:pt x="4747942" y="323660"/>
                  <a:pt x="4760898" y="349900"/>
                  <a:pt x="4761437" y="324618"/>
                </a:cubicBezTo>
                <a:cubicBezTo>
                  <a:pt x="4767376" y="369365"/>
                  <a:pt x="4823730" y="367026"/>
                  <a:pt x="4822048" y="324170"/>
                </a:cubicBezTo>
                <a:cubicBezTo>
                  <a:pt x="4835634" y="338744"/>
                  <a:pt x="4829007" y="364088"/>
                  <a:pt x="4843522" y="351310"/>
                </a:cubicBezTo>
                <a:cubicBezTo>
                  <a:pt x="4847512" y="343093"/>
                  <a:pt x="4844124" y="334305"/>
                  <a:pt x="4847480" y="326150"/>
                </a:cubicBezTo>
                <a:cubicBezTo>
                  <a:pt x="4857168" y="342522"/>
                  <a:pt x="4858906" y="321829"/>
                  <a:pt x="4863828" y="312112"/>
                </a:cubicBezTo>
                <a:cubicBezTo>
                  <a:pt x="4874262" y="318740"/>
                  <a:pt x="4884489" y="330766"/>
                  <a:pt x="4894960" y="334906"/>
                </a:cubicBezTo>
                <a:lnTo>
                  <a:pt x="4856541" y="390672"/>
                </a:lnTo>
                <a:lnTo>
                  <a:pt x="4851921" y="387598"/>
                </a:lnTo>
                <a:lnTo>
                  <a:pt x="4850112" y="400005"/>
                </a:lnTo>
                <a:lnTo>
                  <a:pt x="4838306" y="417142"/>
                </a:lnTo>
                <a:lnTo>
                  <a:pt x="4842810" y="415848"/>
                </a:lnTo>
                <a:lnTo>
                  <a:pt x="4842493" y="411912"/>
                </a:lnTo>
                <a:lnTo>
                  <a:pt x="4844154" y="415462"/>
                </a:lnTo>
                <a:lnTo>
                  <a:pt x="4845662" y="415027"/>
                </a:lnTo>
                <a:cubicBezTo>
                  <a:pt x="4847320" y="413366"/>
                  <a:pt x="4848300" y="410872"/>
                  <a:pt x="4848959" y="407917"/>
                </a:cubicBezTo>
                <a:lnTo>
                  <a:pt x="4850112" y="400005"/>
                </a:lnTo>
                <a:lnTo>
                  <a:pt x="4856541" y="390672"/>
                </a:lnTo>
                <a:lnTo>
                  <a:pt x="4869101" y="399015"/>
                </a:lnTo>
                <a:cubicBezTo>
                  <a:pt x="4874972" y="397987"/>
                  <a:pt x="4880874" y="396147"/>
                  <a:pt x="4886438" y="405593"/>
                </a:cubicBezTo>
                <a:lnTo>
                  <a:pt x="4894550" y="440334"/>
                </a:lnTo>
                <a:lnTo>
                  <a:pt x="4895478" y="441290"/>
                </a:lnTo>
                <a:lnTo>
                  <a:pt x="4905200" y="429769"/>
                </a:lnTo>
                <a:cubicBezTo>
                  <a:pt x="4914936" y="426732"/>
                  <a:pt x="4922819" y="446240"/>
                  <a:pt x="4926688" y="444373"/>
                </a:cubicBezTo>
                <a:cubicBezTo>
                  <a:pt x="4931215" y="436274"/>
                  <a:pt x="4940094" y="428446"/>
                  <a:pt x="4937005" y="419690"/>
                </a:cubicBezTo>
                <a:cubicBezTo>
                  <a:pt x="4932475" y="414921"/>
                  <a:pt x="4911782" y="431985"/>
                  <a:pt x="4918259" y="408111"/>
                </a:cubicBezTo>
                <a:cubicBezTo>
                  <a:pt x="4922849" y="411652"/>
                  <a:pt x="4943572" y="393899"/>
                  <a:pt x="4937936" y="389188"/>
                </a:cubicBezTo>
                <a:cubicBezTo>
                  <a:pt x="4931936" y="400315"/>
                  <a:pt x="4910700" y="393179"/>
                  <a:pt x="4916131" y="372182"/>
                </a:cubicBezTo>
                <a:cubicBezTo>
                  <a:pt x="4933222" y="339494"/>
                  <a:pt x="4948010" y="372514"/>
                  <a:pt x="4958568" y="339853"/>
                </a:cubicBezTo>
                <a:cubicBezTo>
                  <a:pt x="4965526" y="348971"/>
                  <a:pt x="4960126" y="357010"/>
                  <a:pt x="4960998" y="365527"/>
                </a:cubicBezTo>
                <a:cubicBezTo>
                  <a:pt x="4975184" y="362377"/>
                  <a:pt x="5001303" y="378272"/>
                  <a:pt x="5006134" y="348639"/>
                </a:cubicBezTo>
                <a:cubicBezTo>
                  <a:pt x="5030188" y="380611"/>
                  <a:pt x="5038162" y="340575"/>
                  <a:pt x="5060656" y="337605"/>
                </a:cubicBezTo>
                <a:cubicBezTo>
                  <a:pt x="5059938" y="337635"/>
                  <a:pt x="5075921" y="365288"/>
                  <a:pt x="5076670" y="333794"/>
                </a:cubicBezTo>
                <a:cubicBezTo>
                  <a:pt x="5088037" y="344743"/>
                  <a:pt x="5079822" y="354339"/>
                  <a:pt x="5088487" y="365195"/>
                </a:cubicBezTo>
                <a:cubicBezTo>
                  <a:pt x="5095206" y="333648"/>
                  <a:pt x="5123666" y="362798"/>
                  <a:pt x="5140012" y="348883"/>
                </a:cubicBezTo>
                <a:cubicBezTo>
                  <a:pt x="5134886" y="358599"/>
                  <a:pt x="5137643" y="369035"/>
                  <a:pt x="5145440" y="379831"/>
                </a:cubicBezTo>
                <a:cubicBezTo>
                  <a:pt x="5161875" y="393899"/>
                  <a:pt x="5151708" y="360549"/>
                  <a:pt x="5161817" y="365738"/>
                </a:cubicBezTo>
                <a:cubicBezTo>
                  <a:pt x="5158846" y="373983"/>
                  <a:pt x="5158846" y="382532"/>
                  <a:pt x="5164214" y="391469"/>
                </a:cubicBezTo>
                <a:cubicBezTo>
                  <a:pt x="5171380" y="366037"/>
                  <a:pt x="5176509" y="406614"/>
                  <a:pt x="5183290" y="392908"/>
                </a:cubicBezTo>
                <a:cubicBezTo>
                  <a:pt x="5191897" y="383461"/>
                  <a:pt x="5178280" y="372122"/>
                  <a:pt x="5184218" y="362466"/>
                </a:cubicBezTo>
                <a:cubicBezTo>
                  <a:pt x="5205090" y="374645"/>
                  <a:pt x="5227376" y="341443"/>
                  <a:pt x="5248157" y="357189"/>
                </a:cubicBezTo>
                <a:cubicBezTo>
                  <a:pt x="5242250" y="365167"/>
                  <a:pt x="5241951" y="373654"/>
                  <a:pt x="5244172" y="382382"/>
                </a:cubicBezTo>
                <a:cubicBezTo>
                  <a:pt x="5261266" y="360637"/>
                  <a:pt x="5272572" y="358720"/>
                  <a:pt x="5272660" y="389698"/>
                </a:cubicBezTo>
                <a:cubicBezTo>
                  <a:pt x="5295486" y="375303"/>
                  <a:pt x="5324216" y="356678"/>
                  <a:pt x="5336214" y="394558"/>
                </a:cubicBezTo>
                <a:cubicBezTo>
                  <a:pt x="5347490" y="374104"/>
                  <a:pt x="5357508" y="394108"/>
                  <a:pt x="5368364" y="386881"/>
                </a:cubicBezTo>
                <a:cubicBezTo>
                  <a:pt x="5371362" y="369636"/>
                  <a:pt x="5379730" y="375213"/>
                  <a:pt x="5385367" y="352571"/>
                </a:cubicBezTo>
                <a:cubicBezTo>
                  <a:pt x="5391245" y="372393"/>
                  <a:pt x="5391546" y="377164"/>
                  <a:pt x="5403842" y="374403"/>
                </a:cubicBezTo>
                <a:cubicBezTo>
                  <a:pt x="5403212" y="395848"/>
                  <a:pt x="5387288" y="386941"/>
                  <a:pt x="5377750" y="392727"/>
                </a:cubicBezTo>
                <a:cubicBezTo>
                  <a:pt x="5386207" y="413724"/>
                  <a:pt x="5374508" y="433185"/>
                  <a:pt x="5369531" y="453251"/>
                </a:cubicBezTo>
                <a:cubicBezTo>
                  <a:pt x="5382668" y="460239"/>
                  <a:pt x="5395984" y="463086"/>
                  <a:pt x="5401892" y="435285"/>
                </a:cubicBezTo>
                <a:cubicBezTo>
                  <a:pt x="5420817" y="443802"/>
                  <a:pt x="5439141" y="470106"/>
                  <a:pt x="5459504" y="429646"/>
                </a:cubicBezTo>
                <a:cubicBezTo>
                  <a:pt x="5471442" y="436543"/>
                  <a:pt x="5455786" y="465428"/>
                  <a:pt x="5468232" y="455739"/>
                </a:cubicBezTo>
                <a:cubicBezTo>
                  <a:pt x="5471590" y="451000"/>
                  <a:pt x="5469762" y="445663"/>
                  <a:pt x="5471892" y="440713"/>
                </a:cubicBezTo>
                <a:cubicBezTo>
                  <a:pt x="5498074" y="476402"/>
                  <a:pt x="5549358" y="436125"/>
                  <a:pt x="5586068" y="459815"/>
                </a:cubicBezTo>
                <a:cubicBezTo>
                  <a:pt x="5571761" y="436274"/>
                  <a:pt x="5571429" y="442934"/>
                  <a:pt x="5561894" y="417170"/>
                </a:cubicBezTo>
                <a:cubicBezTo>
                  <a:pt x="5554786" y="439425"/>
                  <a:pt x="5549568" y="403643"/>
                  <a:pt x="5542490" y="425840"/>
                </a:cubicBezTo>
                <a:cubicBezTo>
                  <a:pt x="5545519" y="432315"/>
                  <a:pt x="5552028" y="427158"/>
                  <a:pt x="5548487" y="436485"/>
                </a:cubicBezTo>
                <a:cubicBezTo>
                  <a:pt x="5516668" y="447461"/>
                  <a:pt x="5504792" y="417409"/>
                  <a:pt x="5475489" y="425747"/>
                </a:cubicBezTo>
                <a:cubicBezTo>
                  <a:pt x="5484159" y="416123"/>
                  <a:pt x="5498732" y="416481"/>
                  <a:pt x="5482806" y="395758"/>
                </a:cubicBezTo>
                <a:cubicBezTo>
                  <a:pt x="5495852" y="381063"/>
                  <a:pt x="5503320" y="386431"/>
                  <a:pt x="5507908" y="407932"/>
                </a:cubicBezTo>
                <a:cubicBezTo>
                  <a:pt x="5516727" y="398454"/>
                  <a:pt x="5550650" y="373893"/>
                  <a:pt x="5569092" y="387181"/>
                </a:cubicBezTo>
                <a:cubicBezTo>
                  <a:pt x="5564144" y="395247"/>
                  <a:pt x="5557124" y="403193"/>
                  <a:pt x="5565163" y="412371"/>
                </a:cubicBezTo>
                <a:cubicBezTo>
                  <a:pt x="5573230" y="425541"/>
                  <a:pt x="5582468" y="402926"/>
                  <a:pt x="5590894" y="404186"/>
                </a:cubicBezTo>
                <a:cubicBezTo>
                  <a:pt x="5587864" y="398846"/>
                  <a:pt x="5584868" y="393569"/>
                  <a:pt x="5581867" y="388199"/>
                </a:cubicBezTo>
                <a:cubicBezTo>
                  <a:pt x="5612488" y="392458"/>
                  <a:pt x="5643496" y="386459"/>
                  <a:pt x="5674477" y="380075"/>
                </a:cubicBezTo>
                <a:cubicBezTo>
                  <a:pt x="5685784" y="391170"/>
                  <a:pt x="5677630" y="400735"/>
                  <a:pt x="5686266" y="411563"/>
                </a:cubicBezTo>
                <a:cubicBezTo>
                  <a:pt x="5690736" y="405175"/>
                  <a:pt x="5695202" y="398637"/>
                  <a:pt x="5699610" y="392219"/>
                </a:cubicBezTo>
                <a:cubicBezTo>
                  <a:pt x="5706569" y="401216"/>
                  <a:pt x="5701141" y="409285"/>
                  <a:pt x="5702009" y="417831"/>
                </a:cubicBezTo>
                <a:cubicBezTo>
                  <a:pt x="5708695" y="408354"/>
                  <a:pt x="5714546" y="426258"/>
                  <a:pt x="5721414" y="409192"/>
                </a:cubicBezTo>
                <a:cubicBezTo>
                  <a:pt x="5718354" y="402237"/>
                  <a:pt x="5712236" y="394920"/>
                  <a:pt x="5715654" y="388439"/>
                </a:cubicBezTo>
                <a:cubicBezTo>
                  <a:pt x="5725012" y="396897"/>
                  <a:pt x="5735060" y="381541"/>
                  <a:pt x="5744176" y="395669"/>
                </a:cubicBezTo>
                <a:cubicBezTo>
                  <a:pt x="5739230" y="403736"/>
                  <a:pt x="5732180" y="411682"/>
                  <a:pt x="5740216" y="420802"/>
                </a:cubicBezTo>
                <a:cubicBezTo>
                  <a:pt x="5746997" y="407036"/>
                  <a:pt x="5752964" y="420048"/>
                  <a:pt x="5759862" y="402054"/>
                </a:cubicBezTo>
                <a:cubicBezTo>
                  <a:pt x="5754493" y="393059"/>
                  <a:pt x="5754704" y="384570"/>
                  <a:pt x="5757463" y="376355"/>
                </a:cubicBezTo>
                <a:cubicBezTo>
                  <a:pt x="5774226" y="419720"/>
                  <a:pt x="5793663" y="374494"/>
                  <a:pt x="5811356" y="385621"/>
                </a:cubicBezTo>
                <a:cubicBezTo>
                  <a:pt x="5813514" y="396027"/>
                  <a:pt x="5798998" y="405084"/>
                  <a:pt x="5804096" y="415613"/>
                </a:cubicBezTo>
                <a:cubicBezTo>
                  <a:pt x="5843717" y="446951"/>
                  <a:pt x="5904448" y="389069"/>
                  <a:pt x="5952764" y="452590"/>
                </a:cubicBezTo>
                <a:cubicBezTo>
                  <a:pt x="5957742" y="444523"/>
                  <a:pt x="5947633" y="435225"/>
                  <a:pt x="5956720" y="427490"/>
                </a:cubicBezTo>
                <a:cubicBezTo>
                  <a:pt x="5973276" y="428896"/>
                  <a:pt x="5953692" y="439485"/>
                  <a:pt x="5965450" y="453551"/>
                </a:cubicBezTo>
                <a:cubicBezTo>
                  <a:pt x="5982124" y="454779"/>
                  <a:pt x="5963258" y="441163"/>
                  <a:pt x="5975796" y="428987"/>
                </a:cubicBezTo>
                <a:cubicBezTo>
                  <a:pt x="5984492" y="439813"/>
                  <a:pt x="5976334" y="449381"/>
                  <a:pt x="5987641" y="460418"/>
                </a:cubicBezTo>
                <a:cubicBezTo>
                  <a:pt x="6001857" y="445603"/>
                  <a:pt x="6015084" y="465247"/>
                  <a:pt x="6029448" y="448452"/>
                </a:cubicBezTo>
                <a:cubicBezTo>
                  <a:pt x="6023992" y="439485"/>
                  <a:pt x="6024200" y="431057"/>
                  <a:pt x="6027022" y="422777"/>
                </a:cubicBezTo>
                <a:cubicBezTo>
                  <a:pt x="6031097" y="428147"/>
                  <a:pt x="6035566" y="420920"/>
                  <a:pt x="6040066" y="413603"/>
                </a:cubicBezTo>
                <a:cubicBezTo>
                  <a:pt x="6062289" y="446113"/>
                  <a:pt x="6077524" y="406075"/>
                  <a:pt x="6093928" y="422870"/>
                </a:cubicBezTo>
                <a:cubicBezTo>
                  <a:pt x="6092070" y="453908"/>
                  <a:pt x="6072456" y="431806"/>
                  <a:pt x="6061509" y="440773"/>
                </a:cubicBezTo>
                <a:cubicBezTo>
                  <a:pt x="6064568" y="446141"/>
                  <a:pt x="6062440" y="451059"/>
                  <a:pt x="6064270" y="456248"/>
                </a:cubicBezTo>
                <a:cubicBezTo>
                  <a:pt x="6087632" y="454962"/>
                  <a:pt x="6110904" y="459668"/>
                  <a:pt x="6134178" y="461617"/>
                </a:cubicBezTo>
                <a:cubicBezTo>
                  <a:pt x="6120832" y="445751"/>
                  <a:pt x="6107365" y="437293"/>
                  <a:pt x="6093328" y="443203"/>
                </a:cubicBezTo>
                <a:cubicBezTo>
                  <a:pt x="6100798" y="435285"/>
                  <a:pt x="6095850" y="426437"/>
                  <a:pt x="6097317" y="418101"/>
                </a:cubicBezTo>
                <a:cubicBezTo>
                  <a:pt x="6119871" y="450100"/>
                  <a:pt x="6112343" y="414743"/>
                  <a:pt x="6129049" y="420498"/>
                </a:cubicBezTo>
                <a:cubicBezTo>
                  <a:pt x="6133730" y="434925"/>
                  <a:pt x="6147554" y="456009"/>
                  <a:pt x="6159970" y="453518"/>
                </a:cubicBezTo>
                <a:cubicBezTo>
                  <a:pt x="6155920" y="429198"/>
                  <a:pt x="6151093" y="428629"/>
                  <a:pt x="6148454" y="411863"/>
                </a:cubicBezTo>
                <a:cubicBezTo>
                  <a:pt x="6157452" y="428836"/>
                  <a:pt x="6167558" y="411863"/>
                  <a:pt x="6176286" y="439425"/>
                </a:cubicBezTo>
                <a:cubicBezTo>
                  <a:pt x="6178446" y="420171"/>
                  <a:pt x="6199529" y="412912"/>
                  <a:pt x="6201718" y="441435"/>
                </a:cubicBezTo>
                <a:cubicBezTo>
                  <a:pt x="6227061" y="412281"/>
                  <a:pt x="6251050" y="427848"/>
                  <a:pt x="6275372" y="431837"/>
                </a:cubicBezTo>
                <a:cubicBezTo>
                  <a:pt x="6290039" y="423951"/>
                  <a:pt x="6287971" y="389459"/>
                  <a:pt x="6298676" y="397948"/>
                </a:cubicBezTo>
                <a:cubicBezTo>
                  <a:pt x="6291448" y="426947"/>
                  <a:pt x="6311333" y="406103"/>
                  <a:pt x="6316460" y="440114"/>
                </a:cubicBezTo>
                <a:cubicBezTo>
                  <a:pt x="6340814" y="392667"/>
                  <a:pt x="6374046" y="432347"/>
                  <a:pt x="6388350" y="384602"/>
                </a:cubicBezTo>
                <a:cubicBezTo>
                  <a:pt x="6397318" y="403105"/>
                  <a:pt x="6407605" y="379353"/>
                  <a:pt x="6417082" y="381692"/>
                </a:cubicBezTo>
                <a:cubicBezTo>
                  <a:pt x="6402144" y="440534"/>
                  <a:pt x="6479403" y="400018"/>
                  <a:pt x="6496736" y="382741"/>
                </a:cubicBezTo>
                <a:cubicBezTo>
                  <a:pt x="6502464" y="416451"/>
                  <a:pt x="6473224" y="400914"/>
                  <a:pt x="6473404" y="416632"/>
                </a:cubicBezTo>
                <a:cubicBezTo>
                  <a:pt x="6482580" y="428657"/>
                  <a:pt x="6491758" y="443442"/>
                  <a:pt x="6501208" y="444284"/>
                </a:cubicBezTo>
                <a:cubicBezTo>
                  <a:pt x="6494308" y="416151"/>
                  <a:pt x="6505822" y="435707"/>
                  <a:pt x="6514252" y="435046"/>
                </a:cubicBezTo>
                <a:cubicBezTo>
                  <a:pt x="6513020" y="411021"/>
                  <a:pt x="6516020" y="411021"/>
                  <a:pt x="6521841" y="394888"/>
                </a:cubicBezTo>
                <a:cubicBezTo>
                  <a:pt x="6534646" y="409524"/>
                  <a:pt x="6514642" y="421459"/>
                  <a:pt x="6520641" y="435554"/>
                </a:cubicBezTo>
                <a:cubicBezTo>
                  <a:pt x="6532815" y="453669"/>
                  <a:pt x="6548802" y="452230"/>
                  <a:pt x="6544574" y="488460"/>
                </a:cubicBezTo>
                <a:cubicBezTo>
                  <a:pt x="6552668" y="466895"/>
                  <a:pt x="6553270" y="444881"/>
                  <a:pt x="6562478" y="423559"/>
                </a:cubicBezTo>
                <a:cubicBezTo>
                  <a:pt x="6569284" y="449833"/>
                  <a:pt x="6591147" y="447253"/>
                  <a:pt x="6599394" y="467166"/>
                </a:cubicBezTo>
                <a:cubicBezTo>
                  <a:pt x="6602994" y="445361"/>
                  <a:pt x="6579544" y="421459"/>
                  <a:pt x="6579091" y="399327"/>
                </a:cubicBezTo>
                <a:cubicBezTo>
                  <a:pt x="6602036" y="391949"/>
                  <a:pt x="6605124" y="466117"/>
                  <a:pt x="6635745" y="424097"/>
                </a:cubicBezTo>
                <a:cubicBezTo>
                  <a:pt x="6603746" y="412912"/>
                  <a:pt x="6610190" y="379982"/>
                  <a:pt x="6577024" y="363545"/>
                </a:cubicBezTo>
                <a:cubicBezTo>
                  <a:pt x="6589798" y="366216"/>
                  <a:pt x="6619519" y="357759"/>
                  <a:pt x="6621227" y="377164"/>
                </a:cubicBezTo>
                <a:cubicBezTo>
                  <a:pt x="6618110" y="374104"/>
                  <a:pt x="6614871" y="375004"/>
                  <a:pt x="6611540" y="381421"/>
                </a:cubicBezTo>
                <a:cubicBezTo>
                  <a:pt x="6624406" y="412763"/>
                  <a:pt x="6638054" y="419481"/>
                  <a:pt x="6651820" y="420291"/>
                </a:cubicBezTo>
                <a:cubicBezTo>
                  <a:pt x="6647200" y="436364"/>
                  <a:pt x="6638655" y="436007"/>
                  <a:pt x="6650560" y="460896"/>
                </a:cubicBezTo>
                <a:cubicBezTo>
                  <a:pt x="6658116" y="457329"/>
                  <a:pt x="6665166" y="470554"/>
                  <a:pt x="6672994" y="457568"/>
                </a:cubicBezTo>
                <a:cubicBezTo>
                  <a:pt x="6668526" y="442813"/>
                  <a:pt x="6653948" y="454329"/>
                  <a:pt x="6667204" y="436756"/>
                </a:cubicBezTo>
                <a:cubicBezTo>
                  <a:pt x="6683341" y="444735"/>
                  <a:pt x="6692097" y="460989"/>
                  <a:pt x="6702682" y="424278"/>
                </a:cubicBezTo>
                <a:cubicBezTo>
                  <a:pt x="6715248" y="459668"/>
                  <a:pt x="6749259" y="450130"/>
                  <a:pt x="6744158" y="422389"/>
                </a:cubicBezTo>
                <a:cubicBezTo>
                  <a:pt x="6748180" y="429465"/>
                  <a:pt x="6752258" y="436603"/>
                  <a:pt x="6756246" y="443595"/>
                </a:cubicBezTo>
                <a:cubicBezTo>
                  <a:pt x="6762396" y="416780"/>
                  <a:pt x="6769534" y="431867"/>
                  <a:pt x="6782308" y="425269"/>
                </a:cubicBezTo>
                <a:cubicBezTo>
                  <a:pt x="6791966" y="446173"/>
                  <a:pt x="6784468" y="457807"/>
                  <a:pt x="6800184" y="467435"/>
                </a:cubicBezTo>
                <a:cubicBezTo>
                  <a:pt x="6814281" y="449142"/>
                  <a:pt x="6829272" y="428868"/>
                  <a:pt x="6848650" y="445781"/>
                </a:cubicBezTo>
                <a:cubicBezTo>
                  <a:pt x="6841452" y="461557"/>
                  <a:pt x="6819229" y="448452"/>
                  <a:pt x="6822260" y="474274"/>
                </a:cubicBezTo>
                <a:cubicBezTo>
                  <a:pt x="6834700" y="470823"/>
                  <a:pt x="6838332" y="491818"/>
                  <a:pt x="6844090" y="491217"/>
                </a:cubicBezTo>
                <a:cubicBezTo>
                  <a:pt x="6865384" y="471155"/>
                  <a:pt x="6872281" y="476941"/>
                  <a:pt x="6883738" y="443263"/>
                </a:cubicBezTo>
                <a:cubicBezTo>
                  <a:pt x="6899168" y="460373"/>
                  <a:pt x="6915513" y="447695"/>
                  <a:pt x="6931757" y="438007"/>
                </a:cubicBezTo>
                <a:lnTo>
                  <a:pt x="6955030" y="430119"/>
                </a:lnTo>
                <a:lnTo>
                  <a:pt x="6955030" y="452515"/>
                </a:lnTo>
                <a:lnTo>
                  <a:pt x="6947198" y="448030"/>
                </a:lnTo>
                <a:cubicBezTo>
                  <a:pt x="6939192" y="476163"/>
                  <a:pt x="6942130" y="471875"/>
                  <a:pt x="6923864" y="482011"/>
                </a:cubicBezTo>
                <a:cubicBezTo>
                  <a:pt x="6926867" y="487351"/>
                  <a:pt x="6929896" y="492656"/>
                  <a:pt x="6932924" y="497966"/>
                </a:cubicBezTo>
                <a:cubicBezTo>
                  <a:pt x="6939357" y="496450"/>
                  <a:pt x="6945783" y="495131"/>
                  <a:pt x="6952276" y="491398"/>
                </a:cubicBezTo>
                <a:lnTo>
                  <a:pt x="6955030" y="489224"/>
                </a:lnTo>
                <a:lnTo>
                  <a:pt x="6955030" y="4865816"/>
                </a:lnTo>
                <a:lnTo>
                  <a:pt x="6673117" y="4894630"/>
                </a:lnTo>
                <a:cubicBezTo>
                  <a:pt x="6418232" y="4919938"/>
                  <a:pt x="6163130" y="4940241"/>
                  <a:pt x="5904263" y="4934661"/>
                </a:cubicBezTo>
                <a:cubicBezTo>
                  <a:pt x="5904054" y="4950377"/>
                  <a:pt x="5890109" y="4954848"/>
                  <a:pt x="5881562" y="4948070"/>
                </a:cubicBezTo>
                <a:cubicBezTo>
                  <a:pt x="5886090" y="4937722"/>
                  <a:pt x="5894606" y="4943661"/>
                  <a:pt x="5891518" y="4933645"/>
                </a:cubicBezTo>
                <a:cubicBezTo>
                  <a:pt x="5871277" y="4914929"/>
                  <a:pt x="5878740" y="4949420"/>
                  <a:pt x="5865457" y="4951966"/>
                </a:cubicBezTo>
                <a:cubicBezTo>
                  <a:pt x="5861468" y="4944830"/>
                  <a:pt x="5857418" y="4937843"/>
                  <a:pt x="5853401" y="4930704"/>
                </a:cubicBezTo>
                <a:cubicBezTo>
                  <a:pt x="5782292" y="4946928"/>
                  <a:pt x="5731577" y="4942131"/>
                  <a:pt x="5661340" y="4956498"/>
                </a:cubicBezTo>
                <a:cubicBezTo>
                  <a:pt x="5664218" y="4950019"/>
                  <a:pt x="5664399" y="4936165"/>
                  <a:pt x="5658639" y="4940992"/>
                </a:cubicBezTo>
                <a:cubicBezTo>
                  <a:pt x="5654204" y="4947441"/>
                  <a:pt x="5649732" y="4953888"/>
                  <a:pt x="5645295" y="4960365"/>
                </a:cubicBezTo>
                <a:cubicBezTo>
                  <a:pt x="5514054" y="4944261"/>
                  <a:pt x="5381346" y="4976980"/>
                  <a:pt x="5250074" y="4960276"/>
                </a:cubicBezTo>
                <a:cubicBezTo>
                  <a:pt x="5190243" y="4972274"/>
                  <a:pt x="5130442" y="4980941"/>
                  <a:pt x="5071690" y="4956587"/>
                </a:cubicBezTo>
                <a:cubicBezTo>
                  <a:pt x="5049707" y="4980819"/>
                  <a:pt x="5029645" y="4943510"/>
                  <a:pt x="5007511" y="4972063"/>
                </a:cubicBezTo>
                <a:cubicBezTo>
                  <a:pt x="4972420" y="4939042"/>
                  <a:pt x="4934782" y="4987298"/>
                  <a:pt x="4899722" y="4953528"/>
                </a:cubicBezTo>
                <a:cubicBezTo>
                  <a:pt x="4816919" y="4987358"/>
                  <a:pt x="4736511" y="4939193"/>
                  <a:pt x="4653796" y="4970053"/>
                </a:cubicBezTo>
                <a:cubicBezTo>
                  <a:pt x="4649747" y="4962943"/>
                  <a:pt x="4645698" y="4955777"/>
                  <a:pt x="4641620" y="4948791"/>
                </a:cubicBezTo>
                <a:cubicBezTo>
                  <a:pt x="4577382" y="4974820"/>
                  <a:pt x="4501084" y="4926567"/>
                  <a:pt x="4446920" y="4959165"/>
                </a:cubicBezTo>
                <a:cubicBezTo>
                  <a:pt x="4425626" y="4922789"/>
                  <a:pt x="4395994" y="4972153"/>
                  <a:pt x="4383970" y="4933853"/>
                </a:cubicBezTo>
                <a:cubicBezTo>
                  <a:pt x="4379471" y="4940270"/>
                  <a:pt x="4375004" y="4946749"/>
                  <a:pt x="4370564" y="4953226"/>
                </a:cubicBezTo>
                <a:cubicBezTo>
                  <a:pt x="4351582" y="4926144"/>
                  <a:pt x="4330466" y="4944350"/>
                  <a:pt x="4304013" y="4942911"/>
                </a:cubicBezTo>
                <a:cubicBezTo>
                  <a:pt x="4255159" y="4940270"/>
                  <a:pt x="4178622" y="4906115"/>
                  <a:pt x="4160720" y="4936822"/>
                </a:cubicBezTo>
                <a:cubicBezTo>
                  <a:pt x="4048791" y="4915708"/>
                  <a:pt x="3935699" y="4930765"/>
                  <a:pt x="3823981" y="4900534"/>
                </a:cubicBezTo>
                <a:cubicBezTo>
                  <a:pt x="3820621" y="4905423"/>
                  <a:pt x="3822422" y="4910610"/>
                  <a:pt x="3820324" y="4915560"/>
                </a:cubicBezTo>
                <a:cubicBezTo>
                  <a:pt x="3756112" y="4896605"/>
                  <a:pt x="3691990" y="4872791"/>
                  <a:pt x="3626492" y="4895437"/>
                </a:cubicBezTo>
                <a:cubicBezTo>
                  <a:pt x="3620461" y="4884818"/>
                  <a:pt x="3614404" y="4874083"/>
                  <a:pt x="3608345" y="4863494"/>
                </a:cubicBezTo>
                <a:cubicBezTo>
                  <a:pt x="3580934" y="4884280"/>
                  <a:pt x="3557094" y="4869883"/>
                  <a:pt x="3538408" y="4858008"/>
                </a:cubicBezTo>
                <a:cubicBezTo>
                  <a:pt x="3534001" y="4864455"/>
                  <a:pt x="3540656" y="4871802"/>
                  <a:pt x="3537807" y="4878372"/>
                </a:cubicBezTo>
                <a:cubicBezTo>
                  <a:pt x="3522841" y="4881368"/>
                  <a:pt x="3509108" y="4842801"/>
                  <a:pt x="3493902" y="4854590"/>
                </a:cubicBezTo>
                <a:cubicBezTo>
                  <a:pt x="3431732" y="4871593"/>
                  <a:pt x="3370698" y="4852907"/>
                  <a:pt x="3309757" y="4830114"/>
                </a:cubicBezTo>
                <a:cubicBezTo>
                  <a:pt x="3322746" y="4831228"/>
                  <a:pt x="3314468" y="4842652"/>
                  <a:pt x="3312187" y="4855725"/>
                </a:cubicBezTo>
                <a:cubicBezTo>
                  <a:pt x="3238978" y="4817668"/>
                  <a:pt x="3164392" y="4824686"/>
                  <a:pt x="3090223" y="4818209"/>
                </a:cubicBezTo>
                <a:cubicBezTo>
                  <a:pt x="3081559" y="4807321"/>
                  <a:pt x="3089714" y="4797697"/>
                  <a:pt x="3078438" y="4786630"/>
                </a:cubicBezTo>
                <a:cubicBezTo>
                  <a:pt x="3063623" y="4817910"/>
                  <a:pt x="3050667" y="4791127"/>
                  <a:pt x="3036001" y="4819047"/>
                </a:cubicBezTo>
                <a:cubicBezTo>
                  <a:pt x="3017018" y="4779491"/>
                  <a:pt x="2995935" y="4808973"/>
                  <a:pt x="2976650" y="4778742"/>
                </a:cubicBezTo>
                <a:cubicBezTo>
                  <a:pt x="2946837" y="4805974"/>
                  <a:pt x="2892137" y="4771304"/>
                  <a:pt x="2852490" y="4774182"/>
                </a:cubicBezTo>
                <a:cubicBezTo>
                  <a:pt x="2850178" y="4726734"/>
                  <a:pt x="2791189" y="4777721"/>
                  <a:pt x="2767403" y="4742150"/>
                </a:cubicBezTo>
                <a:cubicBezTo>
                  <a:pt x="2756157" y="4751509"/>
                  <a:pt x="2766685" y="4762458"/>
                  <a:pt x="2760118" y="4772260"/>
                </a:cubicBezTo>
                <a:cubicBezTo>
                  <a:pt x="2750819" y="4765697"/>
                  <a:pt x="2739784" y="4737172"/>
                  <a:pt x="2722027" y="4769144"/>
                </a:cubicBezTo>
                <a:cubicBezTo>
                  <a:pt x="2688977" y="4736815"/>
                  <a:pt x="2654849" y="4740711"/>
                  <a:pt x="2620841" y="4741015"/>
                </a:cubicBezTo>
                <a:cubicBezTo>
                  <a:pt x="2606951" y="4724638"/>
                  <a:pt x="2636464" y="4711592"/>
                  <a:pt x="2619070" y="4695034"/>
                </a:cubicBezTo>
                <a:cubicBezTo>
                  <a:pt x="2583023" y="4720828"/>
                  <a:pt x="2556178" y="4732617"/>
                  <a:pt x="2516049" y="4727755"/>
                </a:cubicBezTo>
                <a:cubicBezTo>
                  <a:pt x="2516500" y="4705834"/>
                  <a:pt x="2529876" y="4720289"/>
                  <a:pt x="2539142" y="4704066"/>
                </a:cubicBezTo>
                <a:cubicBezTo>
                  <a:pt x="2527358" y="4691288"/>
                  <a:pt x="2542474" y="4680551"/>
                  <a:pt x="2530625" y="4667745"/>
                </a:cubicBezTo>
                <a:cubicBezTo>
                  <a:pt x="2513261" y="4687780"/>
                  <a:pt x="2488880" y="4700555"/>
                  <a:pt x="2476130" y="4678750"/>
                </a:cubicBezTo>
                <a:cubicBezTo>
                  <a:pt x="2481890" y="4676861"/>
                  <a:pt x="2503093" y="4684811"/>
                  <a:pt x="2498895" y="4665286"/>
                </a:cubicBezTo>
                <a:cubicBezTo>
                  <a:pt x="2478801" y="4662677"/>
                  <a:pt x="2458797" y="4655599"/>
                  <a:pt x="2438014" y="4675903"/>
                </a:cubicBezTo>
                <a:cubicBezTo>
                  <a:pt x="2429378" y="4665016"/>
                  <a:pt x="2437535" y="4655358"/>
                  <a:pt x="2426257" y="4644383"/>
                </a:cubicBezTo>
                <a:cubicBezTo>
                  <a:pt x="2409103" y="4654251"/>
                  <a:pt x="2397708" y="4636825"/>
                  <a:pt x="2387119" y="4671916"/>
                </a:cubicBezTo>
                <a:cubicBezTo>
                  <a:pt x="2361688" y="4635085"/>
                  <a:pt x="2334276" y="4664239"/>
                  <a:pt x="2307825" y="4660547"/>
                </a:cubicBezTo>
                <a:cubicBezTo>
                  <a:pt x="2297988" y="4671735"/>
                  <a:pt x="2327919" y="4686011"/>
                  <a:pt x="2309923" y="4696417"/>
                </a:cubicBezTo>
                <a:cubicBezTo>
                  <a:pt x="2291267" y="4684329"/>
                  <a:pt x="2311212" y="4649751"/>
                  <a:pt x="2292079" y="4654309"/>
                </a:cubicBezTo>
                <a:cubicBezTo>
                  <a:pt x="2293038" y="4669934"/>
                  <a:pt x="2281973" y="4704544"/>
                  <a:pt x="2269077" y="4678001"/>
                </a:cubicBezTo>
                <a:cubicBezTo>
                  <a:pt x="2273517" y="4669874"/>
                  <a:pt x="2282421" y="4662078"/>
                  <a:pt x="2279332" y="4653350"/>
                </a:cubicBezTo>
                <a:cubicBezTo>
                  <a:pt x="2257844" y="4644022"/>
                  <a:pt x="2236220" y="4638923"/>
                  <a:pt x="2214507" y="4636797"/>
                </a:cubicBezTo>
                <a:lnTo>
                  <a:pt x="2168336" y="4637706"/>
                </a:lnTo>
                <a:lnTo>
                  <a:pt x="2168487" y="4629446"/>
                </a:lnTo>
                <a:cubicBezTo>
                  <a:pt x="2143025" y="4617840"/>
                  <a:pt x="2088710" y="4593369"/>
                  <a:pt x="2082505" y="4627858"/>
                </a:cubicBezTo>
                <a:cubicBezTo>
                  <a:pt x="2077555" y="4615891"/>
                  <a:pt x="2072006" y="4623869"/>
                  <a:pt x="2066757" y="4621530"/>
                </a:cubicBezTo>
                <a:cubicBezTo>
                  <a:pt x="2071735" y="4613491"/>
                  <a:pt x="2078694" y="4605543"/>
                  <a:pt x="2070718" y="4596367"/>
                </a:cubicBezTo>
                <a:cubicBezTo>
                  <a:pt x="2061389" y="4622370"/>
                  <a:pt x="2053952" y="4588658"/>
                  <a:pt x="2044653" y="4614809"/>
                </a:cubicBezTo>
                <a:cubicBezTo>
                  <a:pt x="2050805" y="4620119"/>
                  <a:pt x="2057219" y="4620987"/>
                  <a:pt x="2063397" y="4626357"/>
                </a:cubicBezTo>
                <a:cubicBezTo>
                  <a:pt x="2042255" y="4653350"/>
                  <a:pt x="2043725" y="4581072"/>
                  <a:pt x="2022551" y="4607943"/>
                </a:cubicBezTo>
                <a:cubicBezTo>
                  <a:pt x="2024950" y="4622519"/>
                  <a:pt x="2042617" y="4611242"/>
                  <a:pt x="2034639" y="4629265"/>
                </a:cubicBezTo>
                <a:cubicBezTo>
                  <a:pt x="1999969" y="4617541"/>
                  <a:pt x="1962271" y="4626568"/>
                  <a:pt x="1920462" y="4610191"/>
                </a:cubicBezTo>
                <a:cubicBezTo>
                  <a:pt x="1941127" y="4584671"/>
                  <a:pt x="1973876" y="4636914"/>
                  <a:pt x="1984643" y="4594838"/>
                </a:cubicBezTo>
                <a:cubicBezTo>
                  <a:pt x="1996729" y="4618381"/>
                  <a:pt x="2009474" y="4618409"/>
                  <a:pt x="2022524" y="4607943"/>
                </a:cubicBezTo>
                <a:cubicBezTo>
                  <a:pt x="2013675" y="4583738"/>
                  <a:pt x="2003475" y="4605696"/>
                  <a:pt x="1994388" y="4590487"/>
                </a:cubicBezTo>
                <a:cubicBezTo>
                  <a:pt x="1997808" y="4572105"/>
                  <a:pt x="2014695" y="4586052"/>
                  <a:pt x="2007736" y="4571114"/>
                </a:cubicBezTo>
                <a:cubicBezTo>
                  <a:pt x="1980385" y="4560316"/>
                  <a:pt x="1952943" y="4556060"/>
                  <a:pt x="1924722" y="4574894"/>
                </a:cubicBezTo>
                <a:cubicBezTo>
                  <a:pt x="1927210" y="4566617"/>
                  <a:pt x="1929038" y="4558188"/>
                  <a:pt x="1928682" y="4549760"/>
                </a:cubicBezTo>
                <a:cubicBezTo>
                  <a:pt x="1920944" y="4557949"/>
                  <a:pt x="1913926" y="4544842"/>
                  <a:pt x="1906246" y="4553059"/>
                </a:cubicBezTo>
                <a:cubicBezTo>
                  <a:pt x="1902196" y="4561217"/>
                  <a:pt x="1905588" y="4570005"/>
                  <a:pt x="1902318" y="4578252"/>
                </a:cubicBezTo>
                <a:cubicBezTo>
                  <a:pt x="1891073" y="4562537"/>
                  <a:pt x="1879467" y="4559959"/>
                  <a:pt x="1867797" y="4560258"/>
                </a:cubicBezTo>
                <a:cubicBezTo>
                  <a:pt x="1872535" y="4565238"/>
                  <a:pt x="1868579" y="4592647"/>
                  <a:pt x="1860812" y="4580113"/>
                </a:cubicBezTo>
                <a:cubicBezTo>
                  <a:pt x="1870707" y="4536237"/>
                  <a:pt x="1837057" y="4573274"/>
                  <a:pt x="1826591" y="4551978"/>
                </a:cubicBezTo>
                <a:cubicBezTo>
                  <a:pt x="1823382" y="4539834"/>
                  <a:pt x="1842666" y="4529428"/>
                  <a:pt x="1837208" y="4517131"/>
                </a:cubicBezTo>
                <a:cubicBezTo>
                  <a:pt x="1822482" y="4545833"/>
                  <a:pt x="1809437" y="4522292"/>
                  <a:pt x="1795432" y="4529187"/>
                </a:cubicBezTo>
                <a:cubicBezTo>
                  <a:pt x="1808326" y="4553871"/>
                  <a:pt x="1775788" y="4554320"/>
                  <a:pt x="1769339" y="4547453"/>
                </a:cubicBezTo>
                <a:cubicBezTo>
                  <a:pt x="1781397" y="4540314"/>
                  <a:pt x="1790571" y="4524028"/>
                  <a:pt x="1780225" y="4502527"/>
                </a:cubicBezTo>
                <a:cubicBezTo>
                  <a:pt x="1773809" y="4506572"/>
                  <a:pt x="1766549" y="4533687"/>
                  <a:pt x="1760581" y="4521331"/>
                </a:cubicBezTo>
                <a:cubicBezTo>
                  <a:pt x="1773177" y="4471484"/>
                  <a:pt x="1711485" y="4478355"/>
                  <a:pt x="1691873" y="4475295"/>
                </a:cubicBezTo>
                <a:cubicBezTo>
                  <a:pt x="1695169" y="4482312"/>
                  <a:pt x="1698051" y="4489358"/>
                  <a:pt x="1691244" y="4495628"/>
                </a:cubicBezTo>
                <a:cubicBezTo>
                  <a:pt x="1678435" y="4467945"/>
                  <a:pt x="1683745" y="4495749"/>
                  <a:pt x="1672169" y="4494157"/>
                </a:cubicBezTo>
                <a:cubicBezTo>
                  <a:pt x="1667101" y="4485250"/>
                  <a:pt x="1662063" y="4476283"/>
                  <a:pt x="1656992" y="4467407"/>
                </a:cubicBezTo>
                <a:cubicBezTo>
                  <a:pt x="1672647" y="4455080"/>
                  <a:pt x="1661431" y="4440564"/>
                  <a:pt x="1664580" y="4427276"/>
                </a:cubicBezTo>
                <a:lnTo>
                  <a:pt x="1685332" y="4440258"/>
                </a:lnTo>
                <a:lnTo>
                  <a:pt x="1692061" y="4436030"/>
                </a:lnTo>
                <a:lnTo>
                  <a:pt x="1701802" y="4435954"/>
                </a:lnTo>
                <a:lnTo>
                  <a:pt x="1709146" y="4430697"/>
                </a:lnTo>
                <a:cubicBezTo>
                  <a:pt x="1724291" y="4469414"/>
                  <a:pt x="1724683" y="4438404"/>
                  <a:pt x="1746065" y="4474306"/>
                </a:cubicBezTo>
                <a:cubicBezTo>
                  <a:pt x="1740338" y="4456219"/>
                  <a:pt x="1758121" y="4442664"/>
                  <a:pt x="1769067" y="4450580"/>
                </a:cubicBezTo>
                <a:cubicBezTo>
                  <a:pt x="1764570" y="4458800"/>
                  <a:pt x="1755633" y="4466506"/>
                  <a:pt x="1758722" y="4475264"/>
                </a:cubicBezTo>
                <a:cubicBezTo>
                  <a:pt x="1765442" y="4466418"/>
                  <a:pt x="1764781" y="4504444"/>
                  <a:pt x="1777466" y="4486961"/>
                </a:cubicBezTo>
                <a:lnTo>
                  <a:pt x="1779497" y="4467663"/>
                </a:lnTo>
                <a:lnTo>
                  <a:pt x="1777356" y="4467086"/>
                </a:lnTo>
                <a:lnTo>
                  <a:pt x="1779749" y="4465270"/>
                </a:lnTo>
                <a:lnTo>
                  <a:pt x="1780391" y="4459170"/>
                </a:lnTo>
                <a:cubicBezTo>
                  <a:pt x="1781074" y="4449891"/>
                  <a:pt x="1782655" y="4440698"/>
                  <a:pt x="1788714" y="4431896"/>
                </a:cubicBezTo>
                <a:cubicBezTo>
                  <a:pt x="1793991" y="4441568"/>
                  <a:pt x="1789627" y="4450552"/>
                  <a:pt x="1786314" y="4459635"/>
                </a:cubicBezTo>
                <a:lnTo>
                  <a:pt x="1786465" y="4460729"/>
                </a:lnTo>
                <a:lnTo>
                  <a:pt x="1794588" y="4459838"/>
                </a:lnTo>
                <a:cubicBezTo>
                  <a:pt x="1806876" y="4461141"/>
                  <a:pt x="1820056" y="4471129"/>
                  <a:pt x="1829872" y="4468294"/>
                </a:cubicBezTo>
                <a:lnTo>
                  <a:pt x="1834285" y="4465070"/>
                </a:lnTo>
                <a:lnTo>
                  <a:pt x="1831287" y="4458015"/>
                </a:lnTo>
                <a:cubicBezTo>
                  <a:pt x="1828704" y="4450177"/>
                  <a:pt x="1828121" y="4442485"/>
                  <a:pt x="1833219" y="4435224"/>
                </a:cubicBezTo>
                <a:cubicBezTo>
                  <a:pt x="1835746" y="4441981"/>
                  <a:pt x="1837812" y="4446836"/>
                  <a:pt x="1839463" y="4450759"/>
                </a:cubicBezTo>
                <a:lnTo>
                  <a:pt x="1840633" y="4453848"/>
                </a:lnTo>
                <a:lnTo>
                  <a:pt x="1841538" y="4451732"/>
                </a:lnTo>
                <a:cubicBezTo>
                  <a:pt x="1853622" y="4475275"/>
                  <a:pt x="1866367" y="4475303"/>
                  <a:pt x="1879415" y="4464837"/>
                </a:cubicBezTo>
                <a:cubicBezTo>
                  <a:pt x="1870567" y="4440633"/>
                  <a:pt x="1860370" y="4462590"/>
                  <a:pt x="1851282" y="4447381"/>
                </a:cubicBezTo>
                <a:cubicBezTo>
                  <a:pt x="1854703" y="4428999"/>
                  <a:pt x="1871588" y="4442946"/>
                  <a:pt x="1864628" y="4428008"/>
                </a:cubicBezTo>
                <a:cubicBezTo>
                  <a:pt x="1837277" y="4417211"/>
                  <a:pt x="1809836" y="4412954"/>
                  <a:pt x="1781616" y="4431789"/>
                </a:cubicBezTo>
                <a:cubicBezTo>
                  <a:pt x="1784102" y="4423511"/>
                  <a:pt x="1785933" y="4415083"/>
                  <a:pt x="1785573" y="4406654"/>
                </a:cubicBezTo>
                <a:cubicBezTo>
                  <a:pt x="1777837" y="4414843"/>
                  <a:pt x="1770819" y="4401737"/>
                  <a:pt x="1763140" y="4409954"/>
                </a:cubicBezTo>
                <a:cubicBezTo>
                  <a:pt x="1759090" y="4418111"/>
                  <a:pt x="1762480" y="4426899"/>
                  <a:pt x="1759213" y="4435147"/>
                </a:cubicBezTo>
                <a:cubicBezTo>
                  <a:pt x="1747965" y="4419431"/>
                  <a:pt x="1736359" y="4416853"/>
                  <a:pt x="1724691" y="4417152"/>
                </a:cubicBezTo>
                <a:cubicBezTo>
                  <a:pt x="1729431" y="4422132"/>
                  <a:pt x="1725471" y="4449542"/>
                  <a:pt x="1717704" y="4437008"/>
                </a:cubicBezTo>
                <a:cubicBezTo>
                  <a:pt x="1727601" y="4393131"/>
                  <a:pt x="1693952" y="4430169"/>
                  <a:pt x="1683486" y="4408873"/>
                </a:cubicBezTo>
                <a:cubicBezTo>
                  <a:pt x="1680276" y="4396729"/>
                  <a:pt x="1699559" y="4386323"/>
                  <a:pt x="1694103" y="4374024"/>
                </a:cubicBezTo>
                <a:cubicBezTo>
                  <a:pt x="1679376" y="4402727"/>
                  <a:pt x="1666332" y="4379184"/>
                  <a:pt x="1652326" y="4386081"/>
                </a:cubicBezTo>
                <a:cubicBezTo>
                  <a:pt x="1665220" y="4410766"/>
                  <a:pt x="1632682" y="4411214"/>
                  <a:pt x="1626233" y="4404347"/>
                </a:cubicBezTo>
                <a:cubicBezTo>
                  <a:pt x="1638289" y="4397209"/>
                  <a:pt x="1647465" y="4380923"/>
                  <a:pt x="1637117" y="4359422"/>
                </a:cubicBezTo>
                <a:cubicBezTo>
                  <a:pt x="1630701" y="4363467"/>
                  <a:pt x="1623444" y="4390581"/>
                  <a:pt x="1617473" y="4378224"/>
                </a:cubicBezTo>
                <a:cubicBezTo>
                  <a:pt x="1630072" y="4328379"/>
                  <a:pt x="1568380" y="4335250"/>
                  <a:pt x="1548768" y="4332189"/>
                </a:cubicBezTo>
                <a:cubicBezTo>
                  <a:pt x="1552063" y="4339207"/>
                  <a:pt x="1554946" y="4346252"/>
                  <a:pt x="1548137" y="4352523"/>
                </a:cubicBezTo>
                <a:cubicBezTo>
                  <a:pt x="1535327" y="4324840"/>
                  <a:pt x="1540637" y="4352643"/>
                  <a:pt x="1529063" y="4351051"/>
                </a:cubicBezTo>
                <a:cubicBezTo>
                  <a:pt x="1523993" y="4342145"/>
                  <a:pt x="1518955" y="4333178"/>
                  <a:pt x="1513886" y="4324301"/>
                </a:cubicBezTo>
                <a:cubicBezTo>
                  <a:pt x="1529541" y="4311974"/>
                  <a:pt x="1518326" y="4297458"/>
                  <a:pt x="1521475" y="4284171"/>
                </a:cubicBezTo>
                <a:lnTo>
                  <a:pt x="1542226" y="4297153"/>
                </a:lnTo>
                <a:lnTo>
                  <a:pt x="1548955" y="4292924"/>
                </a:lnTo>
                <a:lnTo>
                  <a:pt x="1558695" y="4292849"/>
                </a:lnTo>
                <a:lnTo>
                  <a:pt x="1566040" y="4287591"/>
                </a:lnTo>
                <a:cubicBezTo>
                  <a:pt x="1581185" y="4326309"/>
                  <a:pt x="1581575" y="4295298"/>
                  <a:pt x="1602957" y="4331200"/>
                </a:cubicBezTo>
                <a:cubicBezTo>
                  <a:pt x="1597230" y="4313114"/>
                  <a:pt x="1615015" y="4299559"/>
                  <a:pt x="1625962" y="4307474"/>
                </a:cubicBezTo>
                <a:cubicBezTo>
                  <a:pt x="1621462" y="4315694"/>
                  <a:pt x="1612527" y="4323401"/>
                  <a:pt x="1615616" y="4332159"/>
                </a:cubicBezTo>
                <a:cubicBezTo>
                  <a:pt x="1622335" y="4323313"/>
                  <a:pt x="1621674" y="4361339"/>
                  <a:pt x="1634360" y="4343855"/>
                </a:cubicBezTo>
                <a:lnTo>
                  <a:pt x="1636391" y="4324555"/>
                </a:lnTo>
                <a:lnTo>
                  <a:pt x="1634250" y="4323980"/>
                </a:lnTo>
                <a:lnTo>
                  <a:pt x="1636642" y="4322165"/>
                </a:lnTo>
                <a:lnTo>
                  <a:pt x="1637285" y="4316064"/>
                </a:lnTo>
                <a:cubicBezTo>
                  <a:pt x="1637966" y="4306785"/>
                  <a:pt x="1639549" y="4297592"/>
                  <a:pt x="1645606" y="4288791"/>
                </a:cubicBezTo>
                <a:cubicBezTo>
                  <a:pt x="1650885" y="4298462"/>
                  <a:pt x="1646521" y="4307446"/>
                  <a:pt x="1643207" y="4316530"/>
                </a:cubicBezTo>
                <a:lnTo>
                  <a:pt x="1643357" y="4317624"/>
                </a:lnTo>
                <a:lnTo>
                  <a:pt x="1651482" y="4316732"/>
                </a:lnTo>
                <a:cubicBezTo>
                  <a:pt x="1663770" y="4318035"/>
                  <a:pt x="1676951" y="4328023"/>
                  <a:pt x="1686766" y="4325189"/>
                </a:cubicBezTo>
                <a:lnTo>
                  <a:pt x="1691180" y="4321964"/>
                </a:lnTo>
                <a:lnTo>
                  <a:pt x="1688181" y="4314910"/>
                </a:lnTo>
                <a:cubicBezTo>
                  <a:pt x="1685599" y="4307072"/>
                  <a:pt x="1685014" y="4299378"/>
                  <a:pt x="1690111" y="4292119"/>
                </a:cubicBezTo>
                <a:cubicBezTo>
                  <a:pt x="1692641" y="4298876"/>
                  <a:pt x="1694706" y="4303731"/>
                  <a:pt x="1696356" y="4307653"/>
                </a:cubicBezTo>
                <a:lnTo>
                  <a:pt x="1697527" y="4310742"/>
                </a:lnTo>
                <a:lnTo>
                  <a:pt x="1698432" y="4308627"/>
                </a:lnTo>
                <a:cubicBezTo>
                  <a:pt x="1710516" y="4332170"/>
                  <a:pt x="1723261" y="4332198"/>
                  <a:pt x="1736310" y="4321732"/>
                </a:cubicBezTo>
                <a:cubicBezTo>
                  <a:pt x="1727463" y="4297527"/>
                  <a:pt x="1717264" y="4319483"/>
                  <a:pt x="1708177" y="4304276"/>
                </a:cubicBezTo>
                <a:cubicBezTo>
                  <a:pt x="1711595" y="4285894"/>
                  <a:pt x="1728482" y="4299839"/>
                  <a:pt x="1721526" y="4284901"/>
                </a:cubicBezTo>
                <a:cubicBezTo>
                  <a:pt x="1694172" y="4274105"/>
                  <a:pt x="1666730" y="4269849"/>
                  <a:pt x="1638509" y="4288683"/>
                </a:cubicBezTo>
                <a:cubicBezTo>
                  <a:pt x="1640997" y="4280405"/>
                  <a:pt x="1642825" y="4271977"/>
                  <a:pt x="1642468" y="4263549"/>
                </a:cubicBezTo>
                <a:cubicBezTo>
                  <a:pt x="1634731" y="4271738"/>
                  <a:pt x="1627713" y="4258631"/>
                  <a:pt x="1620034" y="4266848"/>
                </a:cubicBezTo>
                <a:cubicBezTo>
                  <a:pt x="1615985" y="4275005"/>
                  <a:pt x="1619375" y="4283794"/>
                  <a:pt x="1616107" y="4292041"/>
                </a:cubicBezTo>
                <a:cubicBezTo>
                  <a:pt x="1604860" y="4276326"/>
                  <a:pt x="1593254" y="4273745"/>
                  <a:pt x="1581586" y="4274045"/>
                </a:cubicBezTo>
                <a:cubicBezTo>
                  <a:pt x="1586324" y="4279027"/>
                  <a:pt x="1582365" y="4306436"/>
                  <a:pt x="1574598" y="4293902"/>
                </a:cubicBezTo>
                <a:cubicBezTo>
                  <a:pt x="1584496" y="4250026"/>
                  <a:pt x="1550844" y="4287063"/>
                  <a:pt x="1540378" y="4265767"/>
                </a:cubicBezTo>
                <a:cubicBezTo>
                  <a:pt x="1537171" y="4253623"/>
                  <a:pt x="1556453" y="4243217"/>
                  <a:pt x="1550997" y="4230918"/>
                </a:cubicBezTo>
                <a:cubicBezTo>
                  <a:pt x="1536270" y="4259622"/>
                  <a:pt x="1523226" y="4236079"/>
                  <a:pt x="1509221" y="4242974"/>
                </a:cubicBezTo>
                <a:cubicBezTo>
                  <a:pt x="1522115" y="4267660"/>
                  <a:pt x="1489575" y="4268108"/>
                  <a:pt x="1483128" y="4261242"/>
                </a:cubicBezTo>
                <a:cubicBezTo>
                  <a:pt x="1495183" y="4254101"/>
                  <a:pt x="1504359" y="4237817"/>
                  <a:pt x="1494012" y="4216316"/>
                </a:cubicBezTo>
                <a:cubicBezTo>
                  <a:pt x="1487595" y="4220361"/>
                  <a:pt x="1480338" y="4247476"/>
                  <a:pt x="1474367" y="4235118"/>
                </a:cubicBezTo>
                <a:cubicBezTo>
                  <a:pt x="1486967" y="4185273"/>
                  <a:pt x="1425274" y="4192142"/>
                  <a:pt x="1405662" y="4189084"/>
                </a:cubicBezTo>
                <a:cubicBezTo>
                  <a:pt x="1408958" y="4196101"/>
                  <a:pt x="1411840" y="4203147"/>
                  <a:pt x="1405032" y="4209417"/>
                </a:cubicBezTo>
                <a:cubicBezTo>
                  <a:pt x="1392224" y="4181734"/>
                  <a:pt x="1397531" y="4209536"/>
                  <a:pt x="1385958" y="4207946"/>
                </a:cubicBezTo>
                <a:cubicBezTo>
                  <a:pt x="1380887" y="4199039"/>
                  <a:pt x="1375849" y="4190072"/>
                  <a:pt x="1370781" y="4181196"/>
                </a:cubicBezTo>
                <a:cubicBezTo>
                  <a:pt x="1386436" y="4168868"/>
                  <a:pt x="1375220" y="4154353"/>
                  <a:pt x="1378369" y="4141065"/>
                </a:cubicBezTo>
                <a:lnTo>
                  <a:pt x="1399121" y="4154047"/>
                </a:lnTo>
                <a:lnTo>
                  <a:pt x="1405850" y="4149819"/>
                </a:lnTo>
                <a:lnTo>
                  <a:pt x="1415588" y="4149741"/>
                </a:lnTo>
                <a:lnTo>
                  <a:pt x="1422935" y="4144485"/>
                </a:lnTo>
                <a:cubicBezTo>
                  <a:pt x="1438080" y="4183203"/>
                  <a:pt x="1438470" y="4152192"/>
                  <a:pt x="1459852" y="4188095"/>
                </a:cubicBezTo>
                <a:cubicBezTo>
                  <a:pt x="1454124" y="4170008"/>
                  <a:pt x="1471910" y="4156453"/>
                  <a:pt x="1482856" y="4164369"/>
                </a:cubicBezTo>
                <a:cubicBezTo>
                  <a:pt x="1478357" y="4172586"/>
                  <a:pt x="1469422" y="4180295"/>
                  <a:pt x="1472511" y="4189053"/>
                </a:cubicBezTo>
                <a:cubicBezTo>
                  <a:pt x="1479229" y="4180207"/>
                  <a:pt x="1478568" y="4218233"/>
                  <a:pt x="1491255" y="4200747"/>
                </a:cubicBezTo>
                <a:lnTo>
                  <a:pt x="1493284" y="4181450"/>
                </a:lnTo>
                <a:lnTo>
                  <a:pt x="1491145" y="4180875"/>
                </a:lnTo>
                <a:lnTo>
                  <a:pt x="1493536" y="4179059"/>
                </a:lnTo>
                <a:lnTo>
                  <a:pt x="1494178" y="4172959"/>
                </a:lnTo>
                <a:cubicBezTo>
                  <a:pt x="1494860" y="4163680"/>
                  <a:pt x="1496444" y="4154486"/>
                  <a:pt x="1502500" y="4145685"/>
                </a:cubicBezTo>
                <a:cubicBezTo>
                  <a:pt x="1507780" y="4155357"/>
                  <a:pt x="1503417" y="4164341"/>
                  <a:pt x="1500101" y="4173422"/>
                </a:cubicBezTo>
                <a:lnTo>
                  <a:pt x="1500252" y="4174518"/>
                </a:lnTo>
                <a:lnTo>
                  <a:pt x="1508377" y="4173627"/>
                </a:lnTo>
                <a:cubicBezTo>
                  <a:pt x="1520665" y="4174930"/>
                  <a:pt x="1533845" y="4184918"/>
                  <a:pt x="1543661" y="4182083"/>
                </a:cubicBezTo>
                <a:lnTo>
                  <a:pt x="1548074" y="4178859"/>
                </a:lnTo>
                <a:lnTo>
                  <a:pt x="1545076" y="4171804"/>
                </a:lnTo>
                <a:cubicBezTo>
                  <a:pt x="1542493" y="4163966"/>
                  <a:pt x="1541907" y="4156272"/>
                  <a:pt x="1547008" y="4149013"/>
                </a:cubicBezTo>
                <a:cubicBezTo>
                  <a:pt x="1549532" y="4155770"/>
                  <a:pt x="1551600" y="4160625"/>
                  <a:pt x="1553253" y="4164548"/>
                </a:cubicBezTo>
                <a:lnTo>
                  <a:pt x="1554422" y="4167636"/>
                </a:lnTo>
                <a:lnTo>
                  <a:pt x="1555327" y="4165521"/>
                </a:lnTo>
                <a:cubicBezTo>
                  <a:pt x="1567410" y="4189064"/>
                  <a:pt x="1580158" y="4189092"/>
                  <a:pt x="1593204" y="4178626"/>
                </a:cubicBezTo>
                <a:cubicBezTo>
                  <a:pt x="1584356" y="4154422"/>
                  <a:pt x="1574159" y="4176377"/>
                  <a:pt x="1565072" y="4161170"/>
                </a:cubicBezTo>
                <a:cubicBezTo>
                  <a:pt x="1568490" y="4142788"/>
                  <a:pt x="1585377" y="4156733"/>
                  <a:pt x="1578419" y="4141795"/>
                </a:cubicBezTo>
                <a:cubicBezTo>
                  <a:pt x="1551066" y="4130999"/>
                  <a:pt x="1523624" y="4126743"/>
                  <a:pt x="1495403" y="4145578"/>
                </a:cubicBezTo>
                <a:cubicBezTo>
                  <a:pt x="1497891" y="4137300"/>
                  <a:pt x="1499720" y="4128871"/>
                  <a:pt x="1499363" y="4120443"/>
                </a:cubicBezTo>
                <a:cubicBezTo>
                  <a:pt x="1491625" y="4128632"/>
                  <a:pt x="1484607" y="4115523"/>
                  <a:pt x="1476929" y="4123741"/>
                </a:cubicBezTo>
                <a:cubicBezTo>
                  <a:pt x="1472879" y="4131900"/>
                  <a:pt x="1476269" y="4140688"/>
                  <a:pt x="1473002" y="4148933"/>
                </a:cubicBezTo>
                <a:cubicBezTo>
                  <a:pt x="1461754" y="4133218"/>
                  <a:pt x="1450148" y="4130640"/>
                  <a:pt x="1438480" y="4130939"/>
                </a:cubicBezTo>
                <a:cubicBezTo>
                  <a:pt x="1443219" y="4135921"/>
                  <a:pt x="1439260" y="4163328"/>
                  <a:pt x="1431493" y="4150794"/>
                </a:cubicBezTo>
                <a:cubicBezTo>
                  <a:pt x="1441388" y="4106918"/>
                  <a:pt x="1407739" y="4143956"/>
                  <a:pt x="1397273" y="4122661"/>
                </a:cubicBezTo>
                <a:cubicBezTo>
                  <a:pt x="1394066" y="4110517"/>
                  <a:pt x="1413348" y="4100112"/>
                  <a:pt x="1407889" y="4087812"/>
                </a:cubicBezTo>
                <a:cubicBezTo>
                  <a:pt x="1393165" y="4116516"/>
                  <a:pt x="1380118" y="4092973"/>
                  <a:pt x="1366115" y="4099868"/>
                </a:cubicBezTo>
                <a:cubicBezTo>
                  <a:pt x="1379010" y="4124555"/>
                  <a:pt x="1346469" y="4125001"/>
                  <a:pt x="1340022" y="4118134"/>
                </a:cubicBezTo>
                <a:cubicBezTo>
                  <a:pt x="1352078" y="4110996"/>
                  <a:pt x="1361254" y="4094712"/>
                  <a:pt x="1350906" y="4073208"/>
                </a:cubicBezTo>
                <a:cubicBezTo>
                  <a:pt x="1344490" y="4077256"/>
                  <a:pt x="1337231" y="4104368"/>
                  <a:pt x="1331262" y="4092013"/>
                </a:cubicBezTo>
                <a:cubicBezTo>
                  <a:pt x="1343861" y="4042168"/>
                  <a:pt x="1282169" y="4049037"/>
                  <a:pt x="1262557" y="4045978"/>
                </a:cubicBezTo>
                <a:cubicBezTo>
                  <a:pt x="1265852" y="4052996"/>
                  <a:pt x="1268734" y="4060041"/>
                  <a:pt x="1261926" y="4066311"/>
                </a:cubicBezTo>
                <a:cubicBezTo>
                  <a:pt x="1249119" y="4038626"/>
                  <a:pt x="1254426" y="4066430"/>
                  <a:pt x="1242852" y="4064840"/>
                </a:cubicBezTo>
                <a:cubicBezTo>
                  <a:pt x="1237782" y="4055934"/>
                  <a:pt x="1232744" y="4046967"/>
                  <a:pt x="1227675" y="4038090"/>
                </a:cubicBezTo>
                <a:cubicBezTo>
                  <a:pt x="1235503" y="4031928"/>
                  <a:pt x="1236612" y="4025216"/>
                  <a:pt x="1236160" y="4018386"/>
                </a:cubicBezTo>
                <a:lnTo>
                  <a:pt x="1235983" y="4014364"/>
                </a:lnTo>
                <a:lnTo>
                  <a:pt x="1227372" y="4021321"/>
                </a:lnTo>
                <a:cubicBezTo>
                  <a:pt x="1223594" y="4014860"/>
                  <a:pt x="1222150" y="4009785"/>
                  <a:pt x="1222273" y="4005580"/>
                </a:cubicBezTo>
                <a:lnTo>
                  <a:pt x="1223130" y="4003482"/>
                </a:lnTo>
                <a:lnTo>
                  <a:pt x="1199480" y="4015236"/>
                </a:lnTo>
                <a:cubicBezTo>
                  <a:pt x="1191814" y="4020583"/>
                  <a:pt x="1186198" y="4029586"/>
                  <a:pt x="1185779" y="4050114"/>
                </a:cubicBezTo>
                <a:cubicBezTo>
                  <a:pt x="1179435" y="4045362"/>
                  <a:pt x="1173671" y="4040834"/>
                  <a:pt x="1168928" y="4035036"/>
                </a:cubicBezTo>
                <a:lnTo>
                  <a:pt x="1159128" y="4014287"/>
                </a:lnTo>
                <a:lnTo>
                  <a:pt x="1157277" y="4013574"/>
                </a:lnTo>
                <a:lnTo>
                  <a:pt x="1153253" y="4018784"/>
                </a:lnTo>
                <a:cubicBezTo>
                  <a:pt x="1148214" y="4027561"/>
                  <a:pt x="1143035" y="4040472"/>
                  <a:pt x="1138512" y="4031251"/>
                </a:cubicBezTo>
                <a:cubicBezTo>
                  <a:pt x="1143042" y="4019975"/>
                  <a:pt x="1133894" y="4027624"/>
                  <a:pt x="1129125" y="4025431"/>
                </a:cubicBezTo>
                <a:cubicBezTo>
                  <a:pt x="1129605" y="4013554"/>
                  <a:pt x="1137524" y="4002190"/>
                  <a:pt x="1146131" y="3991065"/>
                </a:cubicBezTo>
                <a:cubicBezTo>
                  <a:pt x="1154227" y="4004021"/>
                  <a:pt x="1162746" y="4004652"/>
                  <a:pt x="1171562" y="3993042"/>
                </a:cubicBezTo>
                <a:lnTo>
                  <a:pt x="1174815" y="4004796"/>
                </a:lnTo>
                <a:lnTo>
                  <a:pt x="1180222" y="4002642"/>
                </a:lnTo>
                <a:cubicBezTo>
                  <a:pt x="1183041" y="3999284"/>
                  <a:pt x="1185419" y="3993223"/>
                  <a:pt x="1187160" y="3982606"/>
                </a:cubicBezTo>
                <a:cubicBezTo>
                  <a:pt x="1191478" y="3988006"/>
                  <a:pt x="1191588" y="3993102"/>
                  <a:pt x="1192038" y="3998233"/>
                </a:cubicBezTo>
                <a:lnTo>
                  <a:pt x="1193948" y="4002606"/>
                </a:lnTo>
                <a:lnTo>
                  <a:pt x="1195950" y="3999437"/>
                </a:lnTo>
                <a:cubicBezTo>
                  <a:pt x="1196755" y="3996404"/>
                  <a:pt x="1197203" y="3991881"/>
                  <a:pt x="1197354" y="3984857"/>
                </a:cubicBezTo>
                <a:cubicBezTo>
                  <a:pt x="1201776" y="3995532"/>
                  <a:pt x="1206426" y="3999385"/>
                  <a:pt x="1211161" y="4000826"/>
                </a:cubicBezTo>
                <a:lnTo>
                  <a:pt x="1223686" y="4002125"/>
                </a:lnTo>
                <a:lnTo>
                  <a:pt x="1226581" y="3995052"/>
                </a:lnTo>
                <a:cubicBezTo>
                  <a:pt x="1231565" y="3989074"/>
                  <a:pt x="1239761" y="3984495"/>
                  <a:pt x="1245041" y="3977148"/>
                </a:cubicBezTo>
                <a:cubicBezTo>
                  <a:pt x="1234844" y="3976562"/>
                  <a:pt x="1237054" y="3972452"/>
                  <a:pt x="1240028" y="3966664"/>
                </a:cubicBezTo>
                <a:lnTo>
                  <a:pt x="1239835" y="3957837"/>
                </a:lnTo>
                <a:lnTo>
                  <a:pt x="1235169" y="3956517"/>
                </a:lnTo>
                <a:lnTo>
                  <a:pt x="1233306" y="3960915"/>
                </a:lnTo>
                <a:cubicBezTo>
                  <a:pt x="1230900" y="3964629"/>
                  <a:pt x="1228311" y="3967011"/>
                  <a:pt x="1225928" y="3967733"/>
                </a:cubicBezTo>
                <a:lnTo>
                  <a:pt x="1224653" y="3967082"/>
                </a:lnTo>
                <a:lnTo>
                  <a:pt x="1225278" y="3970996"/>
                </a:lnTo>
                <a:cubicBezTo>
                  <a:pt x="1221265" y="3981214"/>
                  <a:pt x="1201753" y="3980178"/>
                  <a:pt x="1196917" y="3975028"/>
                </a:cubicBezTo>
                <a:cubicBezTo>
                  <a:pt x="1208972" y="3967890"/>
                  <a:pt x="1218148" y="3951606"/>
                  <a:pt x="1207801" y="3930103"/>
                </a:cubicBezTo>
                <a:cubicBezTo>
                  <a:pt x="1201384" y="3934150"/>
                  <a:pt x="1194127" y="3961262"/>
                  <a:pt x="1188156" y="3948907"/>
                </a:cubicBezTo>
                <a:cubicBezTo>
                  <a:pt x="1200755" y="3899060"/>
                  <a:pt x="1139063" y="3905931"/>
                  <a:pt x="1119449" y="3902872"/>
                </a:cubicBezTo>
                <a:lnTo>
                  <a:pt x="1118824" y="3923029"/>
                </a:lnTo>
                <a:lnTo>
                  <a:pt x="1125762" y="3906461"/>
                </a:lnTo>
                <a:cubicBezTo>
                  <a:pt x="1130891" y="3912188"/>
                  <a:pt x="1136229" y="3909728"/>
                  <a:pt x="1141146" y="3922984"/>
                </a:cubicBezTo>
                <a:cubicBezTo>
                  <a:pt x="1126034" y="3927184"/>
                  <a:pt x="1125372" y="3943949"/>
                  <a:pt x="1115417" y="3931173"/>
                </a:cubicBezTo>
                <a:lnTo>
                  <a:pt x="1118781" y="3923137"/>
                </a:lnTo>
                <a:lnTo>
                  <a:pt x="1112063" y="3911521"/>
                </a:lnTo>
                <a:cubicBezTo>
                  <a:pt x="1107611" y="3907585"/>
                  <a:pt x="1108427" y="3922926"/>
                  <a:pt x="1099745" y="3921735"/>
                </a:cubicBezTo>
                <a:cubicBezTo>
                  <a:pt x="1094676" y="3912826"/>
                  <a:pt x="1089638" y="3903861"/>
                  <a:pt x="1084570" y="3894985"/>
                </a:cubicBezTo>
                <a:cubicBezTo>
                  <a:pt x="1092397" y="3888822"/>
                  <a:pt x="1093507" y="3882110"/>
                  <a:pt x="1093052" y="3875280"/>
                </a:cubicBezTo>
                <a:lnTo>
                  <a:pt x="1092878" y="3871256"/>
                </a:lnTo>
                <a:lnTo>
                  <a:pt x="1084266" y="3878216"/>
                </a:lnTo>
                <a:cubicBezTo>
                  <a:pt x="1080488" y="3871754"/>
                  <a:pt x="1079043" y="3866679"/>
                  <a:pt x="1079166" y="3862475"/>
                </a:cubicBezTo>
                <a:lnTo>
                  <a:pt x="1080023" y="3860377"/>
                </a:lnTo>
                <a:lnTo>
                  <a:pt x="1056374" y="3872131"/>
                </a:lnTo>
                <a:cubicBezTo>
                  <a:pt x="1048708" y="3877477"/>
                  <a:pt x="1043094" y="3886481"/>
                  <a:pt x="1042673" y="3907008"/>
                </a:cubicBezTo>
                <a:lnTo>
                  <a:pt x="1031119" y="3896671"/>
                </a:lnTo>
                <a:lnTo>
                  <a:pt x="1028778" y="3897964"/>
                </a:lnTo>
                <a:cubicBezTo>
                  <a:pt x="1024028" y="3896891"/>
                  <a:pt x="1019402" y="3891913"/>
                  <a:pt x="1014917" y="3882586"/>
                </a:cubicBezTo>
                <a:lnTo>
                  <a:pt x="1019615" y="3878789"/>
                </a:lnTo>
                <a:lnTo>
                  <a:pt x="1016022" y="3871181"/>
                </a:lnTo>
                <a:lnTo>
                  <a:pt x="1014170" y="3870468"/>
                </a:lnTo>
                <a:lnTo>
                  <a:pt x="1010146" y="3875679"/>
                </a:lnTo>
                <a:cubicBezTo>
                  <a:pt x="1005108" y="3884456"/>
                  <a:pt x="999930" y="3897367"/>
                  <a:pt x="995406" y="3888146"/>
                </a:cubicBezTo>
                <a:cubicBezTo>
                  <a:pt x="999936" y="3876870"/>
                  <a:pt x="990788" y="3884518"/>
                  <a:pt x="986019" y="3882326"/>
                </a:cubicBezTo>
                <a:cubicBezTo>
                  <a:pt x="986500" y="3870449"/>
                  <a:pt x="994418" y="3859084"/>
                  <a:pt x="1003027" y="3847959"/>
                </a:cubicBezTo>
                <a:cubicBezTo>
                  <a:pt x="1011122" y="3860915"/>
                  <a:pt x="1019641" y="3861546"/>
                  <a:pt x="1028457" y="3849936"/>
                </a:cubicBezTo>
                <a:lnTo>
                  <a:pt x="1031709" y="3861691"/>
                </a:lnTo>
                <a:lnTo>
                  <a:pt x="1037114" y="3859537"/>
                </a:lnTo>
                <a:cubicBezTo>
                  <a:pt x="1039935" y="3856179"/>
                  <a:pt x="1042311" y="3850117"/>
                  <a:pt x="1044051" y="3839500"/>
                </a:cubicBezTo>
                <a:cubicBezTo>
                  <a:pt x="1048370" y="3844900"/>
                  <a:pt x="1048482" y="3849997"/>
                  <a:pt x="1048930" y="3855125"/>
                </a:cubicBezTo>
                <a:lnTo>
                  <a:pt x="1050843" y="3859502"/>
                </a:lnTo>
                <a:lnTo>
                  <a:pt x="1052844" y="3856332"/>
                </a:lnTo>
                <a:cubicBezTo>
                  <a:pt x="1053650" y="3853299"/>
                  <a:pt x="1054098" y="3848775"/>
                  <a:pt x="1054248" y="3841749"/>
                </a:cubicBezTo>
                <a:cubicBezTo>
                  <a:pt x="1058673" y="3852426"/>
                  <a:pt x="1063321" y="3856280"/>
                  <a:pt x="1068055" y="3857721"/>
                </a:cubicBezTo>
                <a:lnTo>
                  <a:pt x="1080579" y="3859018"/>
                </a:lnTo>
                <a:lnTo>
                  <a:pt x="1083473" y="3851946"/>
                </a:lnTo>
                <a:cubicBezTo>
                  <a:pt x="1088460" y="3845969"/>
                  <a:pt x="1096654" y="3841389"/>
                  <a:pt x="1101933" y="3834042"/>
                </a:cubicBezTo>
                <a:cubicBezTo>
                  <a:pt x="1091736" y="3833456"/>
                  <a:pt x="1093948" y="3829347"/>
                  <a:pt x="1096921" y="3823559"/>
                </a:cubicBezTo>
                <a:lnTo>
                  <a:pt x="1096729" y="3814732"/>
                </a:lnTo>
                <a:lnTo>
                  <a:pt x="1092063" y="3813409"/>
                </a:lnTo>
                <a:lnTo>
                  <a:pt x="1090198" y="3817810"/>
                </a:lnTo>
                <a:cubicBezTo>
                  <a:pt x="1087794" y="3821523"/>
                  <a:pt x="1085205" y="3823906"/>
                  <a:pt x="1082821" y="3824627"/>
                </a:cubicBezTo>
                <a:lnTo>
                  <a:pt x="1081548" y="3823977"/>
                </a:lnTo>
                <a:lnTo>
                  <a:pt x="1082172" y="3827891"/>
                </a:lnTo>
                <a:cubicBezTo>
                  <a:pt x="1080835" y="3831298"/>
                  <a:pt x="1077775" y="3833452"/>
                  <a:pt x="1074110" y="3834624"/>
                </a:cubicBezTo>
                <a:lnTo>
                  <a:pt x="1063289" y="3833183"/>
                </a:lnTo>
                <a:lnTo>
                  <a:pt x="1070341" y="3840991"/>
                </a:lnTo>
                <a:cubicBezTo>
                  <a:pt x="1060293" y="3857064"/>
                  <a:pt x="1051597" y="3828782"/>
                  <a:pt x="1041880" y="3833760"/>
                </a:cubicBezTo>
                <a:cubicBezTo>
                  <a:pt x="1044450" y="3827651"/>
                  <a:pt x="1046932" y="3824616"/>
                  <a:pt x="1049350" y="3823608"/>
                </a:cubicBezTo>
                <a:cubicBezTo>
                  <a:pt x="1051769" y="3822603"/>
                  <a:pt x="1054128" y="3823624"/>
                  <a:pt x="1056458" y="3825622"/>
                </a:cubicBezTo>
                <a:lnTo>
                  <a:pt x="1057755" y="3827057"/>
                </a:lnTo>
                <a:lnTo>
                  <a:pt x="1067655" y="3814848"/>
                </a:lnTo>
                <a:cubicBezTo>
                  <a:pt x="1070162" y="3807197"/>
                  <a:pt x="1069870" y="3797748"/>
                  <a:pt x="1064695" y="3786997"/>
                </a:cubicBezTo>
                <a:cubicBezTo>
                  <a:pt x="1058278" y="3791045"/>
                  <a:pt x="1051022" y="3818157"/>
                  <a:pt x="1045052" y="3805802"/>
                </a:cubicBezTo>
                <a:cubicBezTo>
                  <a:pt x="1057649" y="3755954"/>
                  <a:pt x="995958" y="3762826"/>
                  <a:pt x="976344" y="3759765"/>
                </a:cubicBezTo>
                <a:lnTo>
                  <a:pt x="975721" y="3779922"/>
                </a:lnTo>
                <a:lnTo>
                  <a:pt x="982657" y="3763355"/>
                </a:lnTo>
                <a:cubicBezTo>
                  <a:pt x="987785" y="3769083"/>
                  <a:pt x="993123" y="3766623"/>
                  <a:pt x="998041" y="3779879"/>
                </a:cubicBezTo>
                <a:cubicBezTo>
                  <a:pt x="982926" y="3784079"/>
                  <a:pt x="982265" y="3800841"/>
                  <a:pt x="972309" y="3788068"/>
                </a:cubicBezTo>
                <a:lnTo>
                  <a:pt x="975674" y="3780031"/>
                </a:lnTo>
                <a:lnTo>
                  <a:pt x="968960" y="3768415"/>
                </a:lnTo>
                <a:cubicBezTo>
                  <a:pt x="964505" y="3764480"/>
                  <a:pt x="965322" y="3779820"/>
                  <a:pt x="956639" y="3778629"/>
                </a:cubicBezTo>
                <a:cubicBezTo>
                  <a:pt x="951571" y="3769720"/>
                  <a:pt x="946533" y="3760756"/>
                  <a:pt x="941464" y="3751879"/>
                </a:cubicBezTo>
                <a:cubicBezTo>
                  <a:pt x="949292" y="3745714"/>
                  <a:pt x="950401" y="3739005"/>
                  <a:pt x="949947" y="3732175"/>
                </a:cubicBezTo>
                <a:lnTo>
                  <a:pt x="949772" y="3728151"/>
                </a:lnTo>
                <a:lnTo>
                  <a:pt x="941161" y="3735110"/>
                </a:lnTo>
                <a:cubicBezTo>
                  <a:pt x="937383" y="3728648"/>
                  <a:pt x="935938" y="3723574"/>
                  <a:pt x="936060" y="3719369"/>
                </a:cubicBezTo>
                <a:lnTo>
                  <a:pt x="936943" y="3717209"/>
                </a:lnTo>
                <a:lnTo>
                  <a:pt x="919354" y="3725579"/>
                </a:lnTo>
                <a:cubicBezTo>
                  <a:pt x="912982" y="3728584"/>
                  <a:pt x="907322" y="3732543"/>
                  <a:pt x="903701" y="3740771"/>
                </a:cubicBezTo>
                <a:lnTo>
                  <a:pt x="900121" y="3760807"/>
                </a:lnTo>
                <a:lnTo>
                  <a:pt x="905831" y="3765535"/>
                </a:lnTo>
                <a:cubicBezTo>
                  <a:pt x="920274" y="3770173"/>
                  <a:pt x="942154" y="3765832"/>
                  <a:pt x="956794" y="3801638"/>
                </a:cubicBezTo>
                <a:cubicBezTo>
                  <a:pt x="966422" y="3798041"/>
                  <a:pt x="976559" y="3779659"/>
                  <a:pt x="985227" y="3808927"/>
                </a:cubicBezTo>
                <a:cubicBezTo>
                  <a:pt x="997254" y="3798461"/>
                  <a:pt x="1009610" y="3776266"/>
                  <a:pt x="1020944" y="3786226"/>
                </a:cubicBezTo>
                <a:cubicBezTo>
                  <a:pt x="1003611" y="3824554"/>
                  <a:pt x="997104" y="3821103"/>
                  <a:pt x="993683" y="3845247"/>
                </a:cubicBezTo>
                <a:cubicBezTo>
                  <a:pt x="981899" y="3838290"/>
                  <a:pt x="990894" y="3808987"/>
                  <a:pt x="978599" y="3818616"/>
                </a:cubicBezTo>
                <a:cubicBezTo>
                  <a:pt x="974190" y="3825153"/>
                  <a:pt x="980820" y="3832470"/>
                  <a:pt x="977970" y="3838919"/>
                </a:cubicBezTo>
                <a:cubicBezTo>
                  <a:pt x="972839" y="3819033"/>
                  <a:pt x="968822" y="3810788"/>
                  <a:pt x="955838" y="3832140"/>
                </a:cubicBezTo>
                <a:cubicBezTo>
                  <a:pt x="929055" y="3804460"/>
                  <a:pt x="901220" y="3811747"/>
                  <a:pt x="873810" y="3805420"/>
                </a:cubicBezTo>
                <a:cubicBezTo>
                  <a:pt x="845438" y="3868941"/>
                  <a:pt x="884365" y="3783555"/>
                  <a:pt x="858636" y="3778756"/>
                </a:cubicBezTo>
                <a:cubicBezTo>
                  <a:pt x="864275" y="3768350"/>
                  <a:pt x="869464" y="3774020"/>
                  <a:pt x="875040" y="3764693"/>
                </a:cubicBezTo>
                <a:cubicBezTo>
                  <a:pt x="887665" y="3777587"/>
                  <a:pt x="872641" y="3788294"/>
                  <a:pt x="877108" y="3800531"/>
                </a:cubicBezTo>
                <a:cubicBezTo>
                  <a:pt x="890607" y="3775728"/>
                  <a:pt x="902152" y="3816035"/>
                  <a:pt x="915589" y="3793425"/>
                </a:cubicBezTo>
                <a:cubicBezTo>
                  <a:pt x="912589" y="3794293"/>
                  <a:pt x="903592" y="3790140"/>
                  <a:pt x="897196" y="3783176"/>
                </a:cubicBezTo>
                <a:lnTo>
                  <a:pt x="894775" y="3759616"/>
                </a:lnTo>
                <a:lnTo>
                  <a:pt x="888014" y="3753566"/>
                </a:lnTo>
                <a:lnTo>
                  <a:pt x="885670" y="3754858"/>
                </a:lnTo>
                <a:cubicBezTo>
                  <a:pt x="880921" y="3753785"/>
                  <a:pt x="876296" y="3748807"/>
                  <a:pt x="871811" y="3739481"/>
                </a:cubicBezTo>
                <a:lnTo>
                  <a:pt x="876509" y="3735681"/>
                </a:lnTo>
                <a:lnTo>
                  <a:pt x="872919" y="3728078"/>
                </a:lnTo>
                <a:lnTo>
                  <a:pt x="871064" y="3727363"/>
                </a:lnTo>
                <a:lnTo>
                  <a:pt x="867042" y="3732573"/>
                </a:lnTo>
                <a:cubicBezTo>
                  <a:pt x="862002" y="3741350"/>
                  <a:pt x="856822" y="3754261"/>
                  <a:pt x="852301" y="3745040"/>
                </a:cubicBezTo>
                <a:cubicBezTo>
                  <a:pt x="856830" y="3733764"/>
                  <a:pt x="847680" y="3741413"/>
                  <a:pt x="842914" y="3739220"/>
                </a:cubicBezTo>
                <a:cubicBezTo>
                  <a:pt x="843392" y="3727343"/>
                  <a:pt x="851312" y="3715977"/>
                  <a:pt x="859921" y="3704854"/>
                </a:cubicBezTo>
                <a:cubicBezTo>
                  <a:pt x="868016" y="3717810"/>
                  <a:pt x="876535" y="3718441"/>
                  <a:pt x="885351" y="3706831"/>
                </a:cubicBezTo>
                <a:lnTo>
                  <a:pt x="888604" y="3718585"/>
                </a:lnTo>
                <a:lnTo>
                  <a:pt x="894008" y="3716431"/>
                </a:lnTo>
                <a:cubicBezTo>
                  <a:pt x="896830" y="3713073"/>
                  <a:pt x="899208" y="3707012"/>
                  <a:pt x="900946" y="3696395"/>
                </a:cubicBezTo>
                <a:cubicBezTo>
                  <a:pt x="905265" y="3701795"/>
                  <a:pt x="905377" y="3706891"/>
                  <a:pt x="905827" y="3712020"/>
                </a:cubicBezTo>
                <a:lnTo>
                  <a:pt x="907737" y="3716395"/>
                </a:lnTo>
                <a:lnTo>
                  <a:pt x="909739" y="3713226"/>
                </a:lnTo>
                <a:cubicBezTo>
                  <a:pt x="910544" y="3710193"/>
                  <a:pt x="910992" y="3705670"/>
                  <a:pt x="911143" y="3698644"/>
                </a:cubicBezTo>
                <a:cubicBezTo>
                  <a:pt x="915567" y="3709321"/>
                  <a:pt x="920216" y="3713176"/>
                  <a:pt x="924950" y="3714615"/>
                </a:cubicBezTo>
                <a:lnTo>
                  <a:pt x="937473" y="3715912"/>
                </a:lnTo>
                <a:lnTo>
                  <a:pt x="940369" y="3708838"/>
                </a:lnTo>
                <a:cubicBezTo>
                  <a:pt x="945354" y="3702863"/>
                  <a:pt x="953548" y="3698284"/>
                  <a:pt x="958827" y="3690937"/>
                </a:cubicBezTo>
                <a:cubicBezTo>
                  <a:pt x="948631" y="3690351"/>
                  <a:pt x="950843" y="3686241"/>
                  <a:pt x="953815" y="3680453"/>
                </a:cubicBezTo>
                <a:lnTo>
                  <a:pt x="953623" y="3671626"/>
                </a:lnTo>
                <a:lnTo>
                  <a:pt x="948958" y="3670304"/>
                </a:lnTo>
                <a:lnTo>
                  <a:pt x="947093" y="3674704"/>
                </a:lnTo>
                <a:cubicBezTo>
                  <a:pt x="944689" y="3678418"/>
                  <a:pt x="942100" y="3680800"/>
                  <a:pt x="939715" y="3681522"/>
                </a:cubicBezTo>
                <a:lnTo>
                  <a:pt x="938442" y="3680871"/>
                </a:lnTo>
                <a:lnTo>
                  <a:pt x="939067" y="3684785"/>
                </a:lnTo>
                <a:cubicBezTo>
                  <a:pt x="937059" y="3689894"/>
                  <a:pt x="931179" y="3692190"/>
                  <a:pt x="925193" y="3692565"/>
                </a:cubicBezTo>
                <a:lnTo>
                  <a:pt x="921585" y="3691630"/>
                </a:lnTo>
                <a:lnTo>
                  <a:pt x="927233" y="3697885"/>
                </a:lnTo>
                <a:cubicBezTo>
                  <a:pt x="917187" y="3713958"/>
                  <a:pt x="908489" y="3685677"/>
                  <a:pt x="898773" y="3690655"/>
                </a:cubicBezTo>
                <a:cubicBezTo>
                  <a:pt x="903914" y="3678435"/>
                  <a:pt x="908692" y="3678517"/>
                  <a:pt x="913351" y="3682517"/>
                </a:cubicBezTo>
                <a:lnTo>
                  <a:pt x="914650" y="3683954"/>
                </a:lnTo>
                <a:lnTo>
                  <a:pt x="924547" y="3671743"/>
                </a:lnTo>
                <a:cubicBezTo>
                  <a:pt x="927056" y="3664090"/>
                  <a:pt x="926763" y="3654642"/>
                  <a:pt x="921590" y="3643892"/>
                </a:cubicBezTo>
                <a:cubicBezTo>
                  <a:pt x="915174" y="3647939"/>
                  <a:pt x="907916" y="3675051"/>
                  <a:pt x="901946" y="3662696"/>
                </a:cubicBezTo>
                <a:cubicBezTo>
                  <a:pt x="914542" y="3612849"/>
                  <a:pt x="852852" y="3619720"/>
                  <a:pt x="833240" y="3616659"/>
                </a:cubicBezTo>
                <a:lnTo>
                  <a:pt x="832616" y="3636816"/>
                </a:lnTo>
                <a:lnTo>
                  <a:pt x="839551" y="3620250"/>
                </a:lnTo>
                <a:cubicBezTo>
                  <a:pt x="844680" y="3625975"/>
                  <a:pt x="850017" y="3623517"/>
                  <a:pt x="854935" y="3636773"/>
                </a:cubicBezTo>
                <a:cubicBezTo>
                  <a:pt x="839823" y="3640973"/>
                  <a:pt x="839160" y="3657735"/>
                  <a:pt x="829204" y="3644962"/>
                </a:cubicBezTo>
                <a:lnTo>
                  <a:pt x="832568" y="3636926"/>
                </a:lnTo>
                <a:lnTo>
                  <a:pt x="825854" y="3625307"/>
                </a:lnTo>
                <a:cubicBezTo>
                  <a:pt x="821400" y="3621374"/>
                  <a:pt x="822216" y="3636715"/>
                  <a:pt x="813536" y="3635524"/>
                </a:cubicBezTo>
                <a:cubicBezTo>
                  <a:pt x="808465" y="3626615"/>
                  <a:pt x="803428" y="3617648"/>
                  <a:pt x="798357" y="3608771"/>
                </a:cubicBezTo>
                <a:cubicBezTo>
                  <a:pt x="806187" y="3602609"/>
                  <a:pt x="807296" y="3595899"/>
                  <a:pt x="806841" y="3589069"/>
                </a:cubicBezTo>
                <a:lnTo>
                  <a:pt x="806667" y="3585045"/>
                </a:lnTo>
                <a:lnTo>
                  <a:pt x="798055" y="3592005"/>
                </a:lnTo>
                <a:cubicBezTo>
                  <a:pt x="794277" y="3585543"/>
                  <a:pt x="792832" y="3580468"/>
                  <a:pt x="792954" y="3576264"/>
                </a:cubicBezTo>
                <a:lnTo>
                  <a:pt x="793814" y="3574166"/>
                </a:lnTo>
                <a:lnTo>
                  <a:pt x="770163" y="3585920"/>
                </a:lnTo>
                <a:cubicBezTo>
                  <a:pt x="766329" y="3588593"/>
                  <a:pt x="763010" y="3592179"/>
                  <a:pt x="760595" y="3597665"/>
                </a:cubicBezTo>
                <a:lnTo>
                  <a:pt x="757015" y="3617704"/>
                </a:lnTo>
                <a:lnTo>
                  <a:pt x="762726" y="3622428"/>
                </a:lnTo>
                <a:cubicBezTo>
                  <a:pt x="777166" y="3627067"/>
                  <a:pt x="799046" y="3622727"/>
                  <a:pt x="813686" y="3658532"/>
                </a:cubicBezTo>
                <a:cubicBezTo>
                  <a:pt x="823315" y="3654935"/>
                  <a:pt x="833452" y="3636551"/>
                  <a:pt x="842119" y="3665821"/>
                </a:cubicBezTo>
                <a:cubicBezTo>
                  <a:pt x="854147" y="3655355"/>
                  <a:pt x="866502" y="3633161"/>
                  <a:pt x="877838" y="3643121"/>
                </a:cubicBezTo>
                <a:cubicBezTo>
                  <a:pt x="860505" y="3681449"/>
                  <a:pt x="853996" y="3677998"/>
                  <a:pt x="850578" y="3702142"/>
                </a:cubicBezTo>
                <a:cubicBezTo>
                  <a:pt x="838791" y="3695182"/>
                  <a:pt x="847788" y="3665882"/>
                  <a:pt x="835491" y="3675510"/>
                </a:cubicBezTo>
                <a:cubicBezTo>
                  <a:pt x="831084" y="3682047"/>
                  <a:pt x="837712" y="3689364"/>
                  <a:pt x="834862" y="3695813"/>
                </a:cubicBezTo>
                <a:cubicBezTo>
                  <a:pt x="829734" y="3675928"/>
                  <a:pt x="825714" y="3667682"/>
                  <a:pt x="812730" y="3689033"/>
                </a:cubicBezTo>
                <a:cubicBezTo>
                  <a:pt x="785948" y="3661354"/>
                  <a:pt x="758114" y="3668641"/>
                  <a:pt x="730705" y="3662315"/>
                </a:cubicBezTo>
                <a:cubicBezTo>
                  <a:pt x="702333" y="3725835"/>
                  <a:pt x="741259" y="3640450"/>
                  <a:pt x="715528" y="3635651"/>
                </a:cubicBezTo>
                <a:cubicBezTo>
                  <a:pt x="721168" y="3625245"/>
                  <a:pt x="726358" y="3630914"/>
                  <a:pt x="731932" y="3621587"/>
                </a:cubicBezTo>
                <a:cubicBezTo>
                  <a:pt x="744559" y="3634481"/>
                  <a:pt x="729533" y="3645189"/>
                  <a:pt x="734002" y="3657425"/>
                </a:cubicBezTo>
                <a:cubicBezTo>
                  <a:pt x="747499" y="3632622"/>
                  <a:pt x="759047" y="3672930"/>
                  <a:pt x="772481" y="3650317"/>
                </a:cubicBezTo>
                <a:cubicBezTo>
                  <a:pt x="769483" y="3651187"/>
                  <a:pt x="760483" y="3647032"/>
                  <a:pt x="754088" y="3640071"/>
                </a:cubicBezTo>
                <a:lnTo>
                  <a:pt x="751669" y="3616508"/>
                </a:lnTo>
                <a:lnTo>
                  <a:pt x="744908" y="3610458"/>
                </a:lnTo>
                <a:lnTo>
                  <a:pt x="742564" y="3611752"/>
                </a:lnTo>
                <a:cubicBezTo>
                  <a:pt x="737815" y="3610680"/>
                  <a:pt x="733190" y="3605702"/>
                  <a:pt x="728706" y="3596375"/>
                </a:cubicBezTo>
                <a:lnTo>
                  <a:pt x="733404" y="3592576"/>
                </a:lnTo>
                <a:lnTo>
                  <a:pt x="729811" y="3584970"/>
                </a:lnTo>
                <a:lnTo>
                  <a:pt x="727958" y="3584257"/>
                </a:lnTo>
                <a:lnTo>
                  <a:pt x="723937" y="3589467"/>
                </a:lnTo>
                <a:cubicBezTo>
                  <a:pt x="718897" y="3598245"/>
                  <a:pt x="713716" y="3611156"/>
                  <a:pt x="709196" y="3601933"/>
                </a:cubicBezTo>
                <a:cubicBezTo>
                  <a:pt x="713727" y="3590659"/>
                  <a:pt x="704575" y="3598305"/>
                  <a:pt x="699811" y="3596115"/>
                </a:cubicBezTo>
                <a:cubicBezTo>
                  <a:pt x="700287" y="3584238"/>
                  <a:pt x="708206" y="3572871"/>
                  <a:pt x="716814" y="3561748"/>
                </a:cubicBezTo>
                <a:cubicBezTo>
                  <a:pt x="724911" y="3574704"/>
                  <a:pt x="733429" y="3575333"/>
                  <a:pt x="742246" y="3563725"/>
                </a:cubicBezTo>
                <a:lnTo>
                  <a:pt x="745498" y="3575480"/>
                </a:lnTo>
                <a:lnTo>
                  <a:pt x="750903" y="3573326"/>
                </a:lnTo>
                <a:cubicBezTo>
                  <a:pt x="753724" y="3569968"/>
                  <a:pt x="756102" y="3563906"/>
                  <a:pt x="757841" y="3553289"/>
                </a:cubicBezTo>
                <a:cubicBezTo>
                  <a:pt x="762159" y="3558687"/>
                  <a:pt x="762272" y="3563788"/>
                  <a:pt x="762719" y="3568914"/>
                </a:cubicBezTo>
                <a:lnTo>
                  <a:pt x="764632" y="3573289"/>
                </a:lnTo>
                <a:lnTo>
                  <a:pt x="766633" y="3570121"/>
                </a:lnTo>
                <a:cubicBezTo>
                  <a:pt x="767441" y="3567088"/>
                  <a:pt x="767887" y="3562564"/>
                  <a:pt x="768037" y="3555538"/>
                </a:cubicBezTo>
                <a:cubicBezTo>
                  <a:pt x="772462" y="3566215"/>
                  <a:pt x="777110" y="3570071"/>
                  <a:pt x="781845" y="3571510"/>
                </a:cubicBezTo>
                <a:lnTo>
                  <a:pt x="794367" y="3572807"/>
                </a:lnTo>
                <a:lnTo>
                  <a:pt x="797262" y="3565733"/>
                </a:lnTo>
                <a:cubicBezTo>
                  <a:pt x="802249" y="3559758"/>
                  <a:pt x="810445" y="3555176"/>
                  <a:pt x="815722" y="3547831"/>
                </a:cubicBezTo>
                <a:cubicBezTo>
                  <a:pt x="795328" y="3546659"/>
                  <a:pt x="824570" y="3531394"/>
                  <a:pt x="810262" y="3516788"/>
                </a:cubicBezTo>
                <a:cubicBezTo>
                  <a:pt x="803666" y="3540992"/>
                  <a:pt x="787921" y="3549117"/>
                  <a:pt x="787860" y="3520207"/>
                </a:cubicBezTo>
                <a:cubicBezTo>
                  <a:pt x="805823" y="3511000"/>
                  <a:pt x="810744" y="3491628"/>
                  <a:pt x="826639" y="3502841"/>
                </a:cubicBezTo>
                <a:cubicBezTo>
                  <a:pt x="823638" y="3497474"/>
                  <a:pt x="825770" y="3492528"/>
                  <a:pt x="823940" y="3487307"/>
                </a:cubicBezTo>
                <a:cubicBezTo>
                  <a:pt x="815091" y="3472134"/>
                  <a:pt x="797995" y="3501973"/>
                  <a:pt x="798835" y="3475102"/>
                </a:cubicBezTo>
                <a:cubicBezTo>
                  <a:pt x="821510" y="3464035"/>
                  <a:pt x="842983" y="3491535"/>
                  <a:pt x="865744" y="3475251"/>
                </a:cubicBezTo>
                <a:lnTo>
                  <a:pt x="862265" y="3460921"/>
                </a:lnTo>
                <a:lnTo>
                  <a:pt x="844680" y="3471266"/>
                </a:lnTo>
                <a:cubicBezTo>
                  <a:pt x="820463" y="3476968"/>
                  <a:pt x="802354" y="3458364"/>
                  <a:pt x="775547" y="3468485"/>
                </a:cubicBezTo>
                <a:cubicBezTo>
                  <a:pt x="779173" y="3432615"/>
                  <a:pt x="812735" y="3461287"/>
                  <a:pt x="815222" y="3420588"/>
                </a:cubicBezTo>
                <a:cubicBezTo>
                  <a:pt x="792341" y="3404422"/>
                  <a:pt x="767655" y="3448178"/>
                  <a:pt x="745854" y="3394917"/>
                </a:cubicBezTo>
                <a:cubicBezTo>
                  <a:pt x="726177" y="3413210"/>
                  <a:pt x="707345" y="3402744"/>
                  <a:pt x="688332" y="3400556"/>
                </a:cubicBezTo>
                <a:lnTo>
                  <a:pt x="680982" y="3415459"/>
                </a:lnTo>
                <a:lnTo>
                  <a:pt x="683757" y="3417559"/>
                </a:lnTo>
                <a:cubicBezTo>
                  <a:pt x="686630" y="3419343"/>
                  <a:pt x="688483" y="3421046"/>
                  <a:pt x="688226" y="3430716"/>
                </a:cubicBezTo>
                <a:cubicBezTo>
                  <a:pt x="685168" y="3438560"/>
                  <a:pt x="678419" y="3437968"/>
                  <a:pt x="673087" y="3433585"/>
                </a:cubicBezTo>
                <a:lnTo>
                  <a:pt x="672666" y="3432329"/>
                </a:lnTo>
                <a:lnTo>
                  <a:pt x="671356" y="3434983"/>
                </a:lnTo>
                <a:cubicBezTo>
                  <a:pt x="667249" y="3429406"/>
                  <a:pt x="663320" y="3418968"/>
                  <a:pt x="658939" y="3423767"/>
                </a:cubicBezTo>
                <a:cubicBezTo>
                  <a:pt x="667845" y="3437684"/>
                  <a:pt x="664218" y="3449502"/>
                  <a:pt x="654950" y="3448899"/>
                </a:cubicBezTo>
                <a:cubicBezTo>
                  <a:pt x="639836" y="3423047"/>
                  <a:pt x="662060" y="3419420"/>
                  <a:pt x="672616" y="3404726"/>
                </a:cubicBezTo>
                <a:cubicBezTo>
                  <a:pt x="652223" y="3403552"/>
                  <a:pt x="681465" y="3388289"/>
                  <a:pt x="667156" y="3373683"/>
                </a:cubicBezTo>
                <a:cubicBezTo>
                  <a:pt x="660561" y="3397887"/>
                  <a:pt x="644816" y="3406012"/>
                  <a:pt x="644755" y="3377101"/>
                </a:cubicBezTo>
                <a:cubicBezTo>
                  <a:pt x="662717" y="3367895"/>
                  <a:pt x="667639" y="3348520"/>
                  <a:pt x="683533" y="3359736"/>
                </a:cubicBezTo>
                <a:cubicBezTo>
                  <a:pt x="680532" y="3354368"/>
                  <a:pt x="682665" y="3349422"/>
                  <a:pt x="680834" y="3344201"/>
                </a:cubicBezTo>
                <a:cubicBezTo>
                  <a:pt x="671987" y="3329029"/>
                  <a:pt x="654889" y="3358868"/>
                  <a:pt x="655729" y="3331997"/>
                </a:cubicBezTo>
                <a:cubicBezTo>
                  <a:pt x="678405" y="3320930"/>
                  <a:pt x="699877" y="3348430"/>
                  <a:pt x="722638" y="3332145"/>
                </a:cubicBezTo>
                <a:lnTo>
                  <a:pt x="719159" y="3317815"/>
                </a:lnTo>
                <a:lnTo>
                  <a:pt x="701577" y="3328161"/>
                </a:lnTo>
                <a:cubicBezTo>
                  <a:pt x="677357" y="3333862"/>
                  <a:pt x="659251" y="3315258"/>
                  <a:pt x="632441" y="3325380"/>
                </a:cubicBezTo>
                <a:cubicBezTo>
                  <a:pt x="636068" y="3289510"/>
                  <a:pt x="669629" y="3318181"/>
                  <a:pt x="672117" y="3277482"/>
                </a:cubicBezTo>
                <a:cubicBezTo>
                  <a:pt x="649235" y="3261316"/>
                  <a:pt x="624551" y="3305072"/>
                  <a:pt x="602748" y="3251811"/>
                </a:cubicBezTo>
                <a:cubicBezTo>
                  <a:pt x="583074" y="3270105"/>
                  <a:pt x="564239" y="3259639"/>
                  <a:pt x="545227" y="3257450"/>
                </a:cubicBezTo>
                <a:lnTo>
                  <a:pt x="537879" y="3272353"/>
                </a:lnTo>
                <a:lnTo>
                  <a:pt x="540649" y="3274454"/>
                </a:lnTo>
                <a:cubicBezTo>
                  <a:pt x="543525" y="3276237"/>
                  <a:pt x="545377" y="3277939"/>
                  <a:pt x="545121" y="3287610"/>
                </a:cubicBezTo>
                <a:cubicBezTo>
                  <a:pt x="542062" y="3295453"/>
                  <a:pt x="535316" y="3294862"/>
                  <a:pt x="529981" y="3290479"/>
                </a:cubicBezTo>
                <a:lnTo>
                  <a:pt x="529560" y="3289223"/>
                </a:lnTo>
                <a:lnTo>
                  <a:pt x="528251" y="3291877"/>
                </a:lnTo>
                <a:cubicBezTo>
                  <a:pt x="524141" y="3286300"/>
                  <a:pt x="520212" y="3275862"/>
                  <a:pt x="515833" y="3280661"/>
                </a:cubicBezTo>
                <a:cubicBezTo>
                  <a:pt x="524740" y="3294578"/>
                  <a:pt x="521115" y="3306395"/>
                  <a:pt x="511844" y="3305794"/>
                </a:cubicBezTo>
                <a:cubicBezTo>
                  <a:pt x="496730" y="3279942"/>
                  <a:pt x="518954" y="3276312"/>
                  <a:pt x="529511" y="3261618"/>
                </a:cubicBezTo>
                <a:cubicBezTo>
                  <a:pt x="509118" y="3260446"/>
                  <a:pt x="538359" y="3245183"/>
                  <a:pt x="524051" y="3230575"/>
                </a:cubicBezTo>
                <a:cubicBezTo>
                  <a:pt x="517455" y="3254779"/>
                  <a:pt x="501707" y="3262906"/>
                  <a:pt x="501650" y="3233996"/>
                </a:cubicBezTo>
                <a:cubicBezTo>
                  <a:pt x="519611" y="3224789"/>
                  <a:pt x="524533" y="3205414"/>
                  <a:pt x="540427" y="3216630"/>
                </a:cubicBezTo>
                <a:cubicBezTo>
                  <a:pt x="537427" y="3211262"/>
                  <a:pt x="539558" y="3206315"/>
                  <a:pt x="537728" y="3201096"/>
                </a:cubicBezTo>
                <a:cubicBezTo>
                  <a:pt x="528882" y="3185923"/>
                  <a:pt x="511784" y="3215762"/>
                  <a:pt x="512626" y="3188891"/>
                </a:cubicBezTo>
                <a:cubicBezTo>
                  <a:pt x="535299" y="3177824"/>
                  <a:pt x="556772" y="3205324"/>
                  <a:pt x="579533" y="3189038"/>
                </a:cubicBezTo>
                <a:lnTo>
                  <a:pt x="576054" y="3174710"/>
                </a:lnTo>
                <a:lnTo>
                  <a:pt x="558469" y="3185055"/>
                </a:lnTo>
                <a:cubicBezTo>
                  <a:pt x="534250" y="3190759"/>
                  <a:pt x="516146" y="3172151"/>
                  <a:pt x="489335" y="3182272"/>
                </a:cubicBezTo>
                <a:cubicBezTo>
                  <a:pt x="492960" y="3146405"/>
                  <a:pt x="526523" y="3175074"/>
                  <a:pt x="529011" y="3134377"/>
                </a:cubicBezTo>
                <a:cubicBezTo>
                  <a:pt x="506130" y="3118211"/>
                  <a:pt x="481445" y="3161967"/>
                  <a:pt x="459643" y="3108706"/>
                </a:cubicBezTo>
                <a:cubicBezTo>
                  <a:pt x="439969" y="3126997"/>
                  <a:pt x="421137" y="3116531"/>
                  <a:pt x="402121" y="3114345"/>
                </a:cubicBezTo>
                <a:lnTo>
                  <a:pt x="394772" y="3129248"/>
                </a:lnTo>
                <a:lnTo>
                  <a:pt x="397544" y="3131348"/>
                </a:lnTo>
                <a:cubicBezTo>
                  <a:pt x="400420" y="3133132"/>
                  <a:pt x="402272" y="3134833"/>
                  <a:pt x="402015" y="3144505"/>
                </a:cubicBezTo>
                <a:cubicBezTo>
                  <a:pt x="398957" y="3152347"/>
                  <a:pt x="392210" y="3151757"/>
                  <a:pt x="386875" y="3147374"/>
                </a:cubicBezTo>
                <a:lnTo>
                  <a:pt x="386455" y="3146118"/>
                </a:lnTo>
                <a:lnTo>
                  <a:pt x="385145" y="3148771"/>
                </a:lnTo>
                <a:cubicBezTo>
                  <a:pt x="381038" y="3143195"/>
                  <a:pt x="377107" y="3132757"/>
                  <a:pt x="372728" y="3137556"/>
                </a:cubicBezTo>
                <a:cubicBezTo>
                  <a:pt x="381637" y="3151473"/>
                  <a:pt x="378007" y="3163289"/>
                  <a:pt x="368739" y="3162688"/>
                </a:cubicBezTo>
                <a:cubicBezTo>
                  <a:pt x="353624" y="3136834"/>
                  <a:pt x="375849" y="3133207"/>
                  <a:pt x="386405" y="3118513"/>
                </a:cubicBezTo>
                <a:cubicBezTo>
                  <a:pt x="366012" y="3117341"/>
                  <a:pt x="395254" y="3102076"/>
                  <a:pt x="380945" y="3087470"/>
                </a:cubicBezTo>
                <a:cubicBezTo>
                  <a:pt x="374350" y="3111674"/>
                  <a:pt x="358602" y="3119801"/>
                  <a:pt x="358544" y="3090890"/>
                </a:cubicBezTo>
                <a:cubicBezTo>
                  <a:pt x="376506" y="3081684"/>
                  <a:pt x="381428" y="3062309"/>
                  <a:pt x="397322" y="3073525"/>
                </a:cubicBezTo>
                <a:cubicBezTo>
                  <a:pt x="394322" y="3068157"/>
                  <a:pt x="396454" y="3063210"/>
                  <a:pt x="394623" y="3057990"/>
                </a:cubicBezTo>
                <a:cubicBezTo>
                  <a:pt x="385776" y="3042816"/>
                  <a:pt x="368678" y="3072655"/>
                  <a:pt x="369520" y="3045786"/>
                </a:cubicBezTo>
                <a:cubicBezTo>
                  <a:pt x="392193" y="3034719"/>
                  <a:pt x="413666" y="3062219"/>
                  <a:pt x="436427" y="3045933"/>
                </a:cubicBezTo>
                <a:cubicBezTo>
                  <a:pt x="439219" y="3035919"/>
                  <a:pt x="425332" y="3024671"/>
                  <a:pt x="431031" y="3014954"/>
                </a:cubicBezTo>
                <a:cubicBezTo>
                  <a:pt x="438977" y="3034116"/>
                  <a:pt x="448097" y="3012104"/>
                  <a:pt x="455832" y="3037269"/>
                </a:cubicBezTo>
                <a:cubicBezTo>
                  <a:pt x="452414" y="3043746"/>
                  <a:pt x="445877" y="3050042"/>
                  <a:pt x="448875" y="3057030"/>
                </a:cubicBezTo>
                <a:cubicBezTo>
                  <a:pt x="461261" y="3059309"/>
                  <a:pt x="490953" y="3045155"/>
                  <a:pt x="484954" y="3024253"/>
                </a:cubicBezTo>
                <a:cubicBezTo>
                  <a:pt x="491795" y="3044015"/>
                  <a:pt x="499590" y="3031598"/>
                  <a:pt x="506429" y="3051302"/>
                </a:cubicBezTo>
                <a:cubicBezTo>
                  <a:pt x="495090" y="3075506"/>
                  <a:pt x="485673" y="3034837"/>
                  <a:pt x="474337" y="3059070"/>
                </a:cubicBezTo>
                <a:cubicBezTo>
                  <a:pt x="494253" y="3078175"/>
                  <a:pt x="499140" y="3068097"/>
                  <a:pt x="514285" y="3107984"/>
                </a:cubicBezTo>
                <a:cubicBezTo>
                  <a:pt x="518724" y="3101057"/>
                  <a:pt x="523043" y="3099890"/>
                  <a:pt x="527301" y="3098808"/>
                </a:cubicBezTo>
                <a:cubicBezTo>
                  <a:pt x="526851" y="3080185"/>
                  <a:pt x="523191" y="3092480"/>
                  <a:pt x="515217" y="3077456"/>
                </a:cubicBezTo>
                <a:cubicBezTo>
                  <a:pt x="521124" y="3069475"/>
                  <a:pt x="521453" y="3061019"/>
                  <a:pt x="519202" y="3052351"/>
                </a:cubicBezTo>
                <a:cubicBezTo>
                  <a:pt x="530329" y="3033698"/>
                  <a:pt x="540436" y="3050553"/>
                  <a:pt x="551624" y="3034387"/>
                </a:cubicBezTo>
                <a:cubicBezTo>
                  <a:pt x="547456" y="3008744"/>
                  <a:pt x="521063" y="3031960"/>
                  <a:pt x="536449" y="3007758"/>
                </a:cubicBezTo>
                <a:cubicBezTo>
                  <a:pt x="544920" y="3009675"/>
                  <a:pt x="557592" y="3011400"/>
                  <a:pt x="568883" y="3014887"/>
                </a:cubicBezTo>
                <a:lnTo>
                  <a:pt x="587298" y="3028382"/>
                </a:lnTo>
                <a:lnTo>
                  <a:pt x="581952" y="3030422"/>
                </a:lnTo>
                <a:cubicBezTo>
                  <a:pt x="578143" y="3033562"/>
                  <a:pt x="574251" y="3039667"/>
                  <a:pt x="570367" y="3046025"/>
                </a:cubicBezTo>
                <a:cubicBezTo>
                  <a:pt x="592260" y="3076613"/>
                  <a:pt x="627592" y="3045874"/>
                  <a:pt x="639676" y="3071787"/>
                </a:cubicBezTo>
                <a:cubicBezTo>
                  <a:pt x="646036" y="3063808"/>
                  <a:pt x="644414" y="3055231"/>
                  <a:pt x="637249" y="3046204"/>
                </a:cubicBezTo>
                <a:cubicBezTo>
                  <a:pt x="648524" y="3023861"/>
                  <a:pt x="659021" y="3028931"/>
                  <a:pt x="669640" y="3028237"/>
                </a:cubicBezTo>
                <a:cubicBezTo>
                  <a:pt x="691681" y="3069415"/>
                  <a:pt x="725633" y="3051393"/>
                  <a:pt x="761711" y="3040507"/>
                </a:cubicBezTo>
                <a:cubicBezTo>
                  <a:pt x="757571" y="3052291"/>
                  <a:pt x="738978" y="3044946"/>
                  <a:pt x="745035" y="3064709"/>
                </a:cubicBezTo>
                <a:cubicBezTo>
                  <a:pt x="757121" y="3087263"/>
                  <a:pt x="771066" y="3048125"/>
                  <a:pt x="783512" y="3057512"/>
                </a:cubicBezTo>
                <a:cubicBezTo>
                  <a:pt x="783632" y="3067707"/>
                  <a:pt x="772147" y="3077036"/>
                  <a:pt x="782583" y="3087952"/>
                </a:cubicBezTo>
                <a:cubicBezTo>
                  <a:pt x="786992" y="3081624"/>
                  <a:pt x="791460" y="3075086"/>
                  <a:pt x="795867" y="3068698"/>
                </a:cubicBezTo>
                <a:cubicBezTo>
                  <a:pt x="816114" y="3104178"/>
                  <a:pt x="839325" y="3039305"/>
                  <a:pt x="860441" y="3043085"/>
                </a:cubicBezTo>
                <a:cubicBezTo>
                  <a:pt x="875915" y="3080064"/>
                  <a:pt x="913794" y="3060209"/>
                  <a:pt x="911964" y="3026680"/>
                </a:cubicBezTo>
                <a:cubicBezTo>
                  <a:pt x="907256" y="3025692"/>
                  <a:pt x="886323" y="3051333"/>
                  <a:pt x="892830" y="3025242"/>
                </a:cubicBezTo>
                <a:cubicBezTo>
                  <a:pt x="905517" y="3036847"/>
                  <a:pt x="887311" y="3005386"/>
                  <a:pt x="896789" y="3000048"/>
                </a:cubicBezTo>
                <a:cubicBezTo>
                  <a:pt x="907046" y="3012434"/>
                  <a:pt x="917452" y="3020682"/>
                  <a:pt x="927679" y="3033067"/>
                </a:cubicBezTo>
                <a:cubicBezTo>
                  <a:pt x="913045" y="3060569"/>
                  <a:pt x="914962" y="3056220"/>
                  <a:pt x="897958" y="3066419"/>
                </a:cubicBezTo>
                <a:cubicBezTo>
                  <a:pt x="926479" y="3088941"/>
                  <a:pt x="961718" y="3085434"/>
                  <a:pt x="974616" y="3062130"/>
                </a:cubicBezTo>
                <a:cubicBezTo>
                  <a:pt x="969455" y="3073047"/>
                  <a:pt x="990452" y="3088672"/>
                  <a:pt x="996117" y="3089272"/>
                </a:cubicBezTo>
                <a:cubicBezTo>
                  <a:pt x="1000315" y="3051333"/>
                  <a:pt x="1024069" y="3098836"/>
                  <a:pt x="1037536" y="3087381"/>
                </a:cubicBezTo>
                <a:cubicBezTo>
                  <a:pt x="1037536" y="3080566"/>
                  <a:pt x="1045869" y="3060222"/>
                  <a:pt x="1053654" y="3053993"/>
                </a:cubicBezTo>
                <a:lnTo>
                  <a:pt x="1058337" y="3053672"/>
                </a:lnTo>
                <a:lnTo>
                  <a:pt x="1058257" y="3053418"/>
                </a:lnTo>
                <a:cubicBezTo>
                  <a:pt x="1058815" y="3046376"/>
                  <a:pt x="1067644" y="3045506"/>
                  <a:pt x="1059299" y="3027512"/>
                </a:cubicBezTo>
                <a:cubicBezTo>
                  <a:pt x="1039145" y="3047335"/>
                  <a:pt x="1029879" y="3014282"/>
                  <a:pt x="1005375" y="3018241"/>
                </a:cubicBezTo>
                <a:cubicBezTo>
                  <a:pt x="1022197" y="2997520"/>
                  <a:pt x="1025980" y="3000669"/>
                  <a:pt x="1022650" y="2973708"/>
                </a:cubicBezTo>
                <a:cubicBezTo>
                  <a:pt x="1028646" y="2986181"/>
                  <a:pt x="1035875" y="2959041"/>
                  <a:pt x="1042384" y="2954904"/>
                </a:cubicBezTo>
                <a:cubicBezTo>
                  <a:pt x="1048051" y="2960961"/>
                  <a:pt x="1053824" y="2963037"/>
                  <a:pt x="1059646" y="2963539"/>
                </a:cubicBezTo>
                <a:lnTo>
                  <a:pt x="1074541" y="2962854"/>
                </a:lnTo>
                <a:lnTo>
                  <a:pt x="1073643" y="2947565"/>
                </a:lnTo>
                <a:cubicBezTo>
                  <a:pt x="1065096" y="2948584"/>
                  <a:pt x="1057120" y="2931160"/>
                  <a:pt x="1048181" y="2945646"/>
                </a:cubicBezTo>
                <a:cubicBezTo>
                  <a:pt x="1041734" y="2936664"/>
                  <a:pt x="1039830" y="2928018"/>
                  <a:pt x="1039093" y="2919460"/>
                </a:cubicBezTo>
                <a:lnTo>
                  <a:pt x="1037566" y="2900748"/>
                </a:lnTo>
                <a:lnTo>
                  <a:pt x="1034255" y="2899087"/>
                </a:lnTo>
                <a:lnTo>
                  <a:pt x="1016692" y="2933019"/>
                </a:lnTo>
                <a:cubicBezTo>
                  <a:pt x="998458" y="2929299"/>
                  <a:pt x="989610" y="2908578"/>
                  <a:pt x="985800" y="2900029"/>
                </a:cubicBezTo>
                <a:cubicBezTo>
                  <a:pt x="978933" y="2915204"/>
                  <a:pt x="978183" y="2924080"/>
                  <a:pt x="966095" y="2918891"/>
                </a:cubicBezTo>
                <a:cubicBezTo>
                  <a:pt x="967702" y="2905711"/>
                  <a:pt x="973919" y="2900231"/>
                  <a:pt x="978788" y="2895215"/>
                </a:cubicBezTo>
                <a:lnTo>
                  <a:pt x="983622" y="2888178"/>
                </a:lnTo>
                <a:lnTo>
                  <a:pt x="971823" y="2880182"/>
                </a:lnTo>
                <a:lnTo>
                  <a:pt x="963580" y="2882795"/>
                </a:lnTo>
                <a:cubicBezTo>
                  <a:pt x="957048" y="2883129"/>
                  <a:pt x="951883" y="2878554"/>
                  <a:pt x="951943" y="2861820"/>
                </a:cubicBezTo>
                <a:lnTo>
                  <a:pt x="951330" y="2862513"/>
                </a:lnTo>
                <a:lnTo>
                  <a:pt x="948480" y="2886192"/>
                </a:lnTo>
                <a:cubicBezTo>
                  <a:pt x="948945" y="2879430"/>
                  <a:pt x="947222" y="2874373"/>
                  <a:pt x="944584" y="2870509"/>
                </a:cubicBezTo>
                <a:lnTo>
                  <a:pt x="943466" y="2869494"/>
                </a:lnTo>
                <a:lnTo>
                  <a:pt x="940517" y="2870746"/>
                </a:lnTo>
                <a:cubicBezTo>
                  <a:pt x="936767" y="2871642"/>
                  <a:pt x="933032" y="2871807"/>
                  <a:pt x="929178" y="2875286"/>
                </a:cubicBezTo>
                <a:cubicBezTo>
                  <a:pt x="932896" y="2890823"/>
                  <a:pt x="931668" y="2906058"/>
                  <a:pt x="918294" y="2920272"/>
                </a:cubicBezTo>
                <a:cubicBezTo>
                  <a:pt x="907916" y="2901950"/>
                  <a:pt x="927319" y="2908397"/>
                  <a:pt x="916194" y="2884404"/>
                </a:cubicBezTo>
                <a:cubicBezTo>
                  <a:pt x="896039" y="2904229"/>
                  <a:pt x="886773" y="2871176"/>
                  <a:pt x="862269" y="2875136"/>
                </a:cubicBezTo>
                <a:cubicBezTo>
                  <a:pt x="879092" y="2854414"/>
                  <a:pt x="882874" y="2857561"/>
                  <a:pt x="879542" y="2830602"/>
                </a:cubicBezTo>
                <a:cubicBezTo>
                  <a:pt x="885541" y="2843076"/>
                  <a:pt x="892772" y="2815936"/>
                  <a:pt x="899279" y="2811798"/>
                </a:cubicBezTo>
                <a:cubicBezTo>
                  <a:pt x="910613" y="2823914"/>
                  <a:pt x="922372" y="2820104"/>
                  <a:pt x="934096" y="2819625"/>
                </a:cubicBezTo>
                <a:cubicBezTo>
                  <a:pt x="929749" y="2838516"/>
                  <a:pt x="911363" y="2824121"/>
                  <a:pt x="917452" y="2843825"/>
                </a:cubicBezTo>
                <a:cubicBezTo>
                  <a:pt x="924756" y="2831513"/>
                  <a:pt x="931946" y="2839123"/>
                  <a:pt x="938139" y="2844441"/>
                </a:cubicBezTo>
                <a:lnTo>
                  <a:pt x="945051" y="2847291"/>
                </a:lnTo>
                <a:lnTo>
                  <a:pt x="945447" y="2846692"/>
                </a:lnTo>
                <a:lnTo>
                  <a:pt x="946875" y="2847496"/>
                </a:lnTo>
                <a:lnTo>
                  <a:pt x="950016" y="2843157"/>
                </a:lnTo>
                <a:cubicBezTo>
                  <a:pt x="951067" y="2840502"/>
                  <a:pt x="952012" y="2836664"/>
                  <a:pt x="952842" y="2831291"/>
                </a:cubicBezTo>
                <a:cubicBezTo>
                  <a:pt x="958300" y="2837971"/>
                  <a:pt x="963230" y="2843298"/>
                  <a:pt x="967982" y="2847741"/>
                </a:cubicBezTo>
                <a:lnTo>
                  <a:pt x="968579" y="2848215"/>
                </a:lnTo>
                <a:lnTo>
                  <a:pt x="968876" y="2846996"/>
                </a:lnTo>
                <a:lnTo>
                  <a:pt x="975728" y="2853899"/>
                </a:lnTo>
                <a:lnTo>
                  <a:pt x="982037" y="2858916"/>
                </a:lnTo>
                <a:lnTo>
                  <a:pt x="998148" y="2867629"/>
                </a:lnTo>
                <a:lnTo>
                  <a:pt x="999240" y="2866718"/>
                </a:lnTo>
                <a:cubicBezTo>
                  <a:pt x="1008774" y="2861820"/>
                  <a:pt x="1019169" y="2861600"/>
                  <a:pt x="1020069" y="2840818"/>
                </a:cubicBezTo>
                <a:cubicBezTo>
                  <a:pt x="1026068" y="2841342"/>
                  <a:pt x="1026947" y="2844461"/>
                  <a:pt x="1027770" y="2849214"/>
                </a:cubicBezTo>
                <a:lnTo>
                  <a:pt x="1031604" y="2858666"/>
                </a:lnTo>
                <a:lnTo>
                  <a:pt x="1031694" y="2858761"/>
                </a:lnTo>
                <a:cubicBezTo>
                  <a:pt x="1033795" y="2859534"/>
                  <a:pt x="1035961" y="2858296"/>
                  <a:pt x="1038257" y="2853182"/>
                </a:cubicBezTo>
                <a:lnTo>
                  <a:pt x="1040008" y="2865010"/>
                </a:lnTo>
                <a:lnTo>
                  <a:pt x="1041350" y="2864342"/>
                </a:lnTo>
                <a:cubicBezTo>
                  <a:pt x="1046009" y="2857193"/>
                  <a:pt x="1047422" y="2841807"/>
                  <a:pt x="1057861" y="2853955"/>
                </a:cubicBezTo>
                <a:cubicBezTo>
                  <a:pt x="1053751" y="2862128"/>
                  <a:pt x="1053833" y="2870621"/>
                  <a:pt x="1053126" y="2879056"/>
                </a:cubicBezTo>
                <a:lnTo>
                  <a:pt x="1050124" y="2886887"/>
                </a:lnTo>
                <a:lnTo>
                  <a:pt x="1054091" y="2885022"/>
                </a:lnTo>
                <a:cubicBezTo>
                  <a:pt x="1058268" y="2880294"/>
                  <a:pt x="1060689" y="2871176"/>
                  <a:pt x="1060329" y="2860021"/>
                </a:cubicBezTo>
                <a:cubicBezTo>
                  <a:pt x="1071605" y="2871149"/>
                  <a:pt x="1063478" y="2880624"/>
                  <a:pt x="1072114" y="2891540"/>
                </a:cubicBezTo>
                <a:lnTo>
                  <a:pt x="1082959" y="2889686"/>
                </a:lnTo>
                <a:lnTo>
                  <a:pt x="1089274" y="2878246"/>
                </a:lnTo>
                <a:cubicBezTo>
                  <a:pt x="1092025" y="2874076"/>
                  <a:pt x="1094719" y="2870890"/>
                  <a:pt x="1097164" y="2869294"/>
                </a:cubicBezTo>
                <a:cubicBezTo>
                  <a:pt x="1100423" y="2867166"/>
                  <a:pt x="1103234" y="2867862"/>
                  <a:pt x="1105126" y="2872818"/>
                </a:cubicBezTo>
                <a:cubicBezTo>
                  <a:pt x="1098344" y="2882595"/>
                  <a:pt x="1107686" y="2883232"/>
                  <a:pt x="1118327" y="2884624"/>
                </a:cubicBezTo>
                <a:lnTo>
                  <a:pt x="1125984" y="2886597"/>
                </a:lnTo>
                <a:lnTo>
                  <a:pt x="1129967" y="2875616"/>
                </a:lnTo>
                <a:cubicBezTo>
                  <a:pt x="1148771" y="2886502"/>
                  <a:pt x="1151350" y="2889862"/>
                  <a:pt x="1142983" y="2866410"/>
                </a:cubicBezTo>
                <a:cubicBezTo>
                  <a:pt x="1152640" y="2862752"/>
                  <a:pt x="1161576" y="2884223"/>
                  <a:pt x="1171144" y="2883956"/>
                </a:cubicBezTo>
                <a:cubicBezTo>
                  <a:pt x="1188915" y="2869244"/>
                  <a:pt x="1205102" y="2873951"/>
                  <a:pt x="1220221" y="2882780"/>
                </a:cubicBezTo>
                <a:lnTo>
                  <a:pt x="1235621" y="2892902"/>
                </a:lnTo>
                <a:lnTo>
                  <a:pt x="1235966" y="2892891"/>
                </a:lnTo>
                <a:lnTo>
                  <a:pt x="1236524" y="2893494"/>
                </a:lnTo>
                <a:lnTo>
                  <a:pt x="1242163" y="2897201"/>
                </a:lnTo>
                <a:cubicBezTo>
                  <a:pt x="1249252" y="2901761"/>
                  <a:pt x="1256140" y="2905440"/>
                  <a:pt x="1262886" y="2906327"/>
                </a:cubicBezTo>
                <a:cubicBezTo>
                  <a:pt x="1268885" y="2896596"/>
                  <a:pt x="1277178" y="2887049"/>
                  <a:pt x="1282440" y="2877272"/>
                </a:cubicBezTo>
                <a:lnTo>
                  <a:pt x="1282851" y="2868206"/>
                </a:lnTo>
                <a:lnTo>
                  <a:pt x="1280896" y="2868482"/>
                </a:lnTo>
                <a:lnTo>
                  <a:pt x="1276176" y="2864544"/>
                </a:lnTo>
                <a:lnTo>
                  <a:pt x="1267175" y="2870940"/>
                </a:lnTo>
                <a:lnTo>
                  <a:pt x="1266740" y="2868482"/>
                </a:lnTo>
                <a:lnTo>
                  <a:pt x="1263863" y="2879023"/>
                </a:lnTo>
                <a:cubicBezTo>
                  <a:pt x="1254296" y="2853202"/>
                  <a:pt x="1253965" y="2859829"/>
                  <a:pt x="1239630" y="2836314"/>
                </a:cubicBezTo>
                <a:lnTo>
                  <a:pt x="1239734" y="2836067"/>
                </a:lnTo>
                <a:lnTo>
                  <a:pt x="1225267" y="2833491"/>
                </a:lnTo>
                <a:lnTo>
                  <a:pt x="1223346" y="2839798"/>
                </a:lnTo>
                <a:lnTo>
                  <a:pt x="1222497" y="2833000"/>
                </a:lnTo>
                <a:lnTo>
                  <a:pt x="1188813" y="2827001"/>
                </a:lnTo>
                <a:cubicBezTo>
                  <a:pt x="1164555" y="2821047"/>
                  <a:pt x="1140375" y="2812455"/>
                  <a:pt x="1116352" y="2798179"/>
                </a:cubicBezTo>
                <a:cubicBezTo>
                  <a:pt x="1126609" y="2774728"/>
                  <a:pt x="1135634" y="2793950"/>
                  <a:pt x="1145443" y="2785104"/>
                </a:cubicBezTo>
                <a:cubicBezTo>
                  <a:pt x="1149699" y="2762341"/>
                  <a:pt x="1132306" y="2765940"/>
                  <a:pt x="1143313" y="2749264"/>
                </a:cubicBezTo>
                <a:cubicBezTo>
                  <a:pt x="1147632" y="2756463"/>
                  <a:pt x="1148379" y="2763301"/>
                  <a:pt x="1149101" y="2770050"/>
                </a:cubicBezTo>
                <a:cubicBezTo>
                  <a:pt x="1159193" y="2762640"/>
                  <a:pt x="1164883" y="2755314"/>
                  <a:pt x="1170087" y="2750067"/>
                </a:cubicBezTo>
                <a:lnTo>
                  <a:pt x="1177503" y="2746978"/>
                </a:lnTo>
                <a:lnTo>
                  <a:pt x="1176971" y="2746658"/>
                </a:lnTo>
                <a:cubicBezTo>
                  <a:pt x="1170453" y="2745199"/>
                  <a:pt x="1162550" y="2745738"/>
                  <a:pt x="1158906" y="2738856"/>
                </a:cubicBezTo>
                <a:cubicBezTo>
                  <a:pt x="1160359" y="2729603"/>
                  <a:pt x="1166658" y="2720756"/>
                  <a:pt x="1171640" y="2711804"/>
                </a:cubicBezTo>
                <a:lnTo>
                  <a:pt x="1175532" y="2689556"/>
                </a:lnTo>
                <a:lnTo>
                  <a:pt x="1171828" y="2689226"/>
                </a:lnTo>
                <a:lnTo>
                  <a:pt x="1165772" y="2695867"/>
                </a:lnTo>
                <a:lnTo>
                  <a:pt x="1156933" y="2697228"/>
                </a:lnTo>
                <a:lnTo>
                  <a:pt x="1159972" y="2712058"/>
                </a:lnTo>
                <a:cubicBezTo>
                  <a:pt x="1156405" y="2727645"/>
                  <a:pt x="1134066" y="2731552"/>
                  <a:pt x="1126645" y="2716076"/>
                </a:cubicBezTo>
                <a:cubicBezTo>
                  <a:pt x="1134066" y="2708160"/>
                  <a:pt x="1141051" y="2714141"/>
                  <a:pt x="1148459" y="2706316"/>
                </a:cubicBezTo>
                <a:lnTo>
                  <a:pt x="1153637" y="2697123"/>
                </a:lnTo>
                <a:lnTo>
                  <a:pt x="1145079" y="2695425"/>
                </a:lnTo>
                <a:cubicBezTo>
                  <a:pt x="1141639" y="2694859"/>
                  <a:pt x="1138182" y="2694769"/>
                  <a:pt x="1134674" y="2696240"/>
                </a:cubicBezTo>
                <a:cubicBezTo>
                  <a:pt x="1122439" y="2717652"/>
                  <a:pt x="1128405" y="2711507"/>
                  <a:pt x="1120757" y="2735918"/>
                </a:cubicBezTo>
                <a:cubicBezTo>
                  <a:pt x="1111191" y="2710096"/>
                  <a:pt x="1110861" y="2716724"/>
                  <a:pt x="1096524" y="2693209"/>
                </a:cubicBezTo>
                <a:lnTo>
                  <a:pt x="1104242" y="2674592"/>
                </a:lnTo>
                <a:lnTo>
                  <a:pt x="1101823" y="2666780"/>
                </a:lnTo>
                <a:cubicBezTo>
                  <a:pt x="1098398" y="2658463"/>
                  <a:pt x="1096003" y="2662317"/>
                  <a:pt x="1092966" y="2678196"/>
                </a:cubicBezTo>
                <a:lnTo>
                  <a:pt x="1088590" y="2669308"/>
                </a:lnTo>
                <a:lnTo>
                  <a:pt x="1080240" y="2696692"/>
                </a:lnTo>
                <a:lnTo>
                  <a:pt x="1075493" y="2658582"/>
                </a:lnTo>
                <a:lnTo>
                  <a:pt x="1068133" y="2655790"/>
                </a:lnTo>
                <a:cubicBezTo>
                  <a:pt x="1081270" y="2642836"/>
                  <a:pt x="1093748" y="2653244"/>
                  <a:pt x="1106913" y="2638457"/>
                </a:cubicBezTo>
                <a:cubicBezTo>
                  <a:pt x="1086939" y="2597702"/>
                  <a:pt x="1064594" y="2632878"/>
                  <a:pt x="1043631" y="2623341"/>
                </a:cubicBezTo>
                <a:cubicBezTo>
                  <a:pt x="1047412" y="2593592"/>
                  <a:pt x="1023089" y="2609514"/>
                  <a:pt x="1015800" y="2595748"/>
                </a:cubicBezTo>
                <a:cubicBezTo>
                  <a:pt x="1017256" y="2586497"/>
                  <a:pt x="1023552" y="2577651"/>
                  <a:pt x="1028537" y="2568699"/>
                </a:cubicBezTo>
                <a:lnTo>
                  <a:pt x="1032427" y="2546448"/>
                </a:lnTo>
                <a:lnTo>
                  <a:pt x="1028722" y="2546121"/>
                </a:lnTo>
                <a:lnTo>
                  <a:pt x="1022669" y="2552761"/>
                </a:lnTo>
                <a:lnTo>
                  <a:pt x="1013827" y="2554123"/>
                </a:lnTo>
                <a:lnTo>
                  <a:pt x="1016866" y="2568951"/>
                </a:lnTo>
                <a:cubicBezTo>
                  <a:pt x="1013297" y="2584539"/>
                  <a:pt x="990963" y="2588446"/>
                  <a:pt x="983538" y="2572968"/>
                </a:cubicBezTo>
                <a:cubicBezTo>
                  <a:pt x="990963" y="2565054"/>
                  <a:pt x="997946" y="2571036"/>
                  <a:pt x="1005351" y="2563210"/>
                </a:cubicBezTo>
                <a:lnTo>
                  <a:pt x="1010532" y="2554017"/>
                </a:lnTo>
                <a:lnTo>
                  <a:pt x="1001972" y="2552320"/>
                </a:lnTo>
                <a:cubicBezTo>
                  <a:pt x="998534" y="2551753"/>
                  <a:pt x="995077" y="2551663"/>
                  <a:pt x="991568" y="2553134"/>
                </a:cubicBezTo>
                <a:cubicBezTo>
                  <a:pt x="979331" y="2574547"/>
                  <a:pt x="985300" y="2568401"/>
                  <a:pt x="977651" y="2592812"/>
                </a:cubicBezTo>
                <a:cubicBezTo>
                  <a:pt x="968085" y="2566991"/>
                  <a:pt x="967756" y="2573618"/>
                  <a:pt x="953419" y="2550103"/>
                </a:cubicBezTo>
                <a:lnTo>
                  <a:pt x="961137" y="2531487"/>
                </a:lnTo>
                <a:lnTo>
                  <a:pt x="958718" y="2523674"/>
                </a:lnTo>
                <a:cubicBezTo>
                  <a:pt x="955295" y="2515358"/>
                  <a:pt x="952898" y="2519211"/>
                  <a:pt x="949861" y="2535090"/>
                </a:cubicBezTo>
                <a:lnTo>
                  <a:pt x="945484" y="2526203"/>
                </a:lnTo>
                <a:lnTo>
                  <a:pt x="937135" y="2553586"/>
                </a:lnTo>
                <a:lnTo>
                  <a:pt x="932387" y="2515476"/>
                </a:lnTo>
                <a:lnTo>
                  <a:pt x="925027" y="2512685"/>
                </a:lnTo>
                <a:cubicBezTo>
                  <a:pt x="938164" y="2499730"/>
                  <a:pt x="950643" y="2510139"/>
                  <a:pt x="963806" y="2495352"/>
                </a:cubicBezTo>
                <a:cubicBezTo>
                  <a:pt x="943834" y="2454596"/>
                  <a:pt x="921488" y="2489773"/>
                  <a:pt x="900526" y="2480235"/>
                </a:cubicBezTo>
                <a:cubicBezTo>
                  <a:pt x="904307" y="2450487"/>
                  <a:pt x="879984" y="2466409"/>
                  <a:pt x="872694" y="2452643"/>
                </a:cubicBezTo>
                <a:cubicBezTo>
                  <a:pt x="874148" y="2443391"/>
                  <a:pt x="880447" y="2434545"/>
                  <a:pt x="885429" y="2425593"/>
                </a:cubicBezTo>
                <a:lnTo>
                  <a:pt x="889321" y="2403343"/>
                </a:lnTo>
                <a:lnTo>
                  <a:pt x="885616" y="2403015"/>
                </a:lnTo>
                <a:lnTo>
                  <a:pt x="879564" y="2409656"/>
                </a:lnTo>
                <a:lnTo>
                  <a:pt x="870721" y="2411017"/>
                </a:lnTo>
                <a:lnTo>
                  <a:pt x="873761" y="2425845"/>
                </a:lnTo>
                <a:cubicBezTo>
                  <a:pt x="870192" y="2441433"/>
                  <a:pt x="847855" y="2445341"/>
                  <a:pt x="840434" y="2429862"/>
                </a:cubicBezTo>
                <a:cubicBezTo>
                  <a:pt x="847855" y="2421947"/>
                  <a:pt x="854840" y="2427930"/>
                  <a:pt x="862248" y="2420105"/>
                </a:cubicBezTo>
                <a:lnTo>
                  <a:pt x="867426" y="2410912"/>
                </a:lnTo>
                <a:lnTo>
                  <a:pt x="858866" y="2409212"/>
                </a:lnTo>
                <a:cubicBezTo>
                  <a:pt x="855428" y="2408648"/>
                  <a:pt x="851972" y="2408557"/>
                  <a:pt x="848462" y="2410026"/>
                </a:cubicBezTo>
                <a:cubicBezTo>
                  <a:pt x="836226" y="2431441"/>
                  <a:pt x="842194" y="2425294"/>
                  <a:pt x="834546" y="2449705"/>
                </a:cubicBezTo>
                <a:cubicBezTo>
                  <a:pt x="824980" y="2423883"/>
                  <a:pt x="824650" y="2430513"/>
                  <a:pt x="810314" y="2406998"/>
                </a:cubicBezTo>
                <a:lnTo>
                  <a:pt x="818032" y="2388381"/>
                </a:lnTo>
                <a:lnTo>
                  <a:pt x="815612" y="2380569"/>
                </a:lnTo>
                <a:cubicBezTo>
                  <a:pt x="812189" y="2372252"/>
                  <a:pt x="809792" y="2376104"/>
                  <a:pt x="806755" y="2391985"/>
                </a:cubicBezTo>
                <a:lnTo>
                  <a:pt x="802378" y="2383095"/>
                </a:lnTo>
                <a:lnTo>
                  <a:pt x="794029" y="2410481"/>
                </a:lnTo>
                <a:lnTo>
                  <a:pt x="789282" y="2372371"/>
                </a:lnTo>
                <a:lnTo>
                  <a:pt x="781922" y="2369579"/>
                </a:lnTo>
                <a:cubicBezTo>
                  <a:pt x="795059" y="2356625"/>
                  <a:pt x="807537" y="2367031"/>
                  <a:pt x="820700" y="2352246"/>
                </a:cubicBezTo>
                <a:cubicBezTo>
                  <a:pt x="800729" y="2311491"/>
                  <a:pt x="778383" y="2346667"/>
                  <a:pt x="757420" y="2337129"/>
                </a:cubicBezTo>
                <a:cubicBezTo>
                  <a:pt x="761201" y="2307381"/>
                  <a:pt x="736878" y="2323303"/>
                  <a:pt x="729589" y="2309537"/>
                </a:cubicBezTo>
                <a:cubicBezTo>
                  <a:pt x="732499" y="2291035"/>
                  <a:pt x="754782" y="2274149"/>
                  <a:pt x="747165" y="2254805"/>
                </a:cubicBezTo>
                <a:cubicBezTo>
                  <a:pt x="732589" y="2280116"/>
                  <a:pt x="719394" y="2261043"/>
                  <a:pt x="705357" y="2266921"/>
                </a:cubicBezTo>
                <a:cubicBezTo>
                  <a:pt x="693123" y="2288335"/>
                  <a:pt x="699089" y="2282188"/>
                  <a:pt x="691440" y="2306599"/>
                </a:cubicBezTo>
                <a:cubicBezTo>
                  <a:pt x="681874" y="2280777"/>
                  <a:pt x="681545" y="2287405"/>
                  <a:pt x="667208" y="2263892"/>
                </a:cubicBezTo>
                <a:cubicBezTo>
                  <a:pt x="678064" y="2248926"/>
                  <a:pt x="673688" y="2243260"/>
                  <a:pt x="678124" y="2218877"/>
                </a:cubicBezTo>
                <a:cubicBezTo>
                  <a:pt x="688834" y="2215906"/>
                  <a:pt x="698847" y="2235943"/>
                  <a:pt x="710246" y="2211109"/>
                </a:cubicBezTo>
                <a:cubicBezTo>
                  <a:pt x="737389" y="2248778"/>
                  <a:pt x="764231" y="2228412"/>
                  <a:pt x="798329" y="2248537"/>
                </a:cubicBezTo>
                <a:cubicBezTo>
                  <a:pt x="818813" y="2204540"/>
                  <a:pt x="836475" y="2253756"/>
                  <a:pt x="855881" y="2242869"/>
                </a:cubicBezTo>
                <a:cubicBezTo>
                  <a:pt x="852581" y="2235822"/>
                  <a:pt x="849731" y="2228772"/>
                  <a:pt x="856482" y="2222534"/>
                </a:cubicBezTo>
                <a:cubicBezTo>
                  <a:pt x="864397" y="2241640"/>
                  <a:pt x="873575" y="2219777"/>
                  <a:pt x="881313" y="2244849"/>
                </a:cubicBezTo>
                <a:lnTo>
                  <a:pt x="878678" y="2254762"/>
                </a:lnTo>
                <a:lnTo>
                  <a:pt x="881541" y="2257512"/>
                </a:lnTo>
                <a:cubicBezTo>
                  <a:pt x="884651" y="2259916"/>
                  <a:pt x="887794" y="2261260"/>
                  <a:pt x="891016" y="2260076"/>
                </a:cubicBezTo>
                <a:cubicBezTo>
                  <a:pt x="887749" y="2263224"/>
                  <a:pt x="884496" y="2265583"/>
                  <a:pt x="881269" y="2266949"/>
                </a:cubicBezTo>
                <a:lnTo>
                  <a:pt x="876507" y="2267401"/>
                </a:lnTo>
                <a:lnTo>
                  <a:pt x="880052" y="2285544"/>
                </a:lnTo>
                <a:cubicBezTo>
                  <a:pt x="883413" y="2280626"/>
                  <a:pt x="886501" y="2284107"/>
                  <a:pt x="889802" y="2281169"/>
                </a:cubicBezTo>
                <a:cubicBezTo>
                  <a:pt x="899114" y="2272530"/>
                  <a:pt x="898844" y="2263173"/>
                  <a:pt x="898577" y="2253816"/>
                </a:cubicBezTo>
                <a:lnTo>
                  <a:pt x="907337" y="2226577"/>
                </a:lnTo>
                <a:lnTo>
                  <a:pt x="907546" y="2226725"/>
                </a:lnTo>
                <a:lnTo>
                  <a:pt x="914604" y="2237448"/>
                </a:lnTo>
                <a:lnTo>
                  <a:pt x="917915" y="2239158"/>
                </a:lnTo>
                <a:lnTo>
                  <a:pt x="915083" y="2232098"/>
                </a:lnTo>
                <a:lnTo>
                  <a:pt x="907546" y="2226725"/>
                </a:lnTo>
                <a:lnTo>
                  <a:pt x="907373" y="2226465"/>
                </a:lnTo>
                <a:lnTo>
                  <a:pt x="907337" y="2226577"/>
                </a:lnTo>
                <a:lnTo>
                  <a:pt x="902962" y="2223458"/>
                </a:lnTo>
                <a:cubicBezTo>
                  <a:pt x="898721" y="2221160"/>
                  <a:pt x="894441" y="2218394"/>
                  <a:pt x="890607" y="2212033"/>
                </a:cubicBezTo>
                <a:lnTo>
                  <a:pt x="884671" y="2196245"/>
                </a:lnTo>
                <a:lnTo>
                  <a:pt x="884429" y="2196275"/>
                </a:lnTo>
                <a:lnTo>
                  <a:pt x="884622" y="2198308"/>
                </a:lnTo>
                <a:lnTo>
                  <a:pt x="883983" y="2196333"/>
                </a:lnTo>
                <a:lnTo>
                  <a:pt x="874844" y="2197503"/>
                </a:lnTo>
                <a:lnTo>
                  <a:pt x="877043" y="2194125"/>
                </a:lnTo>
                <a:lnTo>
                  <a:pt x="871532" y="2194578"/>
                </a:lnTo>
                <a:lnTo>
                  <a:pt x="864876" y="2189854"/>
                </a:lnTo>
                <a:lnTo>
                  <a:pt x="847452" y="2209993"/>
                </a:lnTo>
                <a:cubicBezTo>
                  <a:pt x="840307" y="2215714"/>
                  <a:pt x="834248" y="2217401"/>
                  <a:pt x="829527" y="2214058"/>
                </a:cubicBezTo>
                <a:cubicBezTo>
                  <a:pt x="836844" y="2200757"/>
                  <a:pt x="843929" y="2195088"/>
                  <a:pt x="850939" y="2191538"/>
                </a:cubicBezTo>
                <a:lnTo>
                  <a:pt x="857289" y="2188568"/>
                </a:lnTo>
                <a:lnTo>
                  <a:pt x="858586" y="2185212"/>
                </a:lnTo>
                <a:lnTo>
                  <a:pt x="848196" y="2175039"/>
                </a:lnTo>
                <a:lnTo>
                  <a:pt x="845244" y="2173184"/>
                </a:lnTo>
                <a:lnTo>
                  <a:pt x="843428" y="2173792"/>
                </a:lnTo>
                <a:cubicBezTo>
                  <a:pt x="841807" y="2174800"/>
                  <a:pt x="840159" y="2176581"/>
                  <a:pt x="838457" y="2180038"/>
                </a:cubicBezTo>
                <a:cubicBezTo>
                  <a:pt x="840042" y="2185285"/>
                  <a:pt x="844303" y="2190713"/>
                  <a:pt x="841154" y="2195512"/>
                </a:cubicBezTo>
                <a:cubicBezTo>
                  <a:pt x="836325" y="2167562"/>
                  <a:pt x="831646" y="2180639"/>
                  <a:pt x="819681" y="2168370"/>
                </a:cubicBezTo>
                <a:lnTo>
                  <a:pt x="827399" y="2161869"/>
                </a:lnTo>
                <a:lnTo>
                  <a:pt x="822240" y="2152782"/>
                </a:lnTo>
                <a:cubicBezTo>
                  <a:pt x="827832" y="2143544"/>
                  <a:pt x="833285" y="2139130"/>
                  <a:pt x="838585" y="2139537"/>
                </a:cubicBezTo>
                <a:lnTo>
                  <a:pt x="850246" y="2151395"/>
                </a:lnTo>
                <a:lnTo>
                  <a:pt x="850020" y="2145178"/>
                </a:lnTo>
                <a:cubicBezTo>
                  <a:pt x="838713" y="2145178"/>
                  <a:pt x="818981" y="2107839"/>
                  <a:pt x="824622" y="2143171"/>
                </a:cubicBezTo>
                <a:cubicBezTo>
                  <a:pt x="815683" y="2137907"/>
                  <a:pt x="814828" y="2133851"/>
                  <a:pt x="815575" y="2128599"/>
                </a:cubicBezTo>
                <a:lnTo>
                  <a:pt x="815681" y="2124423"/>
                </a:lnTo>
                <a:lnTo>
                  <a:pt x="812487" y="2122844"/>
                </a:lnTo>
                <a:cubicBezTo>
                  <a:pt x="809136" y="2119673"/>
                  <a:pt x="805842" y="2114575"/>
                  <a:pt x="802648" y="2106230"/>
                </a:cubicBezTo>
                <a:lnTo>
                  <a:pt x="803468" y="2104255"/>
                </a:lnTo>
                <a:lnTo>
                  <a:pt x="799655" y="2099712"/>
                </a:lnTo>
                <a:cubicBezTo>
                  <a:pt x="797845" y="2098256"/>
                  <a:pt x="796000" y="2097927"/>
                  <a:pt x="794087" y="2100072"/>
                </a:cubicBezTo>
                <a:cubicBezTo>
                  <a:pt x="789859" y="2127303"/>
                  <a:pt x="798979" y="2114467"/>
                  <a:pt x="809234" y="2126645"/>
                </a:cubicBezTo>
                <a:cubicBezTo>
                  <a:pt x="808545" y="2145868"/>
                  <a:pt x="801407" y="2132283"/>
                  <a:pt x="792530" y="2150906"/>
                </a:cubicBezTo>
                <a:cubicBezTo>
                  <a:pt x="786682" y="2134051"/>
                  <a:pt x="780321" y="2133633"/>
                  <a:pt x="773487" y="2149318"/>
                </a:cubicBezTo>
                <a:cubicBezTo>
                  <a:pt x="774146" y="2127005"/>
                  <a:pt x="748712" y="2131652"/>
                  <a:pt x="761970" y="2107691"/>
                </a:cubicBezTo>
                <a:cubicBezTo>
                  <a:pt x="766737" y="2110629"/>
                  <a:pt x="771208" y="2148056"/>
                  <a:pt x="790430" y="2115068"/>
                </a:cubicBezTo>
                <a:lnTo>
                  <a:pt x="784292" y="2104998"/>
                </a:lnTo>
                <a:lnTo>
                  <a:pt x="780212" y="2109530"/>
                </a:lnTo>
                <a:cubicBezTo>
                  <a:pt x="773894" y="2078263"/>
                  <a:pt x="760809" y="2085783"/>
                  <a:pt x="750118" y="2072669"/>
                </a:cubicBezTo>
                <a:lnTo>
                  <a:pt x="741703" y="2053120"/>
                </a:lnTo>
                <a:lnTo>
                  <a:pt x="741324" y="2053169"/>
                </a:lnTo>
                <a:lnTo>
                  <a:pt x="741516" y="2055203"/>
                </a:lnTo>
                <a:lnTo>
                  <a:pt x="740878" y="2053225"/>
                </a:lnTo>
                <a:lnTo>
                  <a:pt x="731739" y="2054397"/>
                </a:lnTo>
                <a:lnTo>
                  <a:pt x="733938" y="2051020"/>
                </a:lnTo>
                <a:lnTo>
                  <a:pt x="728426" y="2051472"/>
                </a:lnTo>
                <a:lnTo>
                  <a:pt x="721770" y="2046746"/>
                </a:lnTo>
                <a:lnTo>
                  <a:pt x="704347" y="2066888"/>
                </a:lnTo>
                <a:cubicBezTo>
                  <a:pt x="697202" y="2072609"/>
                  <a:pt x="691143" y="2074296"/>
                  <a:pt x="686422" y="2070953"/>
                </a:cubicBezTo>
                <a:cubicBezTo>
                  <a:pt x="693738" y="2057652"/>
                  <a:pt x="700823" y="2051982"/>
                  <a:pt x="707834" y="2048433"/>
                </a:cubicBezTo>
                <a:lnTo>
                  <a:pt x="717662" y="2043832"/>
                </a:lnTo>
                <a:lnTo>
                  <a:pt x="716140" y="2042751"/>
                </a:lnTo>
                <a:cubicBezTo>
                  <a:pt x="708206" y="2035393"/>
                  <a:pt x="701098" y="2026635"/>
                  <a:pt x="696662" y="2026635"/>
                </a:cubicBezTo>
                <a:cubicBezTo>
                  <a:pt x="700648" y="2032289"/>
                  <a:pt x="703670" y="2027677"/>
                  <a:pt x="705464" y="2020888"/>
                </a:cubicBezTo>
                <a:lnTo>
                  <a:pt x="705826" y="2016205"/>
                </a:lnTo>
                <a:lnTo>
                  <a:pt x="701118" y="2019966"/>
                </a:lnTo>
                <a:cubicBezTo>
                  <a:pt x="697908" y="2020681"/>
                  <a:pt x="694686" y="2021926"/>
                  <a:pt x="691222" y="2030968"/>
                </a:cubicBezTo>
                <a:cubicBezTo>
                  <a:pt x="687202" y="2023860"/>
                  <a:pt x="683152" y="2016634"/>
                  <a:pt x="679134" y="2009676"/>
                </a:cubicBezTo>
                <a:cubicBezTo>
                  <a:pt x="684726" y="2000438"/>
                  <a:pt x="690180" y="1996024"/>
                  <a:pt x="695479" y="1996432"/>
                </a:cubicBezTo>
                <a:lnTo>
                  <a:pt x="706488" y="2007626"/>
                </a:lnTo>
                <a:lnTo>
                  <a:pt x="706916" y="2002073"/>
                </a:lnTo>
                <a:cubicBezTo>
                  <a:pt x="695610" y="2002073"/>
                  <a:pt x="675875" y="1964734"/>
                  <a:pt x="681515" y="2000063"/>
                </a:cubicBezTo>
                <a:cubicBezTo>
                  <a:pt x="663641" y="1989537"/>
                  <a:pt x="678096" y="1983840"/>
                  <a:pt x="673026" y="1963745"/>
                </a:cubicBezTo>
                <a:cubicBezTo>
                  <a:pt x="665170" y="1979400"/>
                  <a:pt x="658631" y="1948387"/>
                  <a:pt x="650984" y="1956964"/>
                </a:cubicBezTo>
                <a:cubicBezTo>
                  <a:pt x="646754" y="1984197"/>
                  <a:pt x="655874" y="1971359"/>
                  <a:pt x="666129" y="1983540"/>
                </a:cubicBezTo>
                <a:cubicBezTo>
                  <a:pt x="665439" y="2002762"/>
                  <a:pt x="658301" y="1989177"/>
                  <a:pt x="649425" y="2007800"/>
                </a:cubicBezTo>
                <a:cubicBezTo>
                  <a:pt x="643577" y="1990946"/>
                  <a:pt x="637218" y="1990528"/>
                  <a:pt x="630381" y="2006213"/>
                </a:cubicBezTo>
                <a:cubicBezTo>
                  <a:pt x="631040" y="1983900"/>
                  <a:pt x="605606" y="1988546"/>
                  <a:pt x="618864" y="1964585"/>
                </a:cubicBezTo>
                <a:cubicBezTo>
                  <a:pt x="623631" y="1967523"/>
                  <a:pt x="628100" y="2004951"/>
                  <a:pt x="647325" y="1971962"/>
                </a:cubicBezTo>
                <a:cubicBezTo>
                  <a:pt x="624861" y="1954808"/>
                  <a:pt x="638508" y="1945691"/>
                  <a:pt x="629811" y="1919597"/>
                </a:cubicBezTo>
                <a:cubicBezTo>
                  <a:pt x="618789" y="1941215"/>
                  <a:pt x="609150" y="1916825"/>
                  <a:pt x="599011" y="1909963"/>
                </a:cubicBezTo>
                <a:lnTo>
                  <a:pt x="598218" y="1910064"/>
                </a:lnTo>
                <a:lnTo>
                  <a:pt x="598410" y="1912097"/>
                </a:lnTo>
                <a:lnTo>
                  <a:pt x="597772" y="1910120"/>
                </a:lnTo>
                <a:lnTo>
                  <a:pt x="588633" y="1911292"/>
                </a:lnTo>
                <a:lnTo>
                  <a:pt x="595774" y="1903923"/>
                </a:lnTo>
                <a:lnTo>
                  <a:pt x="591641" y="1891098"/>
                </a:lnTo>
                <a:cubicBezTo>
                  <a:pt x="589383" y="1884910"/>
                  <a:pt x="586354" y="1880397"/>
                  <a:pt x="580237" y="1880158"/>
                </a:cubicBezTo>
                <a:cubicBezTo>
                  <a:pt x="584704" y="1873709"/>
                  <a:pt x="589172" y="1867200"/>
                  <a:pt x="593583" y="1860813"/>
                </a:cubicBezTo>
                <a:lnTo>
                  <a:pt x="597476" y="1902167"/>
                </a:lnTo>
                <a:lnTo>
                  <a:pt x="600116" y="1899445"/>
                </a:lnTo>
                <a:cubicBezTo>
                  <a:pt x="603868" y="1898185"/>
                  <a:pt x="607631" y="1896925"/>
                  <a:pt x="611666" y="1887598"/>
                </a:cubicBezTo>
                <a:cubicBezTo>
                  <a:pt x="622522" y="1914141"/>
                  <a:pt x="634399" y="1908414"/>
                  <a:pt x="646155" y="1905592"/>
                </a:cubicBezTo>
                <a:cubicBezTo>
                  <a:pt x="643697" y="1898665"/>
                  <a:pt x="644387" y="1884869"/>
                  <a:pt x="649814" y="1890566"/>
                </a:cubicBezTo>
                <a:cubicBezTo>
                  <a:pt x="652184" y="1902368"/>
                  <a:pt x="661683" y="1903764"/>
                  <a:pt x="672653" y="1900140"/>
                </a:cubicBezTo>
                <a:lnTo>
                  <a:pt x="702747" y="1880632"/>
                </a:lnTo>
                <a:lnTo>
                  <a:pt x="700120" y="1873653"/>
                </a:lnTo>
                <a:cubicBezTo>
                  <a:pt x="699358" y="1866661"/>
                  <a:pt x="698535" y="1861744"/>
                  <a:pt x="692386" y="1866558"/>
                </a:cubicBezTo>
                <a:cubicBezTo>
                  <a:pt x="687979" y="1873095"/>
                  <a:pt x="694606" y="1880412"/>
                  <a:pt x="691757" y="1886859"/>
                </a:cubicBezTo>
                <a:cubicBezTo>
                  <a:pt x="686628" y="1866976"/>
                  <a:pt x="682609" y="1858730"/>
                  <a:pt x="669625" y="1880081"/>
                </a:cubicBezTo>
                <a:cubicBezTo>
                  <a:pt x="642842" y="1852402"/>
                  <a:pt x="615008" y="1859687"/>
                  <a:pt x="587600" y="1853360"/>
                </a:cubicBezTo>
                <a:cubicBezTo>
                  <a:pt x="559227" y="1916883"/>
                  <a:pt x="598154" y="1831498"/>
                  <a:pt x="572422" y="1826699"/>
                </a:cubicBezTo>
                <a:cubicBezTo>
                  <a:pt x="578061" y="1816293"/>
                  <a:pt x="583250" y="1821960"/>
                  <a:pt x="588827" y="1812635"/>
                </a:cubicBezTo>
                <a:cubicBezTo>
                  <a:pt x="601454" y="1825529"/>
                  <a:pt x="586427" y="1836236"/>
                  <a:pt x="590895" y="1848473"/>
                </a:cubicBezTo>
                <a:cubicBezTo>
                  <a:pt x="604394" y="1823670"/>
                  <a:pt x="615941" y="1863975"/>
                  <a:pt x="629375" y="1841365"/>
                </a:cubicBezTo>
                <a:cubicBezTo>
                  <a:pt x="623377" y="1843103"/>
                  <a:pt x="593387" y="1824749"/>
                  <a:pt x="608200" y="1804026"/>
                </a:cubicBezTo>
                <a:cubicBezTo>
                  <a:pt x="618670" y="1825469"/>
                  <a:pt x="651059" y="1801838"/>
                  <a:pt x="670581" y="1849580"/>
                </a:cubicBezTo>
                <a:cubicBezTo>
                  <a:pt x="680209" y="1845981"/>
                  <a:pt x="690346" y="1827599"/>
                  <a:pt x="699013" y="1856869"/>
                </a:cubicBezTo>
                <a:cubicBezTo>
                  <a:pt x="711042" y="1846403"/>
                  <a:pt x="723396" y="1824209"/>
                  <a:pt x="734733" y="1834169"/>
                </a:cubicBezTo>
                <a:cubicBezTo>
                  <a:pt x="726065" y="1853332"/>
                  <a:pt x="720105" y="1862052"/>
                  <a:pt x="715884" y="1868998"/>
                </a:cubicBezTo>
                <a:lnTo>
                  <a:pt x="708400" y="1890521"/>
                </a:lnTo>
                <a:lnTo>
                  <a:pt x="713178" y="1903251"/>
                </a:lnTo>
                <a:lnTo>
                  <a:pt x="716814" y="1895902"/>
                </a:lnTo>
                <a:lnTo>
                  <a:pt x="728833" y="1905752"/>
                </a:lnTo>
                <a:lnTo>
                  <a:pt x="731661" y="1904582"/>
                </a:lnTo>
                <a:lnTo>
                  <a:pt x="742246" y="1897879"/>
                </a:lnTo>
                <a:lnTo>
                  <a:pt x="744018" y="1904289"/>
                </a:lnTo>
                <a:lnTo>
                  <a:pt x="747900" y="1908674"/>
                </a:lnTo>
                <a:lnTo>
                  <a:pt x="750903" y="1907477"/>
                </a:lnTo>
                <a:cubicBezTo>
                  <a:pt x="753724" y="1904121"/>
                  <a:pt x="756102" y="1898060"/>
                  <a:pt x="757841" y="1887443"/>
                </a:cubicBezTo>
                <a:cubicBezTo>
                  <a:pt x="762159" y="1892841"/>
                  <a:pt x="762272" y="1897941"/>
                  <a:pt x="762719" y="1903068"/>
                </a:cubicBezTo>
                <a:lnTo>
                  <a:pt x="764632" y="1907443"/>
                </a:lnTo>
                <a:lnTo>
                  <a:pt x="766633" y="1904274"/>
                </a:lnTo>
                <a:cubicBezTo>
                  <a:pt x="767441" y="1901239"/>
                  <a:pt x="767887" y="1896718"/>
                  <a:pt x="768037" y="1889692"/>
                </a:cubicBezTo>
                <a:cubicBezTo>
                  <a:pt x="772462" y="1900369"/>
                  <a:pt x="777110" y="1904222"/>
                  <a:pt x="781845" y="1905663"/>
                </a:cubicBezTo>
                <a:lnTo>
                  <a:pt x="794367" y="1906960"/>
                </a:lnTo>
                <a:lnTo>
                  <a:pt x="797262" y="1899886"/>
                </a:lnTo>
                <a:cubicBezTo>
                  <a:pt x="802249" y="1893911"/>
                  <a:pt x="810445" y="1889330"/>
                  <a:pt x="815722" y="1881985"/>
                </a:cubicBezTo>
                <a:cubicBezTo>
                  <a:pt x="795328" y="1880811"/>
                  <a:pt x="824570" y="1865548"/>
                  <a:pt x="810262" y="1850942"/>
                </a:cubicBezTo>
                <a:cubicBezTo>
                  <a:pt x="803666" y="1875146"/>
                  <a:pt x="787921" y="1883271"/>
                  <a:pt x="787860" y="1854360"/>
                </a:cubicBezTo>
                <a:cubicBezTo>
                  <a:pt x="805823" y="1845154"/>
                  <a:pt x="810744" y="1825779"/>
                  <a:pt x="826639" y="1836995"/>
                </a:cubicBezTo>
                <a:cubicBezTo>
                  <a:pt x="823638" y="1831627"/>
                  <a:pt x="825770" y="1826682"/>
                  <a:pt x="823940" y="1821460"/>
                </a:cubicBezTo>
                <a:cubicBezTo>
                  <a:pt x="815091" y="1806288"/>
                  <a:pt x="797995" y="1836127"/>
                  <a:pt x="798835" y="1809256"/>
                </a:cubicBezTo>
                <a:cubicBezTo>
                  <a:pt x="821510" y="1798189"/>
                  <a:pt x="842983" y="1825688"/>
                  <a:pt x="865744" y="1809405"/>
                </a:cubicBezTo>
                <a:lnTo>
                  <a:pt x="862265" y="1795074"/>
                </a:lnTo>
                <a:lnTo>
                  <a:pt x="844680" y="1805420"/>
                </a:lnTo>
                <a:cubicBezTo>
                  <a:pt x="820463" y="1811121"/>
                  <a:pt x="802354" y="1792517"/>
                  <a:pt x="775547" y="1802639"/>
                </a:cubicBezTo>
                <a:cubicBezTo>
                  <a:pt x="779173" y="1766769"/>
                  <a:pt x="812735" y="1795440"/>
                  <a:pt x="815222" y="1754741"/>
                </a:cubicBezTo>
                <a:cubicBezTo>
                  <a:pt x="792341" y="1738576"/>
                  <a:pt x="767655" y="1782331"/>
                  <a:pt x="745854" y="1729070"/>
                </a:cubicBezTo>
                <a:cubicBezTo>
                  <a:pt x="726177" y="1747364"/>
                  <a:pt x="707345" y="1736897"/>
                  <a:pt x="688332" y="1734709"/>
                </a:cubicBezTo>
                <a:lnTo>
                  <a:pt x="680982" y="1749612"/>
                </a:lnTo>
                <a:lnTo>
                  <a:pt x="683757" y="1751713"/>
                </a:lnTo>
                <a:cubicBezTo>
                  <a:pt x="686630" y="1753496"/>
                  <a:pt x="688483" y="1755200"/>
                  <a:pt x="688226" y="1764869"/>
                </a:cubicBezTo>
                <a:cubicBezTo>
                  <a:pt x="685168" y="1772714"/>
                  <a:pt x="678419" y="1772121"/>
                  <a:pt x="673087" y="1767738"/>
                </a:cubicBezTo>
                <a:lnTo>
                  <a:pt x="672666" y="1766482"/>
                </a:lnTo>
                <a:lnTo>
                  <a:pt x="671356" y="1769136"/>
                </a:lnTo>
                <a:cubicBezTo>
                  <a:pt x="667249" y="1763559"/>
                  <a:pt x="663320" y="1753121"/>
                  <a:pt x="658939" y="1757920"/>
                </a:cubicBezTo>
                <a:cubicBezTo>
                  <a:pt x="667845" y="1771837"/>
                  <a:pt x="664218" y="1783656"/>
                  <a:pt x="654950" y="1783053"/>
                </a:cubicBezTo>
                <a:cubicBezTo>
                  <a:pt x="639836" y="1757201"/>
                  <a:pt x="662060" y="1753574"/>
                  <a:pt x="672616" y="1738877"/>
                </a:cubicBezTo>
                <a:cubicBezTo>
                  <a:pt x="652223" y="1737705"/>
                  <a:pt x="681465" y="1722442"/>
                  <a:pt x="667156" y="1707836"/>
                </a:cubicBezTo>
                <a:cubicBezTo>
                  <a:pt x="660561" y="1732038"/>
                  <a:pt x="644816" y="1740165"/>
                  <a:pt x="644755" y="1711255"/>
                </a:cubicBezTo>
                <a:cubicBezTo>
                  <a:pt x="662717" y="1702048"/>
                  <a:pt x="667639" y="1682674"/>
                  <a:pt x="683533" y="1693889"/>
                </a:cubicBezTo>
                <a:cubicBezTo>
                  <a:pt x="680532" y="1688522"/>
                  <a:pt x="682665" y="1683574"/>
                  <a:pt x="680834" y="1678355"/>
                </a:cubicBezTo>
                <a:cubicBezTo>
                  <a:pt x="671987" y="1663182"/>
                  <a:pt x="654889" y="1693021"/>
                  <a:pt x="655729" y="1666150"/>
                </a:cubicBezTo>
                <a:cubicBezTo>
                  <a:pt x="678405" y="1655083"/>
                  <a:pt x="699877" y="1682583"/>
                  <a:pt x="722638" y="1666297"/>
                </a:cubicBezTo>
                <a:lnTo>
                  <a:pt x="719159" y="1651969"/>
                </a:lnTo>
                <a:lnTo>
                  <a:pt x="701577" y="1662314"/>
                </a:lnTo>
                <a:cubicBezTo>
                  <a:pt x="677357" y="1668016"/>
                  <a:pt x="659251" y="1649410"/>
                  <a:pt x="632441" y="1659533"/>
                </a:cubicBezTo>
                <a:cubicBezTo>
                  <a:pt x="636068" y="1623663"/>
                  <a:pt x="669629" y="1652335"/>
                  <a:pt x="672117" y="1611633"/>
                </a:cubicBezTo>
                <a:cubicBezTo>
                  <a:pt x="649235" y="1595470"/>
                  <a:pt x="624551" y="1639226"/>
                  <a:pt x="602748" y="1585965"/>
                </a:cubicBezTo>
                <a:cubicBezTo>
                  <a:pt x="583074" y="1604256"/>
                  <a:pt x="564239" y="1593790"/>
                  <a:pt x="545227" y="1591601"/>
                </a:cubicBezTo>
                <a:lnTo>
                  <a:pt x="537879" y="1606507"/>
                </a:lnTo>
                <a:lnTo>
                  <a:pt x="540649" y="1608607"/>
                </a:lnTo>
                <a:cubicBezTo>
                  <a:pt x="543525" y="1610391"/>
                  <a:pt x="545377" y="1612092"/>
                  <a:pt x="545121" y="1621764"/>
                </a:cubicBezTo>
                <a:cubicBezTo>
                  <a:pt x="542062" y="1629606"/>
                  <a:pt x="535316" y="1629014"/>
                  <a:pt x="529981" y="1624633"/>
                </a:cubicBezTo>
                <a:lnTo>
                  <a:pt x="529560" y="1623377"/>
                </a:lnTo>
                <a:lnTo>
                  <a:pt x="528251" y="1626030"/>
                </a:lnTo>
                <a:cubicBezTo>
                  <a:pt x="524141" y="1620454"/>
                  <a:pt x="520212" y="1610016"/>
                  <a:pt x="515833" y="1614815"/>
                </a:cubicBezTo>
                <a:cubicBezTo>
                  <a:pt x="524740" y="1628732"/>
                  <a:pt x="521115" y="1640548"/>
                  <a:pt x="511844" y="1639947"/>
                </a:cubicBezTo>
                <a:cubicBezTo>
                  <a:pt x="496730" y="1614093"/>
                  <a:pt x="518954" y="1610466"/>
                  <a:pt x="529511" y="1595772"/>
                </a:cubicBezTo>
                <a:cubicBezTo>
                  <a:pt x="509118" y="1594600"/>
                  <a:pt x="538359" y="1579335"/>
                  <a:pt x="524051" y="1564728"/>
                </a:cubicBezTo>
                <a:cubicBezTo>
                  <a:pt x="517455" y="1588933"/>
                  <a:pt x="501707" y="1597060"/>
                  <a:pt x="501650" y="1568149"/>
                </a:cubicBezTo>
                <a:cubicBezTo>
                  <a:pt x="519611" y="1558941"/>
                  <a:pt x="524533" y="1539568"/>
                  <a:pt x="540427" y="1550784"/>
                </a:cubicBezTo>
                <a:cubicBezTo>
                  <a:pt x="537427" y="1545416"/>
                  <a:pt x="539558" y="1540468"/>
                  <a:pt x="537728" y="1535249"/>
                </a:cubicBezTo>
                <a:cubicBezTo>
                  <a:pt x="528882" y="1520075"/>
                  <a:pt x="511784" y="1549914"/>
                  <a:pt x="512626" y="1523045"/>
                </a:cubicBezTo>
                <a:cubicBezTo>
                  <a:pt x="535299" y="1511978"/>
                  <a:pt x="556772" y="1539477"/>
                  <a:pt x="579533" y="1523191"/>
                </a:cubicBezTo>
                <a:lnTo>
                  <a:pt x="576054" y="1508863"/>
                </a:lnTo>
                <a:lnTo>
                  <a:pt x="558469" y="1519206"/>
                </a:lnTo>
                <a:cubicBezTo>
                  <a:pt x="534250" y="1524910"/>
                  <a:pt x="516146" y="1506304"/>
                  <a:pt x="489335" y="1516426"/>
                </a:cubicBezTo>
                <a:cubicBezTo>
                  <a:pt x="492960" y="1480556"/>
                  <a:pt x="526523" y="1509227"/>
                  <a:pt x="529011" y="1468528"/>
                </a:cubicBezTo>
                <a:cubicBezTo>
                  <a:pt x="506130" y="1452364"/>
                  <a:pt x="481445" y="1496120"/>
                  <a:pt x="459643" y="1442859"/>
                </a:cubicBezTo>
                <a:cubicBezTo>
                  <a:pt x="439969" y="1461151"/>
                  <a:pt x="421137" y="1450684"/>
                  <a:pt x="402121" y="1448496"/>
                </a:cubicBezTo>
                <a:lnTo>
                  <a:pt x="394772" y="1463401"/>
                </a:lnTo>
                <a:lnTo>
                  <a:pt x="397544" y="1465499"/>
                </a:lnTo>
                <a:cubicBezTo>
                  <a:pt x="400420" y="1467285"/>
                  <a:pt x="402272" y="1468987"/>
                  <a:pt x="402015" y="1478658"/>
                </a:cubicBezTo>
                <a:cubicBezTo>
                  <a:pt x="398957" y="1486501"/>
                  <a:pt x="392210" y="1485908"/>
                  <a:pt x="386875" y="1481527"/>
                </a:cubicBezTo>
                <a:lnTo>
                  <a:pt x="386455" y="1480269"/>
                </a:lnTo>
                <a:lnTo>
                  <a:pt x="385145" y="1482923"/>
                </a:lnTo>
                <a:cubicBezTo>
                  <a:pt x="381038" y="1477348"/>
                  <a:pt x="377107" y="1466910"/>
                  <a:pt x="372728" y="1471709"/>
                </a:cubicBezTo>
                <a:cubicBezTo>
                  <a:pt x="381637" y="1485626"/>
                  <a:pt x="378007" y="1497443"/>
                  <a:pt x="368739" y="1496842"/>
                </a:cubicBezTo>
                <a:cubicBezTo>
                  <a:pt x="353624" y="1470988"/>
                  <a:pt x="375849" y="1467360"/>
                  <a:pt x="386405" y="1452666"/>
                </a:cubicBezTo>
                <a:cubicBezTo>
                  <a:pt x="366012" y="1451494"/>
                  <a:pt x="395254" y="1436229"/>
                  <a:pt x="380945" y="1421623"/>
                </a:cubicBezTo>
                <a:cubicBezTo>
                  <a:pt x="374350" y="1445827"/>
                  <a:pt x="358602" y="1453954"/>
                  <a:pt x="358544" y="1425044"/>
                </a:cubicBezTo>
                <a:cubicBezTo>
                  <a:pt x="376506" y="1415835"/>
                  <a:pt x="381428" y="1396462"/>
                  <a:pt x="397322" y="1407678"/>
                </a:cubicBezTo>
                <a:cubicBezTo>
                  <a:pt x="394322" y="1402310"/>
                  <a:pt x="396454" y="1397363"/>
                  <a:pt x="394623" y="1392144"/>
                </a:cubicBezTo>
                <a:cubicBezTo>
                  <a:pt x="385776" y="1376969"/>
                  <a:pt x="368678" y="1406808"/>
                  <a:pt x="369520" y="1379939"/>
                </a:cubicBezTo>
                <a:cubicBezTo>
                  <a:pt x="392193" y="1368872"/>
                  <a:pt x="413666" y="1396372"/>
                  <a:pt x="436427" y="1380086"/>
                </a:cubicBezTo>
                <a:cubicBezTo>
                  <a:pt x="439219" y="1370070"/>
                  <a:pt x="425332" y="1358824"/>
                  <a:pt x="431031" y="1349107"/>
                </a:cubicBezTo>
                <a:cubicBezTo>
                  <a:pt x="438977" y="1368269"/>
                  <a:pt x="448097" y="1346258"/>
                  <a:pt x="455832" y="1371422"/>
                </a:cubicBezTo>
                <a:cubicBezTo>
                  <a:pt x="452414" y="1377897"/>
                  <a:pt x="445877" y="1384196"/>
                  <a:pt x="448875" y="1391183"/>
                </a:cubicBezTo>
                <a:cubicBezTo>
                  <a:pt x="461261" y="1393462"/>
                  <a:pt x="490953" y="1379308"/>
                  <a:pt x="484954" y="1358404"/>
                </a:cubicBezTo>
                <a:cubicBezTo>
                  <a:pt x="491795" y="1378169"/>
                  <a:pt x="499590" y="1365751"/>
                  <a:pt x="506429" y="1385454"/>
                </a:cubicBezTo>
                <a:cubicBezTo>
                  <a:pt x="495090" y="1409658"/>
                  <a:pt x="485673" y="1368991"/>
                  <a:pt x="474337" y="1393223"/>
                </a:cubicBezTo>
                <a:cubicBezTo>
                  <a:pt x="494253" y="1412329"/>
                  <a:pt x="499140" y="1402250"/>
                  <a:pt x="514285" y="1442137"/>
                </a:cubicBezTo>
                <a:cubicBezTo>
                  <a:pt x="518724" y="1435210"/>
                  <a:pt x="523043" y="1434041"/>
                  <a:pt x="527301" y="1432961"/>
                </a:cubicBezTo>
                <a:cubicBezTo>
                  <a:pt x="526851" y="1414338"/>
                  <a:pt x="523191" y="1426633"/>
                  <a:pt x="515217" y="1411607"/>
                </a:cubicBezTo>
                <a:cubicBezTo>
                  <a:pt x="521124" y="1403629"/>
                  <a:pt x="521453" y="1395170"/>
                  <a:pt x="519202" y="1386502"/>
                </a:cubicBezTo>
                <a:cubicBezTo>
                  <a:pt x="530329" y="1367851"/>
                  <a:pt x="540436" y="1384704"/>
                  <a:pt x="551624" y="1368541"/>
                </a:cubicBezTo>
                <a:cubicBezTo>
                  <a:pt x="547456" y="1342897"/>
                  <a:pt x="521063" y="1366113"/>
                  <a:pt x="536449" y="1341909"/>
                </a:cubicBezTo>
                <a:cubicBezTo>
                  <a:pt x="544920" y="1343828"/>
                  <a:pt x="557592" y="1345553"/>
                  <a:pt x="568883" y="1349038"/>
                </a:cubicBezTo>
                <a:lnTo>
                  <a:pt x="587298" y="1362533"/>
                </a:lnTo>
                <a:lnTo>
                  <a:pt x="581952" y="1364573"/>
                </a:lnTo>
                <a:cubicBezTo>
                  <a:pt x="578143" y="1367716"/>
                  <a:pt x="574251" y="1373820"/>
                  <a:pt x="570367" y="1380178"/>
                </a:cubicBezTo>
                <a:cubicBezTo>
                  <a:pt x="592260" y="1410767"/>
                  <a:pt x="627592" y="1380028"/>
                  <a:pt x="639676" y="1405940"/>
                </a:cubicBezTo>
                <a:cubicBezTo>
                  <a:pt x="646036" y="1397961"/>
                  <a:pt x="644414" y="1389385"/>
                  <a:pt x="637249" y="1380357"/>
                </a:cubicBezTo>
                <a:cubicBezTo>
                  <a:pt x="648524" y="1358014"/>
                  <a:pt x="659021" y="1363082"/>
                  <a:pt x="669640" y="1362391"/>
                </a:cubicBezTo>
                <a:cubicBezTo>
                  <a:pt x="691681" y="1403568"/>
                  <a:pt x="725633" y="1385546"/>
                  <a:pt x="761711" y="1374658"/>
                </a:cubicBezTo>
                <a:cubicBezTo>
                  <a:pt x="757571" y="1386442"/>
                  <a:pt x="738978" y="1379097"/>
                  <a:pt x="745035" y="1398862"/>
                </a:cubicBezTo>
                <a:cubicBezTo>
                  <a:pt x="757121" y="1421416"/>
                  <a:pt x="771066" y="1382278"/>
                  <a:pt x="783512" y="1391663"/>
                </a:cubicBezTo>
                <a:cubicBezTo>
                  <a:pt x="783632" y="1401858"/>
                  <a:pt x="772147" y="1411189"/>
                  <a:pt x="782583" y="1422105"/>
                </a:cubicBezTo>
                <a:cubicBezTo>
                  <a:pt x="786992" y="1415775"/>
                  <a:pt x="791460" y="1409240"/>
                  <a:pt x="795867" y="1402851"/>
                </a:cubicBezTo>
                <a:cubicBezTo>
                  <a:pt x="816114" y="1438329"/>
                  <a:pt x="839325" y="1373458"/>
                  <a:pt x="860441" y="1377236"/>
                </a:cubicBezTo>
                <a:cubicBezTo>
                  <a:pt x="875915" y="1414218"/>
                  <a:pt x="913794" y="1394362"/>
                  <a:pt x="911964" y="1360831"/>
                </a:cubicBezTo>
                <a:cubicBezTo>
                  <a:pt x="907256" y="1359843"/>
                  <a:pt x="886323" y="1385486"/>
                  <a:pt x="892830" y="1359395"/>
                </a:cubicBezTo>
                <a:cubicBezTo>
                  <a:pt x="905517" y="1370998"/>
                  <a:pt x="887311" y="1339537"/>
                  <a:pt x="896789" y="1334202"/>
                </a:cubicBezTo>
                <a:cubicBezTo>
                  <a:pt x="907046" y="1346587"/>
                  <a:pt x="917452" y="1354835"/>
                  <a:pt x="927679" y="1367220"/>
                </a:cubicBezTo>
                <a:cubicBezTo>
                  <a:pt x="913045" y="1394722"/>
                  <a:pt x="914962" y="1390373"/>
                  <a:pt x="897958" y="1400572"/>
                </a:cubicBezTo>
                <a:cubicBezTo>
                  <a:pt x="926479" y="1423094"/>
                  <a:pt x="961718" y="1419585"/>
                  <a:pt x="974616" y="1396284"/>
                </a:cubicBezTo>
                <a:cubicBezTo>
                  <a:pt x="969455" y="1407198"/>
                  <a:pt x="990452" y="1422823"/>
                  <a:pt x="996117" y="1423424"/>
                </a:cubicBezTo>
                <a:cubicBezTo>
                  <a:pt x="1000315" y="1385486"/>
                  <a:pt x="1024069" y="1432989"/>
                  <a:pt x="1037536" y="1421535"/>
                </a:cubicBezTo>
                <a:cubicBezTo>
                  <a:pt x="1037536" y="1414719"/>
                  <a:pt x="1045869" y="1394375"/>
                  <a:pt x="1053654" y="1388146"/>
                </a:cubicBezTo>
                <a:lnTo>
                  <a:pt x="1058337" y="1387825"/>
                </a:lnTo>
                <a:lnTo>
                  <a:pt x="1058257" y="1387569"/>
                </a:lnTo>
                <a:cubicBezTo>
                  <a:pt x="1058815" y="1380530"/>
                  <a:pt x="1067644" y="1379657"/>
                  <a:pt x="1059299" y="1361663"/>
                </a:cubicBezTo>
                <a:cubicBezTo>
                  <a:pt x="1039145" y="1381486"/>
                  <a:pt x="1029879" y="1348435"/>
                  <a:pt x="1005375" y="1352394"/>
                </a:cubicBezTo>
                <a:cubicBezTo>
                  <a:pt x="1022197" y="1331673"/>
                  <a:pt x="1025980" y="1334820"/>
                  <a:pt x="1022650" y="1307859"/>
                </a:cubicBezTo>
                <a:cubicBezTo>
                  <a:pt x="1028646" y="1320335"/>
                  <a:pt x="1035875" y="1293192"/>
                  <a:pt x="1042384" y="1289057"/>
                </a:cubicBezTo>
                <a:cubicBezTo>
                  <a:pt x="1048051" y="1295114"/>
                  <a:pt x="1053824" y="1297190"/>
                  <a:pt x="1059646" y="1297692"/>
                </a:cubicBezTo>
                <a:lnTo>
                  <a:pt x="1074541" y="1297005"/>
                </a:lnTo>
                <a:lnTo>
                  <a:pt x="1073643" y="1281716"/>
                </a:lnTo>
                <a:cubicBezTo>
                  <a:pt x="1065096" y="1282737"/>
                  <a:pt x="1057120" y="1265311"/>
                  <a:pt x="1048181" y="1279799"/>
                </a:cubicBezTo>
                <a:cubicBezTo>
                  <a:pt x="1041734" y="1270815"/>
                  <a:pt x="1039830" y="1262171"/>
                  <a:pt x="1039093" y="1253611"/>
                </a:cubicBezTo>
                <a:lnTo>
                  <a:pt x="1037566" y="1234902"/>
                </a:lnTo>
                <a:lnTo>
                  <a:pt x="1034255" y="1233241"/>
                </a:lnTo>
                <a:lnTo>
                  <a:pt x="1016692" y="1267173"/>
                </a:lnTo>
                <a:cubicBezTo>
                  <a:pt x="998458" y="1263450"/>
                  <a:pt x="989610" y="1242729"/>
                  <a:pt x="985800" y="1234180"/>
                </a:cubicBezTo>
                <a:cubicBezTo>
                  <a:pt x="978933" y="1249357"/>
                  <a:pt x="978183" y="1258233"/>
                  <a:pt x="966095" y="1253045"/>
                </a:cubicBezTo>
                <a:cubicBezTo>
                  <a:pt x="967702" y="1239864"/>
                  <a:pt x="973919" y="1234385"/>
                  <a:pt x="978788" y="1229368"/>
                </a:cubicBezTo>
                <a:lnTo>
                  <a:pt x="983622" y="1222331"/>
                </a:lnTo>
                <a:lnTo>
                  <a:pt x="971823" y="1214336"/>
                </a:lnTo>
                <a:lnTo>
                  <a:pt x="963580" y="1216946"/>
                </a:lnTo>
                <a:cubicBezTo>
                  <a:pt x="957048" y="1217280"/>
                  <a:pt x="951883" y="1212707"/>
                  <a:pt x="951943" y="1195973"/>
                </a:cubicBezTo>
                <a:lnTo>
                  <a:pt x="951330" y="1196664"/>
                </a:lnTo>
                <a:lnTo>
                  <a:pt x="948480" y="1220345"/>
                </a:lnTo>
                <a:cubicBezTo>
                  <a:pt x="948945" y="1213582"/>
                  <a:pt x="947222" y="1208524"/>
                  <a:pt x="944584" y="1204662"/>
                </a:cubicBezTo>
                <a:lnTo>
                  <a:pt x="943466" y="1203648"/>
                </a:lnTo>
                <a:lnTo>
                  <a:pt x="940517" y="1204899"/>
                </a:lnTo>
                <a:cubicBezTo>
                  <a:pt x="936767" y="1205795"/>
                  <a:pt x="933032" y="1205959"/>
                  <a:pt x="929178" y="1209440"/>
                </a:cubicBezTo>
                <a:cubicBezTo>
                  <a:pt x="932896" y="1224974"/>
                  <a:pt x="931668" y="1240211"/>
                  <a:pt x="918294" y="1254423"/>
                </a:cubicBezTo>
                <a:cubicBezTo>
                  <a:pt x="907916" y="1236101"/>
                  <a:pt x="927319" y="1242550"/>
                  <a:pt x="916194" y="1218557"/>
                </a:cubicBezTo>
                <a:cubicBezTo>
                  <a:pt x="896039" y="1238380"/>
                  <a:pt x="886773" y="1205330"/>
                  <a:pt x="862269" y="1209287"/>
                </a:cubicBezTo>
                <a:cubicBezTo>
                  <a:pt x="879092" y="1188565"/>
                  <a:pt x="882874" y="1191715"/>
                  <a:pt x="879542" y="1164753"/>
                </a:cubicBezTo>
                <a:cubicBezTo>
                  <a:pt x="885541" y="1177229"/>
                  <a:pt x="892772" y="1150087"/>
                  <a:pt x="899279" y="1145949"/>
                </a:cubicBezTo>
                <a:cubicBezTo>
                  <a:pt x="910613" y="1158067"/>
                  <a:pt x="922372" y="1154255"/>
                  <a:pt x="934096" y="1153779"/>
                </a:cubicBezTo>
                <a:cubicBezTo>
                  <a:pt x="929749" y="1172669"/>
                  <a:pt x="911363" y="1158274"/>
                  <a:pt x="917452" y="1177979"/>
                </a:cubicBezTo>
                <a:cubicBezTo>
                  <a:pt x="924756" y="1165667"/>
                  <a:pt x="931946" y="1173277"/>
                  <a:pt x="938139" y="1178593"/>
                </a:cubicBezTo>
                <a:lnTo>
                  <a:pt x="945051" y="1181444"/>
                </a:lnTo>
                <a:lnTo>
                  <a:pt x="945447" y="1180846"/>
                </a:lnTo>
                <a:lnTo>
                  <a:pt x="946875" y="1181649"/>
                </a:lnTo>
                <a:lnTo>
                  <a:pt x="950016" y="1177311"/>
                </a:lnTo>
                <a:cubicBezTo>
                  <a:pt x="951067" y="1174655"/>
                  <a:pt x="952012" y="1170814"/>
                  <a:pt x="952842" y="1165443"/>
                </a:cubicBezTo>
                <a:cubicBezTo>
                  <a:pt x="958300" y="1172124"/>
                  <a:pt x="963230" y="1177449"/>
                  <a:pt x="967982" y="1181895"/>
                </a:cubicBezTo>
                <a:lnTo>
                  <a:pt x="968579" y="1182369"/>
                </a:lnTo>
                <a:lnTo>
                  <a:pt x="968876" y="1181147"/>
                </a:lnTo>
                <a:lnTo>
                  <a:pt x="975728" y="1188053"/>
                </a:lnTo>
                <a:lnTo>
                  <a:pt x="982037" y="1193069"/>
                </a:lnTo>
                <a:lnTo>
                  <a:pt x="998148" y="1201782"/>
                </a:lnTo>
                <a:lnTo>
                  <a:pt x="999240" y="1200871"/>
                </a:lnTo>
                <a:cubicBezTo>
                  <a:pt x="1008774" y="1195973"/>
                  <a:pt x="1019169" y="1195753"/>
                  <a:pt x="1020069" y="1174970"/>
                </a:cubicBezTo>
                <a:cubicBezTo>
                  <a:pt x="1026068" y="1175495"/>
                  <a:pt x="1026947" y="1178614"/>
                  <a:pt x="1027770" y="1183368"/>
                </a:cubicBezTo>
                <a:lnTo>
                  <a:pt x="1031604" y="1192817"/>
                </a:lnTo>
                <a:lnTo>
                  <a:pt x="1031694" y="1192914"/>
                </a:lnTo>
                <a:cubicBezTo>
                  <a:pt x="1033795" y="1193688"/>
                  <a:pt x="1035961" y="1192449"/>
                  <a:pt x="1038257" y="1187336"/>
                </a:cubicBezTo>
                <a:lnTo>
                  <a:pt x="1040008" y="1199163"/>
                </a:lnTo>
                <a:lnTo>
                  <a:pt x="1041350" y="1198495"/>
                </a:lnTo>
                <a:cubicBezTo>
                  <a:pt x="1046009" y="1191346"/>
                  <a:pt x="1047422" y="1175958"/>
                  <a:pt x="1057861" y="1188107"/>
                </a:cubicBezTo>
                <a:cubicBezTo>
                  <a:pt x="1053751" y="1196279"/>
                  <a:pt x="1053833" y="1204774"/>
                  <a:pt x="1053126" y="1213209"/>
                </a:cubicBezTo>
                <a:lnTo>
                  <a:pt x="1050124" y="1221039"/>
                </a:lnTo>
                <a:lnTo>
                  <a:pt x="1054091" y="1219176"/>
                </a:lnTo>
                <a:cubicBezTo>
                  <a:pt x="1058268" y="1214447"/>
                  <a:pt x="1060689" y="1205330"/>
                  <a:pt x="1060329" y="1194174"/>
                </a:cubicBezTo>
                <a:cubicBezTo>
                  <a:pt x="1071605" y="1205302"/>
                  <a:pt x="1063478" y="1214777"/>
                  <a:pt x="1072114" y="1225691"/>
                </a:cubicBezTo>
                <a:lnTo>
                  <a:pt x="1082959" y="1223837"/>
                </a:lnTo>
                <a:lnTo>
                  <a:pt x="1089274" y="1212399"/>
                </a:lnTo>
                <a:cubicBezTo>
                  <a:pt x="1092025" y="1208229"/>
                  <a:pt x="1094719" y="1205043"/>
                  <a:pt x="1097164" y="1203447"/>
                </a:cubicBezTo>
                <a:cubicBezTo>
                  <a:pt x="1100423" y="1201319"/>
                  <a:pt x="1103234" y="1202015"/>
                  <a:pt x="1105126" y="1206971"/>
                </a:cubicBezTo>
                <a:cubicBezTo>
                  <a:pt x="1098344" y="1216748"/>
                  <a:pt x="1107686" y="1217385"/>
                  <a:pt x="1118327" y="1218775"/>
                </a:cubicBezTo>
                <a:lnTo>
                  <a:pt x="1125984" y="1220750"/>
                </a:lnTo>
                <a:lnTo>
                  <a:pt x="1129967" y="1209769"/>
                </a:lnTo>
                <a:cubicBezTo>
                  <a:pt x="1148771" y="1220655"/>
                  <a:pt x="1151350" y="1224013"/>
                  <a:pt x="1142983" y="1200563"/>
                </a:cubicBezTo>
                <a:cubicBezTo>
                  <a:pt x="1152640" y="1196903"/>
                  <a:pt x="1161576" y="1218376"/>
                  <a:pt x="1171144" y="1218107"/>
                </a:cubicBezTo>
                <a:cubicBezTo>
                  <a:pt x="1188915" y="1203398"/>
                  <a:pt x="1205102" y="1208104"/>
                  <a:pt x="1220221" y="1216933"/>
                </a:cubicBezTo>
                <a:lnTo>
                  <a:pt x="1235621" y="1227055"/>
                </a:lnTo>
                <a:lnTo>
                  <a:pt x="1235966" y="1227044"/>
                </a:lnTo>
                <a:lnTo>
                  <a:pt x="1236524" y="1227647"/>
                </a:lnTo>
                <a:lnTo>
                  <a:pt x="1242163" y="1231352"/>
                </a:lnTo>
                <a:cubicBezTo>
                  <a:pt x="1249252" y="1235914"/>
                  <a:pt x="1256140" y="1239593"/>
                  <a:pt x="1262886" y="1240478"/>
                </a:cubicBezTo>
                <a:cubicBezTo>
                  <a:pt x="1268885" y="1230749"/>
                  <a:pt x="1277178" y="1221202"/>
                  <a:pt x="1282440" y="1211425"/>
                </a:cubicBezTo>
                <a:lnTo>
                  <a:pt x="1282851" y="1202360"/>
                </a:lnTo>
                <a:lnTo>
                  <a:pt x="1280896" y="1202633"/>
                </a:lnTo>
                <a:lnTo>
                  <a:pt x="1276176" y="1198696"/>
                </a:lnTo>
                <a:lnTo>
                  <a:pt x="1267175" y="1205091"/>
                </a:lnTo>
                <a:lnTo>
                  <a:pt x="1266740" y="1202635"/>
                </a:lnTo>
                <a:lnTo>
                  <a:pt x="1263863" y="1213177"/>
                </a:lnTo>
                <a:cubicBezTo>
                  <a:pt x="1254296" y="1187355"/>
                  <a:pt x="1253965" y="1193983"/>
                  <a:pt x="1239630" y="1170468"/>
                </a:cubicBezTo>
                <a:lnTo>
                  <a:pt x="1239734" y="1170220"/>
                </a:lnTo>
                <a:lnTo>
                  <a:pt x="1225267" y="1167644"/>
                </a:lnTo>
                <a:lnTo>
                  <a:pt x="1223346" y="1173951"/>
                </a:lnTo>
                <a:lnTo>
                  <a:pt x="1222497" y="1167151"/>
                </a:lnTo>
                <a:lnTo>
                  <a:pt x="1188813" y="1161154"/>
                </a:lnTo>
                <a:cubicBezTo>
                  <a:pt x="1164555" y="1155200"/>
                  <a:pt x="1140375" y="1146608"/>
                  <a:pt x="1116352" y="1132332"/>
                </a:cubicBezTo>
                <a:cubicBezTo>
                  <a:pt x="1126609" y="1108881"/>
                  <a:pt x="1135634" y="1128103"/>
                  <a:pt x="1145443" y="1119255"/>
                </a:cubicBezTo>
                <a:cubicBezTo>
                  <a:pt x="1149699" y="1096494"/>
                  <a:pt x="1132306" y="1100093"/>
                  <a:pt x="1143313" y="1083417"/>
                </a:cubicBezTo>
                <a:cubicBezTo>
                  <a:pt x="1147632" y="1090616"/>
                  <a:pt x="1148379" y="1097455"/>
                  <a:pt x="1149101" y="1104201"/>
                </a:cubicBezTo>
                <a:cubicBezTo>
                  <a:pt x="1159193" y="1096793"/>
                  <a:pt x="1164883" y="1089468"/>
                  <a:pt x="1170087" y="1084219"/>
                </a:cubicBezTo>
                <a:lnTo>
                  <a:pt x="1177503" y="1081132"/>
                </a:lnTo>
                <a:lnTo>
                  <a:pt x="1176971" y="1080811"/>
                </a:lnTo>
                <a:cubicBezTo>
                  <a:pt x="1170453" y="1079353"/>
                  <a:pt x="1162550" y="1079891"/>
                  <a:pt x="1158906" y="1073007"/>
                </a:cubicBezTo>
                <a:cubicBezTo>
                  <a:pt x="1160359" y="1063756"/>
                  <a:pt x="1166658" y="1054909"/>
                  <a:pt x="1171640" y="1045957"/>
                </a:cubicBezTo>
                <a:lnTo>
                  <a:pt x="1175532" y="1023707"/>
                </a:lnTo>
                <a:lnTo>
                  <a:pt x="1171828" y="1023379"/>
                </a:lnTo>
                <a:lnTo>
                  <a:pt x="1165772" y="1030020"/>
                </a:lnTo>
                <a:lnTo>
                  <a:pt x="1156933" y="1031382"/>
                </a:lnTo>
                <a:lnTo>
                  <a:pt x="1159972" y="1046209"/>
                </a:lnTo>
                <a:cubicBezTo>
                  <a:pt x="1156405" y="1061798"/>
                  <a:pt x="1134066" y="1065705"/>
                  <a:pt x="1126645" y="1050227"/>
                </a:cubicBezTo>
                <a:cubicBezTo>
                  <a:pt x="1134066" y="1042313"/>
                  <a:pt x="1141051" y="1048294"/>
                  <a:pt x="1148459" y="1040469"/>
                </a:cubicBezTo>
                <a:lnTo>
                  <a:pt x="1153637" y="1031276"/>
                </a:lnTo>
                <a:lnTo>
                  <a:pt x="1145079" y="1029577"/>
                </a:lnTo>
                <a:cubicBezTo>
                  <a:pt x="1141639" y="1029010"/>
                  <a:pt x="1138182" y="1028922"/>
                  <a:pt x="1134674" y="1030391"/>
                </a:cubicBezTo>
                <a:cubicBezTo>
                  <a:pt x="1122439" y="1051806"/>
                  <a:pt x="1128405" y="1045658"/>
                  <a:pt x="1120757" y="1070071"/>
                </a:cubicBezTo>
                <a:cubicBezTo>
                  <a:pt x="1111191" y="1044249"/>
                  <a:pt x="1110861" y="1050875"/>
                  <a:pt x="1096524" y="1027362"/>
                </a:cubicBezTo>
                <a:lnTo>
                  <a:pt x="1104242" y="1008745"/>
                </a:lnTo>
                <a:lnTo>
                  <a:pt x="1101823" y="1000931"/>
                </a:lnTo>
                <a:cubicBezTo>
                  <a:pt x="1098398" y="992616"/>
                  <a:pt x="1096003" y="996468"/>
                  <a:pt x="1092966" y="1012349"/>
                </a:cubicBezTo>
                <a:lnTo>
                  <a:pt x="1088590" y="1003460"/>
                </a:lnTo>
                <a:lnTo>
                  <a:pt x="1080240" y="1030843"/>
                </a:lnTo>
                <a:lnTo>
                  <a:pt x="1075493" y="992735"/>
                </a:lnTo>
                <a:lnTo>
                  <a:pt x="1068133" y="989943"/>
                </a:lnTo>
                <a:cubicBezTo>
                  <a:pt x="1081270" y="976990"/>
                  <a:pt x="1093748" y="987397"/>
                  <a:pt x="1106913" y="972610"/>
                </a:cubicBezTo>
                <a:cubicBezTo>
                  <a:pt x="1086939" y="931855"/>
                  <a:pt x="1064594" y="967032"/>
                  <a:pt x="1043631" y="957494"/>
                </a:cubicBezTo>
                <a:cubicBezTo>
                  <a:pt x="1047412" y="927745"/>
                  <a:pt x="1023089" y="943667"/>
                  <a:pt x="1015800" y="929902"/>
                </a:cubicBezTo>
                <a:cubicBezTo>
                  <a:pt x="1017256" y="920650"/>
                  <a:pt x="1023552" y="911804"/>
                  <a:pt x="1028537" y="902850"/>
                </a:cubicBezTo>
                <a:lnTo>
                  <a:pt x="1032427" y="880601"/>
                </a:lnTo>
                <a:lnTo>
                  <a:pt x="1028722" y="880274"/>
                </a:lnTo>
                <a:lnTo>
                  <a:pt x="1022669" y="886915"/>
                </a:lnTo>
                <a:lnTo>
                  <a:pt x="1013827" y="888276"/>
                </a:lnTo>
                <a:lnTo>
                  <a:pt x="1016866" y="903104"/>
                </a:lnTo>
                <a:cubicBezTo>
                  <a:pt x="1013297" y="918690"/>
                  <a:pt x="990963" y="922599"/>
                  <a:pt x="983538" y="907121"/>
                </a:cubicBezTo>
                <a:cubicBezTo>
                  <a:pt x="990963" y="899208"/>
                  <a:pt x="997946" y="905189"/>
                  <a:pt x="1005351" y="897364"/>
                </a:cubicBezTo>
                <a:lnTo>
                  <a:pt x="1010532" y="888170"/>
                </a:lnTo>
                <a:lnTo>
                  <a:pt x="1001972" y="886471"/>
                </a:lnTo>
                <a:cubicBezTo>
                  <a:pt x="998534" y="885905"/>
                  <a:pt x="995077" y="885816"/>
                  <a:pt x="991568" y="887285"/>
                </a:cubicBezTo>
                <a:cubicBezTo>
                  <a:pt x="979331" y="908700"/>
                  <a:pt x="985300" y="902552"/>
                  <a:pt x="977651" y="926966"/>
                </a:cubicBezTo>
                <a:cubicBezTo>
                  <a:pt x="968085" y="901142"/>
                  <a:pt x="967756" y="907769"/>
                  <a:pt x="953419" y="884257"/>
                </a:cubicBezTo>
                <a:lnTo>
                  <a:pt x="961137" y="865640"/>
                </a:lnTo>
                <a:lnTo>
                  <a:pt x="958718" y="857825"/>
                </a:lnTo>
                <a:cubicBezTo>
                  <a:pt x="955295" y="849511"/>
                  <a:pt x="952898" y="853362"/>
                  <a:pt x="949861" y="869243"/>
                </a:cubicBezTo>
                <a:lnTo>
                  <a:pt x="945484" y="860354"/>
                </a:lnTo>
                <a:lnTo>
                  <a:pt x="937135" y="887738"/>
                </a:lnTo>
                <a:lnTo>
                  <a:pt x="932387" y="849629"/>
                </a:lnTo>
                <a:lnTo>
                  <a:pt x="925027" y="846838"/>
                </a:lnTo>
                <a:cubicBezTo>
                  <a:pt x="938164" y="833884"/>
                  <a:pt x="950643" y="844292"/>
                  <a:pt x="963806" y="829505"/>
                </a:cubicBezTo>
                <a:cubicBezTo>
                  <a:pt x="943834" y="788747"/>
                  <a:pt x="921488" y="823924"/>
                  <a:pt x="900526" y="814388"/>
                </a:cubicBezTo>
                <a:cubicBezTo>
                  <a:pt x="904307" y="784640"/>
                  <a:pt x="879984" y="800562"/>
                  <a:pt x="872694" y="786796"/>
                </a:cubicBezTo>
                <a:cubicBezTo>
                  <a:pt x="874148" y="777545"/>
                  <a:pt x="880447" y="768696"/>
                  <a:pt x="885429" y="759744"/>
                </a:cubicBezTo>
                <a:lnTo>
                  <a:pt x="889321" y="737496"/>
                </a:lnTo>
                <a:lnTo>
                  <a:pt x="885616" y="737168"/>
                </a:lnTo>
                <a:lnTo>
                  <a:pt x="879564" y="743809"/>
                </a:lnTo>
                <a:lnTo>
                  <a:pt x="870721" y="745170"/>
                </a:lnTo>
                <a:lnTo>
                  <a:pt x="873761" y="759998"/>
                </a:lnTo>
                <a:cubicBezTo>
                  <a:pt x="870192" y="775585"/>
                  <a:pt x="847855" y="779494"/>
                  <a:pt x="840434" y="764016"/>
                </a:cubicBezTo>
                <a:cubicBezTo>
                  <a:pt x="847855" y="756100"/>
                  <a:pt x="854840" y="762081"/>
                  <a:pt x="862248" y="754258"/>
                </a:cubicBezTo>
                <a:lnTo>
                  <a:pt x="867426" y="745065"/>
                </a:lnTo>
                <a:lnTo>
                  <a:pt x="858866" y="743365"/>
                </a:lnTo>
                <a:cubicBezTo>
                  <a:pt x="855428" y="742799"/>
                  <a:pt x="851972" y="742708"/>
                  <a:pt x="848462" y="744180"/>
                </a:cubicBezTo>
                <a:cubicBezTo>
                  <a:pt x="836226" y="765592"/>
                  <a:pt x="842194" y="759447"/>
                  <a:pt x="834546" y="783858"/>
                </a:cubicBezTo>
                <a:cubicBezTo>
                  <a:pt x="824980" y="758036"/>
                  <a:pt x="824650" y="764664"/>
                  <a:pt x="810314" y="741151"/>
                </a:cubicBezTo>
                <a:lnTo>
                  <a:pt x="818032" y="722532"/>
                </a:lnTo>
                <a:lnTo>
                  <a:pt x="815612" y="714720"/>
                </a:lnTo>
                <a:cubicBezTo>
                  <a:pt x="812189" y="706405"/>
                  <a:pt x="809792" y="710257"/>
                  <a:pt x="806755" y="726138"/>
                </a:cubicBezTo>
                <a:lnTo>
                  <a:pt x="802378" y="717248"/>
                </a:lnTo>
                <a:lnTo>
                  <a:pt x="794029" y="744632"/>
                </a:lnTo>
                <a:lnTo>
                  <a:pt x="789282" y="706522"/>
                </a:lnTo>
                <a:lnTo>
                  <a:pt x="781922" y="703733"/>
                </a:lnTo>
                <a:cubicBezTo>
                  <a:pt x="795059" y="690778"/>
                  <a:pt x="807537" y="701184"/>
                  <a:pt x="820700" y="686400"/>
                </a:cubicBezTo>
                <a:cubicBezTo>
                  <a:pt x="800729" y="645642"/>
                  <a:pt x="778383" y="680818"/>
                  <a:pt x="757420" y="671283"/>
                </a:cubicBezTo>
                <a:cubicBezTo>
                  <a:pt x="761201" y="641534"/>
                  <a:pt x="736878" y="657456"/>
                  <a:pt x="729589" y="643690"/>
                </a:cubicBezTo>
                <a:cubicBezTo>
                  <a:pt x="732499" y="625186"/>
                  <a:pt x="754782" y="608303"/>
                  <a:pt x="747165" y="588958"/>
                </a:cubicBezTo>
                <a:cubicBezTo>
                  <a:pt x="732589" y="614269"/>
                  <a:pt x="719394" y="595196"/>
                  <a:pt x="705357" y="601074"/>
                </a:cubicBezTo>
                <a:cubicBezTo>
                  <a:pt x="693123" y="622487"/>
                  <a:pt x="699089" y="616341"/>
                  <a:pt x="691440" y="640752"/>
                </a:cubicBezTo>
                <a:cubicBezTo>
                  <a:pt x="681874" y="614931"/>
                  <a:pt x="681545" y="621558"/>
                  <a:pt x="667208" y="598046"/>
                </a:cubicBezTo>
                <a:cubicBezTo>
                  <a:pt x="678064" y="583080"/>
                  <a:pt x="673688" y="577411"/>
                  <a:pt x="678124" y="553028"/>
                </a:cubicBezTo>
                <a:cubicBezTo>
                  <a:pt x="688834" y="550060"/>
                  <a:pt x="698847" y="570094"/>
                  <a:pt x="710246" y="545261"/>
                </a:cubicBezTo>
                <a:cubicBezTo>
                  <a:pt x="737389" y="582931"/>
                  <a:pt x="764231" y="562566"/>
                  <a:pt x="798329" y="582688"/>
                </a:cubicBezTo>
                <a:cubicBezTo>
                  <a:pt x="818813" y="538693"/>
                  <a:pt x="836475" y="587909"/>
                  <a:pt x="855881" y="577021"/>
                </a:cubicBezTo>
                <a:cubicBezTo>
                  <a:pt x="852581" y="569975"/>
                  <a:pt x="849731" y="562925"/>
                  <a:pt x="856482" y="556687"/>
                </a:cubicBezTo>
                <a:cubicBezTo>
                  <a:pt x="864397" y="575793"/>
                  <a:pt x="873575" y="553930"/>
                  <a:pt x="881313" y="579002"/>
                </a:cubicBezTo>
                <a:lnTo>
                  <a:pt x="878678" y="588915"/>
                </a:lnTo>
                <a:lnTo>
                  <a:pt x="881541" y="591666"/>
                </a:lnTo>
                <a:cubicBezTo>
                  <a:pt x="884651" y="594069"/>
                  <a:pt x="887794" y="595413"/>
                  <a:pt x="891016" y="594229"/>
                </a:cubicBezTo>
                <a:cubicBezTo>
                  <a:pt x="887749" y="597378"/>
                  <a:pt x="884496" y="599736"/>
                  <a:pt x="881269" y="601100"/>
                </a:cubicBezTo>
                <a:lnTo>
                  <a:pt x="876507" y="601552"/>
                </a:lnTo>
                <a:lnTo>
                  <a:pt x="880052" y="619697"/>
                </a:lnTo>
                <a:cubicBezTo>
                  <a:pt x="883413" y="614780"/>
                  <a:pt x="886501" y="618258"/>
                  <a:pt x="889802" y="615320"/>
                </a:cubicBezTo>
                <a:cubicBezTo>
                  <a:pt x="899114" y="606683"/>
                  <a:pt x="898844" y="597326"/>
                  <a:pt x="898577" y="587969"/>
                </a:cubicBezTo>
                <a:lnTo>
                  <a:pt x="907337" y="560730"/>
                </a:lnTo>
                <a:lnTo>
                  <a:pt x="907546" y="560879"/>
                </a:lnTo>
                <a:lnTo>
                  <a:pt x="914604" y="571601"/>
                </a:lnTo>
                <a:lnTo>
                  <a:pt x="917915" y="573312"/>
                </a:lnTo>
                <a:lnTo>
                  <a:pt x="915083" y="566251"/>
                </a:lnTo>
                <a:lnTo>
                  <a:pt x="907546" y="560879"/>
                </a:lnTo>
                <a:lnTo>
                  <a:pt x="907373" y="560616"/>
                </a:lnTo>
                <a:lnTo>
                  <a:pt x="907337" y="560730"/>
                </a:lnTo>
                <a:lnTo>
                  <a:pt x="902962" y="557611"/>
                </a:lnTo>
                <a:cubicBezTo>
                  <a:pt x="898721" y="555311"/>
                  <a:pt x="894441" y="552547"/>
                  <a:pt x="890607" y="546184"/>
                </a:cubicBezTo>
                <a:lnTo>
                  <a:pt x="884671" y="530396"/>
                </a:lnTo>
                <a:lnTo>
                  <a:pt x="874844" y="531656"/>
                </a:lnTo>
                <a:lnTo>
                  <a:pt x="877043" y="528278"/>
                </a:lnTo>
                <a:lnTo>
                  <a:pt x="871532" y="528731"/>
                </a:lnTo>
                <a:lnTo>
                  <a:pt x="864876" y="524005"/>
                </a:lnTo>
                <a:lnTo>
                  <a:pt x="847452" y="544147"/>
                </a:lnTo>
                <a:cubicBezTo>
                  <a:pt x="840307" y="549868"/>
                  <a:pt x="834248" y="551554"/>
                  <a:pt x="829527" y="548211"/>
                </a:cubicBezTo>
                <a:cubicBezTo>
                  <a:pt x="836844" y="534908"/>
                  <a:pt x="843929" y="529241"/>
                  <a:pt x="850939" y="525692"/>
                </a:cubicBezTo>
                <a:lnTo>
                  <a:pt x="857289" y="522719"/>
                </a:lnTo>
                <a:lnTo>
                  <a:pt x="858586" y="519363"/>
                </a:lnTo>
                <a:lnTo>
                  <a:pt x="848196" y="509192"/>
                </a:lnTo>
                <a:lnTo>
                  <a:pt x="845244" y="507338"/>
                </a:lnTo>
                <a:lnTo>
                  <a:pt x="843428" y="507945"/>
                </a:lnTo>
                <a:cubicBezTo>
                  <a:pt x="841807" y="508953"/>
                  <a:pt x="840159" y="510734"/>
                  <a:pt x="838457" y="514189"/>
                </a:cubicBezTo>
                <a:cubicBezTo>
                  <a:pt x="840042" y="519439"/>
                  <a:pt x="844303" y="524867"/>
                  <a:pt x="841154" y="529666"/>
                </a:cubicBezTo>
                <a:cubicBezTo>
                  <a:pt x="836325" y="501716"/>
                  <a:pt x="831646" y="514790"/>
                  <a:pt x="819681" y="502523"/>
                </a:cubicBezTo>
                <a:cubicBezTo>
                  <a:pt x="826457" y="489404"/>
                  <a:pt x="832943" y="485550"/>
                  <a:pt x="839297" y="486003"/>
                </a:cubicBezTo>
                <a:lnTo>
                  <a:pt x="849697" y="491153"/>
                </a:lnTo>
                <a:lnTo>
                  <a:pt x="850310" y="487340"/>
                </a:lnTo>
                <a:cubicBezTo>
                  <a:pt x="850565" y="483868"/>
                  <a:pt x="850478" y="480861"/>
                  <a:pt x="850020" y="479332"/>
                </a:cubicBezTo>
                <a:cubicBezTo>
                  <a:pt x="838713" y="479332"/>
                  <a:pt x="818981" y="441990"/>
                  <a:pt x="824622" y="477322"/>
                </a:cubicBezTo>
                <a:cubicBezTo>
                  <a:pt x="815683" y="472060"/>
                  <a:pt x="814828" y="468004"/>
                  <a:pt x="815575" y="462750"/>
                </a:cubicBezTo>
                <a:lnTo>
                  <a:pt x="815681" y="458576"/>
                </a:lnTo>
                <a:lnTo>
                  <a:pt x="812487" y="456997"/>
                </a:lnTo>
                <a:cubicBezTo>
                  <a:pt x="809136" y="453826"/>
                  <a:pt x="805842" y="448728"/>
                  <a:pt x="802648" y="440384"/>
                </a:cubicBezTo>
                <a:lnTo>
                  <a:pt x="803468" y="438406"/>
                </a:lnTo>
                <a:lnTo>
                  <a:pt x="799655" y="433866"/>
                </a:lnTo>
                <a:cubicBezTo>
                  <a:pt x="797845" y="432410"/>
                  <a:pt x="796000" y="432080"/>
                  <a:pt x="794087" y="434223"/>
                </a:cubicBezTo>
                <a:cubicBezTo>
                  <a:pt x="789859" y="461456"/>
                  <a:pt x="798979" y="448618"/>
                  <a:pt x="809234" y="460797"/>
                </a:cubicBezTo>
                <a:cubicBezTo>
                  <a:pt x="808545" y="480021"/>
                  <a:pt x="801407" y="466434"/>
                  <a:pt x="792530" y="485059"/>
                </a:cubicBezTo>
                <a:cubicBezTo>
                  <a:pt x="786682" y="468204"/>
                  <a:pt x="780321" y="467784"/>
                  <a:pt x="773487" y="483472"/>
                </a:cubicBezTo>
                <a:cubicBezTo>
                  <a:pt x="774146" y="461156"/>
                  <a:pt x="748712" y="465805"/>
                  <a:pt x="761970" y="441844"/>
                </a:cubicBezTo>
                <a:cubicBezTo>
                  <a:pt x="766737" y="444782"/>
                  <a:pt x="771208" y="482209"/>
                  <a:pt x="790430" y="449221"/>
                </a:cubicBezTo>
                <a:lnTo>
                  <a:pt x="784292" y="439151"/>
                </a:lnTo>
                <a:lnTo>
                  <a:pt x="780212" y="443684"/>
                </a:lnTo>
                <a:cubicBezTo>
                  <a:pt x="773894" y="412416"/>
                  <a:pt x="760809" y="419936"/>
                  <a:pt x="750118" y="406823"/>
                </a:cubicBezTo>
                <a:lnTo>
                  <a:pt x="741703" y="387273"/>
                </a:lnTo>
                <a:lnTo>
                  <a:pt x="731739" y="388548"/>
                </a:lnTo>
                <a:lnTo>
                  <a:pt x="733938" y="385173"/>
                </a:lnTo>
                <a:lnTo>
                  <a:pt x="728426" y="385623"/>
                </a:lnTo>
                <a:lnTo>
                  <a:pt x="721770" y="380899"/>
                </a:lnTo>
                <a:lnTo>
                  <a:pt x="704347" y="401041"/>
                </a:lnTo>
                <a:cubicBezTo>
                  <a:pt x="697202" y="406762"/>
                  <a:pt x="691143" y="408449"/>
                  <a:pt x="686422" y="405106"/>
                </a:cubicBezTo>
                <a:cubicBezTo>
                  <a:pt x="693738" y="391803"/>
                  <a:pt x="700823" y="386136"/>
                  <a:pt x="707834" y="382586"/>
                </a:cubicBezTo>
                <a:lnTo>
                  <a:pt x="717662" y="377985"/>
                </a:lnTo>
                <a:lnTo>
                  <a:pt x="716140" y="376904"/>
                </a:lnTo>
                <a:cubicBezTo>
                  <a:pt x="708206" y="369546"/>
                  <a:pt x="701098" y="360788"/>
                  <a:pt x="696662" y="360788"/>
                </a:cubicBezTo>
                <a:cubicBezTo>
                  <a:pt x="704635" y="372094"/>
                  <a:pt x="708746" y="342343"/>
                  <a:pt x="706916" y="336226"/>
                </a:cubicBezTo>
                <a:cubicBezTo>
                  <a:pt x="695610" y="336226"/>
                  <a:pt x="675875" y="298885"/>
                  <a:pt x="681515" y="334216"/>
                </a:cubicBezTo>
                <a:cubicBezTo>
                  <a:pt x="663641" y="323690"/>
                  <a:pt x="678096" y="317991"/>
                  <a:pt x="673026" y="297896"/>
                </a:cubicBezTo>
                <a:cubicBezTo>
                  <a:pt x="665170" y="313551"/>
                  <a:pt x="658631" y="282541"/>
                  <a:pt x="650984" y="291118"/>
                </a:cubicBezTo>
                <a:cubicBezTo>
                  <a:pt x="646754" y="318350"/>
                  <a:pt x="655874" y="305513"/>
                  <a:pt x="666129" y="317691"/>
                </a:cubicBezTo>
                <a:cubicBezTo>
                  <a:pt x="665439" y="336916"/>
                  <a:pt x="658301" y="323328"/>
                  <a:pt x="649425" y="341951"/>
                </a:cubicBezTo>
                <a:cubicBezTo>
                  <a:pt x="643577" y="325099"/>
                  <a:pt x="637218" y="324679"/>
                  <a:pt x="630381" y="340366"/>
                </a:cubicBezTo>
                <a:cubicBezTo>
                  <a:pt x="631040" y="318051"/>
                  <a:pt x="605606" y="322699"/>
                  <a:pt x="618864" y="298738"/>
                </a:cubicBezTo>
                <a:cubicBezTo>
                  <a:pt x="623631" y="301674"/>
                  <a:pt x="628100" y="339104"/>
                  <a:pt x="647325" y="306116"/>
                </a:cubicBezTo>
                <a:cubicBezTo>
                  <a:pt x="624861" y="288962"/>
                  <a:pt x="638508" y="279842"/>
                  <a:pt x="629811" y="253751"/>
                </a:cubicBezTo>
                <a:cubicBezTo>
                  <a:pt x="615114" y="282573"/>
                  <a:pt x="602877" y="229609"/>
                  <a:pt x="588633" y="245443"/>
                </a:cubicBezTo>
                <a:cubicBezTo>
                  <a:pt x="596609" y="226787"/>
                  <a:pt x="603599" y="240405"/>
                  <a:pt x="611666" y="221751"/>
                </a:cubicBezTo>
                <a:cubicBezTo>
                  <a:pt x="622522" y="248292"/>
                  <a:pt x="634399" y="242567"/>
                  <a:pt x="646155" y="239746"/>
                </a:cubicBezTo>
                <a:cubicBezTo>
                  <a:pt x="643697" y="232818"/>
                  <a:pt x="644387" y="219020"/>
                  <a:pt x="649814" y="224719"/>
                </a:cubicBezTo>
                <a:cubicBezTo>
                  <a:pt x="654553" y="248323"/>
                  <a:pt x="687813" y="230298"/>
                  <a:pt x="704308" y="213771"/>
                </a:cubicBezTo>
                <a:cubicBezTo>
                  <a:pt x="712973" y="224541"/>
                  <a:pt x="704818" y="234046"/>
                  <a:pt x="716094" y="245173"/>
                </a:cubicBezTo>
                <a:cubicBezTo>
                  <a:pt x="729707" y="230718"/>
                  <a:pt x="754900" y="229518"/>
                  <a:pt x="757272" y="253423"/>
                </a:cubicBezTo>
                <a:cubicBezTo>
                  <a:pt x="749023" y="281041"/>
                  <a:pt x="743116" y="232129"/>
                  <a:pt x="735228" y="246642"/>
                </a:cubicBezTo>
                <a:cubicBezTo>
                  <a:pt x="736667" y="263769"/>
                  <a:pt x="710964" y="278762"/>
                  <a:pt x="720924" y="296485"/>
                </a:cubicBezTo>
                <a:cubicBezTo>
                  <a:pt x="732947" y="297300"/>
                  <a:pt x="725180" y="284583"/>
                  <a:pt x="737567" y="272253"/>
                </a:cubicBezTo>
                <a:cubicBezTo>
                  <a:pt x="746595" y="290911"/>
                  <a:pt x="756671" y="272706"/>
                  <a:pt x="766061" y="279633"/>
                </a:cubicBezTo>
                <a:cubicBezTo>
                  <a:pt x="779944" y="290911"/>
                  <a:pt x="757571" y="299307"/>
                  <a:pt x="771488" y="310583"/>
                </a:cubicBezTo>
                <a:cubicBezTo>
                  <a:pt x="773226" y="284701"/>
                  <a:pt x="793711" y="276695"/>
                  <a:pt x="804237" y="282513"/>
                </a:cubicBezTo>
                <a:cubicBezTo>
                  <a:pt x="806277" y="258039"/>
                  <a:pt x="807836" y="252790"/>
                  <a:pt x="815153" y="237525"/>
                </a:cubicBezTo>
                <a:cubicBezTo>
                  <a:pt x="832669" y="254862"/>
                  <a:pt x="851323" y="233867"/>
                  <a:pt x="868718" y="256958"/>
                </a:cubicBezTo>
                <a:cubicBezTo>
                  <a:pt x="865386" y="271114"/>
                  <a:pt x="848471" y="257201"/>
                  <a:pt x="855370" y="276303"/>
                </a:cubicBezTo>
                <a:cubicBezTo>
                  <a:pt x="874295" y="264426"/>
                  <a:pt x="873306" y="296457"/>
                  <a:pt x="893519" y="279305"/>
                </a:cubicBezTo>
                <a:cubicBezTo>
                  <a:pt x="895290" y="296610"/>
                  <a:pt x="924080" y="317872"/>
                  <a:pt x="937428" y="303085"/>
                </a:cubicBezTo>
                <a:cubicBezTo>
                  <a:pt x="949962" y="321110"/>
                  <a:pt x="931817" y="336674"/>
                  <a:pt x="948612" y="354882"/>
                </a:cubicBezTo>
                <a:cubicBezTo>
                  <a:pt x="951072" y="325939"/>
                  <a:pt x="971377" y="345100"/>
                  <a:pt x="975333" y="316222"/>
                </a:cubicBezTo>
                <a:cubicBezTo>
                  <a:pt x="981093" y="334305"/>
                  <a:pt x="988020" y="317331"/>
                  <a:pt x="994020" y="327888"/>
                </a:cubicBezTo>
                <a:cubicBezTo>
                  <a:pt x="989100" y="335955"/>
                  <a:pt x="982082" y="343993"/>
                  <a:pt x="990088" y="353021"/>
                </a:cubicBezTo>
                <a:cubicBezTo>
                  <a:pt x="995727" y="342701"/>
                  <a:pt x="1000886" y="348342"/>
                  <a:pt x="1006465" y="339076"/>
                </a:cubicBezTo>
                <a:cubicBezTo>
                  <a:pt x="1017532" y="353559"/>
                  <a:pt x="1005477" y="366097"/>
                  <a:pt x="1011593" y="380193"/>
                </a:cubicBezTo>
                <a:cubicBezTo>
                  <a:pt x="1025388" y="346061"/>
                  <a:pt x="1037297" y="373744"/>
                  <a:pt x="1050373" y="362770"/>
                </a:cubicBezTo>
                <a:cubicBezTo>
                  <a:pt x="1039126" y="348611"/>
                  <a:pt x="1027640" y="341564"/>
                  <a:pt x="1016181" y="334667"/>
                </a:cubicBezTo>
                <a:cubicBezTo>
                  <a:pt x="1038914" y="318861"/>
                  <a:pt x="1059969" y="361359"/>
                  <a:pt x="1082823" y="344922"/>
                </a:cubicBezTo>
                <a:cubicBezTo>
                  <a:pt x="1056639" y="329928"/>
                  <a:pt x="1031059" y="297478"/>
                  <a:pt x="1004365" y="303206"/>
                </a:cubicBezTo>
                <a:cubicBezTo>
                  <a:pt x="1008746" y="311962"/>
                  <a:pt x="1015281" y="321080"/>
                  <a:pt x="1006736" y="328849"/>
                </a:cubicBezTo>
                <a:cubicBezTo>
                  <a:pt x="995727" y="308483"/>
                  <a:pt x="1001847" y="308244"/>
                  <a:pt x="988589" y="296849"/>
                </a:cubicBezTo>
                <a:cubicBezTo>
                  <a:pt x="989849" y="285059"/>
                  <a:pt x="997916" y="273752"/>
                  <a:pt x="999208" y="262028"/>
                </a:cubicBezTo>
                <a:cubicBezTo>
                  <a:pt x="1025990" y="300447"/>
                  <a:pt x="1058169" y="321711"/>
                  <a:pt x="1078231" y="283473"/>
                </a:cubicBezTo>
                <a:cubicBezTo>
                  <a:pt x="1071186" y="297657"/>
                  <a:pt x="1089511" y="311511"/>
                  <a:pt x="1093978" y="289800"/>
                </a:cubicBezTo>
                <a:cubicBezTo>
                  <a:pt x="1106723" y="304285"/>
                  <a:pt x="1086629" y="316401"/>
                  <a:pt x="1092718" y="330378"/>
                </a:cubicBezTo>
                <a:cubicBezTo>
                  <a:pt x="1101506" y="320750"/>
                  <a:pt x="1109573" y="336106"/>
                  <a:pt x="1118151" y="332388"/>
                </a:cubicBezTo>
                <a:cubicBezTo>
                  <a:pt x="1113834" y="321711"/>
                  <a:pt x="1091279" y="319221"/>
                  <a:pt x="1106366" y="300899"/>
                </a:cubicBezTo>
                <a:cubicBezTo>
                  <a:pt x="1113263" y="283921"/>
                  <a:pt x="1118269" y="329506"/>
                  <a:pt x="1125168" y="312563"/>
                </a:cubicBezTo>
                <a:cubicBezTo>
                  <a:pt x="1133176" y="284611"/>
                  <a:pt x="1130206" y="288869"/>
                  <a:pt x="1148500" y="278762"/>
                </a:cubicBezTo>
                <a:cubicBezTo>
                  <a:pt x="1135905" y="265806"/>
                  <a:pt x="1144183" y="254619"/>
                  <a:pt x="1146372" y="242893"/>
                </a:cubicBezTo>
                <a:cubicBezTo>
                  <a:pt x="1158009" y="267247"/>
                  <a:pt x="1163526" y="226580"/>
                  <a:pt x="1169376" y="219141"/>
                </a:cubicBezTo>
                <a:cubicBezTo>
                  <a:pt x="1180383" y="236986"/>
                  <a:pt x="1157378" y="252191"/>
                  <a:pt x="1167847" y="270007"/>
                </a:cubicBezTo>
                <a:cubicBezTo>
                  <a:pt x="1182061" y="256751"/>
                  <a:pt x="1195708" y="262776"/>
                  <a:pt x="1209382" y="268118"/>
                </a:cubicBezTo>
                <a:cubicBezTo>
                  <a:pt x="1200565" y="279603"/>
                  <a:pt x="1193098" y="273063"/>
                  <a:pt x="1199036" y="292828"/>
                </a:cubicBezTo>
                <a:cubicBezTo>
                  <a:pt x="1212591" y="293338"/>
                  <a:pt x="1205993" y="310376"/>
                  <a:pt x="1217181" y="324799"/>
                </a:cubicBezTo>
                <a:cubicBezTo>
                  <a:pt x="1218441" y="295107"/>
                  <a:pt x="1235953" y="321980"/>
                  <a:pt x="1245343" y="342255"/>
                </a:cubicBezTo>
                <a:cubicBezTo>
                  <a:pt x="1259498" y="327529"/>
                  <a:pt x="1269635" y="322938"/>
                  <a:pt x="1268973" y="298168"/>
                </a:cubicBezTo>
                <a:cubicBezTo>
                  <a:pt x="1284692" y="316433"/>
                  <a:pt x="1282619" y="333256"/>
                  <a:pt x="1280162" y="350022"/>
                </a:cubicBezTo>
                <a:cubicBezTo>
                  <a:pt x="1293268" y="322611"/>
                  <a:pt x="1315941" y="354253"/>
                  <a:pt x="1319210" y="322520"/>
                </a:cubicBezTo>
                <a:cubicBezTo>
                  <a:pt x="1325479" y="327617"/>
                  <a:pt x="1330967" y="355690"/>
                  <a:pt x="1337683" y="344323"/>
                </a:cubicBezTo>
                <a:cubicBezTo>
                  <a:pt x="1340382" y="289530"/>
                  <a:pt x="1282923" y="314094"/>
                  <a:pt x="1282619" y="268714"/>
                </a:cubicBezTo>
                <a:cubicBezTo>
                  <a:pt x="1298306" y="276363"/>
                  <a:pt x="1313782" y="290997"/>
                  <a:pt x="1329526" y="297808"/>
                </a:cubicBezTo>
                <a:cubicBezTo>
                  <a:pt x="1322149" y="248803"/>
                  <a:pt x="1345390" y="230208"/>
                  <a:pt x="1345661" y="186960"/>
                </a:cubicBezTo>
                <a:cubicBezTo>
                  <a:pt x="1360477" y="220131"/>
                  <a:pt x="1393587" y="187171"/>
                  <a:pt x="1425287" y="188072"/>
                </a:cubicBezTo>
                <a:cubicBezTo>
                  <a:pt x="1411403" y="200216"/>
                  <a:pt x="1410143" y="211343"/>
                  <a:pt x="1392269" y="226219"/>
                </a:cubicBezTo>
                <a:cubicBezTo>
                  <a:pt x="1419947" y="260497"/>
                  <a:pt x="1447962" y="282541"/>
                  <a:pt x="1477351" y="258341"/>
                </a:cubicBezTo>
                <a:cubicBezTo>
                  <a:pt x="1500101" y="304683"/>
                  <a:pt x="1525313" y="270821"/>
                  <a:pt x="1548639" y="299204"/>
                </a:cubicBezTo>
                <a:lnTo>
                  <a:pt x="1557916" y="314611"/>
                </a:lnTo>
                <a:lnTo>
                  <a:pt x="1559271" y="314486"/>
                </a:lnTo>
                <a:lnTo>
                  <a:pt x="1563482" y="308371"/>
                </a:lnTo>
                <a:cubicBezTo>
                  <a:pt x="1568330" y="305750"/>
                  <a:pt x="1572886" y="314017"/>
                  <a:pt x="1577881" y="306865"/>
                </a:cubicBezTo>
                <a:lnTo>
                  <a:pt x="1583462" y="316703"/>
                </a:lnTo>
                <a:lnTo>
                  <a:pt x="1593172" y="302848"/>
                </a:lnTo>
                <a:cubicBezTo>
                  <a:pt x="1600554" y="293543"/>
                  <a:pt x="1606350" y="292283"/>
                  <a:pt x="1617656" y="308881"/>
                </a:cubicBezTo>
                <a:lnTo>
                  <a:pt x="1621072" y="306762"/>
                </a:lnTo>
                <a:lnTo>
                  <a:pt x="1620157" y="304244"/>
                </a:lnTo>
                <a:lnTo>
                  <a:pt x="1621942" y="306221"/>
                </a:lnTo>
                <a:lnTo>
                  <a:pt x="1630649" y="300817"/>
                </a:lnTo>
                <a:cubicBezTo>
                  <a:pt x="1643508" y="296966"/>
                  <a:pt x="1656053" y="302870"/>
                  <a:pt x="1669121" y="292477"/>
                </a:cubicBezTo>
                <a:cubicBezTo>
                  <a:pt x="1680337" y="306814"/>
                  <a:pt x="1673710" y="323819"/>
                  <a:pt x="1687264" y="324418"/>
                </a:cubicBezTo>
                <a:cubicBezTo>
                  <a:pt x="1683996" y="338514"/>
                  <a:pt x="1667141" y="324657"/>
                  <a:pt x="1673980" y="343763"/>
                </a:cubicBezTo>
                <a:lnTo>
                  <a:pt x="1699742" y="343018"/>
                </a:lnTo>
                <a:lnTo>
                  <a:pt x="1700097" y="342723"/>
                </a:lnTo>
                <a:cubicBezTo>
                  <a:pt x="1702096" y="341374"/>
                  <a:pt x="1703890" y="340788"/>
                  <a:pt x="1705174" y="342068"/>
                </a:cubicBezTo>
                <a:lnTo>
                  <a:pt x="1705323" y="342856"/>
                </a:lnTo>
                <a:lnTo>
                  <a:pt x="1720489" y="342417"/>
                </a:lnTo>
                <a:cubicBezTo>
                  <a:pt x="1727875" y="340937"/>
                  <a:pt x="1734739" y="338346"/>
                  <a:pt x="1740584" y="333913"/>
                </a:cubicBezTo>
                <a:lnTo>
                  <a:pt x="1754018" y="315096"/>
                </a:lnTo>
                <a:lnTo>
                  <a:pt x="1753735" y="314710"/>
                </a:lnTo>
                <a:cubicBezTo>
                  <a:pt x="1759586" y="306734"/>
                  <a:pt x="1759885" y="298245"/>
                  <a:pt x="1757604" y="289550"/>
                </a:cubicBezTo>
                <a:cubicBezTo>
                  <a:pt x="1751129" y="294049"/>
                  <a:pt x="1744768" y="293898"/>
                  <a:pt x="1738262" y="298245"/>
                </a:cubicBezTo>
                <a:cubicBezTo>
                  <a:pt x="1743209" y="309433"/>
                  <a:pt x="1748667" y="304636"/>
                  <a:pt x="1753735" y="314710"/>
                </a:cubicBezTo>
                <a:cubicBezTo>
                  <a:pt x="1740598" y="319781"/>
                  <a:pt x="1729981" y="317653"/>
                  <a:pt x="1724553" y="327847"/>
                </a:cubicBezTo>
                <a:cubicBezTo>
                  <a:pt x="1734964" y="295456"/>
                  <a:pt x="1700593" y="320231"/>
                  <a:pt x="1700382" y="285201"/>
                </a:cubicBezTo>
                <a:cubicBezTo>
                  <a:pt x="1667032" y="298006"/>
                  <a:pt x="1634434" y="288020"/>
                  <a:pt x="1602580" y="252090"/>
                </a:cubicBezTo>
                <a:cubicBezTo>
                  <a:pt x="1589896" y="273233"/>
                  <a:pt x="1593975" y="261057"/>
                  <a:pt x="1586868" y="245794"/>
                </a:cubicBezTo>
                <a:cubicBezTo>
                  <a:pt x="1565631" y="256768"/>
                  <a:pt x="1530093" y="256318"/>
                  <a:pt x="1520557" y="225368"/>
                </a:cubicBezTo>
                <a:cubicBezTo>
                  <a:pt x="1518569" y="229230"/>
                  <a:pt x="1516359" y="231847"/>
                  <a:pt x="1514005" y="233439"/>
                </a:cubicBezTo>
                <a:lnTo>
                  <a:pt x="1511140" y="234178"/>
                </a:lnTo>
                <a:lnTo>
                  <a:pt x="1512379" y="255642"/>
                </a:lnTo>
                <a:cubicBezTo>
                  <a:pt x="1499514" y="226163"/>
                  <a:pt x="1485118" y="244726"/>
                  <a:pt x="1471830" y="227031"/>
                </a:cubicBezTo>
                <a:cubicBezTo>
                  <a:pt x="1475640" y="221452"/>
                  <a:pt x="1479569" y="219164"/>
                  <a:pt x="1483425" y="218313"/>
                </a:cubicBezTo>
                <a:lnTo>
                  <a:pt x="1485525" y="218296"/>
                </a:lnTo>
                <a:lnTo>
                  <a:pt x="1477797" y="207621"/>
                </a:lnTo>
                <a:cubicBezTo>
                  <a:pt x="1474174" y="201192"/>
                  <a:pt x="1471561" y="195018"/>
                  <a:pt x="1470594" y="190848"/>
                </a:cubicBezTo>
                <a:cubicBezTo>
                  <a:pt x="1473321" y="194540"/>
                  <a:pt x="1490807" y="191089"/>
                  <a:pt x="1483610" y="181730"/>
                </a:cubicBezTo>
                <a:cubicBezTo>
                  <a:pt x="1475391" y="173485"/>
                  <a:pt x="1466934" y="172854"/>
                  <a:pt x="1458207" y="179723"/>
                </a:cubicBezTo>
                <a:cubicBezTo>
                  <a:pt x="1461507" y="186801"/>
                  <a:pt x="1464356" y="193788"/>
                  <a:pt x="1457545" y="200087"/>
                </a:cubicBezTo>
                <a:cubicBezTo>
                  <a:pt x="1444050" y="188899"/>
                  <a:pt x="1429985" y="200057"/>
                  <a:pt x="1416068" y="201976"/>
                </a:cubicBezTo>
                <a:cubicBezTo>
                  <a:pt x="1451368" y="170814"/>
                  <a:pt x="1451938" y="132577"/>
                  <a:pt x="1474551" y="165776"/>
                </a:cubicBezTo>
                <a:lnTo>
                  <a:pt x="1477967" y="163654"/>
                </a:lnTo>
                <a:lnTo>
                  <a:pt x="1477052" y="161138"/>
                </a:lnTo>
                <a:lnTo>
                  <a:pt x="1478837" y="163116"/>
                </a:lnTo>
                <a:lnTo>
                  <a:pt x="1487545" y="157711"/>
                </a:lnTo>
                <a:cubicBezTo>
                  <a:pt x="1500400" y="153860"/>
                  <a:pt x="1512947" y="159764"/>
                  <a:pt x="1526015" y="149371"/>
                </a:cubicBezTo>
                <a:cubicBezTo>
                  <a:pt x="1537231" y="163708"/>
                  <a:pt x="1530604" y="180714"/>
                  <a:pt x="1544158" y="181313"/>
                </a:cubicBezTo>
                <a:cubicBezTo>
                  <a:pt x="1540891" y="195408"/>
                  <a:pt x="1524036" y="181552"/>
                  <a:pt x="1530875" y="200657"/>
                </a:cubicBezTo>
                <a:cubicBezTo>
                  <a:pt x="1553209" y="200836"/>
                  <a:pt x="1579949" y="204104"/>
                  <a:pt x="1597478" y="190807"/>
                </a:cubicBezTo>
                <a:lnTo>
                  <a:pt x="1610912" y="171990"/>
                </a:lnTo>
                <a:lnTo>
                  <a:pt x="1610630" y="171605"/>
                </a:lnTo>
                <a:cubicBezTo>
                  <a:pt x="1616481" y="163628"/>
                  <a:pt x="1616779" y="155140"/>
                  <a:pt x="1614498" y="146444"/>
                </a:cubicBezTo>
                <a:cubicBezTo>
                  <a:pt x="1608024" y="150944"/>
                  <a:pt x="1601663" y="150793"/>
                  <a:pt x="1595154" y="155140"/>
                </a:cubicBezTo>
                <a:cubicBezTo>
                  <a:pt x="1600104" y="166327"/>
                  <a:pt x="1605562" y="161531"/>
                  <a:pt x="1610630" y="171605"/>
                </a:cubicBezTo>
                <a:cubicBezTo>
                  <a:pt x="1597493" y="176673"/>
                  <a:pt x="1586876" y="174547"/>
                  <a:pt x="1581448" y="184742"/>
                </a:cubicBezTo>
                <a:cubicBezTo>
                  <a:pt x="1591858" y="152350"/>
                  <a:pt x="1557487" y="177125"/>
                  <a:pt x="1557276" y="142095"/>
                </a:cubicBezTo>
                <a:cubicBezTo>
                  <a:pt x="1523926" y="154901"/>
                  <a:pt x="1491328" y="144913"/>
                  <a:pt x="1459477" y="108984"/>
                </a:cubicBezTo>
                <a:cubicBezTo>
                  <a:pt x="1446790" y="130128"/>
                  <a:pt x="1450870" y="117951"/>
                  <a:pt x="1443762" y="102686"/>
                </a:cubicBezTo>
                <a:cubicBezTo>
                  <a:pt x="1422528" y="113663"/>
                  <a:pt x="1386988" y="113213"/>
                  <a:pt x="1377450" y="82262"/>
                </a:cubicBezTo>
                <a:cubicBezTo>
                  <a:pt x="1361555" y="113152"/>
                  <a:pt x="1331355" y="64419"/>
                  <a:pt x="1327489" y="47743"/>
                </a:cubicBezTo>
                <a:cubicBezTo>
                  <a:pt x="1330215" y="51435"/>
                  <a:pt x="1347704" y="47984"/>
                  <a:pt x="1340505" y="38625"/>
                </a:cubicBezTo>
                <a:cubicBezTo>
                  <a:pt x="1332287" y="30377"/>
                  <a:pt x="1323829" y="29748"/>
                  <a:pt x="1315101" y="36615"/>
                </a:cubicBezTo>
                <a:cubicBezTo>
                  <a:pt x="1318401" y="43695"/>
                  <a:pt x="1321250" y="50681"/>
                  <a:pt x="1314439" y="56981"/>
                </a:cubicBezTo>
                <a:cubicBezTo>
                  <a:pt x="1300945" y="45793"/>
                  <a:pt x="1286879" y="56951"/>
                  <a:pt x="1272963" y="58870"/>
                </a:cubicBezTo>
                <a:cubicBezTo>
                  <a:pt x="1308262" y="27709"/>
                  <a:pt x="1308833" y="-10529"/>
                  <a:pt x="1331445" y="22670"/>
                </a:cubicBezTo>
                <a:cubicBezTo>
                  <a:pt x="1348989" y="5008"/>
                  <a:pt x="1365486" y="20122"/>
                  <a:pt x="1382910" y="6266"/>
                </a:cubicBezTo>
                <a:close/>
                <a:moveTo>
                  <a:pt x="1172822" y="0"/>
                </a:moveTo>
                <a:cubicBezTo>
                  <a:pt x="1181132" y="5098"/>
                  <a:pt x="1189677" y="3838"/>
                  <a:pt x="1197927" y="12176"/>
                </a:cubicBezTo>
                <a:cubicBezTo>
                  <a:pt x="1192408" y="18475"/>
                  <a:pt x="1186681" y="31911"/>
                  <a:pt x="1181552" y="26153"/>
                </a:cubicBezTo>
                <a:cubicBezTo>
                  <a:pt x="1184943" y="19646"/>
                  <a:pt x="1180411" y="12536"/>
                  <a:pt x="1175823" y="5398"/>
                </a:cubicBezTo>
                <a:cubicBezTo>
                  <a:pt x="1173964" y="8066"/>
                  <a:pt x="1169587" y="6537"/>
                  <a:pt x="1172822" y="0"/>
                </a:cubicBezTo>
                <a:close/>
              </a:path>
            </a:pathLst>
          </a:custGeom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96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B0A3BDDC-A228-4179-860E-3EA0D6237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15028" y="279397"/>
            <a:ext cx="5948652" cy="5963147"/>
          </a:xfrm>
          <a:custGeom>
            <a:avLst/>
            <a:gdLst>
              <a:gd name="connsiteX0" fmla="*/ 4360529 w 5875212"/>
              <a:gd name="connsiteY0" fmla="*/ 4380533 h 5963147"/>
              <a:gd name="connsiteX1" fmla="*/ 5098037 w 5875212"/>
              <a:gd name="connsiteY1" fmla="*/ 4380533 h 5963147"/>
              <a:gd name="connsiteX2" fmla="*/ 5165968 w 5875212"/>
              <a:gd name="connsiteY2" fmla="*/ 4448464 h 5963147"/>
              <a:gd name="connsiteX3" fmla="*/ 5165968 w 5875212"/>
              <a:gd name="connsiteY3" fmla="*/ 5185972 h 5963147"/>
              <a:gd name="connsiteX4" fmla="*/ 5098037 w 5875212"/>
              <a:gd name="connsiteY4" fmla="*/ 5253903 h 5963147"/>
              <a:gd name="connsiteX5" fmla="*/ 4360529 w 5875212"/>
              <a:gd name="connsiteY5" fmla="*/ 5253903 h 5963147"/>
              <a:gd name="connsiteX6" fmla="*/ 4292598 w 5875212"/>
              <a:gd name="connsiteY6" fmla="*/ 5185972 h 5963147"/>
              <a:gd name="connsiteX7" fmla="*/ 4292598 w 5875212"/>
              <a:gd name="connsiteY7" fmla="*/ 4448464 h 5963147"/>
              <a:gd name="connsiteX8" fmla="*/ 4360529 w 5875212"/>
              <a:gd name="connsiteY8" fmla="*/ 4380533 h 5963147"/>
              <a:gd name="connsiteX9" fmla="*/ 2719753 w 5875212"/>
              <a:gd name="connsiteY9" fmla="*/ 4380532 h 5963147"/>
              <a:gd name="connsiteX10" fmla="*/ 4056176 w 5875212"/>
              <a:gd name="connsiteY10" fmla="*/ 4380532 h 5963147"/>
              <a:gd name="connsiteX11" fmla="*/ 4179272 w 5875212"/>
              <a:gd name="connsiteY11" fmla="*/ 4503628 h 5963147"/>
              <a:gd name="connsiteX12" fmla="*/ 4179272 w 5875212"/>
              <a:gd name="connsiteY12" fmla="*/ 5840051 h 5963147"/>
              <a:gd name="connsiteX13" fmla="*/ 4056176 w 5875212"/>
              <a:gd name="connsiteY13" fmla="*/ 5963147 h 5963147"/>
              <a:gd name="connsiteX14" fmla="*/ 2719753 w 5875212"/>
              <a:gd name="connsiteY14" fmla="*/ 5963147 h 5963147"/>
              <a:gd name="connsiteX15" fmla="*/ 2596657 w 5875212"/>
              <a:gd name="connsiteY15" fmla="*/ 5840051 h 5963147"/>
              <a:gd name="connsiteX16" fmla="*/ 2596657 w 5875212"/>
              <a:gd name="connsiteY16" fmla="*/ 4503628 h 5963147"/>
              <a:gd name="connsiteX17" fmla="*/ 2719753 w 5875212"/>
              <a:gd name="connsiteY17" fmla="*/ 4380532 h 5963147"/>
              <a:gd name="connsiteX18" fmla="*/ 1023816 w 5875212"/>
              <a:gd name="connsiteY18" fmla="*/ 2692408 h 5963147"/>
              <a:gd name="connsiteX19" fmla="*/ 2360239 w 5875212"/>
              <a:gd name="connsiteY19" fmla="*/ 2692408 h 5963147"/>
              <a:gd name="connsiteX20" fmla="*/ 2483335 w 5875212"/>
              <a:gd name="connsiteY20" fmla="*/ 2815504 h 5963147"/>
              <a:gd name="connsiteX21" fmla="*/ 2483335 w 5875212"/>
              <a:gd name="connsiteY21" fmla="*/ 4151927 h 5963147"/>
              <a:gd name="connsiteX22" fmla="*/ 2360239 w 5875212"/>
              <a:gd name="connsiteY22" fmla="*/ 4275023 h 5963147"/>
              <a:gd name="connsiteX23" fmla="*/ 1023816 w 5875212"/>
              <a:gd name="connsiteY23" fmla="*/ 4275023 h 5963147"/>
              <a:gd name="connsiteX24" fmla="*/ 900720 w 5875212"/>
              <a:gd name="connsiteY24" fmla="*/ 4151927 h 5963147"/>
              <a:gd name="connsiteX25" fmla="*/ 900720 w 5875212"/>
              <a:gd name="connsiteY25" fmla="*/ 2815504 h 5963147"/>
              <a:gd name="connsiteX26" fmla="*/ 1023816 w 5875212"/>
              <a:gd name="connsiteY26" fmla="*/ 2692408 h 5963147"/>
              <a:gd name="connsiteX27" fmla="*/ 4415693 w 5875212"/>
              <a:gd name="connsiteY27" fmla="*/ 2692407 h 5963147"/>
              <a:gd name="connsiteX28" fmla="*/ 5752116 w 5875212"/>
              <a:gd name="connsiteY28" fmla="*/ 2692407 h 5963147"/>
              <a:gd name="connsiteX29" fmla="*/ 5875212 w 5875212"/>
              <a:gd name="connsiteY29" fmla="*/ 2815503 h 5963147"/>
              <a:gd name="connsiteX30" fmla="*/ 5875212 w 5875212"/>
              <a:gd name="connsiteY30" fmla="*/ 4151926 h 5963147"/>
              <a:gd name="connsiteX31" fmla="*/ 5752116 w 5875212"/>
              <a:gd name="connsiteY31" fmla="*/ 4275022 h 5963147"/>
              <a:gd name="connsiteX32" fmla="*/ 4415693 w 5875212"/>
              <a:gd name="connsiteY32" fmla="*/ 4275022 h 5963147"/>
              <a:gd name="connsiteX33" fmla="*/ 4292597 w 5875212"/>
              <a:gd name="connsiteY33" fmla="*/ 4151926 h 5963147"/>
              <a:gd name="connsiteX34" fmla="*/ 4292597 w 5875212"/>
              <a:gd name="connsiteY34" fmla="*/ 2815503 h 5963147"/>
              <a:gd name="connsiteX35" fmla="*/ 4415693 w 5875212"/>
              <a:gd name="connsiteY35" fmla="*/ 2692407 h 5963147"/>
              <a:gd name="connsiteX36" fmla="*/ 2719754 w 5875212"/>
              <a:gd name="connsiteY36" fmla="*/ 2692407 h 5963147"/>
              <a:gd name="connsiteX37" fmla="*/ 4056177 w 5875212"/>
              <a:gd name="connsiteY37" fmla="*/ 2692407 h 5963147"/>
              <a:gd name="connsiteX38" fmla="*/ 4179273 w 5875212"/>
              <a:gd name="connsiteY38" fmla="*/ 2815503 h 5963147"/>
              <a:gd name="connsiteX39" fmla="*/ 4179273 w 5875212"/>
              <a:gd name="connsiteY39" fmla="*/ 4151926 h 5963147"/>
              <a:gd name="connsiteX40" fmla="*/ 4056177 w 5875212"/>
              <a:gd name="connsiteY40" fmla="*/ 4275022 h 5963147"/>
              <a:gd name="connsiteX41" fmla="*/ 2719754 w 5875212"/>
              <a:gd name="connsiteY41" fmla="*/ 4275022 h 5963147"/>
              <a:gd name="connsiteX42" fmla="*/ 2596658 w 5875212"/>
              <a:gd name="connsiteY42" fmla="*/ 4151926 h 5963147"/>
              <a:gd name="connsiteX43" fmla="*/ 2596658 w 5875212"/>
              <a:gd name="connsiteY43" fmla="*/ 2815503 h 5963147"/>
              <a:gd name="connsiteX44" fmla="*/ 2719754 w 5875212"/>
              <a:gd name="connsiteY44" fmla="*/ 2692407 h 5963147"/>
              <a:gd name="connsiteX45" fmla="*/ 61244 w 5875212"/>
              <a:gd name="connsiteY45" fmla="*/ 1778009 h 5963147"/>
              <a:gd name="connsiteX46" fmla="*/ 726152 w 5875212"/>
              <a:gd name="connsiteY46" fmla="*/ 1778009 h 5963147"/>
              <a:gd name="connsiteX47" fmla="*/ 787396 w 5875212"/>
              <a:gd name="connsiteY47" fmla="*/ 1839253 h 5963147"/>
              <a:gd name="connsiteX48" fmla="*/ 787396 w 5875212"/>
              <a:gd name="connsiteY48" fmla="*/ 2504161 h 5963147"/>
              <a:gd name="connsiteX49" fmla="*/ 726152 w 5875212"/>
              <a:gd name="connsiteY49" fmla="*/ 2565405 h 5963147"/>
              <a:gd name="connsiteX50" fmla="*/ 61244 w 5875212"/>
              <a:gd name="connsiteY50" fmla="*/ 2565405 h 5963147"/>
              <a:gd name="connsiteX51" fmla="*/ 0 w 5875212"/>
              <a:gd name="connsiteY51" fmla="*/ 2504161 h 5963147"/>
              <a:gd name="connsiteX52" fmla="*/ 0 w 5875212"/>
              <a:gd name="connsiteY52" fmla="*/ 1839253 h 5963147"/>
              <a:gd name="connsiteX53" fmla="*/ 61244 w 5875212"/>
              <a:gd name="connsiteY53" fmla="*/ 1778009 h 5963147"/>
              <a:gd name="connsiteX54" fmla="*/ 1023816 w 5875212"/>
              <a:gd name="connsiteY54" fmla="*/ 1004283 h 5963147"/>
              <a:gd name="connsiteX55" fmla="*/ 2360239 w 5875212"/>
              <a:gd name="connsiteY55" fmla="*/ 1004283 h 5963147"/>
              <a:gd name="connsiteX56" fmla="*/ 2483335 w 5875212"/>
              <a:gd name="connsiteY56" fmla="*/ 1127379 h 5963147"/>
              <a:gd name="connsiteX57" fmla="*/ 2483335 w 5875212"/>
              <a:gd name="connsiteY57" fmla="*/ 2463802 h 5963147"/>
              <a:gd name="connsiteX58" fmla="*/ 2360239 w 5875212"/>
              <a:gd name="connsiteY58" fmla="*/ 2586898 h 5963147"/>
              <a:gd name="connsiteX59" fmla="*/ 1023816 w 5875212"/>
              <a:gd name="connsiteY59" fmla="*/ 2586898 h 5963147"/>
              <a:gd name="connsiteX60" fmla="*/ 900720 w 5875212"/>
              <a:gd name="connsiteY60" fmla="*/ 2463802 h 5963147"/>
              <a:gd name="connsiteX61" fmla="*/ 900720 w 5875212"/>
              <a:gd name="connsiteY61" fmla="*/ 1127379 h 5963147"/>
              <a:gd name="connsiteX62" fmla="*/ 1023816 w 5875212"/>
              <a:gd name="connsiteY62" fmla="*/ 1004283 h 5963147"/>
              <a:gd name="connsiteX63" fmla="*/ 4415693 w 5875212"/>
              <a:gd name="connsiteY63" fmla="*/ 1004282 h 5963147"/>
              <a:gd name="connsiteX64" fmla="*/ 5752116 w 5875212"/>
              <a:gd name="connsiteY64" fmla="*/ 1004282 h 5963147"/>
              <a:gd name="connsiteX65" fmla="*/ 5875212 w 5875212"/>
              <a:gd name="connsiteY65" fmla="*/ 1127378 h 5963147"/>
              <a:gd name="connsiteX66" fmla="*/ 5875212 w 5875212"/>
              <a:gd name="connsiteY66" fmla="*/ 2463801 h 5963147"/>
              <a:gd name="connsiteX67" fmla="*/ 5752116 w 5875212"/>
              <a:gd name="connsiteY67" fmla="*/ 2586897 h 5963147"/>
              <a:gd name="connsiteX68" fmla="*/ 4415693 w 5875212"/>
              <a:gd name="connsiteY68" fmla="*/ 2586897 h 5963147"/>
              <a:gd name="connsiteX69" fmla="*/ 4292597 w 5875212"/>
              <a:gd name="connsiteY69" fmla="*/ 2463801 h 5963147"/>
              <a:gd name="connsiteX70" fmla="*/ 4292597 w 5875212"/>
              <a:gd name="connsiteY70" fmla="*/ 1127378 h 5963147"/>
              <a:gd name="connsiteX71" fmla="*/ 4415693 w 5875212"/>
              <a:gd name="connsiteY71" fmla="*/ 1004282 h 5963147"/>
              <a:gd name="connsiteX72" fmla="*/ 2719754 w 5875212"/>
              <a:gd name="connsiteY72" fmla="*/ 1004282 h 5963147"/>
              <a:gd name="connsiteX73" fmla="*/ 4056177 w 5875212"/>
              <a:gd name="connsiteY73" fmla="*/ 1004282 h 5963147"/>
              <a:gd name="connsiteX74" fmla="*/ 4179273 w 5875212"/>
              <a:gd name="connsiteY74" fmla="*/ 1127378 h 5963147"/>
              <a:gd name="connsiteX75" fmla="*/ 4179273 w 5875212"/>
              <a:gd name="connsiteY75" fmla="*/ 2463801 h 5963147"/>
              <a:gd name="connsiteX76" fmla="*/ 4056177 w 5875212"/>
              <a:gd name="connsiteY76" fmla="*/ 2586897 h 5963147"/>
              <a:gd name="connsiteX77" fmla="*/ 2719754 w 5875212"/>
              <a:gd name="connsiteY77" fmla="*/ 2586897 h 5963147"/>
              <a:gd name="connsiteX78" fmla="*/ 2596658 w 5875212"/>
              <a:gd name="connsiteY78" fmla="*/ 2463801 h 5963147"/>
              <a:gd name="connsiteX79" fmla="*/ 2596658 w 5875212"/>
              <a:gd name="connsiteY79" fmla="*/ 1127378 h 5963147"/>
              <a:gd name="connsiteX80" fmla="*/ 2719754 w 5875212"/>
              <a:gd name="connsiteY80" fmla="*/ 1004282 h 5963147"/>
              <a:gd name="connsiteX81" fmla="*/ 2666563 w 5875212"/>
              <a:gd name="connsiteY81" fmla="*/ 0 h 5963147"/>
              <a:gd name="connsiteX82" fmla="*/ 3425523 w 5875212"/>
              <a:gd name="connsiteY82" fmla="*/ 0 h 5963147"/>
              <a:gd name="connsiteX83" fmla="*/ 3495429 w 5875212"/>
              <a:gd name="connsiteY83" fmla="*/ 69906 h 5963147"/>
              <a:gd name="connsiteX84" fmla="*/ 3495429 w 5875212"/>
              <a:gd name="connsiteY84" fmla="*/ 828866 h 5963147"/>
              <a:gd name="connsiteX85" fmla="*/ 3425523 w 5875212"/>
              <a:gd name="connsiteY85" fmla="*/ 898772 h 5963147"/>
              <a:gd name="connsiteX86" fmla="*/ 2666563 w 5875212"/>
              <a:gd name="connsiteY86" fmla="*/ 898772 h 5963147"/>
              <a:gd name="connsiteX87" fmla="*/ 2596657 w 5875212"/>
              <a:gd name="connsiteY87" fmla="*/ 828866 h 5963147"/>
              <a:gd name="connsiteX88" fmla="*/ 2596657 w 5875212"/>
              <a:gd name="connsiteY88" fmla="*/ 69906 h 5963147"/>
              <a:gd name="connsiteX89" fmla="*/ 2666563 w 5875212"/>
              <a:gd name="connsiteY89" fmla="*/ 0 h 596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875212" h="5963147">
                <a:moveTo>
                  <a:pt x="4360529" y="4380533"/>
                </a:moveTo>
                <a:lnTo>
                  <a:pt x="5098037" y="4380533"/>
                </a:lnTo>
                <a:cubicBezTo>
                  <a:pt x="5135554" y="4380533"/>
                  <a:pt x="5165968" y="4410947"/>
                  <a:pt x="5165968" y="4448464"/>
                </a:cubicBezTo>
                <a:lnTo>
                  <a:pt x="5165968" y="5185972"/>
                </a:lnTo>
                <a:cubicBezTo>
                  <a:pt x="5165968" y="5223489"/>
                  <a:pt x="5135554" y="5253903"/>
                  <a:pt x="5098037" y="5253903"/>
                </a:cubicBezTo>
                <a:lnTo>
                  <a:pt x="4360529" y="5253903"/>
                </a:lnTo>
                <a:cubicBezTo>
                  <a:pt x="4323012" y="5253903"/>
                  <a:pt x="4292598" y="5223489"/>
                  <a:pt x="4292598" y="5185972"/>
                </a:cubicBezTo>
                <a:lnTo>
                  <a:pt x="4292598" y="4448464"/>
                </a:lnTo>
                <a:cubicBezTo>
                  <a:pt x="4292598" y="4410947"/>
                  <a:pt x="4323012" y="4380533"/>
                  <a:pt x="4360529" y="4380533"/>
                </a:cubicBezTo>
                <a:close/>
                <a:moveTo>
                  <a:pt x="2719753" y="4380532"/>
                </a:moveTo>
                <a:lnTo>
                  <a:pt x="4056176" y="4380532"/>
                </a:lnTo>
                <a:cubicBezTo>
                  <a:pt x="4124160" y="4380532"/>
                  <a:pt x="4179272" y="4435644"/>
                  <a:pt x="4179272" y="4503628"/>
                </a:cubicBezTo>
                <a:lnTo>
                  <a:pt x="4179272" y="5840051"/>
                </a:lnTo>
                <a:cubicBezTo>
                  <a:pt x="4179272" y="5908035"/>
                  <a:pt x="4124160" y="5963147"/>
                  <a:pt x="4056176" y="5963147"/>
                </a:cubicBezTo>
                <a:lnTo>
                  <a:pt x="2719753" y="5963147"/>
                </a:lnTo>
                <a:cubicBezTo>
                  <a:pt x="2651769" y="5963147"/>
                  <a:pt x="2596657" y="5908035"/>
                  <a:pt x="2596657" y="5840051"/>
                </a:cubicBezTo>
                <a:lnTo>
                  <a:pt x="2596657" y="4503628"/>
                </a:lnTo>
                <a:cubicBezTo>
                  <a:pt x="2596657" y="4435644"/>
                  <a:pt x="2651769" y="4380532"/>
                  <a:pt x="2719753" y="4380532"/>
                </a:cubicBezTo>
                <a:close/>
                <a:moveTo>
                  <a:pt x="1023816" y="2692408"/>
                </a:moveTo>
                <a:lnTo>
                  <a:pt x="2360239" y="2692408"/>
                </a:lnTo>
                <a:cubicBezTo>
                  <a:pt x="2428223" y="2692408"/>
                  <a:pt x="2483335" y="2747520"/>
                  <a:pt x="2483335" y="2815504"/>
                </a:cubicBezTo>
                <a:lnTo>
                  <a:pt x="2483335" y="4151927"/>
                </a:lnTo>
                <a:cubicBezTo>
                  <a:pt x="2483335" y="4219911"/>
                  <a:pt x="2428223" y="4275023"/>
                  <a:pt x="2360239" y="4275023"/>
                </a:cubicBezTo>
                <a:lnTo>
                  <a:pt x="1023816" y="4275023"/>
                </a:lnTo>
                <a:cubicBezTo>
                  <a:pt x="955832" y="4275023"/>
                  <a:pt x="900720" y="4219911"/>
                  <a:pt x="900720" y="4151927"/>
                </a:cubicBezTo>
                <a:lnTo>
                  <a:pt x="900720" y="2815504"/>
                </a:lnTo>
                <a:cubicBezTo>
                  <a:pt x="900720" y="2747520"/>
                  <a:pt x="955832" y="2692408"/>
                  <a:pt x="1023816" y="2692408"/>
                </a:cubicBezTo>
                <a:close/>
                <a:moveTo>
                  <a:pt x="4415693" y="2692407"/>
                </a:moveTo>
                <a:lnTo>
                  <a:pt x="5752116" y="2692407"/>
                </a:lnTo>
                <a:cubicBezTo>
                  <a:pt x="5820100" y="2692407"/>
                  <a:pt x="5875212" y="2747519"/>
                  <a:pt x="5875212" y="2815503"/>
                </a:cubicBezTo>
                <a:lnTo>
                  <a:pt x="5875212" y="4151926"/>
                </a:lnTo>
                <a:cubicBezTo>
                  <a:pt x="5875212" y="4219910"/>
                  <a:pt x="5820100" y="4275022"/>
                  <a:pt x="5752116" y="4275022"/>
                </a:cubicBezTo>
                <a:lnTo>
                  <a:pt x="4415693" y="4275022"/>
                </a:lnTo>
                <a:cubicBezTo>
                  <a:pt x="4347709" y="4275022"/>
                  <a:pt x="4292597" y="4219910"/>
                  <a:pt x="4292597" y="4151926"/>
                </a:cubicBezTo>
                <a:lnTo>
                  <a:pt x="4292597" y="2815503"/>
                </a:lnTo>
                <a:cubicBezTo>
                  <a:pt x="4292597" y="2747519"/>
                  <a:pt x="4347709" y="2692407"/>
                  <a:pt x="4415693" y="2692407"/>
                </a:cubicBezTo>
                <a:close/>
                <a:moveTo>
                  <a:pt x="2719754" y="2692407"/>
                </a:moveTo>
                <a:lnTo>
                  <a:pt x="4056177" y="2692407"/>
                </a:lnTo>
                <a:cubicBezTo>
                  <a:pt x="4124161" y="2692407"/>
                  <a:pt x="4179273" y="2747519"/>
                  <a:pt x="4179273" y="2815503"/>
                </a:cubicBezTo>
                <a:lnTo>
                  <a:pt x="4179273" y="4151926"/>
                </a:lnTo>
                <a:cubicBezTo>
                  <a:pt x="4179273" y="4219910"/>
                  <a:pt x="4124161" y="4275022"/>
                  <a:pt x="4056177" y="4275022"/>
                </a:cubicBezTo>
                <a:lnTo>
                  <a:pt x="2719754" y="4275022"/>
                </a:lnTo>
                <a:cubicBezTo>
                  <a:pt x="2651770" y="4275022"/>
                  <a:pt x="2596658" y="4219910"/>
                  <a:pt x="2596658" y="4151926"/>
                </a:cubicBezTo>
                <a:lnTo>
                  <a:pt x="2596658" y="2815503"/>
                </a:lnTo>
                <a:cubicBezTo>
                  <a:pt x="2596658" y="2747519"/>
                  <a:pt x="2651770" y="2692407"/>
                  <a:pt x="2719754" y="2692407"/>
                </a:cubicBezTo>
                <a:close/>
                <a:moveTo>
                  <a:pt x="61244" y="1778009"/>
                </a:moveTo>
                <a:lnTo>
                  <a:pt x="726152" y="1778009"/>
                </a:lnTo>
                <a:cubicBezTo>
                  <a:pt x="759976" y="1778009"/>
                  <a:pt x="787396" y="1805429"/>
                  <a:pt x="787396" y="1839253"/>
                </a:cubicBezTo>
                <a:lnTo>
                  <a:pt x="787396" y="2504161"/>
                </a:lnTo>
                <a:cubicBezTo>
                  <a:pt x="787396" y="2537985"/>
                  <a:pt x="759976" y="2565405"/>
                  <a:pt x="726152" y="2565405"/>
                </a:cubicBezTo>
                <a:lnTo>
                  <a:pt x="61244" y="2565405"/>
                </a:lnTo>
                <a:cubicBezTo>
                  <a:pt x="27420" y="2565405"/>
                  <a:pt x="0" y="2537985"/>
                  <a:pt x="0" y="2504161"/>
                </a:cubicBezTo>
                <a:lnTo>
                  <a:pt x="0" y="1839253"/>
                </a:lnTo>
                <a:cubicBezTo>
                  <a:pt x="0" y="1805429"/>
                  <a:pt x="27420" y="1778009"/>
                  <a:pt x="61244" y="1778009"/>
                </a:cubicBezTo>
                <a:close/>
                <a:moveTo>
                  <a:pt x="1023816" y="1004283"/>
                </a:moveTo>
                <a:lnTo>
                  <a:pt x="2360239" y="1004283"/>
                </a:lnTo>
                <a:cubicBezTo>
                  <a:pt x="2428223" y="1004283"/>
                  <a:pt x="2483335" y="1059395"/>
                  <a:pt x="2483335" y="1127379"/>
                </a:cubicBezTo>
                <a:lnTo>
                  <a:pt x="2483335" y="2463802"/>
                </a:lnTo>
                <a:cubicBezTo>
                  <a:pt x="2483335" y="2531786"/>
                  <a:pt x="2428223" y="2586898"/>
                  <a:pt x="2360239" y="2586898"/>
                </a:cubicBezTo>
                <a:lnTo>
                  <a:pt x="1023816" y="2586898"/>
                </a:lnTo>
                <a:cubicBezTo>
                  <a:pt x="955832" y="2586898"/>
                  <a:pt x="900720" y="2531786"/>
                  <a:pt x="900720" y="2463802"/>
                </a:cubicBezTo>
                <a:lnTo>
                  <a:pt x="900720" y="1127379"/>
                </a:lnTo>
                <a:cubicBezTo>
                  <a:pt x="900720" y="1059395"/>
                  <a:pt x="955832" y="1004283"/>
                  <a:pt x="1023816" y="1004283"/>
                </a:cubicBezTo>
                <a:close/>
                <a:moveTo>
                  <a:pt x="4415693" y="1004282"/>
                </a:moveTo>
                <a:lnTo>
                  <a:pt x="5752116" y="1004282"/>
                </a:lnTo>
                <a:cubicBezTo>
                  <a:pt x="5820100" y="1004282"/>
                  <a:pt x="5875212" y="1059394"/>
                  <a:pt x="5875212" y="1127378"/>
                </a:cubicBezTo>
                <a:lnTo>
                  <a:pt x="5875212" y="2463801"/>
                </a:lnTo>
                <a:cubicBezTo>
                  <a:pt x="5875212" y="2531785"/>
                  <a:pt x="5820100" y="2586897"/>
                  <a:pt x="5752116" y="2586897"/>
                </a:cubicBezTo>
                <a:lnTo>
                  <a:pt x="4415693" y="2586897"/>
                </a:lnTo>
                <a:cubicBezTo>
                  <a:pt x="4347709" y="2586897"/>
                  <a:pt x="4292597" y="2531785"/>
                  <a:pt x="4292597" y="2463801"/>
                </a:cubicBezTo>
                <a:lnTo>
                  <a:pt x="4292597" y="1127378"/>
                </a:lnTo>
                <a:cubicBezTo>
                  <a:pt x="4292597" y="1059394"/>
                  <a:pt x="4347709" y="1004282"/>
                  <a:pt x="4415693" y="1004282"/>
                </a:cubicBezTo>
                <a:close/>
                <a:moveTo>
                  <a:pt x="2719754" y="1004282"/>
                </a:moveTo>
                <a:lnTo>
                  <a:pt x="4056177" y="1004282"/>
                </a:lnTo>
                <a:cubicBezTo>
                  <a:pt x="4124161" y="1004282"/>
                  <a:pt x="4179273" y="1059394"/>
                  <a:pt x="4179273" y="1127378"/>
                </a:cubicBezTo>
                <a:lnTo>
                  <a:pt x="4179273" y="2463801"/>
                </a:lnTo>
                <a:cubicBezTo>
                  <a:pt x="4179273" y="2531785"/>
                  <a:pt x="4124161" y="2586897"/>
                  <a:pt x="4056177" y="2586897"/>
                </a:cubicBezTo>
                <a:lnTo>
                  <a:pt x="2719754" y="2586897"/>
                </a:lnTo>
                <a:cubicBezTo>
                  <a:pt x="2651770" y="2586897"/>
                  <a:pt x="2596658" y="2531785"/>
                  <a:pt x="2596658" y="2463801"/>
                </a:cubicBezTo>
                <a:lnTo>
                  <a:pt x="2596658" y="1127378"/>
                </a:lnTo>
                <a:cubicBezTo>
                  <a:pt x="2596658" y="1059394"/>
                  <a:pt x="2651770" y="1004282"/>
                  <a:pt x="2719754" y="1004282"/>
                </a:cubicBezTo>
                <a:close/>
                <a:moveTo>
                  <a:pt x="2666563" y="0"/>
                </a:moveTo>
                <a:lnTo>
                  <a:pt x="3425523" y="0"/>
                </a:lnTo>
                <a:cubicBezTo>
                  <a:pt x="3464131" y="0"/>
                  <a:pt x="3495429" y="31298"/>
                  <a:pt x="3495429" y="69906"/>
                </a:cubicBezTo>
                <a:lnTo>
                  <a:pt x="3495429" y="828866"/>
                </a:lnTo>
                <a:cubicBezTo>
                  <a:pt x="3495429" y="867474"/>
                  <a:pt x="3464131" y="898772"/>
                  <a:pt x="3425523" y="898772"/>
                </a:cubicBezTo>
                <a:lnTo>
                  <a:pt x="2666563" y="898772"/>
                </a:lnTo>
                <a:cubicBezTo>
                  <a:pt x="2627955" y="898772"/>
                  <a:pt x="2596657" y="867474"/>
                  <a:pt x="2596657" y="828866"/>
                </a:cubicBezTo>
                <a:lnTo>
                  <a:pt x="2596657" y="69906"/>
                </a:lnTo>
                <a:cubicBezTo>
                  <a:pt x="2596657" y="31298"/>
                  <a:pt x="2627955" y="0"/>
                  <a:pt x="266656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D064A2DF-28D1-44FD-A571-1090D5761E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54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FEA92B29-8A6B-4BB7-96E8-6A3A748A7A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83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CF55F9A4-B4F4-4B69-9BF1-0151793A33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27243" y="682979"/>
            <a:ext cx="5964770" cy="5096066"/>
          </a:xfrm>
          <a:custGeom>
            <a:avLst/>
            <a:gdLst>
              <a:gd name="connsiteX0" fmla="*/ 1570251 w 5891131"/>
              <a:gd name="connsiteY0" fmla="*/ 0 h 5096066"/>
              <a:gd name="connsiteX1" fmla="*/ 4320880 w 5891131"/>
              <a:gd name="connsiteY1" fmla="*/ 0 h 5096066"/>
              <a:gd name="connsiteX2" fmla="*/ 5891131 w 5891131"/>
              <a:gd name="connsiteY2" fmla="*/ 2548033 h 5096066"/>
              <a:gd name="connsiteX3" fmla="*/ 4320880 w 5891131"/>
              <a:gd name="connsiteY3" fmla="*/ 5096066 h 5096066"/>
              <a:gd name="connsiteX4" fmla="*/ 1570251 w 5891131"/>
              <a:gd name="connsiteY4" fmla="*/ 5096066 h 5096066"/>
              <a:gd name="connsiteX5" fmla="*/ 0 w 5891131"/>
              <a:gd name="connsiteY5" fmla="*/ 2548033 h 509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1131" h="5096066">
                <a:moveTo>
                  <a:pt x="1570251" y="0"/>
                </a:moveTo>
                <a:lnTo>
                  <a:pt x="4320880" y="0"/>
                </a:lnTo>
                <a:lnTo>
                  <a:pt x="5891131" y="2548033"/>
                </a:lnTo>
                <a:lnTo>
                  <a:pt x="4320880" y="5096066"/>
                </a:lnTo>
                <a:lnTo>
                  <a:pt x="1570251" y="5096066"/>
                </a:lnTo>
                <a:lnTo>
                  <a:pt x="0" y="2548033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384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Picture Placeholder 1277">
            <a:extLst>
              <a:ext uri="{FF2B5EF4-FFF2-40B4-BE49-F238E27FC236}">
                <a16:creationId xmlns="" xmlns:a16="http://schemas.microsoft.com/office/drawing/2014/main" id="{23A53312-4E43-4871-924F-801465E7E0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9213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76" name="Picture Placeholder 1275">
            <a:extLst>
              <a:ext uri="{FF2B5EF4-FFF2-40B4-BE49-F238E27FC236}">
                <a16:creationId xmlns="" xmlns:a16="http://schemas.microsoft.com/office/drawing/2014/main" id="{11ABFC23-AC0D-4128-A632-39C091E883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7997" y="532609"/>
            <a:ext cx="7556039" cy="5792782"/>
          </a:xfrm>
          <a:custGeom>
            <a:avLst/>
            <a:gdLst>
              <a:gd name="connsiteX0" fmla="*/ 2502231 w 7462755"/>
              <a:gd name="connsiteY0" fmla="*/ 5753026 h 5792782"/>
              <a:gd name="connsiteX1" fmla="*/ 2520861 w 7462755"/>
              <a:gd name="connsiteY1" fmla="*/ 5758853 h 5792782"/>
              <a:gd name="connsiteX2" fmla="*/ 2500316 w 7462755"/>
              <a:gd name="connsiteY2" fmla="*/ 5792780 h 5792782"/>
              <a:gd name="connsiteX3" fmla="*/ 2494423 w 7462755"/>
              <a:gd name="connsiteY3" fmla="*/ 5754426 h 5792782"/>
              <a:gd name="connsiteX4" fmla="*/ 2502231 w 7462755"/>
              <a:gd name="connsiteY4" fmla="*/ 5753026 h 5792782"/>
              <a:gd name="connsiteX5" fmla="*/ 4464311 w 7462755"/>
              <a:gd name="connsiteY5" fmla="*/ 5659581 h 5792782"/>
              <a:gd name="connsiteX6" fmla="*/ 4487300 w 7462755"/>
              <a:gd name="connsiteY6" fmla="*/ 5688039 h 5792782"/>
              <a:gd name="connsiteX7" fmla="*/ 4460893 w 7462755"/>
              <a:gd name="connsiteY7" fmla="*/ 5683479 h 5792782"/>
              <a:gd name="connsiteX8" fmla="*/ 4464311 w 7462755"/>
              <a:gd name="connsiteY8" fmla="*/ 5659581 h 5792782"/>
              <a:gd name="connsiteX9" fmla="*/ 4491167 w 7462755"/>
              <a:gd name="connsiteY9" fmla="*/ 5649842 h 5792782"/>
              <a:gd name="connsiteX10" fmla="*/ 4494806 w 7462755"/>
              <a:gd name="connsiteY10" fmla="*/ 5649873 h 5792782"/>
              <a:gd name="connsiteX11" fmla="*/ 4507812 w 7462755"/>
              <a:gd name="connsiteY11" fmla="*/ 5654013 h 5792782"/>
              <a:gd name="connsiteX12" fmla="*/ 4496056 w 7462755"/>
              <a:gd name="connsiteY12" fmla="*/ 5686832 h 5792782"/>
              <a:gd name="connsiteX13" fmla="*/ 4494819 w 7462755"/>
              <a:gd name="connsiteY13" fmla="*/ 5655674 h 5792782"/>
              <a:gd name="connsiteX14" fmla="*/ 4491167 w 7462755"/>
              <a:gd name="connsiteY14" fmla="*/ 5649842 h 5792782"/>
              <a:gd name="connsiteX15" fmla="*/ 4657843 w 7462755"/>
              <a:gd name="connsiteY15" fmla="*/ 5463499 h 5792782"/>
              <a:gd name="connsiteX16" fmla="*/ 4681973 w 7462755"/>
              <a:gd name="connsiteY16" fmla="*/ 5522048 h 5792782"/>
              <a:gd name="connsiteX17" fmla="*/ 4670512 w 7462755"/>
              <a:gd name="connsiteY17" fmla="*/ 5562685 h 5792782"/>
              <a:gd name="connsiteX18" fmla="*/ 4627598 w 7462755"/>
              <a:gd name="connsiteY18" fmla="*/ 5583814 h 5792782"/>
              <a:gd name="connsiteX19" fmla="*/ 4663023 w 7462755"/>
              <a:gd name="connsiteY19" fmla="*/ 5594982 h 5792782"/>
              <a:gd name="connsiteX20" fmla="*/ 4591197 w 7462755"/>
              <a:gd name="connsiteY20" fmla="*/ 5658962 h 5792782"/>
              <a:gd name="connsiteX21" fmla="*/ 4575633 w 7462755"/>
              <a:gd name="connsiteY21" fmla="*/ 5707933 h 5792782"/>
              <a:gd name="connsiteX22" fmla="*/ 4586835 w 7462755"/>
              <a:gd name="connsiteY22" fmla="*/ 5659516 h 5792782"/>
              <a:gd name="connsiteX23" fmla="*/ 4541446 w 7462755"/>
              <a:gd name="connsiteY23" fmla="*/ 5618424 h 5792782"/>
              <a:gd name="connsiteX24" fmla="*/ 4596181 w 7462755"/>
              <a:gd name="connsiteY24" fmla="*/ 5564408 h 5792782"/>
              <a:gd name="connsiteX25" fmla="*/ 4599889 w 7462755"/>
              <a:gd name="connsiteY25" fmla="*/ 5548260 h 5792782"/>
              <a:gd name="connsiteX26" fmla="*/ 4598361 w 7462755"/>
              <a:gd name="connsiteY26" fmla="*/ 5509253 h 5792782"/>
              <a:gd name="connsiteX27" fmla="*/ 4603667 w 7462755"/>
              <a:gd name="connsiteY27" fmla="*/ 5532077 h 5792782"/>
              <a:gd name="connsiteX28" fmla="*/ 4654623 w 7462755"/>
              <a:gd name="connsiteY28" fmla="*/ 5494243 h 5792782"/>
              <a:gd name="connsiteX29" fmla="*/ 4640622 w 7462755"/>
              <a:gd name="connsiteY29" fmla="*/ 5472527 h 5792782"/>
              <a:gd name="connsiteX30" fmla="*/ 4657843 w 7462755"/>
              <a:gd name="connsiteY30" fmla="*/ 5463499 h 5792782"/>
              <a:gd name="connsiteX31" fmla="*/ 4616690 w 7462755"/>
              <a:gd name="connsiteY31" fmla="*/ 5420722 h 5792782"/>
              <a:gd name="connsiteX32" fmla="*/ 4628216 w 7462755"/>
              <a:gd name="connsiteY32" fmla="*/ 5489844 h 5792782"/>
              <a:gd name="connsiteX33" fmla="*/ 4616690 w 7462755"/>
              <a:gd name="connsiteY33" fmla="*/ 5420722 h 5792782"/>
              <a:gd name="connsiteX34" fmla="*/ 4480517 w 7462755"/>
              <a:gd name="connsiteY34" fmla="*/ 5410368 h 5792782"/>
              <a:gd name="connsiteX35" fmla="*/ 4476744 w 7462755"/>
              <a:gd name="connsiteY35" fmla="*/ 5422810 h 5792782"/>
              <a:gd name="connsiteX36" fmla="*/ 4476042 w 7462755"/>
              <a:gd name="connsiteY36" fmla="*/ 5430038 h 5792782"/>
              <a:gd name="connsiteX37" fmla="*/ 4475902 w 7462755"/>
              <a:gd name="connsiteY37" fmla="*/ 5430652 h 5792782"/>
              <a:gd name="connsiteX38" fmla="*/ 4473656 w 7462755"/>
              <a:gd name="connsiteY38" fmla="*/ 5454585 h 5792782"/>
              <a:gd name="connsiteX39" fmla="*/ 4480537 w 7462755"/>
              <a:gd name="connsiteY39" fmla="*/ 5450275 h 5792782"/>
              <a:gd name="connsiteX40" fmla="*/ 4482700 w 7462755"/>
              <a:gd name="connsiteY40" fmla="*/ 5448921 h 5792782"/>
              <a:gd name="connsiteX41" fmla="*/ 4482701 w 7462755"/>
              <a:gd name="connsiteY41" fmla="*/ 5448920 h 5792782"/>
              <a:gd name="connsiteX42" fmla="*/ 4480537 w 7462755"/>
              <a:gd name="connsiteY42" fmla="*/ 5450275 h 5792782"/>
              <a:gd name="connsiteX43" fmla="*/ 4473657 w 7462755"/>
              <a:gd name="connsiteY43" fmla="*/ 5454584 h 5792782"/>
              <a:gd name="connsiteX44" fmla="*/ 4476042 w 7462755"/>
              <a:gd name="connsiteY44" fmla="*/ 5430038 h 5792782"/>
              <a:gd name="connsiteX45" fmla="*/ 4681745 w 7462755"/>
              <a:gd name="connsiteY45" fmla="*/ 5404669 h 5792782"/>
              <a:gd name="connsiteX46" fmla="*/ 4696006 w 7462755"/>
              <a:gd name="connsiteY46" fmla="*/ 5434105 h 5792782"/>
              <a:gd name="connsiteX47" fmla="*/ 4670218 w 7462755"/>
              <a:gd name="connsiteY47" fmla="*/ 5445303 h 5792782"/>
              <a:gd name="connsiteX48" fmla="*/ 4668981 w 7462755"/>
              <a:gd name="connsiteY48" fmla="*/ 5414046 h 5792782"/>
              <a:gd name="connsiteX49" fmla="*/ 4681745 w 7462755"/>
              <a:gd name="connsiteY49" fmla="*/ 5404669 h 5792782"/>
              <a:gd name="connsiteX50" fmla="*/ 4932064 w 7462755"/>
              <a:gd name="connsiteY50" fmla="*/ 5208140 h 5792782"/>
              <a:gd name="connsiteX51" fmla="*/ 4907189 w 7462755"/>
              <a:gd name="connsiteY51" fmla="*/ 5242655 h 5792782"/>
              <a:gd name="connsiteX52" fmla="*/ 4907190 w 7462755"/>
              <a:gd name="connsiteY52" fmla="*/ 5242654 h 5792782"/>
              <a:gd name="connsiteX53" fmla="*/ 4908566 w 7462755"/>
              <a:gd name="connsiteY53" fmla="*/ 5226506 h 5792782"/>
              <a:gd name="connsiteX54" fmla="*/ 4914913 w 7462755"/>
              <a:gd name="connsiteY54" fmla="*/ 5218059 h 5792782"/>
              <a:gd name="connsiteX55" fmla="*/ 5915430 w 7462755"/>
              <a:gd name="connsiteY55" fmla="*/ 5176658 h 5792782"/>
              <a:gd name="connsiteX56" fmla="*/ 5925032 w 7462755"/>
              <a:gd name="connsiteY56" fmla="*/ 5198962 h 5792782"/>
              <a:gd name="connsiteX57" fmla="*/ 5902403 w 7462755"/>
              <a:gd name="connsiteY57" fmla="*/ 5178350 h 5792782"/>
              <a:gd name="connsiteX58" fmla="*/ 5915430 w 7462755"/>
              <a:gd name="connsiteY58" fmla="*/ 5176658 h 5792782"/>
              <a:gd name="connsiteX59" fmla="*/ 3608125 w 7462755"/>
              <a:gd name="connsiteY59" fmla="*/ 5150056 h 5792782"/>
              <a:gd name="connsiteX60" fmla="*/ 3608453 w 7462755"/>
              <a:gd name="connsiteY60" fmla="*/ 5157806 h 5792782"/>
              <a:gd name="connsiteX61" fmla="*/ 3709875 w 7462755"/>
              <a:gd name="connsiteY61" fmla="*/ 5176070 h 5792782"/>
              <a:gd name="connsiteX62" fmla="*/ 3606009 w 7462755"/>
              <a:gd name="connsiteY62" fmla="*/ 5205115 h 5792782"/>
              <a:gd name="connsiteX63" fmla="*/ 3600704 w 7462755"/>
              <a:gd name="connsiteY63" fmla="*/ 5182322 h 5792782"/>
              <a:gd name="connsiteX64" fmla="*/ 3551829 w 7462755"/>
              <a:gd name="connsiteY64" fmla="*/ 5165066 h 5792782"/>
              <a:gd name="connsiteX65" fmla="*/ 3573286 w 7462755"/>
              <a:gd name="connsiteY65" fmla="*/ 5154483 h 5792782"/>
              <a:gd name="connsiteX66" fmla="*/ 3608125 w 7462755"/>
              <a:gd name="connsiteY66" fmla="*/ 5150056 h 5792782"/>
              <a:gd name="connsiteX67" fmla="*/ 3208927 w 7462755"/>
              <a:gd name="connsiteY67" fmla="*/ 5087532 h 5792782"/>
              <a:gd name="connsiteX68" fmla="*/ 3255799 w 7462755"/>
              <a:gd name="connsiteY68" fmla="*/ 5093011 h 5792782"/>
              <a:gd name="connsiteX69" fmla="*/ 3252671 w 7462755"/>
              <a:gd name="connsiteY69" fmla="*/ 5124822 h 5792782"/>
              <a:gd name="connsiteX70" fmla="*/ 3199209 w 7462755"/>
              <a:gd name="connsiteY70" fmla="*/ 5100340 h 5792782"/>
              <a:gd name="connsiteX71" fmla="*/ 3208927 w 7462755"/>
              <a:gd name="connsiteY71" fmla="*/ 5087532 h 5792782"/>
              <a:gd name="connsiteX72" fmla="*/ 5920117 w 7462755"/>
              <a:gd name="connsiteY72" fmla="*/ 5074192 h 5792782"/>
              <a:gd name="connsiteX73" fmla="*/ 5948119 w 7462755"/>
              <a:gd name="connsiteY73" fmla="*/ 5117690 h 5792782"/>
              <a:gd name="connsiteX74" fmla="*/ 5920117 w 7462755"/>
              <a:gd name="connsiteY74" fmla="*/ 5074192 h 5792782"/>
              <a:gd name="connsiteX75" fmla="*/ 4413461 w 7462755"/>
              <a:gd name="connsiteY75" fmla="*/ 5034423 h 5792782"/>
              <a:gd name="connsiteX76" fmla="*/ 4422080 w 7462755"/>
              <a:gd name="connsiteY76" fmla="*/ 5038246 h 5792782"/>
              <a:gd name="connsiteX77" fmla="*/ 4422080 w 7462755"/>
              <a:gd name="connsiteY77" fmla="*/ 5038245 h 5792782"/>
              <a:gd name="connsiteX78" fmla="*/ 5178701 w 7462755"/>
              <a:gd name="connsiteY78" fmla="*/ 5027858 h 5792782"/>
              <a:gd name="connsiteX79" fmla="*/ 5170952 w 7462755"/>
              <a:gd name="connsiteY79" fmla="*/ 5052343 h 5792782"/>
              <a:gd name="connsiteX80" fmla="*/ 5185213 w 7462755"/>
              <a:gd name="connsiteY80" fmla="*/ 5081843 h 5792782"/>
              <a:gd name="connsiteX81" fmla="*/ 5100917 w 7462755"/>
              <a:gd name="connsiteY81" fmla="*/ 5053451 h 5792782"/>
              <a:gd name="connsiteX82" fmla="*/ 5158191 w 7462755"/>
              <a:gd name="connsiteY82" fmla="*/ 5061785 h 5792782"/>
              <a:gd name="connsiteX83" fmla="*/ 5178701 w 7462755"/>
              <a:gd name="connsiteY83" fmla="*/ 5027858 h 5792782"/>
              <a:gd name="connsiteX84" fmla="*/ 3975135 w 7462755"/>
              <a:gd name="connsiteY84" fmla="*/ 5024702 h 5792782"/>
              <a:gd name="connsiteX85" fmla="*/ 3940624 w 7462755"/>
              <a:gd name="connsiteY85" fmla="*/ 5037042 h 5792782"/>
              <a:gd name="connsiteX86" fmla="*/ 3975135 w 7462755"/>
              <a:gd name="connsiteY86" fmla="*/ 5024702 h 5792782"/>
              <a:gd name="connsiteX87" fmla="*/ 4406893 w 7462755"/>
              <a:gd name="connsiteY87" fmla="*/ 5023038 h 5792782"/>
              <a:gd name="connsiteX88" fmla="*/ 4396296 w 7462755"/>
              <a:gd name="connsiteY88" fmla="*/ 5049414 h 5792782"/>
              <a:gd name="connsiteX89" fmla="*/ 4396297 w 7462755"/>
              <a:gd name="connsiteY89" fmla="*/ 5049413 h 5792782"/>
              <a:gd name="connsiteX90" fmla="*/ 4397221 w 7462755"/>
              <a:gd name="connsiteY90" fmla="*/ 5032565 h 5792782"/>
              <a:gd name="connsiteX91" fmla="*/ 4406894 w 7462755"/>
              <a:gd name="connsiteY91" fmla="*/ 5023038 h 5792782"/>
              <a:gd name="connsiteX92" fmla="*/ 5852442 w 7462755"/>
              <a:gd name="connsiteY92" fmla="*/ 5017330 h 5792782"/>
              <a:gd name="connsiteX93" fmla="*/ 5866947 w 7462755"/>
              <a:gd name="connsiteY93" fmla="*/ 5057555 h 5792782"/>
              <a:gd name="connsiteX94" fmla="*/ 5848909 w 7462755"/>
              <a:gd name="connsiteY94" fmla="*/ 5044138 h 5792782"/>
              <a:gd name="connsiteX95" fmla="*/ 5847965 w 7462755"/>
              <a:gd name="connsiteY95" fmla="*/ 5020695 h 5792782"/>
              <a:gd name="connsiteX96" fmla="*/ 5852442 w 7462755"/>
              <a:gd name="connsiteY96" fmla="*/ 5017330 h 5792782"/>
              <a:gd name="connsiteX97" fmla="*/ 5221943 w 7462755"/>
              <a:gd name="connsiteY97" fmla="*/ 5014412 h 5792782"/>
              <a:gd name="connsiteX98" fmla="*/ 5202343 w 7462755"/>
              <a:gd name="connsiteY98" fmla="*/ 5071782 h 5792782"/>
              <a:gd name="connsiteX99" fmla="*/ 5221943 w 7462755"/>
              <a:gd name="connsiteY99" fmla="*/ 5014412 h 5792782"/>
              <a:gd name="connsiteX100" fmla="*/ 5036870 w 7462755"/>
              <a:gd name="connsiteY100" fmla="*/ 4983252 h 5792782"/>
              <a:gd name="connsiteX101" fmla="*/ 5012320 w 7462755"/>
              <a:gd name="connsiteY101" fmla="*/ 5025513 h 5792782"/>
              <a:gd name="connsiteX102" fmla="*/ 5010758 w 7462755"/>
              <a:gd name="connsiteY102" fmla="*/ 4986605 h 5792782"/>
              <a:gd name="connsiteX103" fmla="*/ 5036870 w 7462755"/>
              <a:gd name="connsiteY103" fmla="*/ 4983252 h 5792782"/>
              <a:gd name="connsiteX104" fmla="*/ 5093522 w 7462755"/>
              <a:gd name="connsiteY104" fmla="*/ 4976025 h 5792782"/>
              <a:gd name="connsiteX105" fmla="*/ 5125528 w 7462755"/>
              <a:gd name="connsiteY105" fmla="*/ 5011155 h 5792782"/>
              <a:gd name="connsiteX106" fmla="*/ 5086655 w 7462755"/>
              <a:gd name="connsiteY106" fmla="*/ 5023919 h 5792782"/>
              <a:gd name="connsiteX107" fmla="*/ 5072978 w 7462755"/>
              <a:gd name="connsiteY107" fmla="*/ 5010017 h 5792782"/>
              <a:gd name="connsiteX108" fmla="*/ 5093522 w 7462755"/>
              <a:gd name="connsiteY108" fmla="*/ 4976025 h 5792782"/>
              <a:gd name="connsiteX109" fmla="*/ 5620016 w 7462755"/>
              <a:gd name="connsiteY109" fmla="*/ 4949420 h 5792782"/>
              <a:gd name="connsiteX110" fmla="*/ 5666411 w 7462755"/>
              <a:gd name="connsiteY110" fmla="*/ 4965637 h 5792782"/>
              <a:gd name="connsiteX111" fmla="*/ 5623467 w 7462755"/>
              <a:gd name="connsiteY111" fmla="*/ 4986670 h 5792782"/>
              <a:gd name="connsiteX112" fmla="*/ 5600154 w 7462755"/>
              <a:gd name="connsiteY112" fmla="*/ 4950563 h 5792782"/>
              <a:gd name="connsiteX113" fmla="*/ 5620016 w 7462755"/>
              <a:gd name="connsiteY113" fmla="*/ 4949420 h 5792782"/>
              <a:gd name="connsiteX114" fmla="*/ 5091671 w 7462755"/>
              <a:gd name="connsiteY114" fmla="*/ 4929269 h 5792782"/>
              <a:gd name="connsiteX115" fmla="*/ 5093233 w 7462755"/>
              <a:gd name="connsiteY115" fmla="*/ 4968241 h 5792782"/>
              <a:gd name="connsiteX116" fmla="*/ 5040618 w 7462755"/>
              <a:gd name="connsiteY116" fmla="*/ 4967103 h 5792782"/>
              <a:gd name="connsiteX117" fmla="*/ 5091671 w 7462755"/>
              <a:gd name="connsiteY117" fmla="*/ 4929269 h 5792782"/>
              <a:gd name="connsiteX118" fmla="*/ 5357521 w 7462755"/>
              <a:gd name="connsiteY118" fmla="*/ 4903122 h 5792782"/>
              <a:gd name="connsiteX119" fmla="*/ 5380540 w 7462755"/>
              <a:gd name="connsiteY119" fmla="*/ 4931610 h 5792782"/>
              <a:gd name="connsiteX120" fmla="*/ 5367776 w 7462755"/>
              <a:gd name="connsiteY120" fmla="*/ 4941086 h 5792782"/>
              <a:gd name="connsiteX121" fmla="*/ 5357521 w 7462755"/>
              <a:gd name="connsiteY121" fmla="*/ 4903122 h 5792782"/>
              <a:gd name="connsiteX122" fmla="*/ 5312161 w 7462755"/>
              <a:gd name="connsiteY122" fmla="*/ 4861934 h 5792782"/>
              <a:gd name="connsiteX123" fmla="*/ 5294695 w 7462755"/>
              <a:gd name="connsiteY123" fmla="*/ 4872105 h 5792782"/>
              <a:gd name="connsiteX124" fmla="*/ 5277616 w 7462755"/>
              <a:gd name="connsiteY124" fmla="*/ 4874145 h 5792782"/>
              <a:gd name="connsiteX125" fmla="*/ 5277616 w 7462755"/>
              <a:gd name="connsiteY125" fmla="*/ 4874146 h 5792782"/>
              <a:gd name="connsiteX126" fmla="*/ 5312162 w 7462755"/>
              <a:gd name="connsiteY126" fmla="*/ 4861935 h 5792782"/>
              <a:gd name="connsiteX127" fmla="*/ 5779833 w 7462755"/>
              <a:gd name="connsiteY127" fmla="*/ 4836007 h 5792782"/>
              <a:gd name="connsiteX128" fmla="*/ 5783954 w 7462755"/>
              <a:gd name="connsiteY128" fmla="*/ 4840903 h 5792782"/>
              <a:gd name="connsiteX129" fmla="*/ 5772718 w 7462755"/>
              <a:gd name="connsiteY129" fmla="*/ 4889419 h 5792782"/>
              <a:gd name="connsiteX130" fmla="*/ 5775846 w 7462755"/>
              <a:gd name="connsiteY130" fmla="*/ 4837241 h 5792782"/>
              <a:gd name="connsiteX131" fmla="*/ 5779833 w 7462755"/>
              <a:gd name="connsiteY131" fmla="*/ 4836007 h 5792782"/>
              <a:gd name="connsiteX132" fmla="*/ 3647362 w 7462755"/>
              <a:gd name="connsiteY132" fmla="*/ 4816026 h 5792782"/>
              <a:gd name="connsiteX133" fmla="*/ 3669762 w 7462755"/>
              <a:gd name="connsiteY133" fmla="*/ 4828790 h 5792782"/>
              <a:gd name="connsiteX134" fmla="*/ 3652670 w 7462755"/>
              <a:gd name="connsiteY134" fmla="*/ 4838786 h 5792782"/>
              <a:gd name="connsiteX135" fmla="*/ 3653286 w 7462755"/>
              <a:gd name="connsiteY135" fmla="*/ 4854414 h 5792782"/>
              <a:gd name="connsiteX136" fmla="*/ 3647362 w 7462755"/>
              <a:gd name="connsiteY136" fmla="*/ 4816026 h 5792782"/>
              <a:gd name="connsiteX137" fmla="*/ 5248344 w 7462755"/>
              <a:gd name="connsiteY137" fmla="*/ 4810453 h 5792782"/>
              <a:gd name="connsiteX138" fmla="*/ 5248343 w 7462755"/>
              <a:gd name="connsiteY138" fmla="*/ 4810454 h 5792782"/>
              <a:gd name="connsiteX139" fmla="*/ 5236268 w 7462755"/>
              <a:gd name="connsiteY139" fmla="*/ 4824655 h 5792782"/>
              <a:gd name="connsiteX140" fmla="*/ 5245625 w 7462755"/>
              <a:gd name="connsiteY140" fmla="*/ 4824750 h 5792782"/>
              <a:gd name="connsiteX141" fmla="*/ 5247606 w 7462755"/>
              <a:gd name="connsiteY141" fmla="*/ 4826944 h 5792782"/>
              <a:gd name="connsiteX142" fmla="*/ 5251371 w 7462755"/>
              <a:gd name="connsiteY142" fmla="*/ 4833940 h 5792782"/>
              <a:gd name="connsiteX143" fmla="*/ 5256205 w 7462755"/>
              <a:gd name="connsiteY143" fmla="*/ 4846497 h 5792782"/>
              <a:gd name="connsiteX144" fmla="*/ 5256253 w 7462755"/>
              <a:gd name="connsiteY144" fmla="*/ 4846627 h 5792782"/>
              <a:gd name="connsiteX145" fmla="*/ 5263649 w 7462755"/>
              <a:gd name="connsiteY145" fmla="*/ 4852429 h 5792782"/>
              <a:gd name="connsiteX146" fmla="*/ 5263649 w 7462755"/>
              <a:gd name="connsiteY146" fmla="*/ 4852427 h 5792782"/>
              <a:gd name="connsiteX147" fmla="*/ 5256254 w 7462755"/>
              <a:gd name="connsiteY147" fmla="*/ 4846626 h 5792782"/>
              <a:gd name="connsiteX148" fmla="*/ 5256205 w 7462755"/>
              <a:gd name="connsiteY148" fmla="*/ 4846497 h 5792782"/>
              <a:gd name="connsiteX149" fmla="*/ 5251802 w 7462755"/>
              <a:gd name="connsiteY149" fmla="*/ 4834743 h 5792782"/>
              <a:gd name="connsiteX150" fmla="*/ 5251371 w 7462755"/>
              <a:gd name="connsiteY150" fmla="*/ 4833940 h 5792782"/>
              <a:gd name="connsiteX151" fmla="*/ 5249474 w 7462755"/>
              <a:gd name="connsiteY151" fmla="*/ 4829013 h 5792782"/>
              <a:gd name="connsiteX152" fmla="*/ 5247606 w 7462755"/>
              <a:gd name="connsiteY152" fmla="*/ 4826944 h 5792782"/>
              <a:gd name="connsiteX153" fmla="*/ 5246430 w 7462755"/>
              <a:gd name="connsiteY153" fmla="*/ 4824758 h 5792782"/>
              <a:gd name="connsiteX154" fmla="*/ 5245625 w 7462755"/>
              <a:gd name="connsiteY154" fmla="*/ 4824750 h 5792782"/>
              <a:gd name="connsiteX155" fmla="*/ 5244490 w 7462755"/>
              <a:gd name="connsiteY155" fmla="*/ 4823493 h 5792782"/>
              <a:gd name="connsiteX156" fmla="*/ 5236269 w 7462755"/>
              <a:gd name="connsiteY156" fmla="*/ 4824654 h 5792782"/>
              <a:gd name="connsiteX157" fmla="*/ 3751223 w 7462755"/>
              <a:gd name="connsiteY157" fmla="*/ 4786982 h 5792782"/>
              <a:gd name="connsiteX158" fmla="*/ 3734750 w 7462755"/>
              <a:gd name="connsiteY158" fmla="*/ 4812640 h 5792782"/>
              <a:gd name="connsiteX159" fmla="*/ 3741697 w 7462755"/>
              <a:gd name="connsiteY159" fmla="*/ 4818507 h 5792782"/>
              <a:gd name="connsiteX160" fmla="*/ 3741698 w 7462755"/>
              <a:gd name="connsiteY160" fmla="*/ 4818507 h 5792782"/>
              <a:gd name="connsiteX161" fmla="*/ 3734751 w 7462755"/>
              <a:gd name="connsiteY161" fmla="*/ 4812640 h 5792782"/>
              <a:gd name="connsiteX162" fmla="*/ 3739117 w 7462755"/>
              <a:gd name="connsiteY162" fmla="*/ 4793768 h 5792782"/>
              <a:gd name="connsiteX163" fmla="*/ 5764106 w 7462755"/>
              <a:gd name="connsiteY163" fmla="*/ 4742679 h 5792782"/>
              <a:gd name="connsiteX164" fmla="*/ 5772132 w 7462755"/>
              <a:gd name="connsiteY164" fmla="*/ 4763996 h 5792782"/>
              <a:gd name="connsiteX165" fmla="*/ 5769302 w 7462755"/>
              <a:gd name="connsiteY165" fmla="*/ 4803590 h 5792782"/>
              <a:gd name="connsiteX166" fmla="*/ 5757188 w 7462755"/>
              <a:gd name="connsiteY166" fmla="*/ 4828725 h 5792782"/>
              <a:gd name="connsiteX167" fmla="*/ 5734822 w 7462755"/>
              <a:gd name="connsiteY167" fmla="*/ 4815797 h 5792782"/>
              <a:gd name="connsiteX168" fmla="*/ 5745046 w 7462755"/>
              <a:gd name="connsiteY168" fmla="*/ 4744071 h 5792782"/>
              <a:gd name="connsiteX169" fmla="*/ 5764106 w 7462755"/>
              <a:gd name="connsiteY169" fmla="*/ 4742679 h 5792782"/>
              <a:gd name="connsiteX170" fmla="*/ 3429668 w 7462755"/>
              <a:gd name="connsiteY170" fmla="*/ 4734042 h 5792782"/>
              <a:gd name="connsiteX171" fmla="*/ 3416904 w 7462755"/>
              <a:gd name="connsiteY171" fmla="*/ 4743484 h 5792782"/>
              <a:gd name="connsiteX172" fmla="*/ 3421884 w 7462755"/>
              <a:gd name="connsiteY172" fmla="*/ 4758528 h 5792782"/>
              <a:gd name="connsiteX173" fmla="*/ 3400133 w 7462755"/>
              <a:gd name="connsiteY173" fmla="*/ 4761293 h 5792782"/>
              <a:gd name="connsiteX174" fmla="*/ 3429668 w 7462755"/>
              <a:gd name="connsiteY174" fmla="*/ 4734042 h 5792782"/>
              <a:gd name="connsiteX175" fmla="*/ 6273779 w 7462755"/>
              <a:gd name="connsiteY175" fmla="*/ 4723524 h 5792782"/>
              <a:gd name="connsiteX176" fmla="*/ 6296733 w 7462755"/>
              <a:gd name="connsiteY176" fmla="*/ 4751917 h 5792782"/>
              <a:gd name="connsiteX177" fmla="*/ 6273779 w 7462755"/>
              <a:gd name="connsiteY177" fmla="*/ 4723524 h 5792782"/>
              <a:gd name="connsiteX178" fmla="*/ 3367772 w 7462755"/>
              <a:gd name="connsiteY178" fmla="*/ 4718542 h 5792782"/>
              <a:gd name="connsiteX179" fmla="*/ 3363732 w 7462755"/>
              <a:gd name="connsiteY179" fmla="*/ 4726811 h 5792782"/>
              <a:gd name="connsiteX180" fmla="*/ 3382064 w 7462755"/>
              <a:gd name="connsiteY180" fmla="*/ 4747913 h 5792782"/>
              <a:gd name="connsiteX181" fmla="*/ 3351002 w 7462755"/>
              <a:gd name="connsiteY181" fmla="*/ 4736256 h 5792782"/>
              <a:gd name="connsiteX182" fmla="*/ 3367772 w 7462755"/>
              <a:gd name="connsiteY182" fmla="*/ 4718542 h 5792782"/>
              <a:gd name="connsiteX183" fmla="*/ 6315210 w 7462755"/>
              <a:gd name="connsiteY183" fmla="*/ 4715875 h 5792782"/>
              <a:gd name="connsiteX184" fmla="*/ 6315209 w 7462755"/>
              <a:gd name="connsiteY184" fmla="*/ 4715876 h 5792782"/>
              <a:gd name="connsiteX185" fmla="*/ 6313565 w 7462755"/>
              <a:gd name="connsiteY185" fmla="*/ 4734042 h 5792782"/>
              <a:gd name="connsiteX186" fmla="*/ 6329928 w 7462755"/>
              <a:gd name="connsiteY186" fmla="*/ 4734810 h 5792782"/>
              <a:gd name="connsiteX187" fmla="*/ 6331298 w 7462755"/>
              <a:gd name="connsiteY187" fmla="*/ 4734958 h 5792782"/>
              <a:gd name="connsiteX188" fmla="*/ 6334137 w 7462755"/>
              <a:gd name="connsiteY188" fmla="*/ 4735554 h 5792782"/>
              <a:gd name="connsiteX189" fmla="*/ 6334550 w 7462755"/>
              <a:gd name="connsiteY189" fmla="*/ 4735308 h 5792782"/>
              <a:gd name="connsiteX190" fmla="*/ 6335979 w 7462755"/>
              <a:gd name="connsiteY190" fmla="*/ 4735462 h 5792782"/>
              <a:gd name="connsiteX191" fmla="*/ 6340389 w 7462755"/>
              <a:gd name="connsiteY191" fmla="*/ 4731843 h 5792782"/>
              <a:gd name="connsiteX192" fmla="*/ 6340389 w 7462755"/>
              <a:gd name="connsiteY192" fmla="*/ 4731842 h 5792782"/>
              <a:gd name="connsiteX193" fmla="*/ 6334550 w 7462755"/>
              <a:gd name="connsiteY193" fmla="*/ 4735308 h 5792782"/>
              <a:gd name="connsiteX194" fmla="*/ 6331298 w 7462755"/>
              <a:gd name="connsiteY194" fmla="*/ 4734958 h 5792782"/>
              <a:gd name="connsiteX195" fmla="*/ 6325064 w 7462755"/>
              <a:gd name="connsiteY195" fmla="*/ 4733650 h 5792782"/>
              <a:gd name="connsiteX196" fmla="*/ 6313566 w 7462755"/>
              <a:gd name="connsiteY196" fmla="*/ 4734041 h 5792782"/>
              <a:gd name="connsiteX197" fmla="*/ 5143812 w 7462755"/>
              <a:gd name="connsiteY197" fmla="*/ 4701126 h 5792782"/>
              <a:gd name="connsiteX198" fmla="*/ 5143811 w 7462755"/>
              <a:gd name="connsiteY198" fmla="*/ 4701127 h 5792782"/>
              <a:gd name="connsiteX199" fmla="*/ 5140186 w 7462755"/>
              <a:gd name="connsiteY199" fmla="*/ 4719357 h 5792782"/>
              <a:gd name="connsiteX200" fmla="*/ 5140187 w 7462755"/>
              <a:gd name="connsiteY200" fmla="*/ 4719356 h 5792782"/>
              <a:gd name="connsiteX201" fmla="*/ 5157123 w 7462755"/>
              <a:gd name="connsiteY201" fmla="*/ 4703675 h 5792782"/>
              <a:gd name="connsiteX202" fmla="*/ 5157131 w 7462755"/>
              <a:gd name="connsiteY202" fmla="*/ 4703668 h 5792782"/>
              <a:gd name="connsiteX203" fmla="*/ 5157131 w 7462755"/>
              <a:gd name="connsiteY203" fmla="*/ 4703667 h 5792782"/>
              <a:gd name="connsiteX204" fmla="*/ 5157123 w 7462755"/>
              <a:gd name="connsiteY204" fmla="*/ 4703675 h 5792782"/>
              <a:gd name="connsiteX205" fmla="*/ 5147208 w 7462755"/>
              <a:gd name="connsiteY205" fmla="*/ 4711612 h 5792782"/>
              <a:gd name="connsiteX206" fmla="*/ 5140187 w 7462755"/>
              <a:gd name="connsiteY206" fmla="*/ 4719356 h 5792782"/>
              <a:gd name="connsiteX207" fmla="*/ 5140187 w 7462755"/>
              <a:gd name="connsiteY207" fmla="*/ 4719356 h 5792782"/>
              <a:gd name="connsiteX208" fmla="*/ 5137215 w 7462755"/>
              <a:gd name="connsiteY208" fmla="*/ 4709677 h 5792782"/>
              <a:gd name="connsiteX209" fmla="*/ 6062008 w 7462755"/>
              <a:gd name="connsiteY209" fmla="*/ 4680026 h 5792782"/>
              <a:gd name="connsiteX210" fmla="*/ 6112671 w 7462755"/>
              <a:gd name="connsiteY210" fmla="*/ 4744068 h 5792782"/>
              <a:gd name="connsiteX211" fmla="*/ 6088773 w 7462755"/>
              <a:gd name="connsiteY211" fmla="*/ 4692267 h 5792782"/>
              <a:gd name="connsiteX212" fmla="*/ 6116776 w 7462755"/>
              <a:gd name="connsiteY212" fmla="*/ 4735734 h 5792782"/>
              <a:gd name="connsiteX213" fmla="*/ 6178344 w 7462755"/>
              <a:gd name="connsiteY213" fmla="*/ 4743549 h 5792782"/>
              <a:gd name="connsiteX214" fmla="*/ 6144157 w 7462755"/>
              <a:gd name="connsiteY214" fmla="*/ 4763607 h 5792782"/>
              <a:gd name="connsiteX215" fmla="*/ 6155260 w 7462755"/>
              <a:gd name="connsiteY215" fmla="*/ 4824819 h 5792782"/>
              <a:gd name="connsiteX216" fmla="*/ 6117655 w 7462755"/>
              <a:gd name="connsiteY216" fmla="*/ 4759177 h 5792782"/>
              <a:gd name="connsiteX217" fmla="*/ 6101797 w 7462755"/>
              <a:gd name="connsiteY217" fmla="*/ 4800300 h 5792782"/>
              <a:gd name="connsiteX218" fmla="*/ 6061065 w 7462755"/>
              <a:gd name="connsiteY218" fmla="*/ 4766342 h 5792782"/>
              <a:gd name="connsiteX219" fmla="*/ 6072885 w 7462755"/>
              <a:gd name="connsiteY219" fmla="*/ 4733488 h 5792782"/>
              <a:gd name="connsiteX220" fmla="*/ 6029353 w 7462755"/>
              <a:gd name="connsiteY220" fmla="*/ 4738992 h 5792782"/>
              <a:gd name="connsiteX221" fmla="*/ 6062008 w 7462755"/>
              <a:gd name="connsiteY221" fmla="*/ 4680026 h 5792782"/>
              <a:gd name="connsiteX222" fmla="*/ 5593935 w 7462755"/>
              <a:gd name="connsiteY222" fmla="*/ 4679808 h 5792782"/>
              <a:gd name="connsiteX223" fmla="*/ 5602594 w 7462755"/>
              <a:gd name="connsiteY223" fmla="*/ 4683833 h 5792782"/>
              <a:gd name="connsiteX224" fmla="*/ 5590838 w 7462755"/>
              <a:gd name="connsiteY224" fmla="*/ 4716652 h 5792782"/>
              <a:gd name="connsiteX225" fmla="*/ 5593935 w 7462755"/>
              <a:gd name="connsiteY225" fmla="*/ 4679808 h 5792782"/>
              <a:gd name="connsiteX226" fmla="*/ 5474831 w 7462755"/>
              <a:gd name="connsiteY226" fmla="*/ 4661010 h 5792782"/>
              <a:gd name="connsiteX227" fmla="*/ 5481343 w 7462755"/>
              <a:gd name="connsiteY227" fmla="*/ 4715026 h 5792782"/>
              <a:gd name="connsiteX228" fmla="*/ 5474831 w 7462755"/>
              <a:gd name="connsiteY228" fmla="*/ 4661010 h 5792782"/>
              <a:gd name="connsiteX229" fmla="*/ 5385300 w 7462755"/>
              <a:gd name="connsiteY229" fmla="*/ 4615900 h 5792782"/>
              <a:gd name="connsiteX230" fmla="*/ 5399228 w 7462755"/>
              <a:gd name="connsiteY230" fmla="*/ 4631513 h 5792782"/>
              <a:gd name="connsiteX231" fmla="*/ 5376827 w 7462755"/>
              <a:gd name="connsiteY231" fmla="*/ 4618554 h 5792782"/>
              <a:gd name="connsiteX232" fmla="*/ 5385300 w 7462755"/>
              <a:gd name="connsiteY232" fmla="*/ 4615900 h 5792782"/>
              <a:gd name="connsiteX233" fmla="*/ 5571736 w 7462755"/>
              <a:gd name="connsiteY233" fmla="*/ 4605260 h 5792782"/>
              <a:gd name="connsiteX234" fmla="*/ 5590842 w 7462755"/>
              <a:gd name="connsiteY234" fmla="*/ 4606993 h 5792782"/>
              <a:gd name="connsiteX235" fmla="*/ 5609140 w 7462755"/>
              <a:gd name="connsiteY235" fmla="*/ 4628125 h 5792782"/>
              <a:gd name="connsiteX236" fmla="*/ 5637433 w 7462755"/>
              <a:gd name="connsiteY236" fmla="*/ 4679373 h 5792782"/>
              <a:gd name="connsiteX237" fmla="*/ 5611940 w 7462755"/>
              <a:gd name="connsiteY237" fmla="*/ 4698293 h 5792782"/>
              <a:gd name="connsiteX238" fmla="*/ 5565282 w 7462755"/>
              <a:gd name="connsiteY238" fmla="*/ 4625944 h 5792782"/>
              <a:gd name="connsiteX239" fmla="*/ 5571736 w 7462755"/>
              <a:gd name="connsiteY239" fmla="*/ 4605260 h 5792782"/>
              <a:gd name="connsiteX240" fmla="*/ 6233956 w 7462755"/>
              <a:gd name="connsiteY240" fmla="*/ 4603283 h 5792782"/>
              <a:gd name="connsiteX241" fmla="*/ 6245516 w 7462755"/>
              <a:gd name="connsiteY241" fmla="*/ 4672310 h 5792782"/>
              <a:gd name="connsiteX242" fmla="*/ 6236464 w 7462755"/>
              <a:gd name="connsiteY242" fmla="*/ 4665603 h 5792782"/>
              <a:gd name="connsiteX243" fmla="*/ 6223700 w 7462755"/>
              <a:gd name="connsiteY243" fmla="*/ 4675174 h 5792782"/>
              <a:gd name="connsiteX244" fmla="*/ 6233956 w 7462755"/>
              <a:gd name="connsiteY244" fmla="*/ 4603283 h 5792782"/>
              <a:gd name="connsiteX245" fmla="*/ 3457996 w 7462755"/>
              <a:gd name="connsiteY245" fmla="*/ 4602023 h 5792782"/>
              <a:gd name="connsiteX246" fmla="*/ 3458327 w 7462755"/>
              <a:gd name="connsiteY246" fmla="*/ 4603202 h 5792782"/>
              <a:gd name="connsiteX247" fmla="*/ 3465218 w 7462755"/>
              <a:gd name="connsiteY247" fmla="*/ 4603574 h 5792782"/>
              <a:gd name="connsiteX248" fmla="*/ 3468280 w 7462755"/>
              <a:gd name="connsiteY248" fmla="*/ 4603739 h 5792782"/>
              <a:gd name="connsiteX249" fmla="*/ 3468281 w 7462755"/>
              <a:gd name="connsiteY249" fmla="*/ 4603739 h 5792782"/>
              <a:gd name="connsiteX250" fmla="*/ 3465218 w 7462755"/>
              <a:gd name="connsiteY250" fmla="*/ 4603574 h 5792782"/>
              <a:gd name="connsiteX251" fmla="*/ 3458328 w 7462755"/>
              <a:gd name="connsiteY251" fmla="*/ 4603202 h 5792782"/>
              <a:gd name="connsiteX252" fmla="*/ 3457997 w 7462755"/>
              <a:gd name="connsiteY252" fmla="*/ 4602023 h 5792782"/>
              <a:gd name="connsiteX253" fmla="*/ 5717418 w 7462755"/>
              <a:gd name="connsiteY253" fmla="*/ 4579681 h 5792782"/>
              <a:gd name="connsiteX254" fmla="*/ 5701567 w 7462755"/>
              <a:gd name="connsiteY254" fmla="*/ 4585999 h 5792782"/>
              <a:gd name="connsiteX255" fmla="*/ 5690656 w 7462755"/>
              <a:gd name="connsiteY255" fmla="*/ 4586717 h 5792782"/>
              <a:gd name="connsiteX256" fmla="*/ 5686305 w 7462755"/>
              <a:gd name="connsiteY256" fmla="*/ 4587003 h 5792782"/>
              <a:gd name="connsiteX257" fmla="*/ 5692526 w 7462755"/>
              <a:gd name="connsiteY257" fmla="*/ 4633171 h 5792782"/>
              <a:gd name="connsiteX258" fmla="*/ 5692531 w 7462755"/>
              <a:gd name="connsiteY258" fmla="*/ 4633172 h 5792782"/>
              <a:gd name="connsiteX259" fmla="*/ 5704696 w 7462755"/>
              <a:gd name="connsiteY259" fmla="*/ 4637612 h 5792782"/>
              <a:gd name="connsiteX260" fmla="*/ 5710747 w 7462755"/>
              <a:gd name="connsiteY260" fmla="*/ 4639847 h 5792782"/>
              <a:gd name="connsiteX261" fmla="*/ 5710758 w 7462755"/>
              <a:gd name="connsiteY261" fmla="*/ 4639852 h 5792782"/>
              <a:gd name="connsiteX262" fmla="*/ 5710759 w 7462755"/>
              <a:gd name="connsiteY262" fmla="*/ 4639852 h 5792782"/>
              <a:gd name="connsiteX263" fmla="*/ 5710747 w 7462755"/>
              <a:gd name="connsiteY263" fmla="*/ 4639847 h 5792782"/>
              <a:gd name="connsiteX264" fmla="*/ 5701962 w 7462755"/>
              <a:gd name="connsiteY264" fmla="*/ 4635881 h 5792782"/>
              <a:gd name="connsiteX265" fmla="*/ 5692531 w 7462755"/>
              <a:gd name="connsiteY265" fmla="*/ 4633172 h 5792782"/>
              <a:gd name="connsiteX266" fmla="*/ 5692527 w 7462755"/>
              <a:gd name="connsiteY266" fmla="*/ 4633171 h 5792782"/>
              <a:gd name="connsiteX267" fmla="*/ 5686306 w 7462755"/>
              <a:gd name="connsiteY267" fmla="*/ 4587003 h 5792782"/>
              <a:gd name="connsiteX268" fmla="*/ 5690656 w 7462755"/>
              <a:gd name="connsiteY268" fmla="*/ 4586717 h 5792782"/>
              <a:gd name="connsiteX269" fmla="*/ 5701567 w 7462755"/>
              <a:gd name="connsiteY269" fmla="*/ 4585999 h 5792782"/>
              <a:gd name="connsiteX270" fmla="*/ 5701567 w 7462755"/>
              <a:gd name="connsiteY270" fmla="*/ 4585999 h 5792782"/>
              <a:gd name="connsiteX271" fmla="*/ 5701568 w 7462755"/>
              <a:gd name="connsiteY271" fmla="*/ 4585999 h 5792782"/>
              <a:gd name="connsiteX272" fmla="*/ 5717419 w 7462755"/>
              <a:gd name="connsiteY272" fmla="*/ 4579681 h 5792782"/>
              <a:gd name="connsiteX273" fmla="*/ 5321832 w 7462755"/>
              <a:gd name="connsiteY273" fmla="*/ 4555093 h 5792782"/>
              <a:gd name="connsiteX274" fmla="*/ 5314346 w 7462755"/>
              <a:gd name="connsiteY274" fmla="*/ 4587392 h 5792782"/>
              <a:gd name="connsiteX275" fmla="*/ 5327726 w 7462755"/>
              <a:gd name="connsiteY275" fmla="*/ 4593645 h 5792782"/>
              <a:gd name="connsiteX276" fmla="*/ 5327726 w 7462755"/>
              <a:gd name="connsiteY276" fmla="*/ 4593644 h 5792782"/>
              <a:gd name="connsiteX277" fmla="*/ 5314347 w 7462755"/>
              <a:gd name="connsiteY277" fmla="*/ 4587392 h 5792782"/>
              <a:gd name="connsiteX278" fmla="*/ 5316808 w 7462755"/>
              <a:gd name="connsiteY278" fmla="*/ 4569290 h 5792782"/>
              <a:gd name="connsiteX279" fmla="*/ 5321833 w 7462755"/>
              <a:gd name="connsiteY279" fmla="*/ 4555093 h 5792782"/>
              <a:gd name="connsiteX280" fmla="*/ 5233849 w 7462755"/>
              <a:gd name="connsiteY280" fmla="*/ 4551592 h 5792782"/>
              <a:gd name="connsiteX281" fmla="*/ 5226444 w 7462755"/>
              <a:gd name="connsiteY281" fmla="*/ 4557872 h 5792782"/>
              <a:gd name="connsiteX282" fmla="*/ 5225199 w 7462755"/>
              <a:gd name="connsiteY282" fmla="*/ 4558621 h 5792782"/>
              <a:gd name="connsiteX283" fmla="*/ 5226443 w 7462755"/>
              <a:gd name="connsiteY283" fmla="*/ 4557873 h 5792782"/>
              <a:gd name="connsiteX284" fmla="*/ 5226444 w 7462755"/>
              <a:gd name="connsiteY284" fmla="*/ 4557872 h 5792782"/>
              <a:gd name="connsiteX285" fmla="*/ 5226444 w 7462755"/>
              <a:gd name="connsiteY285" fmla="*/ 4557872 h 5792782"/>
              <a:gd name="connsiteX286" fmla="*/ 5189883 w 7462755"/>
              <a:gd name="connsiteY286" fmla="*/ 4551554 h 5792782"/>
              <a:gd name="connsiteX287" fmla="*/ 5182187 w 7462755"/>
              <a:gd name="connsiteY287" fmla="*/ 4565187 h 5792782"/>
              <a:gd name="connsiteX288" fmla="*/ 5182191 w 7462755"/>
              <a:gd name="connsiteY288" fmla="*/ 4565186 h 5792782"/>
              <a:gd name="connsiteX289" fmla="*/ 5191105 w 7462755"/>
              <a:gd name="connsiteY289" fmla="*/ 4564484 h 5792782"/>
              <a:gd name="connsiteX290" fmla="*/ 5193855 w 7462755"/>
              <a:gd name="connsiteY290" fmla="*/ 4566374 h 5792782"/>
              <a:gd name="connsiteX291" fmla="*/ 5204228 w 7462755"/>
              <a:gd name="connsiteY291" fmla="*/ 4570102 h 5792782"/>
              <a:gd name="connsiteX292" fmla="*/ 5204228 w 7462755"/>
              <a:gd name="connsiteY292" fmla="*/ 4570101 h 5792782"/>
              <a:gd name="connsiteX293" fmla="*/ 5198125 w 7462755"/>
              <a:gd name="connsiteY293" fmla="*/ 4570166 h 5792782"/>
              <a:gd name="connsiteX294" fmla="*/ 5191734 w 7462755"/>
              <a:gd name="connsiteY294" fmla="*/ 4564434 h 5792782"/>
              <a:gd name="connsiteX295" fmla="*/ 5191105 w 7462755"/>
              <a:gd name="connsiteY295" fmla="*/ 4564484 h 5792782"/>
              <a:gd name="connsiteX296" fmla="*/ 5189262 w 7462755"/>
              <a:gd name="connsiteY296" fmla="*/ 4563216 h 5792782"/>
              <a:gd name="connsiteX297" fmla="*/ 5182191 w 7462755"/>
              <a:gd name="connsiteY297" fmla="*/ 4565186 h 5792782"/>
              <a:gd name="connsiteX298" fmla="*/ 5182188 w 7462755"/>
              <a:gd name="connsiteY298" fmla="*/ 4565186 h 5792782"/>
              <a:gd name="connsiteX299" fmla="*/ 6196645 w 7462755"/>
              <a:gd name="connsiteY299" fmla="*/ 4545295 h 5792782"/>
              <a:gd name="connsiteX300" fmla="*/ 6194789 w 7462755"/>
              <a:gd name="connsiteY300" fmla="*/ 4608233 h 5792782"/>
              <a:gd name="connsiteX301" fmla="*/ 6189809 w 7462755"/>
              <a:gd name="connsiteY301" fmla="*/ 4593189 h 5792782"/>
              <a:gd name="connsiteX302" fmla="*/ 6196645 w 7462755"/>
              <a:gd name="connsiteY302" fmla="*/ 4545295 h 5792782"/>
              <a:gd name="connsiteX303" fmla="*/ 5216080 w 7462755"/>
              <a:gd name="connsiteY303" fmla="*/ 4537317 h 5792782"/>
              <a:gd name="connsiteX304" fmla="*/ 5208949 w 7462755"/>
              <a:gd name="connsiteY304" fmla="*/ 4577493 h 5792782"/>
              <a:gd name="connsiteX305" fmla="*/ 5208950 w 7462755"/>
              <a:gd name="connsiteY305" fmla="*/ 4577491 h 5792782"/>
              <a:gd name="connsiteX306" fmla="*/ 5212504 w 7462755"/>
              <a:gd name="connsiteY306" fmla="*/ 4557391 h 5792782"/>
              <a:gd name="connsiteX307" fmla="*/ 5216081 w 7462755"/>
              <a:gd name="connsiteY307" fmla="*/ 4537317 h 5792782"/>
              <a:gd name="connsiteX308" fmla="*/ 5707952 w 7462755"/>
              <a:gd name="connsiteY308" fmla="*/ 4530532 h 5792782"/>
              <a:gd name="connsiteX309" fmla="*/ 5716044 w 7462755"/>
              <a:gd name="connsiteY309" fmla="*/ 4532819 h 5792782"/>
              <a:gd name="connsiteX310" fmla="*/ 5716045 w 7462755"/>
              <a:gd name="connsiteY310" fmla="*/ 4532818 h 5792782"/>
              <a:gd name="connsiteX311" fmla="*/ 5711271 w 7462755"/>
              <a:gd name="connsiteY311" fmla="*/ 4512403 h 5792782"/>
              <a:gd name="connsiteX312" fmla="*/ 5708427 w 7462755"/>
              <a:gd name="connsiteY312" fmla="*/ 4513104 h 5792782"/>
              <a:gd name="connsiteX313" fmla="*/ 5704137 w 7462755"/>
              <a:gd name="connsiteY313" fmla="*/ 4514161 h 5792782"/>
              <a:gd name="connsiteX314" fmla="*/ 5704137 w 7462755"/>
              <a:gd name="connsiteY314" fmla="*/ 4514162 h 5792782"/>
              <a:gd name="connsiteX315" fmla="*/ 5704136 w 7462755"/>
              <a:gd name="connsiteY315" fmla="*/ 4514162 h 5792782"/>
              <a:gd name="connsiteX316" fmla="*/ 5701219 w 7462755"/>
              <a:gd name="connsiteY316" fmla="*/ 4522437 h 5792782"/>
              <a:gd name="connsiteX317" fmla="*/ 5707866 w 7462755"/>
              <a:gd name="connsiteY317" fmla="*/ 4530508 h 5792782"/>
              <a:gd name="connsiteX318" fmla="*/ 5707867 w 7462755"/>
              <a:gd name="connsiteY318" fmla="*/ 4530508 h 5792782"/>
              <a:gd name="connsiteX319" fmla="*/ 5701220 w 7462755"/>
              <a:gd name="connsiteY319" fmla="*/ 4522437 h 5792782"/>
              <a:gd name="connsiteX320" fmla="*/ 5704137 w 7462755"/>
              <a:gd name="connsiteY320" fmla="*/ 4514162 h 5792782"/>
              <a:gd name="connsiteX321" fmla="*/ 5708427 w 7462755"/>
              <a:gd name="connsiteY321" fmla="*/ 4513104 h 5792782"/>
              <a:gd name="connsiteX322" fmla="*/ 5711272 w 7462755"/>
              <a:gd name="connsiteY322" fmla="*/ 4512403 h 5792782"/>
              <a:gd name="connsiteX323" fmla="*/ 5385442 w 7462755"/>
              <a:gd name="connsiteY323" fmla="*/ 4506257 h 5792782"/>
              <a:gd name="connsiteX324" fmla="*/ 5411992 w 7462755"/>
              <a:gd name="connsiteY324" fmla="*/ 4512376 h 5792782"/>
              <a:gd name="connsiteX325" fmla="*/ 5396138 w 7462755"/>
              <a:gd name="connsiteY325" fmla="*/ 4553468 h 5792782"/>
              <a:gd name="connsiteX326" fmla="*/ 5377775 w 7462755"/>
              <a:gd name="connsiteY326" fmla="*/ 4532431 h 5792782"/>
              <a:gd name="connsiteX327" fmla="*/ 5364457 w 7462755"/>
              <a:gd name="connsiteY327" fmla="*/ 4526214 h 5792782"/>
              <a:gd name="connsiteX328" fmla="*/ 5385442 w 7462755"/>
              <a:gd name="connsiteY328" fmla="*/ 4506257 h 5792782"/>
              <a:gd name="connsiteX329" fmla="*/ 6273844 w 7462755"/>
              <a:gd name="connsiteY329" fmla="*/ 4504139 h 5792782"/>
              <a:gd name="connsiteX330" fmla="*/ 6271954 w 7462755"/>
              <a:gd name="connsiteY330" fmla="*/ 4567077 h 5792782"/>
              <a:gd name="connsiteX331" fmla="*/ 6295862 w 7462755"/>
              <a:gd name="connsiteY331" fmla="*/ 4556656 h 5792782"/>
              <a:gd name="connsiteX332" fmla="*/ 6271955 w 7462755"/>
              <a:gd name="connsiteY332" fmla="*/ 4567076 h 5792782"/>
              <a:gd name="connsiteX333" fmla="*/ 6271044 w 7462755"/>
              <a:gd name="connsiteY333" fmla="*/ 4532773 h 5792782"/>
              <a:gd name="connsiteX334" fmla="*/ 6273845 w 7462755"/>
              <a:gd name="connsiteY334" fmla="*/ 4504140 h 5792782"/>
              <a:gd name="connsiteX335" fmla="*/ 6242751 w 7462755"/>
              <a:gd name="connsiteY335" fmla="*/ 4492481 h 5792782"/>
              <a:gd name="connsiteX336" fmla="*/ 6248320 w 7462755"/>
              <a:gd name="connsiteY336" fmla="*/ 4523055 h 5792782"/>
              <a:gd name="connsiteX337" fmla="*/ 6244279 w 7462755"/>
              <a:gd name="connsiteY337" fmla="*/ 4531423 h 5792782"/>
              <a:gd name="connsiteX338" fmla="*/ 6235620 w 7462755"/>
              <a:gd name="connsiteY338" fmla="*/ 4532531 h 5792782"/>
              <a:gd name="connsiteX339" fmla="*/ 6239623 w 7462755"/>
              <a:gd name="connsiteY339" fmla="*/ 4524128 h 5792782"/>
              <a:gd name="connsiteX340" fmla="*/ 6230246 w 7462755"/>
              <a:gd name="connsiteY340" fmla="*/ 4509706 h 5792782"/>
              <a:gd name="connsiteX341" fmla="*/ 6233993 w 7462755"/>
              <a:gd name="connsiteY341" fmla="*/ 4493620 h 5792782"/>
              <a:gd name="connsiteX342" fmla="*/ 6242751 w 7462755"/>
              <a:gd name="connsiteY342" fmla="*/ 4492481 h 5792782"/>
              <a:gd name="connsiteX343" fmla="*/ 2977479 w 7462755"/>
              <a:gd name="connsiteY343" fmla="*/ 4478384 h 5792782"/>
              <a:gd name="connsiteX344" fmla="*/ 2969080 w 7462755"/>
              <a:gd name="connsiteY344" fmla="*/ 4487337 h 5792782"/>
              <a:gd name="connsiteX345" fmla="*/ 2973736 w 7462755"/>
              <a:gd name="connsiteY345" fmla="*/ 4494502 h 5792782"/>
              <a:gd name="connsiteX346" fmla="*/ 2955731 w 7462755"/>
              <a:gd name="connsiteY346" fmla="*/ 4481184 h 5792782"/>
              <a:gd name="connsiteX347" fmla="*/ 2977479 w 7462755"/>
              <a:gd name="connsiteY347" fmla="*/ 4478384 h 5792782"/>
              <a:gd name="connsiteX348" fmla="*/ 6189189 w 7462755"/>
              <a:gd name="connsiteY348" fmla="*/ 4467932 h 5792782"/>
              <a:gd name="connsiteX349" fmla="*/ 6226534 w 7462755"/>
              <a:gd name="connsiteY349" fmla="*/ 4525921 h 5792782"/>
              <a:gd name="connsiteX350" fmla="*/ 6169913 w 7462755"/>
              <a:gd name="connsiteY350" fmla="*/ 4533051 h 5792782"/>
              <a:gd name="connsiteX351" fmla="*/ 6164020 w 7462755"/>
              <a:gd name="connsiteY351" fmla="*/ 4494728 h 5792782"/>
              <a:gd name="connsiteX352" fmla="*/ 6189189 w 7462755"/>
              <a:gd name="connsiteY352" fmla="*/ 4467932 h 5792782"/>
              <a:gd name="connsiteX353" fmla="*/ 2902367 w 7462755"/>
              <a:gd name="connsiteY353" fmla="*/ 4464996 h 5792782"/>
              <a:gd name="connsiteX354" fmla="*/ 2903874 w 7462755"/>
              <a:gd name="connsiteY354" fmla="*/ 4475264 h 5792782"/>
              <a:gd name="connsiteX355" fmla="*/ 2900377 w 7462755"/>
              <a:gd name="connsiteY355" fmla="*/ 4519573 h 5792782"/>
              <a:gd name="connsiteX356" fmla="*/ 2886994 w 7462755"/>
              <a:gd name="connsiteY356" fmla="*/ 4513451 h 5792782"/>
              <a:gd name="connsiteX357" fmla="*/ 2893934 w 7462755"/>
              <a:gd name="connsiteY357" fmla="*/ 4487564 h 5792782"/>
              <a:gd name="connsiteX358" fmla="*/ 2902238 w 7462755"/>
              <a:gd name="connsiteY358" fmla="*/ 4464121 h 5792782"/>
              <a:gd name="connsiteX359" fmla="*/ 2902559 w 7462755"/>
              <a:gd name="connsiteY359" fmla="*/ 4464483 h 5792782"/>
              <a:gd name="connsiteX360" fmla="*/ 2902368 w 7462755"/>
              <a:gd name="connsiteY360" fmla="*/ 4464996 h 5792782"/>
              <a:gd name="connsiteX361" fmla="*/ 1421666 w 7462755"/>
              <a:gd name="connsiteY361" fmla="*/ 4458777 h 5792782"/>
              <a:gd name="connsiteX362" fmla="*/ 1432752 w 7462755"/>
              <a:gd name="connsiteY362" fmla="*/ 4479817 h 5792782"/>
              <a:gd name="connsiteX363" fmla="*/ 1410970 w 7462755"/>
              <a:gd name="connsiteY363" fmla="*/ 4482551 h 5792782"/>
              <a:gd name="connsiteX364" fmla="*/ 1421666 w 7462755"/>
              <a:gd name="connsiteY364" fmla="*/ 4458777 h 5792782"/>
              <a:gd name="connsiteX365" fmla="*/ 2896631 w 7462755"/>
              <a:gd name="connsiteY365" fmla="*/ 4425996 h 5792782"/>
              <a:gd name="connsiteX366" fmla="*/ 2902237 w 7462755"/>
              <a:gd name="connsiteY366" fmla="*/ 4464121 h 5792782"/>
              <a:gd name="connsiteX367" fmla="*/ 2890570 w 7462755"/>
              <a:gd name="connsiteY367" fmla="*/ 4450885 h 5792782"/>
              <a:gd name="connsiteX368" fmla="*/ 2871137 w 7462755"/>
              <a:gd name="connsiteY368" fmla="*/ 4444978 h 5792782"/>
              <a:gd name="connsiteX369" fmla="*/ 2896631 w 7462755"/>
              <a:gd name="connsiteY369" fmla="*/ 4425996 h 5792782"/>
              <a:gd name="connsiteX370" fmla="*/ 2707175 w 7462755"/>
              <a:gd name="connsiteY370" fmla="*/ 4397230 h 5792782"/>
              <a:gd name="connsiteX371" fmla="*/ 2715337 w 7462755"/>
              <a:gd name="connsiteY371" fmla="*/ 4397773 h 5792782"/>
              <a:gd name="connsiteX372" fmla="*/ 2725630 w 7462755"/>
              <a:gd name="connsiteY372" fmla="*/ 4416554 h 5792782"/>
              <a:gd name="connsiteX373" fmla="*/ 2703195 w 7462755"/>
              <a:gd name="connsiteY373" fmla="*/ 4403755 h 5792782"/>
              <a:gd name="connsiteX374" fmla="*/ 2707175 w 7462755"/>
              <a:gd name="connsiteY374" fmla="*/ 4397230 h 5792782"/>
              <a:gd name="connsiteX375" fmla="*/ 6347202 w 7462755"/>
              <a:gd name="connsiteY375" fmla="*/ 4369440 h 5792782"/>
              <a:gd name="connsiteX376" fmla="*/ 6354298 w 7462755"/>
              <a:gd name="connsiteY376" fmla="*/ 4439085 h 5792782"/>
              <a:gd name="connsiteX377" fmla="*/ 6340036 w 7462755"/>
              <a:gd name="connsiteY377" fmla="*/ 4409585 h 5792782"/>
              <a:gd name="connsiteX378" fmla="*/ 6323824 w 7462755"/>
              <a:gd name="connsiteY378" fmla="*/ 4442893 h 5792782"/>
              <a:gd name="connsiteX379" fmla="*/ 6338474 w 7462755"/>
              <a:gd name="connsiteY379" fmla="*/ 4370578 h 5792782"/>
              <a:gd name="connsiteX380" fmla="*/ 6347202 w 7462755"/>
              <a:gd name="connsiteY380" fmla="*/ 4369440 h 5792782"/>
              <a:gd name="connsiteX381" fmla="*/ 6713592 w 7462755"/>
              <a:gd name="connsiteY381" fmla="*/ 4338346 h 5792782"/>
              <a:gd name="connsiteX382" fmla="*/ 6736320 w 7462755"/>
              <a:gd name="connsiteY382" fmla="*/ 4358955 h 5792782"/>
              <a:gd name="connsiteX383" fmla="*/ 6719519 w 7462755"/>
              <a:gd name="connsiteY383" fmla="*/ 4376733 h 5792782"/>
              <a:gd name="connsiteX384" fmla="*/ 6729449 w 7462755"/>
              <a:gd name="connsiteY384" fmla="*/ 4406849 h 5792782"/>
              <a:gd name="connsiteX385" fmla="*/ 6712973 w 7462755"/>
              <a:gd name="connsiteY385" fmla="*/ 4432476 h 5792782"/>
              <a:gd name="connsiteX386" fmla="*/ 6710761 w 7462755"/>
              <a:gd name="connsiteY386" fmla="*/ 4487597 h 5792782"/>
              <a:gd name="connsiteX387" fmla="*/ 6737198 w 7462755"/>
              <a:gd name="connsiteY387" fmla="*/ 4491993 h 5792782"/>
              <a:gd name="connsiteX388" fmla="*/ 6704250 w 7462755"/>
              <a:gd name="connsiteY388" fmla="*/ 4543175 h 5792782"/>
              <a:gd name="connsiteX389" fmla="*/ 6672893 w 7462755"/>
              <a:gd name="connsiteY389" fmla="*/ 4414014 h 5792782"/>
              <a:gd name="connsiteX390" fmla="*/ 6691516 w 7462755"/>
              <a:gd name="connsiteY390" fmla="*/ 4443090 h 5792782"/>
              <a:gd name="connsiteX391" fmla="*/ 6681555 w 7462755"/>
              <a:gd name="connsiteY391" fmla="*/ 4412937 h 5792782"/>
              <a:gd name="connsiteX392" fmla="*/ 6699590 w 7462755"/>
              <a:gd name="connsiteY392" fmla="*/ 4426320 h 5792782"/>
              <a:gd name="connsiteX393" fmla="*/ 6713592 w 7462755"/>
              <a:gd name="connsiteY393" fmla="*/ 4338346 h 5792782"/>
              <a:gd name="connsiteX394" fmla="*/ 5909770 w 7462755"/>
              <a:gd name="connsiteY394" fmla="*/ 4331467 h 5792782"/>
              <a:gd name="connsiteX395" fmla="*/ 5921448 w 7462755"/>
              <a:gd name="connsiteY395" fmla="*/ 4337629 h 5792782"/>
              <a:gd name="connsiteX396" fmla="*/ 5873554 w 7462755"/>
              <a:gd name="connsiteY396" fmla="*/ 4343751 h 5792782"/>
              <a:gd name="connsiteX397" fmla="*/ 5894792 w 7462755"/>
              <a:gd name="connsiteY397" fmla="*/ 4331814 h 5792782"/>
              <a:gd name="connsiteX398" fmla="*/ 5909770 w 7462755"/>
              <a:gd name="connsiteY398" fmla="*/ 4331467 h 5792782"/>
              <a:gd name="connsiteX399" fmla="*/ 2773102 w 7462755"/>
              <a:gd name="connsiteY399" fmla="*/ 4331142 h 5792782"/>
              <a:gd name="connsiteX400" fmla="*/ 2781965 w 7462755"/>
              <a:gd name="connsiteY400" fmla="*/ 4338098 h 5792782"/>
              <a:gd name="connsiteX401" fmla="*/ 2781970 w 7462755"/>
              <a:gd name="connsiteY401" fmla="*/ 4338103 h 5792782"/>
              <a:gd name="connsiteX402" fmla="*/ 2781971 w 7462755"/>
              <a:gd name="connsiteY402" fmla="*/ 4338103 h 5792782"/>
              <a:gd name="connsiteX403" fmla="*/ 2781965 w 7462755"/>
              <a:gd name="connsiteY403" fmla="*/ 4338098 h 5792782"/>
              <a:gd name="connsiteX404" fmla="*/ 2777693 w 7462755"/>
              <a:gd name="connsiteY404" fmla="*/ 4334291 h 5792782"/>
              <a:gd name="connsiteX405" fmla="*/ 1435551 w 7462755"/>
              <a:gd name="connsiteY405" fmla="*/ 4330597 h 5792782"/>
              <a:gd name="connsiteX406" fmla="*/ 1432752 w 7462755"/>
              <a:gd name="connsiteY406" fmla="*/ 4370123 h 5792782"/>
              <a:gd name="connsiteX407" fmla="*/ 1403221 w 7462755"/>
              <a:gd name="connsiteY407" fmla="*/ 4397378 h 5792782"/>
              <a:gd name="connsiteX408" fmla="*/ 1418750 w 7462755"/>
              <a:gd name="connsiteY408" fmla="*/ 4348407 h 5792782"/>
              <a:gd name="connsiteX409" fmla="*/ 1435551 w 7462755"/>
              <a:gd name="connsiteY409" fmla="*/ 4330597 h 5792782"/>
              <a:gd name="connsiteX410" fmla="*/ 6685665 w 7462755"/>
              <a:gd name="connsiteY410" fmla="*/ 4329598 h 5792782"/>
              <a:gd name="connsiteX411" fmla="*/ 6700504 w 7462755"/>
              <a:gd name="connsiteY411" fmla="*/ 4340007 h 5792782"/>
              <a:gd name="connsiteX412" fmla="*/ 6674685 w 7462755"/>
              <a:gd name="connsiteY412" fmla="*/ 4351106 h 5792782"/>
              <a:gd name="connsiteX413" fmla="*/ 6685665 w 7462755"/>
              <a:gd name="connsiteY413" fmla="*/ 4329598 h 5792782"/>
              <a:gd name="connsiteX414" fmla="*/ 5982106 w 7462755"/>
              <a:gd name="connsiteY414" fmla="*/ 4322034 h 5792782"/>
              <a:gd name="connsiteX415" fmla="*/ 5951926 w 7462755"/>
              <a:gd name="connsiteY415" fmla="*/ 4333756 h 5792782"/>
              <a:gd name="connsiteX416" fmla="*/ 5982106 w 7462755"/>
              <a:gd name="connsiteY416" fmla="*/ 4322034 h 5792782"/>
              <a:gd name="connsiteX417" fmla="*/ 2776702 w 7462755"/>
              <a:gd name="connsiteY417" fmla="*/ 4316538 h 5792782"/>
              <a:gd name="connsiteX418" fmla="*/ 2768213 w 7462755"/>
              <a:gd name="connsiteY418" fmla="*/ 4318254 h 5792782"/>
              <a:gd name="connsiteX419" fmla="*/ 2768213 w 7462755"/>
              <a:gd name="connsiteY419" fmla="*/ 4318255 h 5792782"/>
              <a:gd name="connsiteX420" fmla="*/ 2768213 w 7462755"/>
              <a:gd name="connsiteY420" fmla="*/ 4318255 h 5792782"/>
              <a:gd name="connsiteX421" fmla="*/ 2766037 w 7462755"/>
              <a:gd name="connsiteY421" fmla="*/ 4333103 h 5792782"/>
              <a:gd name="connsiteX422" fmla="*/ 2766038 w 7462755"/>
              <a:gd name="connsiteY422" fmla="*/ 4333102 h 5792782"/>
              <a:gd name="connsiteX423" fmla="*/ 2768213 w 7462755"/>
              <a:gd name="connsiteY423" fmla="*/ 4318255 h 5792782"/>
              <a:gd name="connsiteX424" fmla="*/ 7207065 w 7462755"/>
              <a:gd name="connsiteY424" fmla="*/ 4314445 h 5792782"/>
              <a:gd name="connsiteX425" fmla="*/ 7240018 w 7462755"/>
              <a:gd name="connsiteY425" fmla="*/ 4372987 h 5792782"/>
              <a:gd name="connsiteX426" fmla="*/ 7213611 w 7462755"/>
              <a:gd name="connsiteY426" fmla="*/ 4368591 h 5792782"/>
              <a:gd name="connsiteX427" fmla="*/ 7207065 w 7462755"/>
              <a:gd name="connsiteY427" fmla="*/ 4314445 h 5792782"/>
              <a:gd name="connsiteX428" fmla="*/ 1845772 w 7462755"/>
              <a:gd name="connsiteY428" fmla="*/ 4301617 h 5792782"/>
              <a:gd name="connsiteX429" fmla="*/ 1867817 w 7462755"/>
              <a:gd name="connsiteY429" fmla="*/ 4306696 h 5792782"/>
              <a:gd name="connsiteX430" fmla="*/ 1872473 w 7462755"/>
              <a:gd name="connsiteY430" fmla="*/ 4313991 h 5792782"/>
              <a:gd name="connsiteX431" fmla="*/ 1873092 w 7462755"/>
              <a:gd name="connsiteY431" fmla="*/ 4329520 h 5792782"/>
              <a:gd name="connsiteX432" fmla="*/ 1846979 w 7462755"/>
              <a:gd name="connsiteY432" fmla="*/ 4332908 h 5792782"/>
              <a:gd name="connsiteX433" fmla="*/ 1845772 w 7462755"/>
              <a:gd name="connsiteY433" fmla="*/ 4301617 h 5792782"/>
              <a:gd name="connsiteX434" fmla="*/ 7166775 w 7462755"/>
              <a:gd name="connsiteY434" fmla="*/ 4289638 h 5792782"/>
              <a:gd name="connsiteX435" fmla="*/ 7177168 w 7462755"/>
              <a:gd name="connsiteY435" fmla="*/ 4294134 h 5792782"/>
              <a:gd name="connsiteX436" fmla="*/ 7189970 w 7462755"/>
              <a:gd name="connsiteY436" fmla="*/ 4324475 h 5792782"/>
              <a:gd name="connsiteX437" fmla="*/ 7158258 w 7462755"/>
              <a:gd name="connsiteY437" fmla="*/ 4297224 h 5792782"/>
              <a:gd name="connsiteX438" fmla="*/ 7166775 w 7462755"/>
              <a:gd name="connsiteY438" fmla="*/ 4289638 h 5792782"/>
              <a:gd name="connsiteX439" fmla="*/ 6392791 w 7462755"/>
              <a:gd name="connsiteY439" fmla="*/ 4288406 h 5792782"/>
              <a:gd name="connsiteX440" fmla="*/ 6427754 w 7462755"/>
              <a:gd name="connsiteY440" fmla="*/ 4304321 h 5792782"/>
              <a:gd name="connsiteX441" fmla="*/ 6434591 w 7462755"/>
              <a:gd name="connsiteY441" fmla="*/ 4366121 h 5792782"/>
              <a:gd name="connsiteX442" fmla="*/ 6425864 w 7462755"/>
              <a:gd name="connsiteY442" fmla="*/ 4367259 h 5792782"/>
              <a:gd name="connsiteX443" fmla="*/ 6418440 w 7462755"/>
              <a:gd name="connsiteY443" fmla="*/ 4399494 h 5792782"/>
              <a:gd name="connsiteX444" fmla="*/ 6386403 w 7462755"/>
              <a:gd name="connsiteY444" fmla="*/ 4364428 h 5792782"/>
              <a:gd name="connsiteX445" fmla="*/ 6407535 w 7462755"/>
              <a:gd name="connsiteY445" fmla="*/ 4346096 h 5792782"/>
              <a:gd name="connsiteX446" fmla="*/ 6392231 w 7462755"/>
              <a:gd name="connsiteY446" fmla="*/ 4293153 h 5792782"/>
              <a:gd name="connsiteX447" fmla="*/ 6392791 w 7462755"/>
              <a:gd name="connsiteY447" fmla="*/ 4288406 h 5792782"/>
              <a:gd name="connsiteX448" fmla="*/ 1460137 w 7462755"/>
              <a:gd name="connsiteY448" fmla="*/ 4288233 h 5792782"/>
              <a:gd name="connsiteX449" fmla="*/ 1478500 w 7462755"/>
              <a:gd name="connsiteY449" fmla="*/ 4309430 h 5792782"/>
              <a:gd name="connsiteX450" fmla="*/ 1461016 w 7462755"/>
              <a:gd name="connsiteY450" fmla="*/ 4311611 h 5792782"/>
              <a:gd name="connsiteX451" fmla="*/ 1460137 w 7462755"/>
              <a:gd name="connsiteY451" fmla="*/ 4288233 h 5792782"/>
              <a:gd name="connsiteX452" fmla="*/ 6365596 w 7462755"/>
              <a:gd name="connsiteY452" fmla="*/ 4280943 h 5792782"/>
              <a:gd name="connsiteX453" fmla="*/ 6370545 w 7462755"/>
              <a:gd name="connsiteY453" fmla="*/ 4295952 h 5792782"/>
              <a:gd name="connsiteX454" fmla="*/ 6349348 w 7462755"/>
              <a:gd name="connsiteY454" fmla="*/ 4314282 h 5792782"/>
              <a:gd name="connsiteX455" fmla="*/ 6365596 w 7462755"/>
              <a:gd name="connsiteY455" fmla="*/ 4280943 h 5792782"/>
              <a:gd name="connsiteX456" fmla="*/ 6124851 w 7462755"/>
              <a:gd name="connsiteY456" fmla="*/ 4280358 h 5792782"/>
              <a:gd name="connsiteX457" fmla="*/ 6135727 w 7462755"/>
              <a:gd name="connsiteY457" fmla="*/ 4333787 h 5792782"/>
              <a:gd name="connsiteX458" fmla="*/ 6124851 w 7462755"/>
              <a:gd name="connsiteY458" fmla="*/ 4390083 h 5792782"/>
              <a:gd name="connsiteX459" fmla="*/ 6104306 w 7462755"/>
              <a:gd name="connsiteY459" fmla="*/ 4314285 h 5792782"/>
              <a:gd name="connsiteX460" fmla="*/ 6124851 w 7462755"/>
              <a:gd name="connsiteY460" fmla="*/ 4280358 h 5792782"/>
              <a:gd name="connsiteX461" fmla="*/ 1779156 w 7462755"/>
              <a:gd name="connsiteY461" fmla="*/ 4278891 h 5792782"/>
              <a:gd name="connsiteX462" fmla="*/ 1779806 w 7462755"/>
              <a:gd name="connsiteY462" fmla="*/ 4294389 h 5792782"/>
              <a:gd name="connsiteX463" fmla="*/ 1750275 w 7462755"/>
              <a:gd name="connsiteY463" fmla="*/ 4321705 h 5792782"/>
              <a:gd name="connsiteX464" fmla="*/ 1779156 w 7462755"/>
              <a:gd name="connsiteY464" fmla="*/ 4278891 h 5792782"/>
              <a:gd name="connsiteX465" fmla="*/ 1790778 w 7462755"/>
              <a:gd name="connsiteY465" fmla="*/ 4277324 h 5792782"/>
              <a:gd name="connsiteX466" fmla="*/ 1800079 w 7462755"/>
              <a:gd name="connsiteY466" fmla="*/ 4281230 h 5792782"/>
              <a:gd name="connsiteX467" fmla="*/ 1802239 w 7462755"/>
              <a:gd name="connsiteY467" fmla="*/ 4307216 h 5792782"/>
              <a:gd name="connsiteX468" fmla="*/ 1792897 w 7462755"/>
              <a:gd name="connsiteY468" fmla="*/ 4292729 h 5792782"/>
              <a:gd name="connsiteX469" fmla="*/ 1788856 w 7462755"/>
              <a:gd name="connsiteY469" fmla="*/ 4301128 h 5792782"/>
              <a:gd name="connsiteX470" fmla="*/ 1783876 w 7462755"/>
              <a:gd name="connsiteY470" fmla="*/ 4286087 h 5792782"/>
              <a:gd name="connsiteX471" fmla="*/ 1790778 w 7462755"/>
              <a:gd name="connsiteY471" fmla="*/ 4277324 h 5792782"/>
              <a:gd name="connsiteX472" fmla="*/ 2361126 w 7462755"/>
              <a:gd name="connsiteY472" fmla="*/ 4275149 h 5792782"/>
              <a:gd name="connsiteX473" fmla="*/ 2392513 w 7462755"/>
              <a:gd name="connsiteY473" fmla="*/ 4294520 h 5792782"/>
              <a:gd name="connsiteX474" fmla="*/ 2385351 w 7462755"/>
              <a:gd name="connsiteY474" fmla="*/ 4334668 h 5792782"/>
              <a:gd name="connsiteX475" fmla="*/ 2362363 w 7462755"/>
              <a:gd name="connsiteY475" fmla="*/ 4306211 h 5792782"/>
              <a:gd name="connsiteX476" fmla="*/ 2336835 w 7462755"/>
              <a:gd name="connsiteY476" fmla="*/ 4325159 h 5792782"/>
              <a:gd name="connsiteX477" fmla="*/ 2327523 w 7462755"/>
              <a:gd name="connsiteY477" fmla="*/ 4310703 h 5792782"/>
              <a:gd name="connsiteX478" fmla="*/ 2361126 w 7462755"/>
              <a:gd name="connsiteY478" fmla="*/ 4275149 h 5792782"/>
              <a:gd name="connsiteX479" fmla="*/ 2193773 w 7462755"/>
              <a:gd name="connsiteY479" fmla="*/ 4271071 h 5792782"/>
              <a:gd name="connsiteX480" fmla="*/ 2207801 w 7462755"/>
              <a:gd name="connsiteY480" fmla="*/ 4271210 h 5792782"/>
              <a:gd name="connsiteX481" fmla="*/ 2222096 w 7462755"/>
              <a:gd name="connsiteY481" fmla="*/ 4300706 h 5792782"/>
              <a:gd name="connsiteX482" fmla="*/ 2247915 w 7462755"/>
              <a:gd name="connsiteY482" fmla="*/ 4289604 h 5792782"/>
              <a:gd name="connsiteX483" fmla="*/ 2257520 w 7462755"/>
              <a:gd name="connsiteY483" fmla="*/ 4311809 h 5792782"/>
              <a:gd name="connsiteX484" fmla="*/ 2248499 w 7462755"/>
              <a:gd name="connsiteY484" fmla="*/ 4305068 h 5792782"/>
              <a:gd name="connsiteX485" fmla="*/ 2214019 w 7462755"/>
              <a:gd name="connsiteY485" fmla="*/ 4317378 h 5792782"/>
              <a:gd name="connsiteX486" fmla="*/ 2208454 w 7462755"/>
              <a:gd name="connsiteY486" fmla="*/ 4286739 h 5792782"/>
              <a:gd name="connsiteX487" fmla="*/ 2204676 w 7462755"/>
              <a:gd name="connsiteY487" fmla="*/ 4302887 h 5792782"/>
              <a:gd name="connsiteX488" fmla="*/ 2190675 w 7462755"/>
              <a:gd name="connsiteY488" fmla="*/ 4281236 h 5792782"/>
              <a:gd name="connsiteX489" fmla="*/ 2193773 w 7462755"/>
              <a:gd name="connsiteY489" fmla="*/ 4271071 h 5792782"/>
              <a:gd name="connsiteX490" fmla="*/ 2135705 w 7462755"/>
              <a:gd name="connsiteY490" fmla="*/ 4263646 h 5792782"/>
              <a:gd name="connsiteX491" fmla="*/ 2146376 w 7462755"/>
              <a:gd name="connsiteY491" fmla="*/ 4264831 h 5792782"/>
              <a:gd name="connsiteX492" fmla="*/ 2181656 w 7462755"/>
              <a:gd name="connsiteY492" fmla="*/ 4274460 h 5792782"/>
              <a:gd name="connsiteX493" fmla="*/ 2161109 w 7462755"/>
              <a:gd name="connsiteY493" fmla="*/ 4308387 h 5792782"/>
              <a:gd name="connsiteX494" fmla="*/ 2120085 w 7462755"/>
              <a:gd name="connsiteY494" fmla="*/ 4266680 h 5792782"/>
              <a:gd name="connsiteX495" fmla="*/ 2135705 w 7462755"/>
              <a:gd name="connsiteY495" fmla="*/ 4263646 h 5792782"/>
              <a:gd name="connsiteX496" fmla="*/ 2084922 w 7462755"/>
              <a:gd name="connsiteY496" fmla="*/ 4263263 h 5792782"/>
              <a:gd name="connsiteX497" fmla="*/ 2059134 w 7462755"/>
              <a:gd name="connsiteY497" fmla="*/ 4274431 h 5792782"/>
              <a:gd name="connsiteX498" fmla="*/ 2084922 w 7462755"/>
              <a:gd name="connsiteY498" fmla="*/ 4263263 h 5792782"/>
              <a:gd name="connsiteX499" fmla="*/ 2701960 w 7462755"/>
              <a:gd name="connsiteY499" fmla="*/ 4262869 h 5792782"/>
              <a:gd name="connsiteX500" fmla="*/ 2695728 w 7462755"/>
              <a:gd name="connsiteY500" fmla="*/ 4275181 h 5792782"/>
              <a:gd name="connsiteX501" fmla="*/ 2685436 w 7462755"/>
              <a:gd name="connsiteY501" fmla="*/ 4279961 h 5792782"/>
              <a:gd name="connsiteX502" fmla="*/ 2680809 w 7462755"/>
              <a:gd name="connsiteY502" fmla="*/ 4273149 h 5792782"/>
              <a:gd name="connsiteX503" fmla="*/ 2680808 w 7462755"/>
              <a:gd name="connsiteY503" fmla="*/ 4273149 h 5792782"/>
              <a:gd name="connsiteX504" fmla="*/ 2685436 w 7462755"/>
              <a:gd name="connsiteY504" fmla="*/ 4279962 h 5792782"/>
              <a:gd name="connsiteX505" fmla="*/ 2701960 w 7462755"/>
              <a:gd name="connsiteY505" fmla="*/ 4262870 h 5792782"/>
              <a:gd name="connsiteX506" fmla="*/ 2671158 w 7462755"/>
              <a:gd name="connsiteY506" fmla="*/ 4258932 h 5792782"/>
              <a:gd name="connsiteX507" fmla="*/ 2680297 w 7462755"/>
              <a:gd name="connsiteY507" fmla="*/ 4272397 h 5792782"/>
              <a:gd name="connsiteX508" fmla="*/ 2680503 w 7462755"/>
              <a:gd name="connsiteY508" fmla="*/ 4273518 h 5792782"/>
              <a:gd name="connsiteX509" fmla="*/ 2680504 w 7462755"/>
              <a:gd name="connsiteY509" fmla="*/ 4273517 h 5792782"/>
              <a:gd name="connsiteX510" fmla="*/ 2680298 w 7462755"/>
              <a:gd name="connsiteY510" fmla="*/ 4272399 h 5792782"/>
              <a:gd name="connsiteX511" fmla="*/ 2680297 w 7462755"/>
              <a:gd name="connsiteY511" fmla="*/ 4272397 h 5792782"/>
              <a:gd name="connsiteX512" fmla="*/ 2680296 w 7462755"/>
              <a:gd name="connsiteY512" fmla="*/ 4272395 h 5792782"/>
              <a:gd name="connsiteX513" fmla="*/ 2671159 w 7462755"/>
              <a:gd name="connsiteY513" fmla="*/ 4258932 h 5792782"/>
              <a:gd name="connsiteX514" fmla="*/ 2023350 w 7462755"/>
              <a:gd name="connsiteY514" fmla="*/ 4255543 h 5792782"/>
              <a:gd name="connsiteX515" fmla="*/ 2054413 w 7462755"/>
              <a:gd name="connsiteY515" fmla="*/ 4267169 h 5792782"/>
              <a:gd name="connsiteX516" fmla="*/ 2028953 w 7462755"/>
              <a:gd name="connsiteY516" fmla="*/ 4286117 h 5792782"/>
              <a:gd name="connsiteX517" fmla="*/ 2023350 w 7462755"/>
              <a:gd name="connsiteY517" fmla="*/ 4255543 h 5792782"/>
              <a:gd name="connsiteX518" fmla="*/ 1996883 w 7462755"/>
              <a:gd name="connsiteY518" fmla="*/ 4251018 h 5792782"/>
              <a:gd name="connsiteX519" fmla="*/ 2019318 w 7462755"/>
              <a:gd name="connsiteY519" fmla="*/ 4263847 h 5792782"/>
              <a:gd name="connsiteX520" fmla="*/ 1996883 w 7462755"/>
              <a:gd name="connsiteY520" fmla="*/ 4251018 h 5792782"/>
              <a:gd name="connsiteX521" fmla="*/ 2806442 w 7462755"/>
              <a:gd name="connsiteY521" fmla="*/ 4249556 h 5792782"/>
              <a:gd name="connsiteX522" fmla="*/ 2834150 w 7462755"/>
              <a:gd name="connsiteY522" fmla="*/ 4285140 h 5792782"/>
              <a:gd name="connsiteX523" fmla="*/ 2834150 w 7462755"/>
              <a:gd name="connsiteY523" fmla="*/ 4285139 h 5792782"/>
              <a:gd name="connsiteX524" fmla="*/ 2814960 w 7462755"/>
              <a:gd name="connsiteY524" fmla="*/ 4278372 h 5792782"/>
              <a:gd name="connsiteX525" fmla="*/ 2808936 w 7462755"/>
              <a:gd name="connsiteY525" fmla="*/ 4267609 h 5792782"/>
              <a:gd name="connsiteX526" fmla="*/ 1856031 w 7462755"/>
              <a:gd name="connsiteY526" fmla="*/ 4229824 h 5792782"/>
              <a:gd name="connsiteX527" fmla="*/ 1970770 w 7462755"/>
              <a:gd name="connsiteY527" fmla="*/ 4254439 h 5792782"/>
              <a:gd name="connsiteX528" fmla="*/ 1923526 w 7462755"/>
              <a:gd name="connsiteY528" fmla="*/ 4276026 h 5792782"/>
              <a:gd name="connsiteX529" fmla="*/ 1856031 w 7462755"/>
              <a:gd name="connsiteY529" fmla="*/ 4229824 h 5792782"/>
              <a:gd name="connsiteX530" fmla="*/ 1124870 w 7462755"/>
              <a:gd name="connsiteY530" fmla="*/ 4221392 h 5792782"/>
              <a:gd name="connsiteX531" fmla="*/ 1112759 w 7462755"/>
              <a:gd name="connsiteY531" fmla="*/ 4246431 h 5792782"/>
              <a:gd name="connsiteX532" fmla="*/ 1090618 w 7462755"/>
              <a:gd name="connsiteY532" fmla="*/ 4241382 h 5792782"/>
              <a:gd name="connsiteX533" fmla="*/ 1124870 w 7462755"/>
              <a:gd name="connsiteY533" fmla="*/ 4221392 h 5792782"/>
              <a:gd name="connsiteX534" fmla="*/ 6163015 w 7462755"/>
              <a:gd name="connsiteY534" fmla="*/ 4211729 h 5792782"/>
              <a:gd name="connsiteX535" fmla="*/ 6162070 w 7462755"/>
              <a:gd name="connsiteY535" fmla="*/ 4214900 h 5792782"/>
              <a:gd name="connsiteX536" fmla="*/ 6157833 w 7462755"/>
              <a:gd name="connsiteY536" fmla="*/ 4229107 h 5792782"/>
              <a:gd name="connsiteX537" fmla="*/ 6177073 w 7462755"/>
              <a:gd name="connsiteY537" fmla="*/ 4227247 h 5792782"/>
              <a:gd name="connsiteX538" fmla="*/ 6177074 w 7462755"/>
              <a:gd name="connsiteY538" fmla="*/ 4227246 h 5792782"/>
              <a:gd name="connsiteX539" fmla="*/ 6166116 w 7462755"/>
              <a:gd name="connsiteY539" fmla="*/ 4231553 h 5792782"/>
              <a:gd name="connsiteX540" fmla="*/ 6157834 w 7462755"/>
              <a:gd name="connsiteY540" fmla="*/ 4229106 h 5792782"/>
              <a:gd name="connsiteX541" fmla="*/ 6162070 w 7462755"/>
              <a:gd name="connsiteY541" fmla="*/ 4214900 h 5792782"/>
              <a:gd name="connsiteX542" fmla="*/ 6163015 w 7462755"/>
              <a:gd name="connsiteY542" fmla="*/ 4211730 h 5792782"/>
              <a:gd name="connsiteX543" fmla="*/ 1767693 w 7462755"/>
              <a:gd name="connsiteY543" fmla="*/ 4209831 h 5792782"/>
              <a:gd name="connsiteX544" fmla="*/ 1781695 w 7462755"/>
              <a:gd name="connsiteY544" fmla="*/ 4231517 h 5792782"/>
              <a:gd name="connsiteX545" fmla="*/ 1760272 w 7462755"/>
              <a:gd name="connsiteY545" fmla="*/ 4242066 h 5792782"/>
              <a:gd name="connsiteX546" fmla="*/ 1746237 w 7462755"/>
              <a:gd name="connsiteY546" fmla="*/ 4220445 h 5792782"/>
              <a:gd name="connsiteX547" fmla="*/ 1767693 w 7462755"/>
              <a:gd name="connsiteY547" fmla="*/ 4209831 h 5792782"/>
              <a:gd name="connsiteX548" fmla="*/ 591839 w 7462755"/>
              <a:gd name="connsiteY548" fmla="*/ 4132731 h 5792782"/>
              <a:gd name="connsiteX549" fmla="*/ 557325 w 7462755"/>
              <a:gd name="connsiteY549" fmla="*/ 4144972 h 5792782"/>
              <a:gd name="connsiteX550" fmla="*/ 591839 w 7462755"/>
              <a:gd name="connsiteY550" fmla="*/ 4132731 h 5792782"/>
              <a:gd name="connsiteX551" fmla="*/ 839650 w 7462755"/>
              <a:gd name="connsiteY551" fmla="*/ 4121300 h 5792782"/>
              <a:gd name="connsiteX552" fmla="*/ 832551 w 7462755"/>
              <a:gd name="connsiteY552" fmla="*/ 4133284 h 5792782"/>
              <a:gd name="connsiteX553" fmla="*/ 832563 w 7462755"/>
              <a:gd name="connsiteY553" fmla="*/ 4133299 h 5792782"/>
              <a:gd name="connsiteX554" fmla="*/ 841644 w 7462755"/>
              <a:gd name="connsiteY554" fmla="*/ 4146487 h 5792782"/>
              <a:gd name="connsiteX555" fmla="*/ 845892 w 7462755"/>
              <a:gd name="connsiteY555" fmla="*/ 4149929 h 5792782"/>
              <a:gd name="connsiteX556" fmla="*/ 848189 w 7462755"/>
              <a:gd name="connsiteY556" fmla="*/ 4152796 h 5792782"/>
              <a:gd name="connsiteX557" fmla="*/ 852448 w 7462755"/>
              <a:gd name="connsiteY557" fmla="*/ 4155242 h 5792782"/>
              <a:gd name="connsiteX558" fmla="*/ 855107 w 7462755"/>
              <a:gd name="connsiteY558" fmla="*/ 4157398 h 5792782"/>
              <a:gd name="connsiteX559" fmla="*/ 856135 w 7462755"/>
              <a:gd name="connsiteY559" fmla="*/ 4157360 h 5792782"/>
              <a:gd name="connsiteX560" fmla="*/ 858478 w 7462755"/>
              <a:gd name="connsiteY560" fmla="*/ 4158707 h 5792782"/>
              <a:gd name="connsiteX561" fmla="*/ 867166 w 7462755"/>
              <a:gd name="connsiteY561" fmla="*/ 4156961 h 5792782"/>
              <a:gd name="connsiteX562" fmla="*/ 867166 w 7462755"/>
              <a:gd name="connsiteY562" fmla="*/ 4156960 h 5792782"/>
              <a:gd name="connsiteX563" fmla="*/ 856135 w 7462755"/>
              <a:gd name="connsiteY563" fmla="*/ 4157360 h 5792782"/>
              <a:gd name="connsiteX564" fmla="*/ 852448 w 7462755"/>
              <a:gd name="connsiteY564" fmla="*/ 4155242 h 5792782"/>
              <a:gd name="connsiteX565" fmla="*/ 845892 w 7462755"/>
              <a:gd name="connsiteY565" fmla="*/ 4149929 h 5792782"/>
              <a:gd name="connsiteX566" fmla="*/ 832563 w 7462755"/>
              <a:gd name="connsiteY566" fmla="*/ 4133299 h 5792782"/>
              <a:gd name="connsiteX567" fmla="*/ 832552 w 7462755"/>
              <a:gd name="connsiteY567" fmla="*/ 4133283 h 5792782"/>
              <a:gd name="connsiteX568" fmla="*/ 839651 w 7462755"/>
              <a:gd name="connsiteY568" fmla="*/ 4121300 h 5792782"/>
              <a:gd name="connsiteX569" fmla="*/ 485500 w 7462755"/>
              <a:gd name="connsiteY569" fmla="*/ 4099257 h 5792782"/>
              <a:gd name="connsiteX570" fmla="*/ 485499 w 7462755"/>
              <a:gd name="connsiteY570" fmla="*/ 4099258 h 5792782"/>
              <a:gd name="connsiteX571" fmla="*/ 521542 w 7462755"/>
              <a:gd name="connsiteY571" fmla="*/ 4125990 h 5792782"/>
              <a:gd name="connsiteX572" fmla="*/ 521542 w 7462755"/>
              <a:gd name="connsiteY572" fmla="*/ 4125988 h 5792782"/>
              <a:gd name="connsiteX573" fmla="*/ 499797 w 7462755"/>
              <a:gd name="connsiteY573" fmla="*/ 4120341 h 5792782"/>
              <a:gd name="connsiteX574" fmla="*/ 342556 w 7462755"/>
              <a:gd name="connsiteY574" fmla="*/ 4074114 h 5792782"/>
              <a:gd name="connsiteX575" fmla="*/ 333353 w 7462755"/>
              <a:gd name="connsiteY575" fmla="*/ 4082408 h 5792782"/>
              <a:gd name="connsiteX576" fmla="*/ 318469 w 7462755"/>
              <a:gd name="connsiteY576" fmla="*/ 4081383 h 5792782"/>
              <a:gd name="connsiteX577" fmla="*/ 318469 w 7462755"/>
              <a:gd name="connsiteY577" fmla="*/ 4081384 h 5792782"/>
              <a:gd name="connsiteX578" fmla="*/ 331726 w 7462755"/>
              <a:gd name="connsiteY578" fmla="*/ 4083875 h 5792782"/>
              <a:gd name="connsiteX579" fmla="*/ 333353 w 7462755"/>
              <a:gd name="connsiteY579" fmla="*/ 4082408 h 5792782"/>
              <a:gd name="connsiteX580" fmla="*/ 336079 w 7462755"/>
              <a:gd name="connsiteY580" fmla="*/ 4082596 h 5792782"/>
              <a:gd name="connsiteX581" fmla="*/ 6906013 w 7462755"/>
              <a:gd name="connsiteY581" fmla="*/ 4071729 h 5792782"/>
              <a:gd name="connsiteX582" fmla="*/ 6909753 w 7462755"/>
              <a:gd name="connsiteY582" fmla="*/ 4074707 h 5792782"/>
              <a:gd name="connsiteX583" fmla="*/ 6921943 w 7462755"/>
              <a:gd name="connsiteY583" fmla="*/ 4076696 h 5792782"/>
              <a:gd name="connsiteX584" fmla="*/ 6905436 w 7462755"/>
              <a:gd name="connsiteY584" fmla="*/ 4102320 h 5792782"/>
              <a:gd name="connsiteX585" fmla="*/ 6904523 w 7462755"/>
              <a:gd name="connsiteY585" fmla="*/ 4078942 h 5792782"/>
              <a:gd name="connsiteX586" fmla="*/ 6906013 w 7462755"/>
              <a:gd name="connsiteY586" fmla="*/ 4071729 h 5792782"/>
              <a:gd name="connsiteX587" fmla="*/ 6411588 w 7462755"/>
              <a:gd name="connsiteY587" fmla="*/ 4063589 h 5792782"/>
              <a:gd name="connsiteX588" fmla="*/ 6423390 w 7462755"/>
              <a:gd name="connsiteY588" fmla="*/ 4068722 h 5792782"/>
              <a:gd name="connsiteX589" fmla="*/ 6445205 w 7462755"/>
              <a:gd name="connsiteY589" fmla="*/ 4082751 h 5792782"/>
              <a:gd name="connsiteX590" fmla="*/ 6445205 w 7462755"/>
              <a:gd name="connsiteY590" fmla="*/ 4082750 h 5792782"/>
              <a:gd name="connsiteX591" fmla="*/ 6423391 w 7462755"/>
              <a:gd name="connsiteY591" fmla="*/ 4068722 h 5792782"/>
              <a:gd name="connsiteX592" fmla="*/ 6411589 w 7462755"/>
              <a:gd name="connsiteY592" fmla="*/ 4063589 h 5792782"/>
              <a:gd name="connsiteX593" fmla="*/ 343703 w 7462755"/>
              <a:gd name="connsiteY593" fmla="*/ 4054653 h 5792782"/>
              <a:gd name="connsiteX594" fmla="*/ 342557 w 7462755"/>
              <a:gd name="connsiteY594" fmla="*/ 4074112 h 5792782"/>
              <a:gd name="connsiteX595" fmla="*/ 342557 w 7462755"/>
              <a:gd name="connsiteY595" fmla="*/ 4074113 h 5792782"/>
              <a:gd name="connsiteX596" fmla="*/ 6394183 w 7462755"/>
              <a:gd name="connsiteY596" fmla="*/ 4010956 h 5792782"/>
              <a:gd name="connsiteX597" fmla="*/ 6387658 w 7462755"/>
              <a:gd name="connsiteY597" fmla="*/ 4019847 h 5792782"/>
              <a:gd name="connsiteX598" fmla="*/ 6387580 w 7462755"/>
              <a:gd name="connsiteY598" fmla="*/ 4019953 h 5792782"/>
              <a:gd name="connsiteX599" fmla="*/ 6387580 w 7462755"/>
              <a:gd name="connsiteY599" fmla="*/ 4019953 h 5792782"/>
              <a:gd name="connsiteX600" fmla="*/ 6387580 w 7462755"/>
              <a:gd name="connsiteY600" fmla="*/ 4019954 h 5792782"/>
              <a:gd name="connsiteX601" fmla="*/ 6396398 w 7462755"/>
              <a:gd name="connsiteY601" fmla="*/ 4065461 h 5792782"/>
              <a:gd name="connsiteX602" fmla="*/ 6396399 w 7462755"/>
              <a:gd name="connsiteY602" fmla="*/ 4065461 h 5792782"/>
              <a:gd name="connsiteX603" fmla="*/ 6389065 w 7462755"/>
              <a:gd name="connsiteY603" fmla="*/ 4032800 h 5792782"/>
              <a:gd name="connsiteX604" fmla="*/ 6387580 w 7462755"/>
              <a:gd name="connsiteY604" fmla="*/ 4019953 h 5792782"/>
              <a:gd name="connsiteX605" fmla="*/ 6387658 w 7462755"/>
              <a:gd name="connsiteY605" fmla="*/ 4019847 h 5792782"/>
              <a:gd name="connsiteX606" fmla="*/ 6394184 w 7462755"/>
              <a:gd name="connsiteY606" fmla="*/ 4010956 h 5792782"/>
              <a:gd name="connsiteX607" fmla="*/ 432520 w 7462755"/>
              <a:gd name="connsiteY607" fmla="*/ 3931731 h 5792782"/>
              <a:gd name="connsiteX608" fmla="*/ 454044 w 7462755"/>
              <a:gd name="connsiteY608" fmla="*/ 3970161 h 5792782"/>
              <a:gd name="connsiteX609" fmla="*/ 426369 w 7462755"/>
              <a:gd name="connsiteY609" fmla="*/ 3934443 h 5792782"/>
              <a:gd name="connsiteX610" fmla="*/ 432520 w 7462755"/>
              <a:gd name="connsiteY610" fmla="*/ 3931731 h 5792782"/>
              <a:gd name="connsiteX611" fmla="*/ 701991 w 7462755"/>
              <a:gd name="connsiteY611" fmla="*/ 3930555 h 5792782"/>
              <a:gd name="connsiteX612" fmla="*/ 692924 w 7462755"/>
              <a:gd name="connsiteY612" fmla="*/ 3932362 h 5792782"/>
              <a:gd name="connsiteX613" fmla="*/ 701992 w 7462755"/>
              <a:gd name="connsiteY613" fmla="*/ 3930555 h 5792782"/>
              <a:gd name="connsiteX614" fmla="*/ 1219932 w 7462755"/>
              <a:gd name="connsiteY614" fmla="*/ 3929570 h 5792782"/>
              <a:gd name="connsiteX615" fmla="*/ 1241751 w 7462755"/>
              <a:gd name="connsiteY615" fmla="*/ 3934255 h 5792782"/>
              <a:gd name="connsiteX616" fmla="*/ 1263926 w 7462755"/>
              <a:gd name="connsiteY616" fmla="*/ 3937878 h 5792782"/>
              <a:gd name="connsiteX617" fmla="*/ 1241752 w 7462755"/>
              <a:gd name="connsiteY617" fmla="*/ 3934255 h 5792782"/>
              <a:gd name="connsiteX618" fmla="*/ 1219932 w 7462755"/>
              <a:gd name="connsiteY618" fmla="*/ 3929570 h 5792782"/>
              <a:gd name="connsiteX619" fmla="*/ 1074802 w 7462755"/>
              <a:gd name="connsiteY619" fmla="*/ 3900864 h 5792782"/>
              <a:gd name="connsiteX620" fmla="*/ 1063754 w 7462755"/>
              <a:gd name="connsiteY620" fmla="*/ 3908939 h 5792782"/>
              <a:gd name="connsiteX621" fmla="*/ 1053970 w 7462755"/>
              <a:gd name="connsiteY621" fmla="*/ 3914414 h 5792782"/>
              <a:gd name="connsiteX622" fmla="*/ 1053970 w 7462755"/>
              <a:gd name="connsiteY622" fmla="*/ 3914415 h 5792782"/>
              <a:gd name="connsiteX623" fmla="*/ 1063753 w 7462755"/>
              <a:gd name="connsiteY623" fmla="*/ 3908940 h 5792782"/>
              <a:gd name="connsiteX624" fmla="*/ 1074802 w 7462755"/>
              <a:gd name="connsiteY624" fmla="*/ 3900864 h 5792782"/>
              <a:gd name="connsiteX625" fmla="*/ 700717 w 7462755"/>
              <a:gd name="connsiteY625" fmla="*/ 3899474 h 5792782"/>
              <a:gd name="connsiteX626" fmla="*/ 688258 w 7462755"/>
              <a:gd name="connsiteY626" fmla="*/ 3904086 h 5792782"/>
              <a:gd name="connsiteX627" fmla="*/ 688259 w 7462755"/>
              <a:gd name="connsiteY627" fmla="*/ 3904087 h 5792782"/>
              <a:gd name="connsiteX628" fmla="*/ 1047384 w 7462755"/>
              <a:gd name="connsiteY628" fmla="*/ 3898173 h 5792782"/>
              <a:gd name="connsiteX629" fmla="*/ 1042495 w 7462755"/>
              <a:gd name="connsiteY629" fmla="*/ 3910737 h 5792782"/>
              <a:gd name="connsiteX630" fmla="*/ 1042501 w 7462755"/>
              <a:gd name="connsiteY630" fmla="*/ 3910743 h 5792782"/>
              <a:gd name="connsiteX631" fmla="*/ 1045972 w 7462755"/>
              <a:gd name="connsiteY631" fmla="*/ 3915946 h 5792782"/>
              <a:gd name="connsiteX632" fmla="*/ 1047248 w 7462755"/>
              <a:gd name="connsiteY632" fmla="*/ 3920502 h 5792782"/>
              <a:gd name="connsiteX633" fmla="*/ 1049175 w 7462755"/>
              <a:gd name="connsiteY633" fmla="*/ 3928308 h 5792782"/>
              <a:gd name="connsiteX634" fmla="*/ 1049321 w 7462755"/>
              <a:gd name="connsiteY634" fmla="*/ 3928628 h 5792782"/>
              <a:gd name="connsiteX635" fmla="*/ 1049895 w 7462755"/>
              <a:gd name="connsiteY635" fmla="*/ 3930937 h 5792782"/>
              <a:gd name="connsiteX636" fmla="*/ 1052216 w 7462755"/>
              <a:gd name="connsiteY636" fmla="*/ 3934992 h 5792782"/>
              <a:gd name="connsiteX637" fmla="*/ 1052217 w 7462755"/>
              <a:gd name="connsiteY637" fmla="*/ 3934990 h 5792782"/>
              <a:gd name="connsiteX638" fmla="*/ 1049321 w 7462755"/>
              <a:gd name="connsiteY638" fmla="*/ 3928628 h 5792782"/>
              <a:gd name="connsiteX639" fmla="*/ 1047735 w 7462755"/>
              <a:gd name="connsiteY639" fmla="*/ 3922239 h 5792782"/>
              <a:gd name="connsiteX640" fmla="*/ 1047248 w 7462755"/>
              <a:gd name="connsiteY640" fmla="*/ 3920502 h 5792782"/>
              <a:gd name="connsiteX641" fmla="*/ 1046212 w 7462755"/>
              <a:gd name="connsiteY641" fmla="*/ 3916307 h 5792782"/>
              <a:gd name="connsiteX642" fmla="*/ 1045972 w 7462755"/>
              <a:gd name="connsiteY642" fmla="*/ 3915946 h 5792782"/>
              <a:gd name="connsiteX643" fmla="*/ 1045385 w 7462755"/>
              <a:gd name="connsiteY643" fmla="*/ 3913853 h 5792782"/>
              <a:gd name="connsiteX644" fmla="*/ 1042501 w 7462755"/>
              <a:gd name="connsiteY644" fmla="*/ 3910743 h 5792782"/>
              <a:gd name="connsiteX645" fmla="*/ 1042496 w 7462755"/>
              <a:gd name="connsiteY645" fmla="*/ 3910736 h 5792782"/>
              <a:gd name="connsiteX646" fmla="*/ 1047385 w 7462755"/>
              <a:gd name="connsiteY646" fmla="*/ 3898173 h 5792782"/>
              <a:gd name="connsiteX647" fmla="*/ 665552 w 7462755"/>
              <a:gd name="connsiteY647" fmla="*/ 3896086 h 5792782"/>
              <a:gd name="connsiteX648" fmla="*/ 667767 w 7462755"/>
              <a:gd name="connsiteY648" fmla="*/ 3950691 h 5792782"/>
              <a:gd name="connsiteX649" fmla="*/ 667768 w 7462755"/>
              <a:gd name="connsiteY649" fmla="*/ 3950690 h 5792782"/>
              <a:gd name="connsiteX650" fmla="*/ 663510 w 7462755"/>
              <a:gd name="connsiteY650" fmla="*/ 3926416 h 5792782"/>
              <a:gd name="connsiteX651" fmla="*/ 665553 w 7462755"/>
              <a:gd name="connsiteY651" fmla="*/ 3896086 h 5792782"/>
              <a:gd name="connsiteX652" fmla="*/ 572888 w 7462755"/>
              <a:gd name="connsiteY652" fmla="*/ 3876619 h 5792782"/>
              <a:gd name="connsiteX653" fmla="*/ 577544 w 7462755"/>
              <a:gd name="connsiteY653" fmla="*/ 3883780 h 5792782"/>
              <a:gd name="connsiteX654" fmla="*/ 578163 w 7462755"/>
              <a:gd name="connsiteY654" fmla="*/ 3899409 h 5792782"/>
              <a:gd name="connsiteX655" fmla="*/ 556121 w 7462755"/>
              <a:gd name="connsiteY655" fmla="*/ 3894329 h 5792782"/>
              <a:gd name="connsiteX656" fmla="*/ 572888 w 7462755"/>
              <a:gd name="connsiteY656" fmla="*/ 3876619 h 5792782"/>
              <a:gd name="connsiteX657" fmla="*/ 1189924 w 7462755"/>
              <a:gd name="connsiteY657" fmla="*/ 3876192 h 5792782"/>
              <a:gd name="connsiteX658" fmla="*/ 1201061 w 7462755"/>
              <a:gd name="connsiteY658" fmla="*/ 3937438 h 5792782"/>
              <a:gd name="connsiteX659" fmla="*/ 1201062 w 7462755"/>
              <a:gd name="connsiteY659" fmla="*/ 3937437 h 5792782"/>
              <a:gd name="connsiteX660" fmla="*/ 1203374 w 7462755"/>
              <a:gd name="connsiteY660" fmla="*/ 3918761 h 5792782"/>
              <a:gd name="connsiteX661" fmla="*/ 1191478 w 7462755"/>
              <a:gd name="connsiteY661" fmla="*/ 3899136 h 5792782"/>
              <a:gd name="connsiteX662" fmla="*/ 1189925 w 7462755"/>
              <a:gd name="connsiteY662" fmla="*/ 3876193 h 5792782"/>
              <a:gd name="connsiteX663" fmla="*/ 756361 w 7462755"/>
              <a:gd name="connsiteY663" fmla="*/ 3868770 h 5792782"/>
              <a:gd name="connsiteX664" fmla="*/ 770653 w 7462755"/>
              <a:gd name="connsiteY664" fmla="*/ 3898301 h 5792782"/>
              <a:gd name="connsiteX665" fmla="*/ 753268 w 7462755"/>
              <a:gd name="connsiteY665" fmla="*/ 3900546 h 5792782"/>
              <a:gd name="connsiteX666" fmla="*/ 757274 w 7462755"/>
              <a:gd name="connsiteY666" fmla="*/ 3892277 h 5792782"/>
              <a:gd name="connsiteX667" fmla="*/ 756361 w 7462755"/>
              <a:gd name="connsiteY667" fmla="*/ 3868770 h 5792782"/>
              <a:gd name="connsiteX668" fmla="*/ 484041 w 7462755"/>
              <a:gd name="connsiteY668" fmla="*/ 3863274 h 5792782"/>
              <a:gd name="connsiteX669" fmla="*/ 524602 w 7462755"/>
              <a:gd name="connsiteY669" fmla="*/ 3874953 h 5792782"/>
              <a:gd name="connsiteX670" fmla="*/ 525839 w 7462755"/>
              <a:gd name="connsiteY670" fmla="*/ 3906115 h 5792782"/>
              <a:gd name="connsiteX671" fmla="*/ 512881 w 7462755"/>
              <a:gd name="connsiteY671" fmla="*/ 3907807 h 5792782"/>
              <a:gd name="connsiteX672" fmla="*/ 535869 w 7462755"/>
              <a:gd name="connsiteY672" fmla="*/ 3936100 h 5792782"/>
              <a:gd name="connsiteX673" fmla="*/ 537431 w 7462755"/>
              <a:gd name="connsiteY673" fmla="*/ 3975107 h 5792782"/>
              <a:gd name="connsiteX674" fmla="*/ 513499 w 7462755"/>
              <a:gd name="connsiteY674" fmla="*/ 3923405 h 5792782"/>
              <a:gd name="connsiteX675" fmla="*/ 501029 w 7462755"/>
              <a:gd name="connsiteY675" fmla="*/ 3940626 h 5792782"/>
              <a:gd name="connsiteX676" fmla="*/ 515031 w 7462755"/>
              <a:gd name="connsiteY676" fmla="*/ 3962377 h 5792782"/>
              <a:gd name="connsiteX677" fmla="*/ 498882 w 7462755"/>
              <a:gd name="connsiteY677" fmla="*/ 3995720 h 5792782"/>
              <a:gd name="connsiteX678" fmla="*/ 502301 w 7462755"/>
              <a:gd name="connsiteY678" fmla="*/ 3971819 h 5792782"/>
              <a:gd name="connsiteX679" fmla="*/ 479313 w 7462755"/>
              <a:gd name="connsiteY679" fmla="*/ 3943330 h 5792782"/>
              <a:gd name="connsiteX680" fmla="*/ 475894 w 7462755"/>
              <a:gd name="connsiteY680" fmla="*/ 3967327 h 5792782"/>
              <a:gd name="connsiteX681" fmla="*/ 416733 w 7462755"/>
              <a:gd name="connsiteY681" fmla="*/ 3912237 h 5792782"/>
              <a:gd name="connsiteX682" fmla="*/ 468993 w 7462755"/>
              <a:gd name="connsiteY682" fmla="*/ 3905561 h 5792782"/>
              <a:gd name="connsiteX683" fmla="*/ 446948 w 7462755"/>
              <a:gd name="connsiteY683" fmla="*/ 3900581 h 5792782"/>
              <a:gd name="connsiteX684" fmla="*/ 516593 w 7462755"/>
              <a:gd name="connsiteY684" fmla="*/ 3891689 h 5792782"/>
              <a:gd name="connsiteX685" fmla="*/ 476123 w 7462755"/>
              <a:gd name="connsiteY685" fmla="*/ 3865546 h 5792782"/>
              <a:gd name="connsiteX686" fmla="*/ 484041 w 7462755"/>
              <a:gd name="connsiteY686" fmla="*/ 3863274 h 5792782"/>
              <a:gd name="connsiteX687" fmla="*/ 287373 w 7462755"/>
              <a:gd name="connsiteY687" fmla="*/ 3850372 h 5792782"/>
              <a:gd name="connsiteX688" fmla="*/ 293297 w 7462755"/>
              <a:gd name="connsiteY688" fmla="*/ 3888890 h 5792782"/>
              <a:gd name="connsiteX689" fmla="*/ 274609 w 7462755"/>
              <a:gd name="connsiteY689" fmla="*/ 3859848 h 5792782"/>
              <a:gd name="connsiteX690" fmla="*/ 287373 w 7462755"/>
              <a:gd name="connsiteY690" fmla="*/ 3850372 h 5792782"/>
              <a:gd name="connsiteX691" fmla="*/ 246874 w 7462755"/>
              <a:gd name="connsiteY691" fmla="*/ 3842788 h 5792782"/>
              <a:gd name="connsiteX692" fmla="*/ 270866 w 7462755"/>
              <a:gd name="connsiteY692" fmla="*/ 3875966 h 5792782"/>
              <a:gd name="connsiteX693" fmla="*/ 239185 w 7462755"/>
              <a:gd name="connsiteY693" fmla="*/ 3848746 h 5792782"/>
              <a:gd name="connsiteX694" fmla="*/ 246874 w 7462755"/>
              <a:gd name="connsiteY694" fmla="*/ 3842788 h 5792782"/>
              <a:gd name="connsiteX695" fmla="*/ 619254 w 7462755"/>
              <a:gd name="connsiteY695" fmla="*/ 3831490 h 5792782"/>
              <a:gd name="connsiteX696" fmla="*/ 633222 w 7462755"/>
              <a:gd name="connsiteY696" fmla="*/ 3853207 h 5792782"/>
              <a:gd name="connsiteX697" fmla="*/ 602129 w 7462755"/>
              <a:gd name="connsiteY697" fmla="*/ 3841615 h 5792782"/>
              <a:gd name="connsiteX698" fmla="*/ 619254 w 7462755"/>
              <a:gd name="connsiteY698" fmla="*/ 3831490 h 5792782"/>
              <a:gd name="connsiteX699" fmla="*/ 1131157 w 7462755"/>
              <a:gd name="connsiteY699" fmla="*/ 3828885 h 5792782"/>
              <a:gd name="connsiteX700" fmla="*/ 1137050 w 7462755"/>
              <a:gd name="connsiteY700" fmla="*/ 3867242 h 5792782"/>
              <a:gd name="connsiteX701" fmla="*/ 1131157 w 7462755"/>
              <a:gd name="connsiteY701" fmla="*/ 3828885 h 5792782"/>
              <a:gd name="connsiteX702" fmla="*/ 5741 w 7462755"/>
              <a:gd name="connsiteY702" fmla="*/ 3826340 h 5792782"/>
              <a:gd name="connsiteX703" fmla="*/ 12515 w 7462755"/>
              <a:gd name="connsiteY703" fmla="*/ 3829753 h 5792782"/>
              <a:gd name="connsiteX704" fmla="*/ 28618 w 7462755"/>
              <a:gd name="connsiteY704" fmla="*/ 3836470 h 5792782"/>
              <a:gd name="connsiteX705" fmla="*/ 7456 w 7462755"/>
              <a:gd name="connsiteY705" fmla="*/ 3854833 h 5792782"/>
              <a:gd name="connsiteX706" fmla="*/ 17386 w 7462755"/>
              <a:gd name="connsiteY706" fmla="*/ 3884918 h 5792782"/>
              <a:gd name="connsiteX707" fmla="*/ 29206 w 7462755"/>
              <a:gd name="connsiteY707" fmla="*/ 3852064 h 5792782"/>
              <a:gd name="connsiteX708" fmla="*/ 60334 w 7462755"/>
              <a:gd name="connsiteY708" fmla="*/ 3863755 h 5792782"/>
              <a:gd name="connsiteX709" fmla="*/ 68114 w 7462755"/>
              <a:gd name="connsiteY709" fmla="*/ 3839269 h 5792782"/>
              <a:gd name="connsiteX710" fmla="*/ 226451 w 7462755"/>
              <a:gd name="connsiteY710" fmla="*/ 3858156 h 5792782"/>
              <a:gd name="connsiteX711" fmla="*/ 251326 w 7462755"/>
              <a:gd name="connsiteY711" fmla="*/ 3933366 h 5792782"/>
              <a:gd name="connsiteX712" fmla="*/ 233257 w 7462755"/>
              <a:gd name="connsiteY712" fmla="*/ 3919983 h 5792782"/>
              <a:gd name="connsiteX713" fmla="*/ 232344 w 7462755"/>
              <a:gd name="connsiteY713" fmla="*/ 3896639 h 5792782"/>
              <a:gd name="connsiteX714" fmla="*/ 214634 w 7462755"/>
              <a:gd name="connsiteY714" fmla="*/ 3891105 h 5792782"/>
              <a:gd name="connsiteX715" fmla="*/ 224629 w 7462755"/>
              <a:gd name="connsiteY715" fmla="*/ 3921060 h 5792782"/>
              <a:gd name="connsiteX716" fmla="*/ 177938 w 7462755"/>
              <a:gd name="connsiteY716" fmla="*/ 3958405 h 5792782"/>
              <a:gd name="connsiteX717" fmla="*/ 183831 w 7462755"/>
              <a:gd name="connsiteY717" fmla="*/ 3887099 h 5792782"/>
              <a:gd name="connsiteX718" fmla="*/ 157035 w 7462755"/>
              <a:gd name="connsiteY718" fmla="*/ 3874858 h 5792782"/>
              <a:gd name="connsiteX719" fmla="*/ 170418 w 7462755"/>
              <a:gd name="connsiteY719" fmla="*/ 3880976 h 5792782"/>
              <a:gd name="connsiteX720" fmla="*/ 62809 w 7462755"/>
              <a:gd name="connsiteY720" fmla="*/ 3926105 h 5792782"/>
              <a:gd name="connsiteX721" fmla="*/ 61896 w 7462755"/>
              <a:gd name="connsiteY721" fmla="*/ 3902697 h 5792782"/>
              <a:gd name="connsiteX722" fmla="*/ 87031 w 7462755"/>
              <a:gd name="connsiteY722" fmla="*/ 3875996 h 5792782"/>
              <a:gd name="connsiteX723" fmla="*/ 73098 w 7462755"/>
              <a:gd name="connsiteY723" fmla="*/ 3854249 h 5792782"/>
              <a:gd name="connsiteX724" fmla="*/ 73388 w 7462755"/>
              <a:gd name="connsiteY724" fmla="*/ 3862029 h 5792782"/>
              <a:gd name="connsiteX725" fmla="*/ 0 w 7462755"/>
              <a:gd name="connsiteY725" fmla="*/ 3887068 h 5792782"/>
              <a:gd name="connsiteX726" fmla="*/ 2150 w 7462755"/>
              <a:gd name="connsiteY726" fmla="*/ 3831975 h 5792782"/>
              <a:gd name="connsiteX727" fmla="*/ 5741 w 7462755"/>
              <a:gd name="connsiteY727" fmla="*/ 3826340 h 5792782"/>
              <a:gd name="connsiteX728" fmla="*/ 1295387 w 7462755"/>
              <a:gd name="connsiteY728" fmla="*/ 3802233 h 5792782"/>
              <a:gd name="connsiteX729" fmla="*/ 1295386 w 7462755"/>
              <a:gd name="connsiteY729" fmla="*/ 3802234 h 5792782"/>
              <a:gd name="connsiteX730" fmla="*/ 1292552 w 7462755"/>
              <a:gd name="connsiteY730" fmla="*/ 3816022 h 5792782"/>
              <a:gd name="connsiteX731" fmla="*/ 1308707 w 7462755"/>
              <a:gd name="connsiteY731" fmla="*/ 3811908 h 5792782"/>
              <a:gd name="connsiteX732" fmla="*/ 1308707 w 7462755"/>
              <a:gd name="connsiteY732" fmla="*/ 3811907 h 5792782"/>
              <a:gd name="connsiteX733" fmla="*/ 1292553 w 7462755"/>
              <a:gd name="connsiteY733" fmla="*/ 3816021 h 5792782"/>
              <a:gd name="connsiteX734" fmla="*/ 665605 w 7462755"/>
              <a:gd name="connsiteY734" fmla="*/ 3797772 h 5792782"/>
              <a:gd name="connsiteX735" fmla="*/ 693292 w 7462755"/>
              <a:gd name="connsiteY735" fmla="*/ 3822049 h 5792782"/>
              <a:gd name="connsiteX736" fmla="*/ 641296 w 7462755"/>
              <a:gd name="connsiteY736" fmla="*/ 3836570 h 5792782"/>
              <a:gd name="connsiteX737" fmla="*/ 684859 w 7462755"/>
              <a:gd name="connsiteY737" fmla="*/ 3830971 h 5792782"/>
              <a:gd name="connsiteX738" fmla="*/ 666171 w 7462755"/>
              <a:gd name="connsiteY738" fmla="*/ 3802024 h 5792782"/>
              <a:gd name="connsiteX739" fmla="*/ 665605 w 7462755"/>
              <a:gd name="connsiteY739" fmla="*/ 3797772 h 5792782"/>
              <a:gd name="connsiteX740" fmla="*/ 1386457 w 7462755"/>
              <a:gd name="connsiteY740" fmla="*/ 3757090 h 5792782"/>
              <a:gd name="connsiteX741" fmla="*/ 1404576 w 7462755"/>
              <a:gd name="connsiteY741" fmla="*/ 3759221 h 5792782"/>
              <a:gd name="connsiteX742" fmla="*/ 1425872 w 7462755"/>
              <a:gd name="connsiteY742" fmla="*/ 3759962 h 5792782"/>
              <a:gd name="connsiteX743" fmla="*/ 1411139 w 7462755"/>
              <a:gd name="connsiteY743" fmla="*/ 3759048 h 5792782"/>
              <a:gd name="connsiteX744" fmla="*/ 1231584 w 7462755"/>
              <a:gd name="connsiteY744" fmla="*/ 3751032 h 5792782"/>
              <a:gd name="connsiteX745" fmla="*/ 1240803 w 7462755"/>
              <a:gd name="connsiteY745" fmla="*/ 3752646 h 5792782"/>
              <a:gd name="connsiteX746" fmla="*/ 1215713 w 7462755"/>
              <a:gd name="connsiteY746" fmla="*/ 3755397 h 5792782"/>
              <a:gd name="connsiteX747" fmla="*/ 1231584 w 7462755"/>
              <a:gd name="connsiteY747" fmla="*/ 3751032 h 5792782"/>
              <a:gd name="connsiteX748" fmla="*/ 7089598 w 7462755"/>
              <a:gd name="connsiteY748" fmla="*/ 3736371 h 5792782"/>
              <a:gd name="connsiteX749" fmla="*/ 7116356 w 7462755"/>
              <a:gd name="connsiteY749" fmla="*/ 3793426 h 5792782"/>
              <a:gd name="connsiteX750" fmla="*/ 7063738 w 7462755"/>
              <a:gd name="connsiteY750" fmla="*/ 3792288 h 5792782"/>
              <a:gd name="connsiteX751" fmla="*/ 7070574 w 7462755"/>
              <a:gd name="connsiteY751" fmla="*/ 3744360 h 5792782"/>
              <a:gd name="connsiteX752" fmla="*/ 7084316 w 7462755"/>
              <a:gd name="connsiteY752" fmla="*/ 3758262 h 5792782"/>
              <a:gd name="connsiteX753" fmla="*/ 7079596 w 7462755"/>
              <a:gd name="connsiteY753" fmla="*/ 3751066 h 5792782"/>
              <a:gd name="connsiteX754" fmla="*/ 7089598 w 7462755"/>
              <a:gd name="connsiteY754" fmla="*/ 3736371 h 5792782"/>
              <a:gd name="connsiteX755" fmla="*/ 2133797 w 7462755"/>
              <a:gd name="connsiteY755" fmla="*/ 3732246 h 5792782"/>
              <a:gd name="connsiteX756" fmla="*/ 2155638 w 7462755"/>
              <a:gd name="connsiteY756" fmla="*/ 3745854 h 5792782"/>
              <a:gd name="connsiteX757" fmla="*/ 2179964 w 7462755"/>
              <a:gd name="connsiteY757" fmla="*/ 3749703 h 5792782"/>
              <a:gd name="connsiteX758" fmla="*/ 2179965 w 7462755"/>
              <a:gd name="connsiteY758" fmla="*/ 3749703 h 5792782"/>
              <a:gd name="connsiteX759" fmla="*/ 2155639 w 7462755"/>
              <a:gd name="connsiteY759" fmla="*/ 3745854 h 5792782"/>
              <a:gd name="connsiteX760" fmla="*/ 2133797 w 7462755"/>
              <a:gd name="connsiteY760" fmla="*/ 3732246 h 5792782"/>
              <a:gd name="connsiteX761" fmla="*/ 969432 w 7462755"/>
              <a:gd name="connsiteY761" fmla="*/ 3724141 h 5792782"/>
              <a:gd name="connsiteX762" fmla="*/ 965573 w 7462755"/>
              <a:gd name="connsiteY762" fmla="*/ 3747408 h 5792782"/>
              <a:gd name="connsiteX763" fmla="*/ 953218 w 7462755"/>
              <a:gd name="connsiteY763" fmla="*/ 3757513 h 5792782"/>
              <a:gd name="connsiteX764" fmla="*/ 948511 w 7462755"/>
              <a:gd name="connsiteY764" fmla="*/ 3741957 h 5792782"/>
              <a:gd name="connsiteX765" fmla="*/ 948511 w 7462755"/>
              <a:gd name="connsiteY765" fmla="*/ 3741958 h 5792782"/>
              <a:gd name="connsiteX766" fmla="*/ 953218 w 7462755"/>
              <a:gd name="connsiteY766" fmla="*/ 3757514 h 5792782"/>
              <a:gd name="connsiteX767" fmla="*/ 969432 w 7462755"/>
              <a:gd name="connsiteY767" fmla="*/ 3724141 h 5792782"/>
              <a:gd name="connsiteX768" fmla="*/ 908076 w 7462755"/>
              <a:gd name="connsiteY768" fmla="*/ 3724056 h 5792782"/>
              <a:gd name="connsiteX769" fmla="*/ 906101 w 7462755"/>
              <a:gd name="connsiteY769" fmla="*/ 3728254 h 5792782"/>
              <a:gd name="connsiteX770" fmla="*/ 904083 w 7462755"/>
              <a:gd name="connsiteY770" fmla="*/ 3732540 h 5792782"/>
              <a:gd name="connsiteX771" fmla="*/ 904090 w 7462755"/>
              <a:gd name="connsiteY771" fmla="*/ 3732547 h 5792782"/>
              <a:gd name="connsiteX772" fmla="*/ 911818 w 7462755"/>
              <a:gd name="connsiteY772" fmla="*/ 3741939 h 5792782"/>
              <a:gd name="connsiteX773" fmla="*/ 915305 w 7462755"/>
              <a:gd name="connsiteY773" fmla="*/ 3742929 h 5792782"/>
              <a:gd name="connsiteX774" fmla="*/ 916853 w 7462755"/>
              <a:gd name="connsiteY774" fmla="*/ 3744362 h 5792782"/>
              <a:gd name="connsiteX775" fmla="*/ 918287 w 7462755"/>
              <a:gd name="connsiteY775" fmla="*/ 3743775 h 5792782"/>
              <a:gd name="connsiteX776" fmla="*/ 922021 w 7462755"/>
              <a:gd name="connsiteY776" fmla="*/ 3744834 h 5792782"/>
              <a:gd name="connsiteX777" fmla="*/ 930799 w 7462755"/>
              <a:gd name="connsiteY777" fmla="*/ 3738653 h 5792782"/>
              <a:gd name="connsiteX778" fmla="*/ 918287 w 7462755"/>
              <a:gd name="connsiteY778" fmla="*/ 3743775 h 5792782"/>
              <a:gd name="connsiteX779" fmla="*/ 915305 w 7462755"/>
              <a:gd name="connsiteY779" fmla="*/ 3742929 h 5792782"/>
              <a:gd name="connsiteX780" fmla="*/ 904090 w 7462755"/>
              <a:gd name="connsiteY780" fmla="*/ 3732547 h 5792782"/>
              <a:gd name="connsiteX781" fmla="*/ 904084 w 7462755"/>
              <a:gd name="connsiteY781" fmla="*/ 3732539 h 5792782"/>
              <a:gd name="connsiteX782" fmla="*/ 906101 w 7462755"/>
              <a:gd name="connsiteY782" fmla="*/ 3728254 h 5792782"/>
              <a:gd name="connsiteX783" fmla="*/ 908076 w 7462755"/>
              <a:gd name="connsiteY783" fmla="*/ 3724057 h 5792782"/>
              <a:gd name="connsiteX784" fmla="*/ 111716 w 7462755"/>
              <a:gd name="connsiteY784" fmla="*/ 3723880 h 5792782"/>
              <a:gd name="connsiteX785" fmla="*/ 166091 w 7462755"/>
              <a:gd name="connsiteY785" fmla="*/ 3771874 h 5792782"/>
              <a:gd name="connsiteX786" fmla="*/ 112594 w 7462755"/>
              <a:gd name="connsiteY786" fmla="*/ 3747388 h 5792782"/>
              <a:gd name="connsiteX787" fmla="*/ 111716 w 7462755"/>
              <a:gd name="connsiteY787" fmla="*/ 3723880 h 5792782"/>
              <a:gd name="connsiteX788" fmla="*/ 982455 w 7462755"/>
              <a:gd name="connsiteY788" fmla="*/ 3722510 h 5792782"/>
              <a:gd name="connsiteX789" fmla="*/ 982455 w 7462755"/>
              <a:gd name="connsiteY789" fmla="*/ 3722511 h 5792782"/>
              <a:gd name="connsiteX790" fmla="*/ 990878 w 7462755"/>
              <a:gd name="connsiteY790" fmla="*/ 3731934 h 5792782"/>
              <a:gd name="connsiteX791" fmla="*/ 991014 w 7462755"/>
              <a:gd name="connsiteY791" fmla="*/ 3731944 h 5792782"/>
              <a:gd name="connsiteX792" fmla="*/ 998873 w 7462755"/>
              <a:gd name="connsiteY792" fmla="*/ 3732567 h 5792782"/>
              <a:gd name="connsiteX793" fmla="*/ 1003802 w 7462755"/>
              <a:gd name="connsiteY793" fmla="*/ 3734460 h 5792782"/>
              <a:gd name="connsiteX794" fmla="*/ 1005591 w 7462755"/>
              <a:gd name="connsiteY794" fmla="*/ 3736224 h 5792782"/>
              <a:gd name="connsiteX795" fmla="*/ 1009870 w 7462755"/>
              <a:gd name="connsiteY795" fmla="*/ 3750288 h 5792782"/>
              <a:gd name="connsiteX796" fmla="*/ 1083258 w 7462755"/>
              <a:gd name="connsiteY796" fmla="*/ 3725249 h 5792782"/>
              <a:gd name="connsiteX797" fmla="*/ 1088118 w 7462755"/>
              <a:gd name="connsiteY797" fmla="*/ 3736165 h 5792782"/>
              <a:gd name="connsiteX798" fmla="*/ 1090600 w 7462755"/>
              <a:gd name="connsiteY798" fmla="*/ 3738635 h 5792782"/>
              <a:gd name="connsiteX799" fmla="*/ 1091605 w 7462755"/>
              <a:gd name="connsiteY799" fmla="*/ 3740467 h 5792782"/>
              <a:gd name="connsiteX800" fmla="*/ 1092675 w 7462755"/>
              <a:gd name="connsiteY800" fmla="*/ 3740700 h 5792782"/>
              <a:gd name="connsiteX801" fmla="*/ 1095319 w 7462755"/>
              <a:gd name="connsiteY801" fmla="*/ 3743331 h 5792782"/>
              <a:gd name="connsiteX802" fmla="*/ 1105303 w 7462755"/>
              <a:gd name="connsiteY802" fmla="*/ 3730328 h 5792782"/>
              <a:gd name="connsiteX803" fmla="*/ 1105303 w 7462755"/>
              <a:gd name="connsiteY803" fmla="*/ 3730327 h 5792782"/>
              <a:gd name="connsiteX804" fmla="*/ 1102001 w 7462755"/>
              <a:gd name="connsiteY804" fmla="*/ 3742724 h 5792782"/>
              <a:gd name="connsiteX805" fmla="*/ 1092675 w 7462755"/>
              <a:gd name="connsiteY805" fmla="*/ 3740700 h 5792782"/>
              <a:gd name="connsiteX806" fmla="*/ 1090600 w 7462755"/>
              <a:gd name="connsiteY806" fmla="*/ 3738635 h 5792782"/>
              <a:gd name="connsiteX807" fmla="*/ 1083258 w 7462755"/>
              <a:gd name="connsiteY807" fmla="*/ 3725248 h 5792782"/>
              <a:gd name="connsiteX808" fmla="*/ 1009870 w 7462755"/>
              <a:gd name="connsiteY808" fmla="*/ 3750287 h 5792782"/>
              <a:gd name="connsiteX809" fmla="*/ 1006585 w 7462755"/>
              <a:gd name="connsiteY809" fmla="*/ 3737204 h 5792782"/>
              <a:gd name="connsiteX810" fmla="*/ 1005591 w 7462755"/>
              <a:gd name="connsiteY810" fmla="*/ 3736224 h 5792782"/>
              <a:gd name="connsiteX811" fmla="*/ 1005220 w 7462755"/>
              <a:gd name="connsiteY811" fmla="*/ 3735004 h 5792782"/>
              <a:gd name="connsiteX812" fmla="*/ 1003802 w 7462755"/>
              <a:gd name="connsiteY812" fmla="*/ 3734460 h 5792782"/>
              <a:gd name="connsiteX813" fmla="*/ 1002146 w 7462755"/>
              <a:gd name="connsiteY813" fmla="*/ 3732827 h 5792782"/>
              <a:gd name="connsiteX814" fmla="*/ 998873 w 7462755"/>
              <a:gd name="connsiteY814" fmla="*/ 3732567 h 5792782"/>
              <a:gd name="connsiteX815" fmla="*/ 998678 w 7462755"/>
              <a:gd name="connsiteY815" fmla="*/ 3732492 h 5792782"/>
              <a:gd name="connsiteX816" fmla="*/ 991014 w 7462755"/>
              <a:gd name="connsiteY816" fmla="*/ 3731944 h 5792782"/>
              <a:gd name="connsiteX817" fmla="*/ 990878 w 7462755"/>
              <a:gd name="connsiteY817" fmla="*/ 3731933 h 5792782"/>
              <a:gd name="connsiteX818" fmla="*/ 2212166 w 7462755"/>
              <a:gd name="connsiteY818" fmla="*/ 3722251 h 5792782"/>
              <a:gd name="connsiteX819" fmla="*/ 2212165 w 7462755"/>
              <a:gd name="connsiteY819" fmla="*/ 3722252 h 5792782"/>
              <a:gd name="connsiteX820" fmla="*/ 2223269 w 7462755"/>
              <a:gd name="connsiteY820" fmla="*/ 3737286 h 5792782"/>
              <a:gd name="connsiteX821" fmla="*/ 2235153 w 7462755"/>
              <a:gd name="connsiteY821" fmla="*/ 3750613 h 5792782"/>
              <a:gd name="connsiteX822" fmla="*/ 2235153 w 7462755"/>
              <a:gd name="connsiteY822" fmla="*/ 3750612 h 5792782"/>
              <a:gd name="connsiteX823" fmla="*/ 2223270 w 7462755"/>
              <a:gd name="connsiteY823" fmla="*/ 3737286 h 5792782"/>
              <a:gd name="connsiteX824" fmla="*/ 2212166 w 7462755"/>
              <a:gd name="connsiteY824" fmla="*/ 3722251 h 5792782"/>
              <a:gd name="connsiteX825" fmla="*/ 601508 w 7462755"/>
              <a:gd name="connsiteY825" fmla="*/ 3716262 h 5792782"/>
              <a:gd name="connsiteX826" fmla="*/ 623874 w 7462755"/>
              <a:gd name="connsiteY826" fmla="*/ 3729026 h 5792782"/>
              <a:gd name="connsiteX827" fmla="*/ 593399 w 7462755"/>
              <a:gd name="connsiteY827" fmla="*/ 3732998 h 5792782"/>
              <a:gd name="connsiteX828" fmla="*/ 601508 w 7462755"/>
              <a:gd name="connsiteY828" fmla="*/ 3716262 h 5792782"/>
              <a:gd name="connsiteX829" fmla="*/ 1957545 w 7462755"/>
              <a:gd name="connsiteY829" fmla="*/ 3709487 h 5792782"/>
              <a:gd name="connsiteX830" fmla="*/ 1977029 w 7462755"/>
              <a:gd name="connsiteY830" fmla="*/ 3715986 h 5792782"/>
              <a:gd name="connsiteX831" fmla="*/ 1980656 w 7462755"/>
              <a:gd name="connsiteY831" fmla="*/ 3719629 h 5792782"/>
              <a:gd name="connsiteX832" fmla="*/ 1989780 w 7462755"/>
              <a:gd name="connsiteY832" fmla="*/ 3742790 h 5792782"/>
              <a:gd name="connsiteX833" fmla="*/ 1989782 w 7462755"/>
              <a:gd name="connsiteY833" fmla="*/ 3742798 h 5792782"/>
              <a:gd name="connsiteX834" fmla="*/ 2117320 w 7462755"/>
              <a:gd name="connsiteY834" fmla="*/ 3757904 h 5792782"/>
              <a:gd name="connsiteX835" fmla="*/ 2052185 w 7462755"/>
              <a:gd name="connsiteY835" fmla="*/ 3749533 h 5792782"/>
              <a:gd name="connsiteX836" fmla="*/ 1989783 w 7462755"/>
              <a:gd name="connsiteY836" fmla="*/ 3742798 h 5792782"/>
              <a:gd name="connsiteX837" fmla="*/ 1989780 w 7462755"/>
              <a:gd name="connsiteY837" fmla="*/ 3742790 h 5792782"/>
              <a:gd name="connsiteX838" fmla="*/ 1984702 w 7462755"/>
              <a:gd name="connsiteY838" fmla="*/ 3723692 h 5792782"/>
              <a:gd name="connsiteX839" fmla="*/ 1980656 w 7462755"/>
              <a:gd name="connsiteY839" fmla="*/ 3719629 h 5792782"/>
              <a:gd name="connsiteX840" fmla="*/ 1979552 w 7462755"/>
              <a:gd name="connsiteY840" fmla="*/ 3716827 h 5792782"/>
              <a:gd name="connsiteX841" fmla="*/ 1977029 w 7462755"/>
              <a:gd name="connsiteY841" fmla="*/ 3715986 h 5792782"/>
              <a:gd name="connsiteX842" fmla="*/ 1973092 w 7462755"/>
              <a:gd name="connsiteY842" fmla="*/ 3712032 h 5792782"/>
              <a:gd name="connsiteX843" fmla="*/ 1467591 w 7462755"/>
              <a:gd name="connsiteY843" fmla="*/ 3707569 h 5792782"/>
              <a:gd name="connsiteX844" fmla="*/ 1468829 w 7462755"/>
              <a:gd name="connsiteY844" fmla="*/ 3738727 h 5792782"/>
              <a:gd name="connsiteX845" fmla="*/ 1486608 w 7462755"/>
              <a:gd name="connsiteY845" fmla="*/ 3744261 h 5792782"/>
              <a:gd name="connsiteX846" fmla="*/ 1486608 w 7462755"/>
              <a:gd name="connsiteY846" fmla="*/ 3744259 h 5792782"/>
              <a:gd name="connsiteX847" fmla="*/ 1468830 w 7462755"/>
              <a:gd name="connsiteY847" fmla="*/ 3738726 h 5792782"/>
              <a:gd name="connsiteX848" fmla="*/ 1467592 w 7462755"/>
              <a:gd name="connsiteY848" fmla="*/ 3707569 h 5792782"/>
              <a:gd name="connsiteX849" fmla="*/ 1423934 w 7462755"/>
              <a:gd name="connsiteY849" fmla="*/ 3707378 h 5792782"/>
              <a:gd name="connsiteX850" fmla="*/ 1406690 w 7462755"/>
              <a:gd name="connsiteY850" fmla="*/ 3714398 h 5792782"/>
              <a:gd name="connsiteX851" fmla="*/ 1402617 w 7462755"/>
              <a:gd name="connsiteY851" fmla="*/ 3719132 h 5792782"/>
              <a:gd name="connsiteX852" fmla="*/ 1399325 w 7462755"/>
              <a:gd name="connsiteY852" fmla="*/ 3720947 h 5792782"/>
              <a:gd name="connsiteX853" fmla="*/ 1395743 w 7462755"/>
              <a:gd name="connsiteY853" fmla="*/ 3727121 h 5792782"/>
              <a:gd name="connsiteX854" fmla="*/ 1393263 w 7462755"/>
              <a:gd name="connsiteY854" fmla="*/ 3730004 h 5792782"/>
              <a:gd name="connsiteX855" fmla="*/ 1392645 w 7462755"/>
              <a:gd name="connsiteY855" fmla="*/ 3732460 h 5792782"/>
              <a:gd name="connsiteX856" fmla="*/ 1390831 w 7462755"/>
              <a:gd name="connsiteY856" fmla="*/ 3735586 h 5792782"/>
              <a:gd name="connsiteX857" fmla="*/ 1386459 w 7462755"/>
              <a:gd name="connsiteY857" fmla="*/ 3757069 h 5792782"/>
              <a:gd name="connsiteX858" fmla="*/ 1386454 w 7462755"/>
              <a:gd name="connsiteY858" fmla="*/ 3757090 h 5792782"/>
              <a:gd name="connsiteX859" fmla="*/ 1386455 w 7462755"/>
              <a:gd name="connsiteY859" fmla="*/ 3757090 h 5792782"/>
              <a:gd name="connsiteX860" fmla="*/ 1386459 w 7462755"/>
              <a:gd name="connsiteY860" fmla="*/ 3757069 h 5792782"/>
              <a:gd name="connsiteX861" fmla="*/ 1392645 w 7462755"/>
              <a:gd name="connsiteY861" fmla="*/ 3732460 h 5792782"/>
              <a:gd name="connsiteX862" fmla="*/ 1395743 w 7462755"/>
              <a:gd name="connsiteY862" fmla="*/ 3727121 h 5792782"/>
              <a:gd name="connsiteX863" fmla="*/ 1402617 w 7462755"/>
              <a:gd name="connsiteY863" fmla="*/ 3719132 h 5792782"/>
              <a:gd name="connsiteX864" fmla="*/ 1423935 w 7462755"/>
              <a:gd name="connsiteY864" fmla="*/ 3707378 h 5792782"/>
              <a:gd name="connsiteX865" fmla="*/ 6714538 w 7462755"/>
              <a:gd name="connsiteY865" fmla="*/ 3703727 h 5792782"/>
              <a:gd name="connsiteX866" fmla="*/ 6720496 w 7462755"/>
              <a:gd name="connsiteY866" fmla="*/ 3741985 h 5792782"/>
              <a:gd name="connsiteX867" fmla="*/ 6720497 w 7462755"/>
              <a:gd name="connsiteY867" fmla="*/ 3741984 h 5792782"/>
              <a:gd name="connsiteX868" fmla="*/ 6715748 w 7462755"/>
              <a:gd name="connsiteY868" fmla="*/ 3726480 h 5792782"/>
              <a:gd name="connsiteX869" fmla="*/ 6714539 w 7462755"/>
              <a:gd name="connsiteY869" fmla="*/ 3703727 h 5792782"/>
              <a:gd name="connsiteX870" fmla="*/ 1893863 w 7462755"/>
              <a:gd name="connsiteY870" fmla="*/ 3698122 h 5792782"/>
              <a:gd name="connsiteX871" fmla="*/ 1921557 w 7462755"/>
              <a:gd name="connsiteY871" fmla="*/ 3706015 h 5792782"/>
              <a:gd name="connsiteX872" fmla="*/ 1940651 w 7462755"/>
              <a:gd name="connsiteY872" fmla="*/ 3717728 h 5792782"/>
              <a:gd name="connsiteX873" fmla="*/ 1940651 w 7462755"/>
              <a:gd name="connsiteY873" fmla="*/ 3717727 h 5792782"/>
              <a:gd name="connsiteX874" fmla="*/ 1921558 w 7462755"/>
              <a:gd name="connsiteY874" fmla="*/ 3706015 h 5792782"/>
              <a:gd name="connsiteX875" fmla="*/ 1893864 w 7462755"/>
              <a:gd name="connsiteY875" fmla="*/ 3698122 h 5792782"/>
              <a:gd name="connsiteX876" fmla="*/ 1839000 w 7462755"/>
              <a:gd name="connsiteY876" fmla="*/ 3691547 h 5792782"/>
              <a:gd name="connsiteX877" fmla="*/ 1837348 w 7462755"/>
              <a:gd name="connsiteY877" fmla="*/ 3715983 h 5792782"/>
              <a:gd name="connsiteX878" fmla="*/ 1837050 w 7462755"/>
              <a:gd name="connsiteY878" fmla="*/ 3722115 h 5792782"/>
              <a:gd name="connsiteX879" fmla="*/ 1837051 w 7462755"/>
              <a:gd name="connsiteY879" fmla="*/ 3722115 h 5792782"/>
              <a:gd name="connsiteX880" fmla="*/ 1838676 w 7462755"/>
              <a:gd name="connsiteY880" fmla="*/ 3711109 h 5792782"/>
              <a:gd name="connsiteX881" fmla="*/ 1839001 w 7462755"/>
              <a:gd name="connsiteY881" fmla="*/ 3691547 h 5792782"/>
              <a:gd name="connsiteX882" fmla="*/ 407715 w 7462755"/>
              <a:gd name="connsiteY882" fmla="*/ 3686111 h 5792782"/>
              <a:gd name="connsiteX883" fmla="*/ 386907 w 7462755"/>
              <a:gd name="connsiteY883" fmla="*/ 3712289 h 5792782"/>
              <a:gd name="connsiteX884" fmla="*/ 385964 w 7462755"/>
              <a:gd name="connsiteY884" fmla="*/ 3688911 h 5792782"/>
              <a:gd name="connsiteX885" fmla="*/ 407715 w 7462755"/>
              <a:gd name="connsiteY885" fmla="*/ 3686111 h 5792782"/>
              <a:gd name="connsiteX886" fmla="*/ 2411854 w 7462755"/>
              <a:gd name="connsiteY886" fmla="*/ 3681033 h 5792782"/>
              <a:gd name="connsiteX887" fmla="*/ 2413091 w 7462755"/>
              <a:gd name="connsiteY887" fmla="*/ 3712191 h 5792782"/>
              <a:gd name="connsiteX888" fmla="*/ 2403540 w 7462755"/>
              <a:gd name="connsiteY888" fmla="*/ 3710285 h 5792782"/>
              <a:gd name="connsiteX889" fmla="*/ 2402544 w 7462755"/>
              <a:gd name="connsiteY889" fmla="*/ 3685411 h 5792782"/>
              <a:gd name="connsiteX890" fmla="*/ 1152243 w 7462755"/>
              <a:gd name="connsiteY890" fmla="*/ 3678753 h 5792782"/>
              <a:gd name="connsiteX891" fmla="*/ 1152244 w 7462755"/>
              <a:gd name="connsiteY891" fmla="*/ 3678754 h 5792782"/>
              <a:gd name="connsiteX892" fmla="*/ 1158508 w 7462755"/>
              <a:gd name="connsiteY892" fmla="*/ 3679517 h 5792782"/>
              <a:gd name="connsiteX893" fmla="*/ 1164537 w 7462755"/>
              <a:gd name="connsiteY893" fmla="*/ 3680743 h 5792782"/>
              <a:gd name="connsiteX894" fmla="*/ 1164535 w 7462755"/>
              <a:gd name="connsiteY894" fmla="*/ 3680742 h 5792782"/>
              <a:gd name="connsiteX895" fmla="*/ 1158509 w 7462755"/>
              <a:gd name="connsiteY895" fmla="*/ 3679516 h 5792782"/>
              <a:gd name="connsiteX896" fmla="*/ 1152243 w 7462755"/>
              <a:gd name="connsiteY896" fmla="*/ 3678753 h 5792782"/>
              <a:gd name="connsiteX897" fmla="*/ 1129824 w 7462755"/>
              <a:gd name="connsiteY897" fmla="*/ 3673224 h 5792782"/>
              <a:gd name="connsiteX898" fmla="*/ 1129823 w 7462755"/>
              <a:gd name="connsiteY898" fmla="*/ 3673225 h 5792782"/>
              <a:gd name="connsiteX899" fmla="*/ 1125229 w 7462755"/>
              <a:gd name="connsiteY899" fmla="*/ 3680739 h 5792782"/>
              <a:gd name="connsiteX900" fmla="*/ 1125236 w 7462755"/>
              <a:gd name="connsiteY900" fmla="*/ 3680739 h 5792782"/>
              <a:gd name="connsiteX901" fmla="*/ 1136942 w 7462755"/>
              <a:gd name="connsiteY901" fmla="*/ 3682136 h 5792782"/>
              <a:gd name="connsiteX902" fmla="*/ 1141907 w 7462755"/>
              <a:gd name="connsiteY902" fmla="*/ 3684316 h 5792782"/>
              <a:gd name="connsiteX903" fmla="*/ 1155997 w 7462755"/>
              <a:gd name="connsiteY903" fmla="*/ 3684646 h 5792782"/>
              <a:gd name="connsiteX904" fmla="*/ 1155997 w 7462755"/>
              <a:gd name="connsiteY904" fmla="*/ 3684645 h 5792782"/>
              <a:gd name="connsiteX905" fmla="*/ 1149927 w 7462755"/>
              <a:gd name="connsiteY905" fmla="*/ 3687308 h 5792782"/>
              <a:gd name="connsiteX906" fmla="*/ 1137575 w 7462755"/>
              <a:gd name="connsiteY906" fmla="*/ 3682211 h 5792782"/>
              <a:gd name="connsiteX907" fmla="*/ 1136942 w 7462755"/>
              <a:gd name="connsiteY907" fmla="*/ 3682136 h 5792782"/>
              <a:gd name="connsiteX908" fmla="*/ 1133242 w 7462755"/>
              <a:gd name="connsiteY908" fmla="*/ 3680511 h 5792782"/>
              <a:gd name="connsiteX909" fmla="*/ 1125236 w 7462755"/>
              <a:gd name="connsiteY909" fmla="*/ 3680739 h 5792782"/>
              <a:gd name="connsiteX910" fmla="*/ 1125230 w 7462755"/>
              <a:gd name="connsiteY910" fmla="*/ 3680738 h 5792782"/>
              <a:gd name="connsiteX911" fmla="*/ 1049576 w 7462755"/>
              <a:gd name="connsiteY911" fmla="*/ 3667852 h 5792782"/>
              <a:gd name="connsiteX912" fmla="*/ 1046532 w 7462755"/>
              <a:gd name="connsiteY912" fmla="*/ 3682919 h 5792782"/>
              <a:gd name="connsiteX913" fmla="*/ 1046541 w 7462755"/>
              <a:gd name="connsiteY913" fmla="*/ 3682916 h 5792782"/>
              <a:gd name="connsiteX914" fmla="*/ 1057753 w 7462755"/>
              <a:gd name="connsiteY914" fmla="*/ 3680978 h 5792782"/>
              <a:gd name="connsiteX915" fmla="*/ 1061871 w 7462755"/>
              <a:gd name="connsiteY915" fmla="*/ 3682065 h 5792782"/>
              <a:gd name="connsiteX916" fmla="*/ 1068848 w 7462755"/>
              <a:gd name="connsiteY916" fmla="*/ 3684636 h 5792782"/>
              <a:gd name="connsiteX917" fmla="*/ 1069181 w 7462755"/>
              <a:gd name="connsiteY917" fmla="*/ 3684631 h 5792782"/>
              <a:gd name="connsiteX918" fmla="*/ 1071061 w 7462755"/>
              <a:gd name="connsiteY918" fmla="*/ 3685356 h 5792782"/>
              <a:gd name="connsiteX919" fmla="*/ 1076628 w 7462755"/>
              <a:gd name="connsiteY919" fmla="*/ 3684513 h 5792782"/>
              <a:gd name="connsiteX920" fmla="*/ 1076628 w 7462755"/>
              <a:gd name="connsiteY920" fmla="*/ 3684512 h 5792782"/>
              <a:gd name="connsiteX921" fmla="*/ 1069181 w 7462755"/>
              <a:gd name="connsiteY921" fmla="*/ 3684631 h 5792782"/>
              <a:gd name="connsiteX922" fmla="*/ 1063961 w 7462755"/>
              <a:gd name="connsiteY922" fmla="*/ 3682617 h 5792782"/>
              <a:gd name="connsiteX923" fmla="*/ 1061871 w 7462755"/>
              <a:gd name="connsiteY923" fmla="*/ 3682065 h 5792782"/>
              <a:gd name="connsiteX924" fmla="*/ 1058547 w 7462755"/>
              <a:gd name="connsiteY924" fmla="*/ 3680841 h 5792782"/>
              <a:gd name="connsiteX925" fmla="*/ 1057753 w 7462755"/>
              <a:gd name="connsiteY925" fmla="*/ 3680978 h 5792782"/>
              <a:gd name="connsiteX926" fmla="*/ 1055671 w 7462755"/>
              <a:gd name="connsiteY926" fmla="*/ 3680428 h 5792782"/>
              <a:gd name="connsiteX927" fmla="*/ 1046541 w 7462755"/>
              <a:gd name="connsiteY927" fmla="*/ 3682916 h 5792782"/>
              <a:gd name="connsiteX928" fmla="*/ 1046533 w 7462755"/>
              <a:gd name="connsiteY928" fmla="*/ 3682918 h 5792782"/>
              <a:gd name="connsiteX929" fmla="*/ 1049577 w 7462755"/>
              <a:gd name="connsiteY929" fmla="*/ 3667852 h 5792782"/>
              <a:gd name="connsiteX930" fmla="*/ 1147412 w 7462755"/>
              <a:gd name="connsiteY930" fmla="*/ 3651058 h 5792782"/>
              <a:gd name="connsiteX931" fmla="*/ 1146101 w 7462755"/>
              <a:gd name="connsiteY931" fmla="*/ 3654626 h 5792782"/>
              <a:gd name="connsiteX932" fmla="*/ 1141627 w 7462755"/>
              <a:gd name="connsiteY932" fmla="*/ 3662342 h 5792782"/>
              <a:gd name="connsiteX933" fmla="*/ 1137959 w 7462755"/>
              <a:gd name="connsiteY933" fmla="*/ 3671327 h 5792782"/>
              <a:gd name="connsiteX934" fmla="*/ 1137960 w 7462755"/>
              <a:gd name="connsiteY934" fmla="*/ 3671327 h 5792782"/>
              <a:gd name="connsiteX935" fmla="*/ 1146102 w 7462755"/>
              <a:gd name="connsiteY935" fmla="*/ 3654625 h 5792782"/>
              <a:gd name="connsiteX936" fmla="*/ 1147412 w 7462755"/>
              <a:gd name="connsiteY936" fmla="*/ 3651059 h 5792782"/>
              <a:gd name="connsiteX937" fmla="*/ 6874113 w 7462755"/>
              <a:gd name="connsiteY937" fmla="*/ 3644107 h 5792782"/>
              <a:gd name="connsiteX938" fmla="*/ 6850556 w 7462755"/>
              <a:gd name="connsiteY938" fmla="*/ 3647799 h 5792782"/>
              <a:gd name="connsiteX939" fmla="*/ 6850555 w 7462755"/>
              <a:gd name="connsiteY939" fmla="*/ 3647800 h 5792782"/>
              <a:gd name="connsiteX940" fmla="*/ 6874113 w 7462755"/>
              <a:gd name="connsiteY940" fmla="*/ 3644108 h 5792782"/>
              <a:gd name="connsiteX941" fmla="*/ 2427647 w 7462755"/>
              <a:gd name="connsiteY941" fmla="*/ 3639910 h 5792782"/>
              <a:gd name="connsiteX942" fmla="*/ 2427646 w 7462755"/>
              <a:gd name="connsiteY942" fmla="*/ 3639911 h 5792782"/>
              <a:gd name="connsiteX943" fmla="*/ 2430755 w 7462755"/>
              <a:gd name="connsiteY943" fmla="*/ 3651614 h 5792782"/>
              <a:gd name="connsiteX944" fmla="*/ 2428590 w 7462755"/>
              <a:gd name="connsiteY944" fmla="*/ 3663319 h 5792782"/>
              <a:gd name="connsiteX945" fmla="*/ 2428591 w 7462755"/>
              <a:gd name="connsiteY945" fmla="*/ 3663319 h 5792782"/>
              <a:gd name="connsiteX946" fmla="*/ 2430756 w 7462755"/>
              <a:gd name="connsiteY946" fmla="*/ 3651614 h 5792782"/>
              <a:gd name="connsiteX947" fmla="*/ 2427647 w 7462755"/>
              <a:gd name="connsiteY947" fmla="*/ 3639910 h 5792782"/>
              <a:gd name="connsiteX948" fmla="*/ 3123409 w 7462755"/>
              <a:gd name="connsiteY948" fmla="*/ 3637240 h 5792782"/>
              <a:gd name="connsiteX949" fmla="*/ 3115923 w 7462755"/>
              <a:gd name="connsiteY949" fmla="*/ 3669472 h 5792782"/>
              <a:gd name="connsiteX950" fmla="*/ 3131155 w 7462755"/>
              <a:gd name="connsiteY950" fmla="*/ 3676901 h 5792782"/>
              <a:gd name="connsiteX951" fmla="*/ 3133043 w 7462755"/>
              <a:gd name="connsiteY951" fmla="*/ 3677939 h 5792782"/>
              <a:gd name="connsiteX952" fmla="*/ 3136235 w 7462755"/>
              <a:gd name="connsiteY952" fmla="*/ 3680000 h 5792782"/>
              <a:gd name="connsiteX953" fmla="*/ 3136823 w 7462755"/>
              <a:gd name="connsiteY953" fmla="*/ 3680018 h 5792782"/>
              <a:gd name="connsiteX954" fmla="*/ 3138653 w 7462755"/>
              <a:gd name="connsiteY954" fmla="*/ 3681025 h 5792782"/>
              <a:gd name="connsiteX955" fmla="*/ 3145092 w 7462755"/>
              <a:gd name="connsiteY955" fmla="*/ 3680273 h 5792782"/>
              <a:gd name="connsiteX956" fmla="*/ 3145092 w 7462755"/>
              <a:gd name="connsiteY956" fmla="*/ 3680272 h 5792782"/>
              <a:gd name="connsiteX957" fmla="*/ 3136823 w 7462755"/>
              <a:gd name="connsiteY957" fmla="*/ 3680018 h 5792782"/>
              <a:gd name="connsiteX958" fmla="*/ 3133043 w 7462755"/>
              <a:gd name="connsiteY958" fmla="*/ 3677939 h 5792782"/>
              <a:gd name="connsiteX959" fmla="*/ 3125932 w 7462755"/>
              <a:gd name="connsiteY959" fmla="*/ 3673348 h 5792782"/>
              <a:gd name="connsiteX960" fmla="*/ 3115924 w 7462755"/>
              <a:gd name="connsiteY960" fmla="*/ 3669471 h 5792782"/>
              <a:gd name="connsiteX961" fmla="*/ 3123409 w 7462755"/>
              <a:gd name="connsiteY961" fmla="*/ 3637241 h 5792782"/>
              <a:gd name="connsiteX962" fmla="*/ 2405601 w 7462755"/>
              <a:gd name="connsiteY962" fmla="*/ 3634861 h 5792782"/>
              <a:gd name="connsiteX963" fmla="*/ 2415585 w 7462755"/>
              <a:gd name="connsiteY963" fmla="*/ 3648166 h 5792782"/>
              <a:gd name="connsiteX964" fmla="*/ 2415586 w 7462755"/>
              <a:gd name="connsiteY964" fmla="*/ 3648166 h 5792782"/>
              <a:gd name="connsiteX965" fmla="*/ 2405602 w 7462755"/>
              <a:gd name="connsiteY965" fmla="*/ 3634861 h 5792782"/>
              <a:gd name="connsiteX966" fmla="*/ 1745248 w 7462755"/>
              <a:gd name="connsiteY966" fmla="*/ 3633516 h 5792782"/>
              <a:gd name="connsiteX967" fmla="*/ 1732009 w 7462755"/>
              <a:gd name="connsiteY967" fmla="*/ 3642511 h 5792782"/>
              <a:gd name="connsiteX968" fmla="*/ 1773686 w 7462755"/>
              <a:gd name="connsiteY968" fmla="*/ 3699950 h 5792782"/>
              <a:gd name="connsiteX969" fmla="*/ 1788245 w 7462755"/>
              <a:gd name="connsiteY969" fmla="*/ 3705546 h 5792782"/>
              <a:gd name="connsiteX970" fmla="*/ 1788246 w 7462755"/>
              <a:gd name="connsiteY970" fmla="*/ 3705546 h 5792782"/>
              <a:gd name="connsiteX971" fmla="*/ 1773687 w 7462755"/>
              <a:gd name="connsiteY971" fmla="*/ 3699950 h 5792782"/>
              <a:gd name="connsiteX972" fmla="*/ 1732010 w 7462755"/>
              <a:gd name="connsiteY972" fmla="*/ 3642511 h 5792782"/>
              <a:gd name="connsiteX973" fmla="*/ 1745249 w 7462755"/>
              <a:gd name="connsiteY973" fmla="*/ 3633516 h 5792782"/>
              <a:gd name="connsiteX974" fmla="*/ 1805986 w 7462755"/>
              <a:gd name="connsiteY974" fmla="*/ 3633039 h 5792782"/>
              <a:gd name="connsiteX975" fmla="*/ 1793200 w 7462755"/>
              <a:gd name="connsiteY975" fmla="*/ 3642469 h 5792782"/>
              <a:gd name="connsiteX976" fmla="*/ 1785178 w 7462755"/>
              <a:gd name="connsiteY976" fmla="*/ 3659247 h 5792782"/>
              <a:gd name="connsiteX977" fmla="*/ 1785179 w 7462755"/>
              <a:gd name="connsiteY977" fmla="*/ 3659248 h 5792782"/>
              <a:gd name="connsiteX978" fmla="*/ 1793201 w 7462755"/>
              <a:gd name="connsiteY978" fmla="*/ 3642469 h 5792782"/>
              <a:gd name="connsiteX979" fmla="*/ 1805986 w 7462755"/>
              <a:gd name="connsiteY979" fmla="*/ 3633040 h 5792782"/>
              <a:gd name="connsiteX980" fmla="*/ 1892162 w 7462755"/>
              <a:gd name="connsiteY980" fmla="*/ 3625427 h 5792782"/>
              <a:gd name="connsiteX981" fmla="*/ 1848446 w 7462755"/>
              <a:gd name="connsiteY981" fmla="*/ 3631397 h 5792782"/>
              <a:gd name="connsiteX982" fmla="*/ 1802240 w 7462755"/>
              <a:gd name="connsiteY982" fmla="*/ 3649186 h 5792782"/>
              <a:gd name="connsiteX983" fmla="*/ 1802240 w 7462755"/>
              <a:gd name="connsiteY983" fmla="*/ 3649187 h 5792782"/>
              <a:gd name="connsiteX984" fmla="*/ 1848447 w 7462755"/>
              <a:gd name="connsiteY984" fmla="*/ 3631397 h 5792782"/>
              <a:gd name="connsiteX985" fmla="*/ 1892163 w 7462755"/>
              <a:gd name="connsiteY985" fmla="*/ 3625427 h 5792782"/>
              <a:gd name="connsiteX986" fmla="*/ 2304505 w 7462755"/>
              <a:gd name="connsiteY986" fmla="*/ 3624281 h 5792782"/>
              <a:gd name="connsiteX987" fmla="*/ 2304503 w 7462755"/>
              <a:gd name="connsiteY987" fmla="*/ 3624282 h 5792782"/>
              <a:gd name="connsiteX988" fmla="*/ 2294143 w 7462755"/>
              <a:gd name="connsiteY988" fmla="*/ 3642729 h 5792782"/>
              <a:gd name="connsiteX989" fmla="*/ 2297408 w 7462755"/>
              <a:gd name="connsiteY989" fmla="*/ 3664330 h 5792782"/>
              <a:gd name="connsiteX990" fmla="*/ 2293572 w 7462755"/>
              <a:gd name="connsiteY990" fmla="*/ 3671636 h 5792782"/>
              <a:gd name="connsiteX991" fmla="*/ 2290651 w 7462755"/>
              <a:gd name="connsiteY991" fmla="*/ 3672940 h 5792782"/>
              <a:gd name="connsiteX992" fmla="*/ 2290651 w 7462755"/>
              <a:gd name="connsiteY992" fmla="*/ 3672941 h 5792782"/>
              <a:gd name="connsiteX993" fmla="*/ 2297409 w 7462755"/>
              <a:gd name="connsiteY993" fmla="*/ 3664331 h 5792782"/>
              <a:gd name="connsiteX994" fmla="*/ 2304505 w 7462755"/>
              <a:gd name="connsiteY994" fmla="*/ 3624281 h 5792782"/>
              <a:gd name="connsiteX995" fmla="*/ 2494405 w 7462755"/>
              <a:gd name="connsiteY995" fmla="*/ 3623840 h 5792782"/>
              <a:gd name="connsiteX996" fmla="*/ 2506374 w 7462755"/>
              <a:gd name="connsiteY996" fmla="*/ 3637661 h 5792782"/>
              <a:gd name="connsiteX997" fmla="*/ 2506374 w 7462755"/>
              <a:gd name="connsiteY997" fmla="*/ 3637660 h 5792782"/>
              <a:gd name="connsiteX998" fmla="*/ 2494406 w 7462755"/>
              <a:gd name="connsiteY998" fmla="*/ 3623840 h 5792782"/>
              <a:gd name="connsiteX999" fmla="*/ 720288 w 7462755"/>
              <a:gd name="connsiteY999" fmla="*/ 3622783 h 5792782"/>
              <a:gd name="connsiteX1000" fmla="*/ 743631 w 7462755"/>
              <a:gd name="connsiteY1000" fmla="*/ 3658956 h 5792782"/>
              <a:gd name="connsiteX1001" fmla="*/ 730543 w 7462755"/>
              <a:gd name="connsiteY1001" fmla="*/ 3660651 h 5792782"/>
              <a:gd name="connsiteX1002" fmla="*/ 720288 w 7462755"/>
              <a:gd name="connsiteY1002" fmla="*/ 3622783 h 5792782"/>
              <a:gd name="connsiteX1003" fmla="*/ 2369854 w 7462755"/>
              <a:gd name="connsiteY1003" fmla="*/ 3615879 h 5792782"/>
              <a:gd name="connsiteX1004" fmla="*/ 2379234 w 7462755"/>
              <a:gd name="connsiteY1004" fmla="*/ 3619233 h 5792782"/>
              <a:gd name="connsiteX1005" fmla="*/ 2379234 w 7462755"/>
              <a:gd name="connsiteY1005" fmla="*/ 3619232 h 5792782"/>
              <a:gd name="connsiteX1006" fmla="*/ 1306260 w 7462755"/>
              <a:gd name="connsiteY1006" fmla="*/ 3610605 h 5792782"/>
              <a:gd name="connsiteX1007" fmla="*/ 1250842 w 7462755"/>
              <a:gd name="connsiteY1007" fmla="*/ 3648962 h 5792782"/>
              <a:gd name="connsiteX1008" fmla="*/ 1306260 w 7462755"/>
              <a:gd name="connsiteY1008" fmla="*/ 3610605 h 5792782"/>
              <a:gd name="connsiteX1009" fmla="*/ 6833919 w 7462755"/>
              <a:gd name="connsiteY1009" fmla="*/ 3604175 h 5792782"/>
              <a:gd name="connsiteX1010" fmla="*/ 6833918 w 7462755"/>
              <a:gd name="connsiteY1010" fmla="*/ 3604176 h 5792782"/>
              <a:gd name="connsiteX1011" fmla="*/ 6833918 w 7462755"/>
              <a:gd name="connsiteY1011" fmla="*/ 3604176 h 5792782"/>
              <a:gd name="connsiteX1012" fmla="*/ 6828905 w 7462755"/>
              <a:gd name="connsiteY1012" fmla="*/ 3608443 h 5792782"/>
              <a:gd name="connsiteX1013" fmla="*/ 6833918 w 7462755"/>
              <a:gd name="connsiteY1013" fmla="*/ 3604176 h 5792782"/>
              <a:gd name="connsiteX1014" fmla="*/ 6836143 w 7462755"/>
              <a:gd name="connsiteY1014" fmla="*/ 3607692 h 5792782"/>
              <a:gd name="connsiteX1015" fmla="*/ 6838005 w 7462755"/>
              <a:gd name="connsiteY1015" fmla="*/ 3617376 h 5792782"/>
              <a:gd name="connsiteX1016" fmla="*/ 6813748 w 7462755"/>
              <a:gd name="connsiteY1016" fmla="*/ 3667486 h 5792782"/>
              <a:gd name="connsiteX1017" fmla="*/ 6840186 w 7462755"/>
              <a:gd name="connsiteY1017" fmla="*/ 3671882 h 5792782"/>
              <a:gd name="connsiteX1018" fmla="*/ 6840186 w 7462755"/>
              <a:gd name="connsiteY1018" fmla="*/ 3671881 h 5792782"/>
              <a:gd name="connsiteX1019" fmla="*/ 6831989 w 7462755"/>
              <a:gd name="connsiteY1019" fmla="*/ 3674134 h 5792782"/>
              <a:gd name="connsiteX1020" fmla="*/ 6813749 w 7462755"/>
              <a:gd name="connsiteY1020" fmla="*/ 3667485 h 5792782"/>
              <a:gd name="connsiteX1021" fmla="*/ 6838006 w 7462755"/>
              <a:gd name="connsiteY1021" fmla="*/ 3617375 h 5792782"/>
              <a:gd name="connsiteX1022" fmla="*/ 6833919 w 7462755"/>
              <a:gd name="connsiteY1022" fmla="*/ 3604175 h 5792782"/>
              <a:gd name="connsiteX1023" fmla="*/ 1951047 w 7462755"/>
              <a:gd name="connsiteY1023" fmla="*/ 3598692 h 5792782"/>
              <a:gd name="connsiteX1024" fmla="*/ 2014986 w 7462755"/>
              <a:gd name="connsiteY1024" fmla="*/ 3606373 h 5792782"/>
              <a:gd name="connsiteX1025" fmla="*/ 2004130 w 7462755"/>
              <a:gd name="connsiteY1025" fmla="*/ 3622423 h 5792782"/>
              <a:gd name="connsiteX1026" fmla="*/ 1999398 w 7462755"/>
              <a:gd name="connsiteY1026" fmla="*/ 3624893 h 5792782"/>
              <a:gd name="connsiteX1027" fmla="*/ 1983905 w 7462755"/>
              <a:gd name="connsiteY1027" fmla="*/ 3629463 h 5792782"/>
              <a:gd name="connsiteX1028" fmla="*/ 1972366 w 7462755"/>
              <a:gd name="connsiteY1028" fmla="*/ 3635319 h 5792782"/>
              <a:gd name="connsiteX1029" fmla="*/ 1972367 w 7462755"/>
              <a:gd name="connsiteY1029" fmla="*/ 3635319 h 5792782"/>
              <a:gd name="connsiteX1030" fmla="*/ 1997069 w 7462755"/>
              <a:gd name="connsiteY1030" fmla="*/ 3626108 h 5792782"/>
              <a:gd name="connsiteX1031" fmla="*/ 1999398 w 7462755"/>
              <a:gd name="connsiteY1031" fmla="*/ 3624893 h 5792782"/>
              <a:gd name="connsiteX1032" fmla="*/ 2003222 w 7462755"/>
              <a:gd name="connsiteY1032" fmla="*/ 3623765 h 5792782"/>
              <a:gd name="connsiteX1033" fmla="*/ 2004130 w 7462755"/>
              <a:gd name="connsiteY1033" fmla="*/ 3622423 h 5792782"/>
              <a:gd name="connsiteX1034" fmla="*/ 2008537 w 7462755"/>
              <a:gd name="connsiteY1034" fmla="*/ 3620122 h 5792782"/>
              <a:gd name="connsiteX1035" fmla="*/ 2014987 w 7462755"/>
              <a:gd name="connsiteY1035" fmla="*/ 3606373 h 5792782"/>
              <a:gd name="connsiteX1036" fmla="*/ 1951047 w 7462755"/>
              <a:gd name="connsiteY1036" fmla="*/ 3598692 h 5792782"/>
              <a:gd name="connsiteX1037" fmla="*/ 2481002 w 7462755"/>
              <a:gd name="connsiteY1037" fmla="*/ 3598022 h 5792782"/>
              <a:gd name="connsiteX1038" fmla="*/ 2464408 w 7462755"/>
              <a:gd name="connsiteY1038" fmla="*/ 3599550 h 5792782"/>
              <a:gd name="connsiteX1039" fmla="*/ 2448515 w 7462755"/>
              <a:gd name="connsiteY1039" fmla="*/ 3613762 h 5792782"/>
              <a:gd name="connsiteX1040" fmla="*/ 2448516 w 7462755"/>
              <a:gd name="connsiteY1040" fmla="*/ 3613763 h 5792782"/>
              <a:gd name="connsiteX1041" fmla="*/ 2464409 w 7462755"/>
              <a:gd name="connsiteY1041" fmla="*/ 3599550 h 5792782"/>
              <a:gd name="connsiteX1042" fmla="*/ 6821638 w 7462755"/>
              <a:gd name="connsiteY1042" fmla="*/ 3597385 h 5792782"/>
              <a:gd name="connsiteX1043" fmla="*/ 6820292 w 7462755"/>
              <a:gd name="connsiteY1043" fmla="*/ 3611746 h 5792782"/>
              <a:gd name="connsiteX1044" fmla="*/ 6824012 w 7462755"/>
              <a:gd name="connsiteY1044" fmla="*/ 3615771 h 5792782"/>
              <a:gd name="connsiteX1045" fmla="*/ 6824013 w 7462755"/>
              <a:gd name="connsiteY1045" fmla="*/ 3615769 h 5792782"/>
              <a:gd name="connsiteX1046" fmla="*/ 6820293 w 7462755"/>
              <a:gd name="connsiteY1046" fmla="*/ 3611745 h 5792782"/>
              <a:gd name="connsiteX1047" fmla="*/ 6821639 w 7462755"/>
              <a:gd name="connsiteY1047" fmla="*/ 3597385 h 5792782"/>
              <a:gd name="connsiteX1048" fmla="*/ 2432012 w 7462755"/>
              <a:gd name="connsiteY1048" fmla="*/ 3594874 h 5792782"/>
              <a:gd name="connsiteX1049" fmla="*/ 2388700 w 7462755"/>
              <a:gd name="connsiteY1049" fmla="*/ 3609930 h 5792782"/>
              <a:gd name="connsiteX1050" fmla="*/ 2374834 w 7462755"/>
              <a:gd name="connsiteY1050" fmla="*/ 3630987 h 5792782"/>
              <a:gd name="connsiteX1051" fmla="*/ 2374834 w 7462755"/>
              <a:gd name="connsiteY1051" fmla="*/ 3630988 h 5792782"/>
              <a:gd name="connsiteX1052" fmla="*/ 2409918 w 7462755"/>
              <a:gd name="connsiteY1052" fmla="*/ 3595745 h 5792782"/>
              <a:gd name="connsiteX1053" fmla="*/ 142665 w 7462755"/>
              <a:gd name="connsiteY1053" fmla="*/ 3593489 h 5792782"/>
              <a:gd name="connsiteX1054" fmla="*/ 163582 w 7462755"/>
              <a:gd name="connsiteY1054" fmla="*/ 3599830 h 5792782"/>
              <a:gd name="connsiteX1055" fmla="*/ 129101 w 7462755"/>
              <a:gd name="connsiteY1055" fmla="*/ 3612006 h 5792782"/>
              <a:gd name="connsiteX1056" fmla="*/ 142665 w 7462755"/>
              <a:gd name="connsiteY1056" fmla="*/ 3593489 h 5792782"/>
              <a:gd name="connsiteX1057" fmla="*/ 1884322 w 7462755"/>
              <a:gd name="connsiteY1057" fmla="*/ 3589579 h 5792782"/>
              <a:gd name="connsiteX1058" fmla="*/ 1891844 w 7462755"/>
              <a:gd name="connsiteY1058" fmla="*/ 3590775 h 5792782"/>
              <a:gd name="connsiteX1059" fmla="*/ 1888425 w 7462755"/>
              <a:gd name="connsiteY1059" fmla="*/ 3614772 h 5792782"/>
              <a:gd name="connsiteX1060" fmla="*/ 1888426 w 7462755"/>
              <a:gd name="connsiteY1060" fmla="*/ 3614772 h 5792782"/>
              <a:gd name="connsiteX1061" fmla="*/ 1891845 w 7462755"/>
              <a:gd name="connsiteY1061" fmla="*/ 3590775 h 5792782"/>
              <a:gd name="connsiteX1062" fmla="*/ 1884322 w 7462755"/>
              <a:gd name="connsiteY1062" fmla="*/ 3589579 h 5792782"/>
              <a:gd name="connsiteX1063" fmla="*/ 1786625 w 7462755"/>
              <a:gd name="connsiteY1063" fmla="*/ 3589244 h 5792782"/>
              <a:gd name="connsiteX1064" fmla="*/ 1778048 w 7462755"/>
              <a:gd name="connsiteY1064" fmla="*/ 3589538 h 5792782"/>
              <a:gd name="connsiteX1065" fmla="*/ 1791169 w 7462755"/>
              <a:gd name="connsiteY1065" fmla="*/ 3617332 h 5792782"/>
              <a:gd name="connsiteX1066" fmla="*/ 1791170 w 7462755"/>
              <a:gd name="connsiteY1066" fmla="*/ 3617332 h 5792782"/>
              <a:gd name="connsiteX1067" fmla="*/ 1781899 w 7462755"/>
              <a:gd name="connsiteY1067" fmla="*/ 3609028 h 5792782"/>
              <a:gd name="connsiteX1068" fmla="*/ 1778049 w 7462755"/>
              <a:gd name="connsiteY1068" fmla="*/ 3589538 h 5792782"/>
              <a:gd name="connsiteX1069" fmla="*/ 2350759 w 7462755"/>
              <a:gd name="connsiteY1069" fmla="*/ 3588952 h 5792782"/>
              <a:gd name="connsiteX1070" fmla="*/ 2312002 w 7462755"/>
              <a:gd name="connsiteY1070" fmla="*/ 3596731 h 5792782"/>
              <a:gd name="connsiteX1071" fmla="*/ 2276431 w 7462755"/>
              <a:gd name="connsiteY1071" fmla="*/ 3599741 h 5792782"/>
              <a:gd name="connsiteX1072" fmla="*/ 2312003 w 7462755"/>
              <a:gd name="connsiteY1072" fmla="*/ 3596731 h 5792782"/>
              <a:gd name="connsiteX1073" fmla="*/ 2350760 w 7462755"/>
              <a:gd name="connsiteY1073" fmla="*/ 3588953 h 5792782"/>
              <a:gd name="connsiteX1074" fmla="*/ 2156476 w 7462755"/>
              <a:gd name="connsiteY1074" fmla="*/ 3584016 h 5792782"/>
              <a:gd name="connsiteX1075" fmla="*/ 2123856 w 7462755"/>
              <a:gd name="connsiteY1075" fmla="*/ 3589035 h 5792782"/>
              <a:gd name="connsiteX1076" fmla="*/ 2123857 w 7462755"/>
              <a:gd name="connsiteY1076" fmla="*/ 3589035 h 5792782"/>
              <a:gd name="connsiteX1077" fmla="*/ 2156477 w 7462755"/>
              <a:gd name="connsiteY1077" fmla="*/ 3584016 h 5792782"/>
              <a:gd name="connsiteX1078" fmla="*/ 2008189 w 7462755"/>
              <a:gd name="connsiteY1078" fmla="*/ 3576322 h 5792782"/>
              <a:gd name="connsiteX1079" fmla="*/ 2002090 w 7462755"/>
              <a:gd name="connsiteY1079" fmla="*/ 3580435 h 5792782"/>
              <a:gd name="connsiteX1080" fmla="*/ 1996481 w 7462755"/>
              <a:gd name="connsiteY1080" fmla="*/ 3584566 h 5792782"/>
              <a:gd name="connsiteX1081" fmla="*/ 1996482 w 7462755"/>
              <a:gd name="connsiteY1081" fmla="*/ 3584566 h 5792782"/>
              <a:gd name="connsiteX1082" fmla="*/ 2002091 w 7462755"/>
              <a:gd name="connsiteY1082" fmla="*/ 3580435 h 5792782"/>
              <a:gd name="connsiteX1083" fmla="*/ 2008189 w 7462755"/>
              <a:gd name="connsiteY1083" fmla="*/ 3576323 h 5792782"/>
              <a:gd name="connsiteX1084" fmla="*/ 2254460 w 7462755"/>
              <a:gd name="connsiteY1084" fmla="*/ 3575734 h 5792782"/>
              <a:gd name="connsiteX1085" fmla="*/ 2236268 w 7462755"/>
              <a:gd name="connsiteY1085" fmla="*/ 3582970 h 5792782"/>
              <a:gd name="connsiteX1086" fmla="*/ 2234855 w 7462755"/>
              <a:gd name="connsiteY1086" fmla="*/ 3585478 h 5792782"/>
              <a:gd name="connsiteX1087" fmla="*/ 2234061 w 7462755"/>
              <a:gd name="connsiteY1087" fmla="*/ 3586183 h 5792782"/>
              <a:gd name="connsiteX1088" fmla="*/ 2224978 w 7462755"/>
              <a:gd name="connsiteY1088" fmla="*/ 3603019 h 5792782"/>
              <a:gd name="connsiteX1089" fmla="*/ 2224961 w 7462755"/>
              <a:gd name="connsiteY1089" fmla="*/ 3603049 h 5792782"/>
              <a:gd name="connsiteX1090" fmla="*/ 2224961 w 7462755"/>
              <a:gd name="connsiteY1090" fmla="*/ 3603050 h 5792782"/>
              <a:gd name="connsiteX1091" fmla="*/ 2224978 w 7462755"/>
              <a:gd name="connsiteY1091" fmla="*/ 3603019 h 5792782"/>
              <a:gd name="connsiteX1092" fmla="*/ 2234855 w 7462755"/>
              <a:gd name="connsiteY1092" fmla="*/ 3585478 h 5792782"/>
              <a:gd name="connsiteX1093" fmla="*/ 2242481 w 7462755"/>
              <a:gd name="connsiteY1093" fmla="*/ 3578711 h 5792782"/>
              <a:gd name="connsiteX1094" fmla="*/ 2208775 w 7462755"/>
              <a:gd name="connsiteY1094" fmla="*/ 3575587 h 5792782"/>
              <a:gd name="connsiteX1095" fmla="*/ 2196240 w 7462755"/>
              <a:gd name="connsiteY1095" fmla="*/ 3578977 h 5792782"/>
              <a:gd name="connsiteX1096" fmla="*/ 2189440 w 7462755"/>
              <a:gd name="connsiteY1096" fmla="*/ 3591883 h 5792782"/>
              <a:gd name="connsiteX1097" fmla="*/ 2189441 w 7462755"/>
              <a:gd name="connsiteY1097" fmla="*/ 3591883 h 5792782"/>
              <a:gd name="connsiteX1098" fmla="*/ 2196241 w 7462755"/>
              <a:gd name="connsiteY1098" fmla="*/ 3578977 h 5792782"/>
              <a:gd name="connsiteX1099" fmla="*/ 2208776 w 7462755"/>
              <a:gd name="connsiteY1099" fmla="*/ 3575588 h 5792782"/>
              <a:gd name="connsiteX1100" fmla="*/ 1855802 w 7462755"/>
              <a:gd name="connsiteY1100" fmla="*/ 3564044 h 5792782"/>
              <a:gd name="connsiteX1101" fmla="*/ 1855801 w 7462755"/>
              <a:gd name="connsiteY1101" fmla="*/ 3564046 h 5792782"/>
              <a:gd name="connsiteX1102" fmla="*/ 1855332 w 7462755"/>
              <a:gd name="connsiteY1102" fmla="*/ 3579772 h 5792782"/>
              <a:gd name="connsiteX1103" fmla="*/ 1855336 w 7462755"/>
              <a:gd name="connsiteY1103" fmla="*/ 3579780 h 5792782"/>
              <a:gd name="connsiteX1104" fmla="*/ 1858288 w 7462755"/>
              <a:gd name="connsiteY1104" fmla="*/ 3588811 h 5792782"/>
              <a:gd name="connsiteX1105" fmla="*/ 1859818 w 7462755"/>
              <a:gd name="connsiteY1105" fmla="*/ 3589353 h 5792782"/>
              <a:gd name="connsiteX1106" fmla="*/ 1860736 w 7462755"/>
              <a:gd name="connsiteY1106" fmla="*/ 3591315 h 5792782"/>
              <a:gd name="connsiteX1107" fmla="*/ 1870465 w 7462755"/>
              <a:gd name="connsiteY1107" fmla="*/ 3593124 h 5792782"/>
              <a:gd name="connsiteX1108" fmla="*/ 1870466 w 7462755"/>
              <a:gd name="connsiteY1108" fmla="*/ 3593124 h 5792782"/>
              <a:gd name="connsiteX1109" fmla="*/ 1859818 w 7462755"/>
              <a:gd name="connsiteY1109" fmla="*/ 3589353 h 5792782"/>
              <a:gd name="connsiteX1110" fmla="*/ 1855336 w 7462755"/>
              <a:gd name="connsiteY1110" fmla="*/ 3579780 h 5792782"/>
              <a:gd name="connsiteX1111" fmla="*/ 1855333 w 7462755"/>
              <a:gd name="connsiteY1111" fmla="*/ 3579772 h 5792782"/>
              <a:gd name="connsiteX1112" fmla="*/ 1855802 w 7462755"/>
              <a:gd name="connsiteY1112" fmla="*/ 3564044 h 5792782"/>
              <a:gd name="connsiteX1113" fmla="*/ 2048294 w 7462755"/>
              <a:gd name="connsiteY1113" fmla="*/ 3562905 h 5792782"/>
              <a:gd name="connsiteX1114" fmla="*/ 2034471 w 7462755"/>
              <a:gd name="connsiteY1114" fmla="*/ 3568804 h 5792782"/>
              <a:gd name="connsiteX1115" fmla="*/ 2034472 w 7462755"/>
              <a:gd name="connsiteY1115" fmla="*/ 3568804 h 5792782"/>
              <a:gd name="connsiteX1116" fmla="*/ 2061348 w 7462755"/>
              <a:gd name="connsiteY1116" fmla="*/ 3561278 h 5792782"/>
              <a:gd name="connsiteX1117" fmla="*/ 2061346 w 7462755"/>
              <a:gd name="connsiteY1117" fmla="*/ 3561282 h 5792782"/>
              <a:gd name="connsiteX1118" fmla="*/ 2056689 w 7462755"/>
              <a:gd name="connsiteY1118" fmla="*/ 3568622 h 5792782"/>
              <a:gd name="connsiteX1119" fmla="*/ 2055965 w 7462755"/>
              <a:gd name="connsiteY1119" fmla="*/ 3574073 h 5792782"/>
              <a:gd name="connsiteX1120" fmla="*/ 2055779 w 7462755"/>
              <a:gd name="connsiteY1120" fmla="*/ 3574516 h 5792782"/>
              <a:gd name="connsiteX1121" fmla="*/ 2053014 w 7462755"/>
              <a:gd name="connsiteY1121" fmla="*/ 3589716 h 5792782"/>
              <a:gd name="connsiteX1122" fmla="*/ 2052074 w 7462755"/>
              <a:gd name="connsiteY1122" fmla="*/ 3591882 h 5792782"/>
              <a:gd name="connsiteX1123" fmla="*/ 2045201 w 7462755"/>
              <a:gd name="connsiteY1123" fmla="*/ 3594715 h 5792782"/>
              <a:gd name="connsiteX1124" fmla="*/ 2045201 w 7462755"/>
              <a:gd name="connsiteY1124" fmla="*/ 3594716 h 5792782"/>
              <a:gd name="connsiteX1125" fmla="*/ 2051424 w 7462755"/>
              <a:gd name="connsiteY1125" fmla="*/ 3593378 h 5792782"/>
              <a:gd name="connsiteX1126" fmla="*/ 2052074 w 7462755"/>
              <a:gd name="connsiteY1126" fmla="*/ 3591882 h 5792782"/>
              <a:gd name="connsiteX1127" fmla="*/ 2052664 w 7462755"/>
              <a:gd name="connsiteY1127" fmla="*/ 3591639 h 5792782"/>
              <a:gd name="connsiteX1128" fmla="*/ 2053014 w 7462755"/>
              <a:gd name="connsiteY1128" fmla="*/ 3589716 h 5792782"/>
              <a:gd name="connsiteX1129" fmla="*/ 2054274 w 7462755"/>
              <a:gd name="connsiteY1129" fmla="*/ 3586812 h 5792782"/>
              <a:gd name="connsiteX1130" fmla="*/ 2055965 w 7462755"/>
              <a:gd name="connsiteY1130" fmla="*/ 3574073 h 5792782"/>
              <a:gd name="connsiteX1131" fmla="*/ 2061346 w 7462755"/>
              <a:gd name="connsiteY1131" fmla="*/ 3561282 h 5792782"/>
              <a:gd name="connsiteX1132" fmla="*/ 2061348 w 7462755"/>
              <a:gd name="connsiteY1132" fmla="*/ 3561279 h 5792782"/>
              <a:gd name="connsiteX1133" fmla="*/ 354577 w 7462755"/>
              <a:gd name="connsiteY1133" fmla="*/ 3559715 h 5792782"/>
              <a:gd name="connsiteX1134" fmla="*/ 382839 w 7462755"/>
              <a:gd name="connsiteY1134" fmla="*/ 3611031 h 5792782"/>
              <a:gd name="connsiteX1135" fmla="*/ 365126 w 7462755"/>
              <a:gd name="connsiteY1135" fmla="*/ 3605398 h 5792782"/>
              <a:gd name="connsiteX1136" fmla="*/ 354577 w 7462755"/>
              <a:gd name="connsiteY1136" fmla="*/ 3559715 h 5792782"/>
              <a:gd name="connsiteX1137" fmla="*/ 660274 w 7462755"/>
              <a:gd name="connsiteY1137" fmla="*/ 3559041 h 5792782"/>
              <a:gd name="connsiteX1138" fmla="*/ 674574 w 7462755"/>
              <a:gd name="connsiteY1138" fmla="*/ 3573748 h 5792782"/>
              <a:gd name="connsiteX1139" fmla="*/ 662788 w 7462755"/>
              <a:gd name="connsiteY1139" fmla="*/ 3606667 h 5792782"/>
              <a:gd name="connsiteX1140" fmla="*/ 641003 w 7462755"/>
              <a:gd name="connsiteY1140" fmla="*/ 3609371 h 5792782"/>
              <a:gd name="connsiteX1141" fmla="*/ 653442 w 7462755"/>
              <a:gd name="connsiteY1141" fmla="*/ 3592081 h 5792782"/>
              <a:gd name="connsiteX1142" fmla="*/ 652205 w 7462755"/>
              <a:gd name="connsiteY1142" fmla="*/ 3560984 h 5792782"/>
              <a:gd name="connsiteX1143" fmla="*/ 660274 w 7462755"/>
              <a:gd name="connsiteY1143" fmla="*/ 3559041 h 5792782"/>
              <a:gd name="connsiteX1144" fmla="*/ 1960760 w 7462755"/>
              <a:gd name="connsiteY1144" fmla="*/ 3553873 h 5792782"/>
              <a:gd name="connsiteX1145" fmla="*/ 1951821 w 7462755"/>
              <a:gd name="connsiteY1145" fmla="*/ 3554040 h 5792782"/>
              <a:gd name="connsiteX1146" fmla="*/ 1960761 w 7462755"/>
              <a:gd name="connsiteY1146" fmla="*/ 3553873 h 5792782"/>
              <a:gd name="connsiteX1147" fmla="*/ 1772155 w 7462755"/>
              <a:gd name="connsiteY1147" fmla="*/ 3551249 h 5792782"/>
              <a:gd name="connsiteX1148" fmla="*/ 1772155 w 7462755"/>
              <a:gd name="connsiteY1148" fmla="*/ 3551250 h 5792782"/>
              <a:gd name="connsiteX1149" fmla="*/ 1786241 w 7462755"/>
              <a:gd name="connsiteY1149" fmla="*/ 3572733 h 5792782"/>
              <a:gd name="connsiteX1150" fmla="*/ 1804160 w 7462755"/>
              <a:gd name="connsiteY1150" fmla="*/ 3586283 h 5792782"/>
              <a:gd name="connsiteX1151" fmla="*/ 1798405 w 7462755"/>
              <a:gd name="connsiteY1151" fmla="*/ 3593664 h 5792782"/>
              <a:gd name="connsiteX1152" fmla="*/ 1798406 w 7462755"/>
              <a:gd name="connsiteY1152" fmla="*/ 3593664 h 5792782"/>
              <a:gd name="connsiteX1153" fmla="*/ 1804161 w 7462755"/>
              <a:gd name="connsiteY1153" fmla="*/ 3586283 h 5792782"/>
              <a:gd name="connsiteX1154" fmla="*/ 1772155 w 7462755"/>
              <a:gd name="connsiteY1154" fmla="*/ 3551249 h 5792782"/>
              <a:gd name="connsiteX1155" fmla="*/ 2012541 w 7462755"/>
              <a:gd name="connsiteY1155" fmla="*/ 3543954 h 5792782"/>
              <a:gd name="connsiteX1156" fmla="*/ 2012540 w 7462755"/>
              <a:gd name="connsiteY1156" fmla="*/ 3543959 h 5792782"/>
              <a:gd name="connsiteX1157" fmla="*/ 2008474 w 7462755"/>
              <a:gd name="connsiteY1157" fmla="*/ 3556400 h 5792782"/>
              <a:gd name="connsiteX1158" fmla="*/ 2010036 w 7462755"/>
              <a:gd name="connsiteY1158" fmla="*/ 3560393 h 5792782"/>
              <a:gd name="connsiteX1159" fmla="*/ 2009779 w 7462755"/>
              <a:gd name="connsiteY1159" fmla="*/ 3562082 h 5792782"/>
              <a:gd name="connsiteX1160" fmla="*/ 2014597 w 7462755"/>
              <a:gd name="connsiteY1160" fmla="*/ 3572508 h 5792782"/>
              <a:gd name="connsiteX1161" fmla="*/ 2014074 w 7462755"/>
              <a:gd name="connsiteY1161" fmla="*/ 3582992 h 5792782"/>
              <a:gd name="connsiteX1162" fmla="*/ 2014073 w 7462755"/>
              <a:gd name="connsiteY1162" fmla="*/ 3582994 h 5792782"/>
              <a:gd name="connsiteX1163" fmla="*/ 2014074 w 7462755"/>
              <a:gd name="connsiteY1163" fmla="*/ 3582995 h 5792782"/>
              <a:gd name="connsiteX1164" fmla="*/ 2014074 w 7462755"/>
              <a:gd name="connsiteY1164" fmla="*/ 3582992 h 5792782"/>
              <a:gd name="connsiteX1165" fmla="*/ 2016366 w 7462755"/>
              <a:gd name="connsiteY1165" fmla="*/ 3576336 h 5792782"/>
              <a:gd name="connsiteX1166" fmla="*/ 2014597 w 7462755"/>
              <a:gd name="connsiteY1166" fmla="*/ 3572508 h 5792782"/>
              <a:gd name="connsiteX1167" fmla="*/ 2014618 w 7462755"/>
              <a:gd name="connsiteY1167" fmla="*/ 3572101 h 5792782"/>
              <a:gd name="connsiteX1168" fmla="*/ 2010036 w 7462755"/>
              <a:gd name="connsiteY1168" fmla="*/ 3560393 h 5792782"/>
              <a:gd name="connsiteX1169" fmla="*/ 2012540 w 7462755"/>
              <a:gd name="connsiteY1169" fmla="*/ 3543959 h 5792782"/>
              <a:gd name="connsiteX1170" fmla="*/ 2012541 w 7462755"/>
              <a:gd name="connsiteY1170" fmla="*/ 3543955 h 5792782"/>
              <a:gd name="connsiteX1171" fmla="*/ 1902721 w 7462755"/>
              <a:gd name="connsiteY1171" fmla="*/ 3534482 h 5792782"/>
              <a:gd name="connsiteX1172" fmla="*/ 1908026 w 7462755"/>
              <a:gd name="connsiteY1172" fmla="*/ 3557272 h 5792782"/>
              <a:gd name="connsiteX1173" fmla="*/ 1899321 w 7462755"/>
              <a:gd name="connsiteY1173" fmla="*/ 3562070 h 5792782"/>
              <a:gd name="connsiteX1174" fmla="*/ 1890932 w 7462755"/>
              <a:gd name="connsiteY1174" fmla="*/ 3567331 h 5792782"/>
              <a:gd name="connsiteX1175" fmla="*/ 1890932 w 7462755"/>
              <a:gd name="connsiteY1175" fmla="*/ 3567332 h 5792782"/>
              <a:gd name="connsiteX1176" fmla="*/ 1908027 w 7462755"/>
              <a:gd name="connsiteY1176" fmla="*/ 3557272 h 5792782"/>
              <a:gd name="connsiteX1177" fmla="*/ 1902722 w 7462755"/>
              <a:gd name="connsiteY1177" fmla="*/ 3534482 h 5792782"/>
              <a:gd name="connsiteX1178" fmla="*/ 1968360 w 7462755"/>
              <a:gd name="connsiteY1178" fmla="*/ 3533928 h 5792782"/>
              <a:gd name="connsiteX1179" fmla="*/ 1968045 w 7462755"/>
              <a:gd name="connsiteY1179" fmla="*/ 3544128 h 5792782"/>
              <a:gd name="connsiteX1180" fmla="*/ 1968678 w 7462755"/>
              <a:gd name="connsiteY1180" fmla="*/ 3545042 h 5792782"/>
              <a:gd name="connsiteX1181" fmla="*/ 1968704 w 7462755"/>
              <a:gd name="connsiteY1181" fmla="*/ 3545946 h 5792782"/>
              <a:gd name="connsiteX1182" fmla="*/ 1969684 w 7462755"/>
              <a:gd name="connsiteY1182" fmla="*/ 3546495 h 5792782"/>
              <a:gd name="connsiteX1183" fmla="*/ 1970758 w 7462755"/>
              <a:gd name="connsiteY1183" fmla="*/ 3548044 h 5792782"/>
              <a:gd name="connsiteX1184" fmla="*/ 1977004 w 7462755"/>
              <a:gd name="connsiteY1184" fmla="*/ 3551534 h 5792782"/>
              <a:gd name="connsiteX1185" fmla="*/ 1978007 w 7462755"/>
              <a:gd name="connsiteY1185" fmla="*/ 3552981 h 5792782"/>
              <a:gd name="connsiteX1186" fmla="*/ 1978290 w 7462755"/>
              <a:gd name="connsiteY1186" fmla="*/ 3564043 h 5792782"/>
              <a:gd name="connsiteX1187" fmla="*/ 1978291 w 7462755"/>
              <a:gd name="connsiteY1187" fmla="*/ 3564044 h 5792782"/>
              <a:gd name="connsiteX1188" fmla="*/ 1978636 w 7462755"/>
              <a:gd name="connsiteY1188" fmla="*/ 3553889 h 5792782"/>
              <a:gd name="connsiteX1189" fmla="*/ 1978007 w 7462755"/>
              <a:gd name="connsiteY1189" fmla="*/ 3552981 h 5792782"/>
              <a:gd name="connsiteX1190" fmla="*/ 1977984 w 7462755"/>
              <a:gd name="connsiteY1190" fmla="*/ 3552082 h 5792782"/>
              <a:gd name="connsiteX1191" fmla="*/ 1977004 w 7462755"/>
              <a:gd name="connsiteY1191" fmla="*/ 3551534 h 5792782"/>
              <a:gd name="connsiteX1192" fmla="*/ 1975939 w 7462755"/>
              <a:gd name="connsiteY1192" fmla="*/ 3549997 h 5792782"/>
              <a:gd name="connsiteX1193" fmla="*/ 1969684 w 7462755"/>
              <a:gd name="connsiteY1193" fmla="*/ 3546495 h 5792782"/>
              <a:gd name="connsiteX1194" fmla="*/ 1968678 w 7462755"/>
              <a:gd name="connsiteY1194" fmla="*/ 3545042 h 5792782"/>
              <a:gd name="connsiteX1195" fmla="*/ 1968361 w 7462755"/>
              <a:gd name="connsiteY1195" fmla="*/ 3533928 h 5792782"/>
              <a:gd name="connsiteX1196" fmla="*/ 1794507 w 7462755"/>
              <a:gd name="connsiteY1196" fmla="*/ 3520724 h 5792782"/>
              <a:gd name="connsiteX1197" fmla="*/ 1782873 w 7462755"/>
              <a:gd name="connsiteY1197" fmla="*/ 3523945 h 5792782"/>
              <a:gd name="connsiteX1198" fmla="*/ 1767175 w 7462755"/>
              <a:gd name="connsiteY1198" fmla="*/ 3536204 h 5792782"/>
              <a:gd name="connsiteX1199" fmla="*/ 1767175 w 7462755"/>
              <a:gd name="connsiteY1199" fmla="*/ 3536205 h 5792782"/>
              <a:gd name="connsiteX1200" fmla="*/ 1782874 w 7462755"/>
              <a:gd name="connsiteY1200" fmla="*/ 3523945 h 5792782"/>
              <a:gd name="connsiteX1201" fmla="*/ 1794508 w 7462755"/>
              <a:gd name="connsiteY1201" fmla="*/ 3520724 h 5792782"/>
              <a:gd name="connsiteX1202" fmla="*/ 1967707 w 7462755"/>
              <a:gd name="connsiteY1202" fmla="*/ 3518330 h 5792782"/>
              <a:gd name="connsiteX1203" fmla="*/ 1950310 w 7462755"/>
              <a:gd name="connsiteY1203" fmla="*/ 3525266 h 5792782"/>
              <a:gd name="connsiteX1204" fmla="*/ 1950311 w 7462755"/>
              <a:gd name="connsiteY1204" fmla="*/ 3525266 h 5792782"/>
              <a:gd name="connsiteX1205" fmla="*/ 1936938 w 7462755"/>
              <a:gd name="connsiteY1205" fmla="*/ 3514423 h 5792782"/>
              <a:gd name="connsiteX1206" fmla="*/ 1933363 w 7462755"/>
              <a:gd name="connsiteY1206" fmla="*/ 3532612 h 5792782"/>
              <a:gd name="connsiteX1207" fmla="*/ 1925213 w 7462755"/>
              <a:gd name="connsiteY1207" fmla="*/ 3538225 h 5792782"/>
              <a:gd name="connsiteX1208" fmla="*/ 1925214 w 7462755"/>
              <a:gd name="connsiteY1208" fmla="*/ 3538225 h 5792782"/>
              <a:gd name="connsiteX1209" fmla="*/ 1933364 w 7462755"/>
              <a:gd name="connsiteY1209" fmla="*/ 3532612 h 5792782"/>
              <a:gd name="connsiteX1210" fmla="*/ 1936939 w 7462755"/>
              <a:gd name="connsiteY1210" fmla="*/ 3514424 h 5792782"/>
              <a:gd name="connsiteX1211" fmla="*/ 1875696 w 7462755"/>
              <a:gd name="connsiteY1211" fmla="*/ 3514392 h 5792782"/>
              <a:gd name="connsiteX1212" fmla="*/ 1875696 w 7462755"/>
              <a:gd name="connsiteY1212" fmla="*/ 3514396 h 5792782"/>
              <a:gd name="connsiteX1213" fmla="*/ 1877812 w 7462755"/>
              <a:gd name="connsiteY1213" fmla="*/ 3521282 h 5792782"/>
              <a:gd name="connsiteX1214" fmla="*/ 1884771 w 7462755"/>
              <a:gd name="connsiteY1214" fmla="*/ 3522775 h 5792782"/>
              <a:gd name="connsiteX1215" fmla="*/ 1877813 w 7462755"/>
              <a:gd name="connsiteY1215" fmla="*/ 3521282 h 5792782"/>
              <a:gd name="connsiteX1216" fmla="*/ 1875696 w 7462755"/>
              <a:gd name="connsiteY1216" fmla="*/ 3514392 h 5792782"/>
              <a:gd name="connsiteX1217" fmla="*/ 1757538 w 7462755"/>
              <a:gd name="connsiteY1217" fmla="*/ 3513969 h 5792782"/>
              <a:gd name="connsiteX1218" fmla="*/ 1724260 w 7462755"/>
              <a:gd name="connsiteY1218" fmla="*/ 3557337 h 5792782"/>
              <a:gd name="connsiteX1219" fmla="*/ 1724576 w 7462755"/>
              <a:gd name="connsiteY1219" fmla="*/ 3557786 h 5792782"/>
              <a:gd name="connsiteX1220" fmla="*/ 1737849 w 7462755"/>
              <a:gd name="connsiteY1220" fmla="*/ 3576705 h 5792782"/>
              <a:gd name="connsiteX1221" fmla="*/ 1738077 w 7462755"/>
              <a:gd name="connsiteY1221" fmla="*/ 3576968 h 5792782"/>
              <a:gd name="connsiteX1222" fmla="*/ 1742407 w 7462755"/>
              <a:gd name="connsiteY1222" fmla="*/ 3583121 h 5792782"/>
              <a:gd name="connsiteX1223" fmla="*/ 1765318 w 7462755"/>
              <a:gd name="connsiteY1223" fmla="*/ 3599112 h 5792782"/>
              <a:gd name="connsiteX1224" fmla="*/ 1752589 w 7462755"/>
              <a:gd name="connsiteY1224" fmla="*/ 3593761 h 5792782"/>
              <a:gd name="connsiteX1225" fmla="*/ 1738077 w 7462755"/>
              <a:gd name="connsiteY1225" fmla="*/ 3576968 h 5792782"/>
              <a:gd name="connsiteX1226" fmla="*/ 1724576 w 7462755"/>
              <a:gd name="connsiteY1226" fmla="*/ 3557786 h 5792782"/>
              <a:gd name="connsiteX1227" fmla="*/ 1724261 w 7462755"/>
              <a:gd name="connsiteY1227" fmla="*/ 3557337 h 5792782"/>
              <a:gd name="connsiteX1228" fmla="*/ 1741755 w 7462755"/>
              <a:gd name="connsiteY1228" fmla="*/ 3536972 h 5792782"/>
              <a:gd name="connsiteX1229" fmla="*/ 1757539 w 7462755"/>
              <a:gd name="connsiteY1229" fmla="*/ 3513969 h 5792782"/>
              <a:gd name="connsiteX1230" fmla="*/ 1884166 w 7462755"/>
              <a:gd name="connsiteY1230" fmla="*/ 3506914 h 5792782"/>
              <a:gd name="connsiteX1231" fmla="*/ 1876110 w 7462755"/>
              <a:gd name="connsiteY1231" fmla="*/ 3508097 h 5792782"/>
              <a:gd name="connsiteX1232" fmla="*/ 1874021 w 7462755"/>
              <a:gd name="connsiteY1232" fmla="*/ 3509913 h 5792782"/>
              <a:gd name="connsiteX1233" fmla="*/ 1872332 w 7462755"/>
              <a:gd name="connsiteY1233" fmla="*/ 3510412 h 5792782"/>
              <a:gd name="connsiteX1234" fmla="*/ 1861636 w 7462755"/>
              <a:gd name="connsiteY1234" fmla="*/ 3520676 h 5792782"/>
              <a:gd name="connsiteX1235" fmla="*/ 1847666 w 7462755"/>
              <a:gd name="connsiteY1235" fmla="*/ 3531007 h 5792782"/>
              <a:gd name="connsiteX1236" fmla="*/ 1847667 w 7462755"/>
              <a:gd name="connsiteY1236" fmla="*/ 3531007 h 5792782"/>
              <a:gd name="connsiteX1237" fmla="*/ 1861638 w 7462755"/>
              <a:gd name="connsiteY1237" fmla="*/ 3520676 h 5792782"/>
              <a:gd name="connsiteX1238" fmla="*/ 1874021 w 7462755"/>
              <a:gd name="connsiteY1238" fmla="*/ 3509913 h 5792782"/>
              <a:gd name="connsiteX1239" fmla="*/ 221146 w 7462755"/>
              <a:gd name="connsiteY1239" fmla="*/ 3506318 h 5792782"/>
              <a:gd name="connsiteX1240" fmla="*/ 191874 w 7462755"/>
              <a:gd name="connsiteY1240" fmla="*/ 3541319 h 5792782"/>
              <a:gd name="connsiteX1241" fmla="*/ 169864 w 7462755"/>
              <a:gd name="connsiteY1241" fmla="*/ 3536372 h 5792782"/>
              <a:gd name="connsiteX1242" fmla="*/ 221146 w 7462755"/>
              <a:gd name="connsiteY1242" fmla="*/ 3506318 h 5792782"/>
              <a:gd name="connsiteX1243" fmla="*/ 1843083 w 7462755"/>
              <a:gd name="connsiteY1243" fmla="*/ 3503823 h 5792782"/>
              <a:gd name="connsiteX1244" fmla="*/ 1847067 w 7462755"/>
              <a:gd name="connsiteY1244" fmla="*/ 3510342 h 5792782"/>
              <a:gd name="connsiteX1245" fmla="*/ 1851062 w 7462755"/>
              <a:gd name="connsiteY1245" fmla="*/ 3516842 h 5792782"/>
              <a:gd name="connsiteX1246" fmla="*/ 1851063 w 7462755"/>
              <a:gd name="connsiteY1246" fmla="*/ 3516842 h 5792782"/>
              <a:gd name="connsiteX1247" fmla="*/ 1847068 w 7462755"/>
              <a:gd name="connsiteY1247" fmla="*/ 3510342 h 5792782"/>
              <a:gd name="connsiteX1248" fmla="*/ 1843084 w 7462755"/>
              <a:gd name="connsiteY1248" fmla="*/ 3503823 h 5792782"/>
              <a:gd name="connsiteX1249" fmla="*/ 1665133 w 7462755"/>
              <a:gd name="connsiteY1249" fmla="*/ 3502147 h 5792782"/>
              <a:gd name="connsiteX1250" fmla="*/ 1665133 w 7462755"/>
              <a:gd name="connsiteY1250" fmla="*/ 3502148 h 5792782"/>
              <a:gd name="connsiteX1251" fmla="*/ 1691571 w 7462755"/>
              <a:gd name="connsiteY1251" fmla="*/ 3506609 h 5792782"/>
              <a:gd name="connsiteX1252" fmla="*/ 1691571 w 7462755"/>
              <a:gd name="connsiteY1252" fmla="*/ 3506608 h 5792782"/>
              <a:gd name="connsiteX1253" fmla="*/ 1676410 w 7462755"/>
              <a:gd name="connsiteY1253" fmla="*/ 3508408 h 5792782"/>
              <a:gd name="connsiteX1254" fmla="*/ 1764959 w 7462755"/>
              <a:gd name="connsiteY1254" fmla="*/ 3481603 h 5792782"/>
              <a:gd name="connsiteX1255" fmla="*/ 1764959 w 7462755"/>
              <a:gd name="connsiteY1255" fmla="*/ 3481604 h 5792782"/>
              <a:gd name="connsiteX1256" fmla="*/ 1787393 w 7462755"/>
              <a:gd name="connsiteY1256" fmla="*/ 3494399 h 5792782"/>
              <a:gd name="connsiteX1257" fmla="*/ 1787393 w 7462755"/>
              <a:gd name="connsiteY1257" fmla="*/ 3494398 h 5792782"/>
              <a:gd name="connsiteX1258" fmla="*/ 1778989 w 7462755"/>
              <a:gd name="connsiteY1258" fmla="*/ 3496950 h 5792782"/>
              <a:gd name="connsiteX1259" fmla="*/ 1771788 w 7462755"/>
              <a:gd name="connsiteY1259" fmla="*/ 3482275 h 5792782"/>
              <a:gd name="connsiteX1260" fmla="*/ 1936538 w 7462755"/>
              <a:gd name="connsiteY1260" fmla="*/ 3477243 h 5792782"/>
              <a:gd name="connsiteX1261" fmla="*/ 1936537 w 7462755"/>
              <a:gd name="connsiteY1261" fmla="*/ 3477244 h 5792782"/>
              <a:gd name="connsiteX1262" fmla="*/ 1935995 w 7462755"/>
              <a:gd name="connsiteY1262" fmla="*/ 3491079 h 5792782"/>
              <a:gd name="connsiteX1263" fmla="*/ 1949442 w 7462755"/>
              <a:gd name="connsiteY1263" fmla="*/ 3495669 h 5792782"/>
              <a:gd name="connsiteX1264" fmla="*/ 1950864 w 7462755"/>
              <a:gd name="connsiteY1264" fmla="*/ 3494886 h 5792782"/>
              <a:gd name="connsiteX1265" fmla="*/ 1953769 w 7462755"/>
              <a:gd name="connsiteY1265" fmla="*/ 3495631 h 5792782"/>
              <a:gd name="connsiteX1266" fmla="*/ 1960220 w 7462755"/>
              <a:gd name="connsiteY1266" fmla="*/ 3489737 h 5792782"/>
              <a:gd name="connsiteX1267" fmla="*/ 1950864 w 7462755"/>
              <a:gd name="connsiteY1267" fmla="*/ 3494886 h 5792782"/>
              <a:gd name="connsiteX1268" fmla="*/ 1935996 w 7462755"/>
              <a:gd name="connsiteY1268" fmla="*/ 3491078 h 5792782"/>
              <a:gd name="connsiteX1269" fmla="*/ 1849353 w 7462755"/>
              <a:gd name="connsiteY1269" fmla="*/ 3464457 h 5792782"/>
              <a:gd name="connsiteX1270" fmla="*/ 1849352 w 7462755"/>
              <a:gd name="connsiteY1270" fmla="*/ 3464458 h 5792782"/>
              <a:gd name="connsiteX1271" fmla="*/ 1848021 w 7462755"/>
              <a:gd name="connsiteY1271" fmla="*/ 3478835 h 5792782"/>
              <a:gd name="connsiteX1272" fmla="*/ 1862926 w 7462755"/>
              <a:gd name="connsiteY1272" fmla="*/ 3483832 h 5792782"/>
              <a:gd name="connsiteX1273" fmla="*/ 1864707 w 7462755"/>
              <a:gd name="connsiteY1273" fmla="*/ 3483020 h 5792782"/>
              <a:gd name="connsiteX1274" fmla="*/ 1868126 w 7462755"/>
              <a:gd name="connsiteY1274" fmla="*/ 3483878 h 5792782"/>
              <a:gd name="connsiteX1275" fmla="*/ 1876123 w 7462755"/>
              <a:gd name="connsiteY1275" fmla="*/ 3477815 h 5792782"/>
              <a:gd name="connsiteX1276" fmla="*/ 1864707 w 7462755"/>
              <a:gd name="connsiteY1276" fmla="*/ 3483020 h 5792782"/>
              <a:gd name="connsiteX1277" fmla="*/ 1848022 w 7462755"/>
              <a:gd name="connsiteY1277" fmla="*/ 3478834 h 5792782"/>
              <a:gd name="connsiteX1278" fmla="*/ 1659240 w 7462755"/>
              <a:gd name="connsiteY1278" fmla="*/ 3463695 h 5792782"/>
              <a:gd name="connsiteX1279" fmla="*/ 1636225 w 7462755"/>
              <a:gd name="connsiteY1279" fmla="*/ 3469735 h 5792782"/>
              <a:gd name="connsiteX1280" fmla="*/ 1628778 w 7462755"/>
              <a:gd name="connsiteY1280" fmla="*/ 3471178 h 5792782"/>
              <a:gd name="connsiteX1281" fmla="*/ 1628778 w 7462755"/>
              <a:gd name="connsiteY1281" fmla="*/ 3471178 h 5792782"/>
              <a:gd name="connsiteX1282" fmla="*/ 1628778 w 7462755"/>
              <a:gd name="connsiteY1282" fmla="*/ 3471178 h 5792782"/>
              <a:gd name="connsiteX1283" fmla="*/ 1629056 w 7462755"/>
              <a:gd name="connsiteY1283" fmla="*/ 3475386 h 5792782"/>
              <a:gd name="connsiteX1284" fmla="*/ 1648177 w 7462755"/>
              <a:gd name="connsiteY1284" fmla="*/ 3487635 h 5792782"/>
              <a:gd name="connsiteX1285" fmla="*/ 1637601 w 7462755"/>
              <a:gd name="connsiteY1285" fmla="*/ 3482854 h 5792782"/>
              <a:gd name="connsiteX1286" fmla="*/ 1629057 w 7462755"/>
              <a:gd name="connsiteY1286" fmla="*/ 3475386 h 5792782"/>
              <a:gd name="connsiteX1287" fmla="*/ 1628778 w 7462755"/>
              <a:gd name="connsiteY1287" fmla="*/ 3471178 h 5792782"/>
              <a:gd name="connsiteX1288" fmla="*/ 1636224 w 7462755"/>
              <a:gd name="connsiteY1288" fmla="*/ 3469736 h 5792782"/>
              <a:gd name="connsiteX1289" fmla="*/ 1659240 w 7462755"/>
              <a:gd name="connsiteY1289" fmla="*/ 3463695 h 5792782"/>
              <a:gd name="connsiteX1290" fmla="*/ 1825326 w 7462755"/>
              <a:gd name="connsiteY1290" fmla="*/ 3458291 h 5792782"/>
              <a:gd name="connsiteX1291" fmla="*/ 1821129 w 7462755"/>
              <a:gd name="connsiteY1291" fmla="*/ 3489777 h 5792782"/>
              <a:gd name="connsiteX1292" fmla="*/ 1822288 w 7462755"/>
              <a:gd name="connsiteY1292" fmla="*/ 3494755 h 5792782"/>
              <a:gd name="connsiteX1293" fmla="*/ 1822356 w 7462755"/>
              <a:gd name="connsiteY1293" fmla="*/ 3495637 h 5792782"/>
              <a:gd name="connsiteX1294" fmla="*/ 1827785 w 7462755"/>
              <a:gd name="connsiteY1294" fmla="*/ 3520598 h 5792782"/>
              <a:gd name="connsiteX1295" fmla="*/ 1827801 w 7462755"/>
              <a:gd name="connsiteY1295" fmla="*/ 3520675 h 5792782"/>
              <a:gd name="connsiteX1296" fmla="*/ 1807631 w 7462755"/>
              <a:gd name="connsiteY1296" fmla="*/ 3521362 h 5792782"/>
              <a:gd name="connsiteX1297" fmla="*/ 1807632 w 7462755"/>
              <a:gd name="connsiteY1297" fmla="*/ 3521362 h 5792782"/>
              <a:gd name="connsiteX1298" fmla="*/ 1827802 w 7462755"/>
              <a:gd name="connsiteY1298" fmla="*/ 3520675 h 5792782"/>
              <a:gd name="connsiteX1299" fmla="*/ 1827785 w 7462755"/>
              <a:gd name="connsiteY1299" fmla="*/ 3520598 h 5792782"/>
              <a:gd name="connsiteX1300" fmla="*/ 1824029 w 7462755"/>
              <a:gd name="connsiteY1300" fmla="*/ 3502228 h 5792782"/>
              <a:gd name="connsiteX1301" fmla="*/ 1822288 w 7462755"/>
              <a:gd name="connsiteY1301" fmla="*/ 3494755 h 5792782"/>
              <a:gd name="connsiteX1302" fmla="*/ 1820946 w 7462755"/>
              <a:gd name="connsiteY1302" fmla="*/ 3477178 h 5792782"/>
              <a:gd name="connsiteX1303" fmla="*/ 1825327 w 7462755"/>
              <a:gd name="connsiteY1303" fmla="*/ 3458292 h 5792782"/>
              <a:gd name="connsiteX1304" fmla="*/ 1754317 w 7462755"/>
              <a:gd name="connsiteY1304" fmla="*/ 3446724 h 5792782"/>
              <a:gd name="connsiteX1305" fmla="*/ 1742299 w 7462755"/>
              <a:gd name="connsiteY1305" fmla="*/ 3460995 h 5792782"/>
              <a:gd name="connsiteX1306" fmla="*/ 1750310 w 7462755"/>
              <a:gd name="connsiteY1306" fmla="*/ 3466022 h 5792782"/>
              <a:gd name="connsiteX1307" fmla="*/ 1750311 w 7462755"/>
              <a:gd name="connsiteY1307" fmla="*/ 3466021 h 5792782"/>
              <a:gd name="connsiteX1308" fmla="*/ 1750311 w 7462755"/>
              <a:gd name="connsiteY1308" fmla="*/ 3466021 h 5792782"/>
              <a:gd name="connsiteX1309" fmla="*/ 1750551 w 7462755"/>
              <a:gd name="connsiteY1309" fmla="*/ 3465892 h 5792782"/>
              <a:gd name="connsiteX1310" fmla="*/ 1758553 w 7462755"/>
              <a:gd name="connsiteY1310" fmla="*/ 3461584 h 5792782"/>
              <a:gd name="connsiteX1311" fmla="*/ 1758554 w 7462755"/>
              <a:gd name="connsiteY1311" fmla="*/ 3461583 h 5792782"/>
              <a:gd name="connsiteX1312" fmla="*/ 1750551 w 7462755"/>
              <a:gd name="connsiteY1312" fmla="*/ 3465892 h 5792782"/>
              <a:gd name="connsiteX1313" fmla="*/ 1750311 w 7462755"/>
              <a:gd name="connsiteY1313" fmla="*/ 3466021 h 5792782"/>
              <a:gd name="connsiteX1314" fmla="*/ 1742300 w 7462755"/>
              <a:gd name="connsiteY1314" fmla="*/ 3460994 h 5792782"/>
              <a:gd name="connsiteX1315" fmla="*/ 894897 w 7462755"/>
              <a:gd name="connsiteY1315" fmla="*/ 3443980 h 5792782"/>
              <a:gd name="connsiteX1316" fmla="*/ 894896 w 7462755"/>
              <a:gd name="connsiteY1316" fmla="*/ 3443981 h 5792782"/>
              <a:gd name="connsiteX1317" fmla="*/ 892950 w 7462755"/>
              <a:gd name="connsiteY1317" fmla="*/ 3451909 h 5792782"/>
              <a:gd name="connsiteX1318" fmla="*/ 892961 w 7462755"/>
              <a:gd name="connsiteY1318" fmla="*/ 3451916 h 5792782"/>
              <a:gd name="connsiteX1319" fmla="*/ 903027 w 7462755"/>
              <a:gd name="connsiteY1319" fmla="*/ 3460642 h 5792782"/>
              <a:gd name="connsiteX1320" fmla="*/ 907044 w 7462755"/>
              <a:gd name="connsiteY1320" fmla="*/ 3461779 h 5792782"/>
              <a:gd name="connsiteX1321" fmla="*/ 909483 w 7462755"/>
              <a:gd name="connsiteY1321" fmla="*/ 3463487 h 5792782"/>
              <a:gd name="connsiteX1322" fmla="*/ 913380 w 7462755"/>
              <a:gd name="connsiteY1322" fmla="*/ 3463573 h 5792782"/>
              <a:gd name="connsiteX1323" fmla="*/ 915925 w 7462755"/>
              <a:gd name="connsiteY1323" fmla="*/ 3464293 h 5792782"/>
              <a:gd name="connsiteX1324" fmla="*/ 916775 w 7462755"/>
              <a:gd name="connsiteY1324" fmla="*/ 3463647 h 5792782"/>
              <a:gd name="connsiteX1325" fmla="*/ 918914 w 7462755"/>
              <a:gd name="connsiteY1325" fmla="*/ 3463694 h 5792782"/>
              <a:gd name="connsiteX1326" fmla="*/ 925875 w 7462755"/>
              <a:gd name="connsiteY1326" fmla="*/ 3456730 h 5792782"/>
              <a:gd name="connsiteX1327" fmla="*/ 916775 w 7462755"/>
              <a:gd name="connsiteY1327" fmla="*/ 3463647 h 5792782"/>
              <a:gd name="connsiteX1328" fmla="*/ 913380 w 7462755"/>
              <a:gd name="connsiteY1328" fmla="*/ 3463573 h 5792782"/>
              <a:gd name="connsiteX1329" fmla="*/ 907044 w 7462755"/>
              <a:gd name="connsiteY1329" fmla="*/ 3461779 h 5792782"/>
              <a:gd name="connsiteX1330" fmla="*/ 892961 w 7462755"/>
              <a:gd name="connsiteY1330" fmla="*/ 3451916 h 5792782"/>
              <a:gd name="connsiteX1331" fmla="*/ 892951 w 7462755"/>
              <a:gd name="connsiteY1331" fmla="*/ 3451908 h 5792782"/>
              <a:gd name="connsiteX1332" fmla="*/ 1779362 w 7462755"/>
              <a:gd name="connsiteY1332" fmla="*/ 3433119 h 5792782"/>
              <a:gd name="connsiteX1333" fmla="*/ 1776779 w 7462755"/>
              <a:gd name="connsiteY1333" fmla="*/ 3448784 h 5792782"/>
              <a:gd name="connsiteX1334" fmla="*/ 1785849 w 7462755"/>
              <a:gd name="connsiteY1334" fmla="*/ 3451328 h 5792782"/>
              <a:gd name="connsiteX1335" fmla="*/ 1787677 w 7462755"/>
              <a:gd name="connsiteY1335" fmla="*/ 3454307 h 5792782"/>
              <a:gd name="connsiteX1336" fmla="*/ 1790674 w 7462755"/>
              <a:gd name="connsiteY1336" fmla="*/ 3462366 h 5792782"/>
              <a:gd name="connsiteX1337" fmla="*/ 1794923 w 7462755"/>
              <a:gd name="connsiteY1337" fmla="*/ 3480744 h 5792782"/>
              <a:gd name="connsiteX1338" fmla="*/ 1794938 w 7462755"/>
              <a:gd name="connsiteY1338" fmla="*/ 3480816 h 5792782"/>
              <a:gd name="connsiteX1339" fmla="*/ 1800417 w 7462755"/>
              <a:gd name="connsiteY1339" fmla="*/ 3492707 h 5792782"/>
              <a:gd name="connsiteX1340" fmla="*/ 1800417 w 7462755"/>
              <a:gd name="connsiteY1340" fmla="*/ 3492704 h 5792782"/>
              <a:gd name="connsiteX1341" fmla="*/ 1794939 w 7462755"/>
              <a:gd name="connsiteY1341" fmla="*/ 3480815 h 5792782"/>
              <a:gd name="connsiteX1342" fmla="*/ 1794923 w 7462755"/>
              <a:gd name="connsiteY1342" fmla="*/ 3480744 h 5792782"/>
              <a:gd name="connsiteX1343" fmla="*/ 1791529 w 7462755"/>
              <a:gd name="connsiteY1343" fmla="*/ 3464664 h 5792782"/>
              <a:gd name="connsiteX1344" fmla="*/ 1790674 w 7462755"/>
              <a:gd name="connsiteY1344" fmla="*/ 3462366 h 5792782"/>
              <a:gd name="connsiteX1345" fmla="*/ 1789496 w 7462755"/>
              <a:gd name="connsiteY1345" fmla="*/ 3457271 h 5792782"/>
              <a:gd name="connsiteX1346" fmla="*/ 1787677 w 7462755"/>
              <a:gd name="connsiteY1346" fmla="*/ 3454307 h 5792782"/>
              <a:gd name="connsiteX1347" fmla="*/ 1786653 w 7462755"/>
              <a:gd name="connsiteY1347" fmla="*/ 3451553 h 5792782"/>
              <a:gd name="connsiteX1348" fmla="*/ 1785849 w 7462755"/>
              <a:gd name="connsiteY1348" fmla="*/ 3451328 h 5792782"/>
              <a:gd name="connsiteX1349" fmla="*/ 1784793 w 7462755"/>
              <a:gd name="connsiteY1349" fmla="*/ 3449605 h 5792782"/>
              <a:gd name="connsiteX1350" fmla="*/ 1776780 w 7462755"/>
              <a:gd name="connsiteY1350" fmla="*/ 3448783 h 5792782"/>
              <a:gd name="connsiteX1351" fmla="*/ 1779363 w 7462755"/>
              <a:gd name="connsiteY1351" fmla="*/ 3433119 h 5792782"/>
              <a:gd name="connsiteX1352" fmla="*/ 905061 w 7462755"/>
              <a:gd name="connsiteY1352" fmla="*/ 3426805 h 5792782"/>
              <a:gd name="connsiteX1353" fmla="*/ 906154 w 7462755"/>
              <a:gd name="connsiteY1353" fmla="*/ 3439441 h 5792782"/>
              <a:gd name="connsiteX1354" fmla="*/ 906155 w 7462755"/>
              <a:gd name="connsiteY1354" fmla="*/ 3439441 h 5792782"/>
              <a:gd name="connsiteX1355" fmla="*/ 905062 w 7462755"/>
              <a:gd name="connsiteY1355" fmla="*/ 3426806 h 5792782"/>
              <a:gd name="connsiteX1356" fmla="*/ 1337648 w 7462755"/>
              <a:gd name="connsiteY1356" fmla="*/ 3410789 h 5792782"/>
              <a:gd name="connsiteX1357" fmla="*/ 1338298 w 7462755"/>
              <a:gd name="connsiteY1357" fmla="*/ 3426448 h 5792782"/>
              <a:gd name="connsiteX1358" fmla="*/ 1303167 w 7462755"/>
              <a:gd name="connsiteY1358" fmla="*/ 3423030 h 5792782"/>
              <a:gd name="connsiteX1359" fmla="*/ 1337648 w 7462755"/>
              <a:gd name="connsiteY1359" fmla="*/ 3410789 h 5792782"/>
              <a:gd name="connsiteX1360" fmla="*/ 1490645 w 7462755"/>
              <a:gd name="connsiteY1360" fmla="*/ 3406944 h 5792782"/>
              <a:gd name="connsiteX1361" fmla="*/ 1483514 w 7462755"/>
              <a:gd name="connsiteY1361" fmla="*/ 3447024 h 5792782"/>
              <a:gd name="connsiteX1362" fmla="*/ 1495909 w 7462755"/>
              <a:gd name="connsiteY1362" fmla="*/ 3445797 h 5792782"/>
              <a:gd name="connsiteX1363" fmla="*/ 1497564 w 7462755"/>
              <a:gd name="connsiteY1363" fmla="*/ 3445633 h 5792782"/>
              <a:gd name="connsiteX1364" fmla="*/ 1497563 w 7462755"/>
              <a:gd name="connsiteY1364" fmla="*/ 3445633 h 5792782"/>
              <a:gd name="connsiteX1365" fmla="*/ 1495909 w 7462755"/>
              <a:gd name="connsiteY1365" fmla="*/ 3445797 h 5792782"/>
              <a:gd name="connsiteX1366" fmla="*/ 1483515 w 7462755"/>
              <a:gd name="connsiteY1366" fmla="*/ 3447023 h 5792782"/>
              <a:gd name="connsiteX1367" fmla="*/ 1484236 w 7462755"/>
              <a:gd name="connsiteY1367" fmla="*/ 3422527 h 5792782"/>
              <a:gd name="connsiteX1368" fmla="*/ 1127380 w 7462755"/>
              <a:gd name="connsiteY1368" fmla="*/ 3406295 h 5792782"/>
              <a:gd name="connsiteX1369" fmla="*/ 1097880 w 7462755"/>
              <a:gd name="connsiteY1369" fmla="*/ 3433610 h 5792782"/>
              <a:gd name="connsiteX1370" fmla="*/ 1127380 w 7462755"/>
              <a:gd name="connsiteY1370" fmla="*/ 3406295 h 5792782"/>
              <a:gd name="connsiteX1371" fmla="*/ 502246 w 7462755"/>
              <a:gd name="connsiteY1371" fmla="*/ 3398415 h 5792782"/>
              <a:gd name="connsiteX1372" fmla="*/ 558922 w 7462755"/>
              <a:gd name="connsiteY1372" fmla="*/ 3416224 h 5792782"/>
              <a:gd name="connsiteX1373" fmla="*/ 489243 w 7462755"/>
              <a:gd name="connsiteY1373" fmla="*/ 3425081 h 5792782"/>
              <a:gd name="connsiteX1374" fmla="*/ 487975 w 7462755"/>
              <a:gd name="connsiteY1374" fmla="*/ 3399809 h 5792782"/>
              <a:gd name="connsiteX1375" fmla="*/ 502246 w 7462755"/>
              <a:gd name="connsiteY1375" fmla="*/ 3398415 h 5792782"/>
              <a:gd name="connsiteX1376" fmla="*/ 1514936 w 7462755"/>
              <a:gd name="connsiteY1376" fmla="*/ 3356868 h 5792782"/>
              <a:gd name="connsiteX1377" fmla="*/ 1514935 w 7462755"/>
              <a:gd name="connsiteY1377" fmla="*/ 3356869 h 5792782"/>
              <a:gd name="connsiteX1378" fmla="*/ 1536274 w 7462755"/>
              <a:gd name="connsiteY1378" fmla="*/ 3363409 h 5792782"/>
              <a:gd name="connsiteX1379" fmla="*/ 1555049 w 7462755"/>
              <a:gd name="connsiteY1379" fmla="*/ 3375297 h 5792782"/>
              <a:gd name="connsiteX1380" fmla="*/ 1555049 w 7462755"/>
              <a:gd name="connsiteY1380" fmla="*/ 3375295 h 5792782"/>
              <a:gd name="connsiteX1381" fmla="*/ 1536275 w 7462755"/>
              <a:gd name="connsiteY1381" fmla="*/ 3363408 h 5792782"/>
              <a:gd name="connsiteX1382" fmla="*/ 1514936 w 7462755"/>
              <a:gd name="connsiteY1382" fmla="*/ 3356868 h 5792782"/>
              <a:gd name="connsiteX1383" fmla="*/ 584931 w 7462755"/>
              <a:gd name="connsiteY1383" fmla="*/ 3343740 h 5792782"/>
              <a:gd name="connsiteX1384" fmla="*/ 582526 w 7462755"/>
              <a:gd name="connsiteY1384" fmla="*/ 3350490 h 5792782"/>
              <a:gd name="connsiteX1385" fmla="*/ 557944 w 7462755"/>
              <a:gd name="connsiteY1385" fmla="*/ 3392915 h 5792782"/>
              <a:gd name="connsiteX1386" fmla="*/ 584931 w 7462755"/>
              <a:gd name="connsiteY1386" fmla="*/ 3343740 h 5792782"/>
              <a:gd name="connsiteX1387" fmla="*/ 1049984 w 7462755"/>
              <a:gd name="connsiteY1387" fmla="*/ 3329974 h 5792782"/>
              <a:gd name="connsiteX1388" fmla="*/ 1033833 w 7462755"/>
              <a:gd name="connsiteY1388" fmla="*/ 3363347 h 5792782"/>
              <a:gd name="connsiteX1389" fmla="*/ 1042235 w 7462755"/>
              <a:gd name="connsiteY1389" fmla="*/ 3354394 h 5792782"/>
              <a:gd name="connsiteX1390" fmla="*/ 1049984 w 7462755"/>
              <a:gd name="connsiteY1390" fmla="*/ 3329974 h 5792782"/>
              <a:gd name="connsiteX1391" fmla="*/ 1591889 w 7462755"/>
              <a:gd name="connsiteY1391" fmla="*/ 3327742 h 5792782"/>
              <a:gd name="connsiteX1392" fmla="*/ 1574781 w 7462755"/>
              <a:gd name="connsiteY1392" fmla="*/ 3339065 h 5792782"/>
              <a:gd name="connsiteX1393" fmla="*/ 1568102 w 7462755"/>
              <a:gd name="connsiteY1393" fmla="*/ 3344651 h 5792782"/>
              <a:gd name="connsiteX1394" fmla="*/ 1574780 w 7462755"/>
              <a:gd name="connsiteY1394" fmla="*/ 3339066 h 5792782"/>
              <a:gd name="connsiteX1395" fmla="*/ 1574781 w 7462755"/>
              <a:gd name="connsiteY1395" fmla="*/ 3339065 h 5792782"/>
              <a:gd name="connsiteX1396" fmla="*/ 1591888 w 7462755"/>
              <a:gd name="connsiteY1396" fmla="*/ 3327743 h 5792782"/>
              <a:gd name="connsiteX1397" fmla="*/ 1604767 w 7462755"/>
              <a:gd name="connsiteY1397" fmla="*/ 3306205 h 5792782"/>
              <a:gd name="connsiteX1398" fmla="*/ 1604766 w 7462755"/>
              <a:gd name="connsiteY1398" fmla="*/ 3306207 h 5792782"/>
              <a:gd name="connsiteX1399" fmla="*/ 1601901 w 7462755"/>
              <a:gd name="connsiteY1399" fmla="*/ 3316156 h 5792782"/>
              <a:gd name="connsiteX1400" fmla="*/ 1609757 w 7462755"/>
              <a:gd name="connsiteY1400" fmla="*/ 3336252 h 5792782"/>
              <a:gd name="connsiteX1401" fmla="*/ 1609758 w 7462755"/>
              <a:gd name="connsiteY1401" fmla="*/ 3336251 h 5792782"/>
              <a:gd name="connsiteX1402" fmla="*/ 1604573 w 7462755"/>
              <a:gd name="connsiteY1402" fmla="*/ 3329151 h 5792782"/>
              <a:gd name="connsiteX1403" fmla="*/ 1604767 w 7462755"/>
              <a:gd name="connsiteY1403" fmla="*/ 3306205 h 5792782"/>
              <a:gd name="connsiteX1404" fmla="*/ 1560315 w 7462755"/>
              <a:gd name="connsiteY1404" fmla="*/ 3301163 h 5792782"/>
              <a:gd name="connsiteX1405" fmla="*/ 1547992 w 7462755"/>
              <a:gd name="connsiteY1405" fmla="*/ 3310916 h 5792782"/>
              <a:gd name="connsiteX1406" fmla="*/ 1535156 w 7462755"/>
              <a:gd name="connsiteY1406" fmla="*/ 3315062 h 5792782"/>
              <a:gd name="connsiteX1407" fmla="*/ 1547991 w 7462755"/>
              <a:gd name="connsiteY1407" fmla="*/ 3310917 h 5792782"/>
              <a:gd name="connsiteX1408" fmla="*/ 1560315 w 7462755"/>
              <a:gd name="connsiteY1408" fmla="*/ 3301163 h 5792782"/>
              <a:gd name="connsiteX1409" fmla="*/ 497613 w 7462755"/>
              <a:gd name="connsiteY1409" fmla="*/ 3286205 h 5792782"/>
              <a:gd name="connsiteX1410" fmla="*/ 506115 w 7462755"/>
              <a:gd name="connsiteY1410" fmla="*/ 3287223 h 5792782"/>
              <a:gd name="connsiteX1411" fmla="*/ 523787 w 7462755"/>
              <a:gd name="connsiteY1411" fmla="*/ 3303146 h 5792782"/>
              <a:gd name="connsiteX1412" fmla="*/ 497965 w 7462755"/>
              <a:gd name="connsiteY1412" fmla="*/ 3314313 h 5792782"/>
              <a:gd name="connsiteX1413" fmla="*/ 492985 w 7462755"/>
              <a:gd name="connsiteY1413" fmla="*/ 3299238 h 5792782"/>
              <a:gd name="connsiteX1414" fmla="*/ 497613 w 7462755"/>
              <a:gd name="connsiteY1414" fmla="*/ 3286205 h 5792782"/>
              <a:gd name="connsiteX1415" fmla="*/ 1660802 w 7462755"/>
              <a:gd name="connsiteY1415" fmla="*/ 3283283 h 5792782"/>
              <a:gd name="connsiteX1416" fmla="*/ 1657307 w 7462755"/>
              <a:gd name="connsiteY1416" fmla="*/ 3296349 h 5792782"/>
              <a:gd name="connsiteX1417" fmla="*/ 1658723 w 7462755"/>
              <a:gd name="connsiteY1417" fmla="*/ 3308717 h 5792782"/>
              <a:gd name="connsiteX1418" fmla="*/ 1658722 w 7462755"/>
              <a:gd name="connsiteY1418" fmla="*/ 3308719 h 5792782"/>
              <a:gd name="connsiteX1419" fmla="*/ 1658327 w 7462755"/>
              <a:gd name="connsiteY1419" fmla="*/ 3330690 h 5792782"/>
              <a:gd name="connsiteX1420" fmla="*/ 1651031 w 7462755"/>
              <a:gd name="connsiteY1420" fmla="*/ 3323365 h 5792782"/>
              <a:gd name="connsiteX1421" fmla="*/ 1648955 w 7462755"/>
              <a:gd name="connsiteY1421" fmla="*/ 3311960 h 5792782"/>
              <a:gd name="connsiteX1422" fmla="*/ 1647525 w 7462755"/>
              <a:gd name="connsiteY1422" fmla="*/ 3304104 h 5792782"/>
              <a:gd name="connsiteX1423" fmla="*/ 1647525 w 7462755"/>
              <a:gd name="connsiteY1423" fmla="*/ 3304105 h 5792782"/>
              <a:gd name="connsiteX1424" fmla="*/ 1648955 w 7462755"/>
              <a:gd name="connsiteY1424" fmla="*/ 3311960 h 5792782"/>
              <a:gd name="connsiteX1425" fmla="*/ 1651030 w 7462755"/>
              <a:gd name="connsiteY1425" fmla="*/ 3323364 h 5792782"/>
              <a:gd name="connsiteX1426" fmla="*/ 1651031 w 7462755"/>
              <a:gd name="connsiteY1426" fmla="*/ 3323365 h 5792782"/>
              <a:gd name="connsiteX1427" fmla="*/ 1651031 w 7462755"/>
              <a:gd name="connsiteY1427" fmla="*/ 3323365 h 5792782"/>
              <a:gd name="connsiteX1428" fmla="*/ 1658327 w 7462755"/>
              <a:gd name="connsiteY1428" fmla="*/ 3330691 h 5792782"/>
              <a:gd name="connsiteX1429" fmla="*/ 1658723 w 7462755"/>
              <a:gd name="connsiteY1429" fmla="*/ 3308720 h 5792782"/>
              <a:gd name="connsiteX1430" fmla="*/ 1658723 w 7462755"/>
              <a:gd name="connsiteY1430" fmla="*/ 3308717 h 5792782"/>
              <a:gd name="connsiteX1431" fmla="*/ 1538279 w 7462755"/>
              <a:gd name="connsiteY1431" fmla="*/ 3283252 h 5792782"/>
              <a:gd name="connsiteX1432" fmla="*/ 1522752 w 7462755"/>
              <a:gd name="connsiteY1432" fmla="*/ 3314116 h 5792782"/>
              <a:gd name="connsiteX1433" fmla="*/ 1522747 w 7462755"/>
              <a:gd name="connsiteY1433" fmla="*/ 3314122 h 5792782"/>
              <a:gd name="connsiteX1434" fmla="*/ 1497884 w 7462755"/>
              <a:gd name="connsiteY1434" fmla="*/ 3344580 h 5792782"/>
              <a:gd name="connsiteX1435" fmla="*/ 1493826 w 7462755"/>
              <a:gd name="connsiteY1435" fmla="*/ 3350607 h 5792782"/>
              <a:gd name="connsiteX1436" fmla="*/ 1490098 w 7462755"/>
              <a:gd name="connsiteY1436" fmla="*/ 3355384 h 5792782"/>
              <a:gd name="connsiteX1437" fmla="*/ 1489072 w 7462755"/>
              <a:gd name="connsiteY1437" fmla="*/ 3357669 h 5792782"/>
              <a:gd name="connsiteX1438" fmla="*/ 1486432 w 7462755"/>
              <a:gd name="connsiteY1438" fmla="*/ 3361590 h 5792782"/>
              <a:gd name="connsiteX1439" fmla="*/ 1476684 w 7462755"/>
              <a:gd name="connsiteY1439" fmla="*/ 3385245 h 5792782"/>
              <a:gd name="connsiteX1440" fmla="*/ 1476677 w 7462755"/>
              <a:gd name="connsiteY1440" fmla="*/ 3385262 h 5792782"/>
              <a:gd name="connsiteX1441" fmla="*/ 1487015 w 7462755"/>
              <a:gd name="connsiteY1441" fmla="*/ 3389322 h 5792782"/>
              <a:gd name="connsiteX1442" fmla="*/ 1487015 w 7462755"/>
              <a:gd name="connsiteY1442" fmla="*/ 3389322 h 5792782"/>
              <a:gd name="connsiteX1443" fmla="*/ 1487015 w 7462755"/>
              <a:gd name="connsiteY1443" fmla="*/ 3389322 h 5792782"/>
              <a:gd name="connsiteX1444" fmla="*/ 1488000 w 7462755"/>
              <a:gd name="connsiteY1444" fmla="*/ 3388868 h 5792782"/>
              <a:gd name="connsiteX1445" fmla="*/ 1498591 w 7462755"/>
              <a:gd name="connsiteY1445" fmla="*/ 3383983 h 5792782"/>
              <a:gd name="connsiteX1446" fmla="*/ 1498591 w 7462755"/>
              <a:gd name="connsiteY1446" fmla="*/ 3383982 h 5792782"/>
              <a:gd name="connsiteX1447" fmla="*/ 1488000 w 7462755"/>
              <a:gd name="connsiteY1447" fmla="*/ 3388868 h 5792782"/>
              <a:gd name="connsiteX1448" fmla="*/ 1487015 w 7462755"/>
              <a:gd name="connsiteY1448" fmla="*/ 3389322 h 5792782"/>
              <a:gd name="connsiteX1449" fmla="*/ 1476678 w 7462755"/>
              <a:gd name="connsiteY1449" fmla="*/ 3385261 h 5792782"/>
              <a:gd name="connsiteX1450" fmla="*/ 1476684 w 7462755"/>
              <a:gd name="connsiteY1450" fmla="*/ 3385245 h 5792782"/>
              <a:gd name="connsiteX1451" fmla="*/ 1489072 w 7462755"/>
              <a:gd name="connsiteY1451" fmla="*/ 3357669 h 5792782"/>
              <a:gd name="connsiteX1452" fmla="*/ 1493826 w 7462755"/>
              <a:gd name="connsiteY1452" fmla="*/ 3350607 h 5792782"/>
              <a:gd name="connsiteX1453" fmla="*/ 1506074 w 7462755"/>
              <a:gd name="connsiteY1453" fmla="*/ 3334914 h 5792782"/>
              <a:gd name="connsiteX1454" fmla="*/ 1522747 w 7462755"/>
              <a:gd name="connsiteY1454" fmla="*/ 3314122 h 5792782"/>
              <a:gd name="connsiteX1455" fmla="*/ 1522753 w 7462755"/>
              <a:gd name="connsiteY1455" fmla="*/ 3314115 h 5792782"/>
              <a:gd name="connsiteX1456" fmla="*/ 1103804 w 7462755"/>
              <a:gd name="connsiteY1456" fmla="*/ 3252612 h 5792782"/>
              <a:gd name="connsiteX1457" fmla="*/ 1118718 w 7462755"/>
              <a:gd name="connsiteY1457" fmla="*/ 3297741 h 5792782"/>
              <a:gd name="connsiteX1458" fmla="*/ 1082641 w 7462755"/>
              <a:gd name="connsiteY1458" fmla="*/ 3270945 h 5792782"/>
              <a:gd name="connsiteX1459" fmla="*/ 1103804 w 7462755"/>
              <a:gd name="connsiteY1459" fmla="*/ 3252612 h 5792782"/>
              <a:gd name="connsiteX1460" fmla="*/ 1580574 w 7462755"/>
              <a:gd name="connsiteY1460" fmla="*/ 3246590 h 5792782"/>
              <a:gd name="connsiteX1461" fmla="*/ 1581890 w 7462755"/>
              <a:gd name="connsiteY1461" fmla="*/ 3258139 h 5792782"/>
              <a:gd name="connsiteX1462" fmla="*/ 1581916 w 7462755"/>
              <a:gd name="connsiteY1462" fmla="*/ 3258216 h 5792782"/>
              <a:gd name="connsiteX1463" fmla="*/ 1583922 w 7462755"/>
              <a:gd name="connsiteY1463" fmla="*/ 3264633 h 5792782"/>
              <a:gd name="connsiteX1464" fmla="*/ 1584245 w 7462755"/>
              <a:gd name="connsiteY1464" fmla="*/ 3267192 h 5792782"/>
              <a:gd name="connsiteX1465" fmla="*/ 1581814 w 7462755"/>
              <a:gd name="connsiteY1465" fmla="*/ 3277772 h 5792782"/>
              <a:gd name="connsiteX1466" fmla="*/ 1581811 w 7462755"/>
              <a:gd name="connsiteY1466" fmla="*/ 3277783 h 5792782"/>
              <a:gd name="connsiteX1467" fmla="*/ 1587417 w 7462755"/>
              <a:gd name="connsiteY1467" fmla="*/ 3273628 h 5792782"/>
              <a:gd name="connsiteX1468" fmla="*/ 1593725 w 7462755"/>
              <a:gd name="connsiteY1468" fmla="*/ 3268953 h 5792782"/>
              <a:gd name="connsiteX1469" fmla="*/ 1608641 w 7462755"/>
              <a:gd name="connsiteY1469" fmla="*/ 3266383 h 5792782"/>
              <a:gd name="connsiteX1470" fmla="*/ 1641009 w 7462755"/>
              <a:gd name="connsiteY1470" fmla="*/ 3261759 h 5792782"/>
              <a:gd name="connsiteX1471" fmla="*/ 1641010 w 7462755"/>
              <a:gd name="connsiteY1471" fmla="*/ 3261758 h 5792782"/>
              <a:gd name="connsiteX1472" fmla="*/ 1608641 w 7462755"/>
              <a:gd name="connsiteY1472" fmla="*/ 3266382 h 5792782"/>
              <a:gd name="connsiteX1473" fmla="*/ 1593725 w 7462755"/>
              <a:gd name="connsiteY1473" fmla="*/ 3268953 h 5792782"/>
              <a:gd name="connsiteX1474" fmla="*/ 1593725 w 7462755"/>
              <a:gd name="connsiteY1474" fmla="*/ 3268953 h 5792782"/>
              <a:gd name="connsiteX1475" fmla="*/ 1593724 w 7462755"/>
              <a:gd name="connsiteY1475" fmla="*/ 3268954 h 5792782"/>
              <a:gd name="connsiteX1476" fmla="*/ 1587417 w 7462755"/>
              <a:gd name="connsiteY1476" fmla="*/ 3273628 h 5792782"/>
              <a:gd name="connsiteX1477" fmla="*/ 1581812 w 7462755"/>
              <a:gd name="connsiteY1477" fmla="*/ 3277782 h 5792782"/>
              <a:gd name="connsiteX1478" fmla="*/ 1581814 w 7462755"/>
              <a:gd name="connsiteY1478" fmla="*/ 3277772 h 5792782"/>
              <a:gd name="connsiteX1479" fmla="*/ 1584471 w 7462755"/>
              <a:gd name="connsiteY1479" fmla="*/ 3268980 h 5792782"/>
              <a:gd name="connsiteX1480" fmla="*/ 1584245 w 7462755"/>
              <a:gd name="connsiteY1480" fmla="*/ 3267192 h 5792782"/>
              <a:gd name="connsiteX1481" fmla="*/ 1584447 w 7462755"/>
              <a:gd name="connsiteY1481" fmla="*/ 3266314 h 5792782"/>
              <a:gd name="connsiteX1482" fmla="*/ 1583922 w 7462755"/>
              <a:gd name="connsiteY1482" fmla="*/ 3264633 h 5792782"/>
              <a:gd name="connsiteX1483" fmla="*/ 1583844 w 7462755"/>
              <a:gd name="connsiteY1483" fmla="*/ 3264017 h 5792782"/>
              <a:gd name="connsiteX1484" fmla="*/ 1581916 w 7462755"/>
              <a:gd name="connsiteY1484" fmla="*/ 3258216 h 5792782"/>
              <a:gd name="connsiteX1485" fmla="*/ 1581891 w 7462755"/>
              <a:gd name="connsiteY1485" fmla="*/ 3258138 h 5792782"/>
              <a:gd name="connsiteX1486" fmla="*/ 1580575 w 7462755"/>
              <a:gd name="connsiteY1486" fmla="*/ 3246591 h 5792782"/>
              <a:gd name="connsiteX1487" fmla="*/ 1374018 w 7462755"/>
              <a:gd name="connsiteY1487" fmla="*/ 3225946 h 5792782"/>
              <a:gd name="connsiteX1488" fmla="*/ 1362556 w 7462755"/>
              <a:gd name="connsiteY1488" fmla="*/ 3266580 h 5792782"/>
              <a:gd name="connsiteX1489" fmla="*/ 1389319 w 7462755"/>
              <a:gd name="connsiteY1489" fmla="*/ 3278889 h 5792782"/>
              <a:gd name="connsiteX1490" fmla="*/ 1374018 w 7462755"/>
              <a:gd name="connsiteY1490" fmla="*/ 3225946 h 5792782"/>
              <a:gd name="connsiteX1491" fmla="*/ 1330193 w 7462755"/>
              <a:gd name="connsiteY1491" fmla="*/ 3223667 h 5792782"/>
              <a:gd name="connsiteX1492" fmla="*/ 1330842 w 7462755"/>
              <a:gd name="connsiteY1492" fmla="*/ 3239296 h 5792782"/>
              <a:gd name="connsiteX1493" fmla="*/ 1309061 w 7462755"/>
              <a:gd name="connsiteY1493" fmla="*/ 3241999 h 5792782"/>
              <a:gd name="connsiteX1494" fmla="*/ 1330193 w 7462755"/>
              <a:gd name="connsiteY1494" fmla="*/ 3223667 h 5792782"/>
              <a:gd name="connsiteX1495" fmla="*/ 1205471 w 7462755"/>
              <a:gd name="connsiteY1495" fmla="*/ 3218925 h 5792782"/>
              <a:gd name="connsiteX1496" fmla="*/ 1225058 w 7462755"/>
              <a:gd name="connsiteY1496" fmla="*/ 3221516 h 5792782"/>
              <a:gd name="connsiteX1497" fmla="*/ 1194874 w 7462755"/>
              <a:gd name="connsiteY1497" fmla="*/ 3233107 h 5792782"/>
              <a:gd name="connsiteX1498" fmla="*/ 1205471 w 7462755"/>
              <a:gd name="connsiteY1498" fmla="*/ 3218925 h 5792782"/>
              <a:gd name="connsiteX1499" fmla="*/ 1044130 w 7462755"/>
              <a:gd name="connsiteY1499" fmla="*/ 3217051 h 5792782"/>
              <a:gd name="connsiteX1500" fmla="*/ 1055721 w 7462755"/>
              <a:gd name="connsiteY1500" fmla="*/ 3219066 h 5792782"/>
              <a:gd name="connsiteX1501" fmla="*/ 1072710 w 7462755"/>
              <a:gd name="connsiteY1501" fmla="*/ 3240892 h 5792782"/>
              <a:gd name="connsiteX1502" fmla="*/ 1036927 w 7462755"/>
              <a:gd name="connsiteY1502" fmla="*/ 3221975 h 5792782"/>
              <a:gd name="connsiteX1503" fmla="*/ 1044130 w 7462755"/>
              <a:gd name="connsiteY1503" fmla="*/ 3217051 h 5792782"/>
              <a:gd name="connsiteX1504" fmla="*/ 1693300 w 7462755"/>
              <a:gd name="connsiteY1504" fmla="*/ 3211292 h 5792782"/>
              <a:gd name="connsiteX1505" fmla="*/ 1693299 w 7462755"/>
              <a:gd name="connsiteY1505" fmla="*/ 3211293 h 5792782"/>
              <a:gd name="connsiteX1506" fmla="*/ 1693458 w 7462755"/>
              <a:gd name="connsiteY1506" fmla="*/ 3224320 h 5792782"/>
              <a:gd name="connsiteX1507" fmla="*/ 1707553 w 7462755"/>
              <a:gd name="connsiteY1507" fmla="*/ 3228368 h 5792782"/>
              <a:gd name="connsiteX1508" fmla="*/ 1707553 w 7462755"/>
              <a:gd name="connsiteY1508" fmla="*/ 3228367 h 5792782"/>
              <a:gd name="connsiteX1509" fmla="*/ 1700785 w 7462755"/>
              <a:gd name="connsiteY1509" fmla="*/ 3230788 h 5792782"/>
              <a:gd name="connsiteX1510" fmla="*/ 1693459 w 7462755"/>
              <a:gd name="connsiteY1510" fmla="*/ 3224319 h 5792782"/>
              <a:gd name="connsiteX1511" fmla="*/ 467287 w 7462755"/>
              <a:gd name="connsiteY1511" fmla="*/ 3204246 h 5792782"/>
              <a:gd name="connsiteX1512" fmla="*/ 482775 w 7462755"/>
              <a:gd name="connsiteY1512" fmla="*/ 3206797 h 5792782"/>
              <a:gd name="connsiteX1513" fmla="*/ 507575 w 7462755"/>
              <a:gd name="connsiteY1513" fmla="*/ 3226860 h 5792782"/>
              <a:gd name="connsiteX1514" fmla="*/ 463424 w 7462755"/>
              <a:gd name="connsiteY1514" fmla="*/ 3216800 h 5792782"/>
              <a:gd name="connsiteX1515" fmla="*/ 467287 w 7462755"/>
              <a:gd name="connsiteY1515" fmla="*/ 3204246 h 5792782"/>
              <a:gd name="connsiteX1516" fmla="*/ 1124525 w 7462755"/>
              <a:gd name="connsiteY1516" fmla="*/ 3203150 h 5792782"/>
              <a:gd name="connsiteX1517" fmla="*/ 1132643 w 7462755"/>
              <a:gd name="connsiteY1517" fmla="*/ 3203759 h 5792782"/>
              <a:gd name="connsiteX1518" fmla="*/ 1142061 w 7462755"/>
              <a:gd name="connsiteY1518" fmla="*/ 3224156 h 5792782"/>
              <a:gd name="connsiteX1519" fmla="*/ 1119660 w 7462755"/>
              <a:gd name="connsiteY1519" fmla="*/ 3211392 h 5792782"/>
              <a:gd name="connsiteX1520" fmla="*/ 1124525 w 7462755"/>
              <a:gd name="connsiteY1520" fmla="*/ 3203150 h 5792782"/>
              <a:gd name="connsiteX1521" fmla="*/ 1298121 w 7462755"/>
              <a:gd name="connsiteY1521" fmla="*/ 3188631 h 5792782"/>
              <a:gd name="connsiteX1522" fmla="*/ 1324917 w 7462755"/>
              <a:gd name="connsiteY1522" fmla="*/ 3200808 h 5792782"/>
              <a:gd name="connsiteX1523" fmla="*/ 1299099 w 7462755"/>
              <a:gd name="connsiteY1523" fmla="*/ 3211975 h 5792782"/>
              <a:gd name="connsiteX1524" fmla="*/ 1305282 w 7462755"/>
              <a:gd name="connsiteY1524" fmla="*/ 3258177 h 5792782"/>
              <a:gd name="connsiteX1525" fmla="*/ 1286984 w 7462755"/>
              <a:gd name="connsiteY1525" fmla="*/ 3237114 h 5792782"/>
              <a:gd name="connsiteX1526" fmla="*/ 1298121 w 7462755"/>
              <a:gd name="connsiteY1526" fmla="*/ 3188631 h 5792782"/>
              <a:gd name="connsiteX1527" fmla="*/ 1286082 w 7462755"/>
              <a:gd name="connsiteY1527" fmla="*/ 3179053 h 5792782"/>
              <a:gd name="connsiteX1528" fmla="*/ 1293821 w 7462755"/>
              <a:gd name="connsiteY1528" fmla="*/ 3189120 h 5792782"/>
              <a:gd name="connsiteX1529" fmla="*/ 1289459 w 7462755"/>
              <a:gd name="connsiteY1529" fmla="*/ 3189674 h 5792782"/>
              <a:gd name="connsiteX1530" fmla="*/ 1269239 w 7462755"/>
              <a:gd name="connsiteY1530" fmla="*/ 3231514 h 5792782"/>
              <a:gd name="connsiteX1531" fmla="*/ 1267383 w 7462755"/>
              <a:gd name="connsiteY1531" fmla="*/ 3184659 h 5792782"/>
              <a:gd name="connsiteX1532" fmla="*/ 1280407 w 7462755"/>
              <a:gd name="connsiteY1532" fmla="*/ 3181873 h 5792782"/>
              <a:gd name="connsiteX1533" fmla="*/ 1286082 w 7462755"/>
              <a:gd name="connsiteY1533" fmla="*/ 3179053 h 5792782"/>
              <a:gd name="connsiteX1534" fmla="*/ 1744155 w 7462755"/>
              <a:gd name="connsiteY1534" fmla="*/ 3178732 h 5792782"/>
              <a:gd name="connsiteX1535" fmla="*/ 1744155 w 7462755"/>
              <a:gd name="connsiteY1535" fmla="*/ 3178733 h 5792782"/>
              <a:gd name="connsiteX1536" fmla="*/ 1792343 w 7462755"/>
              <a:gd name="connsiteY1536" fmla="*/ 3180329 h 5792782"/>
              <a:gd name="connsiteX1537" fmla="*/ 1792342 w 7462755"/>
              <a:gd name="connsiteY1537" fmla="*/ 3180328 h 5792782"/>
              <a:gd name="connsiteX1538" fmla="*/ 1778737 w 7462755"/>
              <a:gd name="connsiteY1538" fmla="*/ 3183157 h 5792782"/>
              <a:gd name="connsiteX1539" fmla="*/ 1767332 w 7462755"/>
              <a:gd name="connsiteY1539" fmla="*/ 3181436 h 5792782"/>
              <a:gd name="connsiteX1540" fmla="*/ 1581846 w 7462755"/>
              <a:gd name="connsiteY1540" fmla="*/ 3168118 h 5792782"/>
              <a:gd name="connsiteX1541" fmla="*/ 1573413 w 7462755"/>
              <a:gd name="connsiteY1541" fmla="*/ 3176975 h 5792782"/>
              <a:gd name="connsiteX1542" fmla="*/ 1577959 w 7462755"/>
              <a:gd name="connsiteY1542" fmla="*/ 3173061 h 5792782"/>
              <a:gd name="connsiteX1543" fmla="*/ 1581846 w 7462755"/>
              <a:gd name="connsiteY1543" fmla="*/ 3168119 h 5792782"/>
              <a:gd name="connsiteX1544" fmla="*/ 1635893 w 7462755"/>
              <a:gd name="connsiteY1544" fmla="*/ 3208168 h 5792782"/>
              <a:gd name="connsiteX1545" fmla="*/ 1665458 w 7462755"/>
              <a:gd name="connsiteY1545" fmla="*/ 3180917 h 5792782"/>
              <a:gd name="connsiteX1546" fmla="*/ 1675094 w 7462755"/>
              <a:gd name="connsiteY1546" fmla="*/ 3203219 h 5792782"/>
              <a:gd name="connsiteX1547" fmla="*/ 1675094 w 7462755"/>
              <a:gd name="connsiteY1547" fmla="*/ 3203218 h 5792782"/>
              <a:gd name="connsiteX1548" fmla="*/ 1665458 w 7462755"/>
              <a:gd name="connsiteY1548" fmla="*/ 3180916 h 5792782"/>
              <a:gd name="connsiteX1549" fmla="*/ 1635893 w 7462755"/>
              <a:gd name="connsiteY1549" fmla="*/ 3208167 h 5792782"/>
              <a:gd name="connsiteX1550" fmla="*/ 1581846 w 7462755"/>
              <a:gd name="connsiteY1550" fmla="*/ 3168118 h 5792782"/>
              <a:gd name="connsiteX1551" fmla="*/ 1550666 w 7462755"/>
              <a:gd name="connsiteY1551" fmla="*/ 3167145 h 5792782"/>
              <a:gd name="connsiteX1552" fmla="*/ 1542630 w 7462755"/>
              <a:gd name="connsiteY1552" fmla="*/ 3173118 h 5792782"/>
              <a:gd name="connsiteX1553" fmla="*/ 1542610 w 7462755"/>
              <a:gd name="connsiteY1553" fmla="*/ 3173134 h 5792782"/>
              <a:gd name="connsiteX1554" fmla="*/ 1550666 w 7462755"/>
              <a:gd name="connsiteY1554" fmla="*/ 3167146 h 5792782"/>
              <a:gd name="connsiteX1555" fmla="*/ 1550669 w 7462755"/>
              <a:gd name="connsiteY1555" fmla="*/ 3167146 h 5792782"/>
              <a:gd name="connsiteX1556" fmla="*/ 1557691 w 7462755"/>
              <a:gd name="connsiteY1556" fmla="*/ 3170824 h 5792782"/>
              <a:gd name="connsiteX1557" fmla="*/ 1562254 w 7462755"/>
              <a:gd name="connsiteY1557" fmla="*/ 3180038 h 5792782"/>
              <a:gd name="connsiteX1558" fmla="*/ 1564579 w 7462755"/>
              <a:gd name="connsiteY1558" fmla="*/ 3186513 h 5792782"/>
              <a:gd name="connsiteX1559" fmla="*/ 1567174 w 7462755"/>
              <a:gd name="connsiteY1559" fmla="*/ 3192519 h 5792782"/>
              <a:gd name="connsiteX1560" fmla="*/ 1569954 w 7462755"/>
              <a:gd name="connsiteY1560" fmla="*/ 3199880 h 5792782"/>
              <a:gd name="connsiteX1561" fmla="*/ 1570476 w 7462755"/>
              <a:gd name="connsiteY1561" fmla="*/ 3200158 h 5792782"/>
              <a:gd name="connsiteX1562" fmla="*/ 1571133 w 7462755"/>
              <a:gd name="connsiteY1562" fmla="*/ 3201680 h 5792782"/>
              <a:gd name="connsiteX1563" fmla="*/ 1583333 w 7462755"/>
              <a:gd name="connsiteY1563" fmla="*/ 3207025 h 5792782"/>
              <a:gd name="connsiteX1564" fmla="*/ 1583343 w 7462755"/>
              <a:gd name="connsiteY1564" fmla="*/ 3207030 h 5792782"/>
              <a:gd name="connsiteX1565" fmla="*/ 1583828 w 7462755"/>
              <a:gd name="connsiteY1565" fmla="*/ 3193455 h 5792782"/>
              <a:gd name="connsiteX1566" fmla="*/ 1583343 w 7462755"/>
              <a:gd name="connsiteY1566" fmla="*/ 3207029 h 5792782"/>
              <a:gd name="connsiteX1567" fmla="*/ 1583333 w 7462755"/>
              <a:gd name="connsiteY1567" fmla="*/ 3207025 h 5792782"/>
              <a:gd name="connsiteX1568" fmla="*/ 1570476 w 7462755"/>
              <a:gd name="connsiteY1568" fmla="*/ 3200158 h 5792782"/>
              <a:gd name="connsiteX1569" fmla="*/ 1567174 w 7462755"/>
              <a:gd name="connsiteY1569" fmla="*/ 3192519 h 5792782"/>
              <a:gd name="connsiteX1570" fmla="*/ 1563123 w 7462755"/>
              <a:gd name="connsiteY1570" fmla="*/ 3181792 h 5792782"/>
              <a:gd name="connsiteX1571" fmla="*/ 1562254 w 7462755"/>
              <a:gd name="connsiteY1571" fmla="*/ 3180038 h 5792782"/>
              <a:gd name="connsiteX1572" fmla="*/ 1559237 w 7462755"/>
              <a:gd name="connsiteY1572" fmla="*/ 3171634 h 5792782"/>
              <a:gd name="connsiteX1573" fmla="*/ 1557691 w 7462755"/>
              <a:gd name="connsiteY1573" fmla="*/ 3170824 h 5792782"/>
              <a:gd name="connsiteX1574" fmla="*/ 1556218 w 7462755"/>
              <a:gd name="connsiteY1574" fmla="*/ 3167850 h 5792782"/>
              <a:gd name="connsiteX1575" fmla="*/ 1550669 w 7462755"/>
              <a:gd name="connsiteY1575" fmla="*/ 3167146 h 5792782"/>
              <a:gd name="connsiteX1576" fmla="*/ 1690658 w 7462755"/>
              <a:gd name="connsiteY1576" fmla="*/ 3154186 h 5792782"/>
              <a:gd name="connsiteX1577" fmla="*/ 1684911 w 7462755"/>
              <a:gd name="connsiteY1577" fmla="*/ 3168984 h 5792782"/>
              <a:gd name="connsiteX1578" fmla="*/ 1684902 w 7462755"/>
              <a:gd name="connsiteY1578" fmla="*/ 3169002 h 5792782"/>
              <a:gd name="connsiteX1579" fmla="*/ 1679580 w 7462755"/>
              <a:gd name="connsiteY1579" fmla="*/ 3178983 h 5792782"/>
              <a:gd name="connsiteX1580" fmla="*/ 1678907 w 7462755"/>
              <a:gd name="connsiteY1580" fmla="*/ 3180784 h 5792782"/>
              <a:gd name="connsiteX1581" fmla="*/ 1677455 w 7462755"/>
              <a:gd name="connsiteY1581" fmla="*/ 3183637 h 5792782"/>
              <a:gd name="connsiteX1582" fmla="*/ 1677271 w 7462755"/>
              <a:gd name="connsiteY1582" fmla="*/ 3185161 h 5792782"/>
              <a:gd name="connsiteX1583" fmla="*/ 1675897 w 7462755"/>
              <a:gd name="connsiteY1583" fmla="*/ 3188840 h 5792782"/>
              <a:gd name="connsiteX1584" fmla="*/ 1675094 w 7462755"/>
              <a:gd name="connsiteY1584" fmla="*/ 3203217 h 5792782"/>
              <a:gd name="connsiteX1585" fmla="*/ 1677271 w 7462755"/>
              <a:gd name="connsiteY1585" fmla="*/ 3185161 h 5792782"/>
              <a:gd name="connsiteX1586" fmla="*/ 1678907 w 7462755"/>
              <a:gd name="connsiteY1586" fmla="*/ 3180784 h 5792782"/>
              <a:gd name="connsiteX1587" fmla="*/ 1684902 w 7462755"/>
              <a:gd name="connsiteY1587" fmla="*/ 3169002 h 5792782"/>
              <a:gd name="connsiteX1588" fmla="*/ 1684911 w 7462755"/>
              <a:gd name="connsiteY1588" fmla="*/ 3168985 h 5792782"/>
              <a:gd name="connsiteX1589" fmla="*/ 1690658 w 7462755"/>
              <a:gd name="connsiteY1589" fmla="*/ 3154186 h 5792782"/>
              <a:gd name="connsiteX1590" fmla="*/ 1213268 w 7462755"/>
              <a:gd name="connsiteY1590" fmla="*/ 3144679 h 5792782"/>
              <a:gd name="connsiteX1591" fmla="*/ 1198323 w 7462755"/>
              <a:gd name="connsiteY1591" fmla="*/ 3209179 h 5792782"/>
              <a:gd name="connsiteX1592" fmla="*/ 1167230 w 7462755"/>
              <a:gd name="connsiteY1592" fmla="*/ 3197557 h 5792782"/>
              <a:gd name="connsiteX1593" fmla="*/ 1213268 w 7462755"/>
              <a:gd name="connsiteY1593" fmla="*/ 3144679 h 5792782"/>
              <a:gd name="connsiteX1594" fmla="*/ 472765 w 7462755"/>
              <a:gd name="connsiteY1594" fmla="*/ 3121626 h 5792782"/>
              <a:gd name="connsiteX1595" fmla="*/ 460326 w 7462755"/>
              <a:gd name="connsiteY1595" fmla="*/ 3138916 h 5792782"/>
              <a:gd name="connsiteX1596" fmla="*/ 521603 w 7462755"/>
              <a:gd name="connsiteY1596" fmla="*/ 3138916 h 5792782"/>
              <a:gd name="connsiteX1597" fmla="*/ 446978 w 7462755"/>
              <a:gd name="connsiteY1597" fmla="*/ 3132828 h 5792782"/>
              <a:gd name="connsiteX1598" fmla="*/ 472765 w 7462755"/>
              <a:gd name="connsiteY1598" fmla="*/ 3121626 h 5792782"/>
              <a:gd name="connsiteX1599" fmla="*/ 933344 w 7462755"/>
              <a:gd name="connsiteY1599" fmla="*/ 3116880 h 5792782"/>
              <a:gd name="connsiteX1600" fmla="*/ 944727 w 7462755"/>
              <a:gd name="connsiteY1600" fmla="*/ 3119301 h 5792782"/>
              <a:gd name="connsiteX1601" fmla="*/ 955430 w 7462755"/>
              <a:gd name="connsiteY1601" fmla="*/ 3154055 h 5792782"/>
              <a:gd name="connsiteX1602" fmla="*/ 923718 w 7462755"/>
              <a:gd name="connsiteY1602" fmla="*/ 3126770 h 5792782"/>
              <a:gd name="connsiteX1603" fmla="*/ 933344 w 7462755"/>
              <a:gd name="connsiteY1603" fmla="*/ 3116880 h 5792782"/>
              <a:gd name="connsiteX1604" fmla="*/ 1656344 w 7462755"/>
              <a:gd name="connsiteY1604" fmla="*/ 3102982 h 5792782"/>
              <a:gd name="connsiteX1605" fmla="*/ 1645563 w 7462755"/>
              <a:gd name="connsiteY1605" fmla="*/ 3120813 h 5792782"/>
              <a:gd name="connsiteX1606" fmla="*/ 1645586 w 7462755"/>
              <a:gd name="connsiteY1606" fmla="*/ 3120807 h 5792782"/>
              <a:gd name="connsiteX1607" fmla="*/ 1666053 w 7462755"/>
              <a:gd name="connsiteY1607" fmla="*/ 3116368 h 5792782"/>
              <a:gd name="connsiteX1608" fmla="*/ 1681154 w 7462755"/>
              <a:gd name="connsiteY1608" fmla="*/ 3112032 h 5792782"/>
              <a:gd name="connsiteX1609" fmla="*/ 1681168 w 7462755"/>
              <a:gd name="connsiteY1609" fmla="*/ 3112028 h 5792782"/>
              <a:gd name="connsiteX1610" fmla="*/ 1693492 w 7462755"/>
              <a:gd name="connsiteY1610" fmla="*/ 3114656 h 5792782"/>
              <a:gd name="connsiteX1611" fmla="*/ 1693491 w 7462755"/>
              <a:gd name="connsiteY1611" fmla="*/ 3114655 h 5792782"/>
              <a:gd name="connsiteX1612" fmla="*/ 1681169 w 7462755"/>
              <a:gd name="connsiteY1612" fmla="*/ 3112027 h 5792782"/>
              <a:gd name="connsiteX1613" fmla="*/ 1681154 w 7462755"/>
              <a:gd name="connsiteY1613" fmla="*/ 3112032 h 5792782"/>
              <a:gd name="connsiteX1614" fmla="*/ 1671164 w 7462755"/>
              <a:gd name="connsiteY1614" fmla="*/ 3114364 h 5792782"/>
              <a:gd name="connsiteX1615" fmla="*/ 1645586 w 7462755"/>
              <a:gd name="connsiteY1615" fmla="*/ 3120807 h 5792782"/>
              <a:gd name="connsiteX1616" fmla="*/ 1645564 w 7462755"/>
              <a:gd name="connsiteY1616" fmla="*/ 3120812 h 5792782"/>
              <a:gd name="connsiteX1617" fmla="*/ 1656345 w 7462755"/>
              <a:gd name="connsiteY1617" fmla="*/ 3102982 h 5792782"/>
              <a:gd name="connsiteX1618" fmla="*/ 6594197 w 7462755"/>
              <a:gd name="connsiteY1618" fmla="*/ 3100069 h 5792782"/>
              <a:gd name="connsiteX1619" fmla="*/ 6594196 w 7462755"/>
              <a:gd name="connsiteY1619" fmla="*/ 3100070 h 5792782"/>
              <a:gd name="connsiteX1620" fmla="*/ 6608280 w 7462755"/>
              <a:gd name="connsiteY1620" fmla="*/ 3112102 h 5792782"/>
              <a:gd name="connsiteX1621" fmla="*/ 6624998 w 7462755"/>
              <a:gd name="connsiteY1621" fmla="*/ 3104107 h 5792782"/>
              <a:gd name="connsiteX1622" fmla="*/ 6636547 w 7462755"/>
              <a:gd name="connsiteY1622" fmla="*/ 3127382 h 5792782"/>
              <a:gd name="connsiteX1623" fmla="*/ 6642038 w 7462755"/>
              <a:gd name="connsiteY1623" fmla="*/ 3132135 h 5792782"/>
              <a:gd name="connsiteX1624" fmla="*/ 6643916 w 7462755"/>
              <a:gd name="connsiteY1624" fmla="*/ 3135223 h 5792782"/>
              <a:gd name="connsiteX1625" fmla="*/ 6647322 w 7462755"/>
              <a:gd name="connsiteY1625" fmla="*/ 3136708 h 5792782"/>
              <a:gd name="connsiteX1626" fmla="*/ 6652188 w 7462755"/>
              <a:gd name="connsiteY1626" fmla="*/ 3140920 h 5792782"/>
              <a:gd name="connsiteX1627" fmla="*/ 6660295 w 7462755"/>
              <a:gd name="connsiteY1627" fmla="*/ 3142365 h 5792782"/>
              <a:gd name="connsiteX1628" fmla="*/ 6670991 w 7462755"/>
              <a:gd name="connsiteY1628" fmla="*/ 3147028 h 5792782"/>
              <a:gd name="connsiteX1629" fmla="*/ 6687276 w 7462755"/>
              <a:gd name="connsiteY1629" fmla="*/ 3147172 h 5792782"/>
              <a:gd name="connsiteX1630" fmla="*/ 6692022 w 7462755"/>
              <a:gd name="connsiteY1630" fmla="*/ 3148018 h 5792782"/>
              <a:gd name="connsiteX1631" fmla="*/ 6699973 w 7462755"/>
              <a:gd name="connsiteY1631" fmla="*/ 3147284 h 5792782"/>
              <a:gd name="connsiteX1632" fmla="*/ 6703085 w 7462755"/>
              <a:gd name="connsiteY1632" fmla="*/ 3147312 h 5792782"/>
              <a:gd name="connsiteX1633" fmla="*/ 6736956 w 7462755"/>
              <a:gd name="connsiteY1633" fmla="*/ 3143873 h 5792782"/>
              <a:gd name="connsiteX1634" fmla="*/ 6737057 w 7462755"/>
              <a:gd name="connsiteY1634" fmla="*/ 3143864 h 5792782"/>
              <a:gd name="connsiteX1635" fmla="*/ 6779852 w 7462755"/>
              <a:gd name="connsiteY1635" fmla="*/ 3146922 h 5792782"/>
              <a:gd name="connsiteX1636" fmla="*/ 6779852 w 7462755"/>
              <a:gd name="connsiteY1636" fmla="*/ 3146921 h 5792782"/>
              <a:gd name="connsiteX1637" fmla="*/ 6737058 w 7462755"/>
              <a:gd name="connsiteY1637" fmla="*/ 3143863 h 5792782"/>
              <a:gd name="connsiteX1638" fmla="*/ 6736956 w 7462755"/>
              <a:gd name="connsiteY1638" fmla="*/ 3143873 h 5792782"/>
              <a:gd name="connsiteX1639" fmla="*/ 6699973 w 7462755"/>
              <a:gd name="connsiteY1639" fmla="*/ 3147284 h 5792782"/>
              <a:gd name="connsiteX1640" fmla="*/ 6687276 w 7462755"/>
              <a:gd name="connsiteY1640" fmla="*/ 3147172 h 5792782"/>
              <a:gd name="connsiteX1641" fmla="*/ 6660295 w 7462755"/>
              <a:gd name="connsiteY1641" fmla="*/ 3142365 h 5792782"/>
              <a:gd name="connsiteX1642" fmla="*/ 6647322 w 7462755"/>
              <a:gd name="connsiteY1642" fmla="*/ 3136708 h 5792782"/>
              <a:gd name="connsiteX1643" fmla="*/ 6642038 w 7462755"/>
              <a:gd name="connsiteY1643" fmla="*/ 3132135 h 5792782"/>
              <a:gd name="connsiteX1644" fmla="*/ 6624999 w 7462755"/>
              <a:gd name="connsiteY1644" fmla="*/ 3104106 h 5792782"/>
              <a:gd name="connsiteX1645" fmla="*/ 6594197 w 7462755"/>
              <a:gd name="connsiteY1645" fmla="*/ 3100069 h 5792782"/>
              <a:gd name="connsiteX1646" fmla="*/ 1425398 w 7462755"/>
              <a:gd name="connsiteY1646" fmla="*/ 3096537 h 5792782"/>
              <a:gd name="connsiteX1647" fmla="*/ 1426308 w 7462755"/>
              <a:gd name="connsiteY1647" fmla="*/ 3109577 h 5792782"/>
              <a:gd name="connsiteX1648" fmla="*/ 1426309 w 7462755"/>
              <a:gd name="connsiteY1648" fmla="*/ 3109576 h 5792782"/>
              <a:gd name="connsiteX1649" fmla="*/ 1425399 w 7462755"/>
              <a:gd name="connsiteY1649" fmla="*/ 3096537 h 5792782"/>
              <a:gd name="connsiteX1650" fmla="*/ 6655180 w 7462755"/>
              <a:gd name="connsiteY1650" fmla="*/ 3092255 h 5792782"/>
              <a:gd name="connsiteX1651" fmla="*/ 6642952 w 7462755"/>
              <a:gd name="connsiteY1651" fmla="*/ 3098975 h 5792782"/>
              <a:gd name="connsiteX1652" fmla="*/ 6642951 w 7462755"/>
              <a:gd name="connsiteY1652" fmla="*/ 3098975 h 5792782"/>
              <a:gd name="connsiteX1653" fmla="*/ 6642951 w 7462755"/>
              <a:gd name="connsiteY1653" fmla="*/ 3098975 h 5792782"/>
              <a:gd name="connsiteX1654" fmla="*/ 6642356 w 7462755"/>
              <a:gd name="connsiteY1654" fmla="*/ 3099753 h 5792782"/>
              <a:gd name="connsiteX1655" fmla="*/ 6634017 w 7462755"/>
              <a:gd name="connsiteY1655" fmla="*/ 3110653 h 5792782"/>
              <a:gd name="connsiteX1656" fmla="*/ 6634018 w 7462755"/>
              <a:gd name="connsiteY1656" fmla="*/ 3110653 h 5792782"/>
              <a:gd name="connsiteX1657" fmla="*/ 6642356 w 7462755"/>
              <a:gd name="connsiteY1657" fmla="*/ 3099753 h 5792782"/>
              <a:gd name="connsiteX1658" fmla="*/ 6642951 w 7462755"/>
              <a:gd name="connsiteY1658" fmla="*/ 3098975 h 5792782"/>
              <a:gd name="connsiteX1659" fmla="*/ 6655180 w 7462755"/>
              <a:gd name="connsiteY1659" fmla="*/ 3092256 h 5792782"/>
              <a:gd name="connsiteX1660" fmla="*/ 6856335 w 7462755"/>
              <a:gd name="connsiteY1660" fmla="*/ 3090140 h 5792782"/>
              <a:gd name="connsiteX1661" fmla="*/ 6856334 w 7462755"/>
              <a:gd name="connsiteY1661" fmla="*/ 3090141 h 5792782"/>
              <a:gd name="connsiteX1662" fmla="*/ 6869333 w 7462755"/>
              <a:gd name="connsiteY1662" fmla="*/ 3109748 h 5792782"/>
              <a:gd name="connsiteX1663" fmla="*/ 6884043 w 7462755"/>
              <a:gd name="connsiteY1663" fmla="*/ 3125793 h 5792782"/>
              <a:gd name="connsiteX1664" fmla="*/ 6884043 w 7462755"/>
              <a:gd name="connsiteY1664" fmla="*/ 3125792 h 5792782"/>
              <a:gd name="connsiteX1665" fmla="*/ 6869334 w 7462755"/>
              <a:gd name="connsiteY1665" fmla="*/ 3109748 h 5792782"/>
              <a:gd name="connsiteX1666" fmla="*/ 6856335 w 7462755"/>
              <a:gd name="connsiteY1666" fmla="*/ 3090140 h 5792782"/>
              <a:gd name="connsiteX1667" fmla="*/ 1351615 w 7462755"/>
              <a:gd name="connsiteY1667" fmla="*/ 3087873 h 5792782"/>
              <a:gd name="connsiteX1668" fmla="*/ 1338591 w 7462755"/>
              <a:gd name="connsiteY1668" fmla="*/ 3105085 h 5792782"/>
              <a:gd name="connsiteX1669" fmla="*/ 1356867 w 7462755"/>
              <a:gd name="connsiteY1669" fmla="*/ 3105640 h 5792782"/>
              <a:gd name="connsiteX1670" fmla="*/ 1364782 w 7462755"/>
              <a:gd name="connsiteY1670" fmla="*/ 3108635 h 5792782"/>
              <a:gd name="connsiteX1671" fmla="*/ 1375018 w 7462755"/>
              <a:gd name="connsiteY1671" fmla="*/ 3112915 h 5792782"/>
              <a:gd name="connsiteX1672" fmla="*/ 1376871 w 7462755"/>
              <a:gd name="connsiteY1672" fmla="*/ 3113466 h 5792782"/>
              <a:gd name="connsiteX1673" fmla="*/ 1383959 w 7462755"/>
              <a:gd name="connsiteY1673" fmla="*/ 3116425 h 5792782"/>
              <a:gd name="connsiteX1674" fmla="*/ 1386618 w 7462755"/>
              <a:gd name="connsiteY1674" fmla="*/ 3116364 h 5792782"/>
              <a:gd name="connsiteX1675" fmla="*/ 1390134 w 7462755"/>
              <a:gd name="connsiteY1675" fmla="*/ 3117409 h 5792782"/>
              <a:gd name="connsiteX1676" fmla="*/ 1392022 w 7462755"/>
              <a:gd name="connsiteY1676" fmla="*/ 3116241 h 5792782"/>
              <a:gd name="connsiteX1677" fmla="*/ 1395818 w 7462755"/>
              <a:gd name="connsiteY1677" fmla="*/ 3116154 h 5792782"/>
              <a:gd name="connsiteX1678" fmla="*/ 1402560 w 7462755"/>
              <a:gd name="connsiteY1678" fmla="*/ 3109720 h 5792782"/>
              <a:gd name="connsiteX1679" fmla="*/ 1402559 w 7462755"/>
              <a:gd name="connsiteY1679" fmla="*/ 3109720 h 5792782"/>
              <a:gd name="connsiteX1680" fmla="*/ 1392022 w 7462755"/>
              <a:gd name="connsiteY1680" fmla="*/ 3116241 h 5792782"/>
              <a:gd name="connsiteX1681" fmla="*/ 1386618 w 7462755"/>
              <a:gd name="connsiteY1681" fmla="*/ 3116364 h 5792782"/>
              <a:gd name="connsiteX1682" fmla="*/ 1376871 w 7462755"/>
              <a:gd name="connsiteY1682" fmla="*/ 3113466 h 5792782"/>
              <a:gd name="connsiteX1683" fmla="*/ 1370271 w 7462755"/>
              <a:gd name="connsiteY1683" fmla="*/ 3110712 h 5792782"/>
              <a:gd name="connsiteX1684" fmla="*/ 1364782 w 7462755"/>
              <a:gd name="connsiteY1684" fmla="*/ 3108635 h 5792782"/>
              <a:gd name="connsiteX1685" fmla="*/ 1357680 w 7462755"/>
              <a:gd name="connsiteY1685" fmla="*/ 3105665 h 5792782"/>
              <a:gd name="connsiteX1686" fmla="*/ 1356867 w 7462755"/>
              <a:gd name="connsiteY1686" fmla="*/ 3105640 h 5792782"/>
              <a:gd name="connsiteX1687" fmla="*/ 1355050 w 7462755"/>
              <a:gd name="connsiteY1687" fmla="*/ 3104953 h 5792782"/>
              <a:gd name="connsiteX1688" fmla="*/ 1338592 w 7462755"/>
              <a:gd name="connsiteY1688" fmla="*/ 3105084 h 5792782"/>
              <a:gd name="connsiteX1689" fmla="*/ 1351616 w 7462755"/>
              <a:gd name="connsiteY1689" fmla="*/ 3087873 h 5792782"/>
              <a:gd name="connsiteX1690" fmla="*/ 1460292 w 7462755"/>
              <a:gd name="connsiteY1690" fmla="*/ 3087056 h 5792782"/>
              <a:gd name="connsiteX1691" fmla="*/ 1460291 w 7462755"/>
              <a:gd name="connsiteY1691" fmla="*/ 3087057 h 5792782"/>
              <a:gd name="connsiteX1692" fmla="*/ 1448059 w 7462755"/>
              <a:gd name="connsiteY1692" fmla="*/ 3106842 h 5792782"/>
              <a:gd name="connsiteX1693" fmla="*/ 1448067 w 7462755"/>
              <a:gd name="connsiteY1693" fmla="*/ 3106839 h 5792782"/>
              <a:gd name="connsiteX1694" fmla="*/ 1459715 w 7462755"/>
              <a:gd name="connsiteY1694" fmla="*/ 3103796 h 5792782"/>
              <a:gd name="connsiteX1695" fmla="*/ 1465878 w 7462755"/>
              <a:gd name="connsiteY1695" fmla="*/ 3104362 h 5792782"/>
              <a:gd name="connsiteX1696" fmla="*/ 1466820 w 7462755"/>
              <a:gd name="connsiteY1696" fmla="*/ 3104403 h 5792782"/>
              <a:gd name="connsiteX1697" fmla="*/ 1470911 w 7462755"/>
              <a:gd name="connsiteY1697" fmla="*/ 3104901 h 5792782"/>
              <a:gd name="connsiteX1698" fmla="*/ 1471445 w 7462755"/>
              <a:gd name="connsiteY1698" fmla="*/ 3104603 h 5792782"/>
              <a:gd name="connsiteX1699" fmla="*/ 1473253 w 7462755"/>
              <a:gd name="connsiteY1699" fmla="*/ 3104682 h 5792782"/>
              <a:gd name="connsiteX1700" fmla="*/ 1479572 w 7462755"/>
              <a:gd name="connsiteY1700" fmla="*/ 3100071 h 5792782"/>
              <a:gd name="connsiteX1701" fmla="*/ 1479572 w 7462755"/>
              <a:gd name="connsiteY1701" fmla="*/ 3100070 h 5792782"/>
              <a:gd name="connsiteX1702" fmla="*/ 1471445 w 7462755"/>
              <a:gd name="connsiteY1702" fmla="*/ 3104603 h 5792782"/>
              <a:gd name="connsiteX1703" fmla="*/ 1466820 w 7462755"/>
              <a:gd name="connsiteY1703" fmla="*/ 3104403 h 5792782"/>
              <a:gd name="connsiteX1704" fmla="*/ 1460388 w 7462755"/>
              <a:gd name="connsiteY1704" fmla="*/ 3103620 h 5792782"/>
              <a:gd name="connsiteX1705" fmla="*/ 1459715 w 7462755"/>
              <a:gd name="connsiteY1705" fmla="*/ 3103796 h 5792782"/>
              <a:gd name="connsiteX1706" fmla="*/ 1457472 w 7462755"/>
              <a:gd name="connsiteY1706" fmla="*/ 3103590 h 5792782"/>
              <a:gd name="connsiteX1707" fmla="*/ 1448067 w 7462755"/>
              <a:gd name="connsiteY1707" fmla="*/ 3106839 h 5792782"/>
              <a:gd name="connsiteX1708" fmla="*/ 1448060 w 7462755"/>
              <a:gd name="connsiteY1708" fmla="*/ 3106841 h 5792782"/>
              <a:gd name="connsiteX1709" fmla="*/ 1419000 w 7462755"/>
              <a:gd name="connsiteY1709" fmla="*/ 3084098 h 5792782"/>
              <a:gd name="connsiteX1710" fmla="*/ 1412926 w 7462755"/>
              <a:gd name="connsiteY1710" fmla="*/ 3103424 h 5792782"/>
              <a:gd name="connsiteX1711" fmla="*/ 1412927 w 7462755"/>
              <a:gd name="connsiteY1711" fmla="*/ 3103424 h 5792782"/>
              <a:gd name="connsiteX1712" fmla="*/ 1415652 w 7462755"/>
              <a:gd name="connsiteY1712" fmla="*/ 3090198 h 5792782"/>
              <a:gd name="connsiteX1713" fmla="*/ 1419001 w 7462755"/>
              <a:gd name="connsiteY1713" fmla="*/ 3084098 h 5792782"/>
              <a:gd name="connsiteX1714" fmla="*/ 1274828 w 7462755"/>
              <a:gd name="connsiteY1714" fmla="*/ 3083163 h 5792782"/>
              <a:gd name="connsiteX1715" fmla="*/ 1273017 w 7462755"/>
              <a:gd name="connsiteY1715" fmla="*/ 3105704 h 5792782"/>
              <a:gd name="connsiteX1716" fmla="*/ 1307562 w 7462755"/>
              <a:gd name="connsiteY1716" fmla="*/ 3093394 h 5792782"/>
              <a:gd name="connsiteX1717" fmla="*/ 1321824 w 7462755"/>
              <a:gd name="connsiteY1717" fmla="*/ 3122960 h 5792782"/>
              <a:gd name="connsiteX1718" fmla="*/ 1321824 w 7462755"/>
              <a:gd name="connsiteY1718" fmla="*/ 3122958 h 5792782"/>
              <a:gd name="connsiteX1719" fmla="*/ 1313107 w 7462755"/>
              <a:gd name="connsiteY1719" fmla="*/ 3111413 h 5792782"/>
              <a:gd name="connsiteX1720" fmla="*/ 1307563 w 7462755"/>
              <a:gd name="connsiteY1720" fmla="*/ 3093393 h 5792782"/>
              <a:gd name="connsiteX1721" fmla="*/ 1273018 w 7462755"/>
              <a:gd name="connsiteY1721" fmla="*/ 3105703 h 5792782"/>
              <a:gd name="connsiteX1722" fmla="*/ 1271926 w 7462755"/>
              <a:gd name="connsiteY1722" fmla="*/ 3090281 h 5792782"/>
              <a:gd name="connsiteX1723" fmla="*/ 175174 w 7462755"/>
              <a:gd name="connsiteY1723" fmla="*/ 3081673 h 5792782"/>
              <a:gd name="connsiteX1724" fmla="*/ 195718 w 7462755"/>
              <a:gd name="connsiteY1724" fmla="*/ 3086527 h 5792782"/>
              <a:gd name="connsiteX1725" fmla="*/ 152185 w 7462755"/>
              <a:gd name="connsiteY1725" fmla="*/ 3092126 h 5792782"/>
              <a:gd name="connsiteX1726" fmla="*/ 175174 w 7462755"/>
              <a:gd name="connsiteY1726" fmla="*/ 3081673 h 5792782"/>
              <a:gd name="connsiteX1727" fmla="*/ 6558413 w 7462755"/>
              <a:gd name="connsiteY1727" fmla="*/ 3081253 h 5792782"/>
              <a:gd name="connsiteX1728" fmla="*/ 6595434 w 7462755"/>
              <a:gd name="connsiteY1728" fmla="*/ 3131362 h 5792782"/>
              <a:gd name="connsiteX1729" fmla="*/ 6595434 w 7462755"/>
              <a:gd name="connsiteY1729" fmla="*/ 3131360 h 5792782"/>
              <a:gd name="connsiteX1730" fmla="*/ 6573799 w 7462755"/>
              <a:gd name="connsiteY1730" fmla="*/ 3112740 h 5792782"/>
              <a:gd name="connsiteX1731" fmla="*/ 6558414 w 7462755"/>
              <a:gd name="connsiteY1731" fmla="*/ 3081253 h 5792782"/>
              <a:gd name="connsiteX1732" fmla="*/ 304827 w 7462755"/>
              <a:gd name="connsiteY1732" fmla="*/ 3080340 h 5792782"/>
              <a:gd name="connsiteX1733" fmla="*/ 275881 w 7462755"/>
              <a:gd name="connsiteY1733" fmla="*/ 3123254 h 5792782"/>
              <a:gd name="connsiteX1734" fmla="*/ 287701 w 7462755"/>
              <a:gd name="connsiteY1734" fmla="*/ 3090434 h 5792782"/>
              <a:gd name="connsiteX1735" fmla="*/ 304827 w 7462755"/>
              <a:gd name="connsiteY1735" fmla="*/ 3080340 h 5792782"/>
              <a:gd name="connsiteX1736" fmla="*/ 6755828 w 7462755"/>
              <a:gd name="connsiteY1736" fmla="*/ 3076689 h 5792782"/>
              <a:gd name="connsiteX1737" fmla="*/ 6755827 w 7462755"/>
              <a:gd name="connsiteY1737" fmla="*/ 3076690 h 5792782"/>
              <a:gd name="connsiteX1738" fmla="*/ 6751266 w 7462755"/>
              <a:gd name="connsiteY1738" fmla="*/ 3087858 h 5792782"/>
              <a:gd name="connsiteX1739" fmla="*/ 6751266 w 7462755"/>
              <a:gd name="connsiteY1739" fmla="*/ 3087859 h 5792782"/>
              <a:gd name="connsiteX1740" fmla="*/ 1442456 w 7462755"/>
              <a:gd name="connsiteY1740" fmla="*/ 3076204 h 5792782"/>
              <a:gd name="connsiteX1741" fmla="*/ 1439015 w 7462755"/>
              <a:gd name="connsiteY1741" fmla="*/ 3084901 h 5792782"/>
              <a:gd name="connsiteX1742" fmla="*/ 1435155 w 7462755"/>
              <a:gd name="connsiteY1742" fmla="*/ 3087765 h 5792782"/>
              <a:gd name="connsiteX1743" fmla="*/ 1435156 w 7462755"/>
              <a:gd name="connsiteY1743" fmla="*/ 3087765 h 5792782"/>
              <a:gd name="connsiteX1744" fmla="*/ 1439016 w 7462755"/>
              <a:gd name="connsiteY1744" fmla="*/ 3084901 h 5792782"/>
              <a:gd name="connsiteX1745" fmla="*/ 1442456 w 7462755"/>
              <a:gd name="connsiteY1745" fmla="*/ 3076205 h 5792782"/>
              <a:gd name="connsiteX1746" fmla="*/ 1092636 w 7462755"/>
              <a:gd name="connsiteY1746" fmla="*/ 3070272 h 5792782"/>
              <a:gd name="connsiteX1747" fmla="*/ 1118390 w 7462755"/>
              <a:gd name="connsiteY1747" fmla="*/ 3070542 h 5792782"/>
              <a:gd name="connsiteX1748" fmla="*/ 1075770 w 7462755"/>
              <a:gd name="connsiteY1748" fmla="*/ 3099454 h 5792782"/>
              <a:gd name="connsiteX1749" fmla="*/ 1092636 w 7462755"/>
              <a:gd name="connsiteY1749" fmla="*/ 3070272 h 5792782"/>
              <a:gd name="connsiteX1750" fmla="*/ 6789815 w 7462755"/>
              <a:gd name="connsiteY1750" fmla="*/ 3067316 h 5792782"/>
              <a:gd name="connsiteX1751" fmla="*/ 6789814 w 7462755"/>
              <a:gd name="connsiteY1751" fmla="*/ 3067317 h 5792782"/>
              <a:gd name="connsiteX1752" fmla="*/ 6796416 w 7462755"/>
              <a:gd name="connsiteY1752" fmla="*/ 3100046 h 5792782"/>
              <a:gd name="connsiteX1753" fmla="*/ 6809418 w 7462755"/>
              <a:gd name="connsiteY1753" fmla="*/ 3119640 h 5792782"/>
              <a:gd name="connsiteX1754" fmla="*/ 6809419 w 7462755"/>
              <a:gd name="connsiteY1754" fmla="*/ 3119639 h 5792782"/>
              <a:gd name="connsiteX1755" fmla="*/ 6796417 w 7462755"/>
              <a:gd name="connsiteY1755" fmla="*/ 3100046 h 5792782"/>
              <a:gd name="connsiteX1756" fmla="*/ 6789815 w 7462755"/>
              <a:gd name="connsiteY1756" fmla="*/ 3067316 h 5792782"/>
              <a:gd name="connsiteX1757" fmla="*/ 754865 w 7462755"/>
              <a:gd name="connsiteY1757" fmla="*/ 3062140 h 5792782"/>
              <a:gd name="connsiteX1758" fmla="*/ 754864 w 7462755"/>
              <a:gd name="connsiteY1758" fmla="*/ 3062141 h 5792782"/>
              <a:gd name="connsiteX1759" fmla="*/ 811813 w 7462755"/>
              <a:gd name="connsiteY1759" fmla="*/ 3062660 h 5792782"/>
              <a:gd name="connsiteX1760" fmla="*/ 811812 w 7462755"/>
              <a:gd name="connsiteY1760" fmla="*/ 3062659 h 5792782"/>
              <a:gd name="connsiteX1761" fmla="*/ 801724 w 7462755"/>
              <a:gd name="connsiteY1761" fmla="*/ 3069730 h 5792782"/>
              <a:gd name="connsiteX1762" fmla="*/ 787466 w 7462755"/>
              <a:gd name="connsiteY1762" fmla="*/ 3070214 h 5792782"/>
              <a:gd name="connsiteX1763" fmla="*/ 912258 w 7462755"/>
              <a:gd name="connsiteY1763" fmla="*/ 3057779 h 5792782"/>
              <a:gd name="connsiteX1764" fmla="*/ 910816 w 7462755"/>
              <a:gd name="connsiteY1764" fmla="*/ 3079230 h 5792782"/>
              <a:gd name="connsiteX1765" fmla="*/ 888935 w 7462755"/>
              <a:gd name="connsiteY1765" fmla="*/ 3079105 h 5792782"/>
              <a:gd name="connsiteX1766" fmla="*/ 878006 w 7462755"/>
              <a:gd name="connsiteY1766" fmla="*/ 3077737 h 5792782"/>
              <a:gd name="connsiteX1767" fmla="*/ 878006 w 7462755"/>
              <a:gd name="connsiteY1767" fmla="*/ 3077738 h 5792782"/>
              <a:gd name="connsiteX1768" fmla="*/ 912258 w 7462755"/>
              <a:gd name="connsiteY1768" fmla="*/ 3057779 h 5792782"/>
              <a:gd name="connsiteX1769" fmla="*/ 2356173 w 7462755"/>
              <a:gd name="connsiteY1769" fmla="*/ 3053575 h 5792782"/>
              <a:gd name="connsiteX1770" fmla="*/ 2337825 w 7462755"/>
              <a:gd name="connsiteY1770" fmla="*/ 3060135 h 5792782"/>
              <a:gd name="connsiteX1771" fmla="*/ 2333976 w 7462755"/>
              <a:gd name="connsiteY1771" fmla="*/ 3063215 h 5792782"/>
              <a:gd name="connsiteX1772" fmla="*/ 2332449 w 7462755"/>
              <a:gd name="connsiteY1772" fmla="*/ 3063878 h 5792782"/>
              <a:gd name="connsiteX1773" fmla="*/ 2322771 w 7462755"/>
              <a:gd name="connsiteY1773" fmla="*/ 3071266 h 5792782"/>
              <a:gd name="connsiteX1774" fmla="*/ 2304541 w 7462755"/>
              <a:gd name="connsiteY1774" fmla="*/ 3075779 h 5792782"/>
              <a:gd name="connsiteX1775" fmla="*/ 2319813 w 7462755"/>
              <a:gd name="connsiteY1775" fmla="*/ 3073524 h 5792782"/>
              <a:gd name="connsiteX1776" fmla="*/ 2322771 w 7462755"/>
              <a:gd name="connsiteY1776" fmla="*/ 3071266 h 5792782"/>
              <a:gd name="connsiteX1777" fmla="*/ 2324421 w 7462755"/>
              <a:gd name="connsiteY1777" fmla="*/ 3070858 h 5792782"/>
              <a:gd name="connsiteX1778" fmla="*/ 2333976 w 7462755"/>
              <a:gd name="connsiteY1778" fmla="*/ 3063215 h 5792782"/>
              <a:gd name="connsiteX1779" fmla="*/ 1262109 w 7462755"/>
              <a:gd name="connsiteY1779" fmla="*/ 3052142 h 5792782"/>
              <a:gd name="connsiteX1780" fmla="*/ 1262590 w 7462755"/>
              <a:gd name="connsiteY1780" fmla="*/ 3066997 h 5792782"/>
              <a:gd name="connsiteX1781" fmla="*/ 1263799 w 7462755"/>
              <a:gd name="connsiteY1781" fmla="*/ 3068155 h 5792782"/>
              <a:gd name="connsiteX1782" fmla="*/ 1263940 w 7462755"/>
              <a:gd name="connsiteY1782" fmla="*/ 3069489 h 5792782"/>
              <a:gd name="connsiteX1783" fmla="*/ 1266425 w 7462755"/>
              <a:gd name="connsiteY1783" fmla="*/ 3070670 h 5792782"/>
              <a:gd name="connsiteX1784" fmla="*/ 1267827 w 7462755"/>
              <a:gd name="connsiteY1784" fmla="*/ 3072013 h 5792782"/>
              <a:gd name="connsiteX1785" fmla="*/ 1270130 w 7462755"/>
              <a:gd name="connsiteY1785" fmla="*/ 3072430 h 5792782"/>
              <a:gd name="connsiteX1786" fmla="*/ 1270171 w 7462755"/>
              <a:gd name="connsiteY1786" fmla="*/ 3072449 h 5792782"/>
              <a:gd name="connsiteX1787" fmla="*/ 1270274 w 7462755"/>
              <a:gd name="connsiteY1787" fmla="*/ 3072456 h 5792782"/>
              <a:gd name="connsiteX1788" fmla="*/ 1279770 w 7462755"/>
              <a:gd name="connsiteY1788" fmla="*/ 3074175 h 5792782"/>
              <a:gd name="connsiteX1789" fmla="*/ 1282181 w 7462755"/>
              <a:gd name="connsiteY1789" fmla="*/ 3075579 h 5792782"/>
              <a:gd name="connsiteX1790" fmla="*/ 1285455 w 7462755"/>
              <a:gd name="connsiteY1790" fmla="*/ 3088412 h 5792782"/>
              <a:gd name="connsiteX1791" fmla="*/ 1285457 w 7462755"/>
              <a:gd name="connsiteY1791" fmla="*/ 3088413 h 5792782"/>
              <a:gd name="connsiteX1792" fmla="*/ 1283592 w 7462755"/>
              <a:gd name="connsiteY1792" fmla="*/ 3076401 h 5792782"/>
              <a:gd name="connsiteX1793" fmla="*/ 1282181 w 7462755"/>
              <a:gd name="connsiteY1793" fmla="*/ 3075579 h 5792782"/>
              <a:gd name="connsiteX1794" fmla="*/ 1281922 w 7462755"/>
              <a:gd name="connsiteY1794" fmla="*/ 3074565 h 5792782"/>
              <a:gd name="connsiteX1795" fmla="*/ 1279770 w 7462755"/>
              <a:gd name="connsiteY1795" fmla="*/ 3074175 h 5792782"/>
              <a:gd name="connsiteX1796" fmla="*/ 1277609 w 7462755"/>
              <a:gd name="connsiteY1796" fmla="*/ 3072916 h 5792782"/>
              <a:gd name="connsiteX1797" fmla="*/ 1270274 w 7462755"/>
              <a:gd name="connsiteY1797" fmla="*/ 3072456 h 5792782"/>
              <a:gd name="connsiteX1798" fmla="*/ 1270130 w 7462755"/>
              <a:gd name="connsiteY1798" fmla="*/ 3072430 h 5792782"/>
              <a:gd name="connsiteX1799" fmla="*/ 1266425 w 7462755"/>
              <a:gd name="connsiteY1799" fmla="*/ 3070670 h 5792782"/>
              <a:gd name="connsiteX1800" fmla="*/ 1263799 w 7462755"/>
              <a:gd name="connsiteY1800" fmla="*/ 3068155 h 5792782"/>
              <a:gd name="connsiteX1801" fmla="*/ 1262110 w 7462755"/>
              <a:gd name="connsiteY1801" fmla="*/ 3052142 h 5792782"/>
              <a:gd name="connsiteX1802" fmla="*/ 2316615 w 7462755"/>
              <a:gd name="connsiteY1802" fmla="*/ 3050710 h 5792782"/>
              <a:gd name="connsiteX1803" fmla="*/ 2301120 w 7462755"/>
              <a:gd name="connsiteY1803" fmla="*/ 3099711 h 5792782"/>
              <a:gd name="connsiteX1804" fmla="*/ 2316636 w 7462755"/>
              <a:gd name="connsiteY1804" fmla="*/ 3101493 h 5792782"/>
              <a:gd name="connsiteX1805" fmla="*/ 2316637 w 7462755"/>
              <a:gd name="connsiteY1805" fmla="*/ 3101493 h 5792782"/>
              <a:gd name="connsiteX1806" fmla="*/ 2301121 w 7462755"/>
              <a:gd name="connsiteY1806" fmla="*/ 3099711 h 5792782"/>
              <a:gd name="connsiteX1807" fmla="*/ 2303447 w 7462755"/>
              <a:gd name="connsiteY1807" fmla="*/ 3066799 h 5792782"/>
              <a:gd name="connsiteX1808" fmla="*/ 2316615 w 7462755"/>
              <a:gd name="connsiteY1808" fmla="*/ 3050711 h 5792782"/>
              <a:gd name="connsiteX1809" fmla="*/ 6768559 w 7462755"/>
              <a:gd name="connsiteY1809" fmla="*/ 3039758 h 5792782"/>
              <a:gd name="connsiteX1810" fmla="*/ 6758396 w 7462755"/>
              <a:gd name="connsiteY1810" fmla="*/ 3047780 h 5792782"/>
              <a:gd name="connsiteX1811" fmla="*/ 6770906 w 7462755"/>
              <a:gd name="connsiteY1811" fmla="*/ 3078426 h 5792782"/>
              <a:gd name="connsiteX1812" fmla="*/ 6770907 w 7462755"/>
              <a:gd name="connsiteY1812" fmla="*/ 3078426 h 5792782"/>
              <a:gd name="connsiteX1813" fmla="*/ 6763873 w 7462755"/>
              <a:gd name="connsiteY1813" fmla="*/ 3068698 h 5792782"/>
              <a:gd name="connsiteX1814" fmla="*/ 6758397 w 7462755"/>
              <a:gd name="connsiteY1814" fmla="*/ 3047780 h 5792782"/>
              <a:gd name="connsiteX1815" fmla="*/ 6768559 w 7462755"/>
              <a:gd name="connsiteY1815" fmla="*/ 3039759 h 5792782"/>
              <a:gd name="connsiteX1816" fmla="*/ 6657474 w 7462755"/>
              <a:gd name="connsiteY1816" fmla="*/ 3037299 h 5792782"/>
              <a:gd name="connsiteX1817" fmla="*/ 6651758 w 7462755"/>
              <a:gd name="connsiteY1817" fmla="*/ 3043673 h 5792782"/>
              <a:gd name="connsiteX1818" fmla="*/ 6647251 w 7462755"/>
              <a:gd name="connsiteY1818" fmla="*/ 3048699 h 5792782"/>
              <a:gd name="connsiteX1819" fmla="*/ 6636785 w 7462755"/>
              <a:gd name="connsiteY1819" fmla="*/ 3071124 h 5792782"/>
              <a:gd name="connsiteX1820" fmla="*/ 6645027 w 7462755"/>
              <a:gd name="connsiteY1820" fmla="*/ 3071064 h 5792782"/>
              <a:gd name="connsiteX1821" fmla="*/ 6650167 w 7462755"/>
              <a:gd name="connsiteY1821" fmla="*/ 3077278 h 5792782"/>
              <a:gd name="connsiteX1822" fmla="*/ 6650169 w 7462755"/>
              <a:gd name="connsiteY1822" fmla="*/ 3077279 h 5792782"/>
              <a:gd name="connsiteX1823" fmla="*/ 6636786 w 7462755"/>
              <a:gd name="connsiteY1823" fmla="*/ 3071123 h 5792782"/>
              <a:gd name="connsiteX1824" fmla="*/ 6647252 w 7462755"/>
              <a:gd name="connsiteY1824" fmla="*/ 3048698 h 5792782"/>
              <a:gd name="connsiteX1825" fmla="*/ 6651758 w 7462755"/>
              <a:gd name="connsiteY1825" fmla="*/ 3043673 h 5792782"/>
              <a:gd name="connsiteX1826" fmla="*/ 6657474 w 7462755"/>
              <a:gd name="connsiteY1826" fmla="*/ 3037300 h 5792782"/>
              <a:gd name="connsiteX1827" fmla="*/ 869099 w 7462755"/>
              <a:gd name="connsiteY1827" fmla="*/ 3029416 h 5792782"/>
              <a:gd name="connsiteX1828" fmla="*/ 872406 w 7462755"/>
              <a:gd name="connsiteY1828" fmla="*/ 3047099 h 5792782"/>
              <a:gd name="connsiteX1829" fmla="*/ 856996 w 7462755"/>
              <a:gd name="connsiteY1829" fmla="*/ 3054521 h 5792782"/>
              <a:gd name="connsiteX1830" fmla="*/ 841638 w 7462755"/>
              <a:gd name="connsiteY1830" fmla="*/ 3043193 h 5792782"/>
              <a:gd name="connsiteX1831" fmla="*/ 872407 w 7462755"/>
              <a:gd name="connsiteY1831" fmla="*/ 3047100 h 5792782"/>
              <a:gd name="connsiteX1832" fmla="*/ 869100 w 7462755"/>
              <a:gd name="connsiteY1832" fmla="*/ 3029416 h 5792782"/>
              <a:gd name="connsiteX1833" fmla="*/ 4267620 w 7462755"/>
              <a:gd name="connsiteY1833" fmla="*/ 3028863 h 5792782"/>
              <a:gd name="connsiteX1834" fmla="*/ 4264851 w 7462755"/>
              <a:gd name="connsiteY1834" fmla="*/ 3068454 h 5792782"/>
              <a:gd name="connsiteX1835" fmla="*/ 4264851 w 7462755"/>
              <a:gd name="connsiteY1835" fmla="*/ 3068453 h 5792782"/>
              <a:gd name="connsiteX1836" fmla="*/ 4257506 w 7462755"/>
              <a:gd name="connsiteY1836" fmla="*/ 3061898 h 5792782"/>
              <a:gd name="connsiteX1837" fmla="*/ 4258466 w 7462755"/>
              <a:gd name="connsiteY1837" fmla="*/ 3032875 h 5792782"/>
              <a:gd name="connsiteX1838" fmla="*/ 135972 w 7462755"/>
              <a:gd name="connsiteY1838" fmla="*/ 3015774 h 5792782"/>
              <a:gd name="connsiteX1839" fmla="*/ 150592 w 7462755"/>
              <a:gd name="connsiteY1839" fmla="*/ 3053089 h 5792782"/>
              <a:gd name="connsiteX1840" fmla="*/ 111097 w 7462755"/>
              <a:gd name="connsiteY1840" fmla="*/ 3050320 h 5792782"/>
              <a:gd name="connsiteX1841" fmla="*/ 135972 w 7462755"/>
              <a:gd name="connsiteY1841" fmla="*/ 3015774 h 5792782"/>
              <a:gd name="connsiteX1842" fmla="*/ 170453 w 7462755"/>
              <a:gd name="connsiteY1842" fmla="*/ 3003564 h 5792782"/>
              <a:gd name="connsiteX1843" fmla="*/ 175204 w 7462755"/>
              <a:gd name="connsiteY1843" fmla="*/ 3010859 h 5792782"/>
              <a:gd name="connsiteX1844" fmla="*/ 183866 w 7462755"/>
              <a:gd name="connsiteY1844" fmla="*/ 3009721 h 5792782"/>
              <a:gd name="connsiteX1845" fmla="*/ 176083 w 7462755"/>
              <a:gd name="connsiteY1845" fmla="*/ 3034203 h 5792782"/>
              <a:gd name="connsiteX1846" fmla="*/ 210338 w 7462755"/>
              <a:gd name="connsiteY1846" fmla="*/ 3014117 h 5792782"/>
              <a:gd name="connsiteX1847" fmla="*/ 207210 w 7462755"/>
              <a:gd name="connsiteY1847" fmla="*/ 3045893 h 5792782"/>
              <a:gd name="connsiteX1848" fmla="*/ 202195 w 7462755"/>
              <a:gd name="connsiteY1848" fmla="*/ 3030948 h 5792782"/>
              <a:gd name="connsiteX1849" fmla="*/ 158666 w 7462755"/>
              <a:gd name="connsiteY1849" fmla="*/ 3036387 h 5792782"/>
              <a:gd name="connsiteX1850" fmla="*/ 170453 w 7462755"/>
              <a:gd name="connsiteY1850" fmla="*/ 3003564 h 5792782"/>
              <a:gd name="connsiteX1851" fmla="*/ 6760901 w 7462755"/>
              <a:gd name="connsiteY1851" fmla="*/ 3000471 h 5792782"/>
              <a:gd name="connsiteX1852" fmla="*/ 6761292 w 7462755"/>
              <a:gd name="connsiteY1852" fmla="*/ 3016461 h 5792782"/>
              <a:gd name="connsiteX1853" fmla="*/ 6762515 w 7462755"/>
              <a:gd name="connsiteY1853" fmla="*/ 3018988 h 5792782"/>
              <a:gd name="connsiteX1854" fmla="*/ 6762647 w 7462755"/>
              <a:gd name="connsiteY1854" fmla="*/ 3020500 h 5792782"/>
              <a:gd name="connsiteX1855" fmla="*/ 6764319 w 7462755"/>
              <a:gd name="connsiteY1855" fmla="*/ 3022713 h 5792782"/>
              <a:gd name="connsiteX1856" fmla="*/ 6766463 w 7462755"/>
              <a:gd name="connsiteY1856" fmla="*/ 3027143 h 5792782"/>
              <a:gd name="connsiteX1857" fmla="*/ 6775189 w 7462755"/>
              <a:gd name="connsiteY1857" fmla="*/ 3038049 h 5792782"/>
              <a:gd name="connsiteX1858" fmla="*/ 6776111 w 7462755"/>
              <a:gd name="connsiteY1858" fmla="*/ 3053343 h 5792782"/>
              <a:gd name="connsiteX1859" fmla="*/ 6776110 w 7462755"/>
              <a:gd name="connsiteY1859" fmla="*/ 3053347 h 5792782"/>
              <a:gd name="connsiteX1860" fmla="*/ 6776111 w 7462755"/>
              <a:gd name="connsiteY1860" fmla="*/ 3053349 h 5792782"/>
              <a:gd name="connsiteX1861" fmla="*/ 6776111 w 7462755"/>
              <a:gd name="connsiteY1861" fmla="*/ 3053343 h 5792782"/>
              <a:gd name="connsiteX1862" fmla="*/ 6778028 w 7462755"/>
              <a:gd name="connsiteY1862" fmla="*/ 3041597 h 5792782"/>
              <a:gd name="connsiteX1863" fmla="*/ 6775189 w 7462755"/>
              <a:gd name="connsiteY1863" fmla="*/ 3038049 h 5792782"/>
              <a:gd name="connsiteX1864" fmla="*/ 6775127 w 7462755"/>
              <a:gd name="connsiteY1864" fmla="*/ 3037024 h 5792782"/>
              <a:gd name="connsiteX1865" fmla="*/ 6764319 w 7462755"/>
              <a:gd name="connsiteY1865" fmla="*/ 3022713 h 5792782"/>
              <a:gd name="connsiteX1866" fmla="*/ 6762515 w 7462755"/>
              <a:gd name="connsiteY1866" fmla="*/ 3018988 h 5792782"/>
              <a:gd name="connsiteX1867" fmla="*/ 6760902 w 7462755"/>
              <a:gd name="connsiteY1867" fmla="*/ 3000471 h 5792782"/>
              <a:gd name="connsiteX1868" fmla="*/ 1071766 w 7462755"/>
              <a:gd name="connsiteY1868" fmla="*/ 2998225 h 5792782"/>
              <a:gd name="connsiteX1869" fmla="*/ 1116567 w 7462755"/>
              <a:gd name="connsiteY1869" fmla="*/ 3023818 h 5792782"/>
              <a:gd name="connsiteX1870" fmla="*/ 1108462 w 7462755"/>
              <a:gd name="connsiteY1870" fmla="*/ 3040455 h 5792782"/>
              <a:gd name="connsiteX1871" fmla="*/ 1073003 w 7462755"/>
              <a:gd name="connsiteY1871" fmla="*/ 3029352 h 5792782"/>
              <a:gd name="connsiteX1872" fmla="*/ 1071766 w 7462755"/>
              <a:gd name="connsiteY1872" fmla="*/ 2998225 h 5792782"/>
              <a:gd name="connsiteX1873" fmla="*/ 6817559 w 7462755"/>
              <a:gd name="connsiteY1873" fmla="*/ 2997517 h 5792782"/>
              <a:gd name="connsiteX1874" fmla="*/ 6798513 w 7462755"/>
              <a:gd name="connsiteY1874" fmla="*/ 3002633 h 5792782"/>
              <a:gd name="connsiteX1875" fmla="*/ 6779596 w 7462755"/>
              <a:gd name="connsiteY1875" fmla="*/ 3005622 h 5792782"/>
              <a:gd name="connsiteX1876" fmla="*/ 6798514 w 7462755"/>
              <a:gd name="connsiteY1876" fmla="*/ 3002633 h 5792782"/>
              <a:gd name="connsiteX1877" fmla="*/ 6817560 w 7462755"/>
              <a:gd name="connsiteY1877" fmla="*/ 2997517 h 5792782"/>
              <a:gd name="connsiteX1878" fmla="*/ 507021 w 7462755"/>
              <a:gd name="connsiteY1878" fmla="*/ 2991911 h 5792782"/>
              <a:gd name="connsiteX1879" fmla="*/ 502214 w 7462755"/>
              <a:gd name="connsiteY1879" fmla="*/ 3009649 h 5792782"/>
              <a:gd name="connsiteX1880" fmla="*/ 479609 w 7462755"/>
              <a:gd name="connsiteY1880" fmla="*/ 3021625 h 5792782"/>
              <a:gd name="connsiteX1881" fmla="*/ 472770 w 7462755"/>
              <a:gd name="connsiteY1881" fmla="*/ 3011965 h 5792782"/>
              <a:gd name="connsiteX1882" fmla="*/ 472770 w 7462755"/>
              <a:gd name="connsiteY1882" fmla="*/ 3011966 h 5792782"/>
              <a:gd name="connsiteX1883" fmla="*/ 507021 w 7462755"/>
              <a:gd name="connsiteY1883" fmla="*/ 2991911 h 5792782"/>
              <a:gd name="connsiteX1884" fmla="*/ 1123697 w 7462755"/>
              <a:gd name="connsiteY1884" fmla="*/ 2983703 h 5792782"/>
              <a:gd name="connsiteX1885" fmla="*/ 1097909 w 7462755"/>
              <a:gd name="connsiteY1885" fmla="*/ 2994840 h 5792782"/>
              <a:gd name="connsiteX1886" fmla="*/ 1123697 w 7462755"/>
              <a:gd name="connsiteY1886" fmla="*/ 2983703 h 5792782"/>
              <a:gd name="connsiteX1887" fmla="*/ 2243911 w 7462755"/>
              <a:gd name="connsiteY1887" fmla="*/ 2981748 h 5792782"/>
              <a:gd name="connsiteX1888" fmla="*/ 2231800 w 7462755"/>
              <a:gd name="connsiteY1888" fmla="*/ 3006723 h 5792782"/>
              <a:gd name="connsiteX1889" fmla="*/ 2254200 w 7462755"/>
              <a:gd name="connsiteY1889" fmla="*/ 3019517 h 5792782"/>
              <a:gd name="connsiteX1890" fmla="*/ 2237724 w 7462755"/>
              <a:gd name="connsiteY1890" fmla="*/ 3045141 h 5792782"/>
              <a:gd name="connsiteX1891" fmla="*/ 2223466 w 7462755"/>
              <a:gd name="connsiteY1891" fmla="*/ 3015675 h 5792782"/>
              <a:gd name="connsiteX1892" fmla="*/ 2202594 w 7462755"/>
              <a:gd name="connsiteY1892" fmla="*/ 3041822 h 5792782"/>
              <a:gd name="connsiteX1893" fmla="*/ 2205393 w 7462755"/>
              <a:gd name="connsiteY1893" fmla="*/ 3002293 h 5792782"/>
              <a:gd name="connsiteX1894" fmla="*/ 2243911 w 7462755"/>
              <a:gd name="connsiteY1894" fmla="*/ 2981748 h 5792782"/>
              <a:gd name="connsiteX1895" fmla="*/ 2274420 w 7462755"/>
              <a:gd name="connsiteY1895" fmla="*/ 2977906 h 5792782"/>
              <a:gd name="connsiteX1896" fmla="*/ 2259150 w 7462755"/>
              <a:gd name="connsiteY1896" fmla="*/ 3034592 h 5792782"/>
              <a:gd name="connsiteX1897" fmla="*/ 2271292 w 7462755"/>
              <a:gd name="connsiteY1897" fmla="*/ 3009522 h 5792782"/>
              <a:gd name="connsiteX1898" fmla="*/ 2252929 w 7462755"/>
              <a:gd name="connsiteY1898" fmla="*/ 2988390 h 5792782"/>
              <a:gd name="connsiteX1899" fmla="*/ 2274420 w 7462755"/>
              <a:gd name="connsiteY1899" fmla="*/ 2977906 h 5792782"/>
              <a:gd name="connsiteX1900" fmla="*/ 1688153 w 7462755"/>
              <a:gd name="connsiteY1900" fmla="*/ 2974423 h 5792782"/>
              <a:gd name="connsiteX1901" fmla="*/ 1681023 w 7462755"/>
              <a:gd name="connsiteY1901" fmla="*/ 3014568 h 5792782"/>
              <a:gd name="connsiteX1902" fmla="*/ 1658882 w 7462755"/>
              <a:gd name="connsiteY1902" fmla="*/ 3009457 h 5792782"/>
              <a:gd name="connsiteX1903" fmla="*/ 1688153 w 7462755"/>
              <a:gd name="connsiteY1903" fmla="*/ 2974423 h 5792782"/>
              <a:gd name="connsiteX1904" fmla="*/ 234857 w 7462755"/>
              <a:gd name="connsiteY1904" fmla="*/ 2963422 h 5792782"/>
              <a:gd name="connsiteX1905" fmla="*/ 252599 w 7462755"/>
              <a:gd name="connsiteY1905" fmla="*/ 2977452 h 5792782"/>
              <a:gd name="connsiteX1906" fmla="*/ 275942 w 7462755"/>
              <a:gd name="connsiteY1906" fmla="*/ 3013594 h 5792782"/>
              <a:gd name="connsiteX1907" fmla="*/ 249474 w 7462755"/>
              <a:gd name="connsiteY1907" fmla="*/ 3009167 h 5792782"/>
              <a:gd name="connsiteX1908" fmla="*/ 238272 w 7462755"/>
              <a:gd name="connsiteY1908" fmla="*/ 3057516 h 5792782"/>
              <a:gd name="connsiteX1909" fmla="*/ 214959 w 7462755"/>
              <a:gd name="connsiteY1909" fmla="*/ 3021408 h 5792782"/>
              <a:gd name="connsiteX1910" fmla="*/ 240747 w 7462755"/>
              <a:gd name="connsiteY1910" fmla="*/ 3010274 h 5792782"/>
              <a:gd name="connsiteX1911" fmla="*/ 225867 w 7462755"/>
              <a:gd name="connsiteY1911" fmla="*/ 2965111 h 5792782"/>
              <a:gd name="connsiteX1912" fmla="*/ 234857 w 7462755"/>
              <a:gd name="connsiteY1912" fmla="*/ 2963422 h 5792782"/>
              <a:gd name="connsiteX1913" fmla="*/ 7168053 w 7462755"/>
              <a:gd name="connsiteY1913" fmla="*/ 2962736 h 5792782"/>
              <a:gd name="connsiteX1914" fmla="*/ 7184146 w 7462755"/>
              <a:gd name="connsiteY1914" fmla="*/ 2969931 h 5792782"/>
              <a:gd name="connsiteX1915" fmla="*/ 7158358 w 7462755"/>
              <a:gd name="connsiteY1915" fmla="*/ 2981034 h 5792782"/>
              <a:gd name="connsiteX1916" fmla="*/ 7168053 w 7462755"/>
              <a:gd name="connsiteY1916" fmla="*/ 2962736 h 5792782"/>
              <a:gd name="connsiteX1917" fmla="*/ 1486021 w 7462755"/>
              <a:gd name="connsiteY1917" fmla="*/ 2960879 h 5792782"/>
              <a:gd name="connsiteX1918" fmla="*/ 1473879 w 7462755"/>
              <a:gd name="connsiteY1918" fmla="*/ 2986049 h 5792782"/>
              <a:gd name="connsiteX1919" fmla="*/ 1491982 w 7462755"/>
              <a:gd name="connsiteY1919" fmla="*/ 2999397 h 5792782"/>
              <a:gd name="connsiteX1920" fmla="*/ 1483840 w 7462755"/>
              <a:gd name="connsiteY1920" fmla="*/ 3016133 h 5792782"/>
              <a:gd name="connsiteX1921" fmla="*/ 1465217 w 7462755"/>
              <a:gd name="connsiteY1921" fmla="*/ 2987091 h 5792782"/>
              <a:gd name="connsiteX1922" fmla="*/ 1486021 w 7462755"/>
              <a:gd name="connsiteY1922" fmla="*/ 2960879 h 5792782"/>
              <a:gd name="connsiteX1923" fmla="*/ 601866 w 7462755"/>
              <a:gd name="connsiteY1923" fmla="*/ 2956288 h 5792782"/>
              <a:gd name="connsiteX1924" fmla="*/ 646018 w 7462755"/>
              <a:gd name="connsiteY1924" fmla="*/ 2966348 h 5792782"/>
              <a:gd name="connsiteX1925" fmla="*/ 633872 w 7462755"/>
              <a:gd name="connsiteY1925" fmla="*/ 2991452 h 5792782"/>
              <a:gd name="connsiteX1926" fmla="*/ 607141 w 7462755"/>
              <a:gd name="connsiteY1926" fmla="*/ 2979211 h 5792782"/>
              <a:gd name="connsiteX1927" fmla="*/ 601866 w 7462755"/>
              <a:gd name="connsiteY1927" fmla="*/ 2956288 h 5792782"/>
              <a:gd name="connsiteX1928" fmla="*/ 740763 w 7462755"/>
              <a:gd name="connsiteY1928" fmla="*/ 2955793 h 5792782"/>
              <a:gd name="connsiteX1929" fmla="*/ 760856 w 7462755"/>
              <a:gd name="connsiteY1929" fmla="*/ 2990704 h 5792782"/>
              <a:gd name="connsiteX1930" fmla="*/ 768312 w 7462755"/>
              <a:gd name="connsiteY1930" fmla="*/ 2958538 h 5792782"/>
              <a:gd name="connsiteX1931" fmla="*/ 864688 w 7462755"/>
              <a:gd name="connsiteY1931" fmla="*/ 2961922 h 5792782"/>
              <a:gd name="connsiteX1932" fmla="*/ 888326 w 7462755"/>
              <a:gd name="connsiteY1932" fmla="*/ 3005878 h 5792782"/>
              <a:gd name="connsiteX1933" fmla="*/ 919128 w 7462755"/>
              <a:gd name="connsiteY1933" fmla="*/ 3009786 h 5792782"/>
              <a:gd name="connsiteX1934" fmla="*/ 979137 w 7462755"/>
              <a:gd name="connsiteY1934" fmla="*/ 2978593 h 5792782"/>
              <a:gd name="connsiteX1935" fmla="*/ 1001243 w 7462755"/>
              <a:gd name="connsiteY1935" fmla="*/ 2983639 h 5792782"/>
              <a:gd name="connsiteX1936" fmla="*/ 1051028 w 7462755"/>
              <a:gd name="connsiteY1936" fmla="*/ 3024242 h 5792782"/>
              <a:gd name="connsiteX1937" fmla="*/ 986623 w 7462755"/>
              <a:gd name="connsiteY1937" fmla="*/ 3055988 h 5792782"/>
              <a:gd name="connsiteX1938" fmla="*/ 989751 w 7462755"/>
              <a:gd name="connsiteY1938" fmla="*/ 3024242 h 5792782"/>
              <a:gd name="connsiteX1939" fmla="*/ 911673 w 7462755"/>
              <a:gd name="connsiteY1939" fmla="*/ 3042020 h 5792782"/>
              <a:gd name="connsiteX1940" fmla="*/ 1000594 w 7462755"/>
              <a:gd name="connsiteY1940" fmla="*/ 3077704 h 5792782"/>
              <a:gd name="connsiteX1941" fmla="*/ 980046 w 7462755"/>
              <a:gd name="connsiteY1941" fmla="*/ 3111696 h 5792782"/>
              <a:gd name="connsiteX1942" fmla="*/ 922188 w 7462755"/>
              <a:gd name="connsiteY1942" fmla="*/ 3087799 h 5792782"/>
              <a:gd name="connsiteX1943" fmla="*/ 905096 w 7462755"/>
              <a:gd name="connsiteY1943" fmla="*/ 3097664 h 5792782"/>
              <a:gd name="connsiteX1944" fmla="*/ 914148 w 7462755"/>
              <a:gd name="connsiteY1944" fmla="*/ 3104436 h 5792782"/>
              <a:gd name="connsiteX1945" fmla="*/ 869669 w 7462755"/>
              <a:gd name="connsiteY1945" fmla="*/ 3086626 h 5792782"/>
              <a:gd name="connsiteX1946" fmla="*/ 810282 w 7462755"/>
              <a:gd name="connsiteY1946" fmla="*/ 3133317 h 5792782"/>
              <a:gd name="connsiteX1947" fmla="*/ 827049 w 7462755"/>
              <a:gd name="connsiteY1947" fmla="*/ 3115473 h 5792782"/>
              <a:gd name="connsiteX1948" fmla="*/ 800027 w 7462755"/>
              <a:gd name="connsiteY1948" fmla="*/ 3095548 h 5792782"/>
              <a:gd name="connsiteX1949" fmla="*/ 723186 w 7462755"/>
              <a:gd name="connsiteY1949" fmla="*/ 3144451 h 5792782"/>
              <a:gd name="connsiteX1950" fmla="*/ 704823 w 7462755"/>
              <a:gd name="connsiteY1950" fmla="*/ 3123257 h 5792782"/>
              <a:gd name="connsiteX1951" fmla="*/ 679620 w 7462755"/>
              <a:gd name="connsiteY1951" fmla="*/ 3150084 h 5792782"/>
              <a:gd name="connsiteX1952" fmla="*/ 700164 w 7462755"/>
              <a:gd name="connsiteY1952" fmla="*/ 3116092 h 5792782"/>
              <a:gd name="connsiteX1953" fmla="*/ 651651 w 7462755"/>
              <a:gd name="connsiteY1953" fmla="*/ 3106651 h 5792782"/>
              <a:gd name="connsiteX1954" fmla="*/ 644520 w 7462755"/>
              <a:gd name="connsiteY1954" fmla="*/ 3146666 h 5792782"/>
              <a:gd name="connsiteX1955" fmla="*/ 621177 w 7462755"/>
              <a:gd name="connsiteY1955" fmla="*/ 3110524 h 5792782"/>
              <a:gd name="connsiteX1956" fmla="*/ 590374 w 7462755"/>
              <a:gd name="connsiteY1956" fmla="*/ 3106681 h 5792782"/>
              <a:gd name="connsiteX1957" fmla="*/ 578229 w 7462755"/>
              <a:gd name="connsiteY1957" fmla="*/ 3131690 h 5792782"/>
              <a:gd name="connsiteX1958" fmla="*/ 617399 w 7462755"/>
              <a:gd name="connsiteY1958" fmla="*/ 3126675 h 5792782"/>
              <a:gd name="connsiteX1959" fmla="*/ 560843 w 7462755"/>
              <a:gd name="connsiteY1959" fmla="*/ 3133967 h 5792782"/>
              <a:gd name="connsiteX1960" fmla="*/ 581975 w 7462755"/>
              <a:gd name="connsiteY1960" fmla="*/ 3115538 h 5792782"/>
              <a:gd name="connsiteX1961" fmla="*/ 524995 w 7462755"/>
              <a:gd name="connsiteY1961" fmla="*/ 3114824 h 5792782"/>
              <a:gd name="connsiteX1962" fmla="*/ 468080 w 7462755"/>
              <a:gd name="connsiteY1962" fmla="*/ 3114236 h 5792782"/>
              <a:gd name="connsiteX1963" fmla="*/ 466842 w 7462755"/>
              <a:gd name="connsiteY1963" fmla="*/ 3083109 h 5792782"/>
              <a:gd name="connsiteX1964" fmla="*/ 553354 w 7462755"/>
              <a:gd name="connsiteY1964" fmla="*/ 3056412 h 5792782"/>
              <a:gd name="connsiteX1965" fmla="*/ 623293 w 7462755"/>
              <a:gd name="connsiteY1965" fmla="*/ 3055335 h 5792782"/>
              <a:gd name="connsiteX1966" fmla="*/ 617984 w 7462755"/>
              <a:gd name="connsiteY1966" fmla="*/ 3032415 h 5792782"/>
              <a:gd name="connsiteX1967" fmla="*/ 571033 w 7462755"/>
              <a:gd name="connsiteY1967" fmla="*/ 3062011 h 5792782"/>
              <a:gd name="connsiteX1968" fmla="*/ 570124 w 7462755"/>
              <a:gd name="connsiteY1968" fmla="*/ 3038534 h 5792782"/>
              <a:gd name="connsiteX1969" fmla="*/ 519102 w 7462755"/>
              <a:gd name="connsiteY1969" fmla="*/ 3076467 h 5792782"/>
              <a:gd name="connsiteX1970" fmla="*/ 478075 w 7462755"/>
              <a:gd name="connsiteY1970" fmla="*/ 3034630 h 5792782"/>
              <a:gd name="connsiteX1971" fmla="*/ 418654 w 7462755"/>
              <a:gd name="connsiteY1971" fmla="*/ 3081417 h 5792782"/>
              <a:gd name="connsiteX1972" fmla="*/ 423929 w 7462755"/>
              <a:gd name="connsiteY1972" fmla="*/ 3104142 h 5792782"/>
              <a:gd name="connsiteX1973" fmla="*/ 441349 w 7462755"/>
              <a:gd name="connsiteY1973" fmla="*/ 3101961 h 5792782"/>
              <a:gd name="connsiteX1974" fmla="*/ 366723 w 7462755"/>
              <a:gd name="connsiteY1974" fmla="*/ 3095907 h 5792782"/>
              <a:gd name="connsiteX1975" fmla="*/ 346210 w 7462755"/>
              <a:gd name="connsiteY1975" fmla="*/ 3129865 h 5792782"/>
              <a:gd name="connsiteX1976" fmla="*/ 340351 w 7462755"/>
              <a:gd name="connsiteY1976" fmla="*/ 3091511 h 5792782"/>
              <a:gd name="connsiteX1977" fmla="*/ 401269 w 7462755"/>
              <a:gd name="connsiteY1977" fmla="*/ 3083697 h 5792782"/>
              <a:gd name="connsiteX1978" fmla="*/ 352462 w 7462755"/>
              <a:gd name="connsiteY1978" fmla="*/ 3066407 h 5792782"/>
              <a:gd name="connsiteX1979" fmla="*/ 346863 w 7462755"/>
              <a:gd name="connsiteY1979" fmla="*/ 3035734 h 5792782"/>
              <a:gd name="connsiteX1980" fmla="*/ 303036 w 7462755"/>
              <a:gd name="connsiteY1980" fmla="*/ 3033618 h 5792782"/>
              <a:gd name="connsiteX1981" fmla="*/ 301799 w 7462755"/>
              <a:gd name="connsiteY1981" fmla="*/ 3002395 h 5792782"/>
              <a:gd name="connsiteX1982" fmla="*/ 341588 w 7462755"/>
              <a:gd name="connsiteY1982" fmla="*/ 3013009 h 5792782"/>
              <a:gd name="connsiteX1983" fmla="*/ 340351 w 7462755"/>
              <a:gd name="connsiteY1983" fmla="*/ 2981817 h 5792782"/>
              <a:gd name="connsiteX1984" fmla="*/ 379552 w 7462755"/>
              <a:gd name="connsiteY1984" fmla="*/ 2976836 h 5792782"/>
              <a:gd name="connsiteX1985" fmla="*/ 354677 w 7462755"/>
              <a:gd name="connsiteY1985" fmla="*/ 3011348 h 5792782"/>
              <a:gd name="connsiteX1986" fmla="*/ 373040 w 7462755"/>
              <a:gd name="connsiteY1986" fmla="*/ 3032480 h 5792782"/>
              <a:gd name="connsiteX1987" fmla="*/ 397881 w 7462755"/>
              <a:gd name="connsiteY1987" fmla="*/ 2997965 h 5792782"/>
              <a:gd name="connsiteX1988" fmla="*/ 396319 w 7462755"/>
              <a:gd name="connsiteY1988" fmla="*/ 2958993 h 5792782"/>
              <a:gd name="connsiteX1989" fmla="*/ 444541 w 7462755"/>
              <a:gd name="connsiteY1989" fmla="*/ 2960589 h 5792782"/>
              <a:gd name="connsiteX1990" fmla="*/ 437411 w 7462755"/>
              <a:gd name="connsiteY1990" fmla="*/ 3000734 h 5792782"/>
              <a:gd name="connsiteX1991" fmla="*/ 467885 w 7462755"/>
              <a:gd name="connsiteY1991" fmla="*/ 2996892 h 5792782"/>
              <a:gd name="connsiteX1992" fmla="*/ 461961 w 7462755"/>
              <a:gd name="connsiteY1992" fmla="*/ 2958405 h 5792782"/>
              <a:gd name="connsiteX1993" fmla="*/ 514511 w 7462755"/>
              <a:gd name="connsiteY1993" fmla="*/ 2959481 h 5792782"/>
              <a:gd name="connsiteX1994" fmla="*/ 546842 w 7462755"/>
              <a:gd name="connsiteY1994" fmla="*/ 3002491 h 5792782"/>
              <a:gd name="connsiteX1995" fmla="*/ 571717 w 7462755"/>
              <a:gd name="connsiteY1995" fmla="*/ 2967880 h 5792782"/>
              <a:gd name="connsiteX1996" fmla="*/ 655428 w 7462755"/>
              <a:gd name="connsiteY1996" fmla="*/ 2980808 h 5792782"/>
              <a:gd name="connsiteX1997" fmla="*/ 672523 w 7462755"/>
              <a:gd name="connsiteY1997" fmla="*/ 2970745 h 5792782"/>
              <a:gd name="connsiteX1998" fmla="*/ 695573 w 7462755"/>
              <a:gd name="connsiteY1998" fmla="*/ 2999072 h 5792782"/>
              <a:gd name="connsiteX1999" fmla="*/ 711984 w 7462755"/>
              <a:gd name="connsiteY1999" fmla="*/ 2973548 h 5792782"/>
              <a:gd name="connsiteX2000" fmla="*/ 747474 w 7462755"/>
              <a:gd name="connsiteY2000" fmla="*/ 2984651 h 5792782"/>
              <a:gd name="connsiteX2001" fmla="*/ 733472 w 7462755"/>
              <a:gd name="connsiteY2001" fmla="*/ 2962999 h 5792782"/>
              <a:gd name="connsiteX2002" fmla="*/ 740763 w 7462755"/>
              <a:gd name="connsiteY2002" fmla="*/ 2955793 h 5792782"/>
              <a:gd name="connsiteX2003" fmla="*/ 2107127 w 7462755"/>
              <a:gd name="connsiteY2003" fmla="*/ 2952186 h 5792782"/>
              <a:gd name="connsiteX2004" fmla="*/ 2126403 w 7462755"/>
              <a:gd name="connsiteY2004" fmla="*/ 2996726 h 5792782"/>
              <a:gd name="connsiteX2005" fmla="*/ 2108364 w 7462755"/>
              <a:gd name="connsiteY2005" fmla="*/ 2983443 h 5792782"/>
              <a:gd name="connsiteX2006" fmla="*/ 2107127 w 7462755"/>
              <a:gd name="connsiteY2006" fmla="*/ 2952186 h 5792782"/>
              <a:gd name="connsiteX2007" fmla="*/ 181785 w 7462755"/>
              <a:gd name="connsiteY2007" fmla="*/ 2951718 h 5792782"/>
              <a:gd name="connsiteX2008" fmla="*/ 212488 w 7462755"/>
              <a:gd name="connsiteY2008" fmla="*/ 2958993 h 5792782"/>
              <a:gd name="connsiteX2009" fmla="*/ 155867 w 7462755"/>
              <a:gd name="connsiteY2009" fmla="*/ 2966253 h 5792782"/>
              <a:gd name="connsiteX2010" fmla="*/ 181785 w 7462755"/>
              <a:gd name="connsiteY2010" fmla="*/ 2951718 h 5792782"/>
              <a:gd name="connsiteX2011" fmla="*/ 2028356 w 7462755"/>
              <a:gd name="connsiteY2011" fmla="*/ 2946036 h 5792782"/>
              <a:gd name="connsiteX2012" fmla="*/ 2032460 w 7462755"/>
              <a:gd name="connsiteY2012" fmla="*/ 2947164 h 5792782"/>
              <a:gd name="connsiteX2013" fmla="*/ 2042366 w 7462755"/>
              <a:gd name="connsiteY2013" fmla="*/ 2976052 h 5792782"/>
              <a:gd name="connsiteX2014" fmla="*/ 2020291 w 7462755"/>
              <a:gd name="connsiteY2014" fmla="*/ 2971137 h 5792782"/>
              <a:gd name="connsiteX2015" fmla="*/ 2024362 w 7462755"/>
              <a:gd name="connsiteY2015" fmla="*/ 2962769 h 5792782"/>
              <a:gd name="connsiteX2016" fmla="*/ 2028356 w 7462755"/>
              <a:gd name="connsiteY2016" fmla="*/ 2946036 h 5792782"/>
              <a:gd name="connsiteX2017" fmla="*/ 1984280 w 7462755"/>
              <a:gd name="connsiteY2017" fmla="*/ 2944372 h 5792782"/>
              <a:gd name="connsiteX2018" fmla="*/ 1978014 w 7462755"/>
              <a:gd name="connsiteY2018" fmla="*/ 2956538 h 5792782"/>
              <a:gd name="connsiteX2019" fmla="*/ 1975905 w 7462755"/>
              <a:gd name="connsiteY2019" fmla="*/ 2953267 h 5792782"/>
              <a:gd name="connsiteX2020" fmla="*/ 2083891 w 7462755"/>
              <a:gd name="connsiteY2020" fmla="*/ 2930487 h 5792782"/>
              <a:gd name="connsiteX2021" fmla="*/ 2102113 w 7462755"/>
              <a:gd name="connsiteY2021" fmla="*/ 2937211 h 5792782"/>
              <a:gd name="connsiteX2022" fmla="*/ 2089417 w 7462755"/>
              <a:gd name="connsiteY2022" fmla="*/ 2946553 h 5792782"/>
              <a:gd name="connsiteX2023" fmla="*/ 2085965 w 7462755"/>
              <a:gd name="connsiteY2023" fmla="*/ 2970519 h 5792782"/>
              <a:gd name="connsiteX2024" fmla="*/ 2075676 w 7462755"/>
              <a:gd name="connsiteY2024" fmla="*/ 2932651 h 5792782"/>
              <a:gd name="connsiteX2025" fmla="*/ 2083891 w 7462755"/>
              <a:gd name="connsiteY2025" fmla="*/ 2930487 h 5792782"/>
              <a:gd name="connsiteX2026" fmla="*/ 7126050 w 7462755"/>
              <a:gd name="connsiteY2026" fmla="*/ 2925813 h 5792782"/>
              <a:gd name="connsiteX2027" fmla="*/ 7147774 w 7462755"/>
              <a:gd name="connsiteY2027" fmla="*/ 2935415 h 5792782"/>
              <a:gd name="connsiteX2028" fmla="*/ 7135369 w 7462755"/>
              <a:gd name="connsiteY2028" fmla="*/ 2952674 h 5792782"/>
              <a:gd name="connsiteX2029" fmla="*/ 7130060 w 7462755"/>
              <a:gd name="connsiteY2029" fmla="*/ 2929915 h 5792782"/>
              <a:gd name="connsiteX2030" fmla="*/ 7117296 w 7462755"/>
              <a:gd name="connsiteY2030" fmla="*/ 2939357 h 5792782"/>
              <a:gd name="connsiteX2031" fmla="*/ 7126050 w 7462755"/>
              <a:gd name="connsiteY2031" fmla="*/ 2925813 h 5792782"/>
              <a:gd name="connsiteX2032" fmla="*/ 2014173 w 7462755"/>
              <a:gd name="connsiteY2032" fmla="*/ 2924966 h 5792782"/>
              <a:gd name="connsiteX2033" fmla="*/ 2011633 w 7462755"/>
              <a:gd name="connsiteY2033" fmla="*/ 2972145 h 5792782"/>
              <a:gd name="connsiteX2034" fmla="*/ 2014173 w 7462755"/>
              <a:gd name="connsiteY2034" fmla="*/ 2924966 h 5792782"/>
              <a:gd name="connsiteX2035" fmla="*/ 1965816 w 7462755"/>
              <a:gd name="connsiteY2035" fmla="*/ 2923143 h 5792782"/>
              <a:gd name="connsiteX2036" fmla="*/ 1970565 w 7462755"/>
              <a:gd name="connsiteY2036" fmla="*/ 2928518 h 5792782"/>
              <a:gd name="connsiteX2037" fmla="*/ 1975860 w 7462755"/>
              <a:gd name="connsiteY2037" fmla="*/ 2953195 h 5792782"/>
              <a:gd name="connsiteX2038" fmla="*/ 1961879 w 7462755"/>
              <a:gd name="connsiteY2038" fmla="*/ 2931509 h 5792782"/>
              <a:gd name="connsiteX2039" fmla="*/ 1965816 w 7462755"/>
              <a:gd name="connsiteY2039" fmla="*/ 2923143 h 5792782"/>
              <a:gd name="connsiteX2040" fmla="*/ 1423246 w 7462755"/>
              <a:gd name="connsiteY2040" fmla="*/ 2921972 h 5792782"/>
              <a:gd name="connsiteX2041" fmla="*/ 1425397 w 7462755"/>
              <a:gd name="connsiteY2041" fmla="*/ 2976607 h 5792782"/>
              <a:gd name="connsiteX2042" fmla="*/ 1402343 w 7462755"/>
              <a:gd name="connsiteY2042" fmla="*/ 2948184 h 5792782"/>
              <a:gd name="connsiteX2043" fmla="*/ 1410123 w 7462755"/>
              <a:gd name="connsiteY2043" fmla="*/ 2923599 h 5792782"/>
              <a:gd name="connsiteX2044" fmla="*/ 1411364 w 7462755"/>
              <a:gd name="connsiteY2044" fmla="*/ 2954921 h 5792782"/>
              <a:gd name="connsiteX2045" fmla="*/ 1423246 w 7462755"/>
              <a:gd name="connsiteY2045" fmla="*/ 2921972 h 5792782"/>
              <a:gd name="connsiteX2046" fmla="*/ 2153060 w 7462755"/>
              <a:gd name="connsiteY2046" fmla="*/ 2915722 h 5792782"/>
              <a:gd name="connsiteX2047" fmla="*/ 2161830 w 7462755"/>
              <a:gd name="connsiteY2047" fmla="*/ 2921418 h 5792782"/>
              <a:gd name="connsiteX2048" fmla="*/ 2172670 w 7462755"/>
              <a:gd name="connsiteY2048" fmla="*/ 2951602 h 5792782"/>
              <a:gd name="connsiteX2049" fmla="*/ 2145354 w 7462755"/>
              <a:gd name="connsiteY2049" fmla="*/ 2923763 h 5792782"/>
              <a:gd name="connsiteX2050" fmla="*/ 2153060 w 7462755"/>
              <a:gd name="connsiteY2050" fmla="*/ 2915722 h 5792782"/>
              <a:gd name="connsiteX2051" fmla="*/ 1374698 w 7462755"/>
              <a:gd name="connsiteY2051" fmla="*/ 2912526 h 5792782"/>
              <a:gd name="connsiteX2052" fmla="*/ 1386485 w 7462755"/>
              <a:gd name="connsiteY2052" fmla="*/ 2989302 h 5792782"/>
              <a:gd name="connsiteX2053" fmla="*/ 1374698 w 7462755"/>
              <a:gd name="connsiteY2053" fmla="*/ 2912526 h 5792782"/>
              <a:gd name="connsiteX2054" fmla="*/ 2818957 w 7462755"/>
              <a:gd name="connsiteY2054" fmla="*/ 2906978 h 5792782"/>
              <a:gd name="connsiteX2055" fmla="*/ 2815592 w 7462755"/>
              <a:gd name="connsiteY2055" fmla="*/ 2940072 h 5792782"/>
              <a:gd name="connsiteX2056" fmla="*/ 2815593 w 7462755"/>
              <a:gd name="connsiteY2056" fmla="*/ 2940071 h 5792782"/>
              <a:gd name="connsiteX2057" fmla="*/ 2814496 w 7462755"/>
              <a:gd name="connsiteY2057" fmla="*/ 2919198 h 5792782"/>
              <a:gd name="connsiteX2058" fmla="*/ 1934495 w 7462755"/>
              <a:gd name="connsiteY2058" fmla="*/ 2903673 h 5792782"/>
              <a:gd name="connsiteX2059" fmla="*/ 1931371 w 7462755"/>
              <a:gd name="connsiteY2059" fmla="*/ 2935450 h 5792782"/>
              <a:gd name="connsiteX2060" fmla="*/ 1913332 w 7462755"/>
              <a:gd name="connsiteY2060" fmla="*/ 2922070 h 5792782"/>
              <a:gd name="connsiteX2061" fmla="*/ 1934495 w 7462755"/>
              <a:gd name="connsiteY2061" fmla="*/ 2903673 h 5792782"/>
              <a:gd name="connsiteX2062" fmla="*/ 2490257 w 7462755"/>
              <a:gd name="connsiteY2062" fmla="*/ 2903284 h 5792782"/>
              <a:gd name="connsiteX2063" fmla="*/ 2508915 w 7462755"/>
              <a:gd name="connsiteY2063" fmla="*/ 2932227 h 5792782"/>
              <a:gd name="connsiteX2064" fmla="*/ 2514189 w 7462755"/>
              <a:gd name="connsiteY2064" fmla="*/ 2954986 h 5792782"/>
              <a:gd name="connsiteX2065" fmla="*/ 2488076 w 7462755"/>
              <a:gd name="connsiteY2065" fmla="*/ 2958374 h 5792782"/>
              <a:gd name="connsiteX2066" fmla="*/ 2490257 w 7462755"/>
              <a:gd name="connsiteY2066" fmla="*/ 2903284 h 5792782"/>
              <a:gd name="connsiteX2067" fmla="*/ 2744026 w 7462755"/>
              <a:gd name="connsiteY2067" fmla="*/ 2902238 h 5792782"/>
              <a:gd name="connsiteX2068" fmla="*/ 2736212 w 7462755"/>
              <a:gd name="connsiteY2068" fmla="*/ 2926617 h 5792782"/>
              <a:gd name="connsiteX2069" fmla="*/ 2719117 w 7462755"/>
              <a:gd name="connsiteY2069" fmla="*/ 2936687 h 5792782"/>
              <a:gd name="connsiteX2070" fmla="*/ 2717914 w 7462755"/>
              <a:gd name="connsiteY2070" fmla="*/ 2905591 h 5792782"/>
              <a:gd name="connsiteX2071" fmla="*/ 2719117 w 7462755"/>
              <a:gd name="connsiteY2071" fmla="*/ 2936688 h 5792782"/>
              <a:gd name="connsiteX2072" fmla="*/ 2744026 w 7462755"/>
              <a:gd name="connsiteY2072" fmla="*/ 2902238 h 5792782"/>
              <a:gd name="connsiteX2073" fmla="*/ 2113674 w 7462755"/>
              <a:gd name="connsiteY2073" fmla="*/ 2896573 h 5792782"/>
              <a:gd name="connsiteX2074" fmla="*/ 2136662 w 7462755"/>
              <a:gd name="connsiteY2074" fmla="*/ 2924966 h 5792782"/>
              <a:gd name="connsiteX2075" fmla="*/ 2114911 w 7462755"/>
              <a:gd name="connsiteY2075" fmla="*/ 2927765 h 5792782"/>
              <a:gd name="connsiteX2076" fmla="*/ 2113674 w 7462755"/>
              <a:gd name="connsiteY2076" fmla="*/ 2896573 h 5792782"/>
              <a:gd name="connsiteX2077" fmla="*/ 783158 w 7462755"/>
              <a:gd name="connsiteY2077" fmla="*/ 2893969 h 5792782"/>
              <a:gd name="connsiteX2078" fmla="*/ 757664 w 7462755"/>
              <a:gd name="connsiteY2078" fmla="*/ 2912950 h 5792782"/>
              <a:gd name="connsiteX2079" fmla="*/ 783158 w 7462755"/>
              <a:gd name="connsiteY2079" fmla="*/ 2893969 h 5792782"/>
              <a:gd name="connsiteX2080" fmla="*/ 1491947 w 7462755"/>
              <a:gd name="connsiteY2080" fmla="*/ 2889673 h 5792782"/>
              <a:gd name="connsiteX2081" fmla="*/ 1489735 w 7462755"/>
              <a:gd name="connsiteY2081" fmla="*/ 2944861 h 5792782"/>
              <a:gd name="connsiteX2082" fmla="*/ 1476677 w 7462755"/>
              <a:gd name="connsiteY2082" fmla="*/ 2946454 h 5792782"/>
              <a:gd name="connsiteX2083" fmla="*/ 1476353 w 7462755"/>
              <a:gd name="connsiteY2083" fmla="*/ 2938643 h 5792782"/>
              <a:gd name="connsiteX2084" fmla="*/ 1462091 w 7462755"/>
              <a:gd name="connsiteY2084" fmla="*/ 2909239 h 5792782"/>
              <a:gd name="connsiteX2085" fmla="*/ 1491947 w 7462755"/>
              <a:gd name="connsiteY2085" fmla="*/ 2889673 h 5792782"/>
              <a:gd name="connsiteX2086" fmla="*/ 2616488 w 7462755"/>
              <a:gd name="connsiteY2086" fmla="*/ 2887099 h 5792782"/>
              <a:gd name="connsiteX2087" fmla="*/ 2595715 w 7462755"/>
              <a:gd name="connsiteY2087" fmla="*/ 2913309 h 5792782"/>
              <a:gd name="connsiteX2088" fmla="*/ 2616488 w 7462755"/>
              <a:gd name="connsiteY2088" fmla="*/ 2887099 h 5792782"/>
              <a:gd name="connsiteX2089" fmla="*/ 1946643 w 7462755"/>
              <a:gd name="connsiteY2089" fmla="*/ 2878734 h 5792782"/>
              <a:gd name="connsiteX2090" fmla="*/ 1974318 w 7462755"/>
              <a:gd name="connsiteY2090" fmla="*/ 2914219 h 5792782"/>
              <a:gd name="connsiteX2091" fmla="*/ 1943515 w 7462755"/>
              <a:gd name="connsiteY2091" fmla="*/ 2910377 h 5792782"/>
              <a:gd name="connsiteX2092" fmla="*/ 1946643 w 7462755"/>
              <a:gd name="connsiteY2092" fmla="*/ 2878734 h 5792782"/>
              <a:gd name="connsiteX2093" fmla="*/ 2568010 w 7462755"/>
              <a:gd name="connsiteY2093" fmla="*/ 2877626 h 5792782"/>
              <a:gd name="connsiteX2094" fmla="*/ 2574522 w 7462755"/>
              <a:gd name="connsiteY2094" fmla="*/ 2931704 h 5792782"/>
              <a:gd name="connsiteX2095" fmla="*/ 2565795 w 7462755"/>
              <a:gd name="connsiteY2095" fmla="*/ 2932812 h 5792782"/>
              <a:gd name="connsiteX2096" fmla="*/ 2568010 w 7462755"/>
              <a:gd name="connsiteY2096" fmla="*/ 2877626 h 5792782"/>
              <a:gd name="connsiteX2097" fmla="*/ 854888 w 7462755"/>
              <a:gd name="connsiteY2097" fmla="*/ 2874642 h 5792782"/>
              <a:gd name="connsiteX2098" fmla="*/ 870551 w 7462755"/>
              <a:gd name="connsiteY2098" fmla="*/ 2890715 h 5792782"/>
              <a:gd name="connsiteX2099" fmla="*/ 835417 w 7462755"/>
              <a:gd name="connsiteY2099" fmla="*/ 2887328 h 5792782"/>
              <a:gd name="connsiteX2100" fmla="*/ 854888 w 7462755"/>
              <a:gd name="connsiteY2100" fmla="*/ 2874642 h 5792782"/>
              <a:gd name="connsiteX2101" fmla="*/ 585423 w 7462755"/>
              <a:gd name="connsiteY2101" fmla="*/ 2872353 h 5792782"/>
              <a:gd name="connsiteX2102" fmla="*/ 574191 w 7462755"/>
              <a:gd name="connsiteY2102" fmla="*/ 2920731 h 5792782"/>
              <a:gd name="connsiteX2103" fmla="*/ 551172 w 7462755"/>
              <a:gd name="connsiteY2103" fmla="*/ 2892210 h 5792782"/>
              <a:gd name="connsiteX2104" fmla="*/ 585423 w 7462755"/>
              <a:gd name="connsiteY2104" fmla="*/ 2872353 h 5792782"/>
              <a:gd name="connsiteX2105" fmla="*/ 1376633 w 7462755"/>
              <a:gd name="connsiteY2105" fmla="*/ 2869178 h 5792782"/>
              <a:gd name="connsiteX2106" fmla="*/ 1390850 w 7462755"/>
              <a:gd name="connsiteY2106" fmla="*/ 2879057 h 5792782"/>
              <a:gd name="connsiteX2107" fmla="*/ 1360341 w 7462755"/>
              <a:gd name="connsiteY2107" fmla="*/ 2883028 h 5792782"/>
              <a:gd name="connsiteX2108" fmla="*/ 1376633 w 7462755"/>
              <a:gd name="connsiteY2108" fmla="*/ 2869178 h 5792782"/>
              <a:gd name="connsiteX2109" fmla="*/ 2536914 w 7462755"/>
              <a:gd name="connsiteY2109" fmla="*/ 2865972 h 5792782"/>
              <a:gd name="connsiteX2110" fmla="*/ 2534084 w 7462755"/>
              <a:gd name="connsiteY2110" fmla="*/ 2905495 h 5792782"/>
              <a:gd name="connsiteX2111" fmla="*/ 2520766 w 7462755"/>
              <a:gd name="connsiteY2111" fmla="*/ 2899342 h 5792782"/>
              <a:gd name="connsiteX2112" fmla="*/ 2536914 w 7462755"/>
              <a:gd name="connsiteY2112" fmla="*/ 2865972 h 5792782"/>
              <a:gd name="connsiteX2113" fmla="*/ 2685580 w 7462755"/>
              <a:gd name="connsiteY2113" fmla="*/ 2862715 h 5792782"/>
              <a:gd name="connsiteX2114" fmla="*/ 2708274 w 7462755"/>
              <a:gd name="connsiteY2114" fmla="*/ 2883258 h 5792782"/>
              <a:gd name="connsiteX2115" fmla="*/ 2685580 w 7462755"/>
              <a:gd name="connsiteY2115" fmla="*/ 2862715 h 5792782"/>
              <a:gd name="connsiteX2116" fmla="*/ 2028482 w 7462755"/>
              <a:gd name="connsiteY2116" fmla="*/ 2861279 h 5792782"/>
              <a:gd name="connsiteX2117" fmla="*/ 2086289 w 7462755"/>
              <a:gd name="connsiteY2117" fmla="*/ 2868673 h 5792782"/>
              <a:gd name="connsiteX2118" fmla="*/ 2069782 w 7462755"/>
              <a:gd name="connsiteY2118" fmla="*/ 2894197 h 5792782"/>
              <a:gd name="connsiteX2119" fmla="*/ 2011924 w 7462755"/>
              <a:gd name="connsiteY2119" fmla="*/ 2870335 h 5792782"/>
              <a:gd name="connsiteX2120" fmla="*/ 2028482 w 7462755"/>
              <a:gd name="connsiteY2120" fmla="*/ 2861279 h 5792782"/>
              <a:gd name="connsiteX2121" fmla="*/ 1604538 w 7462755"/>
              <a:gd name="connsiteY2121" fmla="*/ 2859622 h 5792782"/>
              <a:gd name="connsiteX2122" fmla="*/ 1618505 w 7462755"/>
              <a:gd name="connsiteY2122" fmla="*/ 2881337 h 5792782"/>
              <a:gd name="connsiteX2123" fmla="*/ 1587412 w 7462755"/>
              <a:gd name="connsiteY2123" fmla="*/ 2869747 h 5792782"/>
              <a:gd name="connsiteX2124" fmla="*/ 1604538 w 7462755"/>
              <a:gd name="connsiteY2124" fmla="*/ 2859622 h 5792782"/>
              <a:gd name="connsiteX2125" fmla="*/ 2120804 w 7462755"/>
              <a:gd name="connsiteY2125" fmla="*/ 2856432 h 5792782"/>
              <a:gd name="connsiteX2126" fmla="*/ 2104328 w 7462755"/>
              <a:gd name="connsiteY2126" fmla="*/ 2881991 h 5792782"/>
              <a:gd name="connsiteX2127" fmla="*/ 2120804 w 7462755"/>
              <a:gd name="connsiteY2127" fmla="*/ 2856432 h 5792782"/>
              <a:gd name="connsiteX2128" fmla="*/ 2466294 w 7462755"/>
              <a:gd name="connsiteY2128" fmla="*/ 2851546 h 5792782"/>
              <a:gd name="connsiteX2129" fmla="*/ 2494293 w 7462755"/>
              <a:gd name="connsiteY2129" fmla="*/ 2894882 h 5792782"/>
              <a:gd name="connsiteX2130" fmla="*/ 2463200 w 7462755"/>
              <a:gd name="connsiteY2130" fmla="*/ 2883227 h 5792782"/>
              <a:gd name="connsiteX2131" fmla="*/ 2466294 w 7462755"/>
              <a:gd name="connsiteY2131" fmla="*/ 2851546 h 5792782"/>
              <a:gd name="connsiteX2132" fmla="*/ 1503443 w 7462755"/>
              <a:gd name="connsiteY2132" fmla="*/ 2849106 h 5792782"/>
              <a:gd name="connsiteX2133" fmla="*/ 1500349 w 7462755"/>
              <a:gd name="connsiteY2133" fmla="*/ 2880852 h 5792782"/>
              <a:gd name="connsiteX2134" fmla="*/ 1482311 w 7462755"/>
              <a:gd name="connsiteY2134" fmla="*/ 2867437 h 5792782"/>
              <a:gd name="connsiteX2135" fmla="*/ 1503443 w 7462755"/>
              <a:gd name="connsiteY2135" fmla="*/ 2849106 h 5792782"/>
              <a:gd name="connsiteX2136" fmla="*/ 1455174 w 7462755"/>
              <a:gd name="connsiteY2136" fmla="*/ 2847299 h 5792782"/>
              <a:gd name="connsiteX2137" fmla="*/ 1464861 w 7462755"/>
              <a:gd name="connsiteY2137" fmla="*/ 2869682 h 5792782"/>
              <a:gd name="connsiteX2138" fmla="*/ 1455683 w 7462755"/>
              <a:gd name="connsiteY2138" fmla="*/ 2863348 h 5792782"/>
              <a:gd name="connsiteX2139" fmla="*/ 1973644 w 7462755"/>
              <a:gd name="connsiteY2139" fmla="*/ 2845191 h 5792782"/>
              <a:gd name="connsiteX2140" fmla="*/ 1997955 w 7462755"/>
              <a:gd name="connsiteY2140" fmla="*/ 2848615 h 5792782"/>
              <a:gd name="connsiteX2141" fmla="*/ 1994506 w 7462755"/>
              <a:gd name="connsiteY2141" fmla="*/ 2872582 h 5792782"/>
              <a:gd name="connsiteX2142" fmla="*/ 1967481 w 7462755"/>
              <a:gd name="connsiteY2142" fmla="*/ 2852426 h 5792782"/>
              <a:gd name="connsiteX2143" fmla="*/ 1973644 w 7462755"/>
              <a:gd name="connsiteY2143" fmla="*/ 2845191 h 5792782"/>
              <a:gd name="connsiteX2144" fmla="*/ 1844634 w 7462755"/>
              <a:gd name="connsiteY2144" fmla="*/ 2844675 h 5792782"/>
              <a:gd name="connsiteX2145" fmla="*/ 1841510 w 7462755"/>
              <a:gd name="connsiteY2145" fmla="*/ 2876358 h 5792782"/>
              <a:gd name="connsiteX2146" fmla="*/ 1822853 w 7462755"/>
              <a:gd name="connsiteY2146" fmla="*/ 2847412 h 5792782"/>
              <a:gd name="connsiteX2147" fmla="*/ 1844634 w 7462755"/>
              <a:gd name="connsiteY2147" fmla="*/ 2844675 h 5792782"/>
              <a:gd name="connsiteX2148" fmla="*/ 2722518 w 7462755"/>
              <a:gd name="connsiteY2148" fmla="*/ 2842623 h 5792782"/>
              <a:gd name="connsiteX2149" fmla="*/ 2759880 w 7462755"/>
              <a:gd name="connsiteY2149" fmla="*/ 2860958 h 5792782"/>
              <a:gd name="connsiteX2150" fmla="*/ 2711368 w 7462755"/>
              <a:gd name="connsiteY2150" fmla="*/ 2851546 h 5792782"/>
              <a:gd name="connsiteX2151" fmla="*/ 2722518 w 7462755"/>
              <a:gd name="connsiteY2151" fmla="*/ 2842623 h 5792782"/>
              <a:gd name="connsiteX2152" fmla="*/ 1454931 w 7462755"/>
              <a:gd name="connsiteY2152" fmla="*/ 2839597 h 5792782"/>
              <a:gd name="connsiteX2153" fmla="*/ 1455174 w 7462755"/>
              <a:gd name="connsiteY2153" fmla="*/ 2847299 h 5792782"/>
              <a:gd name="connsiteX2154" fmla="*/ 1452593 w 7462755"/>
              <a:gd name="connsiteY2154" fmla="*/ 2841332 h 5792782"/>
              <a:gd name="connsiteX2155" fmla="*/ 1200863 w 7462755"/>
              <a:gd name="connsiteY2155" fmla="*/ 2832825 h 5792782"/>
              <a:gd name="connsiteX2156" fmla="*/ 1171007 w 7462755"/>
              <a:gd name="connsiteY2156" fmla="*/ 2852361 h 5792782"/>
              <a:gd name="connsiteX2157" fmla="*/ 1200863 w 7462755"/>
              <a:gd name="connsiteY2157" fmla="*/ 2832825 h 5792782"/>
              <a:gd name="connsiteX2158" fmla="*/ 1375645 w 7462755"/>
              <a:gd name="connsiteY2158" fmla="*/ 2826251 h 5792782"/>
              <a:gd name="connsiteX2159" fmla="*/ 1398011 w 7462755"/>
              <a:gd name="connsiteY2159" fmla="*/ 2838879 h 5792782"/>
              <a:gd name="connsiteX2160" fmla="*/ 1375645 w 7462755"/>
              <a:gd name="connsiteY2160" fmla="*/ 2826251 h 5792782"/>
              <a:gd name="connsiteX2161" fmla="*/ 709147 w 7462755"/>
              <a:gd name="connsiteY2161" fmla="*/ 2825434 h 5792782"/>
              <a:gd name="connsiteX2162" fmla="*/ 720059 w 7462755"/>
              <a:gd name="connsiteY2162" fmla="*/ 2847219 h 5792782"/>
              <a:gd name="connsiteX2163" fmla="*/ 701695 w 7462755"/>
              <a:gd name="connsiteY2163" fmla="*/ 2826092 h 5792782"/>
              <a:gd name="connsiteX2164" fmla="*/ 709147 w 7462755"/>
              <a:gd name="connsiteY2164" fmla="*/ 2825434 h 5792782"/>
              <a:gd name="connsiteX2165" fmla="*/ 1445585 w 7462755"/>
              <a:gd name="connsiteY2165" fmla="*/ 2825142 h 5792782"/>
              <a:gd name="connsiteX2166" fmla="*/ 1452593 w 7462755"/>
              <a:gd name="connsiteY2166" fmla="*/ 2841332 h 5792782"/>
              <a:gd name="connsiteX2167" fmla="*/ 1429468 w 7462755"/>
              <a:gd name="connsiteY2167" fmla="*/ 2858482 h 5792782"/>
              <a:gd name="connsiteX2168" fmla="*/ 1445585 w 7462755"/>
              <a:gd name="connsiteY2168" fmla="*/ 2825142 h 5792782"/>
              <a:gd name="connsiteX2169" fmla="*/ 1878820 w 7462755"/>
              <a:gd name="connsiteY2169" fmla="*/ 2824689 h 5792782"/>
              <a:gd name="connsiteX2170" fmla="*/ 1861759 w 7462755"/>
              <a:gd name="connsiteY2170" fmla="*/ 2834682 h 5792782"/>
              <a:gd name="connsiteX2171" fmla="*/ 1871624 w 7462755"/>
              <a:gd name="connsiteY2171" fmla="*/ 2864736 h 5792782"/>
              <a:gd name="connsiteX2172" fmla="*/ 1849614 w 7462755"/>
              <a:gd name="connsiteY2172" fmla="*/ 2859786 h 5792782"/>
              <a:gd name="connsiteX2173" fmla="*/ 1857069 w 7462755"/>
              <a:gd name="connsiteY2173" fmla="*/ 2827424 h 5792782"/>
              <a:gd name="connsiteX2174" fmla="*/ 1878820 w 7462755"/>
              <a:gd name="connsiteY2174" fmla="*/ 2824689 h 5792782"/>
              <a:gd name="connsiteX2175" fmla="*/ 2239313 w 7462755"/>
              <a:gd name="connsiteY2175" fmla="*/ 2823685 h 5792782"/>
              <a:gd name="connsiteX2176" fmla="*/ 2259830 w 7462755"/>
              <a:gd name="connsiteY2176" fmla="*/ 2830843 h 5792782"/>
              <a:gd name="connsiteX2177" fmla="*/ 2225319 w 7462755"/>
              <a:gd name="connsiteY2177" fmla="*/ 2843146 h 5792782"/>
              <a:gd name="connsiteX2178" fmla="*/ 2239313 w 7462755"/>
              <a:gd name="connsiteY2178" fmla="*/ 2823685 h 5792782"/>
              <a:gd name="connsiteX2179" fmla="*/ 1716806 w 7462755"/>
              <a:gd name="connsiteY2179" fmla="*/ 2821854 h 5792782"/>
              <a:gd name="connsiteX2180" fmla="*/ 1714331 w 7462755"/>
              <a:gd name="connsiteY2180" fmla="*/ 2869063 h 5792782"/>
              <a:gd name="connsiteX2181" fmla="*/ 1696911 w 7462755"/>
              <a:gd name="connsiteY2181" fmla="*/ 2871279 h 5792782"/>
              <a:gd name="connsiteX2182" fmla="*/ 1716806 w 7462755"/>
              <a:gd name="connsiteY2182" fmla="*/ 2821854 h 5792782"/>
              <a:gd name="connsiteX2183" fmla="*/ 2399448 w 7462755"/>
              <a:gd name="connsiteY2183" fmla="*/ 2820876 h 5792782"/>
              <a:gd name="connsiteX2184" fmla="*/ 2403079 w 7462755"/>
              <a:gd name="connsiteY2184" fmla="*/ 2826062 h 5792782"/>
              <a:gd name="connsiteX2185" fmla="*/ 2404348 w 7462755"/>
              <a:gd name="connsiteY2185" fmla="*/ 2835063 h 5792782"/>
              <a:gd name="connsiteX2186" fmla="*/ 2571216 w 7462755"/>
              <a:gd name="connsiteY2186" fmla="*/ 2819855 h 5792782"/>
              <a:gd name="connsiteX2187" fmla="*/ 2587611 w 7462755"/>
              <a:gd name="connsiteY2187" fmla="*/ 2820358 h 5792782"/>
              <a:gd name="connsiteX2188" fmla="*/ 2549059 w 7462755"/>
              <a:gd name="connsiteY2188" fmla="*/ 2840963 h 5792782"/>
              <a:gd name="connsiteX2189" fmla="*/ 2571216 w 7462755"/>
              <a:gd name="connsiteY2189" fmla="*/ 2819855 h 5792782"/>
              <a:gd name="connsiteX2190" fmla="*/ 1263334 w 7462755"/>
              <a:gd name="connsiteY2190" fmla="*/ 2819168 h 5792782"/>
              <a:gd name="connsiteX2191" fmla="*/ 1280798 w 7462755"/>
              <a:gd name="connsiteY2191" fmla="*/ 2861737 h 5792782"/>
              <a:gd name="connsiteX2192" fmla="*/ 1257748 w 7462755"/>
              <a:gd name="connsiteY2192" fmla="*/ 2833444 h 5792782"/>
              <a:gd name="connsiteX2193" fmla="*/ 1263334 w 7462755"/>
              <a:gd name="connsiteY2193" fmla="*/ 2819168 h 5792782"/>
              <a:gd name="connsiteX2194" fmla="*/ 2476511 w 7462755"/>
              <a:gd name="connsiteY2194" fmla="*/ 2815345 h 5792782"/>
              <a:gd name="connsiteX2195" fmla="*/ 2491200 w 7462755"/>
              <a:gd name="connsiteY2195" fmla="*/ 2817002 h 5792782"/>
              <a:gd name="connsiteX2196" fmla="*/ 2465706 w 7462755"/>
              <a:gd name="connsiteY2196" fmla="*/ 2835853 h 5792782"/>
              <a:gd name="connsiteX2197" fmla="*/ 2476511 w 7462755"/>
              <a:gd name="connsiteY2197" fmla="*/ 2815345 h 5792782"/>
              <a:gd name="connsiteX2198" fmla="*/ 1418850 w 7462755"/>
              <a:gd name="connsiteY2198" fmla="*/ 2812901 h 5792782"/>
              <a:gd name="connsiteX2199" fmla="*/ 1424156 w 7462755"/>
              <a:gd name="connsiteY2199" fmla="*/ 2835658 h 5792782"/>
              <a:gd name="connsiteX2200" fmla="*/ 1420088 w 7462755"/>
              <a:gd name="connsiteY2200" fmla="*/ 2844025 h 5792782"/>
              <a:gd name="connsiteX2201" fmla="*/ 1401431 w 7462755"/>
              <a:gd name="connsiteY2201" fmla="*/ 2815116 h 5792782"/>
              <a:gd name="connsiteX2202" fmla="*/ 1415104 w 7462755"/>
              <a:gd name="connsiteY2202" fmla="*/ 2829050 h 5792782"/>
              <a:gd name="connsiteX2203" fmla="*/ 1418850 w 7462755"/>
              <a:gd name="connsiteY2203" fmla="*/ 2812901 h 5792782"/>
              <a:gd name="connsiteX2204" fmla="*/ 1510604 w 7462755"/>
              <a:gd name="connsiteY2204" fmla="*/ 2808958 h 5792782"/>
              <a:gd name="connsiteX2205" fmla="*/ 1507186 w 7462755"/>
              <a:gd name="connsiteY2205" fmla="*/ 2832825 h 5792782"/>
              <a:gd name="connsiteX2206" fmla="*/ 1485110 w 7462755"/>
              <a:gd name="connsiteY2206" fmla="*/ 2827877 h 5792782"/>
              <a:gd name="connsiteX2207" fmla="*/ 1510604 w 7462755"/>
              <a:gd name="connsiteY2207" fmla="*/ 2808958 h 5792782"/>
              <a:gd name="connsiteX2208" fmla="*/ 2013813 w 7462755"/>
              <a:gd name="connsiteY2208" fmla="*/ 2807461 h 5792782"/>
              <a:gd name="connsiteX2209" fmla="*/ 2031523 w 7462755"/>
              <a:gd name="connsiteY2209" fmla="*/ 2812931 h 5792782"/>
              <a:gd name="connsiteX2210" fmla="*/ 2024037 w 7462755"/>
              <a:gd name="connsiteY2210" fmla="*/ 2845261 h 5792782"/>
              <a:gd name="connsiteX2211" fmla="*/ 2013813 w 7462755"/>
              <a:gd name="connsiteY2211" fmla="*/ 2807461 h 5792782"/>
              <a:gd name="connsiteX2212" fmla="*/ 1834695 w 7462755"/>
              <a:gd name="connsiteY2212" fmla="*/ 2806851 h 5792782"/>
              <a:gd name="connsiteX2213" fmla="*/ 1843397 w 7462755"/>
              <a:gd name="connsiteY2213" fmla="*/ 2813520 h 5792782"/>
              <a:gd name="connsiteX2214" fmla="*/ 1809142 w 7462755"/>
              <a:gd name="connsiteY2214" fmla="*/ 2833509 h 5792782"/>
              <a:gd name="connsiteX2215" fmla="*/ 1822835 w 7462755"/>
              <a:gd name="connsiteY2215" fmla="*/ 2809096 h 5792782"/>
              <a:gd name="connsiteX2216" fmla="*/ 1834695 w 7462755"/>
              <a:gd name="connsiteY2216" fmla="*/ 2806851 h 5792782"/>
              <a:gd name="connsiteX2217" fmla="*/ 2895668 w 7462755"/>
              <a:gd name="connsiteY2217" fmla="*/ 2806657 h 5792782"/>
              <a:gd name="connsiteX2218" fmla="*/ 2895667 w 7462755"/>
              <a:gd name="connsiteY2218" fmla="*/ 2806658 h 5792782"/>
              <a:gd name="connsiteX2219" fmla="*/ 2893930 w 7462755"/>
              <a:gd name="connsiteY2219" fmla="*/ 2820452 h 5792782"/>
              <a:gd name="connsiteX2220" fmla="*/ 2893931 w 7462755"/>
              <a:gd name="connsiteY2220" fmla="*/ 2820452 h 5792782"/>
              <a:gd name="connsiteX2221" fmla="*/ 2893931 w 7462755"/>
              <a:gd name="connsiteY2221" fmla="*/ 2820452 h 5792782"/>
              <a:gd name="connsiteX2222" fmla="*/ 2894834 w 7462755"/>
              <a:gd name="connsiteY2222" fmla="*/ 2820334 h 5792782"/>
              <a:gd name="connsiteX2223" fmla="*/ 2911384 w 7462755"/>
              <a:gd name="connsiteY2223" fmla="*/ 2818175 h 5792782"/>
              <a:gd name="connsiteX2224" fmla="*/ 2911383 w 7462755"/>
              <a:gd name="connsiteY2224" fmla="*/ 2818173 h 5792782"/>
              <a:gd name="connsiteX2225" fmla="*/ 2894834 w 7462755"/>
              <a:gd name="connsiteY2225" fmla="*/ 2820334 h 5792782"/>
              <a:gd name="connsiteX2226" fmla="*/ 2893931 w 7462755"/>
              <a:gd name="connsiteY2226" fmla="*/ 2820452 h 5792782"/>
              <a:gd name="connsiteX2227" fmla="*/ 1541080 w 7462755"/>
              <a:gd name="connsiteY2227" fmla="*/ 2805086 h 5792782"/>
              <a:gd name="connsiteX2228" fmla="*/ 1541374 w 7462755"/>
              <a:gd name="connsiteY2228" fmla="*/ 2812865 h 5792782"/>
              <a:gd name="connsiteX2229" fmla="*/ 1546648 w 7462755"/>
              <a:gd name="connsiteY2229" fmla="*/ 2835692 h 5792782"/>
              <a:gd name="connsiteX2230" fmla="*/ 1529263 w 7462755"/>
              <a:gd name="connsiteY2230" fmla="*/ 2837904 h 5792782"/>
              <a:gd name="connsiteX2231" fmla="*/ 1541080 w 7462755"/>
              <a:gd name="connsiteY2231" fmla="*/ 2805086 h 5792782"/>
              <a:gd name="connsiteX2232" fmla="*/ 1733573 w 7462755"/>
              <a:gd name="connsiteY2232" fmla="*/ 2803976 h 5792782"/>
              <a:gd name="connsiteX2233" fmla="*/ 1756267 w 7462755"/>
              <a:gd name="connsiteY2233" fmla="*/ 2824687 h 5792782"/>
              <a:gd name="connsiteX2234" fmla="*/ 1726442 w 7462755"/>
              <a:gd name="connsiteY2234" fmla="*/ 2844090 h 5792782"/>
              <a:gd name="connsiteX2235" fmla="*/ 1733573 w 7462755"/>
              <a:gd name="connsiteY2235" fmla="*/ 2803976 h 5792782"/>
              <a:gd name="connsiteX2236" fmla="*/ 2398570 w 7462755"/>
              <a:gd name="connsiteY2236" fmla="*/ 2797469 h 5792782"/>
              <a:gd name="connsiteX2237" fmla="*/ 2424976 w 7462755"/>
              <a:gd name="connsiteY2237" fmla="*/ 2801957 h 5792782"/>
              <a:gd name="connsiteX2238" fmla="*/ 2439627 w 7462755"/>
              <a:gd name="connsiteY2238" fmla="*/ 2839238 h 5792782"/>
              <a:gd name="connsiteX2239" fmla="*/ 2407150 w 7462755"/>
              <a:gd name="connsiteY2239" fmla="*/ 2843172 h 5792782"/>
              <a:gd name="connsiteX2240" fmla="*/ 2404498 w 7462755"/>
              <a:gd name="connsiteY2240" fmla="*/ 2835499 h 5792782"/>
              <a:gd name="connsiteX2241" fmla="*/ 2404464 w 7462755"/>
              <a:gd name="connsiteY2241" fmla="*/ 2835882 h 5792782"/>
              <a:gd name="connsiteX2242" fmla="*/ 2404349 w 7462755"/>
              <a:gd name="connsiteY2242" fmla="*/ 2835063 h 5792782"/>
              <a:gd name="connsiteX2243" fmla="*/ 2404497 w 7462755"/>
              <a:gd name="connsiteY2243" fmla="*/ 2835495 h 5792782"/>
              <a:gd name="connsiteX2244" fmla="*/ 2406193 w 7462755"/>
              <a:gd name="connsiteY2244" fmla="*/ 2817400 h 5792782"/>
              <a:gd name="connsiteX2245" fmla="*/ 2398570 w 7462755"/>
              <a:gd name="connsiteY2245" fmla="*/ 2797469 h 5792782"/>
              <a:gd name="connsiteX2246" fmla="*/ 2065780 w 7462755"/>
              <a:gd name="connsiteY2246" fmla="*/ 2792942 h 5792782"/>
              <a:gd name="connsiteX2247" fmla="*/ 2067632 w 7462755"/>
              <a:gd name="connsiteY2247" fmla="*/ 2839696 h 5792782"/>
              <a:gd name="connsiteX2248" fmla="*/ 2054872 w 7462755"/>
              <a:gd name="connsiteY2248" fmla="*/ 2849171 h 5792782"/>
              <a:gd name="connsiteX2249" fmla="*/ 2063270 w 7462755"/>
              <a:gd name="connsiteY2249" fmla="*/ 2840214 h 5792782"/>
              <a:gd name="connsiteX2250" fmla="*/ 2048944 w 7462755"/>
              <a:gd name="connsiteY2250" fmla="*/ 2810851 h 5792782"/>
              <a:gd name="connsiteX2251" fmla="*/ 2065780 w 7462755"/>
              <a:gd name="connsiteY2251" fmla="*/ 2792942 h 5792782"/>
              <a:gd name="connsiteX2252" fmla="*/ 3072163 w 7462755"/>
              <a:gd name="connsiteY2252" fmla="*/ 2789844 h 5792782"/>
              <a:gd name="connsiteX2253" fmla="*/ 3072162 w 7462755"/>
              <a:gd name="connsiteY2253" fmla="*/ 2789848 h 5792782"/>
              <a:gd name="connsiteX2254" fmla="*/ 3098924 w 7462755"/>
              <a:gd name="connsiteY2254" fmla="*/ 2801993 h 5792782"/>
              <a:gd name="connsiteX2255" fmla="*/ 3098923 w 7462755"/>
              <a:gd name="connsiteY2255" fmla="*/ 2801989 h 5792782"/>
              <a:gd name="connsiteX2256" fmla="*/ 3089918 w 7462755"/>
              <a:gd name="connsiteY2256" fmla="*/ 2803699 h 5792782"/>
              <a:gd name="connsiteX2257" fmla="*/ 3079816 w 7462755"/>
              <a:gd name="connsiteY2257" fmla="*/ 2790845 h 5792782"/>
              <a:gd name="connsiteX2258" fmla="*/ 2770171 w 7462755"/>
              <a:gd name="connsiteY2258" fmla="*/ 2789330 h 5792782"/>
              <a:gd name="connsiteX2259" fmla="*/ 2802501 w 7462755"/>
              <a:gd name="connsiteY2259" fmla="*/ 2832047 h 5792782"/>
              <a:gd name="connsiteX2260" fmla="*/ 2767990 w 7462755"/>
              <a:gd name="connsiteY2260" fmla="*/ 2844353 h 5792782"/>
              <a:gd name="connsiteX2261" fmla="*/ 2770171 w 7462755"/>
              <a:gd name="connsiteY2261" fmla="*/ 2789330 h 5792782"/>
              <a:gd name="connsiteX2262" fmla="*/ 433011 w 7462755"/>
              <a:gd name="connsiteY2262" fmla="*/ 2782034 h 5792782"/>
              <a:gd name="connsiteX2263" fmla="*/ 434249 w 7462755"/>
              <a:gd name="connsiteY2263" fmla="*/ 2813190 h 5792782"/>
              <a:gd name="connsiteX2264" fmla="*/ 433011 w 7462755"/>
              <a:gd name="connsiteY2264" fmla="*/ 2782034 h 5792782"/>
              <a:gd name="connsiteX2265" fmla="*/ 2708568 w 7462755"/>
              <a:gd name="connsiteY2265" fmla="*/ 2781347 h 5792782"/>
              <a:gd name="connsiteX2266" fmla="*/ 2717914 w 7462755"/>
              <a:gd name="connsiteY2266" fmla="*/ 2795906 h 5792782"/>
              <a:gd name="connsiteX2267" fmla="*/ 2696782 w 7462755"/>
              <a:gd name="connsiteY2267" fmla="*/ 2814268 h 5792782"/>
              <a:gd name="connsiteX2268" fmla="*/ 2708568 w 7462755"/>
              <a:gd name="connsiteY2268" fmla="*/ 2781347 h 5792782"/>
              <a:gd name="connsiteX2269" fmla="*/ 1189956 w 7462755"/>
              <a:gd name="connsiteY2269" fmla="*/ 2779397 h 5792782"/>
              <a:gd name="connsiteX2270" fmla="*/ 1194940 w 7462755"/>
              <a:gd name="connsiteY2270" fmla="*/ 2794442 h 5792782"/>
              <a:gd name="connsiteX2271" fmla="*/ 1191518 w 7462755"/>
              <a:gd name="connsiteY2271" fmla="*/ 2818339 h 5792782"/>
              <a:gd name="connsiteX2272" fmla="*/ 1137666 w 7462755"/>
              <a:gd name="connsiteY2272" fmla="*/ 2786104 h 5792782"/>
              <a:gd name="connsiteX2273" fmla="*/ 1178104 w 7462755"/>
              <a:gd name="connsiteY2273" fmla="*/ 2812217 h 5792782"/>
              <a:gd name="connsiteX2274" fmla="*/ 1189956 w 7462755"/>
              <a:gd name="connsiteY2274" fmla="*/ 2779397 h 5792782"/>
              <a:gd name="connsiteX2275" fmla="*/ 2664777 w 7462755"/>
              <a:gd name="connsiteY2275" fmla="*/ 2779170 h 5792782"/>
              <a:gd name="connsiteX2276" fmla="*/ 2671583 w 7462755"/>
              <a:gd name="connsiteY2276" fmla="*/ 2840963 h 5792782"/>
              <a:gd name="connsiteX2277" fmla="*/ 2664777 w 7462755"/>
              <a:gd name="connsiteY2277" fmla="*/ 2779170 h 5792782"/>
              <a:gd name="connsiteX2278" fmla="*/ 1447995 w 7462755"/>
              <a:gd name="connsiteY2278" fmla="*/ 2777683 h 5792782"/>
              <a:gd name="connsiteX2279" fmla="*/ 1449263 w 7462755"/>
              <a:gd name="connsiteY2279" fmla="*/ 2808924 h 5792782"/>
              <a:gd name="connsiteX2280" fmla="*/ 1444608 w 7462755"/>
              <a:gd name="connsiteY2280" fmla="*/ 2801634 h 5792782"/>
              <a:gd name="connsiteX2281" fmla="*/ 1422566 w 7462755"/>
              <a:gd name="connsiteY2281" fmla="*/ 2796686 h 5792782"/>
              <a:gd name="connsiteX2282" fmla="*/ 1434807 w 7462755"/>
              <a:gd name="connsiteY2282" fmla="*/ 2782416 h 5792782"/>
              <a:gd name="connsiteX2283" fmla="*/ 2343299 w 7462755"/>
              <a:gd name="connsiteY2283" fmla="*/ 2773645 h 5792782"/>
              <a:gd name="connsiteX2284" fmla="*/ 2354679 w 7462755"/>
              <a:gd name="connsiteY2284" fmla="*/ 2795156 h 5792782"/>
              <a:gd name="connsiteX2285" fmla="*/ 2332603 w 7462755"/>
              <a:gd name="connsiteY2285" fmla="*/ 2790177 h 5792782"/>
              <a:gd name="connsiteX2286" fmla="*/ 2343299 w 7462755"/>
              <a:gd name="connsiteY2286" fmla="*/ 2773645 h 5792782"/>
              <a:gd name="connsiteX2287" fmla="*/ 1364769 w 7462755"/>
              <a:gd name="connsiteY2287" fmla="*/ 2759238 h 5792782"/>
              <a:gd name="connsiteX2288" fmla="*/ 1363792 w 7462755"/>
              <a:gd name="connsiteY2288" fmla="*/ 2765059 h 5792782"/>
              <a:gd name="connsiteX2289" fmla="*/ 1354041 w 7462755"/>
              <a:gd name="connsiteY2289" fmla="*/ 2770169 h 5792782"/>
              <a:gd name="connsiteX2290" fmla="*/ 1348471 w 7462755"/>
              <a:gd name="connsiteY2290" fmla="*/ 2769891 h 5792782"/>
              <a:gd name="connsiteX2291" fmla="*/ 1338436 w 7462755"/>
              <a:gd name="connsiteY2291" fmla="*/ 2768594 h 5792782"/>
              <a:gd name="connsiteX2292" fmla="*/ 1337551 w 7462755"/>
              <a:gd name="connsiteY2292" fmla="*/ 2768692 h 5792782"/>
              <a:gd name="connsiteX2293" fmla="*/ 1334220 w 7462755"/>
              <a:gd name="connsiteY2293" fmla="*/ 2768277 h 5792782"/>
              <a:gd name="connsiteX2294" fmla="*/ 1320927 w 7462755"/>
              <a:gd name="connsiteY2294" fmla="*/ 2770498 h 5792782"/>
              <a:gd name="connsiteX2295" fmla="*/ 1320883 w 7462755"/>
              <a:gd name="connsiteY2295" fmla="*/ 2770504 h 5792782"/>
              <a:gd name="connsiteX2296" fmla="*/ 1320881 w 7462755"/>
              <a:gd name="connsiteY2296" fmla="*/ 2770506 h 5792782"/>
              <a:gd name="connsiteX2297" fmla="*/ 1320927 w 7462755"/>
              <a:gd name="connsiteY2297" fmla="*/ 2770498 h 5792782"/>
              <a:gd name="connsiteX2298" fmla="*/ 1337551 w 7462755"/>
              <a:gd name="connsiteY2298" fmla="*/ 2768692 h 5792782"/>
              <a:gd name="connsiteX2299" fmla="*/ 1346347 w 7462755"/>
              <a:gd name="connsiteY2299" fmla="*/ 2769785 h 5792782"/>
              <a:gd name="connsiteX2300" fmla="*/ 1348471 w 7462755"/>
              <a:gd name="connsiteY2300" fmla="*/ 2769891 h 5792782"/>
              <a:gd name="connsiteX2301" fmla="*/ 1353367 w 7462755"/>
              <a:gd name="connsiteY2301" fmla="*/ 2770524 h 5792782"/>
              <a:gd name="connsiteX2302" fmla="*/ 1354041 w 7462755"/>
              <a:gd name="connsiteY2302" fmla="*/ 2770169 h 5792782"/>
              <a:gd name="connsiteX2303" fmla="*/ 1356469 w 7462755"/>
              <a:gd name="connsiteY2303" fmla="*/ 2770293 h 5792782"/>
              <a:gd name="connsiteX2304" fmla="*/ 1363792 w 7462755"/>
              <a:gd name="connsiteY2304" fmla="*/ 2765063 h 5792782"/>
              <a:gd name="connsiteX2305" fmla="*/ 806199 w 7462755"/>
              <a:gd name="connsiteY2305" fmla="*/ 2756062 h 5792782"/>
              <a:gd name="connsiteX2306" fmla="*/ 806191 w 7462755"/>
              <a:gd name="connsiteY2306" fmla="*/ 2756070 h 5792782"/>
              <a:gd name="connsiteX2307" fmla="*/ 792830 w 7462755"/>
              <a:gd name="connsiteY2307" fmla="*/ 2765603 h 5792782"/>
              <a:gd name="connsiteX2308" fmla="*/ 789195 w 7462755"/>
              <a:gd name="connsiteY2308" fmla="*/ 2766286 h 5792782"/>
              <a:gd name="connsiteX2309" fmla="*/ 773561 w 7462755"/>
              <a:gd name="connsiteY2309" fmla="*/ 2762109 h 5792782"/>
              <a:gd name="connsiteX2310" fmla="*/ 773555 w 7462755"/>
              <a:gd name="connsiteY2310" fmla="*/ 2762107 h 5792782"/>
              <a:gd name="connsiteX2311" fmla="*/ 773554 w 7462755"/>
              <a:gd name="connsiteY2311" fmla="*/ 2762108 h 5792782"/>
              <a:gd name="connsiteX2312" fmla="*/ 773561 w 7462755"/>
              <a:gd name="connsiteY2312" fmla="*/ 2762109 h 5792782"/>
              <a:gd name="connsiteX2313" fmla="*/ 784424 w 7462755"/>
              <a:gd name="connsiteY2313" fmla="*/ 2767182 h 5792782"/>
              <a:gd name="connsiteX2314" fmla="*/ 789195 w 7462755"/>
              <a:gd name="connsiteY2314" fmla="*/ 2766286 h 5792782"/>
              <a:gd name="connsiteX2315" fmla="*/ 791144 w 7462755"/>
              <a:gd name="connsiteY2315" fmla="*/ 2766807 h 5792782"/>
              <a:gd name="connsiteX2316" fmla="*/ 792830 w 7462755"/>
              <a:gd name="connsiteY2316" fmla="*/ 2765603 h 5792782"/>
              <a:gd name="connsiteX2317" fmla="*/ 797583 w 7462755"/>
              <a:gd name="connsiteY2317" fmla="*/ 2764711 h 5792782"/>
              <a:gd name="connsiteX2318" fmla="*/ 806191 w 7462755"/>
              <a:gd name="connsiteY2318" fmla="*/ 2756070 h 5792782"/>
              <a:gd name="connsiteX2319" fmla="*/ 806200 w 7462755"/>
              <a:gd name="connsiteY2319" fmla="*/ 2756064 h 5792782"/>
              <a:gd name="connsiteX2320" fmla="*/ 1210798 w 7462755"/>
              <a:gd name="connsiteY2320" fmla="*/ 2753214 h 5792782"/>
              <a:gd name="connsiteX2321" fmla="*/ 1210797 w 7462755"/>
              <a:gd name="connsiteY2321" fmla="*/ 2753217 h 5792782"/>
              <a:gd name="connsiteX2322" fmla="*/ 1216466 w 7462755"/>
              <a:gd name="connsiteY2322" fmla="*/ 2754199 h 5792782"/>
              <a:gd name="connsiteX2323" fmla="*/ 1219814 w 7462755"/>
              <a:gd name="connsiteY2323" fmla="*/ 2759892 h 5792782"/>
              <a:gd name="connsiteX2324" fmla="*/ 1219814 w 7462755"/>
              <a:gd name="connsiteY2324" fmla="*/ 2759890 h 5792782"/>
              <a:gd name="connsiteX2325" fmla="*/ 1216465 w 7462755"/>
              <a:gd name="connsiteY2325" fmla="*/ 2754196 h 5792782"/>
              <a:gd name="connsiteX2326" fmla="*/ 2807814 w 7462755"/>
              <a:gd name="connsiteY2326" fmla="*/ 2745204 h 5792782"/>
              <a:gd name="connsiteX2327" fmla="*/ 2807812 w 7462755"/>
              <a:gd name="connsiteY2327" fmla="*/ 2745208 h 5792782"/>
              <a:gd name="connsiteX2328" fmla="*/ 2819305 w 7462755"/>
              <a:gd name="connsiteY2328" fmla="*/ 2750691 h 5792782"/>
              <a:gd name="connsiteX2329" fmla="*/ 2819127 w 7462755"/>
              <a:gd name="connsiteY2329" fmla="*/ 2752268 h 5792782"/>
              <a:gd name="connsiteX2330" fmla="*/ 2817414 w 7462755"/>
              <a:gd name="connsiteY2330" fmla="*/ 2767479 h 5792782"/>
              <a:gd name="connsiteX2331" fmla="*/ 2829760 w 7462755"/>
              <a:gd name="connsiteY2331" fmla="*/ 2761024 h 5792782"/>
              <a:gd name="connsiteX2332" fmla="*/ 2829761 w 7462755"/>
              <a:gd name="connsiteY2332" fmla="*/ 2761020 h 5792782"/>
              <a:gd name="connsiteX2333" fmla="*/ 2825541 w 7462755"/>
              <a:gd name="connsiteY2333" fmla="*/ 2767282 h 5792782"/>
              <a:gd name="connsiteX2334" fmla="*/ 2817415 w 7462755"/>
              <a:gd name="connsiteY2334" fmla="*/ 2767476 h 5792782"/>
              <a:gd name="connsiteX2335" fmla="*/ 2819127 w 7462755"/>
              <a:gd name="connsiteY2335" fmla="*/ 2752268 h 5792782"/>
              <a:gd name="connsiteX2336" fmla="*/ 2819305 w 7462755"/>
              <a:gd name="connsiteY2336" fmla="*/ 2750691 h 5792782"/>
              <a:gd name="connsiteX2337" fmla="*/ 2819305 w 7462755"/>
              <a:gd name="connsiteY2337" fmla="*/ 2750691 h 5792782"/>
              <a:gd name="connsiteX2338" fmla="*/ 2819305 w 7462755"/>
              <a:gd name="connsiteY2338" fmla="*/ 2750686 h 5792782"/>
              <a:gd name="connsiteX2339" fmla="*/ 1226134 w 7462755"/>
              <a:gd name="connsiteY2339" fmla="*/ 2744882 h 5792782"/>
              <a:gd name="connsiteX2340" fmla="*/ 1233345 w 7462755"/>
              <a:gd name="connsiteY2340" fmla="*/ 2773185 h 5792782"/>
              <a:gd name="connsiteX2341" fmla="*/ 1226135 w 7462755"/>
              <a:gd name="connsiteY2341" fmla="*/ 2744882 h 5792782"/>
              <a:gd name="connsiteX2342" fmla="*/ 1402672 w 7462755"/>
              <a:gd name="connsiteY2342" fmla="*/ 2736543 h 5792782"/>
              <a:gd name="connsiteX2343" fmla="*/ 1405283 w 7462755"/>
              <a:gd name="connsiteY2343" fmla="*/ 2752794 h 5792782"/>
              <a:gd name="connsiteX2344" fmla="*/ 1406430 w 7462755"/>
              <a:gd name="connsiteY2344" fmla="*/ 2754621 h 5792782"/>
              <a:gd name="connsiteX2345" fmla="*/ 1406802 w 7462755"/>
              <a:gd name="connsiteY2345" fmla="*/ 2756411 h 5792782"/>
              <a:gd name="connsiteX2346" fmla="*/ 1408277 w 7462755"/>
              <a:gd name="connsiteY2346" fmla="*/ 2757561 h 5792782"/>
              <a:gd name="connsiteX2347" fmla="*/ 1410510 w 7462755"/>
              <a:gd name="connsiteY2347" fmla="*/ 2761116 h 5792782"/>
              <a:gd name="connsiteX2348" fmla="*/ 1412146 w 7462755"/>
              <a:gd name="connsiteY2348" fmla="*/ 2760575 h 5792782"/>
              <a:gd name="connsiteX2349" fmla="*/ 1414767 w 7462755"/>
              <a:gd name="connsiteY2349" fmla="*/ 2762617 h 5792782"/>
              <a:gd name="connsiteX2350" fmla="*/ 1423291 w 7462755"/>
              <a:gd name="connsiteY2350" fmla="*/ 2756895 h 5792782"/>
              <a:gd name="connsiteX2351" fmla="*/ 1423294 w 7462755"/>
              <a:gd name="connsiteY2351" fmla="*/ 2756894 h 5792782"/>
              <a:gd name="connsiteX2352" fmla="*/ 1423294 w 7462755"/>
              <a:gd name="connsiteY2352" fmla="*/ 2756893 h 5792782"/>
              <a:gd name="connsiteX2353" fmla="*/ 1423291 w 7462755"/>
              <a:gd name="connsiteY2353" fmla="*/ 2756895 h 5792782"/>
              <a:gd name="connsiteX2354" fmla="*/ 1412146 w 7462755"/>
              <a:gd name="connsiteY2354" fmla="*/ 2760575 h 5792782"/>
              <a:gd name="connsiteX2355" fmla="*/ 1408277 w 7462755"/>
              <a:gd name="connsiteY2355" fmla="*/ 2757561 h 5792782"/>
              <a:gd name="connsiteX2356" fmla="*/ 1406430 w 7462755"/>
              <a:gd name="connsiteY2356" fmla="*/ 2754621 h 5792782"/>
              <a:gd name="connsiteX2357" fmla="*/ 684928 w 7462755"/>
              <a:gd name="connsiteY2357" fmla="*/ 2734138 h 5792782"/>
              <a:gd name="connsiteX2358" fmla="*/ 698926 w 7462755"/>
              <a:gd name="connsiteY2358" fmla="*/ 2755921 h 5792782"/>
              <a:gd name="connsiteX2359" fmla="*/ 672164 w 7462755"/>
              <a:gd name="connsiteY2359" fmla="*/ 2743679 h 5792782"/>
              <a:gd name="connsiteX2360" fmla="*/ 655982 w 7462755"/>
              <a:gd name="connsiteY2360" fmla="*/ 2777087 h 5792782"/>
              <a:gd name="connsiteX2361" fmla="*/ 659435 w 7462755"/>
              <a:gd name="connsiteY2361" fmla="*/ 2753055 h 5792782"/>
              <a:gd name="connsiteX2362" fmla="*/ 684928 w 7462755"/>
              <a:gd name="connsiteY2362" fmla="*/ 2734138 h 5792782"/>
              <a:gd name="connsiteX2363" fmla="*/ 2846690 w 7462755"/>
              <a:gd name="connsiteY2363" fmla="*/ 2732477 h 5792782"/>
              <a:gd name="connsiteX2364" fmla="*/ 2846689 w 7462755"/>
              <a:gd name="connsiteY2364" fmla="*/ 2732478 h 5792782"/>
              <a:gd name="connsiteX2365" fmla="*/ 2856910 w 7462755"/>
              <a:gd name="connsiteY2365" fmla="*/ 2770377 h 5792782"/>
              <a:gd name="connsiteX2366" fmla="*/ 2870969 w 7462755"/>
              <a:gd name="connsiteY2366" fmla="*/ 2762707 h 5792782"/>
              <a:gd name="connsiteX2367" fmla="*/ 2877220 w 7462755"/>
              <a:gd name="connsiteY2367" fmla="*/ 2761805 h 5792782"/>
              <a:gd name="connsiteX2368" fmla="*/ 2886022 w 7462755"/>
              <a:gd name="connsiteY2368" fmla="*/ 2761147 h 5792782"/>
              <a:gd name="connsiteX2369" fmla="*/ 2886680 w 7462755"/>
              <a:gd name="connsiteY2369" fmla="*/ 2760832 h 5792782"/>
              <a:gd name="connsiteX2370" fmla="*/ 2889312 w 7462755"/>
              <a:gd name="connsiteY2370" fmla="*/ 2760588 h 5792782"/>
              <a:gd name="connsiteX2371" fmla="*/ 2898327 w 7462755"/>
              <a:gd name="connsiteY2371" fmla="*/ 2755244 h 5792782"/>
              <a:gd name="connsiteX2372" fmla="*/ 2898352 w 7462755"/>
              <a:gd name="connsiteY2372" fmla="*/ 2755232 h 5792782"/>
              <a:gd name="connsiteX2373" fmla="*/ 2907932 w 7462755"/>
              <a:gd name="connsiteY2373" fmla="*/ 2732478 h 5792782"/>
              <a:gd name="connsiteX2374" fmla="*/ 2907931 w 7462755"/>
              <a:gd name="connsiteY2374" fmla="*/ 2732478 h 5792782"/>
              <a:gd name="connsiteX2375" fmla="*/ 2898353 w 7462755"/>
              <a:gd name="connsiteY2375" fmla="*/ 2755228 h 5792782"/>
              <a:gd name="connsiteX2376" fmla="*/ 2898327 w 7462755"/>
              <a:gd name="connsiteY2376" fmla="*/ 2755244 h 5792782"/>
              <a:gd name="connsiteX2377" fmla="*/ 2886680 w 7462755"/>
              <a:gd name="connsiteY2377" fmla="*/ 2760832 h 5792782"/>
              <a:gd name="connsiteX2378" fmla="*/ 2879124 w 7462755"/>
              <a:gd name="connsiteY2378" fmla="*/ 2761531 h 5792782"/>
              <a:gd name="connsiteX2379" fmla="*/ 2877220 w 7462755"/>
              <a:gd name="connsiteY2379" fmla="*/ 2761805 h 5792782"/>
              <a:gd name="connsiteX2380" fmla="*/ 2871892 w 7462755"/>
              <a:gd name="connsiteY2380" fmla="*/ 2762204 h 5792782"/>
              <a:gd name="connsiteX2381" fmla="*/ 2870969 w 7462755"/>
              <a:gd name="connsiteY2381" fmla="*/ 2762707 h 5792782"/>
              <a:gd name="connsiteX2382" fmla="*/ 2868191 w 7462755"/>
              <a:gd name="connsiteY2382" fmla="*/ 2763109 h 5792782"/>
              <a:gd name="connsiteX2383" fmla="*/ 2856911 w 7462755"/>
              <a:gd name="connsiteY2383" fmla="*/ 2770374 h 5792782"/>
              <a:gd name="connsiteX2384" fmla="*/ 2849310 w 7462755"/>
              <a:gd name="connsiteY2384" fmla="*/ 2756467 h 5792782"/>
              <a:gd name="connsiteX2385" fmla="*/ 785081 w 7462755"/>
              <a:gd name="connsiteY2385" fmla="*/ 2721373 h 5792782"/>
              <a:gd name="connsiteX2386" fmla="*/ 820211 w 7462755"/>
              <a:gd name="connsiteY2386" fmla="*/ 2724727 h 5792782"/>
              <a:gd name="connsiteX2387" fmla="*/ 836359 w 7462755"/>
              <a:gd name="connsiteY2387" fmla="*/ 2801046 h 5792782"/>
              <a:gd name="connsiteX2388" fmla="*/ 819268 w 7462755"/>
              <a:gd name="connsiteY2388" fmla="*/ 2811109 h 5792782"/>
              <a:gd name="connsiteX2389" fmla="*/ 813340 w 7462755"/>
              <a:gd name="connsiteY2389" fmla="*/ 2772622 h 5792782"/>
              <a:gd name="connsiteX2390" fmla="*/ 748351 w 7462755"/>
              <a:gd name="connsiteY2390" fmla="*/ 2788677 h 5792782"/>
              <a:gd name="connsiteX2391" fmla="*/ 765477 w 7462755"/>
              <a:gd name="connsiteY2391" fmla="*/ 2778746 h 5792782"/>
              <a:gd name="connsiteX2392" fmla="*/ 729109 w 7462755"/>
              <a:gd name="connsiteY2392" fmla="*/ 2744134 h 5792782"/>
              <a:gd name="connsiteX2393" fmla="*/ 785081 w 7462755"/>
              <a:gd name="connsiteY2393" fmla="*/ 2721373 h 5792782"/>
              <a:gd name="connsiteX2394" fmla="*/ 364863 w 7462755"/>
              <a:gd name="connsiteY2394" fmla="*/ 2720235 h 5792782"/>
              <a:gd name="connsiteX2395" fmla="*/ 352428 w 7462755"/>
              <a:gd name="connsiteY2395" fmla="*/ 2737460 h 5792782"/>
              <a:gd name="connsiteX2396" fmla="*/ 357114 w 7462755"/>
              <a:gd name="connsiteY2396" fmla="*/ 2744687 h 5792782"/>
              <a:gd name="connsiteX2397" fmla="*/ 347738 w 7462755"/>
              <a:gd name="connsiteY2397" fmla="*/ 2730199 h 5792782"/>
              <a:gd name="connsiteX2398" fmla="*/ 334714 w 7462755"/>
              <a:gd name="connsiteY2398" fmla="*/ 2731925 h 5792782"/>
              <a:gd name="connsiteX2399" fmla="*/ 364863 w 7462755"/>
              <a:gd name="connsiteY2399" fmla="*/ 2720235 h 5792782"/>
              <a:gd name="connsiteX2400" fmla="*/ 2355947 w 7462755"/>
              <a:gd name="connsiteY2400" fmla="*/ 2716717 h 5792782"/>
              <a:gd name="connsiteX2401" fmla="*/ 2388277 w 7462755"/>
              <a:gd name="connsiteY2401" fmla="*/ 2759634 h 5792782"/>
              <a:gd name="connsiteX2402" fmla="*/ 2372748 w 7462755"/>
              <a:gd name="connsiteY2402" fmla="*/ 2808604 h 5792782"/>
              <a:gd name="connsiteX2403" fmla="*/ 2355947 w 7462755"/>
              <a:gd name="connsiteY2403" fmla="*/ 2716717 h 5792782"/>
              <a:gd name="connsiteX2404" fmla="*/ 551603 w 7462755"/>
              <a:gd name="connsiteY2404" fmla="*/ 2714694 h 5792782"/>
              <a:gd name="connsiteX2405" fmla="*/ 570479 w 7462755"/>
              <a:gd name="connsiteY2405" fmla="*/ 2717466 h 5792782"/>
              <a:gd name="connsiteX2406" fmla="*/ 553938 w 7462755"/>
              <a:gd name="connsiteY2406" fmla="*/ 2742897 h 5792782"/>
              <a:gd name="connsiteX2407" fmla="*/ 571713 w 7462755"/>
              <a:gd name="connsiteY2407" fmla="*/ 2748562 h 5792782"/>
              <a:gd name="connsiteX2408" fmla="*/ 533165 w 7462755"/>
              <a:gd name="connsiteY2408" fmla="*/ 2769170 h 5792782"/>
              <a:gd name="connsiteX2409" fmla="*/ 535934 w 7462755"/>
              <a:gd name="connsiteY2409" fmla="*/ 2729677 h 5792782"/>
              <a:gd name="connsiteX2410" fmla="*/ 551603 w 7462755"/>
              <a:gd name="connsiteY2410" fmla="*/ 2714694 h 5792782"/>
              <a:gd name="connsiteX2411" fmla="*/ 637566 w 7462755"/>
              <a:gd name="connsiteY2411" fmla="*/ 2711723 h 5792782"/>
              <a:gd name="connsiteX2412" fmla="*/ 649175 w 7462755"/>
              <a:gd name="connsiteY2412" fmla="*/ 2715254 h 5792782"/>
              <a:gd name="connsiteX2413" fmla="*/ 650703 w 7462755"/>
              <a:gd name="connsiteY2413" fmla="*/ 2754164 h 5792782"/>
              <a:gd name="connsiteX2414" fmla="*/ 632015 w 7462755"/>
              <a:gd name="connsiteY2414" fmla="*/ 2725314 h 5792782"/>
              <a:gd name="connsiteX2415" fmla="*/ 637566 w 7462755"/>
              <a:gd name="connsiteY2415" fmla="*/ 2711723 h 5792782"/>
              <a:gd name="connsiteX2416" fmla="*/ 762979 w 7462755"/>
              <a:gd name="connsiteY2416" fmla="*/ 2710086 h 5792782"/>
              <a:gd name="connsiteX2417" fmla="*/ 776646 w 7462755"/>
              <a:gd name="connsiteY2417" fmla="*/ 2730295 h 5792782"/>
              <a:gd name="connsiteX2418" fmla="*/ 745552 w 7462755"/>
              <a:gd name="connsiteY2418" fmla="*/ 2718638 h 5792782"/>
              <a:gd name="connsiteX2419" fmla="*/ 762979 w 7462755"/>
              <a:gd name="connsiteY2419" fmla="*/ 2710086 h 5792782"/>
              <a:gd name="connsiteX2420" fmla="*/ 1055618 w 7462755"/>
              <a:gd name="connsiteY2420" fmla="*/ 2702584 h 5792782"/>
              <a:gd name="connsiteX2421" fmla="*/ 1112858 w 7462755"/>
              <a:gd name="connsiteY2421" fmla="*/ 2710888 h 5792782"/>
              <a:gd name="connsiteX2422" fmla="*/ 1189309 w 7462755"/>
              <a:gd name="connsiteY2422" fmla="*/ 2763865 h 5792782"/>
              <a:gd name="connsiteX2423" fmla="*/ 1118392 w 7462755"/>
              <a:gd name="connsiteY2423" fmla="*/ 2741463 h 5792782"/>
              <a:gd name="connsiteX2424" fmla="*/ 1096904 w 7462755"/>
              <a:gd name="connsiteY2424" fmla="*/ 2752077 h 5792782"/>
              <a:gd name="connsiteX2425" fmla="*/ 1106900 w 7462755"/>
              <a:gd name="connsiteY2425" fmla="*/ 2782162 h 5792782"/>
              <a:gd name="connsiteX2426" fmla="*/ 1085443 w 7462755"/>
              <a:gd name="connsiteY2426" fmla="*/ 2792776 h 5792782"/>
              <a:gd name="connsiteX2427" fmla="*/ 1088567 w 7462755"/>
              <a:gd name="connsiteY2427" fmla="*/ 2760935 h 5792782"/>
              <a:gd name="connsiteX2428" fmla="*/ 1054021 w 7462755"/>
              <a:gd name="connsiteY2428" fmla="*/ 2773209 h 5792782"/>
              <a:gd name="connsiteX2429" fmla="*/ 1027909 w 7462755"/>
              <a:gd name="connsiteY2429" fmla="*/ 2776563 h 5792782"/>
              <a:gd name="connsiteX2430" fmla="*/ 1022340 w 7462755"/>
              <a:gd name="connsiteY2430" fmla="*/ 2745990 h 5792782"/>
              <a:gd name="connsiteX2431" fmla="*/ 1055618 w 7462755"/>
              <a:gd name="connsiteY2431" fmla="*/ 2702584 h 5792782"/>
              <a:gd name="connsiteX2432" fmla="*/ 1031259 w 7462755"/>
              <a:gd name="connsiteY2432" fmla="*/ 2694900 h 5792782"/>
              <a:gd name="connsiteX2433" fmla="*/ 1047216 w 7462755"/>
              <a:gd name="connsiteY2433" fmla="*/ 2711443 h 5792782"/>
              <a:gd name="connsiteX2434" fmla="*/ 1016741 w 7462755"/>
              <a:gd name="connsiteY2434" fmla="*/ 2715285 h 5792782"/>
              <a:gd name="connsiteX2435" fmla="*/ 1031259 w 7462755"/>
              <a:gd name="connsiteY2435" fmla="*/ 2694900 h 5792782"/>
              <a:gd name="connsiteX2436" fmla="*/ 2521090 w 7462755"/>
              <a:gd name="connsiteY2436" fmla="*/ 2687834 h 5792782"/>
              <a:gd name="connsiteX2437" fmla="*/ 2559966 w 7462755"/>
              <a:gd name="connsiteY2437" fmla="*/ 2784703 h 5792782"/>
              <a:gd name="connsiteX2438" fmla="*/ 2525386 w 7462755"/>
              <a:gd name="connsiteY2438" fmla="*/ 2797008 h 5792782"/>
              <a:gd name="connsiteX2439" fmla="*/ 2507382 w 7462755"/>
              <a:gd name="connsiteY2439" fmla="*/ 2783563 h 5792782"/>
              <a:gd name="connsiteX2440" fmla="*/ 2484722 w 7462755"/>
              <a:gd name="connsiteY2440" fmla="*/ 2762922 h 5792782"/>
              <a:gd name="connsiteX2441" fmla="*/ 2485631 w 7462755"/>
              <a:gd name="connsiteY2441" fmla="*/ 2786264 h 5792782"/>
              <a:gd name="connsiteX2442" fmla="*/ 2466619 w 7462755"/>
              <a:gd name="connsiteY2442" fmla="*/ 2749602 h 5792782"/>
              <a:gd name="connsiteX2443" fmla="*/ 2458250 w 7462755"/>
              <a:gd name="connsiteY2443" fmla="*/ 2758491 h 5792782"/>
              <a:gd name="connsiteX2444" fmla="*/ 2464144 w 7462755"/>
              <a:gd name="connsiteY2444" fmla="*/ 2797008 h 5792782"/>
              <a:gd name="connsiteX2445" fmla="*/ 2446464 w 7462755"/>
              <a:gd name="connsiteY2445" fmla="*/ 2791373 h 5792782"/>
              <a:gd name="connsiteX2446" fmla="*/ 2431810 w 7462755"/>
              <a:gd name="connsiteY2446" fmla="*/ 2754095 h 5792782"/>
              <a:gd name="connsiteX2447" fmla="*/ 2397623 w 7462755"/>
              <a:gd name="connsiteY2447" fmla="*/ 2774088 h 5792782"/>
              <a:gd name="connsiteX2448" fmla="*/ 2392349 w 7462755"/>
              <a:gd name="connsiteY2448" fmla="*/ 2751295 h 5792782"/>
              <a:gd name="connsiteX2449" fmla="*/ 2408531 w 7462755"/>
              <a:gd name="connsiteY2449" fmla="*/ 2717890 h 5792782"/>
              <a:gd name="connsiteX2450" fmla="*/ 2409734 w 7462755"/>
              <a:gd name="connsiteY2450" fmla="*/ 2749015 h 5792782"/>
              <a:gd name="connsiteX2451" fmla="*/ 2492731 w 7462755"/>
              <a:gd name="connsiteY2451" fmla="*/ 2746249 h 5792782"/>
              <a:gd name="connsiteX2452" fmla="*/ 2518256 w 7462755"/>
              <a:gd name="connsiteY2452" fmla="*/ 2727331 h 5792782"/>
              <a:gd name="connsiteX2453" fmla="*/ 2521090 w 7462755"/>
              <a:gd name="connsiteY2453" fmla="*/ 2687834 h 5792782"/>
              <a:gd name="connsiteX2454" fmla="*/ 849124 w 7462755"/>
              <a:gd name="connsiteY2454" fmla="*/ 2681877 h 5792782"/>
              <a:gd name="connsiteX2455" fmla="*/ 884907 w 7462755"/>
              <a:gd name="connsiteY2455" fmla="*/ 2700828 h 5792782"/>
              <a:gd name="connsiteX2456" fmla="*/ 872502 w 7462755"/>
              <a:gd name="connsiteY2456" fmla="*/ 2718050 h 5792782"/>
              <a:gd name="connsiteX2457" fmla="*/ 877452 w 7462755"/>
              <a:gd name="connsiteY2457" fmla="*/ 2733127 h 5792782"/>
              <a:gd name="connsiteX2458" fmla="*/ 889594 w 7462755"/>
              <a:gd name="connsiteY2458" fmla="*/ 2708026 h 5792782"/>
              <a:gd name="connsiteX2459" fmla="*/ 934364 w 7462755"/>
              <a:gd name="connsiteY2459" fmla="*/ 2733681 h 5792782"/>
              <a:gd name="connsiteX2460" fmla="*/ 959598 w 7462755"/>
              <a:gd name="connsiteY2460" fmla="*/ 2706916 h 5792782"/>
              <a:gd name="connsiteX2461" fmla="*/ 986623 w 7462755"/>
              <a:gd name="connsiteY2461" fmla="*/ 2727007 h 5792782"/>
              <a:gd name="connsiteX2462" fmla="*/ 964254 w 7462755"/>
              <a:gd name="connsiteY2462" fmla="*/ 2714208 h 5792782"/>
              <a:gd name="connsiteX2463" fmla="*/ 943057 w 7462755"/>
              <a:gd name="connsiteY2463" fmla="*/ 2732607 h 5792782"/>
              <a:gd name="connsiteX2464" fmla="*/ 943710 w 7462755"/>
              <a:gd name="connsiteY2464" fmla="*/ 2748203 h 5792782"/>
              <a:gd name="connsiteX2465" fmla="*/ 1010196 w 7462755"/>
              <a:gd name="connsiteY2465" fmla="*/ 2770962 h 5792782"/>
              <a:gd name="connsiteX2466" fmla="*/ 945241 w 7462755"/>
              <a:gd name="connsiteY2466" fmla="*/ 2787115 h 5792782"/>
              <a:gd name="connsiteX2467" fmla="*/ 962627 w 7462755"/>
              <a:gd name="connsiteY2467" fmla="*/ 2784931 h 5792782"/>
              <a:gd name="connsiteX2468" fmla="*/ 946215 w 7462755"/>
              <a:gd name="connsiteY2468" fmla="*/ 2810555 h 5792782"/>
              <a:gd name="connsiteX2469" fmla="*/ 940616 w 7462755"/>
              <a:gd name="connsiteY2469" fmla="*/ 2779884 h 5792782"/>
              <a:gd name="connsiteX2470" fmla="*/ 900471 w 7462755"/>
              <a:gd name="connsiteY2470" fmla="*/ 2761586 h 5792782"/>
              <a:gd name="connsiteX2471" fmla="*/ 876245 w 7462755"/>
              <a:gd name="connsiteY2471" fmla="*/ 2811599 h 5792782"/>
              <a:gd name="connsiteX2472" fmla="*/ 869997 w 7462755"/>
              <a:gd name="connsiteY2472" fmla="*/ 2765492 h 5792782"/>
              <a:gd name="connsiteX2473" fmla="*/ 840462 w 7462755"/>
              <a:gd name="connsiteY2473" fmla="*/ 2792646 h 5792782"/>
              <a:gd name="connsiteX2474" fmla="*/ 846684 w 7462755"/>
              <a:gd name="connsiteY2474" fmla="*/ 2729219 h 5792782"/>
              <a:gd name="connsiteX2475" fmla="*/ 864363 w 7462755"/>
              <a:gd name="connsiteY2475" fmla="*/ 2734787 h 5792782"/>
              <a:gd name="connsiteX2476" fmla="*/ 837013 w 7462755"/>
              <a:gd name="connsiteY2476" fmla="*/ 2706882 h 5792782"/>
              <a:gd name="connsiteX2477" fmla="*/ 849124 w 7462755"/>
              <a:gd name="connsiteY2477" fmla="*/ 2681877 h 5792782"/>
              <a:gd name="connsiteX2478" fmla="*/ 729804 w 7462755"/>
              <a:gd name="connsiteY2478" fmla="*/ 2677443 h 5792782"/>
              <a:gd name="connsiteX2479" fmla="*/ 744021 w 7462755"/>
              <a:gd name="connsiteY2479" fmla="*/ 2679600 h 5792782"/>
              <a:gd name="connsiteX2480" fmla="*/ 736535 w 7462755"/>
              <a:gd name="connsiteY2480" fmla="*/ 2711931 h 5792782"/>
              <a:gd name="connsiteX2481" fmla="*/ 718202 w 7462755"/>
              <a:gd name="connsiteY2481" fmla="*/ 2690769 h 5792782"/>
              <a:gd name="connsiteX2482" fmla="*/ 729804 w 7462755"/>
              <a:gd name="connsiteY2482" fmla="*/ 2677443 h 5792782"/>
              <a:gd name="connsiteX2483" fmla="*/ 621172 w 7462755"/>
              <a:gd name="connsiteY2483" fmla="*/ 2671851 h 5792782"/>
              <a:gd name="connsiteX2484" fmla="*/ 591022 w 7462755"/>
              <a:gd name="connsiteY2484" fmla="*/ 2683442 h 5792782"/>
              <a:gd name="connsiteX2485" fmla="*/ 596916 w 7462755"/>
              <a:gd name="connsiteY2485" fmla="*/ 2721896 h 5792782"/>
              <a:gd name="connsiteX2486" fmla="*/ 539382 w 7462755"/>
              <a:gd name="connsiteY2486" fmla="*/ 2705777 h 5792782"/>
              <a:gd name="connsiteX2487" fmla="*/ 542475 w 7462755"/>
              <a:gd name="connsiteY2487" fmla="*/ 2674031 h 5792782"/>
              <a:gd name="connsiteX2488" fmla="*/ 621172 w 7462755"/>
              <a:gd name="connsiteY2488" fmla="*/ 2671851 h 5792782"/>
              <a:gd name="connsiteX2489" fmla="*/ 487887 w 7462755"/>
              <a:gd name="connsiteY2489" fmla="*/ 2670150 h 5792782"/>
              <a:gd name="connsiteX2490" fmla="*/ 505241 w 7462755"/>
              <a:gd name="connsiteY2490" fmla="*/ 2675278 h 5792782"/>
              <a:gd name="connsiteX2491" fmla="*/ 530953 w 7462755"/>
              <a:gd name="connsiteY2491" fmla="*/ 2714700 h 5792782"/>
              <a:gd name="connsiteX2492" fmla="*/ 491164 w 7462755"/>
              <a:gd name="connsiteY2492" fmla="*/ 2704085 h 5792782"/>
              <a:gd name="connsiteX2493" fmla="*/ 477132 w 7462755"/>
              <a:gd name="connsiteY2493" fmla="*/ 2682398 h 5792782"/>
              <a:gd name="connsiteX2494" fmla="*/ 487887 w 7462755"/>
              <a:gd name="connsiteY2494" fmla="*/ 2670150 h 5792782"/>
              <a:gd name="connsiteX2495" fmla="*/ 1863906 w 7462755"/>
              <a:gd name="connsiteY2495" fmla="*/ 2669894 h 5792782"/>
              <a:gd name="connsiteX2496" fmla="*/ 1894739 w 7462755"/>
              <a:gd name="connsiteY2496" fmla="*/ 2673801 h 5792782"/>
              <a:gd name="connsiteX2497" fmla="*/ 1834375 w 7462755"/>
              <a:gd name="connsiteY2497" fmla="*/ 2697146 h 5792782"/>
              <a:gd name="connsiteX2498" fmla="*/ 1863906 w 7462755"/>
              <a:gd name="connsiteY2498" fmla="*/ 2669894 h 5792782"/>
              <a:gd name="connsiteX2499" fmla="*/ 326741 w 7462755"/>
              <a:gd name="connsiteY2499" fmla="*/ 2665846 h 5792782"/>
              <a:gd name="connsiteX2500" fmla="*/ 344722 w 7462755"/>
              <a:gd name="connsiteY2500" fmla="*/ 2667125 h 5792782"/>
              <a:gd name="connsiteX2501" fmla="*/ 372974 w 7462755"/>
              <a:gd name="connsiteY2501" fmla="*/ 2703529 h 5792782"/>
              <a:gd name="connsiteX2502" fmla="*/ 341259 w 7462755"/>
              <a:gd name="connsiteY2502" fmla="*/ 2676179 h 5792782"/>
              <a:gd name="connsiteX2503" fmla="*/ 332826 w 7462755"/>
              <a:gd name="connsiteY2503" fmla="*/ 2685067 h 5792782"/>
              <a:gd name="connsiteX2504" fmla="*/ 351514 w 7462755"/>
              <a:gd name="connsiteY2504" fmla="*/ 2714047 h 5792782"/>
              <a:gd name="connsiteX2505" fmla="*/ 310490 w 7462755"/>
              <a:gd name="connsiteY2505" fmla="*/ 2672336 h 5792782"/>
              <a:gd name="connsiteX2506" fmla="*/ 326741 w 7462755"/>
              <a:gd name="connsiteY2506" fmla="*/ 2665846 h 5792782"/>
              <a:gd name="connsiteX2507" fmla="*/ 244524 w 7462755"/>
              <a:gd name="connsiteY2507" fmla="*/ 2665078 h 5792782"/>
              <a:gd name="connsiteX2508" fmla="*/ 242377 w 7462755"/>
              <a:gd name="connsiteY2508" fmla="*/ 2720200 h 5792782"/>
              <a:gd name="connsiteX2509" fmla="*/ 244524 w 7462755"/>
              <a:gd name="connsiteY2509" fmla="*/ 2665078 h 5792782"/>
              <a:gd name="connsiteX2510" fmla="*/ 1361067 w 7462755"/>
              <a:gd name="connsiteY2510" fmla="*/ 2664817 h 5792782"/>
              <a:gd name="connsiteX2511" fmla="*/ 1369394 w 7462755"/>
              <a:gd name="connsiteY2511" fmla="*/ 2670318 h 5792782"/>
              <a:gd name="connsiteX2512" fmla="*/ 1344259 w 7462755"/>
              <a:gd name="connsiteY2512" fmla="*/ 2697113 h 5792782"/>
              <a:gd name="connsiteX2513" fmla="*/ 1361067 w 7462755"/>
              <a:gd name="connsiteY2513" fmla="*/ 2664817 h 5792782"/>
              <a:gd name="connsiteX2514" fmla="*/ 1728037 w 7462755"/>
              <a:gd name="connsiteY2514" fmla="*/ 2663707 h 5792782"/>
              <a:gd name="connsiteX2515" fmla="*/ 1698147 w 7462755"/>
              <a:gd name="connsiteY2515" fmla="*/ 2683113 h 5792782"/>
              <a:gd name="connsiteX2516" fmla="*/ 1728037 w 7462755"/>
              <a:gd name="connsiteY2516" fmla="*/ 2663707 h 5792782"/>
              <a:gd name="connsiteX2517" fmla="*/ 1395182 w 7462755"/>
              <a:gd name="connsiteY2517" fmla="*/ 2659182 h 5792782"/>
              <a:gd name="connsiteX2518" fmla="*/ 1457696 w 7462755"/>
              <a:gd name="connsiteY2518" fmla="*/ 2690372 h 5792782"/>
              <a:gd name="connsiteX2519" fmla="*/ 1459259 w 7462755"/>
              <a:gd name="connsiteY2519" fmla="*/ 2729382 h 5792782"/>
              <a:gd name="connsiteX2520" fmla="*/ 1485371 w 7462755"/>
              <a:gd name="connsiteY2520" fmla="*/ 2725929 h 5792782"/>
              <a:gd name="connsiteX2521" fmla="*/ 1466064 w 7462755"/>
              <a:gd name="connsiteY2521" fmla="*/ 2681486 h 5792782"/>
              <a:gd name="connsiteX2522" fmla="*/ 1489083 w 7462755"/>
              <a:gd name="connsiteY2522" fmla="*/ 2709780 h 5792782"/>
              <a:gd name="connsiteX2523" fmla="*/ 1514906 w 7462755"/>
              <a:gd name="connsiteY2523" fmla="*/ 2698707 h 5792782"/>
              <a:gd name="connsiteX2524" fmla="*/ 1516434 w 7462755"/>
              <a:gd name="connsiteY2524" fmla="*/ 2737717 h 5792782"/>
              <a:gd name="connsiteX2525" fmla="*/ 1540177 w 7462755"/>
              <a:gd name="connsiteY2525" fmla="*/ 2728879 h 5792782"/>
              <a:gd name="connsiteX2526" fmla="*/ 1551294 w 7462755"/>
              <a:gd name="connsiteY2526" fmla="*/ 2731361 h 5792782"/>
              <a:gd name="connsiteX2527" fmla="*/ 1550131 w 7462755"/>
              <a:gd name="connsiteY2527" fmla="*/ 2702065 h 5792782"/>
              <a:gd name="connsiteX2528" fmla="*/ 1576244 w 7462755"/>
              <a:gd name="connsiteY2528" fmla="*/ 2698741 h 5792782"/>
              <a:gd name="connsiteX2529" fmla="*/ 1574125 w 7462755"/>
              <a:gd name="connsiteY2529" fmla="*/ 2722978 h 5792782"/>
              <a:gd name="connsiteX2530" fmla="*/ 1554110 w 7462755"/>
              <a:gd name="connsiteY2530" fmla="*/ 2731990 h 5792782"/>
              <a:gd name="connsiteX2531" fmla="*/ 1572159 w 7462755"/>
              <a:gd name="connsiteY2531" fmla="*/ 2736021 h 5792782"/>
              <a:gd name="connsiteX2532" fmla="*/ 1629936 w 7462755"/>
              <a:gd name="connsiteY2532" fmla="*/ 2731074 h 5792782"/>
              <a:gd name="connsiteX2533" fmla="*/ 1609067 w 7462755"/>
              <a:gd name="connsiteY2533" fmla="*/ 2757124 h 5792782"/>
              <a:gd name="connsiteX2534" fmla="*/ 1614406 w 7462755"/>
              <a:gd name="connsiteY2534" fmla="*/ 2780047 h 5792782"/>
              <a:gd name="connsiteX2535" fmla="*/ 1656407 w 7462755"/>
              <a:gd name="connsiteY2535" fmla="*/ 2735504 h 5792782"/>
              <a:gd name="connsiteX2536" fmla="*/ 1670443 w 7462755"/>
              <a:gd name="connsiteY2536" fmla="*/ 2757190 h 5792782"/>
              <a:gd name="connsiteX2537" fmla="*/ 1713322 w 7462755"/>
              <a:gd name="connsiteY2537" fmla="*/ 2736090 h 5792782"/>
              <a:gd name="connsiteX2538" fmla="*/ 1802862 w 7462755"/>
              <a:gd name="connsiteY2538" fmla="*/ 2677579 h 5792782"/>
              <a:gd name="connsiteX2539" fmla="*/ 1804455 w 7462755"/>
              <a:gd name="connsiteY2539" fmla="*/ 2716552 h 5792782"/>
              <a:gd name="connsiteX2540" fmla="*/ 1866939 w 7462755"/>
              <a:gd name="connsiteY2540" fmla="*/ 2747812 h 5792782"/>
              <a:gd name="connsiteX2541" fmla="*/ 1887743 w 7462755"/>
              <a:gd name="connsiteY2541" fmla="*/ 2721633 h 5792782"/>
              <a:gd name="connsiteX2542" fmla="*/ 1880321 w 7462755"/>
              <a:gd name="connsiteY2542" fmla="*/ 2753934 h 5792782"/>
              <a:gd name="connsiteX2543" fmla="*/ 1993824 w 7462755"/>
              <a:gd name="connsiteY2543" fmla="*/ 2747258 h 5792782"/>
              <a:gd name="connsiteX2544" fmla="*/ 2019024 w 7462755"/>
              <a:gd name="connsiteY2544" fmla="*/ 2720525 h 5792782"/>
              <a:gd name="connsiteX2545" fmla="*/ 2033610 w 7462755"/>
              <a:gd name="connsiteY2545" fmla="*/ 2757776 h 5792782"/>
              <a:gd name="connsiteX2546" fmla="*/ 1935671 w 7462755"/>
              <a:gd name="connsiteY2546" fmla="*/ 2825208 h 5792782"/>
              <a:gd name="connsiteX2547" fmla="*/ 1930072 w 7462755"/>
              <a:gd name="connsiteY2547" fmla="*/ 2794632 h 5792782"/>
              <a:gd name="connsiteX2548" fmla="*/ 1956478 w 7462755"/>
              <a:gd name="connsiteY2548" fmla="*/ 2798962 h 5792782"/>
              <a:gd name="connsiteX2549" fmla="*/ 1880906 w 7462755"/>
              <a:gd name="connsiteY2549" fmla="*/ 2769528 h 5792782"/>
              <a:gd name="connsiteX2550" fmla="*/ 1890218 w 7462755"/>
              <a:gd name="connsiteY2550" fmla="*/ 2783953 h 5792782"/>
              <a:gd name="connsiteX2551" fmla="*/ 1864430 w 7462755"/>
              <a:gd name="connsiteY2551" fmla="*/ 2795120 h 5792782"/>
              <a:gd name="connsiteX2552" fmla="*/ 1871888 w 7462755"/>
              <a:gd name="connsiteY2552" fmla="*/ 2762822 h 5792782"/>
              <a:gd name="connsiteX2553" fmla="*/ 1867817 w 7462755"/>
              <a:gd name="connsiteY2553" fmla="*/ 2771157 h 5792782"/>
              <a:gd name="connsiteX2554" fmla="*/ 1799150 w 7462755"/>
              <a:gd name="connsiteY2554" fmla="*/ 2803453 h 5792782"/>
              <a:gd name="connsiteX2555" fmla="*/ 1780168 w 7462755"/>
              <a:gd name="connsiteY2555" fmla="*/ 2766664 h 5792782"/>
              <a:gd name="connsiteX2556" fmla="*/ 1597605 w 7462755"/>
              <a:gd name="connsiteY2556" fmla="*/ 2797820 h 5792782"/>
              <a:gd name="connsiteX2557" fmla="*/ 1605061 w 7462755"/>
              <a:gd name="connsiteY2557" fmla="*/ 2765526 h 5792782"/>
              <a:gd name="connsiteX2558" fmla="*/ 1522945 w 7462755"/>
              <a:gd name="connsiteY2558" fmla="*/ 2791735 h 5792782"/>
              <a:gd name="connsiteX2559" fmla="*/ 1517052 w 7462755"/>
              <a:gd name="connsiteY2559" fmla="*/ 2753345 h 5792782"/>
              <a:gd name="connsiteX2560" fmla="*/ 1477557 w 7462755"/>
              <a:gd name="connsiteY2560" fmla="*/ 2750516 h 5792782"/>
              <a:gd name="connsiteX2561" fmla="*/ 1505235 w 7462755"/>
              <a:gd name="connsiteY2561" fmla="*/ 2786134 h 5792782"/>
              <a:gd name="connsiteX2562" fmla="*/ 1473520 w 7462755"/>
              <a:gd name="connsiteY2562" fmla="*/ 2758817 h 5792782"/>
              <a:gd name="connsiteX2563" fmla="*/ 1461771 w 7462755"/>
              <a:gd name="connsiteY2563" fmla="*/ 2769857 h 5792782"/>
              <a:gd name="connsiteX2564" fmla="*/ 1448005 w 7462755"/>
              <a:gd name="connsiteY2564" fmla="*/ 2777666 h 5792782"/>
              <a:gd name="connsiteX2565" fmla="*/ 1405960 w 7462755"/>
              <a:gd name="connsiteY2565" fmla="*/ 2761359 h 5792782"/>
              <a:gd name="connsiteX2566" fmla="*/ 1387727 w 7462755"/>
              <a:gd name="connsiteY2566" fmla="*/ 2801110 h 5792782"/>
              <a:gd name="connsiteX2567" fmla="*/ 1361908 w 7462755"/>
              <a:gd name="connsiteY2567" fmla="*/ 2812248 h 5792782"/>
              <a:gd name="connsiteX2568" fmla="*/ 1371219 w 7462755"/>
              <a:gd name="connsiteY2568" fmla="*/ 2826769 h 5792782"/>
              <a:gd name="connsiteX2569" fmla="*/ 1323650 w 7462755"/>
              <a:gd name="connsiteY2569" fmla="*/ 2840703 h 5792782"/>
              <a:gd name="connsiteX2570" fmla="*/ 1322703 w 7462755"/>
              <a:gd name="connsiteY2570" fmla="*/ 2817229 h 5792782"/>
              <a:gd name="connsiteX2571" fmla="*/ 1357543 w 7462755"/>
              <a:gd name="connsiteY2571" fmla="*/ 2812736 h 5792782"/>
              <a:gd name="connsiteX2572" fmla="*/ 1291911 w 7462755"/>
              <a:gd name="connsiteY2572" fmla="*/ 2776981 h 5792782"/>
              <a:gd name="connsiteX2573" fmla="*/ 1233485 w 7462755"/>
              <a:gd name="connsiteY2573" fmla="*/ 2773734 h 5792782"/>
              <a:gd name="connsiteX2574" fmla="*/ 1233484 w 7462755"/>
              <a:gd name="connsiteY2574" fmla="*/ 2773730 h 5792782"/>
              <a:gd name="connsiteX2575" fmla="*/ 1233456 w 7462755"/>
              <a:gd name="connsiteY2575" fmla="*/ 2773727 h 5792782"/>
              <a:gd name="connsiteX2576" fmla="*/ 1233470 w 7462755"/>
              <a:gd name="connsiteY2576" fmla="*/ 2773770 h 5792782"/>
              <a:gd name="connsiteX2577" fmla="*/ 1216397 w 7462755"/>
              <a:gd name="connsiteY2577" fmla="*/ 2783916 h 5792782"/>
              <a:gd name="connsiteX2578" fmla="*/ 1216397 w 7462755"/>
              <a:gd name="connsiteY2578" fmla="*/ 2783920 h 5792782"/>
              <a:gd name="connsiteX2579" fmla="*/ 1233471 w 7462755"/>
              <a:gd name="connsiteY2579" fmla="*/ 2773773 h 5792782"/>
              <a:gd name="connsiteX2580" fmla="*/ 1239265 w 7462755"/>
              <a:gd name="connsiteY2580" fmla="*/ 2791297 h 5792782"/>
              <a:gd name="connsiteX2581" fmla="*/ 1251790 w 7462755"/>
              <a:gd name="connsiteY2581" fmla="*/ 2794992 h 5792782"/>
              <a:gd name="connsiteX2582" fmla="*/ 1239710 w 7462755"/>
              <a:gd name="connsiteY2582" fmla="*/ 2820062 h 5792782"/>
              <a:gd name="connsiteX2583" fmla="*/ 1234404 w 7462755"/>
              <a:gd name="connsiteY2583" fmla="*/ 2797204 h 5792782"/>
              <a:gd name="connsiteX2584" fmla="*/ 1208910 w 7462755"/>
              <a:gd name="connsiteY2584" fmla="*/ 2816125 h 5792782"/>
              <a:gd name="connsiteX2585" fmla="*/ 1189310 w 7462755"/>
              <a:gd name="connsiteY2585" fmla="*/ 2763865 h 5792782"/>
              <a:gd name="connsiteX2586" fmla="*/ 1197415 w 7462755"/>
              <a:gd name="connsiteY2586" fmla="*/ 2747093 h 5792782"/>
              <a:gd name="connsiteX2587" fmla="*/ 1174689 w 7462755"/>
              <a:gd name="connsiteY2587" fmla="*/ 2726517 h 5792782"/>
              <a:gd name="connsiteX2588" fmla="*/ 1213891 w 7462755"/>
              <a:gd name="connsiteY2588" fmla="*/ 2721598 h 5792782"/>
              <a:gd name="connsiteX2589" fmla="*/ 1241241 w 7462755"/>
              <a:gd name="connsiteY2589" fmla="*/ 2749308 h 5792782"/>
              <a:gd name="connsiteX2590" fmla="*/ 1266150 w 7462755"/>
              <a:gd name="connsiteY2590" fmla="*/ 2714891 h 5792782"/>
              <a:gd name="connsiteX2591" fmla="*/ 1271131 w 7462755"/>
              <a:gd name="connsiteY2591" fmla="*/ 2729902 h 5792782"/>
              <a:gd name="connsiteX2592" fmla="*/ 1274255 w 7462755"/>
              <a:gd name="connsiteY2592" fmla="*/ 2698123 h 5792782"/>
              <a:gd name="connsiteX2593" fmla="*/ 1287932 w 7462755"/>
              <a:gd name="connsiteY2593" fmla="*/ 2712091 h 5792782"/>
              <a:gd name="connsiteX2594" fmla="*/ 1280442 w 7462755"/>
              <a:gd name="connsiteY2594" fmla="*/ 2744329 h 5792782"/>
              <a:gd name="connsiteX2595" fmla="*/ 1378121 w 7462755"/>
              <a:gd name="connsiteY2595" fmla="*/ 2669148 h 5792782"/>
              <a:gd name="connsiteX2596" fmla="*/ 1388051 w 7462755"/>
              <a:gd name="connsiteY2596" fmla="*/ 2699262 h 5792782"/>
              <a:gd name="connsiteX2597" fmla="*/ 1414198 w 7462755"/>
              <a:gd name="connsiteY2597" fmla="*/ 2695974 h 5792782"/>
              <a:gd name="connsiteX2598" fmla="*/ 1395182 w 7462755"/>
              <a:gd name="connsiteY2598" fmla="*/ 2659182 h 5792782"/>
              <a:gd name="connsiteX2599" fmla="*/ 423668 w 7462755"/>
              <a:gd name="connsiteY2599" fmla="*/ 2657813 h 5792782"/>
              <a:gd name="connsiteX2600" fmla="*/ 428942 w 7462755"/>
              <a:gd name="connsiteY2600" fmla="*/ 2680737 h 5792782"/>
              <a:gd name="connsiteX2601" fmla="*/ 390066 w 7462755"/>
              <a:gd name="connsiteY2601" fmla="*/ 2693467 h 5792782"/>
              <a:gd name="connsiteX2602" fmla="*/ 423668 w 7462755"/>
              <a:gd name="connsiteY2602" fmla="*/ 2657813 h 5792782"/>
              <a:gd name="connsiteX2603" fmla="*/ 2672819 w 7462755"/>
              <a:gd name="connsiteY2603" fmla="*/ 2652771 h 5792782"/>
              <a:gd name="connsiteX2604" fmla="*/ 2704531 w 7462755"/>
              <a:gd name="connsiteY2604" fmla="*/ 2680020 h 5792782"/>
              <a:gd name="connsiteX2605" fmla="*/ 2695978 w 7462755"/>
              <a:gd name="connsiteY2605" fmla="*/ 2687790 h 5792782"/>
              <a:gd name="connsiteX2606" fmla="*/ 2676025 w 7462755"/>
              <a:gd name="connsiteY2606" fmla="*/ 2671829 h 5792782"/>
              <a:gd name="connsiteX2607" fmla="*/ 2506470 w 7462755"/>
              <a:gd name="connsiteY2607" fmla="*/ 2650458 h 5792782"/>
              <a:gd name="connsiteX2608" fmla="*/ 2512364 w 7462755"/>
              <a:gd name="connsiteY2608" fmla="*/ 2688975 h 5792782"/>
              <a:gd name="connsiteX2609" fmla="*/ 2481595 w 7462755"/>
              <a:gd name="connsiteY2609" fmla="*/ 2685038 h 5792782"/>
              <a:gd name="connsiteX2610" fmla="*/ 2506470 w 7462755"/>
              <a:gd name="connsiteY2610" fmla="*/ 2650458 h 5792782"/>
              <a:gd name="connsiteX2611" fmla="*/ 2190739 w 7462755"/>
              <a:gd name="connsiteY2611" fmla="*/ 2635967 h 5792782"/>
              <a:gd name="connsiteX2612" fmla="*/ 2152515 w 7462755"/>
              <a:gd name="connsiteY2612" fmla="*/ 2664426 h 5792782"/>
              <a:gd name="connsiteX2613" fmla="*/ 2160948 w 7462755"/>
              <a:gd name="connsiteY2613" fmla="*/ 2655472 h 5792782"/>
              <a:gd name="connsiteX2614" fmla="*/ 2155903 w 7462755"/>
              <a:gd name="connsiteY2614" fmla="*/ 2640395 h 5792782"/>
              <a:gd name="connsiteX2615" fmla="*/ 2190739 w 7462755"/>
              <a:gd name="connsiteY2615" fmla="*/ 2635967 h 5792782"/>
              <a:gd name="connsiteX2616" fmla="*/ 2204816 w 7462755"/>
              <a:gd name="connsiteY2616" fmla="*/ 2617051 h 5792782"/>
              <a:gd name="connsiteX2617" fmla="*/ 2220954 w 7462755"/>
              <a:gd name="connsiteY2617" fmla="*/ 2624247 h 5792782"/>
              <a:gd name="connsiteX2618" fmla="*/ 2195104 w 7462755"/>
              <a:gd name="connsiteY2618" fmla="*/ 2635448 h 5792782"/>
              <a:gd name="connsiteX2619" fmla="*/ 2204816 w 7462755"/>
              <a:gd name="connsiteY2619" fmla="*/ 2617051 h 5792782"/>
              <a:gd name="connsiteX2620" fmla="*/ 2421525 w 7462755"/>
              <a:gd name="connsiteY2620" fmla="*/ 2606534 h 5792782"/>
              <a:gd name="connsiteX2621" fmla="*/ 2431489 w 7462755"/>
              <a:gd name="connsiteY2621" fmla="*/ 2636587 h 5792782"/>
              <a:gd name="connsiteX2622" fmla="*/ 2400721 w 7462755"/>
              <a:gd name="connsiteY2622" fmla="*/ 2632679 h 5792782"/>
              <a:gd name="connsiteX2623" fmla="*/ 2421525 w 7462755"/>
              <a:gd name="connsiteY2623" fmla="*/ 2606534 h 5792782"/>
              <a:gd name="connsiteX2624" fmla="*/ 1948825 w 7462755"/>
              <a:gd name="connsiteY2624" fmla="*/ 2604191 h 5792782"/>
              <a:gd name="connsiteX2625" fmla="*/ 1963739 w 7462755"/>
              <a:gd name="connsiteY2625" fmla="*/ 2649220 h 5792782"/>
              <a:gd name="connsiteX2626" fmla="*/ 1949768 w 7462755"/>
              <a:gd name="connsiteY2626" fmla="*/ 2627534 h 5792782"/>
              <a:gd name="connsiteX2627" fmla="*/ 1941045 w 7462755"/>
              <a:gd name="connsiteY2627" fmla="*/ 2628675 h 5792782"/>
              <a:gd name="connsiteX2628" fmla="*/ 1941954 w 7462755"/>
              <a:gd name="connsiteY2628" fmla="*/ 2652020 h 5792782"/>
              <a:gd name="connsiteX2629" fmla="*/ 1924568 w 7462755"/>
              <a:gd name="connsiteY2629" fmla="*/ 2654235 h 5792782"/>
              <a:gd name="connsiteX2630" fmla="*/ 1931699 w 7462755"/>
              <a:gd name="connsiteY2630" fmla="*/ 2614186 h 5792782"/>
              <a:gd name="connsiteX2631" fmla="*/ 1948825 w 7462755"/>
              <a:gd name="connsiteY2631" fmla="*/ 2604191 h 5792782"/>
              <a:gd name="connsiteX2632" fmla="*/ 2142025 w 7462755"/>
              <a:gd name="connsiteY2632" fmla="*/ 2597497 h 5792782"/>
              <a:gd name="connsiteX2633" fmla="*/ 2154991 w 7462755"/>
              <a:gd name="connsiteY2633" fmla="*/ 2617020 h 5792782"/>
              <a:gd name="connsiteX2634" fmla="*/ 2119242 w 7462755"/>
              <a:gd name="connsiteY2634" fmla="*/ 2598135 h 5792782"/>
              <a:gd name="connsiteX2635" fmla="*/ 2142025 w 7462755"/>
              <a:gd name="connsiteY2635" fmla="*/ 2597497 h 5792782"/>
              <a:gd name="connsiteX2636" fmla="*/ 2709535 w 7462755"/>
              <a:gd name="connsiteY2636" fmla="*/ 2596029 h 5792782"/>
              <a:gd name="connsiteX2637" fmla="*/ 2706093 w 7462755"/>
              <a:gd name="connsiteY2637" fmla="*/ 2609269 h 5792782"/>
              <a:gd name="connsiteX2638" fmla="*/ 2714120 w 7462755"/>
              <a:gd name="connsiteY2638" fmla="*/ 2615135 h 5792782"/>
              <a:gd name="connsiteX2639" fmla="*/ 2715838 w 7462755"/>
              <a:gd name="connsiteY2639" fmla="*/ 2615173 h 5792782"/>
              <a:gd name="connsiteX2640" fmla="*/ 2717890 w 7462755"/>
              <a:gd name="connsiteY2640" fmla="*/ 2616417 h 5792782"/>
              <a:gd name="connsiteX2641" fmla="*/ 2724681 w 7462755"/>
              <a:gd name="connsiteY2641" fmla="*/ 2615372 h 5792782"/>
              <a:gd name="connsiteX2642" fmla="*/ 2724694 w 7462755"/>
              <a:gd name="connsiteY2642" fmla="*/ 2615372 h 5792782"/>
              <a:gd name="connsiteX2643" fmla="*/ 2724695 w 7462755"/>
              <a:gd name="connsiteY2643" fmla="*/ 2615370 h 5792782"/>
              <a:gd name="connsiteX2644" fmla="*/ 2724681 w 7462755"/>
              <a:gd name="connsiteY2644" fmla="*/ 2615372 h 5792782"/>
              <a:gd name="connsiteX2645" fmla="*/ 2715838 w 7462755"/>
              <a:gd name="connsiteY2645" fmla="*/ 2615173 h 5792782"/>
              <a:gd name="connsiteX2646" fmla="*/ 2706094 w 7462755"/>
              <a:gd name="connsiteY2646" fmla="*/ 2609266 h 5792782"/>
              <a:gd name="connsiteX2647" fmla="*/ 2442081 w 7462755"/>
              <a:gd name="connsiteY2647" fmla="*/ 2590085 h 5792782"/>
              <a:gd name="connsiteX2648" fmla="*/ 2448625 w 7462755"/>
              <a:gd name="connsiteY2648" fmla="*/ 2590584 h 5792782"/>
              <a:gd name="connsiteX2649" fmla="*/ 2452355 w 7462755"/>
              <a:gd name="connsiteY2649" fmla="*/ 2610375 h 5792782"/>
              <a:gd name="connsiteX2650" fmla="*/ 2439625 w 7462755"/>
              <a:gd name="connsiteY2650" fmla="*/ 2619916 h 5792782"/>
              <a:gd name="connsiteX2651" fmla="*/ 2442081 w 7462755"/>
              <a:gd name="connsiteY2651" fmla="*/ 2590085 h 5792782"/>
              <a:gd name="connsiteX2652" fmla="*/ 1847467 w 7462755"/>
              <a:gd name="connsiteY2652" fmla="*/ 2585828 h 5792782"/>
              <a:gd name="connsiteX2653" fmla="*/ 1837468 w 7462755"/>
              <a:gd name="connsiteY2653" fmla="*/ 2665339 h 5792782"/>
              <a:gd name="connsiteX2654" fmla="*/ 1793905 w 7462755"/>
              <a:gd name="connsiteY2654" fmla="*/ 2670938 h 5792782"/>
              <a:gd name="connsiteX2655" fmla="*/ 1819170 w 7462755"/>
              <a:gd name="connsiteY2655" fmla="*/ 2644270 h 5792782"/>
              <a:gd name="connsiteX2656" fmla="*/ 1838706 w 7462755"/>
              <a:gd name="connsiteY2656" fmla="*/ 2586967 h 5792782"/>
              <a:gd name="connsiteX2657" fmla="*/ 1847467 w 7462755"/>
              <a:gd name="connsiteY2657" fmla="*/ 2585828 h 5792782"/>
              <a:gd name="connsiteX2658" fmla="*/ 2333556 w 7462755"/>
              <a:gd name="connsiteY2658" fmla="*/ 2578209 h 5792782"/>
              <a:gd name="connsiteX2659" fmla="*/ 2331574 w 7462755"/>
              <a:gd name="connsiteY2659" fmla="*/ 2579340 h 5792782"/>
              <a:gd name="connsiteX2660" fmla="*/ 2331062 w 7462755"/>
              <a:gd name="connsiteY2660" fmla="*/ 2579362 h 5792782"/>
              <a:gd name="connsiteX2661" fmla="*/ 2315843 w 7462755"/>
              <a:gd name="connsiteY2661" fmla="*/ 2588624 h 5792782"/>
              <a:gd name="connsiteX2662" fmla="*/ 2327776 w 7462755"/>
              <a:gd name="connsiteY2662" fmla="*/ 2581508 h 5792782"/>
              <a:gd name="connsiteX2663" fmla="*/ 2331574 w 7462755"/>
              <a:gd name="connsiteY2663" fmla="*/ 2579340 h 5792782"/>
              <a:gd name="connsiteX2664" fmla="*/ 2339171 w 7462755"/>
              <a:gd name="connsiteY2664" fmla="*/ 2579012 h 5792782"/>
              <a:gd name="connsiteX2665" fmla="*/ 2339178 w 7462755"/>
              <a:gd name="connsiteY2665" fmla="*/ 2579013 h 5792782"/>
              <a:gd name="connsiteX2666" fmla="*/ 2350641 w 7462755"/>
              <a:gd name="connsiteY2666" fmla="*/ 2584199 h 5792782"/>
              <a:gd name="connsiteX2667" fmla="*/ 2350640 w 7462755"/>
              <a:gd name="connsiteY2667" fmla="*/ 2584196 h 5792782"/>
              <a:gd name="connsiteX2668" fmla="*/ 2339179 w 7462755"/>
              <a:gd name="connsiteY2668" fmla="*/ 2579012 h 5792782"/>
              <a:gd name="connsiteX2669" fmla="*/ 2339171 w 7462755"/>
              <a:gd name="connsiteY2669" fmla="*/ 2579012 h 5792782"/>
              <a:gd name="connsiteX2670" fmla="*/ 2320770 w 7462755"/>
              <a:gd name="connsiteY2670" fmla="*/ 2567502 h 5792782"/>
              <a:gd name="connsiteX2671" fmla="*/ 2320769 w 7462755"/>
              <a:gd name="connsiteY2671" fmla="*/ 2567503 h 5792782"/>
              <a:gd name="connsiteX2672" fmla="*/ 2315836 w 7462755"/>
              <a:gd name="connsiteY2672" fmla="*/ 2588628 h 5792782"/>
              <a:gd name="connsiteX2673" fmla="*/ 2315837 w 7462755"/>
              <a:gd name="connsiteY2673" fmla="*/ 2588627 h 5792782"/>
              <a:gd name="connsiteX2674" fmla="*/ 2603000 w 7462755"/>
              <a:gd name="connsiteY2674" fmla="*/ 2561957 h 5792782"/>
              <a:gd name="connsiteX2675" fmla="*/ 2621247 w 7462755"/>
              <a:gd name="connsiteY2675" fmla="*/ 2565382 h 5792782"/>
              <a:gd name="connsiteX2676" fmla="*/ 2599756 w 7462755"/>
              <a:gd name="connsiteY2676" fmla="*/ 2575896 h 5792782"/>
              <a:gd name="connsiteX2677" fmla="*/ 2603000 w 7462755"/>
              <a:gd name="connsiteY2677" fmla="*/ 2561957 h 5792782"/>
              <a:gd name="connsiteX2678" fmla="*/ 1728331 w 7462755"/>
              <a:gd name="connsiteY2678" fmla="*/ 2561764 h 5792782"/>
              <a:gd name="connsiteX2679" fmla="*/ 1751026 w 7462755"/>
              <a:gd name="connsiteY2679" fmla="*/ 2582473 h 5792782"/>
              <a:gd name="connsiteX2680" fmla="*/ 1756919 w 7462755"/>
              <a:gd name="connsiteY2680" fmla="*/ 2620859 h 5792782"/>
              <a:gd name="connsiteX2681" fmla="*/ 1753794 w 7462755"/>
              <a:gd name="connsiteY2681" fmla="*/ 2652506 h 5792782"/>
              <a:gd name="connsiteX2682" fmla="*/ 1728331 w 7462755"/>
              <a:gd name="connsiteY2682" fmla="*/ 2561764 h 5792782"/>
              <a:gd name="connsiteX2683" fmla="*/ 7158389 w 7462755"/>
              <a:gd name="connsiteY2683" fmla="*/ 2542458 h 5792782"/>
              <a:gd name="connsiteX2684" fmla="*/ 7160215 w 7462755"/>
              <a:gd name="connsiteY2684" fmla="*/ 2589148 h 5792782"/>
              <a:gd name="connsiteX2685" fmla="*/ 7103658 w 7462755"/>
              <a:gd name="connsiteY2685" fmla="*/ 2596310 h 5792782"/>
              <a:gd name="connsiteX2686" fmla="*/ 7123549 w 7462755"/>
              <a:gd name="connsiteY2686" fmla="*/ 2546854 h 5792782"/>
              <a:gd name="connsiteX2687" fmla="*/ 7158389 w 7462755"/>
              <a:gd name="connsiteY2687" fmla="*/ 2542458 h 5792782"/>
              <a:gd name="connsiteX2688" fmla="*/ 2052995 w 7462755"/>
              <a:gd name="connsiteY2688" fmla="*/ 2541641 h 5792782"/>
              <a:gd name="connsiteX2689" fmla="*/ 2060208 w 7462755"/>
              <a:gd name="connsiteY2689" fmla="*/ 2543011 h 5792782"/>
              <a:gd name="connsiteX2690" fmla="*/ 2039957 w 7462755"/>
              <a:gd name="connsiteY2690" fmla="*/ 2584783 h 5792782"/>
              <a:gd name="connsiteX2691" fmla="*/ 2053631 w 7462755"/>
              <a:gd name="connsiteY2691" fmla="*/ 2598689 h 5792782"/>
              <a:gd name="connsiteX2692" fmla="*/ 2057083 w 7462755"/>
              <a:gd name="connsiteY2692" fmla="*/ 2574691 h 5792782"/>
              <a:gd name="connsiteX2693" fmla="*/ 2066720 w 7462755"/>
              <a:gd name="connsiteY2693" fmla="*/ 2596993 h 5792782"/>
              <a:gd name="connsiteX2694" fmla="*/ 2097522 w 7462755"/>
              <a:gd name="connsiteY2694" fmla="*/ 2600965 h 5792782"/>
              <a:gd name="connsiteX2695" fmla="*/ 2085377 w 7462755"/>
              <a:gd name="connsiteY2695" fmla="*/ 2625969 h 5792782"/>
              <a:gd name="connsiteX2696" fmla="*/ 2106868 w 7462755"/>
              <a:gd name="connsiteY2696" fmla="*/ 2615355 h 5792782"/>
              <a:gd name="connsiteX2697" fmla="*/ 2047119 w 7462755"/>
              <a:gd name="connsiteY2697" fmla="*/ 2654332 h 5792782"/>
              <a:gd name="connsiteX2698" fmla="*/ 2050247 w 7462755"/>
              <a:gd name="connsiteY2698" fmla="*/ 2622648 h 5792782"/>
              <a:gd name="connsiteX2699" fmla="*/ 2063954 w 7462755"/>
              <a:gd name="connsiteY2699" fmla="*/ 2636520 h 5792782"/>
              <a:gd name="connsiteX2700" fmla="*/ 2062717 w 7462755"/>
              <a:gd name="connsiteY2700" fmla="*/ 2605361 h 5792782"/>
              <a:gd name="connsiteX2701" fmla="*/ 2041226 w 7462755"/>
              <a:gd name="connsiteY2701" fmla="*/ 2615973 h 5792782"/>
              <a:gd name="connsiteX2702" fmla="*/ 2037842 w 7462755"/>
              <a:gd name="connsiteY2702" fmla="*/ 2639874 h 5792782"/>
              <a:gd name="connsiteX2703" fmla="*/ 2019150 w 7462755"/>
              <a:gd name="connsiteY2703" fmla="*/ 2610994 h 5792782"/>
              <a:gd name="connsiteX2704" fmla="*/ 2003296 w 7462755"/>
              <a:gd name="connsiteY2704" fmla="*/ 2652215 h 5792782"/>
              <a:gd name="connsiteX2705" fmla="*/ 2032208 w 7462755"/>
              <a:gd name="connsiteY2705" fmla="*/ 2718962 h 5792782"/>
              <a:gd name="connsiteX2706" fmla="*/ 1986167 w 7462755"/>
              <a:gd name="connsiteY2706" fmla="*/ 2662175 h 5792782"/>
              <a:gd name="connsiteX2707" fmla="*/ 2002024 w 7462755"/>
              <a:gd name="connsiteY2707" fmla="*/ 2620957 h 5792782"/>
              <a:gd name="connsiteX2708" fmla="*/ 1992060 w 7462755"/>
              <a:gd name="connsiteY2708" fmla="*/ 2590905 h 5792782"/>
              <a:gd name="connsiteX2709" fmla="*/ 1979299 w 7462755"/>
              <a:gd name="connsiteY2709" fmla="*/ 2600380 h 5792782"/>
              <a:gd name="connsiteX2710" fmla="*/ 1974643 w 7462755"/>
              <a:gd name="connsiteY2710" fmla="*/ 2593120 h 5792782"/>
              <a:gd name="connsiteX2711" fmla="*/ 1969953 w 7462755"/>
              <a:gd name="connsiteY2711" fmla="*/ 2585989 h 5792782"/>
              <a:gd name="connsiteX2712" fmla="*/ 2008830 w 7462755"/>
              <a:gd name="connsiteY2712" fmla="*/ 2573062 h 5792782"/>
              <a:gd name="connsiteX2713" fmla="*/ 2018501 w 7462755"/>
              <a:gd name="connsiteY2713" fmla="*/ 2595331 h 5792782"/>
              <a:gd name="connsiteX2714" fmla="*/ 2039599 w 7462755"/>
              <a:gd name="connsiteY2714" fmla="*/ 2576968 h 5792782"/>
              <a:gd name="connsiteX2715" fmla="*/ 2052995 w 7462755"/>
              <a:gd name="connsiteY2715" fmla="*/ 2541641 h 5792782"/>
              <a:gd name="connsiteX2716" fmla="*/ 2502111 w 7462755"/>
              <a:gd name="connsiteY2716" fmla="*/ 2541449 h 5792782"/>
              <a:gd name="connsiteX2717" fmla="*/ 2502761 w 7462755"/>
              <a:gd name="connsiteY2717" fmla="*/ 2556980 h 5792782"/>
              <a:gd name="connsiteX2718" fmla="*/ 2520765 w 7462755"/>
              <a:gd name="connsiteY2718" fmla="*/ 2570362 h 5792782"/>
              <a:gd name="connsiteX2719" fmla="*/ 2513016 w 7462755"/>
              <a:gd name="connsiteY2719" fmla="*/ 2594912 h 5792782"/>
              <a:gd name="connsiteX2720" fmla="*/ 2490875 w 7462755"/>
              <a:gd name="connsiteY2720" fmla="*/ 2589802 h 5792782"/>
              <a:gd name="connsiteX2721" fmla="*/ 2502111 w 7462755"/>
              <a:gd name="connsiteY2721" fmla="*/ 2541449 h 5792782"/>
              <a:gd name="connsiteX2722" fmla="*/ 1985550 w 7462755"/>
              <a:gd name="connsiteY2722" fmla="*/ 2536924 h 5792782"/>
              <a:gd name="connsiteX2723" fmla="*/ 1973699 w 7462755"/>
              <a:gd name="connsiteY2723" fmla="*/ 2569678 h 5792782"/>
              <a:gd name="connsiteX2724" fmla="*/ 1985550 w 7462755"/>
              <a:gd name="connsiteY2724" fmla="*/ 2536924 h 5792782"/>
              <a:gd name="connsiteX2725" fmla="*/ 2790158 w 7462755"/>
              <a:gd name="connsiteY2725" fmla="*/ 2531380 h 5792782"/>
              <a:gd name="connsiteX2726" fmla="*/ 2789687 w 7462755"/>
              <a:gd name="connsiteY2726" fmla="*/ 2533101 h 5792782"/>
              <a:gd name="connsiteX2727" fmla="*/ 2786646 w 7462755"/>
              <a:gd name="connsiteY2727" fmla="*/ 2544216 h 5792782"/>
              <a:gd name="connsiteX2728" fmla="*/ 2799459 w 7462755"/>
              <a:gd name="connsiteY2728" fmla="*/ 2547434 h 5792782"/>
              <a:gd name="connsiteX2729" fmla="*/ 2801602 w 7462755"/>
              <a:gd name="connsiteY2729" fmla="*/ 2546424 h 5792782"/>
              <a:gd name="connsiteX2730" fmla="*/ 2804555 w 7462755"/>
              <a:gd name="connsiteY2730" fmla="*/ 2546860 h 5792782"/>
              <a:gd name="connsiteX2731" fmla="*/ 2814138 w 7462755"/>
              <a:gd name="connsiteY2731" fmla="*/ 2540512 h 5792782"/>
              <a:gd name="connsiteX2732" fmla="*/ 2814147 w 7462755"/>
              <a:gd name="connsiteY2732" fmla="*/ 2540508 h 5792782"/>
              <a:gd name="connsiteX2733" fmla="*/ 2814147 w 7462755"/>
              <a:gd name="connsiteY2733" fmla="*/ 2540506 h 5792782"/>
              <a:gd name="connsiteX2734" fmla="*/ 2814138 w 7462755"/>
              <a:gd name="connsiteY2734" fmla="*/ 2540512 h 5792782"/>
              <a:gd name="connsiteX2735" fmla="*/ 2801602 w 7462755"/>
              <a:gd name="connsiteY2735" fmla="*/ 2546424 h 5792782"/>
              <a:gd name="connsiteX2736" fmla="*/ 2786647 w 7462755"/>
              <a:gd name="connsiteY2736" fmla="*/ 2544214 h 5792782"/>
              <a:gd name="connsiteX2737" fmla="*/ 2789687 w 7462755"/>
              <a:gd name="connsiteY2737" fmla="*/ 2533101 h 5792782"/>
              <a:gd name="connsiteX2738" fmla="*/ 2790158 w 7462755"/>
              <a:gd name="connsiteY2738" fmla="*/ 2531381 h 5792782"/>
              <a:gd name="connsiteX2739" fmla="*/ 1543326 w 7462755"/>
              <a:gd name="connsiteY2739" fmla="*/ 2530576 h 5792782"/>
              <a:gd name="connsiteX2740" fmla="*/ 1576309 w 7462755"/>
              <a:gd name="connsiteY2740" fmla="*/ 2589084 h 5792782"/>
              <a:gd name="connsiteX2741" fmla="*/ 1548566 w 7462755"/>
              <a:gd name="connsiteY2741" fmla="*/ 2553435 h 5792782"/>
              <a:gd name="connsiteX2742" fmla="*/ 1536130 w 7462755"/>
              <a:gd name="connsiteY2742" fmla="*/ 2570689 h 5792782"/>
              <a:gd name="connsiteX2743" fmla="*/ 1543326 w 7462755"/>
              <a:gd name="connsiteY2743" fmla="*/ 2530576 h 5792782"/>
              <a:gd name="connsiteX2744" fmla="*/ 7086114 w 7462755"/>
              <a:gd name="connsiteY2744" fmla="*/ 2529771 h 5792782"/>
              <a:gd name="connsiteX2745" fmla="*/ 7119512 w 7462755"/>
              <a:gd name="connsiteY2745" fmla="*/ 2555156 h 5792782"/>
              <a:gd name="connsiteX2746" fmla="*/ 7084935 w 7462755"/>
              <a:gd name="connsiteY2746" fmla="*/ 2567398 h 5792782"/>
              <a:gd name="connsiteX2747" fmla="*/ 7098967 w 7462755"/>
              <a:gd name="connsiteY2747" fmla="*/ 2589117 h 5792782"/>
              <a:gd name="connsiteX2748" fmla="*/ 6903968 w 7462755"/>
              <a:gd name="connsiteY2748" fmla="*/ 2637465 h 5792782"/>
              <a:gd name="connsiteX2749" fmla="*/ 6971464 w 7462755"/>
              <a:gd name="connsiteY2749" fmla="*/ 2574074 h 5792782"/>
              <a:gd name="connsiteX2750" fmla="*/ 6977032 w 7462755"/>
              <a:gd name="connsiteY2750" fmla="*/ 2604745 h 5792782"/>
              <a:gd name="connsiteX2751" fmla="*/ 7019033 w 7462755"/>
              <a:gd name="connsiteY2751" fmla="*/ 2560202 h 5792782"/>
              <a:gd name="connsiteX2752" fmla="*/ 7058822 w 7462755"/>
              <a:gd name="connsiteY2752" fmla="*/ 2570686 h 5792782"/>
              <a:gd name="connsiteX2753" fmla="*/ 7086114 w 7462755"/>
              <a:gd name="connsiteY2753" fmla="*/ 2529771 h 5792782"/>
              <a:gd name="connsiteX2754" fmla="*/ 2750897 w 7462755"/>
              <a:gd name="connsiteY2754" fmla="*/ 2525298 h 5792782"/>
              <a:gd name="connsiteX2755" fmla="*/ 2751428 w 7462755"/>
              <a:gd name="connsiteY2755" fmla="*/ 2539815 h 5792782"/>
              <a:gd name="connsiteX2756" fmla="*/ 2751375 w 7462755"/>
              <a:gd name="connsiteY2756" fmla="*/ 2540099 h 5792782"/>
              <a:gd name="connsiteX2757" fmla="*/ 2749047 w 7462755"/>
              <a:gd name="connsiteY2757" fmla="*/ 2552375 h 5792782"/>
              <a:gd name="connsiteX2758" fmla="*/ 2752425 w 7462755"/>
              <a:gd name="connsiteY2758" fmla="*/ 2564259 h 5792782"/>
              <a:gd name="connsiteX2759" fmla="*/ 2752428 w 7462755"/>
              <a:gd name="connsiteY2759" fmla="*/ 2564275 h 5792782"/>
              <a:gd name="connsiteX2760" fmla="*/ 2773591 w 7462755"/>
              <a:gd name="connsiteY2760" fmla="*/ 2545844 h 5792782"/>
              <a:gd name="connsiteX2761" fmla="*/ 2773591 w 7462755"/>
              <a:gd name="connsiteY2761" fmla="*/ 2545842 h 5792782"/>
              <a:gd name="connsiteX2762" fmla="*/ 2764645 w 7462755"/>
              <a:gd name="connsiteY2762" fmla="*/ 2557596 h 5792782"/>
              <a:gd name="connsiteX2763" fmla="*/ 2752429 w 7462755"/>
              <a:gd name="connsiteY2763" fmla="*/ 2564272 h 5792782"/>
              <a:gd name="connsiteX2764" fmla="*/ 2752425 w 7462755"/>
              <a:gd name="connsiteY2764" fmla="*/ 2564259 h 5792782"/>
              <a:gd name="connsiteX2765" fmla="*/ 2749732 w 7462755"/>
              <a:gd name="connsiteY2765" fmla="*/ 2548842 h 5792782"/>
              <a:gd name="connsiteX2766" fmla="*/ 2751375 w 7462755"/>
              <a:gd name="connsiteY2766" fmla="*/ 2540099 h 5792782"/>
              <a:gd name="connsiteX2767" fmla="*/ 2751429 w 7462755"/>
              <a:gd name="connsiteY2767" fmla="*/ 2539811 h 5792782"/>
              <a:gd name="connsiteX2768" fmla="*/ 2750898 w 7462755"/>
              <a:gd name="connsiteY2768" fmla="*/ 2525298 h 5792782"/>
              <a:gd name="connsiteX2769" fmla="*/ 2431226 w 7462755"/>
              <a:gd name="connsiteY2769" fmla="*/ 2519080 h 5792782"/>
              <a:gd name="connsiteX2770" fmla="*/ 2471016 w 7462755"/>
              <a:gd name="connsiteY2770" fmla="*/ 2529693 h 5792782"/>
              <a:gd name="connsiteX2771" fmla="*/ 2436176 w 7462755"/>
              <a:gd name="connsiteY2771" fmla="*/ 2534154 h 5792782"/>
              <a:gd name="connsiteX2772" fmla="*/ 2433376 w 7462755"/>
              <a:gd name="connsiteY2772" fmla="*/ 2573650 h 5792782"/>
              <a:gd name="connsiteX2773" fmla="*/ 2415957 w 7462755"/>
              <a:gd name="connsiteY2773" fmla="*/ 2575795 h 5792782"/>
              <a:gd name="connsiteX2774" fmla="*/ 2431226 w 7462755"/>
              <a:gd name="connsiteY2774" fmla="*/ 2519080 h 5792782"/>
              <a:gd name="connsiteX2775" fmla="*/ 2649797 w 7462755"/>
              <a:gd name="connsiteY2775" fmla="*/ 2514684 h 5792782"/>
              <a:gd name="connsiteX2776" fmla="*/ 2661033 w 7462755"/>
              <a:gd name="connsiteY2776" fmla="*/ 2575895 h 5792782"/>
              <a:gd name="connsiteX2777" fmla="*/ 2649797 w 7462755"/>
              <a:gd name="connsiteY2777" fmla="*/ 2514684 h 5792782"/>
              <a:gd name="connsiteX2778" fmla="*/ 1179410 w 7462755"/>
              <a:gd name="connsiteY2778" fmla="*/ 2514360 h 5792782"/>
              <a:gd name="connsiteX2779" fmla="*/ 1168208 w 7462755"/>
              <a:gd name="connsiteY2779" fmla="*/ 2562842 h 5792782"/>
              <a:gd name="connsiteX2780" fmla="*/ 1179410 w 7462755"/>
              <a:gd name="connsiteY2780" fmla="*/ 2514360 h 5792782"/>
              <a:gd name="connsiteX2781" fmla="*/ 1314365 w 7462755"/>
              <a:gd name="connsiteY2781" fmla="*/ 2507104 h 5792782"/>
              <a:gd name="connsiteX2782" fmla="*/ 1343021 w 7462755"/>
              <a:gd name="connsiteY2782" fmla="*/ 2556135 h 5792782"/>
              <a:gd name="connsiteX2783" fmla="*/ 1290437 w 7462755"/>
              <a:gd name="connsiteY2783" fmla="*/ 2555058 h 5792782"/>
              <a:gd name="connsiteX2784" fmla="*/ 1301963 w 7462755"/>
              <a:gd name="connsiteY2784" fmla="*/ 2514426 h 5792782"/>
              <a:gd name="connsiteX2785" fmla="*/ 1314365 w 7462755"/>
              <a:gd name="connsiteY2785" fmla="*/ 2507104 h 5792782"/>
              <a:gd name="connsiteX2786" fmla="*/ 2224991 w 7462755"/>
              <a:gd name="connsiteY2786" fmla="*/ 2506187 h 5792782"/>
              <a:gd name="connsiteX2787" fmla="*/ 2230884 w 7462755"/>
              <a:gd name="connsiteY2787" fmla="*/ 2544638 h 5792782"/>
              <a:gd name="connsiteX2788" fmla="*/ 2266017 w 7462755"/>
              <a:gd name="connsiteY2788" fmla="*/ 2547961 h 5792782"/>
              <a:gd name="connsiteX2789" fmla="*/ 2209461 w 7462755"/>
              <a:gd name="connsiteY2789" fmla="*/ 2555158 h 5792782"/>
              <a:gd name="connsiteX2790" fmla="*/ 2224991 w 7462755"/>
              <a:gd name="connsiteY2790" fmla="*/ 2506187 h 5792782"/>
              <a:gd name="connsiteX2791" fmla="*/ 2185464 w 7462755"/>
              <a:gd name="connsiteY2791" fmla="*/ 2503419 h 5792782"/>
              <a:gd name="connsiteX2792" fmla="*/ 2208812 w 7462755"/>
              <a:gd name="connsiteY2792" fmla="*/ 2539691 h 5792782"/>
              <a:gd name="connsiteX2793" fmla="*/ 2186442 w 7462755"/>
              <a:gd name="connsiteY2793" fmla="*/ 2526830 h 5792782"/>
              <a:gd name="connsiteX2794" fmla="*/ 2185464 w 7462755"/>
              <a:gd name="connsiteY2794" fmla="*/ 2503419 h 5792782"/>
              <a:gd name="connsiteX2795" fmla="*/ 2378022 w 7462755"/>
              <a:gd name="connsiteY2795" fmla="*/ 2502344 h 5792782"/>
              <a:gd name="connsiteX2796" fmla="*/ 2387662 w 7462755"/>
              <a:gd name="connsiteY2796" fmla="*/ 2524584 h 5792782"/>
              <a:gd name="connsiteX2797" fmla="*/ 2370533 w 7462755"/>
              <a:gd name="connsiteY2797" fmla="*/ 2534645 h 5792782"/>
              <a:gd name="connsiteX2798" fmla="*/ 2378022 w 7462755"/>
              <a:gd name="connsiteY2798" fmla="*/ 2502344 h 5792782"/>
              <a:gd name="connsiteX2799" fmla="*/ 2259769 w 7462755"/>
              <a:gd name="connsiteY2799" fmla="*/ 2501759 h 5792782"/>
              <a:gd name="connsiteX2800" fmla="*/ 2290568 w 7462755"/>
              <a:gd name="connsiteY2800" fmla="*/ 2505668 h 5792782"/>
              <a:gd name="connsiteX2801" fmla="*/ 2362069 w 7462755"/>
              <a:gd name="connsiteY2801" fmla="*/ 2543499 h 5792782"/>
              <a:gd name="connsiteX2802" fmla="*/ 2354026 w 7462755"/>
              <a:gd name="connsiteY2802" fmla="*/ 2560267 h 5792782"/>
              <a:gd name="connsiteX2803" fmla="*/ 2410941 w 7462755"/>
              <a:gd name="connsiteY2803" fmla="*/ 2560821 h 5792782"/>
              <a:gd name="connsiteX2804" fmla="*/ 2373565 w 7462755"/>
              <a:gd name="connsiteY2804" fmla="*/ 2612589 h 5792782"/>
              <a:gd name="connsiteX2805" fmla="*/ 2329769 w 7462755"/>
              <a:gd name="connsiteY2805" fmla="*/ 2610375 h 5792782"/>
              <a:gd name="connsiteX2806" fmla="*/ 2386684 w 7462755"/>
              <a:gd name="connsiteY2806" fmla="*/ 2610963 h 5792782"/>
              <a:gd name="connsiteX2807" fmla="*/ 2328532 w 7462755"/>
              <a:gd name="connsiteY2807" fmla="*/ 2688910 h 5792782"/>
              <a:gd name="connsiteX2808" fmla="*/ 2347158 w 7462755"/>
              <a:gd name="connsiteY2808" fmla="*/ 2717854 h 5792782"/>
              <a:gd name="connsiteX2809" fmla="*/ 2353410 w 7462755"/>
              <a:gd name="connsiteY2809" fmla="*/ 2764061 h 5792782"/>
              <a:gd name="connsiteX2810" fmla="*/ 2327913 w 7462755"/>
              <a:gd name="connsiteY2810" fmla="*/ 2782976 h 5792782"/>
              <a:gd name="connsiteX2811" fmla="*/ 2248598 w 7462755"/>
              <a:gd name="connsiteY2811" fmla="*/ 2769597 h 5792782"/>
              <a:gd name="connsiteX2812" fmla="*/ 2245179 w 7462755"/>
              <a:gd name="connsiteY2812" fmla="*/ 2793460 h 5792782"/>
              <a:gd name="connsiteX2813" fmla="*/ 2195689 w 7462755"/>
              <a:gd name="connsiteY2813" fmla="*/ 2760610 h 5792782"/>
              <a:gd name="connsiteX2814" fmla="*/ 2218417 w 7462755"/>
              <a:gd name="connsiteY2814" fmla="*/ 2781283 h 5792782"/>
              <a:gd name="connsiteX2815" fmla="*/ 2179540 w 7462755"/>
              <a:gd name="connsiteY2815" fmla="*/ 2794077 h 5792782"/>
              <a:gd name="connsiteX2816" fmla="*/ 2169545 w 7462755"/>
              <a:gd name="connsiteY2816" fmla="*/ 2763963 h 5792782"/>
              <a:gd name="connsiteX2817" fmla="*/ 2144701 w 7462755"/>
              <a:gd name="connsiteY2817" fmla="*/ 2798575 h 5792782"/>
              <a:gd name="connsiteX2818" fmla="*/ 2147829 w 7462755"/>
              <a:gd name="connsiteY2818" fmla="*/ 2766828 h 5792782"/>
              <a:gd name="connsiteX2819" fmla="*/ 2104296 w 7462755"/>
              <a:gd name="connsiteY2819" fmla="*/ 2772363 h 5792782"/>
              <a:gd name="connsiteX2820" fmla="*/ 2090288 w 7462755"/>
              <a:gd name="connsiteY2820" fmla="*/ 2750619 h 5792782"/>
              <a:gd name="connsiteX2821" fmla="*/ 2090295 w 7462755"/>
              <a:gd name="connsiteY2821" fmla="*/ 2750613 h 5792782"/>
              <a:gd name="connsiteX2822" fmla="*/ 2090274 w 7462755"/>
              <a:gd name="connsiteY2822" fmla="*/ 2750602 h 5792782"/>
              <a:gd name="connsiteX2823" fmla="*/ 2090271 w 7462755"/>
              <a:gd name="connsiteY2823" fmla="*/ 2750598 h 5792782"/>
              <a:gd name="connsiteX2824" fmla="*/ 2080841 w 7462755"/>
              <a:gd name="connsiteY2824" fmla="*/ 2744833 h 5792782"/>
              <a:gd name="connsiteX2825" fmla="*/ 2076958 w 7462755"/>
              <a:gd name="connsiteY2825" fmla="*/ 2740208 h 5792782"/>
              <a:gd name="connsiteX2826" fmla="*/ 2076294 w 7462755"/>
              <a:gd name="connsiteY2826" fmla="*/ 2728894 h 5792782"/>
              <a:gd name="connsiteX2827" fmla="*/ 2076293 w 7462755"/>
              <a:gd name="connsiteY2827" fmla="*/ 2728893 h 5792782"/>
              <a:gd name="connsiteX2828" fmla="*/ 2080840 w 7462755"/>
              <a:gd name="connsiteY2828" fmla="*/ 2744835 h 5792782"/>
              <a:gd name="connsiteX2829" fmla="*/ 2090274 w 7462755"/>
              <a:gd name="connsiteY2829" fmla="*/ 2750602 h 5792782"/>
              <a:gd name="connsiteX2830" fmla="*/ 2090288 w 7462755"/>
              <a:gd name="connsiteY2830" fmla="*/ 2750619 h 5792782"/>
              <a:gd name="connsiteX2831" fmla="*/ 2071265 w 7462755"/>
              <a:gd name="connsiteY2831" fmla="*/ 2766820 h 5792782"/>
              <a:gd name="connsiteX2832" fmla="*/ 2047675 w 7462755"/>
              <a:gd name="connsiteY2832" fmla="*/ 2779557 h 5792782"/>
              <a:gd name="connsiteX2833" fmla="*/ 2045200 w 7462755"/>
              <a:gd name="connsiteY2833" fmla="*/ 2717237 h 5792782"/>
              <a:gd name="connsiteX2834" fmla="*/ 2063888 w 7462755"/>
              <a:gd name="connsiteY2834" fmla="*/ 2746218 h 5792782"/>
              <a:gd name="connsiteX2835" fmla="*/ 2082545 w 7462755"/>
              <a:gd name="connsiteY2835" fmla="*/ 2665468 h 5792782"/>
              <a:gd name="connsiteX2836" fmla="*/ 2092510 w 7462755"/>
              <a:gd name="connsiteY2836" fmla="*/ 2695518 h 5792782"/>
              <a:gd name="connsiteX2837" fmla="*/ 2079746 w 7462755"/>
              <a:gd name="connsiteY2837" fmla="*/ 2704994 h 5792782"/>
              <a:gd name="connsiteX2838" fmla="*/ 2243682 w 7462755"/>
              <a:gd name="connsiteY2838" fmla="*/ 2754522 h 5792782"/>
              <a:gd name="connsiteX2839" fmla="*/ 2247100 w 7462755"/>
              <a:gd name="connsiteY2839" fmla="*/ 2730590 h 5792782"/>
              <a:gd name="connsiteX2840" fmla="*/ 2282853 w 7462755"/>
              <a:gd name="connsiteY2840" fmla="*/ 2749602 h 5792782"/>
              <a:gd name="connsiteX2841" fmla="*/ 2303397 w 7462755"/>
              <a:gd name="connsiteY2841" fmla="*/ 2715610 h 5792782"/>
              <a:gd name="connsiteX2842" fmla="*/ 2300628 w 7462755"/>
              <a:gd name="connsiteY2842" fmla="*/ 2755107 h 5792782"/>
              <a:gd name="connsiteX2843" fmla="*/ 2320523 w 7462755"/>
              <a:gd name="connsiteY2843" fmla="*/ 2705579 h 5792782"/>
              <a:gd name="connsiteX2844" fmla="*/ 2301835 w 7462755"/>
              <a:gd name="connsiteY2844" fmla="*/ 2676666 h 5792782"/>
              <a:gd name="connsiteX2845" fmla="*/ 2272269 w 7462755"/>
              <a:gd name="connsiteY2845" fmla="*/ 2703953 h 5792782"/>
              <a:gd name="connsiteX2846" fmla="*/ 2283177 w 7462755"/>
              <a:gd name="connsiteY2846" fmla="*/ 2647625 h 5792782"/>
              <a:gd name="connsiteX2847" fmla="*/ 2270089 w 7462755"/>
              <a:gd name="connsiteY2847" fmla="*/ 2649350 h 5792782"/>
              <a:gd name="connsiteX2848" fmla="*/ 2262992 w 7462755"/>
              <a:gd name="connsiteY2848" fmla="*/ 2689399 h 5792782"/>
              <a:gd name="connsiteX2849" fmla="*/ 2222844 w 7462755"/>
              <a:gd name="connsiteY2849" fmla="*/ 2671033 h 5792782"/>
              <a:gd name="connsiteX2850" fmla="*/ 2287249 w 7462755"/>
              <a:gd name="connsiteY2850" fmla="*/ 2639290 h 5792782"/>
              <a:gd name="connsiteX2851" fmla="*/ 2294670 w 7462755"/>
              <a:gd name="connsiteY2851" fmla="*/ 2606991 h 5792782"/>
              <a:gd name="connsiteX2852" fmla="*/ 2264814 w 7462755"/>
              <a:gd name="connsiteY2852" fmla="*/ 2626591 h 5792782"/>
              <a:gd name="connsiteX2853" fmla="*/ 2272529 w 7462755"/>
              <a:gd name="connsiteY2853" fmla="*/ 2602007 h 5792782"/>
              <a:gd name="connsiteX2854" fmla="*/ 2251072 w 7462755"/>
              <a:gd name="connsiteY2854" fmla="*/ 2612589 h 5792782"/>
              <a:gd name="connsiteX2855" fmla="*/ 2254200 w 7462755"/>
              <a:gd name="connsiteY2855" fmla="*/ 2580845 h 5792782"/>
              <a:gd name="connsiteX2856" fmla="*/ 2276894 w 7462755"/>
              <a:gd name="connsiteY2856" fmla="*/ 2601457 h 5792782"/>
              <a:gd name="connsiteX2857" fmla="*/ 2289006 w 7462755"/>
              <a:gd name="connsiteY2857" fmla="*/ 2576384 h 5792782"/>
              <a:gd name="connsiteX2858" fmla="*/ 2259769 w 7462755"/>
              <a:gd name="connsiteY2858" fmla="*/ 2501759 h 5792782"/>
              <a:gd name="connsiteX2859" fmla="*/ 1992713 w 7462755"/>
              <a:gd name="connsiteY2859" fmla="*/ 2496713 h 5792782"/>
              <a:gd name="connsiteX2860" fmla="*/ 2016610 w 7462755"/>
              <a:gd name="connsiteY2860" fmla="*/ 2548548 h 5792782"/>
              <a:gd name="connsiteX2861" fmla="*/ 1992713 w 7462755"/>
              <a:gd name="connsiteY2861" fmla="*/ 2496713 h 5792782"/>
              <a:gd name="connsiteX2862" fmla="*/ 1870128 w 7462755"/>
              <a:gd name="connsiteY2862" fmla="*/ 2496713 h 5792782"/>
              <a:gd name="connsiteX2863" fmla="*/ 1844959 w 7462755"/>
              <a:gd name="connsiteY2863" fmla="*/ 2523445 h 5792782"/>
              <a:gd name="connsiteX2864" fmla="*/ 1870128 w 7462755"/>
              <a:gd name="connsiteY2864" fmla="*/ 2496713 h 5792782"/>
              <a:gd name="connsiteX2865" fmla="*/ 2697011 w 7462755"/>
              <a:gd name="connsiteY2865" fmla="*/ 2492969 h 5792782"/>
              <a:gd name="connsiteX2866" fmla="*/ 2694307 w 7462755"/>
              <a:gd name="connsiteY2866" fmla="*/ 2532559 h 5792782"/>
              <a:gd name="connsiteX2867" fmla="*/ 2707606 w 7462755"/>
              <a:gd name="connsiteY2867" fmla="*/ 2534584 h 5792782"/>
              <a:gd name="connsiteX2868" fmla="*/ 2707607 w 7462755"/>
              <a:gd name="connsiteY2868" fmla="*/ 2534580 h 5792782"/>
              <a:gd name="connsiteX2869" fmla="*/ 2694308 w 7462755"/>
              <a:gd name="connsiteY2869" fmla="*/ 2532556 h 5792782"/>
              <a:gd name="connsiteX2870" fmla="*/ 2697735 w 7462755"/>
              <a:gd name="connsiteY2870" fmla="*/ 2515924 h 5792782"/>
              <a:gd name="connsiteX2871" fmla="*/ 2697012 w 7462755"/>
              <a:gd name="connsiteY2871" fmla="*/ 2492970 h 5792782"/>
              <a:gd name="connsiteX2872" fmla="*/ 1909328 w 7462755"/>
              <a:gd name="connsiteY2872" fmla="*/ 2491729 h 5792782"/>
              <a:gd name="connsiteX2873" fmla="*/ 1927986 w 7462755"/>
              <a:gd name="connsiteY2873" fmla="*/ 2520707 h 5792782"/>
              <a:gd name="connsiteX2874" fmla="*/ 1905910 w 7462755"/>
              <a:gd name="connsiteY2874" fmla="*/ 2515661 h 5792782"/>
              <a:gd name="connsiteX2875" fmla="*/ 1909328 w 7462755"/>
              <a:gd name="connsiteY2875" fmla="*/ 2491729 h 5792782"/>
              <a:gd name="connsiteX2876" fmla="*/ 7127298 w 7462755"/>
              <a:gd name="connsiteY2876" fmla="*/ 2490444 h 5792782"/>
              <a:gd name="connsiteX2877" fmla="*/ 7134457 w 7462755"/>
              <a:gd name="connsiteY2877" fmla="*/ 2490523 h 5792782"/>
              <a:gd name="connsiteX2878" fmla="*/ 7127296 w 7462755"/>
              <a:gd name="connsiteY2878" fmla="*/ 2530637 h 5792782"/>
              <a:gd name="connsiteX2879" fmla="*/ 7118275 w 7462755"/>
              <a:gd name="connsiteY2879" fmla="*/ 2523995 h 5792782"/>
              <a:gd name="connsiteX2880" fmla="*/ 7117656 w 7462755"/>
              <a:gd name="connsiteY2880" fmla="*/ 2508368 h 5792782"/>
              <a:gd name="connsiteX2881" fmla="*/ 7122312 w 7462755"/>
              <a:gd name="connsiteY2881" fmla="*/ 2515627 h 5792782"/>
              <a:gd name="connsiteX2882" fmla="*/ 7127298 w 7462755"/>
              <a:gd name="connsiteY2882" fmla="*/ 2490444 h 5792782"/>
              <a:gd name="connsiteX2883" fmla="*/ 2421231 w 7462755"/>
              <a:gd name="connsiteY2883" fmla="*/ 2489060 h 5792782"/>
              <a:gd name="connsiteX2884" fmla="*/ 2422503 w 7462755"/>
              <a:gd name="connsiteY2884" fmla="*/ 2520153 h 5792782"/>
              <a:gd name="connsiteX2885" fmla="*/ 2396390 w 7462755"/>
              <a:gd name="connsiteY2885" fmla="*/ 2523506 h 5792782"/>
              <a:gd name="connsiteX2886" fmla="*/ 2421231 w 7462755"/>
              <a:gd name="connsiteY2886" fmla="*/ 2489060 h 5792782"/>
              <a:gd name="connsiteX2887" fmla="*/ 2118948 w 7462755"/>
              <a:gd name="connsiteY2887" fmla="*/ 2480661 h 5792782"/>
              <a:gd name="connsiteX2888" fmla="*/ 2106509 w 7462755"/>
              <a:gd name="connsiteY2888" fmla="*/ 2497789 h 5792782"/>
              <a:gd name="connsiteX2889" fmla="*/ 2121095 w 7462755"/>
              <a:gd name="connsiteY2889" fmla="*/ 2535197 h 5792782"/>
              <a:gd name="connsiteX2890" fmla="*/ 2101853 w 7462755"/>
              <a:gd name="connsiteY2890" fmla="*/ 2490625 h 5792782"/>
              <a:gd name="connsiteX2891" fmla="*/ 2118948 w 7462755"/>
              <a:gd name="connsiteY2891" fmla="*/ 2480661 h 5792782"/>
              <a:gd name="connsiteX2892" fmla="*/ 978629 w 7462755"/>
              <a:gd name="connsiteY2892" fmla="*/ 2468752 h 5792782"/>
              <a:gd name="connsiteX2893" fmla="*/ 986589 w 7462755"/>
              <a:gd name="connsiteY2893" fmla="*/ 2507687 h 5792782"/>
              <a:gd name="connsiteX2894" fmla="*/ 947388 w 7462755"/>
              <a:gd name="connsiteY2894" fmla="*/ 2512701 h 5792782"/>
              <a:gd name="connsiteX2895" fmla="*/ 976303 w 7462755"/>
              <a:gd name="connsiteY2895" fmla="*/ 2469818 h 5792782"/>
              <a:gd name="connsiteX2896" fmla="*/ 978629 w 7462755"/>
              <a:gd name="connsiteY2896" fmla="*/ 2468752 h 5792782"/>
              <a:gd name="connsiteX2897" fmla="*/ 1929549 w 7462755"/>
              <a:gd name="connsiteY2897" fmla="*/ 2449925 h 5792782"/>
              <a:gd name="connsiteX2898" fmla="*/ 1851830 w 7462755"/>
              <a:gd name="connsiteY2898" fmla="*/ 2475517 h 5792782"/>
              <a:gd name="connsiteX2899" fmla="*/ 1929549 w 7462755"/>
              <a:gd name="connsiteY2899" fmla="*/ 2449925 h 5792782"/>
              <a:gd name="connsiteX2900" fmla="*/ 1448230 w 7462755"/>
              <a:gd name="connsiteY2900" fmla="*/ 2448154 h 5792782"/>
              <a:gd name="connsiteX2901" fmla="*/ 1474886 w 7462755"/>
              <a:gd name="connsiteY2901" fmla="*/ 2461057 h 5792782"/>
              <a:gd name="connsiteX2902" fmla="*/ 1444412 w 7462755"/>
              <a:gd name="connsiteY2902" fmla="*/ 2464897 h 5792782"/>
              <a:gd name="connsiteX2903" fmla="*/ 1448230 w 7462755"/>
              <a:gd name="connsiteY2903" fmla="*/ 2448154 h 5792782"/>
              <a:gd name="connsiteX2904" fmla="*/ 2690921 w 7462755"/>
              <a:gd name="connsiteY2904" fmla="*/ 2446801 h 5792782"/>
              <a:gd name="connsiteX2905" fmla="*/ 2688933 w 7462755"/>
              <a:gd name="connsiteY2905" fmla="*/ 2454698 h 5792782"/>
              <a:gd name="connsiteX2906" fmla="*/ 2677690 w 7462755"/>
              <a:gd name="connsiteY2906" fmla="*/ 2459191 h 5792782"/>
              <a:gd name="connsiteX2907" fmla="*/ 2677690 w 7462755"/>
              <a:gd name="connsiteY2907" fmla="*/ 2459194 h 5792782"/>
              <a:gd name="connsiteX2908" fmla="*/ 2682799 w 7462755"/>
              <a:gd name="connsiteY2908" fmla="*/ 2456157 h 5792782"/>
              <a:gd name="connsiteX2909" fmla="*/ 2690922 w 7462755"/>
              <a:gd name="connsiteY2909" fmla="*/ 2446801 h 5792782"/>
              <a:gd name="connsiteX2910" fmla="*/ 2655464 w 7462755"/>
              <a:gd name="connsiteY2910" fmla="*/ 2435599 h 5792782"/>
              <a:gd name="connsiteX2911" fmla="*/ 2678777 w 7462755"/>
              <a:gd name="connsiteY2911" fmla="*/ 2471837 h 5792782"/>
              <a:gd name="connsiteX2912" fmla="*/ 2678777 w 7462755"/>
              <a:gd name="connsiteY2912" fmla="*/ 2471833 h 5792782"/>
              <a:gd name="connsiteX2913" fmla="*/ 2666082 w 7462755"/>
              <a:gd name="connsiteY2913" fmla="*/ 2455814 h 5792782"/>
              <a:gd name="connsiteX2914" fmla="*/ 2655467 w 7462755"/>
              <a:gd name="connsiteY2914" fmla="*/ 2435602 h 5792782"/>
              <a:gd name="connsiteX2915" fmla="*/ 1797045 w 7462755"/>
              <a:gd name="connsiteY2915" fmla="*/ 2434714 h 5792782"/>
              <a:gd name="connsiteX2916" fmla="*/ 1811390 w 7462755"/>
              <a:gd name="connsiteY2916" fmla="*/ 2449339 h 5792782"/>
              <a:gd name="connsiteX2917" fmla="*/ 1788990 w 7462755"/>
              <a:gd name="connsiteY2917" fmla="*/ 2436641 h 5792782"/>
              <a:gd name="connsiteX2918" fmla="*/ 1797045 w 7462755"/>
              <a:gd name="connsiteY2918" fmla="*/ 2434714 h 5792782"/>
              <a:gd name="connsiteX2919" fmla="*/ 1255013 w 7462755"/>
              <a:gd name="connsiteY2919" fmla="*/ 2434266 h 5792782"/>
              <a:gd name="connsiteX2920" fmla="*/ 1316844 w 7462755"/>
              <a:gd name="connsiteY2920" fmla="*/ 2449730 h 5792782"/>
              <a:gd name="connsiteX2921" fmla="*/ 1273606 w 7462755"/>
              <a:gd name="connsiteY2921" fmla="*/ 2463177 h 5792782"/>
              <a:gd name="connsiteX2922" fmla="*/ 1255013 w 7462755"/>
              <a:gd name="connsiteY2922" fmla="*/ 2434266 h 5792782"/>
              <a:gd name="connsiteX2923" fmla="*/ 2572081 w 7462755"/>
              <a:gd name="connsiteY2923" fmla="*/ 2430615 h 5792782"/>
              <a:gd name="connsiteX2924" fmla="*/ 2572618 w 7462755"/>
              <a:gd name="connsiteY2924" fmla="*/ 2445080 h 5792782"/>
              <a:gd name="connsiteX2925" fmla="*/ 2572484 w 7462755"/>
              <a:gd name="connsiteY2925" fmla="*/ 2445799 h 5792782"/>
              <a:gd name="connsiteX2926" fmla="*/ 2570261 w 7462755"/>
              <a:gd name="connsiteY2926" fmla="*/ 2457595 h 5792782"/>
              <a:gd name="connsiteX2927" fmla="*/ 2573672 w 7462755"/>
              <a:gd name="connsiteY2927" fmla="*/ 2469545 h 5792782"/>
              <a:gd name="connsiteX2928" fmla="*/ 2573674 w 7462755"/>
              <a:gd name="connsiteY2928" fmla="*/ 2469558 h 5792782"/>
              <a:gd name="connsiteX2929" fmla="*/ 2585909 w 7462755"/>
              <a:gd name="connsiteY2929" fmla="*/ 2459355 h 5792782"/>
              <a:gd name="connsiteX2930" fmla="*/ 2585910 w 7462755"/>
              <a:gd name="connsiteY2930" fmla="*/ 2459353 h 5792782"/>
              <a:gd name="connsiteX2931" fmla="*/ 2573675 w 7462755"/>
              <a:gd name="connsiteY2931" fmla="*/ 2469557 h 5792782"/>
              <a:gd name="connsiteX2932" fmla="*/ 2573672 w 7462755"/>
              <a:gd name="connsiteY2932" fmla="*/ 2469545 h 5792782"/>
              <a:gd name="connsiteX2933" fmla="*/ 2570936 w 7462755"/>
              <a:gd name="connsiteY2933" fmla="*/ 2454068 h 5792782"/>
              <a:gd name="connsiteX2934" fmla="*/ 2572484 w 7462755"/>
              <a:gd name="connsiteY2934" fmla="*/ 2445799 h 5792782"/>
              <a:gd name="connsiteX2935" fmla="*/ 2572619 w 7462755"/>
              <a:gd name="connsiteY2935" fmla="*/ 2445078 h 5792782"/>
              <a:gd name="connsiteX2936" fmla="*/ 2572082 w 7462755"/>
              <a:gd name="connsiteY2936" fmla="*/ 2430616 h 5792782"/>
              <a:gd name="connsiteX2937" fmla="*/ 2532585 w 7462755"/>
              <a:gd name="connsiteY2937" fmla="*/ 2427785 h 5792782"/>
              <a:gd name="connsiteX2938" fmla="*/ 2564622 w 7462755"/>
              <a:gd name="connsiteY2938" fmla="*/ 2462850 h 5792782"/>
              <a:gd name="connsiteX2939" fmla="*/ 2564621 w 7462755"/>
              <a:gd name="connsiteY2939" fmla="*/ 2462848 h 5792782"/>
              <a:gd name="connsiteX2940" fmla="*/ 2552095 w 7462755"/>
              <a:gd name="connsiteY2940" fmla="*/ 2463453 h 5792782"/>
              <a:gd name="connsiteX2941" fmla="*/ 2542903 w 7462755"/>
              <a:gd name="connsiteY2941" fmla="*/ 2457123 h 5792782"/>
              <a:gd name="connsiteX2942" fmla="*/ 2532587 w 7462755"/>
              <a:gd name="connsiteY2942" fmla="*/ 2427787 h 5792782"/>
              <a:gd name="connsiteX2943" fmla="*/ 2493286 w 7462755"/>
              <a:gd name="connsiteY2943" fmla="*/ 2425081 h 5792782"/>
              <a:gd name="connsiteX2944" fmla="*/ 2504943 w 7462755"/>
              <a:gd name="connsiteY2944" fmla="*/ 2430474 h 5792782"/>
              <a:gd name="connsiteX2945" fmla="*/ 2511616 w 7462755"/>
              <a:gd name="connsiteY2945" fmla="*/ 2446142 h 5792782"/>
              <a:gd name="connsiteX2946" fmla="*/ 2500677 w 7462755"/>
              <a:gd name="connsiteY2946" fmla="*/ 2454633 h 5792782"/>
              <a:gd name="connsiteX2947" fmla="*/ 2499863 w 7462755"/>
              <a:gd name="connsiteY2947" fmla="*/ 2479000 h 5792782"/>
              <a:gd name="connsiteX2948" fmla="*/ 2481206 w 7462755"/>
              <a:gd name="connsiteY2948" fmla="*/ 2450088 h 5792782"/>
              <a:gd name="connsiteX2949" fmla="*/ 2469679 w 7462755"/>
              <a:gd name="connsiteY2949" fmla="*/ 2490687 h 5792782"/>
              <a:gd name="connsiteX2950" fmla="*/ 2441355 w 7462755"/>
              <a:gd name="connsiteY2950" fmla="*/ 2439505 h 5792782"/>
              <a:gd name="connsiteX2951" fmla="*/ 2464080 w 7462755"/>
              <a:gd name="connsiteY2951" fmla="*/ 2460084 h 5792782"/>
              <a:gd name="connsiteX2952" fmla="*/ 2476191 w 7462755"/>
              <a:gd name="connsiteY2952" fmla="*/ 2435043 h 5792782"/>
              <a:gd name="connsiteX2953" fmla="*/ 2493286 w 7462755"/>
              <a:gd name="connsiteY2953" fmla="*/ 2425081 h 5792782"/>
              <a:gd name="connsiteX2954" fmla="*/ 672485 w 7462755"/>
              <a:gd name="connsiteY2954" fmla="*/ 2422411 h 5792782"/>
              <a:gd name="connsiteX2955" fmla="*/ 695179 w 7462755"/>
              <a:gd name="connsiteY2955" fmla="*/ 2443019 h 5792782"/>
              <a:gd name="connsiteX2956" fmla="*/ 664705 w 7462755"/>
              <a:gd name="connsiteY2956" fmla="*/ 2446961 h 5792782"/>
              <a:gd name="connsiteX2957" fmla="*/ 672485 w 7462755"/>
              <a:gd name="connsiteY2957" fmla="*/ 2422411 h 5792782"/>
              <a:gd name="connsiteX2958" fmla="*/ 1871102 w 7462755"/>
              <a:gd name="connsiteY2958" fmla="*/ 2410395 h 5792782"/>
              <a:gd name="connsiteX2959" fmla="*/ 1867944 w 7462755"/>
              <a:gd name="connsiteY2959" fmla="*/ 2442144 h 5792782"/>
              <a:gd name="connsiteX2960" fmla="*/ 1850883 w 7462755"/>
              <a:gd name="connsiteY2960" fmla="*/ 2452170 h 5792782"/>
              <a:gd name="connsiteX2961" fmla="*/ 1871102 w 7462755"/>
              <a:gd name="connsiteY2961" fmla="*/ 2410395 h 5792782"/>
              <a:gd name="connsiteX2962" fmla="*/ 2168404 w 7462755"/>
              <a:gd name="connsiteY2962" fmla="*/ 2403791 h 5792782"/>
              <a:gd name="connsiteX2963" fmla="*/ 2186736 w 7462755"/>
              <a:gd name="connsiteY2963" fmla="*/ 2424920 h 5792782"/>
              <a:gd name="connsiteX2964" fmla="*/ 2189211 w 7462755"/>
              <a:gd name="connsiteY2964" fmla="*/ 2487272 h 5792782"/>
              <a:gd name="connsiteX2965" fmla="*/ 2171856 w 7462755"/>
              <a:gd name="connsiteY2965" fmla="*/ 2489518 h 5792782"/>
              <a:gd name="connsiteX2966" fmla="*/ 2168404 w 7462755"/>
              <a:gd name="connsiteY2966" fmla="*/ 2403791 h 5792782"/>
              <a:gd name="connsiteX2967" fmla="*/ 2412536 w 7462755"/>
              <a:gd name="connsiteY2967" fmla="*/ 2380442 h 5792782"/>
              <a:gd name="connsiteX2968" fmla="*/ 2410640 w 7462755"/>
              <a:gd name="connsiteY2968" fmla="*/ 2388498 h 5792782"/>
              <a:gd name="connsiteX2969" fmla="*/ 2404637 w 7462755"/>
              <a:gd name="connsiteY2969" fmla="*/ 2390156 h 5792782"/>
              <a:gd name="connsiteX2970" fmla="*/ 2391046 w 7462755"/>
              <a:gd name="connsiteY2970" fmla="*/ 2390957 h 5792782"/>
              <a:gd name="connsiteX2971" fmla="*/ 2391046 w 7462755"/>
              <a:gd name="connsiteY2971" fmla="*/ 2390959 h 5792782"/>
              <a:gd name="connsiteX2972" fmla="*/ 2412537 w 7462755"/>
              <a:gd name="connsiteY2972" fmla="*/ 2380442 h 5792782"/>
              <a:gd name="connsiteX2973" fmla="*/ 1314072 w 7462755"/>
              <a:gd name="connsiteY2973" fmla="*/ 2379728 h 5792782"/>
              <a:gd name="connsiteX2974" fmla="*/ 1350183 w 7462755"/>
              <a:gd name="connsiteY2974" fmla="*/ 2406394 h 5792782"/>
              <a:gd name="connsiteX2975" fmla="*/ 1306292 w 7462755"/>
              <a:gd name="connsiteY2975" fmla="*/ 2404114 h 5792782"/>
              <a:gd name="connsiteX2976" fmla="*/ 1314072 w 7462755"/>
              <a:gd name="connsiteY2976" fmla="*/ 2379728 h 5792782"/>
              <a:gd name="connsiteX2977" fmla="*/ 1497581 w 7462755"/>
              <a:gd name="connsiteY2977" fmla="*/ 2371878 h 5792782"/>
              <a:gd name="connsiteX2978" fmla="*/ 1520310 w 7462755"/>
              <a:gd name="connsiteY2978" fmla="*/ 2392525 h 5792782"/>
              <a:gd name="connsiteX2979" fmla="*/ 1503475 w 7462755"/>
              <a:gd name="connsiteY2979" fmla="*/ 2410395 h 5792782"/>
              <a:gd name="connsiteX2980" fmla="*/ 1494163 w 7462755"/>
              <a:gd name="connsiteY2980" fmla="*/ 2395942 h 5792782"/>
              <a:gd name="connsiteX2981" fmla="*/ 1497581 w 7462755"/>
              <a:gd name="connsiteY2981" fmla="*/ 2371878 h 5792782"/>
              <a:gd name="connsiteX2982" fmla="*/ 1401285 w 7462755"/>
              <a:gd name="connsiteY2982" fmla="*/ 2367601 h 5792782"/>
              <a:gd name="connsiteX2983" fmla="*/ 1471465 w 7462755"/>
              <a:gd name="connsiteY2983" fmla="*/ 2375232 h 5792782"/>
              <a:gd name="connsiteX2984" fmla="*/ 1472084 w 7462755"/>
              <a:gd name="connsiteY2984" fmla="*/ 2390832 h 5792782"/>
              <a:gd name="connsiteX2985" fmla="*/ 1427936 w 7462755"/>
              <a:gd name="connsiteY2985" fmla="*/ 2380800 h 5792782"/>
              <a:gd name="connsiteX2986" fmla="*/ 1424515 w 7462755"/>
              <a:gd name="connsiteY2986" fmla="*/ 2404764 h 5792782"/>
              <a:gd name="connsiteX2987" fmla="*/ 1383751 w 7462755"/>
              <a:gd name="connsiteY2987" fmla="*/ 2370838 h 5792782"/>
              <a:gd name="connsiteX2988" fmla="*/ 1401285 w 7462755"/>
              <a:gd name="connsiteY2988" fmla="*/ 2367601 h 5792782"/>
              <a:gd name="connsiteX2989" fmla="*/ 1370406 w 7462755"/>
              <a:gd name="connsiteY2989" fmla="*/ 2364686 h 5792782"/>
              <a:gd name="connsiteX2990" fmla="*/ 1344878 w 7462755"/>
              <a:gd name="connsiteY2990" fmla="*/ 2383638 h 5792782"/>
              <a:gd name="connsiteX2991" fmla="*/ 1370406 w 7462755"/>
              <a:gd name="connsiteY2991" fmla="*/ 2364686 h 5792782"/>
              <a:gd name="connsiteX2992" fmla="*/ 1041941 w 7462755"/>
              <a:gd name="connsiteY2992" fmla="*/ 2359603 h 5792782"/>
              <a:gd name="connsiteX2993" fmla="*/ 1025793 w 7462755"/>
              <a:gd name="connsiteY2993" fmla="*/ 2392945 h 5792782"/>
              <a:gd name="connsiteX2994" fmla="*/ 1041941 w 7462755"/>
              <a:gd name="connsiteY2994" fmla="*/ 2359603 h 5792782"/>
              <a:gd name="connsiteX2995" fmla="*/ 1256247 w 7462755"/>
              <a:gd name="connsiteY2995" fmla="*/ 2355730 h 5792782"/>
              <a:gd name="connsiteX2996" fmla="*/ 1283891 w 7462755"/>
              <a:gd name="connsiteY2996" fmla="*/ 2391383 h 5792782"/>
              <a:gd name="connsiteX2997" fmla="*/ 1235378 w 7462755"/>
              <a:gd name="connsiteY2997" fmla="*/ 2381906 h 5792782"/>
              <a:gd name="connsiteX2998" fmla="*/ 1256247 w 7462755"/>
              <a:gd name="connsiteY2998" fmla="*/ 2355730 h 5792782"/>
              <a:gd name="connsiteX2999" fmla="*/ 2116178 w 7462755"/>
              <a:gd name="connsiteY2999" fmla="*/ 2341028 h 5792782"/>
              <a:gd name="connsiteX3000" fmla="*/ 2113967 w 7462755"/>
              <a:gd name="connsiteY3000" fmla="*/ 2355895 h 5792782"/>
              <a:gd name="connsiteX3001" fmla="*/ 2122543 w 7462755"/>
              <a:gd name="connsiteY3001" fmla="*/ 2354051 h 5792782"/>
              <a:gd name="connsiteX3002" fmla="*/ 2125331 w 7462755"/>
              <a:gd name="connsiteY3002" fmla="*/ 2351763 h 5792782"/>
              <a:gd name="connsiteX3003" fmla="*/ 2125772 w 7462755"/>
              <a:gd name="connsiteY3003" fmla="*/ 2351603 h 5792782"/>
              <a:gd name="connsiteX3004" fmla="*/ 2133828 w 7462755"/>
              <a:gd name="connsiteY3004" fmla="*/ 2346713 h 5792782"/>
              <a:gd name="connsiteX3005" fmla="*/ 2133847 w 7462755"/>
              <a:gd name="connsiteY3005" fmla="*/ 2346705 h 5792782"/>
              <a:gd name="connsiteX3006" fmla="*/ 2140079 w 7462755"/>
              <a:gd name="connsiteY3006" fmla="*/ 2352572 h 5792782"/>
              <a:gd name="connsiteX3007" fmla="*/ 2140078 w 7462755"/>
              <a:gd name="connsiteY3007" fmla="*/ 2352566 h 5792782"/>
              <a:gd name="connsiteX3008" fmla="*/ 2133848 w 7462755"/>
              <a:gd name="connsiteY3008" fmla="*/ 2346700 h 5792782"/>
              <a:gd name="connsiteX3009" fmla="*/ 2133828 w 7462755"/>
              <a:gd name="connsiteY3009" fmla="*/ 2346713 h 5792782"/>
              <a:gd name="connsiteX3010" fmla="*/ 2128585 w 7462755"/>
              <a:gd name="connsiteY3010" fmla="*/ 2349092 h 5792782"/>
              <a:gd name="connsiteX3011" fmla="*/ 2125331 w 7462755"/>
              <a:gd name="connsiteY3011" fmla="*/ 2351763 h 5792782"/>
              <a:gd name="connsiteX3012" fmla="*/ 2113968 w 7462755"/>
              <a:gd name="connsiteY3012" fmla="*/ 2355891 h 5792782"/>
              <a:gd name="connsiteX3013" fmla="*/ 717258 w 7462755"/>
              <a:gd name="connsiteY3013" fmla="*/ 2338343 h 5792782"/>
              <a:gd name="connsiteX3014" fmla="*/ 727253 w 7462755"/>
              <a:gd name="connsiteY3014" fmla="*/ 2368362 h 5792782"/>
              <a:gd name="connsiteX3015" fmla="*/ 704853 w 7462755"/>
              <a:gd name="connsiteY3015" fmla="*/ 2355629 h 5792782"/>
              <a:gd name="connsiteX3016" fmla="*/ 717258 w 7462755"/>
              <a:gd name="connsiteY3016" fmla="*/ 2338343 h 5792782"/>
              <a:gd name="connsiteX3017" fmla="*/ 2493711 w 7462755"/>
              <a:gd name="connsiteY3017" fmla="*/ 2330919 h 5792782"/>
              <a:gd name="connsiteX3018" fmla="*/ 2493709 w 7462755"/>
              <a:gd name="connsiteY3018" fmla="*/ 2330922 h 5792782"/>
              <a:gd name="connsiteX3019" fmla="*/ 2516403 w 7462755"/>
              <a:gd name="connsiteY3019" fmla="*/ 2351498 h 5792782"/>
              <a:gd name="connsiteX3020" fmla="*/ 2516401 w 7462755"/>
              <a:gd name="connsiteY3020" fmla="*/ 2351495 h 5792782"/>
              <a:gd name="connsiteX3021" fmla="*/ 2507294 w 7462755"/>
              <a:gd name="connsiteY3021" fmla="*/ 2353535 h 5792782"/>
              <a:gd name="connsiteX3022" fmla="*/ 2502114 w 7462755"/>
              <a:gd name="connsiteY3022" fmla="*/ 2347384 h 5792782"/>
              <a:gd name="connsiteX3023" fmla="*/ 1824054 w 7462755"/>
              <a:gd name="connsiteY3023" fmla="*/ 2330268 h 5792782"/>
              <a:gd name="connsiteX3024" fmla="*/ 1815399 w 7462755"/>
              <a:gd name="connsiteY3024" fmla="*/ 2338684 h 5792782"/>
              <a:gd name="connsiteX3025" fmla="*/ 1802663 w 7462755"/>
              <a:gd name="connsiteY3025" fmla="*/ 2340781 h 5792782"/>
              <a:gd name="connsiteX3026" fmla="*/ 1802663 w 7462755"/>
              <a:gd name="connsiteY3026" fmla="*/ 2340784 h 5792782"/>
              <a:gd name="connsiteX3027" fmla="*/ 1824055 w 7462755"/>
              <a:gd name="connsiteY3027" fmla="*/ 2330269 h 5792782"/>
              <a:gd name="connsiteX3028" fmla="*/ 2340417 w 7462755"/>
              <a:gd name="connsiteY3028" fmla="*/ 2326911 h 5792782"/>
              <a:gd name="connsiteX3029" fmla="*/ 2340417 w 7462755"/>
              <a:gd name="connsiteY3029" fmla="*/ 2326913 h 5792782"/>
              <a:gd name="connsiteX3030" fmla="*/ 2402573 w 7462755"/>
              <a:gd name="connsiteY3030" fmla="*/ 2350421 h 5792782"/>
              <a:gd name="connsiteX3031" fmla="*/ 2402573 w 7462755"/>
              <a:gd name="connsiteY3031" fmla="*/ 2350419 h 5792782"/>
              <a:gd name="connsiteX3032" fmla="*/ 2372387 w 7462755"/>
              <a:gd name="connsiteY3032" fmla="*/ 2344661 h 5792782"/>
              <a:gd name="connsiteX3033" fmla="*/ 1880450 w 7462755"/>
              <a:gd name="connsiteY3033" fmla="*/ 2315260 h 5792782"/>
              <a:gd name="connsiteX3034" fmla="*/ 1881360 w 7462755"/>
              <a:gd name="connsiteY3034" fmla="*/ 2338603 h 5792782"/>
              <a:gd name="connsiteX3035" fmla="*/ 1902492 w 7462755"/>
              <a:gd name="connsiteY3035" fmla="*/ 2320238 h 5792782"/>
              <a:gd name="connsiteX3036" fmla="*/ 1902491 w 7462755"/>
              <a:gd name="connsiteY3036" fmla="*/ 2320239 h 5792782"/>
              <a:gd name="connsiteX3037" fmla="*/ 1895992 w 7462755"/>
              <a:gd name="connsiteY3037" fmla="*/ 2335758 h 5792782"/>
              <a:gd name="connsiteX3038" fmla="*/ 1881360 w 7462755"/>
              <a:gd name="connsiteY3038" fmla="*/ 2338602 h 5792782"/>
              <a:gd name="connsiteX3039" fmla="*/ 1329054 w 7462755"/>
              <a:gd name="connsiteY3039" fmla="*/ 2315131 h 5792782"/>
              <a:gd name="connsiteX3040" fmla="*/ 1330582 w 7462755"/>
              <a:gd name="connsiteY3040" fmla="*/ 2354037 h 5792782"/>
              <a:gd name="connsiteX3041" fmla="*/ 1305676 w 7462755"/>
              <a:gd name="connsiteY3041" fmla="*/ 2388652 h 5792782"/>
              <a:gd name="connsiteX3042" fmla="*/ 1287019 w 7462755"/>
              <a:gd name="connsiteY3042" fmla="*/ 2359604 h 5792782"/>
              <a:gd name="connsiteX3043" fmla="*/ 1329054 w 7462755"/>
              <a:gd name="connsiteY3043" fmla="*/ 2315131 h 5792782"/>
              <a:gd name="connsiteX3044" fmla="*/ 1893470 w 7462755"/>
              <a:gd name="connsiteY3044" fmla="*/ 2313602 h 5792782"/>
              <a:gd name="connsiteX3045" fmla="*/ 1890953 w 7462755"/>
              <a:gd name="connsiteY3045" fmla="*/ 2324853 h 5792782"/>
              <a:gd name="connsiteX3046" fmla="*/ 1890953 w 7462755"/>
              <a:gd name="connsiteY3046" fmla="*/ 2324855 h 5792782"/>
              <a:gd name="connsiteX3047" fmla="*/ 1893471 w 7462755"/>
              <a:gd name="connsiteY3047" fmla="*/ 2313602 h 5792782"/>
              <a:gd name="connsiteX3048" fmla="*/ 2304251 w 7462755"/>
              <a:gd name="connsiteY3048" fmla="*/ 2312245 h 5792782"/>
              <a:gd name="connsiteX3049" fmla="*/ 2304250 w 7462755"/>
              <a:gd name="connsiteY3049" fmla="*/ 2312247 h 5792782"/>
              <a:gd name="connsiteX3050" fmla="*/ 2305287 w 7462755"/>
              <a:gd name="connsiteY3050" fmla="*/ 2323559 h 5792782"/>
              <a:gd name="connsiteX3051" fmla="*/ 2335762 w 7462755"/>
              <a:gd name="connsiteY3051" fmla="*/ 2319685 h 5792782"/>
              <a:gd name="connsiteX3052" fmla="*/ 2305288 w 7462755"/>
              <a:gd name="connsiteY3052" fmla="*/ 2323557 h 5792782"/>
              <a:gd name="connsiteX3053" fmla="*/ 2646119 w 7462755"/>
              <a:gd name="connsiteY3053" fmla="*/ 2311415 h 5792782"/>
              <a:gd name="connsiteX3054" fmla="*/ 2646118 w 7462755"/>
              <a:gd name="connsiteY3054" fmla="*/ 2311420 h 5792782"/>
              <a:gd name="connsiteX3055" fmla="*/ 2665070 w 7462755"/>
              <a:gd name="connsiteY3055" fmla="*/ 2348210 h 5792782"/>
              <a:gd name="connsiteX3056" fmla="*/ 2665069 w 7462755"/>
              <a:gd name="connsiteY3056" fmla="*/ 2348206 h 5792782"/>
              <a:gd name="connsiteX3057" fmla="*/ 2660451 w 7462755"/>
              <a:gd name="connsiteY3057" fmla="*/ 2338786 h 5792782"/>
              <a:gd name="connsiteX3058" fmla="*/ 2655242 w 7462755"/>
              <a:gd name="connsiteY3058" fmla="*/ 2311606 h 5792782"/>
              <a:gd name="connsiteX3059" fmla="*/ 2408888 w 7462755"/>
              <a:gd name="connsiteY3059" fmla="*/ 2309474 h 5792782"/>
              <a:gd name="connsiteX3060" fmla="*/ 2406518 w 7462755"/>
              <a:gd name="connsiteY3060" fmla="*/ 2318150 h 5792782"/>
              <a:gd name="connsiteX3061" fmla="*/ 2406448 w 7462755"/>
              <a:gd name="connsiteY3061" fmla="*/ 2318375 h 5792782"/>
              <a:gd name="connsiteX3062" fmla="*/ 2405053 w 7462755"/>
              <a:gd name="connsiteY3062" fmla="*/ 2321707 h 5792782"/>
              <a:gd name="connsiteX3063" fmla="*/ 2404432 w 7462755"/>
              <a:gd name="connsiteY3063" fmla="*/ 2324858 h 5792782"/>
              <a:gd name="connsiteX3064" fmla="*/ 2403738 w 7462755"/>
              <a:gd name="connsiteY3064" fmla="*/ 2327089 h 5792782"/>
              <a:gd name="connsiteX3065" fmla="*/ 2403652 w 7462755"/>
              <a:gd name="connsiteY3065" fmla="*/ 2328815 h 5792782"/>
              <a:gd name="connsiteX3066" fmla="*/ 2403217 w 7462755"/>
              <a:gd name="connsiteY3066" fmla="*/ 2331023 h 5792782"/>
              <a:gd name="connsiteX3067" fmla="*/ 2402573 w 7462755"/>
              <a:gd name="connsiteY3067" fmla="*/ 2350414 h 5792782"/>
              <a:gd name="connsiteX3068" fmla="*/ 2403652 w 7462755"/>
              <a:gd name="connsiteY3068" fmla="*/ 2328815 h 5792782"/>
              <a:gd name="connsiteX3069" fmla="*/ 2404432 w 7462755"/>
              <a:gd name="connsiteY3069" fmla="*/ 2324858 h 5792782"/>
              <a:gd name="connsiteX3070" fmla="*/ 2406448 w 7462755"/>
              <a:gd name="connsiteY3070" fmla="*/ 2318375 h 5792782"/>
              <a:gd name="connsiteX3071" fmla="*/ 2407228 w 7462755"/>
              <a:gd name="connsiteY3071" fmla="*/ 2316513 h 5792782"/>
              <a:gd name="connsiteX3072" fmla="*/ 2408888 w 7462755"/>
              <a:gd name="connsiteY3072" fmla="*/ 2309476 h 5792782"/>
              <a:gd name="connsiteX3073" fmla="*/ 1805756 w 7462755"/>
              <a:gd name="connsiteY3073" fmla="*/ 2309200 h 5792782"/>
              <a:gd name="connsiteX3074" fmla="*/ 1805739 w 7462755"/>
              <a:gd name="connsiteY3074" fmla="*/ 2309225 h 5792782"/>
              <a:gd name="connsiteX3075" fmla="*/ 1797622 w 7462755"/>
              <a:gd name="connsiteY3075" fmla="*/ 2319693 h 5792782"/>
              <a:gd name="connsiteX3076" fmla="*/ 1787459 w 7462755"/>
              <a:gd name="connsiteY3076" fmla="*/ 2338014 h 5792782"/>
              <a:gd name="connsiteX3077" fmla="*/ 1784645 w 7462755"/>
              <a:gd name="connsiteY3077" fmla="*/ 2340640 h 5792782"/>
              <a:gd name="connsiteX3078" fmla="*/ 1781472 w 7462755"/>
              <a:gd name="connsiteY3078" fmla="*/ 2342304 h 5792782"/>
              <a:gd name="connsiteX3079" fmla="*/ 1771866 w 7462755"/>
              <a:gd name="connsiteY3079" fmla="*/ 2336941 h 5792782"/>
              <a:gd name="connsiteX3080" fmla="*/ 1771864 w 7462755"/>
              <a:gd name="connsiteY3080" fmla="*/ 2336943 h 5792782"/>
              <a:gd name="connsiteX3081" fmla="*/ 1780017 w 7462755"/>
              <a:gd name="connsiteY3081" fmla="*/ 2343066 h 5792782"/>
              <a:gd name="connsiteX3082" fmla="*/ 1781472 w 7462755"/>
              <a:gd name="connsiteY3082" fmla="*/ 2342304 h 5792782"/>
              <a:gd name="connsiteX3083" fmla="*/ 1782342 w 7462755"/>
              <a:gd name="connsiteY3083" fmla="*/ 2342789 h 5792782"/>
              <a:gd name="connsiteX3084" fmla="*/ 1784645 w 7462755"/>
              <a:gd name="connsiteY3084" fmla="*/ 2340640 h 5792782"/>
              <a:gd name="connsiteX3085" fmla="*/ 1786559 w 7462755"/>
              <a:gd name="connsiteY3085" fmla="*/ 2339637 h 5792782"/>
              <a:gd name="connsiteX3086" fmla="*/ 1787459 w 7462755"/>
              <a:gd name="connsiteY3086" fmla="*/ 2338014 h 5792782"/>
              <a:gd name="connsiteX3087" fmla="*/ 1788503 w 7462755"/>
              <a:gd name="connsiteY3087" fmla="*/ 2337040 h 5792782"/>
              <a:gd name="connsiteX3088" fmla="*/ 1793991 w 7462755"/>
              <a:gd name="connsiteY3088" fmla="*/ 2326929 h 5792782"/>
              <a:gd name="connsiteX3089" fmla="*/ 1805739 w 7462755"/>
              <a:gd name="connsiteY3089" fmla="*/ 2309225 h 5792782"/>
              <a:gd name="connsiteX3090" fmla="*/ 1805756 w 7462755"/>
              <a:gd name="connsiteY3090" fmla="*/ 2309204 h 5792782"/>
              <a:gd name="connsiteX3091" fmla="*/ 1013648 w 7462755"/>
              <a:gd name="connsiteY3091" fmla="*/ 2308324 h 5792782"/>
              <a:gd name="connsiteX3092" fmla="*/ 1045359 w 7462755"/>
              <a:gd name="connsiteY3092" fmla="*/ 2335645 h 5792782"/>
              <a:gd name="connsiteX3093" fmla="*/ 1023903 w 7462755"/>
              <a:gd name="connsiteY3093" fmla="*/ 2346159 h 5792782"/>
              <a:gd name="connsiteX3094" fmla="*/ 1013648 w 7462755"/>
              <a:gd name="connsiteY3094" fmla="*/ 2308324 h 5792782"/>
              <a:gd name="connsiteX3095" fmla="*/ 1844990 w 7462755"/>
              <a:gd name="connsiteY3095" fmla="*/ 2304123 h 5792782"/>
              <a:gd name="connsiteX3096" fmla="*/ 1838504 w 7462755"/>
              <a:gd name="connsiteY3096" fmla="*/ 2312292 h 5792782"/>
              <a:gd name="connsiteX3097" fmla="*/ 1827867 w 7462755"/>
              <a:gd name="connsiteY3097" fmla="*/ 2314116 h 5792782"/>
              <a:gd name="connsiteX3098" fmla="*/ 1827866 w 7462755"/>
              <a:gd name="connsiteY3098" fmla="*/ 2314124 h 5792782"/>
              <a:gd name="connsiteX3099" fmla="*/ 1844992 w 7462755"/>
              <a:gd name="connsiteY3099" fmla="*/ 2304125 h 5792782"/>
              <a:gd name="connsiteX3100" fmla="*/ 2385479 w 7462755"/>
              <a:gd name="connsiteY3100" fmla="*/ 2301833 h 5792782"/>
              <a:gd name="connsiteX3101" fmla="*/ 2378935 w 7462755"/>
              <a:gd name="connsiteY3101" fmla="*/ 2306432 h 5792782"/>
              <a:gd name="connsiteX3102" fmla="*/ 2378936 w 7462755"/>
              <a:gd name="connsiteY3102" fmla="*/ 2306434 h 5792782"/>
              <a:gd name="connsiteX3103" fmla="*/ 2385480 w 7462755"/>
              <a:gd name="connsiteY3103" fmla="*/ 2301834 h 5792782"/>
              <a:gd name="connsiteX3104" fmla="*/ 2120508 w 7462755"/>
              <a:gd name="connsiteY3104" fmla="*/ 2300184 h 5792782"/>
              <a:gd name="connsiteX3105" fmla="*/ 2117091 w 7462755"/>
              <a:gd name="connsiteY3105" fmla="*/ 2324175 h 5792782"/>
              <a:gd name="connsiteX3106" fmla="*/ 2094722 w 7462755"/>
              <a:gd name="connsiteY3106" fmla="*/ 2311347 h 5792782"/>
              <a:gd name="connsiteX3107" fmla="*/ 2069816 w 7462755"/>
              <a:gd name="connsiteY3107" fmla="*/ 2345926 h 5792782"/>
              <a:gd name="connsiteX3108" fmla="*/ 2047415 w 7462755"/>
              <a:gd name="connsiteY3108" fmla="*/ 2333067 h 5792782"/>
              <a:gd name="connsiteX3109" fmla="*/ 2029344 w 7462755"/>
              <a:gd name="connsiteY3109" fmla="*/ 2319651 h 5792782"/>
              <a:gd name="connsiteX3110" fmla="*/ 2029343 w 7462755"/>
              <a:gd name="connsiteY3110" fmla="*/ 2319651 h 5792782"/>
              <a:gd name="connsiteX3111" fmla="*/ 2047415 w 7462755"/>
              <a:gd name="connsiteY3111" fmla="*/ 2333069 h 5792782"/>
              <a:gd name="connsiteX3112" fmla="*/ 2069816 w 7462755"/>
              <a:gd name="connsiteY3112" fmla="*/ 2345929 h 5792782"/>
              <a:gd name="connsiteX3113" fmla="*/ 2094722 w 7462755"/>
              <a:gd name="connsiteY3113" fmla="*/ 2311350 h 5792782"/>
              <a:gd name="connsiteX3114" fmla="*/ 2117091 w 7462755"/>
              <a:gd name="connsiteY3114" fmla="*/ 2324180 h 5792782"/>
              <a:gd name="connsiteX3115" fmla="*/ 2120509 w 7462755"/>
              <a:gd name="connsiteY3115" fmla="*/ 2300184 h 5792782"/>
              <a:gd name="connsiteX3116" fmla="*/ 2203571 w 7462755"/>
              <a:gd name="connsiteY3116" fmla="*/ 2297517 h 5792782"/>
              <a:gd name="connsiteX3117" fmla="*/ 2227144 w 7462755"/>
              <a:gd name="connsiteY3117" fmla="*/ 2341502 h 5792782"/>
              <a:gd name="connsiteX3118" fmla="*/ 2203571 w 7462755"/>
              <a:gd name="connsiteY3118" fmla="*/ 2297517 h 5792782"/>
              <a:gd name="connsiteX3119" fmla="*/ 2142260 w 7462755"/>
              <a:gd name="connsiteY3119" fmla="*/ 2297448 h 5792782"/>
              <a:gd name="connsiteX3120" fmla="*/ 2142263 w 7462755"/>
              <a:gd name="connsiteY3120" fmla="*/ 2297476 h 5792782"/>
              <a:gd name="connsiteX3121" fmla="*/ 2143218 w 7462755"/>
              <a:gd name="connsiteY3121" fmla="*/ 2310928 h 5792782"/>
              <a:gd name="connsiteX3122" fmla="*/ 2144146 w 7462755"/>
              <a:gd name="connsiteY3122" fmla="*/ 2312401 h 5792782"/>
              <a:gd name="connsiteX3123" fmla="*/ 2144470 w 7462755"/>
              <a:gd name="connsiteY3123" fmla="*/ 2314964 h 5792782"/>
              <a:gd name="connsiteX3124" fmla="*/ 2146563 w 7462755"/>
              <a:gd name="connsiteY3124" fmla="*/ 2316225 h 5792782"/>
              <a:gd name="connsiteX3125" fmla="*/ 2147984 w 7462755"/>
              <a:gd name="connsiteY3125" fmla="*/ 2318475 h 5792782"/>
              <a:gd name="connsiteX3126" fmla="*/ 2149179 w 7462755"/>
              <a:gd name="connsiteY3126" fmla="*/ 2317804 h 5792782"/>
              <a:gd name="connsiteX3127" fmla="*/ 2150026 w 7462755"/>
              <a:gd name="connsiteY3127" fmla="*/ 2318315 h 5792782"/>
              <a:gd name="connsiteX3128" fmla="*/ 2152190 w 7462755"/>
              <a:gd name="connsiteY3128" fmla="*/ 2316112 h 5792782"/>
              <a:gd name="connsiteX3129" fmla="*/ 2154141 w 7462755"/>
              <a:gd name="connsiteY3129" fmla="*/ 2315017 h 5792782"/>
              <a:gd name="connsiteX3130" fmla="*/ 2154720 w 7462755"/>
              <a:gd name="connsiteY3130" fmla="*/ 2313538 h 5792782"/>
              <a:gd name="connsiteX3131" fmla="*/ 2155995 w 7462755"/>
              <a:gd name="connsiteY3131" fmla="*/ 2312242 h 5792782"/>
              <a:gd name="connsiteX3132" fmla="*/ 2159444 w 7462755"/>
              <a:gd name="connsiteY3132" fmla="*/ 2301467 h 5792782"/>
              <a:gd name="connsiteX3133" fmla="*/ 2159443 w 7462755"/>
              <a:gd name="connsiteY3133" fmla="*/ 2301465 h 5792782"/>
              <a:gd name="connsiteX3134" fmla="*/ 2154720 w 7462755"/>
              <a:gd name="connsiteY3134" fmla="*/ 2313538 h 5792782"/>
              <a:gd name="connsiteX3135" fmla="*/ 2152190 w 7462755"/>
              <a:gd name="connsiteY3135" fmla="*/ 2316112 h 5792782"/>
              <a:gd name="connsiteX3136" fmla="*/ 2149179 w 7462755"/>
              <a:gd name="connsiteY3136" fmla="*/ 2317804 h 5792782"/>
              <a:gd name="connsiteX3137" fmla="*/ 2146563 w 7462755"/>
              <a:gd name="connsiteY3137" fmla="*/ 2316225 h 5792782"/>
              <a:gd name="connsiteX3138" fmla="*/ 2144146 w 7462755"/>
              <a:gd name="connsiteY3138" fmla="*/ 2312401 h 5792782"/>
              <a:gd name="connsiteX3139" fmla="*/ 2142263 w 7462755"/>
              <a:gd name="connsiteY3139" fmla="*/ 2297476 h 5792782"/>
              <a:gd name="connsiteX3140" fmla="*/ 2142261 w 7462755"/>
              <a:gd name="connsiteY3140" fmla="*/ 2297448 h 5792782"/>
              <a:gd name="connsiteX3141" fmla="*/ 1938095 w 7462755"/>
              <a:gd name="connsiteY3141" fmla="*/ 2293263 h 5792782"/>
              <a:gd name="connsiteX3142" fmla="*/ 1938094 w 7462755"/>
              <a:gd name="connsiteY3142" fmla="*/ 2293264 h 5792782"/>
              <a:gd name="connsiteX3143" fmla="*/ 1937003 w 7462755"/>
              <a:gd name="connsiteY3143" fmla="*/ 2308028 h 5792782"/>
              <a:gd name="connsiteX3144" fmla="*/ 1937175 w 7462755"/>
              <a:gd name="connsiteY3144" fmla="*/ 2308089 h 5792782"/>
              <a:gd name="connsiteX3145" fmla="*/ 1963023 w 7462755"/>
              <a:gd name="connsiteY3145" fmla="*/ 2317285 h 5792782"/>
              <a:gd name="connsiteX3146" fmla="*/ 1967738 w 7462755"/>
              <a:gd name="connsiteY3146" fmla="*/ 2318008 h 5792782"/>
              <a:gd name="connsiteX3147" fmla="*/ 1971746 w 7462755"/>
              <a:gd name="connsiteY3147" fmla="*/ 2319186 h 5792782"/>
              <a:gd name="connsiteX3148" fmla="*/ 1973096 w 7462755"/>
              <a:gd name="connsiteY3148" fmla="*/ 2318826 h 5792782"/>
              <a:gd name="connsiteX3149" fmla="*/ 1976108 w 7462755"/>
              <a:gd name="connsiteY3149" fmla="*/ 2319288 h 5792782"/>
              <a:gd name="connsiteX3150" fmla="*/ 1989141 w 7462755"/>
              <a:gd name="connsiteY3150" fmla="*/ 2314559 h 5792782"/>
              <a:gd name="connsiteX3151" fmla="*/ 1989157 w 7462755"/>
              <a:gd name="connsiteY3151" fmla="*/ 2314556 h 5792782"/>
              <a:gd name="connsiteX3152" fmla="*/ 1989156 w 7462755"/>
              <a:gd name="connsiteY3152" fmla="*/ 2314556 h 5792782"/>
              <a:gd name="connsiteX3153" fmla="*/ 1989141 w 7462755"/>
              <a:gd name="connsiteY3153" fmla="*/ 2314559 h 5792782"/>
              <a:gd name="connsiteX3154" fmla="*/ 1973096 w 7462755"/>
              <a:gd name="connsiteY3154" fmla="*/ 2318826 h 5792782"/>
              <a:gd name="connsiteX3155" fmla="*/ 1967738 w 7462755"/>
              <a:gd name="connsiteY3155" fmla="*/ 2318008 h 5792782"/>
              <a:gd name="connsiteX3156" fmla="*/ 1954311 w 7462755"/>
              <a:gd name="connsiteY3156" fmla="*/ 2314056 h 5792782"/>
              <a:gd name="connsiteX3157" fmla="*/ 1937175 w 7462755"/>
              <a:gd name="connsiteY3157" fmla="*/ 2308089 h 5792782"/>
              <a:gd name="connsiteX3158" fmla="*/ 1937004 w 7462755"/>
              <a:gd name="connsiteY3158" fmla="*/ 2308028 h 5792782"/>
              <a:gd name="connsiteX3159" fmla="*/ 2360896 w 7462755"/>
              <a:gd name="connsiteY3159" fmla="*/ 2292986 h 5792782"/>
              <a:gd name="connsiteX3160" fmla="*/ 2365480 w 7462755"/>
              <a:gd name="connsiteY3160" fmla="*/ 2300545 h 5792782"/>
              <a:gd name="connsiteX3161" fmla="*/ 2366205 w 7462755"/>
              <a:gd name="connsiteY3161" fmla="*/ 2315843 h 5792782"/>
              <a:gd name="connsiteX3162" fmla="*/ 2365480 w 7462755"/>
              <a:gd name="connsiteY3162" fmla="*/ 2300543 h 5792782"/>
              <a:gd name="connsiteX3163" fmla="*/ 2360897 w 7462755"/>
              <a:gd name="connsiteY3163" fmla="*/ 2292986 h 5792782"/>
              <a:gd name="connsiteX3164" fmla="*/ 2317991 w 7462755"/>
              <a:gd name="connsiteY3164" fmla="*/ 2291073 h 5792782"/>
              <a:gd name="connsiteX3165" fmla="*/ 2317990 w 7462755"/>
              <a:gd name="connsiteY3165" fmla="*/ 2291075 h 5792782"/>
              <a:gd name="connsiteX3166" fmla="*/ 2318025 w 7462755"/>
              <a:gd name="connsiteY3166" fmla="*/ 2291207 h 5792782"/>
              <a:gd name="connsiteX3167" fmla="*/ 2322073 w 7462755"/>
              <a:gd name="connsiteY3167" fmla="*/ 2306868 h 5792782"/>
              <a:gd name="connsiteX3168" fmla="*/ 2322104 w 7462755"/>
              <a:gd name="connsiteY3168" fmla="*/ 2306994 h 5792782"/>
              <a:gd name="connsiteX3169" fmla="*/ 2322105 w 7462755"/>
              <a:gd name="connsiteY3169" fmla="*/ 2306991 h 5792782"/>
              <a:gd name="connsiteX3170" fmla="*/ 2322073 w 7462755"/>
              <a:gd name="connsiteY3170" fmla="*/ 2306868 h 5792782"/>
              <a:gd name="connsiteX3171" fmla="*/ 2320202 w 7462755"/>
              <a:gd name="connsiteY3171" fmla="*/ 2299277 h 5792782"/>
              <a:gd name="connsiteX3172" fmla="*/ 2318025 w 7462755"/>
              <a:gd name="connsiteY3172" fmla="*/ 2291207 h 5792782"/>
              <a:gd name="connsiteX3173" fmla="*/ 680629 w 7462755"/>
              <a:gd name="connsiteY3173" fmla="*/ 2287178 h 5792782"/>
              <a:gd name="connsiteX3174" fmla="*/ 686867 w 7462755"/>
              <a:gd name="connsiteY3174" fmla="*/ 2289485 h 5792782"/>
              <a:gd name="connsiteX3175" fmla="*/ 702348 w 7462755"/>
              <a:gd name="connsiteY3175" fmla="*/ 2293219 h 5792782"/>
              <a:gd name="connsiteX3176" fmla="*/ 698930 w 7462755"/>
              <a:gd name="connsiteY3176" fmla="*/ 2317278 h 5792782"/>
              <a:gd name="connsiteX3177" fmla="*/ 676201 w 7462755"/>
              <a:gd name="connsiteY3177" fmla="*/ 2296572 h 5792782"/>
              <a:gd name="connsiteX3178" fmla="*/ 680629 w 7462755"/>
              <a:gd name="connsiteY3178" fmla="*/ 2287178 h 5792782"/>
              <a:gd name="connsiteX3179" fmla="*/ 1654841 w 7462755"/>
              <a:gd name="connsiteY3179" fmla="*/ 2283810 h 5792782"/>
              <a:gd name="connsiteX3180" fmla="*/ 1653926 w 7462755"/>
              <a:gd name="connsiteY3180" fmla="*/ 2288381 h 5792782"/>
              <a:gd name="connsiteX3181" fmla="*/ 1652140 w 7462755"/>
              <a:gd name="connsiteY3181" fmla="*/ 2297288 h 5792782"/>
              <a:gd name="connsiteX3182" fmla="*/ 1665461 w 7462755"/>
              <a:gd name="connsiteY3182" fmla="*/ 2296042 h 5792782"/>
              <a:gd name="connsiteX3183" fmla="*/ 1665867 w 7462755"/>
              <a:gd name="connsiteY3183" fmla="*/ 2295908 h 5792782"/>
              <a:gd name="connsiteX3184" fmla="*/ 1670163 w 7462755"/>
              <a:gd name="connsiteY3184" fmla="*/ 2296025 h 5792782"/>
              <a:gd name="connsiteX3185" fmla="*/ 1677102 w 7462755"/>
              <a:gd name="connsiteY3185" fmla="*/ 2292212 h 5792782"/>
              <a:gd name="connsiteX3186" fmla="*/ 1677112 w 7462755"/>
              <a:gd name="connsiteY3186" fmla="*/ 2292208 h 5792782"/>
              <a:gd name="connsiteX3187" fmla="*/ 1677112 w 7462755"/>
              <a:gd name="connsiteY3187" fmla="*/ 2292205 h 5792782"/>
              <a:gd name="connsiteX3188" fmla="*/ 1677102 w 7462755"/>
              <a:gd name="connsiteY3188" fmla="*/ 2292212 h 5792782"/>
              <a:gd name="connsiteX3189" fmla="*/ 1665867 w 7462755"/>
              <a:gd name="connsiteY3189" fmla="*/ 2295908 h 5792782"/>
              <a:gd name="connsiteX3190" fmla="*/ 1660575 w 7462755"/>
              <a:gd name="connsiteY3190" fmla="*/ 2295762 h 5792782"/>
              <a:gd name="connsiteX3191" fmla="*/ 1652141 w 7462755"/>
              <a:gd name="connsiteY3191" fmla="*/ 2297284 h 5792782"/>
              <a:gd name="connsiteX3192" fmla="*/ 1653926 w 7462755"/>
              <a:gd name="connsiteY3192" fmla="*/ 2288381 h 5792782"/>
              <a:gd name="connsiteX3193" fmla="*/ 1654841 w 7462755"/>
              <a:gd name="connsiteY3193" fmla="*/ 2283811 h 5792782"/>
              <a:gd name="connsiteX3194" fmla="*/ 1868098 w 7462755"/>
              <a:gd name="connsiteY3194" fmla="*/ 2283201 h 5792782"/>
              <a:gd name="connsiteX3195" fmla="*/ 1866449 w 7462755"/>
              <a:gd name="connsiteY3195" fmla="*/ 2293443 h 5792782"/>
              <a:gd name="connsiteX3196" fmla="*/ 1877274 w 7462755"/>
              <a:gd name="connsiteY3196" fmla="*/ 2300693 h 5792782"/>
              <a:gd name="connsiteX3197" fmla="*/ 1880781 w 7462755"/>
              <a:gd name="connsiteY3197" fmla="*/ 2301237 h 5792782"/>
              <a:gd name="connsiteX3198" fmla="*/ 1882874 w 7462755"/>
              <a:gd name="connsiteY3198" fmla="*/ 2302374 h 5792782"/>
              <a:gd name="connsiteX3199" fmla="*/ 1884375 w 7462755"/>
              <a:gd name="connsiteY3199" fmla="*/ 2301791 h 5792782"/>
              <a:gd name="connsiteX3200" fmla="*/ 1888348 w 7462755"/>
              <a:gd name="connsiteY3200" fmla="*/ 2302406 h 5792782"/>
              <a:gd name="connsiteX3201" fmla="*/ 1898182 w 7462755"/>
              <a:gd name="connsiteY3201" fmla="*/ 2296438 h 5792782"/>
              <a:gd name="connsiteX3202" fmla="*/ 1898183 w 7462755"/>
              <a:gd name="connsiteY3202" fmla="*/ 2296435 h 5792782"/>
              <a:gd name="connsiteX3203" fmla="*/ 1884375 w 7462755"/>
              <a:gd name="connsiteY3203" fmla="*/ 2301791 h 5792782"/>
              <a:gd name="connsiteX3204" fmla="*/ 1880781 w 7462755"/>
              <a:gd name="connsiteY3204" fmla="*/ 2301237 h 5792782"/>
              <a:gd name="connsiteX3205" fmla="*/ 1866450 w 7462755"/>
              <a:gd name="connsiteY3205" fmla="*/ 2293442 h 5792782"/>
              <a:gd name="connsiteX3206" fmla="*/ 1868099 w 7462755"/>
              <a:gd name="connsiteY3206" fmla="*/ 2283201 h 5792782"/>
              <a:gd name="connsiteX3207" fmla="*/ 2339470 w 7462755"/>
              <a:gd name="connsiteY3207" fmla="*/ 2281457 h 5792782"/>
              <a:gd name="connsiteX3208" fmla="*/ 2339470 w 7462755"/>
              <a:gd name="connsiteY3208" fmla="*/ 2281459 h 5792782"/>
              <a:gd name="connsiteX3209" fmla="*/ 2343186 w 7462755"/>
              <a:gd name="connsiteY3209" fmla="*/ 2287518 h 5792782"/>
              <a:gd name="connsiteX3210" fmla="*/ 2346952 w 7462755"/>
              <a:gd name="connsiteY3210" fmla="*/ 2284385 h 5792782"/>
              <a:gd name="connsiteX3211" fmla="*/ 2346952 w 7462755"/>
              <a:gd name="connsiteY3211" fmla="*/ 2284382 h 5792782"/>
              <a:gd name="connsiteX3212" fmla="*/ 2343186 w 7462755"/>
              <a:gd name="connsiteY3212" fmla="*/ 2287516 h 5792782"/>
              <a:gd name="connsiteX3213" fmla="*/ 1857102 w 7462755"/>
              <a:gd name="connsiteY3213" fmla="*/ 2279018 h 5792782"/>
              <a:gd name="connsiteX3214" fmla="*/ 1853237 w 7462755"/>
              <a:gd name="connsiteY3214" fmla="*/ 2286314 h 5792782"/>
              <a:gd name="connsiteX3215" fmla="*/ 1853211 w 7462755"/>
              <a:gd name="connsiteY3215" fmla="*/ 2286338 h 5792782"/>
              <a:gd name="connsiteX3216" fmla="*/ 1845589 w 7462755"/>
              <a:gd name="connsiteY3216" fmla="*/ 2292122 h 5792782"/>
              <a:gd name="connsiteX3217" fmla="*/ 1840688 w 7462755"/>
              <a:gd name="connsiteY3217" fmla="*/ 2297633 h 5792782"/>
              <a:gd name="connsiteX3218" fmla="*/ 1840671 w 7462755"/>
              <a:gd name="connsiteY3218" fmla="*/ 2297647 h 5792782"/>
              <a:gd name="connsiteX3219" fmla="*/ 1840672 w 7462755"/>
              <a:gd name="connsiteY3219" fmla="*/ 2297650 h 5792782"/>
              <a:gd name="connsiteX3220" fmla="*/ 1840688 w 7462755"/>
              <a:gd name="connsiteY3220" fmla="*/ 2297633 h 5792782"/>
              <a:gd name="connsiteX3221" fmla="*/ 1853211 w 7462755"/>
              <a:gd name="connsiteY3221" fmla="*/ 2286338 h 5792782"/>
              <a:gd name="connsiteX3222" fmla="*/ 1853237 w 7462755"/>
              <a:gd name="connsiteY3222" fmla="*/ 2286317 h 5792782"/>
              <a:gd name="connsiteX3223" fmla="*/ 1857103 w 7462755"/>
              <a:gd name="connsiteY3223" fmla="*/ 2279020 h 5792782"/>
              <a:gd name="connsiteX3224" fmla="*/ 2355981 w 7462755"/>
              <a:gd name="connsiteY3224" fmla="*/ 2277977 h 5792782"/>
              <a:gd name="connsiteX3225" fmla="*/ 2355802 w 7462755"/>
              <a:gd name="connsiteY3225" fmla="*/ 2299681 h 5792782"/>
              <a:gd name="connsiteX3226" fmla="*/ 2348491 w 7462755"/>
              <a:gd name="connsiteY3226" fmla="*/ 2310373 h 5792782"/>
              <a:gd name="connsiteX3227" fmla="*/ 2348492 w 7462755"/>
              <a:gd name="connsiteY3227" fmla="*/ 2310375 h 5792782"/>
              <a:gd name="connsiteX3228" fmla="*/ 2355802 w 7462755"/>
              <a:gd name="connsiteY3228" fmla="*/ 2299683 h 5792782"/>
              <a:gd name="connsiteX3229" fmla="*/ 2355981 w 7462755"/>
              <a:gd name="connsiteY3229" fmla="*/ 2277977 h 5792782"/>
              <a:gd name="connsiteX3230" fmla="*/ 1760337 w 7462755"/>
              <a:gd name="connsiteY3230" fmla="*/ 2267849 h 5792782"/>
              <a:gd name="connsiteX3231" fmla="*/ 1760337 w 7462755"/>
              <a:gd name="connsiteY3231" fmla="*/ 2267850 h 5792782"/>
              <a:gd name="connsiteX3232" fmla="*/ 1760342 w 7462755"/>
              <a:gd name="connsiteY3232" fmla="*/ 2267858 h 5792782"/>
              <a:gd name="connsiteX3233" fmla="*/ 1767043 w 7462755"/>
              <a:gd name="connsiteY3233" fmla="*/ 2281427 h 5792782"/>
              <a:gd name="connsiteX3234" fmla="*/ 1770885 w 7462755"/>
              <a:gd name="connsiteY3234" fmla="*/ 2284305 h 5792782"/>
              <a:gd name="connsiteX3235" fmla="*/ 1771689 w 7462755"/>
              <a:gd name="connsiteY3235" fmla="*/ 2285560 h 5792782"/>
              <a:gd name="connsiteX3236" fmla="*/ 1782537 w 7462755"/>
              <a:gd name="connsiteY3236" fmla="*/ 2293818 h 5792782"/>
              <a:gd name="connsiteX3237" fmla="*/ 1792729 w 7462755"/>
              <a:gd name="connsiteY3237" fmla="*/ 2310756 h 5792782"/>
              <a:gd name="connsiteX3238" fmla="*/ 1792732 w 7462755"/>
              <a:gd name="connsiteY3238" fmla="*/ 2310762 h 5792782"/>
              <a:gd name="connsiteX3239" fmla="*/ 1792733 w 7462755"/>
              <a:gd name="connsiteY3239" fmla="*/ 2310762 h 5792782"/>
              <a:gd name="connsiteX3240" fmla="*/ 1792729 w 7462755"/>
              <a:gd name="connsiteY3240" fmla="*/ 2310756 h 5792782"/>
              <a:gd name="connsiteX3241" fmla="*/ 1786265 w 7462755"/>
              <a:gd name="connsiteY3241" fmla="*/ 2296656 h 5792782"/>
              <a:gd name="connsiteX3242" fmla="*/ 1782537 w 7462755"/>
              <a:gd name="connsiteY3242" fmla="*/ 2293818 h 5792782"/>
              <a:gd name="connsiteX3243" fmla="*/ 1781679 w 7462755"/>
              <a:gd name="connsiteY3243" fmla="*/ 2292390 h 5792782"/>
              <a:gd name="connsiteX3244" fmla="*/ 1770885 w 7462755"/>
              <a:gd name="connsiteY3244" fmla="*/ 2284305 h 5792782"/>
              <a:gd name="connsiteX3245" fmla="*/ 1760342 w 7462755"/>
              <a:gd name="connsiteY3245" fmla="*/ 2267858 h 5792782"/>
              <a:gd name="connsiteX3246" fmla="*/ 1892012 w 7462755"/>
              <a:gd name="connsiteY3246" fmla="*/ 2263908 h 5792782"/>
              <a:gd name="connsiteX3247" fmla="*/ 1889737 w 7462755"/>
              <a:gd name="connsiteY3247" fmla="*/ 2269727 h 5792782"/>
              <a:gd name="connsiteX3248" fmla="*/ 1896628 w 7462755"/>
              <a:gd name="connsiteY3248" fmla="*/ 2281818 h 5792782"/>
              <a:gd name="connsiteX3249" fmla="*/ 1896630 w 7462755"/>
              <a:gd name="connsiteY3249" fmla="*/ 2281817 h 5792782"/>
              <a:gd name="connsiteX3250" fmla="*/ 1889738 w 7462755"/>
              <a:gd name="connsiteY3250" fmla="*/ 2269725 h 5792782"/>
              <a:gd name="connsiteX3251" fmla="*/ 1878266 w 7462755"/>
              <a:gd name="connsiteY3251" fmla="*/ 2260623 h 5792782"/>
              <a:gd name="connsiteX3252" fmla="*/ 1878174 w 7462755"/>
              <a:gd name="connsiteY3252" fmla="*/ 2273265 h 5792782"/>
              <a:gd name="connsiteX3253" fmla="*/ 1878175 w 7462755"/>
              <a:gd name="connsiteY3253" fmla="*/ 2273264 h 5792782"/>
              <a:gd name="connsiteX3254" fmla="*/ 1878267 w 7462755"/>
              <a:gd name="connsiteY3254" fmla="*/ 2260624 h 5792782"/>
              <a:gd name="connsiteX3255" fmla="*/ 1825682 w 7462755"/>
              <a:gd name="connsiteY3255" fmla="*/ 2259516 h 5792782"/>
              <a:gd name="connsiteX3256" fmla="*/ 1825572 w 7462755"/>
              <a:gd name="connsiteY3256" fmla="*/ 2260956 h 5792782"/>
              <a:gd name="connsiteX3257" fmla="*/ 1823821 w 7462755"/>
              <a:gd name="connsiteY3257" fmla="*/ 2283971 h 5792782"/>
              <a:gd name="connsiteX3258" fmla="*/ 1816081 w 7462755"/>
              <a:gd name="connsiteY3258" fmla="*/ 2311432 h 5792782"/>
              <a:gd name="connsiteX3259" fmla="*/ 1816081 w 7462755"/>
              <a:gd name="connsiteY3259" fmla="*/ 2311433 h 5792782"/>
              <a:gd name="connsiteX3260" fmla="*/ 1818311 w 7462755"/>
              <a:gd name="connsiteY3260" fmla="*/ 2298642 h 5792782"/>
              <a:gd name="connsiteX3261" fmla="*/ 1823821 w 7462755"/>
              <a:gd name="connsiteY3261" fmla="*/ 2283975 h 5792782"/>
              <a:gd name="connsiteX3262" fmla="*/ 1825572 w 7462755"/>
              <a:gd name="connsiteY3262" fmla="*/ 2260956 h 5792782"/>
              <a:gd name="connsiteX3263" fmla="*/ 1825682 w 7462755"/>
              <a:gd name="connsiteY3263" fmla="*/ 2259517 h 5792782"/>
              <a:gd name="connsiteX3264" fmla="*/ 2013519 w 7462755"/>
              <a:gd name="connsiteY3264" fmla="*/ 2251149 h 5792782"/>
              <a:gd name="connsiteX3265" fmla="*/ 2013514 w 7462755"/>
              <a:gd name="connsiteY3265" fmla="*/ 2251152 h 5792782"/>
              <a:gd name="connsiteX3266" fmla="*/ 2002142 w 7462755"/>
              <a:gd name="connsiteY3266" fmla="*/ 2268736 h 5792782"/>
              <a:gd name="connsiteX3267" fmla="*/ 1968264 w 7462755"/>
              <a:gd name="connsiteY3267" fmla="*/ 2262464 h 5792782"/>
              <a:gd name="connsiteX3268" fmla="*/ 1952603 w 7462755"/>
              <a:gd name="connsiteY3268" fmla="*/ 2258991 h 5792782"/>
              <a:gd name="connsiteX3269" fmla="*/ 1952601 w 7462755"/>
              <a:gd name="connsiteY3269" fmla="*/ 2258992 h 5792782"/>
              <a:gd name="connsiteX3270" fmla="*/ 2013519 w 7462755"/>
              <a:gd name="connsiteY3270" fmla="*/ 2251149 h 5792782"/>
              <a:gd name="connsiteX3271" fmla="*/ 1040411 w 7462755"/>
              <a:gd name="connsiteY3271" fmla="*/ 2240421 h 5792782"/>
              <a:gd name="connsiteX3272" fmla="*/ 1050994 w 7462755"/>
              <a:gd name="connsiteY3272" fmla="*/ 2256552 h 5792782"/>
              <a:gd name="connsiteX3273" fmla="*/ 1016773 w 7462755"/>
              <a:gd name="connsiteY3273" fmla="*/ 2276642 h 5792782"/>
              <a:gd name="connsiteX3274" fmla="*/ 1029537 w 7462755"/>
              <a:gd name="connsiteY3274" fmla="*/ 2267168 h 5792782"/>
              <a:gd name="connsiteX3275" fmla="*/ 1032921 w 7462755"/>
              <a:gd name="connsiteY3275" fmla="*/ 2243208 h 5792782"/>
              <a:gd name="connsiteX3276" fmla="*/ 1040411 w 7462755"/>
              <a:gd name="connsiteY3276" fmla="*/ 2240421 h 5792782"/>
              <a:gd name="connsiteX3277" fmla="*/ 1420523 w 7462755"/>
              <a:gd name="connsiteY3277" fmla="*/ 2237677 h 5792782"/>
              <a:gd name="connsiteX3278" fmla="*/ 1418299 w 7462755"/>
              <a:gd name="connsiteY3278" fmla="*/ 2248806 h 5792782"/>
              <a:gd name="connsiteX3279" fmla="*/ 1431590 w 7462755"/>
              <a:gd name="connsiteY3279" fmla="*/ 2247601 h 5792782"/>
              <a:gd name="connsiteX3280" fmla="*/ 1431996 w 7462755"/>
              <a:gd name="connsiteY3280" fmla="*/ 2247469 h 5792782"/>
              <a:gd name="connsiteX3281" fmla="*/ 1436296 w 7462755"/>
              <a:gd name="connsiteY3281" fmla="*/ 2247600 h 5792782"/>
              <a:gd name="connsiteX3282" fmla="*/ 1443255 w 7462755"/>
              <a:gd name="connsiteY3282" fmla="*/ 2243791 h 5792782"/>
              <a:gd name="connsiteX3283" fmla="*/ 1443262 w 7462755"/>
              <a:gd name="connsiteY3283" fmla="*/ 2243788 h 5792782"/>
              <a:gd name="connsiteX3284" fmla="*/ 1443262 w 7462755"/>
              <a:gd name="connsiteY3284" fmla="*/ 2243787 h 5792782"/>
              <a:gd name="connsiteX3285" fmla="*/ 1443255 w 7462755"/>
              <a:gd name="connsiteY3285" fmla="*/ 2243791 h 5792782"/>
              <a:gd name="connsiteX3286" fmla="*/ 1431996 w 7462755"/>
              <a:gd name="connsiteY3286" fmla="*/ 2247469 h 5792782"/>
              <a:gd name="connsiteX3287" fmla="*/ 1426706 w 7462755"/>
              <a:gd name="connsiteY3287" fmla="*/ 2247310 h 5792782"/>
              <a:gd name="connsiteX3288" fmla="*/ 1418300 w 7462755"/>
              <a:gd name="connsiteY3288" fmla="*/ 2248802 h 5792782"/>
              <a:gd name="connsiteX3289" fmla="*/ 1420524 w 7462755"/>
              <a:gd name="connsiteY3289" fmla="*/ 2237677 h 5792782"/>
              <a:gd name="connsiteX3290" fmla="*/ 1395310 w 7462755"/>
              <a:gd name="connsiteY3290" fmla="*/ 2220446 h 5792782"/>
              <a:gd name="connsiteX3291" fmla="*/ 1383163 w 7462755"/>
              <a:gd name="connsiteY3291" fmla="*/ 2237290 h 5792782"/>
              <a:gd name="connsiteX3292" fmla="*/ 1346059 w 7462755"/>
              <a:gd name="connsiteY3292" fmla="*/ 2237775 h 5792782"/>
              <a:gd name="connsiteX3293" fmla="*/ 1334589 w 7462755"/>
              <a:gd name="connsiteY3293" fmla="*/ 2236104 h 5792782"/>
              <a:gd name="connsiteX3294" fmla="*/ 1334588 w 7462755"/>
              <a:gd name="connsiteY3294" fmla="*/ 2236108 h 5792782"/>
              <a:gd name="connsiteX3295" fmla="*/ 1395311 w 7462755"/>
              <a:gd name="connsiteY3295" fmla="*/ 2220447 h 5792782"/>
              <a:gd name="connsiteX3296" fmla="*/ 7048142 w 7462755"/>
              <a:gd name="connsiteY3296" fmla="*/ 2212641 h 5792782"/>
              <a:gd name="connsiteX3297" fmla="*/ 7058101 w 7462755"/>
              <a:gd name="connsiteY3297" fmla="*/ 2215918 h 5792782"/>
              <a:gd name="connsiteX3298" fmla="*/ 7067874 w 7462755"/>
              <a:gd name="connsiteY3298" fmla="*/ 2248351 h 5792782"/>
              <a:gd name="connsiteX3299" fmla="*/ 7040490 w 7462755"/>
              <a:gd name="connsiteY3299" fmla="*/ 2220577 h 5792782"/>
              <a:gd name="connsiteX3300" fmla="*/ 7048142 w 7462755"/>
              <a:gd name="connsiteY3300" fmla="*/ 2212641 h 5792782"/>
              <a:gd name="connsiteX3301" fmla="*/ 7017701 w 7462755"/>
              <a:gd name="connsiteY3301" fmla="*/ 2200031 h 5792782"/>
              <a:gd name="connsiteX3302" fmla="*/ 7009908 w 7462755"/>
              <a:gd name="connsiteY3302" fmla="*/ 2213171 h 5792782"/>
              <a:gd name="connsiteX3303" fmla="*/ 7006674 w 7462755"/>
              <a:gd name="connsiteY3303" fmla="*/ 2215502 h 5792782"/>
              <a:gd name="connsiteX3304" fmla="*/ 7007186 w 7462755"/>
              <a:gd name="connsiteY3304" fmla="*/ 2213650 h 5792782"/>
              <a:gd name="connsiteX3305" fmla="*/ 7017701 w 7462755"/>
              <a:gd name="connsiteY3305" fmla="*/ 2200031 h 5792782"/>
              <a:gd name="connsiteX3306" fmla="*/ 886470 w 7462755"/>
              <a:gd name="connsiteY3306" fmla="*/ 2191468 h 5792782"/>
              <a:gd name="connsiteX3307" fmla="*/ 897672 w 7462755"/>
              <a:gd name="connsiteY3307" fmla="*/ 2252614 h 5792782"/>
              <a:gd name="connsiteX3308" fmla="*/ 856908 w 7462755"/>
              <a:gd name="connsiteY3308" fmla="*/ 2218719 h 5792782"/>
              <a:gd name="connsiteX3309" fmla="*/ 865307 w 7462755"/>
              <a:gd name="connsiteY3309" fmla="*/ 2209831 h 5792782"/>
              <a:gd name="connsiteX3310" fmla="*/ 865013 w 7462755"/>
              <a:gd name="connsiteY3310" fmla="*/ 2202018 h 5792782"/>
              <a:gd name="connsiteX3311" fmla="*/ 886470 w 7462755"/>
              <a:gd name="connsiteY3311" fmla="*/ 2191468 h 5792782"/>
              <a:gd name="connsiteX3312" fmla="*/ 733185 w 7462755"/>
              <a:gd name="connsiteY3312" fmla="*/ 2183908 h 5792782"/>
              <a:gd name="connsiteX3313" fmla="*/ 741525 w 7462755"/>
              <a:gd name="connsiteY3313" fmla="*/ 2185245 h 5792782"/>
              <a:gd name="connsiteX3314" fmla="*/ 755875 w 7462755"/>
              <a:gd name="connsiteY3314" fmla="*/ 2208008 h 5792782"/>
              <a:gd name="connsiteX3315" fmla="*/ 729109 w 7462755"/>
              <a:gd name="connsiteY3315" fmla="*/ 2195861 h 5792782"/>
              <a:gd name="connsiteX3316" fmla="*/ 733185 w 7462755"/>
              <a:gd name="connsiteY3316" fmla="*/ 2183908 h 5792782"/>
              <a:gd name="connsiteX3317" fmla="*/ 1284248 w 7462755"/>
              <a:gd name="connsiteY3317" fmla="*/ 2179744 h 5792782"/>
              <a:gd name="connsiteX3318" fmla="*/ 1278478 w 7462755"/>
              <a:gd name="connsiteY3318" fmla="*/ 2200084 h 5792782"/>
              <a:gd name="connsiteX3319" fmla="*/ 1274946 w 7462755"/>
              <a:gd name="connsiteY3319" fmla="*/ 2209202 h 5792782"/>
              <a:gd name="connsiteX3320" fmla="*/ 1268067 w 7462755"/>
              <a:gd name="connsiteY3320" fmla="*/ 2213148 h 5792782"/>
              <a:gd name="connsiteX3321" fmla="*/ 1268067 w 7462755"/>
              <a:gd name="connsiteY3321" fmla="*/ 2213152 h 5792782"/>
              <a:gd name="connsiteX3322" fmla="*/ 1284249 w 7462755"/>
              <a:gd name="connsiteY3322" fmla="*/ 2179745 h 5792782"/>
              <a:gd name="connsiteX3323" fmla="*/ 916944 w 7462755"/>
              <a:gd name="connsiteY3323" fmla="*/ 2174241 h 5792782"/>
              <a:gd name="connsiteX3324" fmla="*/ 927643 w 7462755"/>
              <a:gd name="connsiteY3324" fmla="*/ 2180246 h 5792782"/>
              <a:gd name="connsiteX3325" fmla="*/ 952078 w 7462755"/>
              <a:gd name="connsiteY3325" fmla="*/ 2190845 h 5792782"/>
              <a:gd name="connsiteX3326" fmla="*/ 907927 w 7462755"/>
              <a:gd name="connsiteY3326" fmla="*/ 2180756 h 5792782"/>
              <a:gd name="connsiteX3327" fmla="*/ 916944 w 7462755"/>
              <a:gd name="connsiteY3327" fmla="*/ 2174241 h 5792782"/>
              <a:gd name="connsiteX3328" fmla="*/ 1270867 w 7462755"/>
              <a:gd name="connsiteY3328" fmla="*/ 2173656 h 5792782"/>
              <a:gd name="connsiteX3329" fmla="*/ 1274144 w 7462755"/>
              <a:gd name="connsiteY3329" fmla="*/ 2187917 h 5792782"/>
              <a:gd name="connsiteX3330" fmla="*/ 1274144 w 7462755"/>
              <a:gd name="connsiteY3330" fmla="*/ 2187916 h 5792782"/>
              <a:gd name="connsiteX3331" fmla="*/ 1270868 w 7462755"/>
              <a:gd name="connsiteY3331" fmla="*/ 2173656 h 5792782"/>
              <a:gd name="connsiteX3332" fmla="*/ 2022635 w 7462755"/>
              <a:gd name="connsiteY3332" fmla="*/ 2148128 h 5792782"/>
              <a:gd name="connsiteX3333" fmla="*/ 2007332 w 7462755"/>
              <a:gd name="connsiteY3333" fmla="*/ 2149100 h 5792782"/>
              <a:gd name="connsiteX3334" fmla="*/ 1977282 w 7462755"/>
              <a:gd name="connsiteY3334" fmla="*/ 2163110 h 5792782"/>
              <a:gd name="connsiteX3335" fmla="*/ 1961719 w 7462755"/>
              <a:gd name="connsiteY3335" fmla="*/ 2155878 h 5792782"/>
              <a:gd name="connsiteX3336" fmla="*/ 1961718 w 7462755"/>
              <a:gd name="connsiteY3336" fmla="*/ 2155880 h 5792782"/>
              <a:gd name="connsiteX3337" fmla="*/ 2022636 w 7462755"/>
              <a:gd name="connsiteY3337" fmla="*/ 2148130 h 5792782"/>
              <a:gd name="connsiteX3338" fmla="*/ 1969938 w 7462755"/>
              <a:gd name="connsiteY3338" fmla="*/ 2142312 h 5792782"/>
              <a:gd name="connsiteX3339" fmla="*/ 1963496 w 7462755"/>
              <a:gd name="connsiteY3339" fmla="*/ 2152945 h 5792782"/>
              <a:gd name="connsiteX3340" fmla="*/ 1969939 w 7462755"/>
              <a:gd name="connsiteY3340" fmla="*/ 2142312 h 5792782"/>
              <a:gd name="connsiteX3341" fmla="*/ 1906722 w 7462755"/>
              <a:gd name="connsiteY3341" fmla="*/ 2138610 h 5792782"/>
              <a:gd name="connsiteX3342" fmla="*/ 1904444 w 7462755"/>
              <a:gd name="connsiteY3342" fmla="*/ 2147476 h 5792782"/>
              <a:gd name="connsiteX3343" fmla="*/ 1905391 w 7462755"/>
              <a:gd name="connsiteY3343" fmla="*/ 2170856 h 5792782"/>
              <a:gd name="connsiteX3344" fmla="*/ 1913248 w 7462755"/>
              <a:gd name="connsiteY3344" fmla="*/ 2170243 h 5792782"/>
              <a:gd name="connsiteX3345" fmla="*/ 1915334 w 7462755"/>
              <a:gd name="connsiteY3345" fmla="*/ 2168214 h 5792782"/>
              <a:gd name="connsiteX3346" fmla="*/ 1915956 w 7462755"/>
              <a:gd name="connsiteY3346" fmla="*/ 2168048 h 5792782"/>
              <a:gd name="connsiteX3347" fmla="*/ 1923364 w 7462755"/>
              <a:gd name="connsiteY3347" fmla="*/ 2160391 h 5792782"/>
              <a:gd name="connsiteX3348" fmla="*/ 1923371 w 7462755"/>
              <a:gd name="connsiteY3348" fmla="*/ 2160385 h 5792782"/>
              <a:gd name="connsiteX3349" fmla="*/ 1931209 w 7462755"/>
              <a:gd name="connsiteY3349" fmla="*/ 2159754 h 5792782"/>
              <a:gd name="connsiteX3350" fmla="*/ 1931209 w 7462755"/>
              <a:gd name="connsiteY3350" fmla="*/ 2159752 h 5792782"/>
              <a:gd name="connsiteX3351" fmla="*/ 1923372 w 7462755"/>
              <a:gd name="connsiteY3351" fmla="*/ 2160383 h 5792782"/>
              <a:gd name="connsiteX3352" fmla="*/ 1923364 w 7462755"/>
              <a:gd name="connsiteY3352" fmla="*/ 2160391 h 5792782"/>
              <a:gd name="connsiteX3353" fmla="*/ 1918313 w 7462755"/>
              <a:gd name="connsiteY3353" fmla="*/ 2165317 h 5792782"/>
              <a:gd name="connsiteX3354" fmla="*/ 1915334 w 7462755"/>
              <a:gd name="connsiteY3354" fmla="*/ 2168214 h 5792782"/>
              <a:gd name="connsiteX3355" fmla="*/ 1905392 w 7462755"/>
              <a:gd name="connsiteY3355" fmla="*/ 2170854 h 5792782"/>
              <a:gd name="connsiteX3356" fmla="*/ 1904445 w 7462755"/>
              <a:gd name="connsiteY3356" fmla="*/ 2147475 h 5792782"/>
              <a:gd name="connsiteX3357" fmla="*/ 1906723 w 7462755"/>
              <a:gd name="connsiteY3357" fmla="*/ 2138610 h 5792782"/>
              <a:gd name="connsiteX3358" fmla="*/ 2057152 w 7462755"/>
              <a:gd name="connsiteY3358" fmla="*/ 2135883 h 5792782"/>
              <a:gd name="connsiteX3359" fmla="*/ 2057151 w 7462755"/>
              <a:gd name="connsiteY3359" fmla="*/ 2135885 h 5792782"/>
              <a:gd name="connsiteX3360" fmla="*/ 2070034 w 7462755"/>
              <a:gd name="connsiteY3360" fmla="*/ 2149407 h 5792782"/>
              <a:gd name="connsiteX3361" fmla="*/ 2070078 w 7462755"/>
              <a:gd name="connsiteY3361" fmla="*/ 2149431 h 5792782"/>
              <a:gd name="connsiteX3362" fmla="*/ 2082564 w 7462755"/>
              <a:gd name="connsiteY3362" fmla="*/ 2156797 h 5792782"/>
              <a:gd name="connsiteX3363" fmla="*/ 2106509 w 7462755"/>
              <a:gd name="connsiteY3363" fmla="*/ 2168625 h 5792782"/>
              <a:gd name="connsiteX3364" fmla="*/ 2106607 w 7462755"/>
              <a:gd name="connsiteY3364" fmla="*/ 2168675 h 5792782"/>
              <a:gd name="connsiteX3365" fmla="*/ 2106608 w 7462755"/>
              <a:gd name="connsiteY3365" fmla="*/ 2168673 h 5792782"/>
              <a:gd name="connsiteX3366" fmla="*/ 2106509 w 7462755"/>
              <a:gd name="connsiteY3366" fmla="*/ 2168625 h 5792782"/>
              <a:gd name="connsiteX3367" fmla="*/ 2088699 w 7462755"/>
              <a:gd name="connsiteY3367" fmla="*/ 2159405 h 5792782"/>
              <a:gd name="connsiteX3368" fmla="*/ 2070078 w 7462755"/>
              <a:gd name="connsiteY3368" fmla="*/ 2149431 h 5792782"/>
              <a:gd name="connsiteX3369" fmla="*/ 2070035 w 7462755"/>
              <a:gd name="connsiteY3369" fmla="*/ 2149406 h 5792782"/>
              <a:gd name="connsiteX3370" fmla="*/ 2057152 w 7462755"/>
              <a:gd name="connsiteY3370" fmla="*/ 2135883 h 5792782"/>
              <a:gd name="connsiteX3371" fmla="*/ 1943355 w 7462755"/>
              <a:gd name="connsiteY3371" fmla="*/ 2134580 h 5792782"/>
              <a:gd name="connsiteX3372" fmla="*/ 1943356 w 7462755"/>
              <a:gd name="connsiteY3372" fmla="*/ 2134582 h 5792782"/>
              <a:gd name="connsiteX3373" fmla="*/ 1943366 w 7462755"/>
              <a:gd name="connsiteY3373" fmla="*/ 2134582 h 5792782"/>
              <a:gd name="connsiteX3374" fmla="*/ 1951276 w 7462755"/>
              <a:gd name="connsiteY3374" fmla="*/ 2136274 h 5792782"/>
              <a:gd name="connsiteX3375" fmla="*/ 1955867 w 7462755"/>
              <a:gd name="connsiteY3375" fmla="*/ 2140431 h 5792782"/>
              <a:gd name="connsiteX3376" fmla="*/ 1956726 w 7462755"/>
              <a:gd name="connsiteY3376" fmla="*/ 2140365 h 5792782"/>
              <a:gd name="connsiteX3377" fmla="*/ 1958341 w 7462755"/>
              <a:gd name="connsiteY3377" fmla="*/ 2141653 h 5792782"/>
              <a:gd name="connsiteX3378" fmla="*/ 1965421 w 7462755"/>
              <a:gd name="connsiteY3378" fmla="*/ 2139697 h 5792782"/>
              <a:gd name="connsiteX3379" fmla="*/ 1965430 w 7462755"/>
              <a:gd name="connsiteY3379" fmla="*/ 2139697 h 5792782"/>
              <a:gd name="connsiteX3380" fmla="*/ 1965430 w 7462755"/>
              <a:gd name="connsiteY3380" fmla="*/ 2139695 h 5792782"/>
              <a:gd name="connsiteX3381" fmla="*/ 1965421 w 7462755"/>
              <a:gd name="connsiteY3381" fmla="*/ 2139697 h 5792782"/>
              <a:gd name="connsiteX3382" fmla="*/ 1956726 w 7462755"/>
              <a:gd name="connsiteY3382" fmla="*/ 2140365 h 5792782"/>
              <a:gd name="connsiteX3383" fmla="*/ 1951705 w 7462755"/>
              <a:gd name="connsiteY3383" fmla="*/ 2136365 h 5792782"/>
              <a:gd name="connsiteX3384" fmla="*/ 1951276 w 7462755"/>
              <a:gd name="connsiteY3384" fmla="*/ 2136274 h 5792782"/>
              <a:gd name="connsiteX3385" fmla="*/ 1949473 w 7462755"/>
              <a:gd name="connsiteY3385" fmla="*/ 2134640 h 5792782"/>
              <a:gd name="connsiteX3386" fmla="*/ 1943366 w 7462755"/>
              <a:gd name="connsiteY3386" fmla="*/ 2134582 h 5792782"/>
              <a:gd name="connsiteX3387" fmla="*/ 981221 w 7462755"/>
              <a:gd name="connsiteY3387" fmla="*/ 2134273 h 5792782"/>
              <a:gd name="connsiteX3388" fmla="*/ 1006876 w 7462755"/>
              <a:gd name="connsiteY3388" fmla="*/ 2136930 h 5792782"/>
              <a:gd name="connsiteX3389" fmla="*/ 995708 w 7462755"/>
              <a:gd name="connsiteY3389" fmla="*/ 2185316 h 5792782"/>
              <a:gd name="connsiteX3390" fmla="*/ 960869 w 7462755"/>
              <a:gd name="connsiteY3390" fmla="*/ 2189807 h 5792782"/>
              <a:gd name="connsiteX3391" fmla="*/ 958151 w 7462755"/>
              <a:gd name="connsiteY3391" fmla="*/ 2149499 h 5792782"/>
              <a:gd name="connsiteX3392" fmla="*/ 947400 w 7462755"/>
              <a:gd name="connsiteY3392" fmla="*/ 2139891 h 5792782"/>
              <a:gd name="connsiteX3393" fmla="*/ 963603 w 7462755"/>
              <a:gd name="connsiteY3393" fmla="*/ 2150279 h 5792782"/>
              <a:gd name="connsiteX3394" fmla="*/ 981221 w 7462755"/>
              <a:gd name="connsiteY3394" fmla="*/ 2134273 h 5792782"/>
              <a:gd name="connsiteX3395" fmla="*/ 2144539 w 7462755"/>
              <a:gd name="connsiteY3395" fmla="*/ 2132632 h 5792782"/>
              <a:gd name="connsiteX3396" fmla="*/ 2128745 w 7462755"/>
              <a:gd name="connsiteY3396" fmla="*/ 2146443 h 5792782"/>
              <a:gd name="connsiteX3397" fmla="*/ 2116414 w 7462755"/>
              <a:gd name="connsiteY3397" fmla="*/ 2148403 h 5792782"/>
              <a:gd name="connsiteX3398" fmla="*/ 2116410 w 7462755"/>
              <a:gd name="connsiteY3398" fmla="*/ 2148402 h 5792782"/>
              <a:gd name="connsiteX3399" fmla="*/ 2109736 w 7462755"/>
              <a:gd name="connsiteY3399" fmla="*/ 2137056 h 5792782"/>
              <a:gd name="connsiteX3400" fmla="*/ 2109736 w 7462755"/>
              <a:gd name="connsiteY3400" fmla="*/ 2137059 h 5792782"/>
              <a:gd name="connsiteX3401" fmla="*/ 2116409 w 7462755"/>
              <a:gd name="connsiteY3401" fmla="*/ 2148403 h 5792782"/>
              <a:gd name="connsiteX3402" fmla="*/ 2116414 w 7462755"/>
              <a:gd name="connsiteY3402" fmla="*/ 2148403 h 5792782"/>
              <a:gd name="connsiteX3403" fmla="*/ 2126136 w 7462755"/>
              <a:gd name="connsiteY3403" fmla="*/ 2148725 h 5792782"/>
              <a:gd name="connsiteX3404" fmla="*/ 2128745 w 7462755"/>
              <a:gd name="connsiteY3404" fmla="*/ 2146443 h 5792782"/>
              <a:gd name="connsiteX3405" fmla="*/ 2131346 w 7462755"/>
              <a:gd name="connsiteY3405" fmla="*/ 2146031 h 5792782"/>
              <a:gd name="connsiteX3406" fmla="*/ 2144540 w 7462755"/>
              <a:gd name="connsiteY3406" fmla="*/ 2132632 h 5792782"/>
              <a:gd name="connsiteX3407" fmla="*/ 6971898 w 7462755"/>
              <a:gd name="connsiteY3407" fmla="*/ 2130805 h 5792782"/>
              <a:gd name="connsiteX3408" fmla="*/ 6969966 w 7462755"/>
              <a:gd name="connsiteY3408" fmla="*/ 2206056 h 5792782"/>
              <a:gd name="connsiteX3409" fmla="*/ 6967166 w 7462755"/>
              <a:gd name="connsiteY3409" fmla="*/ 2135883 h 5792782"/>
              <a:gd name="connsiteX3410" fmla="*/ 6971898 w 7462755"/>
              <a:gd name="connsiteY3410" fmla="*/ 2130805 h 5792782"/>
              <a:gd name="connsiteX3411" fmla="*/ 936581 w 7462755"/>
              <a:gd name="connsiteY3411" fmla="*/ 2130221 h 5792782"/>
              <a:gd name="connsiteX3412" fmla="*/ 947400 w 7462755"/>
              <a:gd name="connsiteY3412" fmla="*/ 2139891 h 5792782"/>
              <a:gd name="connsiteX3413" fmla="*/ 934790 w 7462755"/>
              <a:gd name="connsiteY3413" fmla="*/ 2131804 h 5792782"/>
              <a:gd name="connsiteX3414" fmla="*/ 2043315 w 7462755"/>
              <a:gd name="connsiteY3414" fmla="*/ 2126393 h 5792782"/>
              <a:gd name="connsiteX3415" fmla="*/ 2043314 w 7462755"/>
              <a:gd name="connsiteY3415" fmla="*/ 2126394 h 5792782"/>
              <a:gd name="connsiteX3416" fmla="*/ 2048130 w 7462755"/>
              <a:gd name="connsiteY3416" fmla="*/ 2129112 h 5792782"/>
              <a:gd name="connsiteX3417" fmla="*/ 2040380 w 7462755"/>
              <a:gd name="connsiteY3417" fmla="*/ 2153665 h 5792782"/>
              <a:gd name="connsiteX3418" fmla="*/ 2050873 w 7462755"/>
              <a:gd name="connsiteY3418" fmla="*/ 2151798 h 5792782"/>
              <a:gd name="connsiteX3419" fmla="*/ 2053439 w 7462755"/>
              <a:gd name="connsiteY3419" fmla="*/ 2154132 h 5792782"/>
              <a:gd name="connsiteX3420" fmla="*/ 2058002 w 7462755"/>
              <a:gd name="connsiteY3420" fmla="*/ 2160946 h 5792782"/>
              <a:gd name="connsiteX3421" fmla="*/ 2064146 w 7462755"/>
              <a:gd name="connsiteY3421" fmla="*/ 2174542 h 5792782"/>
              <a:gd name="connsiteX3422" fmla="*/ 2064168 w 7462755"/>
              <a:gd name="connsiteY3422" fmla="*/ 2174595 h 5792782"/>
              <a:gd name="connsiteX3423" fmla="*/ 2067406 w 7462755"/>
              <a:gd name="connsiteY3423" fmla="*/ 2173721 h 5792782"/>
              <a:gd name="connsiteX3424" fmla="*/ 2067406 w 7462755"/>
              <a:gd name="connsiteY3424" fmla="*/ 2173720 h 5792782"/>
              <a:gd name="connsiteX3425" fmla="*/ 2064169 w 7462755"/>
              <a:gd name="connsiteY3425" fmla="*/ 2174593 h 5792782"/>
              <a:gd name="connsiteX3426" fmla="*/ 2064146 w 7462755"/>
              <a:gd name="connsiteY3426" fmla="*/ 2174542 h 5792782"/>
              <a:gd name="connsiteX3427" fmla="*/ 2059327 w 7462755"/>
              <a:gd name="connsiteY3427" fmla="*/ 2162925 h 5792782"/>
              <a:gd name="connsiteX3428" fmla="*/ 2058002 w 7462755"/>
              <a:gd name="connsiteY3428" fmla="*/ 2160946 h 5792782"/>
              <a:gd name="connsiteX3429" fmla="*/ 2055958 w 7462755"/>
              <a:gd name="connsiteY3429" fmla="*/ 2156424 h 5792782"/>
              <a:gd name="connsiteX3430" fmla="*/ 2053439 w 7462755"/>
              <a:gd name="connsiteY3430" fmla="*/ 2154132 h 5792782"/>
              <a:gd name="connsiteX3431" fmla="*/ 2051769 w 7462755"/>
              <a:gd name="connsiteY3431" fmla="*/ 2151639 h 5792782"/>
              <a:gd name="connsiteX3432" fmla="*/ 2050873 w 7462755"/>
              <a:gd name="connsiteY3432" fmla="*/ 2151798 h 5792782"/>
              <a:gd name="connsiteX3433" fmla="*/ 2049325 w 7462755"/>
              <a:gd name="connsiteY3433" fmla="*/ 2150391 h 5792782"/>
              <a:gd name="connsiteX3434" fmla="*/ 2040381 w 7462755"/>
              <a:gd name="connsiteY3434" fmla="*/ 2153663 h 5792782"/>
              <a:gd name="connsiteX3435" fmla="*/ 2048131 w 7462755"/>
              <a:gd name="connsiteY3435" fmla="*/ 2129112 h 5792782"/>
              <a:gd name="connsiteX3436" fmla="*/ 2043315 w 7462755"/>
              <a:gd name="connsiteY3436" fmla="*/ 2126393 h 5792782"/>
              <a:gd name="connsiteX3437" fmla="*/ 1973505 w 7462755"/>
              <a:gd name="connsiteY3437" fmla="*/ 2122959 h 5792782"/>
              <a:gd name="connsiteX3438" fmla="*/ 1973504 w 7462755"/>
              <a:gd name="connsiteY3438" fmla="*/ 2122961 h 5792782"/>
              <a:gd name="connsiteX3439" fmla="*/ 1978160 w 7462755"/>
              <a:gd name="connsiteY3439" fmla="*/ 2130221 h 5792782"/>
              <a:gd name="connsiteX3440" fmla="*/ 1982881 w 7462755"/>
              <a:gd name="connsiteY3440" fmla="*/ 2137448 h 5792782"/>
              <a:gd name="connsiteX3441" fmla="*/ 1982882 w 7462755"/>
              <a:gd name="connsiteY3441" fmla="*/ 2137446 h 5792782"/>
              <a:gd name="connsiteX3442" fmla="*/ 1979312 w 7462755"/>
              <a:gd name="connsiteY3442" fmla="*/ 2136324 h 5792782"/>
              <a:gd name="connsiteX3443" fmla="*/ 1978161 w 7462755"/>
              <a:gd name="connsiteY3443" fmla="*/ 2130221 h 5792782"/>
              <a:gd name="connsiteX3444" fmla="*/ 1977042 w 7462755"/>
              <a:gd name="connsiteY3444" fmla="*/ 2124122 h 5792782"/>
              <a:gd name="connsiteX3445" fmla="*/ 1308213 w 7462755"/>
              <a:gd name="connsiteY3445" fmla="*/ 2121951 h 5792782"/>
              <a:gd name="connsiteX3446" fmla="*/ 1309126 w 7462755"/>
              <a:gd name="connsiteY3446" fmla="*/ 2145264 h 5792782"/>
              <a:gd name="connsiteX3447" fmla="*/ 1304142 w 7462755"/>
              <a:gd name="connsiteY3447" fmla="*/ 2130156 h 5792782"/>
              <a:gd name="connsiteX3448" fmla="*/ 1300433 w 7462755"/>
              <a:gd name="connsiteY3448" fmla="*/ 2146401 h 5792782"/>
              <a:gd name="connsiteX3449" fmla="*/ 1282719 w 7462755"/>
              <a:gd name="connsiteY3449" fmla="*/ 2140838 h 5792782"/>
              <a:gd name="connsiteX3450" fmla="*/ 1308213 w 7462755"/>
              <a:gd name="connsiteY3450" fmla="*/ 2121951 h 5792782"/>
              <a:gd name="connsiteX3451" fmla="*/ 1999622 w 7462755"/>
              <a:gd name="connsiteY3451" fmla="*/ 2119404 h 5792782"/>
              <a:gd name="connsiteX3452" fmla="*/ 1999617 w 7462755"/>
              <a:gd name="connsiteY3452" fmla="*/ 2119407 h 5792782"/>
              <a:gd name="connsiteX3453" fmla="*/ 1992665 w 7462755"/>
              <a:gd name="connsiteY3453" fmla="*/ 2121753 h 5792782"/>
              <a:gd name="connsiteX3454" fmla="*/ 1991240 w 7462755"/>
              <a:gd name="connsiteY3454" fmla="*/ 2124040 h 5792782"/>
              <a:gd name="connsiteX3455" fmla="*/ 1989191 w 7462755"/>
              <a:gd name="connsiteY3455" fmla="*/ 2125172 h 5792782"/>
              <a:gd name="connsiteX3456" fmla="*/ 1982882 w 7462755"/>
              <a:gd name="connsiteY3456" fmla="*/ 2137445 h 5792782"/>
              <a:gd name="connsiteX3457" fmla="*/ 1991240 w 7462755"/>
              <a:gd name="connsiteY3457" fmla="*/ 2124040 h 5792782"/>
              <a:gd name="connsiteX3458" fmla="*/ 1999617 w 7462755"/>
              <a:gd name="connsiteY3458" fmla="*/ 2119407 h 5792782"/>
              <a:gd name="connsiteX3459" fmla="*/ 1999621 w 7462755"/>
              <a:gd name="connsiteY3459" fmla="*/ 2119405 h 5792782"/>
              <a:gd name="connsiteX3460" fmla="*/ 2004307 w 7462755"/>
              <a:gd name="connsiteY3460" fmla="*/ 2126931 h 5792782"/>
              <a:gd name="connsiteX3461" fmla="*/ 1997109 w 7462755"/>
              <a:gd name="connsiteY3461" fmla="*/ 2138981 h 5792782"/>
              <a:gd name="connsiteX3462" fmla="*/ 2004308 w 7462755"/>
              <a:gd name="connsiteY3462" fmla="*/ 2126931 h 5792782"/>
              <a:gd name="connsiteX3463" fmla="*/ 1999622 w 7462755"/>
              <a:gd name="connsiteY3463" fmla="*/ 2119404 h 5792782"/>
              <a:gd name="connsiteX3464" fmla="*/ 2029113 w 7462755"/>
              <a:gd name="connsiteY3464" fmla="*/ 2118314 h 5792782"/>
              <a:gd name="connsiteX3465" fmla="*/ 2029112 w 7462755"/>
              <a:gd name="connsiteY3465" fmla="*/ 2118315 h 5792782"/>
              <a:gd name="connsiteX3466" fmla="*/ 2029030 w 7462755"/>
              <a:gd name="connsiteY3466" fmla="*/ 2118582 h 5792782"/>
              <a:gd name="connsiteX3467" fmla="*/ 2022342 w 7462755"/>
              <a:gd name="connsiteY3467" fmla="*/ 2140316 h 5792782"/>
              <a:gd name="connsiteX3468" fmla="*/ 2030749 w 7462755"/>
              <a:gd name="connsiteY3468" fmla="*/ 2147392 h 5792782"/>
              <a:gd name="connsiteX3469" fmla="*/ 2036449 w 7462755"/>
              <a:gd name="connsiteY3469" fmla="*/ 2139296 h 5792782"/>
              <a:gd name="connsiteX3470" fmla="*/ 2037631 w 7462755"/>
              <a:gd name="connsiteY3470" fmla="*/ 2137619 h 5792782"/>
              <a:gd name="connsiteX3471" fmla="*/ 2037630 w 7462755"/>
              <a:gd name="connsiteY3471" fmla="*/ 2137619 h 5792782"/>
              <a:gd name="connsiteX3472" fmla="*/ 2036449 w 7462755"/>
              <a:gd name="connsiteY3472" fmla="*/ 2139296 h 5792782"/>
              <a:gd name="connsiteX3473" fmla="*/ 2030750 w 7462755"/>
              <a:gd name="connsiteY3473" fmla="*/ 2147390 h 5792782"/>
              <a:gd name="connsiteX3474" fmla="*/ 2022343 w 7462755"/>
              <a:gd name="connsiteY3474" fmla="*/ 2140313 h 5792782"/>
              <a:gd name="connsiteX3475" fmla="*/ 2029030 w 7462755"/>
              <a:gd name="connsiteY3475" fmla="*/ 2118582 h 5792782"/>
              <a:gd name="connsiteX3476" fmla="*/ 1338686 w 7462755"/>
              <a:gd name="connsiteY3476" fmla="*/ 2118045 h 5792782"/>
              <a:gd name="connsiteX3477" fmla="*/ 1344579 w 7462755"/>
              <a:gd name="connsiteY3477" fmla="*/ 2156398 h 5792782"/>
              <a:gd name="connsiteX3478" fmla="*/ 1339599 w 7462755"/>
              <a:gd name="connsiteY3478" fmla="*/ 2141388 h 5792782"/>
              <a:gd name="connsiteX3479" fmla="*/ 1326250 w 7462755"/>
              <a:gd name="connsiteY3479" fmla="*/ 2135332 h 5792782"/>
              <a:gd name="connsiteX3480" fmla="*/ 1338686 w 7462755"/>
              <a:gd name="connsiteY3480" fmla="*/ 2118045 h 5792782"/>
              <a:gd name="connsiteX3481" fmla="*/ 1115364 w 7462755"/>
              <a:gd name="connsiteY3481" fmla="*/ 2115181 h 5792782"/>
              <a:gd name="connsiteX3482" fmla="*/ 1091727 w 7462755"/>
              <a:gd name="connsiteY3482" fmla="*/ 2180886 h 5792782"/>
              <a:gd name="connsiteX3483" fmla="*/ 1077400 w 7462755"/>
              <a:gd name="connsiteY3483" fmla="*/ 2151418 h 5792782"/>
              <a:gd name="connsiteX3484" fmla="*/ 1074273 w 7462755"/>
              <a:gd name="connsiteY3484" fmla="*/ 2183132 h 5792782"/>
              <a:gd name="connsiteX3485" fmla="*/ 1044417 w 7462755"/>
              <a:gd name="connsiteY3485" fmla="*/ 2202601 h 5792782"/>
              <a:gd name="connsiteX3486" fmla="*/ 1013355 w 7462755"/>
              <a:gd name="connsiteY3486" fmla="*/ 2190878 h 5792782"/>
              <a:gd name="connsiteX3487" fmla="*/ 1010555 w 7462755"/>
              <a:gd name="connsiteY3487" fmla="*/ 2120714 h 5792782"/>
              <a:gd name="connsiteX3488" fmla="*/ 1067501 w 7462755"/>
              <a:gd name="connsiteY3488" fmla="*/ 2121333 h 5792782"/>
              <a:gd name="connsiteX3489" fmla="*/ 1050994 w 7462755"/>
              <a:gd name="connsiteY3489" fmla="*/ 2146923 h 5792782"/>
              <a:gd name="connsiteX3490" fmla="*/ 1060305 w 7462755"/>
              <a:gd name="connsiteY3490" fmla="*/ 2161349 h 5792782"/>
              <a:gd name="connsiteX3491" fmla="*/ 1099213 w 7462755"/>
              <a:gd name="connsiteY3491" fmla="*/ 2148617 h 5792782"/>
              <a:gd name="connsiteX3492" fmla="*/ 1115364 w 7462755"/>
              <a:gd name="connsiteY3492" fmla="*/ 2115181 h 5792782"/>
              <a:gd name="connsiteX3493" fmla="*/ 2070505 w 7462755"/>
              <a:gd name="connsiteY3493" fmla="*/ 2114718 h 5792782"/>
              <a:gd name="connsiteX3494" fmla="*/ 2067342 w 7462755"/>
              <a:gd name="connsiteY3494" fmla="*/ 2117812 h 5792782"/>
              <a:gd name="connsiteX3495" fmla="*/ 2056793 w 7462755"/>
              <a:gd name="connsiteY3495" fmla="*/ 2128133 h 5792782"/>
              <a:gd name="connsiteX3496" fmla="*/ 2056793 w 7462755"/>
              <a:gd name="connsiteY3496" fmla="*/ 2128135 h 5792782"/>
              <a:gd name="connsiteX3497" fmla="*/ 2067342 w 7462755"/>
              <a:gd name="connsiteY3497" fmla="*/ 2117812 h 5792782"/>
              <a:gd name="connsiteX3498" fmla="*/ 2070504 w 7462755"/>
              <a:gd name="connsiteY3498" fmla="*/ 2114719 h 5792782"/>
              <a:gd name="connsiteX3499" fmla="*/ 2224157 w 7462755"/>
              <a:gd name="connsiteY3499" fmla="*/ 2113509 h 5792782"/>
              <a:gd name="connsiteX3500" fmla="*/ 2216015 w 7462755"/>
              <a:gd name="connsiteY3500" fmla="*/ 2120992 h 5792782"/>
              <a:gd name="connsiteX3501" fmla="*/ 2224156 w 7462755"/>
              <a:gd name="connsiteY3501" fmla="*/ 2113510 h 5792782"/>
              <a:gd name="connsiteX3502" fmla="*/ 2210456 w 7462755"/>
              <a:gd name="connsiteY3502" fmla="*/ 2112216 h 5792782"/>
              <a:gd name="connsiteX3503" fmla="*/ 2210148 w 7462755"/>
              <a:gd name="connsiteY3503" fmla="*/ 2132042 h 5792782"/>
              <a:gd name="connsiteX3504" fmla="*/ 2210149 w 7462755"/>
              <a:gd name="connsiteY3504" fmla="*/ 2132041 h 5792782"/>
              <a:gd name="connsiteX3505" fmla="*/ 2205434 w 7462755"/>
              <a:gd name="connsiteY3505" fmla="*/ 2121377 h 5792782"/>
              <a:gd name="connsiteX3506" fmla="*/ 1938081 w 7462755"/>
              <a:gd name="connsiteY3506" fmla="*/ 2111823 h 5792782"/>
              <a:gd name="connsiteX3507" fmla="*/ 1932218 w 7462755"/>
              <a:gd name="connsiteY3507" fmla="*/ 2117380 h 5792782"/>
              <a:gd name="connsiteX3508" fmla="*/ 1932218 w 7462755"/>
              <a:gd name="connsiteY3508" fmla="*/ 2117382 h 5792782"/>
              <a:gd name="connsiteX3509" fmla="*/ 1938080 w 7462755"/>
              <a:gd name="connsiteY3509" fmla="*/ 2111825 h 5792782"/>
              <a:gd name="connsiteX3510" fmla="*/ 1935605 w 7462755"/>
              <a:gd name="connsiteY3510" fmla="*/ 2159169 h 5792782"/>
              <a:gd name="connsiteX3511" fmla="*/ 1935619 w 7462755"/>
              <a:gd name="connsiteY3511" fmla="*/ 2159169 h 5792782"/>
              <a:gd name="connsiteX3512" fmla="*/ 1943515 w 7462755"/>
              <a:gd name="connsiteY3512" fmla="*/ 2160763 h 5792782"/>
              <a:gd name="connsiteX3513" fmla="*/ 1945963 w 7462755"/>
              <a:gd name="connsiteY3513" fmla="*/ 2162957 h 5792782"/>
              <a:gd name="connsiteX3514" fmla="*/ 1957616 w 7462755"/>
              <a:gd name="connsiteY3514" fmla="*/ 2164180 h 5792782"/>
              <a:gd name="connsiteX3515" fmla="*/ 1957616 w 7462755"/>
              <a:gd name="connsiteY3515" fmla="*/ 2164178 h 5792782"/>
              <a:gd name="connsiteX3516" fmla="*/ 1950547 w 7462755"/>
              <a:gd name="connsiteY3516" fmla="*/ 2166130 h 5792782"/>
              <a:gd name="connsiteX3517" fmla="*/ 1943929 w 7462755"/>
              <a:gd name="connsiteY3517" fmla="*/ 2160847 h 5792782"/>
              <a:gd name="connsiteX3518" fmla="*/ 1943515 w 7462755"/>
              <a:gd name="connsiteY3518" fmla="*/ 2160763 h 5792782"/>
              <a:gd name="connsiteX3519" fmla="*/ 1941704 w 7462755"/>
              <a:gd name="connsiteY3519" fmla="*/ 2159141 h 5792782"/>
              <a:gd name="connsiteX3520" fmla="*/ 1935619 w 7462755"/>
              <a:gd name="connsiteY3520" fmla="*/ 2159169 h 5792782"/>
              <a:gd name="connsiteX3521" fmla="*/ 1935606 w 7462755"/>
              <a:gd name="connsiteY3521" fmla="*/ 2159167 h 5792782"/>
              <a:gd name="connsiteX3522" fmla="*/ 1938081 w 7462755"/>
              <a:gd name="connsiteY3522" fmla="*/ 2111823 h 5792782"/>
              <a:gd name="connsiteX3523" fmla="*/ 2012413 w 7462755"/>
              <a:gd name="connsiteY3523" fmla="*/ 2110230 h 5792782"/>
              <a:gd name="connsiteX3524" fmla="*/ 2012413 w 7462755"/>
              <a:gd name="connsiteY3524" fmla="*/ 2110235 h 5792782"/>
              <a:gd name="connsiteX3525" fmla="*/ 2021578 w 7462755"/>
              <a:gd name="connsiteY3525" fmla="*/ 2115532 h 5792782"/>
              <a:gd name="connsiteX3526" fmla="*/ 2021579 w 7462755"/>
              <a:gd name="connsiteY3526" fmla="*/ 2115530 h 5792782"/>
              <a:gd name="connsiteX3527" fmla="*/ 2143534 w 7462755"/>
              <a:gd name="connsiteY3527" fmla="*/ 2109284 h 5792782"/>
              <a:gd name="connsiteX3528" fmla="*/ 2143532 w 7462755"/>
              <a:gd name="connsiteY3528" fmla="*/ 2109287 h 5792782"/>
              <a:gd name="connsiteX3529" fmla="*/ 2166551 w 7462755"/>
              <a:gd name="connsiteY3529" fmla="*/ 2137676 h 5792782"/>
              <a:gd name="connsiteX3530" fmla="*/ 2166550 w 7462755"/>
              <a:gd name="connsiteY3530" fmla="*/ 2137672 h 5792782"/>
              <a:gd name="connsiteX3531" fmla="*/ 2158861 w 7462755"/>
              <a:gd name="connsiteY3531" fmla="*/ 2134555 h 5792782"/>
              <a:gd name="connsiteX3532" fmla="*/ 2153722 w 7462755"/>
              <a:gd name="connsiteY3532" fmla="*/ 2126189 h 5792782"/>
              <a:gd name="connsiteX3533" fmla="*/ 2230284 w 7462755"/>
              <a:gd name="connsiteY3533" fmla="*/ 2102889 h 5792782"/>
              <a:gd name="connsiteX3534" fmla="*/ 2225326 w 7462755"/>
              <a:gd name="connsiteY3534" fmla="*/ 2111482 h 5792782"/>
              <a:gd name="connsiteX3535" fmla="*/ 2230284 w 7462755"/>
              <a:gd name="connsiteY3535" fmla="*/ 2102890 h 5792782"/>
              <a:gd name="connsiteX3536" fmla="*/ 1915646 w 7462755"/>
              <a:gd name="connsiteY3536" fmla="*/ 2099096 h 5792782"/>
              <a:gd name="connsiteX3537" fmla="*/ 1918076 w 7462755"/>
              <a:gd name="connsiteY3537" fmla="*/ 2121890 h 5792782"/>
              <a:gd name="connsiteX3538" fmla="*/ 1918088 w 7462755"/>
              <a:gd name="connsiteY3538" fmla="*/ 2122009 h 5792782"/>
              <a:gd name="connsiteX3539" fmla="*/ 1918746 w 7462755"/>
              <a:gd name="connsiteY3539" fmla="*/ 2130371 h 5792782"/>
              <a:gd name="connsiteX3540" fmla="*/ 1919079 w 7462755"/>
              <a:gd name="connsiteY3540" fmla="*/ 2131964 h 5792782"/>
              <a:gd name="connsiteX3541" fmla="*/ 1919325 w 7462755"/>
              <a:gd name="connsiteY3541" fmla="*/ 2134439 h 5792782"/>
              <a:gd name="connsiteX3542" fmla="*/ 1921862 w 7462755"/>
              <a:gd name="connsiteY3542" fmla="*/ 2145292 h 5792782"/>
              <a:gd name="connsiteX3543" fmla="*/ 1921864 w 7462755"/>
              <a:gd name="connsiteY3543" fmla="*/ 2145294 h 5792782"/>
              <a:gd name="connsiteX3544" fmla="*/ 1919079 w 7462755"/>
              <a:gd name="connsiteY3544" fmla="*/ 2131964 h 5792782"/>
              <a:gd name="connsiteX3545" fmla="*/ 1918088 w 7462755"/>
              <a:gd name="connsiteY3545" fmla="*/ 2122009 h 5792782"/>
              <a:gd name="connsiteX3546" fmla="*/ 1917634 w 7462755"/>
              <a:gd name="connsiteY3546" fmla="*/ 2116247 h 5792782"/>
              <a:gd name="connsiteX3547" fmla="*/ 1915647 w 7462755"/>
              <a:gd name="connsiteY3547" fmla="*/ 2099096 h 5792782"/>
              <a:gd name="connsiteX3548" fmla="*/ 2138333 w 7462755"/>
              <a:gd name="connsiteY3548" fmla="*/ 2089899 h 5792782"/>
              <a:gd name="connsiteX3549" fmla="*/ 2121228 w 7462755"/>
              <a:gd name="connsiteY3549" fmla="*/ 2096360 h 5792782"/>
              <a:gd name="connsiteX3550" fmla="*/ 2121228 w 7462755"/>
              <a:gd name="connsiteY3550" fmla="*/ 2096361 h 5792782"/>
              <a:gd name="connsiteX3551" fmla="*/ 2138332 w 7462755"/>
              <a:gd name="connsiteY3551" fmla="*/ 2089902 h 5792782"/>
              <a:gd name="connsiteX3552" fmla="*/ 2152357 w 7462755"/>
              <a:gd name="connsiteY3552" fmla="*/ 2093214 h 5792782"/>
              <a:gd name="connsiteX3553" fmla="*/ 2170050 w 7462755"/>
              <a:gd name="connsiteY3553" fmla="*/ 2113631 h 5792782"/>
              <a:gd name="connsiteX3554" fmla="*/ 2170065 w 7462755"/>
              <a:gd name="connsiteY3554" fmla="*/ 2113650 h 5792782"/>
              <a:gd name="connsiteX3555" fmla="*/ 2170065 w 7462755"/>
              <a:gd name="connsiteY3555" fmla="*/ 2113647 h 5792782"/>
              <a:gd name="connsiteX3556" fmla="*/ 2170050 w 7462755"/>
              <a:gd name="connsiteY3556" fmla="*/ 2113631 h 5792782"/>
              <a:gd name="connsiteX3557" fmla="*/ 2155131 w 7462755"/>
              <a:gd name="connsiteY3557" fmla="*/ 2093869 h 5792782"/>
              <a:gd name="connsiteX3558" fmla="*/ 2152357 w 7462755"/>
              <a:gd name="connsiteY3558" fmla="*/ 2093214 h 5792782"/>
              <a:gd name="connsiteX3559" fmla="*/ 2150227 w 7462755"/>
              <a:gd name="connsiteY3559" fmla="*/ 2090754 h 5792782"/>
              <a:gd name="connsiteX3560" fmla="*/ 2138333 w 7462755"/>
              <a:gd name="connsiteY3560" fmla="*/ 2089899 h 5792782"/>
              <a:gd name="connsiteX3561" fmla="*/ 1986947 w 7462755"/>
              <a:gd name="connsiteY3561" fmla="*/ 2087203 h 5792782"/>
              <a:gd name="connsiteX3562" fmla="*/ 1976171 w 7462755"/>
              <a:gd name="connsiteY3562" fmla="*/ 2101549 h 5792782"/>
              <a:gd name="connsiteX3563" fmla="*/ 1947099 w 7462755"/>
              <a:gd name="connsiteY3563" fmla="*/ 2118433 h 5792782"/>
              <a:gd name="connsiteX3564" fmla="*/ 1947099 w 7462755"/>
              <a:gd name="connsiteY3564" fmla="*/ 2118434 h 5792782"/>
              <a:gd name="connsiteX3565" fmla="*/ 1976170 w 7462755"/>
              <a:gd name="connsiteY3565" fmla="*/ 2101551 h 5792782"/>
              <a:gd name="connsiteX3566" fmla="*/ 1986947 w 7462755"/>
              <a:gd name="connsiteY3566" fmla="*/ 2087207 h 5792782"/>
              <a:gd name="connsiteX3567" fmla="*/ 2049609 w 7462755"/>
              <a:gd name="connsiteY3567" fmla="*/ 2083562 h 5792782"/>
              <a:gd name="connsiteX3568" fmla="*/ 2049443 w 7462755"/>
              <a:gd name="connsiteY3568" fmla="*/ 2083604 h 5792782"/>
              <a:gd name="connsiteX3569" fmla="*/ 2034090 w 7462755"/>
              <a:gd name="connsiteY3569" fmla="*/ 2087361 h 5792782"/>
              <a:gd name="connsiteX3570" fmla="*/ 2015865 w 7462755"/>
              <a:gd name="connsiteY3570" fmla="*/ 2086365 h 5792782"/>
              <a:gd name="connsiteX3571" fmla="*/ 2015866 w 7462755"/>
              <a:gd name="connsiteY3571" fmla="*/ 2086369 h 5792782"/>
              <a:gd name="connsiteX3572" fmla="*/ 2028988 w 7462755"/>
              <a:gd name="connsiteY3572" fmla="*/ 2088608 h 5792782"/>
              <a:gd name="connsiteX3573" fmla="*/ 2034090 w 7462755"/>
              <a:gd name="connsiteY3573" fmla="*/ 2087361 h 5792782"/>
              <a:gd name="connsiteX3574" fmla="*/ 2034609 w 7462755"/>
              <a:gd name="connsiteY3574" fmla="*/ 2087389 h 5792782"/>
              <a:gd name="connsiteX3575" fmla="*/ 2049443 w 7462755"/>
              <a:gd name="connsiteY3575" fmla="*/ 2083604 h 5792782"/>
              <a:gd name="connsiteX3576" fmla="*/ 2049608 w 7462755"/>
              <a:gd name="connsiteY3576" fmla="*/ 2083565 h 5792782"/>
              <a:gd name="connsiteX3577" fmla="*/ 2059655 w 7462755"/>
              <a:gd name="connsiteY3577" fmla="*/ 2088513 h 5792782"/>
              <a:gd name="connsiteX3578" fmla="*/ 2059657 w 7462755"/>
              <a:gd name="connsiteY3578" fmla="*/ 2088512 h 5792782"/>
              <a:gd name="connsiteX3579" fmla="*/ 2049609 w 7462755"/>
              <a:gd name="connsiteY3579" fmla="*/ 2083562 h 5792782"/>
              <a:gd name="connsiteX3580" fmla="*/ 2063599 w 7462755"/>
              <a:gd name="connsiteY3580" fmla="*/ 2080308 h 5792782"/>
              <a:gd name="connsiteX3581" fmla="*/ 2063599 w 7462755"/>
              <a:gd name="connsiteY3581" fmla="*/ 2080309 h 5792782"/>
              <a:gd name="connsiteX3582" fmla="*/ 2074208 w 7462755"/>
              <a:gd name="connsiteY3582" fmla="*/ 2091937 h 5792782"/>
              <a:gd name="connsiteX3583" fmla="*/ 2100132 w 7462755"/>
              <a:gd name="connsiteY3583" fmla="*/ 2084206 h 5792782"/>
              <a:gd name="connsiteX3584" fmla="*/ 2116180 w 7462755"/>
              <a:gd name="connsiteY3584" fmla="*/ 2081385 h 5792782"/>
              <a:gd name="connsiteX3585" fmla="*/ 2116183 w 7462755"/>
              <a:gd name="connsiteY3585" fmla="*/ 2081382 h 5792782"/>
              <a:gd name="connsiteX3586" fmla="*/ 2063599 w 7462755"/>
              <a:gd name="connsiteY3586" fmla="*/ 2080308 h 5792782"/>
              <a:gd name="connsiteX3587" fmla="*/ 1682611 w 7462755"/>
              <a:gd name="connsiteY3587" fmla="*/ 2073298 h 5792782"/>
              <a:gd name="connsiteX3588" fmla="*/ 1700359 w 7462755"/>
              <a:gd name="connsiteY3588" fmla="*/ 2079726 h 5792782"/>
              <a:gd name="connsiteX3589" fmla="*/ 1670209 w 7462755"/>
              <a:gd name="connsiteY3589" fmla="*/ 2091315 h 5792782"/>
              <a:gd name="connsiteX3590" fmla="*/ 1682611 w 7462755"/>
              <a:gd name="connsiteY3590" fmla="*/ 2073298 h 5792782"/>
              <a:gd name="connsiteX3591" fmla="*/ 2190285 w 7462755"/>
              <a:gd name="connsiteY3591" fmla="*/ 2071939 h 5792782"/>
              <a:gd name="connsiteX3592" fmla="*/ 2168828 w 7462755"/>
              <a:gd name="connsiteY3592" fmla="*/ 2082457 h 5792782"/>
              <a:gd name="connsiteX3593" fmla="*/ 2165043 w 7462755"/>
              <a:gd name="connsiteY3593" fmla="*/ 2086113 h 5792782"/>
              <a:gd name="connsiteX3594" fmla="*/ 2165043 w 7462755"/>
              <a:gd name="connsiteY3594" fmla="*/ 2086115 h 5792782"/>
              <a:gd name="connsiteX3595" fmla="*/ 2168827 w 7462755"/>
              <a:gd name="connsiteY3595" fmla="*/ 2082461 h 5792782"/>
              <a:gd name="connsiteX3596" fmla="*/ 2190284 w 7462755"/>
              <a:gd name="connsiteY3596" fmla="*/ 2071942 h 5792782"/>
              <a:gd name="connsiteX3597" fmla="*/ 2190126 w 7462755"/>
              <a:gd name="connsiteY3597" fmla="*/ 2086775 h 5792782"/>
              <a:gd name="connsiteX3598" fmla="*/ 2190266 w 7462755"/>
              <a:gd name="connsiteY3598" fmla="*/ 2087449 h 5792782"/>
              <a:gd name="connsiteX3599" fmla="*/ 2190265 w 7462755"/>
              <a:gd name="connsiteY3599" fmla="*/ 2088316 h 5792782"/>
              <a:gd name="connsiteX3600" fmla="*/ 2190887 w 7462755"/>
              <a:gd name="connsiteY3600" fmla="*/ 2090455 h 5792782"/>
              <a:gd name="connsiteX3601" fmla="*/ 2191829 w 7462755"/>
              <a:gd name="connsiteY3601" fmla="*/ 2095013 h 5792782"/>
              <a:gd name="connsiteX3602" fmla="*/ 2192261 w 7462755"/>
              <a:gd name="connsiteY3602" fmla="*/ 2095175 h 5792782"/>
              <a:gd name="connsiteX3603" fmla="*/ 2192608 w 7462755"/>
              <a:gd name="connsiteY3603" fmla="*/ 2096369 h 5792782"/>
              <a:gd name="connsiteX3604" fmla="*/ 2195692 w 7462755"/>
              <a:gd name="connsiteY3604" fmla="*/ 2096473 h 5792782"/>
              <a:gd name="connsiteX3605" fmla="*/ 2199385 w 7462755"/>
              <a:gd name="connsiteY3605" fmla="*/ 2097868 h 5792782"/>
              <a:gd name="connsiteX3606" fmla="*/ 2201904 w 7462755"/>
              <a:gd name="connsiteY3606" fmla="*/ 2096680 h 5792782"/>
              <a:gd name="connsiteX3607" fmla="*/ 2202248 w 7462755"/>
              <a:gd name="connsiteY3607" fmla="*/ 2096693 h 5792782"/>
              <a:gd name="connsiteX3608" fmla="*/ 2211531 w 7462755"/>
              <a:gd name="connsiteY3608" fmla="*/ 2092737 h 5792782"/>
              <a:gd name="connsiteX3609" fmla="*/ 2221084 w 7462755"/>
              <a:gd name="connsiteY3609" fmla="*/ 2092185 h 5792782"/>
              <a:gd name="connsiteX3610" fmla="*/ 2226394 w 7462755"/>
              <a:gd name="connsiteY3610" fmla="*/ 2098542 h 5792782"/>
              <a:gd name="connsiteX3611" fmla="*/ 2226396 w 7462755"/>
              <a:gd name="connsiteY3611" fmla="*/ 2098541 h 5792782"/>
              <a:gd name="connsiteX3612" fmla="*/ 2214934 w 7462755"/>
              <a:gd name="connsiteY3612" fmla="*/ 2091288 h 5792782"/>
              <a:gd name="connsiteX3613" fmla="*/ 2211531 w 7462755"/>
              <a:gd name="connsiteY3613" fmla="*/ 2092737 h 5792782"/>
              <a:gd name="connsiteX3614" fmla="*/ 2210090 w 7462755"/>
              <a:gd name="connsiteY3614" fmla="*/ 2092821 h 5792782"/>
              <a:gd name="connsiteX3615" fmla="*/ 2201904 w 7462755"/>
              <a:gd name="connsiteY3615" fmla="*/ 2096680 h 5792782"/>
              <a:gd name="connsiteX3616" fmla="*/ 2195692 w 7462755"/>
              <a:gd name="connsiteY3616" fmla="*/ 2096473 h 5792782"/>
              <a:gd name="connsiteX3617" fmla="*/ 2192261 w 7462755"/>
              <a:gd name="connsiteY3617" fmla="*/ 2095175 h 5792782"/>
              <a:gd name="connsiteX3618" fmla="*/ 2190887 w 7462755"/>
              <a:gd name="connsiteY3618" fmla="*/ 2090455 h 5792782"/>
              <a:gd name="connsiteX3619" fmla="*/ 2190266 w 7462755"/>
              <a:gd name="connsiteY3619" fmla="*/ 2087449 h 5792782"/>
              <a:gd name="connsiteX3620" fmla="*/ 426534 w 7462755"/>
              <a:gd name="connsiteY3620" fmla="*/ 2069822 h 5792782"/>
              <a:gd name="connsiteX3621" fmla="*/ 440176 w 7462755"/>
              <a:gd name="connsiteY3621" fmla="*/ 2083857 h 5792782"/>
              <a:gd name="connsiteX3622" fmla="*/ 445485 w 7462755"/>
              <a:gd name="connsiteY3622" fmla="*/ 2106649 h 5792782"/>
              <a:gd name="connsiteX3623" fmla="*/ 410026 w 7462755"/>
              <a:gd name="connsiteY3623" fmla="*/ 2095449 h 5792782"/>
              <a:gd name="connsiteX3624" fmla="*/ 342497 w 7462755"/>
              <a:gd name="connsiteY3624" fmla="*/ 2158971 h 5792782"/>
              <a:gd name="connsiteX3625" fmla="*/ 367113 w 7462755"/>
              <a:gd name="connsiteY3625" fmla="*/ 2116609 h 5792782"/>
              <a:gd name="connsiteX3626" fmla="*/ 401983 w 7462755"/>
              <a:gd name="connsiteY3626" fmla="*/ 2112182 h 5792782"/>
              <a:gd name="connsiteX3627" fmla="*/ 387982 w 7462755"/>
              <a:gd name="connsiteY3627" fmla="*/ 2090497 h 5792782"/>
              <a:gd name="connsiteX3628" fmla="*/ 418753 w 7462755"/>
              <a:gd name="connsiteY3628" fmla="*/ 2094405 h 5792782"/>
              <a:gd name="connsiteX3629" fmla="*/ 426534 w 7462755"/>
              <a:gd name="connsiteY3629" fmla="*/ 2069822 h 5792782"/>
              <a:gd name="connsiteX3630" fmla="*/ 1783093 w 7462755"/>
              <a:gd name="connsiteY3630" fmla="*/ 2069076 h 5792782"/>
              <a:gd name="connsiteX3631" fmla="*/ 1762580 w 7462755"/>
              <a:gd name="connsiteY3631" fmla="*/ 2103004 h 5792782"/>
              <a:gd name="connsiteX3632" fmla="*/ 1783093 w 7462755"/>
              <a:gd name="connsiteY3632" fmla="*/ 2069076 h 5792782"/>
              <a:gd name="connsiteX3633" fmla="*/ 1725060 w 7462755"/>
              <a:gd name="connsiteY3633" fmla="*/ 2069037 h 5792782"/>
              <a:gd name="connsiteX3634" fmla="*/ 1718104 w 7462755"/>
              <a:gd name="connsiteY3634" fmla="*/ 2085197 h 5792782"/>
              <a:gd name="connsiteX3635" fmla="*/ 1714087 w 7462755"/>
              <a:gd name="connsiteY3635" fmla="*/ 2073291 h 5792782"/>
              <a:gd name="connsiteX3636" fmla="*/ 1725539 w 7462755"/>
              <a:gd name="connsiteY3636" fmla="*/ 2067928 h 5792782"/>
              <a:gd name="connsiteX3637" fmla="*/ 1726212 w 7462755"/>
              <a:gd name="connsiteY3637" fmla="*/ 2068590 h 5792782"/>
              <a:gd name="connsiteX3638" fmla="*/ 1725060 w 7462755"/>
              <a:gd name="connsiteY3638" fmla="*/ 2069039 h 5792782"/>
              <a:gd name="connsiteX3639" fmla="*/ 1993106 w 7462755"/>
              <a:gd name="connsiteY3639" fmla="*/ 2065687 h 5792782"/>
              <a:gd name="connsiteX3640" fmla="*/ 1993105 w 7462755"/>
              <a:gd name="connsiteY3640" fmla="*/ 2065689 h 5792782"/>
              <a:gd name="connsiteX3641" fmla="*/ 1999112 w 7462755"/>
              <a:gd name="connsiteY3641" fmla="*/ 2082760 h 5792782"/>
              <a:gd name="connsiteX3642" fmla="*/ 2003360 w 7462755"/>
              <a:gd name="connsiteY3642" fmla="*/ 2103490 h 5792782"/>
              <a:gd name="connsiteX3643" fmla="*/ 2003361 w 7462755"/>
              <a:gd name="connsiteY3643" fmla="*/ 2103490 h 5792782"/>
              <a:gd name="connsiteX3644" fmla="*/ 1993106 w 7462755"/>
              <a:gd name="connsiteY3644" fmla="*/ 2065687 h 5792782"/>
              <a:gd name="connsiteX3645" fmla="*/ 2242414 w 7462755"/>
              <a:gd name="connsiteY3645" fmla="*/ 2065298 h 5792782"/>
              <a:gd name="connsiteX3646" fmla="*/ 2244660 w 7462755"/>
              <a:gd name="connsiteY3646" fmla="*/ 2119869 h 5792782"/>
              <a:gd name="connsiteX3647" fmla="*/ 2266441 w 7462755"/>
              <a:gd name="connsiteY3647" fmla="*/ 2117068 h 5792782"/>
              <a:gd name="connsiteX3648" fmla="*/ 2266441 w 7462755"/>
              <a:gd name="connsiteY3648" fmla="*/ 2117065 h 5792782"/>
              <a:gd name="connsiteX3649" fmla="*/ 2244661 w 7462755"/>
              <a:gd name="connsiteY3649" fmla="*/ 2119865 h 5792782"/>
              <a:gd name="connsiteX3650" fmla="*/ 2240094 w 7462755"/>
              <a:gd name="connsiteY3650" fmla="*/ 2093045 h 5792782"/>
              <a:gd name="connsiteX3651" fmla="*/ 2242415 w 7462755"/>
              <a:gd name="connsiteY3651" fmla="*/ 2065298 h 5792782"/>
              <a:gd name="connsiteX3652" fmla="*/ 2290308 w 7462755"/>
              <a:gd name="connsiteY3652" fmla="*/ 2059212 h 5792782"/>
              <a:gd name="connsiteX3653" fmla="*/ 2295647 w 7462755"/>
              <a:gd name="connsiteY3653" fmla="*/ 2082037 h 5792782"/>
              <a:gd name="connsiteX3654" fmla="*/ 2295648 w 7462755"/>
              <a:gd name="connsiteY3654" fmla="*/ 2082035 h 5792782"/>
              <a:gd name="connsiteX3655" fmla="*/ 2298111 w 7462755"/>
              <a:gd name="connsiteY3655" fmla="*/ 2077324 h 5792782"/>
              <a:gd name="connsiteX3656" fmla="*/ 2300092 w 7462755"/>
              <a:gd name="connsiteY3656" fmla="*/ 2077410 h 5792782"/>
              <a:gd name="connsiteX3657" fmla="*/ 2304237 w 7462755"/>
              <a:gd name="connsiteY3657" fmla="*/ 2078403 h 5792782"/>
              <a:gd name="connsiteX3658" fmla="*/ 2310059 w 7462755"/>
              <a:gd name="connsiteY3658" fmla="*/ 2077191 h 5792782"/>
              <a:gd name="connsiteX3659" fmla="*/ 2310071 w 7462755"/>
              <a:gd name="connsiteY3659" fmla="*/ 2077191 h 5792782"/>
              <a:gd name="connsiteX3660" fmla="*/ 2310072 w 7462755"/>
              <a:gd name="connsiteY3660" fmla="*/ 2077190 h 5792782"/>
              <a:gd name="connsiteX3661" fmla="*/ 2310059 w 7462755"/>
              <a:gd name="connsiteY3661" fmla="*/ 2077191 h 5792782"/>
              <a:gd name="connsiteX3662" fmla="*/ 2301064 w 7462755"/>
              <a:gd name="connsiteY3662" fmla="*/ 2077454 h 5792782"/>
              <a:gd name="connsiteX3663" fmla="*/ 2300092 w 7462755"/>
              <a:gd name="connsiteY3663" fmla="*/ 2077410 h 5792782"/>
              <a:gd name="connsiteX3664" fmla="*/ 2298291 w 7462755"/>
              <a:gd name="connsiteY3664" fmla="*/ 2076979 h 5792782"/>
              <a:gd name="connsiteX3665" fmla="*/ 2298111 w 7462755"/>
              <a:gd name="connsiteY3665" fmla="*/ 2077324 h 5792782"/>
              <a:gd name="connsiteX3666" fmla="*/ 2297186 w 7462755"/>
              <a:gd name="connsiteY3666" fmla="*/ 2077281 h 5792782"/>
              <a:gd name="connsiteX3667" fmla="*/ 2295648 w 7462755"/>
              <a:gd name="connsiteY3667" fmla="*/ 2082035 h 5792782"/>
              <a:gd name="connsiteX3668" fmla="*/ 2291453 w 7462755"/>
              <a:gd name="connsiteY3668" fmla="*/ 2073784 h 5792782"/>
              <a:gd name="connsiteX3669" fmla="*/ 2290309 w 7462755"/>
              <a:gd name="connsiteY3669" fmla="*/ 2059212 h 5792782"/>
              <a:gd name="connsiteX3670" fmla="*/ 2123733 w 7462755"/>
              <a:gd name="connsiteY3670" fmla="*/ 2049054 h 5792782"/>
              <a:gd name="connsiteX3671" fmla="*/ 2123754 w 7462755"/>
              <a:gd name="connsiteY3671" fmla="*/ 2063798 h 5792782"/>
              <a:gd name="connsiteX3672" fmla="*/ 2120285 w 7462755"/>
              <a:gd name="connsiteY3672" fmla="*/ 2073047 h 5792782"/>
              <a:gd name="connsiteX3673" fmla="*/ 2123755 w 7462755"/>
              <a:gd name="connsiteY3673" fmla="*/ 2063796 h 5792782"/>
              <a:gd name="connsiteX3674" fmla="*/ 2123734 w 7462755"/>
              <a:gd name="connsiteY3674" fmla="*/ 2049054 h 5792782"/>
              <a:gd name="connsiteX3675" fmla="*/ 478207 w 7462755"/>
              <a:gd name="connsiteY3675" fmla="*/ 2047654 h 5792782"/>
              <a:gd name="connsiteX3676" fmla="*/ 501517 w 7462755"/>
              <a:gd name="connsiteY3676" fmla="*/ 2083958 h 5792782"/>
              <a:gd name="connsiteX3677" fmla="*/ 483807 w 7462755"/>
              <a:gd name="connsiteY3677" fmla="*/ 2078357 h 5792782"/>
              <a:gd name="connsiteX3678" fmla="*/ 476023 w 7462755"/>
              <a:gd name="connsiteY3678" fmla="*/ 2102843 h 5792782"/>
              <a:gd name="connsiteX3679" fmla="*/ 514606 w 7462755"/>
              <a:gd name="connsiteY3679" fmla="*/ 2082202 h 5792782"/>
              <a:gd name="connsiteX3680" fmla="*/ 593890 w 7462755"/>
              <a:gd name="connsiteY3680" fmla="*/ 2095483 h 5792782"/>
              <a:gd name="connsiteX3681" fmla="*/ 590472 w 7462755"/>
              <a:gd name="connsiteY3681" fmla="*/ 2119511 h 5792782"/>
              <a:gd name="connsiteX3682" fmla="*/ 630292 w 7462755"/>
              <a:gd name="connsiteY3682" fmla="*/ 2130090 h 5792782"/>
              <a:gd name="connsiteX3683" fmla="*/ 637717 w 7462755"/>
              <a:gd name="connsiteY3683" fmla="*/ 2097862 h 5792782"/>
              <a:gd name="connsiteX3684" fmla="*/ 680955 w 7462755"/>
              <a:gd name="connsiteY3684" fmla="*/ 2084446 h 5792782"/>
              <a:gd name="connsiteX3685" fmla="*/ 691210 w 7462755"/>
              <a:gd name="connsiteY3685" fmla="*/ 2122341 h 5792782"/>
              <a:gd name="connsiteX3686" fmla="*/ 708305 w 7462755"/>
              <a:gd name="connsiteY3686" fmla="*/ 2112382 h 5792782"/>
              <a:gd name="connsiteX3687" fmla="*/ 694629 w 7462755"/>
              <a:gd name="connsiteY3687" fmla="*/ 2098381 h 5792782"/>
              <a:gd name="connsiteX3688" fmla="*/ 720741 w 7462755"/>
              <a:gd name="connsiteY3688" fmla="*/ 2095058 h 5792782"/>
              <a:gd name="connsiteX3689" fmla="*/ 717063 w 7462755"/>
              <a:gd name="connsiteY3689" fmla="*/ 2111305 h 5792782"/>
              <a:gd name="connsiteX3690" fmla="*/ 729793 w 7462755"/>
              <a:gd name="connsiteY3690" fmla="*/ 2101768 h 5792782"/>
              <a:gd name="connsiteX3691" fmla="*/ 726375 w 7462755"/>
              <a:gd name="connsiteY3691" fmla="*/ 2125760 h 5792782"/>
              <a:gd name="connsiteX3692" fmla="*/ 747213 w 7462755"/>
              <a:gd name="connsiteY3692" fmla="*/ 2099554 h 5792782"/>
              <a:gd name="connsiteX3693" fmla="*/ 803509 w 7462755"/>
              <a:gd name="connsiteY3693" fmla="*/ 2084546 h 5792782"/>
              <a:gd name="connsiteX3694" fmla="*/ 805071 w 7462755"/>
              <a:gd name="connsiteY3694" fmla="*/ 2123449 h 5792782"/>
              <a:gd name="connsiteX3695" fmla="*/ 924839 w 7462755"/>
              <a:gd name="connsiteY3695" fmla="*/ 2125428 h 5792782"/>
              <a:gd name="connsiteX3696" fmla="*/ 934790 w 7462755"/>
              <a:gd name="connsiteY3696" fmla="*/ 2131806 h 5792782"/>
              <a:gd name="connsiteX3697" fmla="*/ 917859 w 7462755"/>
              <a:gd name="connsiteY3697" fmla="*/ 2146827 h 5792782"/>
              <a:gd name="connsiteX3698" fmla="*/ 893080 w 7462755"/>
              <a:gd name="connsiteY3698" fmla="*/ 2135789 h 5792782"/>
              <a:gd name="connsiteX3699" fmla="*/ 889661 w 7462755"/>
              <a:gd name="connsiteY3699" fmla="*/ 2159787 h 5792782"/>
              <a:gd name="connsiteX3700" fmla="*/ 796673 w 7462755"/>
              <a:gd name="connsiteY3700" fmla="*/ 2132405 h 5792782"/>
              <a:gd name="connsiteX3701" fmla="*/ 793873 w 7462755"/>
              <a:gd name="connsiteY3701" fmla="*/ 2171963 h 5792782"/>
              <a:gd name="connsiteX3702" fmla="*/ 652727 w 7462755"/>
              <a:gd name="connsiteY3702" fmla="*/ 2142888 h 5792782"/>
              <a:gd name="connsiteX3703" fmla="*/ 661095 w 7462755"/>
              <a:gd name="connsiteY3703" fmla="*/ 2134127 h 5792782"/>
              <a:gd name="connsiteX3704" fmla="*/ 644618 w 7462755"/>
              <a:gd name="connsiteY3704" fmla="*/ 2159591 h 5792782"/>
              <a:gd name="connsiteX3705" fmla="*/ 613491 w 7462755"/>
              <a:gd name="connsiteY3705" fmla="*/ 2147935 h 5792782"/>
              <a:gd name="connsiteX3706" fmla="*/ 588356 w 7462755"/>
              <a:gd name="connsiteY3706" fmla="*/ 2174602 h 5792782"/>
              <a:gd name="connsiteX3707" fmla="*/ 578686 w 7462755"/>
              <a:gd name="connsiteY3707" fmla="*/ 2152330 h 5792782"/>
              <a:gd name="connsiteX3708" fmla="*/ 617593 w 7462755"/>
              <a:gd name="connsiteY3708" fmla="*/ 2139629 h 5792782"/>
              <a:gd name="connsiteX3709" fmla="*/ 535153 w 7462755"/>
              <a:gd name="connsiteY3709" fmla="*/ 2157965 h 5792782"/>
              <a:gd name="connsiteX3710" fmla="*/ 475114 w 7462755"/>
              <a:gd name="connsiteY3710" fmla="*/ 2189124 h 5792782"/>
              <a:gd name="connsiteX3711" fmla="*/ 461112 w 7462755"/>
              <a:gd name="connsiteY3711" fmla="*/ 2167341 h 5792782"/>
              <a:gd name="connsiteX3712" fmla="*/ 468892 w 7462755"/>
              <a:gd name="connsiteY3712" fmla="*/ 2142919 h 5792782"/>
              <a:gd name="connsiteX3713" fmla="*/ 504057 w 7462755"/>
              <a:gd name="connsiteY3713" fmla="*/ 2146372 h 5792782"/>
              <a:gd name="connsiteX3714" fmla="*/ 516725 w 7462755"/>
              <a:gd name="connsiteY3714" fmla="*/ 2136767 h 5792782"/>
              <a:gd name="connsiteX3715" fmla="*/ 472540 w 7462755"/>
              <a:gd name="connsiteY3715" fmla="*/ 2126736 h 5792782"/>
              <a:gd name="connsiteX3716" fmla="*/ 478207 w 7462755"/>
              <a:gd name="connsiteY3716" fmla="*/ 2047654 h 5792782"/>
              <a:gd name="connsiteX3717" fmla="*/ 1840777 w 7462755"/>
              <a:gd name="connsiteY3717" fmla="*/ 2046530 h 5792782"/>
              <a:gd name="connsiteX3718" fmla="*/ 1857722 w 7462755"/>
              <a:gd name="connsiteY3718" fmla="*/ 2075200 h 5792782"/>
              <a:gd name="connsiteX3719" fmla="*/ 1853979 w 7462755"/>
              <a:gd name="connsiteY3719" fmla="*/ 2091443 h 5792782"/>
              <a:gd name="connsiteX3720" fmla="*/ 1845218 w 7462755"/>
              <a:gd name="connsiteY3720" fmla="*/ 2092583 h 5792782"/>
              <a:gd name="connsiteX3721" fmla="*/ 1849320 w 7462755"/>
              <a:gd name="connsiteY3721" fmla="*/ 2084187 h 5792782"/>
              <a:gd name="connsiteX3722" fmla="*/ 1835681 w 7462755"/>
              <a:gd name="connsiteY3722" fmla="*/ 2070283 h 5792782"/>
              <a:gd name="connsiteX3723" fmla="*/ 1835028 w 7462755"/>
              <a:gd name="connsiteY3723" fmla="*/ 2054651 h 5792782"/>
              <a:gd name="connsiteX3724" fmla="*/ 1840777 w 7462755"/>
              <a:gd name="connsiteY3724" fmla="*/ 2046530 h 5792782"/>
              <a:gd name="connsiteX3725" fmla="*/ 1620134 w 7462755"/>
              <a:gd name="connsiteY3725" fmla="*/ 2042866 h 5792782"/>
              <a:gd name="connsiteX3726" fmla="*/ 1595225 w 7462755"/>
              <a:gd name="connsiteY3726" fmla="*/ 2077448 h 5792782"/>
              <a:gd name="connsiteX3727" fmla="*/ 1620134 w 7462755"/>
              <a:gd name="connsiteY3727" fmla="*/ 2042866 h 5792782"/>
              <a:gd name="connsiteX3728" fmla="*/ 1948304 w 7462755"/>
              <a:gd name="connsiteY3728" fmla="*/ 2040164 h 5792782"/>
              <a:gd name="connsiteX3729" fmla="*/ 1944821 w 7462755"/>
              <a:gd name="connsiteY3729" fmla="*/ 2065639 h 5792782"/>
              <a:gd name="connsiteX3730" fmla="*/ 1938233 w 7462755"/>
              <a:gd name="connsiteY3730" fmla="*/ 2087347 h 5792782"/>
              <a:gd name="connsiteX3731" fmla="*/ 1938225 w 7462755"/>
              <a:gd name="connsiteY3731" fmla="*/ 2087370 h 5792782"/>
              <a:gd name="connsiteX3732" fmla="*/ 1938226 w 7462755"/>
              <a:gd name="connsiteY3732" fmla="*/ 2087370 h 5792782"/>
              <a:gd name="connsiteX3733" fmla="*/ 1938233 w 7462755"/>
              <a:gd name="connsiteY3733" fmla="*/ 2087347 h 5792782"/>
              <a:gd name="connsiteX3734" fmla="*/ 1944822 w 7462755"/>
              <a:gd name="connsiteY3734" fmla="*/ 2065637 h 5792782"/>
              <a:gd name="connsiteX3735" fmla="*/ 1948304 w 7462755"/>
              <a:gd name="connsiteY3735" fmla="*/ 2040165 h 5792782"/>
              <a:gd name="connsiteX3736" fmla="*/ 6932652 w 7462755"/>
              <a:gd name="connsiteY3736" fmla="*/ 2038471 h 5792782"/>
              <a:gd name="connsiteX3737" fmla="*/ 6938285 w 7462755"/>
              <a:gd name="connsiteY3737" fmla="*/ 2069046 h 5792782"/>
              <a:gd name="connsiteX3738" fmla="*/ 6917122 w 7462755"/>
              <a:gd name="connsiteY3738" fmla="*/ 2087444 h 5792782"/>
              <a:gd name="connsiteX3739" fmla="*/ 6911195 w 7462755"/>
              <a:gd name="connsiteY3739" fmla="*/ 2049055 h 5792782"/>
              <a:gd name="connsiteX3740" fmla="*/ 6932652 w 7462755"/>
              <a:gd name="connsiteY3740" fmla="*/ 2038471 h 5792782"/>
              <a:gd name="connsiteX3741" fmla="*/ 1733638 w 7462755"/>
              <a:gd name="connsiteY3741" fmla="*/ 2036190 h 5792782"/>
              <a:gd name="connsiteX3742" fmla="*/ 1727813 w 7462755"/>
              <a:gd name="connsiteY3742" fmla="*/ 2062650 h 5792782"/>
              <a:gd name="connsiteX3743" fmla="*/ 1725540 w 7462755"/>
              <a:gd name="connsiteY3743" fmla="*/ 2067928 h 5792782"/>
              <a:gd name="connsiteX3744" fmla="*/ 1715876 w 7462755"/>
              <a:gd name="connsiteY3744" fmla="*/ 2058411 h 5792782"/>
              <a:gd name="connsiteX3745" fmla="*/ 1708468 w 7462755"/>
              <a:gd name="connsiteY3745" fmla="*/ 2062958 h 5792782"/>
              <a:gd name="connsiteX3746" fmla="*/ 1733638 w 7462755"/>
              <a:gd name="connsiteY3746" fmla="*/ 2036190 h 5792782"/>
              <a:gd name="connsiteX3747" fmla="*/ 2029194 w 7462755"/>
              <a:gd name="connsiteY3747" fmla="*/ 2030127 h 5792782"/>
              <a:gd name="connsiteX3748" fmla="*/ 2030651 w 7462755"/>
              <a:gd name="connsiteY3748" fmla="*/ 2034169 h 5792782"/>
              <a:gd name="connsiteX3749" fmla="*/ 2030651 w 7462755"/>
              <a:gd name="connsiteY3749" fmla="*/ 2034167 h 5792782"/>
              <a:gd name="connsiteX3750" fmla="*/ 1987179 w 7462755"/>
              <a:gd name="connsiteY3750" fmla="*/ 2027169 h 5792782"/>
              <a:gd name="connsiteX3751" fmla="*/ 1987177 w 7462755"/>
              <a:gd name="connsiteY3751" fmla="*/ 2027170 h 5792782"/>
              <a:gd name="connsiteX3752" fmla="*/ 1995005 w 7462755"/>
              <a:gd name="connsiteY3752" fmla="*/ 2027949 h 5792782"/>
              <a:gd name="connsiteX3753" fmla="*/ 1995017 w 7462755"/>
              <a:gd name="connsiteY3753" fmla="*/ 2027969 h 5792782"/>
              <a:gd name="connsiteX3754" fmla="*/ 2001034 w 7462755"/>
              <a:gd name="connsiteY3754" fmla="*/ 2040824 h 5792782"/>
              <a:gd name="connsiteX3755" fmla="*/ 2005689 w 7462755"/>
              <a:gd name="connsiteY3755" fmla="*/ 2055681 h 5792782"/>
              <a:gd name="connsiteX3756" fmla="*/ 2005834 w 7462755"/>
              <a:gd name="connsiteY3756" fmla="*/ 2056148 h 5792782"/>
              <a:gd name="connsiteX3757" fmla="*/ 2005836 w 7462755"/>
              <a:gd name="connsiteY3757" fmla="*/ 2056148 h 5792782"/>
              <a:gd name="connsiteX3758" fmla="*/ 2005689 w 7462755"/>
              <a:gd name="connsiteY3758" fmla="*/ 2055681 h 5792782"/>
              <a:gd name="connsiteX3759" fmla="*/ 1999473 w 7462755"/>
              <a:gd name="connsiteY3759" fmla="*/ 2035619 h 5792782"/>
              <a:gd name="connsiteX3760" fmla="*/ 1995017 w 7462755"/>
              <a:gd name="connsiteY3760" fmla="*/ 2027969 h 5792782"/>
              <a:gd name="connsiteX3761" fmla="*/ 1995006 w 7462755"/>
              <a:gd name="connsiteY3761" fmla="*/ 2027947 h 5792782"/>
              <a:gd name="connsiteX3762" fmla="*/ 2056758 w 7462755"/>
              <a:gd name="connsiteY3762" fmla="*/ 2018543 h 5792782"/>
              <a:gd name="connsiteX3763" fmla="*/ 2055689 w 7462755"/>
              <a:gd name="connsiteY3763" fmla="*/ 2035634 h 5792782"/>
              <a:gd name="connsiteX3764" fmla="*/ 2041796 w 7462755"/>
              <a:gd name="connsiteY3764" fmla="*/ 2037434 h 5792782"/>
              <a:gd name="connsiteX3765" fmla="*/ 2039372 w 7462755"/>
              <a:gd name="connsiteY3765" fmla="*/ 2020758 h 5792782"/>
              <a:gd name="connsiteX3766" fmla="*/ 2056758 w 7462755"/>
              <a:gd name="connsiteY3766" fmla="*/ 2018543 h 5792782"/>
              <a:gd name="connsiteX3767" fmla="*/ 1908377 w 7462755"/>
              <a:gd name="connsiteY3767" fmla="*/ 2011300 h 5792782"/>
              <a:gd name="connsiteX3768" fmla="*/ 1899138 w 7462755"/>
              <a:gd name="connsiteY3768" fmla="*/ 2015122 h 5792782"/>
              <a:gd name="connsiteX3769" fmla="*/ 1899138 w 7462755"/>
              <a:gd name="connsiteY3769" fmla="*/ 2015124 h 5792782"/>
              <a:gd name="connsiteX3770" fmla="*/ 1921149 w 7462755"/>
              <a:gd name="connsiteY3770" fmla="*/ 2020106 h 5792782"/>
              <a:gd name="connsiteX3771" fmla="*/ 1921148 w 7462755"/>
              <a:gd name="connsiteY3771" fmla="*/ 2020105 h 5792782"/>
              <a:gd name="connsiteX3772" fmla="*/ 1918959 w 7462755"/>
              <a:gd name="connsiteY3772" fmla="*/ 2025008 h 5792782"/>
              <a:gd name="connsiteX3773" fmla="*/ 1908377 w 7462755"/>
              <a:gd name="connsiteY3773" fmla="*/ 2011300 h 5792782"/>
              <a:gd name="connsiteX3774" fmla="*/ 2075044 w 7462755"/>
              <a:gd name="connsiteY3774" fmla="*/ 2010304 h 5792782"/>
              <a:gd name="connsiteX3775" fmla="*/ 2075043 w 7462755"/>
              <a:gd name="connsiteY3775" fmla="*/ 2010305 h 5792782"/>
              <a:gd name="connsiteX3776" fmla="*/ 2074502 w 7462755"/>
              <a:gd name="connsiteY3776" fmla="*/ 2024111 h 5792782"/>
              <a:gd name="connsiteX3777" fmla="*/ 2087727 w 7462755"/>
              <a:gd name="connsiteY3777" fmla="*/ 2022661 h 5792782"/>
              <a:gd name="connsiteX3778" fmla="*/ 2088869 w 7462755"/>
              <a:gd name="connsiteY3778" fmla="*/ 2021942 h 5792782"/>
              <a:gd name="connsiteX3779" fmla="*/ 2091696 w 7462755"/>
              <a:gd name="connsiteY3779" fmla="*/ 2021516 h 5792782"/>
              <a:gd name="connsiteX3780" fmla="*/ 2097755 w 7462755"/>
              <a:gd name="connsiteY3780" fmla="*/ 2016354 h 5792782"/>
              <a:gd name="connsiteX3781" fmla="*/ 2097763 w 7462755"/>
              <a:gd name="connsiteY3781" fmla="*/ 2016349 h 5792782"/>
              <a:gd name="connsiteX3782" fmla="*/ 2097764 w 7462755"/>
              <a:gd name="connsiteY3782" fmla="*/ 2016347 h 5792782"/>
              <a:gd name="connsiteX3783" fmla="*/ 2097755 w 7462755"/>
              <a:gd name="connsiteY3783" fmla="*/ 2016354 h 5792782"/>
              <a:gd name="connsiteX3784" fmla="*/ 2088869 w 7462755"/>
              <a:gd name="connsiteY3784" fmla="*/ 2021942 h 5792782"/>
              <a:gd name="connsiteX3785" fmla="*/ 2074503 w 7462755"/>
              <a:gd name="connsiteY3785" fmla="*/ 2024108 h 5792782"/>
              <a:gd name="connsiteX3786" fmla="*/ 1990803 w 7462755"/>
              <a:gd name="connsiteY3786" fmla="*/ 2002409 h 5792782"/>
              <a:gd name="connsiteX3787" fmla="*/ 1985847 w 7462755"/>
              <a:gd name="connsiteY3787" fmla="*/ 2002933 h 5792782"/>
              <a:gd name="connsiteX3788" fmla="*/ 1983039 w 7462755"/>
              <a:gd name="connsiteY3788" fmla="*/ 2002576 h 5792782"/>
              <a:gd name="connsiteX3789" fmla="*/ 1982054 w 7462755"/>
              <a:gd name="connsiteY3789" fmla="*/ 2003337 h 5792782"/>
              <a:gd name="connsiteX3790" fmla="*/ 1980466 w 7462755"/>
              <a:gd name="connsiteY3790" fmla="*/ 2003503 h 5792782"/>
              <a:gd name="connsiteX3791" fmla="*/ 1970413 w 7462755"/>
              <a:gd name="connsiteY3791" fmla="*/ 2012306 h 5792782"/>
              <a:gd name="connsiteX3792" fmla="*/ 1970412 w 7462755"/>
              <a:gd name="connsiteY3792" fmla="*/ 2012308 h 5792782"/>
              <a:gd name="connsiteX3793" fmla="*/ 1982054 w 7462755"/>
              <a:gd name="connsiteY3793" fmla="*/ 2003337 h 5792782"/>
              <a:gd name="connsiteX3794" fmla="*/ 1985847 w 7462755"/>
              <a:gd name="connsiteY3794" fmla="*/ 2002933 h 5792782"/>
              <a:gd name="connsiteX3795" fmla="*/ 1993593 w 7462755"/>
              <a:gd name="connsiteY3795" fmla="*/ 2003918 h 5792782"/>
              <a:gd name="connsiteX3796" fmla="*/ 1999976 w 7462755"/>
              <a:gd name="connsiteY3796" fmla="*/ 2007378 h 5792782"/>
              <a:gd name="connsiteX3797" fmla="*/ 2006079 w 7462755"/>
              <a:gd name="connsiteY3797" fmla="*/ 2012160 h 5792782"/>
              <a:gd name="connsiteX3798" fmla="*/ 2011921 w 7462755"/>
              <a:gd name="connsiteY3798" fmla="*/ 2018643 h 5792782"/>
              <a:gd name="connsiteX3799" fmla="*/ 2016373 w 7462755"/>
              <a:gd name="connsiteY3799" fmla="*/ 2024477 h 5792782"/>
              <a:gd name="connsiteX3800" fmla="*/ 2031907 w 7462755"/>
              <a:gd name="connsiteY3800" fmla="*/ 2052722 h 5792782"/>
              <a:gd name="connsiteX3801" fmla="*/ 2031946 w 7462755"/>
              <a:gd name="connsiteY3801" fmla="*/ 2052799 h 5792782"/>
              <a:gd name="connsiteX3802" fmla="*/ 2031948 w 7462755"/>
              <a:gd name="connsiteY3802" fmla="*/ 2052798 h 5792782"/>
              <a:gd name="connsiteX3803" fmla="*/ 2031907 w 7462755"/>
              <a:gd name="connsiteY3803" fmla="*/ 2052722 h 5792782"/>
              <a:gd name="connsiteX3804" fmla="*/ 2019288 w 7462755"/>
              <a:gd name="connsiteY3804" fmla="*/ 2028297 h 5792782"/>
              <a:gd name="connsiteX3805" fmla="*/ 2016373 w 7462755"/>
              <a:gd name="connsiteY3805" fmla="*/ 2024477 h 5792782"/>
              <a:gd name="connsiteX3806" fmla="*/ 2015113 w 7462755"/>
              <a:gd name="connsiteY3806" fmla="*/ 2022186 h 5792782"/>
              <a:gd name="connsiteX3807" fmla="*/ 2011921 w 7462755"/>
              <a:gd name="connsiteY3807" fmla="*/ 2018643 h 5792782"/>
              <a:gd name="connsiteX3808" fmla="*/ 2008303 w 7462755"/>
              <a:gd name="connsiteY3808" fmla="*/ 2013904 h 5792782"/>
              <a:gd name="connsiteX3809" fmla="*/ 2006079 w 7462755"/>
              <a:gd name="connsiteY3809" fmla="*/ 2012160 h 5792782"/>
              <a:gd name="connsiteX3810" fmla="*/ 2003480 w 7462755"/>
              <a:gd name="connsiteY3810" fmla="*/ 2009276 h 5792782"/>
              <a:gd name="connsiteX3811" fmla="*/ 1999976 w 7462755"/>
              <a:gd name="connsiteY3811" fmla="*/ 2007378 h 5792782"/>
              <a:gd name="connsiteX3812" fmla="*/ 1995945 w 7462755"/>
              <a:gd name="connsiteY3812" fmla="*/ 2004218 h 5792782"/>
              <a:gd name="connsiteX3813" fmla="*/ 1993593 w 7462755"/>
              <a:gd name="connsiteY3813" fmla="*/ 2003918 h 5792782"/>
              <a:gd name="connsiteX3814" fmla="*/ 2048628 w 7462755"/>
              <a:gd name="connsiteY3814" fmla="*/ 1997531 h 5792782"/>
              <a:gd name="connsiteX3815" fmla="*/ 2036156 w 7462755"/>
              <a:gd name="connsiteY3815" fmla="*/ 2006135 h 5792782"/>
              <a:gd name="connsiteX3816" fmla="*/ 2036155 w 7462755"/>
              <a:gd name="connsiteY3816" fmla="*/ 2006136 h 5792782"/>
              <a:gd name="connsiteX3817" fmla="*/ 2048627 w 7462755"/>
              <a:gd name="connsiteY3817" fmla="*/ 1997534 h 5792782"/>
              <a:gd name="connsiteX3818" fmla="*/ 1088813 w 7462755"/>
              <a:gd name="connsiteY3818" fmla="*/ 1994417 h 5792782"/>
              <a:gd name="connsiteX3819" fmla="*/ 1102599 w 7462755"/>
              <a:gd name="connsiteY3819" fmla="*/ 2015058 h 5792782"/>
              <a:gd name="connsiteX3820" fmla="*/ 1085210 w 7462755"/>
              <a:gd name="connsiteY3820" fmla="*/ 2017270 h 5792782"/>
              <a:gd name="connsiteX3821" fmla="*/ 1088813 w 7462755"/>
              <a:gd name="connsiteY3821" fmla="*/ 1994417 h 5792782"/>
              <a:gd name="connsiteX3822" fmla="*/ 1898164 w 7462755"/>
              <a:gd name="connsiteY3822" fmla="*/ 1991720 h 5792782"/>
              <a:gd name="connsiteX3823" fmla="*/ 1898161 w 7462755"/>
              <a:gd name="connsiteY3823" fmla="*/ 1991721 h 5792782"/>
              <a:gd name="connsiteX3824" fmla="*/ 1902251 w 7462755"/>
              <a:gd name="connsiteY3824" fmla="*/ 2001343 h 5792782"/>
              <a:gd name="connsiteX3825" fmla="*/ 1902252 w 7462755"/>
              <a:gd name="connsiteY3825" fmla="*/ 2001340 h 5792782"/>
              <a:gd name="connsiteX3826" fmla="*/ 1932771 w 7462755"/>
              <a:gd name="connsiteY3826" fmla="*/ 1979244 h 5792782"/>
              <a:gd name="connsiteX3827" fmla="*/ 1961065 w 7462755"/>
              <a:gd name="connsiteY3827" fmla="*/ 2030524 h 5792782"/>
              <a:gd name="connsiteX3828" fmla="*/ 1961066 w 7462755"/>
              <a:gd name="connsiteY3828" fmla="*/ 2030524 h 5792782"/>
              <a:gd name="connsiteX3829" fmla="*/ 1944331 w 7462755"/>
              <a:gd name="connsiteY3829" fmla="*/ 2010278 h 5792782"/>
              <a:gd name="connsiteX3830" fmla="*/ 1932772 w 7462755"/>
              <a:gd name="connsiteY3830" fmla="*/ 1979244 h 5792782"/>
              <a:gd name="connsiteX3831" fmla="*/ 1556880 w 7462755"/>
              <a:gd name="connsiteY3831" fmla="*/ 1976351 h 5792782"/>
              <a:gd name="connsiteX3832" fmla="*/ 1564549 w 7462755"/>
              <a:gd name="connsiteY3832" fmla="*/ 1978063 h 5792782"/>
              <a:gd name="connsiteX3833" fmla="*/ 1583114 w 7462755"/>
              <a:gd name="connsiteY3833" fmla="*/ 1992852 h 5792782"/>
              <a:gd name="connsiteX3834" fmla="*/ 1547984 w 7462755"/>
              <a:gd name="connsiteY3834" fmla="*/ 1989499 h 5792782"/>
              <a:gd name="connsiteX3835" fmla="*/ 1556880 w 7462755"/>
              <a:gd name="connsiteY3835" fmla="*/ 1976351 h 5792782"/>
              <a:gd name="connsiteX3836" fmla="*/ 2108915 w 7462755"/>
              <a:gd name="connsiteY3836" fmla="*/ 1975838 h 5792782"/>
              <a:gd name="connsiteX3837" fmla="*/ 2108915 w 7462755"/>
              <a:gd name="connsiteY3837" fmla="*/ 1975839 h 5792782"/>
              <a:gd name="connsiteX3838" fmla="*/ 2094028 w 7462755"/>
              <a:gd name="connsiteY3838" fmla="*/ 1987874 h 5792782"/>
              <a:gd name="connsiteX3839" fmla="*/ 2088171 w 7462755"/>
              <a:gd name="connsiteY3839" fmla="*/ 1989320 h 5792782"/>
              <a:gd name="connsiteX3840" fmla="*/ 2085247 w 7462755"/>
              <a:gd name="connsiteY3840" fmla="*/ 1988695 h 5792782"/>
              <a:gd name="connsiteX3841" fmla="*/ 2077022 w 7462755"/>
              <a:gd name="connsiteY3841" fmla="*/ 1976723 h 5792782"/>
              <a:gd name="connsiteX3842" fmla="*/ 2077012 w 7462755"/>
              <a:gd name="connsiteY3842" fmla="*/ 1976704 h 5792782"/>
              <a:gd name="connsiteX3843" fmla="*/ 2070165 w 7462755"/>
              <a:gd name="connsiteY3843" fmla="*/ 1982775 h 5792782"/>
              <a:gd name="connsiteX3844" fmla="*/ 2066886 w 7462755"/>
              <a:gd name="connsiteY3844" fmla="*/ 1987755 h 5792782"/>
              <a:gd name="connsiteX3845" fmla="*/ 2064556 w 7462755"/>
              <a:gd name="connsiteY3845" fmla="*/ 1990956 h 5792782"/>
              <a:gd name="connsiteX3846" fmla="*/ 2060157 w 7462755"/>
              <a:gd name="connsiteY3846" fmla="*/ 1992539 h 5792782"/>
              <a:gd name="connsiteX3847" fmla="*/ 2055196 w 7462755"/>
              <a:gd name="connsiteY3847" fmla="*/ 1979439 h 5792782"/>
              <a:gd name="connsiteX3848" fmla="*/ 2055195 w 7462755"/>
              <a:gd name="connsiteY3848" fmla="*/ 1979440 h 5792782"/>
              <a:gd name="connsiteX3849" fmla="*/ 2060156 w 7462755"/>
              <a:gd name="connsiteY3849" fmla="*/ 1992541 h 5792782"/>
              <a:gd name="connsiteX3850" fmla="*/ 2063650 w 7462755"/>
              <a:gd name="connsiteY3850" fmla="*/ 1992203 h 5792782"/>
              <a:gd name="connsiteX3851" fmla="*/ 2064556 w 7462755"/>
              <a:gd name="connsiteY3851" fmla="*/ 1990956 h 5792782"/>
              <a:gd name="connsiteX3852" fmla="*/ 2064846 w 7462755"/>
              <a:gd name="connsiteY3852" fmla="*/ 1990852 h 5792782"/>
              <a:gd name="connsiteX3853" fmla="*/ 2066886 w 7462755"/>
              <a:gd name="connsiteY3853" fmla="*/ 1987755 h 5792782"/>
              <a:gd name="connsiteX3854" fmla="*/ 2067370 w 7462755"/>
              <a:gd name="connsiteY3854" fmla="*/ 1987090 h 5792782"/>
              <a:gd name="connsiteX3855" fmla="*/ 2077011 w 7462755"/>
              <a:gd name="connsiteY3855" fmla="*/ 1976705 h 5792782"/>
              <a:gd name="connsiteX3856" fmla="*/ 2077022 w 7462755"/>
              <a:gd name="connsiteY3856" fmla="*/ 1976723 h 5792782"/>
              <a:gd name="connsiteX3857" fmla="*/ 2083543 w 7462755"/>
              <a:gd name="connsiteY3857" fmla="*/ 1988332 h 5792782"/>
              <a:gd name="connsiteX3858" fmla="*/ 2085247 w 7462755"/>
              <a:gd name="connsiteY3858" fmla="*/ 1988695 h 5792782"/>
              <a:gd name="connsiteX3859" fmla="*/ 2086038 w 7462755"/>
              <a:gd name="connsiteY3859" fmla="*/ 1989847 h 5792782"/>
              <a:gd name="connsiteX3860" fmla="*/ 2088171 w 7462755"/>
              <a:gd name="connsiteY3860" fmla="*/ 1989320 h 5792782"/>
              <a:gd name="connsiteX3861" fmla="*/ 2091391 w 7462755"/>
              <a:gd name="connsiteY3861" fmla="*/ 1990008 h 5792782"/>
              <a:gd name="connsiteX3862" fmla="*/ 2094028 w 7462755"/>
              <a:gd name="connsiteY3862" fmla="*/ 1987874 h 5792782"/>
              <a:gd name="connsiteX3863" fmla="*/ 2097092 w 7462755"/>
              <a:gd name="connsiteY3863" fmla="*/ 1987119 h 5792782"/>
              <a:gd name="connsiteX3864" fmla="*/ 2108915 w 7462755"/>
              <a:gd name="connsiteY3864" fmla="*/ 1975839 h 5792782"/>
              <a:gd name="connsiteX3865" fmla="*/ 2108916 w 7462755"/>
              <a:gd name="connsiteY3865" fmla="*/ 1975838 h 5792782"/>
              <a:gd name="connsiteX3866" fmla="*/ 942800 w 7462755"/>
              <a:gd name="connsiteY3866" fmla="*/ 1957004 h 5792782"/>
              <a:gd name="connsiteX3867" fmla="*/ 907961 w 7462755"/>
              <a:gd name="connsiteY3867" fmla="*/ 1961495 h 5792782"/>
              <a:gd name="connsiteX3868" fmla="*/ 942800 w 7462755"/>
              <a:gd name="connsiteY3868" fmla="*/ 1957004 h 5792782"/>
              <a:gd name="connsiteX3869" fmla="*/ 848438 w 7462755"/>
              <a:gd name="connsiteY3869" fmla="*/ 1950697 h 5792782"/>
              <a:gd name="connsiteX3870" fmla="*/ 864103 w 7462755"/>
              <a:gd name="connsiteY3870" fmla="*/ 1959220 h 5792782"/>
              <a:gd name="connsiteX3871" fmla="*/ 834213 w 7462755"/>
              <a:gd name="connsiteY3871" fmla="*/ 1978725 h 5792782"/>
              <a:gd name="connsiteX3872" fmla="*/ 799079 w 7462755"/>
              <a:gd name="connsiteY3872" fmla="*/ 1975401 h 5792782"/>
              <a:gd name="connsiteX3873" fmla="*/ 830955 w 7462755"/>
              <a:gd name="connsiteY3873" fmla="*/ 1952550 h 5792782"/>
              <a:gd name="connsiteX3874" fmla="*/ 848438 w 7462755"/>
              <a:gd name="connsiteY3874" fmla="*/ 1950697 h 5792782"/>
              <a:gd name="connsiteX3875" fmla="*/ 6828496 w 7462755"/>
              <a:gd name="connsiteY3875" fmla="*/ 1949906 h 5792782"/>
              <a:gd name="connsiteX3876" fmla="*/ 6851159 w 7462755"/>
              <a:gd name="connsiteY3876" fmla="*/ 1970485 h 5792782"/>
              <a:gd name="connsiteX3877" fmla="*/ 6935161 w 7462755"/>
              <a:gd name="connsiteY3877" fmla="*/ 1991167 h 5792782"/>
              <a:gd name="connsiteX3878" fmla="*/ 6935160 w 7462755"/>
              <a:gd name="connsiteY3878" fmla="*/ 1991159 h 5792782"/>
              <a:gd name="connsiteX3879" fmla="*/ 6913012 w 7462755"/>
              <a:gd name="connsiteY3879" fmla="*/ 1997693 h 5792782"/>
              <a:gd name="connsiteX3880" fmla="*/ 6869299 w 7462755"/>
              <a:gd name="connsiteY3880" fmla="*/ 1994878 h 5792782"/>
              <a:gd name="connsiteX3881" fmla="*/ 6851161 w 7462755"/>
              <a:gd name="connsiteY3881" fmla="*/ 1970483 h 5792782"/>
              <a:gd name="connsiteX3882" fmla="*/ 6851159 w 7462755"/>
              <a:gd name="connsiteY3882" fmla="*/ 1970485 h 5792782"/>
              <a:gd name="connsiteX3883" fmla="*/ 6851159 w 7462755"/>
              <a:gd name="connsiteY3883" fmla="*/ 1970481 h 5792782"/>
              <a:gd name="connsiteX3884" fmla="*/ 6836640 w 7462755"/>
              <a:gd name="connsiteY3884" fmla="*/ 1966836 h 5792782"/>
              <a:gd name="connsiteX3885" fmla="*/ 6830650 w 7462755"/>
              <a:gd name="connsiteY3885" fmla="*/ 1962332 h 5792782"/>
              <a:gd name="connsiteX3886" fmla="*/ 6828497 w 7462755"/>
              <a:gd name="connsiteY3886" fmla="*/ 1949906 h 5792782"/>
              <a:gd name="connsiteX3887" fmla="*/ 693033 w 7462755"/>
              <a:gd name="connsiteY3887" fmla="*/ 1949745 h 5792782"/>
              <a:gd name="connsiteX3888" fmla="*/ 650772 w 7462755"/>
              <a:gd name="connsiteY3888" fmla="*/ 1986507 h 5792782"/>
              <a:gd name="connsiteX3889" fmla="*/ 693033 w 7462755"/>
              <a:gd name="connsiteY3889" fmla="*/ 1949745 h 5792782"/>
              <a:gd name="connsiteX3890" fmla="*/ 1677667 w 7462755"/>
              <a:gd name="connsiteY3890" fmla="*/ 1949353 h 5792782"/>
              <a:gd name="connsiteX3891" fmla="*/ 1668734 w 7462755"/>
              <a:gd name="connsiteY3891" fmla="*/ 1961106 h 5792782"/>
              <a:gd name="connsiteX3892" fmla="*/ 1656506 w 7462755"/>
              <a:gd name="connsiteY3892" fmla="*/ 1967782 h 5792782"/>
              <a:gd name="connsiteX3893" fmla="*/ 1656505 w 7462755"/>
              <a:gd name="connsiteY3893" fmla="*/ 1967783 h 5792782"/>
              <a:gd name="connsiteX3894" fmla="*/ 1677668 w 7462755"/>
              <a:gd name="connsiteY3894" fmla="*/ 1949355 h 5792782"/>
              <a:gd name="connsiteX3895" fmla="*/ 1659924 w 7462755"/>
              <a:gd name="connsiteY3895" fmla="*/ 1943882 h 5792782"/>
              <a:gd name="connsiteX3896" fmla="*/ 1659924 w 7462755"/>
              <a:gd name="connsiteY3896" fmla="*/ 1943885 h 5792782"/>
              <a:gd name="connsiteX3897" fmla="*/ 1664903 w 7462755"/>
              <a:gd name="connsiteY3897" fmla="*/ 1958827 h 5792782"/>
              <a:gd name="connsiteX3898" fmla="*/ 1664904 w 7462755"/>
              <a:gd name="connsiteY3898" fmla="*/ 1958826 h 5792782"/>
              <a:gd name="connsiteX3899" fmla="*/ 2093158 w 7462755"/>
              <a:gd name="connsiteY3899" fmla="*/ 1943367 h 5792782"/>
              <a:gd name="connsiteX3900" fmla="*/ 2090026 w 7462755"/>
              <a:gd name="connsiteY3900" fmla="*/ 1951945 h 5792782"/>
              <a:gd name="connsiteX3901" fmla="*/ 2090979 w 7462755"/>
              <a:gd name="connsiteY3901" fmla="*/ 1955198 h 5792782"/>
              <a:gd name="connsiteX3902" fmla="*/ 2090815 w 7462755"/>
              <a:gd name="connsiteY3902" fmla="*/ 1956090 h 5792782"/>
              <a:gd name="connsiteX3903" fmla="*/ 2093295 w 7462755"/>
              <a:gd name="connsiteY3903" fmla="*/ 1964899 h 5792782"/>
              <a:gd name="connsiteX3904" fmla="*/ 2090036 w 7462755"/>
              <a:gd name="connsiteY3904" fmla="*/ 1975009 h 5792782"/>
              <a:gd name="connsiteX3905" fmla="*/ 2094122 w 7462755"/>
              <a:gd name="connsiteY3905" fmla="*/ 1967835 h 5792782"/>
              <a:gd name="connsiteX3906" fmla="*/ 2093295 w 7462755"/>
              <a:gd name="connsiteY3906" fmla="*/ 1964899 h 5792782"/>
              <a:gd name="connsiteX3907" fmla="*/ 2093572 w 7462755"/>
              <a:gd name="connsiteY3907" fmla="*/ 1964042 h 5792782"/>
              <a:gd name="connsiteX3908" fmla="*/ 2090979 w 7462755"/>
              <a:gd name="connsiteY3908" fmla="*/ 1955198 h 5792782"/>
              <a:gd name="connsiteX3909" fmla="*/ 631431 w 7462755"/>
              <a:gd name="connsiteY3909" fmla="*/ 1941896 h 5792782"/>
              <a:gd name="connsiteX3910" fmla="*/ 636736 w 7462755"/>
              <a:gd name="connsiteY3910" fmla="*/ 1964688 h 5792782"/>
              <a:gd name="connsiteX3911" fmla="*/ 606880 w 7462755"/>
              <a:gd name="connsiteY3911" fmla="*/ 1984255 h 5792782"/>
              <a:gd name="connsiteX3912" fmla="*/ 605643 w 7462755"/>
              <a:gd name="connsiteY3912" fmla="*/ 1953032 h 5792782"/>
              <a:gd name="connsiteX3913" fmla="*/ 631431 w 7462755"/>
              <a:gd name="connsiteY3913" fmla="*/ 1941896 h 5792782"/>
              <a:gd name="connsiteX3914" fmla="*/ 1095346 w 7462755"/>
              <a:gd name="connsiteY3914" fmla="*/ 1939055 h 5792782"/>
              <a:gd name="connsiteX3915" fmla="*/ 1104780 w 7462755"/>
              <a:gd name="connsiteY3915" fmla="*/ 1959770 h 5792782"/>
              <a:gd name="connsiteX3916" fmla="*/ 1096891 w 7462755"/>
              <a:gd name="connsiteY3916" fmla="*/ 1955071 h 5792782"/>
              <a:gd name="connsiteX3917" fmla="*/ 1095206 w 7462755"/>
              <a:gd name="connsiteY3917" fmla="*/ 1937599 h 5792782"/>
              <a:gd name="connsiteX3918" fmla="*/ 1095347 w 7462755"/>
              <a:gd name="connsiteY3918" fmla="*/ 1939053 h 5792782"/>
              <a:gd name="connsiteX3919" fmla="*/ 1094930 w 7462755"/>
              <a:gd name="connsiteY3919" fmla="*/ 1938139 h 5792782"/>
              <a:gd name="connsiteX3920" fmla="*/ 1283697 w 7462755"/>
              <a:gd name="connsiteY3920" fmla="*/ 1937045 h 5792782"/>
              <a:gd name="connsiteX3921" fmla="*/ 1288072 w 7462755"/>
              <a:gd name="connsiteY3921" fmla="*/ 1961019 h 5792782"/>
              <a:gd name="connsiteX3922" fmla="*/ 1289542 w 7462755"/>
              <a:gd name="connsiteY3922" fmla="*/ 1979156 h 5792782"/>
              <a:gd name="connsiteX3923" fmla="*/ 1267449 w 7462755"/>
              <a:gd name="connsiteY3923" fmla="*/ 1970517 h 5792782"/>
              <a:gd name="connsiteX3924" fmla="*/ 1150235 w 7462755"/>
              <a:gd name="connsiteY3924" fmla="*/ 1993306 h 5792782"/>
              <a:gd name="connsiteX3925" fmla="*/ 1222649 w 7462755"/>
              <a:gd name="connsiteY3925" fmla="*/ 1944859 h 5792782"/>
              <a:gd name="connsiteX3926" fmla="*/ 1228607 w 7462755"/>
              <a:gd name="connsiteY3926" fmla="*/ 1983376 h 5792782"/>
              <a:gd name="connsiteX3927" fmla="*/ 1283697 w 7462755"/>
              <a:gd name="connsiteY3927" fmla="*/ 1937045 h 5792782"/>
              <a:gd name="connsiteX3928" fmla="*/ 740668 w 7462755"/>
              <a:gd name="connsiteY3928" fmla="*/ 1935807 h 5792782"/>
              <a:gd name="connsiteX3929" fmla="*/ 745911 w 7462755"/>
              <a:gd name="connsiteY3929" fmla="*/ 1958632 h 5792782"/>
              <a:gd name="connsiteX3930" fmla="*/ 789184 w 7462755"/>
              <a:gd name="connsiteY3930" fmla="*/ 1945283 h 5792782"/>
              <a:gd name="connsiteX3931" fmla="*/ 702379 w 7462755"/>
              <a:gd name="connsiteY3931" fmla="*/ 1964199 h 5792782"/>
              <a:gd name="connsiteX3932" fmla="*/ 740668 w 7462755"/>
              <a:gd name="connsiteY3932" fmla="*/ 1935807 h 5792782"/>
              <a:gd name="connsiteX3933" fmla="*/ 1116636 w 7462755"/>
              <a:gd name="connsiteY3933" fmla="*/ 1926985 h 5792782"/>
              <a:gd name="connsiteX3934" fmla="*/ 1143723 w 7462755"/>
              <a:gd name="connsiteY3934" fmla="*/ 1947040 h 5792782"/>
              <a:gd name="connsiteX3935" fmla="*/ 1136920 w 7462755"/>
              <a:gd name="connsiteY3935" fmla="*/ 1994937 h 5792782"/>
              <a:gd name="connsiteX3936" fmla="*/ 1127540 w 7462755"/>
              <a:gd name="connsiteY3936" fmla="*/ 1980447 h 5792782"/>
              <a:gd name="connsiteX3937" fmla="*/ 1110090 w 7462755"/>
              <a:gd name="connsiteY3937" fmla="*/ 1982628 h 5792782"/>
              <a:gd name="connsiteX3938" fmla="*/ 1116636 w 7462755"/>
              <a:gd name="connsiteY3938" fmla="*/ 1926985 h 5792782"/>
              <a:gd name="connsiteX3939" fmla="*/ 888058 w 7462755"/>
              <a:gd name="connsiteY3939" fmla="*/ 1926626 h 5792782"/>
              <a:gd name="connsiteX3940" fmla="*/ 906719 w 7462755"/>
              <a:gd name="connsiteY3940" fmla="*/ 1930244 h 5792782"/>
              <a:gd name="connsiteX3941" fmla="*/ 859443 w 7462755"/>
              <a:gd name="connsiteY3941" fmla="*/ 1952024 h 5792782"/>
              <a:gd name="connsiteX3942" fmla="*/ 867223 w 7462755"/>
              <a:gd name="connsiteY3942" fmla="*/ 1927474 h 5792782"/>
              <a:gd name="connsiteX3943" fmla="*/ 888058 w 7462755"/>
              <a:gd name="connsiteY3943" fmla="*/ 1926626 h 5792782"/>
              <a:gd name="connsiteX3944" fmla="*/ 1068307 w 7462755"/>
              <a:gd name="connsiteY3944" fmla="*/ 1925017 h 5792782"/>
              <a:gd name="connsiteX3945" fmla="*/ 1091278 w 7462755"/>
              <a:gd name="connsiteY3945" fmla="*/ 1930126 h 5792782"/>
              <a:gd name="connsiteX3946" fmla="*/ 1094929 w 7462755"/>
              <a:gd name="connsiteY3946" fmla="*/ 1938140 h 5792782"/>
              <a:gd name="connsiteX3947" fmla="*/ 1076388 w 7462755"/>
              <a:gd name="connsiteY3947" fmla="*/ 1974251 h 5792782"/>
              <a:gd name="connsiteX3948" fmla="*/ 1049461 w 7462755"/>
              <a:gd name="connsiteY3948" fmla="*/ 1998223 h 5792782"/>
              <a:gd name="connsiteX3949" fmla="*/ 1052555 w 7462755"/>
              <a:gd name="connsiteY3949" fmla="*/ 1966382 h 5792782"/>
              <a:gd name="connsiteX3950" fmla="*/ 1026114 w 7462755"/>
              <a:gd name="connsiteY3950" fmla="*/ 1962050 h 5792782"/>
              <a:gd name="connsiteX3951" fmla="*/ 952107 w 7462755"/>
              <a:gd name="connsiteY3951" fmla="*/ 1971558 h 5792782"/>
              <a:gd name="connsiteX3952" fmla="*/ 1021458 w 7462755"/>
              <a:gd name="connsiteY3952" fmla="*/ 1954821 h 5792782"/>
              <a:gd name="connsiteX3953" fmla="*/ 1016184 w 7462755"/>
              <a:gd name="connsiteY3953" fmla="*/ 1931997 h 5792782"/>
              <a:gd name="connsiteX3954" fmla="*/ 1068307 w 7462755"/>
              <a:gd name="connsiteY3954" fmla="*/ 1925017 h 5792782"/>
              <a:gd name="connsiteX3955" fmla="*/ 2000560 w 7462755"/>
              <a:gd name="connsiteY3955" fmla="*/ 1923697 h 5792782"/>
              <a:gd name="connsiteX3956" fmla="*/ 1994469 w 7462755"/>
              <a:gd name="connsiteY3956" fmla="*/ 1953379 h 5792782"/>
              <a:gd name="connsiteX3957" fmla="*/ 1994470 w 7462755"/>
              <a:gd name="connsiteY3957" fmla="*/ 1953377 h 5792782"/>
              <a:gd name="connsiteX3958" fmla="*/ 2000560 w 7462755"/>
              <a:gd name="connsiteY3958" fmla="*/ 1923698 h 5792782"/>
              <a:gd name="connsiteX3959" fmla="*/ 1492631 w 7462755"/>
              <a:gd name="connsiteY3959" fmla="*/ 1918093 h 5792782"/>
              <a:gd name="connsiteX3960" fmla="*/ 1492631 w 7462755"/>
              <a:gd name="connsiteY3960" fmla="*/ 1918095 h 5792782"/>
              <a:gd name="connsiteX3961" fmla="*/ 1497615 w 7462755"/>
              <a:gd name="connsiteY3961" fmla="*/ 1933203 h 5792782"/>
              <a:gd name="connsiteX3962" fmla="*/ 1509579 w 7462755"/>
              <a:gd name="connsiteY3962" fmla="*/ 1918767 h 5792782"/>
              <a:gd name="connsiteX3963" fmla="*/ 1509579 w 7462755"/>
              <a:gd name="connsiteY3963" fmla="*/ 1918766 h 5792782"/>
              <a:gd name="connsiteX3964" fmla="*/ 1506252 w 7462755"/>
              <a:gd name="connsiteY3964" fmla="*/ 1929905 h 5792782"/>
              <a:gd name="connsiteX3965" fmla="*/ 1497615 w 7462755"/>
              <a:gd name="connsiteY3965" fmla="*/ 1933201 h 5792782"/>
              <a:gd name="connsiteX3966" fmla="*/ 6817367 w 7462755"/>
              <a:gd name="connsiteY3966" fmla="*/ 1916973 h 5792782"/>
              <a:gd name="connsiteX3967" fmla="*/ 6817204 w 7462755"/>
              <a:gd name="connsiteY3967" fmla="*/ 1918909 h 5792782"/>
              <a:gd name="connsiteX3968" fmla="*/ 6815112 w 7462755"/>
              <a:gd name="connsiteY3968" fmla="*/ 1943689 h 5792782"/>
              <a:gd name="connsiteX3969" fmla="*/ 6815126 w 7462755"/>
              <a:gd name="connsiteY3969" fmla="*/ 1943670 h 5792782"/>
              <a:gd name="connsiteX3970" fmla="*/ 6828360 w 7462755"/>
              <a:gd name="connsiteY3970" fmla="*/ 1930022 h 5792782"/>
              <a:gd name="connsiteX3971" fmla="*/ 6832618 w 7462755"/>
              <a:gd name="connsiteY3971" fmla="*/ 1928186 h 5792782"/>
              <a:gd name="connsiteX3972" fmla="*/ 6840725 w 7462755"/>
              <a:gd name="connsiteY3972" fmla="*/ 1926904 h 5792782"/>
              <a:gd name="connsiteX3973" fmla="*/ 6861560 w 7462755"/>
              <a:gd name="connsiteY3973" fmla="*/ 1932416 h 5792782"/>
              <a:gd name="connsiteX3974" fmla="*/ 6876389 w 7462755"/>
              <a:gd name="connsiteY3974" fmla="*/ 1943753 h 5792782"/>
              <a:gd name="connsiteX3975" fmla="*/ 6876391 w 7462755"/>
              <a:gd name="connsiteY3975" fmla="*/ 1943750 h 5792782"/>
              <a:gd name="connsiteX3976" fmla="*/ 6845582 w 7462755"/>
              <a:gd name="connsiteY3976" fmla="*/ 1926136 h 5792782"/>
              <a:gd name="connsiteX3977" fmla="*/ 6840725 w 7462755"/>
              <a:gd name="connsiteY3977" fmla="*/ 1926904 h 5792782"/>
              <a:gd name="connsiteX3978" fmla="*/ 6837547 w 7462755"/>
              <a:gd name="connsiteY3978" fmla="*/ 1926064 h 5792782"/>
              <a:gd name="connsiteX3979" fmla="*/ 6832618 w 7462755"/>
              <a:gd name="connsiteY3979" fmla="*/ 1928186 h 5792782"/>
              <a:gd name="connsiteX3980" fmla="*/ 6829689 w 7462755"/>
              <a:gd name="connsiteY3980" fmla="*/ 1928651 h 5792782"/>
              <a:gd name="connsiteX3981" fmla="*/ 6828360 w 7462755"/>
              <a:gd name="connsiteY3981" fmla="*/ 1930022 h 5792782"/>
              <a:gd name="connsiteX3982" fmla="*/ 6825872 w 7462755"/>
              <a:gd name="connsiteY3982" fmla="*/ 1931093 h 5792782"/>
              <a:gd name="connsiteX3983" fmla="*/ 6815126 w 7462755"/>
              <a:gd name="connsiteY3983" fmla="*/ 1943670 h 5792782"/>
              <a:gd name="connsiteX3984" fmla="*/ 6815113 w 7462755"/>
              <a:gd name="connsiteY3984" fmla="*/ 1943686 h 5792782"/>
              <a:gd name="connsiteX3985" fmla="*/ 6817204 w 7462755"/>
              <a:gd name="connsiteY3985" fmla="*/ 1918909 h 5792782"/>
              <a:gd name="connsiteX3986" fmla="*/ 6817367 w 7462755"/>
              <a:gd name="connsiteY3986" fmla="*/ 1916974 h 5792782"/>
              <a:gd name="connsiteX3987" fmla="*/ 6879484 w 7462755"/>
              <a:gd name="connsiteY3987" fmla="*/ 1912038 h 5792782"/>
              <a:gd name="connsiteX3988" fmla="*/ 6879486 w 7462755"/>
              <a:gd name="connsiteY3988" fmla="*/ 1912042 h 5792782"/>
              <a:gd name="connsiteX3989" fmla="*/ 6887474 w 7462755"/>
              <a:gd name="connsiteY3989" fmla="*/ 1918592 h 5792782"/>
              <a:gd name="connsiteX3990" fmla="*/ 6909814 w 7462755"/>
              <a:gd name="connsiteY3990" fmla="*/ 1924087 h 5792782"/>
              <a:gd name="connsiteX3991" fmla="*/ 6909814 w 7462755"/>
              <a:gd name="connsiteY3991" fmla="*/ 1924084 h 5792782"/>
              <a:gd name="connsiteX3992" fmla="*/ 6899225 w 7462755"/>
              <a:gd name="connsiteY3992" fmla="*/ 1925180 h 5792782"/>
              <a:gd name="connsiteX3993" fmla="*/ 6879484 w 7462755"/>
              <a:gd name="connsiteY3993" fmla="*/ 1912038 h 5792782"/>
              <a:gd name="connsiteX3994" fmla="*/ 2113706 w 7462755"/>
              <a:gd name="connsiteY3994" fmla="*/ 1909370 h 5792782"/>
              <a:gd name="connsiteX3995" fmla="*/ 2112012 w 7462755"/>
              <a:gd name="connsiteY3995" fmla="*/ 1911695 h 5792782"/>
              <a:gd name="connsiteX3996" fmla="*/ 2104705 w 7462755"/>
              <a:gd name="connsiteY3996" fmla="*/ 1921717 h 5792782"/>
              <a:gd name="connsiteX3997" fmla="*/ 2088572 w 7462755"/>
              <a:gd name="connsiteY3997" fmla="*/ 1925615 h 5792782"/>
              <a:gd name="connsiteX3998" fmla="*/ 2088204 w 7462755"/>
              <a:gd name="connsiteY3998" fmla="*/ 1925706 h 5792782"/>
              <a:gd name="connsiteX3999" fmla="*/ 2082021 w 7462755"/>
              <a:gd name="connsiteY3999" fmla="*/ 1926198 h 5792782"/>
              <a:gd name="connsiteX4000" fmla="*/ 2066480 w 7462755"/>
              <a:gd name="connsiteY4000" fmla="*/ 1931050 h 5792782"/>
              <a:gd name="connsiteX4001" fmla="*/ 2066463 w 7462755"/>
              <a:gd name="connsiteY4001" fmla="*/ 1931054 h 5792782"/>
              <a:gd name="connsiteX4002" fmla="*/ 2072071 w 7462755"/>
              <a:gd name="connsiteY4002" fmla="*/ 1910764 h 5792782"/>
              <a:gd name="connsiteX4003" fmla="*/ 2066462 w 7462755"/>
              <a:gd name="connsiteY4003" fmla="*/ 1931056 h 5792782"/>
              <a:gd name="connsiteX4004" fmla="*/ 2066480 w 7462755"/>
              <a:gd name="connsiteY4004" fmla="*/ 1931050 h 5792782"/>
              <a:gd name="connsiteX4005" fmla="*/ 2088204 w 7462755"/>
              <a:gd name="connsiteY4005" fmla="*/ 1925706 h 5792782"/>
              <a:gd name="connsiteX4006" fmla="*/ 2094455 w 7462755"/>
              <a:gd name="connsiteY4006" fmla="*/ 1925208 h 5792782"/>
              <a:gd name="connsiteX4007" fmla="*/ 2104704 w 7462755"/>
              <a:gd name="connsiteY4007" fmla="*/ 1921720 h 5792782"/>
              <a:gd name="connsiteX4008" fmla="*/ 2112012 w 7462755"/>
              <a:gd name="connsiteY4008" fmla="*/ 1911695 h 5792782"/>
              <a:gd name="connsiteX4009" fmla="*/ 2113707 w 7462755"/>
              <a:gd name="connsiteY4009" fmla="*/ 1909370 h 5792782"/>
              <a:gd name="connsiteX4010" fmla="*/ 652043 w 7462755"/>
              <a:gd name="connsiteY4010" fmla="*/ 1908002 h 5792782"/>
              <a:gd name="connsiteX4011" fmla="*/ 665682 w 7462755"/>
              <a:gd name="connsiteY4011" fmla="*/ 1921968 h 5792782"/>
              <a:gd name="connsiteX4012" fmla="*/ 644847 w 7462755"/>
              <a:gd name="connsiteY4012" fmla="*/ 1948115 h 5792782"/>
              <a:gd name="connsiteX4013" fmla="*/ 596006 w 7462755"/>
              <a:gd name="connsiteY4013" fmla="*/ 1930859 h 5792782"/>
              <a:gd name="connsiteX4014" fmla="*/ 652043 w 7462755"/>
              <a:gd name="connsiteY4014" fmla="*/ 1908002 h 5792782"/>
              <a:gd name="connsiteX4015" fmla="*/ 6970942 w 7462755"/>
              <a:gd name="connsiteY4015" fmla="*/ 1900448 h 5792782"/>
              <a:gd name="connsiteX4016" fmla="*/ 6954942 w 7462755"/>
              <a:gd name="connsiteY4016" fmla="*/ 1921101 h 5792782"/>
              <a:gd name="connsiteX4017" fmla="*/ 6945899 w 7462755"/>
              <a:gd name="connsiteY4017" fmla="*/ 1921110 h 5792782"/>
              <a:gd name="connsiteX4018" fmla="*/ 6936399 w 7462755"/>
              <a:gd name="connsiteY4018" fmla="*/ 1912624 h 5792782"/>
              <a:gd name="connsiteX4019" fmla="*/ 6936398 w 7462755"/>
              <a:gd name="connsiteY4019" fmla="*/ 1912626 h 5792782"/>
              <a:gd name="connsiteX4020" fmla="*/ 6970944 w 7462755"/>
              <a:gd name="connsiteY4020" fmla="*/ 1900448 h 5792782"/>
              <a:gd name="connsiteX4021" fmla="*/ 1999213 w 7462755"/>
              <a:gd name="connsiteY4021" fmla="*/ 1899972 h 5792782"/>
              <a:gd name="connsiteX4022" fmla="*/ 1995546 w 7462755"/>
              <a:gd name="connsiteY4022" fmla="*/ 1908782 h 5792782"/>
              <a:gd name="connsiteX4023" fmla="*/ 1995623 w 7462755"/>
              <a:gd name="connsiteY4023" fmla="*/ 1908844 h 5792782"/>
              <a:gd name="connsiteX4024" fmla="*/ 2017197 w 7462755"/>
              <a:gd name="connsiteY4024" fmla="*/ 1927056 h 5792782"/>
              <a:gd name="connsiteX4025" fmla="*/ 2032969 w 7462755"/>
              <a:gd name="connsiteY4025" fmla="*/ 1945313 h 5792782"/>
              <a:gd name="connsiteX4026" fmla="*/ 2041616 w 7462755"/>
              <a:gd name="connsiteY4026" fmla="*/ 1965401 h 5792782"/>
              <a:gd name="connsiteX4027" fmla="*/ 2041619 w 7462755"/>
              <a:gd name="connsiteY4027" fmla="*/ 1965403 h 5792782"/>
              <a:gd name="connsiteX4028" fmla="*/ 2021624 w 7462755"/>
              <a:gd name="connsiteY4028" fmla="*/ 1930793 h 5792782"/>
              <a:gd name="connsiteX4029" fmla="*/ 2017197 w 7462755"/>
              <a:gd name="connsiteY4029" fmla="*/ 1927056 h 5792782"/>
              <a:gd name="connsiteX4030" fmla="*/ 2015307 w 7462755"/>
              <a:gd name="connsiteY4030" fmla="*/ 1924868 h 5792782"/>
              <a:gd name="connsiteX4031" fmla="*/ 1995623 w 7462755"/>
              <a:gd name="connsiteY4031" fmla="*/ 1908844 h 5792782"/>
              <a:gd name="connsiteX4032" fmla="*/ 1995547 w 7462755"/>
              <a:gd name="connsiteY4032" fmla="*/ 1908780 h 5792782"/>
              <a:gd name="connsiteX4033" fmla="*/ 1999214 w 7462755"/>
              <a:gd name="connsiteY4033" fmla="*/ 1899972 h 5792782"/>
              <a:gd name="connsiteX4034" fmla="*/ 6874504 w 7462755"/>
              <a:gd name="connsiteY4034" fmla="*/ 1896994 h 5792782"/>
              <a:gd name="connsiteX4035" fmla="*/ 6874502 w 7462755"/>
              <a:gd name="connsiteY4035" fmla="*/ 1896996 h 5792782"/>
              <a:gd name="connsiteX4036" fmla="*/ 6879233 w 7462755"/>
              <a:gd name="connsiteY4036" fmla="*/ 1900803 h 5792782"/>
              <a:gd name="connsiteX4037" fmla="*/ 6879233 w 7462755"/>
              <a:gd name="connsiteY4037" fmla="*/ 1900804 h 5792782"/>
              <a:gd name="connsiteX4038" fmla="*/ 6875401 w 7462755"/>
              <a:gd name="connsiteY4038" fmla="*/ 1917910 h 5792782"/>
              <a:gd name="connsiteX4039" fmla="*/ 6878824 w 7462755"/>
              <a:gd name="connsiteY4039" fmla="*/ 1909468 h 5792782"/>
              <a:gd name="connsiteX4040" fmla="*/ 6879233 w 7462755"/>
              <a:gd name="connsiteY4040" fmla="*/ 1900804 h 5792782"/>
              <a:gd name="connsiteX4041" fmla="*/ 6879234 w 7462755"/>
              <a:gd name="connsiteY4041" fmla="*/ 1900800 h 5792782"/>
              <a:gd name="connsiteX4042" fmla="*/ 2034422 w 7462755"/>
              <a:gd name="connsiteY4042" fmla="*/ 1896052 h 5792782"/>
              <a:gd name="connsiteX4043" fmla="*/ 2034479 w 7462755"/>
              <a:gd name="connsiteY4043" fmla="*/ 1910753 h 5792782"/>
              <a:gd name="connsiteX4044" fmla="*/ 2030974 w 7462755"/>
              <a:gd name="connsiteY4044" fmla="*/ 1919983 h 5792782"/>
              <a:gd name="connsiteX4045" fmla="*/ 2034480 w 7462755"/>
              <a:gd name="connsiteY4045" fmla="*/ 1910751 h 5792782"/>
              <a:gd name="connsiteX4046" fmla="*/ 2034423 w 7462755"/>
              <a:gd name="connsiteY4046" fmla="*/ 1896054 h 5792782"/>
              <a:gd name="connsiteX4047" fmla="*/ 432132 w 7462755"/>
              <a:gd name="connsiteY4047" fmla="*/ 1881204 h 5792782"/>
              <a:gd name="connsiteX4048" fmla="*/ 458863 w 7462755"/>
              <a:gd name="connsiteY4048" fmla="*/ 1893446 h 5792782"/>
              <a:gd name="connsiteX4049" fmla="*/ 432132 w 7462755"/>
              <a:gd name="connsiteY4049" fmla="*/ 1881204 h 5792782"/>
              <a:gd name="connsiteX4050" fmla="*/ 1921716 w 7462755"/>
              <a:gd name="connsiteY4050" fmla="*/ 1879162 h 5792782"/>
              <a:gd name="connsiteX4051" fmla="*/ 1924071 w 7462755"/>
              <a:gd name="connsiteY4051" fmla="*/ 1881374 h 5792782"/>
              <a:gd name="connsiteX4052" fmla="*/ 1915905 w 7462755"/>
              <a:gd name="connsiteY4052" fmla="*/ 1879837 h 5792782"/>
              <a:gd name="connsiteX4053" fmla="*/ 1921716 w 7462755"/>
              <a:gd name="connsiteY4053" fmla="*/ 1879162 h 5792782"/>
              <a:gd name="connsiteX4054" fmla="*/ 1871723 w 7462755"/>
              <a:gd name="connsiteY4054" fmla="*/ 1877623 h 5792782"/>
              <a:gd name="connsiteX4055" fmla="*/ 1876379 w 7462755"/>
              <a:gd name="connsiteY4055" fmla="*/ 1884821 h 5792782"/>
              <a:gd name="connsiteX4056" fmla="*/ 1876998 w 7462755"/>
              <a:gd name="connsiteY4056" fmla="*/ 1900417 h 5792782"/>
              <a:gd name="connsiteX4057" fmla="*/ 1868924 w 7462755"/>
              <a:gd name="connsiteY4057" fmla="*/ 1917155 h 5792782"/>
              <a:gd name="connsiteX4058" fmla="*/ 1836884 w 7462755"/>
              <a:gd name="connsiteY4058" fmla="*/ 1882019 h 5792782"/>
              <a:gd name="connsiteX4059" fmla="*/ 1871723 w 7462755"/>
              <a:gd name="connsiteY4059" fmla="*/ 1877623 h 5792782"/>
              <a:gd name="connsiteX4060" fmla="*/ 7169656 w 7462755"/>
              <a:gd name="connsiteY4060" fmla="*/ 1835918 h 5792782"/>
              <a:gd name="connsiteX4061" fmla="*/ 7149111 w 7462755"/>
              <a:gd name="connsiteY4061" fmla="*/ 1869877 h 5792782"/>
              <a:gd name="connsiteX4062" fmla="*/ 7169656 w 7462755"/>
              <a:gd name="connsiteY4062" fmla="*/ 1835918 h 5792782"/>
              <a:gd name="connsiteX4063" fmla="*/ 2219754 w 7462755"/>
              <a:gd name="connsiteY4063" fmla="*/ 1825333 h 5792782"/>
              <a:gd name="connsiteX4064" fmla="*/ 2199632 w 7462755"/>
              <a:gd name="connsiteY4064" fmla="*/ 1831791 h 5792782"/>
              <a:gd name="connsiteX4065" fmla="*/ 2180587 w 7462755"/>
              <a:gd name="connsiteY4065" fmla="*/ 1830313 h 5792782"/>
              <a:gd name="connsiteX4066" fmla="*/ 2180583 w 7462755"/>
              <a:gd name="connsiteY4066" fmla="*/ 1830318 h 5792782"/>
              <a:gd name="connsiteX4067" fmla="*/ 2219754 w 7462755"/>
              <a:gd name="connsiteY4067" fmla="*/ 1825336 h 5792782"/>
              <a:gd name="connsiteX4068" fmla="*/ 1497776 w 7462755"/>
              <a:gd name="connsiteY4068" fmla="*/ 1823444 h 5792782"/>
              <a:gd name="connsiteX4069" fmla="*/ 1499260 w 7462755"/>
              <a:gd name="connsiteY4069" fmla="*/ 1826982 h 5792782"/>
              <a:gd name="connsiteX4070" fmla="*/ 1496867 w 7462755"/>
              <a:gd name="connsiteY4070" fmla="*/ 1824120 h 5792782"/>
              <a:gd name="connsiteX4071" fmla="*/ 2136433 w 7462755"/>
              <a:gd name="connsiteY4071" fmla="*/ 1820318 h 5792782"/>
              <a:gd name="connsiteX4072" fmla="*/ 2136432 w 7462755"/>
              <a:gd name="connsiteY4072" fmla="*/ 1820319 h 5792782"/>
              <a:gd name="connsiteX4073" fmla="*/ 2171856 w 7462755"/>
              <a:gd name="connsiteY4073" fmla="*/ 1831491 h 5792782"/>
              <a:gd name="connsiteX4074" fmla="*/ 2171856 w 7462755"/>
              <a:gd name="connsiteY4074" fmla="*/ 1831485 h 5792782"/>
              <a:gd name="connsiteX4075" fmla="*/ 2153644 w 7462755"/>
              <a:gd name="connsiteY4075" fmla="*/ 1826892 h 5792782"/>
              <a:gd name="connsiteX4076" fmla="*/ 6796527 w 7462755"/>
              <a:gd name="connsiteY4076" fmla="*/ 1816324 h 5792782"/>
              <a:gd name="connsiteX4077" fmla="*/ 6793037 w 7462755"/>
              <a:gd name="connsiteY4077" fmla="*/ 1829078 h 5792782"/>
              <a:gd name="connsiteX4078" fmla="*/ 6815112 w 7462755"/>
              <a:gd name="connsiteY4078" fmla="*/ 1834159 h 5792782"/>
              <a:gd name="connsiteX4079" fmla="*/ 6815111 w 7462755"/>
              <a:gd name="connsiteY4079" fmla="*/ 1834155 h 5792782"/>
              <a:gd name="connsiteX4080" fmla="*/ 6802307 w 7462755"/>
              <a:gd name="connsiteY4080" fmla="*/ 1835230 h 5792782"/>
              <a:gd name="connsiteX4081" fmla="*/ 6793038 w 7462755"/>
              <a:gd name="connsiteY4081" fmla="*/ 1829075 h 5792782"/>
              <a:gd name="connsiteX4082" fmla="*/ 1457823 w 7462755"/>
              <a:gd name="connsiteY4082" fmla="*/ 1812929 h 5792782"/>
              <a:gd name="connsiteX4083" fmla="*/ 1432623 w 7462755"/>
              <a:gd name="connsiteY4083" fmla="*/ 1839760 h 5792782"/>
              <a:gd name="connsiteX4084" fmla="*/ 1457823 w 7462755"/>
              <a:gd name="connsiteY4084" fmla="*/ 1812929 h 5792782"/>
              <a:gd name="connsiteX4085" fmla="*/ 7194064 w 7462755"/>
              <a:gd name="connsiteY4085" fmla="*/ 1811799 h 5792782"/>
              <a:gd name="connsiteX4086" fmla="*/ 7199481 w 7462755"/>
              <a:gd name="connsiteY4086" fmla="*/ 1816411 h 5792782"/>
              <a:gd name="connsiteX4087" fmla="*/ 7174281 w 7462755"/>
              <a:gd name="connsiteY4087" fmla="*/ 1843078 h 5792782"/>
              <a:gd name="connsiteX4088" fmla="*/ 7173368 w 7462755"/>
              <a:gd name="connsiteY4088" fmla="*/ 1819732 h 5792782"/>
              <a:gd name="connsiteX4089" fmla="*/ 7189061 w 7462755"/>
              <a:gd name="connsiteY4089" fmla="*/ 1814594 h 5792782"/>
              <a:gd name="connsiteX4090" fmla="*/ 7194064 w 7462755"/>
              <a:gd name="connsiteY4090" fmla="*/ 1811799 h 5792782"/>
              <a:gd name="connsiteX4091" fmla="*/ 1485890 w 7462755"/>
              <a:gd name="connsiteY4091" fmla="*/ 1810988 h 5792782"/>
              <a:gd name="connsiteX4092" fmla="*/ 1496866 w 7462755"/>
              <a:gd name="connsiteY4092" fmla="*/ 1824122 h 5792782"/>
              <a:gd name="connsiteX4093" fmla="*/ 1484980 w 7462755"/>
              <a:gd name="connsiteY4093" fmla="*/ 1832985 h 5792782"/>
              <a:gd name="connsiteX4094" fmla="*/ 1481528 w 7462755"/>
              <a:gd name="connsiteY4094" fmla="*/ 1856885 h 5792782"/>
              <a:gd name="connsiteX4095" fmla="*/ 1466942 w 7462755"/>
              <a:gd name="connsiteY4095" fmla="*/ 1819538 h 5792782"/>
              <a:gd name="connsiteX4096" fmla="*/ 1485890 w 7462755"/>
              <a:gd name="connsiteY4096" fmla="*/ 1810988 h 5792782"/>
              <a:gd name="connsiteX4097" fmla="*/ 999059 w 7462755"/>
              <a:gd name="connsiteY4097" fmla="*/ 1807054 h 5792782"/>
              <a:gd name="connsiteX4098" fmla="*/ 1006876 w 7462755"/>
              <a:gd name="connsiteY4098" fmla="*/ 1807750 h 5792782"/>
              <a:gd name="connsiteX4099" fmla="*/ 1008404 w 7462755"/>
              <a:gd name="connsiteY4099" fmla="*/ 1846821 h 5792782"/>
              <a:gd name="connsiteX4100" fmla="*/ 999059 w 7462755"/>
              <a:gd name="connsiteY4100" fmla="*/ 1807054 h 5792782"/>
              <a:gd name="connsiteX4101" fmla="*/ 1352366 w 7462755"/>
              <a:gd name="connsiteY4101" fmla="*/ 1802867 h 5792782"/>
              <a:gd name="connsiteX4102" fmla="*/ 1331559 w 7462755"/>
              <a:gd name="connsiteY4102" fmla="*/ 1829082 h 5792782"/>
              <a:gd name="connsiteX4103" fmla="*/ 1352366 w 7462755"/>
              <a:gd name="connsiteY4103" fmla="*/ 1802867 h 5792782"/>
              <a:gd name="connsiteX4104" fmla="*/ 761474 w 7462755"/>
              <a:gd name="connsiteY4104" fmla="*/ 1800003 h 5792782"/>
              <a:gd name="connsiteX4105" fmla="*/ 731584 w 7462755"/>
              <a:gd name="connsiteY4105" fmla="*/ 1819441 h 5792782"/>
              <a:gd name="connsiteX4106" fmla="*/ 761474 w 7462755"/>
              <a:gd name="connsiteY4106" fmla="*/ 1800003 h 5792782"/>
              <a:gd name="connsiteX4107" fmla="*/ 1080914 w 7462755"/>
              <a:gd name="connsiteY4107" fmla="*/ 1798374 h 5792782"/>
              <a:gd name="connsiteX4108" fmla="*/ 1095241 w 7462755"/>
              <a:gd name="connsiteY4108" fmla="*/ 1827841 h 5792782"/>
              <a:gd name="connsiteX4109" fmla="*/ 1069357 w 7462755"/>
              <a:gd name="connsiteY4109" fmla="*/ 1839008 h 5792782"/>
              <a:gd name="connsiteX4110" fmla="*/ 1080914 w 7462755"/>
              <a:gd name="connsiteY4110" fmla="*/ 1798374 h 5792782"/>
              <a:gd name="connsiteX4111" fmla="*/ 1050530 w 7462755"/>
              <a:gd name="connsiteY4111" fmla="*/ 1793671 h 5792782"/>
              <a:gd name="connsiteX4112" fmla="*/ 1064083 w 7462755"/>
              <a:gd name="connsiteY4112" fmla="*/ 1816283 h 5792782"/>
              <a:gd name="connsiteX4113" fmla="*/ 1050734 w 7462755"/>
              <a:gd name="connsiteY4113" fmla="*/ 1810097 h 5792782"/>
              <a:gd name="connsiteX4114" fmla="*/ 1046957 w 7462755"/>
              <a:gd name="connsiteY4114" fmla="*/ 1826214 h 5792782"/>
              <a:gd name="connsiteX4115" fmla="*/ 1041388 w 7462755"/>
              <a:gd name="connsiteY4115" fmla="*/ 1795639 h 5792782"/>
              <a:gd name="connsiteX4116" fmla="*/ 1050530 w 7462755"/>
              <a:gd name="connsiteY4116" fmla="*/ 1793671 h 5792782"/>
              <a:gd name="connsiteX4117" fmla="*/ 1991160 w 7462755"/>
              <a:gd name="connsiteY4117" fmla="*/ 1791292 h 5792782"/>
              <a:gd name="connsiteX4118" fmla="*/ 1991160 w 7462755"/>
              <a:gd name="connsiteY4118" fmla="*/ 1791294 h 5792782"/>
              <a:gd name="connsiteX4119" fmla="*/ 1997012 w 7462755"/>
              <a:gd name="connsiteY4119" fmla="*/ 1804513 h 5792782"/>
              <a:gd name="connsiteX4120" fmla="*/ 1998938 w 7462755"/>
              <a:gd name="connsiteY4120" fmla="*/ 1805910 h 5792782"/>
              <a:gd name="connsiteX4121" fmla="*/ 1999714 w 7462755"/>
              <a:gd name="connsiteY4121" fmla="*/ 1807368 h 5792782"/>
              <a:gd name="connsiteX4122" fmla="*/ 2002250 w 7462755"/>
              <a:gd name="connsiteY4122" fmla="*/ 1808311 h 5792782"/>
              <a:gd name="connsiteX4123" fmla="*/ 2006086 w 7462755"/>
              <a:gd name="connsiteY4123" fmla="*/ 1811092 h 5792782"/>
              <a:gd name="connsiteX4124" fmla="*/ 2009433 w 7462755"/>
              <a:gd name="connsiteY4124" fmla="*/ 1810980 h 5792782"/>
              <a:gd name="connsiteX4125" fmla="*/ 2013567 w 7462755"/>
              <a:gd name="connsiteY4125" fmla="*/ 1812516 h 5792782"/>
              <a:gd name="connsiteX4126" fmla="*/ 2030953 w 7462755"/>
              <a:gd name="connsiteY4126" fmla="*/ 1810264 h 5792782"/>
              <a:gd name="connsiteX4127" fmla="*/ 2031004 w 7462755"/>
              <a:gd name="connsiteY4127" fmla="*/ 1810263 h 5792782"/>
              <a:gd name="connsiteX4128" fmla="*/ 2030999 w 7462755"/>
              <a:gd name="connsiteY4128" fmla="*/ 1810258 h 5792782"/>
              <a:gd name="connsiteX4129" fmla="*/ 2030953 w 7462755"/>
              <a:gd name="connsiteY4129" fmla="*/ 1810264 h 5792782"/>
              <a:gd name="connsiteX4130" fmla="*/ 2009433 w 7462755"/>
              <a:gd name="connsiteY4130" fmla="*/ 1810980 h 5792782"/>
              <a:gd name="connsiteX4131" fmla="*/ 2002250 w 7462755"/>
              <a:gd name="connsiteY4131" fmla="*/ 1808311 h 5792782"/>
              <a:gd name="connsiteX4132" fmla="*/ 1998938 w 7462755"/>
              <a:gd name="connsiteY4132" fmla="*/ 1805910 h 5792782"/>
              <a:gd name="connsiteX4133" fmla="*/ 2196440 w 7462755"/>
              <a:gd name="connsiteY4133" fmla="*/ 1789162 h 5792782"/>
              <a:gd name="connsiteX4134" fmla="*/ 2190883 w 7462755"/>
              <a:gd name="connsiteY4134" fmla="*/ 1800633 h 5792782"/>
              <a:gd name="connsiteX4135" fmla="*/ 2173477 w 7462755"/>
              <a:gd name="connsiteY4135" fmla="*/ 1813856 h 5792782"/>
              <a:gd name="connsiteX4136" fmla="*/ 2173477 w 7462755"/>
              <a:gd name="connsiteY4136" fmla="*/ 1813859 h 5792782"/>
              <a:gd name="connsiteX4137" fmla="*/ 2181523 w 7462755"/>
              <a:gd name="connsiteY4137" fmla="*/ 1806221 h 5792782"/>
              <a:gd name="connsiteX4138" fmla="*/ 2196441 w 7462755"/>
              <a:gd name="connsiteY4138" fmla="*/ 1789162 h 5792782"/>
              <a:gd name="connsiteX4139" fmla="*/ 6257467 w 7462755"/>
              <a:gd name="connsiteY4139" fmla="*/ 1787791 h 5792782"/>
              <a:gd name="connsiteX4140" fmla="*/ 6256156 w 7462755"/>
              <a:gd name="connsiteY4140" fmla="*/ 1805352 h 5792782"/>
              <a:gd name="connsiteX4141" fmla="*/ 6249724 w 7462755"/>
              <a:gd name="connsiteY4141" fmla="*/ 1811274 h 5792782"/>
              <a:gd name="connsiteX4142" fmla="*/ 6231974 w 7462755"/>
              <a:gd name="connsiteY4142" fmla="*/ 1806776 h 5792782"/>
              <a:gd name="connsiteX4143" fmla="*/ 6231973 w 7462755"/>
              <a:gd name="connsiteY4143" fmla="*/ 1806778 h 5792782"/>
              <a:gd name="connsiteX4144" fmla="*/ 6257467 w 7462755"/>
              <a:gd name="connsiteY4144" fmla="*/ 1787791 h 5792782"/>
              <a:gd name="connsiteX4145" fmla="*/ 1119756 w 7462755"/>
              <a:gd name="connsiteY4145" fmla="*/ 1785544 h 5792782"/>
              <a:gd name="connsiteX4146" fmla="*/ 1134345 w 7462755"/>
              <a:gd name="connsiteY4146" fmla="*/ 1822858 h 5792782"/>
              <a:gd name="connsiteX4147" fmla="*/ 1116632 w 7462755"/>
              <a:gd name="connsiteY4147" fmla="*/ 1817386 h 5792782"/>
              <a:gd name="connsiteX4148" fmla="*/ 1119756 w 7462755"/>
              <a:gd name="connsiteY4148" fmla="*/ 1785544 h 5792782"/>
              <a:gd name="connsiteX4149" fmla="*/ 6628724 w 7462755"/>
              <a:gd name="connsiteY4149" fmla="*/ 1774726 h 5792782"/>
              <a:gd name="connsiteX4150" fmla="*/ 6625064 w 7462755"/>
              <a:gd name="connsiteY4150" fmla="*/ 1787856 h 5792782"/>
              <a:gd name="connsiteX4151" fmla="*/ 6625074 w 7462755"/>
              <a:gd name="connsiteY4151" fmla="*/ 1787853 h 5792782"/>
              <a:gd name="connsiteX4152" fmla="*/ 6634004 w 7462755"/>
              <a:gd name="connsiteY4152" fmla="*/ 1787191 h 5792782"/>
              <a:gd name="connsiteX4153" fmla="*/ 6636765 w 7462755"/>
              <a:gd name="connsiteY4153" fmla="*/ 1789085 h 5792782"/>
              <a:gd name="connsiteX4154" fmla="*/ 6647174 w 7462755"/>
              <a:gd name="connsiteY4154" fmla="*/ 1792905 h 5792782"/>
              <a:gd name="connsiteX4155" fmla="*/ 6647174 w 7462755"/>
              <a:gd name="connsiteY4155" fmla="*/ 1792901 h 5792782"/>
              <a:gd name="connsiteX4156" fmla="*/ 6641049 w 7462755"/>
              <a:gd name="connsiteY4156" fmla="*/ 1792891 h 5792782"/>
              <a:gd name="connsiteX4157" fmla="*/ 6634638 w 7462755"/>
              <a:gd name="connsiteY4157" fmla="*/ 1787145 h 5792782"/>
              <a:gd name="connsiteX4158" fmla="*/ 6634004 w 7462755"/>
              <a:gd name="connsiteY4158" fmla="*/ 1787191 h 5792782"/>
              <a:gd name="connsiteX4159" fmla="*/ 6632158 w 7462755"/>
              <a:gd name="connsiteY4159" fmla="*/ 1785924 h 5792782"/>
              <a:gd name="connsiteX4160" fmla="*/ 6625074 w 7462755"/>
              <a:gd name="connsiteY4160" fmla="*/ 1787853 h 5792782"/>
              <a:gd name="connsiteX4161" fmla="*/ 6625065 w 7462755"/>
              <a:gd name="connsiteY4161" fmla="*/ 1787854 h 5792782"/>
              <a:gd name="connsiteX4162" fmla="*/ 6628725 w 7462755"/>
              <a:gd name="connsiteY4162" fmla="*/ 1774726 h 5792782"/>
              <a:gd name="connsiteX4163" fmla="*/ 952731 w 7462755"/>
              <a:gd name="connsiteY4163" fmla="*/ 1767735 h 5792782"/>
              <a:gd name="connsiteX4164" fmla="*/ 936613 w 7462755"/>
              <a:gd name="connsiteY4164" fmla="*/ 1801142 h 5792782"/>
              <a:gd name="connsiteX4165" fmla="*/ 902068 w 7462755"/>
              <a:gd name="connsiteY4165" fmla="*/ 1813386 h 5792782"/>
              <a:gd name="connsiteX4166" fmla="*/ 952731 w 7462755"/>
              <a:gd name="connsiteY4166" fmla="*/ 1767735 h 5792782"/>
              <a:gd name="connsiteX4167" fmla="*/ 1101396 w 7462755"/>
              <a:gd name="connsiteY4167" fmla="*/ 1764415 h 5792782"/>
              <a:gd name="connsiteX4168" fmla="*/ 1111032 w 7462755"/>
              <a:gd name="connsiteY4168" fmla="*/ 1786750 h 5792782"/>
              <a:gd name="connsiteX4169" fmla="*/ 1098272 w 7462755"/>
              <a:gd name="connsiteY4169" fmla="*/ 1796196 h 5792782"/>
              <a:gd name="connsiteX4170" fmla="*/ 1102958 w 7462755"/>
              <a:gd name="connsiteY4170" fmla="*/ 1803386 h 5792782"/>
              <a:gd name="connsiteX4171" fmla="*/ 1101396 w 7462755"/>
              <a:gd name="connsiteY4171" fmla="*/ 1764415 h 5792782"/>
              <a:gd name="connsiteX4172" fmla="*/ 1190044 w 7462755"/>
              <a:gd name="connsiteY4172" fmla="*/ 1763010 h 5792782"/>
              <a:gd name="connsiteX4173" fmla="*/ 1211155 w 7462755"/>
              <a:gd name="connsiteY4173" fmla="*/ 1773887 h 5792782"/>
              <a:gd name="connsiteX4174" fmla="*/ 1163910 w 7462755"/>
              <a:gd name="connsiteY4174" fmla="*/ 1795573 h 5792782"/>
              <a:gd name="connsiteX4175" fmla="*/ 1194713 w 7462755"/>
              <a:gd name="connsiteY4175" fmla="*/ 1799579 h 5792782"/>
              <a:gd name="connsiteX4176" fmla="*/ 1182862 w 7462755"/>
              <a:gd name="connsiteY4176" fmla="*/ 1832401 h 5792782"/>
              <a:gd name="connsiteX4177" fmla="*/ 1199694 w 7462755"/>
              <a:gd name="connsiteY4177" fmla="*/ 1814527 h 5792782"/>
              <a:gd name="connsiteX4178" fmla="*/ 1196275 w 7462755"/>
              <a:gd name="connsiteY4178" fmla="*/ 1838488 h 5792782"/>
              <a:gd name="connsiteX4179" fmla="*/ 1130667 w 7462755"/>
              <a:gd name="connsiteY4179" fmla="*/ 1839073 h 5792782"/>
              <a:gd name="connsiteX4180" fmla="*/ 1162998 w 7462755"/>
              <a:gd name="connsiteY4180" fmla="*/ 1772229 h 5792782"/>
              <a:gd name="connsiteX4181" fmla="*/ 1190044 w 7462755"/>
              <a:gd name="connsiteY4181" fmla="*/ 1763010 h 5792782"/>
              <a:gd name="connsiteX4182" fmla="*/ 6444383 w 7462755"/>
              <a:gd name="connsiteY4182" fmla="*/ 1757536 h 5792782"/>
              <a:gd name="connsiteX4183" fmla="*/ 6442578 w 7462755"/>
              <a:gd name="connsiteY4183" fmla="*/ 1776469 h 5792782"/>
              <a:gd name="connsiteX4184" fmla="*/ 6440545 w 7462755"/>
              <a:gd name="connsiteY4184" fmla="*/ 1782616 h 5792782"/>
              <a:gd name="connsiteX4185" fmla="*/ 6439106 w 7462755"/>
              <a:gd name="connsiteY4185" fmla="*/ 1785375 h 5792782"/>
              <a:gd name="connsiteX4186" fmla="*/ 6432570 w 7462755"/>
              <a:gd name="connsiteY4186" fmla="*/ 1788930 h 5792782"/>
              <a:gd name="connsiteX4187" fmla="*/ 6431334 w 7462755"/>
              <a:gd name="connsiteY4187" fmla="*/ 1757740 h 5792782"/>
              <a:gd name="connsiteX4188" fmla="*/ 6432570 w 7462755"/>
              <a:gd name="connsiteY4188" fmla="*/ 1788933 h 5792782"/>
              <a:gd name="connsiteX4189" fmla="*/ 6438184 w 7462755"/>
              <a:gd name="connsiteY4189" fmla="*/ 1787143 h 5792782"/>
              <a:gd name="connsiteX4190" fmla="*/ 6439106 w 7462755"/>
              <a:gd name="connsiteY4190" fmla="*/ 1785375 h 5792782"/>
              <a:gd name="connsiteX4191" fmla="*/ 6439748 w 7462755"/>
              <a:gd name="connsiteY4191" fmla="*/ 1785026 h 5792782"/>
              <a:gd name="connsiteX4192" fmla="*/ 6440545 w 7462755"/>
              <a:gd name="connsiteY4192" fmla="*/ 1782616 h 5792782"/>
              <a:gd name="connsiteX4193" fmla="*/ 6442316 w 7462755"/>
              <a:gd name="connsiteY4193" fmla="*/ 1779219 h 5792782"/>
              <a:gd name="connsiteX4194" fmla="*/ 6442578 w 7462755"/>
              <a:gd name="connsiteY4194" fmla="*/ 1776469 h 5792782"/>
              <a:gd name="connsiteX4195" fmla="*/ 6444031 w 7462755"/>
              <a:gd name="connsiteY4195" fmla="*/ 1772077 h 5792782"/>
              <a:gd name="connsiteX4196" fmla="*/ 982880 w 7462755"/>
              <a:gd name="connsiteY4196" fmla="*/ 1756077 h 5792782"/>
              <a:gd name="connsiteX4197" fmla="*/ 1005933 w 7462755"/>
              <a:gd name="connsiteY4197" fmla="*/ 1784405 h 5792782"/>
              <a:gd name="connsiteX4198" fmla="*/ 985126 w 7462755"/>
              <a:gd name="connsiteY4198" fmla="*/ 1810617 h 5792782"/>
              <a:gd name="connsiteX4199" fmla="*/ 967057 w 7462755"/>
              <a:gd name="connsiteY4199" fmla="*/ 1797233 h 5792782"/>
              <a:gd name="connsiteX4200" fmla="*/ 962042 w 7462755"/>
              <a:gd name="connsiteY4200" fmla="*/ 1782156 h 5792782"/>
              <a:gd name="connsiteX4201" fmla="*/ 982880 w 7462755"/>
              <a:gd name="connsiteY4201" fmla="*/ 1756077 h 5792782"/>
              <a:gd name="connsiteX4202" fmla="*/ 6658683 w 7462755"/>
              <a:gd name="connsiteY4202" fmla="*/ 1752175 h 5792782"/>
              <a:gd name="connsiteX4203" fmla="*/ 6658536 w 7462755"/>
              <a:gd name="connsiteY4203" fmla="*/ 1752298 h 5792782"/>
              <a:gd name="connsiteX4204" fmla="*/ 6658536 w 7462755"/>
              <a:gd name="connsiteY4204" fmla="*/ 1752299 h 5792782"/>
              <a:gd name="connsiteX4205" fmla="*/ 1533982 w 7462755"/>
              <a:gd name="connsiteY4205" fmla="*/ 1748362 h 5792782"/>
              <a:gd name="connsiteX4206" fmla="*/ 1573478 w 7462755"/>
              <a:gd name="connsiteY4206" fmla="*/ 1751192 h 5792782"/>
              <a:gd name="connsiteX4207" fmla="*/ 1533982 w 7462755"/>
              <a:gd name="connsiteY4207" fmla="*/ 1748362 h 5792782"/>
              <a:gd name="connsiteX4208" fmla="*/ 803117 w 7462755"/>
              <a:gd name="connsiteY4208" fmla="*/ 1747614 h 5792782"/>
              <a:gd name="connsiteX4209" fmla="*/ 800348 w 7462755"/>
              <a:gd name="connsiteY4209" fmla="*/ 1787171 h 5792782"/>
              <a:gd name="connsiteX4210" fmla="*/ 803117 w 7462755"/>
              <a:gd name="connsiteY4210" fmla="*/ 1747614 h 5792782"/>
              <a:gd name="connsiteX4211" fmla="*/ 645463 w 7462755"/>
              <a:gd name="connsiteY4211" fmla="*/ 1744261 h 5792782"/>
              <a:gd name="connsiteX4212" fmla="*/ 724484 w 7462755"/>
              <a:gd name="connsiteY4212" fmla="*/ 1749826 h 5792782"/>
              <a:gd name="connsiteX4213" fmla="*/ 721360 w 7462755"/>
              <a:gd name="connsiteY4213" fmla="*/ 1781671 h 5792782"/>
              <a:gd name="connsiteX4214" fmla="*/ 694564 w 7462755"/>
              <a:gd name="connsiteY4214" fmla="*/ 1769332 h 5792782"/>
              <a:gd name="connsiteX4215" fmla="*/ 682483 w 7462755"/>
              <a:gd name="connsiteY4215" fmla="*/ 1794402 h 5792782"/>
              <a:gd name="connsiteX4216" fmla="*/ 669688 w 7462755"/>
              <a:gd name="connsiteY4216" fmla="*/ 1803875 h 5792782"/>
              <a:gd name="connsiteX4217" fmla="*/ 659789 w 7462755"/>
              <a:gd name="connsiteY4217" fmla="*/ 1773761 h 5792782"/>
              <a:gd name="connsiteX4218" fmla="*/ 590079 w 7462755"/>
              <a:gd name="connsiteY4218" fmla="*/ 1782713 h 5792782"/>
              <a:gd name="connsiteX4219" fmla="*/ 645463 w 7462755"/>
              <a:gd name="connsiteY4219" fmla="*/ 1744261 h 5792782"/>
              <a:gd name="connsiteX4220" fmla="*/ 6633560 w 7462755"/>
              <a:gd name="connsiteY4220" fmla="*/ 1743404 h 5792782"/>
              <a:gd name="connsiteX4221" fmla="*/ 6619495 w 7462755"/>
              <a:gd name="connsiteY4221" fmla="*/ 1757283 h 5792782"/>
              <a:gd name="connsiteX4222" fmla="*/ 6619495 w 7462755"/>
              <a:gd name="connsiteY4222" fmla="*/ 1757285 h 5792782"/>
              <a:gd name="connsiteX4223" fmla="*/ 6633560 w 7462755"/>
              <a:gd name="connsiteY4223" fmla="*/ 1743404 h 5792782"/>
              <a:gd name="connsiteX4224" fmla="*/ 1039206 w 7462755"/>
              <a:gd name="connsiteY4224" fmla="*/ 1741038 h 5792782"/>
              <a:gd name="connsiteX4225" fmla="*/ 1022371 w 7462755"/>
              <a:gd name="connsiteY4225" fmla="*/ 1758781 h 5792782"/>
              <a:gd name="connsiteX4226" fmla="*/ 1036373 w 7462755"/>
              <a:gd name="connsiteY4226" fmla="*/ 1780467 h 5792782"/>
              <a:gd name="connsiteX4227" fmla="*/ 1010000 w 7462755"/>
              <a:gd name="connsiteY4227" fmla="*/ 1776105 h 5792782"/>
              <a:gd name="connsiteX4228" fmla="*/ 1013094 w 7462755"/>
              <a:gd name="connsiteY4228" fmla="*/ 1744325 h 5792782"/>
              <a:gd name="connsiteX4229" fmla="*/ 1039206 w 7462755"/>
              <a:gd name="connsiteY4229" fmla="*/ 1741038 h 5792782"/>
              <a:gd name="connsiteX4230" fmla="*/ 1306650 w 7462755"/>
              <a:gd name="connsiteY4230" fmla="*/ 1738019 h 5792782"/>
              <a:gd name="connsiteX4231" fmla="*/ 1315018 w 7462755"/>
              <a:gd name="connsiteY4231" fmla="*/ 1744909 h 5792782"/>
              <a:gd name="connsiteX4232" fmla="*/ 1302616 w 7462755"/>
              <a:gd name="connsiteY4232" fmla="*/ 1762234 h 5792782"/>
              <a:gd name="connsiteX4233" fmla="*/ 1307627 w 7462755"/>
              <a:gd name="connsiteY4233" fmla="*/ 1777275 h 5792782"/>
              <a:gd name="connsiteX4234" fmla="*/ 1328400 w 7462755"/>
              <a:gd name="connsiteY4234" fmla="*/ 1751001 h 5792782"/>
              <a:gd name="connsiteX4235" fmla="*/ 1346798 w 7462755"/>
              <a:gd name="connsiteY4235" fmla="*/ 1772229 h 5792782"/>
              <a:gd name="connsiteX4236" fmla="*/ 1326838 w 7462755"/>
              <a:gd name="connsiteY4236" fmla="*/ 1821753 h 5792782"/>
              <a:gd name="connsiteX4237" fmla="*/ 1308540 w 7462755"/>
              <a:gd name="connsiteY4237" fmla="*/ 1800653 h 5792782"/>
              <a:gd name="connsiteX4238" fmla="*/ 1305416 w 7462755"/>
              <a:gd name="connsiteY4238" fmla="*/ 1832401 h 5792782"/>
              <a:gd name="connsiteX4239" fmla="*/ 1269663 w 7462755"/>
              <a:gd name="connsiteY4239" fmla="*/ 1813453 h 5792782"/>
              <a:gd name="connsiteX4240" fmla="*/ 1253450 w 7462755"/>
              <a:gd name="connsiteY4240" fmla="*/ 1846826 h 5792782"/>
              <a:gd name="connsiteX4241" fmla="*/ 1260906 w 7462755"/>
              <a:gd name="connsiteY4241" fmla="*/ 1814527 h 5792782"/>
              <a:gd name="connsiteX4242" fmla="*/ 1204349 w 7462755"/>
              <a:gd name="connsiteY4242" fmla="*/ 1821787 h 5792782"/>
              <a:gd name="connsiteX4243" fmla="*/ 1220207 w 7462755"/>
              <a:gd name="connsiteY4243" fmla="*/ 1780564 h 5792782"/>
              <a:gd name="connsiteX4244" fmla="*/ 1294248 w 7462755"/>
              <a:gd name="connsiteY4244" fmla="*/ 1771123 h 5792782"/>
              <a:gd name="connsiteX4245" fmla="*/ 1306650 w 7462755"/>
              <a:gd name="connsiteY4245" fmla="*/ 1738019 h 5792782"/>
              <a:gd name="connsiteX4246" fmla="*/ 150687 w 7462755"/>
              <a:gd name="connsiteY4246" fmla="*/ 1737001 h 5792782"/>
              <a:gd name="connsiteX4247" fmla="*/ 139164 w 7462755"/>
              <a:gd name="connsiteY4247" fmla="*/ 1777603 h 5792782"/>
              <a:gd name="connsiteX4248" fmla="*/ 138251 w 7462755"/>
              <a:gd name="connsiteY4248" fmla="*/ 1754190 h 5792782"/>
              <a:gd name="connsiteX4249" fmla="*/ 150687 w 7462755"/>
              <a:gd name="connsiteY4249" fmla="*/ 1737001 h 5792782"/>
              <a:gd name="connsiteX4250" fmla="*/ 6644698 w 7462755"/>
              <a:gd name="connsiteY4250" fmla="*/ 1730486 h 5792782"/>
              <a:gd name="connsiteX4251" fmla="*/ 6644698 w 7462755"/>
              <a:gd name="connsiteY4251" fmla="*/ 1730488 h 5792782"/>
              <a:gd name="connsiteX4252" fmla="*/ 6648222 w 7462755"/>
              <a:gd name="connsiteY4252" fmla="*/ 1731653 h 5792782"/>
              <a:gd name="connsiteX4253" fmla="*/ 6649354 w 7462755"/>
              <a:gd name="connsiteY4253" fmla="*/ 1737745 h 5792782"/>
              <a:gd name="connsiteX4254" fmla="*/ 6648222 w 7462755"/>
              <a:gd name="connsiteY4254" fmla="*/ 1731651 h 5792782"/>
              <a:gd name="connsiteX4255" fmla="*/ 1073752 w 7462755"/>
              <a:gd name="connsiteY4255" fmla="*/ 1728796 h 5792782"/>
              <a:gd name="connsiteX4256" fmla="*/ 1074046 w 7462755"/>
              <a:gd name="connsiteY4256" fmla="*/ 1736640 h 5792782"/>
              <a:gd name="connsiteX4257" fmla="*/ 1083716 w 7462755"/>
              <a:gd name="connsiteY4257" fmla="*/ 1758912 h 5792782"/>
              <a:gd name="connsiteX4258" fmla="*/ 1076227 w 7462755"/>
              <a:gd name="connsiteY4258" fmla="*/ 1791209 h 5792782"/>
              <a:gd name="connsiteX4259" fmla="*/ 1047639 w 7462755"/>
              <a:gd name="connsiteY4259" fmla="*/ 1732118 h 5792782"/>
              <a:gd name="connsiteX4260" fmla="*/ 1073752 w 7462755"/>
              <a:gd name="connsiteY4260" fmla="*/ 1728796 h 5792782"/>
              <a:gd name="connsiteX4261" fmla="*/ 742827 w 7462755"/>
              <a:gd name="connsiteY4261" fmla="*/ 1725813 h 5792782"/>
              <a:gd name="connsiteX4262" fmla="*/ 759310 w 7462755"/>
              <a:gd name="connsiteY4262" fmla="*/ 1728697 h 5792782"/>
              <a:gd name="connsiteX4263" fmla="*/ 793805 w 7462755"/>
              <a:gd name="connsiteY4263" fmla="*/ 1733096 h 5792782"/>
              <a:gd name="connsiteX4264" fmla="*/ 760237 w 7462755"/>
              <a:gd name="connsiteY4264" fmla="*/ 1768842 h 5792782"/>
              <a:gd name="connsiteX4265" fmla="*/ 750306 w 7462755"/>
              <a:gd name="connsiteY4265" fmla="*/ 1738725 h 5792782"/>
              <a:gd name="connsiteX4266" fmla="*/ 747473 w 7462755"/>
              <a:gd name="connsiteY4266" fmla="*/ 1778284 h 5792782"/>
              <a:gd name="connsiteX4267" fmla="*/ 725722 w 7462755"/>
              <a:gd name="connsiteY4267" fmla="*/ 1781020 h 5792782"/>
              <a:gd name="connsiteX4268" fmla="*/ 723835 w 7462755"/>
              <a:gd name="connsiteY4268" fmla="*/ 1734233 h 5792782"/>
              <a:gd name="connsiteX4269" fmla="*/ 742827 w 7462755"/>
              <a:gd name="connsiteY4269" fmla="*/ 1725813 h 5792782"/>
              <a:gd name="connsiteX4270" fmla="*/ 6657427 w 7462755"/>
              <a:gd name="connsiteY4270" fmla="*/ 1721017 h 5792782"/>
              <a:gd name="connsiteX4271" fmla="*/ 6654751 w 7462755"/>
              <a:gd name="connsiteY4271" fmla="*/ 1729830 h 5792782"/>
              <a:gd name="connsiteX4272" fmla="*/ 6654751 w 7462755"/>
              <a:gd name="connsiteY4272" fmla="*/ 1729831 h 5792782"/>
              <a:gd name="connsiteX4273" fmla="*/ 6657428 w 7462755"/>
              <a:gd name="connsiteY4273" fmla="*/ 1721017 h 5792782"/>
              <a:gd name="connsiteX4274" fmla="*/ 1799600 w 7462755"/>
              <a:gd name="connsiteY4274" fmla="*/ 1714404 h 5792782"/>
              <a:gd name="connsiteX4275" fmla="*/ 1779056 w 7462755"/>
              <a:gd name="connsiteY4275" fmla="*/ 1748362 h 5792782"/>
              <a:gd name="connsiteX4276" fmla="*/ 1791820 w 7462755"/>
              <a:gd name="connsiteY4276" fmla="*/ 1738888 h 5792782"/>
              <a:gd name="connsiteX4277" fmla="*/ 1799600 w 7462755"/>
              <a:gd name="connsiteY4277" fmla="*/ 1714404 h 5792782"/>
              <a:gd name="connsiteX4278" fmla="*/ 1453785 w 7462755"/>
              <a:gd name="connsiteY4278" fmla="*/ 1711640 h 5792782"/>
              <a:gd name="connsiteX4279" fmla="*/ 1455350 w 7462755"/>
              <a:gd name="connsiteY4279" fmla="*/ 1750606 h 5792782"/>
              <a:gd name="connsiteX4280" fmla="*/ 1477686 w 7462755"/>
              <a:gd name="connsiteY4280" fmla="*/ 1763472 h 5792782"/>
              <a:gd name="connsiteX4281" fmla="*/ 1487062 w 7462755"/>
              <a:gd name="connsiteY4281" fmla="*/ 1777798 h 5792782"/>
              <a:gd name="connsiteX4282" fmla="*/ 1479282 w 7462755"/>
              <a:gd name="connsiteY4282" fmla="*/ 1802377 h 5792782"/>
              <a:gd name="connsiteX4283" fmla="*/ 1439134 w 7462755"/>
              <a:gd name="connsiteY4283" fmla="*/ 1783950 h 5792782"/>
              <a:gd name="connsiteX4284" fmla="*/ 1382872 w 7462755"/>
              <a:gd name="connsiteY4284" fmla="*/ 1799059 h 5792782"/>
              <a:gd name="connsiteX4285" fmla="*/ 1394039 w 7462755"/>
              <a:gd name="connsiteY4285" fmla="*/ 1860239 h 5792782"/>
              <a:gd name="connsiteX4286" fmla="*/ 1356140 w 7462755"/>
              <a:gd name="connsiteY4286" fmla="*/ 1786750 h 5792782"/>
              <a:gd name="connsiteX4287" fmla="*/ 1359234 w 7462755"/>
              <a:gd name="connsiteY4287" fmla="*/ 1755103 h 5792782"/>
              <a:gd name="connsiteX4288" fmla="*/ 1397816 w 7462755"/>
              <a:gd name="connsiteY4288" fmla="*/ 1734461 h 5792782"/>
              <a:gd name="connsiteX4289" fmla="*/ 1447242 w 7462755"/>
              <a:gd name="connsiteY4289" fmla="*/ 1767280 h 5792782"/>
              <a:gd name="connsiteX4290" fmla="*/ 1433535 w 7462755"/>
              <a:gd name="connsiteY4290" fmla="*/ 1753310 h 5792782"/>
              <a:gd name="connsiteX4291" fmla="*/ 1436659 w 7462755"/>
              <a:gd name="connsiteY4291" fmla="*/ 1721634 h 5792782"/>
              <a:gd name="connsiteX4292" fmla="*/ 1453785 w 7462755"/>
              <a:gd name="connsiteY4292" fmla="*/ 1711640 h 5792782"/>
              <a:gd name="connsiteX4293" fmla="*/ 1707556 w 7462755"/>
              <a:gd name="connsiteY4293" fmla="*/ 1710564 h 5792782"/>
              <a:gd name="connsiteX4294" fmla="*/ 1701810 w 7462755"/>
              <a:gd name="connsiteY4294" fmla="*/ 1722315 h 5792782"/>
              <a:gd name="connsiteX4295" fmla="*/ 1701129 w 7462755"/>
              <a:gd name="connsiteY4295" fmla="*/ 1722524 h 5792782"/>
              <a:gd name="connsiteX4296" fmla="*/ 1696084 w 7462755"/>
              <a:gd name="connsiteY4296" fmla="*/ 1724052 h 5792782"/>
              <a:gd name="connsiteX4297" fmla="*/ 1696042 w 7462755"/>
              <a:gd name="connsiteY4297" fmla="*/ 1724086 h 5792782"/>
              <a:gd name="connsiteX4298" fmla="*/ 1693751 w 7462755"/>
              <a:gd name="connsiteY4298" fmla="*/ 1724790 h 5792782"/>
              <a:gd name="connsiteX4299" fmla="*/ 1692909 w 7462755"/>
              <a:gd name="connsiteY4299" fmla="*/ 1726675 h 5792782"/>
              <a:gd name="connsiteX4300" fmla="*/ 1692049 w 7462755"/>
              <a:gd name="connsiteY4300" fmla="*/ 1727385 h 5792782"/>
              <a:gd name="connsiteX4301" fmla="*/ 1691995 w 7462755"/>
              <a:gd name="connsiteY4301" fmla="*/ 1728721 h 5792782"/>
              <a:gd name="connsiteX4302" fmla="*/ 1691501 w 7462755"/>
              <a:gd name="connsiteY4302" fmla="*/ 1729827 h 5792782"/>
              <a:gd name="connsiteX4303" fmla="*/ 1691376 w 7462755"/>
              <a:gd name="connsiteY4303" fmla="*/ 1743931 h 5792782"/>
              <a:gd name="connsiteX4304" fmla="*/ 1676007 w 7462755"/>
              <a:gd name="connsiteY4304" fmla="*/ 1744757 h 5792782"/>
              <a:gd name="connsiteX4305" fmla="*/ 1671527 w 7462755"/>
              <a:gd name="connsiteY4305" fmla="*/ 1743837 h 5792782"/>
              <a:gd name="connsiteX4306" fmla="*/ 1664680 w 7462755"/>
              <a:gd name="connsiteY4306" fmla="*/ 1743324 h 5792782"/>
              <a:gd name="connsiteX4307" fmla="*/ 1664640 w 7462755"/>
              <a:gd name="connsiteY4307" fmla="*/ 1743318 h 5792782"/>
              <a:gd name="connsiteX4308" fmla="*/ 1656536 w 7462755"/>
              <a:gd name="connsiteY4308" fmla="*/ 1748325 h 5792782"/>
              <a:gd name="connsiteX4309" fmla="*/ 1656536 w 7462755"/>
              <a:gd name="connsiteY4309" fmla="*/ 1748328 h 5792782"/>
              <a:gd name="connsiteX4310" fmla="*/ 1664640 w 7462755"/>
              <a:gd name="connsiteY4310" fmla="*/ 1743320 h 5792782"/>
              <a:gd name="connsiteX4311" fmla="*/ 1664680 w 7462755"/>
              <a:gd name="connsiteY4311" fmla="*/ 1743324 h 5792782"/>
              <a:gd name="connsiteX4312" fmla="*/ 1675273 w 7462755"/>
              <a:gd name="connsiteY4312" fmla="*/ 1744796 h 5792782"/>
              <a:gd name="connsiteX4313" fmla="*/ 1676007 w 7462755"/>
              <a:gd name="connsiteY4313" fmla="*/ 1744757 h 5792782"/>
              <a:gd name="connsiteX4314" fmla="*/ 1679628 w 7462755"/>
              <a:gd name="connsiteY4314" fmla="*/ 1745500 h 5792782"/>
              <a:gd name="connsiteX4315" fmla="*/ 1691376 w 7462755"/>
              <a:gd name="connsiteY4315" fmla="*/ 1743934 h 5792782"/>
              <a:gd name="connsiteX4316" fmla="*/ 1691995 w 7462755"/>
              <a:gd name="connsiteY4316" fmla="*/ 1728721 h 5792782"/>
              <a:gd name="connsiteX4317" fmla="*/ 1692909 w 7462755"/>
              <a:gd name="connsiteY4317" fmla="*/ 1726675 h 5792782"/>
              <a:gd name="connsiteX4318" fmla="*/ 1696042 w 7462755"/>
              <a:gd name="connsiteY4318" fmla="*/ 1724086 h 5792782"/>
              <a:gd name="connsiteX4319" fmla="*/ 1701129 w 7462755"/>
              <a:gd name="connsiteY4319" fmla="*/ 1722524 h 5792782"/>
              <a:gd name="connsiteX4320" fmla="*/ 1701810 w 7462755"/>
              <a:gd name="connsiteY4320" fmla="*/ 1722317 h 5792782"/>
              <a:gd name="connsiteX4321" fmla="*/ 1707558 w 7462755"/>
              <a:gd name="connsiteY4321" fmla="*/ 1710564 h 5792782"/>
              <a:gd name="connsiteX4322" fmla="*/ 6267138 w 7462755"/>
              <a:gd name="connsiteY4322" fmla="*/ 1700268 h 5792782"/>
              <a:gd name="connsiteX4323" fmla="*/ 6257590 w 7462755"/>
              <a:gd name="connsiteY4323" fmla="*/ 1707312 h 5792782"/>
              <a:gd name="connsiteX4324" fmla="*/ 6249838 w 7462755"/>
              <a:gd name="connsiteY4324" fmla="*/ 1705911 h 5792782"/>
              <a:gd name="connsiteX4325" fmla="*/ 6267138 w 7462755"/>
              <a:gd name="connsiteY4325" fmla="*/ 1700275 h 5792782"/>
              <a:gd name="connsiteX4326" fmla="*/ 6268994 w 7462755"/>
              <a:gd name="connsiteY4326" fmla="*/ 1747125 h 5792782"/>
              <a:gd name="connsiteX4327" fmla="*/ 6302517 w 7462755"/>
              <a:gd name="connsiteY4327" fmla="*/ 1748913 h 5792782"/>
              <a:gd name="connsiteX4328" fmla="*/ 6353990 w 7462755"/>
              <a:gd name="connsiteY4328" fmla="*/ 1751421 h 5792782"/>
              <a:gd name="connsiteX4329" fmla="*/ 6352148 w 7462755"/>
              <a:gd name="connsiteY4329" fmla="*/ 1757243 h 5792782"/>
              <a:gd name="connsiteX4330" fmla="*/ 6352147 w 7462755"/>
              <a:gd name="connsiteY4330" fmla="*/ 1757245 h 5792782"/>
              <a:gd name="connsiteX4331" fmla="*/ 6348639 w 7462755"/>
              <a:gd name="connsiteY4331" fmla="*/ 1768336 h 5792782"/>
              <a:gd name="connsiteX4332" fmla="*/ 6348634 w 7462755"/>
              <a:gd name="connsiteY4332" fmla="*/ 1768354 h 5792782"/>
              <a:gd name="connsiteX4333" fmla="*/ 6352148 w 7462755"/>
              <a:gd name="connsiteY4333" fmla="*/ 1757243 h 5792782"/>
              <a:gd name="connsiteX4334" fmla="*/ 6352149 w 7462755"/>
              <a:gd name="connsiteY4334" fmla="*/ 1757243 h 5792782"/>
              <a:gd name="connsiteX4335" fmla="*/ 6353991 w 7462755"/>
              <a:gd name="connsiteY4335" fmla="*/ 1751421 h 5792782"/>
              <a:gd name="connsiteX4336" fmla="*/ 6353990 w 7462755"/>
              <a:gd name="connsiteY4336" fmla="*/ 1751421 h 5792782"/>
              <a:gd name="connsiteX4337" fmla="*/ 6364163 w 7462755"/>
              <a:gd name="connsiteY4337" fmla="*/ 1719288 h 5792782"/>
              <a:gd name="connsiteX4338" fmla="*/ 6364162 w 7462755"/>
              <a:gd name="connsiteY4338" fmla="*/ 1719288 h 5792782"/>
              <a:gd name="connsiteX4339" fmla="*/ 6353990 w 7462755"/>
              <a:gd name="connsiteY4339" fmla="*/ 1751419 h 5792782"/>
              <a:gd name="connsiteX4340" fmla="*/ 6302517 w 7462755"/>
              <a:gd name="connsiteY4340" fmla="*/ 1748911 h 5792782"/>
              <a:gd name="connsiteX4341" fmla="*/ 6268994 w 7462755"/>
              <a:gd name="connsiteY4341" fmla="*/ 1747124 h 5792782"/>
              <a:gd name="connsiteX4342" fmla="*/ 6267138 w 7462755"/>
              <a:gd name="connsiteY4342" fmla="*/ 1700268 h 5792782"/>
              <a:gd name="connsiteX4343" fmla="*/ 884319 w 7462755"/>
              <a:gd name="connsiteY4343" fmla="*/ 1698091 h 5792782"/>
              <a:gd name="connsiteX4344" fmla="*/ 859119 w 7462755"/>
              <a:gd name="connsiteY4344" fmla="*/ 1724761 h 5792782"/>
              <a:gd name="connsiteX4345" fmla="*/ 884319 w 7462755"/>
              <a:gd name="connsiteY4345" fmla="*/ 1698091 h 5792782"/>
              <a:gd name="connsiteX4346" fmla="*/ 6350165 w 7462755"/>
              <a:gd name="connsiteY4346" fmla="*/ 1697572 h 5792782"/>
              <a:gd name="connsiteX4347" fmla="*/ 6350164 w 7462755"/>
              <a:gd name="connsiteY4347" fmla="*/ 1697573 h 5792782"/>
              <a:gd name="connsiteX4348" fmla="*/ 6347751 w 7462755"/>
              <a:gd name="connsiteY4348" fmla="*/ 1708935 h 5792782"/>
              <a:gd name="connsiteX4349" fmla="*/ 6232004 w 7462755"/>
              <a:gd name="connsiteY4349" fmla="*/ 1697016 h 5792782"/>
              <a:gd name="connsiteX4350" fmla="*/ 6232004 w 7462755"/>
              <a:gd name="connsiteY4350" fmla="*/ 1697020 h 5792782"/>
              <a:gd name="connsiteX4351" fmla="*/ 6249456 w 7462755"/>
              <a:gd name="connsiteY4351" fmla="*/ 1705720 h 5792782"/>
              <a:gd name="connsiteX4352" fmla="*/ 6828814 w 7462755"/>
              <a:gd name="connsiteY4352" fmla="*/ 1691914 h 5792782"/>
              <a:gd name="connsiteX4353" fmla="*/ 6840610 w 7462755"/>
              <a:gd name="connsiteY4353" fmla="*/ 1705488 h 5792782"/>
              <a:gd name="connsiteX4354" fmla="*/ 6810785 w 7462755"/>
              <a:gd name="connsiteY4354" fmla="*/ 1724984 h 5792782"/>
              <a:gd name="connsiteX4355" fmla="*/ 6809548 w 7462755"/>
              <a:gd name="connsiteY4355" fmla="*/ 1693825 h 5792782"/>
              <a:gd name="connsiteX4356" fmla="*/ 6828814 w 7462755"/>
              <a:gd name="connsiteY4356" fmla="*/ 1691914 h 5792782"/>
              <a:gd name="connsiteX4357" fmla="*/ 6275242 w 7462755"/>
              <a:gd name="connsiteY4357" fmla="*/ 1683732 h 5792782"/>
              <a:gd name="connsiteX4358" fmla="*/ 6275242 w 7462755"/>
              <a:gd name="connsiteY4358" fmla="*/ 1683735 h 5792782"/>
              <a:gd name="connsiteX4359" fmla="*/ 6278851 w 7462755"/>
              <a:gd name="connsiteY4359" fmla="*/ 1688845 h 5792782"/>
              <a:gd name="connsiteX4360" fmla="*/ 6280192 w 7462755"/>
              <a:gd name="connsiteY4360" fmla="*/ 1698744 h 5792782"/>
              <a:gd name="connsiteX4361" fmla="*/ 6292470 w 7462755"/>
              <a:gd name="connsiteY4361" fmla="*/ 1688539 h 5792782"/>
              <a:gd name="connsiteX4362" fmla="*/ 6280192 w 7462755"/>
              <a:gd name="connsiteY4362" fmla="*/ 1698739 h 5792782"/>
              <a:gd name="connsiteX4363" fmla="*/ 6275242 w 7462755"/>
              <a:gd name="connsiteY4363" fmla="*/ 1683732 h 5792782"/>
              <a:gd name="connsiteX4364" fmla="*/ 1666871 w 7462755"/>
              <a:gd name="connsiteY4364" fmla="*/ 1678315 h 5792782"/>
              <a:gd name="connsiteX4365" fmla="*/ 1666870 w 7462755"/>
              <a:gd name="connsiteY4365" fmla="*/ 1678316 h 5792782"/>
              <a:gd name="connsiteX4366" fmla="*/ 1666967 w 7462755"/>
              <a:gd name="connsiteY4366" fmla="*/ 1684415 h 5792782"/>
              <a:gd name="connsiteX4367" fmla="*/ 1676099 w 7462755"/>
              <a:gd name="connsiteY4367" fmla="*/ 1690994 h 5792782"/>
              <a:gd name="connsiteX4368" fmla="*/ 1676107 w 7462755"/>
              <a:gd name="connsiteY4368" fmla="*/ 1690995 h 5792782"/>
              <a:gd name="connsiteX4369" fmla="*/ 1666968 w 7462755"/>
              <a:gd name="connsiteY4369" fmla="*/ 1684411 h 5792782"/>
              <a:gd name="connsiteX4370" fmla="*/ 673498 w 7462755"/>
              <a:gd name="connsiteY4370" fmla="*/ 1678036 h 5792782"/>
              <a:gd name="connsiteX4371" fmla="*/ 687499 w 7462755"/>
              <a:gd name="connsiteY4371" fmla="*/ 1699818 h 5792782"/>
              <a:gd name="connsiteX4372" fmla="*/ 662296 w 7462755"/>
              <a:gd name="connsiteY4372" fmla="*/ 1726485 h 5792782"/>
              <a:gd name="connsiteX4373" fmla="*/ 673498 w 7462755"/>
              <a:gd name="connsiteY4373" fmla="*/ 1678036 h 5792782"/>
              <a:gd name="connsiteX4374" fmla="*/ 1004097 w 7462755"/>
              <a:gd name="connsiteY4374" fmla="*/ 1676714 h 5792782"/>
              <a:gd name="connsiteX4375" fmla="*/ 1011150 w 7462755"/>
              <a:gd name="connsiteY4375" fmla="*/ 1677979 h 5792782"/>
              <a:gd name="connsiteX4376" fmla="*/ 1028300 w 7462755"/>
              <a:gd name="connsiteY4376" fmla="*/ 1687642 h 5792782"/>
              <a:gd name="connsiteX4377" fmla="*/ 1011239 w 7462755"/>
              <a:gd name="connsiteY4377" fmla="*/ 1697605 h 5792782"/>
              <a:gd name="connsiteX4378" fmla="*/ 1011888 w 7462755"/>
              <a:gd name="connsiteY4378" fmla="*/ 1713169 h 5792782"/>
              <a:gd name="connsiteX4379" fmla="*/ 1006258 w 7462755"/>
              <a:gd name="connsiteY4379" fmla="*/ 1682596 h 5792782"/>
              <a:gd name="connsiteX4380" fmla="*/ 1004097 w 7462755"/>
              <a:gd name="connsiteY4380" fmla="*/ 1676714 h 5792782"/>
              <a:gd name="connsiteX4381" fmla="*/ 1494905 w 7462755"/>
              <a:gd name="connsiteY4381" fmla="*/ 1676158 h 5792782"/>
              <a:gd name="connsiteX4382" fmla="*/ 1505070 w 7462755"/>
              <a:gd name="connsiteY4382" fmla="*/ 1681518 h 5792782"/>
              <a:gd name="connsiteX4383" fmla="*/ 1466518 w 7462755"/>
              <a:gd name="connsiteY4383" fmla="*/ 1702163 h 5792782"/>
              <a:gd name="connsiteX4384" fmla="*/ 1484622 w 7462755"/>
              <a:gd name="connsiteY4384" fmla="*/ 1681498 h 5792782"/>
              <a:gd name="connsiteX4385" fmla="*/ 1494905 w 7462755"/>
              <a:gd name="connsiteY4385" fmla="*/ 1676158 h 5792782"/>
              <a:gd name="connsiteX4386" fmla="*/ 1062844 w 7462755"/>
              <a:gd name="connsiteY4386" fmla="*/ 1675332 h 5792782"/>
              <a:gd name="connsiteX4387" fmla="*/ 1068737 w 7462755"/>
              <a:gd name="connsiteY4387" fmla="*/ 1713752 h 5792782"/>
              <a:gd name="connsiteX4388" fmla="*/ 1050145 w 7462755"/>
              <a:gd name="connsiteY4388" fmla="*/ 1684904 h 5792782"/>
              <a:gd name="connsiteX4389" fmla="*/ 1062844 w 7462755"/>
              <a:gd name="connsiteY4389" fmla="*/ 1675332 h 5792782"/>
              <a:gd name="connsiteX4390" fmla="*/ 1198423 w 7462755"/>
              <a:gd name="connsiteY4390" fmla="*/ 1673704 h 5792782"/>
              <a:gd name="connsiteX4391" fmla="*/ 1182565 w 7462755"/>
              <a:gd name="connsiteY4391" fmla="*/ 1714956 h 5792782"/>
              <a:gd name="connsiteX4392" fmla="*/ 1173254 w 7462755"/>
              <a:gd name="connsiteY4392" fmla="*/ 1700368 h 5792782"/>
              <a:gd name="connsiteX4393" fmla="*/ 1198423 w 7462755"/>
              <a:gd name="connsiteY4393" fmla="*/ 1673704 h 5792782"/>
              <a:gd name="connsiteX4394" fmla="*/ 1692906 w 7462755"/>
              <a:gd name="connsiteY4394" fmla="*/ 1673184 h 5792782"/>
              <a:gd name="connsiteX4395" fmla="*/ 1676757 w 7462755"/>
              <a:gd name="connsiteY4395" fmla="*/ 1706688 h 5792782"/>
              <a:gd name="connsiteX4396" fmla="*/ 1660631 w 7462755"/>
              <a:gd name="connsiteY4396" fmla="*/ 1702010 h 5792782"/>
              <a:gd name="connsiteX4397" fmla="*/ 1645629 w 7462755"/>
              <a:gd name="connsiteY4397" fmla="*/ 1694966 h 5792782"/>
              <a:gd name="connsiteX4398" fmla="*/ 1645628 w 7462755"/>
              <a:gd name="connsiteY4398" fmla="*/ 1694967 h 5792782"/>
              <a:gd name="connsiteX4399" fmla="*/ 1676756 w 7462755"/>
              <a:gd name="connsiteY4399" fmla="*/ 1706693 h 5792782"/>
              <a:gd name="connsiteX4400" fmla="*/ 1692907 w 7462755"/>
              <a:gd name="connsiteY4400" fmla="*/ 1673184 h 5792782"/>
              <a:gd name="connsiteX4401" fmla="*/ 6301061 w 7462755"/>
              <a:gd name="connsiteY4401" fmla="*/ 1672594 h 5792782"/>
              <a:gd name="connsiteX4402" fmla="*/ 6292802 w 7462755"/>
              <a:gd name="connsiteY4402" fmla="*/ 1687922 h 5792782"/>
              <a:gd name="connsiteX4403" fmla="*/ 6301061 w 7462755"/>
              <a:gd name="connsiteY4403" fmla="*/ 1672595 h 5792782"/>
              <a:gd name="connsiteX4404" fmla="*/ 6392749 w 7462755"/>
              <a:gd name="connsiteY4404" fmla="*/ 1668822 h 5792782"/>
              <a:gd name="connsiteX4405" fmla="*/ 6389630 w 7462755"/>
              <a:gd name="connsiteY4405" fmla="*/ 1685857 h 5792782"/>
              <a:gd name="connsiteX4406" fmla="*/ 6380264 w 7462755"/>
              <a:gd name="connsiteY4406" fmla="*/ 1693210 h 5792782"/>
              <a:gd name="connsiteX4407" fmla="*/ 6354494 w 7462755"/>
              <a:gd name="connsiteY4407" fmla="*/ 1697016 h 5792782"/>
              <a:gd name="connsiteX4408" fmla="*/ 6354492 w 7462755"/>
              <a:gd name="connsiteY4408" fmla="*/ 1697020 h 5792782"/>
              <a:gd name="connsiteX4409" fmla="*/ 6392750 w 7462755"/>
              <a:gd name="connsiteY4409" fmla="*/ 1668822 h 5792782"/>
              <a:gd name="connsiteX4410" fmla="*/ 6831571 w 7462755"/>
              <a:gd name="connsiteY4410" fmla="*/ 1668560 h 5792782"/>
              <a:gd name="connsiteX4411" fmla="*/ 6856854 w 7462755"/>
              <a:gd name="connsiteY4411" fmla="*/ 1672142 h 5792782"/>
              <a:gd name="connsiteX4412" fmla="*/ 6862422 w 7462755"/>
              <a:gd name="connsiteY4412" fmla="*/ 1702746 h 5792782"/>
              <a:gd name="connsiteX4413" fmla="*/ 6822308 w 7462755"/>
              <a:gd name="connsiteY4413" fmla="*/ 1684384 h 5792782"/>
              <a:gd name="connsiteX4414" fmla="*/ 6825590 w 7462755"/>
              <a:gd name="connsiteY4414" fmla="*/ 1668760 h 5792782"/>
              <a:gd name="connsiteX4415" fmla="*/ 6831571 w 7462755"/>
              <a:gd name="connsiteY4415" fmla="*/ 1668560 h 5792782"/>
              <a:gd name="connsiteX4416" fmla="*/ 1438843 w 7462755"/>
              <a:gd name="connsiteY4416" fmla="*/ 1666480 h 5792782"/>
              <a:gd name="connsiteX4417" fmla="*/ 1423280 w 7462755"/>
              <a:gd name="connsiteY4417" fmla="*/ 1715483 h 5792782"/>
              <a:gd name="connsiteX4418" fmla="*/ 1410546 w 7462755"/>
              <a:gd name="connsiteY4418" fmla="*/ 1724924 h 5792782"/>
              <a:gd name="connsiteX4419" fmla="*/ 1438843 w 7462755"/>
              <a:gd name="connsiteY4419" fmla="*/ 1666480 h 5792782"/>
              <a:gd name="connsiteX4420" fmla="*/ 6243760 w 7462755"/>
              <a:gd name="connsiteY4420" fmla="*/ 1664163 h 5792782"/>
              <a:gd name="connsiteX4421" fmla="*/ 6243760 w 7462755"/>
              <a:gd name="connsiteY4421" fmla="*/ 1664167 h 5792782"/>
              <a:gd name="connsiteX4422" fmla="*/ 6261534 w 7462755"/>
              <a:gd name="connsiteY4422" fmla="*/ 1669798 h 5792782"/>
              <a:gd name="connsiteX4423" fmla="*/ 6261534 w 7462755"/>
              <a:gd name="connsiteY4423" fmla="*/ 1669795 h 5792782"/>
              <a:gd name="connsiteX4424" fmla="*/ 6252843 w 7462755"/>
              <a:gd name="connsiteY4424" fmla="*/ 1666649 h 5792782"/>
              <a:gd name="connsiteX4425" fmla="*/ 6352964 w 7462755"/>
              <a:gd name="connsiteY4425" fmla="*/ 1658076 h 5792782"/>
              <a:gd name="connsiteX4426" fmla="*/ 6342006 w 7462755"/>
              <a:gd name="connsiteY4426" fmla="*/ 1675713 h 5792782"/>
              <a:gd name="connsiteX4427" fmla="*/ 6338061 w 7462755"/>
              <a:gd name="connsiteY4427" fmla="*/ 1679845 h 5792782"/>
              <a:gd name="connsiteX4428" fmla="*/ 6327701 w 7462755"/>
              <a:gd name="connsiteY4428" fmla="*/ 1688929 h 5792782"/>
              <a:gd name="connsiteX4429" fmla="*/ 6298555 w 7462755"/>
              <a:gd name="connsiteY4429" fmla="*/ 1719806 h 5792782"/>
              <a:gd name="connsiteX4430" fmla="*/ 6298557 w 7462755"/>
              <a:gd name="connsiteY4430" fmla="*/ 1719806 h 5792782"/>
              <a:gd name="connsiteX4431" fmla="*/ 6313343 w 7462755"/>
              <a:gd name="connsiteY4431" fmla="*/ 1700672 h 5792782"/>
              <a:gd name="connsiteX4432" fmla="*/ 6334549 w 7462755"/>
              <a:gd name="connsiteY4432" fmla="*/ 1683523 h 5792782"/>
              <a:gd name="connsiteX4433" fmla="*/ 6338061 w 7462755"/>
              <a:gd name="connsiteY4433" fmla="*/ 1679845 h 5792782"/>
              <a:gd name="connsiteX4434" fmla="*/ 6341088 w 7462755"/>
              <a:gd name="connsiteY4434" fmla="*/ 1677192 h 5792782"/>
              <a:gd name="connsiteX4435" fmla="*/ 6342006 w 7462755"/>
              <a:gd name="connsiteY4435" fmla="*/ 1675713 h 5792782"/>
              <a:gd name="connsiteX4436" fmla="*/ 6344219 w 7462755"/>
              <a:gd name="connsiteY4436" fmla="*/ 1673394 h 5792782"/>
              <a:gd name="connsiteX4437" fmla="*/ 6352964 w 7462755"/>
              <a:gd name="connsiteY4437" fmla="*/ 1658078 h 5792782"/>
              <a:gd name="connsiteX4438" fmla="*/ 6360299 w 7462755"/>
              <a:gd name="connsiteY4438" fmla="*/ 1664044 h 5792782"/>
              <a:gd name="connsiteX4439" fmla="*/ 6362152 w 7462755"/>
              <a:gd name="connsiteY4439" fmla="*/ 1675860 h 5792782"/>
              <a:gd name="connsiteX4440" fmla="*/ 6362153 w 7462755"/>
              <a:gd name="connsiteY4440" fmla="*/ 1675859 h 5792782"/>
              <a:gd name="connsiteX4441" fmla="*/ 6352964 w 7462755"/>
              <a:gd name="connsiteY4441" fmla="*/ 1658076 h 5792782"/>
              <a:gd name="connsiteX4442" fmla="*/ 978907 w 7462755"/>
              <a:gd name="connsiteY4442" fmla="*/ 1654658 h 5792782"/>
              <a:gd name="connsiteX4443" fmla="*/ 971418 w 7462755"/>
              <a:gd name="connsiteY4443" fmla="*/ 1686989 h 5792782"/>
              <a:gd name="connsiteX4444" fmla="*/ 931891 w 7462755"/>
              <a:gd name="connsiteY4444" fmla="*/ 1684224 h 5792782"/>
              <a:gd name="connsiteX4445" fmla="*/ 978907 w 7462755"/>
              <a:gd name="connsiteY4445" fmla="*/ 1654658 h 5792782"/>
              <a:gd name="connsiteX4446" fmla="*/ 6291906 w 7462755"/>
              <a:gd name="connsiteY4446" fmla="*/ 1652280 h 5792782"/>
              <a:gd name="connsiteX4447" fmla="*/ 6302169 w 7462755"/>
              <a:gd name="connsiteY4447" fmla="*/ 1656564 h 5792782"/>
              <a:gd name="connsiteX4448" fmla="*/ 6307134 w 7462755"/>
              <a:gd name="connsiteY4448" fmla="*/ 1660519 h 5792782"/>
              <a:gd name="connsiteX4449" fmla="*/ 6315548 w 7462755"/>
              <a:gd name="connsiteY4449" fmla="*/ 1667410 h 5792782"/>
              <a:gd name="connsiteX4450" fmla="*/ 6315632 w 7462755"/>
              <a:gd name="connsiteY4450" fmla="*/ 1667479 h 5792782"/>
              <a:gd name="connsiteX4451" fmla="*/ 6322811 w 7462755"/>
              <a:gd name="connsiteY4451" fmla="*/ 1669895 h 5792782"/>
              <a:gd name="connsiteX4452" fmla="*/ 6322812 w 7462755"/>
              <a:gd name="connsiteY4452" fmla="*/ 1669894 h 5792782"/>
              <a:gd name="connsiteX4453" fmla="*/ 6315632 w 7462755"/>
              <a:gd name="connsiteY4453" fmla="*/ 1667478 h 5792782"/>
              <a:gd name="connsiteX4454" fmla="*/ 6315548 w 7462755"/>
              <a:gd name="connsiteY4454" fmla="*/ 1667410 h 5792782"/>
              <a:gd name="connsiteX4455" fmla="*/ 6302839 w 7462755"/>
              <a:gd name="connsiteY4455" fmla="*/ 1656844 h 5792782"/>
              <a:gd name="connsiteX4456" fmla="*/ 6302169 w 7462755"/>
              <a:gd name="connsiteY4456" fmla="*/ 1656564 h 5792782"/>
              <a:gd name="connsiteX4457" fmla="*/ 6298749 w 7462755"/>
              <a:gd name="connsiteY4457" fmla="*/ 1653842 h 5792782"/>
              <a:gd name="connsiteX4458" fmla="*/ 6291906 w 7462755"/>
              <a:gd name="connsiteY4458" fmla="*/ 1652280 h 5792782"/>
              <a:gd name="connsiteX4459" fmla="*/ 6221424 w 7462755"/>
              <a:gd name="connsiteY4459" fmla="*/ 1651433 h 5792782"/>
              <a:gd name="connsiteX4460" fmla="*/ 6230462 w 7462755"/>
              <a:gd name="connsiteY4460" fmla="*/ 1673774 h 5792782"/>
              <a:gd name="connsiteX4461" fmla="*/ 6234412 w 7462755"/>
              <a:gd name="connsiteY4461" fmla="*/ 1680322 h 5792782"/>
              <a:gd name="connsiteX4462" fmla="*/ 6234412 w 7462755"/>
              <a:gd name="connsiteY4462" fmla="*/ 1680321 h 5792782"/>
              <a:gd name="connsiteX4463" fmla="*/ 6224637 w 7462755"/>
              <a:gd name="connsiteY4463" fmla="*/ 1667452 h 5792782"/>
              <a:gd name="connsiteX4464" fmla="*/ 6221425 w 7462755"/>
              <a:gd name="connsiteY4464" fmla="*/ 1651435 h 5792782"/>
              <a:gd name="connsiteX4465" fmla="*/ 329210 w 7462755"/>
              <a:gd name="connsiteY4465" fmla="*/ 1648695 h 5792782"/>
              <a:gd name="connsiteX4466" fmla="*/ 353176 w 7462755"/>
              <a:gd name="connsiteY4466" fmla="*/ 1656320 h 5792782"/>
              <a:gd name="connsiteX4467" fmla="*/ 313941 w 7462755"/>
              <a:gd name="connsiteY4467" fmla="*/ 1661272 h 5792782"/>
              <a:gd name="connsiteX4468" fmla="*/ 329210 w 7462755"/>
              <a:gd name="connsiteY4468" fmla="*/ 1648695 h 5792782"/>
              <a:gd name="connsiteX4469" fmla="*/ 6610803 w 7462755"/>
              <a:gd name="connsiteY4469" fmla="*/ 1648668 h 5792782"/>
              <a:gd name="connsiteX4470" fmla="*/ 6603673 w 7462755"/>
              <a:gd name="connsiteY4470" fmla="*/ 1688815 h 5792782"/>
              <a:gd name="connsiteX4471" fmla="*/ 6602435 w 7462755"/>
              <a:gd name="connsiteY4471" fmla="*/ 1657527 h 5792782"/>
              <a:gd name="connsiteX4472" fmla="*/ 6576877 w 7462755"/>
              <a:gd name="connsiteY4472" fmla="*/ 1676539 h 5792782"/>
              <a:gd name="connsiteX4473" fmla="*/ 6610803 w 7462755"/>
              <a:gd name="connsiteY4473" fmla="*/ 1648668 h 5792782"/>
              <a:gd name="connsiteX4474" fmla="*/ 1263518 w 7462755"/>
              <a:gd name="connsiteY4474" fmla="*/ 1648403 h 5792782"/>
              <a:gd name="connsiteX4475" fmla="*/ 1272450 w 7462755"/>
              <a:gd name="connsiteY4475" fmla="*/ 1653803 h 5792782"/>
              <a:gd name="connsiteX4476" fmla="*/ 1286171 w 7462755"/>
              <a:gd name="connsiteY4476" fmla="*/ 1678100 h 5792782"/>
              <a:gd name="connsiteX4477" fmla="*/ 1254750 w 7462755"/>
              <a:gd name="connsiteY4477" fmla="*/ 1658663 h 5792782"/>
              <a:gd name="connsiteX4478" fmla="*/ 1263518 w 7462755"/>
              <a:gd name="connsiteY4478" fmla="*/ 1648403 h 5792782"/>
              <a:gd name="connsiteX4479" fmla="*/ 6260626 w 7462755"/>
              <a:gd name="connsiteY4479" fmla="*/ 1646385 h 5792782"/>
              <a:gd name="connsiteX4480" fmla="*/ 6259151 w 7462755"/>
              <a:gd name="connsiteY4480" fmla="*/ 1654587 h 5792782"/>
              <a:gd name="connsiteX4481" fmla="*/ 6259151 w 7462755"/>
              <a:gd name="connsiteY4481" fmla="*/ 1654589 h 5792782"/>
              <a:gd name="connsiteX4482" fmla="*/ 6260626 w 7462755"/>
              <a:gd name="connsiteY4482" fmla="*/ 1646388 h 5792782"/>
              <a:gd name="connsiteX4483" fmla="*/ 6268232 w 7462755"/>
              <a:gd name="connsiteY4483" fmla="*/ 1660196 h 5792782"/>
              <a:gd name="connsiteX4484" fmla="*/ 6270880 w 7462755"/>
              <a:gd name="connsiteY4484" fmla="*/ 1684252 h 5792782"/>
              <a:gd name="connsiteX4485" fmla="*/ 6260626 w 7462755"/>
              <a:gd name="connsiteY4485" fmla="*/ 1646385 h 5792782"/>
              <a:gd name="connsiteX4486" fmla="*/ 877777 w 7462755"/>
              <a:gd name="connsiteY4486" fmla="*/ 1644140 h 5792782"/>
              <a:gd name="connsiteX4487" fmla="*/ 917891 w 7462755"/>
              <a:gd name="connsiteY4487" fmla="*/ 1662440 h 5792782"/>
              <a:gd name="connsiteX4488" fmla="*/ 936579 w 7462755"/>
              <a:gd name="connsiteY4488" fmla="*/ 1691480 h 5792782"/>
              <a:gd name="connsiteX4489" fmla="*/ 906105 w 7462755"/>
              <a:gd name="connsiteY4489" fmla="*/ 1695323 h 5792782"/>
              <a:gd name="connsiteX4490" fmla="*/ 893634 w 7462755"/>
              <a:gd name="connsiteY4490" fmla="*/ 1712612 h 5792782"/>
              <a:gd name="connsiteX4491" fmla="*/ 900830 w 7462755"/>
              <a:gd name="connsiteY4491" fmla="*/ 1672529 h 5792782"/>
              <a:gd name="connsiteX4492" fmla="*/ 843850 w 7462755"/>
              <a:gd name="connsiteY4492" fmla="*/ 1671942 h 5792782"/>
              <a:gd name="connsiteX4493" fmla="*/ 877777 w 7462755"/>
              <a:gd name="connsiteY4493" fmla="*/ 1644140 h 5792782"/>
              <a:gd name="connsiteX4494" fmla="*/ 209250 w 7462755"/>
              <a:gd name="connsiteY4494" fmla="*/ 1638029 h 5792782"/>
              <a:gd name="connsiteX4495" fmla="*/ 239020 w 7462755"/>
              <a:gd name="connsiteY4495" fmla="*/ 1647332 h 5792782"/>
              <a:gd name="connsiteX4496" fmla="*/ 218182 w 7462755"/>
              <a:gd name="connsiteY4496" fmla="*/ 1673474 h 5792782"/>
              <a:gd name="connsiteX4497" fmla="*/ 208221 w 7462755"/>
              <a:gd name="connsiteY4497" fmla="*/ 1643391 h 5792782"/>
              <a:gd name="connsiteX4498" fmla="*/ 209250 w 7462755"/>
              <a:gd name="connsiteY4498" fmla="*/ 1638029 h 5792782"/>
              <a:gd name="connsiteX4499" fmla="*/ 194808 w 7462755"/>
              <a:gd name="connsiteY4499" fmla="*/ 1637305 h 5792782"/>
              <a:gd name="connsiteX4500" fmla="*/ 196371 w 7462755"/>
              <a:gd name="connsiteY4500" fmla="*/ 1676273 h 5792782"/>
              <a:gd name="connsiteX4501" fmla="*/ 174329 w 7462755"/>
              <a:gd name="connsiteY4501" fmla="*/ 1671263 h 5792782"/>
              <a:gd name="connsiteX4502" fmla="*/ 169673 w 7462755"/>
              <a:gd name="connsiteY4502" fmla="*/ 1664067 h 5792782"/>
              <a:gd name="connsiteX4503" fmla="*/ 169021 w 7462755"/>
              <a:gd name="connsiteY4503" fmla="*/ 1648440 h 5792782"/>
              <a:gd name="connsiteX4504" fmla="*/ 194808 w 7462755"/>
              <a:gd name="connsiteY4504" fmla="*/ 1637305 h 5792782"/>
              <a:gd name="connsiteX4505" fmla="*/ 7058034 w 7462755"/>
              <a:gd name="connsiteY4505" fmla="*/ 1631226 h 5792782"/>
              <a:gd name="connsiteX4506" fmla="*/ 7089550 w 7462755"/>
              <a:gd name="connsiteY4506" fmla="*/ 1636514 h 5792782"/>
              <a:gd name="connsiteX4507" fmla="*/ 7141392 w 7462755"/>
              <a:gd name="connsiteY4507" fmla="*/ 1674911 h 5792782"/>
              <a:gd name="connsiteX4508" fmla="*/ 7026328 w 7462755"/>
              <a:gd name="connsiteY4508" fmla="*/ 1642677 h 5792782"/>
              <a:gd name="connsiteX4509" fmla="*/ 7058034 w 7462755"/>
              <a:gd name="connsiteY4509" fmla="*/ 1631226 h 5792782"/>
              <a:gd name="connsiteX4510" fmla="*/ 6763182 w 7462755"/>
              <a:gd name="connsiteY4510" fmla="*/ 1629164 h 5792782"/>
              <a:gd name="connsiteX4511" fmla="*/ 6803914 w 7462755"/>
              <a:gd name="connsiteY4511" fmla="*/ 1663258 h 5792782"/>
              <a:gd name="connsiteX4512" fmla="*/ 6787144 w 7462755"/>
              <a:gd name="connsiteY4512" fmla="*/ 1681095 h 5792782"/>
              <a:gd name="connsiteX4513" fmla="*/ 6738596 w 7462755"/>
              <a:gd name="connsiteY4513" fmla="*/ 1671556 h 5792782"/>
              <a:gd name="connsiteX4514" fmla="*/ 6737359 w 7462755"/>
              <a:gd name="connsiteY4514" fmla="*/ 1640366 h 5792782"/>
              <a:gd name="connsiteX4515" fmla="*/ 6763182 w 7462755"/>
              <a:gd name="connsiteY4515" fmla="*/ 1629164 h 5792782"/>
              <a:gd name="connsiteX4516" fmla="*/ 6373489 w 7462755"/>
              <a:gd name="connsiteY4516" fmla="*/ 1624555 h 5792782"/>
              <a:gd name="connsiteX4517" fmla="*/ 6372915 w 7462755"/>
              <a:gd name="connsiteY4517" fmla="*/ 1637825 h 5792782"/>
              <a:gd name="connsiteX4518" fmla="*/ 6372905 w 7462755"/>
              <a:gd name="connsiteY4518" fmla="*/ 1637850 h 5792782"/>
              <a:gd name="connsiteX4519" fmla="*/ 6369059 w 7462755"/>
              <a:gd name="connsiteY4519" fmla="*/ 1646460 h 5792782"/>
              <a:gd name="connsiteX4520" fmla="*/ 6365717 w 7462755"/>
              <a:gd name="connsiteY4520" fmla="*/ 1655868 h 5792782"/>
              <a:gd name="connsiteX4521" fmla="*/ 6365710 w 7462755"/>
              <a:gd name="connsiteY4521" fmla="*/ 1655887 h 5792782"/>
              <a:gd name="connsiteX4522" fmla="*/ 6365710 w 7462755"/>
              <a:gd name="connsiteY4522" fmla="*/ 1655889 h 5792782"/>
              <a:gd name="connsiteX4523" fmla="*/ 6365717 w 7462755"/>
              <a:gd name="connsiteY4523" fmla="*/ 1655868 h 5792782"/>
              <a:gd name="connsiteX4524" fmla="*/ 6372905 w 7462755"/>
              <a:gd name="connsiteY4524" fmla="*/ 1637850 h 5792782"/>
              <a:gd name="connsiteX4525" fmla="*/ 6372915 w 7462755"/>
              <a:gd name="connsiteY4525" fmla="*/ 1637828 h 5792782"/>
              <a:gd name="connsiteX4526" fmla="*/ 1432657 w 7462755"/>
              <a:gd name="connsiteY4526" fmla="*/ 1620240 h 5792782"/>
              <a:gd name="connsiteX4527" fmla="*/ 1421424 w 7462755"/>
              <a:gd name="connsiteY4527" fmla="*/ 1668724 h 5792782"/>
              <a:gd name="connsiteX4528" fmla="*/ 1390297 w 7462755"/>
              <a:gd name="connsiteY4528" fmla="*/ 1656941 h 5792782"/>
              <a:gd name="connsiteX4529" fmla="*/ 1432657 w 7462755"/>
              <a:gd name="connsiteY4529" fmla="*/ 1620240 h 5792782"/>
              <a:gd name="connsiteX4530" fmla="*/ 1576927 w 7462755"/>
              <a:gd name="connsiteY4530" fmla="*/ 1617538 h 5792782"/>
              <a:gd name="connsiteX4531" fmla="*/ 1586919 w 7462755"/>
              <a:gd name="connsiteY4531" fmla="*/ 1635146 h 5792782"/>
              <a:gd name="connsiteX4532" fmla="*/ 1587587 w 7462755"/>
              <a:gd name="connsiteY4532" fmla="*/ 1635266 h 5792782"/>
              <a:gd name="connsiteX4533" fmla="*/ 1588238 w 7462755"/>
              <a:gd name="connsiteY4533" fmla="*/ 1635946 h 5792782"/>
              <a:gd name="connsiteX4534" fmla="*/ 1594941 w 7462755"/>
              <a:gd name="connsiteY4534" fmla="*/ 1637279 h 5792782"/>
              <a:gd name="connsiteX4535" fmla="*/ 1608107 w 7462755"/>
              <a:gd name="connsiteY4535" fmla="*/ 1637737 h 5792782"/>
              <a:gd name="connsiteX4536" fmla="*/ 1608196 w 7462755"/>
              <a:gd name="connsiteY4536" fmla="*/ 1637743 h 5792782"/>
              <a:gd name="connsiteX4537" fmla="*/ 1617694 w 7462755"/>
              <a:gd name="connsiteY4537" fmla="*/ 1651499 h 5792782"/>
              <a:gd name="connsiteX4538" fmla="*/ 1617694 w 7462755"/>
              <a:gd name="connsiteY4538" fmla="*/ 1651495 h 5792782"/>
              <a:gd name="connsiteX4539" fmla="*/ 1608197 w 7462755"/>
              <a:gd name="connsiteY4539" fmla="*/ 1637740 h 5792782"/>
              <a:gd name="connsiteX4540" fmla="*/ 1608107 w 7462755"/>
              <a:gd name="connsiteY4540" fmla="*/ 1637737 h 5792782"/>
              <a:gd name="connsiteX4541" fmla="*/ 1597640 w 7462755"/>
              <a:gd name="connsiteY4541" fmla="*/ 1637085 h 5792782"/>
              <a:gd name="connsiteX4542" fmla="*/ 1587587 w 7462755"/>
              <a:gd name="connsiteY4542" fmla="*/ 1635266 h 5792782"/>
              <a:gd name="connsiteX4543" fmla="*/ 1581777 w 7462755"/>
              <a:gd name="connsiteY4543" fmla="*/ 1629197 h 5792782"/>
              <a:gd name="connsiteX4544" fmla="*/ 1576928 w 7462755"/>
              <a:gd name="connsiteY4544" fmla="*/ 1617538 h 5792782"/>
              <a:gd name="connsiteX4545" fmla="*/ 6245719 w 7462755"/>
              <a:gd name="connsiteY4545" fmla="*/ 1616225 h 5792782"/>
              <a:gd name="connsiteX4546" fmla="*/ 6233964 w 7462755"/>
              <a:gd name="connsiteY4546" fmla="*/ 1624472 h 5792782"/>
              <a:gd name="connsiteX4547" fmla="*/ 6228880 w 7462755"/>
              <a:gd name="connsiteY4547" fmla="*/ 1619133 h 5792782"/>
              <a:gd name="connsiteX4548" fmla="*/ 6228880 w 7462755"/>
              <a:gd name="connsiteY4548" fmla="*/ 1619135 h 5792782"/>
              <a:gd name="connsiteX4549" fmla="*/ 6250986 w 7462755"/>
              <a:gd name="connsiteY4549" fmla="*/ 1624149 h 5792782"/>
              <a:gd name="connsiteX4550" fmla="*/ 6252425 w 7462755"/>
              <a:gd name="connsiteY4550" fmla="*/ 1639182 h 5792782"/>
              <a:gd name="connsiteX4551" fmla="*/ 6250986 w 7462755"/>
              <a:gd name="connsiteY4551" fmla="*/ 1624147 h 5792782"/>
              <a:gd name="connsiteX4552" fmla="*/ 6245719 w 7462755"/>
              <a:gd name="connsiteY4552" fmla="*/ 1616225 h 5792782"/>
              <a:gd name="connsiteX4553" fmla="*/ 675354 w 7462755"/>
              <a:gd name="connsiteY4553" fmla="*/ 1615162 h 5792782"/>
              <a:gd name="connsiteX4554" fmla="*/ 680338 w 7462755"/>
              <a:gd name="connsiteY4554" fmla="*/ 1630106 h 5792782"/>
              <a:gd name="connsiteX4555" fmla="*/ 654191 w 7462755"/>
              <a:gd name="connsiteY4555" fmla="*/ 1633526 h 5792782"/>
              <a:gd name="connsiteX4556" fmla="*/ 675354 w 7462755"/>
              <a:gd name="connsiteY4556" fmla="*/ 1615162 h 5792782"/>
              <a:gd name="connsiteX4557" fmla="*/ 6985237 w 7462755"/>
              <a:gd name="connsiteY4557" fmla="*/ 1600900 h 5792782"/>
              <a:gd name="connsiteX4558" fmla="*/ 6982109 w 7462755"/>
              <a:gd name="connsiteY4558" fmla="*/ 1632549 h 5792782"/>
              <a:gd name="connsiteX4559" fmla="*/ 6964105 w 7462755"/>
              <a:gd name="connsiteY4559" fmla="*/ 1619231 h 5792782"/>
              <a:gd name="connsiteX4560" fmla="*/ 6985237 w 7462755"/>
              <a:gd name="connsiteY4560" fmla="*/ 1600900 h 5792782"/>
              <a:gd name="connsiteX4561" fmla="*/ 1283013 w 7462755"/>
              <a:gd name="connsiteY4561" fmla="*/ 1600216 h 5792782"/>
              <a:gd name="connsiteX4562" fmla="*/ 1279919 w 7462755"/>
              <a:gd name="connsiteY4562" fmla="*/ 1631933 h 5792782"/>
              <a:gd name="connsiteX4563" fmla="*/ 1283338 w 7462755"/>
              <a:gd name="connsiteY4563" fmla="*/ 1608000 h 5792782"/>
              <a:gd name="connsiteX4564" fmla="*/ 1266571 w 7462755"/>
              <a:gd name="connsiteY4564" fmla="*/ 1625844 h 5792782"/>
              <a:gd name="connsiteX4565" fmla="*/ 1283013 w 7462755"/>
              <a:gd name="connsiteY4565" fmla="*/ 1600216 h 5792782"/>
              <a:gd name="connsiteX4566" fmla="*/ 6687613 w 7462755"/>
              <a:gd name="connsiteY4566" fmla="*/ 1599696 h 5792782"/>
              <a:gd name="connsiteX4567" fmla="*/ 6702555 w 7462755"/>
              <a:gd name="connsiteY4567" fmla="*/ 1644829 h 5792782"/>
              <a:gd name="connsiteX4568" fmla="*/ 6672081 w 7462755"/>
              <a:gd name="connsiteY4568" fmla="*/ 1648668 h 5792782"/>
              <a:gd name="connsiteX4569" fmla="*/ 6687613 w 7462755"/>
              <a:gd name="connsiteY4569" fmla="*/ 1599696 h 5792782"/>
              <a:gd name="connsiteX4570" fmla="*/ 1786188 w 7462755"/>
              <a:gd name="connsiteY4570" fmla="*/ 1598718 h 5792782"/>
              <a:gd name="connsiteX4571" fmla="*/ 1770074 w 7462755"/>
              <a:gd name="connsiteY4571" fmla="*/ 1632029 h 5792782"/>
              <a:gd name="connsiteX4572" fmla="*/ 1786188 w 7462755"/>
              <a:gd name="connsiteY4572" fmla="*/ 1598718 h 5792782"/>
              <a:gd name="connsiteX4573" fmla="*/ 6578144 w 7462755"/>
              <a:gd name="connsiteY4573" fmla="*/ 1597970 h 5792782"/>
              <a:gd name="connsiteX4574" fmla="*/ 6608882 w 7462755"/>
              <a:gd name="connsiteY4574" fmla="*/ 1601941 h 5792782"/>
              <a:gd name="connsiteX4575" fmla="*/ 6578144 w 7462755"/>
              <a:gd name="connsiteY4575" fmla="*/ 1597970 h 5792782"/>
              <a:gd name="connsiteX4576" fmla="*/ 6359182 w 7462755"/>
              <a:gd name="connsiteY4576" fmla="*/ 1594712 h 5792782"/>
              <a:gd name="connsiteX4577" fmla="*/ 6352107 w 7462755"/>
              <a:gd name="connsiteY4577" fmla="*/ 1612904 h 5792782"/>
              <a:gd name="connsiteX4578" fmla="*/ 6348096 w 7462755"/>
              <a:gd name="connsiteY4578" fmla="*/ 1616550 h 5792782"/>
              <a:gd name="connsiteX4579" fmla="*/ 6343985 w 7462755"/>
              <a:gd name="connsiteY4579" fmla="*/ 1618957 h 5792782"/>
              <a:gd name="connsiteX4580" fmla="*/ 6323652 w 7462755"/>
              <a:gd name="connsiteY4580" fmla="*/ 1621098 h 5792782"/>
              <a:gd name="connsiteX4581" fmla="*/ 6307953 w 7462755"/>
              <a:gd name="connsiteY4581" fmla="*/ 1624659 h 5792782"/>
              <a:gd name="connsiteX4582" fmla="*/ 6307901 w 7462755"/>
              <a:gd name="connsiteY4582" fmla="*/ 1624667 h 5792782"/>
              <a:gd name="connsiteX4583" fmla="*/ 6307903 w 7462755"/>
              <a:gd name="connsiteY4583" fmla="*/ 1624670 h 5792782"/>
              <a:gd name="connsiteX4584" fmla="*/ 6307953 w 7462755"/>
              <a:gd name="connsiteY4584" fmla="*/ 1624659 h 5792782"/>
              <a:gd name="connsiteX4585" fmla="*/ 6331470 w 7462755"/>
              <a:gd name="connsiteY4585" fmla="*/ 1620976 h 5792782"/>
              <a:gd name="connsiteX4586" fmla="*/ 6342365 w 7462755"/>
              <a:gd name="connsiteY4586" fmla="*/ 1619904 h 5792782"/>
              <a:gd name="connsiteX4587" fmla="*/ 6343985 w 7462755"/>
              <a:gd name="connsiteY4587" fmla="*/ 1618957 h 5792782"/>
              <a:gd name="connsiteX4588" fmla="*/ 6345641 w 7462755"/>
              <a:gd name="connsiteY4588" fmla="*/ 1618782 h 5792782"/>
              <a:gd name="connsiteX4589" fmla="*/ 6348096 w 7462755"/>
              <a:gd name="connsiteY4589" fmla="*/ 1616550 h 5792782"/>
              <a:gd name="connsiteX4590" fmla="*/ 6351453 w 7462755"/>
              <a:gd name="connsiteY4590" fmla="*/ 1614585 h 5792782"/>
              <a:gd name="connsiteX4591" fmla="*/ 6352107 w 7462755"/>
              <a:gd name="connsiteY4591" fmla="*/ 1612904 h 5792782"/>
              <a:gd name="connsiteX4592" fmla="*/ 6353923 w 7462755"/>
              <a:gd name="connsiteY4592" fmla="*/ 1611252 h 5792782"/>
              <a:gd name="connsiteX4593" fmla="*/ 6359182 w 7462755"/>
              <a:gd name="connsiteY4593" fmla="*/ 1594712 h 5792782"/>
              <a:gd name="connsiteX4594" fmla="*/ 1204021 w 7462755"/>
              <a:gd name="connsiteY4594" fmla="*/ 1594647 h 5792782"/>
              <a:gd name="connsiteX4595" fmla="*/ 1149615 w 7462755"/>
              <a:gd name="connsiteY4595" fmla="*/ 1656448 h 5792782"/>
              <a:gd name="connsiteX4596" fmla="*/ 1204021 w 7462755"/>
              <a:gd name="connsiteY4596" fmla="*/ 1594647 h 5792782"/>
              <a:gd name="connsiteX4597" fmla="*/ 1221475 w 7462755"/>
              <a:gd name="connsiteY4597" fmla="*/ 1592400 h 5792782"/>
              <a:gd name="connsiteX4598" fmla="*/ 1233569 w 7462755"/>
              <a:gd name="connsiteY4598" fmla="*/ 1601986 h 5792782"/>
              <a:gd name="connsiteX4599" fmla="*/ 1218057 w 7462755"/>
              <a:gd name="connsiteY4599" fmla="*/ 1616299 h 5792782"/>
              <a:gd name="connsiteX4600" fmla="*/ 1221475 w 7462755"/>
              <a:gd name="connsiteY4600" fmla="*/ 1592400 h 5792782"/>
              <a:gd name="connsiteX4601" fmla="*/ 1247589 w 7462755"/>
              <a:gd name="connsiteY4601" fmla="*/ 1589047 h 5792782"/>
              <a:gd name="connsiteX4602" fmla="*/ 1234507 w 7462755"/>
              <a:gd name="connsiteY4602" fmla="*/ 1602728 h 5792782"/>
              <a:gd name="connsiteX4603" fmla="*/ 1233570 w 7462755"/>
              <a:gd name="connsiteY4603" fmla="*/ 1601986 h 5792782"/>
              <a:gd name="connsiteX4604" fmla="*/ 1400262 w 7462755"/>
              <a:gd name="connsiteY4604" fmla="*/ 1577454 h 5792782"/>
              <a:gd name="connsiteX4605" fmla="*/ 1370727 w 7462755"/>
              <a:gd name="connsiteY4605" fmla="*/ 1604642 h 5792782"/>
              <a:gd name="connsiteX4606" fmla="*/ 1388735 w 7462755"/>
              <a:gd name="connsiteY4606" fmla="*/ 1618091 h 5792782"/>
              <a:gd name="connsiteX4607" fmla="*/ 1375058 w 7462755"/>
              <a:gd name="connsiteY4607" fmla="*/ 1713785 h 5792782"/>
              <a:gd name="connsiteX4608" fmla="*/ 1358291 w 7462755"/>
              <a:gd name="connsiteY4608" fmla="*/ 1731594 h 5792782"/>
              <a:gd name="connsiteX4609" fmla="*/ 1352658 w 7462755"/>
              <a:gd name="connsiteY4609" fmla="*/ 1701017 h 5792782"/>
              <a:gd name="connsiteX4610" fmla="*/ 1357638 w 7462755"/>
              <a:gd name="connsiteY4610" fmla="*/ 1716031 h 5792782"/>
              <a:gd name="connsiteX4611" fmla="*/ 1359235 w 7462755"/>
              <a:gd name="connsiteY4611" fmla="*/ 1645378 h 5792782"/>
              <a:gd name="connsiteX4612" fmla="*/ 1310982 w 7462755"/>
              <a:gd name="connsiteY4612" fmla="*/ 1643651 h 5792782"/>
              <a:gd name="connsiteX4613" fmla="*/ 1313781 w 7462755"/>
              <a:gd name="connsiteY4613" fmla="*/ 1604088 h 5792782"/>
              <a:gd name="connsiteX4614" fmla="*/ 1400262 w 7462755"/>
              <a:gd name="connsiteY4614" fmla="*/ 1577454 h 5792782"/>
              <a:gd name="connsiteX4615" fmla="*/ 1531183 w 7462755"/>
              <a:gd name="connsiteY4615" fmla="*/ 1568469 h 5792782"/>
              <a:gd name="connsiteX4616" fmla="*/ 1532779 w 7462755"/>
              <a:gd name="connsiteY4616" fmla="*/ 1607508 h 5792782"/>
              <a:gd name="connsiteX4617" fmla="*/ 1506307 w 7462755"/>
              <a:gd name="connsiteY4617" fmla="*/ 1603016 h 5792782"/>
              <a:gd name="connsiteX4618" fmla="*/ 1531183 w 7462755"/>
              <a:gd name="connsiteY4618" fmla="*/ 1568469 h 5792782"/>
              <a:gd name="connsiteX4619" fmla="*/ 6344890 w 7462755"/>
              <a:gd name="connsiteY4619" fmla="*/ 1565117 h 5792782"/>
              <a:gd name="connsiteX4620" fmla="*/ 6342571 w 7462755"/>
              <a:gd name="connsiteY4620" fmla="*/ 1580896 h 5792782"/>
              <a:gd name="connsiteX4621" fmla="*/ 6342571 w 7462755"/>
              <a:gd name="connsiteY4621" fmla="*/ 1580897 h 5792782"/>
              <a:gd name="connsiteX4622" fmla="*/ 1425786 w 7462755"/>
              <a:gd name="connsiteY4622" fmla="*/ 1558519 h 5792782"/>
              <a:gd name="connsiteX4623" fmla="*/ 1405567 w 7462755"/>
              <a:gd name="connsiteY4623" fmla="*/ 1600216 h 5792782"/>
              <a:gd name="connsiteX4624" fmla="*/ 1425786 w 7462755"/>
              <a:gd name="connsiteY4624" fmla="*/ 1558519 h 5792782"/>
              <a:gd name="connsiteX4625" fmla="*/ 1005673 w 7462755"/>
              <a:gd name="connsiteY4625" fmla="*/ 1557283 h 5792782"/>
              <a:gd name="connsiteX4626" fmla="*/ 1014037 w 7462755"/>
              <a:gd name="connsiteY4626" fmla="*/ 1658014 h 5792782"/>
              <a:gd name="connsiteX4627" fmla="*/ 973633 w 7462755"/>
              <a:gd name="connsiteY4627" fmla="*/ 1631899 h 5792782"/>
              <a:gd name="connsiteX4628" fmla="*/ 1005673 w 7462755"/>
              <a:gd name="connsiteY4628" fmla="*/ 1557283 h 5792782"/>
              <a:gd name="connsiteX4629" fmla="*/ 1758252 w 7462755"/>
              <a:gd name="connsiteY4629" fmla="*/ 1555231 h 5792782"/>
              <a:gd name="connsiteX4630" fmla="*/ 1763851 w 7462755"/>
              <a:gd name="connsiteY4630" fmla="*/ 1585823 h 5792782"/>
              <a:gd name="connsiteX4631" fmla="*/ 1737120 w 7462755"/>
              <a:gd name="connsiteY4631" fmla="*/ 1573547 h 5792782"/>
              <a:gd name="connsiteX4632" fmla="*/ 1758252 w 7462755"/>
              <a:gd name="connsiteY4632" fmla="*/ 1555231 h 5792782"/>
              <a:gd name="connsiteX4633" fmla="*/ 1460725 w 7462755"/>
              <a:gd name="connsiteY4633" fmla="*/ 1554123 h 5792782"/>
              <a:gd name="connsiteX4634" fmla="*/ 1461897 w 7462755"/>
              <a:gd name="connsiteY4634" fmla="*/ 1585236 h 5792782"/>
              <a:gd name="connsiteX4635" fmla="*/ 1502921 w 7462755"/>
              <a:gd name="connsiteY4635" fmla="*/ 1627015 h 5792782"/>
              <a:gd name="connsiteX4636" fmla="*/ 1480879 w 7462755"/>
              <a:gd name="connsiteY4636" fmla="*/ 1622062 h 5792782"/>
              <a:gd name="connsiteX4637" fmla="*/ 1508554 w 7462755"/>
              <a:gd name="connsiteY4637" fmla="*/ 1657589 h 5792782"/>
              <a:gd name="connsiteX4638" fmla="*/ 1469678 w 7462755"/>
              <a:gd name="connsiteY4638" fmla="*/ 1670415 h 5792782"/>
              <a:gd name="connsiteX4639" fmla="*/ 1467497 w 7462755"/>
              <a:gd name="connsiteY4639" fmla="*/ 1615909 h 5792782"/>
              <a:gd name="connsiteX4640" fmla="*/ 1446071 w 7462755"/>
              <a:gd name="connsiteY4640" fmla="*/ 1626460 h 5792782"/>
              <a:gd name="connsiteX4641" fmla="*/ 1428001 w 7462755"/>
              <a:gd name="connsiteY4641" fmla="*/ 1613111 h 5792782"/>
              <a:gd name="connsiteX4642" fmla="*/ 1457857 w 7462755"/>
              <a:gd name="connsiteY4642" fmla="*/ 1593573 h 5792782"/>
              <a:gd name="connsiteX4643" fmla="*/ 1447961 w 7462755"/>
              <a:gd name="connsiteY4643" fmla="*/ 1563599 h 5792782"/>
              <a:gd name="connsiteX4644" fmla="*/ 1451964 w 7462755"/>
              <a:gd name="connsiteY4644" fmla="*/ 1555198 h 5792782"/>
              <a:gd name="connsiteX4645" fmla="*/ 1460725 w 7462755"/>
              <a:gd name="connsiteY4645" fmla="*/ 1554123 h 5792782"/>
              <a:gd name="connsiteX4646" fmla="*/ 1346764 w 7462755"/>
              <a:gd name="connsiteY4646" fmla="*/ 1552952 h 5792782"/>
              <a:gd name="connsiteX4647" fmla="*/ 1351778 w 7462755"/>
              <a:gd name="connsiteY4647" fmla="*/ 1567947 h 5792782"/>
              <a:gd name="connsiteX4648" fmla="*/ 1320942 w 7462755"/>
              <a:gd name="connsiteY4648" fmla="*/ 1564055 h 5792782"/>
              <a:gd name="connsiteX4649" fmla="*/ 1346764 w 7462755"/>
              <a:gd name="connsiteY4649" fmla="*/ 1552952 h 5792782"/>
              <a:gd name="connsiteX4650" fmla="*/ 6308780 w 7462755"/>
              <a:gd name="connsiteY4650" fmla="*/ 1538396 h 5792782"/>
              <a:gd name="connsiteX4651" fmla="*/ 6308803 w 7462755"/>
              <a:gd name="connsiteY4651" fmla="*/ 1538452 h 5792782"/>
              <a:gd name="connsiteX4652" fmla="*/ 6343892 w 7462755"/>
              <a:gd name="connsiteY4652" fmla="*/ 1558757 h 5792782"/>
              <a:gd name="connsiteX4653" fmla="*/ 6380346 w 7462755"/>
              <a:gd name="connsiteY4653" fmla="*/ 1576349 h 5792782"/>
              <a:gd name="connsiteX4654" fmla="*/ 6380346 w 7462755"/>
              <a:gd name="connsiteY4654" fmla="*/ 1576346 h 5792782"/>
              <a:gd name="connsiteX4655" fmla="*/ 6360982 w 7462755"/>
              <a:gd name="connsiteY4655" fmla="*/ 1569871 h 5792782"/>
              <a:gd name="connsiteX4656" fmla="*/ 6308780 w 7462755"/>
              <a:gd name="connsiteY4656" fmla="*/ 1538396 h 5792782"/>
              <a:gd name="connsiteX4657" fmla="*/ 6260626 w 7462755"/>
              <a:gd name="connsiteY4657" fmla="*/ 1536746 h 5792782"/>
              <a:gd name="connsiteX4658" fmla="*/ 6261863 w 7462755"/>
              <a:gd name="connsiteY4658" fmla="*/ 1567851 h 5792782"/>
              <a:gd name="connsiteX4659" fmla="*/ 6261948 w 7462755"/>
              <a:gd name="connsiteY4659" fmla="*/ 1567836 h 5792782"/>
              <a:gd name="connsiteX4660" fmla="*/ 6272287 w 7462755"/>
              <a:gd name="connsiteY4660" fmla="*/ 1566269 h 5792782"/>
              <a:gd name="connsiteX4661" fmla="*/ 6279637 w 7462755"/>
              <a:gd name="connsiteY4661" fmla="*/ 1569136 h 5792782"/>
              <a:gd name="connsiteX4662" fmla="*/ 6279902 w 7462755"/>
              <a:gd name="connsiteY4662" fmla="*/ 1581197 h 5792782"/>
              <a:gd name="connsiteX4663" fmla="*/ 6275106 w 7462755"/>
              <a:gd name="connsiteY4663" fmla="*/ 1565842 h 5792782"/>
              <a:gd name="connsiteX4664" fmla="*/ 6272287 w 7462755"/>
              <a:gd name="connsiteY4664" fmla="*/ 1566269 h 5792782"/>
              <a:gd name="connsiteX4665" fmla="*/ 6271914 w 7462755"/>
              <a:gd name="connsiteY4665" fmla="*/ 1566124 h 5792782"/>
              <a:gd name="connsiteX4666" fmla="*/ 6261948 w 7462755"/>
              <a:gd name="connsiteY4666" fmla="*/ 1567836 h 5792782"/>
              <a:gd name="connsiteX4667" fmla="*/ 6261863 w 7462755"/>
              <a:gd name="connsiteY4667" fmla="*/ 1567849 h 5792782"/>
              <a:gd name="connsiteX4668" fmla="*/ 6260628 w 7462755"/>
              <a:gd name="connsiteY4668" fmla="*/ 1536746 h 5792782"/>
              <a:gd name="connsiteX4669" fmla="*/ 7192677 w 7462755"/>
              <a:gd name="connsiteY4669" fmla="*/ 1535272 h 5792782"/>
              <a:gd name="connsiteX4670" fmla="*/ 7197982 w 7462755"/>
              <a:gd name="connsiteY4670" fmla="*/ 1558097 h 5792782"/>
              <a:gd name="connsiteX4671" fmla="*/ 7188637 w 7462755"/>
              <a:gd name="connsiteY4671" fmla="*/ 1543673 h 5792782"/>
              <a:gd name="connsiteX4672" fmla="*/ 7167474 w 7462755"/>
              <a:gd name="connsiteY4672" fmla="*/ 1562003 h 5792782"/>
              <a:gd name="connsiteX4673" fmla="*/ 7175258 w 7462755"/>
              <a:gd name="connsiteY4673" fmla="*/ 1537453 h 5792782"/>
              <a:gd name="connsiteX4674" fmla="*/ 7192677 w 7462755"/>
              <a:gd name="connsiteY4674" fmla="*/ 1535272 h 5792782"/>
              <a:gd name="connsiteX4675" fmla="*/ 998340 w 7462755"/>
              <a:gd name="connsiteY4675" fmla="*/ 1528395 h 5792782"/>
              <a:gd name="connsiteX4676" fmla="*/ 1009088 w 7462755"/>
              <a:gd name="connsiteY4676" fmla="*/ 1533385 h 5792782"/>
              <a:gd name="connsiteX4677" fmla="*/ 979167 w 7462755"/>
              <a:gd name="connsiteY4677" fmla="*/ 1552891 h 5792782"/>
              <a:gd name="connsiteX4678" fmla="*/ 998340 w 7462755"/>
              <a:gd name="connsiteY4678" fmla="*/ 1528395 h 5792782"/>
              <a:gd name="connsiteX4679" fmla="*/ 6575344 w 7462755"/>
              <a:gd name="connsiteY4679" fmla="*/ 1527916 h 5792782"/>
              <a:gd name="connsiteX4680" fmla="*/ 6650588 w 7462755"/>
              <a:gd name="connsiteY4680" fmla="*/ 1549633 h 5792782"/>
              <a:gd name="connsiteX4681" fmla="*/ 6660847 w 7462755"/>
              <a:gd name="connsiteY4681" fmla="*/ 1587455 h 5792782"/>
              <a:gd name="connsiteX4682" fmla="*/ 6652772 w 7462755"/>
              <a:gd name="connsiteY4682" fmla="*/ 1604192 h 5792782"/>
              <a:gd name="connsiteX4683" fmla="*/ 6671136 w 7462755"/>
              <a:gd name="connsiteY4683" fmla="*/ 1625388 h 5792782"/>
              <a:gd name="connsiteX4684" fmla="*/ 6667099 w 7462755"/>
              <a:gd name="connsiteY4684" fmla="*/ 1633626 h 5792782"/>
              <a:gd name="connsiteX4685" fmla="*/ 6663028 w 7462755"/>
              <a:gd name="connsiteY4685" fmla="*/ 1642028 h 5792782"/>
              <a:gd name="connsiteX4686" fmla="*/ 6610412 w 7462755"/>
              <a:gd name="connsiteY4686" fmla="*/ 1640887 h 5792782"/>
              <a:gd name="connsiteX4687" fmla="*/ 6631640 w 7462755"/>
              <a:gd name="connsiteY4687" fmla="*/ 1622587 h 5792782"/>
              <a:gd name="connsiteX4688" fmla="*/ 6622589 w 7462755"/>
              <a:gd name="connsiteY4688" fmla="*/ 1615880 h 5792782"/>
              <a:gd name="connsiteX4689" fmla="*/ 6612334 w 7462755"/>
              <a:gd name="connsiteY4689" fmla="*/ 1577978 h 5792782"/>
              <a:gd name="connsiteX4690" fmla="*/ 6577853 w 7462755"/>
              <a:gd name="connsiteY4690" fmla="*/ 1590154 h 5792782"/>
              <a:gd name="connsiteX4691" fmla="*/ 6576612 w 7462755"/>
              <a:gd name="connsiteY4691" fmla="*/ 1559075 h 5792782"/>
              <a:gd name="connsiteX4692" fmla="*/ 6594685 w 7462755"/>
              <a:gd name="connsiteY4692" fmla="*/ 1572444 h 5792782"/>
              <a:gd name="connsiteX4693" fmla="*/ 6575344 w 7462755"/>
              <a:gd name="connsiteY4693" fmla="*/ 1527916 h 5792782"/>
              <a:gd name="connsiteX4694" fmla="*/ 1735233 w 7462755"/>
              <a:gd name="connsiteY4694" fmla="*/ 1526839 h 5792782"/>
              <a:gd name="connsiteX4695" fmla="*/ 1724031 w 7462755"/>
              <a:gd name="connsiteY4695" fmla="*/ 1575239 h 5792782"/>
              <a:gd name="connsiteX4696" fmla="*/ 1682974 w 7462755"/>
              <a:gd name="connsiteY4696" fmla="*/ 1533514 h 5792782"/>
              <a:gd name="connsiteX4697" fmla="*/ 1719051 w 7462755"/>
              <a:gd name="connsiteY4697" fmla="*/ 1560310 h 5792782"/>
              <a:gd name="connsiteX4698" fmla="*/ 1735233 w 7462755"/>
              <a:gd name="connsiteY4698" fmla="*/ 1526839 h 5792782"/>
              <a:gd name="connsiteX4699" fmla="*/ 1446743 w 7462755"/>
              <a:gd name="connsiteY4699" fmla="*/ 1525293 h 5792782"/>
              <a:gd name="connsiteX4700" fmla="*/ 1455317 w 7462755"/>
              <a:gd name="connsiteY4700" fmla="*/ 1531170 h 5792782"/>
              <a:gd name="connsiteX4701" fmla="*/ 1420806 w 7462755"/>
              <a:gd name="connsiteY4701" fmla="*/ 1543478 h 5792782"/>
              <a:gd name="connsiteX4702" fmla="*/ 1436684 w 7462755"/>
              <a:gd name="connsiteY4702" fmla="*/ 1526925 h 5792782"/>
              <a:gd name="connsiteX4703" fmla="*/ 1446743 w 7462755"/>
              <a:gd name="connsiteY4703" fmla="*/ 1525293 h 5792782"/>
              <a:gd name="connsiteX4704" fmla="*/ 1219204 w 7462755"/>
              <a:gd name="connsiteY4704" fmla="*/ 1522985 h 5792782"/>
              <a:gd name="connsiteX4705" fmla="*/ 1224162 w 7462755"/>
              <a:gd name="connsiteY4705" fmla="*/ 1530093 h 5792782"/>
              <a:gd name="connsiteX4706" fmla="*/ 1232906 w 7462755"/>
              <a:gd name="connsiteY4706" fmla="*/ 1551815 h 5792782"/>
              <a:gd name="connsiteX4707" fmla="*/ 1254428 w 7462755"/>
              <a:gd name="connsiteY4707" fmla="*/ 1541299 h 5792782"/>
              <a:gd name="connsiteX4708" fmla="*/ 1246614 w 7462755"/>
              <a:gd name="connsiteY4708" fmla="*/ 1565738 h 5792782"/>
              <a:gd name="connsiteX4709" fmla="*/ 1224275 w 7462755"/>
              <a:gd name="connsiteY4709" fmla="*/ 1552987 h 5792782"/>
              <a:gd name="connsiteX4710" fmla="*/ 1214638 w 7462755"/>
              <a:gd name="connsiteY4710" fmla="*/ 1530716 h 5792782"/>
              <a:gd name="connsiteX4711" fmla="*/ 1219204 w 7462755"/>
              <a:gd name="connsiteY4711" fmla="*/ 1522985 h 5792782"/>
              <a:gd name="connsiteX4712" fmla="*/ 6382567 w 7462755"/>
              <a:gd name="connsiteY4712" fmla="*/ 1521116 h 5792782"/>
              <a:gd name="connsiteX4713" fmla="*/ 6382560 w 7462755"/>
              <a:gd name="connsiteY4713" fmla="*/ 1521117 h 5792782"/>
              <a:gd name="connsiteX4714" fmla="*/ 6401184 w 7462755"/>
              <a:gd name="connsiteY4714" fmla="*/ 1550095 h 5792782"/>
              <a:gd name="connsiteX4715" fmla="*/ 6401182 w 7462755"/>
              <a:gd name="connsiteY4715" fmla="*/ 1550053 h 5792782"/>
              <a:gd name="connsiteX4716" fmla="*/ 6386416 w 7462755"/>
              <a:gd name="connsiteY4716" fmla="*/ 1546871 h 5792782"/>
              <a:gd name="connsiteX4717" fmla="*/ 6301899 w 7462755"/>
              <a:gd name="connsiteY4717" fmla="*/ 1516185 h 5792782"/>
              <a:gd name="connsiteX4718" fmla="*/ 6299648 w 7462755"/>
              <a:gd name="connsiteY4718" fmla="*/ 1516352 h 5792782"/>
              <a:gd name="connsiteX4719" fmla="*/ 6294782 w 7462755"/>
              <a:gd name="connsiteY4719" fmla="*/ 1516753 h 5792782"/>
              <a:gd name="connsiteX4720" fmla="*/ 6301902 w 7462755"/>
              <a:gd name="connsiteY4720" fmla="*/ 1516227 h 5792782"/>
              <a:gd name="connsiteX4721" fmla="*/ 6302555 w 7462755"/>
              <a:gd name="connsiteY4721" fmla="*/ 1523693 h 5792782"/>
              <a:gd name="connsiteX4722" fmla="*/ 6302558 w 7462755"/>
              <a:gd name="connsiteY4722" fmla="*/ 1523684 h 5792782"/>
              <a:gd name="connsiteX4723" fmla="*/ 6301906 w 7462755"/>
              <a:gd name="connsiteY4723" fmla="*/ 1516226 h 5792782"/>
              <a:gd name="connsiteX4724" fmla="*/ 6301902 w 7462755"/>
              <a:gd name="connsiteY4724" fmla="*/ 1516227 h 5792782"/>
              <a:gd name="connsiteX4725" fmla="*/ 1463425 w 7462755"/>
              <a:gd name="connsiteY4725" fmla="*/ 1514599 h 5792782"/>
              <a:gd name="connsiteX4726" fmla="*/ 1482407 w 7462755"/>
              <a:gd name="connsiteY4726" fmla="*/ 1551326 h 5792782"/>
              <a:gd name="connsiteX4727" fmla="*/ 1463425 w 7462755"/>
              <a:gd name="connsiteY4727" fmla="*/ 1514599 h 5792782"/>
              <a:gd name="connsiteX4728" fmla="*/ 6806749 w 7462755"/>
              <a:gd name="connsiteY4728" fmla="*/ 1514080 h 5792782"/>
              <a:gd name="connsiteX4729" fmla="*/ 6787114 w 7462755"/>
              <a:gd name="connsiteY4729" fmla="*/ 1571367 h 5792782"/>
              <a:gd name="connsiteX4730" fmla="*/ 6759470 w 7462755"/>
              <a:gd name="connsiteY4730" fmla="*/ 1535764 h 5792782"/>
              <a:gd name="connsiteX4731" fmla="*/ 6806749 w 7462755"/>
              <a:gd name="connsiteY4731" fmla="*/ 1514080 h 5792782"/>
              <a:gd name="connsiteX4732" fmla="*/ 6360912 w 7462755"/>
              <a:gd name="connsiteY4732" fmla="*/ 1511482 h 5792782"/>
              <a:gd name="connsiteX4733" fmla="*/ 6360902 w 7462755"/>
              <a:gd name="connsiteY4733" fmla="*/ 1511491 h 5792782"/>
              <a:gd name="connsiteX4734" fmla="*/ 6363965 w 7462755"/>
              <a:gd name="connsiteY4734" fmla="*/ 1521516 h 5792782"/>
              <a:gd name="connsiteX4735" fmla="*/ 6366502 w 7462755"/>
              <a:gd name="connsiteY4735" fmla="*/ 1532594 h 5792782"/>
              <a:gd name="connsiteX4736" fmla="*/ 6366509 w 7462755"/>
              <a:gd name="connsiteY4736" fmla="*/ 1532584 h 5792782"/>
              <a:gd name="connsiteX4737" fmla="*/ 6363965 w 7462755"/>
              <a:gd name="connsiteY4737" fmla="*/ 1521474 h 5792782"/>
              <a:gd name="connsiteX4738" fmla="*/ 6311303 w 7462755"/>
              <a:gd name="connsiteY4738" fmla="*/ 1491040 h 5792782"/>
              <a:gd name="connsiteX4739" fmla="*/ 6295741 w 7462755"/>
              <a:gd name="connsiteY4739" fmla="*/ 1507079 h 5792782"/>
              <a:gd name="connsiteX4740" fmla="*/ 6277428 w 7462755"/>
              <a:gd name="connsiteY4740" fmla="*/ 1518859 h 5792782"/>
              <a:gd name="connsiteX4741" fmla="*/ 6277426 w 7462755"/>
              <a:gd name="connsiteY4741" fmla="*/ 1518903 h 5792782"/>
              <a:gd name="connsiteX4742" fmla="*/ 6311319 w 7462755"/>
              <a:gd name="connsiteY4742" fmla="*/ 1491063 h 5792782"/>
              <a:gd name="connsiteX4743" fmla="*/ 6245386 w 7462755"/>
              <a:gd name="connsiteY4743" fmla="*/ 1483838 h 5792782"/>
              <a:gd name="connsiteX4744" fmla="*/ 6245419 w 7462755"/>
              <a:gd name="connsiteY4744" fmla="*/ 1483934 h 5792782"/>
              <a:gd name="connsiteX4745" fmla="*/ 6248050 w 7462755"/>
              <a:gd name="connsiteY4745" fmla="*/ 1495617 h 5792782"/>
              <a:gd name="connsiteX4746" fmla="*/ 6249568 w 7462755"/>
              <a:gd name="connsiteY4746" fmla="*/ 1496248 h 5792782"/>
              <a:gd name="connsiteX4747" fmla="*/ 6250257 w 7462755"/>
              <a:gd name="connsiteY4747" fmla="*/ 1498290 h 5792782"/>
              <a:gd name="connsiteX4748" fmla="*/ 6253852 w 7462755"/>
              <a:gd name="connsiteY4748" fmla="*/ 1498025 h 5792782"/>
              <a:gd name="connsiteX4749" fmla="*/ 6255860 w 7462755"/>
              <a:gd name="connsiteY4749" fmla="*/ 1498859 h 5792782"/>
              <a:gd name="connsiteX4750" fmla="*/ 6258087 w 7462755"/>
              <a:gd name="connsiteY4750" fmla="*/ 1497714 h 5792782"/>
              <a:gd name="connsiteX4751" fmla="*/ 6259030 w 7462755"/>
              <a:gd name="connsiteY4751" fmla="*/ 1497645 h 5792782"/>
              <a:gd name="connsiteX4752" fmla="*/ 6265968 w 7462755"/>
              <a:gd name="connsiteY4752" fmla="*/ 1493737 h 5792782"/>
              <a:gd name="connsiteX4753" fmla="*/ 6270385 w 7462755"/>
              <a:gd name="connsiteY4753" fmla="*/ 1492242 h 5792782"/>
              <a:gd name="connsiteX4754" fmla="*/ 6274661 w 7462755"/>
              <a:gd name="connsiteY4754" fmla="*/ 1492304 h 5792782"/>
              <a:gd name="connsiteX4755" fmla="*/ 6278354 w 7462755"/>
              <a:gd name="connsiteY4755" fmla="*/ 1500452 h 5792782"/>
              <a:gd name="connsiteX4756" fmla="*/ 6278384 w 7462755"/>
              <a:gd name="connsiteY4756" fmla="*/ 1500560 h 5792782"/>
              <a:gd name="connsiteX4757" fmla="*/ 6278386 w 7462755"/>
              <a:gd name="connsiteY4757" fmla="*/ 1500522 h 5792782"/>
              <a:gd name="connsiteX4758" fmla="*/ 6278354 w 7462755"/>
              <a:gd name="connsiteY4758" fmla="*/ 1500452 h 5792782"/>
              <a:gd name="connsiteX4759" fmla="*/ 6276124 w 7462755"/>
              <a:gd name="connsiteY4759" fmla="*/ 1492324 h 5792782"/>
              <a:gd name="connsiteX4760" fmla="*/ 6274661 w 7462755"/>
              <a:gd name="connsiteY4760" fmla="*/ 1492304 h 5792782"/>
              <a:gd name="connsiteX4761" fmla="*/ 6274068 w 7462755"/>
              <a:gd name="connsiteY4761" fmla="*/ 1490996 h 5792782"/>
              <a:gd name="connsiteX4762" fmla="*/ 6270385 w 7462755"/>
              <a:gd name="connsiteY4762" fmla="*/ 1492242 h 5792782"/>
              <a:gd name="connsiteX4763" fmla="*/ 6268666 w 7462755"/>
              <a:gd name="connsiteY4763" fmla="*/ 1492218 h 5792782"/>
              <a:gd name="connsiteX4764" fmla="*/ 6265968 w 7462755"/>
              <a:gd name="connsiteY4764" fmla="*/ 1493737 h 5792782"/>
              <a:gd name="connsiteX4765" fmla="*/ 6265546 w 7462755"/>
              <a:gd name="connsiteY4765" fmla="*/ 1493880 h 5792782"/>
              <a:gd name="connsiteX4766" fmla="*/ 6258087 w 7462755"/>
              <a:gd name="connsiteY4766" fmla="*/ 1497714 h 5792782"/>
              <a:gd name="connsiteX4767" fmla="*/ 6253852 w 7462755"/>
              <a:gd name="connsiteY4767" fmla="*/ 1498025 h 5792782"/>
              <a:gd name="connsiteX4768" fmla="*/ 6249568 w 7462755"/>
              <a:gd name="connsiteY4768" fmla="*/ 1496248 h 5792782"/>
              <a:gd name="connsiteX4769" fmla="*/ 6245419 w 7462755"/>
              <a:gd name="connsiteY4769" fmla="*/ 1483934 h 5792782"/>
              <a:gd name="connsiteX4770" fmla="*/ 6245397 w 7462755"/>
              <a:gd name="connsiteY4770" fmla="*/ 1483839 h 5792782"/>
              <a:gd name="connsiteX4771" fmla="*/ 6389333 w 7462755"/>
              <a:gd name="connsiteY4771" fmla="*/ 1473378 h 5792782"/>
              <a:gd name="connsiteX4772" fmla="*/ 6369813 w 7462755"/>
              <a:gd name="connsiteY4772" fmla="*/ 1492882 h 5792782"/>
              <a:gd name="connsiteX4773" fmla="*/ 6357516 w 7462755"/>
              <a:gd name="connsiteY4773" fmla="*/ 1499430 h 5792782"/>
              <a:gd name="connsiteX4774" fmla="*/ 6343882 w 7462755"/>
              <a:gd name="connsiteY4774" fmla="*/ 1503321 h 5792782"/>
              <a:gd name="connsiteX4775" fmla="*/ 6320589 w 7462755"/>
              <a:gd name="connsiteY4775" fmla="*/ 1497908 h 5792782"/>
              <a:gd name="connsiteX4776" fmla="*/ 6320307 w 7462755"/>
              <a:gd name="connsiteY4776" fmla="*/ 1497807 h 5792782"/>
              <a:gd name="connsiteX4777" fmla="*/ 6320275 w 7462755"/>
              <a:gd name="connsiteY4777" fmla="*/ 1497835 h 5792782"/>
              <a:gd name="connsiteX4778" fmla="*/ 6320589 w 7462755"/>
              <a:gd name="connsiteY4778" fmla="*/ 1497908 h 5792782"/>
              <a:gd name="connsiteX4779" fmla="*/ 6339229 w 7462755"/>
              <a:gd name="connsiteY4779" fmla="*/ 1504648 h 5792782"/>
              <a:gd name="connsiteX4780" fmla="*/ 6343882 w 7462755"/>
              <a:gd name="connsiteY4780" fmla="*/ 1503321 h 5792782"/>
              <a:gd name="connsiteX4781" fmla="*/ 6348286 w 7462755"/>
              <a:gd name="connsiteY4781" fmla="*/ 1504345 h 5792782"/>
              <a:gd name="connsiteX4782" fmla="*/ 6357516 w 7462755"/>
              <a:gd name="connsiteY4782" fmla="*/ 1499430 h 5792782"/>
              <a:gd name="connsiteX4783" fmla="*/ 6365557 w 7462755"/>
              <a:gd name="connsiteY4783" fmla="*/ 1497135 h 5792782"/>
              <a:gd name="connsiteX4784" fmla="*/ 6369813 w 7462755"/>
              <a:gd name="connsiteY4784" fmla="*/ 1492882 h 5792782"/>
              <a:gd name="connsiteX4785" fmla="*/ 6373767 w 7462755"/>
              <a:gd name="connsiteY4785" fmla="*/ 1490776 h 5792782"/>
              <a:gd name="connsiteX4786" fmla="*/ 6389310 w 7462755"/>
              <a:gd name="connsiteY4786" fmla="*/ 1473443 h 5792782"/>
              <a:gd name="connsiteX4787" fmla="*/ 1597146 w 7462755"/>
              <a:gd name="connsiteY4787" fmla="*/ 1466151 h 5792782"/>
              <a:gd name="connsiteX4788" fmla="*/ 1545215 w 7462755"/>
              <a:gd name="connsiteY4788" fmla="*/ 1480642 h 5792782"/>
              <a:gd name="connsiteX4789" fmla="*/ 1597146 w 7462755"/>
              <a:gd name="connsiteY4789" fmla="*/ 1466151 h 5792782"/>
              <a:gd name="connsiteX4790" fmla="*/ 6415175 w 7462755"/>
              <a:gd name="connsiteY4790" fmla="*/ 1462183 h 5792782"/>
              <a:gd name="connsiteX4791" fmla="*/ 6407627 w 7462755"/>
              <a:gd name="connsiteY4791" fmla="*/ 1490181 h 5792782"/>
              <a:gd name="connsiteX4792" fmla="*/ 6403953 w 7462755"/>
              <a:gd name="connsiteY4792" fmla="*/ 1510625 h 5792782"/>
              <a:gd name="connsiteX4793" fmla="*/ 6402581 w 7462755"/>
              <a:gd name="connsiteY4793" fmla="*/ 1509164 h 5792782"/>
              <a:gd name="connsiteX4794" fmla="*/ 6394615 w 7462755"/>
              <a:gd name="connsiteY4794" fmla="*/ 1500447 h 5792782"/>
              <a:gd name="connsiteX4795" fmla="*/ 6389937 w 7462755"/>
              <a:gd name="connsiteY4795" fmla="*/ 1500272 h 5792782"/>
              <a:gd name="connsiteX4796" fmla="*/ 6389786 w 7462755"/>
              <a:gd name="connsiteY4796" fmla="*/ 1500227 h 5792782"/>
              <a:gd name="connsiteX4797" fmla="*/ 6377529 w 7462755"/>
              <a:gd name="connsiteY4797" fmla="*/ 1506124 h 5792782"/>
              <a:gd name="connsiteX4798" fmla="*/ 6377512 w 7462755"/>
              <a:gd name="connsiteY4798" fmla="*/ 1506173 h 5792782"/>
              <a:gd name="connsiteX4799" fmla="*/ 6389785 w 7462755"/>
              <a:gd name="connsiteY4799" fmla="*/ 1500267 h 5792782"/>
              <a:gd name="connsiteX4800" fmla="*/ 6389937 w 7462755"/>
              <a:gd name="connsiteY4800" fmla="*/ 1500272 h 5792782"/>
              <a:gd name="connsiteX4801" fmla="*/ 6395959 w 7462755"/>
              <a:gd name="connsiteY4801" fmla="*/ 1502121 h 5792782"/>
              <a:gd name="connsiteX4802" fmla="*/ 6402581 w 7462755"/>
              <a:gd name="connsiteY4802" fmla="*/ 1509164 h 5792782"/>
              <a:gd name="connsiteX4803" fmla="*/ 6403952 w 7462755"/>
              <a:gd name="connsiteY4803" fmla="*/ 1510665 h 5792782"/>
              <a:gd name="connsiteX4804" fmla="*/ 6415185 w 7462755"/>
              <a:gd name="connsiteY4804" fmla="*/ 1462183 h 5792782"/>
              <a:gd name="connsiteX4805" fmla="*/ 6261894 w 7462755"/>
              <a:gd name="connsiteY4805" fmla="*/ 1458211 h 5792782"/>
              <a:gd name="connsiteX4806" fmla="*/ 6265876 w 7462755"/>
              <a:gd name="connsiteY4806" fmla="*/ 1477402 h 5792782"/>
              <a:gd name="connsiteX4807" fmla="*/ 6265881 w 7462755"/>
              <a:gd name="connsiteY4807" fmla="*/ 1477380 h 5792782"/>
              <a:gd name="connsiteX4808" fmla="*/ 6261905 w 7462755"/>
              <a:gd name="connsiteY4808" fmla="*/ 1458219 h 5792782"/>
              <a:gd name="connsiteX4809" fmla="*/ 6296062 w 7462755"/>
              <a:gd name="connsiteY4809" fmla="*/ 1438272 h 5792782"/>
              <a:gd name="connsiteX4810" fmla="*/ 6296050 w 7462755"/>
              <a:gd name="connsiteY4810" fmla="*/ 1438283 h 5792782"/>
              <a:gd name="connsiteX4811" fmla="*/ 6296113 w 7462755"/>
              <a:gd name="connsiteY4811" fmla="*/ 1438405 h 5792782"/>
              <a:gd name="connsiteX4812" fmla="*/ 6301294 w 7462755"/>
              <a:gd name="connsiteY4812" fmla="*/ 1451936 h 5792782"/>
              <a:gd name="connsiteX4813" fmla="*/ 6303590 w 7462755"/>
              <a:gd name="connsiteY4813" fmla="*/ 1453043 h 5792782"/>
              <a:gd name="connsiteX4814" fmla="*/ 6305086 w 7462755"/>
              <a:gd name="connsiteY4814" fmla="*/ 1455973 h 5792782"/>
              <a:gd name="connsiteX4815" fmla="*/ 6314097 w 7462755"/>
              <a:gd name="connsiteY4815" fmla="*/ 1458111 h 5792782"/>
              <a:gd name="connsiteX4816" fmla="*/ 6317087 w 7462755"/>
              <a:gd name="connsiteY4816" fmla="*/ 1459551 h 5792782"/>
              <a:gd name="connsiteX4817" fmla="*/ 6318708 w 7462755"/>
              <a:gd name="connsiteY4817" fmla="*/ 1459203 h 5792782"/>
              <a:gd name="connsiteX4818" fmla="*/ 6319806 w 7462755"/>
              <a:gd name="connsiteY4818" fmla="*/ 1459464 h 5792782"/>
              <a:gd name="connsiteX4819" fmla="*/ 6337177 w 7462755"/>
              <a:gd name="connsiteY4819" fmla="*/ 1455271 h 5792782"/>
              <a:gd name="connsiteX4820" fmla="*/ 6340065 w 7462755"/>
              <a:gd name="connsiteY4820" fmla="*/ 1454361 h 5792782"/>
              <a:gd name="connsiteX4821" fmla="*/ 6354606 w 7462755"/>
              <a:gd name="connsiteY4821" fmla="*/ 1449974 h 5792782"/>
              <a:gd name="connsiteX4822" fmla="*/ 6370962 w 7462755"/>
              <a:gd name="connsiteY4822" fmla="*/ 1452216 h 5792782"/>
              <a:gd name="connsiteX4823" fmla="*/ 6371001 w 7462755"/>
              <a:gd name="connsiteY4823" fmla="*/ 1452181 h 5792782"/>
              <a:gd name="connsiteX4824" fmla="*/ 6356754 w 7462755"/>
              <a:gd name="connsiteY4824" fmla="*/ 1449325 h 5792782"/>
              <a:gd name="connsiteX4825" fmla="*/ 6354606 w 7462755"/>
              <a:gd name="connsiteY4825" fmla="*/ 1449974 h 5792782"/>
              <a:gd name="connsiteX4826" fmla="*/ 6354170 w 7462755"/>
              <a:gd name="connsiteY4826" fmla="*/ 1449914 h 5792782"/>
              <a:gd name="connsiteX4827" fmla="*/ 6340065 w 7462755"/>
              <a:gd name="connsiteY4827" fmla="*/ 1454361 h 5792782"/>
              <a:gd name="connsiteX4828" fmla="*/ 6337178 w 7462755"/>
              <a:gd name="connsiteY4828" fmla="*/ 1455232 h 5792782"/>
              <a:gd name="connsiteX4829" fmla="*/ 6318708 w 7462755"/>
              <a:gd name="connsiteY4829" fmla="*/ 1459203 h 5792782"/>
              <a:gd name="connsiteX4830" fmla="*/ 6314097 w 7462755"/>
              <a:gd name="connsiteY4830" fmla="*/ 1458111 h 5792782"/>
              <a:gd name="connsiteX4831" fmla="*/ 6303590 w 7462755"/>
              <a:gd name="connsiteY4831" fmla="*/ 1453043 h 5792782"/>
              <a:gd name="connsiteX4832" fmla="*/ 6296113 w 7462755"/>
              <a:gd name="connsiteY4832" fmla="*/ 1438405 h 5792782"/>
              <a:gd name="connsiteX4833" fmla="*/ 6387858 w 7462755"/>
              <a:gd name="connsiteY4833" fmla="*/ 1430759 h 5792782"/>
              <a:gd name="connsiteX4834" fmla="*/ 6383640 w 7462755"/>
              <a:gd name="connsiteY4834" fmla="*/ 1435174 h 5792782"/>
              <a:gd name="connsiteX4835" fmla="*/ 6370385 w 7462755"/>
              <a:gd name="connsiteY4835" fmla="*/ 1436518 h 5792782"/>
              <a:gd name="connsiteX4836" fmla="*/ 6370397 w 7462755"/>
              <a:gd name="connsiteY4836" fmla="*/ 1436557 h 5792782"/>
              <a:gd name="connsiteX4837" fmla="*/ 6383639 w 7462755"/>
              <a:gd name="connsiteY4837" fmla="*/ 1435213 h 5792782"/>
              <a:gd name="connsiteX4838" fmla="*/ 6387860 w 7462755"/>
              <a:gd name="connsiteY4838" fmla="*/ 1430795 h 5792782"/>
              <a:gd name="connsiteX4839" fmla="*/ 1665229 w 7462755"/>
              <a:gd name="connsiteY4839" fmla="*/ 1418353 h 5792782"/>
              <a:gd name="connsiteX4840" fmla="*/ 1684539 w 7462755"/>
              <a:gd name="connsiteY4840" fmla="*/ 1462797 h 5792782"/>
              <a:gd name="connsiteX4841" fmla="*/ 1658457 w 7462755"/>
              <a:gd name="connsiteY4841" fmla="*/ 1466215 h 5792782"/>
              <a:gd name="connsiteX4842" fmla="*/ 1665229 w 7462755"/>
              <a:gd name="connsiteY4842" fmla="*/ 1418353 h 5792782"/>
              <a:gd name="connsiteX4843" fmla="*/ 6337257 w 7462755"/>
              <a:gd name="connsiteY4843" fmla="*/ 1416404 h 5792782"/>
              <a:gd name="connsiteX4844" fmla="*/ 6336035 w 7462755"/>
              <a:gd name="connsiteY4844" fmla="*/ 1424403 h 5792782"/>
              <a:gd name="connsiteX4845" fmla="*/ 6336039 w 7462755"/>
              <a:gd name="connsiteY4845" fmla="*/ 1424412 h 5792782"/>
              <a:gd name="connsiteX4846" fmla="*/ 6337257 w 7462755"/>
              <a:gd name="connsiteY4846" fmla="*/ 1416438 h 5792782"/>
              <a:gd name="connsiteX4847" fmla="*/ 1437606 w 7462755"/>
              <a:gd name="connsiteY4847" fmla="*/ 1416007 h 5792782"/>
              <a:gd name="connsiteX4848" fmla="*/ 1408694 w 7462755"/>
              <a:gd name="connsiteY4848" fmla="*/ 1458821 h 5792782"/>
              <a:gd name="connsiteX4849" fmla="*/ 1437606 w 7462755"/>
              <a:gd name="connsiteY4849" fmla="*/ 1416007 h 5792782"/>
              <a:gd name="connsiteX4850" fmla="*/ 7121466 w 7462755"/>
              <a:gd name="connsiteY4850" fmla="*/ 1395464 h 5792782"/>
              <a:gd name="connsiteX4851" fmla="*/ 7152563 w 7462755"/>
              <a:gd name="connsiteY4851" fmla="*/ 1407216 h 5792782"/>
              <a:gd name="connsiteX4852" fmla="*/ 7136381 w 7462755"/>
              <a:gd name="connsiteY4852" fmla="*/ 1440591 h 5792782"/>
              <a:gd name="connsiteX4853" fmla="*/ 7150348 w 7462755"/>
              <a:gd name="connsiteY4853" fmla="*/ 1462308 h 5792782"/>
              <a:gd name="connsiteX4854" fmla="*/ 7162494 w 7462755"/>
              <a:gd name="connsiteY4854" fmla="*/ 1437332 h 5792782"/>
              <a:gd name="connsiteX4855" fmla="*/ 7168092 w 7462755"/>
              <a:gd name="connsiteY4855" fmla="*/ 1467877 h 5792782"/>
              <a:gd name="connsiteX4856" fmla="*/ 7163731 w 7462755"/>
              <a:gd name="connsiteY4856" fmla="*/ 1468396 h 5792782"/>
              <a:gd name="connsiteX4857" fmla="*/ 7151586 w 7462755"/>
              <a:gd name="connsiteY4857" fmla="*/ 1493566 h 5792782"/>
              <a:gd name="connsiteX4858" fmla="*/ 7054590 w 7462755"/>
              <a:gd name="connsiteY4858" fmla="*/ 1474549 h 5792782"/>
              <a:gd name="connsiteX4859" fmla="*/ 7121466 w 7462755"/>
              <a:gd name="connsiteY4859" fmla="*/ 1395464 h 5792782"/>
              <a:gd name="connsiteX4860" fmla="*/ 6603044 w 7462755"/>
              <a:gd name="connsiteY4860" fmla="*/ 1366090 h 5792782"/>
              <a:gd name="connsiteX4861" fmla="*/ 6608947 w 7462755"/>
              <a:gd name="connsiteY4861" fmla="*/ 1382537 h 5792782"/>
              <a:gd name="connsiteX4862" fmla="*/ 6596802 w 7462755"/>
              <a:gd name="connsiteY4862" fmla="*/ 1407645 h 5792782"/>
              <a:gd name="connsiteX4863" fmla="*/ 6582835 w 7462755"/>
              <a:gd name="connsiteY4863" fmla="*/ 1385892 h 5792782"/>
              <a:gd name="connsiteX4864" fmla="*/ 6603044 w 7462755"/>
              <a:gd name="connsiteY4864" fmla="*/ 1366090 h 5792782"/>
              <a:gd name="connsiteX4865" fmla="*/ 7010730 w 7462755"/>
              <a:gd name="connsiteY4865" fmla="*/ 1362608 h 5792782"/>
              <a:gd name="connsiteX4866" fmla="*/ 6985595 w 7462755"/>
              <a:gd name="connsiteY4866" fmla="*/ 1389442 h 5792782"/>
              <a:gd name="connsiteX4867" fmla="*/ 7010730 w 7462755"/>
              <a:gd name="connsiteY4867" fmla="*/ 1362608 h 5792782"/>
              <a:gd name="connsiteX4868" fmla="*/ 6643103 w 7462755"/>
              <a:gd name="connsiteY4868" fmla="*/ 1362608 h 5792782"/>
              <a:gd name="connsiteX4869" fmla="*/ 6665569 w 7462755"/>
              <a:gd name="connsiteY4869" fmla="*/ 1375337 h 5792782"/>
              <a:gd name="connsiteX4870" fmla="*/ 6617640 w 7462755"/>
              <a:gd name="connsiteY4870" fmla="*/ 1381460 h 5792782"/>
              <a:gd name="connsiteX4871" fmla="*/ 6643103 w 7462755"/>
              <a:gd name="connsiteY4871" fmla="*/ 1362608 h 5792782"/>
              <a:gd name="connsiteX4872" fmla="*/ 6524976 w 7462755"/>
              <a:gd name="connsiteY4872" fmla="*/ 1362054 h 5792782"/>
              <a:gd name="connsiteX4873" fmla="*/ 6547345 w 7462755"/>
              <a:gd name="connsiteY4873" fmla="*/ 1374818 h 5792782"/>
              <a:gd name="connsiteX4874" fmla="*/ 6504726 w 7462755"/>
              <a:gd name="connsiteY4874" fmla="*/ 1403699 h 5792782"/>
              <a:gd name="connsiteX4875" fmla="*/ 6524976 w 7462755"/>
              <a:gd name="connsiteY4875" fmla="*/ 1362054 h 5792782"/>
              <a:gd name="connsiteX4876" fmla="*/ 6774415 w 7462755"/>
              <a:gd name="connsiteY4876" fmla="*/ 1361436 h 5792782"/>
              <a:gd name="connsiteX4877" fmla="*/ 6735832 w 7462755"/>
              <a:gd name="connsiteY4877" fmla="*/ 1382081 h 5792782"/>
              <a:gd name="connsiteX4878" fmla="*/ 6774415 w 7462755"/>
              <a:gd name="connsiteY4878" fmla="*/ 1361436 h 5792782"/>
              <a:gd name="connsiteX4879" fmla="*/ 6839373 w 7462755"/>
              <a:gd name="connsiteY4879" fmla="*/ 1345285 h 5792782"/>
              <a:gd name="connsiteX4880" fmla="*/ 6823222 w 7462755"/>
              <a:gd name="connsiteY4880" fmla="*/ 1378762 h 5792782"/>
              <a:gd name="connsiteX4881" fmla="*/ 6822279 w 7462755"/>
              <a:gd name="connsiteY4881" fmla="*/ 1355316 h 5792782"/>
              <a:gd name="connsiteX4882" fmla="*/ 6839373 w 7462755"/>
              <a:gd name="connsiteY4882" fmla="*/ 1345285 h 5792782"/>
              <a:gd name="connsiteX4883" fmla="*/ 6795512 w 7462755"/>
              <a:gd name="connsiteY4883" fmla="*/ 1343201 h 5792782"/>
              <a:gd name="connsiteX4884" fmla="*/ 6804888 w 7462755"/>
              <a:gd name="connsiteY4884" fmla="*/ 1357528 h 5792782"/>
              <a:gd name="connsiteX4885" fmla="*/ 6779070 w 7462755"/>
              <a:gd name="connsiteY4885" fmla="*/ 1368697 h 5792782"/>
              <a:gd name="connsiteX4886" fmla="*/ 6795512 w 7462755"/>
              <a:gd name="connsiteY4886" fmla="*/ 1343201 h 5792782"/>
              <a:gd name="connsiteX4887" fmla="*/ 1355846 w 7462755"/>
              <a:gd name="connsiteY4887" fmla="*/ 1340240 h 5792782"/>
              <a:gd name="connsiteX4888" fmla="*/ 1317264 w 7462755"/>
              <a:gd name="connsiteY4888" fmla="*/ 1360851 h 5792782"/>
              <a:gd name="connsiteX4889" fmla="*/ 1355846 w 7462755"/>
              <a:gd name="connsiteY4889" fmla="*/ 1340240 h 5792782"/>
              <a:gd name="connsiteX4890" fmla="*/ 1710096 w 7462755"/>
              <a:gd name="connsiteY4890" fmla="*/ 1334215 h 5792782"/>
              <a:gd name="connsiteX4891" fmla="*/ 1700117 w 7462755"/>
              <a:gd name="connsiteY4891" fmla="*/ 1337050 h 5792782"/>
              <a:gd name="connsiteX4892" fmla="*/ 1697659 w 7462755"/>
              <a:gd name="connsiteY4892" fmla="*/ 1351437 h 5792782"/>
              <a:gd name="connsiteX4893" fmla="*/ 1687659 w 7462755"/>
              <a:gd name="connsiteY4893" fmla="*/ 1350966 h 5792782"/>
              <a:gd name="connsiteX4894" fmla="*/ 1679897 w 7462755"/>
              <a:gd name="connsiteY4894" fmla="*/ 1345914 h 5792782"/>
              <a:gd name="connsiteX4895" fmla="*/ 1679880 w 7462755"/>
              <a:gd name="connsiteY4895" fmla="*/ 1345941 h 5792782"/>
              <a:gd name="connsiteX4896" fmla="*/ 1697659 w 7462755"/>
              <a:gd name="connsiteY4896" fmla="*/ 1351476 h 5792782"/>
              <a:gd name="connsiteX4897" fmla="*/ 1710098 w 7462755"/>
              <a:gd name="connsiteY4897" fmla="*/ 1334254 h 5792782"/>
              <a:gd name="connsiteX4898" fmla="*/ 1644347 w 7462755"/>
              <a:gd name="connsiteY4898" fmla="*/ 1333112 h 5792782"/>
              <a:gd name="connsiteX4899" fmla="*/ 1631303 w 7462755"/>
              <a:gd name="connsiteY4899" fmla="*/ 1336427 h 5792782"/>
              <a:gd name="connsiteX4900" fmla="*/ 1631302 w 7462755"/>
              <a:gd name="connsiteY4900" fmla="*/ 1336466 h 5792782"/>
              <a:gd name="connsiteX4901" fmla="*/ 1670797 w 7462755"/>
              <a:gd name="connsiteY4901" fmla="*/ 1339300 h 5792782"/>
              <a:gd name="connsiteX4902" fmla="*/ 1670779 w 7462755"/>
              <a:gd name="connsiteY4902" fmla="*/ 1339281 h 5792782"/>
              <a:gd name="connsiteX4903" fmla="*/ 1663048 w 7462755"/>
              <a:gd name="connsiteY4903" fmla="*/ 1347395 h 5792782"/>
              <a:gd name="connsiteX4904" fmla="*/ 1644347 w 7462755"/>
              <a:gd name="connsiteY4904" fmla="*/ 1333112 h 5792782"/>
              <a:gd name="connsiteX4905" fmla="*/ 1434219 w 7462755"/>
              <a:gd name="connsiteY4905" fmla="*/ 1330275 h 5792782"/>
              <a:gd name="connsiteX4906" fmla="*/ 1474627 w 7462755"/>
              <a:gd name="connsiteY4906" fmla="*/ 1356489 h 5792782"/>
              <a:gd name="connsiteX4907" fmla="*/ 1469643 w 7462755"/>
              <a:gd name="connsiteY4907" fmla="*/ 1341476 h 5792782"/>
              <a:gd name="connsiteX4908" fmla="*/ 1526853 w 7462755"/>
              <a:gd name="connsiteY4908" fmla="*/ 1349812 h 5792782"/>
              <a:gd name="connsiteX4909" fmla="*/ 1518778 w 7462755"/>
              <a:gd name="connsiteY4909" fmla="*/ 1366515 h 5792782"/>
              <a:gd name="connsiteX4910" fmla="*/ 1404688 w 7462755"/>
              <a:gd name="connsiteY4910" fmla="*/ 1357562 h 5792782"/>
              <a:gd name="connsiteX4911" fmla="*/ 1434219 w 7462755"/>
              <a:gd name="connsiteY4911" fmla="*/ 1330275 h 5792782"/>
              <a:gd name="connsiteX4912" fmla="*/ 6877987 w 7462755"/>
              <a:gd name="connsiteY4912" fmla="*/ 1324705 h 5792782"/>
              <a:gd name="connsiteX4913" fmla="*/ 6853047 w 7462755"/>
              <a:gd name="connsiteY4913" fmla="*/ 1359254 h 5792782"/>
              <a:gd name="connsiteX4914" fmla="*/ 6877987 w 7462755"/>
              <a:gd name="connsiteY4914" fmla="*/ 1324705 h 5792782"/>
              <a:gd name="connsiteX4915" fmla="*/ 1599627 w 7462755"/>
              <a:gd name="connsiteY4915" fmla="*/ 1309128 h 5792782"/>
              <a:gd name="connsiteX4916" fmla="*/ 1599621 w 7462755"/>
              <a:gd name="connsiteY4916" fmla="*/ 1309150 h 5792782"/>
              <a:gd name="connsiteX4917" fmla="*/ 1599639 w 7462755"/>
              <a:gd name="connsiteY4917" fmla="*/ 1309167 h 5792782"/>
              <a:gd name="connsiteX4918" fmla="*/ 1602281 w 7462755"/>
              <a:gd name="connsiteY4918" fmla="*/ 1317926 h 5792782"/>
              <a:gd name="connsiteX4919" fmla="*/ 1601285 w 7462755"/>
              <a:gd name="connsiteY4919" fmla="*/ 1324586 h 5792782"/>
              <a:gd name="connsiteX4920" fmla="*/ 1601289 w 7462755"/>
              <a:gd name="connsiteY4920" fmla="*/ 1324593 h 5792782"/>
              <a:gd name="connsiteX4921" fmla="*/ 1601284 w 7462755"/>
              <a:gd name="connsiteY4921" fmla="*/ 1324624 h 5792782"/>
              <a:gd name="connsiteX4922" fmla="*/ 1604960 w 7462755"/>
              <a:gd name="connsiteY4922" fmla="*/ 1332005 h 5792782"/>
              <a:gd name="connsiteX4923" fmla="*/ 1621346 w 7462755"/>
              <a:gd name="connsiteY4923" fmla="*/ 1325377 h 5792782"/>
              <a:gd name="connsiteX4924" fmla="*/ 1631603 w 7462755"/>
              <a:gd name="connsiteY4924" fmla="*/ 1324683 h 5792782"/>
              <a:gd name="connsiteX4925" fmla="*/ 1631761 w 7462755"/>
              <a:gd name="connsiteY4925" fmla="*/ 1324711 h 5792782"/>
              <a:gd name="connsiteX4926" fmla="*/ 1631762 w 7462755"/>
              <a:gd name="connsiteY4926" fmla="*/ 1324672 h 5792782"/>
              <a:gd name="connsiteX4927" fmla="*/ 1631603 w 7462755"/>
              <a:gd name="connsiteY4927" fmla="*/ 1324683 h 5792782"/>
              <a:gd name="connsiteX4928" fmla="*/ 1625617 w 7462755"/>
              <a:gd name="connsiteY4928" fmla="*/ 1323650 h 5792782"/>
              <a:gd name="connsiteX4929" fmla="*/ 1621346 w 7462755"/>
              <a:gd name="connsiteY4929" fmla="*/ 1325377 h 5792782"/>
              <a:gd name="connsiteX4930" fmla="*/ 1620964 w 7462755"/>
              <a:gd name="connsiteY4930" fmla="*/ 1325404 h 5792782"/>
              <a:gd name="connsiteX4931" fmla="*/ 1604961 w 7462755"/>
              <a:gd name="connsiteY4931" fmla="*/ 1331966 h 5792782"/>
              <a:gd name="connsiteX4932" fmla="*/ 1601289 w 7462755"/>
              <a:gd name="connsiteY4932" fmla="*/ 1324593 h 5792782"/>
              <a:gd name="connsiteX4933" fmla="*/ 1602281 w 7462755"/>
              <a:gd name="connsiteY4933" fmla="*/ 1317964 h 5792782"/>
              <a:gd name="connsiteX4934" fmla="*/ 1603282 w 7462755"/>
              <a:gd name="connsiteY4934" fmla="*/ 1312610 h 5792782"/>
              <a:gd name="connsiteX4935" fmla="*/ 1599639 w 7462755"/>
              <a:gd name="connsiteY4935" fmla="*/ 1309167 h 5792782"/>
              <a:gd name="connsiteX4936" fmla="*/ 1682643 w 7462755"/>
              <a:gd name="connsiteY4936" fmla="*/ 1306410 h 5792782"/>
              <a:gd name="connsiteX4937" fmla="*/ 1680392 w 7462755"/>
              <a:gd name="connsiteY4937" fmla="*/ 1317537 h 5792782"/>
              <a:gd name="connsiteX4938" fmla="*/ 1671397 w 7462755"/>
              <a:gd name="connsiteY4938" fmla="*/ 1323213 h 5792782"/>
              <a:gd name="connsiteX4939" fmla="*/ 1658053 w 7462755"/>
              <a:gd name="connsiteY4939" fmla="*/ 1325258 h 5792782"/>
              <a:gd name="connsiteX4940" fmla="*/ 1657156 w 7462755"/>
              <a:gd name="connsiteY4940" fmla="*/ 1325359 h 5792782"/>
              <a:gd name="connsiteX4941" fmla="*/ 1657187 w 7462755"/>
              <a:gd name="connsiteY4941" fmla="*/ 1325390 h 5792782"/>
              <a:gd name="connsiteX4942" fmla="*/ 1658053 w 7462755"/>
              <a:gd name="connsiteY4942" fmla="*/ 1325258 h 5792782"/>
              <a:gd name="connsiteX4943" fmla="*/ 1670341 w 7462755"/>
              <a:gd name="connsiteY4943" fmla="*/ 1323880 h 5792782"/>
              <a:gd name="connsiteX4944" fmla="*/ 1671397 w 7462755"/>
              <a:gd name="connsiteY4944" fmla="*/ 1323213 h 5792782"/>
              <a:gd name="connsiteX4945" fmla="*/ 1674309 w 7462755"/>
              <a:gd name="connsiteY4945" fmla="*/ 1322767 h 5792782"/>
              <a:gd name="connsiteX4946" fmla="*/ 1682649 w 7462755"/>
              <a:gd name="connsiteY4946" fmla="*/ 1306414 h 5792782"/>
              <a:gd name="connsiteX4947" fmla="*/ 1588632 w 7462755"/>
              <a:gd name="connsiteY4947" fmla="*/ 1305946 h 5792782"/>
              <a:gd name="connsiteX4948" fmla="*/ 1583148 w 7462755"/>
              <a:gd name="connsiteY4948" fmla="*/ 1334769 h 5792782"/>
              <a:gd name="connsiteX4949" fmla="*/ 1557050 w 7462755"/>
              <a:gd name="connsiteY4949" fmla="*/ 1338023 h 5792782"/>
              <a:gd name="connsiteX4950" fmla="*/ 1557035 w 7462755"/>
              <a:gd name="connsiteY4950" fmla="*/ 1338062 h 5792782"/>
              <a:gd name="connsiteX4951" fmla="*/ 1583148 w 7462755"/>
              <a:gd name="connsiteY4951" fmla="*/ 1334807 h 5792782"/>
              <a:gd name="connsiteX4952" fmla="*/ 1588633 w 7462755"/>
              <a:gd name="connsiteY4952" fmla="*/ 1305979 h 5792782"/>
              <a:gd name="connsiteX4953" fmla="*/ 6907846 w 7462755"/>
              <a:gd name="connsiteY4953" fmla="*/ 1305300 h 5792782"/>
              <a:gd name="connsiteX4954" fmla="*/ 6912501 w 7462755"/>
              <a:gd name="connsiteY4954" fmla="*/ 1312593 h 5792782"/>
              <a:gd name="connsiteX4955" fmla="*/ 6906249 w 7462755"/>
              <a:gd name="connsiteY4955" fmla="*/ 1375991 h 5792782"/>
              <a:gd name="connsiteX4956" fmla="*/ 6899119 w 7462755"/>
              <a:gd name="connsiteY4956" fmla="*/ 1306343 h 5792782"/>
              <a:gd name="connsiteX4957" fmla="*/ 6907846 w 7462755"/>
              <a:gd name="connsiteY4957" fmla="*/ 1305300 h 5792782"/>
              <a:gd name="connsiteX4958" fmla="*/ 6439158 w 7462755"/>
              <a:gd name="connsiteY4958" fmla="*/ 1294597 h 5792782"/>
              <a:gd name="connsiteX4959" fmla="*/ 6439148 w 7462755"/>
              <a:gd name="connsiteY4959" fmla="*/ 1294628 h 5792782"/>
              <a:gd name="connsiteX4960" fmla="*/ 6461548 w 7462755"/>
              <a:gd name="connsiteY4960" fmla="*/ 1307456 h 5792782"/>
              <a:gd name="connsiteX4961" fmla="*/ 6461541 w 7462755"/>
              <a:gd name="connsiteY4961" fmla="*/ 1307416 h 5792782"/>
              <a:gd name="connsiteX4962" fmla="*/ 6449458 w 7462755"/>
              <a:gd name="connsiteY4962" fmla="*/ 1302786 h 5792782"/>
              <a:gd name="connsiteX4963" fmla="*/ 1363180 w 7462755"/>
              <a:gd name="connsiteY4963" fmla="*/ 1289868 h 5792782"/>
              <a:gd name="connsiteX4964" fmla="*/ 1389125 w 7462755"/>
              <a:gd name="connsiteY4964" fmla="*/ 1296802 h 5792782"/>
              <a:gd name="connsiteX4965" fmla="*/ 1345852 w 7462755"/>
              <a:gd name="connsiteY4965" fmla="*/ 1310186 h 5792782"/>
              <a:gd name="connsiteX4966" fmla="*/ 1363180 w 7462755"/>
              <a:gd name="connsiteY4966" fmla="*/ 1289868 h 5792782"/>
              <a:gd name="connsiteX4967" fmla="*/ 1336246 w 7462755"/>
              <a:gd name="connsiteY4967" fmla="*/ 1287917 h 5792782"/>
              <a:gd name="connsiteX4968" fmla="*/ 1316026 w 7462755"/>
              <a:gd name="connsiteY4968" fmla="*/ 1329722 h 5792782"/>
              <a:gd name="connsiteX4969" fmla="*/ 1336246 w 7462755"/>
              <a:gd name="connsiteY4969" fmla="*/ 1287917 h 5792782"/>
              <a:gd name="connsiteX4970" fmla="*/ 1655590 w 7462755"/>
              <a:gd name="connsiteY4970" fmla="*/ 1286291 h 5792782"/>
              <a:gd name="connsiteX4971" fmla="*/ 1652466 w 7462755"/>
              <a:gd name="connsiteY4971" fmla="*/ 1318032 h 5792782"/>
              <a:gd name="connsiteX4972" fmla="*/ 1652469 w 7462755"/>
              <a:gd name="connsiteY4972" fmla="*/ 1318027 h 5792782"/>
              <a:gd name="connsiteX4973" fmla="*/ 1655593 w 7462755"/>
              <a:gd name="connsiteY4973" fmla="*/ 1286292 h 5792782"/>
              <a:gd name="connsiteX4974" fmla="*/ 1476216 w 7462755"/>
              <a:gd name="connsiteY4974" fmla="*/ 1285728 h 5792782"/>
              <a:gd name="connsiteX4975" fmla="*/ 1473912 w 7462755"/>
              <a:gd name="connsiteY4975" fmla="*/ 1294582 h 5792782"/>
              <a:gd name="connsiteX4976" fmla="*/ 1468555 w 7462755"/>
              <a:gd name="connsiteY4976" fmla="*/ 1294886 h 5792782"/>
              <a:gd name="connsiteX4977" fmla="*/ 1458754 w 7462755"/>
              <a:gd name="connsiteY4977" fmla="*/ 1287895 h 5792782"/>
              <a:gd name="connsiteX4978" fmla="*/ 1458738 w 7462755"/>
              <a:gd name="connsiteY4978" fmla="*/ 1287923 h 5792782"/>
              <a:gd name="connsiteX4979" fmla="*/ 1476223 w 7462755"/>
              <a:gd name="connsiteY4979" fmla="*/ 1285743 h 5792782"/>
              <a:gd name="connsiteX4980" fmla="*/ 1432072 w 7462755"/>
              <a:gd name="connsiteY4980" fmla="*/ 1275772 h 5792782"/>
              <a:gd name="connsiteX4981" fmla="*/ 1437637 w 7462755"/>
              <a:gd name="connsiteY4981" fmla="*/ 1306374 h 5792782"/>
              <a:gd name="connsiteX4982" fmla="*/ 1400032 w 7462755"/>
              <a:gd name="connsiteY4982" fmla="*/ 1350302 h 5792782"/>
              <a:gd name="connsiteX4983" fmla="*/ 1369523 w 7462755"/>
              <a:gd name="connsiteY4983" fmla="*/ 1354176 h 5792782"/>
              <a:gd name="connsiteX4984" fmla="*/ 1372941 w 7462755"/>
              <a:gd name="connsiteY4984" fmla="*/ 1330276 h 5792782"/>
              <a:gd name="connsiteX4985" fmla="*/ 1390067 w 7462755"/>
              <a:gd name="connsiteY4985" fmla="*/ 1320345 h 5792782"/>
              <a:gd name="connsiteX4986" fmla="*/ 1432072 w 7462755"/>
              <a:gd name="connsiteY4986" fmla="*/ 1275772 h 5792782"/>
              <a:gd name="connsiteX4987" fmla="*/ 1462524 w 7462755"/>
              <a:gd name="connsiteY4987" fmla="*/ 1271760 h 5792782"/>
              <a:gd name="connsiteX4988" fmla="*/ 1462515 w 7462755"/>
              <a:gd name="connsiteY4988" fmla="*/ 1271769 h 5792782"/>
              <a:gd name="connsiteX4989" fmla="*/ 1464427 w 7462755"/>
              <a:gd name="connsiteY4989" fmla="*/ 1278062 h 5792782"/>
              <a:gd name="connsiteX4990" fmla="*/ 1464435 w 7462755"/>
              <a:gd name="connsiteY4990" fmla="*/ 1278049 h 5792782"/>
              <a:gd name="connsiteX4991" fmla="*/ 1488230 w 7462755"/>
              <a:gd name="connsiteY4991" fmla="*/ 1268257 h 5792782"/>
              <a:gd name="connsiteX4992" fmla="*/ 1480548 w 7462755"/>
              <a:gd name="connsiteY4992" fmla="*/ 1275909 h 5792782"/>
              <a:gd name="connsiteX4993" fmla="*/ 1473640 w 7462755"/>
              <a:gd name="connsiteY4993" fmla="*/ 1280228 h 5792782"/>
              <a:gd name="connsiteX4994" fmla="*/ 1473654 w 7462755"/>
              <a:gd name="connsiteY4994" fmla="*/ 1280258 h 5792782"/>
              <a:gd name="connsiteX4995" fmla="*/ 1480548 w 7462755"/>
              <a:gd name="connsiteY4995" fmla="*/ 1275947 h 5792782"/>
              <a:gd name="connsiteX4996" fmla="*/ 1488230 w 7462755"/>
              <a:gd name="connsiteY4996" fmla="*/ 1268294 h 5792782"/>
              <a:gd name="connsiteX4997" fmla="*/ 6477112 w 7462755"/>
              <a:gd name="connsiteY4997" fmla="*/ 1258452 h 5792782"/>
              <a:gd name="connsiteX4998" fmla="*/ 6487045 w 7462755"/>
              <a:gd name="connsiteY4998" fmla="*/ 1288475 h 5792782"/>
              <a:gd name="connsiteX4999" fmla="*/ 6487071 w 7462755"/>
              <a:gd name="connsiteY4999" fmla="*/ 1288382 h 5792782"/>
              <a:gd name="connsiteX5000" fmla="*/ 6491133 w 7462755"/>
              <a:gd name="connsiteY5000" fmla="*/ 1279294 h 5792782"/>
              <a:gd name="connsiteX5001" fmla="*/ 6493837 w 7462755"/>
              <a:gd name="connsiteY5001" fmla="*/ 1277131 h 5792782"/>
              <a:gd name="connsiteX5002" fmla="*/ 6499187 w 7462755"/>
              <a:gd name="connsiteY5002" fmla="*/ 1263467 h 5792782"/>
              <a:gd name="connsiteX5003" fmla="*/ 6499184 w 7462755"/>
              <a:gd name="connsiteY5003" fmla="*/ 1263464 h 5792782"/>
              <a:gd name="connsiteX5004" fmla="*/ 6498130 w 7462755"/>
              <a:gd name="connsiteY5004" fmla="*/ 1272790 h 5792782"/>
              <a:gd name="connsiteX5005" fmla="*/ 6491377 w 7462755"/>
              <a:gd name="connsiteY5005" fmla="*/ 1278748 h 5792782"/>
              <a:gd name="connsiteX5006" fmla="*/ 6491133 w 7462755"/>
              <a:gd name="connsiteY5006" fmla="*/ 1279294 h 5792782"/>
              <a:gd name="connsiteX5007" fmla="*/ 6489185 w 7462755"/>
              <a:gd name="connsiteY5007" fmla="*/ 1280854 h 5792782"/>
              <a:gd name="connsiteX5008" fmla="*/ 6487071 w 7462755"/>
              <a:gd name="connsiteY5008" fmla="*/ 1288382 h 5792782"/>
              <a:gd name="connsiteX5009" fmla="*/ 6487046 w 7462755"/>
              <a:gd name="connsiteY5009" fmla="*/ 1288438 h 5792782"/>
              <a:gd name="connsiteX5010" fmla="*/ 6478979 w 7462755"/>
              <a:gd name="connsiteY5010" fmla="*/ 1279824 h 5792782"/>
              <a:gd name="connsiteX5011" fmla="*/ 6477116 w 7462755"/>
              <a:gd name="connsiteY5011" fmla="*/ 1258452 h 5792782"/>
              <a:gd name="connsiteX5012" fmla="*/ 1378216 w 7462755"/>
              <a:gd name="connsiteY5012" fmla="*/ 1243375 h 5792782"/>
              <a:gd name="connsiteX5013" fmla="*/ 1379128 w 7462755"/>
              <a:gd name="connsiteY5013" fmla="*/ 1266786 h 5792782"/>
              <a:gd name="connsiteX5014" fmla="*/ 1392836 w 7462755"/>
              <a:gd name="connsiteY5014" fmla="*/ 1280756 h 5792782"/>
              <a:gd name="connsiteX5015" fmla="*/ 1362098 w 7462755"/>
              <a:gd name="connsiteY5015" fmla="*/ 1276814 h 5792782"/>
              <a:gd name="connsiteX5016" fmla="*/ 1378216 w 7462755"/>
              <a:gd name="connsiteY5016" fmla="*/ 1243375 h 5792782"/>
              <a:gd name="connsiteX5017" fmla="*/ 1898862 w 7462755"/>
              <a:gd name="connsiteY5017" fmla="*/ 1239597 h 5792782"/>
              <a:gd name="connsiteX5018" fmla="*/ 1879180 w 7462755"/>
              <a:gd name="connsiteY5018" fmla="*/ 1240293 h 5792782"/>
              <a:gd name="connsiteX5019" fmla="*/ 1879072 w 7462755"/>
              <a:gd name="connsiteY5019" fmla="*/ 1240458 h 5792782"/>
              <a:gd name="connsiteX5020" fmla="*/ 1870364 w 7462755"/>
              <a:gd name="connsiteY5020" fmla="*/ 1250753 h 5792782"/>
              <a:gd name="connsiteX5021" fmla="*/ 1867892 w 7462755"/>
              <a:gd name="connsiteY5021" fmla="*/ 1257502 h 5792782"/>
              <a:gd name="connsiteX5022" fmla="*/ 1867786 w 7462755"/>
              <a:gd name="connsiteY5022" fmla="*/ 1257664 h 5792782"/>
              <a:gd name="connsiteX5023" fmla="*/ 1856550 w 7462755"/>
              <a:gd name="connsiteY5023" fmla="*/ 1276292 h 5792782"/>
              <a:gd name="connsiteX5024" fmla="*/ 1856233 w 7462755"/>
              <a:gd name="connsiteY5024" fmla="*/ 1261183 h 5792782"/>
              <a:gd name="connsiteX5025" fmla="*/ 1856231 w 7462755"/>
              <a:gd name="connsiteY5025" fmla="*/ 1261193 h 5792782"/>
              <a:gd name="connsiteX5026" fmla="*/ 1856549 w 7462755"/>
              <a:gd name="connsiteY5026" fmla="*/ 1276330 h 5792782"/>
              <a:gd name="connsiteX5027" fmla="*/ 1865223 w 7462755"/>
              <a:gd name="connsiteY5027" fmla="*/ 1264789 h 5792782"/>
              <a:gd name="connsiteX5028" fmla="*/ 1867892 w 7462755"/>
              <a:gd name="connsiteY5028" fmla="*/ 1257502 h 5792782"/>
              <a:gd name="connsiteX5029" fmla="*/ 1879072 w 7462755"/>
              <a:gd name="connsiteY5029" fmla="*/ 1240458 h 5792782"/>
              <a:gd name="connsiteX5030" fmla="*/ 1879179 w 7462755"/>
              <a:gd name="connsiteY5030" fmla="*/ 1240331 h 5792782"/>
              <a:gd name="connsiteX5031" fmla="*/ 1898879 w 7462755"/>
              <a:gd name="connsiteY5031" fmla="*/ 1239634 h 5792782"/>
              <a:gd name="connsiteX5032" fmla="*/ 1298931 w 7462755"/>
              <a:gd name="connsiteY5032" fmla="*/ 1230022 h 5792782"/>
              <a:gd name="connsiteX5033" fmla="*/ 1351484 w 7462755"/>
              <a:gd name="connsiteY5033" fmla="*/ 1231159 h 5792782"/>
              <a:gd name="connsiteX5034" fmla="*/ 1286820 w 7462755"/>
              <a:gd name="connsiteY5034" fmla="*/ 1255126 h 5792782"/>
              <a:gd name="connsiteX5035" fmla="*/ 1298931 w 7462755"/>
              <a:gd name="connsiteY5035" fmla="*/ 1230022 h 5792782"/>
              <a:gd name="connsiteX5036" fmla="*/ 1916307 w 7462755"/>
              <a:gd name="connsiteY5036" fmla="*/ 1228957 h 5792782"/>
              <a:gd name="connsiteX5037" fmla="*/ 1916302 w 7462755"/>
              <a:gd name="connsiteY5037" fmla="*/ 1228980 h 5792782"/>
              <a:gd name="connsiteX5038" fmla="*/ 1916351 w 7462755"/>
              <a:gd name="connsiteY5038" fmla="*/ 1229081 h 5792782"/>
              <a:gd name="connsiteX5039" fmla="*/ 1921579 w 7462755"/>
              <a:gd name="connsiteY5039" fmla="*/ 1244085 h 5792782"/>
              <a:gd name="connsiteX5040" fmla="*/ 1924663 w 7462755"/>
              <a:gd name="connsiteY5040" fmla="*/ 1246502 h 5792782"/>
              <a:gd name="connsiteX5041" fmla="*/ 1925922 w 7462755"/>
              <a:gd name="connsiteY5041" fmla="*/ 1249138 h 5792782"/>
              <a:gd name="connsiteX5042" fmla="*/ 1928940 w 7462755"/>
              <a:gd name="connsiteY5042" fmla="*/ 1249854 h 5792782"/>
              <a:gd name="connsiteX5043" fmla="*/ 1930579 w 7462755"/>
              <a:gd name="connsiteY5043" fmla="*/ 1251138 h 5792782"/>
              <a:gd name="connsiteX5044" fmla="*/ 1931241 w 7462755"/>
              <a:gd name="connsiteY5044" fmla="*/ 1250398 h 5792782"/>
              <a:gd name="connsiteX5045" fmla="*/ 1932833 w 7462755"/>
              <a:gd name="connsiteY5045" fmla="*/ 1250774 h 5792782"/>
              <a:gd name="connsiteX5046" fmla="*/ 1938371 w 7462755"/>
              <a:gd name="connsiteY5046" fmla="*/ 1242468 h 5792782"/>
              <a:gd name="connsiteX5047" fmla="*/ 1938351 w 7462755"/>
              <a:gd name="connsiteY5047" fmla="*/ 1242453 h 5792782"/>
              <a:gd name="connsiteX5048" fmla="*/ 1931241 w 7462755"/>
              <a:gd name="connsiteY5048" fmla="*/ 1250398 h 5792782"/>
              <a:gd name="connsiteX5049" fmla="*/ 1928940 w 7462755"/>
              <a:gd name="connsiteY5049" fmla="*/ 1249854 h 5792782"/>
              <a:gd name="connsiteX5050" fmla="*/ 1924663 w 7462755"/>
              <a:gd name="connsiteY5050" fmla="*/ 1246502 h 5792782"/>
              <a:gd name="connsiteX5051" fmla="*/ 1916351 w 7462755"/>
              <a:gd name="connsiteY5051" fmla="*/ 1229081 h 5792782"/>
              <a:gd name="connsiteX5052" fmla="*/ 1241725 w 7462755"/>
              <a:gd name="connsiteY5052" fmla="*/ 1221660 h 5792782"/>
              <a:gd name="connsiteX5053" fmla="*/ 1264714 w 7462755"/>
              <a:gd name="connsiteY5053" fmla="*/ 1250080 h 5792782"/>
              <a:gd name="connsiteX5054" fmla="*/ 1230821 w 7462755"/>
              <a:gd name="connsiteY5054" fmla="*/ 1278021 h 5792782"/>
              <a:gd name="connsiteX5055" fmla="*/ 1232968 w 7462755"/>
              <a:gd name="connsiteY5055" fmla="*/ 1222734 h 5792782"/>
              <a:gd name="connsiteX5056" fmla="*/ 1225512 w 7462755"/>
              <a:gd name="connsiteY5056" fmla="*/ 1255097 h 5792782"/>
              <a:gd name="connsiteX5057" fmla="*/ 1241725 w 7462755"/>
              <a:gd name="connsiteY5057" fmla="*/ 1221660 h 5792782"/>
              <a:gd name="connsiteX5058" fmla="*/ 1858765 w 7462755"/>
              <a:gd name="connsiteY5058" fmla="*/ 1221271 h 5792782"/>
              <a:gd name="connsiteX5059" fmla="*/ 1859904 w 7462755"/>
              <a:gd name="connsiteY5059" fmla="*/ 1237614 h 5792782"/>
              <a:gd name="connsiteX5060" fmla="*/ 1859907 w 7462755"/>
              <a:gd name="connsiteY5060" fmla="*/ 1237596 h 5792782"/>
              <a:gd name="connsiteX5061" fmla="*/ 1858769 w 7462755"/>
              <a:gd name="connsiteY5061" fmla="*/ 1221272 h 5792782"/>
              <a:gd name="connsiteX5062" fmla="*/ 1184815 w 7462755"/>
              <a:gd name="connsiteY5062" fmla="*/ 1221137 h 5792782"/>
              <a:gd name="connsiteX5063" fmla="*/ 1211252 w 7462755"/>
              <a:gd name="connsiteY5063" fmla="*/ 1225532 h 5792782"/>
              <a:gd name="connsiteX5064" fmla="*/ 1181362 w 7462755"/>
              <a:gd name="connsiteY5064" fmla="*/ 1245003 h 5792782"/>
              <a:gd name="connsiteX5065" fmla="*/ 1180743 w 7462755"/>
              <a:gd name="connsiteY5065" fmla="*/ 1229372 h 5792782"/>
              <a:gd name="connsiteX5066" fmla="*/ 1184815 w 7462755"/>
              <a:gd name="connsiteY5066" fmla="*/ 1221137 h 5792782"/>
              <a:gd name="connsiteX5067" fmla="*/ 1136591 w 7462755"/>
              <a:gd name="connsiteY5067" fmla="*/ 1219476 h 5792782"/>
              <a:gd name="connsiteX5068" fmla="*/ 1163617 w 7462755"/>
              <a:gd name="connsiteY5068" fmla="*/ 1239433 h 5792782"/>
              <a:gd name="connsiteX5069" fmla="*/ 1136591 w 7462755"/>
              <a:gd name="connsiteY5069" fmla="*/ 1219476 h 5792782"/>
              <a:gd name="connsiteX5070" fmla="*/ 6347725 w 7462755"/>
              <a:gd name="connsiteY5070" fmla="*/ 1196653 h 5792782"/>
              <a:gd name="connsiteX5071" fmla="*/ 6347721 w 7462755"/>
              <a:gd name="connsiteY5071" fmla="*/ 1196654 h 5792782"/>
              <a:gd name="connsiteX5072" fmla="*/ 6370122 w 7462755"/>
              <a:gd name="connsiteY5072" fmla="*/ 1209416 h 5792782"/>
              <a:gd name="connsiteX5073" fmla="*/ 6370110 w 7462755"/>
              <a:gd name="connsiteY5073" fmla="*/ 1209404 h 5792782"/>
              <a:gd name="connsiteX5074" fmla="*/ 6364869 w 7462755"/>
              <a:gd name="connsiteY5074" fmla="*/ 1218448 h 5792782"/>
              <a:gd name="connsiteX5075" fmla="*/ 6349038 w 7462755"/>
              <a:gd name="connsiteY5075" fmla="*/ 1211211 h 5792782"/>
              <a:gd name="connsiteX5076" fmla="*/ 1419892 w 7462755"/>
              <a:gd name="connsiteY5076" fmla="*/ 1191147 h 5792782"/>
              <a:gd name="connsiteX5077" fmla="*/ 1368870 w 7462755"/>
              <a:gd name="connsiteY5077" fmla="*/ 1228918 h 5792782"/>
              <a:gd name="connsiteX5078" fmla="*/ 1419892 w 7462755"/>
              <a:gd name="connsiteY5078" fmla="*/ 1191147 h 5792782"/>
              <a:gd name="connsiteX5079" fmla="*/ 6968470 w 7462755"/>
              <a:gd name="connsiteY5079" fmla="*/ 1179946 h 5792782"/>
              <a:gd name="connsiteX5080" fmla="*/ 6991523 w 7462755"/>
              <a:gd name="connsiteY5080" fmla="*/ 1208337 h 5792782"/>
              <a:gd name="connsiteX5081" fmla="*/ 6952322 w 7462755"/>
              <a:gd name="connsiteY5081" fmla="*/ 1213417 h 5792782"/>
              <a:gd name="connsiteX5082" fmla="*/ 6968470 w 7462755"/>
              <a:gd name="connsiteY5082" fmla="*/ 1179946 h 5792782"/>
              <a:gd name="connsiteX5083" fmla="*/ 1519362 w 7462755"/>
              <a:gd name="connsiteY5083" fmla="*/ 1162692 h 5792782"/>
              <a:gd name="connsiteX5084" fmla="*/ 1472182 w 7462755"/>
              <a:gd name="connsiteY5084" fmla="*/ 1184441 h 5792782"/>
              <a:gd name="connsiteX5085" fmla="*/ 1519362 w 7462755"/>
              <a:gd name="connsiteY5085" fmla="*/ 1162692 h 5792782"/>
              <a:gd name="connsiteX5086" fmla="*/ 2065308 w 7462755"/>
              <a:gd name="connsiteY5086" fmla="*/ 1160225 h 5792782"/>
              <a:gd name="connsiteX5087" fmla="*/ 2076130 w 7462755"/>
              <a:gd name="connsiteY5087" fmla="*/ 1185646 h 5792782"/>
              <a:gd name="connsiteX5088" fmla="*/ 2053730 w 7462755"/>
              <a:gd name="connsiteY5088" fmla="*/ 1172846 h 5792782"/>
              <a:gd name="connsiteX5089" fmla="*/ 2065308 w 7462755"/>
              <a:gd name="connsiteY5089" fmla="*/ 1160225 h 5792782"/>
              <a:gd name="connsiteX5090" fmla="*/ 1710118 w 7462755"/>
              <a:gd name="connsiteY5090" fmla="*/ 1145819 h 5792782"/>
              <a:gd name="connsiteX5091" fmla="*/ 1743047 w 7462755"/>
              <a:gd name="connsiteY5091" fmla="*/ 1173271 h 5792782"/>
              <a:gd name="connsiteX5092" fmla="*/ 1717259 w 7462755"/>
              <a:gd name="connsiteY5092" fmla="*/ 1184438 h 5792782"/>
              <a:gd name="connsiteX5093" fmla="*/ 1698537 w 7462755"/>
              <a:gd name="connsiteY5093" fmla="*/ 1155563 h 5792782"/>
              <a:gd name="connsiteX5094" fmla="*/ 1710118 w 7462755"/>
              <a:gd name="connsiteY5094" fmla="*/ 1145819 h 5792782"/>
              <a:gd name="connsiteX5095" fmla="*/ 1759196 w 7462755"/>
              <a:gd name="connsiteY5095" fmla="*/ 1139997 h 5792782"/>
              <a:gd name="connsiteX5096" fmla="*/ 1737740 w 7462755"/>
              <a:gd name="connsiteY5096" fmla="*/ 1150580 h 5792782"/>
              <a:gd name="connsiteX5097" fmla="*/ 1759196 w 7462755"/>
              <a:gd name="connsiteY5097" fmla="*/ 1139997 h 5792782"/>
              <a:gd name="connsiteX5098" fmla="*/ 6504497 w 7462755"/>
              <a:gd name="connsiteY5098" fmla="*/ 1066901 h 5792782"/>
              <a:gd name="connsiteX5099" fmla="*/ 6507591 w 7462755"/>
              <a:gd name="connsiteY5099" fmla="*/ 1144782 h 5792782"/>
              <a:gd name="connsiteX5100" fmla="*/ 6546143 w 7462755"/>
              <a:gd name="connsiteY5100" fmla="*/ 1124240 h 5792782"/>
              <a:gd name="connsiteX5101" fmla="*/ 6499127 w 7462755"/>
              <a:gd name="connsiteY5101" fmla="*/ 1153672 h 5792782"/>
              <a:gd name="connsiteX5102" fmla="*/ 6448495 w 7462755"/>
              <a:gd name="connsiteY5102" fmla="*/ 1089662 h 5792782"/>
              <a:gd name="connsiteX5103" fmla="*/ 6504497 w 7462755"/>
              <a:gd name="connsiteY5103" fmla="*/ 1066901 h 5792782"/>
              <a:gd name="connsiteX5104" fmla="*/ 5900483 w 7462755"/>
              <a:gd name="connsiteY5104" fmla="*/ 1065680 h 5792782"/>
              <a:gd name="connsiteX5105" fmla="*/ 5899887 w 7462755"/>
              <a:gd name="connsiteY5105" fmla="*/ 1071955 h 5792782"/>
              <a:gd name="connsiteX5106" fmla="*/ 5896479 w 7462755"/>
              <a:gd name="connsiteY5106" fmla="*/ 1074000 h 5792782"/>
              <a:gd name="connsiteX5107" fmla="*/ 5896480 w 7462755"/>
              <a:gd name="connsiteY5107" fmla="*/ 1074037 h 5792782"/>
              <a:gd name="connsiteX5108" fmla="*/ 5899886 w 7462755"/>
              <a:gd name="connsiteY5108" fmla="*/ 1071994 h 5792782"/>
              <a:gd name="connsiteX5109" fmla="*/ 5900484 w 7462755"/>
              <a:gd name="connsiteY5109" fmla="*/ 1065699 h 5792782"/>
              <a:gd name="connsiteX5110" fmla="*/ 2368486 w 7462755"/>
              <a:gd name="connsiteY5110" fmla="*/ 1054338 h 5792782"/>
              <a:gd name="connsiteX5111" fmla="*/ 2373791 w 7462755"/>
              <a:gd name="connsiteY5111" fmla="*/ 1077191 h 5792782"/>
              <a:gd name="connsiteX5112" fmla="*/ 2317464 w 7462755"/>
              <a:gd name="connsiteY5112" fmla="*/ 1092166 h 5792782"/>
              <a:gd name="connsiteX5113" fmla="*/ 2330194 w 7462755"/>
              <a:gd name="connsiteY5113" fmla="*/ 1082724 h 5792782"/>
              <a:gd name="connsiteX5114" fmla="*/ 2325572 w 7462755"/>
              <a:gd name="connsiteY5114" fmla="*/ 1075494 h 5792782"/>
              <a:gd name="connsiteX5115" fmla="*/ 2359793 w 7462755"/>
              <a:gd name="connsiteY5115" fmla="*/ 1055508 h 5792782"/>
              <a:gd name="connsiteX5116" fmla="*/ 2368486 w 7462755"/>
              <a:gd name="connsiteY5116" fmla="*/ 1054338 h 5792782"/>
              <a:gd name="connsiteX5117" fmla="*/ 5869433 w 7462755"/>
              <a:gd name="connsiteY5117" fmla="*/ 1053954 h 5792782"/>
              <a:gd name="connsiteX5118" fmla="*/ 5869422 w 7462755"/>
              <a:gd name="connsiteY5118" fmla="*/ 1053984 h 5792782"/>
              <a:gd name="connsiteX5119" fmla="*/ 5897096 w 7462755"/>
              <a:gd name="connsiteY5119" fmla="*/ 1089601 h 5792782"/>
              <a:gd name="connsiteX5120" fmla="*/ 5897094 w 7462755"/>
              <a:gd name="connsiteY5120" fmla="*/ 1089559 h 5792782"/>
              <a:gd name="connsiteX5121" fmla="*/ 5883247 w 7462755"/>
              <a:gd name="connsiteY5121" fmla="*/ 1071753 h 5792782"/>
              <a:gd name="connsiteX5122" fmla="*/ 5868502 w 7462755"/>
              <a:gd name="connsiteY5122" fmla="*/ 1030500 h 5792782"/>
              <a:gd name="connsiteX5123" fmla="*/ 5868478 w 7462755"/>
              <a:gd name="connsiteY5123" fmla="*/ 1030532 h 5792782"/>
              <a:gd name="connsiteX5124" fmla="*/ 5876249 w 7462755"/>
              <a:gd name="connsiteY5124" fmla="*/ 1031093 h 5792782"/>
              <a:gd name="connsiteX5125" fmla="*/ 5876254 w 7462755"/>
              <a:gd name="connsiteY5125" fmla="*/ 1031057 h 5792782"/>
              <a:gd name="connsiteX5126" fmla="*/ 6670959 w 7462755"/>
              <a:gd name="connsiteY5126" fmla="*/ 993140 h 5792782"/>
              <a:gd name="connsiteX5127" fmla="*/ 6646911 w 7462755"/>
              <a:gd name="connsiteY5127" fmla="*/ 1017348 h 5792782"/>
              <a:gd name="connsiteX5128" fmla="*/ 6629167 w 7462755"/>
              <a:gd name="connsiteY5128" fmla="*/ 1011844 h 5792782"/>
              <a:gd name="connsiteX5129" fmla="*/ 6650329 w 7462755"/>
              <a:gd name="connsiteY5129" fmla="*/ 993416 h 5792782"/>
              <a:gd name="connsiteX5130" fmla="*/ 6670959 w 7462755"/>
              <a:gd name="connsiteY5130" fmla="*/ 993140 h 5792782"/>
              <a:gd name="connsiteX5131" fmla="*/ 6610834 w 7462755"/>
              <a:gd name="connsiteY5131" fmla="*/ 990555 h 5792782"/>
              <a:gd name="connsiteX5132" fmla="*/ 6617052 w 7462755"/>
              <a:gd name="connsiteY5132" fmla="*/ 1036880 h 5792782"/>
              <a:gd name="connsiteX5133" fmla="*/ 6542721 w 7462755"/>
              <a:gd name="connsiteY5133" fmla="*/ 1038546 h 5792782"/>
              <a:gd name="connsiteX5134" fmla="*/ 6610834 w 7462755"/>
              <a:gd name="connsiteY5134" fmla="*/ 990555 h 5792782"/>
              <a:gd name="connsiteX5135" fmla="*/ 6383132 w 7462755"/>
              <a:gd name="connsiteY5135" fmla="*/ 988397 h 5792782"/>
              <a:gd name="connsiteX5136" fmla="*/ 6376829 w 7462755"/>
              <a:gd name="connsiteY5136" fmla="*/ 1002349 h 5792782"/>
              <a:gd name="connsiteX5137" fmla="*/ 6352217 w 7462755"/>
              <a:gd name="connsiteY5137" fmla="*/ 1004755 h 5792782"/>
              <a:gd name="connsiteX5138" fmla="*/ 6352231 w 7462755"/>
              <a:gd name="connsiteY5138" fmla="*/ 1004792 h 5792782"/>
              <a:gd name="connsiteX5139" fmla="*/ 6363281 w 7462755"/>
              <a:gd name="connsiteY5139" fmla="*/ 1005405 h 5792782"/>
              <a:gd name="connsiteX5140" fmla="*/ 6383145 w 7462755"/>
              <a:gd name="connsiteY5140" fmla="*/ 988408 h 5792782"/>
              <a:gd name="connsiteX5141" fmla="*/ 6755169 w 7462755"/>
              <a:gd name="connsiteY5141" fmla="*/ 987882 h 5792782"/>
              <a:gd name="connsiteX5142" fmla="*/ 6738926 w 7462755"/>
              <a:gd name="connsiteY5142" fmla="*/ 1021320 h 5792782"/>
              <a:gd name="connsiteX5143" fmla="*/ 6755169 w 7462755"/>
              <a:gd name="connsiteY5143" fmla="*/ 987882 h 5792782"/>
              <a:gd name="connsiteX5144" fmla="*/ 6335003 w 7462755"/>
              <a:gd name="connsiteY5144" fmla="*/ 986738 h 5792782"/>
              <a:gd name="connsiteX5145" fmla="*/ 6334991 w 7462755"/>
              <a:gd name="connsiteY5145" fmla="*/ 986744 h 5792782"/>
              <a:gd name="connsiteX5146" fmla="*/ 6353354 w 7462755"/>
              <a:gd name="connsiteY5146" fmla="*/ 1007878 h 5792782"/>
              <a:gd name="connsiteX5147" fmla="*/ 6353345 w 7462755"/>
              <a:gd name="connsiteY5147" fmla="*/ 1007854 h 5792782"/>
              <a:gd name="connsiteX5148" fmla="*/ 6349165 w 7462755"/>
              <a:gd name="connsiteY5148" fmla="*/ 1014661 h 5792782"/>
              <a:gd name="connsiteX5149" fmla="*/ 6343194 w 7462755"/>
              <a:gd name="connsiteY5149" fmla="*/ 1009595 h 5792782"/>
              <a:gd name="connsiteX5150" fmla="*/ 2181875 w 7462755"/>
              <a:gd name="connsiteY5150" fmla="*/ 979606 h 5792782"/>
              <a:gd name="connsiteX5151" fmla="*/ 2199271 w 7462755"/>
              <a:gd name="connsiteY5151" fmla="*/ 981890 h 5792782"/>
              <a:gd name="connsiteX5152" fmla="*/ 2169415 w 7462755"/>
              <a:gd name="connsiteY5152" fmla="*/ 1001424 h 5792782"/>
              <a:gd name="connsiteX5153" fmla="*/ 2181875 w 7462755"/>
              <a:gd name="connsiteY5153" fmla="*/ 979606 h 5792782"/>
              <a:gd name="connsiteX5154" fmla="*/ 2393221 w 7462755"/>
              <a:gd name="connsiteY5154" fmla="*/ 977963 h 5792782"/>
              <a:gd name="connsiteX5155" fmla="*/ 2413612 w 7462755"/>
              <a:gd name="connsiteY5155" fmla="*/ 978079 h 5792782"/>
              <a:gd name="connsiteX5156" fmla="*/ 2406416 w 7462755"/>
              <a:gd name="connsiteY5156" fmla="*/ 1018162 h 5792782"/>
              <a:gd name="connsiteX5157" fmla="*/ 2367539 w 7462755"/>
              <a:gd name="connsiteY5157" fmla="*/ 1031016 h 5792782"/>
              <a:gd name="connsiteX5158" fmla="*/ 2314959 w 7462755"/>
              <a:gd name="connsiteY5158" fmla="*/ 1029847 h 5792782"/>
              <a:gd name="connsiteX5159" fmla="*/ 2297245 w 7462755"/>
              <a:gd name="connsiteY5159" fmla="*/ 1024247 h 5792782"/>
              <a:gd name="connsiteX5160" fmla="*/ 2397104 w 7462755"/>
              <a:gd name="connsiteY5160" fmla="*/ 1003702 h 5792782"/>
              <a:gd name="connsiteX5161" fmla="*/ 2393221 w 7462755"/>
              <a:gd name="connsiteY5161" fmla="*/ 977963 h 5792782"/>
              <a:gd name="connsiteX5162" fmla="*/ 2299028 w 7462755"/>
              <a:gd name="connsiteY5162" fmla="*/ 971658 h 5792782"/>
              <a:gd name="connsiteX5163" fmla="*/ 2312804 w 7462755"/>
              <a:gd name="connsiteY5163" fmla="*/ 975279 h 5792782"/>
              <a:gd name="connsiteX5164" fmla="*/ 2291675 w 7462755"/>
              <a:gd name="connsiteY5164" fmla="*/ 993647 h 5792782"/>
              <a:gd name="connsiteX5165" fmla="*/ 2299028 w 7462755"/>
              <a:gd name="connsiteY5165" fmla="*/ 971658 h 5792782"/>
              <a:gd name="connsiteX5166" fmla="*/ 6834079 w 7462755"/>
              <a:gd name="connsiteY5166" fmla="*/ 962097 h 5792782"/>
              <a:gd name="connsiteX5167" fmla="*/ 6850606 w 7462755"/>
              <a:gd name="connsiteY5167" fmla="*/ 967889 h 5792782"/>
              <a:gd name="connsiteX5168" fmla="*/ 6820163 w 7462755"/>
              <a:gd name="connsiteY5168" fmla="*/ 971730 h 5792782"/>
              <a:gd name="connsiteX5169" fmla="*/ 6834079 w 7462755"/>
              <a:gd name="connsiteY5169" fmla="*/ 962097 h 5792782"/>
              <a:gd name="connsiteX5170" fmla="*/ 1791236 w 7462755"/>
              <a:gd name="connsiteY5170" fmla="*/ 955715 h 5792782"/>
              <a:gd name="connsiteX5171" fmla="*/ 1762649 w 7462755"/>
              <a:gd name="connsiteY5171" fmla="*/ 1006376 h 5792782"/>
              <a:gd name="connsiteX5172" fmla="*/ 1791236 w 7462755"/>
              <a:gd name="connsiteY5172" fmla="*/ 955715 h 5792782"/>
              <a:gd name="connsiteX5173" fmla="*/ 6351129 w 7462755"/>
              <a:gd name="connsiteY5173" fmla="*/ 953330 h 5792782"/>
              <a:gd name="connsiteX5174" fmla="*/ 6342777 w 7462755"/>
              <a:gd name="connsiteY5174" fmla="*/ 969726 h 5792782"/>
              <a:gd name="connsiteX5175" fmla="*/ 6329658 w 7462755"/>
              <a:gd name="connsiteY5175" fmla="*/ 963758 h 5792782"/>
              <a:gd name="connsiteX5176" fmla="*/ 6329652 w 7462755"/>
              <a:gd name="connsiteY5176" fmla="*/ 963791 h 5792782"/>
              <a:gd name="connsiteX5177" fmla="*/ 6351140 w 7462755"/>
              <a:gd name="connsiteY5177" fmla="*/ 953342 h 5792782"/>
              <a:gd name="connsiteX5178" fmla="*/ 6867471 w 7462755"/>
              <a:gd name="connsiteY5178" fmla="*/ 950111 h 5792782"/>
              <a:gd name="connsiteX5179" fmla="*/ 6873983 w 7462755"/>
              <a:gd name="connsiteY5179" fmla="*/ 1004094 h 5792782"/>
              <a:gd name="connsiteX5180" fmla="*/ 6867471 w 7462755"/>
              <a:gd name="connsiteY5180" fmla="*/ 950111 h 5792782"/>
              <a:gd name="connsiteX5181" fmla="*/ 5842153 w 7462755"/>
              <a:gd name="connsiteY5181" fmla="*/ 949584 h 5792782"/>
              <a:gd name="connsiteX5182" fmla="*/ 5839238 w 7462755"/>
              <a:gd name="connsiteY5182" fmla="*/ 955943 h 5792782"/>
              <a:gd name="connsiteX5183" fmla="*/ 5835123 w 7462755"/>
              <a:gd name="connsiteY5183" fmla="*/ 951468 h 5792782"/>
              <a:gd name="connsiteX5184" fmla="*/ 5835112 w 7462755"/>
              <a:gd name="connsiteY5184" fmla="*/ 951490 h 5792782"/>
              <a:gd name="connsiteX5185" fmla="*/ 5839238 w 7462755"/>
              <a:gd name="connsiteY5185" fmla="*/ 955976 h 5792782"/>
              <a:gd name="connsiteX5186" fmla="*/ 5861348 w 7462755"/>
              <a:gd name="connsiteY5186" fmla="*/ 960928 h 5792782"/>
              <a:gd name="connsiteX5187" fmla="*/ 5861338 w 7462755"/>
              <a:gd name="connsiteY5187" fmla="*/ 960895 h 5792782"/>
              <a:gd name="connsiteX5188" fmla="*/ 5852755 w 7462755"/>
              <a:gd name="connsiteY5188" fmla="*/ 963272 h 5792782"/>
              <a:gd name="connsiteX5189" fmla="*/ 5842153 w 7462755"/>
              <a:gd name="connsiteY5189" fmla="*/ 949584 h 5792782"/>
              <a:gd name="connsiteX5190" fmla="*/ 2210179 w 7462755"/>
              <a:gd name="connsiteY5190" fmla="*/ 925727 h 5792782"/>
              <a:gd name="connsiteX5191" fmla="*/ 2219849 w 7462755"/>
              <a:gd name="connsiteY5191" fmla="*/ 947966 h 5792782"/>
              <a:gd name="connsiteX5192" fmla="*/ 2232579 w 7462755"/>
              <a:gd name="connsiteY5192" fmla="*/ 938490 h 5792782"/>
              <a:gd name="connsiteX5193" fmla="*/ 2215778 w 7462755"/>
              <a:gd name="connsiteY5193" fmla="*/ 956367 h 5792782"/>
              <a:gd name="connsiteX5194" fmla="*/ 2210179 w 7462755"/>
              <a:gd name="connsiteY5194" fmla="*/ 925727 h 5792782"/>
              <a:gd name="connsiteX5195" fmla="*/ 5842366 w 7462755"/>
              <a:gd name="connsiteY5195" fmla="*/ 924199 h 5792782"/>
              <a:gd name="connsiteX5196" fmla="*/ 5842791 w 7462755"/>
              <a:gd name="connsiteY5196" fmla="*/ 936363 h 5792782"/>
              <a:gd name="connsiteX5197" fmla="*/ 5842792 w 7462755"/>
              <a:gd name="connsiteY5197" fmla="*/ 936358 h 5792782"/>
              <a:gd name="connsiteX5198" fmla="*/ 5842367 w 7462755"/>
              <a:gd name="connsiteY5198" fmla="*/ 924200 h 5792782"/>
              <a:gd name="connsiteX5199" fmla="*/ 6345540 w 7462755"/>
              <a:gd name="connsiteY5199" fmla="*/ 922700 h 5792782"/>
              <a:gd name="connsiteX5200" fmla="*/ 6345537 w 7462755"/>
              <a:gd name="connsiteY5200" fmla="*/ 922701 h 5792782"/>
              <a:gd name="connsiteX5201" fmla="*/ 6344300 w 7462755"/>
              <a:gd name="connsiteY5201" fmla="*/ 935314 h 5792782"/>
              <a:gd name="connsiteX5202" fmla="*/ 6337467 w 7462755"/>
              <a:gd name="connsiteY5202" fmla="*/ 939368 h 5792782"/>
              <a:gd name="connsiteX5203" fmla="*/ 6337489 w 7462755"/>
              <a:gd name="connsiteY5203" fmla="*/ 939388 h 5792782"/>
              <a:gd name="connsiteX5204" fmla="*/ 6344299 w 7462755"/>
              <a:gd name="connsiteY5204" fmla="*/ 935350 h 5792782"/>
              <a:gd name="connsiteX5205" fmla="*/ 6345540 w 7462755"/>
              <a:gd name="connsiteY5205" fmla="*/ 922700 h 5792782"/>
              <a:gd name="connsiteX5206" fmla="*/ 1877030 w 7462755"/>
              <a:gd name="connsiteY5206" fmla="*/ 913323 h 5792782"/>
              <a:gd name="connsiteX5207" fmla="*/ 1874295 w 7462755"/>
              <a:gd name="connsiteY5207" fmla="*/ 952847 h 5792782"/>
              <a:gd name="connsiteX5208" fmla="*/ 1877030 w 7462755"/>
              <a:gd name="connsiteY5208" fmla="*/ 913323 h 5792782"/>
              <a:gd name="connsiteX5209" fmla="*/ 6358311 w 7462755"/>
              <a:gd name="connsiteY5209" fmla="*/ 913203 h 5792782"/>
              <a:gd name="connsiteX5210" fmla="*/ 6358304 w 7462755"/>
              <a:gd name="connsiteY5210" fmla="*/ 913230 h 5792782"/>
              <a:gd name="connsiteX5211" fmla="*/ 6385685 w 7462755"/>
              <a:gd name="connsiteY5211" fmla="*/ 941031 h 5792782"/>
              <a:gd name="connsiteX5212" fmla="*/ 6385680 w 7462755"/>
              <a:gd name="connsiteY5212" fmla="*/ 940990 h 5792782"/>
              <a:gd name="connsiteX5213" fmla="*/ 6370140 w 7462755"/>
              <a:gd name="connsiteY5213" fmla="*/ 930927 h 5792782"/>
              <a:gd name="connsiteX5214" fmla="*/ 1723413 w 7462755"/>
              <a:gd name="connsiteY5214" fmla="*/ 901600 h 5792782"/>
              <a:gd name="connsiteX5215" fmla="*/ 1705409 w 7462755"/>
              <a:gd name="connsiteY5215" fmla="*/ 997971 h 5792782"/>
              <a:gd name="connsiteX5216" fmla="*/ 1723413 w 7462755"/>
              <a:gd name="connsiteY5216" fmla="*/ 901600 h 5792782"/>
              <a:gd name="connsiteX5217" fmla="*/ 6274625 w 7462755"/>
              <a:gd name="connsiteY5217" fmla="*/ 900363 h 5792782"/>
              <a:gd name="connsiteX5218" fmla="*/ 6249749 w 7462755"/>
              <a:gd name="connsiteY5218" fmla="*/ 934907 h 5792782"/>
              <a:gd name="connsiteX5219" fmla="*/ 6274625 w 7462755"/>
              <a:gd name="connsiteY5219" fmla="*/ 900363 h 5792782"/>
              <a:gd name="connsiteX5220" fmla="*/ 5884661 w 7462755"/>
              <a:gd name="connsiteY5220" fmla="*/ 887472 h 5792782"/>
              <a:gd name="connsiteX5221" fmla="*/ 5903025 w 7462755"/>
              <a:gd name="connsiteY5221" fmla="*/ 908602 h 5792782"/>
              <a:gd name="connsiteX5222" fmla="*/ 5876878 w 7462755"/>
              <a:gd name="connsiteY5222" fmla="*/ 911957 h 5792782"/>
              <a:gd name="connsiteX5223" fmla="*/ 5884661 w 7462755"/>
              <a:gd name="connsiteY5223" fmla="*/ 887472 h 5792782"/>
              <a:gd name="connsiteX5224" fmla="*/ 2239091 w 7462755"/>
              <a:gd name="connsiteY5224" fmla="*/ 882848 h 5792782"/>
              <a:gd name="connsiteX5225" fmla="*/ 2283892 w 7462755"/>
              <a:gd name="connsiteY5225" fmla="*/ 908439 h 5792782"/>
              <a:gd name="connsiteX5226" fmla="*/ 2267385 w 7462755"/>
              <a:gd name="connsiteY5226" fmla="*/ 934059 h 5792782"/>
              <a:gd name="connsiteX5227" fmla="*/ 2248372 w 7462755"/>
              <a:gd name="connsiteY5227" fmla="*/ 897272 h 5792782"/>
              <a:gd name="connsiteX5228" fmla="*/ 2244984 w 7462755"/>
              <a:gd name="connsiteY5228" fmla="*/ 921297 h 5792782"/>
              <a:gd name="connsiteX5229" fmla="*/ 2239091 w 7462755"/>
              <a:gd name="connsiteY5229" fmla="*/ 882848 h 5792782"/>
              <a:gd name="connsiteX5230" fmla="*/ 6299548 w 7462755"/>
              <a:gd name="connsiteY5230" fmla="*/ 865766 h 5792782"/>
              <a:gd name="connsiteX5231" fmla="*/ 6299533 w 7462755"/>
              <a:gd name="connsiteY5231" fmla="*/ 865787 h 5792782"/>
              <a:gd name="connsiteX5232" fmla="*/ 6326230 w 7462755"/>
              <a:gd name="connsiteY5232" fmla="*/ 878191 h 5792782"/>
              <a:gd name="connsiteX5233" fmla="*/ 6326226 w 7462755"/>
              <a:gd name="connsiteY5233" fmla="*/ 878157 h 5792782"/>
              <a:gd name="connsiteX5234" fmla="*/ 6316970 w 7462755"/>
              <a:gd name="connsiteY5234" fmla="*/ 880430 h 5792782"/>
              <a:gd name="connsiteX5235" fmla="*/ 6310369 w 7462755"/>
              <a:gd name="connsiteY5235" fmla="*/ 877204 h 5792782"/>
              <a:gd name="connsiteX5236" fmla="*/ 5949356 w 7462755"/>
              <a:gd name="connsiteY5236" fmla="*/ 863574 h 5792782"/>
              <a:gd name="connsiteX5237" fmla="*/ 5958668 w 7462755"/>
              <a:gd name="connsiteY5237" fmla="*/ 877930 h 5792782"/>
              <a:gd name="connsiteX5238" fmla="*/ 5947140 w 7462755"/>
              <a:gd name="connsiteY5238" fmla="*/ 918661 h 5792782"/>
              <a:gd name="connsiteX5239" fmla="*/ 5932554 w 7462755"/>
              <a:gd name="connsiteY5239" fmla="*/ 881353 h 5792782"/>
              <a:gd name="connsiteX5240" fmla="*/ 5949356 w 7462755"/>
              <a:gd name="connsiteY5240" fmla="*/ 863574 h 5792782"/>
              <a:gd name="connsiteX5241" fmla="*/ 6184525 w 7462755"/>
              <a:gd name="connsiteY5241" fmla="*/ 839028 h 5792782"/>
              <a:gd name="connsiteX5242" fmla="*/ 6184411 w 7462755"/>
              <a:gd name="connsiteY5242" fmla="*/ 839215 h 5792782"/>
              <a:gd name="connsiteX5243" fmla="*/ 6177887 w 7462755"/>
              <a:gd name="connsiteY5243" fmla="*/ 847958 h 5792782"/>
              <a:gd name="connsiteX5244" fmla="*/ 6177763 w 7462755"/>
              <a:gd name="connsiteY5244" fmla="*/ 848197 h 5792782"/>
              <a:gd name="connsiteX5245" fmla="*/ 6175387 w 7462755"/>
              <a:gd name="connsiteY5245" fmla="*/ 850442 h 5792782"/>
              <a:gd name="connsiteX5246" fmla="*/ 6172385 w 7462755"/>
              <a:gd name="connsiteY5246" fmla="*/ 858555 h 5792782"/>
              <a:gd name="connsiteX5247" fmla="*/ 6167198 w 7462755"/>
              <a:gd name="connsiteY5247" fmla="*/ 849060 h 5792782"/>
              <a:gd name="connsiteX5248" fmla="*/ 6167195 w 7462755"/>
              <a:gd name="connsiteY5248" fmla="*/ 849086 h 5792782"/>
              <a:gd name="connsiteX5249" fmla="*/ 6172385 w 7462755"/>
              <a:gd name="connsiteY5249" fmla="*/ 858586 h 5792782"/>
              <a:gd name="connsiteX5250" fmla="*/ 6177763 w 7462755"/>
              <a:gd name="connsiteY5250" fmla="*/ 848197 h 5792782"/>
              <a:gd name="connsiteX5251" fmla="*/ 6180515 w 7462755"/>
              <a:gd name="connsiteY5251" fmla="*/ 845601 h 5792782"/>
              <a:gd name="connsiteX5252" fmla="*/ 6184411 w 7462755"/>
              <a:gd name="connsiteY5252" fmla="*/ 839215 h 5792782"/>
              <a:gd name="connsiteX5253" fmla="*/ 6184526 w 7462755"/>
              <a:gd name="connsiteY5253" fmla="*/ 839061 h 5792782"/>
              <a:gd name="connsiteX5254" fmla="*/ 5877863 w 7462755"/>
              <a:gd name="connsiteY5254" fmla="*/ 825680 h 5792782"/>
              <a:gd name="connsiteX5255" fmla="*/ 5877854 w 7462755"/>
              <a:gd name="connsiteY5255" fmla="*/ 825710 h 5792782"/>
              <a:gd name="connsiteX5256" fmla="*/ 5904227 w 7462755"/>
              <a:gd name="connsiteY5256" fmla="*/ 830136 h 5792782"/>
              <a:gd name="connsiteX5257" fmla="*/ 5904222 w 7462755"/>
              <a:gd name="connsiteY5257" fmla="*/ 830103 h 5792782"/>
              <a:gd name="connsiteX5258" fmla="*/ 5888991 w 7462755"/>
              <a:gd name="connsiteY5258" fmla="*/ 835591 h 5792782"/>
              <a:gd name="connsiteX5259" fmla="*/ 6428951 w 7462755"/>
              <a:gd name="connsiteY5259" fmla="*/ 794758 h 5792782"/>
              <a:gd name="connsiteX5260" fmla="*/ 6446313 w 7462755"/>
              <a:gd name="connsiteY5260" fmla="*/ 815776 h 5792782"/>
              <a:gd name="connsiteX5261" fmla="*/ 6411180 w 7462755"/>
              <a:gd name="connsiteY5261" fmla="*/ 812489 h 5792782"/>
              <a:gd name="connsiteX5262" fmla="*/ 6428951 w 7462755"/>
              <a:gd name="connsiteY5262" fmla="*/ 794758 h 5792782"/>
              <a:gd name="connsiteX5263" fmla="*/ 6006559 w 7462755"/>
              <a:gd name="connsiteY5263" fmla="*/ 762253 h 5792782"/>
              <a:gd name="connsiteX5264" fmla="*/ 6003759 w 7462755"/>
              <a:gd name="connsiteY5264" fmla="*/ 801875 h 5792782"/>
              <a:gd name="connsiteX5265" fmla="*/ 5960196 w 7462755"/>
              <a:gd name="connsiteY5265" fmla="*/ 807345 h 5792782"/>
              <a:gd name="connsiteX5266" fmla="*/ 6006559 w 7462755"/>
              <a:gd name="connsiteY5266" fmla="*/ 762253 h 5792782"/>
              <a:gd name="connsiteX5267" fmla="*/ 6062680 w 7462755"/>
              <a:gd name="connsiteY5267" fmla="*/ 756527 h 5792782"/>
              <a:gd name="connsiteX5268" fmla="*/ 6095548 w 7462755"/>
              <a:gd name="connsiteY5268" fmla="*/ 797899 h 5792782"/>
              <a:gd name="connsiteX5269" fmla="*/ 6126934 w 7462755"/>
              <a:gd name="connsiteY5269" fmla="*/ 817406 h 5792782"/>
              <a:gd name="connsiteX5270" fmla="*/ 6055434 w 7462755"/>
              <a:gd name="connsiteY5270" fmla="*/ 779537 h 5792782"/>
              <a:gd name="connsiteX5271" fmla="*/ 6062680 w 7462755"/>
              <a:gd name="connsiteY5271" fmla="*/ 756527 h 5792782"/>
              <a:gd name="connsiteX5272" fmla="*/ 1765743 w 7462755"/>
              <a:gd name="connsiteY5272" fmla="*/ 755213 h 5792782"/>
              <a:gd name="connsiteX5273" fmla="*/ 1731846 w 7462755"/>
              <a:gd name="connsiteY5273" fmla="*/ 783018 h 5792782"/>
              <a:gd name="connsiteX5274" fmla="*/ 1735299 w 7462755"/>
              <a:gd name="connsiteY5274" fmla="*/ 759122 h 5792782"/>
              <a:gd name="connsiteX5275" fmla="*/ 1765743 w 7462755"/>
              <a:gd name="connsiteY5275" fmla="*/ 755213 h 5792782"/>
              <a:gd name="connsiteX5276" fmla="*/ 6137125 w 7462755"/>
              <a:gd name="connsiteY5276" fmla="*/ 745569 h 5792782"/>
              <a:gd name="connsiteX5277" fmla="*/ 6178508 w 7462755"/>
              <a:gd name="connsiteY5277" fmla="*/ 795168 h 5792782"/>
              <a:gd name="connsiteX5278" fmla="*/ 6173558 w 7462755"/>
              <a:gd name="connsiteY5278" fmla="*/ 780126 h 5792782"/>
              <a:gd name="connsiteX5279" fmla="*/ 6205273 w 7462755"/>
              <a:gd name="connsiteY5279" fmla="*/ 807410 h 5792782"/>
              <a:gd name="connsiteX5280" fmla="*/ 6206511 w 7462755"/>
              <a:gd name="connsiteY5280" fmla="*/ 838602 h 5792782"/>
              <a:gd name="connsiteX5281" fmla="*/ 6176651 w 7462755"/>
              <a:gd name="connsiteY5281" fmla="*/ 858066 h 5792782"/>
              <a:gd name="connsiteX5282" fmla="*/ 6181961 w 7462755"/>
              <a:gd name="connsiteY5282" fmla="*/ 880895 h 5792782"/>
              <a:gd name="connsiteX5283" fmla="*/ 6199999 w 7462755"/>
              <a:gd name="connsiteY5283" fmla="*/ 894278 h 5792782"/>
              <a:gd name="connsiteX5284" fmla="*/ 6217125 w 7462755"/>
              <a:gd name="connsiteY5284" fmla="*/ 884220 h 5792782"/>
              <a:gd name="connsiteX5285" fmla="*/ 6232035 w 7462755"/>
              <a:gd name="connsiteY5285" fmla="*/ 929310 h 5792782"/>
              <a:gd name="connsiteX5286" fmla="*/ 6205892 w 7462755"/>
              <a:gd name="connsiteY5286" fmla="*/ 932662 h 5792782"/>
              <a:gd name="connsiteX5287" fmla="*/ 6191631 w 7462755"/>
              <a:gd name="connsiteY5287" fmla="*/ 903199 h 5792782"/>
              <a:gd name="connsiteX5288" fmla="*/ 6197524 w 7462755"/>
              <a:gd name="connsiteY5288" fmla="*/ 941614 h 5792782"/>
              <a:gd name="connsiteX5289" fmla="*/ 6174861 w 7462755"/>
              <a:gd name="connsiteY5289" fmla="*/ 921007 h 5792782"/>
              <a:gd name="connsiteX5290" fmla="*/ 6187265 w 7462755"/>
              <a:gd name="connsiteY5290" fmla="*/ 903748 h 5792782"/>
              <a:gd name="connsiteX5291" fmla="*/ 6154836 w 7462755"/>
              <a:gd name="connsiteY5291" fmla="*/ 860803 h 5792782"/>
              <a:gd name="connsiteX5292" fmla="*/ 6133738 w 7462755"/>
              <a:gd name="connsiteY5292" fmla="*/ 879199 h 5792782"/>
              <a:gd name="connsiteX5293" fmla="*/ 6149301 w 7462755"/>
              <a:gd name="connsiteY5293" fmla="*/ 830199 h 5792782"/>
              <a:gd name="connsiteX5294" fmla="*/ 6162619 w 7462755"/>
              <a:gd name="connsiteY5294" fmla="*/ 836388 h 5792782"/>
              <a:gd name="connsiteX5295" fmla="*/ 6165453 w 7462755"/>
              <a:gd name="connsiteY5295" fmla="*/ 796762 h 5792782"/>
              <a:gd name="connsiteX5296" fmla="*/ 6136182 w 7462755"/>
              <a:gd name="connsiteY5296" fmla="*/ 831896 h 5792782"/>
              <a:gd name="connsiteX5297" fmla="*/ 6126249 w 7462755"/>
              <a:gd name="connsiteY5297" fmla="*/ 801777 h 5792782"/>
              <a:gd name="connsiteX5298" fmla="*/ 6139013 w 7462755"/>
              <a:gd name="connsiteY5298" fmla="*/ 792335 h 5792782"/>
              <a:gd name="connsiteX5299" fmla="*/ 6121008 w 7462755"/>
              <a:gd name="connsiteY5299" fmla="*/ 778953 h 5792782"/>
              <a:gd name="connsiteX5300" fmla="*/ 6137125 w 7462755"/>
              <a:gd name="connsiteY5300" fmla="*/ 745569 h 5792782"/>
              <a:gd name="connsiteX5301" fmla="*/ 6388892 w 7462755"/>
              <a:gd name="connsiteY5301" fmla="*/ 743085 h 5792782"/>
              <a:gd name="connsiteX5302" fmla="*/ 6417722 w 7462755"/>
              <a:gd name="connsiteY5302" fmla="*/ 756679 h 5792782"/>
              <a:gd name="connsiteX5303" fmla="*/ 6365432 w 7462755"/>
              <a:gd name="connsiteY5303" fmla="*/ 763396 h 5792782"/>
              <a:gd name="connsiteX5304" fmla="*/ 6388892 w 7462755"/>
              <a:gd name="connsiteY5304" fmla="*/ 743085 h 5792782"/>
              <a:gd name="connsiteX5305" fmla="*/ 6097079 w 7462755"/>
              <a:gd name="connsiteY5305" fmla="*/ 727306 h 5792782"/>
              <a:gd name="connsiteX5306" fmla="*/ 6094016 w 7462755"/>
              <a:gd name="connsiteY5306" fmla="*/ 758863 h 5792782"/>
              <a:gd name="connsiteX5307" fmla="*/ 6097079 w 7462755"/>
              <a:gd name="connsiteY5307" fmla="*/ 727306 h 5792782"/>
              <a:gd name="connsiteX5308" fmla="*/ 6086553 w 7462755"/>
              <a:gd name="connsiteY5308" fmla="*/ 677089 h 5792782"/>
              <a:gd name="connsiteX5309" fmla="*/ 6099520 w 7462755"/>
              <a:gd name="connsiteY5309" fmla="*/ 679872 h 5792782"/>
              <a:gd name="connsiteX5310" fmla="*/ 6087733 w 7462755"/>
              <a:gd name="connsiteY5310" fmla="*/ 712690 h 5792782"/>
              <a:gd name="connsiteX5311" fmla="*/ 6074678 w 7462755"/>
              <a:gd name="connsiteY5311" fmla="*/ 714413 h 5792782"/>
              <a:gd name="connsiteX5312" fmla="*/ 6078716 w 7462755"/>
              <a:gd name="connsiteY5312" fmla="*/ 706081 h 5792782"/>
              <a:gd name="connsiteX5313" fmla="*/ 6086553 w 7462755"/>
              <a:gd name="connsiteY5313" fmla="*/ 677089 h 5792782"/>
              <a:gd name="connsiteX5314" fmla="*/ 6006882 w 7462755"/>
              <a:gd name="connsiteY5314" fmla="*/ 660394 h 5792782"/>
              <a:gd name="connsiteX5315" fmla="*/ 6005083 w 7462755"/>
              <a:gd name="connsiteY5315" fmla="*/ 672165 h 5792782"/>
              <a:gd name="connsiteX5316" fmla="*/ 5993936 w 7462755"/>
              <a:gd name="connsiteY5316" fmla="*/ 676814 h 5792782"/>
              <a:gd name="connsiteX5317" fmla="*/ 5993519 w 7462755"/>
              <a:gd name="connsiteY5317" fmla="*/ 677326 h 5792782"/>
              <a:gd name="connsiteX5318" fmla="*/ 5990189 w 7462755"/>
              <a:gd name="connsiteY5318" fmla="*/ 678385 h 5792782"/>
              <a:gd name="connsiteX5319" fmla="*/ 5986038 w 7462755"/>
              <a:gd name="connsiteY5319" fmla="*/ 686509 h 5792782"/>
              <a:gd name="connsiteX5320" fmla="*/ 5985984 w 7462755"/>
              <a:gd name="connsiteY5320" fmla="*/ 686574 h 5792782"/>
              <a:gd name="connsiteX5321" fmla="*/ 5983399 w 7462755"/>
              <a:gd name="connsiteY5321" fmla="*/ 680907 h 5792782"/>
              <a:gd name="connsiteX5322" fmla="*/ 5983396 w 7462755"/>
              <a:gd name="connsiteY5322" fmla="*/ 680944 h 5792782"/>
              <a:gd name="connsiteX5323" fmla="*/ 5985983 w 7462755"/>
              <a:gd name="connsiteY5323" fmla="*/ 686615 h 5792782"/>
              <a:gd name="connsiteX5324" fmla="*/ 5986038 w 7462755"/>
              <a:gd name="connsiteY5324" fmla="*/ 686509 h 5792782"/>
              <a:gd name="connsiteX5325" fmla="*/ 5993519 w 7462755"/>
              <a:gd name="connsiteY5325" fmla="*/ 677326 h 5792782"/>
              <a:gd name="connsiteX5326" fmla="*/ 5998036 w 7462755"/>
              <a:gd name="connsiteY5326" fmla="*/ 675890 h 5792782"/>
              <a:gd name="connsiteX5327" fmla="*/ 6006886 w 7462755"/>
              <a:gd name="connsiteY5327" fmla="*/ 660401 h 5792782"/>
              <a:gd name="connsiteX5328" fmla="*/ 5983867 w 7462755"/>
              <a:gd name="connsiteY5328" fmla="*/ 632015 h 5792782"/>
              <a:gd name="connsiteX5329" fmla="*/ 5984279 w 7462755"/>
              <a:gd name="connsiteY5329" fmla="*/ 667192 h 5792782"/>
              <a:gd name="connsiteX5330" fmla="*/ 5984280 w 7462755"/>
              <a:gd name="connsiteY5330" fmla="*/ 667174 h 5792782"/>
              <a:gd name="connsiteX5331" fmla="*/ 5983868 w 7462755"/>
              <a:gd name="connsiteY5331" fmla="*/ 632015 h 5792782"/>
              <a:gd name="connsiteX5332" fmla="*/ 6085557 w 7462755"/>
              <a:gd name="connsiteY5332" fmla="*/ 624247 h 5792782"/>
              <a:gd name="connsiteX5333" fmla="*/ 6098314 w 7462755"/>
              <a:gd name="connsiteY5333" fmla="*/ 648747 h 5792782"/>
              <a:gd name="connsiteX5334" fmla="*/ 6089037 w 7462755"/>
              <a:gd name="connsiteY5334" fmla="*/ 634227 h 5792782"/>
              <a:gd name="connsiteX5335" fmla="*/ 6071551 w 7462755"/>
              <a:gd name="connsiteY5335" fmla="*/ 636473 h 5792782"/>
              <a:gd name="connsiteX5336" fmla="*/ 6085557 w 7462755"/>
              <a:gd name="connsiteY5336" fmla="*/ 624247 h 5792782"/>
              <a:gd name="connsiteX5337" fmla="*/ 2164238 w 7462755"/>
              <a:gd name="connsiteY5337" fmla="*/ 430233 h 5792782"/>
              <a:gd name="connsiteX5338" fmla="*/ 2129692 w 7462755"/>
              <a:gd name="connsiteY5338" fmla="*/ 442475 h 5792782"/>
              <a:gd name="connsiteX5339" fmla="*/ 2164238 w 7462755"/>
              <a:gd name="connsiteY5339" fmla="*/ 430233 h 5792782"/>
              <a:gd name="connsiteX5340" fmla="*/ 5928992 w 7462755"/>
              <a:gd name="connsiteY5340" fmla="*/ 403662 h 5792782"/>
              <a:gd name="connsiteX5341" fmla="*/ 5922319 w 7462755"/>
              <a:gd name="connsiteY5341" fmla="*/ 404766 h 5792782"/>
              <a:gd name="connsiteX5342" fmla="*/ 5922300 w 7462755"/>
              <a:gd name="connsiteY5342" fmla="*/ 404804 h 5792782"/>
              <a:gd name="connsiteX5343" fmla="*/ 5940335 w 7462755"/>
              <a:gd name="connsiteY5343" fmla="*/ 418255 h 5792782"/>
              <a:gd name="connsiteX5344" fmla="*/ 5940334 w 7462755"/>
              <a:gd name="connsiteY5344" fmla="*/ 418218 h 5792782"/>
              <a:gd name="connsiteX5345" fmla="*/ 5933682 w 7462755"/>
              <a:gd name="connsiteY5345" fmla="*/ 419271 h 5792782"/>
              <a:gd name="connsiteX5346" fmla="*/ 5928992 w 7462755"/>
              <a:gd name="connsiteY5346" fmla="*/ 403662 h 5792782"/>
              <a:gd name="connsiteX5347" fmla="*/ 6133837 w 7462755"/>
              <a:gd name="connsiteY5347" fmla="*/ 330895 h 5792782"/>
              <a:gd name="connsiteX5348" fmla="*/ 6148751 w 7462755"/>
              <a:gd name="connsiteY5348" fmla="*/ 375923 h 5792782"/>
              <a:gd name="connsiteX5349" fmla="*/ 6126351 w 7462755"/>
              <a:gd name="connsiteY5349" fmla="*/ 363030 h 5792782"/>
              <a:gd name="connsiteX5350" fmla="*/ 6133837 w 7462755"/>
              <a:gd name="connsiteY5350" fmla="*/ 330895 h 5792782"/>
              <a:gd name="connsiteX5351" fmla="*/ 5827415 w 7462755"/>
              <a:gd name="connsiteY5351" fmla="*/ 330720 h 5792782"/>
              <a:gd name="connsiteX5352" fmla="*/ 5824049 w 7462755"/>
              <a:gd name="connsiteY5352" fmla="*/ 332719 h 5792782"/>
              <a:gd name="connsiteX5353" fmla="*/ 5823479 w 7462755"/>
              <a:gd name="connsiteY5353" fmla="*/ 339066 h 5792782"/>
              <a:gd name="connsiteX5354" fmla="*/ 5823482 w 7462755"/>
              <a:gd name="connsiteY5354" fmla="*/ 339064 h 5792782"/>
              <a:gd name="connsiteX5355" fmla="*/ 5824049 w 7462755"/>
              <a:gd name="connsiteY5355" fmla="*/ 332753 h 5792782"/>
              <a:gd name="connsiteX5356" fmla="*/ 5827452 w 7462755"/>
              <a:gd name="connsiteY5356" fmla="*/ 330731 h 5792782"/>
              <a:gd name="connsiteX5357" fmla="*/ 6115668 w 7462755"/>
              <a:gd name="connsiteY5357" fmla="*/ 326936 h 5792782"/>
              <a:gd name="connsiteX5358" fmla="*/ 6129474 w 7462755"/>
              <a:gd name="connsiteY5358" fmla="*/ 331384 h 5792782"/>
              <a:gd name="connsiteX5359" fmla="*/ 6108018 w 7462755"/>
              <a:gd name="connsiteY5359" fmla="*/ 341933 h 5792782"/>
              <a:gd name="connsiteX5360" fmla="*/ 6115668 w 7462755"/>
              <a:gd name="connsiteY5360" fmla="*/ 326936 h 5792782"/>
              <a:gd name="connsiteX5361" fmla="*/ 6794375 w 7462755"/>
              <a:gd name="connsiteY5361" fmla="*/ 324738 h 5792782"/>
              <a:gd name="connsiteX5362" fmla="*/ 6812997 w 7462755"/>
              <a:gd name="connsiteY5362" fmla="*/ 353781 h 5792782"/>
              <a:gd name="connsiteX5363" fmla="*/ 6814888 w 7462755"/>
              <a:gd name="connsiteY5363" fmla="*/ 400506 h 5792782"/>
              <a:gd name="connsiteX5364" fmla="*/ 6797533 w 7462755"/>
              <a:gd name="connsiteY5364" fmla="*/ 402782 h 5792782"/>
              <a:gd name="connsiteX5365" fmla="*/ 6775427 w 7462755"/>
              <a:gd name="connsiteY5365" fmla="*/ 397737 h 5792782"/>
              <a:gd name="connsiteX5366" fmla="*/ 6769793 w 7462755"/>
              <a:gd name="connsiteY5366" fmla="*/ 367194 h 5792782"/>
              <a:gd name="connsiteX5367" fmla="*/ 6794375 w 7462755"/>
              <a:gd name="connsiteY5367" fmla="*/ 324738 h 5792782"/>
              <a:gd name="connsiteX5368" fmla="*/ 5785203 w 7462755"/>
              <a:gd name="connsiteY5368" fmla="*/ 315597 h 5792782"/>
              <a:gd name="connsiteX5369" fmla="*/ 5779734 w 7462755"/>
              <a:gd name="connsiteY5369" fmla="*/ 316315 h 5792782"/>
              <a:gd name="connsiteX5370" fmla="*/ 5777586 w 7462755"/>
              <a:gd name="connsiteY5370" fmla="*/ 315898 h 5792782"/>
              <a:gd name="connsiteX5371" fmla="*/ 5774370 w 7462755"/>
              <a:gd name="connsiteY5371" fmla="*/ 317019 h 5792782"/>
              <a:gd name="connsiteX5372" fmla="*/ 5774360 w 7462755"/>
              <a:gd name="connsiteY5372" fmla="*/ 317021 h 5792782"/>
              <a:gd name="connsiteX5373" fmla="*/ 5764242 w 7462755"/>
              <a:gd name="connsiteY5373" fmla="*/ 320348 h 5792782"/>
              <a:gd name="connsiteX5374" fmla="*/ 5752556 w 7462755"/>
              <a:gd name="connsiteY5374" fmla="*/ 316734 h 5792782"/>
              <a:gd name="connsiteX5375" fmla="*/ 5752532 w 7462755"/>
              <a:gd name="connsiteY5375" fmla="*/ 316762 h 5792782"/>
              <a:gd name="connsiteX5376" fmla="*/ 5762943 w 7462755"/>
              <a:gd name="connsiteY5376" fmla="*/ 320775 h 5792782"/>
              <a:gd name="connsiteX5377" fmla="*/ 5764242 w 7462755"/>
              <a:gd name="connsiteY5377" fmla="*/ 320348 h 5792782"/>
              <a:gd name="connsiteX5378" fmla="*/ 5764549 w 7462755"/>
              <a:gd name="connsiteY5378" fmla="*/ 320443 h 5792782"/>
              <a:gd name="connsiteX5379" fmla="*/ 5774370 w 7462755"/>
              <a:gd name="connsiteY5379" fmla="*/ 317019 h 5792782"/>
              <a:gd name="connsiteX5380" fmla="*/ 5779734 w 7462755"/>
              <a:gd name="connsiteY5380" fmla="*/ 316315 h 5792782"/>
              <a:gd name="connsiteX5381" fmla="*/ 5786860 w 7462755"/>
              <a:gd name="connsiteY5381" fmla="*/ 317697 h 5792782"/>
              <a:gd name="connsiteX5382" fmla="*/ 5793887 w 7462755"/>
              <a:gd name="connsiteY5382" fmla="*/ 326602 h 5792782"/>
              <a:gd name="connsiteX5383" fmla="*/ 5797264 w 7462755"/>
              <a:gd name="connsiteY5383" fmla="*/ 342325 h 5792782"/>
              <a:gd name="connsiteX5384" fmla="*/ 5797271 w 7462755"/>
              <a:gd name="connsiteY5384" fmla="*/ 342320 h 5792782"/>
              <a:gd name="connsiteX5385" fmla="*/ 5789281 w 7462755"/>
              <a:gd name="connsiteY5385" fmla="*/ 318167 h 5792782"/>
              <a:gd name="connsiteX5386" fmla="*/ 5786860 w 7462755"/>
              <a:gd name="connsiteY5386" fmla="*/ 317697 h 5792782"/>
              <a:gd name="connsiteX5387" fmla="*/ 5824068 w 7462755"/>
              <a:gd name="connsiteY5387" fmla="*/ 306594 h 5792782"/>
              <a:gd name="connsiteX5388" fmla="*/ 5809659 w 7462755"/>
              <a:gd name="connsiteY5388" fmla="*/ 310841 h 5792782"/>
              <a:gd name="connsiteX5389" fmla="*/ 5800815 w 7462755"/>
              <a:gd name="connsiteY5389" fmla="*/ 323466 h 5792782"/>
              <a:gd name="connsiteX5390" fmla="*/ 5800822 w 7462755"/>
              <a:gd name="connsiteY5390" fmla="*/ 323489 h 5792782"/>
              <a:gd name="connsiteX5391" fmla="*/ 5809659 w 7462755"/>
              <a:gd name="connsiteY5391" fmla="*/ 310874 h 5792782"/>
              <a:gd name="connsiteX5392" fmla="*/ 5824068 w 7462755"/>
              <a:gd name="connsiteY5392" fmla="*/ 306628 h 5792782"/>
              <a:gd name="connsiteX5393" fmla="*/ 5835557 w 7462755"/>
              <a:gd name="connsiteY5393" fmla="*/ 313958 h 5792782"/>
              <a:gd name="connsiteX5394" fmla="*/ 5835560 w 7462755"/>
              <a:gd name="connsiteY5394" fmla="*/ 313927 h 5792782"/>
              <a:gd name="connsiteX5395" fmla="*/ 5824068 w 7462755"/>
              <a:gd name="connsiteY5395" fmla="*/ 306594 h 5792782"/>
              <a:gd name="connsiteX5396" fmla="*/ 5919104 w 7462755"/>
              <a:gd name="connsiteY5396" fmla="*/ 286465 h 5792782"/>
              <a:gd name="connsiteX5397" fmla="*/ 5913044 w 7462755"/>
              <a:gd name="connsiteY5397" fmla="*/ 300835 h 5792782"/>
              <a:gd name="connsiteX5398" fmla="*/ 5900822 w 7462755"/>
              <a:gd name="connsiteY5398" fmla="*/ 305654 h 5792782"/>
              <a:gd name="connsiteX5399" fmla="*/ 5900808 w 7462755"/>
              <a:gd name="connsiteY5399" fmla="*/ 305694 h 5792782"/>
              <a:gd name="connsiteX5400" fmla="*/ 5919103 w 7462755"/>
              <a:gd name="connsiteY5400" fmla="*/ 286500 h 5792782"/>
              <a:gd name="connsiteX5401" fmla="*/ 2624676 w 7462755"/>
              <a:gd name="connsiteY5401" fmla="*/ 275529 h 5792782"/>
              <a:gd name="connsiteX5402" fmla="*/ 2648693 w 7462755"/>
              <a:gd name="connsiteY5402" fmla="*/ 289999 h 5792782"/>
              <a:gd name="connsiteX5403" fmla="*/ 2674871 w 7462755"/>
              <a:gd name="connsiteY5403" fmla="*/ 286645 h 5792782"/>
              <a:gd name="connsiteX5404" fmla="*/ 2640616 w 7462755"/>
              <a:gd name="connsiteY5404" fmla="*/ 306767 h 5792782"/>
              <a:gd name="connsiteX5405" fmla="*/ 2631010 w 7462755"/>
              <a:gd name="connsiteY5405" fmla="*/ 284365 h 5792782"/>
              <a:gd name="connsiteX5406" fmla="*/ 2600536 w 7462755"/>
              <a:gd name="connsiteY5406" fmla="*/ 288338 h 5792782"/>
              <a:gd name="connsiteX5407" fmla="*/ 2624676 w 7462755"/>
              <a:gd name="connsiteY5407" fmla="*/ 275529 h 5792782"/>
              <a:gd name="connsiteX5408" fmla="*/ 3300685 w 7462755"/>
              <a:gd name="connsiteY5408" fmla="*/ 273756 h 5792782"/>
              <a:gd name="connsiteX5409" fmla="*/ 3313329 w 7462755"/>
              <a:gd name="connsiteY5409" fmla="*/ 275675 h 5792782"/>
              <a:gd name="connsiteX5410" fmla="*/ 3287576 w 7462755"/>
              <a:gd name="connsiteY5410" fmla="*/ 286710 h 5792782"/>
              <a:gd name="connsiteX5411" fmla="*/ 3300685 w 7462755"/>
              <a:gd name="connsiteY5411" fmla="*/ 273756 h 5792782"/>
              <a:gd name="connsiteX5412" fmla="*/ 2595520 w 7462755"/>
              <a:gd name="connsiteY5412" fmla="*/ 273263 h 5792782"/>
              <a:gd name="connsiteX5413" fmla="*/ 2561040 w 7462755"/>
              <a:gd name="connsiteY5413" fmla="*/ 285474 h 5792782"/>
              <a:gd name="connsiteX5414" fmla="*/ 2595520 w 7462755"/>
              <a:gd name="connsiteY5414" fmla="*/ 273263 h 5792782"/>
              <a:gd name="connsiteX5415" fmla="*/ 5995714 w 7462755"/>
              <a:gd name="connsiteY5415" fmla="*/ 270168 h 5792782"/>
              <a:gd name="connsiteX5416" fmla="*/ 5991668 w 7462755"/>
              <a:gd name="connsiteY5416" fmla="*/ 302346 h 5792782"/>
              <a:gd name="connsiteX5417" fmla="*/ 5988231 w 7462755"/>
              <a:gd name="connsiteY5417" fmla="*/ 330829 h 5792782"/>
              <a:gd name="connsiteX5418" fmla="*/ 5977980 w 7462755"/>
              <a:gd name="connsiteY5418" fmla="*/ 373904 h 5792782"/>
              <a:gd name="connsiteX5419" fmla="*/ 5977909 w 7462755"/>
              <a:gd name="connsiteY5419" fmla="*/ 374165 h 5792782"/>
              <a:gd name="connsiteX5420" fmla="*/ 5956274 w 7462755"/>
              <a:gd name="connsiteY5420" fmla="*/ 334583 h 5792782"/>
              <a:gd name="connsiteX5421" fmla="*/ 5935336 w 7462755"/>
              <a:gd name="connsiteY5421" fmla="*/ 293438 h 5792782"/>
              <a:gd name="connsiteX5422" fmla="*/ 5935324 w 7462755"/>
              <a:gd name="connsiteY5422" fmla="*/ 293450 h 5792782"/>
              <a:gd name="connsiteX5423" fmla="*/ 5977909 w 7462755"/>
              <a:gd name="connsiteY5423" fmla="*/ 374201 h 5792782"/>
              <a:gd name="connsiteX5424" fmla="*/ 5977980 w 7462755"/>
              <a:gd name="connsiteY5424" fmla="*/ 373904 h 5792782"/>
              <a:gd name="connsiteX5425" fmla="*/ 5987102 w 7462755"/>
              <a:gd name="connsiteY5425" fmla="*/ 340186 h 5792782"/>
              <a:gd name="connsiteX5426" fmla="*/ 5988231 w 7462755"/>
              <a:gd name="connsiteY5426" fmla="*/ 330829 h 5792782"/>
              <a:gd name="connsiteX5427" fmla="*/ 5988780 w 7462755"/>
              <a:gd name="connsiteY5427" fmla="*/ 328522 h 5792782"/>
              <a:gd name="connsiteX5428" fmla="*/ 5995718 w 7462755"/>
              <a:gd name="connsiteY5428" fmla="*/ 270171 h 5792782"/>
              <a:gd name="connsiteX5429" fmla="*/ 2530808 w 7462755"/>
              <a:gd name="connsiteY5429" fmla="*/ 265777 h 5792782"/>
              <a:gd name="connsiteX5430" fmla="*/ 2547363 w 7462755"/>
              <a:gd name="connsiteY5430" fmla="*/ 271571 h 5792782"/>
              <a:gd name="connsiteX5431" fmla="*/ 2516889 w 7462755"/>
              <a:gd name="connsiteY5431" fmla="*/ 275511 h 5792782"/>
              <a:gd name="connsiteX5432" fmla="*/ 2530808 w 7462755"/>
              <a:gd name="connsiteY5432" fmla="*/ 265777 h 5792782"/>
              <a:gd name="connsiteX5433" fmla="*/ 5905588 w 7462755"/>
              <a:gd name="connsiteY5433" fmla="*/ 265421 h 5792782"/>
              <a:gd name="connsiteX5434" fmla="*/ 5905586 w 7462755"/>
              <a:gd name="connsiteY5434" fmla="*/ 265450 h 5792782"/>
              <a:gd name="connsiteX5435" fmla="*/ 5907176 w 7462755"/>
              <a:gd name="connsiteY5435" fmla="*/ 287484 h 5792782"/>
              <a:gd name="connsiteX5436" fmla="*/ 5907179 w 7462755"/>
              <a:gd name="connsiteY5436" fmla="*/ 287475 h 5792782"/>
              <a:gd name="connsiteX5437" fmla="*/ 5975403 w 7462755"/>
              <a:gd name="connsiteY5437" fmla="*/ 258244 h 5792782"/>
              <a:gd name="connsiteX5438" fmla="*/ 5977974 w 7462755"/>
              <a:gd name="connsiteY5438" fmla="*/ 264572 h 5792782"/>
              <a:gd name="connsiteX5439" fmla="*/ 5980474 w 7462755"/>
              <a:gd name="connsiteY5439" fmla="*/ 271686 h 5792782"/>
              <a:gd name="connsiteX5440" fmla="*/ 5980482 w 7462755"/>
              <a:gd name="connsiteY5440" fmla="*/ 271674 h 5792782"/>
              <a:gd name="connsiteX5441" fmla="*/ 5977974 w 7462755"/>
              <a:gd name="connsiteY5441" fmla="*/ 264536 h 5792782"/>
              <a:gd name="connsiteX5442" fmla="*/ 5975419 w 7462755"/>
              <a:gd name="connsiteY5442" fmla="*/ 258248 h 5792782"/>
              <a:gd name="connsiteX5443" fmla="*/ 2039178 w 7462755"/>
              <a:gd name="connsiteY5443" fmla="*/ 258093 h 5792782"/>
              <a:gd name="connsiteX5444" fmla="*/ 2122565 w 7462755"/>
              <a:gd name="connsiteY5444" fmla="*/ 263043 h 5792782"/>
              <a:gd name="connsiteX5445" fmla="*/ 2106348 w 7462755"/>
              <a:gd name="connsiteY5445" fmla="*/ 296515 h 5792782"/>
              <a:gd name="connsiteX5446" fmla="*/ 2036378 w 7462755"/>
              <a:gd name="connsiteY5446" fmla="*/ 297653 h 5792782"/>
              <a:gd name="connsiteX5447" fmla="*/ 2039178 w 7462755"/>
              <a:gd name="connsiteY5447" fmla="*/ 258093 h 5792782"/>
              <a:gd name="connsiteX5448" fmla="*/ 3273215 w 7462755"/>
              <a:gd name="connsiteY5448" fmla="*/ 257280 h 5792782"/>
              <a:gd name="connsiteX5449" fmla="*/ 3192047 w 7462755"/>
              <a:gd name="connsiteY5449" fmla="*/ 306802 h 5792782"/>
              <a:gd name="connsiteX5450" fmla="*/ 3182407 w 7462755"/>
              <a:gd name="connsiteY5450" fmla="*/ 284531 h 5792782"/>
              <a:gd name="connsiteX5451" fmla="*/ 3273215 w 7462755"/>
              <a:gd name="connsiteY5451" fmla="*/ 257280 h 5792782"/>
              <a:gd name="connsiteX5452" fmla="*/ 2194475 w 7462755"/>
              <a:gd name="connsiteY5452" fmla="*/ 256335 h 5792782"/>
              <a:gd name="connsiteX5453" fmla="*/ 2206497 w 7462755"/>
              <a:gd name="connsiteY5453" fmla="*/ 283777 h 5792782"/>
              <a:gd name="connsiteX5454" fmla="*/ 2180060 w 7462755"/>
              <a:gd name="connsiteY5454" fmla="*/ 279220 h 5792782"/>
              <a:gd name="connsiteX5455" fmla="*/ 2194475 w 7462755"/>
              <a:gd name="connsiteY5455" fmla="*/ 256335 h 5792782"/>
              <a:gd name="connsiteX5456" fmla="*/ 5885634 w 7462755"/>
              <a:gd name="connsiteY5456" fmla="*/ 252785 h 5792782"/>
              <a:gd name="connsiteX5457" fmla="*/ 5885628 w 7462755"/>
              <a:gd name="connsiteY5457" fmla="*/ 252787 h 5792782"/>
              <a:gd name="connsiteX5458" fmla="*/ 5881438 w 7462755"/>
              <a:gd name="connsiteY5458" fmla="*/ 278897 h 5792782"/>
              <a:gd name="connsiteX5459" fmla="*/ 5874972 w 7462755"/>
              <a:gd name="connsiteY5459" fmla="*/ 311452 h 5792782"/>
              <a:gd name="connsiteX5460" fmla="*/ 5874692 w 7462755"/>
              <a:gd name="connsiteY5460" fmla="*/ 312881 h 5792782"/>
              <a:gd name="connsiteX5461" fmla="*/ 5872654 w 7462755"/>
              <a:gd name="connsiteY5461" fmla="*/ 322743 h 5792782"/>
              <a:gd name="connsiteX5462" fmla="*/ 5867916 w 7462755"/>
              <a:gd name="connsiteY5462" fmla="*/ 347456 h 5792782"/>
              <a:gd name="connsiteX5463" fmla="*/ 5867596 w 7462755"/>
              <a:gd name="connsiteY5463" fmla="*/ 349092 h 5792782"/>
              <a:gd name="connsiteX5464" fmla="*/ 5807556 w 7462755"/>
              <a:gd name="connsiteY5464" fmla="*/ 380188 h 5792782"/>
              <a:gd name="connsiteX5465" fmla="*/ 5795575 w 7462755"/>
              <a:gd name="connsiteY5465" fmla="*/ 373508 h 5792782"/>
              <a:gd name="connsiteX5466" fmla="*/ 5791983 w 7462755"/>
              <a:gd name="connsiteY5466" fmla="*/ 370292 h 5792782"/>
              <a:gd name="connsiteX5467" fmla="*/ 5784099 w 7462755"/>
              <a:gd name="connsiteY5467" fmla="*/ 366274 h 5792782"/>
              <a:gd name="connsiteX5468" fmla="*/ 5783799 w 7462755"/>
              <a:gd name="connsiteY5468" fmla="*/ 366085 h 5792782"/>
              <a:gd name="connsiteX5469" fmla="*/ 5772136 w 7462755"/>
              <a:gd name="connsiteY5469" fmla="*/ 369115 h 5792782"/>
              <a:gd name="connsiteX5470" fmla="*/ 5772132 w 7462755"/>
              <a:gd name="connsiteY5470" fmla="*/ 369152 h 5792782"/>
              <a:gd name="connsiteX5471" fmla="*/ 5783799 w 7462755"/>
              <a:gd name="connsiteY5471" fmla="*/ 366121 h 5792782"/>
              <a:gd name="connsiteX5472" fmla="*/ 5784099 w 7462755"/>
              <a:gd name="connsiteY5472" fmla="*/ 366274 h 5792782"/>
              <a:gd name="connsiteX5473" fmla="*/ 5795522 w 7462755"/>
              <a:gd name="connsiteY5473" fmla="*/ 373480 h 5792782"/>
              <a:gd name="connsiteX5474" fmla="*/ 5795575 w 7462755"/>
              <a:gd name="connsiteY5474" fmla="*/ 373508 h 5792782"/>
              <a:gd name="connsiteX5475" fmla="*/ 5799097 w 7462755"/>
              <a:gd name="connsiteY5475" fmla="*/ 376662 h 5792782"/>
              <a:gd name="connsiteX5476" fmla="*/ 5807556 w 7462755"/>
              <a:gd name="connsiteY5476" fmla="*/ 380223 h 5792782"/>
              <a:gd name="connsiteX5477" fmla="*/ 5867596 w 7462755"/>
              <a:gd name="connsiteY5477" fmla="*/ 349128 h 5792782"/>
              <a:gd name="connsiteX5478" fmla="*/ 5867916 w 7462755"/>
              <a:gd name="connsiteY5478" fmla="*/ 347456 h 5792782"/>
              <a:gd name="connsiteX5479" fmla="*/ 5874692 w 7462755"/>
              <a:gd name="connsiteY5479" fmla="*/ 312881 h 5792782"/>
              <a:gd name="connsiteX5480" fmla="*/ 5877190 w 7462755"/>
              <a:gd name="connsiteY5480" fmla="*/ 300798 h 5792782"/>
              <a:gd name="connsiteX5481" fmla="*/ 5885634 w 7462755"/>
              <a:gd name="connsiteY5481" fmla="*/ 252785 h 5792782"/>
              <a:gd name="connsiteX5482" fmla="*/ 3890839 w 7462755"/>
              <a:gd name="connsiteY5482" fmla="*/ 252062 h 5792782"/>
              <a:gd name="connsiteX5483" fmla="*/ 3947166 w 7462755"/>
              <a:gd name="connsiteY5483" fmla="*/ 257443 h 5792782"/>
              <a:gd name="connsiteX5484" fmla="*/ 3829887 w 7462755"/>
              <a:gd name="connsiteY5484" fmla="*/ 280263 h 5792782"/>
              <a:gd name="connsiteX5485" fmla="*/ 3833339 w 7462755"/>
              <a:gd name="connsiteY5485" fmla="*/ 256301 h 5792782"/>
              <a:gd name="connsiteX5486" fmla="*/ 3890839 w 7462755"/>
              <a:gd name="connsiteY5486" fmla="*/ 252062 h 5792782"/>
              <a:gd name="connsiteX5487" fmla="*/ 3443666 w 7462755"/>
              <a:gd name="connsiteY5487" fmla="*/ 251187 h 5792782"/>
              <a:gd name="connsiteX5488" fmla="*/ 3583899 w 7462755"/>
              <a:gd name="connsiteY5488" fmla="*/ 256756 h 5792782"/>
              <a:gd name="connsiteX5489" fmla="*/ 3646055 w 7462755"/>
              <a:gd name="connsiteY5489" fmla="*/ 280099 h 5792782"/>
              <a:gd name="connsiteX5490" fmla="*/ 3549973 w 7462755"/>
              <a:gd name="connsiteY5490" fmla="*/ 284560 h 5792782"/>
              <a:gd name="connsiteX5491" fmla="*/ 3554987 w 7462755"/>
              <a:gd name="connsiteY5491" fmla="*/ 299570 h 5792782"/>
              <a:gd name="connsiteX5492" fmla="*/ 3463526 w 7462755"/>
              <a:gd name="connsiteY5492" fmla="*/ 311326 h 5792782"/>
              <a:gd name="connsiteX5493" fmla="*/ 3472544 w 7462755"/>
              <a:gd name="connsiteY5493" fmla="*/ 317933 h 5792782"/>
              <a:gd name="connsiteX5494" fmla="*/ 3355948 w 7462755"/>
              <a:gd name="connsiteY5494" fmla="*/ 356355 h 5792782"/>
              <a:gd name="connsiteX5495" fmla="*/ 3347549 w 7462755"/>
              <a:gd name="connsiteY5495" fmla="*/ 255549 h 5792782"/>
              <a:gd name="connsiteX5496" fmla="*/ 3443666 w 7462755"/>
              <a:gd name="connsiteY5496" fmla="*/ 251187 h 5792782"/>
              <a:gd name="connsiteX5497" fmla="*/ 5491600 w 7462755"/>
              <a:gd name="connsiteY5497" fmla="*/ 248290 h 5792782"/>
              <a:gd name="connsiteX5498" fmla="*/ 5491579 w 7462755"/>
              <a:gd name="connsiteY5498" fmla="*/ 248299 h 5792782"/>
              <a:gd name="connsiteX5499" fmla="*/ 5478522 w 7462755"/>
              <a:gd name="connsiteY5499" fmla="*/ 275901 h 5792782"/>
              <a:gd name="connsiteX5500" fmla="*/ 5431098 w 7462755"/>
              <a:gd name="connsiteY5500" fmla="*/ 288998 h 5792782"/>
              <a:gd name="connsiteX5501" fmla="*/ 5409801 w 7462755"/>
              <a:gd name="connsiteY5501" fmla="*/ 282256 h 5792782"/>
              <a:gd name="connsiteX5502" fmla="*/ 5409780 w 7462755"/>
              <a:gd name="connsiteY5502" fmla="*/ 282286 h 5792782"/>
              <a:gd name="connsiteX5503" fmla="*/ 5491600 w 7462755"/>
              <a:gd name="connsiteY5503" fmla="*/ 248290 h 5792782"/>
              <a:gd name="connsiteX5504" fmla="*/ 3653579 w 7462755"/>
              <a:gd name="connsiteY5504" fmla="*/ 247902 h 5792782"/>
              <a:gd name="connsiteX5505" fmla="*/ 3658234 w 7462755"/>
              <a:gd name="connsiteY5505" fmla="*/ 255193 h 5792782"/>
              <a:gd name="connsiteX5506" fmla="*/ 3724495 w 7462755"/>
              <a:gd name="connsiteY5506" fmla="*/ 270174 h 5792782"/>
              <a:gd name="connsiteX5507" fmla="*/ 3686234 w 7462755"/>
              <a:gd name="connsiteY5507" fmla="*/ 298630 h 5792782"/>
              <a:gd name="connsiteX5508" fmla="*/ 3655110 w 7462755"/>
              <a:gd name="connsiteY5508" fmla="*/ 286909 h 5792782"/>
              <a:gd name="connsiteX5509" fmla="*/ 3653579 w 7462755"/>
              <a:gd name="connsiteY5509" fmla="*/ 247902 h 5792782"/>
              <a:gd name="connsiteX5510" fmla="*/ 2436959 w 7462755"/>
              <a:gd name="connsiteY5510" fmla="*/ 246501 h 5792782"/>
              <a:gd name="connsiteX5511" fmla="*/ 2512169 w 7462755"/>
              <a:gd name="connsiteY5511" fmla="*/ 268186 h 5792782"/>
              <a:gd name="connsiteX5512" fmla="*/ 2464927 w 7462755"/>
              <a:gd name="connsiteY5512" fmla="*/ 289903 h 5792782"/>
              <a:gd name="connsiteX5513" fmla="*/ 2428850 w 7462755"/>
              <a:gd name="connsiteY5513" fmla="*/ 263268 h 5792782"/>
              <a:gd name="connsiteX5514" fmla="*/ 2436959 w 7462755"/>
              <a:gd name="connsiteY5514" fmla="*/ 246501 h 5792782"/>
              <a:gd name="connsiteX5515" fmla="*/ 2336216 w 7462755"/>
              <a:gd name="connsiteY5515" fmla="*/ 243702 h 5792782"/>
              <a:gd name="connsiteX5516" fmla="*/ 2350802 w 7462755"/>
              <a:gd name="connsiteY5516" fmla="*/ 281015 h 5792782"/>
              <a:gd name="connsiteX5517" fmla="*/ 2380073 w 7462755"/>
              <a:gd name="connsiteY5517" fmla="*/ 245916 h 5792782"/>
              <a:gd name="connsiteX5518" fmla="*/ 2393097 w 7462755"/>
              <a:gd name="connsiteY5518" fmla="*/ 244221 h 5792782"/>
              <a:gd name="connsiteX5519" fmla="*/ 2430118 w 7462755"/>
              <a:gd name="connsiteY5519" fmla="*/ 294299 h 5792782"/>
              <a:gd name="connsiteX5520" fmla="*/ 2295418 w 7462755"/>
              <a:gd name="connsiteY5520" fmla="*/ 319369 h 5792782"/>
              <a:gd name="connsiteX5521" fmla="*/ 2293596 w 7462755"/>
              <a:gd name="connsiteY5521" fmla="*/ 272613 h 5792782"/>
              <a:gd name="connsiteX5522" fmla="*/ 2336216 w 7462755"/>
              <a:gd name="connsiteY5522" fmla="*/ 243702 h 5792782"/>
              <a:gd name="connsiteX5523" fmla="*/ 3399694 w 7462755"/>
              <a:gd name="connsiteY5523" fmla="*/ 241774 h 5792782"/>
              <a:gd name="connsiteX5524" fmla="*/ 3430937 w 7462755"/>
              <a:gd name="connsiteY5524" fmla="*/ 260664 h 5792782"/>
              <a:gd name="connsiteX5525" fmla="*/ 3369626 w 7462755"/>
              <a:gd name="connsiteY5525" fmla="*/ 260664 h 5792782"/>
              <a:gd name="connsiteX5526" fmla="*/ 3399694 w 7462755"/>
              <a:gd name="connsiteY5526" fmla="*/ 241774 h 5792782"/>
              <a:gd name="connsiteX5527" fmla="*/ 3819338 w 7462755"/>
              <a:gd name="connsiteY5527" fmla="*/ 234584 h 5792782"/>
              <a:gd name="connsiteX5528" fmla="*/ 3825884 w 7462755"/>
              <a:gd name="connsiteY5528" fmla="*/ 288601 h 5792782"/>
              <a:gd name="connsiteX5529" fmla="*/ 3794757 w 7462755"/>
              <a:gd name="connsiteY5529" fmla="*/ 276944 h 5792782"/>
              <a:gd name="connsiteX5530" fmla="*/ 3820251 w 7462755"/>
              <a:gd name="connsiteY5530" fmla="*/ 257931 h 5792782"/>
              <a:gd name="connsiteX5531" fmla="*/ 3819338 w 7462755"/>
              <a:gd name="connsiteY5531" fmla="*/ 234584 h 5792782"/>
              <a:gd name="connsiteX5532" fmla="*/ 4262268 w 7462755"/>
              <a:gd name="connsiteY5532" fmla="*/ 218156 h 5792782"/>
              <a:gd name="connsiteX5533" fmla="*/ 4262429 w 7462755"/>
              <a:gd name="connsiteY5533" fmla="*/ 218450 h 5792782"/>
              <a:gd name="connsiteX5534" fmla="*/ 4247528 w 7462755"/>
              <a:gd name="connsiteY5534" fmla="*/ 219086 h 5792782"/>
              <a:gd name="connsiteX5535" fmla="*/ 4262268 w 7462755"/>
              <a:gd name="connsiteY5535" fmla="*/ 218156 h 5792782"/>
              <a:gd name="connsiteX5536" fmla="*/ 4339282 w 7462755"/>
              <a:gd name="connsiteY5536" fmla="*/ 215179 h 5792782"/>
              <a:gd name="connsiteX5537" fmla="*/ 4310370 w 7462755"/>
              <a:gd name="connsiteY5537" fmla="*/ 258060 h 5792782"/>
              <a:gd name="connsiteX5538" fmla="*/ 4097332 w 7462755"/>
              <a:gd name="connsiteY5538" fmla="*/ 293129 h 5792782"/>
              <a:gd name="connsiteX5539" fmla="*/ 4050088 w 7462755"/>
              <a:gd name="connsiteY5539" fmla="*/ 314844 h 5792782"/>
              <a:gd name="connsiteX5540" fmla="*/ 4066595 w 7462755"/>
              <a:gd name="connsiteY5540" fmla="*/ 289187 h 5792782"/>
              <a:gd name="connsiteX5541" fmla="*/ 3956480 w 7462755"/>
              <a:gd name="connsiteY5541" fmla="*/ 271901 h 5792782"/>
              <a:gd name="connsiteX5542" fmla="*/ 4004374 w 7462755"/>
              <a:gd name="connsiteY5542" fmla="*/ 265873 h 5792782"/>
              <a:gd name="connsiteX5543" fmla="*/ 4090851 w 7462755"/>
              <a:gd name="connsiteY5543" fmla="*/ 239077 h 5792782"/>
              <a:gd name="connsiteX5544" fmla="*/ 4117877 w 7462755"/>
              <a:gd name="connsiteY5544" fmla="*/ 259167 h 5792782"/>
              <a:gd name="connsiteX5545" fmla="*/ 4269897 w 7462755"/>
              <a:gd name="connsiteY5545" fmla="*/ 231882 h 5792782"/>
              <a:gd name="connsiteX5546" fmla="*/ 4262428 w 7462755"/>
              <a:gd name="connsiteY5546" fmla="*/ 218451 h 5792782"/>
              <a:gd name="connsiteX5547" fmla="*/ 4381756 w 7462755"/>
              <a:gd name="connsiteY5547" fmla="*/ 190440 h 5792782"/>
              <a:gd name="connsiteX5548" fmla="*/ 4389757 w 7462755"/>
              <a:gd name="connsiteY5548" fmla="*/ 193449 h 5792782"/>
              <a:gd name="connsiteX5549" fmla="*/ 4400594 w 7462755"/>
              <a:gd name="connsiteY5549" fmla="*/ 215175 h 5792782"/>
              <a:gd name="connsiteX5550" fmla="*/ 4366701 w 7462755"/>
              <a:gd name="connsiteY5550" fmla="*/ 243015 h 5792782"/>
              <a:gd name="connsiteX5551" fmla="*/ 4344037 w 7462755"/>
              <a:gd name="connsiteY5551" fmla="*/ 222372 h 5792782"/>
              <a:gd name="connsiteX5552" fmla="*/ 4379171 w 7462755"/>
              <a:gd name="connsiteY5552" fmla="*/ 225759 h 5792782"/>
              <a:gd name="connsiteX5553" fmla="*/ 4377899 w 7462755"/>
              <a:gd name="connsiteY5553" fmla="*/ 194601 h 5792782"/>
              <a:gd name="connsiteX5554" fmla="*/ 4381756 w 7462755"/>
              <a:gd name="connsiteY5554" fmla="*/ 190440 h 5792782"/>
              <a:gd name="connsiteX5555" fmla="*/ 5992314 w 7462755"/>
              <a:gd name="connsiteY5555" fmla="*/ 184338 h 5792782"/>
              <a:gd name="connsiteX5556" fmla="*/ 5976535 w 7462755"/>
              <a:gd name="connsiteY5556" fmla="*/ 207329 h 5792782"/>
              <a:gd name="connsiteX5557" fmla="*/ 5963712 w 7462755"/>
              <a:gd name="connsiteY5557" fmla="*/ 234941 h 5792782"/>
              <a:gd name="connsiteX5558" fmla="*/ 5960080 w 7462755"/>
              <a:gd name="connsiteY5558" fmla="*/ 226058 h 5792782"/>
              <a:gd name="connsiteX5559" fmla="*/ 5960078 w 7462755"/>
              <a:gd name="connsiteY5559" fmla="*/ 226089 h 5792782"/>
              <a:gd name="connsiteX5560" fmla="*/ 5963712 w 7462755"/>
              <a:gd name="connsiteY5560" fmla="*/ 234976 h 5792782"/>
              <a:gd name="connsiteX5561" fmla="*/ 5992334 w 7462755"/>
              <a:gd name="connsiteY5561" fmla="*/ 184344 h 5792782"/>
              <a:gd name="connsiteX5562" fmla="*/ 5877113 w 7462755"/>
              <a:gd name="connsiteY5562" fmla="*/ 182417 h 5792782"/>
              <a:gd name="connsiteX5563" fmla="*/ 5877052 w 7462755"/>
              <a:gd name="connsiteY5563" fmla="*/ 182535 h 5792782"/>
              <a:gd name="connsiteX5564" fmla="*/ 5866388 w 7462755"/>
              <a:gd name="connsiteY5564" fmla="*/ 197616 h 5792782"/>
              <a:gd name="connsiteX5565" fmla="*/ 5862634 w 7462755"/>
              <a:gd name="connsiteY5565" fmla="*/ 200015 h 5792782"/>
              <a:gd name="connsiteX5566" fmla="*/ 5844558 w 7462755"/>
              <a:gd name="connsiteY5566" fmla="*/ 203124 h 5792782"/>
              <a:gd name="connsiteX5567" fmla="*/ 5844326 w 7462755"/>
              <a:gd name="connsiteY5567" fmla="*/ 203130 h 5792782"/>
              <a:gd name="connsiteX5568" fmla="*/ 5844318 w 7462755"/>
              <a:gd name="connsiteY5568" fmla="*/ 203165 h 5792782"/>
              <a:gd name="connsiteX5569" fmla="*/ 5844558 w 7462755"/>
              <a:gd name="connsiteY5569" fmla="*/ 203124 h 5792782"/>
              <a:gd name="connsiteX5570" fmla="*/ 5858341 w 7462755"/>
              <a:gd name="connsiteY5570" fmla="*/ 202758 h 5792782"/>
              <a:gd name="connsiteX5571" fmla="*/ 5862634 w 7462755"/>
              <a:gd name="connsiteY5571" fmla="*/ 200015 h 5792782"/>
              <a:gd name="connsiteX5572" fmla="*/ 5864977 w 7462755"/>
              <a:gd name="connsiteY5572" fmla="*/ 199612 h 5792782"/>
              <a:gd name="connsiteX5573" fmla="*/ 5866388 w 7462755"/>
              <a:gd name="connsiteY5573" fmla="*/ 197616 h 5792782"/>
              <a:gd name="connsiteX5574" fmla="*/ 5870666 w 7462755"/>
              <a:gd name="connsiteY5574" fmla="*/ 194883 h 5792782"/>
              <a:gd name="connsiteX5575" fmla="*/ 5877052 w 7462755"/>
              <a:gd name="connsiteY5575" fmla="*/ 182535 h 5792782"/>
              <a:gd name="connsiteX5576" fmla="*/ 5877119 w 7462755"/>
              <a:gd name="connsiteY5576" fmla="*/ 182440 h 5792782"/>
              <a:gd name="connsiteX5577" fmla="*/ 5816895 w 7462755"/>
              <a:gd name="connsiteY5577" fmla="*/ 175456 h 5792782"/>
              <a:gd name="connsiteX5578" fmla="*/ 5814664 w 7462755"/>
              <a:gd name="connsiteY5578" fmla="*/ 186521 h 5792782"/>
              <a:gd name="connsiteX5579" fmla="*/ 5808588 w 7462755"/>
              <a:gd name="connsiteY5579" fmla="*/ 191704 h 5792782"/>
              <a:gd name="connsiteX5580" fmla="*/ 5791428 w 7462755"/>
              <a:gd name="connsiteY5580" fmla="*/ 194334 h 5792782"/>
              <a:gd name="connsiteX5581" fmla="*/ 5791408 w 7462755"/>
              <a:gd name="connsiteY5581" fmla="*/ 194373 h 5792782"/>
              <a:gd name="connsiteX5582" fmla="*/ 5816902 w 7462755"/>
              <a:gd name="connsiteY5582" fmla="*/ 175456 h 5792782"/>
              <a:gd name="connsiteX5583" fmla="*/ 5575896 w 7462755"/>
              <a:gd name="connsiteY5583" fmla="*/ 167023 h 5792782"/>
              <a:gd name="connsiteX5584" fmla="*/ 5575895 w 7462755"/>
              <a:gd name="connsiteY5584" fmla="*/ 167024 h 5792782"/>
              <a:gd name="connsiteX5585" fmla="*/ 5574796 w 7462755"/>
              <a:gd name="connsiteY5585" fmla="*/ 184069 h 5792782"/>
              <a:gd name="connsiteX5586" fmla="*/ 5560885 w 7462755"/>
              <a:gd name="connsiteY5586" fmla="*/ 185839 h 5792782"/>
              <a:gd name="connsiteX5587" fmla="*/ 5558452 w 7462755"/>
              <a:gd name="connsiteY5587" fmla="*/ 169238 h 5792782"/>
              <a:gd name="connsiteX5588" fmla="*/ 5558446 w 7462755"/>
              <a:gd name="connsiteY5588" fmla="*/ 169238 h 5792782"/>
              <a:gd name="connsiteX5589" fmla="*/ 5575896 w 7462755"/>
              <a:gd name="connsiteY5589" fmla="*/ 167023 h 5792782"/>
              <a:gd name="connsiteX5590" fmla="*/ 4967537 w 7462755"/>
              <a:gd name="connsiteY5590" fmla="*/ 164337 h 5792782"/>
              <a:gd name="connsiteX5591" fmla="*/ 4950753 w 7462755"/>
              <a:gd name="connsiteY5591" fmla="*/ 184048 h 5792782"/>
              <a:gd name="connsiteX5592" fmla="*/ 4941851 w 7462755"/>
              <a:gd name="connsiteY5592" fmla="*/ 164386 h 5792782"/>
              <a:gd name="connsiteX5593" fmla="*/ 4941846 w 7462755"/>
              <a:gd name="connsiteY5593" fmla="*/ 164412 h 5792782"/>
              <a:gd name="connsiteX5594" fmla="*/ 4950752 w 7462755"/>
              <a:gd name="connsiteY5594" fmla="*/ 184085 h 5792782"/>
              <a:gd name="connsiteX5595" fmla="*/ 4993991 w 7462755"/>
              <a:gd name="connsiteY5595" fmla="*/ 170766 h 5792782"/>
              <a:gd name="connsiteX5596" fmla="*/ 4993986 w 7462755"/>
              <a:gd name="connsiteY5596" fmla="*/ 170729 h 5792782"/>
              <a:gd name="connsiteX5597" fmla="*/ 4979635 w 7462755"/>
              <a:gd name="connsiteY5597" fmla="*/ 168000 h 5792782"/>
              <a:gd name="connsiteX5598" fmla="*/ 4967537 w 7462755"/>
              <a:gd name="connsiteY5598" fmla="*/ 164337 h 5792782"/>
              <a:gd name="connsiteX5599" fmla="*/ 5549417 w 7462755"/>
              <a:gd name="connsiteY5599" fmla="*/ 162459 h 5792782"/>
              <a:gd name="connsiteX5600" fmla="*/ 5545544 w 7462755"/>
              <a:gd name="connsiteY5600" fmla="*/ 176060 h 5792782"/>
              <a:gd name="connsiteX5601" fmla="*/ 5537517 w 7462755"/>
              <a:gd name="connsiteY5601" fmla="*/ 179511 h 5792782"/>
              <a:gd name="connsiteX5602" fmla="*/ 5519314 w 7462755"/>
              <a:gd name="connsiteY5602" fmla="*/ 174149 h 5792782"/>
              <a:gd name="connsiteX5603" fmla="*/ 5519310 w 7462755"/>
              <a:gd name="connsiteY5603" fmla="*/ 174184 h 5792782"/>
              <a:gd name="connsiteX5604" fmla="*/ 5549425 w 7462755"/>
              <a:gd name="connsiteY5604" fmla="*/ 162464 h 5792782"/>
              <a:gd name="connsiteX5605" fmla="*/ 6008816 w 7462755"/>
              <a:gd name="connsiteY5605" fmla="*/ 158718 h 5792782"/>
              <a:gd name="connsiteX5606" fmla="*/ 6002330 w 7462755"/>
              <a:gd name="connsiteY5606" fmla="*/ 166893 h 5792782"/>
              <a:gd name="connsiteX5607" fmla="*/ 5991721 w 7462755"/>
              <a:gd name="connsiteY5607" fmla="*/ 168679 h 5792782"/>
              <a:gd name="connsiteX5608" fmla="*/ 5991716 w 7462755"/>
              <a:gd name="connsiteY5608" fmla="*/ 168716 h 5792782"/>
              <a:gd name="connsiteX5609" fmla="*/ 6008842 w 7462755"/>
              <a:gd name="connsiteY5609" fmla="*/ 158720 h 5792782"/>
              <a:gd name="connsiteX5610" fmla="*/ 6509250 w 7462755"/>
              <a:gd name="connsiteY5610" fmla="*/ 150652 h 5792782"/>
              <a:gd name="connsiteX5611" fmla="*/ 6516347 w 7462755"/>
              <a:gd name="connsiteY5611" fmla="*/ 156669 h 5792782"/>
              <a:gd name="connsiteX5612" fmla="*/ 6486492 w 7462755"/>
              <a:gd name="connsiteY5612" fmla="*/ 176075 h 5792782"/>
              <a:gd name="connsiteX5613" fmla="*/ 6499648 w 7462755"/>
              <a:gd name="connsiteY5613" fmla="*/ 154553 h 5792782"/>
              <a:gd name="connsiteX5614" fmla="*/ 6509250 w 7462755"/>
              <a:gd name="connsiteY5614" fmla="*/ 150652 h 5792782"/>
              <a:gd name="connsiteX5615" fmla="*/ 4498562 w 7462755"/>
              <a:gd name="connsiteY5615" fmla="*/ 147845 h 5792782"/>
              <a:gd name="connsiteX5616" fmla="*/ 4514680 w 7462755"/>
              <a:gd name="connsiteY5616" fmla="*/ 224101 h 5792782"/>
              <a:gd name="connsiteX5617" fmla="*/ 4492638 w 7462755"/>
              <a:gd name="connsiteY5617" fmla="*/ 219087 h 5792782"/>
              <a:gd name="connsiteX5618" fmla="*/ 4509699 w 7462755"/>
              <a:gd name="connsiteY5618" fmla="*/ 209122 h 5792782"/>
              <a:gd name="connsiteX5619" fmla="*/ 4491398 w 7462755"/>
              <a:gd name="connsiteY5619" fmla="*/ 187895 h 5792782"/>
              <a:gd name="connsiteX5620" fmla="*/ 4406776 w 7462755"/>
              <a:gd name="connsiteY5620" fmla="*/ 261347 h 5792782"/>
              <a:gd name="connsiteX5621" fmla="*/ 4408667 w 7462755"/>
              <a:gd name="connsiteY5621" fmla="*/ 198409 h 5792782"/>
              <a:gd name="connsiteX5622" fmla="*/ 4498562 w 7462755"/>
              <a:gd name="connsiteY5622" fmla="*/ 147845 h 5792782"/>
              <a:gd name="connsiteX5623" fmla="*/ 4651594 w 7462755"/>
              <a:gd name="connsiteY5623" fmla="*/ 143973 h 5792782"/>
              <a:gd name="connsiteX5624" fmla="*/ 4635412 w 7462755"/>
              <a:gd name="connsiteY5624" fmla="*/ 177446 h 5792782"/>
              <a:gd name="connsiteX5625" fmla="*/ 4634174 w 7462755"/>
              <a:gd name="connsiteY5625" fmla="*/ 146123 h 5792782"/>
              <a:gd name="connsiteX5626" fmla="*/ 4651594 w 7462755"/>
              <a:gd name="connsiteY5626" fmla="*/ 143973 h 5792782"/>
              <a:gd name="connsiteX5627" fmla="*/ 4690765 w 7462755"/>
              <a:gd name="connsiteY5627" fmla="*/ 138924 h 5792782"/>
              <a:gd name="connsiteX5628" fmla="*/ 4718471 w 7462755"/>
              <a:gd name="connsiteY5628" fmla="*/ 174608 h 5792782"/>
              <a:gd name="connsiteX5629" fmla="*/ 4690765 w 7462755"/>
              <a:gd name="connsiteY5629" fmla="*/ 138924 h 5792782"/>
              <a:gd name="connsiteX5630" fmla="*/ 4983682 w 7462755"/>
              <a:gd name="connsiteY5630" fmla="*/ 132932 h 5792782"/>
              <a:gd name="connsiteX5631" fmla="*/ 4981419 w 7462755"/>
              <a:gd name="connsiteY5631" fmla="*/ 136814 h 5792782"/>
              <a:gd name="connsiteX5632" fmla="*/ 4981420 w 7462755"/>
              <a:gd name="connsiteY5632" fmla="*/ 136847 h 5792782"/>
              <a:gd name="connsiteX5633" fmla="*/ 4983702 w 7462755"/>
              <a:gd name="connsiteY5633" fmla="*/ 132933 h 5792782"/>
              <a:gd name="connsiteX5634" fmla="*/ 5123623 w 7462755"/>
              <a:gd name="connsiteY5634" fmla="*/ 130749 h 5792782"/>
              <a:gd name="connsiteX5635" fmla="*/ 5107907 w 7462755"/>
              <a:gd name="connsiteY5635" fmla="*/ 155633 h 5792782"/>
              <a:gd name="connsiteX5636" fmla="*/ 5060426 w 7462755"/>
              <a:gd name="connsiteY5636" fmla="*/ 171513 h 5792782"/>
              <a:gd name="connsiteX5637" fmla="*/ 5041623 w 7462755"/>
              <a:gd name="connsiteY5637" fmla="*/ 156820 h 5792782"/>
              <a:gd name="connsiteX5638" fmla="*/ 5041594 w 7462755"/>
              <a:gd name="connsiteY5638" fmla="*/ 156833 h 5792782"/>
              <a:gd name="connsiteX5639" fmla="*/ 5123644 w 7462755"/>
              <a:gd name="connsiteY5639" fmla="*/ 130751 h 5792782"/>
              <a:gd name="connsiteX5640" fmla="*/ 5990161 w 7462755"/>
              <a:gd name="connsiteY5640" fmla="*/ 129808 h 5792782"/>
              <a:gd name="connsiteX5641" fmla="*/ 5990154 w 7462755"/>
              <a:gd name="connsiteY5641" fmla="*/ 129809 h 5792782"/>
              <a:gd name="connsiteX5642" fmla="*/ 5994228 w 7462755"/>
              <a:gd name="connsiteY5642" fmla="*/ 150567 h 5792782"/>
              <a:gd name="connsiteX5643" fmla="*/ 5994230 w 7462755"/>
              <a:gd name="connsiteY5643" fmla="*/ 150545 h 5792782"/>
              <a:gd name="connsiteX5644" fmla="*/ 6003237 w 7462755"/>
              <a:gd name="connsiteY5644" fmla="*/ 128082 h 5792782"/>
              <a:gd name="connsiteX5645" fmla="*/ 6000401 w 7462755"/>
              <a:gd name="connsiteY5645" fmla="*/ 150631 h 5792782"/>
              <a:gd name="connsiteX5646" fmla="*/ 6000402 w 7462755"/>
              <a:gd name="connsiteY5646" fmla="*/ 150655 h 5792782"/>
              <a:gd name="connsiteX5647" fmla="*/ 6003242 w 7462755"/>
              <a:gd name="connsiteY5647" fmla="*/ 128082 h 5792782"/>
              <a:gd name="connsiteX5648" fmla="*/ 5714317 w 7462755"/>
              <a:gd name="connsiteY5648" fmla="*/ 125768 h 5792782"/>
              <a:gd name="connsiteX5649" fmla="*/ 5714308 w 7462755"/>
              <a:gd name="connsiteY5649" fmla="*/ 125802 h 5792782"/>
              <a:gd name="connsiteX5650" fmla="*/ 5736350 w 7462755"/>
              <a:gd name="connsiteY5650" fmla="*/ 130786 h 5792782"/>
              <a:gd name="connsiteX5651" fmla="*/ 5736346 w 7462755"/>
              <a:gd name="connsiteY5651" fmla="*/ 130757 h 5792782"/>
              <a:gd name="connsiteX5652" fmla="*/ 5730791 w 7462755"/>
              <a:gd name="connsiteY5652" fmla="*/ 137793 h 5792782"/>
              <a:gd name="connsiteX5653" fmla="*/ 5722102 w 7462755"/>
              <a:gd name="connsiteY5653" fmla="*/ 127041 h 5792782"/>
              <a:gd name="connsiteX5654" fmla="*/ 5787242 w 7462755"/>
              <a:gd name="connsiteY5654" fmla="*/ 123692 h 5792782"/>
              <a:gd name="connsiteX5655" fmla="*/ 5784572 w 7462755"/>
              <a:gd name="connsiteY5655" fmla="*/ 132474 h 5792782"/>
              <a:gd name="connsiteX5656" fmla="*/ 5784583 w 7462755"/>
              <a:gd name="connsiteY5656" fmla="*/ 132473 h 5792782"/>
              <a:gd name="connsiteX5657" fmla="*/ 5787245 w 7462755"/>
              <a:gd name="connsiteY5657" fmla="*/ 123717 h 5792782"/>
              <a:gd name="connsiteX5658" fmla="*/ 5771372 w 7462755"/>
              <a:gd name="connsiteY5658" fmla="*/ 112456 h 5792782"/>
              <a:gd name="connsiteX5659" fmla="*/ 5771361 w 7462755"/>
              <a:gd name="connsiteY5659" fmla="*/ 112465 h 5792782"/>
              <a:gd name="connsiteX5660" fmla="*/ 5771457 w 7462755"/>
              <a:gd name="connsiteY5660" fmla="*/ 112663 h 5792782"/>
              <a:gd name="connsiteX5661" fmla="*/ 5778246 w 7462755"/>
              <a:gd name="connsiteY5661" fmla="*/ 129174 h 5792782"/>
              <a:gd name="connsiteX5662" fmla="*/ 5780413 w 7462755"/>
              <a:gd name="connsiteY5662" fmla="*/ 131050 h 5792782"/>
              <a:gd name="connsiteX5663" fmla="*/ 5781295 w 7462755"/>
              <a:gd name="connsiteY5663" fmla="*/ 132861 h 5792782"/>
              <a:gd name="connsiteX5664" fmla="*/ 5788879 w 7462755"/>
              <a:gd name="connsiteY5664" fmla="*/ 139006 h 5792782"/>
              <a:gd name="connsiteX5665" fmla="*/ 5789530 w 7462755"/>
              <a:gd name="connsiteY5665" fmla="*/ 138944 h 5792782"/>
              <a:gd name="connsiteX5666" fmla="*/ 5790174 w 7462755"/>
              <a:gd name="connsiteY5666" fmla="*/ 139501 h 5792782"/>
              <a:gd name="connsiteX5667" fmla="*/ 5793523 w 7462755"/>
              <a:gd name="connsiteY5667" fmla="*/ 138558 h 5792782"/>
              <a:gd name="connsiteX5668" fmla="*/ 5793712 w 7462755"/>
              <a:gd name="connsiteY5668" fmla="*/ 138540 h 5792782"/>
              <a:gd name="connsiteX5669" fmla="*/ 5793710 w 7462755"/>
              <a:gd name="connsiteY5669" fmla="*/ 138505 h 5792782"/>
              <a:gd name="connsiteX5670" fmla="*/ 5793523 w 7462755"/>
              <a:gd name="connsiteY5670" fmla="*/ 138558 h 5792782"/>
              <a:gd name="connsiteX5671" fmla="*/ 5789530 w 7462755"/>
              <a:gd name="connsiteY5671" fmla="*/ 138944 h 5792782"/>
              <a:gd name="connsiteX5672" fmla="*/ 5780413 w 7462755"/>
              <a:gd name="connsiteY5672" fmla="*/ 131050 h 5792782"/>
              <a:gd name="connsiteX5673" fmla="*/ 5771457 w 7462755"/>
              <a:gd name="connsiteY5673" fmla="*/ 112663 h 5792782"/>
              <a:gd name="connsiteX5674" fmla="*/ 5967100 w 7462755"/>
              <a:gd name="connsiteY5674" fmla="*/ 101317 h 5792782"/>
              <a:gd name="connsiteX5675" fmla="*/ 5967071 w 7462755"/>
              <a:gd name="connsiteY5675" fmla="*/ 101321 h 5792782"/>
              <a:gd name="connsiteX5676" fmla="*/ 5955578 w 7462755"/>
              <a:gd name="connsiteY5676" fmla="*/ 116325 h 5792782"/>
              <a:gd name="connsiteX5677" fmla="*/ 5941932 w 7462755"/>
              <a:gd name="connsiteY5677" fmla="*/ 128046 h 5792782"/>
              <a:gd name="connsiteX5678" fmla="*/ 5941931 w 7462755"/>
              <a:gd name="connsiteY5678" fmla="*/ 128082 h 5792782"/>
              <a:gd name="connsiteX5679" fmla="*/ 5967100 w 7462755"/>
              <a:gd name="connsiteY5679" fmla="*/ 101317 h 5792782"/>
              <a:gd name="connsiteX5680" fmla="*/ 5183698 w 7462755"/>
              <a:gd name="connsiteY5680" fmla="*/ 99586 h 5792782"/>
              <a:gd name="connsiteX5681" fmla="*/ 5174327 w 7462755"/>
              <a:gd name="connsiteY5681" fmla="*/ 114404 h 5792782"/>
              <a:gd name="connsiteX5682" fmla="*/ 5162244 w 7462755"/>
              <a:gd name="connsiteY5682" fmla="*/ 110112 h 5792782"/>
              <a:gd name="connsiteX5683" fmla="*/ 5162228 w 7462755"/>
              <a:gd name="connsiteY5683" fmla="*/ 110143 h 5792782"/>
              <a:gd name="connsiteX5684" fmla="*/ 5183715 w 7462755"/>
              <a:gd name="connsiteY5684" fmla="*/ 99594 h 5792782"/>
              <a:gd name="connsiteX5685" fmla="*/ 5949096 w 7462755"/>
              <a:gd name="connsiteY5685" fmla="*/ 88033 h 5792782"/>
              <a:gd name="connsiteX5686" fmla="*/ 5950528 w 7462755"/>
              <a:gd name="connsiteY5686" fmla="*/ 103017 h 5792782"/>
              <a:gd name="connsiteX5687" fmla="*/ 5950532 w 7462755"/>
              <a:gd name="connsiteY5687" fmla="*/ 103010 h 5792782"/>
              <a:gd name="connsiteX5688" fmla="*/ 5949101 w 7462755"/>
              <a:gd name="connsiteY5688" fmla="*/ 88035 h 5792782"/>
              <a:gd name="connsiteX5689" fmla="*/ 5896218 w 7462755"/>
              <a:gd name="connsiteY5689" fmla="*/ 79146 h 5792782"/>
              <a:gd name="connsiteX5690" fmla="*/ 5900203 w 7462755"/>
              <a:gd name="connsiteY5690" fmla="*/ 89191 h 5792782"/>
              <a:gd name="connsiteX5691" fmla="*/ 5900212 w 7462755"/>
              <a:gd name="connsiteY5691" fmla="*/ 89175 h 5792782"/>
              <a:gd name="connsiteX5692" fmla="*/ 5896235 w 7462755"/>
              <a:gd name="connsiteY5692" fmla="*/ 79150 h 5792782"/>
              <a:gd name="connsiteX5693" fmla="*/ 5944168 w 7462755"/>
              <a:gd name="connsiteY5693" fmla="*/ 57324 h 5792782"/>
              <a:gd name="connsiteX5694" fmla="*/ 5948055 w 7462755"/>
              <a:gd name="connsiteY5694" fmla="*/ 64625 h 5792782"/>
              <a:gd name="connsiteX5695" fmla="*/ 5944446 w 7462755"/>
              <a:gd name="connsiteY5695" fmla="*/ 59426 h 5792782"/>
              <a:gd name="connsiteX5696" fmla="*/ 5934442 w 7462755"/>
              <a:gd name="connsiteY5696" fmla="*/ 50753 h 5792782"/>
              <a:gd name="connsiteX5697" fmla="*/ 5934435 w 7462755"/>
              <a:gd name="connsiteY5697" fmla="*/ 50761 h 5792782"/>
              <a:gd name="connsiteX5698" fmla="*/ 5929635 w 7462755"/>
              <a:gd name="connsiteY5698" fmla="*/ 78649 h 5792782"/>
              <a:gd name="connsiteX5699" fmla="*/ 5901473 w 7462755"/>
              <a:gd name="connsiteY5699" fmla="*/ 109101 h 5792782"/>
              <a:gd name="connsiteX5700" fmla="*/ 5888707 w 7462755"/>
              <a:gd name="connsiteY5700" fmla="*/ 111408 h 5792782"/>
              <a:gd name="connsiteX5701" fmla="*/ 5888698 w 7462755"/>
              <a:gd name="connsiteY5701" fmla="*/ 111445 h 5792782"/>
              <a:gd name="connsiteX5702" fmla="*/ 5934442 w 7462755"/>
              <a:gd name="connsiteY5702" fmla="*/ 50753 h 5792782"/>
              <a:gd name="connsiteX5703" fmla="*/ 5943135 w 7462755"/>
              <a:gd name="connsiteY5703" fmla="*/ 49515 h 5792782"/>
              <a:gd name="connsiteX5704" fmla="*/ 5944168 w 7462755"/>
              <a:gd name="connsiteY5704" fmla="*/ 57323 h 5792782"/>
              <a:gd name="connsiteX5705" fmla="*/ 5943177 w 7462755"/>
              <a:gd name="connsiteY5705" fmla="*/ 55462 h 5792782"/>
              <a:gd name="connsiteX5706" fmla="*/ 6074382 w 7462755"/>
              <a:gd name="connsiteY5706" fmla="*/ 48540 h 5792782"/>
              <a:gd name="connsiteX5707" fmla="*/ 6084637 w 7462755"/>
              <a:gd name="connsiteY5707" fmla="*/ 86374 h 5792782"/>
              <a:gd name="connsiteX5708" fmla="*/ 6072526 w 7462755"/>
              <a:gd name="connsiteY5708" fmla="*/ 111444 h 5792782"/>
              <a:gd name="connsiteX5709" fmla="*/ 6044233 w 7462755"/>
              <a:gd name="connsiteY5709" fmla="*/ 60197 h 5792782"/>
              <a:gd name="connsiteX5710" fmla="*/ 6074382 w 7462755"/>
              <a:gd name="connsiteY5710" fmla="*/ 48540 h 5792782"/>
              <a:gd name="connsiteX5711" fmla="*/ 5897390 w 7462755"/>
              <a:gd name="connsiteY5711" fmla="*/ 580 h 5792782"/>
              <a:gd name="connsiteX5712" fmla="*/ 5912335 w 7462755"/>
              <a:gd name="connsiteY5712" fmla="*/ 45608 h 5792782"/>
              <a:gd name="connsiteX5713" fmla="*/ 5932110 w 7462755"/>
              <a:gd name="connsiteY5713" fmla="*/ 34666 h 5792782"/>
              <a:gd name="connsiteX5714" fmla="*/ 5943176 w 7462755"/>
              <a:gd name="connsiteY5714" fmla="*/ 55463 h 5792782"/>
              <a:gd name="connsiteX5715" fmla="*/ 5943302 w 7462755"/>
              <a:gd name="connsiteY5715" fmla="*/ 72494 h 5792782"/>
              <a:gd name="connsiteX5716" fmla="*/ 5957754 w 7462755"/>
              <a:gd name="connsiteY5716" fmla="*/ 86929 h 5792782"/>
              <a:gd name="connsiteX5717" fmla="*/ 5999984 w 7462755"/>
              <a:gd name="connsiteY5717" fmla="*/ 50134 h 5792782"/>
              <a:gd name="connsiteX5718" fmla="*/ 5982893 w 7462755"/>
              <a:gd name="connsiteY5718" fmla="*/ 60164 h 5792782"/>
              <a:gd name="connsiteX5719" fmla="*/ 5985398 w 7462755"/>
              <a:gd name="connsiteY5719" fmla="*/ 122418 h 5792782"/>
              <a:gd name="connsiteX5720" fmla="*/ 6015548 w 7462755"/>
              <a:gd name="connsiteY5720" fmla="*/ 110827 h 5792782"/>
              <a:gd name="connsiteX5721" fmla="*/ 6020529 w 7462755"/>
              <a:gd name="connsiteY5721" fmla="*/ 125837 h 5792782"/>
              <a:gd name="connsiteX5722" fmla="*/ 5997219 w 7462755"/>
              <a:gd name="connsiteY5722" fmla="*/ 199419 h 5792782"/>
              <a:gd name="connsiteX5723" fmla="*/ 6002754 w 7462755"/>
              <a:gd name="connsiteY5723" fmla="*/ 229992 h 5792782"/>
              <a:gd name="connsiteX5724" fmla="*/ 6019880 w 7462755"/>
              <a:gd name="connsiteY5724" fmla="*/ 219966 h 5792782"/>
              <a:gd name="connsiteX5725" fmla="*/ 6038242 w 7462755"/>
              <a:gd name="connsiteY5725" fmla="*/ 241129 h 5792782"/>
              <a:gd name="connsiteX5726" fmla="*/ 6040718 w 7462755"/>
              <a:gd name="connsiteY5726" fmla="*/ 303449 h 5792782"/>
              <a:gd name="connsiteX5727" fmla="*/ 6023298 w 7462755"/>
              <a:gd name="connsiteY5727" fmla="*/ 305660 h 5792782"/>
              <a:gd name="connsiteX5728" fmla="*/ 6012684 w 7462755"/>
              <a:gd name="connsiteY5728" fmla="*/ 369706 h 5792782"/>
              <a:gd name="connsiteX5729" fmla="*/ 6034466 w 7462755"/>
              <a:gd name="connsiteY5729" fmla="*/ 367002 h 5792782"/>
              <a:gd name="connsiteX5730" fmla="*/ 6036646 w 7462755"/>
              <a:gd name="connsiteY5730" fmla="*/ 421477 h 5792782"/>
              <a:gd name="connsiteX5731" fmla="*/ 5997479 w 7462755"/>
              <a:gd name="connsiteY5731" fmla="*/ 426492 h 5792782"/>
              <a:gd name="connsiteX5732" fmla="*/ 5981916 w 7462755"/>
              <a:gd name="connsiteY5732" fmla="*/ 475558 h 5792782"/>
              <a:gd name="connsiteX5733" fmla="*/ 5960130 w 7462755"/>
              <a:gd name="connsiteY5733" fmla="*/ 478258 h 5792782"/>
              <a:gd name="connsiteX5734" fmla="*/ 5924706 w 7462755"/>
              <a:gd name="connsiteY5734" fmla="*/ 467125 h 5792782"/>
              <a:gd name="connsiteX5735" fmla="*/ 5943038 w 7462755"/>
              <a:gd name="connsiteY5735" fmla="*/ 488256 h 5792782"/>
              <a:gd name="connsiteX5736" fmla="*/ 5967295 w 7462755"/>
              <a:gd name="connsiteY5736" fmla="*/ 547925 h 5792782"/>
              <a:gd name="connsiteX5737" fmla="*/ 5979082 w 7462755"/>
              <a:gd name="connsiteY5737" fmla="*/ 515019 h 5792782"/>
              <a:gd name="connsiteX5738" fmla="*/ 6038178 w 7462755"/>
              <a:gd name="connsiteY5738" fmla="*/ 570120 h 5792782"/>
              <a:gd name="connsiteX5739" fmla="*/ 6044105 w 7462755"/>
              <a:gd name="connsiteY5739" fmla="*/ 498837 h 5792782"/>
              <a:gd name="connsiteX5740" fmla="*/ 6078941 w 7462755"/>
              <a:gd name="connsiteY5740" fmla="*/ 494375 h 5792782"/>
              <a:gd name="connsiteX5741" fmla="*/ 6062434 w 7462755"/>
              <a:gd name="connsiteY5741" fmla="*/ 520068 h 5792782"/>
              <a:gd name="connsiteX5742" fmla="*/ 6068328 w 7462755"/>
              <a:gd name="connsiteY5742" fmla="*/ 558469 h 5792782"/>
              <a:gd name="connsiteX5743" fmla="*/ 6091022 w 7462755"/>
              <a:gd name="connsiteY5743" fmla="*/ 579074 h 5792782"/>
              <a:gd name="connsiteX5744" fmla="*/ 6091674 w 7462755"/>
              <a:gd name="connsiteY5744" fmla="*/ 594667 h 5792782"/>
              <a:gd name="connsiteX5745" fmla="*/ 6071421 w 7462755"/>
              <a:gd name="connsiteY5745" fmla="*/ 636407 h 5792782"/>
              <a:gd name="connsiteX5746" fmla="*/ 6010828 w 7462755"/>
              <a:gd name="connsiteY5746" fmla="*/ 651902 h 5792782"/>
              <a:gd name="connsiteX5747" fmla="*/ 6037265 w 7462755"/>
              <a:gd name="connsiteY5747" fmla="*/ 656431 h 5792782"/>
              <a:gd name="connsiteX5748" fmla="*/ 6048108 w 7462755"/>
              <a:gd name="connsiteY5748" fmla="*/ 709892 h 5792782"/>
              <a:gd name="connsiteX5749" fmla="*/ 6022908 w 7462755"/>
              <a:gd name="connsiteY5749" fmla="*/ 736623 h 5792782"/>
              <a:gd name="connsiteX5750" fmla="*/ 5974426 w 7462755"/>
              <a:gd name="connsiteY5750" fmla="*/ 727179 h 5792782"/>
              <a:gd name="connsiteX5751" fmla="*/ 5911912 w 7462755"/>
              <a:gd name="connsiteY5751" fmla="*/ 805585 h 5792782"/>
              <a:gd name="connsiteX5752" fmla="*/ 5955474 w 7462755"/>
              <a:gd name="connsiteY5752" fmla="*/ 800051 h 5792782"/>
              <a:gd name="connsiteX5753" fmla="*/ 5939326 w 7462755"/>
              <a:gd name="connsiteY5753" fmla="*/ 833397 h 5792782"/>
              <a:gd name="connsiteX5754" fmla="*/ 5935874 w 7462755"/>
              <a:gd name="connsiteY5754" fmla="*/ 857419 h 5792782"/>
              <a:gd name="connsiteX5755" fmla="*/ 5925944 w 7462755"/>
              <a:gd name="connsiteY5755" fmla="*/ 827303 h 5792782"/>
              <a:gd name="connsiteX5756" fmla="*/ 5897032 w 7462755"/>
              <a:gd name="connsiteY5756" fmla="*/ 870217 h 5792782"/>
              <a:gd name="connsiteX5757" fmla="*/ 5845719 w 7462755"/>
              <a:gd name="connsiteY5757" fmla="*/ 900236 h 5792782"/>
              <a:gd name="connsiteX5758" fmla="*/ 5908882 w 7462755"/>
              <a:gd name="connsiteY5758" fmla="*/ 947052 h 5792782"/>
              <a:gd name="connsiteX5759" fmla="*/ 5902306 w 7462755"/>
              <a:gd name="connsiteY5759" fmla="*/ 1002699 h 5792782"/>
              <a:gd name="connsiteX5760" fmla="*/ 5930894 w 7462755"/>
              <a:gd name="connsiteY5760" fmla="*/ 1061666 h 5792782"/>
              <a:gd name="connsiteX5761" fmla="*/ 5930600 w 7462755"/>
              <a:gd name="connsiteY5761" fmla="*/ 1053918 h 5792782"/>
              <a:gd name="connsiteX5762" fmla="*/ 5952381 w 7462755"/>
              <a:gd name="connsiteY5762" fmla="*/ 1051156 h 5792782"/>
              <a:gd name="connsiteX5763" fmla="*/ 5947110 w 7462755"/>
              <a:gd name="connsiteY5763" fmla="*/ 1028352 h 5792782"/>
              <a:gd name="connsiteX5764" fmla="*/ 5982859 w 7462755"/>
              <a:gd name="connsiteY5764" fmla="*/ 1047315 h 5792782"/>
              <a:gd name="connsiteX5765" fmla="*/ 6084868 w 7462755"/>
              <a:gd name="connsiteY5765" fmla="*/ 971473 h 5792782"/>
              <a:gd name="connsiteX5766" fmla="*/ 6107854 w 7462755"/>
              <a:gd name="connsiteY5766" fmla="*/ 999963 h 5792782"/>
              <a:gd name="connsiteX5767" fmla="*/ 6116256 w 7462755"/>
              <a:gd name="connsiteY5767" fmla="*/ 991017 h 5792782"/>
              <a:gd name="connsiteX5768" fmla="*/ 6110981 w 7462755"/>
              <a:gd name="connsiteY5768" fmla="*/ 968251 h 5792782"/>
              <a:gd name="connsiteX5769" fmla="*/ 6123776 w 7462755"/>
              <a:gd name="connsiteY5769" fmla="*/ 958776 h 5792782"/>
              <a:gd name="connsiteX5770" fmla="*/ 6223864 w 7462755"/>
              <a:gd name="connsiteY5770" fmla="*/ 946042 h 5792782"/>
              <a:gd name="connsiteX5771" fmla="*/ 6276449 w 7462755"/>
              <a:gd name="connsiteY5771" fmla="*/ 947084 h 5792782"/>
              <a:gd name="connsiteX5772" fmla="*/ 6281689 w 7462755"/>
              <a:gd name="connsiteY5772" fmla="*/ 969847 h 5792782"/>
              <a:gd name="connsiteX5773" fmla="*/ 6311579 w 7462755"/>
              <a:gd name="connsiteY5773" fmla="*/ 950406 h 5792782"/>
              <a:gd name="connsiteX5774" fmla="*/ 6282342 w 7462755"/>
              <a:gd name="connsiteY5774" fmla="*/ 875818 h 5792782"/>
              <a:gd name="connsiteX5775" fmla="*/ 6256195 w 7462755"/>
              <a:gd name="connsiteY5775" fmla="*/ 879230 h 5792782"/>
              <a:gd name="connsiteX5776" fmla="*/ 6329293 w 7462755"/>
              <a:gd name="connsiteY5776" fmla="*/ 846319 h 5792782"/>
              <a:gd name="connsiteX5777" fmla="*/ 6335836 w 7462755"/>
              <a:gd name="connsiteY5777" fmla="*/ 900300 h 5792782"/>
              <a:gd name="connsiteX5778" fmla="*/ 6338638 w 7462755"/>
              <a:gd name="connsiteY5778" fmla="*/ 860804 h 5792782"/>
              <a:gd name="connsiteX5779" fmla="*/ 6356677 w 7462755"/>
              <a:gd name="connsiteY5779" fmla="*/ 874126 h 5792782"/>
              <a:gd name="connsiteX5780" fmla="*/ 6382786 w 7462755"/>
              <a:gd name="connsiteY5780" fmla="*/ 870869 h 5792782"/>
              <a:gd name="connsiteX5781" fmla="*/ 6434396 w 7462755"/>
              <a:gd name="connsiteY5781" fmla="*/ 958222 h 5792782"/>
              <a:gd name="connsiteX5782" fmla="*/ 6359802 w 7462755"/>
              <a:gd name="connsiteY5782" fmla="*/ 952167 h 5792782"/>
              <a:gd name="connsiteX5783" fmla="*/ 6405156 w 7462755"/>
              <a:gd name="connsiteY5783" fmla="*/ 993357 h 5792782"/>
              <a:gd name="connsiteX5784" fmla="*/ 6371263 w 7462755"/>
              <a:gd name="connsiteY5784" fmla="*/ 1021130 h 5792782"/>
              <a:gd name="connsiteX5785" fmla="*/ 6411992 w 7462755"/>
              <a:gd name="connsiteY5785" fmla="*/ 1055152 h 5792782"/>
              <a:gd name="connsiteX5786" fmla="*/ 6372142 w 7462755"/>
              <a:gd name="connsiteY5786" fmla="*/ 1044610 h 5792782"/>
              <a:gd name="connsiteX5787" fmla="*/ 6334242 w 7462755"/>
              <a:gd name="connsiteY5787" fmla="*/ 1080678 h 5792782"/>
              <a:gd name="connsiteX5788" fmla="*/ 6370935 w 7462755"/>
              <a:gd name="connsiteY5788" fmla="*/ 1123073 h 5792782"/>
              <a:gd name="connsiteX5789" fmla="*/ 6371557 w 7462755"/>
              <a:gd name="connsiteY5789" fmla="*/ 1138665 h 5792782"/>
              <a:gd name="connsiteX5790" fmla="*/ 6355112 w 7462755"/>
              <a:gd name="connsiteY5790" fmla="*/ 1164258 h 5792782"/>
              <a:gd name="connsiteX5791" fmla="*/ 6379337 w 7462755"/>
              <a:gd name="connsiteY5791" fmla="*/ 1223879 h 5792782"/>
              <a:gd name="connsiteX5792" fmla="*/ 6488508 w 7462755"/>
              <a:gd name="connsiteY5792" fmla="*/ 1217721 h 5792782"/>
              <a:gd name="connsiteX5793" fmla="*/ 6503128 w 7462755"/>
              <a:gd name="connsiteY5793" fmla="*/ 1255099 h 5792782"/>
              <a:gd name="connsiteX5794" fmla="*/ 6500914 w 7462755"/>
              <a:gd name="connsiteY5794" fmla="*/ 1200429 h 5792782"/>
              <a:gd name="connsiteX5795" fmla="*/ 6532628 w 7462755"/>
              <a:gd name="connsiteY5795" fmla="*/ 1227813 h 5792782"/>
              <a:gd name="connsiteX5796" fmla="*/ 6534191 w 7462755"/>
              <a:gd name="connsiteY5796" fmla="*/ 1266722 h 5792782"/>
              <a:gd name="connsiteX5797" fmla="*/ 6521721 w 7462755"/>
              <a:gd name="connsiteY5797" fmla="*/ 1284011 h 5792782"/>
              <a:gd name="connsiteX5798" fmla="*/ 6540084 w 7462755"/>
              <a:gd name="connsiteY5798" fmla="*/ 1305308 h 5792782"/>
              <a:gd name="connsiteX5799" fmla="*/ 6518627 w 7462755"/>
              <a:gd name="connsiteY5799" fmla="*/ 1315824 h 5792782"/>
              <a:gd name="connsiteX5800" fmla="*/ 6499645 w 7462755"/>
              <a:gd name="connsiteY5800" fmla="*/ 1388760 h 5792782"/>
              <a:gd name="connsiteX5801" fmla="*/ 6498408 w 7462755"/>
              <a:gd name="connsiteY5801" fmla="*/ 1357533 h 5792782"/>
              <a:gd name="connsiteX5802" fmla="*/ 6483169 w 7462755"/>
              <a:gd name="connsiteY5802" fmla="*/ 1414224 h 5792782"/>
              <a:gd name="connsiteX5803" fmla="*/ 6500294 w 7462755"/>
              <a:gd name="connsiteY5803" fmla="*/ 1404264 h 5792782"/>
              <a:gd name="connsiteX5804" fmla="*/ 6471676 w 7462755"/>
              <a:gd name="connsiteY5804" fmla="*/ 1454955 h 5792782"/>
              <a:gd name="connsiteX5805" fmla="*/ 6499026 w 7462755"/>
              <a:gd name="connsiteY5805" fmla="*/ 1482730 h 5792782"/>
              <a:gd name="connsiteX5806" fmla="*/ 6550664 w 7462755"/>
              <a:gd name="connsiteY5806" fmla="*/ 1570195 h 5792782"/>
              <a:gd name="connsiteX5807" fmla="*/ 6527973 w 7462755"/>
              <a:gd name="connsiteY5807" fmla="*/ 1549541 h 5792782"/>
              <a:gd name="connsiteX5808" fmla="*/ 6571796 w 7462755"/>
              <a:gd name="connsiteY5808" fmla="*/ 1551852 h 5792782"/>
              <a:gd name="connsiteX5809" fmla="*/ 6566522 w 7462755"/>
              <a:gd name="connsiteY5809" fmla="*/ 1638706 h 5792782"/>
              <a:gd name="connsiteX5810" fmla="*/ 6539431 w 7462755"/>
              <a:gd name="connsiteY5810" fmla="*/ 1618615 h 5792782"/>
              <a:gd name="connsiteX5811" fmla="*/ 6514231 w 7462755"/>
              <a:gd name="connsiteY5811" fmla="*/ 1645380 h 5792782"/>
              <a:gd name="connsiteX5812" fmla="*/ 6562420 w 7462755"/>
              <a:gd name="connsiteY5812" fmla="*/ 1647069 h 5792782"/>
              <a:gd name="connsiteX5813" fmla="*/ 6506123 w 7462755"/>
              <a:gd name="connsiteY5813" fmla="*/ 1661986 h 5792782"/>
              <a:gd name="connsiteX5814" fmla="*/ 6511107 w 7462755"/>
              <a:gd name="connsiteY5814" fmla="*/ 1677059 h 5792782"/>
              <a:gd name="connsiteX5815" fmla="*/ 6479098 w 7462755"/>
              <a:gd name="connsiteY5815" fmla="*/ 1642027 h 5792782"/>
              <a:gd name="connsiteX5816" fmla="*/ 6455170 w 7462755"/>
              <a:gd name="connsiteY5816" fmla="*/ 1699884 h 5792782"/>
              <a:gd name="connsiteX5817" fmla="*/ 6491212 w 7462755"/>
              <a:gd name="connsiteY5817" fmla="*/ 1726650 h 5792782"/>
              <a:gd name="connsiteX5818" fmla="*/ 6460734 w 7462755"/>
              <a:gd name="connsiteY5818" fmla="*/ 1730488 h 5792782"/>
              <a:gd name="connsiteX5819" fmla="*/ 6445170 w 7462755"/>
              <a:gd name="connsiteY5819" fmla="*/ 1779457 h 5792782"/>
              <a:gd name="connsiteX5820" fmla="*/ 6450154 w 7462755"/>
              <a:gd name="connsiteY5820" fmla="*/ 1794467 h 5792782"/>
              <a:gd name="connsiteX5821" fmla="*/ 6509542 w 7462755"/>
              <a:gd name="connsiteY5821" fmla="*/ 1747710 h 5792782"/>
              <a:gd name="connsiteX5822" fmla="*/ 6514816 w 7462755"/>
              <a:gd name="connsiteY5822" fmla="*/ 1770633 h 5792782"/>
              <a:gd name="connsiteX5823" fmla="*/ 6553368 w 7462755"/>
              <a:gd name="connsiteY5823" fmla="*/ 1750019 h 5792782"/>
              <a:gd name="connsiteX5824" fmla="*/ 6550893 w 7462755"/>
              <a:gd name="connsiteY5824" fmla="*/ 1797300 h 5792782"/>
              <a:gd name="connsiteX5825" fmla="*/ 6554670 w 7462755"/>
              <a:gd name="connsiteY5825" fmla="*/ 1781149 h 5792782"/>
              <a:gd name="connsiteX5826" fmla="*/ 6606930 w 7462755"/>
              <a:gd name="connsiteY5826" fmla="*/ 1774506 h 5792782"/>
              <a:gd name="connsiteX5827" fmla="*/ 6588238 w 7462755"/>
              <a:gd name="connsiteY5827" fmla="*/ 1745629 h 5792782"/>
              <a:gd name="connsiteX5828" fmla="*/ 6589476 w 7462755"/>
              <a:gd name="connsiteY5828" fmla="*/ 1776688 h 5792782"/>
              <a:gd name="connsiteX5829" fmla="*/ 6583258 w 7462755"/>
              <a:gd name="connsiteY5829" fmla="*/ 1730488 h 5792782"/>
              <a:gd name="connsiteX5830" fmla="*/ 6596022 w 7462755"/>
              <a:gd name="connsiteY5830" fmla="*/ 1721047 h 5792782"/>
              <a:gd name="connsiteX5831" fmla="*/ 6610054 w 7462755"/>
              <a:gd name="connsiteY5831" fmla="*/ 1742827 h 5792782"/>
              <a:gd name="connsiteX5832" fmla="*/ 6616535 w 7462755"/>
              <a:gd name="connsiteY5832" fmla="*/ 1687089 h 5792782"/>
              <a:gd name="connsiteX5833" fmla="*/ 6622134 w 7462755"/>
              <a:gd name="connsiteY5833" fmla="*/ 1717693 h 5792782"/>
              <a:gd name="connsiteX5834" fmla="*/ 6643916 w 7462755"/>
              <a:gd name="connsiteY5834" fmla="*/ 1714992 h 5792782"/>
              <a:gd name="connsiteX5835" fmla="*/ 6673156 w 7462755"/>
              <a:gd name="connsiteY5835" fmla="*/ 1679924 h 5792782"/>
              <a:gd name="connsiteX5836" fmla="*/ 6660717 w 7462755"/>
              <a:gd name="connsiteY5836" fmla="*/ 1697148 h 5792782"/>
              <a:gd name="connsiteX5837" fmla="*/ 6688032 w 7462755"/>
              <a:gd name="connsiteY5837" fmla="*/ 1724955 h 5792782"/>
              <a:gd name="connsiteX5838" fmla="*/ 6676079 w 7462755"/>
              <a:gd name="connsiteY5838" fmla="*/ 1737323 h 5792782"/>
              <a:gd name="connsiteX5839" fmla="*/ 6658683 w 7462755"/>
              <a:gd name="connsiteY5839" fmla="*/ 1752177 h 5792782"/>
              <a:gd name="connsiteX5840" fmla="*/ 6658700 w 7462755"/>
              <a:gd name="connsiteY5840" fmla="*/ 1752268 h 5792782"/>
              <a:gd name="connsiteX5841" fmla="*/ 6658550 w 7462755"/>
              <a:gd name="connsiteY5841" fmla="*/ 1752377 h 5792782"/>
              <a:gd name="connsiteX5842" fmla="*/ 6648978 w 7462755"/>
              <a:gd name="connsiteY5842" fmla="*/ 1759299 h 5792782"/>
              <a:gd name="connsiteX5843" fmla="*/ 6636916 w 7462755"/>
              <a:gd name="connsiteY5843" fmla="*/ 1755097 h 5792782"/>
              <a:gd name="connsiteX5844" fmla="*/ 6636915 w 7462755"/>
              <a:gd name="connsiteY5844" fmla="*/ 1755099 h 5792782"/>
              <a:gd name="connsiteX5845" fmla="*/ 6648978 w 7462755"/>
              <a:gd name="connsiteY5845" fmla="*/ 1759303 h 5792782"/>
              <a:gd name="connsiteX5846" fmla="*/ 6658550 w 7462755"/>
              <a:gd name="connsiteY5846" fmla="*/ 1752378 h 5792782"/>
              <a:gd name="connsiteX5847" fmla="*/ 6664398 w 7462755"/>
              <a:gd name="connsiteY5847" fmla="*/ 1786584 h 5792782"/>
              <a:gd name="connsiteX5848" fmla="*/ 6686211 w 7462755"/>
              <a:gd name="connsiteY5848" fmla="*/ 1787824 h 5792782"/>
              <a:gd name="connsiteX5849" fmla="*/ 6694904 w 7462755"/>
              <a:gd name="connsiteY5849" fmla="*/ 1786847 h 5792782"/>
              <a:gd name="connsiteX5850" fmla="*/ 6741854 w 7462755"/>
              <a:gd name="connsiteY5850" fmla="*/ 1757315 h 5792782"/>
              <a:gd name="connsiteX5851" fmla="*/ 6729384 w 7462755"/>
              <a:gd name="connsiteY5851" fmla="*/ 1774606 h 5792782"/>
              <a:gd name="connsiteX5852" fmla="*/ 6739054 w 7462755"/>
              <a:gd name="connsiteY5852" fmla="*/ 1796813 h 5792782"/>
              <a:gd name="connsiteX5853" fmla="*/ 6828625 w 7462755"/>
              <a:gd name="connsiteY5853" fmla="*/ 1738465 h 5792782"/>
              <a:gd name="connsiteX5854" fmla="*/ 6855684 w 7462755"/>
              <a:gd name="connsiteY5854" fmla="*/ 1758422 h 5792782"/>
              <a:gd name="connsiteX5855" fmla="*/ 6834878 w 7462755"/>
              <a:gd name="connsiteY5855" fmla="*/ 1784635 h 5792782"/>
              <a:gd name="connsiteX5856" fmla="*/ 6848879 w 7462755"/>
              <a:gd name="connsiteY5856" fmla="*/ 1806352 h 5792782"/>
              <a:gd name="connsiteX5857" fmla="*/ 6831784 w 7462755"/>
              <a:gd name="connsiteY5857" fmla="*/ 1816285 h 5792782"/>
              <a:gd name="connsiteX5858" fmla="*/ 6881828 w 7462755"/>
              <a:gd name="connsiteY5858" fmla="*/ 1755004 h 5792782"/>
              <a:gd name="connsiteX5859" fmla="*/ 6894886 w 7462755"/>
              <a:gd name="connsiteY5859" fmla="*/ 1753441 h 5792782"/>
              <a:gd name="connsiteX5860" fmla="*/ 6881178 w 7462755"/>
              <a:gd name="connsiteY5860" fmla="*/ 1739473 h 5792782"/>
              <a:gd name="connsiteX5861" fmla="*/ 6927870 w 7462755"/>
              <a:gd name="connsiteY5861" fmla="*/ 1702229 h 5792782"/>
              <a:gd name="connsiteX5862" fmla="*/ 6951179 w 7462755"/>
              <a:gd name="connsiteY5862" fmla="*/ 1738399 h 5792782"/>
              <a:gd name="connsiteX5863" fmla="*/ 6962706 w 7462755"/>
              <a:gd name="connsiteY5863" fmla="*/ 1697766 h 5792782"/>
              <a:gd name="connsiteX5864" fmla="*/ 6993184 w 7462755"/>
              <a:gd name="connsiteY5864" fmla="*/ 1693828 h 5792782"/>
              <a:gd name="connsiteX5865" fmla="*/ 7017081 w 7462755"/>
              <a:gd name="connsiteY5865" fmla="*/ 1745660 h 5792782"/>
              <a:gd name="connsiteX5866" fmla="*/ 6997220 w 7462755"/>
              <a:gd name="connsiteY5866" fmla="*/ 1795119 h 5792782"/>
              <a:gd name="connsiteX5867" fmla="*/ 7076177 w 7462755"/>
              <a:gd name="connsiteY5867" fmla="*/ 1910443 h 5792782"/>
              <a:gd name="connsiteX5868" fmla="*/ 7111017 w 7462755"/>
              <a:gd name="connsiteY5868" fmla="*/ 1905983 h 5792782"/>
              <a:gd name="connsiteX5869" fmla="*/ 7075524 w 7462755"/>
              <a:gd name="connsiteY5869" fmla="*/ 2004540 h 5792782"/>
              <a:gd name="connsiteX5870" fmla="*/ 7092035 w 7462755"/>
              <a:gd name="connsiteY5870" fmla="*/ 1978916 h 5792782"/>
              <a:gd name="connsiteX5871" fmla="*/ 7082720 w 7462755"/>
              <a:gd name="connsiteY5871" fmla="*/ 1964559 h 5792782"/>
              <a:gd name="connsiteX5872" fmla="*/ 7102256 w 7462755"/>
              <a:gd name="connsiteY5872" fmla="*/ 2016786 h 5792782"/>
              <a:gd name="connsiteX5873" fmla="*/ 7124396 w 7462755"/>
              <a:gd name="connsiteY5873" fmla="*/ 2021865 h 5792782"/>
              <a:gd name="connsiteX5874" fmla="*/ 7094540 w 7462755"/>
              <a:gd name="connsiteY5874" fmla="*/ 2041403 h 5792782"/>
              <a:gd name="connsiteX5875" fmla="*/ 7104146 w 7462755"/>
              <a:gd name="connsiteY5875" fmla="*/ 2063574 h 5792782"/>
              <a:gd name="connsiteX5876" fmla="*/ 7060029 w 7462755"/>
              <a:gd name="connsiteY5876" fmla="*/ 2053513 h 5792782"/>
              <a:gd name="connsiteX5877" fmla="*/ 7073996 w 7462755"/>
              <a:gd name="connsiteY5877" fmla="*/ 2075295 h 5792782"/>
              <a:gd name="connsiteX5878" fmla="*/ 7051302 w 7462755"/>
              <a:gd name="connsiteY5878" fmla="*/ 2054651 h 5792782"/>
              <a:gd name="connsiteX5879" fmla="*/ 7030105 w 7462755"/>
              <a:gd name="connsiteY5879" fmla="*/ 2073083 h 5792782"/>
              <a:gd name="connsiteX5880" fmla="*/ 7035704 w 7462755"/>
              <a:gd name="connsiteY5880" fmla="*/ 2103656 h 5792782"/>
              <a:gd name="connsiteX5881" fmla="*/ 7013010 w 7462755"/>
              <a:gd name="connsiteY5881" fmla="*/ 2083079 h 5792782"/>
              <a:gd name="connsiteX5882" fmla="*/ 6993738 w 7462755"/>
              <a:gd name="connsiteY5882" fmla="*/ 2038468 h 5792782"/>
              <a:gd name="connsiteX5883" fmla="*/ 7001552 w 7462755"/>
              <a:gd name="connsiteY5883" fmla="*/ 2013951 h 5792782"/>
              <a:gd name="connsiteX5884" fmla="*/ 6983838 w 7462755"/>
              <a:gd name="connsiteY5884" fmla="*/ 2008417 h 5792782"/>
              <a:gd name="connsiteX5885" fmla="*/ 6972018 w 7462755"/>
              <a:gd name="connsiteY5885" fmla="*/ 2041303 h 5792782"/>
              <a:gd name="connsiteX5886" fmla="*/ 6974526 w 7462755"/>
              <a:gd name="connsiteY5886" fmla="*/ 1993894 h 5792782"/>
              <a:gd name="connsiteX5887" fmla="*/ 7004676 w 7462755"/>
              <a:gd name="connsiteY5887" fmla="*/ 1982305 h 5792782"/>
              <a:gd name="connsiteX5888" fmla="*/ 6973548 w 7462755"/>
              <a:gd name="connsiteY5888" fmla="*/ 1970583 h 5792782"/>
              <a:gd name="connsiteX5889" fmla="*/ 6962022 w 7462755"/>
              <a:gd name="connsiteY5889" fmla="*/ 2011217 h 5792782"/>
              <a:gd name="connsiteX5890" fmla="*/ 6861868 w 7462755"/>
              <a:gd name="connsiteY5890" fmla="*/ 2023982 h 5792782"/>
              <a:gd name="connsiteX5891" fmla="*/ 6858809 w 7462755"/>
              <a:gd name="connsiteY5891" fmla="*/ 2055792 h 5792782"/>
              <a:gd name="connsiteX5892" fmla="*/ 6819574 w 7462755"/>
              <a:gd name="connsiteY5892" fmla="*/ 2060743 h 5792782"/>
              <a:gd name="connsiteX5893" fmla="*/ 6834488 w 7462755"/>
              <a:gd name="connsiteY5893" fmla="*/ 2105901 h 5792782"/>
              <a:gd name="connsiteX5894" fmla="*/ 6808994 w 7462755"/>
              <a:gd name="connsiteY5894" fmla="*/ 2124752 h 5792782"/>
              <a:gd name="connsiteX5895" fmla="*/ 6839827 w 7462755"/>
              <a:gd name="connsiteY5895" fmla="*/ 2128689 h 5792782"/>
              <a:gd name="connsiteX5896" fmla="*/ 6849398 w 7462755"/>
              <a:gd name="connsiteY5896" fmla="*/ 2150829 h 5792782"/>
              <a:gd name="connsiteX5897" fmla="*/ 6820520 w 7462755"/>
              <a:gd name="connsiteY5897" fmla="*/ 2193812 h 5792782"/>
              <a:gd name="connsiteX5898" fmla="*/ 6825466 w 7462755"/>
              <a:gd name="connsiteY5898" fmla="*/ 2208789 h 5792782"/>
              <a:gd name="connsiteX5899" fmla="*/ 6863434 w 7462755"/>
              <a:gd name="connsiteY5899" fmla="*/ 2172678 h 5792782"/>
              <a:gd name="connsiteX5900" fmla="*/ 6920674 w 7462755"/>
              <a:gd name="connsiteY5900" fmla="*/ 2181081 h 5792782"/>
              <a:gd name="connsiteX5901" fmla="*/ 6953589 w 7462755"/>
              <a:gd name="connsiteY5901" fmla="*/ 2239591 h 5792782"/>
              <a:gd name="connsiteX5902" fmla="*/ 7001382 w 7462755"/>
              <a:gd name="connsiteY5902" fmla="*/ 2219317 h 5792782"/>
              <a:gd name="connsiteX5903" fmla="*/ 7006673 w 7462755"/>
              <a:gd name="connsiteY5903" fmla="*/ 2215505 h 5792782"/>
              <a:gd name="connsiteX5904" fmla="*/ 7002627 w 7462755"/>
              <a:gd name="connsiteY5904" fmla="*/ 2230134 h 5792782"/>
              <a:gd name="connsiteX5905" fmla="*/ 6987844 w 7462755"/>
              <a:gd name="connsiteY5905" fmla="*/ 2329128 h 5792782"/>
              <a:gd name="connsiteX5906" fmla="*/ 6991293 w 7462755"/>
              <a:gd name="connsiteY5906" fmla="*/ 2414953 h 5792782"/>
              <a:gd name="connsiteX5907" fmla="*/ 6946818 w 7462755"/>
              <a:gd name="connsiteY5907" fmla="*/ 2397083 h 5792782"/>
              <a:gd name="connsiteX5908" fmla="*/ 6943365 w 7462755"/>
              <a:gd name="connsiteY5908" fmla="*/ 2421044 h 5792782"/>
              <a:gd name="connsiteX5909" fmla="*/ 6889318 w 7462755"/>
              <a:gd name="connsiteY5909" fmla="*/ 2380963 h 5792782"/>
              <a:gd name="connsiteX5910" fmla="*/ 6855716 w 7462755"/>
              <a:gd name="connsiteY5910" fmla="*/ 2416581 h 5792782"/>
              <a:gd name="connsiteX5911" fmla="*/ 6857247 w 7462755"/>
              <a:gd name="connsiteY5911" fmla="*/ 2455587 h 5792782"/>
              <a:gd name="connsiteX5912" fmla="*/ 6897652 w 7462755"/>
              <a:gd name="connsiteY5912" fmla="*/ 2481701 h 5792782"/>
              <a:gd name="connsiteX5913" fmla="*/ 6896448 w 7462755"/>
              <a:gd name="connsiteY5913" fmla="*/ 2560238 h 5792782"/>
              <a:gd name="connsiteX5914" fmla="*/ 6957042 w 7462755"/>
              <a:gd name="connsiteY5914" fmla="*/ 2544638 h 5792782"/>
              <a:gd name="connsiteX5915" fmla="*/ 6906020 w 7462755"/>
              <a:gd name="connsiteY5915" fmla="*/ 2582508 h 5792782"/>
              <a:gd name="connsiteX5916" fmla="*/ 6866528 w 7462755"/>
              <a:gd name="connsiteY5916" fmla="*/ 2579740 h 5792782"/>
              <a:gd name="connsiteX5917" fmla="*/ 6938384 w 7462755"/>
              <a:gd name="connsiteY5917" fmla="*/ 2735082 h 5792782"/>
              <a:gd name="connsiteX5918" fmla="*/ 6955480 w 7462755"/>
              <a:gd name="connsiteY5918" fmla="*/ 2724955 h 5792782"/>
              <a:gd name="connsiteX5919" fmla="*/ 6960460 w 7462755"/>
              <a:gd name="connsiteY5919" fmla="*/ 2740063 h 5792782"/>
              <a:gd name="connsiteX5920" fmla="*/ 6953004 w 7462755"/>
              <a:gd name="connsiteY5920" fmla="*/ 2772367 h 5792782"/>
              <a:gd name="connsiteX5921" fmla="*/ 6967656 w 7462755"/>
              <a:gd name="connsiteY5921" fmla="*/ 2809613 h 5792782"/>
              <a:gd name="connsiteX5922" fmla="*/ 7047559 w 7462755"/>
              <a:gd name="connsiteY5922" fmla="*/ 2838554 h 5792782"/>
              <a:gd name="connsiteX5923" fmla="*/ 7064684 w 7462755"/>
              <a:gd name="connsiteY5923" fmla="*/ 2828626 h 5792782"/>
              <a:gd name="connsiteX5924" fmla="*/ 7088682 w 7462755"/>
              <a:gd name="connsiteY5924" fmla="*/ 2880394 h 5792782"/>
              <a:gd name="connsiteX5925" fmla="*/ 7047590 w 7462755"/>
              <a:gd name="connsiteY5925" fmla="*/ 3057940 h 5792782"/>
              <a:gd name="connsiteX5926" fmla="*/ 7147094 w 7462755"/>
              <a:gd name="connsiteY5926" fmla="*/ 3029581 h 5792782"/>
              <a:gd name="connsiteX5927" fmla="*/ 7122868 w 7462755"/>
              <a:gd name="connsiteY5927" fmla="*/ 2969897 h 5792782"/>
              <a:gd name="connsiteX5928" fmla="*/ 7140288 w 7462755"/>
              <a:gd name="connsiteY5928" fmla="*/ 2967716 h 5792782"/>
              <a:gd name="connsiteX5929" fmla="*/ 7203127 w 7462755"/>
              <a:gd name="connsiteY5929" fmla="*/ 3006723 h 5792782"/>
              <a:gd name="connsiteX5930" fmla="*/ 7209345 w 7462755"/>
              <a:gd name="connsiteY5930" fmla="*/ 3052990 h 5792782"/>
              <a:gd name="connsiteX5931" fmla="*/ 7369802 w 7462755"/>
              <a:gd name="connsiteY5931" fmla="*/ 3126443 h 5792782"/>
              <a:gd name="connsiteX5932" fmla="*/ 7434787 w 7462755"/>
              <a:gd name="connsiteY5932" fmla="*/ 3439374 h 5792782"/>
              <a:gd name="connsiteX5933" fmla="*/ 7423914 w 7462755"/>
              <a:gd name="connsiteY5933" fmla="*/ 3385846 h 5792782"/>
              <a:gd name="connsiteX5934" fmla="*/ 7375042 w 7462755"/>
              <a:gd name="connsiteY5934" fmla="*/ 3368686 h 5792782"/>
              <a:gd name="connsiteX5935" fmla="*/ 7245063 w 7462755"/>
              <a:gd name="connsiteY5935" fmla="*/ 3400955 h 5792782"/>
              <a:gd name="connsiteX5936" fmla="*/ 7248810 w 7462755"/>
              <a:gd name="connsiteY5936" fmla="*/ 3384903 h 5792782"/>
              <a:gd name="connsiteX5937" fmla="*/ 7165423 w 7462755"/>
              <a:gd name="connsiteY5937" fmla="*/ 3379823 h 5792782"/>
              <a:gd name="connsiteX5938" fmla="*/ 7144616 w 7462755"/>
              <a:gd name="connsiteY5938" fmla="*/ 3405966 h 5792782"/>
              <a:gd name="connsiteX5939" fmla="*/ 7125928 w 7462755"/>
              <a:gd name="connsiteY5939" fmla="*/ 3376989 h 5792782"/>
              <a:gd name="connsiteX5940" fmla="*/ 7057814 w 7462755"/>
              <a:gd name="connsiteY5940" fmla="*/ 3424822 h 5792782"/>
              <a:gd name="connsiteX5941" fmla="*/ 7018318 w 7462755"/>
              <a:gd name="connsiteY5941" fmla="*/ 3422183 h 5792782"/>
              <a:gd name="connsiteX5942" fmla="*/ 7055664 w 7462755"/>
              <a:gd name="connsiteY5942" fmla="*/ 3370283 h 5792782"/>
              <a:gd name="connsiteX5943" fmla="*/ 7033264 w 7462755"/>
              <a:gd name="connsiteY5943" fmla="*/ 3138164 h 5792782"/>
              <a:gd name="connsiteX5944" fmla="*/ 6984426 w 7462755"/>
              <a:gd name="connsiteY5944" fmla="*/ 3120844 h 5792782"/>
              <a:gd name="connsiteX5945" fmla="*/ 6973224 w 7462755"/>
              <a:gd name="connsiteY5945" fmla="*/ 3169326 h 5792782"/>
              <a:gd name="connsiteX5946" fmla="*/ 7021118 w 7462755"/>
              <a:gd name="connsiteY5946" fmla="*/ 3272963 h 5792782"/>
              <a:gd name="connsiteX5947" fmla="*/ 6999076 w 7462755"/>
              <a:gd name="connsiteY5947" fmla="*/ 3267914 h 5792782"/>
              <a:gd name="connsiteX5948" fmla="*/ 6986638 w 7462755"/>
              <a:gd name="connsiteY5948" fmla="*/ 3285139 h 5792782"/>
              <a:gd name="connsiteX5949" fmla="*/ 7002170 w 7462755"/>
              <a:gd name="connsiteY5949" fmla="*/ 3345862 h 5792782"/>
              <a:gd name="connsiteX5950" fmla="*/ 6985041 w 7462755"/>
              <a:gd name="connsiteY5950" fmla="*/ 3355891 h 5792782"/>
              <a:gd name="connsiteX5951" fmla="*/ 6968599 w 7462755"/>
              <a:gd name="connsiteY5951" fmla="*/ 3491144 h 5792782"/>
              <a:gd name="connsiteX5952" fmla="*/ 6947436 w 7462755"/>
              <a:gd name="connsiteY5952" fmla="*/ 3509473 h 5792782"/>
              <a:gd name="connsiteX5953" fmla="*/ 6977880 w 7462755"/>
              <a:gd name="connsiteY5953" fmla="*/ 3505696 h 5792782"/>
              <a:gd name="connsiteX5954" fmla="*/ 6974820 w 7462755"/>
              <a:gd name="connsiteY5954" fmla="*/ 3537411 h 5792782"/>
              <a:gd name="connsiteX5955" fmla="*/ 6939622 w 7462755"/>
              <a:gd name="connsiteY5955" fmla="*/ 3534058 h 5792782"/>
              <a:gd name="connsiteX5956" fmla="*/ 6950530 w 7462755"/>
              <a:gd name="connsiteY5956" fmla="*/ 3587552 h 5792782"/>
              <a:gd name="connsiteX5957" fmla="*/ 6933434 w 7462755"/>
              <a:gd name="connsiteY5957" fmla="*/ 3597516 h 5792782"/>
              <a:gd name="connsiteX5958" fmla="*/ 6930929 w 7462755"/>
              <a:gd name="connsiteY5958" fmla="*/ 3644826 h 5792782"/>
              <a:gd name="connsiteX5959" fmla="*/ 6958279 w 7462755"/>
              <a:gd name="connsiteY5959" fmla="*/ 3672695 h 5792782"/>
              <a:gd name="connsiteX5960" fmla="*/ 6963554 w 7462755"/>
              <a:gd name="connsiteY5960" fmla="*/ 3805214 h 5792782"/>
              <a:gd name="connsiteX5961" fmla="*/ 6942456 w 7462755"/>
              <a:gd name="connsiteY5961" fmla="*/ 3823611 h 5792782"/>
              <a:gd name="connsiteX5962" fmla="*/ 6960460 w 7462755"/>
              <a:gd name="connsiteY5962" fmla="*/ 3836895 h 5792782"/>
              <a:gd name="connsiteX5963" fmla="*/ 6948674 w 7462755"/>
              <a:gd name="connsiteY5963" fmla="*/ 3869779 h 5792782"/>
              <a:gd name="connsiteX5964" fmla="*/ 6922820 w 7462755"/>
              <a:gd name="connsiteY5964" fmla="*/ 3880947 h 5792782"/>
              <a:gd name="connsiteX5965" fmla="*/ 6917286 w 7462755"/>
              <a:gd name="connsiteY5965" fmla="*/ 3959937 h 5792782"/>
              <a:gd name="connsiteX5966" fmla="*/ 6914158 w 7462755"/>
              <a:gd name="connsiteY5966" fmla="*/ 3882023 h 5792782"/>
              <a:gd name="connsiteX5967" fmla="*/ 6886453 w 7462755"/>
              <a:gd name="connsiteY5967" fmla="*/ 3956126 h 5792782"/>
              <a:gd name="connsiteX5968" fmla="*/ 6884891 w 7462755"/>
              <a:gd name="connsiteY5968" fmla="*/ 4026848 h 5792782"/>
              <a:gd name="connsiteX5969" fmla="*/ 6904492 w 7462755"/>
              <a:gd name="connsiteY5969" fmla="*/ 4079104 h 5792782"/>
              <a:gd name="connsiteX5970" fmla="*/ 6891758 w 7462755"/>
              <a:gd name="connsiteY5970" fmla="*/ 4088644 h 5792782"/>
              <a:gd name="connsiteX5971" fmla="*/ 6905401 w 7462755"/>
              <a:gd name="connsiteY5971" fmla="*/ 4102516 h 5792782"/>
              <a:gd name="connsiteX5972" fmla="*/ 6893878 w 7462755"/>
              <a:gd name="connsiteY5972" fmla="*/ 4143150 h 5792782"/>
              <a:gd name="connsiteX5973" fmla="*/ 6919402 w 7462755"/>
              <a:gd name="connsiteY5973" fmla="*/ 4124137 h 5792782"/>
              <a:gd name="connsiteX5974" fmla="*/ 6895112 w 7462755"/>
              <a:gd name="connsiteY5974" fmla="*/ 4284002 h 5792782"/>
              <a:gd name="connsiteX5975" fmla="*/ 6869327 w 7462755"/>
              <a:gd name="connsiteY5975" fmla="*/ 4295204 h 5792782"/>
              <a:gd name="connsiteX5976" fmla="*/ 6883944 w 7462755"/>
              <a:gd name="connsiteY5976" fmla="*/ 4332385 h 5792782"/>
              <a:gd name="connsiteX5977" fmla="*/ 6865550 w 7462755"/>
              <a:gd name="connsiteY5977" fmla="*/ 4420947 h 5792782"/>
              <a:gd name="connsiteX5978" fmla="*/ 6863694 w 7462755"/>
              <a:gd name="connsiteY5978" fmla="*/ 4374160 h 5792782"/>
              <a:gd name="connsiteX5979" fmla="*/ 6842856 w 7462755"/>
              <a:gd name="connsiteY5979" fmla="*/ 4400369 h 5792782"/>
              <a:gd name="connsiteX5980" fmla="*/ 6866200 w 7462755"/>
              <a:gd name="connsiteY5980" fmla="*/ 4326755 h 5792782"/>
              <a:gd name="connsiteX5981" fmla="*/ 6843830 w 7462755"/>
              <a:gd name="connsiteY5981" fmla="*/ 4204362 h 5792782"/>
              <a:gd name="connsiteX5982" fmla="*/ 6799388 w 7462755"/>
              <a:gd name="connsiteY5982" fmla="*/ 4186453 h 5792782"/>
              <a:gd name="connsiteX5983" fmla="*/ 6808406 w 7462755"/>
              <a:gd name="connsiteY5983" fmla="*/ 4193160 h 5792782"/>
              <a:gd name="connsiteX5984" fmla="*/ 6793461 w 7462755"/>
              <a:gd name="connsiteY5984" fmla="*/ 4257759 h 5792782"/>
              <a:gd name="connsiteX5985" fmla="*/ 6780112 w 7462755"/>
              <a:gd name="connsiteY5985" fmla="*/ 4251671 h 5792782"/>
              <a:gd name="connsiteX5986" fmla="*/ 6782262 w 7462755"/>
              <a:gd name="connsiteY5986" fmla="*/ 4306272 h 5792782"/>
              <a:gd name="connsiteX5987" fmla="*/ 6764842 w 7462755"/>
              <a:gd name="connsiteY5987" fmla="*/ 4308453 h 5792782"/>
              <a:gd name="connsiteX5988" fmla="*/ 6686146 w 7462755"/>
              <a:gd name="connsiteY5988" fmla="*/ 4310638 h 5792782"/>
              <a:gd name="connsiteX5989" fmla="*/ 6667194 w 7462755"/>
              <a:gd name="connsiteY5989" fmla="*/ 4273843 h 5792782"/>
              <a:gd name="connsiteX5990" fmla="*/ 6665338 w 7462755"/>
              <a:gd name="connsiteY5990" fmla="*/ 4227056 h 5792782"/>
              <a:gd name="connsiteX5991" fmla="*/ 6699822 w 7462755"/>
              <a:gd name="connsiteY5991" fmla="*/ 4214880 h 5792782"/>
              <a:gd name="connsiteX5992" fmla="*/ 6672438 w 7462755"/>
              <a:gd name="connsiteY5992" fmla="*/ 4186908 h 5792782"/>
              <a:gd name="connsiteX5993" fmla="*/ 6634214 w 7462755"/>
              <a:gd name="connsiteY5993" fmla="*/ 4215400 h 5792782"/>
              <a:gd name="connsiteX5994" fmla="*/ 6653781 w 7462755"/>
              <a:gd name="connsiteY5994" fmla="*/ 4267724 h 5792782"/>
              <a:gd name="connsiteX5995" fmla="*/ 6614546 w 7462755"/>
              <a:gd name="connsiteY5995" fmla="*/ 4272704 h 5792782"/>
              <a:gd name="connsiteX5996" fmla="*/ 6636686 w 7462755"/>
              <a:gd name="connsiteY5996" fmla="*/ 4277784 h 5792782"/>
              <a:gd name="connsiteX5997" fmla="*/ 6647204 w 7462755"/>
              <a:gd name="connsiteY5997" fmla="*/ 4323432 h 5792782"/>
              <a:gd name="connsiteX5998" fmla="*/ 6628581 w 7462755"/>
              <a:gd name="connsiteY5998" fmla="*/ 4294390 h 5792782"/>
              <a:gd name="connsiteX5999" fmla="*/ 6621122 w 7462755"/>
              <a:gd name="connsiteY5999" fmla="*/ 4326786 h 5792782"/>
              <a:gd name="connsiteX6000" fmla="*/ 6649094 w 7462755"/>
              <a:gd name="connsiteY6000" fmla="*/ 4370154 h 5792782"/>
              <a:gd name="connsiteX6001" fmla="*/ 6623926 w 7462755"/>
              <a:gd name="connsiteY6001" fmla="*/ 4396790 h 5792782"/>
              <a:gd name="connsiteX6002" fmla="*/ 6621156 w 7462755"/>
              <a:gd name="connsiteY6002" fmla="*/ 4436446 h 5792782"/>
              <a:gd name="connsiteX6003" fmla="*/ 6642938 w 7462755"/>
              <a:gd name="connsiteY6003" fmla="*/ 4433646 h 5792782"/>
              <a:gd name="connsiteX6004" fmla="*/ 6594425 w 7462755"/>
              <a:gd name="connsiteY6004" fmla="*/ 4424140 h 5792782"/>
              <a:gd name="connsiteX6005" fmla="*/ 6613048 w 7462755"/>
              <a:gd name="connsiteY6005" fmla="*/ 4453117 h 5792782"/>
              <a:gd name="connsiteX6006" fmla="*/ 6610314 w 7462755"/>
              <a:gd name="connsiteY6006" fmla="*/ 4492612 h 5792782"/>
              <a:gd name="connsiteX6007" fmla="*/ 6600318 w 7462755"/>
              <a:gd name="connsiteY6007" fmla="*/ 4462528 h 5792782"/>
              <a:gd name="connsiteX6008" fmla="*/ 6579446 w 7462755"/>
              <a:gd name="connsiteY6008" fmla="*/ 4488736 h 5792782"/>
              <a:gd name="connsiteX6009" fmla="*/ 6573522 w 7462755"/>
              <a:gd name="connsiteY6009" fmla="*/ 4450283 h 5792782"/>
              <a:gd name="connsiteX6010" fmla="*/ 6519766 w 7462755"/>
              <a:gd name="connsiteY6010" fmla="*/ 4417953 h 5792782"/>
              <a:gd name="connsiteX6011" fmla="*/ 6548972 w 7462755"/>
              <a:gd name="connsiteY6011" fmla="*/ 4492547 h 5792782"/>
              <a:gd name="connsiteX6012" fmla="*/ 6552066 w 7462755"/>
              <a:gd name="connsiteY6012" fmla="*/ 4460866 h 5792782"/>
              <a:gd name="connsiteX6013" fmla="*/ 6570138 w 7462755"/>
              <a:gd name="connsiteY6013" fmla="*/ 4474184 h 5792782"/>
              <a:gd name="connsiteX6014" fmla="*/ 6553662 w 7462755"/>
              <a:gd name="connsiteY6014" fmla="*/ 4499808 h 5792782"/>
              <a:gd name="connsiteX6015" fmla="*/ 6577265 w 7462755"/>
              <a:gd name="connsiteY6015" fmla="*/ 4543795 h 5792782"/>
              <a:gd name="connsiteX6016" fmla="*/ 6575737 w 7462755"/>
              <a:gd name="connsiteY6016" fmla="*/ 4614448 h 5792782"/>
              <a:gd name="connsiteX6017" fmla="*/ 6548353 w 7462755"/>
              <a:gd name="connsiteY6017" fmla="*/ 4586739 h 5792782"/>
              <a:gd name="connsiteX6018" fmla="*/ 6564536 w 7462755"/>
              <a:gd name="connsiteY6018" fmla="*/ 4553305 h 5792782"/>
              <a:gd name="connsiteX6019" fmla="*/ 6558902 w 7462755"/>
              <a:gd name="connsiteY6019" fmla="*/ 4522697 h 5792782"/>
              <a:gd name="connsiteX6020" fmla="*/ 6540279 w 7462755"/>
              <a:gd name="connsiteY6020" fmla="*/ 4493720 h 5792782"/>
              <a:gd name="connsiteX6021" fmla="*/ 6505148 w 7462755"/>
              <a:gd name="connsiteY6021" fmla="*/ 4490267 h 5792782"/>
              <a:gd name="connsiteX6022" fmla="*/ 6482745 w 7462755"/>
              <a:gd name="connsiteY6022" fmla="*/ 4367843 h 5792782"/>
              <a:gd name="connsiteX6023" fmla="*/ 6516053 w 7462755"/>
              <a:gd name="connsiteY6023" fmla="*/ 4324475 h 5792782"/>
              <a:gd name="connsiteX6024" fmla="*/ 6502674 w 7462755"/>
              <a:gd name="connsiteY6024" fmla="*/ 4318387 h 5792782"/>
              <a:gd name="connsiteX6025" fmla="*/ 6505474 w 7462755"/>
              <a:gd name="connsiteY6025" fmla="*/ 4278762 h 5792782"/>
              <a:gd name="connsiteX6026" fmla="*/ 6540604 w 7462755"/>
              <a:gd name="connsiteY6026" fmla="*/ 4282081 h 5792782"/>
              <a:gd name="connsiteX6027" fmla="*/ 6533084 w 7462755"/>
              <a:gd name="connsiteY6027" fmla="*/ 4314415 h 5792782"/>
              <a:gd name="connsiteX6028" fmla="*/ 6593188 w 7462755"/>
              <a:gd name="connsiteY6028" fmla="*/ 4283223 h 5792782"/>
              <a:gd name="connsiteX6029" fmla="*/ 6543732 w 7462755"/>
              <a:gd name="connsiteY6029" fmla="*/ 4250369 h 5792782"/>
              <a:gd name="connsiteX6030" fmla="*/ 6560857 w 7462755"/>
              <a:gd name="connsiteY6030" fmla="*/ 4240374 h 5792782"/>
              <a:gd name="connsiteX6031" fmla="*/ 6541841 w 7462755"/>
              <a:gd name="connsiteY6031" fmla="*/ 4203548 h 5792782"/>
              <a:gd name="connsiteX6032" fmla="*/ 6534386 w 7462755"/>
              <a:gd name="connsiteY6032" fmla="*/ 4235783 h 5792782"/>
              <a:gd name="connsiteX6033" fmla="*/ 6495834 w 7462755"/>
              <a:gd name="connsiteY6033" fmla="*/ 4146797 h 5792782"/>
              <a:gd name="connsiteX6034" fmla="*/ 6460998 w 7462755"/>
              <a:gd name="connsiteY6034" fmla="*/ 4151258 h 5792782"/>
              <a:gd name="connsiteX6035" fmla="*/ 6457579 w 7462755"/>
              <a:gd name="connsiteY6035" fmla="*/ 4065461 h 5792782"/>
              <a:gd name="connsiteX6036" fmla="*/ 6432700 w 7462755"/>
              <a:gd name="connsiteY6036" fmla="*/ 4099942 h 5792782"/>
              <a:gd name="connsiteX6037" fmla="*/ 6439832 w 7462755"/>
              <a:gd name="connsiteY6037" fmla="*/ 4169491 h 5792782"/>
              <a:gd name="connsiteX6038" fmla="*/ 6423034 w 7462755"/>
              <a:gd name="connsiteY6038" fmla="*/ 4187400 h 5792782"/>
              <a:gd name="connsiteX6039" fmla="*/ 6411832 w 7462755"/>
              <a:gd name="connsiteY6039" fmla="*/ 4126089 h 5792782"/>
              <a:gd name="connsiteX6040" fmla="*/ 6364262 w 7462755"/>
              <a:gd name="connsiteY6040" fmla="*/ 4140121 h 5792782"/>
              <a:gd name="connsiteX6041" fmla="*/ 6386956 w 7462755"/>
              <a:gd name="connsiteY6041" fmla="*/ 4160699 h 5792782"/>
              <a:gd name="connsiteX6042" fmla="*/ 6388518 w 7462755"/>
              <a:gd name="connsiteY6042" fmla="*/ 4199607 h 5792782"/>
              <a:gd name="connsiteX6043" fmla="*/ 6335706 w 7462755"/>
              <a:gd name="connsiteY6043" fmla="*/ 4190753 h 5792782"/>
              <a:gd name="connsiteX6044" fmla="*/ 6341892 w 7462755"/>
              <a:gd name="connsiteY6044" fmla="*/ 4236986 h 5792782"/>
              <a:gd name="connsiteX6045" fmla="*/ 6303960 w 7462755"/>
              <a:gd name="connsiteY6045" fmla="*/ 4273063 h 5792782"/>
              <a:gd name="connsiteX6046" fmla="*/ 6313924 w 7462755"/>
              <a:gd name="connsiteY6046" fmla="*/ 4303213 h 5792782"/>
              <a:gd name="connsiteX6047" fmla="*/ 6278760 w 7462755"/>
              <a:gd name="connsiteY6047" fmla="*/ 4299860 h 5792782"/>
              <a:gd name="connsiteX6048" fmla="*/ 6294942 w 7462755"/>
              <a:gd name="connsiteY6048" fmla="*/ 4376146 h 5792782"/>
              <a:gd name="connsiteX6049" fmla="*/ 6320405 w 7462755"/>
              <a:gd name="connsiteY6049" fmla="*/ 4357229 h 5792782"/>
              <a:gd name="connsiteX6050" fmla="*/ 6317606 w 7462755"/>
              <a:gd name="connsiteY6050" fmla="*/ 4396756 h 5792782"/>
              <a:gd name="connsiteX6051" fmla="*/ 6296764 w 7462755"/>
              <a:gd name="connsiteY6051" fmla="*/ 4422902 h 5792782"/>
              <a:gd name="connsiteX6052" fmla="*/ 6319428 w 7462755"/>
              <a:gd name="connsiteY6052" fmla="*/ 4443546 h 5792782"/>
              <a:gd name="connsiteX6053" fmla="*/ 6308290 w 7462755"/>
              <a:gd name="connsiteY6053" fmla="*/ 4492024 h 5792782"/>
              <a:gd name="connsiteX6054" fmla="*/ 6341892 w 7462755"/>
              <a:gd name="connsiteY6054" fmla="*/ 4456310 h 5792782"/>
              <a:gd name="connsiteX6055" fmla="*/ 6335316 w 7462755"/>
              <a:gd name="connsiteY6055" fmla="*/ 4512049 h 5792782"/>
              <a:gd name="connsiteX6056" fmla="*/ 6395944 w 7462755"/>
              <a:gd name="connsiteY6056" fmla="*/ 4496390 h 5792782"/>
              <a:gd name="connsiteX6057" fmla="*/ 6419940 w 7462755"/>
              <a:gd name="connsiteY6057" fmla="*/ 4548225 h 5792782"/>
              <a:gd name="connsiteX6058" fmla="*/ 6389462 w 7462755"/>
              <a:gd name="connsiteY6058" fmla="*/ 4552197 h 5792782"/>
              <a:gd name="connsiteX6059" fmla="*/ 6388518 w 7462755"/>
              <a:gd name="connsiteY6059" fmla="*/ 4528689 h 5792782"/>
              <a:gd name="connsiteX6060" fmla="*/ 6349318 w 7462755"/>
              <a:gd name="connsiteY6060" fmla="*/ 4533766 h 5792782"/>
              <a:gd name="connsiteX6061" fmla="*/ 6411538 w 7462755"/>
              <a:gd name="connsiteY6061" fmla="*/ 4557113 h 5792782"/>
              <a:gd name="connsiteX6062" fmla="*/ 6416488 w 7462755"/>
              <a:gd name="connsiteY6062" fmla="*/ 4572153 h 5792782"/>
              <a:gd name="connsiteX6063" fmla="*/ 6417106 w 7462755"/>
              <a:gd name="connsiteY6063" fmla="*/ 4587816 h 5792782"/>
              <a:gd name="connsiteX6064" fmla="*/ 6403724 w 7462755"/>
              <a:gd name="connsiteY6064" fmla="*/ 4581663 h 5792782"/>
              <a:gd name="connsiteX6065" fmla="*/ 6418050 w 7462755"/>
              <a:gd name="connsiteY6065" fmla="*/ 4611095 h 5792782"/>
              <a:gd name="connsiteX6066" fmla="*/ 6405874 w 7462755"/>
              <a:gd name="connsiteY6066" fmla="*/ 4636199 h 5792782"/>
              <a:gd name="connsiteX6067" fmla="*/ 6365794 w 7462755"/>
              <a:gd name="connsiteY6067" fmla="*/ 4617771 h 5792782"/>
              <a:gd name="connsiteX6068" fmla="*/ 6386662 w 7462755"/>
              <a:gd name="connsiteY6068" fmla="*/ 4591658 h 5792782"/>
              <a:gd name="connsiteX6069" fmla="*/ 6339059 w 7462755"/>
              <a:gd name="connsiteY6069" fmla="*/ 4605595 h 5792782"/>
              <a:gd name="connsiteX6070" fmla="*/ 6340590 w 7462755"/>
              <a:gd name="connsiteY6070" fmla="*/ 4644537 h 5792782"/>
              <a:gd name="connsiteX6071" fmla="*/ 6346224 w 7462755"/>
              <a:gd name="connsiteY6071" fmla="*/ 4675172 h 5792782"/>
              <a:gd name="connsiteX6072" fmla="*/ 6367974 w 7462755"/>
              <a:gd name="connsiteY6072" fmla="*/ 4672437 h 5792782"/>
              <a:gd name="connsiteX6073" fmla="*/ 6365141 w 7462755"/>
              <a:gd name="connsiteY6073" fmla="*/ 4711932 h 5792782"/>
              <a:gd name="connsiteX6074" fmla="*/ 6402162 w 7462755"/>
              <a:gd name="connsiteY6074" fmla="*/ 4652382 h 5792782"/>
              <a:gd name="connsiteX6075" fmla="*/ 6424890 w 7462755"/>
              <a:gd name="connsiteY6075" fmla="*/ 4672991 h 5792782"/>
              <a:gd name="connsiteX6076" fmla="*/ 6403724 w 7462755"/>
              <a:gd name="connsiteY6076" fmla="*/ 4691388 h 5792782"/>
              <a:gd name="connsiteX6077" fmla="*/ 6418344 w 7462755"/>
              <a:gd name="connsiteY6077" fmla="*/ 4728573 h 5792782"/>
              <a:gd name="connsiteX6078" fmla="*/ 6418962 w 7462755"/>
              <a:gd name="connsiteY6078" fmla="*/ 4853926 h 5792782"/>
              <a:gd name="connsiteX6079" fmla="*/ 6395356 w 7462755"/>
              <a:gd name="connsiteY6079" fmla="*/ 4809840 h 5792782"/>
              <a:gd name="connsiteX6080" fmla="*/ 6392880 w 7462755"/>
              <a:gd name="connsiteY6080" fmla="*/ 4857280 h 5792782"/>
              <a:gd name="connsiteX6081" fmla="*/ 6361462 w 7462755"/>
              <a:gd name="connsiteY6081" fmla="*/ 4837744 h 5792782"/>
              <a:gd name="connsiteX6082" fmla="*/ 6382266 w 7462755"/>
              <a:gd name="connsiteY6082" fmla="*/ 4811566 h 5792782"/>
              <a:gd name="connsiteX6083" fmla="*/ 6372596 w 7462755"/>
              <a:gd name="connsiteY6083" fmla="*/ 4789262 h 5792782"/>
              <a:gd name="connsiteX6084" fmla="*/ 6352702 w 7462755"/>
              <a:gd name="connsiteY6084" fmla="*/ 4838852 h 5792782"/>
              <a:gd name="connsiteX6085" fmla="*/ 6350226 w 7462755"/>
              <a:gd name="connsiteY6085" fmla="*/ 4776433 h 5792782"/>
              <a:gd name="connsiteX6086" fmla="*/ 6329128 w 7462755"/>
              <a:gd name="connsiteY6086" fmla="*/ 4794864 h 5792782"/>
              <a:gd name="connsiteX6087" fmla="*/ 6286509 w 7462755"/>
              <a:gd name="connsiteY6087" fmla="*/ 4714083 h 5792782"/>
              <a:gd name="connsiteX6088" fmla="*/ 6298296 w 7462755"/>
              <a:gd name="connsiteY6088" fmla="*/ 4681263 h 5792782"/>
              <a:gd name="connsiteX6089" fmla="*/ 6265671 w 7462755"/>
              <a:gd name="connsiteY6089" fmla="*/ 4630600 h 5792782"/>
              <a:gd name="connsiteX6090" fmla="*/ 6286803 w 7462755"/>
              <a:gd name="connsiteY6090" fmla="*/ 4612203 h 5792782"/>
              <a:gd name="connsiteX6091" fmla="*/ 6314184 w 7462755"/>
              <a:gd name="connsiteY6091" fmla="*/ 4640072 h 5792782"/>
              <a:gd name="connsiteX6092" fmla="*/ 6253235 w 7462755"/>
              <a:gd name="connsiteY6092" fmla="*/ 4538196 h 5792782"/>
              <a:gd name="connsiteX6093" fmla="*/ 6299598 w 7462755"/>
              <a:gd name="connsiteY6093" fmla="*/ 4493101 h 5792782"/>
              <a:gd name="connsiteX6094" fmla="*/ 6307706 w 7462755"/>
              <a:gd name="connsiteY6094" fmla="*/ 4476365 h 5792782"/>
              <a:gd name="connsiteX6095" fmla="*/ 6286218 w 7462755"/>
              <a:gd name="connsiteY6095" fmla="*/ 4486979 h 5792782"/>
              <a:gd name="connsiteX6096" fmla="*/ 6254178 w 7462755"/>
              <a:gd name="connsiteY6096" fmla="*/ 4451815 h 5792782"/>
              <a:gd name="connsiteX6097" fmla="*/ 6266648 w 7462755"/>
              <a:gd name="connsiteY6097" fmla="*/ 4434559 h 5792782"/>
              <a:gd name="connsiteX6098" fmla="*/ 6252941 w 7462755"/>
              <a:gd name="connsiteY6098" fmla="*/ 4420687 h 5792782"/>
              <a:gd name="connsiteX6099" fmla="*/ 6249848 w 7462755"/>
              <a:gd name="connsiteY6099" fmla="*/ 4452464 h 5792782"/>
              <a:gd name="connsiteX6100" fmla="*/ 6180168 w 7462755"/>
              <a:gd name="connsiteY6100" fmla="*/ 4461256 h 5792782"/>
              <a:gd name="connsiteX6101" fmla="*/ 6169588 w 7462755"/>
              <a:gd name="connsiteY6101" fmla="*/ 4415608 h 5792782"/>
              <a:gd name="connsiteX6102" fmla="*/ 6117329 w 7462755"/>
              <a:gd name="connsiteY6102" fmla="*/ 4422249 h 5792782"/>
              <a:gd name="connsiteX6103" fmla="*/ 6180462 w 7462755"/>
              <a:gd name="connsiteY6103" fmla="*/ 4359380 h 5792782"/>
              <a:gd name="connsiteX6104" fmla="*/ 6218720 w 7462755"/>
              <a:gd name="connsiteY6104" fmla="*/ 4330922 h 5792782"/>
              <a:gd name="connsiteX6105" fmla="*/ 6204459 w 7462755"/>
              <a:gd name="connsiteY6105" fmla="*/ 4301487 h 5792782"/>
              <a:gd name="connsiteX6106" fmla="*/ 6166201 w 7462755"/>
              <a:gd name="connsiteY6106" fmla="*/ 4329780 h 5792782"/>
              <a:gd name="connsiteX6107" fmla="*/ 6146925 w 7462755"/>
              <a:gd name="connsiteY6107" fmla="*/ 4285304 h 5792782"/>
              <a:gd name="connsiteX6108" fmla="*/ 6159364 w 7462755"/>
              <a:gd name="connsiteY6108" fmla="*/ 4268114 h 5792782"/>
              <a:gd name="connsiteX6109" fmla="*/ 6135692 w 7462755"/>
              <a:gd name="connsiteY6109" fmla="*/ 4224092 h 5792782"/>
              <a:gd name="connsiteX6110" fmla="*/ 6095548 w 7462755"/>
              <a:gd name="connsiteY6110" fmla="*/ 4315423 h 5792782"/>
              <a:gd name="connsiteX6111" fmla="*/ 6085648 w 7462755"/>
              <a:gd name="connsiteY6111" fmla="*/ 4285274 h 5792782"/>
              <a:gd name="connsiteX6112" fmla="*/ 6027170 w 7462755"/>
              <a:gd name="connsiteY6112" fmla="*/ 4355407 h 5792782"/>
              <a:gd name="connsiteX6113" fmla="*/ 6040522 w 7462755"/>
              <a:gd name="connsiteY6113" fmla="*/ 4361526 h 5792782"/>
              <a:gd name="connsiteX6114" fmla="*/ 6022809 w 7462755"/>
              <a:gd name="connsiteY6114" fmla="*/ 4465652 h 5792782"/>
              <a:gd name="connsiteX6115" fmla="*/ 5994190 w 7462755"/>
              <a:gd name="connsiteY6115" fmla="*/ 4406621 h 5792782"/>
              <a:gd name="connsiteX6116" fmla="*/ 6011316 w 7462755"/>
              <a:gd name="connsiteY6116" fmla="*/ 4396595 h 5792782"/>
              <a:gd name="connsiteX6117" fmla="*/ 5996402 w 7462755"/>
              <a:gd name="connsiteY6117" fmla="*/ 4351531 h 5792782"/>
              <a:gd name="connsiteX6118" fmla="*/ 6013532 w 7462755"/>
              <a:gd name="connsiteY6118" fmla="*/ 4341471 h 5792782"/>
              <a:gd name="connsiteX6119" fmla="*/ 6006726 w 7462755"/>
              <a:gd name="connsiteY6119" fmla="*/ 4279736 h 5792782"/>
              <a:gd name="connsiteX6120" fmla="*/ 5982729 w 7462755"/>
              <a:gd name="connsiteY6120" fmla="*/ 4227900 h 5792782"/>
              <a:gd name="connsiteX6121" fmla="*/ 5916796 w 7462755"/>
              <a:gd name="connsiteY6121" fmla="*/ 4220708 h 5792782"/>
              <a:gd name="connsiteX6122" fmla="*/ 5922690 w 7462755"/>
              <a:gd name="connsiteY6122" fmla="*/ 4259062 h 5792782"/>
              <a:gd name="connsiteX6123" fmla="*/ 5898139 w 7462755"/>
              <a:gd name="connsiteY6123" fmla="*/ 4191632 h 5792782"/>
              <a:gd name="connsiteX6124" fmla="*/ 5890684 w 7462755"/>
              <a:gd name="connsiteY6124" fmla="*/ 4223962 h 5792782"/>
              <a:gd name="connsiteX6125" fmla="*/ 5880425 w 7462755"/>
              <a:gd name="connsiteY6125" fmla="*/ 4186094 h 5792782"/>
              <a:gd name="connsiteX6126" fmla="*/ 5873264 w 7462755"/>
              <a:gd name="connsiteY6126" fmla="*/ 4226208 h 5792782"/>
              <a:gd name="connsiteX6127" fmla="*/ 5846823 w 7462755"/>
              <a:gd name="connsiteY6127" fmla="*/ 4221782 h 5792782"/>
              <a:gd name="connsiteX6128" fmla="*/ 5805146 w 7462755"/>
              <a:gd name="connsiteY6128" fmla="*/ 4383732 h 5792782"/>
              <a:gd name="connsiteX6129" fmla="*/ 5788349 w 7462755"/>
              <a:gd name="connsiteY6129" fmla="*/ 4401541 h 5792782"/>
              <a:gd name="connsiteX6130" fmla="*/ 5765946 w 7462755"/>
              <a:gd name="connsiteY6130" fmla="*/ 4388681 h 5792782"/>
              <a:gd name="connsiteX6131" fmla="*/ 5758459 w 7462755"/>
              <a:gd name="connsiteY6131" fmla="*/ 4421012 h 5792782"/>
              <a:gd name="connsiteX6132" fmla="*/ 5735146 w 7462755"/>
              <a:gd name="connsiteY6132" fmla="*/ 4384744 h 5792782"/>
              <a:gd name="connsiteX6133" fmla="*/ 5740386 w 7462755"/>
              <a:gd name="connsiteY6133" fmla="*/ 4407599 h 5792782"/>
              <a:gd name="connsiteX6134" fmla="*/ 5705550 w 7462755"/>
              <a:gd name="connsiteY6134" fmla="*/ 4412025 h 5792782"/>
              <a:gd name="connsiteX6135" fmla="*/ 5696854 w 7462755"/>
              <a:gd name="connsiteY6135" fmla="*/ 4413198 h 5792782"/>
              <a:gd name="connsiteX6136" fmla="*/ 5675726 w 7462755"/>
              <a:gd name="connsiteY6136" fmla="*/ 4431561 h 5792782"/>
              <a:gd name="connsiteX6137" fmla="*/ 5710856 w 7462755"/>
              <a:gd name="connsiteY6137" fmla="*/ 4434884 h 5792782"/>
              <a:gd name="connsiteX6138" fmla="*/ 5725182 w 7462755"/>
              <a:gd name="connsiteY6138" fmla="*/ 4464384 h 5792782"/>
              <a:gd name="connsiteX6139" fmla="*/ 5713036 w 7462755"/>
              <a:gd name="connsiteY6139" fmla="*/ 4489454 h 5792782"/>
              <a:gd name="connsiteX6140" fmla="*/ 5690376 w 7462755"/>
              <a:gd name="connsiteY6140" fmla="*/ 4468811 h 5792782"/>
              <a:gd name="connsiteX6141" fmla="*/ 5674778 w 7462755"/>
              <a:gd name="connsiteY6141" fmla="*/ 4517782 h 5792782"/>
              <a:gd name="connsiteX6142" fmla="*/ 5679762 w 7462755"/>
              <a:gd name="connsiteY6142" fmla="*/ 4532856 h 5792782"/>
              <a:gd name="connsiteX6143" fmla="*/ 5743839 w 7462755"/>
              <a:gd name="connsiteY6143" fmla="*/ 4493361 h 5792782"/>
              <a:gd name="connsiteX6144" fmla="*/ 5740096 w 7462755"/>
              <a:gd name="connsiteY6144" fmla="*/ 4509509 h 5792782"/>
              <a:gd name="connsiteX6145" fmla="*/ 5799807 w 7462755"/>
              <a:gd name="connsiteY6145" fmla="*/ 4470503 h 5792782"/>
              <a:gd name="connsiteX6146" fmla="*/ 5827160 w 7462755"/>
              <a:gd name="connsiteY6146" fmla="*/ 4498441 h 5792782"/>
              <a:gd name="connsiteX6147" fmla="*/ 5819702 w 7462755"/>
              <a:gd name="connsiteY6147" fmla="*/ 4530706 h 5792782"/>
              <a:gd name="connsiteX6148" fmla="*/ 5797954 w 7462755"/>
              <a:gd name="connsiteY6148" fmla="*/ 4533410 h 5792782"/>
              <a:gd name="connsiteX6149" fmla="*/ 5828394 w 7462755"/>
              <a:gd name="connsiteY6149" fmla="*/ 4529568 h 5792782"/>
              <a:gd name="connsiteX6150" fmla="*/ 5833704 w 7462755"/>
              <a:gd name="connsiteY6150" fmla="*/ 4552358 h 5792782"/>
              <a:gd name="connsiteX6151" fmla="*/ 5811662 w 7462755"/>
              <a:gd name="connsiteY6151" fmla="*/ 4657072 h 5792782"/>
              <a:gd name="connsiteX6152" fmla="*/ 5800426 w 7462755"/>
              <a:gd name="connsiteY6152" fmla="*/ 4705420 h 5792782"/>
              <a:gd name="connsiteX6153" fmla="*/ 5765265 w 7462755"/>
              <a:gd name="connsiteY6153" fmla="*/ 4702132 h 5792782"/>
              <a:gd name="connsiteX6154" fmla="*/ 5733580 w 7462755"/>
              <a:gd name="connsiteY6154" fmla="*/ 4784507 h 5792782"/>
              <a:gd name="connsiteX6155" fmla="*/ 5707762 w 7462755"/>
              <a:gd name="connsiteY6155" fmla="*/ 4795644 h 5792782"/>
              <a:gd name="connsiteX6156" fmla="*/ 5720495 w 7462755"/>
              <a:gd name="connsiteY6156" fmla="*/ 4786202 h 5792782"/>
              <a:gd name="connsiteX6157" fmla="*/ 5706524 w 7462755"/>
              <a:gd name="connsiteY6157" fmla="*/ 4764551 h 5792782"/>
              <a:gd name="connsiteX6158" fmla="*/ 5726744 w 7462755"/>
              <a:gd name="connsiteY6158" fmla="*/ 4722680 h 5792782"/>
              <a:gd name="connsiteX6159" fmla="*/ 5673835 w 7462755"/>
              <a:gd name="connsiteY6159" fmla="*/ 4713659 h 5792782"/>
              <a:gd name="connsiteX6160" fmla="*/ 5647138 w 7462755"/>
              <a:gd name="connsiteY6160" fmla="*/ 4701578 h 5792782"/>
              <a:gd name="connsiteX6161" fmla="*/ 5637468 w 7462755"/>
              <a:gd name="connsiteY6161" fmla="*/ 4679243 h 5792782"/>
              <a:gd name="connsiteX6162" fmla="*/ 5655246 w 7462755"/>
              <a:gd name="connsiteY6162" fmla="*/ 4684842 h 5792782"/>
              <a:gd name="connsiteX6163" fmla="*/ 5627537 w 7462755"/>
              <a:gd name="connsiteY6163" fmla="*/ 4649223 h 5792782"/>
              <a:gd name="connsiteX6164" fmla="*/ 5630630 w 7462755"/>
              <a:gd name="connsiteY6164" fmla="*/ 4617412 h 5792782"/>
              <a:gd name="connsiteX6165" fmla="*/ 5559390 w 7462755"/>
              <a:gd name="connsiteY6165" fmla="*/ 4587392 h 5792782"/>
              <a:gd name="connsiteX6166" fmla="*/ 5551640 w 7462755"/>
              <a:gd name="connsiteY6166" fmla="*/ 4611813 h 5792782"/>
              <a:gd name="connsiteX6167" fmla="*/ 5519894 w 7462755"/>
              <a:gd name="connsiteY6167" fmla="*/ 4584528 h 5792782"/>
              <a:gd name="connsiteX6168" fmla="*/ 5509051 w 7462755"/>
              <a:gd name="connsiteY6168" fmla="*/ 4531130 h 5792782"/>
              <a:gd name="connsiteX6169" fmla="*/ 5493194 w 7462755"/>
              <a:gd name="connsiteY6169" fmla="*/ 4572318 h 5792782"/>
              <a:gd name="connsiteX6170" fmla="*/ 5465812 w 7462755"/>
              <a:gd name="connsiteY6170" fmla="*/ 4544414 h 5792782"/>
              <a:gd name="connsiteX6171" fmla="*/ 5488472 w 7462755"/>
              <a:gd name="connsiteY6171" fmla="*/ 4565091 h 5792782"/>
              <a:gd name="connsiteX6172" fmla="*/ 5457086 w 7462755"/>
              <a:gd name="connsiteY6172" fmla="*/ 4545555 h 5792782"/>
              <a:gd name="connsiteX6173" fmla="*/ 5469231 w 7462755"/>
              <a:gd name="connsiteY6173" fmla="*/ 4520482 h 5792782"/>
              <a:gd name="connsiteX6174" fmla="*/ 5387766 w 7462755"/>
              <a:gd name="connsiteY6174" fmla="*/ 4452563 h 5792782"/>
              <a:gd name="connsiteX6175" fmla="*/ 5362272 w 7462755"/>
              <a:gd name="connsiteY6175" fmla="*/ 4471514 h 5792782"/>
              <a:gd name="connsiteX6176" fmla="*/ 5371586 w 7462755"/>
              <a:gd name="connsiteY6176" fmla="*/ 4486036 h 5792782"/>
              <a:gd name="connsiteX6177" fmla="*/ 5315290 w 7462755"/>
              <a:gd name="connsiteY6177" fmla="*/ 4500980 h 5792782"/>
              <a:gd name="connsiteX6178" fmla="*/ 5316528 w 7462755"/>
              <a:gd name="connsiteY6178" fmla="*/ 4532173 h 5792782"/>
              <a:gd name="connsiteX6179" fmla="*/ 5324342 w 7462755"/>
              <a:gd name="connsiteY6179" fmla="*/ 4507653 h 5792782"/>
              <a:gd name="connsiteX6180" fmla="*/ 5351104 w 7462755"/>
              <a:gd name="connsiteY6180" fmla="*/ 4519928 h 5792782"/>
              <a:gd name="connsiteX6181" fmla="*/ 5353548 w 7462755"/>
              <a:gd name="connsiteY6181" fmla="*/ 4582248 h 5792782"/>
              <a:gd name="connsiteX6182" fmla="*/ 5431298 w 7462755"/>
              <a:gd name="connsiteY6182" fmla="*/ 4556658 h 5792782"/>
              <a:gd name="connsiteX6183" fmla="*/ 5341727 w 7462755"/>
              <a:gd name="connsiteY6183" fmla="*/ 4615231 h 5792782"/>
              <a:gd name="connsiteX6184" fmla="*/ 5347330 w 7462755"/>
              <a:gd name="connsiteY6184" fmla="*/ 4645740 h 5792782"/>
              <a:gd name="connsiteX6185" fmla="*/ 5339546 w 7462755"/>
              <a:gd name="connsiteY6185" fmla="*/ 4670321 h 5792782"/>
              <a:gd name="connsiteX6186" fmla="*/ 5317796 w 7462755"/>
              <a:gd name="connsiteY6186" fmla="*/ 4672991 h 5792782"/>
              <a:gd name="connsiteX6187" fmla="*/ 5355110 w 7462755"/>
              <a:gd name="connsiteY6187" fmla="*/ 4730914 h 5792782"/>
              <a:gd name="connsiteX6188" fmla="*/ 5390568 w 7462755"/>
              <a:gd name="connsiteY6188" fmla="*/ 4742051 h 5792782"/>
              <a:gd name="connsiteX6189" fmla="*/ 5348239 w 7462755"/>
              <a:gd name="connsiteY6189" fmla="*/ 4669183 h 5792782"/>
              <a:gd name="connsiteX6190" fmla="*/ 5370968 w 7462755"/>
              <a:gd name="connsiteY6190" fmla="*/ 4689727 h 5792782"/>
              <a:gd name="connsiteX6191" fmla="*/ 5360060 w 7462755"/>
              <a:gd name="connsiteY6191" fmla="*/ 4636298 h 5792782"/>
              <a:gd name="connsiteX6192" fmla="*/ 5398024 w 7462755"/>
              <a:gd name="connsiteY6192" fmla="*/ 4709816 h 5792782"/>
              <a:gd name="connsiteX6193" fmla="*/ 5419480 w 7462755"/>
              <a:gd name="connsiteY6193" fmla="*/ 4699237 h 5792782"/>
              <a:gd name="connsiteX6194" fmla="*/ 5429476 w 7462755"/>
              <a:gd name="connsiteY6194" fmla="*/ 4729256 h 5792782"/>
              <a:gd name="connsiteX6195" fmla="*/ 5422250 w 7462755"/>
              <a:gd name="connsiteY6195" fmla="*/ 4769367 h 5792782"/>
              <a:gd name="connsiteX6196" fmla="*/ 5442500 w 7462755"/>
              <a:gd name="connsiteY6196" fmla="*/ 4837286 h 5792782"/>
              <a:gd name="connsiteX6197" fmla="*/ 5498762 w 7462755"/>
              <a:gd name="connsiteY6197" fmla="*/ 4822276 h 5792782"/>
              <a:gd name="connsiteX6198" fmla="*/ 5492868 w 7462755"/>
              <a:gd name="connsiteY6198" fmla="*/ 4783892 h 5792782"/>
              <a:gd name="connsiteX6199" fmla="*/ 5512110 w 7462755"/>
              <a:gd name="connsiteY6199" fmla="*/ 4828368 h 5792782"/>
              <a:gd name="connsiteX6200" fmla="*/ 5457086 w 7462755"/>
              <a:gd name="connsiteY6200" fmla="*/ 4874635 h 5792782"/>
              <a:gd name="connsiteX6201" fmla="*/ 5479490 w 7462755"/>
              <a:gd name="connsiteY6201" fmla="*/ 4887395 h 5792782"/>
              <a:gd name="connsiteX6202" fmla="*/ 5447808 w 7462755"/>
              <a:gd name="connsiteY6202" fmla="*/ 4860114 h 5792782"/>
              <a:gd name="connsiteX6203" fmla="*/ 5400498 w 7462755"/>
              <a:gd name="connsiteY6203" fmla="*/ 4881830 h 5792782"/>
              <a:gd name="connsiteX6204" fmla="*/ 5418243 w 7462755"/>
              <a:gd name="connsiteY6204" fmla="*/ 4887395 h 5792782"/>
              <a:gd name="connsiteX6205" fmla="*/ 5406392 w 7462755"/>
              <a:gd name="connsiteY6205" fmla="*/ 4920283 h 5792782"/>
              <a:gd name="connsiteX6206" fmla="*/ 5400204 w 7462755"/>
              <a:gd name="connsiteY6206" fmla="*/ 4874081 h 5792782"/>
              <a:gd name="connsiteX6207" fmla="*/ 5391447 w 7462755"/>
              <a:gd name="connsiteY6207" fmla="*/ 4875123 h 5792782"/>
              <a:gd name="connsiteX6208" fmla="*/ 5388059 w 7462755"/>
              <a:gd name="connsiteY6208" fmla="*/ 4899052 h 5792782"/>
              <a:gd name="connsiteX6209" fmla="*/ 5378163 w 7462755"/>
              <a:gd name="connsiteY6209" fmla="*/ 4869001 h 5792782"/>
              <a:gd name="connsiteX6210" fmla="*/ 5338962 w 7462755"/>
              <a:gd name="connsiteY6210" fmla="*/ 4873951 h 5792782"/>
              <a:gd name="connsiteX6211" fmla="*/ 5373473 w 7462755"/>
              <a:gd name="connsiteY6211" fmla="*/ 4861806 h 5792782"/>
              <a:gd name="connsiteX6212" fmla="*/ 5301972 w 7462755"/>
              <a:gd name="connsiteY6212" fmla="*/ 4823872 h 5792782"/>
              <a:gd name="connsiteX6213" fmla="*/ 5325254 w 7462755"/>
              <a:gd name="connsiteY6213" fmla="*/ 4860079 h 5792782"/>
              <a:gd name="connsiteX6214" fmla="*/ 5248444 w 7462755"/>
              <a:gd name="connsiteY6214" fmla="*/ 4908951 h 5792782"/>
              <a:gd name="connsiteX6215" fmla="*/ 5254044 w 7462755"/>
              <a:gd name="connsiteY6215" fmla="*/ 4939689 h 5792782"/>
              <a:gd name="connsiteX6216" fmla="*/ 5214876 w 7462755"/>
              <a:gd name="connsiteY6216" fmla="*/ 4944765 h 5792782"/>
              <a:gd name="connsiteX6217" fmla="*/ 5238190 w 7462755"/>
              <a:gd name="connsiteY6217" fmla="*/ 4980842 h 5792782"/>
              <a:gd name="connsiteX6218" fmla="*/ 5194332 w 7462755"/>
              <a:gd name="connsiteY6218" fmla="*/ 4978627 h 5792782"/>
              <a:gd name="connsiteX6219" fmla="*/ 5211752 w 7462755"/>
              <a:gd name="connsiteY6219" fmla="*/ 4976381 h 5792782"/>
              <a:gd name="connsiteX6220" fmla="*/ 5178180 w 7462755"/>
              <a:gd name="connsiteY6220" fmla="*/ 5012133 h 5792782"/>
              <a:gd name="connsiteX6221" fmla="*/ 5175969 w 7462755"/>
              <a:gd name="connsiteY6221" fmla="*/ 4957529 h 5792782"/>
              <a:gd name="connsiteX6222" fmla="*/ 5154837 w 7462755"/>
              <a:gd name="connsiteY6222" fmla="*/ 4975862 h 5792782"/>
              <a:gd name="connsiteX6223" fmla="*/ 5109124 w 7462755"/>
              <a:gd name="connsiteY6223" fmla="*/ 4926860 h 5792782"/>
              <a:gd name="connsiteX6224" fmla="*/ 5231090 w 7462755"/>
              <a:gd name="connsiteY6224" fmla="*/ 4911296 h 5792782"/>
              <a:gd name="connsiteX6225" fmla="*/ 5170366 w 7462755"/>
              <a:gd name="connsiteY6225" fmla="*/ 4926891 h 5792782"/>
              <a:gd name="connsiteX6226" fmla="*/ 5156140 w 7462755"/>
              <a:gd name="connsiteY6226" fmla="*/ 4897459 h 5792782"/>
              <a:gd name="connsiteX6227" fmla="*/ 5065297 w 7462755"/>
              <a:gd name="connsiteY6227" fmla="*/ 4924614 h 5792782"/>
              <a:gd name="connsiteX6228" fmla="*/ 5059988 w 7462755"/>
              <a:gd name="connsiteY6228" fmla="*/ 4901821 h 5792782"/>
              <a:gd name="connsiteX6229" fmla="*/ 5008707 w 7462755"/>
              <a:gd name="connsiteY6229" fmla="*/ 4931875 h 5792782"/>
              <a:gd name="connsiteX6230" fmla="*/ 5022938 w 7462755"/>
              <a:gd name="connsiteY6230" fmla="*/ 4961405 h 5792782"/>
              <a:gd name="connsiteX6231" fmla="*/ 4996565 w 7462755"/>
              <a:gd name="connsiteY6231" fmla="*/ 4956975 h 5792782"/>
              <a:gd name="connsiteX6232" fmla="*/ 4998093 w 7462755"/>
              <a:gd name="connsiteY6232" fmla="*/ 4995951 h 5792782"/>
              <a:gd name="connsiteX6233" fmla="*/ 4962344 w 7462755"/>
              <a:gd name="connsiteY6233" fmla="*/ 4977000 h 5792782"/>
              <a:gd name="connsiteX6234" fmla="*/ 4922554 w 7462755"/>
              <a:gd name="connsiteY6234" fmla="*/ 5076080 h 5792782"/>
              <a:gd name="connsiteX6235" fmla="*/ 4947105 w 7462755"/>
              <a:gd name="connsiteY6235" fmla="*/ 5033785 h 5792782"/>
              <a:gd name="connsiteX6236" fmla="*/ 4925354 w 7462755"/>
              <a:gd name="connsiteY6236" fmla="*/ 5036486 h 5792782"/>
              <a:gd name="connsiteX6237" fmla="*/ 4946196 w 7462755"/>
              <a:gd name="connsiteY6237" fmla="*/ 5010308 h 5792782"/>
              <a:gd name="connsiteX6238" fmla="*/ 4964525 w 7462755"/>
              <a:gd name="connsiteY6238" fmla="*/ 5031539 h 5792782"/>
              <a:gd name="connsiteX6239" fmla="*/ 4947430 w 7462755"/>
              <a:gd name="connsiteY6239" fmla="*/ 5041599 h 5792782"/>
              <a:gd name="connsiteX6240" fmla="*/ 4943686 w 7462755"/>
              <a:gd name="connsiteY6240" fmla="*/ 5057683 h 5792782"/>
              <a:gd name="connsiteX6241" fmla="*/ 4973836 w 7462755"/>
              <a:gd name="connsiteY6241" fmla="*/ 5046026 h 5792782"/>
              <a:gd name="connsiteX6242" fmla="*/ 5003986 w 7462755"/>
              <a:gd name="connsiteY6242" fmla="*/ 5034370 h 5792782"/>
              <a:gd name="connsiteX6243" fmla="*/ 5048790 w 7462755"/>
              <a:gd name="connsiteY6243" fmla="*/ 5059993 h 5792782"/>
              <a:gd name="connsiteX6244" fmla="*/ 5034430 w 7462755"/>
              <a:gd name="connsiteY6244" fmla="*/ 5030463 h 5792782"/>
              <a:gd name="connsiteX6245" fmla="*/ 5096066 w 7462755"/>
              <a:gd name="connsiteY6245" fmla="*/ 5038311 h 5792782"/>
              <a:gd name="connsiteX6246" fmla="*/ 5243820 w 7462755"/>
              <a:gd name="connsiteY6246" fmla="*/ 5121240 h 5792782"/>
              <a:gd name="connsiteX6247" fmla="*/ 5223538 w 7462755"/>
              <a:gd name="connsiteY6247" fmla="*/ 5162981 h 5792782"/>
              <a:gd name="connsiteX6248" fmla="*/ 5278953 w 7462755"/>
              <a:gd name="connsiteY6248" fmla="*/ 5124593 h 5792782"/>
              <a:gd name="connsiteX6249" fmla="*/ 5280190 w 7462755"/>
              <a:gd name="connsiteY6249" fmla="*/ 5155755 h 5792782"/>
              <a:gd name="connsiteX6250" fmla="*/ 5237570 w 7462755"/>
              <a:gd name="connsiteY6250" fmla="*/ 5184797 h 5792782"/>
              <a:gd name="connsiteX6251" fmla="*/ 5252156 w 7462755"/>
              <a:gd name="connsiteY6251" fmla="*/ 5222012 h 5792782"/>
              <a:gd name="connsiteX6252" fmla="*/ 5263358 w 7462755"/>
              <a:gd name="connsiteY6252" fmla="*/ 5173595 h 5792782"/>
              <a:gd name="connsiteX6253" fmla="*/ 5297904 w 7462755"/>
              <a:gd name="connsiteY6253" fmla="*/ 5161289 h 5792782"/>
              <a:gd name="connsiteX6254" fmla="*/ 5313792 w 7462755"/>
              <a:gd name="connsiteY6254" fmla="*/ 5229826 h 5792782"/>
              <a:gd name="connsiteX6255" fmla="*/ 5309862 w 7462755"/>
              <a:gd name="connsiteY6255" fmla="*/ 5245604 h 5792782"/>
              <a:gd name="connsiteX6256" fmla="*/ 5309950 w 7462755"/>
              <a:gd name="connsiteY6256" fmla="*/ 5246038 h 5792782"/>
              <a:gd name="connsiteX6257" fmla="*/ 5309748 w 7462755"/>
              <a:gd name="connsiteY6257" fmla="*/ 5246066 h 5792782"/>
              <a:gd name="connsiteX6258" fmla="*/ 5309748 w 7462755"/>
              <a:gd name="connsiteY6258" fmla="*/ 5246067 h 5792782"/>
              <a:gd name="connsiteX6259" fmla="*/ 5305910 w 7462755"/>
              <a:gd name="connsiteY6259" fmla="*/ 5261470 h 5792782"/>
              <a:gd name="connsiteX6260" fmla="*/ 5284846 w 7462755"/>
              <a:gd name="connsiteY6260" fmla="*/ 5272675 h 5792782"/>
              <a:gd name="connsiteX6261" fmla="*/ 5286702 w 7462755"/>
              <a:gd name="connsiteY6261" fmla="*/ 5319527 h 5792782"/>
              <a:gd name="connsiteX6262" fmla="*/ 5264627 w 7462755"/>
              <a:gd name="connsiteY6262" fmla="*/ 5314447 h 5792782"/>
              <a:gd name="connsiteX6263" fmla="*/ 5245645 w 7462755"/>
              <a:gd name="connsiteY6263" fmla="*/ 5387381 h 5792782"/>
              <a:gd name="connsiteX6264" fmla="*/ 5253134 w 7462755"/>
              <a:gd name="connsiteY6264" fmla="*/ 5355084 h 5792782"/>
              <a:gd name="connsiteX6265" fmla="*/ 5045632 w 7462755"/>
              <a:gd name="connsiteY6265" fmla="*/ 5311128 h 5792782"/>
              <a:gd name="connsiteX6266" fmla="*/ 5007408 w 7462755"/>
              <a:gd name="connsiteY6266" fmla="*/ 5339486 h 5792782"/>
              <a:gd name="connsiteX6267" fmla="*/ 4997802 w 7462755"/>
              <a:gd name="connsiteY6267" fmla="*/ 5317216 h 5792782"/>
              <a:gd name="connsiteX6268" fmla="*/ 5010532 w 7462755"/>
              <a:gd name="connsiteY6268" fmla="*/ 5307740 h 5792782"/>
              <a:gd name="connsiteX6269" fmla="*/ 4926267 w 7462755"/>
              <a:gd name="connsiteY6269" fmla="*/ 5279252 h 5792782"/>
              <a:gd name="connsiteX6270" fmla="*/ 4940853 w 7462755"/>
              <a:gd name="connsiteY6270" fmla="*/ 5316631 h 5792782"/>
              <a:gd name="connsiteX6271" fmla="*/ 4918778 w 7462755"/>
              <a:gd name="connsiteY6271" fmla="*/ 5311552 h 5792782"/>
              <a:gd name="connsiteX6272" fmla="*/ 4922230 w 7462755"/>
              <a:gd name="connsiteY6272" fmla="*/ 5287586 h 5792782"/>
              <a:gd name="connsiteX6273" fmla="*/ 4874011 w 7462755"/>
              <a:gd name="connsiteY6273" fmla="*/ 5285925 h 5792782"/>
              <a:gd name="connsiteX6274" fmla="*/ 4872774 w 7462755"/>
              <a:gd name="connsiteY6274" fmla="*/ 5254797 h 5792782"/>
              <a:gd name="connsiteX6275" fmla="*/ 4902923 w 7462755"/>
              <a:gd name="connsiteY6275" fmla="*/ 5243011 h 5792782"/>
              <a:gd name="connsiteX6276" fmla="*/ 4862809 w 7462755"/>
              <a:gd name="connsiteY6276" fmla="*/ 5224682 h 5792782"/>
              <a:gd name="connsiteX6277" fmla="*/ 4860918 w 7462755"/>
              <a:gd name="connsiteY6277" fmla="*/ 5177892 h 5792782"/>
              <a:gd name="connsiteX6278" fmla="*/ 4817096 w 7462755"/>
              <a:gd name="connsiteY6278" fmla="*/ 5175615 h 5792782"/>
              <a:gd name="connsiteX6279" fmla="*/ 4800620 w 7462755"/>
              <a:gd name="connsiteY6279" fmla="*/ 5201369 h 5792782"/>
              <a:gd name="connsiteX6280" fmla="*/ 4822664 w 7462755"/>
              <a:gd name="connsiteY6280" fmla="*/ 5206353 h 5792782"/>
              <a:gd name="connsiteX6281" fmla="*/ 4742436 w 7462755"/>
              <a:gd name="connsiteY6281" fmla="*/ 5169459 h 5792782"/>
              <a:gd name="connsiteX6282" fmla="*/ 4837281 w 7462755"/>
              <a:gd name="connsiteY6282" fmla="*/ 5133970 h 5792782"/>
              <a:gd name="connsiteX6283" fmla="*/ 4885178 w 7462755"/>
              <a:gd name="connsiteY6283" fmla="*/ 5127782 h 5792782"/>
              <a:gd name="connsiteX6284" fmla="*/ 4860010 w 7462755"/>
              <a:gd name="connsiteY6284" fmla="*/ 5154517 h 5792782"/>
              <a:gd name="connsiteX6285" fmla="*/ 4921580 w 7462755"/>
              <a:gd name="connsiteY6285" fmla="*/ 5162297 h 5792782"/>
              <a:gd name="connsiteX6286" fmla="*/ 4866262 w 7462755"/>
              <a:gd name="connsiteY6286" fmla="*/ 5091056 h 5792782"/>
              <a:gd name="connsiteX6287" fmla="*/ 4845064 w 7462755"/>
              <a:gd name="connsiteY6287" fmla="*/ 5109419 h 5792782"/>
              <a:gd name="connsiteX6288" fmla="*/ 4844152 w 7462755"/>
              <a:gd name="connsiteY6288" fmla="*/ 5086010 h 5792782"/>
              <a:gd name="connsiteX6289" fmla="*/ 4809931 w 7462755"/>
              <a:gd name="connsiteY6289" fmla="*/ 5106066 h 5792782"/>
              <a:gd name="connsiteX6290" fmla="*/ 4807750 w 7462755"/>
              <a:gd name="connsiteY6290" fmla="*/ 5051530 h 5792782"/>
              <a:gd name="connsiteX6291" fmla="*/ 4791926 w 7462755"/>
              <a:gd name="connsiteY6291" fmla="*/ 5092683 h 5792782"/>
              <a:gd name="connsiteX6292" fmla="*/ 4708540 w 7462755"/>
              <a:gd name="connsiteY6292" fmla="*/ 5087672 h 5792782"/>
              <a:gd name="connsiteX6293" fmla="*/ 4705416 w 7462755"/>
              <a:gd name="connsiteY6293" fmla="*/ 5119349 h 5792782"/>
              <a:gd name="connsiteX6294" fmla="*/ 4749013 w 7462755"/>
              <a:gd name="connsiteY6294" fmla="*/ 5113784 h 5792782"/>
              <a:gd name="connsiteX6295" fmla="*/ 4724432 w 7462755"/>
              <a:gd name="connsiteY6295" fmla="*/ 5156144 h 5792782"/>
              <a:gd name="connsiteX6296" fmla="*/ 4691154 w 7462755"/>
              <a:gd name="connsiteY6296" fmla="*/ 5199547 h 5792782"/>
              <a:gd name="connsiteX6297" fmla="*/ 4694282 w 7462755"/>
              <a:gd name="connsiteY6297" fmla="*/ 5167801 h 5792782"/>
              <a:gd name="connsiteX6298" fmla="*/ 4681518 w 7462755"/>
              <a:gd name="connsiteY6298" fmla="*/ 5177242 h 5792782"/>
              <a:gd name="connsiteX6299" fmla="*/ 4697406 w 7462755"/>
              <a:gd name="connsiteY6299" fmla="*/ 5245749 h 5792782"/>
              <a:gd name="connsiteX6300" fmla="*/ 4675266 w 7462755"/>
              <a:gd name="connsiteY6300" fmla="*/ 5240765 h 5792782"/>
              <a:gd name="connsiteX6301" fmla="*/ 4558052 w 7462755"/>
              <a:gd name="connsiteY6301" fmla="*/ 5373318 h 5792782"/>
              <a:gd name="connsiteX6302" fmla="*/ 4471280 w 7462755"/>
              <a:gd name="connsiteY6302" fmla="*/ 5501895 h 5792782"/>
              <a:gd name="connsiteX6303" fmla="*/ 4437354 w 7462755"/>
              <a:gd name="connsiteY6303" fmla="*/ 5529634 h 5792782"/>
              <a:gd name="connsiteX6304" fmla="*/ 4419349 w 7462755"/>
              <a:gd name="connsiteY6304" fmla="*/ 5516286 h 5792782"/>
              <a:gd name="connsiteX6305" fmla="*/ 4420583 w 7462755"/>
              <a:gd name="connsiteY6305" fmla="*/ 5547509 h 5792782"/>
              <a:gd name="connsiteX6306" fmla="*/ 4411241 w 7462755"/>
              <a:gd name="connsiteY6306" fmla="*/ 5532988 h 5792782"/>
              <a:gd name="connsiteX6307" fmla="*/ 4395678 w 7462755"/>
              <a:gd name="connsiteY6307" fmla="*/ 5582024 h 5792782"/>
              <a:gd name="connsiteX6308" fmla="*/ 4274717 w 7462755"/>
              <a:gd name="connsiteY6308" fmla="*/ 5620866 h 5792782"/>
              <a:gd name="connsiteX6309" fmla="*/ 4260718 w 7462755"/>
              <a:gd name="connsiteY6309" fmla="*/ 5599149 h 5792782"/>
              <a:gd name="connsiteX6310" fmla="*/ 4046769 w 7462755"/>
              <a:gd name="connsiteY6310" fmla="*/ 5610936 h 5792782"/>
              <a:gd name="connsiteX6311" fmla="*/ 3997931 w 7462755"/>
              <a:gd name="connsiteY6311" fmla="*/ 5593615 h 5792782"/>
              <a:gd name="connsiteX6312" fmla="*/ 3992328 w 7462755"/>
              <a:gd name="connsiteY6312" fmla="*/ 5563042 h 5792782"/>
              <a:gd name="connsiteX6313" fmla="*/ 3864531 w 7462755"/>
              <a:gd name="connsiteY6313" fmla="*/ 5540118 h 5792782"/>
              <a:gd name="connsiteX6314" fmla="*/ 3863587 w 7462755"/>
              <a:gd name="connsiteY6314" fmla="*/ 5516775 h 5792782"/>
              <a:gd name="connsiteX6315" fmla="*/ 3811656 w 7462755"/>
              <a:gd name="connsiteY6315" fmla="*/ 5531231 h 5792782"/>
              <a:gd name="connsiteX6316" fmla="*/ 3776167 w 7462755"/>
              <a:gd name="connsiteY6316" fmla="*/ 5520128 h 5792782"/>
              <a:gd name="connsiteX6317" fmla="*/ 3770239 w 7462755"/>
              <a:gd name="connsiteY6317" fmla="*/ 5481610 h 5792782"/>
              <a:gd name="connsiteX6318" fmla="*/ 3749141 w 7462755"/>
              <a:gd name="connsiteY6318" fmla="*/ 5499939 h 5792782"/>
              <a:gd name="connsiteX6319" fmla="*/ 3615126 w 7462755"/>
              <a:gd name="connsiteY6319" fmla="*/ 5430913 h 5792782"/>
              <a:gd name="connsiteX6320" fmla="*/ 3550721 w 7462755"/>
              <a:gd name="connsiteY6320" fmla="*/ 5353064 h 5792782"/>
              <a:gd name="connsiteX6321" fmla="*/ 3557267 w 7462755"/>
              <a:gd name="connsiteY6321" fmla="*/ 5297321 h 5792782"/>
              <a:gd name="connsiteX6322" fmla="*/ 3424489 w 7462755"/>
              <a:gd name="connsiteY6322" fmla="*/ 5259391 h 5792782"/>
              <a:gd name="connsiteX6323" fmla="*/ 3629746 w 7462755"/>
              <a:gd name="connsiteY6323" fmla="*/ 5248842 h 5792782"/>
              <a:gd name="connsiteX6324" fmla="*/ 3924604 w 7462755"/>
              <a:gd name="connsiteY6324" fmla="*/ 5179912 h 5792782"/>
              <a:gd name="connsiteX6325" fmla="*/ 4194232 w 7462755"/>
              <a:gd name="connsiteY6325" fmla="*/ 5137716 h 5792782"/>
              <a:gd name="connsiteX6326" fmla="*/ 4169681 w 7462755"/>
              <a:gd name="connsiteY6326" fmla="*/ 5070317 h 5792782"/>
              <a:gd name="connsiteX6327" fmla="*/ 4313039 w 7462755"/>
              <a:gd name="connsiteY6327" fmla="*/ 5044105 h 5792782"/>
              <a:gd name="connsiteX6328" fmla="*/ 4299041 w 7462755"/>
              <a:gd name="connsiteY6328" fmla="*/ 5022423 h 5792782"/>
              <a:gd name="connsiteX6329" fmla="*/ 4247107 w 7462755"/>
              <a:gd name="connsiteY6329" fmla="*/ 5036910 h 5792782"/>
              <a:gd name="connsiteX6330" fmla="*/ 4104986 w 7462755"/>
              <a:gd name="connsiteY6330" fmla="*/ 4984489 h 5792782"/>
              <a:gd name="connsiteX6331" fmla="*/ 4097821 w 7462755"/>
              <a:gd name="connsiteY6331" fmla="*/ 5024604 h 5792782"/>
              <a:gd name="connsiteX6332" fmla="*/ 4045271 w 7462755"/>
              <a:gd name="connsiteY6332" fmla="*/ 5023496 h 5792782"/>
              <a:gd name="connsiteX6333" fmla="*/ 3982138 w 7462755"/>
              <a:gd name="connsiteY6333" fmla="*/ 4976675 h 5792782"/>
              <a:gd name="connsiteX6334" fmla="*/ 3990212 w 7462755"/>
              <a:gd name="connsiteY6334" fmla="*/ 4959973 h 5792782"/>
              <a:gd name="connsiteX6335" fmla="*/ 3956026 w 7462755"/>
              <a:gd name="connsiteY6335" fmla="*/ 4980029 h 5792782"/>
              <a:gd name="connsiteX6336" fmla="*/ 3950098 w 7462755"/>
              <a:gd name="connsiteY6336" fmla="*/ 4941610 h 5792782"/>
              <a:gd name="connsiteX6337" fmla="*/ 3835653 w 7462755"/>
              <a:gd name="connsiteY6337" fmla="*/ 4924874 h 5792782"/>
              <a:gd name="connsiteX6338" fmla="*/ 3829400 w 7462755"/>
              <a:gd name="connsiteY6338" fmla="*/ 4878737 h 5792782"/>
              <a:gd name="connsiteX6339" fmla="*/ 3802669 w 7462755"/>
              <a:gd name="connsiteY6339" fmla="*/ 4866427 h 5792782"/>
              <a:gd name="connsiteX6340" fmla="*/ 3799251 w 7462755"/>
              <a:gd name="connsiteY6340" fmla="*/ 4890424 h 5792782"/>
              <a:gd name="connsiteX6341" fmla="*/ 3777141 w 7462755"/>
              <a:gd name="connsiteY6341" fmla="*/ 4885378 h 5792782"/>
              <a:gd name="connsiteX6342" fmla="*/ 3771573 w 7462755"/>
              <a:gd name="connsiteY6342" fmla="*/ 4854774 h 5792782"/>
              <a:gd name="connsiteX6343" fmla="*/ 3720229 w 7462755"/>
              <a:gd name="connsiteY6343" fmla="*/ 4884794 h 5792782"/>
              <a:gd name="connsiteX6344" fmla="*/ 3674516 w 7462755"/>
              <a:gd name="connsiteY6344" fmla="*/ 4835758 h 5792782"/>
              <a:gd name="connsiteX6345" fmla="*/ 3709027 w 7462755"/>
              <a:gd name="connsiteY6345" fmla="*/ 4823613 h 5792782"/>
              <a:gd name="connsiteX6346" fmla="*/ 3685714 w 7462755"/>
              <a:gd name="connsiteY6346" fmla="*/ 4787341 h 5792782"/>
              <a:gd name="connsiteX6347" fmla="*/ 3733284 w 7462755"/>
              <a:gd name="connsiteY6347" fmla="*/ 4773438 h 5792782"/>
              <a:gd name="connsiteX6348" fmla="*/ 3701247 w 7462755"/>
              <a:gd name="connsiteY6348" fmla="*/ 4738404 h 5792782"/>
              <a:gd name="connsiteX6349" fmla="*/ 3671388 w 7462755"/>
              <a:gd name="connsiteY6349" fmla="*/ 4757875 h 5792782"/>
              <a:gd name="connsiteX6350" fmla="*/ 3676987 w 7462755"/>
              <a:gd name="connsiteY6350" fmla="*/ 4788448 h 5792782"/>
              <a:gd name="connsiteX6351" fmla="*/ 3639676 w 7462755"/>
              <a:gd name="connsiteY6351" fmla="*/ 4730525 h 5792782"/>
              <a:gd name="connsiteX6352" fmla="*/ 3656477 w 7462755"/>
              <a:gd name="connsiteY6352" fmla="*/ 4712811 h 5792782"/>
              <a:gd name="connsiteX6353" fmla="*/ 3651203 w 7462755"/>
              <a:gd name="connsiteY6353" fmla="*/ 4689956 h 5792782"/>
              <a:gd name="connsiteX6354" fmla="*/ 3612292 w 7462755"/>
              <a:gd name="connsiteY6354" fmla="*/ 4702686 h 5792782"/>
              <a:gd name="connsiteX6355" fmla="*/ 3597675 w 7462755"/>
              <a:gd name="connsiteY6355" fmla="*/ 4665440 h 5792782"/>
              <a:gd name="connsiteX6356" fmla="*/ 3627825 w 7462755"/>
              <a:gd name="connsiteY6356" fmla="*/ 4653749 h 5792782"/>
              <a:gd name="connsiteX6357" fmla="*/ 3557236 w 7462755"/>
              <a:gd name="connsiteY6357" fmla="*/ 4639293 h 5792782"/>
              <a:gd name="connsiteX6358" fmla="*/ 3564364 w 7462755"/>
              <a:gd name="connsiteY6358" fmla="*/ 4599179 h 5792782"/>
              <a:gd name="connsiteX6359" fmla="*/ 3513964 w 7462755"/>
              <a:gd name="connsiteY6359" fmla="*/ 4652641 h 5792782"/>
              <a:gd name="connsiteX6360" fmla="*/ 3474468 w 7462755"/>
              <a:gd name="connsiteY6360" fmla="*/ 4649876 h 5792782"/>
              <a:gd name="connsiteX6361" fmla="*/ 3488501 w 7462755"/>
              <a:gd name="connsiteY6361" fmla="*/ 4671558 h 5792782"/>
              <a:gd name="connsiteX6362" fmla="*/ 3451480 w 7462755"/>
              <a:gd name="connsiteY6362" fmla="*/ 4621449 h 5792782"/>
              <a:gd name="connsiteX6363" fmla="*/ 3448062 w 7462755"/>
              <a:gd name="connsiteY6363" fmla="*/ 4645381 h 5792782"/>
              <a:gd name="connsiteX6364" fmla="*/ 3442428 w 7462755"/>
              <a:gd name="connsiteY6364" fmla="*/ 4614777 h 5792782"/>
              <a:gd name="connsiteX6365" fmla="*/ 3415078 w 7462755"/>
              <a:gd name="connsiteY6365" fmla="*/ 4586938 h 5792782"/>
              <a:gd name="connsiteX6366" fmla="*/ 3403880 w 7462755"/>
              <a:gd name="connsiteY6366" fmla="*/ 4635352 h 5792782"/>
              <a:gd name="connsiteX6367" fmla="*/ 3351002 w 7462755"/>
              <a:gd name="connsiteY6367" fmla="*/ 4626368 h 5792782"/>
              <a:gd name="connsiteX6368" fmla="*/ 3385807 w 7462755"/>
              <a:gd name="connsiteY6368" fmla="*/ 4621972 h 5792782"/>
              <a:gd name="connsiteX6369" fmla="*/ 3376171 w 7462755"/>
              <a:gd name="connsiteY6369" fmla="*/ 4599798 h 5792782"/>
              <a:gd name="connsiteX6370" fmla="*/ 3393885 w 7462755"/>
              <a:gd name="connsiteY6370" fmla="*/ 4605332 h 5792782"/>
              <a:gd name="connsiteX6371" fmla="*/ 3405702 w 7462755"/>
              <a:gd name="connsiteY6371" fmla="*/ 4572512 h 5792782"/>
              <a:gd name="connsiteX6372" fmla="*/ 3133244 w 7462755"/>
              <a:gd name="connsiteY6372" fmla="*/ 4544643 h 5792782"/>
              <a:gd name="connsiteX6373" fmla="*/ 3053635 w 7462755"/>
              <a:gd name="connsiteY6373" fmla="*/ 4523446 h 5792782"/>
              <a:gd name="connsiteX6374" fmla="*/ 3039308 w 7462755"/>
              <a:gd name="connsiteY6374" fmla="*/ 4493881 h 5792782"/>
              <a:gd name="connsiteX6375" fmla="*/ 3009159 w 7462755"/>
              <a:gd name="connsiteY6375" fmla="*/ 4505667 h 5792782"/>
              <a:gd name="connsiteX6376" fmla="*/ 3016973 w 7462755"/>
              <a:gd name="connsiteY6376" fmla="*/ 4481185 h 5792782"/>
              <a:gd name="connsiteX6377" fmla="*/ 2982133 w 7462755"/>
              <a:gd name="connsiteY6377" fmla="*/ 4485577 h 5792782"/>
              <a:gd name="connsiteX6378" fmla="*/ 2990242 w 7462755"/>
              <a:gd name="connsiteY6378" fmla="*/ 4468910 h 5792782"/>
              <a:gd name="connsiteX6379" fmla="*/ 2942966 w 7462755"/>
              <a:gd name="connsiteY6379" fmla="*/ 4490657 h 5792782"/>
              <a:gd name="connsiteX6380" fmla="*/ 2908745 w 7462755"/>
              <a:gd name="connsiteY6380" fmla="*/ 4400987 h 5792782"/>
              <a:gd name="connsiteX6381" fmla="*/ 2887582 w 7462755"/>
              <a:gd name="connsiteY6381" fmla="*/ 4419320 h 5792782"/>
              <a:gd name="connsiteX6382" fmla="*/ 2847468 w 7462755"/>
              <a:gd name="connsiteY6382" fmla="*/ 4401056 h 5792782"/>
              <a:gd name="connsiteX6383" fmla="*/ 2766621 w 7462755"/>
              <a:gd name="connsiteY6383" fmla="*/ 4348697 h 5792782"/>
              <a:gd name="connsiteX6384" fmla="*/ 2652500 w 7462755"/>
              <a:gd name="connsiteY6384" fmla="*/ 4339615 h 5792782"/>
              <a:gd name="connsiteX6385" fmla="*/ 2674576 w 7462755"/>
              <a:gd name="connsiteY6385" fmla="*/ 4344660 h 5792782"/>
              <a:gd name="connsiteX6386" fmla="*/ 2686362 w 7462755"/>
              <a:gd name="connsiteY6386" fmla="*/ 4311841 h 5792782"/>
              <a:gd name="connsiteX6387" fmla="*/ 2687928 w 7462755"/>
              <a:gd name="connsiteY6387" fmla="*/ 4350847 h 5792782"/>
              <a:gd name="connsiteX6388" fmla="*/ 2727129 w 7462755"/>
              <a:gd name="connsiteY6388" fmla="*/ 4345802 h 5792782"/>
              <a:gd name="connsiteX6389" fmla="*/ 2735204 w 7462755"/>
              <a:gd name="connsiteY6389" fmla="*/ 4329162 h 5792782"/>
              <a:gd name="connsiteX6390" fmla="*/ 2673373 w 7462755"/>
              <a:gd name="connsiteY6390" fmla="*/ 4313502 h 5792782"/>
              <a:gd name="connsiteX6391" fmla="*/ 2638239 w 7462755"/>
              <a:gd name="connsiteY6391" fmla="*/ 4310115 h 5792782"/>
              <a:gd name="connsiteX6392" fmla="*/ 2663702 w 7462755"/>
              <a:gd name="connsiteY6392" fmla="*/ 4291327 h 5792782"/>
              <a:gd name="connsiteX6393" fmla="*/ 2662465 w 7462755"/>
              <a:gd name="connsiteY6393" fmla="*/ 4260005 h 5792782"/>
              <a:gd name="connsiteX6394" fmla="*/ 2641658 w 7462755"/>
              <a:gd name="connsiteY6394" fmla="*/ 4286183 h 5792782"/>
              <a:gd name="connsiteX6395" fmla="*/ 2610270 w 7462755"/>
              <a:gd name="connsiteY6395" fmla="*/ 4266746 h 5792782"/>
              <a:gd name="connsiteX6396" fmla="*/ 2657515 w 7462755"/>
              <a:gd name="connsiteY6396" fmla="*/ 4245030 h 5792782"/>
              <a:gd name="connsiteX6397" fmla="*/ 2642929 w 7462755"/>
              <a:gd name="connsiteY6397" fmla="*/ 4207780 h 5792782"/>
              <a:gd name="connsiteX6398" fmla="*/ 2551503 w 7462755"/>
              <a:gd name="connsiteY6398" fmla="*/ 4219372 h 5792782"/>
              <a:gd name="connsiteX6399" fmla="*/ 2438910 w 7462755"/>
              <a:gd name="connsiteY6399" fmla="*/ 4249391 h 5792782"/>
              <a:gd name="connsiteX6400" fmla="*/ 2465381 w 7462755"/>
              <a:gd name="connsiteY6400" fmla="*/ 4253951 h 5792782"/>
              <a:gd name="connsiteX6401" fmla="*/ 2448549 w 7462755"/>
              <a:gd name="connsiteY6401" fmla="*/ 4271696 h 5792782"/>
              <a:gd name="connsiteX6402" fmla="*/ 2462875 w 7462755"/>
              <a:gd name="connsiteY6402" fmla="*/ 4301227 h 5792782"/>
              <a:gd name="connsiteX6403" fmla="*/ 2479318 w 7462755"/>
              <a:gd name="connsiteY6403" fmla="*/ 4275603 h 5792782"/>
              <a:gd name="connsiteX6404" fmla="*/ 2489313 w 7462755"/>
              <a:gd name="connsiteY6404" fmla="*/ 4305784 h 5792782"/>
              <a:gd name="connsiteX6405" fmla="*/ 2467531 w 7462755"/>
              <a:gd name="connsiteY6405" fmla="*/ 4308487 h 5792782"/>
              <a:gd name="connsiteX6406" fmla="*/ 2490550 w 7462755"/>
              <a:gd name="connsiteY6406" fmla="*/ 4336880 h 5792782"/>
              <a:gd name="connsiteX6407" fmla="*/ 2394140 w 7462755"/>
              <a:gd name="connsiteY6407" fmla="*/ 4333558 h 5792782"/>
              <a:gd name="connsiteX6408" fmla="*/ 2400915 w 7462755"/>
              <a:gd name="connsiteY6408" fmla="*/ 4285629 h 5792782"/>
              <a:gd name="connsiteX6409" fmla="*/ 2430835 w 7462755"/>
              <a:gd name="connsiteY6409" fmla="*/ 4266257 h 5792782"/>
              <a:gd name="connsiteX6410" fmla="*/ 2420287 w 7462755"/>
              <a:gd name="connsiteY6410" fmla="*/ 4220510 h 5792782"/>
              <a:gd name="connsiteX6411" fmla="*/ 2420581 w 7462755"/>
              <a:gd name="connsiteY6411" fmla="*/ 4228324 h 5792782"/>
              <a:gd name="connsiteX6412" fmla="*/ 2382029 w 7462755"/>
              <a:gd name="connsiteY6412" fmla="*/ 4248937 h 5792782"/>
              <a:gd name="connsiteX6413" fmla="*/ 2359953 w 7462755"/>
              <a:gd name="connsiteY6413" fmla="*/ 4243888 h 5792782"/>
              <a:gd name="connsiteX6414" fmla="*/ 2358716 w 7462755"/>
              <a:gd name="connsiteY6414" fmla="*/ 4212761 h 5792782"/>
              <a:gd name="connsiteX6415" fmla="*/ 2271651 w 7462755"/>
              <a:gd name="connsiteY6415" fmla="*/ 4223898 h 5792782"/>
              <a:gd name="connsiteX6416" fmla="*/ 2153134 w 7462755"/>
              <a:gd name="connsiteY6416" fmla="*/ 4215465 h 5792782"/>
              <a:gd name="connsiteX6417" fmla="*/ 2030614 w 7462755"/>
              <a:gd name="connsiteY6417" fmla="*/ 4215400 h 5792782"/>
              <a:gd name="connsiteX6418" fmla="*/ 1998868 w 7462755"/>
              <a:gd name="connsiteY6418" fmla="*/ 4188149 h 5792782"/>
              <a:gd name="connsiteX6419" fmla="*/ 2004761 w 7462755"/>
              <a:gd name="connsiteY6419" fmla="*/ 4226567 h 5792782"/>
              <a:gd name="connsiteX6420" fmla="*/ 1977770 w 7462755"/>
              <a:gd name="connsiteY6420" fmla="*/ 4206413 h 5792782"/>
              <a:gd name="connsiteX6421" fmla="*/ 1981189 w 7462755"/>
              <a:gd name="connsiteY6421" fmla="*/ 4182546 h 5792782"/>
              <a:gd name="connsiteX6422" fmla="*/ 1932676 w 7462755"/>
              <a:gd name="connsiteY6422" fmla="*/ 4173139 h 5792782"/>
              <a:gd name="connsiteX6423" fmla="*/ 1806115 w 7462755"/>
              <a:gd name="connsiteY6423" fmla="*/ 4181473 h 5792782"/>
              <a:gd name="connsiteX6424" fmla="*/ 1784624 w 7462755"/>
              <a:gd name="connsiteY6424" fmla="*/ 4192086 h 5792782"/>
              <a:gd name="connsiteX6425" fmla="*/ 1774369 w 7462755"/>
              <a:gd name="connsiteY6425" fmla="*/ 4154252 h 5792782"/>
              <a:gd name="connsiteX6426" fmla="*/ 1704365 w 7462755"/>
              <a:gd name="connsiteY6426" fmla="*/ 4155261 h 5792782"/>
              <a:gd name="connsiteX6427" fmla="*/ 1744220 w 7462755"/>
              <a:gd name="connsiteY6427" fmla="*/ 4165779 h 5792782"/>
              <a:gd name="connsiteX6428" fmla="*/ 1710652 w 7462755"/>
              <a:gd name="connsiteY6428" fmla="*/ 4201432 h 5792782"/>
              <a:gd name="connsiteX6429" fmla="*/ 1709674 w 7462755"/>
              <a:gd name="connsiteY6429" fmla="*/ 4178020 h 5792782"/>
              <a:gd name="connsiteX6430" fmla="*/ 1653702 w 7462755"/>
              <a:gd name="connsiteY6430" fmla="*/ 4200844 h 5792782"/>
              <a:gd name="connsiteX6431" fmla="*/ 1552345 w 7462755"/>
              <a:gd name="connsiteY6431" fmla="*/ 4182450 h 5792782"/>
              <a:gd name="connsiteX6432" fmla="*/ 1562570 w 7462755"/>
              <a:gd name="connsiteY6432" fmla="*/ 4220250 h 5792782"/>
              <a:gd name="connsiteX6433" fmla="*/ 1583114 w 7462755"/>
              <a:gd name="connsiteY6433" fmla="*/ 4186292 h 5792782"/>
              <a:gd name="connsiteX6434" fmla="*/ 1610173 w 7462755"/>
              <a:gd name="connsiteY6434" fmla="*/ 4206348 h 5792782"/>
              <a:gd name="connsiteX6435" fmla="*/ 1689195 w 7462755"/>
              <a:gd name="connsiteY6435" fmla="*/ 4211981 h 5792782"/>
              <a:gd name="connsiteX6436" fmla="*/ 1686067 w 7462755"/>
              <a:gd name="connsiteY6436" fmla="*/ 4243693 h 5792782"/>
              <a:gd name="connsiteX6437" fmla="*/ 1717454 w 7462755"/>
              <a:gd name="connsiteY6437" fmla="*/ 4263263 h 5792782"/>
              <a:gd name="connsiteX6438" fmla="*/ 1738620 w 7462755"/>
              <a:gd name="connsiteY6438" fmla="*/ 4244835 h 5792782"/>
              <a:gd name="connsiteX6439" fmla="*/ 1726150 w 7462755"/>
              <a:gd name="connsiteY6439" fmla="*/ 4262125 h 5792782"/>
              <a:gd name="connsiteX6440" fmla="*/ 1765971 w 7462755"/>
              <a:gd name="connsiteY6440" fmla="*/ 4272739 h 5792782"/>
              <a:gd name="connsiteX6441" fmla="*/ 1745392 w 7462755"/>
              <a:gd name="connsiteY6441" fmla="*/ 4306666 h 5792782"/>
              <a:gd name="connsiteX6442" fmla="*/ 1693198 w 7462755"/>
              <a:gd name="connsiteY6442" fmla="*/ 4313273 h 5792782"/>
              <a:gd name="connsiteX6443" fmla="*/ 1674869 w 7462755"/>
              <a:gd name="connsiteY6443" fmla="*/ 4292240 h 5792782"/>
              <a:gd name="connsiteX6444" fmla="*/ 1654290 w 7462755"/>
              <a:gd name="connsiteY6444" fmla="*/ 4326102 h 5792782"/>
              <a:gd name="connsiteX6445" fmla="*/ 1619157 w 7462755"/>
              <a:gd name="connsiteY6445" fmla="*/ 4322749 h 5792782"/>
              <a:gd name="connsiteX6446" fmla="*/ 1631011 w 7462755"/>
              <a:gd name="connsiteY6446" fmla="*/ 4289929 h 5792782"/>
              <a:gd name="connsiteX6447" fmla="*/ 1616651 w 7462755"/>
              <a:gd name="connsiteY6447" fmla="*/ 4260330 h 5792782"/>
              <a:gd name="connsiteX6448" fmla="*/ 1603887 w 7462755"/>
              <a:gd name="connsiteY6448" fmla="*/ 4269871 h 5792782"/>
              <a:gd name="connsiteX6449" fmla="*/ 1609226 w 7462755"/>
              <a:gd name="connsiteY6449" fmla="*/ 4292729 h 5792782"/>
              <a:gd name="connsiteX6450" fmla="*/ 1564132 w 7462755"/>
              <a:gd name="connsiteY6450" fmla="*/ 4259257 h 5792782"/>
              <a:gd name="connsiteX6451" fmla="*/ 1555733 w 7462755"/>
              <a:gd name="connsiteY6451" fmla="*/ 4268114 h 5792782"/>
              <a:gd name="connsiteX6452" fmla="*/ 1565629 w 7462755"/>
              <a:gd name="connsiteY6452" fmla="*/ 4298233 h 5792782"/>
              <a:gd name="connsiteX6453" fmla="*/ 1521512 w 7462755"/>
              <a:gd name="connsiteY6453" fmla="*/ 4288234 h 5792782"/>
              <a:gd name="connsiteX6454" fmla="*/ 1547625 w 7462755"/>
              <a:gd name="connsiteY6454" fmla="*/ 4284881 h 5792782"/>
              <a:gd name="connsiteX6455" fmla="*/ 1527081 w 7462755"/>
              <a:gd name="connsiteY6455" fmla="*/ 4318872 h 5792782"/>
              <a:gd name="connsiteX6456" fmla="*/ 1483254 w 7462755"/>
              <a:gd name="connsiteY6456" fmla="*/ 4316627 h 5792782"/>
              <a:gd name="connsiteX6457" fmla="*/ 1503733 w 7462755"/>
              <a:gd name="connsiteY6457" fmla="*/ 4282669 h 5792782"/>
              <a:gd name="connsiteX6458" fmla="*/ 1462710 w 7462755"/>
              <a:gd name="connsiteY6458" fmla="*/ 4240928 h 5792782"/>
              <a:gd name="connsiteX6459" fmla="*/ 1493184 w 7462755"/>
              <a:gd name="connsiteY6459" fmla="*/ 4236986 h 5792782"/>
              <a:gd name="connsiteX6460" fmla="*/ 1507805 w 7462755"/>
              <a:gd name="connsiteY6460" fmla="*/ 4274366 h 5792782"/>
              <a:gd name="connsiteX6461" fmla="*/ 1546972 w 7462755"/>
              <a:gd name="connsiteY6461" fmla="*/ 4269252 h 5792782"/>
              <a:gd name="connsiteX6462" fmla="*/ 1554431 w 7462755"/>
              <a:gd name="connsiteY6462" fmla="*/ 4237116 h 5792782"/>
              <a:gd name="connsiteX6463" fmla="*/ 1523922 w 7462755"/>
              <a:gd name="connsiteY6463" fmla="*/ 4240958 h 5792782"/>
              <a:gd name="connsiteX6464" fmla="*/ 1521741 w 7462755"/>
              <a:gd name="connsiteY6464" fmla="*/ 4186323 h 5792782"/>
              <a:gd name="connsiteX6465" fmla="*/ 1504062 w 7462755"/>
              <a:gd name="connsiteY6465" fmla="*/ 4180789 h 5792782"/>
              <a:gd name="connsiteX6466" fmla="*/ 1483839 w 7462755"/>
              <a:gd name="connsiteY6466" fmla="*/ 4222530 h 5792782"/>
              <a:gd name="connsiteX6467" fmla="*/ 1490939 w 7462755"/>
              <a:gd name="connsiteY6467" fmla="*/ 4182450 h 5792782"/>
              <a:gd name="connsiteX6468" fmla="*/ 1469188 w 7462755"/>
              <a:gd name="connsiteY6468" fmla="*/ 4185250 h 5792782"/>
              <a:gd name="connsiteX6469" fmla="*/ 1412567 w 7462755"/>
              <a:gd name="connsiteY6469" fmla="*/ 4192476 h 5792782"/>
              <a:gd name="connsiteX6470" fmla="*/ 1427805 w 7462755"/>
              <a:gd name="connsiteY6470" fmla="*/ 4245289 h 5792782"/>
              <a:gd name="connsiteX6471" fmla="*/ 1448938 w 7462755"/>
              <a:gd name="connsiteY6471" fmla="*/ 4226892 h 5792782"/>
              <a:gd name="connsiteX6472" fmla="*/ 1455156 w 7462755"/>
              <a:gd name="connsiteY6472" fmla="*/ 4273159 h 5792782"/>
              <a:gd name="connsiteX6473" fmla="*/ 1443044 w 7462755"/>
              <a:gd name="connsiteY6473" fmla="*/ 4298233 h 5792782"/>
              <a:gd name="connsiteX6474" fmla="*/ 1358126 w 7462755"/>
              <a:gd name="connsiteY6474" fmla="*/ 4254146 h 5792782"/>
              <a:gd name="connsiteX6475" fmla="*/ 1256410 w 7462755"/>
              <a:gd name="connsiteY6475" fmla="*/ 4227935 h 5792782"/>
              <a:gd name="connsiteX6476" fmla="*/ 1330451 w 7462755"/>
              <a:gd name="connsiteY6476" fmla="*/ 4218493 h 5792782"/>
              <a:gd name="connsiteX6477" fmla="*/ 1392381 w 7462755"/>
              <a:gd name="connsiteY6477" fmla="*/ 4234187 h 5792782"/>
              <a:gd name="connsiteX6478" fmla="*/ 1381798 w 7462755"/>
              <a:gd name="connsiteY6478" fmla="*/ 4188504 h 5792782"/>
              <a:gd name="connsiteX6479" fmla="*/ 1369687 w 7462755"/>
              <a:gd name="connsiteY6479" fmla="*/ 4213608 h 5792782"/>
              <a:gd name="connsiteX6480" fmla="*/ 1347871 w 7462755"/>
              <a:gd name="connsiteY6480" fmla="*/ 4216312 h 5792782"/>
              <a:gd name="connsiteX6481" fmla="*/ 1350996 w 7462755"/>
              <a:gd name="connsiteY6481" fmla="*/ 4184532 h 5792782"/>
              <a:gd name="connsiteX6482" fmla="*/ 1211350 w 7462755"/>
              <a:gd name="connsiteY6482" fmla="*/ 4194527 h 5792782"/>
              <a:gd name="connsiteX6483" fmla="*/ 1208875 w 7462755"/>
              <a:gd name="connsiteY6483" fmla="*/ 4241936 h 5792782"/>
              <a:gd name="connsiteX6484" fmla="*/ 1191780 w 7462755"/>
              <a:gd name="connsiteY6484" fmla="*/ 4251836 h 5792782"/>
              <a:gd name="connsiteX6485" fmla="*/ 1193896 w 7462755"/>
              <a:gd name="connsiteY6485" fmla="*/ 4196776 h 5792782"/>
              <a:gd name="connsiteX6486" fmla="*/ 1146361 w 7462755"/>
              <a:gd name="connsiteY6486" fmla="*/ 4210679 h 5792782"/>
              <a:gd name="connsiteX6487" fmla="*/ 1131122 w 7462755"/>
              <a:gd name="connsiteY6487" fmla="*/ 4157866 h 5792782"/>
              <a:gd name="connsiteX6488" fmla="*/ 1074860 w 7462755"/>
              <a:gd name="connsiteY6488" fmla="*/ 4172910 h 5792782"/>
              <a:gd name="connsiteX6489" fmla="*/ 1067664 w 7462755"/>
              <a:gd name="connsiteY6489" fmla="*/ 4212891 h 5792782"/>
              <a:gd name="connsiteX6490" fmla="*/ 1049007 w 7462755"/>
              <a:gd name="connsiteY6490" fmla="*/ 4184012 h 5792782"/>
              <a:gd name="connsiteX6491" fmla="*/ 1050569 w 7462755"/>
              <a:gd name="connsiteY6491" fmla="*/ 4222920 h 5792782"/>
              <a:gd name="connsiteX6492" fmla="*/ 997725 w 7462755"/>
              <a:gd name="connsiteY6492" fmla="*/ 4214128 h 5792782"/>
              <a:gd name="connsiteX6493" fmla="*/ 1005180 w 7462755"/>
              <a:gd name="connsiteY6493" fmla="*/ 4181831 h 5792782"/>
              <a:gd name="connsiteX6494" fmla="*/ 948234 w 7462755"/>
              <a:gd name="connsiteY6494" fmla="*/ 4181278 h 5792782"/>
              <a:gd name="connsiteX6495" fmla="*/ 957611 w 7462755"/>
              <a:gd name="connsiteY6495" fmla="*/ 4195669 h 5792782"/>
              <a:gd name="connsiteX6496" fmla="*/ 932117 w 7462755"/>
              <a:gd name="connsiteY6496" fmla="*/ 4214521 h 5792782"/>
              <a:gd name="connsiteX6497" fmla="*/ 935829 w 7462755"/>
              <a:gd name="connsiteY6497" fmla="*/ 4198434 h 5792782"/>
              <a:gd name="connsiteX6498" fmla="*/ 777851 w 7462755"/>
              <a:gd name="connsiteY6498" fmla="*/ 4187267 h 5792782"/>
              <a:gd name="connsiteX6499" fmla="*/ 706610 w 7462755"/>
              <a:gd name="connsiteY6499" fmla="*/ 4157151 h 5792782"/>
              <a:gd name="connsiteX6500" fmla="*/ 597469 w 7462755"/>
              <a:gd name="connsiteY6500" fmla="*/ 4163369 h 5792782"/>
              <a:gd name="connsiteX6501" fmla="*/ 692937 w 7462755"/>
              <a:gd name="connsiteY6501" fmla="*/ 4143314 h 5792782"/>
              <a:gd name="connsiteX6502" fmla="*/ 701011 w 7462755"/>
              <a:gd name="connsiteY6502" fmla="*/ 4126543 h 5792782"/>
              <a:gd name="connsiteX6503" fmla="*/ 635727 w 7462755"/>
              <a:gd name="connsiteY6503" fmla="*/ 4134946 h 5792782"/>
              <a:gd name="connsiteX6504" fmla="*/ 642858 w 7462755"/>
              <a:gd name="connsiteY6504" fmla="*/ 4094896 h 5792782"/>
              <a:gd name="connsiteX6505" fmla="*/ 609256 w 7462755"/>
              <a:gd name="connsiteY6505" fmla="*/ 4130515 h 5792782"/>
              <a:gd name="connsiteX6506" fmla="*/ 625503 w 7462755"/>
              <a:gd name="connsiteY6506" fmla="*/ 4097177 h 5792782"/>
              <a:gd name="connsiteX6507" fmla="*/ 538732 w 7462755"/>
              <a:gd name="connsiteY6507" fmla="*/ 4116059 h 5792782"/>
              <a:gd name="connsiteX6508" fmla="*/ 553353 w 7462755"/>
              <a:gd name="connsiteY6508" fmla="*/ 4153374 h 5792782"/>
              <a:gd name="connsiteX6509" fmla="*/ 530593 w 7462755"/>
              <a:gd name="connsiteY6509" fmla="*/ 4132631 h 5792782"/>
              <a:gd name="connsiteX6510" fmla="*/ 527206 w 7462755"/>
              <a:gd name="connsiteY6510" fmla="*/ 4156696 h 5792782"/>
              <a:gd name="connsiteX6511" fmla="*/ 440404 w 7462755"/>
              <a:gd name="connsiteY6511" fmla="*/ 4065984 h 5792782"/>
              <a:gd name="connsiteX6512" fmla="*/ 378833 w 7462755"/>
              <a:gd name="connsiteY6512" fmla="*/ 4058071 h 5792782"/>
              <a:gd name="connsiteX6513" fmla="*/ 366982 w 7462755"/>
              <a:gd name="connsiteY6513" fmla="*/ 4090859 h 5792782"/>
              <a:gd name="connsiteX6514" fmla="*/ 310361 w 7462755"/>
              <a:gd name="connsiteY6514" fmla="*/ 4098154 h 5792782"/>
              <a:gd name="connsiteX6515" fmla="*/ 304826 w 7462755"/>
              <a:gd name="connsiteY6515" fmla="*/ 4067546 h 5792782"/>
              <a:gd name="connsiteX6516" fmla="*/ 287666 w 7462755"/>
              <a:gd name="connsiteY6516" fmla="*/ 4077607 h 5792782"/>
              <a:gd name="connsiteX6517" fmla="*/ 267153 w 7462755"/>
              <a:gd name="connsiteY6517" fmla="*/ 4111568 h 5792782"/>
              <a:gd name="connsiteX6518" fmla="*/ 256573 w 7462755"/>
              <a:gd name="connsiteY6518" fmla="*/ 4065885 h 5792782"/>
              <a:gd name="connsiteX6519" fmla="*/ 227073 w 7462755"/>
              <a:gd name="connsiteY6519" fmla="*/ 4093235 h 5792782"/>
              <a:gd name="connsiteX6520" fmla="*/ 217078 w 7462755"/>
              <a:gd name="connsiteY6520" fmla="*/ 4063055 h 5792782"/>
              <a:gd name="connsiteX6521" fmla="*/ 160197 w 7462755"/>
              <a:gd name="connsiteY6521" fmla="*/ 4062532 h 5792782"/>
              <a:gd name="connsiteX6522" fmla="*/ 169768 w 7462755"/>
              <a:gd name="connsiteY6522" fmla="*/ 4084771 h 5792782"/>
              <a:gd name="connsiteX6523" fmla="*/ 132748 w 7462755"/>
              <a:gd name="connsiteY6523" fmla="*/ 4034727 h 5792782"/>
              <a:gd name="connsiteX6524" fmla="*/ 67140 w 7462755"/>
              <a:gd name="connsiteY6524" fmla="*/ 4035216 h 5792782"/>
              <a:gd name="connsiteX6525" fmla="*/ 84594 w 7462755"/>
              <a:gd name="connsiteY6525" fmla="*/ 4033001 h 5792782"/>
              <a:gd name="connsiteX6526" fmla="*/ 83681 w 7462755"/>
              <a:gd name="connsiteY6526" fmla="*/ 4009592 h 5792782"/>
              <a:gd name="connsiteX6527" fmla="*/ 61246 w 7462755"/>
              <a:gd name="connsiteY6527" fmla="*/ 3996828 h 5792782"/>
              <a:gd name="connsiteX6528" fmla="*/ 44121 w 7462755"/>
              <a:gd name="connsiteY6528" fmla="*/ 3998910 h 5792782"/>
              <a:gd name="connsiteX6529" fmla="*/ 122493 w 7462755"/>
              <a:gd name="connsiteY6529" fmla="*/ 3988880 h 5792782"/>
              <a:gd name="connsiteX6530" fmla="*/ 141475 w 7462755"/>
              <a:gd name="connsiteY6530" fmla="*/ 4025675 h 5792782"/>
              <a:gd name="connsiteX6531" fmla="*/ 144599 w 7462755"/>
              <a:gd name="connsiteY6531" fmla="*/ 3993994 h 5792782"/>
              <a:gd name="connsiteX6532" fmla="*/ 233226 w 7462755"/>
              <a:gd name="connsiteY6532" fmla="*/ 4021768 h 5792782"/>
              <a:gd name="connsiteX6533" fmla="*/ 236320 w 7462755"/>
              <a:gd name="connsiteY6533" fmla="*/ 3990022 h 5792782"/>
              <a:gd name="connsiteX6534" fmla="*/ 355749 w 7462755"/>
              <a:gd name="connsiteY6534" fmla="*/ 4021768 h 5792782"/>
              <a:gd name="connsiteX6535" fmla="*/ 500379 w 7462755"/>
              <a:gd name="connsiteY6535" fmla="*/ 4026848 h 5792782"/>
              <a:gd name="connsiteX6536" fmla="*/ 536128 w 7462755"/>
              <a:gd name="connsiteY6536" fmla="*/ 4045861 h 5792782"/>
              <a:gd name="connsiteX6537" fmla="*/ 542055 w 7462755"/>
              <a:gd name="connsiteY6537" fmla="*/ 4084183 h 5792782"/>
              <a:gd name="connsiteX6538" fmla="*/ 555144 w 7462755"/>
              <a:gd name="connsiteY6538" fmla="*/ 4082556 h 5792782"/>
              <a:gd name="connsiteX6539" fmla="*/ 554525 w 7462755"/>
              <a:gd name="connsiteY6539" fmla="*/ 4066928 h 5792782"/>
              <a:gd name="connsiteX6540" fmla="*/ 715597 w 7462755"/>
              <a:gd name="connsiteY6540" fmla="*/ 4046414 h 5792782"/>
              <a:gd name="connsiteX6541" fmla="*/ 625438 w 7462755"/>
              <a:gd name="connsiteY6541" fmla="*/ 3979569 h 5792782"/>
              <a:gd name="connsiteX6542" fmla="*/ 613621 w 7462755"/>
              <a:gd name="connsiteY6542" fmla="*/ 4012392 h 5792782"/>
              <a:gd name="connsiteX6543" fmla="*/ 599001 w 7462755"/>
              <a:gd name="connsiteY6543" fmla="*/ 3975176 h 5792782"/>
              <a:gd name="connsiteX6544" fmla="*/ 569176 w 7462755"/>
              <a:gd name="connsiteY6544" fmla="*/ 3994579 h 5792782"/>
              <a:gd name="connsiteX6545" fmla="*/ 585977 w 7462755"/>
              <a:gd name="connsiteY6545" fmla="*/ 3976704 h 5792782"/>
              <a:gd name="connsiteX6546" fmla="*/ 550847 w 7462755"/>
              <a:gd name="connsiteY6546" fmla="*/ 3973450 h 5792782"/>
              <a:gd name="connsiteX6547" fmla="*/ 544954 w 7462755"/>
              <a:gd name="connsiteY6547" fmla="*/ 3934932 h 5792782"/>
              <a:gd name="connsiteX6548" fmla="*/ 580672 w 7462755"/>
              <a:gd name="connsiteY6548" fmla="*/ 3953945 h 5792782"/>
              <a:gd name="connsiteX6549" fmla="*/ 655297 w 7462755"/>
              <a:gd name="connsiteY6549" fmla="*/ 3960163 h 5792782"/>
              <a:gd name="connsiteX6550" fmla="*/ 658716 w 7462755"/>
              <a:gd name="connsiteY6550" fmla="*/ 3936170 h 5792782"/>
              <a:gd name="connsiteX6551" fmla="*/ 586302 w 7462755"/>
              <a:gd name="connsiteY6551" fmla="*/ 3874893 h 5792782"/>
              <a:gd name="connsiteX6552" fmla="*/ 594670 w 7462755"/>
              <a:gd name="connsiteY6552" fmla="*/ 3866002 h 5792782"/>
              <a:gd name="connsiteX6553" fmla="*/ 635109 w 7462755"/>
              <a:gd name="connsiteY6553" fmla="*/ 3892214 h 5792782"/>
              <a:gd name="connsiteX6554" fmla="*/ 669330 w 7462755"/>
              <a:gd name="connsiteY6554" fmla="*/ 3872124 h 5792782"/>
              <a:gd name="connsiteX6555" fmla="*/ 723151 w 7462755"/>
              <a:gd name="connsiteY6555" fmla="*/ 3904519 h 5792782"/>
              <a:gd name="connsiteX6556" fmla="*/ 722238 w 7462755"/>
              <a:gd name="connsiteY6556" fmla="*/ 3881077 h 5792782"/>
              <a:gd name="connsiteX6557" fmla="*/ 759878 w 7462755"/>
              <a:gd name="connsiteY6557" fmla="*/ 3946814 h 5792782"/>
              <a:gd name="connsiteX6558" fmla="*/ 767333 w 7462755"/>
              <a:gd name="connsiteY6558" fmla="*/ 3914484 h 5792782"/>
              <a:gd name="connsiteX6559" fmla="*/ 785372 w 7462755"/>
              <a:gd name="connsiteY6559" fmla="*/ 3927802 h 5792782"/>
              <a:gd name="connsiteX6560" fmla="*/ 777263 w 7462755"/>
              <a:gd name="connsiteY6560" fmla="*/ 3944634 h 5792782"/>
              <a:gd name="connsiteX6561" fmla="*/ 811194 w 7462755"/>
              <a:gd name="connsiteY6561" fmla="*/ 3916730 h 5792782"/>
              <a:gd name="connsiteX6562" fmla="*/ 843199 w 7462755"/>
              <a:gd name="connsiteY6562" fmla="*/ 3951798 h 5792782"/>
              <a:gd name="connsiteX6563" fmla="*/ 827342 w 7462755"/>
              <a:gd name="connsiteY6563" fmla="*/ 3883391 h 5792782"/>
              <a:gd name="connsiteX6564" fmla="*/ 813340 w 7462755"/>
              <a:gd name="connsiteY6564" fmla="*/ 3861606 h 5792782"/>
              <a:gd name="connsiteX6565" fmla="*/ 810541 w 7462755"/>
              <a:gd name="connsiteY6565" fmla="*/ 3901101 h 5792782"/>
              <a:gd name="connsiteX6566" fmla="*/ 686749 w 7462755"/>
              <a:gd name="connsiteY6566" fmla="*/ 3869943 h 5792782"/>
              <a:gd name="connsiteX6567" fmla="*/ 727807 w 7462755"/>
              <a:gd name="connsiteY6567" fmla="*/ 3802055 h 5792782"/>
              <a:gd name="connsiteX6568" fmla="*/ 758900 w 7462755"/>
              <a:gd name="connsiteY6568" fmla="*/ 3813712 h 5792782"/>
              <a:gd name="connsiteX6569" fmla="*/ 757991 w 7462755"/>
              <a:gd name="connsiteY6569" fmla="*/ 3790368 h 5792782"/>
              <a:gd name="connsiteX6570" fmla="*/ 798430 w 7462755"/>
              <a:gd name="connsiteY6570" fmla="*/ 3816545 h 5792782"/>
              <a:gd name="connsiteX6571" fmla="*/ 837306 w 7462755"/>
              <a:gd name="connsiteY6571" fmla="*/ 3803651 h 5792782"/>
              <a:gd name="connsiteX6572" fmla="*/ 750501 w 7462755"/>
              <a:gd name="connsiteY6572" fmla="*/ 3822599 h 5792782"/>
              <a:gd name="connsiteX6573" fmla="*/ 909423 w 7462755"/>
              <a:gd name="connsiteY6573" fmla="*/ 3857145 h 5792782"/>
              <a:gd name="connsiteX6574" fmla="*/ 898518 w 7462755"/>
              <a:gd name="connsiteY6574" fmla="*/ 3803751 h 5792782"/>
              <a:gd name="connsiteX6575" fmla="*/ 877745 w 7462755"/>
              <a:gd name="connsiteY6575" fmla="*/ 3829894 h 5792782"/>
              <a:gd name="connsiteX6576" fmla="*/ 885785 w 7462755"/>
              <a:gd name="connsiteY6576" fmla="*/ 3813223 h 5792782"/>
              <a:gd name="connsiteX6577" fmla="*/ 837925 w 7462755"/>
              <a:gd name="connsiteY6577" fmla="*/ 3819345 h 5792782"/>
              <a:gd name="connsiteX6578" fmla="*/ 862506 w 7462755"/>
              <a:gd name="connsiteY6578" fmla="*/ 3777016 h 5792782"/>
              <a:gd name="connsiteX6579" fmla="*/ 792177 w 7462755"/>
              <a:gd name="connsiteY6579" fmla="*/ 3770309 h 5792782"/>
              <a:gd name="connsiteX6580" fmla="*/ 722857 w 7462755"/>
              <a:gd name="connsiteY6580" fmla="*/ 3786946 h 5792782"/>
              <a:gd name="connsiteX6581" fmla="*/ 745845 w 7462755"/>
              <a:gd name="connsiteY6581" fmla="*/ 3705679 h 5792782"/>
              <a:gd name="connsiteX6582" fmla="*/ 786578 w 7462755"/>
              <a:gd name="connsiteY6582" fmla="*/ 3739606 h 5792782"/>
              <a:gd name="connsiteX6583" fmla="*/ 815815 w 7462755"/>
              <a:gd name="connsiteY6583" fmla="*/ 3704540 h 5792782"/>
              <a:gd name="connsiteX6584" fmla="*/ 780357 w 7462755"/>
              <a:gd name="connsiteY6584" fmla="*/ 3693503 h 5792782"/>
              <a:gd name="connsiteX6585" fmla="*/ 792796 w 7462755"/>
              <a:gd name="connsiteY6585" fmla="*/ 3676243 h 5792782"/>
              <a:gd name="connsiteX6586" fmla="*/ 765446 w 7462755"/>
              <a:gd name="connsiteY6586" fmla="*/ 3648343 h 5792782"/>
              <a:gd name="connsiteX6587" fmla="*/ 827017 w 7462755"/>
              <a:gd name="connsiteY6587" fmla="*/ 3656188 h 5792782"/>
              <a:gd name="connsiteX6588" fmla="*/ 816759 w 7462755"/>
              <a:gd name="connsiteY6588" fmla="*/ 3618354 h 5792782"/>
              <a:gd name="connsiteX6589" fmla="*/ 794064 w 7462755"/>
              <a:gd name="connsiteY6589" fmla="*/ 3597745 h 5792782"/>
              <a:gd name="connsiteX6590" fmla="*/ 781922 w 7462755"/>
              <a:gd name="connsiteY6590" fmla="*/ 3622815 h 5792782"/>
              <a:gd name="connsiteX6591" fmla="*/ 759553 w 7462755"/>
              <a:gd name="connsiteY6591" fmla="*/ 3610020 h 5792782"/>
              <a:gd name="connsiteX6592" fmla="*/ 828904 w 7462755"/>
              <a:gd name="connsiteY6592" fmla="*/ 3593219 h 5792782"/>
              <a:gd name="connsiteX6593" fmla="*/ 775082 w 7462755"/>
              <a:gd name="connsiteY6593" fmla="*/ 3561015 h 5792782"/>
              <a:gd name="connsiteX6594" fmla="*/ 735296 w 7462755"/>
              <a:gd name="connsiteY6594" fmla="*/ 3550370 h 5792782"/>
              <a:gd name="connsiteX6595" fmla="*/ 713515 w 7462755"/>
              <a:gd name="connsiteY6595" fmla="*/ 3553235 h 5792782"/>
              <a:gd name="connsiteX6596" fmla="*/ 664968 w 7462755"/>
              <a:gd name="connsiteY6596" fmla="*/ 3543729 h 5792782"/>
              <a:gd name="connsiteX6597" fmla="*/ 689518 w 7462755"/>
              <a:gd name="connsiteY6597" fmla="*/ 3501464 h 5792782"/>
              <a:gd name="connsiteX6598" fmla="*/ 667179 w 7462755"/>
              <a:gd name="connsiteY6598" fmla="*/ 3488570 h 5792782"/>
              <a:gd name="connsiteX6599" fmla="*/ 659693 w 7462755"/>
              <a:gd name="connsiteY6599" fmla="*/ 3520870 h 5792782"/>
              <a:gd name="connsiteX6600" fmla="*/ 563936 w 7462755"/>
              <a:gd name="connsiteY6600" fmla="*/ 3533115 h 5792782"/>
              <a:gd name="connsiteX6601" fmla="*/ 558333 w 7462755"/>
              <a:gd name="connsiteY6601" fmla="*/ 3502473 h 5792782"/>
              <a:gd name="connsiteX6602" fmla="*/ 596916 w 7462755"/>
              <a:gd name="connsiteY6602" fmla="*/ 3481833 h 5792782"/>
              <a:gd name="connsiteX6603" fmla="*/ 607499 w 7462755"/>
              <a:gd name="connsiteY6603" fmla="*/ 3417852 h 5792782"/>
              <a:gd name="connsiteX6604" fmla="*/ 576047 w 7462755"/>
              <a:gd name="connsiteY6604" fmla="*/ 3398350 h 5792782"/>
              <a:gd name="connsiteX6605" fmla="*/ 667798 w 7462755"/>
              <a:gd name="connsiteY6605" fmla="*/ 3394443 h 5792782"/>
              <a:gd name="connsiteX6606" fmla="*/ 696680 w 7462755"/>
              <a:gd name="connsiteY6606" fmla="*/ 3351594 h 5792782"/>
              <a:gd name="connsiteX6607" fmla="*/ 682059 w 7462755"/>
              <a:gd name="connsiteY6607" fmla="*/ 3314345 h 5792782"/>
              <a:gd name="connsiteX6608" fmla="*/ 729694 w 7462755"/>
              <a:gd name="connsiteY6608" fmla="*/ 3300408 h 5792782"/>
              <a:gd name="connsiteX6609" fmla="*/ 730931 w 7462755"/>
              <a:gd name="connsiteY6609" fmla="*/ 3331570 h 5792782"/>
              <a:gd name="connsiteX6610" fmla="*/ 832292 w 7462755"/>
              <a:gd name="connsiteY6610" fmla="*/ 3349998 h 5792782"/>
              <a:gd name="connsiteX6611" fmla="*/ 826754 w 7462755"/>
              <a:gd name="connsiteY6611" fmla="*/ 3319360 h 5792782"/>
              <a:gd name="connsiteX6612" fmla="*/ 859413 w 7462755"/>
              <a:gd name="connsiteY6612" fmla="*/ 3260363 h 5792782"/>
              <a:gd name="connsiteX6613" fmla="*/ 873674 w 7462755"/>
              <a:gd name="connsiteY6613" fmla="*/ 3289859 h 5792782"/>
              <a:gd name="connsiteX6614" fmla="*/ 923130 w 7462755"/>
              <a:gd name="connsiteY6614" fmla="*/ 3213118 h 5792782"/>
              <a:gd name="connsiteX6615" fmla="*/ 902002 w 7462755"/>
              <a:gd name="connsiteY6615" fmla="*/ 3231351 h 5792782"/>
              <a:gd name="connsiteX6616" fmla="*/ 902911 w 7462755"/>
              <a:gd name="connsiteY6616" fmla="*/ 3254760 h 5792782"/>
              <a:gd name="connsiteX6617" fmla="*/ 959566 w 7462755"/>
              <a:gd name="connsiteY6617" fmla="*/ 3247599 h 5792782"/>
              <a:gd name="connsiteX6618" fmla="*/ 973534 w 7462755"/>
              <a:gd name="connsiteY6618" fmla="*/ 3269380 h 5792782"/>
              <a:gd name="connsiteX6619" fmla="*/ 956473 w 7462755"/>
              <a:gd name="connsiteY6619" fmla="*/ 3279440 h 5792782"/>
              <a:gd name="connsiteX6620" fmla="*/ 987535 w 7462755"/>
              <a:gd name="connsiteY6620" fmla="*/ 3291001 h 5792782"/>
              <a:gd name="connsiteX6621" fmla="*/ 990659 w 7462755"/>
              <a:gd name="connsiteY6621" fmla="*/ 3259320 h 5792782"/>
              <a:gd name="connsiteX6622" fmla="*/ 972884 w 7462755"/>
              <a:gd name="connsiteY6622" fmla="*/ 3253687 h 5792782"/>
              <a:gd name="connsiteX6623" fmla="*/ 996262 w 7462755"/>
              <a:gd name="connsiteY6623" fmla="*/ 3289924 h 5792782"/>
              <a:gd name="connsiteX6624" fmla="*/ 1065288 w 7462755"/>
              <a:gd name="connsiteY6624" fmla="*/ 3265442 h 5792782"/>
              <a:gd name="connsiteX6625" fmla="*/ 1054380 w 7462755"/>
              <a:gd name="connsiteY6625" fmla="*/ 3321735 h 5792782"/>
              <a:gd name="connsiteX6626" fmla="*/ 997171 w 7462755"/>
              <a:gd name="connsiteY6626" fmla="*/ 3313302 h 5792782"/>
              <a:gd name="connsiteX6627" fmla="*/ 1002740 w 7462755"/>
              <a:gd name="connsiteY6627" fmla="*/ 3343910 h 5792782"/>
              <a:gd name="connsiteX6628" fmla="*/ 988478 w 7462755"/>
              <a:gd name="connsiteY6628" fmla="*/ 3314410 h 5792782"/>
              <a:gd name="connsiteX6629" fmla="*/ 966728 w 7462755"/>
              <a:gd name="connsiteY6629" fmla="*/ 3317210 h 5792782"/>
              <a:gd name="connsiteX6630" fmla="*/ 939022 w 7462755"/>
              <a:gd name="connsiteY6630" fmla="*/ 3391285 h 5792782"/>
              <a:gd name="connsiteX6631" fmla="*/ 958295 w 7462755"/>
              <a:gd name="connsiteY6631" fmla="*/ 3435761 h 5792782"/>
              <a:gd name="connsiteX6632" fmla="*/ 1138970 w 7462755"/>
              <a:gd name="connsiteY6632" fmla="*/ 3467537 h 5792782"/>
              <a:gd name="connsiteX6633" fmla="*/ 1105368 w 7462755"/>
              <a:gd name="connsiteY6633" fmla="*/ 3503191 h 5792782"/>
              <a:gd name="connsiteX6634" fmla="*/ 1140792 w 7462755"/>
              <a:gd name="connsiteY6634" fmla="*/ 3514358 h 5792782"/>
              <a:gd name="connsiteX6635" fmla="*/ 1164170 w 7462755"/>
              <a:gd name="connsiteY6635" fmla="*/ 3550534 h 5792782"/>
              <a:gd name="connsiteX6636" fmla="*/ 1152025 w 7462755"/>
              <a:gd name="connsiteY6636" fmla="*/ 3575539 h 5792782"/>
              <a:gd name="connsiteX6637" fmla="*/ 1176900 w 7462755"/>
              <a:gd name="connsiteY6637" fmla="*/ 3650753 h 5792782"/>
              <a:gd name="connsiteX6638" fmla="*/ 1154500 w 7462755"/>
              <a:gd name="connsiteY6638" fmla="*/ 3637924 h 5792782"/>
              <a:gd name="connsiteX6639" fmla="*/ 1195817 w 7462755"/>
              <a:gd name="connsiteY6639" fmla="*/ 3687544 h 5792782"/>
              <a:gd name="connsiteX6640" fmla="*/ 1135484 w 7462755"/>
              <a:gd name="connsiteY6640" fmla="*/ 3710854 h 5792782"/>
              <a:gd name="connsiteX6641" fmla="*/ 1119335 w 7462755"/>
              <a:gd name="connsiteY6641" fmla="*/ 3744296 h 5792782"/>
              <a:gd name="connsiteX6642" fmla="*/ 1175598 w 7462755"/>
              <a:gd name="connsiteY6642" fmla="*/ 3729221 h 5792782"/>
              <a:gd name="connsiteX6643" fmla="*/ 1167264 w 7462755"/>
              <a:gd name="connsiteY6643" fmla="*/ 3738108 h 5792782"/>
              <a:gd name="connsiteX6644" fmla="*/ 1176251 w 7462755"/>
              <a:gd name="connsiteY6644" fmla="*/ 3744784 h 5792782"/>
              <a:gd name="connsiteX6645" fmla="*/ 1164140 w 7462755"/>
              <a:gd name="connsiteY6645" fmla="*/ 3769885 h 5792782"/>
              <a:gd name="connsiteX6646" fmla="*/ 1189924 w 7462755"/>
              <a:gd name="connsiteY6646" fmla="*/ 3758653 h 5792782"/>
              <a:gd name="connsiteX6647" fmla="*/ 1212618 w 7462755"/>
              <a:gd name="connsiteY6647" fmla="*/ 3779296 h 5792782"/>
              <a:gd name="connsiteX6648" fmla="*/ 1196764 w 7462755"/>
              <a:gd name="connsiteY6648" fmla="*/ 3820517 h 5792782"/>
              <a:gd name="connsiteX6649" fmla="*/ 1186765 w 7462755"/>
              <a:gd name="connsiteY6649" fmla="*/ 3790464 h 5792782"/>
              <a:gd name="connsiteX6650" fmla="*/ 1053369 w 7462755"/>
              <a:gd name="connsiteY6650" fmla="*/ 3846726 h 5792782"/>
              <a:gd name="connsiteX6651" fmla="*/ 1061152 w 7462755"/>
              <a:gd name="connsiteY6651" fmla="*/ 3822145 h 5792782"/>
              <a:gd name="connsiteX6652" fmla="*/ 1044645 w 7462755"/>
              <a:gd name="connsiteY6652" fmla="*/ 3847868 h 5792782"/>
              <a:gd name="connsiteX6653" fmla="*/ 983368 w 7462755"/>
              <a:gd name="connsiteY6653" fmla="*/ 3847768 h 5792782"/>
              <a:gd name="connsiteX6654" fmla="*/ 941104 w 7462755"/>
              <a:gd name="connsiteY6654" fmla="*/ 3774835 h 5792782"/>
              <a:gd name="connsiteX6655" fmla="*/ 920560 w 7462755"/>
              <a:gd name="connsiteY6655" fmla="*/ 3808827 h 5792782"/>
              <a:gd name="connsiteX6656" fmla="*/ 982749 w 7462755"/>
              <a:gd name="connsiteY6656" fmla="*/ 3832174 h 5792782"/>
              <a:gd name="connsiteX6657" fmla="*/ 939836 w 7462755"/>
              <a:gd name="connsiteY6657" fmla="*/ 3853402 h 5792782"/>
              <a:gd name="connsiteX6658" fmla="*/ 1112075 w 7462755"/>
              <a:gd name="connsiteY6658" fmla="*/ 3894035 h 5792782"/>
              <a:gd name="connsiteX6659" fmla="*/ 1095308 w 7462755"/>
              <a:gd name="connsiteY6659" fmla="*/ 3911913 h 5792782"/>
              <a:gd name="connsiteX6660" fmla="*/ 1135453 w 7462755"/>
              <a:gd name="connsiteY6660" fmla="*/ 3930212 h 5792782"/>
              <a:gd name="connsiteX6661" fmla="*/ 1168402 w 7462755"/>
              <a:gd name="connsiteY6661" fmla="*/ 3879026 h 5792782"/>
              <a:gd name="connsiteX6662" fmla="*/ 1140662 w 7462755"/>
              <a:gd name="connsiteY6662" fmla="*/ 3843407 h 5792782"/>
              <a:gd name="connsiteX6663" fmla="*/ 1188297 w 7462755"/>
              <a:gd name="connsiteY6663" fmla="*/ 3829405 h 5792782"/>
              <a:gd name="connsiteX6664" fmla="*/ 1288126 w 7462755"/>
              <a:gd name="connsiteY6664" fmla="*/ 3808827 h 5792782"/>
              <a:gd name="connsiteX6665" fmla="*/ 1282588 w 7462755"/>
              <a:gd name="connsiteY6665" fmla="*/ 3778222 h 5792782"/>
              <a:gd name="connsiteX6666" fmla="*/ 1349403 w 7462755"/>
              <a:gd name="connsiteY6666" fmla="*/ 3699201 h 5792782"/>
              <a:gd name="connsiteX6667" fmla="*/ 1332961 w 7462755"/>
              <a:gd name="connsiteY6667" fmla="*/ 3724726 h 5792782"/>
              <a:gd name="connsiteX6668" fmla="*/ 1371834 w 7462755"/>
              <a:gd name="connsiteY6668" fmla="*/ 3711965 h 5792782"/>
              <a:gd name="connsiteX6669" fmla="*/ 1368709 w 7462755"/>
              <a:gd name="connsiteY6669" fmla="*/ 3743742 h 5792782"/>
              <a:gd name="connsiteX6670" fmla="*/ 1401399 w 7462755"/>
              <a:gd name="connsiteY6670" fmla="*/ 3684745 h 5792782"/>
              <a:gd name="connsiteX6671" fmla="*/ 1435880 w 7462755"/>
              <a:gd name="connsiteY6671" fmla="*/ 3672500 h 5792782"/>
              <a:gd name="connsiteX6672" fmla="*/ 1352267 w 7462755"/>
              <a:gd name="connsiteY6672" fmla="*/ 3659606 h 5792782"/>
              <a:gd name="connsiteX6673" fmla="*/ 1322083 w 7462755"/>
              <a:gd name="connsiteY6673" fmla="*/ 3671362 h 5792782"/>
              <a:gd name="connsiteX6674" fmla="*/ 1309938 w 7462755"/>
              <a:gd name="connsiteY6674" fmla="*/ 3696333 h 5792782"/>
              <a:gd name="connsiteX6675" fmla="*/ 1295321 w 7462755"/>
              <a:gd name="connsiteY6675" fmla="*/ 3659087 h 5792782"/>
              <a:gd name="connsiteX6676" fmla="*/ 1316159 w 7462755"/>
              <a:gd name="connsiteY6676" fmla="*/ 3632940 h 5792782"/>
              <a:gd name="connsiteX6677" fmla="*/ 1331104 w 7462755"/>
              <a:gd name="connsiteY6677" fmla="*/ 3678035 h 5792782"/>
              <a:gd name="connsiteX6678" fmla="*/ 1328923 w 7462755"/>
              <a:gd name="connsiteY6678" fmla="*/ 3623533 h 5792782"/>
              <a:gd name="connsiteX6679" fmla="*/ 1345690 w 7462755"/>
              <a:gd name="connsiteY6679" fmla="*/ 3605655 h 5792782"/>
              <a:gd name="connsiteX6680" fmla="*/ 1396712 w 7462755"/>
              <a:gd name="connsiteY6680" fmla="*/ 3567821 h 5792782"/>
              <a:gd name="connsiteX6681" fmla="*/ 1281939 w 7462755"/>
              <a:gd name="connsiteY6681" fmla="*/ 3543240 h 5792782"/>
              <a:gd name="connsiteX6682" fmla="*/ 1276370 w 7462755"/>
              <a:gd name="connsiteY6682" fmla="*/ 3512666 h 5792782"/>
              <a:gd name="connsiteX6683" fmla="*/ 1240912 w 7462755"/>
              <a:gd name="connsiteY6683" fmla="*/ 3501563 h 5792782"/>
              <a:gd name="connsiteX6684" fmla="*/ 1261459 w 7462755"/>
              <a:gd name="connsiteY6684" fmla="*/ 3467637 h 5792782"/>
              <a:gd name="connsiteX6685" fmla="*/ 1221964 w 7462755"/>
              <a:gd name="connsiteY6685" fmla="*/ 3464837 h 5792782"/>
              <a:gd name="connsiteX6686" fmla="*/ 1183740 w 7462755"/>
              <a:gd name="connsiteY6686" fmla="*/ 3383631 h 5792782"/>
              <a:gd name="connsiteX6687" fmla="*/ 1079874 w 7462755"/>
              <a:gd name="connsiteY6687" fmla="*/ 3412383 h 5792782"/>
              <a:gd name="connsiteX6688" fmla="*/ 1027290 w 7462755"/>
              <a:gd name="connsiteY6688" fmla="*/ 3411241 h 5792782"/>
              <a:gd name="connsiteX6689" fmla="*/ 1017035 w 7462755"/>
              <a:gd name="connsiteY6689" fmla="*/ 3373441 h 5792782"/>
              <a:gd name="connsiteX6690" fmla="*/ 1170063 w 7462755"/>
              <a:gd name="connsiteY6690" fmla="*/ 3369633 h 5792782"/>
              <a:gd name="connsiteX6691" fmla="*/ 1173157 w 7462755"/>
              <a:gd name="connsiteY6691" fmla="*/ 3337887 h 5792782"/>
              <a:gd name="connsiteX6692" fmla="*/ 1208321 w 7462755"/>
              <a:gd name="connsiteY6692" fmla="*/ 3341206 h 5792782"/>
              <a:gd name="connsiteX6693" fmla="*/ 1137374 w 7462755"/>
              <a:gd name="connsiteY6693" fmla="*/ 3318936 h 5792782"/>
              <a:gd name="connsiteX6694" fmla="*/ 1121516 w 7462755"/>
              <a:gd name="connsiteY6694" fmla="*/ 3250398 h 5792782"/>
              <a:gd name="connsiteX6695" fmla="*/ 1144535 w 7462755"/>
              <a:gd name="connsiteY6695" fmla="*/ 3278822 h 5792782"/>
              <a:gd name="connsiteX6696" fmla="*/ 1261784 w 7462755"/>
              <a:gd name="connsiteY6696" fmla="*/ 3256097 h 5792782"/>
              <a:gd name="connsiteX6697" fmla="*/ 1267353 w 7462755"/>
              <a:gd name="connsiteY6697" fmla="*/ 3286701 h 5792782"/>
              <a:gd name="connsiteX6698" fmla="*/ 1283860 w 7462755"/>
              <a:gd name="connsiteY6698" fmla="*/ 3261077 h 5792782"/>
              <a:gd name="connsiteX6699" fmla="*/ 1293205 w 7462755"/>
              <a:gd name="connsiteY6699" fmla="*/ 3275533 h 5792782"/>
              <a:gd name="connsiteX6700" fmla="*/ 1307791 w 7462755"/>
              <a:gd name="connsiteY6700" fmla="*/ 3312749 h 5792782"/>
              <a:gd name="connsiteX6701" fmla="*/ 1320227 w 7462755"/>
              <a:gd name="connsiteY6701" fmla="*/ 3295592 h 5792782"/>
              <a:gd name="connsiteX6702" fmla="*/ 1306229 w 7462755"/>
              <a:gd name="connsiteY6702" fmla="*/ 3273807 h 5792782"/>
              <a:gd name="connsiteX6703" fmla="*/ 1351679 w 7462755"/>
              <a:gd name="connsiteY6703" fmla="*/ 3315029 h 5792782"/>
              <a:gd name="connsiteX6704" fmla="*/ 1334229 w 7462755"/>
              <a:gd name="connsiteY6704" fmla="*/ 3317274 h 5792782"/>
              <a:gd name="connsiteX6705" fmla="*/ 1356598 w 7462755"/>
              <a:gd name="connsiteY6705" fmla="*/ 3330039 h 5792782"/>
              <a:gd name="connsiteX6706" fmla="*/ 1358160 w 7462755"/>
              <a:gd name="connsiteY6706" fmla="*/ 3369110 h 5792782"/>
              <a:gd name="connsiteX6707" fmla="*/ 1370306 w 7462755"/>
              <a:gd name="connsiteY6707" fmla="*/ 3344071 h 5792782"/>
              <a:gd name="connsiteX6708" fmla="*/ 1380202 w 7462755"/>
              <a:gd name="connsiteY6708" fmla="*/ 3374091 h 5792782"/>
              <a:gd name="connsiteX6709" fmla="*/ 1289134 w 7462755"/>
              <a:gd name="connsiteY6709" fmla="*/ 3393531 h 5792782"/>
              <a:gd name="connsiteX6710" fmla="*/ 1286659 w 7462755"/>
              <a:gd name="connsiteY6710" fmla="*/ 3440840 h 5792782"/>
              <a:gd name="connsiteX6711" fmla="*/ 1349139 w 7462755"/>
              <a:gd name="connsiteY6711" fmla="*/ 3472032 h 5792782"/>
              <a:gd name="connsiteX6712" fmla="*/ 1357542 w 7462755"/>
              <a:gd name="connsiteY6712" fmla="*/ 3463141 h 5792782"/>
              <a:gd name="connsiteX6713" fmla="*/ 1360341 w 7462755"/>
              <a:gd name="connsiteY6713" fmla="*/ 3423649 h 5792782"/>
              <a:gd name="connsiteX6714" fmla="*/ 1380561 w 7462755"/>
              <a:gd name="connsiteY6714" fmla="*/ 3381874 h 5792782"/>
              <a:gd name="connsiteX6715" fmla="*/ 1435001 w 7462755"/>
              <a:gd name="connsiteY6715" fmla="*/ 3429802 h 5792782"/>
              <a:gd name="connsiteX6716" fmla="*/ 1431583 w 7462755"/>
              <a:gd name="connsiteY6716" fmla="*/ 3453765 h 5792782"/>
              <a:gd name="connsiteX6717" fmla="*/ 1471078 w 7462755"/>
              <a:gd name="connsiteY6717" fmla="*/ 3456534 h 5792782"/>
              <a:gd name="connsiteX6718" fmla="*/ 1464566 w 7462755"/>
              <a:gd name="connsiteY6718" fmla="*/ 3402613 h 5792782"/>
              <a:gd name="connsiteX6719" fmla="*/ 1379617 w 7462755"/>
              <a:gd name="connsiteY6719" fmla="*/ 3358496 h 5792782"/>
              <a:gd name="connsiteX6720" fmla="*/ 1429692 w 7462755"/>
              <a:gd name="connsiteY6720" fmla="*/ 3297250 h 5792782"/>
              <a:gd name="connsiteX6721" fmla="*/ 1431224 w 7462755"/>
              <a:gd name="connsiteY6721" fmla="*/ 3336291 h 5792782"/>
              <a:gd name="connsiteX6722" fmla="*/ 1456718 w 7462755"/>
              <a:gd name="connsiteY6722" fmla="*/ 3317309 h 5792782"/>
              <a:gd name="connsiteX6723" fmla="*/ 1453299 w 7462755"/>
              <a:gd name="connsiteY6723" fmla="*/ 3341240 h 5792782"/>
              <a:gd name="connsiteX6724" fmla="*/ 1484102 w 7462755"/>
              <a:gd name="connsiteY6724" fmla="*/ 3345212 h 5792782"/>
              <a:gd name="connsiteX6725" fmla="*/ 1500575 w 7462755"/>
              <a:gd name="connsiteY6725" fmla="*/ 3319589 h 5792782"/>
              <a:gd name="connsiteX6726" fmla="*/ 1451412 w 7462755"/>
              <a:gd name="connsiteY6726" fmla="*/ 3294450 h 5792782"/>
              <a:gd name="connsiteX6727" fmla="*/ 1476059 w 7462755"/>
              <a:gd name="connsiteY6727" fmla="*/ 3252155 h 5792782"/>
              <a:gd name="connsiteX6728" fmla="*/ 1472606 w 7462755"/>
              <a:gd name="connsiteY6728" fmla="*/ 3276121 h 5792782"/>
              <a:gd name="connsiteX6729" fmla="*/ 1403255 w 7462755"/>
              <a:gd name="connsiteY6729" fmla="*/ 3292792 h 5792782"/>
              <a:gd name="connsiteX6730" fmla="*/ 1392672 w 7462755"/>
              <a:gd name="connsiteY6730" fmla="*/ 3247141 h 5792782"/>
              <a:gd name="connsiteX6731" fmla="*/ 1474462 w 7462755"/>
              <a:gd name="connsiteY6731" fmla="*/ 3213248 h 5792782"/>
              <a:gd name="connsiteX6732" fmla="*/ 1473553 w 7462755"/>
              <a:gd name="connsiteY6732" fmla="*/ 3189839 h 5792782"/>
              <a:gd name="connsiteX6733" fmla="*/ 1498753 w 7462755"/>
              <a:gd name="connsiteY6733" fmla="*/ 3163074 h 5792782"/>
              <a:gd name="connsiteX6734" fmla="*/ 1533593 w 7462755"/>
              <a:gd name="connsiteY6734" fmla="*/ 3158678 h 5792782"/>
              <a:gd name="connsiteX6735" fmla="*/ 1296883 w 7462755"/>
              <a:gd name="connsiteY6735" fmla="*/ 3149790 h 5792782"/>
              <a:gd name="connsiteX6736" fmla="*/ 1262304 w 7462755"/>
              <a:gd name="connsiteY6736" fmla="*/ 3161935 h 5792782"/>
              <a:gd name="connsiteX6737" fmla="*/ 1259894 w 7462755"/>
              <a:gd name="connsiteY6737" fmla="*/ 3209276 h 5792782"/>
              <a:gd name="connsiteX6738" fmla="*/ 1247752 w 7462755"/>
              <a:gd name="connsiteY6738" fmla="*/ 3234411 h 5792782"/>
              <a:gd name="connsiteX6739" fmla="*/ 1229060 w 7462755"/>
              <a:gd name="connsiteY6739" fmla="*/ 3205369 h 5792782"/>
              <a:gd name="connsiteX6740" fmla="*/ 1195492 w 7462755"/>
              <a:gd name="connsiteY6740" fmla="*/ 3131362 h 5792782"/>
              <a:gd name="connsiteX6741" fmla="*/ 1207313 w 7462755"/>
              <a:gd name="connsiteY6741" fmla="*/ 3098539 h 5792782"/>
              <a:gd name="connsiteX6742" fmla="*/ 1146980 w 7462755"/>
              <a:gd name="connsiteY6742" fmla="*/ 3121852 h 5792782"/>
              <a:gd name="connsiteX6743" fmla="*/ 1168402 w 7462755"/>
              <a:gd name="connsiteY6743" fmla="*/ 3111272 h 5792782"/>
              <a:gd name="connsiteX6744" fmla="*/ 1167206 w 7462755"/>
              <a:gd name="connsiteY6744" fmla="*/ 3081119 h 5792782"/>
              <a:gd name="connsiteX6745" fmla="*/ 1169212 w 7462755"/>
              <a:gd name="connsiteY6745" fmla="*/ 3082408 h 5792782"/>
              <a:gd name="connsiteX6746" fmla="*/ 1227498 w 7462755"/>
              <a:gd name="connsiteY6746" fmla="*/ 3056702 h 5792782"/>
              <a:gd name="connsiteX6747" fmla="*/ 1227497 w 7462755"/>
              <a:gd name="connsiteY6747" fmla="*/ 3056702 h 5792782"/>
              <a:gd name="connsiteX6748" fmla="*/ 1204843 w 7462755"/>
              <a:gd name="connsiteY6748" fmla="*/ 3079335 h 5792782"/>
              <a:gd name="connsiteX6749" fmla="*/ 1169212 w 7462755"/>
              <a:gd name="connsiteY6749" fmla="*/ 3082407 h 5792782"/>
              <a:gd name="connsiteX6750" fmla="*/ 1167207 w 7462755"/>
              <a:gd name="connsiteY6750" fmla="*/ 3081119 h 5792782"/>
              <a:gd name="connsiteX6751" fmla="*/ 1166222 w 7462755"/>
              <a:gd name="connsiteY6751" fmla="*/ 3080487 h 5792782"/>
              <a:gd name="connsiteX6752" fmla="*/ 1167165 w 7462755"/>
              <a:gd name="connsiteY6752" fmla="*/ 3080080 h 5792782"/>
              <a:gd name="connsiteX6753" fmla="*/ 1167165 w 7462755"/>
              <a:gd name="connsiteY6753" fmla="*/ 3080079 h 5792782"/>
              <a:gd name="connsiteX6754" fmla="*/ 1166221 w 7462755"/>
              <a:gd name="connsiteY6754" fmla="*/ 3080486 h 5792782"/>
              <a:gd name="connsiteX6755" fmla="*/ 1142735 w 7462755"/>
              <a:gd name="connsiteY6755" fmla="*/ 3065384 h 5792782"/>
              <a:gd name="connsiteX6756" fmla="*/ 1142735 w 7462755"/>
              <a:gd name="connsiteY6756" fmla="*/ 3065385 h 5792782"/>
              <a:gd name="connsiteX6757" fmla="*/ 1166222 w 7462755"/>
              <a:gd name="connsiteY6757" fmla="*/ 3080487 h 5792782"/>
              <a:gd name="connsiteX6758" fmla="*/ 1154258 w 7462755"/>
              <a:gd name="connsiteY6758" fmla="*/ 3085642 h 5792782"/>
              <a:gd name="connsiteX6759" fmla="*/ 1141378 w 7462755"/>
              <a:gd name="connsiteY6759" fmla="*/ 3091278 h 5792782"/>
              <a:gd name="connsiteX6760" fmla="*/ 1118359 w 7462755"/>
              <a:gd name="connsiteY6760" fmla="*/ 3062855 h 5792782"/>
              <a:gd name="connsiteX6761" fmla="*/ 1125524 w 7462755"/>
              <a:gd name="connsiteY6761" fmla="*/ 3022806 h 5792782"/>
              <a:gd name="connsiteX6762" fmla="*/ 1134770 w 7462755"/>
              <a:gd name="connsiteY6762" fmla="*/ 3028843 h 5792782"/>
              <a:gd name="connsiteX6763" fmla="*/ 1147532 w 7462755"/>
              <a:gd name="connsiteY6763" fmla="*/ 3027725 h 5792782"/>
              <a:gd name="connsiteX6764" fmla="*/ 1147533 w 7462755"/>
              <a:gd name="connsiteY6764" fmla="*/ 3027724 h 5792782"/>
              <a:gd name="connsiteX6765" fmla="*/ 1151143 w 7462755"/>
              <a:gd name="connsiteY6765" fmla="*/ 3007757 h 5792782"/>
              <a:gd name="connsiteX6766" fmla="*/ 1154729 w 7462755"/>
              <a:gd name="connsiteY6766" fmla="*/ 2987642 h 5792782"/>
              <a:gd name="connsiteX6767" fmla="*/ 1173677 w 7462755"/>
              <a:gd name="connsiteY6767" fmla="*/ 3024467 h 5792782"/>
              <a:gd name="connsiteX6768" fmla="*/ 1199171 w 7462755"/>
              <a:gd name="connsiteY6768" fmla="*/ 3005519 h 5792782"/>
              <a:gd name="connsiteX6769" fmla="*/ 1204513 w 7462755"/>
              <a:gd name="connsiteY6769" fmla="*/ 3028275 h 5792782"/>
              <a:gd name="connsiteX6770" fmla="*/ 1243650 w 7462755"/>
              <a:gd name="connsiteY6770" fmla="*/ 3023394 h 5792782"/>
              <a:gd name="connsiteX6771" fmla="*/ 1242412 w 7462755"/>
              <a:gd name="connsiteY6771" fmla="*/ 2992167 h 5792782"/>
              <a:gd name="connsiteX6772" fmla="*/ 1361189 w 7462755"/>
              <a:gd name="connsiteY6772" fmla="*/ 3008384 h 5792782"/>
              <a:gd name="connsiteX6773" fmla="*/ 1410970 w 7462755"/>
              <a:gd name="connsiteY6773" fmla="*/ 3048953 h 5792782"/>
              <a:gd name="connsiteX6774" fmla="*/ 1396712 w 7462755"/>
              <a:gd name="connsiteY6774" fmla="*/ 3019517 h 5792782"/>
              <a:gd name="connsiteX6775" fmla="*/ 1374927 w 7462755"/>
              <a:gd name="connsiteY6775" fmla="*/ 3022286 h 5792782"/>
              <a:gd name="connsiteX6776" fmla="*/ 1422531 w 7462755"/>
              <a:gd name="connsiteY6776" fmla="*/ 3008319 h 5792782"/>
              <a:gd name="connsiteX6777" fmla="*/ 1419079 w 7462755"/>
              <a:gd name="connsiteY6777" fmla="*/ 3032251 h 5792782"/>
              <a:gd name="connsiteX6778" fmla="*/ 1471957 w 7462755"/>
              <a:gd name="connsiteY6778" fmla="*/ 3041203 h 5792782"/>
              <a:gd name="connsiteX6779" fmla="*/ 1512037 w 7462755"/>
              <a:gd name="connsiteY6779" fmla="*/ 2949937 h 5792782"/>
              <a:gd name="connsiteX6780" fmla="*/ 1497809 w 7462755"/>
              <a:gd name="connsiteY6780" fmla="*/ 2920342 h 5792782"/>
              <a:gd name="connsiteX6781" fmla="*/ 1501488 w 7462755"/>
              <a:gd name="connsiteY6781" fmla="*/ 2904193 h 5792782"/>
              <a:gd name="connsiteX6782" fmla="*/ 1523922 w 7462755"/>
              <a:gd name="connsiteY6782" fmla="*/ 2917053 h 5792782"/>
              <a:gd name="connsiteX6783" fmla="*/ 1531996 w 7462755"/>
              <a:gd name="connsiteY6783" fmla="*/ 2900351 h 5792782"/>
              <a:gd name="connsiteX6784" fmla="*/ 1509596 w 7462755"/>
              <a:gd name="connsiteY6784" fmla="*/ 2887524 h 5792782"/>
              <a:gd name="connsiteX6785" fmla="*/ 1525809 w 7462755"/>
              <a:gd name="connsiteY6785" fmla="*/ 2854184 h 5792782"/>
              <a:gd name="connsiteX6786" fmla="*/ 1526787 w 7462755"/>
              <a:gd name="connsiteY6786" fmla="*/ 2877596 h 5792782"/>
              <a:gd name="connsiteX6787" fmla="*/ 1565335 w 7462755"/>
              <a:gd name="connsiteY6787" fmla="*/ 2856952 h 5792782"/>
              <a:gd name="connsiteX6788" fmla="*/ 1529555 w 7462755"/>
              <a:gd name="connsiteY6788" fmla="*/ 2947692 h 5792782"/>
              <a:gd name="connsiteX6789" fmla="*/ 1516173 w 7462755"/>
              <a:gd name="connsiteY6789" fmla="*/ 2941569 h 5792782"/>
              <a:gd name="connsiteX6790" fmla="*/ 1515848 w 7462755"/>
              <a:gd name="connsiteY6790" fmla="*/ 3043384 h 5792782"/>
              <a:gd name="connsiteX6791" fmla="*/ 1550653 w 7462755"/>
              <a:gd name="connsiteY6791" fmla="*/ 3038988 h 5792782"/>
              <a:gd name="connsiteX6792" fmla="*/ 1545119 w 7462755"/>
              <a:gd name="connsiteY6792" fmla="*/ 3008384 h 5792782"/>
              <a:gd name="connsiteX6793" fmla="*/ 1559705 w 7462755"/>
              <a:gd name="connsiteY6793" fmla="*/ 3045695 h 5792782"/>
              <a:gd name="connsiteX6794" fmla="*/ 1525224 w 7462755"/>
              <a:gd name="connsiteY6794" fmla="*/ 3057970 h 5792782"/>
              <a:gd name="connsiteX6795" fmla="*/ 1530499 w 7462755"/>
              <a:gd name="connsiteY6795" fmla="*/ 3080730 h 5792782"/>
              <a:gd name="connsiteX6796" fmla="*/ 1608252 w 7462755"/>
              <a:gd name="connsiteY6796" fmla="*/ 3055205 h 5792782"/>
              <a:gd name="connsiteX6797" fmla="*/ 1587380 w 7462755"/>
              <a:gd name="connsiteY6797" fmla="*/ 3081317 h 5792782"/>
              <a:gd name="connsiteX6798" fmla="*/ 1491622 w 7462755"/>
              <a:gd name="connsiteY6798" fmla="*/ 3093494 h 5792782"/>
              <a:gd name="connsiteX6799" fmla="*/ 1563123 w 7462755"/>
              <a:gd name="connsiteY6799" fmla="*/ 3131427 h 5792782"/>
              <a:gd name="connsiteX6800" fmla="*/ 1645239 w 7462755"/>
              <a:gd name="connsiteY6800" fmla="*/ 3105280 h 5792782"/>
              <a:gd name="connsiteX6801" fmla="*/ 1631531 w 7462755"/>
              <a:gd name="connsiteY6801" fmla="*/ 3091378 h 5792782"/>
              <a:gd name="connsiteX6802" fmla="*/ 1666371 w 7462755"/>
              <a:gd name="connsiteY6802" fmla="*/ 3086883 h 5792782"/>
              <a:gd name="connsiteX6803" fmla="*/ 1661356 w 7462755"/>
              <a:gd name="connsiteY6803" fmla="*/ 3071808 h 5792782"/>
              <a:gd name="connsiteX6804" fmla="*/ 1701470 w 7462755"/>
              <a:gd name="connsiteY6804" fmla="*/ 3090236 h 5792782"/>
              <a:gd name="connsiteX6805" fmla="*/ 1726701 w 7462755"/>
              <a:gd name="connsiteY6805" fmla="*/ 3063539 h 5792782"/>
              <a:gd name="connsiteX6806" fmla="*/ 1625932 w 7462755"/>
              <a:gd name="connsiteY6806" fmla="*/ 3060804 h 5792782"/>
              <a:gd name="connsiteX6807" fmla="*/ 1607599 w 7462755"/>
              <a:gd name="connsiteY6807" fmla="*/ 3039576 h 5792782"/>
              <a:gd name="connsiteX6808" fmla="*/ 1655494 w 7462755"/>
              <a:gd name="connsiteY6808" fmla="*/ 3033454 h 5792782"/>
              <a:gd name="connsiteX6809" fmla="*/ 1622220 w 7462755"/>
              <a:gd name="connsiteY6809" fmla="*/ 2967162 h 5792782"/>
              <a:gd name="connsiteX6810" fmla="*/ 1672913 w 7462755"/>
              <a:gd name="connsiteY6810" fmla="*/ 3031174 h 5792782"/>
              <a:gd name="connsiteX6811" fmla="*/ 1681022 w 7462755"/>
              <a:gd name="connsiteY6811" fmla="*/ 3014568 h 5792782"/>
              <a:gd name="connsiteX6812" fmla="*/ 1751285 w 7462755"/>
              <a:gd name="connsiteY6812" fmla="*/ 3021179 h 5792782"/>
              <a:gd name="connsiteX6813" fmla="*/ 1728557 w 7462755"/>
              <a:gd name="connsiteY6813" fmla="*/ 3000600 h 5792782"/>
              <a:gd name="connsiteX6814" fmla="*/ 1816305 w 7462755"/>
              <a:gd name="connsiteY6814" fmla="*/ 3005061 h 5792782"/>
              <a:gd name="connsiteX6815" fmla="*/ 1793286 w 7462755"/>
              <a:gd name="connsiteY6815" fmla="*/ 2976734 h 5792782"/>
              <a:gd name="connsiteX6816" fmla="*/ 1867033 w 7462755"/>
              <a:gd name="connsiteY6816" fmla="*/ 2959413 h 5792782"/>
              <a:gd name="connsiteX6817" fmla="*/ 1870127 w 7462755"/>
              <a:gd name="connsiteY6817" fmla="*/ 2927701 h 5792782"/>
              <a:gd name="connsiteX6818" fmla="*/ 1905291 w 7462755"/>
              <a:gd name="connsiteY6818" fmla="*/ 2931055 h 5792782"/>
              <a:gd name="connsiteX6819" fmla="*/ 1881264 w 7462755"/>
              <a:gd name="connsiteY6819" fmla="*/ 2988978 h 5792782"/>
              <a:gd name="connsiteX6820" fmla="*/ 1917047 w 7462755"/>
              <a:gd name="connsiteY6820" fmla="*/ 3007830 h 5792782"/>
              <a:gd name="connsiteX6821" fmla="*/ 1915810 w 7462755"/>
              <a:gd name="connsiteY6821" fmla="*/ 2976734 h 5792782"/>
              <a:gd name="connsiteX6822" fmla="*/ 1959373 w 7462755"/>
              <a:gd name="connsiteY6822" fmla="*/ 2971134 h 5792782"/>
              <a:gd name="connsiteX6823" fmla="*/ 1937950 w 7462755"/>
              <a:gd name="connsiteY6823" fmla="*/ 2981683 h 5792782"/>
              <a:gd name="connsiteX6824" fmla="*/ 1982101 w 7462755"/>
              <a:gd name="connsiteY6824" fmla="*/ 2991744 h 5792782"/>
              <a:gd name="connsiteX6825" fmla="*/ 1987636 w 7462755"/>
              <a:gd name="connsiteY6825" fmla="*/ 3022317 h 5792782"/>
              <a:gd name="connsiteX6826" fmla="*/ 2005086 w 7462755"/>
              <a:gd name="connsiteY6826" fmla="*/ 3020136 h 5792782"/>
              <a:gd name="connsiteX6827" fmla="*/ 2003849 w 7462755"/>
              <a:gd name="connsiteY6827" fmla="*/ 2989043 h 5792782"/>
              <a:gd name="connsiteX6828" fmla="*/ 2061089 w 7462755"/>
              <a:gd name="connsiteY6828" fmla="*/ 2997377 h 5792782"/>
              <a:gd name="connsiteX6829" fmla="*/ 2057964 w 7462755"/>
              <a:gd name="connsiteY6829" fmla="*/ 3029123 h 5792782"/>
              <a:gd name="connsiteX6830" fmla="*/ 2080330 w 7462755"/>
              <a:gd name="connsiteY6830" fmla="*/ 3041853 h 5792782"/>
              <a:gd name="connsiteX6831" fmla="*/ 2109601 w 7462755"/>
              <a:gd name="connsiteY6831" fmla="*/ 3006788 h 5792782"/>
              <a:gd name="connsiteX6832" fmla="*/ 2123897 w 7462755"/>
              <a:gd name="connsiteY6832" fmla="*/ 3036418 h 5792782"/>
              <a:gd name="connsiteX6833" fmla="*/ 2135714 w 7462755"/>
              <a:gd name="connsiteY6833" fmla="*/ 3003499 h 5792782"/>
              <a:gd name="connsiteX6834" fmla="*/ 2136596 w 7462755"/>
              <a:gd name="connsiteY6834" fmla="*/ 3026908 h 5792782"/>
              <a:gd name="connsiteX6835" fmla="*/ 2161567 w 7462755"/>
              <a:gd name="connsiteY6835" fmla="*/ 2992332 h 5792782"/>
              <a:gd name="connsiteX6836" fmla="*/ 2165279 w 7462755"/>
              <a:gd name="connsiteY6836" fmla="*/ 2976183 h 5792782"/>
              <a:gd name="connsiteX6837" fmla="*/ 2142879 w 7462755"/>
              <a:gd name="connsiteY6837" fmla="*/ 2963419 h 5792782"/>
              <a:gd name="connsiteX6838" fmla="*/ 2178009 w 7462755"/>
              <a:gd name="connsiteY6838" fmla="*/ 2966773 h 5792782"/>
              <a:gd name="connsiteX6839" fmla="*/ 2170229 w 7462755"/>
              <a:gd name="connsiteY6839" fmla="*/ 2991258 h 5792782"/>
              <a:gd name="connsiteX6840" fmla="*/ 2188626 w 7462755"/>
              <a:gd name="connsiteY6840" fmla="*/ 3012356 h 5792782"/>
              <a:gd name="connsiteX6841" fmla="*/ 2191101 w 7462755"/>
              <a:gd name="connsiteY6841" fmla="*/ 2965012 h 5792782"/>
              <a:gd name="connsiteX6842" fmla="*/ 2204740 w 7462755"/>
              <a:gd name="connsiteY6842" fmla="*/ 2978949 h 5792782"/>
              <a:gd name="connsiteX6843" fmla="*/ 2193607 w 7462755"/>
              <a:gd name="connsiteY6843" fmla="*/ 3027431 h 5792782"/>
              <a:gd name="connsiteX6844" fmla="*/ 2166811 w 7462755"/>
              <a:gd name="connsiteY6844" fmla="*/ 3015122 h 5792782"/>
              <a:gd name="connsiteX6845" fmla="*/ 2193867 w 7462755"/>
              <a:gd name="connsiteY6845" fmla="*/ 3035211 h 5792782"/>
              <a:gd name="connsiteX6846" fmla="*/ 2220632 w 7462755"/>
              <a:gd name="connsiteY6846" fmla="*/ 3047520 h 5792782"/>
              <a:gd name="connsiteX6847" fmla="*/ 2298676 w 7462755"/>
              <a:gd name="connsiteY6847" fmla="*/ 3029711 h 5792782"/>
              <a:gd name="connsiteX6848" fmla="*/ 2289365 w 7462755"/>
              <a:gd name="connsiteY6848" fmla="*/ 3015122 h 5792782"/>
              <a:gd name="connsiteX6849" fmla="*/ 2292489 w 7462755"/>
              <a:gd name="connsiteY6849" fmla="*/ 2983410 h 5792782"/>
              <a:gd name="connsiteX6850" fmla="*/ 2306750 w 7462755"/>
              <a:gd name="connsiteY6850" fmla="*/ 3012910 h 5792782"/>
              <a:gd name="connsiteX6851" fmla="*/ 2331984 w 7462755"/>
              <a:gd name="connsiteY6851" fmla="*/ 2986179 h 5792782"/>
              <a:gd name="connsiteX6852" fmla="*/ 2393521 w 7462755"/>
              <a:gd name="connsiteY6852" fmla="*/ 2994058 h 5792782"/>
              <a:gd name="connsiteX6853" fmla="*/ 2387628 w 7462755"/>
              <a:gd name="connsiteY6853" fmla="*/ 2955571 h 5792782"/>
              <a:gd name="connsiteX6854" fmla="*/ 2404138 w 7462755"/>
              <a:gd name="connsiteY6854" fmla="*/ 2929947 h 5792782"/>
              <a:gd name="connsiteX6855" fmla="*/ 2397886 w 7462755"/>
              <a:gd name="connsiteY6855" fmla="*/ 2993374 h 5792782"/>
              <a:gd name="connsiteX6856" fmla="*/ 2406613 w 7462755"/>
              <a:gd name="connsiteY6856" fmla="*/ 2992362 h 5792782"/>
              <a:gd name="connsiteX6857" fmla="*/ 2409348 w 7462755"/>
              <a:gd name="connsiteY6857" fmla="*/ 2952737 h 5792782"/>
              <a:gd name="connsiteX6858" fmla="*/ 2441090 w 7462755"/>
              <a:gd name="connsiteY6858" fmla="*/ 2980056 h 5792782"/>
              <a:gd name="connsiteX6859" fmla="*/ 2476255 w 7462755"/>
              <a:gd name="connsiteY6859" fmla="*/ 2983410 h 5792782"/>
              <a:gd name="connsiteX6860" fmla="*/ 2461344 w 7462755"/>
              <a:gd name="connsiteY6860" fmla="*/ 2938411 h 5792782"/>
              <a:gd name="connsiteX6861" fmla="*/ 2475605 w 7462755"/>
              <a:gd name="connsiteY6861" fmla="*/ 2967716 h 5792782"/>
              <a:gd name="connsiteX6862" fmla="*/ 2562116 w 7462755"/>
              <a:gd name="connsiteY6862" fmla="*/ 2941214 h 5792782"/>
              <a:gd name="connsiteX6863" fmla="*/ 2594122 w 7462755"/>
              <a:gd name="connsiteY6863" fmla="*/ 2976214 h 5792782"/>
              <a:gd name="connsiteX6864" fmla="*/ 2596922 w 7462755"/>
              <a:gd name="connsiteY6864" fmla="*/ 2936688 h 5792782"/>
              <a:gd name="connsiteX6865" fmla="*/ 2627396 w 7462755"/>
              <a:gd name="connsiteY6865" fmla="*/ 2932812 h 5792782"/>
              <a:gd name="connsiteX6866" fmla="*/ 2628962 w 7462755"/>
              <a:gd name="connsiteY6866" fmla="*/ 2971688 h 5792782"/>
              <a:gd name="connsiteX6867" fmla="*/ 2654097 w 7462755"/>
              <a:gd name="connsiteY6867" fmla="*/ 2944923 h 5792782"/>
              <a:gd name="connsiteX6868" fmla="*/ 2640095 w 7462755"/>
              <a:gd name="connsiteY6868" fmla="*/ 2923271 h 5792782"/>
              <a:gd name="connsiteX6869" fmla="*/ 2660643 w 7462755"/>
              <a:gd name="connsiteY6869" fmla="*/ 2889249 h 5792782"/>
              <a:gd name="connsiteX6870" fmla="*/ 2663114 w 7462755"/>
              <a:gd name="connsiteY6870" fmla="*/ 2951599 h 5792782"/>
              <a:gd name="connsiteX6871" fmla="*/ 2682718 w 7462755"/>
              <a:gd name="connsiteY6871" fmla="*/ 2894329 h 5792782"/>
              <a:gd name="connsiteX6872" fmla="*/ 2787234 w 7462755"/>
              <a:gd name="connsiteY6872" fmla="*/ 2880948 h 5792782"/>
              <a:gd name="connsiteX6873" fmla="*/ 2764540 w 7462755"/>
              <a:gd name="connsiteY6873" fmla="*/ 2860371 h 5792782"/>
              <a:gd name="connsiteX6874" fmla="*/ 2800582 w 7462755"/>
              <a:gd name="connsiteY6874" fmla="*/ 2887035 h 5792782"/>
              <a:gd name="connsiteX6875" fmla="*/ 2813641 w 7462755"/>
              <a:gd name="connsiteY6875" fmla="*/ 2885474 h 5792782"/>
              <a:gd name="connsiteX6876" fmla="*/ 2807094 w 7462755"/>
              <a:gd name="connsiteY6876" fmla="*/ 2831491 h 5792782"/>
              <a:gd name="connsiteX6877" fmla="*/ 2815233 w 7462755"/>
              <a:gd name="connsiteY6877" fmla="*/ 2814754 h 5792782"/>
              <a:gd name="connsiteX6878" fmla="*/ 2896959 w 7462755"/>
              <a:gd name="connsiteY6878" fmla="*/ 2780732 h 5792782"/>
              <a:gd name="connsiteX6879" fmla="*/ 2865866 w 7462755"/>
              <a:gd name="connsiteY6879" fmla="*/ 2769140 h 5792782"/>
              <a:gd name="connsiteX6880" fmla="*/ 2849389 w 7462755"/>
              <a:gd name="connsiteY6880" fmla="*/ 2794735 h 5792782"/>
              <a:gd name="connsiteX6881" fmla="*/ 2847858 w 7462755"/>
              <a:gd name="connsiteY6881" fmla="*/ 2755757 h 5792782"/>
              <a:gd name="connsiteX6882" fmla="*/ 2839131 w 7462755"/>
              <a:gd name="connsiteY6882" fmla="*/ 2756802 h 5792782"/>
              <a:gd name="connsiteX6883" fmla="*/ 2750507 w 7462755"/>
              <a:gd name="connsiteY6883" fmla="*/ 2728994 h 5792782"/>
              <a:gd name="connsiteX6884" fmla="*/ 2774470 w 7462755"/>
              <a:gd name="connsiteY6884" fmla="*/ 2780830 h 5792782"/>
              <a:gd name="connsiteX6885" fmla="*/ 2748292 w 7462755"/>
              <a:gd name="connsiteY6885" fmla="*/ 2784119 h 5792782"/>
              <a:gd name="connsiteX6886" fmla="*/ 2749202 w 7462755"/>
              <a:gd name="connsiteY6886" fmla="*/ 2807527 h 5792782"/>
              <a:gd name="connsiteX6887" fmla="*/ 2763203 w 7462755"/>
              <a:gd name="connsiteY6887" fmla="*/ 2829245 h 5792782"/>
              <a:gd name="connsiteX6888" fmla="*/ 2732435 w 7462755"/>
              <a:gd name="connsiteY6888" fmla="*/ 2825306 h 5792782"/>
              <a:gd name="connsiteX6889" fmla="*/ 2599007 w 7462755"/>
              <a:gd name="connsiteY6889" fmla="*/ 2771846 h 5792782"/>
              <a:gd name="connsiteX6890" fmla="*/ 2621701 w 7462755"/>
              <a:gd name="connsiteY6890" fmla="*/ 2792484 h 5792782"/>
              <a:gd name="connsiteX6891" fmla="*/ 2571917 w 7462755"/>
              <a:gd name="connsiteY6891" fmla="*/ 2751785 h 5792782"/>
              <a:gd name="connsiteX6892" fmla="*/ 2597735 w 7462755"/>
              <a:gd name="connsiteY6892" fmla="*/ 2740682 h 5792782"/>
              <a:gd name="connsiteX6893" fmla="*/ 2567261 w 7462755"/>
              <a:gd name="connsiteY6893" fmla="*/ 2744590 h 5792782"/>
              <a:gd name="connsiteX6894" fmla="*/ 2569148 w 7462755"/>
              <a:gd name="connsiteY6894" fmla="*/ 2791311 h 5792782"/>
              <a:gd name="connsiteX6895" fmla="*/ 2545804 w 7462755"/>
              <a:gd name="connsiteY6895" fmla="*/ 2755043 h 5792782"/>
              <a:gd name="connsiteX6896" fmla="*/ 2549257 w 7462755"/>
              <a:gd name="connsiteY6896" fmla="*/ 2731206 h 5792782"/>
              <a:gd name="connsiteX6897" fmla="*/ 2605519 w 7462755"/>
              <a:gd name="connsiteY6897" fmla="*/ 2716098 h 5792782"/>
              <a:gd name="connsiteX6898" fmla="*/ 2737415 w 7462755"/>
              <a:gd name="connsiteY6898" fmla="*/ 2730652 h 5792782"/>
              <a:gd name="connsiteX6899" fmla="*/ 2723058 w 7462755"/>
              <a:gd name="connsiteY6899" fmla="*/ 2701153 h 5792782"/>
              <a:gd name="connsiteX6900" fmla="*/ 2693233 w 7462755"/>
              <a:gd name="connsiteY6900" fmla="*/ 2720657 h 5792782"/>
              <a:gd name="connsiteX6901" fmla="*/ 2664940 w 7462755"/>
              <a:gd name="connsiteY6901" fmla="*/ 2669408 h 5792782"/>
              <a:gd name="connsiteX6902" fmla="*/ 2644067 w 7462755"/>
              <a:gd name="connsiteY6902" fmla="*/ 2695620 h 5792782"/>
              <a:gd name="connsiteX6903" fmla="*/ 2626032 w 7462755"/>
              <a:gd name="connsiteY6903" fmla="*/ 2682202 h 5792782"/>
              <a:gd name="connsiteX6904" fmla="*/ 2642539 w 7462755"/>
              <a:gd name="connsiteY6904" fmla="*/ 2656642 h 5792782"/>
              <a:gd name="connsiteX6905" fmla="*/ 2606428 w 7462755"/>
              <a:gd name="connsiteY6905" fmla="*/ 2629846 h 5792782"/>
              <a:gd name="connsiteX6906" fmla="*/ 2620464 w 7462755"/>
              <a:gd name="connsiteY6906" fmla="*/ 2651565 h 5792782"/>
              <a:gd name="connsiteX6907" fmla="*/ 2611771 w 7462755"/>
              <a:gd name="connsiteY6907" fmla="*/ 2652671 h 5792782"/>
              <a:gd name="connsiteX6908" fmla="*/ 2608025 w 7462755"/>
              <a:gd name="connsiteY6908" fmla="*/ 2668819 h 5792782"/>
              <a:gd name="connsiteX6909" fmla="*/ 2530890 w 7462755"/>
              <a:gd name="connsiteY6909" fmla="*/ 2600382 h 5792782"/>
              <a:gd name="connsiteX6910" fmla="*/ 2586209 w 7462755"/>
              <a:gd name="connsiteY6910" fmla="*/ 2671590 h 5792782"/>
              <a:gd name="connsiteX6911" fmla="*/ 2563190 w 7462755"/>
              <a:gd name="connsiteY6911" fmla="*/ 2643165 h 5792782"/>
              <a:gd name="connsiteX6912" fmla="*/ 2529003 w 7462755"/>
              <a:gd name="connsiteY6912" fmla="*/ 2663254 h 5792782"/>
              <a:gd name="connsiteX6913" fmla="*/ 2547401 w 7462755"/>
              <a:gd name="connsiteY6913" fmla="*/ 2684352 h 5792782"/>
              <a:gd name="connsiteX6914" fmla="*/ 2572860 w 7462755"/>
              <a:gd name="connsiteY6914" fmla="*/ 2665465 h 5792782"/>
              <a:gd name="connsiteX6915" fmla="*/ 2574392 w 7462755"/>
              <a:gd name="connsiteY6915" fmla="*/ 2704345 h 5792782"/>
              <a:gd name="connsiteX6916" fmla="*/ 2548604 w 7462755"/>
              <a:gd name="connsiteY6916" fmla="*/ 2715480 h 5792782"/>
              <a:gd name="connsiteX6917" fmla="*/ 2501034 w 7462755"/>
              <a:gd name="connsiteY6917" fmla="*/ 2619789 h 5792782"/>
              <a:gd name="connsiteX6918" fmla="*/ 2461214 w 7462755"/>
              <a:gd name="connsiteY6918" fmla="*/ 2609107 h 5792782"/>
              <a:gd name="connsiteX6919" fmla="*/ 2504747 w 7462755"/>
              <a:gd name="connsiteY6919" fmla="*/ 2603572 h 5792782"/>
              <a:gd name="connsiteX6920" fmla="*/ 2514708 w 7462755"/>
              <a:gd name="connsiteY6920" fmla="*/ 2633590 h 5792782"/>
              <a:gd name="connsiteX6921" fmla="*/ 2537077 w 7462755"/>
              <a:gd name="connsiteY6921" fmla="*/ 2646518 h 5792782"/>
              <a:gd name="connsiteX6922" fmla="*/ 2522166 w 7462755"/>
              <a:gd name="connsiteY6922" fmla="*/ 2601389 h 5792782"/>
              <a:gd name="connsiteX6923" fmla="*/ 2547660 w 7462755"/>
              <a:gd name="connsiteY6923" fmla="*/ 2582443 h 5792782"/>
              <a:gd name="connsiteX6924" fmla="*/ 2533984 w 7462755"/>
              <a:gd name="connsiteY6924" fmla="*/ 2568472 h 5792782"/>
              <a:gd name="connsiteX6925" fmla="*/ 2551079 w 7462755"/>
              <a:gd name="connsiteY6925" fmla="*/ 2558546 h 5792782"/>
              <a:gd name="connsiteX6926" fmla="*/ 2561303 w 7462755"/>
              <a:gd name="connsiteY6926" fmla="*/ 2596440 h 5792782"/>
              <a:gd name="connsiteX6927" fmla="*/ 2584062 w 7462755"/>
              <a:gd name="connsiteY6927" fmla="*/ 2617018 h 5792782"/>
              <a:gd name="connsiteX6928" fmla="*/ 2604541 w 7462755"/>
              <a:gd name="connsiteY6928" fmla="*/ 2583062 h 5792782"/>
              <a:gd name="connsiteX6929" fmla="*/ 2646252 w 7462755"/>
              <a:gd name="connsiteY6929" fmla="*/ 2640332 h 5792782"/>
              <a:gd name="connsiteX6930" fmla="*/ 2677020 w 7462755"/>
              <a:gd name="connsiteY6930" fmla="*/ 2644303 h 5792782"/>
              <a:gd name="connsiteX6931" fmla="*/ 2671418 w 7462755"/>
              <a:gd name="connsiteY6931" fmla="*/ 2613665 h 5792782"/>
              <a:gd name="connsiteX6932" fmla="*/ 2717784 w 7462755"/>
              <a:gd name="connsiteY6932" fmla="*/ 2568506 h 5792782"/>
              <a:gd name="connsiteX6933" fmla="*/ 2736116 w 7462755"/>
              <a:gd name="connsiteY6933" fmla="*/ 2589834 h 5792782"/>
              <a:gd name="connsiteX6934" fmla="*/ 2703782 w 7462755"/>
              <a:gd name="connsiteY6934" fmla="*/ 2546818 h 5792782"/>
              <a:gd name="connsiteX6935" fmla="*/ 2666143 w 7462755"/>
              <a:gd name="connsiteY6935" fmla="*/ 2590906 h 5792782"/>
              <a:gd name="connsiteX6936" fmla="*/ 2664287 w 7462755"/>
              <a:gd name="connsiteY6936" fmla="*/ 2544053 h 5792782"/>
              <a:gd name="connsiteX6937" fmla="*/ 2682035 w 7462755"/>
              <a:gd name="connsiteY6937" fmla="*/ 2549720 h 5792782"/>
              <a:gd name="connsiteX6938" fmla="*/ 2690434 w 7462755"/>
              <a:gd name="connsiteY6938" fmla="*/ 2540731 h 5792782"/>
              <a:gd name="connsiteX6939" fmla="*/ 2693852 w 7462755"/>
              <a:gd name="connsiteY6939" fmla="*/ 2516866 h 5792782"/>
              <a:gd name="connsiteX6940" fmla="*/ 2688253 w 7462755"/>
              <a:gd name="connsiteY6940" fmla="*/ 2486133 h 5792782"/>
              <a:gd name="connsiteX6941" fmla="*/ 2659696 w 7462755"/>
              <a:gd name="connsiteY6941" fmla="*/ 2536989 h 5792782"/>
              <a:gd name="connsiteX6942" fmla="*/ 2649701 w 7462755"/>
              <a:gd name="connsiteY6942" fmla="*/ 2506806 h 5792782"/>
              <a:gd name="connsiteX6943" fmla="*/ 2658134 w 7462755"/>
              <a:gd name="connsiteY6943" fmla="*/ 2497949 h 5792782"/>
              <a:gd name="connsiteX6944" fmla="*/ 2648169 w 7462755"/>
              <a:gd name="connsiteY6944" fmla="*/ 2467862 h 5792782"/>
              <a:gd name="connsiteX6945" fmla="*/ 2620819 w 7462755"/>
              <a:gd name="connsiteY6945" fmla="*/ 2549624 h 5792782"/>
              <a:gd name="connsiteX6946" fmla="*/ 2614895 w 7462755"/>
              <a:gd name="connsiteY6946" fmla="*/ 2511238 h 5792782"/>
              <a:gd name="connsiteX6947" fmla="*/ 2607765 w 7462755"/>
              <a:gd name="connsiteY6947" fmla="*/ 2551250 h 5792782"/>
              <a:gd name="connsiteX6948" fmla="*/ 2595325 w 7462755"/>
              <a:gd name="connsiteY6948" fmla="*/ 2568537 h 5792782"/>
              <a:gd name="connsiteX6949" fmla="*/ 2564492 w 7462755"/>
              <a:gd name="connsiteY6949" fmla="*/ 2564699 h 5792782"/>
              <a:gd name="connsiteX6950" fmla="*/ 2581977 w 7462755"/>
              <a:gd name="connsiteY6950" fmla="*/ 2562450 h 5792782"/>
              <a:gd name="connsiteX6951" fmla="*/ 2585040 w 7462755"/>
              <a:gd name="connsiteY6951" fmla="*/ 2530768 h 5792782"/>
              <a:gd name="connsiteX6952" fmla="*/ 2537761 w 7462755"/>
              <a:gd name="connsiteY6952" fmla="*/ 2552487 h 5792782"/>
              <a:gd name="connsiteX6953" fmla="*/ 2515685 w 7462755"/>
              <a:gd name="connsiteY6953" fmla="*/ 2547438 h 5792782"/>
              <a:gd name="connsiteX6954" fmla="*/ 2518813 w 7462755"/>
              <a:gd name="connsiteY6954" fmla="*/ 2515694 h 5792782"/>
              <a:gd name="connsiteX6955" fmla="*/ 2532811 w 7462755"/>
              <a:gd name="connsiteY6955" fmla="*/ 2537444 h 5792782"/>
              <a:gd name="connsiteX6956" fmla="*/ 2587511 w 7462755"/>
              <a:gd name="connsiteY6956" fmla="*/ 2483362 h 5792782"/>
              <a:gd name="connsiteX6957" fmla="*/ 2601513 w 7462755"/>
              <a:gd name="connsiteY6957" fmla="*/ 2505145 h 5792782"/>
              <a:gd name="connsiteX6958" fmla="*/ 2601219 w 7462755"/>
              <a:gd name="connsiteY6958" fmla="*/ 2497332 h 5792782"/>
              <a:gd name="connsiteX6959" fmla="*/ 2618673 w 7462755"/>
              <a:gd name="connsiteY6959" fmla="*/ 2495119 h 5792782"/>
              <a:gd name="connsiteX6960" fmla="*/ 2548669 w 7462755"/>
              <a:gd name="connsiteY6960" fmla="*/ 2496228 h 5792782"/>
              <a:gd name="connsiteX6961" fmla="*/ 2529068 w 7462755"/>
              <a:gd name="connsiteY6961" fmla="*/ 2443837 h 5792782"/>
              <a:gd name="connsiteX6962" fmla="*/ 2517247 w 7462755"/>
              <a:gd name="connsiteY6962" fmla="*/ 2476721 h 5792782"/>
              <a:gd name="connsiteX6963" fmla="*/ 2511648 w 7462755"/>
              <a:gd name="connsiteY6963" fmla="*/ 2446118 h 5792782"/>
              <a:gd name="connsiteX6964" fmla="*/ 2511622 w 7462755"/>
              <a:gd name="connsiteY6964" fmla="*/ 2446138 h 5792782"/>
              <a:gd name="connsiteX6965" fmla="*/ 2518209 w 7462755"/>
              <a:gd name="connsiteY6965" fmla="*/ 2432100 h 5792782"/>
              <a:gd name="connsiteX6966" fmla="*/ 2540889 w 7462755"/>
              <a:gd name="connsiteY6966" fmla="*/ 2411212 h 5792782"/>
              <a:gd name="connsiteX6967" fmla="*/ 2474597 w 7462755"/>
              <a:gd name="connsiteY6967" fmla="*/ 2396074 h 5792782"/>
              <a:gd name="connsiteX6968" fmla="*/ 2508490 w 7462755"/>
              <a:gd name="connsiteY6968" fmla="*/ 2368264 h 5792782"/>
              <a:gd name="connsiteX6969" fmla="*/ 2460042 w 7462755"/>
              <a:gd name="connsiteY6969" fmla="*/ 2358855 h 5792782"/>
              <a:gd name="connsiteX6970" fmla="*/ 2475246 w 7462755"/>
              <a:gd name="connsiteY6970" fmla="*/ 2411666 h 5792782"/>
              <a:gd name="connsiteX6971" fmla="*/ 2463135 w 7462755"/>
              <a:gd name="connsiteY6971" fmla="*/ 2436707 h 5792782"/>
              <a:gd name="connsiteX6972" fmla="*/ 2452586 w 7462755"/>
              <a:gd name="connsiteY6972" fmla="*/ 2391089 h 5792782"/>
              <a:gd name="connsiteX6973" fmla="*/ 2426764 w 7462755"/>
              <a:gd name="connsiteY6973" fmla="*/ 2402192 h 5792782"/>
              <a:gd name="connsiteX6974" fmla="*/ 2444772 w 7462755"/>
              <a:gd name="connsiteY6974" fmla="*/ 2415637 h 5792782"/>
              <a:gd name="connsiteX6975" fmla="*/ 2419603 w 7462755"/>
              <a:gd name="connsiteY6975" fmla="*/ 2442370 h 5792782"/>
              <a:gd name="connsiteX6976" fmla="*/ 2400296 w 7462755"/>
              <a:gd name="connsiteY6976" fmla="*/ 2397797 h 5792782"/>
              <a:gd name="connsiteX6977" fmla="*/ 2383201 w 7462755"/>
              <a:gd name="connsiteY6977" fmla="*/ 2407793 h 5792782"/>
              <a:gd name="connsiteX6978" fmla="*/ 2377308 w 7462755"/>
              <a:gd name="connsiteY6978" fmla="*/ 2369372 h 5792782"/>
              <a:gd name="connsiteX6979" fmla="*/ 2353376 w 7462755"/>
              <a:gd name="connsiteY6979" fmla="*/ 2427298 h 5792782"/>
              <a:gd name="connsiteX6980" fmla="*/ 2336544 w 7462755"/>
              <a:gd name="connsiteY6980" fmla="*/ 2445106 h 5792782"/>
              <a:gd name="connsiteX6981" fmla="*/ 2339669 w 7462755"/>
              <a:gd name="connsiteY6981" fmla="*/ 2413393 h 5792782"/>
              <a:gd name="connsiteX6982" fmla="*/ 2309160 w 7462755"/>
              <a:gd name="connsiteY6982" fmla="*/ 2417234 h 5792782"/>
              <a:gd name="connsiteX6983" fmla="*/ 2330911 w 7462755"/>
              <a:gd name="connsiteY6983" fmla="*/ 2414465 h 5792782"/>
              <a:gd name="connsiteX6984" fmla="*/ 2316585 w 7462755"/>
              <a:gd name="connsiteY6984" fmla="*/ 2385039 h 5792782"/>
              <a:gd name="connsiteX6985" fmla="*/ 2281161 w 7462755"/>
              <a:gd name="connsiteY6985" fmla="*/ 2373798 h 5792782"/>
              <a:gd name="connsiteX6986" fmla="*/ 2260907 w 7462755"/>
              <a:gd name="connsiteY6986" fmla="*/ 2415509 h 5792782"/>
              <a:gd name="connsiteX6987" fmla="*/ 2278033 w 7462755"/>
              <a:gd name="connsiteY6987" fmla="*/ 2405544 h 5792782"/>
              <a:gd name="connsiteX6988" fmla="*/ 2252833 w 7462755"/>
              <a:gd name="connsiteY6988" fmla="*/ 2432342 h 5792782"/>
              <a:gd name="connsiteX6989" fmla="*/ 2262114 w 7462755"/>
              <a:gd name="connsiteY6989" fmla="*/ 2337042 h 5792782"/>
              <a:gd name="connsiteX6990" fmla="*/ 2315023 w 7462755"/>
              <a:gd name="connsiteY6990" fmla="*/ 2345964 h 5792782"/>
              <a:gd name="connsiteX6991" fmla="*/ 2240394 w 7462755"/>
              <a:gd name="connsiteY6991" fmla="*/ 2339871 h 5792782"/>
              <a:gd name="connsiteX6992" fmla="*/ 2283635 w 7462755"/>
              <a:gd name="connsiteY6992" fmla="*/ 2326427 h 5792782"/>
              <a:gd name="connsiteX6993" fmla="*/ 2273052 w 7462755"/>
              <a:gd name="connsiteY6993" fmla="*/ 2280874 h 5792782"/>
              <a:gd name="connsiteX6994" fmla="*/ 2194031 w 7462755"/>
              <a:gd name="connsiteY6994" fmla="*/ 2275341 h 5792782"/>
              <a:gd name="connsiteX6995" fmla="*/ 2195299 w 7462755"/>
              <a:gd name="connsiteY6995" fmla="*/ 2306471 h 5792782"/>
              <a:gd name="connsiteX6996" fmla="*/ 2169186 w 7462755"/>
              <a:gd name="connsiteY6996" fmla="*/ 2309723 h 5792782"/>
              <a:gd name="connsiteX6997" fmla="*/ 2182535 w 7462755"/>
              <a:gd name="connsiteY6997" fmla="*/ 2315976 h 5792782"/>
              <a:gd name="connsiteX6998" fmla="*/ 2161697 w 7462755"/>
              <a:gd name="connsiteY6998" fmla="*/ 2342021 h 5792782"/>
              <a:gd name="connsiteX6999" fmla="*/ 2183513 w 7462755"/>
              <a:gd name="connsiteY6999" fmla="*/ 2339252 h 5792782"/>
              <a:gd name="connsiteX7000" fmla="*/ 2192824 w 7462755"/>
              <a:gd name="connsiteY7000" fmla="*/ 2353744 h 5792782"/>
              <a:gd name="connsiteX7001" fmla="*/ 2190318 w 7462755"/>
              <a:gd name="connsiteY7001" fmla="*/ 2401084 h 5792782"/>
              <a:gd name="connsiteX7002" fmla="*/ 2162968 w 7462755"/>
              <a:gd name="connsiteY7002" fmla="*/ 2373278 h 5792782"/>
              <a:gd name="connsiteX7003" fmla="*/ 2160528 w 7462755"/>
              <a:gd name="connsiteY7003" fmla="*/ 2420523 h 5792782"/>
              <a:gd name="connsiteX7004" fmla="*/ 2124710 w 7462755"/>
              <a:gd name="connsiteY7004" fmla="*/ 2401673 h 5792782"/>
              <a:gd name="connsiteX7005" fmla="*/ 2158313 w 7462755"/>
              <a:gd name="connsiteY7005" fmla="*/ 2366053 h 5792782"/>
              <a:gd name="connsiteX7006" fmla="*/ 2101073 w 7462755"/>
              <a:gd name="connsiteY7006" fmla="*/ 2357586 h 5792782"/>
              <a:gd name="connsiteX7007" fmla="*/ 2106053 w 7462755"/>
              <a:gd name="connsiteY7007" fmla="*/ 2372695 h 5792782"/>
              <a:gd name="connsiteX7008" fmla="*/ 2070595 w 7462755"/>
              <a:gd name="connsiteY7008" fmla="*/ 2361493 h 5792782"/>
              <a:gd name="connsiteX7009" fmla="*/ 2079941 w 7462755"/>
              <a:gd name="connsiteY7009" fmla="*/ 2376012 h 5792782"/>
              <a:gd name="connsiteX7010" fmla="*/ 2054741 w 7462755"/>
              <a:gd name="connsiteY7010" fmla="*/ 2402781 h 5792782"/>
              <a:gd name="connsiteX7011" fmla="*/ 2061902 w 7462755"/>
              <a:gd name="connsiteY7011" fmla="*/ 2362666 h 5792782"/>
              <a:gd name="connsiteX7012" fmla="*/ 2056887 w 7462755"/>
              <a:gd name="connsiteY7012" fmla="*/ 2347656 h 5792782"/>
              <a:gd name="connsiteX7013" fmla="*/ 2030744 w 7462755"/>
              <a:gd name="connsiteY7013" fmla="*/ 2351073 h 5792782"/>
              <a:gd name="connsiteX7014" fmla="*/ 1989362 w 7462755"/>
              <a:gd name="connsiteY7014" fmla="*/ 2411048 h 5792782"/>
              <a:gd name="connsiteX7015" fmla="*/ 1971029 w 7462755"/>
              <a:gd name="connsiteY7015" fmla="*/ 2389917 h 5792782"/>
              <a:gd name="connsiteX7016" fmla="*/ 1962596 w 7462755"/>
              <a:gd name="connsiteY7016" fmla="*/ 2398808 h 5792782"/>
              <a:gd name="connsiteX7017" fmla="*/ 1975979 w 7462755"/>
              <a:gd name="connsiteY7017" fmla="*/ 2404962 h 5792782"/>
              <a:gd name="connsiteX7018" fmla="*/ 1914408 w 7462755"/>
              <a:gd name="connsiteY7018" fmla="*/ 2397113 h 5792782"/>
              <a:gd name="connsiteX7019" fmla="*/ 1915027 w 7462755"/>
              <a:gd name="connsiteY7019" fmla="*/ 2412773 h 5792782"/>
              <a:gd name="connsiteX7020" fmla="*/ 1950157 w 7462755"/>
              <a:gd name="connsiteY7020" fmla="*/ 2416191 h 5792782"/>
              <a:gd name="connsiteX7021" fmla="*/ 1972236 w 7462755"/>
              <a:gd name="connsiteY7021" fmla="*/ 2421078 h 5792782"/>
              <a:gd name="connsiteX7022" fmla="*/ 1951688 w 7462755"/>
              <a:gd name="connsiteY7022" fmla="*/ 2455006 h 5792782"/>
              <a:gd name="connsiteX7023" fmla="*/ 1891974 w 7462755"/>
              <a:gd name="connsiteY7023" fmla="*/ 2384254 h 5792782"/>
              <a:gd name="connsiteX7024" fmla="*/ 1888849 w 7462755"/>
              <a:gd name="connsiteY7024" fmla="*/ 2416028 h 5792782"/>
              <a:gd name="connsiteX7025" fmla="*/ 1874588 w 7462755"/>
              <a:gd name="connsiteY7025" fmla="*/ 2386565 h 5792782"/>
              <a:gd name="connsiteX7026" fmla="*/ 1887318 w 7462755"/>
              <a:gd name="connsiteY7026" fmla="*/ 2377087 h 5792782"/>
              <a:gd name="connsiteX7027" fmla="*/ 1866189 w 7462755"/>
              <a:gd name="connsiteY7027" fmla="*/ 2395486 h 5792782"/>
              <a:gd name="connsiteX7028" fmla="*/ 1847857 w 7462755"/>
              <a:gd name="connsiteY7028" fmla="*/ 2374353 h 5792782"/>
              <a:gd name="connsiteX7029" fmla="*/ 1818585 w 7462755"/>
              <a:gd name="connsiteY7029" fmla="*/ 2409356 h 5792782"/>
              <a:gd name="connsiteX7030" fmla="*/ 1834799 w 7462755"/>
              <a:gd name="connsiteY7030" fmla="*/ 2376012 h 5792782"/>
              <a:gd name="connsiteX7031" fmla="*/ 1795597 w 7462755"/>
              <a:gd name="connsiteY7031" fmla="*/ 2380998 h 5792782"/>
              <a:gd name="connsiteX7032" fmla="*/ 1685807 w 7462755"/>
              <a:gd name="connsiteY7032" fmla="*/ 2371554 h 5792782"/>
              <a:gd name="connsiteX7033" fmla="*/ 1635438 w 7462755"/>
              <a:gd name="connsiteY7033" fmla="*/ 2424920 h 5792782"/>
              <a:gd name="connsiteX7034" fmla="*/ 1647255 w 7462755"/>
              <a:gd name="connsiteY7034" fmla="*/ 2392097 h 5792782"/>
              <a:gd name="connsiteX7035" fmla="*/ 1611541 w 7462755"/>
              <a:gd name="connsiteY7035" fmla="*/ 2373115 h 5792782"/>
              <a:gd name="connsiteX7036" fmla="*/ 1546517 w 7462755"/>
              <a:gd name="connsiteY7036" fmla="*/ 2389298 h 5792782"/>
              <a:gd name="connsiteX7037" fmla="*/ 1580085 w 7462755"/>
              <a:gd name="connsiteY7037" fmla="*/ 2353679 h 5792782"/>
              <a:gd name="connsiteX7038" fmla="*/ 1566706 w 7462755"/>
              <a:gd name="connsiteY7038" fmla="*/ 2347491 h 5792782"/>
              <a:gd name="connsiteX7039" fmla="*/ 1544336 w 7462755"/>
              <a:gd name="connsiteY7039" fmla="*/ 2334728 h 5792782"/>
              <a:gd name="connsiteX7040" fmla="*/ 1527535 w 7462755"/>
              <a:gd name="connsiteY7040" fmla="*/ 2352572 h 5792782"/>
              <a:gd name="connsiteX7041" fmla="*/ 1515455 w 7462755"/>
              <a:gd name="connsiteY7041" fmla="*/ 2377610 h 5792782"/>
              <a:gd name="connsiteX7042" fmla="*/ 1509531 w 7462755"/>
              <a:gd name="connsiteY7042" fmla="*/ 2339158 h 5792782"/>
              <a:gd name="connsiteX7043" fmla="*/ 1383230 w 7462755"/>
              <a:gd name="connsiteY7043" fmla="*/ 2355306 h 5792782"/>
              <a:gd name="connsiteX7044" fmla="*/ 1381668 w 7462755"/>
              <a:gd name="connsiteY7044" fmla="*/ 2316300 h 5792782"/>
              <a:gd name="connsiteX7045" fmla="*/ 1399119 w 7462755"/>
              <a:gd name="connsiteY7045" fmla="*/ 2314059 h 5792782"/>
              <a:gd name="connsiteX7046" fmla="*/ 1386683 w 7462755"/>
              <a:gd name="connsiteY7046" fmla="*/ 2331308 h 5792782"/>
              <a:gd name="connsiteX7047" fmla="*/ 1439202 w 7462755"/>
              <a:gd name="connsiteY7047" fmla="*/ 2332450 h 5792782"/>
              <a:gd name="connsiteX7048" fmla="*/ 1446039 w 7462755"/>
              <a:gd name="connsiteY7048" fmla="*/ 2284589 h 5792782"/>
              <a:gd name="connsiteX7049" fmla="*/ 1470036 w 7462755"/>
              <a:gd name="connsiteY7049" fmla="*/ 2336389 h 5792782"/>
              <a:gd name="connsiteX7050" fmla="*/ 1499601 w 7462755"/>
              <a:gd name="connsiteY7050" fmla="*/ 2309103 h 5792782"/>
              <a:gd name="connsiteX7051" fmla="*/ 1500479 w 7462755"/>
              <a:gd name="connsiteY7051" fmla="*/ 2332450 h 5792782"/>
              <a:gd name="connsiteX7052" fmla="*/ 1526951 w 7462755"/>
              <a:gd name="connsiteY7052" fmla="*/ 2336943 h 5792782"/>
              <a:gd name="connsiteX7053" fmla="*/ 1547201 w 7462755"/>
              <a:gd name="connsiteY7053" fmla="*/ 2295072 h 5792782"/>
              <a:gd name="connsiteX7054" fmla="*/ 1557425 w 7462755"/>
              <a:gd name="connsiteY7054" fmla="*/ 2333036 h 5792782"/>
              <a:gd name="connsiteX7055" fmla="*/ 1592231 w 7462755"/>
              <a:gd name="connsiteY7055" fmla="*/ 2328609 h 5792782"/>
              <a:gd name="connsiteX7056" fmla="*/ 1584840 w 7462755"/>
              <a:gd name="connsiteY7056" fmla="*/ 2360843 h 5792782"/>
              <a:gd name="connsiteX7057" fmla="*/ 1589790 w 7462755"/>
              <a:gd name="connsiteY7057" fmla="*/ 2375853 h 5792782"/>
              <a:gd name="connsiteX7058" fmla="*/ 1631141 w 7462755"/>
              <a:gd name="connsiteY7058" fmla="*/ 2315718 h 5792782"/>
              <a:gd name="connsiteX7059" fmla="*/ 1600664 w 7462755"/>
              <a:gd name="connsiteY7059" fmla="*/ 2319685 h 5792782"/>
              <a:gd name="connsiteX7060" fmla="*/ 1599460 w 7462755"/>
              <a:gd name="connsiteY7060" fmla="*/ 2288462 h 5792782"/>
              <a:gd name="connsiteX7061" fmla="*/ 1587346 w 7462755"/>
              <a:gd name="connsiteY7061" fmla="*/ 2313567 h 5792782"/>
              <a:gd name="connsiteX7062" fmla="*/ 1533234 w 7462755"/>
              <a:gd name="connsiteY7062" fmla="*/ 2273353 h 5792782"/>
              <a:gd name="connsiteX7063" fmla="*/ 1530728 w 7462755"/>
              <a:gd name="connsiteY7063" fmla="*/ 2320757 h 5792782"/>
              <a:gd name="connsiteX7064" fmla="*/ 1516139 w 7462755"/>
              <a:gd name="connsiteY7064" fmla="*/ 2283417 h 5792782"/>
              <a:gd name="connsiteX7065" fmla="*/ 1469188 w 7462755"/>
              <a:gd name="connsiteY7065" fmla="*/ 2312822 h 5792782"/>
              <a:gd name="connsiteX7066" fmla="*/ 1472281 w 7462755"/>
              <a:gd name="connsiteY7066" fmla="*/ 2281168 h 5792782"/>
              <a:gd name="connsiteX7067" fmla="*/ 1441513 w 7462755"/>
              <a:gd name="connsiteY7067" fmla="*/ 2277326 h 5792782"/>
              <a:gd name="connsiteX7068" fmla="*/ 1394238 w 7462755"/>
              <a:gd name="connsiteY7068" fmla="*/ 2298982 h 5792782"/>
              <a:gd name="connsiteX7069" fmla="*/ 1402312 w 7462755"/>
              <a:gd name="connsiteY7069" fmla="*/ 2282244 h 5792782"/>
              <a:gd name="connsiteX7070" fmla="*/ 1319578 w 7462755"/>
              <a:gd name="connsiteY7070" fmla="*/ 2292956 h 5792782"/>
              <a:gd name="connsiteX7071" fmla="*/ 1304633 w 7462755"/>
              <a:gd name="connsiteY7071" fmla="*/ 2247732 h 5792782"/>
              <a:gd name="connsiteX7072" fmla="*/ 1273212 w 7462755"/>
              <a:gd name="connsiteY7072" fmla="*/ 2228259 h 5792782"/>
              <a:gd name="connsiteX7073" fmla="*/ 1264843 w 7462755"/>
              <a:gd name="connsiteY7073" fmla="*/ 2237217 h 5792782"/>
              <a:gd name="connsiteX7074" fmla="*/ 1297796 w 7462755"/>
              <a:gd name="connsiteY7074" fmla="*/ 2295625 h 5792782"/>
              <a:gd name="connsiteX7075" fmla="*/ 1160947 w 7462755"/>
              <a:gd name="connsiteY7075" fmla="*/ 2266124 h 5792782"/>
              <a:gd name="connsiteX7076" fmla="*/ 1164365 w 7462755"/>
              <a:gd name="connsiteY7076" fmla="*/ 2242163 h 5792782"/>
              <a:gd name="connsiteX7077" fmla="*/ 1120802 w 7462755"/>
              <a:gd name="connsiteY7077" fmla="*/ 2247732 h 5792782"/>
              <a:gd name="connsiteX7078" fmla="*/ 1155607 w 7462755"/>
              <a:gd name="connsiteY7078" fmla="*/ 2243301 h 5792782"/>
              <a:gd name="connsiteX7079" fmla="*/ 1132944 w 7462755"/>
              <a:gd name="connsiteY7079" fmla="*/ 2222658 h 5792782"/>
              <a:gd name="connsiteX7080" fmla="*/ 1168371 w 7462755"/>
              <a:gd name="connsiteY7080" fmla="*/ 2233763 h 5792782"/>
              <a:gd name="connsiteX7081" fmla="*/ 1207248 w 7462755"/>
              <a:gd name="connsiteY7081" fmla="*/ 2220969 h 5792782"/>
              <a:gd name="connsiteX7082" fmla="*/ 1170258 w 7462755"/>
              <a:gd name="connsiteY7082" fmla="*/ 2170826 h 5792782"/>
              <a:gd name="connsiteX7083" fmla="*/ 1105888 w 7462755"/>
              <a:gd name="connsiteY7083" fmla="*/ 2202667 h 5792782"/>
              <a:gd name="connsiteX7084" fmla="*/ 1134509 w 7462755"/>
              <a:gd name="connsiteY7084" fmla="*/ 2152002 h 5792782"/>
              <a:gd name="connsiteX7085" fmla="*/ 1125198 w 7462755"/>
              <a:gd name="connsiteY7085" fmla="*/ 2137483 h 5792782"/>
              <a:gd name="connsiteX7086" fmla="*/ 1160003 w 7462755"/>
              <a:gd name="connsiteY7086" fmla="*/ 2133019 h 5792782"/>
              <a:gd name="connsiteX7087" fmla="*/ 1138905 w 7462755"/>
              <a:gd name="connsiteY7087" fmla="*/ 2151354 h 5792782"/>
              <a:gd name="connsiteX7088" fmla="*/ 1200736 w 7462755"/>
              <a:gd name="connsiteY7088" fmla="*/ 2167013 h 5792782"/>
              <a:gd name="connsiteX7089" fmla="*/ 1225317 w 7462755"/>
              <a:gd name="connsiteY7089" fmla="*/ 2124752 h 5792782"/>
              <a:gd name="connsiteX7090" fmla="*/ 1226555 w 7462755"/>
              <a:gd name="connsiteY7090" fmla="*/ 2155880 h 5792782"/>
              <a:gd name="connsiteX7091" fmla="*/ 1247718 w 7462755"/>
              <a:gd name="connsiteY7091" fmla="*/ 2137483 h 5792782"/>
              <a:gd name="connsiteX7092" fmla="*/ 1236191 w 7462755"/>
              <a:gd name="connsiteY7092" fmla="*/ 2178117 h 5792782"/>
              <a:gd name="connsiteX7093" fmla="*/ 1218153 w 7462755"/>
              <a:gd name="connsiteY7093" fmla="*/ 2164733 h 5792782"/>
              <a:gd name="connsiteX7094" fmla="*/ 1206335 w 7462755"/>
              <a:gd name="connsiteY7094" fmla="*/ 2197687 h 5792782"/>
              <a:gd name="connsiteX7095" fmla="*/ 1267288 w 7462755"/>
              <a:gd name="connsiteY7095" fmla="*/ 2189838 h 5792782"/>
              <a:gd name="connsiteX7096" fmla="*/ 1249608 w 7462755"/>
              <a:gd name="connsiteY7096" fmla="*/ 2184303 h 5792782"/>
              <a:gd name="connsiteX7097" fmla="*/ 1320490 w 7462755"/>
              <a:gd name="connsiteY7097" fmla="*/ 2206511 h 5792782"/>
              <a:gd name="connsiteX7098" fmla="*/ 1341035 w 7462755"/>
              <a:gd name="connsiteY7098" fmla="*/ 2172549 h 5792782"/>
              <a:gd name="connsiteX7099" fmla="*/ 1333545 w 7462755"/>
              <a:gd name="connsiteY7099" fmla="*/ 2204884 h 5792782"/>
              <a:gd name="connsiteX7100" fmla="*/ 1467007 w 7462755"/>
              <a:gd name="connsiteY7100" fmla="*/ 2148617 h 5792782"/>
              <a:gd name="connsiteX7101" fmla="*/ 1443663 w 7462755"/>
              <a:gd name="connsiteY7101" fmla="*/ 2112478 h 5792782"/>
              <a:gd name="connsiteX7102" fmla="*/ 1475635 w 7462755"/>
              <a:gd name="connsiteY7102" fmla="*/ 2147576 h 5792782"/>
              <a:gd name="connsiteX7103" fmla="*/ 1571786 w 7462755"/>
              <a:gd name="connsiteY7103" fmla="*/ 2143115 h 5792782"/>
              <a:gd name="connsiteX7104" fmla="*/ 1594805 w 7462755"/>
              <a:gd name="connsiteY7104" fmla="*/ 2171509 h 5792782"/>
              <a:gd name="connsiteX7105" fmla="*/ 1611930 w 7462755"/>
              <a:gd name="connsiteY7105" fmla="*/ 2161446 h 5792782"/>
              <a:gd name="connsiteX7106" fmla="*/ 1606003 w 7462755"/>
              <a:gd name="connsiteY7106" fmla="*/ 2123090 h 5792782"/>
              <a:gd name="connsiteX7107" fmla="*/ 1629285 w 7462755"/>
              <a:gd name="connsiteY7107" fmla="*/ 2159199 h 5792782"/>
              <a:gd name="connsiteX7108" fmla="*/ 1624629 w 7462755"/>
              <a:gd name="connsiteY7108" fmla="*/ 2152068 h 5792782"/>
              <a:gd name="connsiteX7109" fmla="*/ 1715796 w 7462755"/>
              <a:gd name="connsiteY7109" fmla="*/ 2132660 h 5792782"/>
              <a:gd name="connsiteX7110" fmla="*/ 1721037 w 7462755"/>
              <a:gd name="connsiteY7110" fmla="*/ 2155391 h 5792782"/>
              <a:gd name="connsiteX7111" fmla="*/ 1773915 w 7462755"/>
              <a:gd name="connsiteY7111" fmla="*/ 2164343 h 5792782"/>
              <a:gd name="connsiteX7112" fmla="*/ 1777333 w 7462755"/>
              <a:gd name="connsiteY7112" fmla="*/ 2140379 h 5792782"/>
              <a:gd name="connsiteX7113" fmla="*/ 1858864 w 7462755"/>
              <a:gd name="connsiteY7113" fmla="*/ 2098672 h 5792782"/>
              <a:gd name="connsiteX7114" fmla="*/ 1865082 w 7462755"/>
              <a:gd name="connsiteY7114" fmla="*/ 2144841 h 5792782"/>
              <a:gd name="connsiteX7115" fmla="*/ 1874424 w 7462755"/>
              <a:gd name="connsiteY7115" fmla="*/ 2159363 h 5792782"/>
              <a:gd name="connsiteX7116" fmla="*/ 1877193 w 7462755"/>
              <a:gd name="connsiteY7116" fmla="*/ 2119833 h 5792782"/>
              <a:gd name="connsiteX7117" fmla="*/ 1935701 w 7462755"/>
              <a:gd name="connsiteY7117" fmla="*/ 2049675 h 5792782"/>
              <a:gd name="connsiteX7118" fmla="*/ 1921993 w 7462755"/>
              <a:gd name="connsiteY7118" fmla="*/ 2035800 h 5792782"/>
              <a:gd name="connsiteX7119" fmla="*/ 1918869 w 7462755"/>
              <a:gd name="connsiteY7119" fmla="*/ 2067578 h 5792782"/>
              <a:gd name="connsiteX7120" fmla="*/ 1896469 w 7462755"/>
              <a:gd name="connsiteY7120" fmla="*/ 2054651 h 5792782"/>
              <a:gd name="connsiteX7121" fmla="*/ 1901774 w 7462755"/>
              <a:gd name="connsiteY7121" fmla="*/ 2077511 h 5792782"/>
              <a:gd name="connsiteX7122" fmla="*/ 1872243 w 7462755"/>
              <a:gd name="connsiteY7122" fmla="*/ 2104794 h 5792782"/>
              <a:gd name="connsiteX7123" fmla="*/ 1883445 w 7462755"/>
              <a:gd name="connsiteY7123" fmla="*/ 2056347 h 5792782"/>
              <a:gd name="connsiteX7124" fmla="*/ 1913301 w 7462755"/>
              <a:gd name="connsiteY7124" fmla="*/ 2036972 h 5792782"/>
              <a:gd name="connsiteX7125" fmla="*/ 1886603 w 7462755"/>
              <a:gd name="connsiteY7125" fmla="*/ 2024632 h 5792782"/>
              <a:gd name="connsiteX7126" fmla="*/ 1880317 w 7462755"/>
              <a:gd name="connsiteY7126" fmla="*/ 1978526 h 5792782"/>
              <a:gd name="connsiteX7127" fmla="*/ 1863256 w 7462755"/>
              <a:gd name="connsiteY7127" fmla="*/ 1988400 h 5792782"/>
              <a:gd name="connsiteX7128" fmla="*/ 1891259 w 7462755"/>
              <a:gd name="connsiteY7128" fmla="*/ 2031891 h 5792782"/>
              <a:gd name="connsiteX7129" fmla="*/ 1865765 w 7462755"/>
              <a:gd name="connsiteY7129" fmla="*/ 2050845 h 5792782"/>
              <a:gd name="connsiteX7130" fmla="*/ 1851764 w 7462755"/>
              <a:gd name="connsiteY7130" fmla="*/ 2029061 h 5792782"/>
              <a:gd name="connsiteX7131" fmla="*/ 1859544 w 7462755"/>
              <a:gd name="connsiteY7131" fmla="*/ 2004540 h 5792782"/>
              <a:gd name="connsiteX7132" fmla="*/ 1811325 w 7462755"/>
              <a:gd name="connsiteY7132" fmla="*/ 2002850 h 5792782"/>
              <a:gd name="connsiteX7133" fmla="*/ 1819139 w 7462755"/>
              <a:gd name="connsiteY7133" fmla="*/ 1978462 h 5792782"/>
              <a:gd name="connsiteX7134" fmla="*/ 1785537 w 7462755"/>
              <a:gd name="connsiteY7134" fmla="*/ 2014051 h 5792782"/>
              <a:gd name="connsiteX7135" fmla="*/ 1758187 w 7462755"/>
              <a:gd name="connsiteY7135" fmla="*/ 1986280 h 5792782"/>
              <a:gd name="connsiteX7136" fmla="*/ 1759130 w 7462755"/>
              <a:gd name="connsiteY7136" fmla="*/ 2009591 h 5792782"/>
              <a:gd name="connsiteX7137" fmla="*/ 1731131 w 7462755"/>
              <a:gd name="connsiteY7137" fmla="*/ 1966152 h 5792782"/>
              <a:gd name="connsiteX7138" fmla="*/ 1670763 w 7462755"/>
              <a:gd name="connsiteY7138" fmla="*/ 1989597 h 5792782"/>
              <a:gd name="connsiteX7139" fmla="*/ 1658652 w 7462755"/>
              <a:gd name="connsiteY7139" fmla="*/ 2014605 h 5792782"/>
              <a:gd name="connsiteX7140" fmla="*/ 1605808 w 7462755"/>
              <a:gd name="connsiteY7140" fmla="*/ 2005714 h 5792782"/>
              <a:gd name="connsiteX7141" fmla="*/ 1635308 w 7462755"/>
              <a:gd name="connsiteY7141" fmla="*/ 1978399 h 5792782"/>
              <a:gd name="connsiteX7142" fmla="*/ 1604280 w 7462755"/>
              <a:gd name="connsiteY7142" fmla="*/ 1966741 h 5792782"/>
              <a:gd name="connsiteX7143" fmla="*/ 1600793 w 7462755"/>
              <a:gd name="connsiteY7143" fmla="*/ 1990703 h 5792782"/>
              <a:gd name="connsiteX7144" fmla="*/ 1573443 w 7462755"/>
              <a:gd name="connsiteY7144" fmla="*/ 1962768 h 5792782"/>
              <a:gd name="connsiteX7145" fmla="*/ 1521512 w 7462755"/>
              <a:gd name="connsiteY7145" fmla="*/ 1977224 h 5792782"/>
              <a:gd name="connsiteX7146" fmla="*/ 1535185 w 7462755"/>
              <a:gd name="connsiteY7146" fmla="*/ 1991195 h 5792782"/>
              <a:gd name="connsiteX7147" fmla="*/ 1486673 w 7462755"/>
              <a:gd name="connsiteY7147" fmla="*/ 1981715 h 5792782"/>
              <a:gd name="connsiteX7148" fmla="*/ 1487650 w 7462755"/>
              <a:gd name="connsiteY7148" fmla="*/ 2005062 h 5792782"/>
              <a:gd name="connsiteX7149" fmla="*/ 1321143 w 7462755"/>
              <a:gd name="connsiteY7149" fmla="*/ 1991511 h 5792782"/>
              <a:gd name="connsiteX7150" fmla="*/ 1292604 w 7462755"/>
              <a:gd name="connsiteY7150" fmla="*/ 1980352 h 5792782"/>
              <a:gd name="connsiteX7151" fmla="*/ 1289884 w 7462755"/>
              <a:gd name="connsiteY7151" fmla="*/ 1983376 h 5792782"/>
              <a:gd name="connsiteX7152" fmla="*/ 1289542 w 7462755"/>
              <a:gd name="connsiteY7152" fmla="*/ 1979156 h 5792782"/>
              <a:gd name="connsiteX7153" fmla="*/ 1292604 w 7462755"/>
              <a:gd name="connsiteY7153" fmla="*/ 1980351 h 5792782"/>
              <a:gd name="connsiteX7154" fmla="*/ 1302438 w 7462755"/>
              <a:gd name="connsiteY7154" fmla="*/ 1969418 h 5792782"/>
              <a:gd name="connsiteX7155" fmla="*/ 1315701 w 7462755"/>
              <a:gd name="connsiteY7155" fmla="*/ 1972210 h 5792782"/>
              <a:gd name="connsiteX7156" fmla="*/ 1322801 w 7462755"/>
              <a:gd name="connsiteY7156" fmla="*/ 1932096 h 5792782"/>
              <a:gd name="connsiteX7157" fmla="*/ 1332796 w 7462755"/>
              <a:gd name="connsiteY7157" fmla="*/ 1962180 h 5792782"/>
              <a:gd name="connsiteX7158" fmla="*/ 1372582 w 7462755"/>
              <a:gd name="connsiteY7158" fmla="*/ 1972765 h 5792782"/>
              <a:gd name="connsiteX7159" fmla="*/ 1362946 w 7462755"/>
              <a:gd name="connsiteY7159" fmla="*/ 1950524 h 5792782"/>
              <a:gd name="connsiteX7160" fmla="*/ 1384109 w 7462755"/>
              <a:gd name="connsiteY7160" fmla="*/ 1932096 h 5792782"/>
              <a:gd name="connsiteX7161" fmla="*/ 1475539 w 7462755"/>
              <a:gd name="connsiteY7161" fmla="*/ 1920408 h 5792782"/>
              <a:gd name="connsiteX7162" fmla="*/ 1476776 w 7462755"/>
              <a:gd name="connsiteY7162" fmla="*/ 1951698 h 5792782"/>
              <a:gd name="connsiteX7163" fmla="*/ 1498558 w 7462755"/>
              <a:gd name="connsiteY7163" fmla="*/ 1948831 h 5792782"/>
              <a:gd name="connsiteX7164" fmla="*/ 1483938 w 7462755"/>
              <a:gd name="connsiteY7164" fmla="*/ 1911485 h 5792782"/>
              <a:gd name="connsiteX7165" fmla="*/ 1495140 w 7462755"/>
              <a:gd name="connsiteY7165" fmla="*/ 1863068 h 5792782"/>
              <a:gd name="connsiteX7166" fmla="*/ 1521611 w 7462755"/>
              <a:gd name="connsiteY7166" fmla="*/ 1867530 h 5792782"/>
              <a:gd name="connsiteX7167" fmla="*/ 1519071 w 7462755"/>
              <a:gd name="connsiteY7167" fmla="*/ 1914840 h 5792782"/>
              <a:gd name="connsiteX7168" fmla="*/ 1552345 w 7462755"/>
              <a:gd name="connsiteY7168" fmla="*/ 1871372 h 5792782"/>
              <a:gd name="connsiteX7169" fmla="*/ 1569471 w 7462755"/>
              <a:gd name="connsiteY7169" fmla="*/ 1861477 h 5792782"/>
              <a:gd name="connsiteX7170" fmla="*/ 1557001 w 7462755"/>
              <a:gd name="connsiteY7170" fmla="*/ 1878698 h 5792782"/>
              <a:gd name="connsiteX7171" fmla="*/ 1614566 w 7462755"/>
              <a:gd name="connsiteY7171" fmla="*/ 1894782 h 5792782"/>
              <a:gd name="connsiteX7172" fmla="*/ 1633223 w 7462755"/>
              <a:gd name="connsiteY7172" fmla="*/ 1923857 h 5792782"/>
              <a:gd name="connsiteX7173" fmla="*/ 1620459 w 7462755"/>
              <a:gd name="connsiteY7173" fmla="*/ 1933303 h 5792782"/>
              <a:gd name="connsiteX7174" fmla="*/ 1655299 w 7462755"/>
              <a:gd name="connsiteY7174" fmla="*/ 1928807 h 5792782"/>
              <a:gd name="connsiteX7175" fmla="*/ 1658392 w 7462755"/>
              <a:gd name="connsiteY7175" fmla="*/ 1897059 h 5792782"/>
              <a:gd name="connsiteX7176" fmla="*/ 1706939 w 7462755"/>
              <a:gd name="connsiteY7176" fmla="*/ 1906506 h 5792782"/>
              <a:gd name="connsiteX7177" fmla="*/ 1735817 w 7462755"/>
              <a:gd name="connsiteY7177" fmla="*/ 1863657 h 5792782"/>
              <a:gd name="connsiteX7178" fmla="*/ 1732368 w 7462755"/>
              <a:gd name="connsiteY7178" fmla="*/ 1887552 h 5792782"/>
              <a:gd name="connsiteX7179" fmla="*/ 1761964 w 7462755"/>
              <a:gd name="connsiteY7179" fmla="*/ 1860305 h 5792782"/>
              <a:gd name="connsiteX7180" fmla="*/ 1780622 w 7462755"/>
              <a:gd name="connsiteY7180" fmla="*/ 1889279 h 5792782"/>
              <a:gd name="connsiteX7181" fmla="*/ 1806440 w 7462755"/>
              <a:gd name="connsiteY7181" fmla="*/ 1878112 h 5792782"/>
              <a:gd name="connsiteX7182" fmla="*/ 1795566 w 7462755"/>
              <a:gd name="connsiteY7182" fmla="*/ 1824716 h 5792782"/>
              <a:gd name="connsiteX7183" fmla="*/ 1822004 w 7462755"/>
              <a:gd name="connsiteY7183" fmla="*/ 1829178 h 5792782"/>
              <a:gd name="connsiteX7184" fmla="*/ 1846879 w 7462755"/>
              <a:gd name="connsiteY7184" fmla="*/ 1794631 h 5792782"/>
              <a:gd name="connsiteX7185" fmla="*/ 1829459 w 7462755"/>
              <a:gd name="connsiteY7185" fmla="*/ 1796842 h 5792782"/>
              <a:gd name="connsiteX7186" fmla="*/ 1823241 w 7462755"/>
              <a:gd name="connsiteY7186" fmla="*/ 1750607 h 5792782"/>
              <a:gd name="connsiteX7187" fmla="*/ 1881719 w 7462755"/>
              <a:gd name="connsiteY7187" fmla="*/ 1790137 h 5792782"/>
              <a:gd name="connsiteX7188" fmla="*/ 1945146 w 7462755"/>
              <a:gd name="connsiteY7188" fmla="*/ 1735112 h 5792782"/>
              <a:gd name="connsiteX7189" fmla="*/ 1899432 w 7462755"/>
              <a:gd name="connsiteY7189" fmla="*/ 1795803 h 5792782"/>
              <a:gd name="connsiteX7190" fmla="*/ 1937068 w 7462755"/>
              <a:gd name="connsiteY7190" fmla="*/ 1861507 h 5792782"/>
              <a:gd name="connsiteX7191" fmla="*/ 1874229 w 7462755"/>
              <a:gd name="connsiteY7191" fmla="*/ 1822471 h 5792782"/>
              <a:gd name="connsiteX7192" fmla="*/ 1910600 w 7462755"/>
              <a:gd name="connsiteY7192" fmla="*/ 1857015 h 5792782"/>
              <a:gd name="connsiteX7193" fmla="*/ 1818879 w 7462755"/>
              <a:gd name="connsiteY7193" fmla="*/ 1860987 h 5792782"/>
              <a:gd name="connsiteX7194" fmla="*/ 1830112 w 7462755"/>
              <a:gd name="connsiteY7194" fmla="*/ 1922134 h 5792782"/>
              <a:gd name="connsiteX7195" fmla="*/ 1891355 w 7462755"/>
              <a:gd name="connsiteY7195" fmla="*/ 1922134 h 5792782"/>
              <a:gd name="connsiteX7196" fmla="*/ 1885756 w 7462755"/>
              <a:gd name="connsiteY7196" fmla="*/ 1891525 h 5792782"/>
              <a:gd name="connsiteX7197" fmla="*/ 1898195 w 7462755"/>
              <a:gd name="connsiteY7197" fmla="*/ 1874270 h 5792782"/>
              <a:gd name="connsiteX7198" fmla="*/ 1925251 w 7462755"/>
              <a:gd name="connsiteY7198" fmla="*/ 1894359 h 5792782"/>
              <a:gd name="connsiteX7199" fmla="*/ 1927001 w 7462755"/>
              <a:gd name="connsiteY7199" fmla="*/ 1884132 h 5792782"/>
              <a:gd name="connsiteX7200" fmla="*/ 1924071 w 7462755"/>
              <a:gd name="connsiteY7200" fmla="*/ 1881376 h 5792782"/>
              <a:gd name="connsiteX7201" fmla="*/ 1963344 w 7462755"/>
              <a:gd name="connsiteY7201" fmla="*/ 1888774 h 5792782"/>
              <a:gd name="connsiteX7202" fmla="*/ 2021333 w 7462755"/>
              <a:gd name="connsiteY7202" fmla="*/ 1889997 h 5792782"/>
              <a:gd name="connsiteX7203" fmla="*/ 2029442 w 7462755"/>
              <a:gd name="connsiteY7203" fmla="*/ 1873163 h 5792782"/>
              <a:gd name="connsiteX7204" fmla="*/ 2007072 w 7462755"/>
              <a:gd name="connsiteY7204" fmla="*/ 1860399 h 5792782"/>
              <a:gd name="connsiteX7205" fmla="*/ 1996817 w 7462755"/>
              <a:gd name="connsiteY7205" fmla="*/ 1822566 h 5792782"/>
              <a:gd name="connsiteX7206" fmla="*/ 1985615 w 7462755"/>
              <a:gd name="connsiteY7206" fmla="*/ 1870949 h 5792782"/>
              <a:gd name="connsiteX7207" fmla="*/ 1979038 w 7462755"/>
              <a:gd name="connsiteY7207" fmla="*/ 1816933 h 5792782"/>
              <a:gd name="connsiteX7208" fmla="*/ 1967577 w 7462755"/>
              <a:gd name="connsiteY7208" fmla="*/ 1857569 h 5792782"/>
              <a:gd name="connsiteX7209" fmla="*/ 1930266 w 7462755"/>
              <a:gd name="connsiteY7209" fmla="*/ 1799609 h 5792782"/>
              <a:gd name="connsiteX7210" fmla="*/ 1955760 w 7462755"/>
              <a:gd name="connsiteY7210" fmla="*/ 1780694 h 5792782"/>
              <a:gd name="connsiteX7211" fmla="*/ 1961328 w 7462755"/>
              <a:gd name="connsiteY7211" fmla="*/ 1811370 h 5792782"/>
              <a:gd name="connsiteX7212" fmla="*/ 1950420 w 7462755"/>
              <a:gd name="connsiteY7212" fmla="*/ 1757901 h 5792782"/>
              <a:gd name="connsiteX7213" fmla="*/ 1949801 w 7462755"/>
              <a:gd name="connsiteY7213" fmla="*/ 1742341 h 5792782"/>
              <a:gd name="connsiteX7214" fmla="*/ 1985256 w 7462755"/>
              <a:gd name="connsiteY7214" fmla="*/ 1753506 h 5792782"/>
              <a:gd name="connsiteX7215" fmla="*/ 1988059 w 7462755"/>
              <a:gd name="connsiteY7215" fmla="*/ 1713950 h 5792782"/>
              <a:gd name="connsiteX7216" fmla="*/ 1913400 w 7462755"/>
              <a:gd name="connsiteY7216" fmla="*/ 1707829 h 5792782"/>
              <a:gd name="connsiteX7217" fmla="*/ 1901579 w 7462755"/>
              <a:gd name="connsiteY7217" fmla="*/ 1740680 h 5792782"/>
              <a:gd name="connsiteX7218" fmla="*/ 1826954 w 7462755"/>
              <a:gd name="connsiteY7218" fmla="*/ 1734528 h 5792782"/>
              <a:gd name="connsiteX7219" fmla="*/ 1833759 w 7462755"/>
              <a:gd name="connsiteY7219" fmla="*/ 1686697 h 5792782"/>
              <a:gd name="connsiteX7220" fmla="*/ 1847757 w 7462755"/>
              <a:gd name="connsiteY7220" fmla="*/ 1708448 h 5792782"/>
              <a:gd name="connsiteX7221" fmla="*/ 1865796 w 7462755"/>
              <a:gd name="connsiteY7221" fmla="*/ 1721798 h 5792782"/>
              <a:gd name="connsiteX7222" fmla="*/ 1882303 w 7462755"/>
              <a:gd name="connsiteY7222" fmla="*/ 1696172 h 5792782"/>
              <a:gd name="connsiteX7223" fmla="*/ 1851179 w 7462755"/>
              <a:gd name="connsiteY7223" fmla="*/ 1684419 h 5792782"/>
              <a:gd name="connsiteX7224" fmla="*/ 1871983 w 7462755"/>
              <a:gd name="connsiteY7224" fmla="*/ 1658308 h 5792782"/>
              <a:gd name="connsiteX7225" fmla="*/ 1857982 w 7462755"/>
              <a:gd name="connsiteY7225" fmla="*/ 1636556 h 5792782"/>
              <a:gd name="connsiteX7226" fmla="*/ 1819433 w 7462755"/>
              <a:gd name="connsiteY7226" fmla="*/ 1657168 h 5792782"/>
              <a:gd name="connsiteX7227" fmla="*/ 1807907 w 7462755"/>
              <a:gd name="connsiteY7227" fmla="*/ 1697797 h 5792782"/>
              <a:gd name="connsiteX7228" fmla="*/ 1746924 w 7462755"/>
              <a:gd name="connsiteY7228" fmla="*/ 1705619 h 5792782"/>
              <a:gd name="connsiteX7229" fmla="*/ 1715796 w 7462755"/>
              <a:gd name="connsiteY7229" fmla="*/ 1693828 h 5792782"/>
              <a:gd name="connsiteX7230" fmla="*/ 1727972 w 7462755"/>
              <a:gd name="connsiteY7230" fmla="*/ 1668822 h 5792782"/>
              <a:gd name="connsiteX7231" fmla="*/ 1706191 w 7462755"/>
              <a:gd name="connsiteY7231" fmla="*/ 1671653 h 5792782"/>
              <a:gd name="connsiteX7232" fmla="*/ 1698407 w 7462755"/>
              <a:gd name="connsiteY7232" fmla="*/ 1696074 h 5792782"/>
              <a:gd name="connsiteX7233" fmla="*/ 1725467 w 7462755"/>
              <a:gd name="connsiteY7233" fmla="*/ 1716161 h 5792782"/>
              <a:gd name="connsiteX7234" fmla="*/ 1723252 w 7462755"/>
              <a:gd name="connsiteY7234" fmla="*/ 1771220 h 5792782"/>
              <a:gd name="connsiteX7235" fmla="*/ 1741321 w 7462755"/>
              <a:gd name="connsiteY7235" fmla="*/ 1784568 h 5792782"/>
              <a:gd name="connsiteX7236" fmla="*/ 1770821 w 7462755"/>
              <a:gd name="connsiteY7236" fmla="*/ 1757251 h 5792782"/>
              <a:gd name="connsiteX7237" fmla="*/ 1806929 w 7462755"/>
              <a:gd name="connsiteY7237" fmla="*/ 1784049 h 5792782"/>
              <a:gd name="connsiteX7238" fmla="*/ 1801002 w 7462755"/>
              <a:gd name="connsiteY7238" fmla="*/ 1745629 h 5792782"/>
              <a:gd name="connsiteX7239" fmla="*/ 1816240 w 7462755"/>
              <a:gd name="connsiteY7239" fmla="*/ 1798438 h 5792782"/>
              <a:gd name="connsiteX7240" fmla="*/ 1781370 w 7462755"/>
              <a:gd name="connsiteY7240" fmla="*/ 1802898 h 5792782"/>
              <a:gd name="connsiteX7241" fmla="*/ 1791335 w 7462755"/>
              <a:gd name="connsiteY7241" fmla="*/ 1832987 h 5792782"/>
              <a:gd name="connsiteX7242" fmla="*/ 1774858 w 7462755"/>
              <a:gd name="connsiteY7242" fmla="*/ 1858705 h 5792782"/>
              <a:gd name="connsiteX7243" fmla="*/ 1775928 w 7462755"/>
              <a:gd name="connsiteY7243" fmla="*/ 1843777 h 5792782"/>
              <a:gd name="connsiteX7244" fmla="*/ 1778160 w 7462755"/>
              <a:gd name="connsiteY7244" fmla="*/ 1834592 h 5792782"/>
              <a:gd name="connsiteX7245" fmla="*/ 1778277 w 7462755"/>
              <a:gd name="connsiteY7245" fmla="*/ 1834711 h 5792782"/>
              <a:gd name="connsiteX7246" fmla="*/ 1778277 w 7462755"/>
              <a:gd name="connsiteY7246" fmla="*/ 1834709 h 5792782"/>
              <a:gd name="connsiteX7247" fmla="*/ 1778161 w 7462755"/>
              <a:gd name="connsiteY7247" fmla="*/ 1834590 h 5792782"/>
              <a:gd name="connsiteX7248" fmla="*/ 1778321 w 7462755"/>
              <a:gd name="connsiteY7248" fmla="*/ 1833932 h 5792782"/>
              <a:gd name="connsiteX7249" fmla="*/ 1778321 w 7462755"/>
              <a:gd name="connsiteY7249" fmla="*/ 1833930 h 5792782"/>
              <a:gd name="connsiteX7250" fmla="*/ 1778322 w 7462755"/>
              <a:gd name="connsiteY7250" fmla="*/ 1833925 h 5792782"/>
              <a:gd name="connsiteX7251" fmla="*/ 1778847 w 7462755"/>
              <a:gd name="connsiteY7251" fmla="*/ 1824609 h 5792782"/>
              <a:gd name="connsiteX7252" fmla="*/ 1778846 w 7462755"/>
              <a:gd name="connsiteY7252" fmla="*/ 1824611 h 5792782"/>
              <a:gd name="connsiteX7253" fmla="*/ 1778321 w 7462755"/>
              <a:gd name="connsiteY7253" fmla="*/ 1833930 h 5792782"/>
              <a:gd name="connsiteX7254" fmla="*/ 1778160 w 7462755"/>
              <a:gd name="connsiteY7254" fmla="*/ 1834592 h 5792782"/>
              <a:gd name="connsiteX7255" fmla="*/ 1764053 w 7462755"/>
              <a:gd name="connsiteY7255" fmla="*/ 1820171 h 5792782"/>
              <a:gd name="connsiteX7256" fmla="*/ 1756789 w 7462755"/>
              <a:gd name="connsiteY7256" fmla="*/ 1845260 h 5792782"/>
              <a:gd name="connsiteX7257" fmla="*/ 1742528 w 7462755"/>
              <a:gd name="connsiteY7257" fmla="*/ 1815695 h 5792782"/>
              <a:gd name="connsiteX7258" fmla="*/ 1703032 w 7462755"/>
              <a:gd name="connsiteY7258" fmla="*/ 1812962 h 5792782"/>
              <a:gd name="connsiteX7259" fmla="*/ 1703942 w 7462755"/>
              <a:gd name="connsiteY7259" fmla="*/ 1836308 h 5792782"/>
              <a:gd name="connsiteX7260" fmla="*/ 1612484 w 7462755"/>
              <a:gd name="connsiteY7260" fmla="*/ 1847963 h 5792782"/>
              <a:gd name="connsiteX7261" fmla="*/ 1524182 w 7462755"/>
              <a:gd name="connsiteY7261" fmla="*/ 1827971 h 5792782"/>
              <a:gd name="connsiteX7262" fmla="*/ 1529781 w 7462755"/>
              <a:gd name="connsiteY7262" fmla="*/ 1858576 h 5792782"/>
              <a:gd name="connsiteX7263" fmla="*/ 1504721 w 7462755"/>
              <a:gd name="connsiteY7263" fmla="*/ 1839994 h 5792782"/>
              <a:gd name="connsiteX7264" fmla="*/ 1499259 w 7462755"/>
              <a:gd name="connsiteY7264" fmla="*/ 1826984 h 5792782"/>
              <a:gd name="connsiteX7265" fmla="*/ 1502400 w 7462755"/>
              <a:gd name="connsiteY7265" fmla="*/ 1830739 h 5792782"/>
              <a:gd name="connsiteX7266" fmla="*/ 1545020 w 7462755"/>
              <a:gd name="connsiteY7266" fmla="*/ 1801760 h 5792782"/>
              <a:gd name="connsiteX7267" fmla="*/ 1554950 w 7462755"/>
              <a:gd name="connsiteY7267" fmla="*/ 1831850 h 5792782"/>
              <a:gd name="connsiteX7268" fmla="*/ 1636122 w 7462755"/>
              <a:gd name="connsiteY7268" fmla="*/ 1782226 h 5792782"/>
              <a:gd name="connsiteX7269" fmla="*/ 1570449 w 7462755"/>
              <a:gd name="connsiteY7269" fmla="*/ 1782844 h 5792782"/>
              <a:gd name="connsiteX7270" fmla="*/ 1617434 w 7462755"/>
              <a:gd name="connsiteY7270" fmla="*/ 1753376 h 5792782"/>
              <a:gd name="connsiteX7271" fmla="*/ 1603173 w 7462755"/>
              <a:gd name="connsiteY7271" fmla="*/ 1723848 h 5792782"/>
              <a:gd name="connsiteX7272" fmla="*/ 1576667 w 7462755"/>
              <a:gd name="connsiteY7272" fmla="*/ 1719356 h 5792782"/>
              <a:gd name="connsiteX7273" fmla="*/ 1591287 w 7462755"/>
              <a:gd name="connsiteY7273" fmla="*/ 1647069 h 5792782"/>
              <a:gd name="connsiteX7274" fmla="*/ 1584156 w 7462755"/>
              <a:gd name="connsiteY7274" fmla="*/ 1687120 h 5792782"/>
              <a:gd name="connsiteX7275" fmla="*/ 1574192 w 7462755"/>
              <a:gd name="connsiteY7275" fmla="*/ 1656905 h 5792782"/>
              <a:gd name="connsiteX7276" fmla="*/ 1544367 w 7462755"/>
              <a:gd name="connsiteY7276" fmla="*/ 1676504 h 5792782"/>
              <a:gd name="connsiteX7277" fmla="*/ 1537500 w 7462755"/>
              <a:gd name="connsiteY7277" fmla="*/ 1614674 h 5792782"/>
              <a:gd name="connsiteX7278" fmla="*/ 1564850 w 7462755"/>
              <a:gd name="connsiteY7278" fmla="*/ 1642546 h 5792782"/>
              <a:gd name="connsiteX7279" fmla="*/ 1568268 w 7462755"/>
              <a:gd name="connsiteY7279" fmla="*/ 1618646 h 5792782"/>
              <a:gd name="connsiteX7280" fmla="*/ 1545280 w 7462755"/>
              <a:gd name="connsiteY7280" fmla="*/ 1590185 h 5792782"/>
              <a:gd name="connsiteX7281" fmla="*/ 1571392 w 7462755"/>
              <a:gd name="connsiteY7281" fmla="*/ 1586897 h 5792782"/>
              <a:gd name="connsiteX7282" fmla="*/ 1562081 w 7462755"/>
              <a:gd name="connsiteY7282" fmla="*/ 1572411 h 5792782"/>
              <a:gd name="connsiteX7283" fmla="*/ 1587250 w 7462755"/>
              <a:gd name="connsiteY7283" fmla="*/ 1545732 h 5792782"/>
              <a:gd name="connsiteX7284" fmla="*/ 1593143 w 7462755"/>
              <a:gd name="connsiteY7284" fmla="*/ 1584132 h 5792782"/>
              <a:gd name="connsiteX7285" fmla="*/ 1619905 w 7462755"/>
              <a:gd name="connsiteY7285" fmla="*/ 1596373 h 5792782"/>
              <a:gd name="connsiteX7286" fmla="*/ 1627395 w 7462755"/>
              <a:gd name="connsiteY7286" fmla="*/ 1564129 h 5792782"/>
              <a:gd name="connsiteX7287" fmla="*/ 1676202 w 7462755"/>
              <a:gd name="connsiteY7287" fmla="*/ 1581364 h 5792782"/>
              <a:gd name="connsiteX7288" fmla="*/ 1654745 w 7462755"/>
              <a:gd name="connsiteY7288" fmla="*/ 1591882 h 5792782"/>
              <a:gd name="connsiteX7289" fmla="*/ 1698602 w 7462755"/>
              <a:gd name="connsiteY7289" fmla="*/ 1594129 h 5792782"/>
              <a:gd name="connsiteX7290" fmla="*/ 1686101 w 7462755"/>
              <a:gd name="connsiteY7290" fmla="*/ 1611354 h 5792782"/>
              <a:gd name="connsiteX7291" fmla="*/ 1708826 w 7462755"/>
              <a:gd name="connsiteY7291" fmla="*/ 1631966 h 5792782"/>
              <a:gd name="connsiteX7292" fmla="*/ 1716576 w 7462755"/>
              <a:gd name="connsiteY7292" fmla="*/ 1607542 h 5792782"/>
              <a:gd name="connsiteX7293" fmla="*/ 1707883 w 7462755"/>
              <a:gd name="connsiteY7293" fmla="*/ 1608587 h 5792782"/>
              <a:gd name="connsiteX7294" fmla="*/ 1719994 w 7462755"/>
              <a:gd name="connsiteY7294" fmla="*/ 1583545 h 5792782"/>
              <a:gd name="connsiteX7295" fmla="*/ 1716870 w 7462755"/>
              <a:gd name="connsiteY7295" fmla="*/ 1615326 h 5792782"/>
              <a:gd name="connsiteX7296" fmla="*/ 1727449 w 7462755"/>
              <a:gd name="connsiteY7296" fmla="*/ 1660979 h 5792782"/>
              <a:gd name="connsiteX7297" fmla="*/ 1757602 w 7462755"/>
              <a:gd name="connsiteY7297" fmla="*/ 1649251 h 5792782"/>
              <a:gd name="connsiteX7298" fmla="*/ 1735233 w 7462755"/>
              <a:gd name="connsiteY7298" fmla="*/ 1636426 h 5792782"/>
              <a:gd name="connsiteX7299" fmla="*/ 1752328 w 7462755"/>
              <a:gd name="connsiteY7299" fmla="*/ 1626397 h 5792782"/>
              <a:gd name="connsiteX7300" fmla="*/ 1764470 w 7462755"/>
              <a:gd name="connsiteY7300" fmla="*/ 1601324 h 5792782"/>
              <a:gd name="connsiteX7301" fmla="*/ 1756984 w 7462755"/>
              <a:gd name="connsiteY7301" fmla="*/ 1633627 h 5792782"/>
              <a:gd name="connsiteX7302" fmla="*/ 1805821 w 7462755"/>
              <a:gd name="connsiteY7302" fmla="*/ 1650944 h 5792782"/>
              <a:gd name="connsiteX7303" fmla="*/ 1803347 w 7462755"/>
              <a:gd name="connsiteY7303" fmla="*/ 1588558 h 5792782"/>
              <a:gd name="connsiteX7304" fmla="*/ 1813930 w 7462755"/>
              <a:gd name="connsiteY7304" fmla="*/ 1634176 h 5792782"/>
              <a:gd name="connsiteX7305" fmla="*/ 1844079 w 7462755"/>
              <a:gd name="connsiteY7305" fmla="*/ 1622552 h 5792782"/>
              <a:gd name="connsiteX7306" fmla="*/ 1834084 w 7462755"/>
              <a:gd name="connsiteY7306" fmla="*/ 1592531 h 5792782"/>
              <a:gd name="connsiteX7307" fmla="*/ 1857072 w 7462755"/>
              <a:gd name="connsiteY7307" fmla="*/ 1620796 h 5792782"/>
              <a:gd name="connsiteX7308" fmla="*/ 1876410 w 7462755"/>
              <a:gd name="connsiteY7308" fmla="*/ 1555729 h 5792782"/>
              <a:gd name="connsiteX7309" fmla="*/ 1854922 w 7462755"/>
              <a:gd name="connsiteY7309" fmla="*/ 1566288 h 5792782"/>
              <a:gd name="connsiteX7310" fmla="*/ 1849713 w 7462755"/>
              <a:gd name="connsiteY7310" fmla="*/ 1543483 h 5792782"/>
              <a:gd name="connsiteX7311" fmla="*/ 1841604 w 7462755"/>
              <a:gd name="connsiteY7311" fmla="*/ 1560222 h 5792782"/>
              <a:gd name="connsiteX7312" fmla="*/ 1836299 w 7462755"/>
              <a:gd name="connsiteY7312" fmla="*/ 1537364 h 5792782"/>
              <a:gd name="connsiteX7313" fmla="*/ 1761021 w 7462755"/>
              <a:gd name="connsiteY7313" fmla="*/ 1515680 h 5792782"/>
              <a:gd name="connsiteX7314" fmla="*/ 1763820 w 7462755"/>
              <a:gd name="connsiteY7314" fmla="*/ 1476183 h 5792782"/>
              <a:gd name="connsiteX7315" fmla="*/ 1821060 w 7462755"/>
              <a:gd name="connsiteY7315" fmla="*/ 1484522 h 5792782"/>
              <a:gd name="connsiteX7316" fmla="*/ 1708177 w 7462755"/>
              <a:gd name="connsiteY7316" fmla="*/ 1397099 h 5792782"/>
              <a:gd name="connsiteX7317" fmla="*/ 1701371 w 7462755"/>
              <a:gd name="connsiteY7317" fmla="*/ 1444861 h 5792782"/>
              <a:gd name="connsiteX7318" fmla="*/ 1696356 w 7462755"/>
              <a:gd name="connsiteY7318" fmla="*/ 1429885 h 5792782"/>
              <a:gd name="connsiteX7319" fmla="*/ 1677993 w 7462755"/>
              <a:gd name="connsiteY7319" fmla="*/ 1408787 h 5792782"/>
              <a:gd name="connsiteX7320" fmla="*/ 1695119 w 7462755"/>
              <a:gd name="connsiteY7320" fmla="*/ 1398725 h 5792782"/>
              <a:gd name="connsiteX7321" fmla="*/ 1637879 w 7462755"/>
              <a:gd name="connsiteY7321" fmla="*/ 1390393 h 5792782"/>
              <a:gd name="connsiteX7322" fmla="*/ 1640354 w 7462755"/>
              <a:gd name="connsiteY7322" fmla="*/ 1343108 h 5792782"/>
              <a:gd name="connsiteX7323" fmla="*/ 1540200 w 7462755"/>
              <a:gd name="connsiteY7323" fmla="*/ 1355777 h 5792782"/>
              <a:gd name="connsiteX7324" fmla="*/ 1534960 w 7462755"/>
              <a:gd name="connsiteY7324" fmla="*/ 1333017 h 5792782"/>
              <a:gd name="connsiteX7325" fmla="*/ 1559835 w 7462755"/>
              <a:gd name="connsiteY7325" fmla="*/ 1298470 h 5792782"/>
              <a:gd name="connsiteX7326" fmla="*/ 1525583 w 7462755"/>
              <a:gd name="connsiteY7326" fmla="*/ 1318496 h 5792782"/>
              <a:gd name="connsiteX7327" fmla="*/ 1506632 w 7462755"/>
              <a:gd name="connsiteY7327" fmla="*/ 1281734 h 5792782"/>
              <a:gd name="connsiteX7328" fmla="*/ 1486088 w 7462755"/>
              <a:gd name="connsiteY7328" fmla="*/ 1315790 h 5792782"/>
              <a:gd name="connsiteX7329" fmla="*/ 1446268 w 7462755"/>
              <a:gd name="connsiteY7329" fmla="*/ 1305112 h 5792782"/>
              <a:gd name="connsiteX7330" fmla="*/ 1436009 w 7462755"/>
              <a:gd name="connsiteY7330" fmla="*/ 1267242 h 5792782"/>
              <a:gd name="connsiteX7331" fmla="*/ 1443174 w 7462755"/>
              <a:gd name="connsiteY7331" fmla="*/ 1227197 h 5792782"/>
              <a:gd name="connsiteX7332" fmla="*/ 1486413 w 7462755"/>
              <a:gd name="connsiteY7332" fmla="*/ 1213811 h 5792782"/>
              <a:gd name="connsiteX7333" fmla="*/ 1587804 w 7462755"/>
              <a:gd name="connsiteY7333" fmla="*/ 1232209 h 5792782"/>
              <a:gd name="connsiteX7334" fmla="*/ 1580054 w 7462755"/>
              <a:gd name="connsiteY7334" fmla="*/ 1256694 h 5792782"/>
              <a:gd name="connsiteX7335" fmla="*/ 1584710 w 7462755"/>
              <a:gd name="connsiteY7335" fmla="*/ 1263924 h 5792782"/>
              <a:gd name="connsiteX7336" fmla="*/ 1591807 w 7462755"/>
              <a:gd name="connsiteY7336" fmla="*/ 1223845 h 5792782"/>
              <a:gd name="connsiteX7337" fmla="*/ 1606167 w 7462755"/>
              <a:gd name="connsiteY7337" fmla="*/ 1253378 h 5792782"/>
              <a:gd name="connsiteX7338" fmla="*/ 1609261 w 7462755"/>
              <a:gd name="connsiteY7338" fmla="*/ 1221599 h 5792782"/>
              <a:gd name="connsiteX7339" fmla="*/ 1654680 w 7462755"/>
              <a:gd name="connsiteY7339" fmla="*/ 1262816 h 5792782"/>
              <a:gd name="connsiteX7340" fmla="*/ 1697235 w 7462755"/>
              <a:gd name="connsiteY7340" fmla="*/ 1233904 h 5792782"/>
              <a:gd name="connsiteX7341" fmla="*/ 1711595 w 7462755"/>
              <a:gd name="connsiteY7341" fmla="*/ 1263371 h 5792782"/>
              <a:gd name="connsiteX7342" fmla="*/ 1709120 w 7462755"/>
              <a:gd name="connsiteY7342" fmla="*/ 1201014 h 5792782"/>
              <a:gd name="connsiteX7343" fmla="*/ 1727125 w 7462755"/>
              <a:gd name="connsiteY7343" fmla="*/ 1214331 h 5792782"/>
              <a:gd name="connsiteX7344" fmla="*/ 1737349 w 7462755"/>
              <a:gd name="connsiteY7344" fmla="*/ 1252269 h 5792782"/>
              <a:gd name="connsiteX7345" fmla="*/ 1743926 w 7462755"/>
              <a:gd name="connsiteY7345" fmla="*/ 1196622 h 5792782"/>
              <a:gd name="connsiteX7346" fmla="*/ 1775313 w 7462755"/>
              <a:gd name="connsiteY7346" fmla="*/ 1216057 h 5792782"/>
              <a:gd name="connsiteX7347" fmla="*/ 1789639 w 7462755"/>
              <a:gd name="connsiteY7347" fmla="*/ 1245591 h 5792782"/>
              <a:gd name="connsiteX7348" fmla="*/ 1748616 w 7462755"/>
              <a:gd name="connsiteY7348" fmla="*/ 1203817 h 5792782"/>
              <a:gd name="connsiteX7349" fmla="*/ 1791529 w 7462755"/>
              <a:gd name="connsiteY7349" fmla="*/ 1182686 h 5792782"/>
              <a:gd name="connsiteX7350" fmla="*/ 1811715 w 7462755"/>
              <a:gd name="connsiteY7350" fmla="*/ 1250670 h 5792782"/>
              <a:gd name="connsiteX7351" fmla="*/ 1827278 w 7462755"/>
              <a:gd name="connsiteY7351" fmla="*/ 1201632 h 5792782"/>
              <a:gd name="connsiteX7352" fmla="*/ 1810802 w 7462755"/>
              <a:gd name="connsiteY7352" fmla="*/ 1227227 h 5792782"/>
              <a:gd name="connsiteX7353" fmla="*/ 1808949 w 7462755"/>
              <a:gd name="connsiteY7353" fmla="*/ 1180472 h 5792782"/>
              <a:gd name="connsiteX7354" fmla="*/ 1847822 w 7462755"/>
              <a:gd name="connsiteY7354" fmla="*/ 1167611 h 5792782"/>
              <a:gd name="connsiteX7355" fmla="*/ 1836949 w 7462755"/>
              <a:gd name="connsiteY7355" fmla="*/ 1223879 h 5792782"/>
              <a:gd name="connsiteX7356" fmla="*/ 1862152 w 7462755"/>
              <a:gd name="connsiteY7356" fmla="*/ 1197206 h 5792782"/>
              <a:gd name="connsiteX7357" fmla="*/ 1892008 w 7462755"/>
              <a:gd name="connsiteY7357" fmla="*/ 1177672 h 5792782"/>
              <a:gd name="connsiteX7358" fmla="*/ 1938665 w 7462755"/>
              <a:gd name="connsiteY7358" fmla="*/ 1140325 h 5792782"/>
              <a:gd name="connsiteX7359" fmla="*/ 1948270 w 7462755"/>
              <a:gd name="connsiteY7359" fmla="*/ 1162693 h 5792782"/>
              <a:gd name="connsiteX7360" fmla="*/ 1952013 w 7462755"/>
              <a:gd name="connsiteY7360" fmla="*/ 1256336 h 5792782"/>
              <a:gd name="connsiteX7361" fmla="*/ 1962565 w 7462755"/>
              <a:gd name="connsiteY7361" fmla="*/ 1192192 h 5792782"/>
              <a:gd name="connsiteX7362" fmla="*/ 2003295 w 7462755"/>
              <a:gd name="connsiteY7362" fmla="*/ 1226156 h 5792782"/>
              <a:gd name="connsiteX7363" fmla="*/ 2098143 w 7462755"/>
              <a:gd name="connsiteY7363" fmla="*/ 1190529 h 5792782"/>
              <a:gd name="connsiteX7364" fmla="*/ 2083882 w 7462755"/>
              <a:gd name="connsiteY7364" fmla="*/ 1161036 h 5792782"/>
              <a:gd name="connsiteX7365" fmla="*/ 2096872 w 7462755"/>
              <a:gd name="connsiteY7365" fmla="*/ 1159472 h 5792782"/>
              <a:gd name="connsiteX7366" fmla="*/ 2102180 w 7462755"/>
              <a:gd name="connsiteY7366" fmla="*/ 1182233 h 5792782"/>
              <a:gd name="connsiteX7367" fmla="*/ 2144540 w 7462755"/>
              <a:gd name="connsiteY7367" fmla="*/ 1145471 h 5792782"/>
              <a:gd name="connsiteX7368" fmla="*/ 2136757 w 7462755"/>
              <a:gd name="connsiteY7368" fmla="*/ 1169956 h 5792782"/>
              <a:gd name="connsiteX7369" fmla="*/ 2329250 w 7462755"/>
              <a:gd name="connsiteY7369" fmla="*/ 1168981 h 5792782"/>
              <a:gd name="connsiteX7370" fmla="*/ 2289136 w 7462755"/>
              <a:gd name="connsiteY7370" fmla="*/ 1150518 h 5792782"/>
              <a:gd name="connsiteX7371" fmla="*/ 2388640 w 7462755"/>
              <a:gd name="connsiteY7371" fmla="*/ 1122191 h 5792782"/>
              <a:gd name="connsiteX7372" fmla="*/ 2378415 w 7462755"/>
              <a:gd name="connsiteY7372" fmla="*/ 1084327 h 5792782"/>
              <a:gd name="connsiteX7373" fmla="*/ 2469223 w 7462755"/>
              <a:gd name="connsiteY7373" fmla="*/ 1057044 h 5792782"/>
              <a:gd name="connsiteX7374" fmla="*/ 2414198 w 7462755"/>
              <a:gd name="connsiteY7374" fmla="*/ 993650 h 5792782"/>
              <a:gd name="connsiteX7375" fmla="*/ 2431584 w 7462755"/>
              <a:gd name="connsiteY7375" fmla="*/ 991371 h 5792782"/>
              <a:gd name="connsiteX7376" fmla="*/ 2407328 w 7462755"/>
              <a:gd name="connsiteY7376" fmla="*/ 931848 h 5792782"/>
              <a:gd name="connsiteX7377" fmla="*/ 2403875 w 7462755"/>
              <a:gd name="connsiteY7377" fmla="*/ 955686 h 5792782"/>
              <a:gd name="connsiteX7378" fmla="*/ 2298806 w 7462755"/>
              <a:gd name="connsiteY7378" fmla="*/ 953372 h 5792782"/>
              <a:gd name="connsiteX7379" fmla="*/ 2327069 w 7462755"/>
              <a:gd name="connsiteY7379" fmla="*/ 894962 h 5792782"/>
              <a:gd name="connsiteX7380" fmla="*/ 2289723 w 7462755"/>
              <a:gd name="connsiteY7380" fmla="*/ 837040 h 5792782"/>
              <a:gd name="connsiteX7381" fmla="*/ 2269210 w 7462755"/>
              <a:gd name="connsiteY7381" fmla="*/ 871066 h 5792782"/>
              <a:gd name="connsiteX7382" fmla="*/ 2258692 w 7462755"/>
              <a:gd name="connsiteY7382" fmla="*/ 825382 h 5792782"/>
              <a:gd name="connsiteX7383" fmla="*/ 2237789 w 7462755"/>
              <a:gd name="connsiteY7383" fmla="*/ 851528 h 5792782"/>
              <a:gd name="connsiteX7384" fmla="*/ 2189960 w 7462755"/>
              <a:gd name="connsiteY7384" fmla="*/ 857612 h 5792782"/>
              <a:gd name="connsiteX7385" fmla="*/ 2100683 w 7462755"/>
              <a:gd name="connsiteY7385" fmla="*/ 814184 h 5792782"/>
              <a:gd name="connsiteX7386" fmla="*/ 2067081 w 7462755"/>
              <a:gd name="connsiteY7386" fmla="*/ 849870 h 5792782"/>
              <a:gd name="connsiteX7387" fmla="*/ 2052461 w 7462755"/>
              <a:gd name="connsiteY7387" fmla="*/ 812558 h 5792782"/>
              <a:gd name="connsiteX7388" fmla="*/ 1965724 w 7462755"/>
              <a:gd name="connsiteY7388" fmla="*/ 831408 h 5792782"/>
              <a:gd name="connsiteX7389" fmla="*/ 1991218 w 7462755"/>
              <a:gd name="connsiteY7389" fmla="*/ 812493 h 5792782"/>
              <a:gd name="connsiteX7390" fmla="*/ 1945501 w 7462755"/>
              <a:gd name="connsiteY7390" fmla="*/ 763526 h 5792782"/>
              <a:gd name="connsiteX7391" fmla="*/ 1937687 w 7462755"/>
              <a:gd name="connsiteY7391" fmla="*/ 788071 h 5792782"/>
              <a:gd name="connsiteX7392" fmla="*/ 1918739 w 7462755"/>
              <a:gd name="connsiteY7392" fmla="*/ 751176 h 5792782"/>
              <a:gd name="connsiteX7393" fmla="*/ 1939902 w 7462755"/>
              <a:gd name="connsiteY7393" fmla="*/ 732818 h 5792782"/>
              <a:gd name="connsiteX7394" fmla="*/ 2003329 w 7462755"/>
              <a:gd name="connsiteY7394" fmla="*/ 677822 h 5792782"/>
              <a:gd name="connsiteX7395" fmla="*/ 2004307 w 7462755"/>
              <a:gd name="connsiteY7395" fmla="*/ 701169 h 5792782"/>
              <a:gd name="connsiteX7396" fmla="*/ 2048130 w 7462755"/>
              <a:gd name="connsiteY7396" fmla="*/ 703446 h 5792782"/>
              <a:gd name="connsiteX7397" fmla="*/ 2064606 w 7462755"/>
              <a:gd name="connsiteY7397" fmla="*/ 677822 h 5792782"/>
              <a:gd name="connsiteX7398" fmla="*/ 2059038 w 7462755"/>
              <a:gd name="connsiteY7398" fmla="*/ 647219 h 5792782"/>
              <a:gd name="connsiteX7399" fmla="*/ 2123408 w 7462755"/>
              <a:gd name="connsiteY7399" fmla="*/ 615409 h 5792782"/>
              <a:gd name="connsiteX7400" fmla="*/ 2203342 w 7462755"/>
              <a:gd name="connsiteY7400" fmla="*/ 644385 h 5792782"/>
              <a:gd name="connsiteX7401" fmla="*/ 2276112 w 7462755"/>
              <a:gd name="connsiteY7401" fmla="*/ 603853 h 5792782"/>
              <a:gd name="connsiteX7402" fmla="*/ 2286661 w 7462755"/>
              <a:gd name="connsiteY7402" fmla="*/ 649464 h 5792782"/>
              <a:gd name="connsiteX7403" fmla="*/ 2299719 w 7462755"/>
              <a:gd name="connsiteY7403" fmla="*/ 647802 h 5792782"/>
              <a:gd name="connsiteX7404" fmla="*/ 2425691 w 7462755"/>
              <a:gd name="connsiteY7404" fmla="*/ 623939 h 5792782"/>
              <a:gd name="connsiteX7405" fmla="*/ 2495989 w 7462755"/>
              <a:gd name="connsiteY7405" fmla="*/ 630578 h 5792782"/>
              <a:gd name="connsiteX7406" fmla="*/ 2490649 w 7462755"/>
              <a:gd name="connsiteY7406" fmla="*/ 607792 h 5792782"/>
              <a:gd name="connsiteX7407" fmla="*/ 2610110 w 7462755"/>
              <a:gd name="connsiteY7407" fmla="*/ 529742 h 5792782"/>
              <a:gd name="connsiteX7408" fmla="*/ 2575889 w 7462755"/>
              <a:gd name="connsiteY7408" fmla="*/ 549877 h 5792782"/>
              <a:gd name="connsiteX7409" fmla="*/ 2752230 w 7462755"/>
              <a:gd name="connsiteY7409" fmla="*/ 472529 h 5792782"/>
              <a:gd name="connsiteX7410" fmla="*/ 2826859 w 7462755"/>
              <a:gd name="connsiteY7410" fmla="*/ 478652 h 5792782"/>
              <a:gd name="connsiteX7411" fmla="*/ 2843660 w 7462755"/>
              <a:gd name="connsiteY7411" fmla="*/ 460874 h 5792782"/>
              <a:gd name="connsiteX7412" fmla="*/ 2866679 w 7462755"/>
              <a:gd name="connsiteY7412" fmla="*/ 489165 h 5792782"/>
              <a:gd name="connsiteX7413" fmla="*/ 2870392 w 7462755"/>
              <a:gd name="connsiteY7413" fmla="*/ 473083 h 5792782"/>
              <a:gd name="connsiteX7414" fmla="*/ 2901519 w 7462755"/>
              <a:gd name="connsiteY7414" fmla="*/ 484740 h 5792782"/>
              <a:gd name="connsiteX7415" fmla="*/ 3040840 w 7462755"/>
              <a:gd name="connsiteY7415" fmla="*/ 466961 h 5792782"/>
              <a:gd name="connsiteX7416" fmla="*/ 3176124 w 7462755"/>
              <a:gd name="connsiteY7416" fmla="*/ 457555 h 5792782"/>
              <a:gd name="connsiteX7417" fmla="*/ 3419344 w 7462755"/>
              <a:gd name="connsiteY7417" fmla="*/ 410895 h 5792782"/>
              <a:gd name="connsiteX7418" fmla="*/ 3425238 w 7462755"/>
              <a:gd name="connsiteY7418" fmla="*/ 449316 h 5792782"/>
              <a:gd name="connsiteX7419" fmla="*/ 3436764 w 7462755"/>
              <a:gd name="connsiteY7419" fmla="*/ 408678 h 5792782"/>
              <a:gd name="connsiteX7420" fmla="*/ 3451415 w 7462755"/>
              <a:gd name="connsiteY7420" fmla="*/ 445899 h 5792782"/>
              <a:gd name="connsiteX7421" fmla="*/ 3477203 w 7462755"/>
              <a:gd name="connsiteY7421" fmla="*/ 434796 h 5792782"/>
              <a:gd name="connsiteX7422" fmla="*/ 3458221 w 7462755"/>
              <a:gd name="connsiteY7422" fmla="*/ 398064 h 5792782"/>
              <a:gd name="connsiteX7423" fmla="*/ 3508296 w 7462755"/>
              <a:gd name="connsiteY7423" fmla="*/ 446450 h 5792782"/>
              <a:gd name="connsiteX7424" fmla="*/ 3520117 w 7462755"/>
              <a:gd name="connsiteY7424" fmla="*/ 413597 h 5792782"/>
              <a:gd name="connsiteX7425" fmla="*/ 3638603 w 7462755"/>
              <a:gd name="connsiteY7425" fmla="*/ 421965 h 5792782"/>
              <a:gd name="connsiteX7426" fmla="*/ 3639512 w 7462755"/>
              <a:gd name="connsiteY7426" fmla="*/ 445410 h 5792782"/>
              <a:gd name="connsiteX7427" fmla="*/ 3664681 w 7462755"/>
              <a:gd name="connsiteY7427" fmla="*/ 418644 h 5792782"/>
              <a:gd name="connsiteX7428" fmla="*/ 3687376 w 7462755"/>
              <a:gd name="connsiteY7428" fmla="*/ 439189 h 5792782"/>
              <a:gd name="connsiteX7429" fmla="*/ 3729411 w 7462755"/>
              <a:gd name="connsiteY7429" fmla="*/ 394745 h 5792782"/>
              <a:gd name="connsiteX7430" fmla="*/ 3770144 w 7462755"/>
              <a:gd name="connsiteY7430" fmla="*/ 428803 h 5792782"/>
              <a:gd name="connsiteX7431" fmla="*/ 3799381 w 7462755"/>
              <a:gd name="connsiteY7431" fmla="*/ 393669 h 5792782"/>
              <a:gd name="connsiteX7432" fmla="*/ 3787235 w 7462755"/>
              <a:gd name="connsiteY7432" fmla="*/ 418744 h 5792782"/>
              <a:gd name="connsiteX7433" fmla="*/ 3892011 w 7462755"/>
              <a:gd name="connsiteY7433" fmla="*/ 413209 h 5792782"/>
              <a:gd name="connsiteX7434" fmla="*/ 3953028 w 7462755"/>
              <a:gd name="connsiteY7434" fmla="*/ 405358 h 5792782"/>
              <a:gd name="connsiteX7435" fmla="*/ 3985034 w 7462755"/>
              <a:gd name="connsiteY7435" fmla="*/ 440461 h 5792782"/>
              <a:gd name="connsiteX7436" fmla="*/ 4055301 w 7462755"/>
              <a:gd name="connsiteY7436" fmla="*/ 447231 h 5792782"/>
              <a:gd name="connsiteX7437" fmla="*/ 4194652 w 7462755"/>
              <a:gd name="connsiteY7437" fmla="*/ 429421 h 5792782"/>
              <a:gd name="connsiteX7438" fmla="*/ 4255929 w 7462755"/>
              <a:gd name="connsiteY7438" fmla="*/ 429421 h 5792782"/>
              <a:gd name="connsiteX7439" fmla="*/ 4259023 w 7462755"/>
              <a:gd name="connsiteY7439" fmla="*/ 397675 h 5792782"/>
              <a:gd name="connsiteX7440" fmla="*/ 4299171 w 7462755"/>
              <a:gd name="connsiteY7440" fmla="*/ 416038 h 5792782"/>
              <a:gd name="connsiteX7441" fmla="*/ 4301936 w 7462755"/>
              <a:gd name="connsiteY7441" fmla="*/ 376446 h 5792782"/>
              <a:gd name="connsiteX7442" fmla="*/ 4311607 w 7462755"/>
              <a:gd name="connsiteY7442" fmla="*/ 398782 h 5792782"/>
              <a:gd name="connsiteX7443" fmla="*/ 4438167 w 7462755"/>
              <a:gd name="connsiteY7443" fmla="*/ 390479 h 5792782"/>
              <a:gd name="connsiteX7444" fmla="*/ 4510970 w 7462755"/>
              <a:gd name="connsiteY7444" fmla="*/ 349781 h 5792782"/>
              <a:gd name="connsiteX7445" fmla="*/ 4529628 w 7462755"/>
              <a:gd name="connsiteY7445" fmla="*/ 378758 h 5792782"/>
              <a:gd name="connsiteX7446" fmla="*/ 4545742 w 7462755"/>
              <a:gd name="connsiteY7446" fmla="*/ 345386 h 5792782"/>
              <a:gd name="connsiteX7447" fmla="*/ 4615746 w 7462755"/>
              <a:gd name="connsiteY7447" fmla="*/ 344246 h 5792782"/>
              <a:gd name="connsiteX7448" fmla="*/ 4668006 w 7462755"/>
              <a:gd name="connsiteY7448" fmla="*/ 337571 h 5792782"/>
              <a:gd name="connsiteX7449" fmla="*/ 4755395 w 7462755"/>
              <a:gd name="connsiteY7449" fmla="*/ 334282 h 5792782"/>
              <a:gd name="connsiteX7450" fmla="*/ 4758813 w 7462755"/>
              <a:gd name="connsiteY7450" fmla="*/ 310449 h 5792782"/>
              <a:gd name="connsiteX7451" fmla="*/ 4875768 w 7462755"/>
              <a:gd name="connsiteY7451" fmla="*/ 279811 h 5792782"/>
              <a:gd name="connsiteX7452" fmla="*/ 4903442 w 7462755"/>
              <a:gd name="connsiteY7452" fmla="*/ 315396 h 5792782"/>
              <a:gd name="connsiteX7453" fmla="*/ 4941670 w 7462755"/>
              <a:gd name="connsiteY7453" fmla="*/ 287071 h 5792782"/>
              <a:gd name="connsiteX7454" fmla="*/ 4977778 w 7462755"/>
              <a:gd name="connsiteY7454" fmla="*/ 313833 h 5792782"/>
              <a:gd name="connsiteX7455" fmla="*/ 5038402 w 7462755"/>
              <a:gd name="connsiteY7455" fmla="*/ 298174 h 5792782"/>
              <a:gd name="connsiteX7456" fmla="*/ 5069823 w 7462755"/>
              <a:gd name="connsiteY7456" fmla="*/ 317676 h 5792782"/>
              <a:gd name="connsiteX7457" fmla="*/ 5104044 w 7462755"/>
              <a:gd name="connsiteY7457" fmla="*/ 297620 h 5792782"/>
              <a:gd name="connsiteX7458" fmla="*/ 5148844 w 7462755"/>
              <a:gd name="connsiteY7458" fmla="*/ 323309 h 5792782"/>
              <a:gd name="connsiteX7459" fmla="*/ 5249292 w 7462755"/>
              <a:gd name="connsiteY7459" fmla="*/ 318294 h 5792782"/>
              <a:gd name="connsiteX7460" fmla="*/ 5255186 w 7462755"/>
              <a:gd name="connsiteY7460" fmla="*/ 356782 h 5792782"/>
              <a:gd name="connsiteX7461" fmla="*/ 5342250 w 7462755"/>
              <a:gd name="connsiteY7461" fmla="*/ 345644 h 5792782"/>
              <a:gd name="connsiteX7462" fmla="*/ 5322974 w 7462755"/>
              <a:gd name="connsiteY7462" fmla="*/ 301169 h 5792782"/>
              <a:gd name="connsiteX7463" fmla="*/ 5437454 w 7462755"/>
              <a:gd name="connsiteY7463" fmla="*/ 317775 h 5792782"/>
              <a:gd name="connsiteX7464" fmla="*/ 5400434 w 7462755"/>
              <a:gd name="connsiteY7464" fmla="*/ 267762 h 5792782"/>
              <a:gd name="connsiteX7465" fmla="*/ 5331373 w 7462755"/>
              <a:gd name="connsiteY7465" fmla="*/ 292151 h 5792782"/>
              <a:gd name="connsiteX7466" fmla="*/ 5546885 w 7462755"/>
              <a:gd name="connsiteY7466" fmla="*/ 209904 h 5792782"/>
              <a:gd name="connsiteX7467" fmla="*/ 5418113 w 7462755"/>
              <a:gd name="connsiteY7467" fmla="*/ 163540 h 5792782"/>
              <a:gd name="connsiteX7468" fmla="*/ 5367126 w 7462755"/>
              <a:gd name="connsiteY7468" fmla="*/ 201504 h 5792782"/>
              <a:gd name="connsiteX7469" fmla="*/ 5356576 w 7462755"/>
              <a:gd name="connsiteY7469" fmla="*/ 155822 h 5792782"/>
              <a:gd name="connsiteX7470" fmla="*/ 5258279 w 7462755"/>
              <a:gd name="connsiteY7470" fmla="*/ 215375 h 5792782"/>
              <a:gd name="connsiteX7471" fmla="*/ 5214094 w 7462755"/>
              <a:gd name="connsiteY7471" fmla="*/ 205281 h 5792782"/>
              <a:gd name="connsiteX7472" fmla="*/ 5226564 w 7462755"/>
              <a:gd name="connsiteY7472" fmla="*/ 188025 h 5792782"/>
              <a:gd name="connsiteX7473" fmla="*/ 5170267 w 7462755"/>
              <a:gd name="connsiteY7473" fmla="*/ 203035 h 5792782"/>
              <a:gd name="connsiteX7474" fmla="*/ 5087862 w 7462755"/>
              <a:gd name="connsiteY7474" fmla="*/ 221398 h 5792782"/>
              <a:gd name="connsiteX7475" fmla="*/ 4969994 w 7462755"/>
              <a:gd name="connsiteY7475" fmla="*/ 228594 h 5792782"/>
              <a:gd name="connsiteX7476" fmla="*/ 4960064 w 7462755"/>
              <a:gd name="connsiteY7476" fmla="*/ 198574 h 5792782"/>
              <a:gd name="connsiteX7477" fmla="*/ 4837510 w 7462755"/>
              <a:gd name="connsiteY7477" fmla="*/ 198574 h 5792782"/>
              <a:gd name="connsiteX7478" fmla="*/ 4936426 w 7462755"/>
              <a:gd name="connsiteY7478" fmla="*/ 154649 h 5792782"/>
              <a:gd name="connsiteX7479" fmla="*/ 4926790 w 7462755"/>
              <a:gd name="connsiteY7479" fmla="*/ 132284 h 5792782"/>
              <a:gd name="connsiteX7480" fmla="*/ 4895953 w 7462755"/>
              <a:gd name="connsiteY7480" fmla="*/ 128342 h 5792782"/>
              <a:gd name="connsiteX7481" fmla="*/ 4839691 w 7462755"/>
              <a:gd name="connsiteY7481" fmla="*/ 143386 h 5792782"/>
              <a:gd name="connsiteX7482" fmla="*/ 4785254 w 7462755"/>
              <a:gd name="connsiteY7482" fmla="*/ 205216 h 5792782"/>
              <a:gd name="connsiteX7483" fmla="*/ 4762232 w 7462755"/>
              <a:gd name="connsiteY7483" fmla="*/ 176789 h 5792782"/>
              <a:gd name="connsiteX7484" fmla="*/ 4964720 w 7462755"/>
              <a:gd name="connsiteY7484" fmla="*/ 96111 h 5792782"/>
              <a:gd name="connsiteX7485" fmla="*/ 4999854 w 7462755"/>
              <a:gd name="connsiteY7485" fmla="*/ 99464 h 5792782"/>
              <a:gd name="connsiteX7486" fmla="*/ 5027528 w 7462755"/>
              <a:gd name="connsiteY7486" fmla="*/ 135049 h 5792782"/>
              <a:gd name="connsiteX7487" fmla="*/ 5043741 w 7462755"/>
              <a:gd name="connsiteY7487" fmla="*/ 101710 h 5792782"/>
              <a:gd name="connsiteX7488" fmla="*/ 5057712 w 7462755"/>
              <a:gd name="connsiteY7488" fmla="*/ 123461 h 5792782"/>
              <a:gd name="connsiteX7489" fmla="*/ 5082587 w 7462755"/>
              <a:gd name="connsiteY7489" fmla="*/ 88847 h 5792782"/>
              <a:gd name="connsiteX7490" fmla="*/ 5091898 w 7462755"/>
              <a:gd name="connsiteY7490" fmla="*/ 103306 h 5792782"/>
              <a:gd name="connsiteX7491" fmla="*/ 5239328 w 7462755"/>
              <a:gd name="connsiteY7491" fmla="*/ 68826 h 5792782"/>
              <a:gd name="connsiteX7492" fmla="*/ 5366212 w 7462755"/>
              <a:gd name="connsiteY7492" fmla="*/ 68368 h 5792782"/>
              <a:gd name="connsiteX7493" fmla="*/ 5427165 w 7462755"/>
              <a:gd name="connsiteY7493" fmla="*/ 60553 h 5792782"/>
              <a:gd name="connsiteX7494" fmla="*/ 5447969 w 7462755"/>
              <a:gd name="connsiteY7494" fmla="*/ 34345 h 5792782"/>
              <a:gd name="connsiteX7495" fmla="*/ 5438398 w 7462755"/>
              <a:gd name="connsiteY7495" fmla="*/ 12137 h 5792782"/>
              <a:gd name="connsiteX7496" fmla="*/ 5469135 w 7462755"/>
              <a:gd name="connsiteY7496" fmla="*/ 15983 h 5792782"/>
              <a:gd name="connsiteX7497" fmla="*/ 5652966 w 7462755"/>
              <a:gd name="connsiteY7497" fmla="*/ 16048 h 5792782"/>
              <a:gd name="connsiteX7498" fmla="*/ 5636165 w 7462755"/>
              <a:gd name="connsiteY7498" fmla="*/ 33822 h 5792782"/>
              <a:gd name="connsiteX7499" fmla="*/ 5632418 w 7462755"/>
              <a:gd name="connsiteY7499" fmla="*/ 50004 h 5792782"/>
              <a:gd name="connsiteX7500" fmla="*/ 5641146 w 7462755"/>
              <a:gd name="connsiteY7500" fmla="*/ 48931 h 5792782"/>
              <a:gd name="connsiteX7501" fmla="*/ 5646744 w 7462755"/>
              <a:gd name="connsiteY7501" fmla="*/ 79440 h 5792782"/>
              <a:gd name="connsiteX7502" fmla="*/ 5759922 w 7462755"/>
              <a:gd name="connsiteY7502" fmla="*/ 65144 h 5792782"/>
              <a:gd name="connsiteX7503" fmla="*/ 5750904 w 7462755"/>
              <a:gd name="connsiteY7503" fmla="*/ 58372 h 5792782"/>
              <a:gd name="connsiteX7504" fmla="*/ 5881273 w 7462755"/>
              <a:gd name="connsiteY7504" fmla="*/ 33952 h 5792782"/>
              <a:gd name="connsiteX7505" fmla="*/ 5897390 w 7462755"/>
              <a:gd name="connsiteY7505" fmla="*/ 580 h 5792782"/>
              <a:gd name="connsiteX7506" fmla="*/ 5957859 w 7462755"/>
              <a:gd name="connsiteY7506" fmla="*/ 352 h 5792782"/>
              <a:gd name="connsiteX7507" fmla="*/ 5976478 w 7462755"/>
              <a:gd name="connsiteY7507" fmla="*/ 6212 h 5792782"/>
              <a:gd name="connsiteX7508" fmla="*/ 5968075 w 7462755"/>
              <a:gd name="connsiteY7508" fmla="*/ 15069 h 5792782"/>
              <a:gd name="connsiteX7509" fmla="*/ 5972731 w 7462755"/>
              <a:gd name="connsiteY7509" fmla="*/ 22395 h 5792782"/>
              <a:gd name="connsiteX7510" fmla="*/ 5968369 w 7462755"/>
              <a:gd name="connsiteY7510" fmla="*/ 22918 h 5792782"/>
              <a:gd name="connsiteX7511" fmla="*/ 5947237 w 7462755"/>
              <a:gd name="connsiteY7511" fmla="*/ 41181 h 5792782"/>
              <a:gd name="connsiteX7512" fmla="*/ 5950037 w 7462755"/>
              <a:gd name="connsiteY7512" fmla="*/ 1686 h 5792782"/>
              <a:gd name="connsiteX7513" fmla="*/ 5957859 w 7462755"/>
              <a:gd name="connsiteY7513" fmla="*/ 352 h 579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</a:cxnLst>
            <a:rect l="l" t="t" r="r" b="b"/>
            <a:pathLst>
              <a:path w="7462755" h="5792782">
                <a:moveTo>
                  <a:pt x="2502231" y="5753026"/>
                </a:moveTo>
                <a:cubicBezTo>
                  <a:pt x="2508432" y="5754941"/>
                  <a:pt x="2511021" y="5764324"/>
                  <a:pt x="2520861" y="5758853"/>
                </a:cubicBezTo>
                <a:cubicBezTo>
                  <a:pt x="2520926" y="5780798"/>
                  <a:pt x="2514612" y="5792975"/>
                  <a:pt x="2500316" y="5792780"/>
                </a:cubicBezTo>
                <a:cubicBezTo>
                  <a:pt x="2496279" y="5784183"/>
                  <a:pt x="2493705" y="5772625"/>
                  <a:pt x="2494423" y="5754426"/>
                </a:cubicBezTo>
                <a:cubicBezTo>
                  <a:pt x="2497695" y="5752579"/>
                  <a:pt x="2500164" y="5752388"/>
                  <a:pt x="2502231" y="5753026"/>
                </a:cubicBezTo>
                <a:close/>
                <a:moveTo>
                  <a:pt x="4464311" y="5659581"/>
                </a:moveTo>
                <a:cubicBezTo>
                  <a:pt x="4474795" y="5663064"/>
                  <a:pt x="4484985" y="5667495"/>
                  <a:pt x="4487300" y="5688039"/>
                </a:cubicBezTo>
                <a:cubicBezTo>
                  <a:pt x="4477565" y="5675405"/>
                  <a:pt x="4473787" y="5672085"/>
                  <a:pt x="4460893" y="5683479"/>
                </a:cubicBezTo>
                <a:cubicBezTo>
                  <a:pt x="4462944" y="5676936"/>
                  <a:pt x="4464930" y="5670195"/>
                  <a:pt x="4464311" y="5659581"/>
                </a:cubicBezTo>
                <a:close/>
                <a:moveTo>
                  <a:pt x="4491167" y="5649842"/>
                </a:moveTo>
                <a:cubicBezTo>
                  <a:pt x="4491389" y="5649063"/>
                  <a:pt x="4492826" y="5649261"/>
                  <a:pt x="4494806" y="5649873"/>
                </a:cubicBezTo>
                <a:cubicBezTo>
                  <a:pt x="4498768" y="5651100"/>
                  <a:pt x="4504896" y="5653982"/>
                  <a:pt x="4507812" y="5654013"/>
                </a:cubicBezTo>
                <a:cubicBezTo>
                  <a:pt x="4506640" y="5669122"/>
                  <a:pt x="4507583" y="5687714"/>
                  <a:pt x="4496056" y="5686832"/>
                </a:cubicBezTo>
                <a:cubicBezTo>
                  <a:pt x="4491305" y="5672865"/>
                  <a:pt x="4508038" y="5659157"/>
                  <a:pt x="4494819" y="5655674"/>
                </a:cubicBezTo>
                <a:cubicBezTo>
                  <a:pt x="4491938" y="5652377"/>
                  <a:pt x="4490944" y="5650621"/>
                  <a:pt x="4491167" y="5649842"/>
                </a:cubicBezTo>
                <a:close/>
                <a:moveTo>
                  <a:pt x="4657843" y="5463499"/>
                </a:moveTo>
                <a:cubicBezTo>
                  <a:pt x="4669951" y="5468493"/>
                  <a:pt x="4669545" y="5508669"/>
                  <a:pt x="4681973" y="5522048"/>
                </a:cubicBezTo>
                <a:cubicBezTo>
                  <a:pt x="4658955" y="5517132"/>
                  <a:pt x="4666639" y="5559168"/>
                  <a:pt x="4670512" y="5562685"/>
                </a:cubicBezTo>
                <a:cubicBezTo>
                  <a:pt x="4661491" y="5582641"/>
                  <a:pt x="4629455" y="5536149"/>
                  <a:pt x="4627598" y="5583814"/>
                </a:cubicBezTo>
                <a:cubicBezTo>
                  <a:pt x="4635088" y="5596448"/>
                  <a:pt x="4647852" y="5598239"/>
                  <a:pt x="4663023" y="5594982"/>
                </a:cubicBezTo>
                <a:cubicBezTo>
                  <a:pt x="4634893" y="5626044"/>
                  <a:pt x="4640393" y="5664921"/>
                  <a:pt x="4591197" y="5658962"/>
                </a:cubicBezTo>
                <a:cubicBezTo>
                  <a:pt x="4625906" y="5668958"/>
                  <a:pt x="4582503" y="5681004"/>
                  <a:pt x="4575633" y="5707933"/>
                </a:cubicBezTo>
                <a:cubicBezTo>
                  <a:pt x="4556456" y="5684685"/>
                  <a:pt x="4589535" y="5681428"/>
                  <a:pt x="4586835" y="5659516"/>
                </a:cubicBezTo>
                <a:cubicBezTo>
                  <a:pt x="4556685" y="5648089"/>
                  <a:pt x="4560947" y="5636172"/>
                  <a:pt x="4541446" y="5618424"/>
                </a:cubicBezTo>
                <a:cubicBezTo>
                  <a:pt x="4561143" y="5586484"/>
                  <a:pt x="4578563" y="5592640"/>
                  <a:pt x="4596181" y="5564408"/>
                </a:cubicBezTo>
                <a:cubicBezTo>
                  <a:pt x="4586769" y="5572192"/>
                  <a:pt x="4581984" y="5528919"/>
                  <a:pt x="4599889" y="5548260"/>
                </a:cubicBezTo>
                <a:cubicBezTo>
                  <a:pt x="4597839" y="5525501"/>
                  <a:pt x="4592759" y="5520062"/>
                  <a:pt x="4598361" y="5509253"/>
                </a:cubicBezTo>
                <a:cubicBezTo>
                  <a:pt x="4614964" y="5505671"/>
                  <a:pt x="4600183" y="5515406"/>
                  <a:pt x="4603667" y="5532077"/>
                </a:cubicBezTo>
                <a:cubicBezTo>
                  <a:pt x="4622519" y="5492291"/>
                  <a:pt x="4641210" y="5538948"/>
                  <a:pt x="4654623" y="5494243"/>
                </a:cubicBezTo>
                <a:cubicBezTo>
                  <a:pt x="4651759" y="5483370"/>
                  <a:pt x="4647103" y="5476109"/>
                  <a:pt x="4640622" y="5472527"/>
                </a:cubicBezTo>
                <a:cubicBezTo>
                  <a:pt x="4648379" y="5464077"/>
                  <a:pt x="4653807" y="5461834"/>
                  <a:pt x="4657843" y="5463499"/>
                </a:cubicBezTo>
                <a:close/>
                <a:moveTo>
                  <a:pt x="4616690" y="5420722"/>
                </a:moveTo>
                <a:cubicBezTo>
                  <a:pt x="4610472" y="5467184"/>
                  <a:pt x="4631864" y="5426714"/>
                  <a:pt x="4628216" y="5489844"/>
                </a:cubicBezTo>
                <a:cubicBezTo>
                  <a:pt x="4621410" y="5473631"/>
                  <a:pt x="4591814" y="5425347"/>
                  <a:pt x="4616690" y="5420722"/>
                </a:cubicBezTo>
                <a:close/>
                <a:moveTo>
                  <a:pt x="4480517" y="5410368"/>
                </a:moveTo>
                <a:lnTo>
                  <a:pt x="4476744" y="5422810"/>
                </a:lnTo>
                <a:lnTo>
                  <a:pt x="4476042" y="5430038"/>
                </a:lnTo>
                <a:lnTo>
                  <a:pt x="4475902" y="5430652"/>
                </a:lnTo>
                <a:cubicBezTo>
                  <a:pt x="4475248" y="5438779"/>
                  <a:pt x="4474988" y="5447516"/>
                  <a:pt x="4473656" y="5454585"/>
                </a:cubicBezTo>
                <a:lnTo>
                  <a:pt x="4480537" y="5450275"/>
                </a:lnTo>
                <a:lnTo>
                  <a:pt x="4482700" y="5448921"/>
                </a:lnTo>
                <a:lnTo>
                  <a:pt x="4482701" y="5448920"/>
                </a:lnTo>
                <a:lnTo>
                  <a:pt x="4480537" y="5450275"/>
                </a:lnTo>
                <a:lnTo>
                  <a:pt x="4473657" y="5454584"/>
                </a:lnTo>
                <a:lnTo>
                  <a:pt x="4476042" y="5430038"/>
                </a:lnTo>
                <a:close/>
                <a:moveTo>
                  <a:pt x="4681745" y="5404669"/>
                </a:moveTo>
                <a:cubicBezTo>
                  <a:pt x="4685553" y="5416490"/>
                  <a:pt x="4696006" y="5414470"/>
                  <a:pt x="4696006" y="5434105"/>
                </a:cubicBezTo>
                <a:cubicBezTo>
                  <a:pt x="4682459" y="5430198"/>
                  <a:pt x="4680442" y="5444165"/>
                  <a:pt x="4670218" y="5445303"/>
                </a:cubicBezTo>
                <a:cubicBezTo>
                  <a:pt x="4676795" y="5428830"/>
                  <a:pt x="4669405" y="5435373"/>
                  <a:pt x="4668981" y="5414046"/>
                </a:cubicBezTo>
                <a:cubicBezTo>
                  <a:pt x="4675167" y="5413950"/>
                  <a:pt x="4681355" y="5413786"/>
                  <a:pt x="4681745" y="5404669"/>
                </a:cubicBezTo>
                <a:close/>
                <a:moveTo>
                  <a:pt x="4932064" y="5208140"/>
                </a:moveTo>
                <a:cubicBezTo>
                  <a:pt x="4922130" y="5217028"/>
                  <a:pt x="4904550" y="5214198"/>
                  <a:pt x="4907189" y="5242655"/>
                </a:cubicBezTo>
                <a:lnTo>
                  <a:pt x="4907190" y="5242654"/>
                </a:lnTo>
                <a:lnTo>
                  <a:pt x="4908566" y="5226506"/>
                </a:lnTo>
                <a:cubicBezTo>
                  <a:pt x="4909999" y="5222631"/>
                  <a:pt x="4912259" y="5220039"/>
                  <a:pt x="4914913" y="5218059"/>
                </a:cubicBezTo>
                <a:close/>
                <a:moveTo>
                  <a:pt x="5915430" y="5176658"/>
                </a:moveTo>
                <a:cubicBezTo>
                  <a:pt x="5914548" y="5192416"/>
                  <a:pt x="5917317" y="5200880"/>
                  <a:pt x="5925032" y="5198962"/>
                </a:cubicBezTo>
                <a:cubicBezTo>
                  <a:pt x="5918520" y="5222600"/>
                  <a:pt x="5900027" y="5200784"/>
                  <a:pt x="5902403" y="5178350"/>
                </a:cubicBezTo>
                <a:cubicBezTo>
                  <a:pt x="5906768" y="5177700"/>
                  <a:pt x="5911065" y="5177146"/>
                  <a:pt x="5915430" y="5176658"/>
                </a:cubicBezTo>
                <a:close/>
                <a:moveTo>
                  <a:pt x="3608125" y="5150056"/>
                </a:moveTo>
                <a:cubicBezTo>
                  <a:pt x="3613174" y="5150774"/>
                  <a:pt x="3610894" y="5157481"/>
                  <a:pt x="3608453" y="5157806"/>
                </a:cubicBezTo>
                <a:cubicBezTo>
                  <a:pt x="3623788" y="5220809"/>
                  <a:pt x="3679267" y="5150381"/>
                  <a:pt x="3709875" y="5176070"/>
                </a:cubicBezTo>
                <a:cubicBezTo>
                  <a:pt x="3689133" y="5180141"/>
                  <a:pt x="3641338" y="5195086"/>
                  <a:pt x="3606009" y="5205115"/>
                </a:cubicBezTo>
                <a:cubicBezTo>
                  <a:pt x="3602136" y="5190789"/>
                  <a:pt x="3592791" y="5201403"/>
                  <a:pt x="3600704" y="5182322"/>
                </a:cubicBezTo>
                <a:cubicBezTo>
                  <a:pt x="3575501" y="5174866"/>
                  <a:pt x="3539718" y="5217261"/>
                  <a:pt x="3551829" y="5165066"/>
                </a:cubicBezTo>
                <a:cubicBezTo>
                  <a:pt x="3558440" y="5187531"/>
                  <a:pt x="3570390" y="5175779"/>
                  <a:pt x="3573286" y="5154483"/>
                </a:cubicBezTo>
                <a:cubicBezTo>
                  <a:pt x="3590350" y="5163046"/>
                  <a:pt x="3598390" y="5188085"/>
                  <a:pt x="3608125" y="5150056"/>
                </a:cubicBezTo>
                <a:close/>
                <a:moveTo>
                  <a:pt x="3208927" y="5087532"/>
                </a:moveTo>
                <a:cubicBezTo>
                  <a:pt x="3220959" y="5086913"/>
                  <a:pt x="3239094" y="5114331"/>
                  <a:pt x="3255799" y="5093011"/>
                </a:cubicBezTo>
                <a:cubicBezTo>
                  <a:pt x="3256937" y="5107047"/>
                  <a:pt x="3251140" y="5110236"/>
                  <a:pt x="3252671" y="5124822"/>
                </a:cubicBezTo>
                <a:cubicBezTo>
                  <a:pt x="3243684" y="5098385"/>
                  <a:pt x="3214673" y="5113395"/>
                  <a:pt x="3199209" y="5100340"/>
                </a:cubicBezTo>
                <a:cubicBezTo>
                  <a:pt x="3201584" y="5091059"/>
                  <a:pt x="3204917" y="5087740"/>
                  <a:pt x="3208927" y="5087532"/>
                </a:cubicBezTo>
                <a:close/>
                <a:moveTo>
                  <a:pt x="5920117" y="5074192"/>
                </a:moveTo>
                <a:cubicBezTo>
                  <a:pt x="5934282" y="5078653"/>
                  <a:pt x="5945579" y="5089267"/>
                  <a:pt x="5948119" y="5117690"/>
                </a:cubicBezTo>
                <a:cubicBezTo>
                  <a:pt x="5939067" y="5102551"/>
                  <a:pt x="5919987" y="5108218"/>
                  <a:pt x="5920117" y="5074192"/>
                </a:cubicBezTo>
                <a:close/>
                <a:moveTo>
                  <a:pt x="4413461" y="5034423"/>
                </a:moveTo>
                <a:lnTo>
                  <a:pt x="4422080" y="5038246"/>
                </a:lnTo>
                <a:lnTo>
                  <a:pt x="4422080" y="5038245"/>
                </a:lnTo>
                <a:close/>
                <a:moveTo>
                  <a:pt x="5178701" y="5027858"/>
                </a:moveTo>
                <a:cubicBezTo>
                  <a:pt x="5189674" y="5029584"/>
                  <a:pt x="5180199" y="5058007"/>
                  <a:pt x="5170952" y="5052343"/>
                </a:cubicBezTo>
                <a:cubicBezTo>
                  <a:pt x="5173297" y="5067093"/>
                  <a:pt x="5190881" y="5050388"/>
                  <a:pt x="5185213" y="5081843"/>
                </a:cubicBezTo>
                <a:cubicBezTo>
                  <a:pt x="5158741" y="5083047"/>
                  <a:pt x="5129341" y="5069794"/>
                  <a:pt x="5100917" y="5053451"/>
                </a:cubicBezTo>
                <a:cubicBezTo>
                  <a:pt x="5111760" y="5021865"/>
                  <a:pt x="5137678" y="5062014"/>
                  <a:pt x="5158191" y="5061785"/>
                </a:cubicBezTo>
                <a:cubicBezTo>
                  <a:pt x="5170921" y="5059638"/>
                  <a:pt x="5173621" y="5041890"/>
                  <a:pt x="5178701" y="5027858"/>
                </a:cubicBezTo>
                <a:close/>
                <a:moveTo>
                  <a:pt x="3975135" y="5024702"/>
                </a:moveTo>
                <a:cubicBezTo>
                  <a:pt x="3971423" y="5055176"/>
                  <a:pt x="3950000" y="5048958"/>
                  <a:pt x="3940624" y="5037042"/>
                </a:cubicBezTo>
                <a:cubicBezTo>
                  <a:pt x="3943198" y="5019068"/>
                  <a:pt x="3964880" y="5030855"/>
                  <a:pt x="3975135" y="5024702"/>
                </a:cubicBezTo>
                <a:close/>
                <a:moveTo>
                  <a:pt x="4406893" y="5023038"/>
                </a:moveTo>
                <a:cubicBezTo>
                  <a:pt x="4399216" y="5026265"/>
                  <a:pt x="4392307" y="5036424"/>
                  <a:pt x="4396296" y="5049414"/>
                </a:cubicBezTo>
                <a:lnTo>
                  <a:pt x="4396297" y="5049413"/>
                </a:lnTo>
                <a:lnTo>
                  <a:pt x="4397221" y="5032565"/>
                </a:lnTo>
                <a:lnTo>
                  <a:pt x="4406894" y="5023038"/>
                </a:lnTo>
                <a:close/>
                <a:moveTo>
                  <a:pt x="5852442" y="5017330"/>
                </a:moveTo>
                <a:cubicBezTo>
                  <a:pt x="5858706" y="5019960"/>
                  <a:pt x="5868631" y="5038776"/>
                  <a:pt x="5866947" y="5057555"/>
                </a:cubicBezTo>
                <a:cubicBezTo>
                  <a:pt x="5860371" y="5054263"/>
                  <a:pt x="5855551" y="5047331"/>
                  <a:pt x="5848909" y="5044138"/>
                </a:cubicBezTo>
                <a:cubicBezTo>
                  <a:pt x="5851644" y="5037432"/>
                  <a:pt x="5854837" y="5021868"/>
                  <a:pt x="5847965" y="5020695"/>
                </a:cubicBezTo>
                <a:cubicBezTo>
                  <a:pt x="5848673" y="5017374"/>
                  <a:pt x="5850355" y="5016453"/>
                  <a:pt x="5852442" y="5017330"/>
                </a:cubicBezTo>
                <a:close/>
                <a:moveTo>
                  <a:pt x="5221943" y="5014412"/>
                </a:moveTo>
                <a:cubicBezTo>
                  <a:pt x="5222627" y="5044856"/>
                  <a:pt x="5211913" y="5057357"/>
                  <a:pt x="5202343" y="5071782"/>
                </a:cubicBezTo>
                <a:cubicBezTo>
                  <a:pt x="5209699" y="5040624"/>
                  <a:pt x="5202797" y="5030010"/>
                  <a:pt x="5221943" y="5014412"/>
                </a:cubicBezTo>
                <a:close/>
                <a:moveTo>
                  <a:pt x="5036870" y="4983252"/>
                </a:moveTo>
                <a:cubicBezTo>
                  <a:pt x="5034624" y="5006565"/>
                  <a:pt x="5021566" y="5013142"/>
                  <a:pt x="5012320" y="5025513"/>
                </a:cubicBezTo>
                <a:cubicBezTo>
                  <a:pt x="5011800" y="5012554"/>
                  <a:pt x="5011246" y="4999564"/>
                  <a:pt x="5010758" y="4986605"/>
                </a:cubicBezTo>
                <a:cubicBezTo>
                  <a:pt x="5019484" y="4985467"/>
                  <a:pt x="5028178" y="4984424"/>
                  <a:pt x="5036870" y="4983252"/>
                </a:cubicBezTo>
                <a:close/>
                <a:moveTo>
                  <a:pt x="5093522" y="4976025"/>
                </a:moveTo>
                <a:cubicBezTo>
                  <a:pt x="5109544" y="4976643"/>
                  <a:pt x="5111106" y="5007152"/>
                  <a:pt x="5125528" y="5011155"/>
                </a:cubicBezTo>
                <a:cubicBezTo>
                  <a:pt x="5118822" y="5042087"/>
                  <a:pt x="5087468" y="4978824"/>
                  <a:pt x="5086655" y="5023919"/>
                </a:cubicBezTo>
                <a:cubicBezTo>
                  <a:pt x="5080792" y="5021868"/>
                  <a:pt x="5079264" y="5011090"/>
                  <a:pt x="5072978" y="5010017"/>
                </a:cubicBezTo>
                <a:cubicBezTo>
                  <a:pt x="5074150" y="4989896"/>
                  <a:pt x="5103812" y="5014023"/>
                  <a:pt x="5093522" y="4976025"/>
                </a:cubicBezTo>
                <a:close/>
                <a:moveTo>
                  <a:pt x="5620016" y="4949420"/>
                </a:moveTo>
                <a:cubicBezTo>
                  <a:pt x="5636278" y="4949953"/>
                  <a:pt x="5644239" y="4955478"/>
                  <a:pt x="5666411" y="4965637"/>
                </a:cubicBezTo>
                <a:cubicBezTo>
                  <a:pt x="5669115" y="5008551"/>
                  <a:pt x="5634699" y="5003506"/>
                  <a:pt x="5623467" y="4986670"/>
                </a:cubicBezTo>
                <a:cubicBezTo>
                  <a:pt x="5633397" y="4952678"/>
                  <a:pt x="5611321" y="4962838"/>
                  <a:pt x="5600154" y="4950563"/>
                </a:cubicBezTo>
                <a:cubicBezTo>
                  <a:pt x="5608253" y="4949619"/>
                  <a:pt x="5614596" y="4949242"/>
                  <a:pt x="5620016" y="4949420"/>
                </a:cubicBezTo>
                <a:close/>
                <a:moveTo>
                  <a:pt x="5091671" y="4929269"/>
                </a:moveTo>
                <a:cubicBezTo>
                  <a:pt x="5092159" y="4942327"/>
                  <a:pt x="5092713" y="4955282"/>
                  <a:pt x="5093233" y="4968241"/>
                </a:cubicBezTo>
                <a:cubicBezTo>
                  <a:pt x="5068002" y="4965865"/>
                  <a:pt x="5057743" y="4975081"/>
                  <a:pt x="5040618" y="4967103"/>
                </a:cubicBezTo>
                <a:cubicBezTo>
                  <a:pt x="5053771" y="4934803"/>
                  <a:pt x="5081481" y="4968241"/>
                  <a:pt x="5091671" y="4929269"/>
                </a:cubicBezTo>
                <a:close/>
                <a:moveTo>
                  <a:pt x="5357521" y="4903122"/>
                </a:moveTo>
                <a:cubicBezTo>
                  <a:pt x="5368070" y="4906769"/>
                  <a:pt x="5378195" y="4911035"/>
                  <a:pt x="5380540" y="4931610"/>
                </a:cubicBezTo>
                <a:cubicBezTo>
                  <a:pt x="5373933" y="4923635"/>
                  <a:pt x="5369601" y="4924579"/>
                  <a:pt x="5367776" y="4941086"/>
                </a:cubicBezTo>
                <a:cubicBezTo>
                  <a:pt x="5361069" y="4935193"/>
                  <a:pt x="5360515" y="4916669"/>
                  <a:pt x="5357521" y="4903122"/>
                </a:cubicBezTo>
                <a:close/>
                <a:moveTo>
                  <a:pt x="5312161" y="4861934"/>
                </a:moveTo>
                <a:lnTo>
                  <a:pt x="5294695" y="4872105"/>
                </a:lnTo>
                <a:lnTo>
                  <a:pt x="5277616" y="4874145"/>
                </a:lnTo>
                <a:lnTo>
                  <a:pt x="5277616" y="4874146"/>
                </a:lnTo>
                <a:cubicBezTo>
                  <a:pt x="5288590" y="4877564"/>
                  <a:pt x="5300670" y="4869360"/>
                  <a:pt x="5312162" y="4861935"/>
                </a:cubicBezTo>
                <a:close/>
                <a:moveTo>
                  <a:pt x="5779833" y="4836007"/>
                </a:moveTo>
                <a:cubicBezTo>
                  <a:pt x="5781202" y="4836534"/>
                  <a:pt x="5782593" y="4838083"/>
                  <a:pt x="5783954" y="4840903"/>
                </a:cubicBezTo>
                <a:cubicBezTo>
                  <a:pt x="5785127" y="4864609"/>
                  <a:pt x="5769009" y="4861645"/>
                  <a:pt x="5772718" y="4889419"/>
                </a:cubicBezTo>
                <a:cubicBezTo>
                  <a:pt x="5763317" y="4880237"/>
                  <a:pt x="5768219" y="4844844"/>
                  <a:pt x="5775846" y="4837241"/>
                </a:cubicBezTo>
                <a:cubicBezTo>
                  <a:pt x="5777117" y="4835975"/>
                  <a:pt x="5778464" y="4835480"/>
                  <a:pt x="5779833" y="4836007"/>
                </a:cubicBezTo>
                <a:close/>
                <a:moveTo>
                  <a:pt x="3647362" y="4816026"/>
                </a:moveTo>
                <a:cubicBezTo>
                  <a:pt x="3658140" y="4813422"/>
                  <a:pt x="3661329" y="4826510"/>
                  <a:pt x="3669762" y="4828790"/>
                </a:cubicBezTo>
                <a:cubicBezTo>
                  <a:pt x="3668849" y="4839500"/>
                  <a:pt x="3659148" y="4836635"/>
                  <a:pt x="3652670" y="4838786"/>
                </a:cubicBezTo>
                <a:cubicBezTo>
                  <a:pt x="3652831" y="4843995"/>
                  <a:pt x="3653091" y="4849205"/>
                  <a:pt x="3653286" y="4854414"/>
                </a:cubicBezTo>
                <a:cubicBezTo>
                  <a:pt x="3639418" y="4850702"/>
                  <a:pt x="3646777" y="4834226"/>
                  <a:pt x="3647362" y="4816026"/>
                </a:cubicBezTo>
                <a:close/>
                <a:moveTo>
                  <a:pt x="5248344" y="4810453"/>
                </a:moveTo>
                <a:lnTo>
                  <a:pt x="5248343" y="4810454"/>
                </a:lnTo>
                <a:cubicBezTo>
                  <a:pt x="5243292" y="4813591"/>
                  <a:pt x="5239198" y="4818223"/>
                  <a:pt x="5236268" y="4824655"/>
                </a:cubicBezTo>
                <a:lnTo>
                  <a:pt x="5245625" y="4824750"/>
                </a:lnTo>
                <a:lnTo>
                  <a:pt x="5247606" y="4826944"/>
                </a:lnTo>
                <a:lnTo>
                  <a:pt x="5251371" y="4833940"/>
                </a:lnTo>
                <a:lnTo>
                  <a:pt x="5256205" y="4846497"/>
                </a:lnTo>
                <a:lnTo>
                  <a:pt x="5256253" y="4846627"/>
                </a:lnTo>
                <a:cubicBezTo>
                  <a:pt x="5258013" y="4850018"/>
                  <a:pt x="5260263" y="4852395"/>
                  <a:pt x="5263649" y="4852429"/>
                </a:cubicBezTo>
                <a:lnTo>
                  <a:pt x="5263649" y="4852427"/>
                </a:lnTo>
                <a:lnTo>
                  <a:pt x="5256254" y="4846626"/>
                </a:lnTo>
                <a:lnTo>
                  <a:pt x="5256205" y="4846497"/>
                </a:lnTo>
                <a:lnTo>
                  <a:pt x="5251802" y="4834743"/>
                </a:lnTo>
                <a:lnTo>
                  <a:pt x="5251371" y="4833940"/>
                </a:lnTo>
                <a:lnTo>
                  <a:pt x="5249474" y="4829013"/>
                </a:lnTo>
                <a:lnTo>
                  <a:pt x="5247606" y="4826944"/>
                </a:lnTo>
                <a:lnTo>
                  <a:pt x="5246430" y="4824758"/>
                </a:lnTo>
                <a:lnTo>
                  <a:pt x="5245625" y="4824750"/>
                </a:lnTo>
                <a:lnTo>
                  <a:pt x="5244490" y="4823493"/>
                </a:lnTo>
                <a:cubicBezTo>
                  <a:pt x="5242380" y="4822579"/>
                  <a:pt x="5239730" y="4822779"/>
                  <a:pt x="5236269" y="4824654"/>
                </a:cubicBezTo>
                <a:close/>
                <a:moveTo>
                  <a:pt x="3751223" y="4786982"/>
                </a:moveTo>
                <a:cubicBezTo>
                  <a:pt x="3743019" y="4791282"/>
                  <a:pt x="3732634" y="4792226"/>
                  <a:pt x="3734750" y="4812640"/>
                </a:cubicBezTo>
                <a:cubicBezTo>
                  <a:pt x="3736948" y="4816205"/>
                  <a:pt x="3739372" y="4818100"/>
                  <a:pt x="3741697" y="4818507"/>
                </a:cubicBezTo>
                <a:lnTo>
                  <a:pt x="3741698" y="4818507"/>
                </a:lnTo>
                <a:lnTo>
                  <a:pt x="3734751" y="4812640"/>
                </a:lnTo>
                <a:cubicBezTo>
                  <a:pt x="3733693" y="4802433"/>
                  <a:pt x="3735760" y="4797093"/>
                  <a:pt x="3739117" y="4793768"/>
                </a:cubicBezTo>
                <a:close/>
                <a:moveTo>
                  <a:pt x="5764106" y="4742679"/>
                </a:moveTo>
                <a:cubicBezTo>
                  <a:pt x="5769398" y="4744388"/>
                  <a:pt x="5772847" y="4749882"/>
                  <a:pt x="5772132" y="4763996"/>
                </a:cubicBezTo>
                <a:cubicBezTo>
                  <a:pt x="5750546" y="4769534"/>
                  <a:pt x="5765360" y="4785877"/>
                  <a:pt x="5769302" y="4803590"/>
                </a:cubicBezTo>
                <a:cubicBezTo>
                  <a:pt x="5758394" y="4823321"/>
                  <a:pt x="5748006" y="4790761"/>
                  <a:pt x="5757188" y="4828725"/>
                </a:cubicBezTo>
                <a:cubicBezTo>
                  <a:pt x="5748754" y="4826350"/>
                  <a:pt x="5745565" y="4813357"/>
                  <a:pt x="5734822" y="4815797"/>
                </a:cubicBezTo>
                <a:cubicBezTo>
                  <a:pt x="5733874" y="4792553"/>
                  <a:pt x="5739054" y="4773212"/>
                  <a:pt x="5745046" y="4744071"/>
                </a:cubicBezTo>
                <a:cubicBezTo>
                  <a:pt x="5751688" y="4743045"/>
                  <a:pt x="5758814" y="4740970"/>
                  <a:pt x="5764106" y="4742679"/>
                </a:cubicBezTo>
                <a:close/>
                <a:moveTo>
                  <a:pt x="3429668" y="4734042"/>
                </a:moveTo>
                <a:cubicBezTo>
                  <a:pt x="3429340" y="4743255"/>
                  <a:pt x="3422014" y="4741627"/>
                  <a:pt x="3416904" y="4743484"/>
                </a:cubicBezTo>
                <a:cubicBezTo>
                  <a:pt x="3416579" y="4752699"/>
                  <a:pt x="3418435" y="4757290"/>
                  <a:pt x="3421884" y="4758528"/>
                </a:cubicBezTo>
                <a:cubicBezTo>
                  <a:pt x="3416220" y="4793364"/>
                  <a:pt x="3403555" y="4731078"/>
                  <a:pt x="3400133" y="4761293"/>
                </a:cubicBezTo>
                <a:cubicBezTo>
                  <a:pt x="3391506" y="4736192"/>
                  <a:pt x="3412378" y="4740523"/>
                  <a:pt x="3429668" y="4734042"/>
                </a:cubicBezTo>
                <a:close/>
                <a:moveTo>
                  <a:pt x="6273779" y="4723524"/>
                </a:moveTo>
                <a:cubicBezTo>
                  <a:pt x="6279412" y="4737132"/>
                  <a:pt x="6302008" y="4715809"/>
                  <a:pt x="6296733" y="4751917"/>
                </a:cubicBezTo>
                <a:cubicBezTo>
                  <a:pt x="6289862" y="4741074"/>
                  <a:pt x="6271858" y="4752761"/>
                  <a:pt x="6273779" y="4723524"/>
                </a:cubicBezTo>
                <a:close/>
                <a:moveTo>
                  <a:pt x="3367772" y="4718542"/>
                </a:moveTo>
                <a:cubicBezTo>
                  <a:pt x="3368876" y="4724989"/>
                  <a:pt x="3366371" y="4725967"/>
                  <a:pt x="3363732" y="4726811"/>
                </a:cubicBezTo>
                <a:cubicBezTo>
                  <a:pt x="3365588" y="4742669"/>
                  <a:pt x="3375942" y="4740912"/>
                  <a:pt x="3382064" y="4747913"/>
                </a:cubicBezTo>
                <a:cubicBezTo>
                  <a:pt x="3369854" y="4780797"/>
                  <a:pt x="3367413" y="4722744"/>
                  <a:pt x="3351002" y="4736256"/>
                </a:cubicBezTo>
                <a:cubicBezTo>
                  <a:pt x="3353443" y="4725413"/>
                  <a:pt x="3359695" y="4720593"/>
                  <a:pt x="3367772" y="4718542"/>
                </a:cubicBezTo>
                <a:close/>
                <a:moveTo>
                  <a:pt x="6315210" y="4715875"/>
                </a:moveTo>
                <a:lnTo>
                  <a:pt x="6315209" y="4715876"/>
                </a:lnTo>
                <a:cubicBezTo>
                  <a:pt x="6313832" y="4718746"/>
                  <a:pt x="6313224" y="4724233"/>
                  <a:pt x="6313565" y="4734042"/>
                </a:cubicBezTo>
                <a:cubicBezTo>
                  <a:pt x="6319854" y="4731954"/>
                  <a:pt x="6325382" y="4733693"/>
                  <a:pt x="6329928" y="4734810"/>
                </a:cubicBezTo>
                <a:lnTo>
                  <a:pt x="6331298" y="4734958"/>
                </a:lnTo>
                <a:lnTo>
                  <a:pt x="6334137" y="4735554"/>
                </a:lnTo>
                <a:lnTo>
                  <a:pt x="6334550" y="4735308"/>
                </a:lnTo>
                <a:lnTo>
                  <a:pt x="6335979" y="4735462"/>
                </a:lnTo>
                <a:cubicBezTo>
                  <a:pt x="6337732" y="4735153"/>
                  <a:pt x="6339212" y="4734132"/>
                  <a:pt x="6340389" y="4731843"/>
                </a:cubicBezTo>
                <a:lnTo>
                  <a:pt x="6340389" y="4731842"/>
                </a:lnTo>
                <a:lnTo>
                  <a:pt x="6334550" y="4735308"/>
                </a:lnTo>
                <a:lnTo>
                  <a:pt x="6331298" y="4734958"/>
                </a:lnTo>
                <a:lnTo>
                  <a:pt x="6325064" y="4733650"/>
                </a:lnTo>
                <a:cubicBezTo>
                  <a:pt x="6321614" y="4732958"/>
                  <a:pt x="6317759" y="4732649"/>
                  <a:pt x="6313566" y="4734041"/>
                </a:cubicBezTo>
                <a:close/>
                <a:moveTo>
                  <a:pt x="5143812" y="4701126"/>
                </a:moveTo>
                <a:lnTo>
                  <a:pt x="5143811" y="4701127"/>
                </a:lnTo>
                <a:cubicBezTo>
                  <a:pt x="5137613" y="4706560"/>
                  <a:pt x="5133625" y="4712421"/>
                  <a:pt x="5140186" y="4719357"/>
                </a:cubicBezTo>
                <a:lnTo>
                  <a:pt x="5140187" y="4719356"/>
                </a:lnTo>
                <a:lnTo>
                  <a:pt x="5157123" y="4703675"/>
                </a:lnTo>
                <a:lnTo>
                  <a:pt x="5157131" y="4703668"/>
                </a:lnTo>
                <a:lnTo>
                  <a:pt x="5157131" y="4703667"/>
                </a:lnTo>
                <a:lnTo>
                  <a:pt x="5157123" y="4703675"/>
                </a:lnTo>
                <a:lnTo>
                  <a:pt x="5147208" y="4711612"/>
                </a:lnTo>
                <a:lnTo>
                  <a:pt x="5140187" y="4719356"/>
                </a:lnTo>
                <a:lnTo>
                  <a:pt x="5140187" y="4719356"/>
                </a:lnTo>
                <a:cubicBezTo>
                  <a:pt x="5136906" y="4715888"/>
                  <a:pt x="5136263" y="4712689"/>
                  <a:pt x="5137215" y="4709677"/>
                </a:cubicBezTo>
                <a:close/>
                <a:moveTo>
                  <a:pt x="6062008" y="4680026"/>
                </a:moveTo>
                <a:cubicBezTo>
                  <a:pt x="6079851" y="4699462"/>
                  <a:pt x="6089881" y="4734856"/>
                  <a:pt x="6112671" y="4744068"/>
                </a:cubicBezTo>
                <a:cubicBezTo>
                  <a:pt x="6115505" y="4704607"/>
                  <a:pt x="6089556" y="4724307"/>
                  <a:pt x="6088773" y="4692267"/>
                </a:cubicBezTo>
                <a:cubicBezTo>
                  <a:pt x="6105834" y="4690769"/>
                  <a:pt x="6118633" y="4698095"/>
                  <a:pt x="6116776" y="4735734"/>
                </a:cubicBezTo>
                <a:cubicBezTo>
                  <a:pt x="6147839" y="4734042"/>
                  <a:pt x="6160958" y="4728344"/>
                  <a:pt x="6178344" y="4743549"/>
                </a:cubicBezTo>
                <a:cubicBezTo>
                  <a:pt x="6166133" y="4773308"/>
                  <a:pt x="6160370" y="4734951"/>
                  <a:pt x="6144157" y="4763607"/>
                </a:cubicBezTo>
                <a:cubicBezTo>
                  <a:pt x="6147121" y="4799455"/>
                  <a:pt x="6162165" y="4785225"/>
                  <a:pt x="6155260" y="4824819"/>
                </a:cubicBezTo>
                <a:cubicBezTo>
                  <a:pt x="6138428" y="4811860"/>
                  <a:pt x="6142821" y="4754945"/>
                  <a:pt x="6117655" y="4759177"/>
                </a:cubicBezTo>
                <a:cubicBezTo>
                  <a:pt x="6103623" y="4769042"/>
                  <a:pt x="6119771" y="4789850"/>
                  <a:pt x="6101797" y="4800300"/>
                </a:cubicBezTo>
                <a:cubicBezTo>
                  <a:pt x="6086657" y="4792325"/>
                  <a:pt x="6074088" y="4778812"/>
                  <a:pt x="6061065" y="4766342"/>
                </a:cubicBezTo>
                <a:cubicBezTo>
                  <a:pt x="6061717" y="4750190"/>
                  <a:pt x="6072232" y="4749572"/>
                  <a:pt x="6072885" y="4733488"/>
                </a:cubicBezTo>
                <a:cubicBezTo>
                  <a:pt x="6062107" y="4712520"/>
                  <a:pt x="6047781" y="4747750"/>
                  <a:pt x="6029353" y="4738992"/>
                </a:cubicBezTo>
                <a:cubicBezTo>
                  <a:pt x="6033749" y="4697411"/>
                  <a:pt x="6068653" y="4743159"/>
                  <a:pt x="6062008" y="4680026"/>
                </a:cubicBezTo>
                <a:close/>
                <a:moveTo>
                  <a:pt x="5593935" y="4679808"/>
                </a:moveTo>
                <a:cubicBezTo>
                  <a:pt x="5597142" y="4678166"/>
                  <a:pt x="5600347" y="4678965"/>
                  <a:pt x="5602594" y="4683833"/>
                </a:cubicBezTo>
                <a:cubicBezTo>
                  <a:pt x="5604744" y="4704182"/>
                  <a:pt x="5586022" y="4692170"/>
                  <a:pt x="5590838" y="4716652"/>
                </a:cubicBezTo>
                <a:cubicBezTo>
                  <a:pt x="5574674" y="4711648"/>
                  <a:pt x="5584314" y="4684737"/>
                  <a:pt x="5593935" y="4679808"/>
                </a:cubicBezTo>
                <a:close/>
                <a:moveTo>
                  <a:pt x="5474831" y="4661010"/>
                </a:moveTo>
                <a:cubicBezTo>
                  <a:pt x="5488833" y="4673415"/>
                  <a:pt x="5478085" y="4684552"/>
                  <a:pt x="5481343" y="4715026"/>
                </a:cubicBezTo>
                <a:cubicBezTo>
                  <a:pt x="5468644" y="4716393"/>
                  <a:pt x="5469293" y="4672307"/>
                  <a:pt x="5474831" y="4661010"/>
                </a:cubicBezTo>
                <a:close/>
                <a:moveTo>
                  <a:pt x="5385300" y="4615900"/>
                </a:moveTo>
                <a:cubicBezTo>
                  <a:pt x="5392213" y="4616472"/>
                  <a:pt x="5395051" y="4625458"/>
                  <a:pt x="5399228" y="4631513"/>
                </a:cubicBezTo>
                <a:cubicBezTo>
                  <a:pt x="5397830" y="4636363"/>
                  <a:pt x="5376827" y="4652317"/>
                  <a:pt x="5376827" y="4618554"/>
                </a:cubicBezTo>
                <a:cubicBezTo>
                  <a:pt x="5380238" y="4616454"/>
                  <a:pt x="5382995" y="4615710"/>
                  <a:pt x="5385300" y="4615900"/>
                </a:cubicBezTo>
                <a:close/>
                <a:moveTo>
                  <a:pt x="5571736" y="4605260"/>
                </a:moveTo>
                <a:cubicBezTo>
                  <a:pt x="5576221" y="4606101"/>
                  <a:pt x="5582815" y="4610675"/>
                  <a:pt x="5590842" y="4606993"/>
                </a:cubicBezTo>
                <a:cubicBezTo>
                  <a:pt x="5590322" y="4627671"/>
                  <a:pt x="5600706" y="4625944"/>
                  <a:pt x="5609140" y="4628125"/>
                </a:cubicBezTo>
                <a:cubicBezTo>
                  <a:pt x="5597648" y="4668109"/>
                  <a:pt x="5631086" y="4652351"/>
                  <a:pt x="5637433" y="4679373"/>
                </a:cubicBezTo>
                <a:cubicBezTo>
                  <a:pt x="5633594" y="4692820"/>
                  <a:pt x="5619299" y="4690185"/>
                  <a:pt x="5611940" y="4698293"/>
                </a:cubicBezTo>
                <a:cubicBezTo>
                  <a:pt x="5611940" y="4666448"/>
                  <a:pt x="5589669" y="4605985"/>
                  <a:pt x="5565282" y="4625944"/>
                </a:cubicBezTo>
                <a:cubicBezTo>
                  <a:pt x="5564876" y="4607321"/>
                  <a:pt x="5567252" y="4604423"/>
                  <a:pt x="5571736" y="4605260"/>
                </a:cubicBezTo>
                <a:close/>
                <a:moveTo>
                  <a:pt x="6233956" y="4603283"/>
                </a:moveTo>
                <a:cubicBezTo>
                  <a:pt x="6241186" y="4613378"/>
                  <a:pt x="6233241" y="4654435"/>
                  <a:pt x="6245516" y="4672310"/>
                </a:cubicBezTo>
                <a:cubicBezTo>
                  <a:pt x="6243202" y="4685983"/>
                  <a:pt x="6235682" y="4678432"/>
                  <a:pt x="6236464" y="4665603"/>
                </a:cubicBezTo>
                <a:cubicBezTo>
                  <a:pt x="6233111" y="4670129"/>
                  <a:pt x="6229690" y="4674620"/>
                  <a:pt x="6223700" y="4675174"/>
                </a:cubicBezTo>
                <a:cubicBezTo>
                  <a:pt x="6220901" y="4641507"/>
                  <a:pt x="6224579" y="4617999"/>
                  <a:pt x="6233956" y="4603283"/>
                </a:cubicBezTo>
                <a:close/>
                <a:moveTo>
                  <a:pt x="3457996" y="4602023"/>
                </a:moveTo>
                <a:lnTo>
                  <a:pt x="3458327" y="4603202"/>
                </a:lnTo>
                <a:lnTo>
                  <a:pt x="3465218" y="4603574"/>
                </a:lnTo>
                <a:lnTo>
                  <a:pt x="3468280" y="4603739"/>
                </a:lnTo>
                <a:lnTo>
                  <a:pt x="3468281" y="4603739"/>
                </a:lnTo>
                <a:lnTo>
                  <a:pt x="3465218" y="4603574"/>
                </a:lnTo>
                <a:lnTo>
                  <a:pt x="3458328" y="4603202"/>
                </a:lnTo>
                <a:lnTo>
                  <a:pt x="3457997" y="4602023"/>
                </a:lnTo>
                <a:close/>
                <a:moveTo>
                  <a:pt x="5717418" y="4579681"/>
                </a:moveTo>
                <a:lnTo>
                  <a:pt x="5701567" y="4585999"/>
                </a:lnTo>
                <a:lnTo>
                  <a:pt x="5690656" y="4586717"/>
                </a:lnTo>
                <a:lnTo>
                  <a:pt x="5686305" y="4587003"/>
                </a:lnTo>
                <a:cubicBezTo>
                  <a:pt x="5686958" y="4605366"/>
                  <a:pt x="5694708" y="4608948"/>
                  <a:pt x="5692526" y="4633171"/>
                </a:cubicBezTo>
                <a:lnTo>
                  <a:pt x="5692531" y="4633172"/>
                </a:lnTo>
                <a:lnTo>
                  <a:pt x="5704696" y="4637612"/>
                </a:lnTo>
                <a:lnTo>
                  <a:pt x="5710747" y="4639847"/>
                </a:lnTo>
                <a:lnTo>
                  <a:pt x="5710758" y="4639852"/>
                </a:lnTo>
                <a:lnTo>
                  <a:pt x="5710759" y="4639852"/>
                </a:lnTo>
                <a:lnTo>
                  <a:pt x="5710747" y="4639847"/>
                </a:lnTo>
                <a:lnTo>
                  <a:pt x="5701962" y="4635881"/>
                </a:lnTo>
                <a:lnTo>
                  <a:pt x="5692531" y="4633172"/>
                </a:lnTo>
                <a:lnTo>
                  <a:pt x="5692527" y="4633171"/>
                </a:lnTo>
                <a:cubicBezTo>
                  <a:pt x="5694709" y="4608948"/>
                  <a:pt x="5686959" y="4605366"/>
                  <a:pt x="5686306" y="4587003"/>
                </a:cubicBezTo>
                <a:lnTo>
                  <a:pt x="5690656" y="4586717"/>
                </a:lnTo>
                <a:lnTo>
                  <a:pt x="5701567" y="4585999"/>
                </a:lnTo>
                <a:lnTo>
                  <a:pt x="5701567" y="4585999"/>
                </a:lnTo>
                <a:lnTo>
                  <a:pt x="5701568" y="4585999"/>
                </a:lnTo>
                <a:lnTo>
                  <a:pt x="5717419" y="4579681"/>
                </a:lnTo>
                <a:close/>
                <a:moveTo>
                  <a:pt x="5321832" y="4555093"/>
                </a:moveTo>
                <a:cubicBezTo>
                  <a:pt x="5322386" y="4570690"/>
                  <a:pt x="5310374" y="4566588"/>
                  <a:pt x="5314346" y="4587392"/>
                </a:cubicBezTo>
                <a:cubicBezTo>
                  <a:pt x="5320336" y="4586350"/>
                  <a:pt x="5324082" y="4589932"/>
                  <a:pt x="5327726" y="4593645"/>
                </a:cubicBezTo>
                <a:lnTo>
                  <a:pt x="5327726" y="4593644"/>
                </a:lnTo>
                <a:lnTo>
                  <a:pt x="5314347" y="4587392"/>
                </a:lnTo>
                <a:cubicBezTo>
                  <a:pt x="5312361" y="4576990"/>
                  <a:pt x="5314371" y="4572814"/>
                  <a:pt x="5316808" y="4569290"/>
                </a:cubicBezTo>
                <a:lnTo>
                  <a:pt x="5321833" y="4555093"/>
                </a:lnTo>
                <a:close/>
                <a:moveTo>
                  <a:pt x="5233849" y="4551592"/>
                </a:moveTo>
                <a:lnTo>
                  <a:pt x="5226444" y="4557872"/>
                </a:lnTo>
                <a:lnTo>
                  <a:pt x="5225199" y="4558621"/>
                </a:lnTo>
                <a:lnTo>
                  <a:pt x="5226443" y="4557873"/>
                </a:lnTo>
                <a:lnTo>
                  <a:pt x="5226444" y="4557872"/>
                </a:lnTo>
                <a:lnTo>
                  <a:pt x="5226444" y="4557872"/>
                </a:lnTo>
                <a:close/>
                <a:moveTo>
                  <a:pt x="5189883" y="4551554"/>
                </a:moveTo>
                <a:cubicBezTo>
                  <a:pt x="5186362" y="4554614"/>
                  <a:pt x="5183799" y="4559164"/>
                  <a:pt x="5182187" y="4565187"/>
                </a:cubicBezTo>
                <a:lnTo>
                  <a:pt x="5182191" y="4565186"/>
                </a:lnTo>
                <a:lnTo>
                  <a:pt x="5191105" y="4564484"/>
                </a:lnTo>
                <a:lnTo>
                  <a:pt x="5193855" y="4566374"/>
                </a:lnTo>
                <a:cubicBezTo>
                  <a:pt x="5196569" y="4569190"/>
                  <a:pt x="5199068" y="4572430"/>
                  <a:pt x="5204228" y="4570102"/>
                </a:cubicBezTo>
                <a:lnTo>
                  <a:pt x="5204228" y="4570101"/>
                </a:lnTo>
                <a:lnTo>
                  <a:pt x="5198125" y="4570166"/>
                </a:lnTo>
                <a:cubicBezTo>
                  <a:pt x="5195711" y="4568860"/>
                  <a:pt x="5193986" y="4566106"/>
                  <a:pt x="5191734" y="4564434"/>
                </a:cubicBezTo>
                <a:lnTo>
                  <a:pt x="5191105" y="4564484"/>
                </a:lnTo>
                <a:lnTo>
                  <a:pt x="5189262" y="4563216"/>
                </a:lnTo>
                <a:lnTo>
                  <a:pt x="5182191" y="4565186"/>
                </a:lnTo>
                <a:lnTo>
                  <a:pt x="5182188" y="4565186"/>
                </a:lnTo>
                <a:close/>
                <a:moveTo>
                  <a:pt x="6196645" y="4545295"/>
                </a:moveTo>
                <a:cubicBezTo>
                  <a:pt x="6214848" y="4547640"/>
                  <a:pt x="6216670" y="4609176"/>
                  <a:pt x="6194789" y="4608233"/>
                </a:cubicBezTo>
                <a:cubicBezTo>
                  <a:pt x="6195117" y="4599116"/>
                  <a:pt x="6193261" y="4594491"/>
                  <a:pt x="6189809" y="4593189"/>
                </a:cubicBezTo>
                <a:cubicBezTo>
                  <a:pt x="6199773" y="4566847"/>
                  <a:pt x="6202245" y="4595893"/>
                  <a:pt x="6196645" y="4545295"/>
                </a:cubicBezTo>
                <a:close/>
                <a:moveTo>
                  <a:pt x="5216080" y="4537317"/>
                </a:moveTo>
                <a:cubicBezTo>
                  <a:pt x="5212042" y="4548157"/>
                  <a:pt x="5212956" y="4566619"/>
                  <a:pt x="5208949" y="4577493"/>
                </a:cubicBezTo>
                <a:lnTo>
                  <a:pt x="5208950" y="4577491"/>
                </a:lnTo>
                <a:lnTo>
                  <a:pt x="5212504" y="4557391"/>
                </a:lnTo>
                <a:lnTo>
                  <a:pt x="5216081" y="4537317"/>
                </a:lnTo>
                <a:close/>
                <a:moveTo>
                  <a:pt x="5707952" y="4530532"/>
                </a:moveTo>
                <a:lnTo>
                  <a:pt x="5716044" y="4532819"/>
                </a:lnTo>
                <a:lnTo>
                  <a:pt x="5716045" y="4532818"/>
                </a:lnTo>
                <a:close/>
                <a:moveTo>
                  <a:pt x="5711271" y="4512403"/>
                </a:moveTo>
                <a:lnTo>
                  <a:pt x="5708427" y="4513104"/>
                </a:lnTo>
                <a:lnTo>
                  <a:pt x="5704137" y="4514161"/>
                </a:lnTo>
                <a:lnTo>
                  <a:pt x="5704137" y="4514162"/>
                </a:lnTo>
                <a:lnTo>
                  <a:pt x="5704136" y="4514162"/>
                </a:lnTo>
                <a:cubicBezTo>
                  <a:pt x="5702305" y="4515595"/>
                  <a:pt x="5701178" y="4518115"/>
                  <a:pt x="5701219" y="4522437"/>
                </a:cubicBezTo>
                <a:cubicBezTo>
                  <a:pt x="5702903" y="4525839"/>
                  <a:pt x="5705257" y="4528653"/>
                  <a:pt x="5707866" y="4530508"/>
                </a:cubicBezTo>
                <a:lnTo>
                  <a:pt x="5707867" y="4530508"/>
                </a:lnTo>
                <a:lnTo>
                  <a:pt x="5701220" y="4522437"/>
                </a:lnTo>
                <a:lnTo>
                  <a:pt x="5704137" y="4514162"/>
                </a:lnTo>
                <a:lnTo>
                  <a:pt x="5708427" y="4513104"/>
                </a:lnTo>
                <a:lnTo>
                  <a:pt x="5711272" y="4512403"/>
                </a:lnTo>
                <a:close/>
                <a:moveTo>
                  <a:pt x="5385442" y="4506257"/>
                </a:moveTo>
                <a:cubicBezTo>
                  <a:pt x="5395331" y="4508585"/>
                  <a:pt x="5406147" y="4515258"/>
                  <a:pt x="5411992" y="4512376"/>
                </a:cubicBezTo>
                <a:cubicBezTo>
                  <a:pt x="5409746" y="4530804"/>
                  <a:pt x="5398349" y="4535005"/>
                  <a:pt x="5396138" y="4553468"/>
                </a:cubicBezTo>
                <a:cubicBezTo>
                  <a:pt x="5394151" y="4539401"/>
                  <a:pt x="5385913" y="4492451"/>
                  <a:pt x="5377775" y="4532431"/>
                </a:cubicBezTo>
                <a:cubicBezTo>
                  <a:pt x="5374093" y="4528658"/>
                  <a:pt x="5370415" y="4525140"/>
                  <a:pt x="5364457" y="4526214"/>
                </a:cubicBezTo>
                <a:cubicBezTo>
                  <a:pt x="5366589" y="4505946"/>
                  <a:pt x="5375549" y="4503929"/>
                  <a:pt x="5385442" y="4506257"/>
                </a:cubicBezTo>
                <a:close/>
                <a:moveTo>
                  <a:pt x="6273844" y="4504139"/>
                </a:moveTo>
                <a:cubicBezTo>
                  <a:pt x="6271889" y="4523152"/>
                  <a:pt x="6268959" y="4540507"/>
                  <a:pt x="6271954" y="4567077"/>
                </a:cubicBezTo>
                <a:cubicBezTo>
                  <a:pt x="6280664" y="4564797"/>
                  <a:pt x="6289089" y="4562012"/>
                  <a:pt x="6295862" y="4556656"/>
                </a:cubicBezTo>
                <a:lnTo>
                  <a:pt x="6271955" y="4567076"/>
                </a:lnTo>
                <a:cubicBezTo>
                  <a:pt x="6270458" y="4553791"/>
                  <a:pt x="6270441" y="4542810"/>
                  <a:pt x="6271044" y="4532773"/>
                </a:cubicBezTo>
                <a:lnTo>
                  <a:pt x="6273845" y="4504140"/>
                </a:lnTo>
                <a:close/>
                <a:moveTo>
                  <a:pt x="6242751" y="4492481"/>
                </a:moveTo>
                <a:cubicBezTo>
                  <a:pt x="6242946" y="4512017"/>
                  <a:pt x="6235392" y="4517845"/>
                  <a:pt x="6248320" y="4523055"/>
                </a:cubicBezTo>
                <a:cubicBezTo>
                  <a:pt x="6249392" y="4529601"/>
                  <a:pt x="6246948" y="4530575"/>
                  <a:pt x="6244279" y="4531423"/>
                </a:cubicBezTo>
                <a:cubicBezTo>
                  <a:pt x="6241414" y="4531748"/>
                  <a:pt x="6238485" y="4532141"/>
                  <a:pt x="6235620" y="4532531"/>
                </a:cubicBezTo>
                <a:cubicBezTo>
                  <a:pt x="6234512" y="4526019"/>
                  <a:pt x="6237018" y="4524877"/>
                  <a:pt x="6239623" y="4524128"/>
                </a:cubicBezTo>
                <a:cubicBezTo>
                  <a:pt x="6237346" y="4517487"/>
                  <a:pt x="6235227" y="4510681"/>
                  <a:pt x="6230246" y="4509706"/>
                </a:cubicBezTo>
                <a:cubicBezTo>
                  <a:pt x="6230800" y="4503355"/>
                  <a:pt x="6234318" y="4501403"/>
                  <a:pt x="6233993" y="4493620"/>
                </a:cubicBezTo>
                <a:cubicBezTo>
                  <a:pt x="6236922" y="4493199"/>
                  <a:pt x="6239818" y="4492806"/>
                  <a:pt x="6242751" y="4492481"/>
                </a:cubicBezTo>
                <a:close/>
                <a:moveTo>
                  <a:pt x="2977479" y="4478384"/>
                </a:moveTo>
                <a:cubicBezTo>
                  <a:pt x="2977673" y="4485970"/>
                  <a:pt x="2972368" y="4485221"/>
                  <a:pt x="2969080" y="4487337"/>
                </a:cubicBezTo>
                <a:cubicBezTo>
                  <a:pt x="2968557" y="4494044"/>
                  <a:pt x="2971066" y="4494468"/>
                  <a:pt x="2973736" y="4494502"/>
                </a:cubicBezTo>
                <a:cubicBezTo>
                  <a:pt x="2971780" y="4513873"/>
                  <a:pt x="2951889" y="4501502"/>
                  <a:pt x="2955731" y="4481184"/>
                </a:cubicBezTo>
                <a:cubicBezTo>
                  <a:pt x="2962992" y="4480305"/>
                  <a:pt x="2970218" y="4479263"/>
                  <a:pt x="2977479" y="4478384"/>
                </a:cubicBezTo>
                <a:close/>
                <a:moveTo>
                  <a:pt x="6189189" y="4467932"/>
                </a:moveTo>
                <a:cubicBezTo>
                  <a:pt x="6171770" y="4519084"/>
                  <a:pt x="6224190" y="4488411"/>
                  <a:pt x="6226534" y="4525921"/>
                </a:cubicBezTo>
                <a:cubicBezTo>
                  <a:pt x="6209310" y="4532627"/>
                  <a:pt x="6182318" y="4485256"/>
                  <a:pt x="6169913" y="4533051"/>
                </a:cubicBezTo>
                <a:cubicBezTo>
                  <a:pt x="6160502" y="4535591"/>
                  <a:pt x="6166854" y="4505701"/>
                  <a:pt x="6164020" y="4494728"/>
                </a:cubicBezTo>
                <a:cubicBezTo>
                  <a:pt x="6184370" y="4532627"/>
                  <a:pt x="6167962" y="4467118"/>
                  <a:pt x="6189189" y="4467932"/>
                </a:cubicBezTo>
                <a:close/>
                <a:moveTo>
                  <a:pt x="2902367" y="4464996"/>
                </a:moveTo>
                <a:lnTo>
                  <a:pt x="2903874" y="4475264"/>
                </a:lnTo>
                <a:cubicBezTo>
                  <a:pt x="2903061" y="4490695"/>
                  <a:pt x="2900456" y="4505298"/>
                  <a:pt x="2900377" y="4519573"/>
                </a:cubicBezTo>
                <a:cubicBezTo>
                  <a:pt x="2896730" y="4515891"/>
                  <a:pt x="2892983" y="4512377"/>
                  <a:pt x="2886994" y="4513451"/>
                </a:cubicBezTo>
                <a:cubicBezTo>
                  <a:pt x="2894286" y="4512507"/>
                  <a:pt x="2893968" y="4499801"/>
                  <a:pt x="2893934" y="4487564"/>
                </a:cubicBezTo>
                <a:close/>
                <a:moveTo>
                  <a:pt x="2902238" y="4464121"/>
                </a:moveTo>
                <a:lnTo>
                  <a:pt x="2902559" y="4464483"/>
                </a:lnTo>
                <a:lnTo>
                  <a:pt x="2902368" y="4464996"/>
                </a:lnTo>
                <a:close/>
                <a:moveTo>
                  <a:pt x="1421666" y="4458777"/>
                </a:moveTo>
                <a:cubicBezTo>
                  <a:pt x="1427706" y="4457228"/>
                  <a:pt x="1433808" y="4463145"/>
                  <a:pt x="1432752" y="4479817"/>
                </a:cubicBezTo>
                <a:cubicBezTo>
                  <a:pt x="1425461" y="4480664"/>
                  <a:pt x="1418265" y="4481543"/>
                  <a:pt x="1410970" y="4482551"/>
                </a:cubicBezTo>
                <a:cubicBezTo>
                  <a:pt x="1409651" y="4469350"/>
                  <a:pt x="1415626" y="4460329"/>
                  <a:pt x="1421666" y="4458777"/>
                </a:cubicBezTo>
                <a:close/>
                <a:moveTo>
                  <a:pt x="2896631" y="4425996"/>
                </a:moveTo>
                <a:lnTo>
                  <a:pt x="2902237" y="4464121"/>
                </a:lnTo>
                <a:lnTo>
                  <a:pt x="2890570" y="4450885"/>
                </a:lnTo>
                <a:cubicBezTo>
                  <a:pt x="2886218" y="4449032"/>
                  <a:pt x="2880626" y="4448461"/>
                  <a:pt x="2871137" y="4444978"/>
                </a:cubicBezTo>
                <a:cubicBezTo>
                  <a:pt x="2875044" y="4431530"/>
                  <a:pt x="2889305" y="4434234"/>
                  <a:pt x="2896631" y="4425996"/>
                </a:cubicBezTo>
                <a:close/>
                <a:moveTo>
                  <a:pt x="2707175" y="4397230"/>
                </a:moveTo>
                <a:cubicBezTo>
                  <a:pt x="2709458" y="4396282"/>
                  <a:pt x="2712437" y="4396512"/>
                  <a:pt x="2715337" y="4397773"/>
                </a:cubicBezTo>
                <a:cubicBezTo>
                  <a:pt x="2721142" y="4400299"/>
                  <a:pt x="2726638" y="4406948"/>
                  <a:pt x="2725630" y="4416554"/>
                </a:cubicBezTo>
                <a:cubicBezTo>
                  <a:pt x="2711987" y="4425017"/>
                  <a:pt x="2708764" y="4411963"/>
                  <a:pt x="2703195" y="4403755"/>
                </a:cubicBezTo>
                <a:cubicBezTo>
                  <a:pt x="2703308" y="4400305"/>
                  <a:pt x="2704893" y="4398179"/>
                  <a:pt x="2707175" y="4397230"/>
                </a:cubicBezTo>
                <a:close/>
                <a:moveTo>
                  <a:pt x="6347202" y="4369440"/>
                </a:moveTo>
                <a:cubicBezTo>
                  <a:pt x="6350750" y="4391126"/>
                  <a:pt x="6344272" y="4402454"/>
                  <a:pt x="6354298" y="4439085"/>
                </a:cubicBezTo>
                <a:cubicBezTo>
                  <a:pt x="6340560" y="4447812"/>
                  <a:pt x="6347202" y="4414404"/>
                  <a:pt x="6340036" y="4409585"/>
                </a:cubicBezTo>
                <a:cubicBezTo>
                  <a:pt x="6331344" y="4415543"/>
                  <a:pt x="6340364" y="4449080"/>
                  <a:pt x="6323824" y="4442893"/>
                </a:cubicBezTo>
                <a:cubicBezTo>
                  <a:pt x="6330010" y="4412678"/>
                  <a:pt x="6338604" y="4392948"/>
                  <a:pt x="6338474" y="4370578"/>
                </a:cubicBezTo>
                <a:cubicBezTo>
                  <a:pt x="6342546" y="4374909"/>
                  <a:pt x="6346682" y="4378980"/>
                  <a:pt x="6347202" y="4369440"/>
                </a:cubicBezTo>
                <a:close/>
                <a:moveTo>
                  <a:pt x="6713592" y="4338346"/>
                </a:moveTo>
                <a:cubicBezTo>
                  <a:pt x="6727104" y="4332873"/>
                  <a:pt x="6725932" y="4357881"/>
                  <a:pt x="6736320" y="4358955"/>
                </a:cubicBezTo>
                <a:cubicBezTo>
                  <a:pt x="6733876" y="4369828"/>
                  <a:pt x="6727559" y="4374648"/>
                  <a:pt x="6719519" y="4376733"/>
                </a:cubicBezTo>
                <a:cubicBezTo>
                  <a:pt x="6715123" y="4402682"/>
                  <a:pt x="6733845" y="4380900"/>
                  <a:pt x="6729449" y="4406849"/>
                </a:cubicBezTo>
                <a:cubicBezTo>
                  <a:pt x="6723946" y="4415316"/>
                  <a:pt x="6721730" y="4428959"/>
                  <a:pt x="6712973" y="4432476"/>
                </a:cubicBezTo>
                <a:cubicBezTo>
                  <a:pt x="6712713" y="4455851"/>
                  <a:pt x="6727008" y="4478384"/>
                  <a:pt x="6710761" y="4487597"/>
                </a:cubicBezTo>
                <a:cubicBezTo>
                  <a:pt x="6714734" y="4494468"/>
                  <a:pt x="6721666" y="4491343"/>
                  <a:pt x="6737198" y="4491993"/>
                </a:cubicBezTo>
                <a:cubicBezTo>
                  <a:pt x="6724010" y="4505734"/>
                  <a:pt x="6709554" y="4517487"/>
                  <a:pt x="6704250" y="4543175"/>
                </a:cubicBezTo>
                <a:cubicBezTo>
                  <a:pt x="6714405" y="4473988"/>
                  <a:pt x="6671916" y="4469722"/>
                  <a:pt x="6672893" y="4414014"/>
                </a:cubicBezTo>
                <a:cubicBezTo>
                  <a:pt x="6680772" y="4420102"/>
                  <a:pt x="6681196" y="4441818"/>
                  <a:pt x="6691516" y="4443090"/>
                </a:cubicBezTo>
                <a:cubicBezTo>
                  <a:pt x="6703012" y="4434394"/>
                  <a:pt x="6686730" y="4414762"/>
                  <a:pt x="6681555" y="4412937"/>
                </a:cubicBezTo>
                <a:cubicBezTo>
                  <a:pt x="6682662" y="4395452"/>
                  <a:pt x="6706690" y="4399233"/>
                  <a:pt x="6699590" y="4426320"/>
                </a:cubicBezTo>
                <a:cubicBezTo>
                  <a:pt x="6711216" y="4394803"/>
                  <a:pt x="6717044" y="4374973"/>
                  <a:pt x="6713592" y="4338346"/>
                </a:cubicBezTo>
                <a:close/>
                <a:moveTo>
                  <a:pt x="5909770" y="4331467"/>
                </a:moveTo>
                <a:cubicBezTo>
                  <a:pt x="5914472" y="4332321"/>
                  <a:pt x="5918623" y="4334260"/>
                  <a:pt x="5921448" y="4337629"/>
                </a:cubicBezTo>
                <a:cubicBezTo>
                  <a:pt x="5910055" y="4364948"/>
                  <a:pt x="5891333" y="4347104"/>
                  <a:pt x="5873554" y="4343751"/>
                </a:cubicBezTo>
                <a:cubicBezTo>
                  <a:pt x="5875588" y="4338658"/>
                  <a:pt x="5884739" y="4333756"/>
                  <a:pt x="5894792" y="4331814"/>
                </a:cubicBezTo>
                <a:cubicBezTo>
                  <a:pt x="5899817" y="4330844"/>
                  <a:pt x="5905068" y="4330613"/>
                  <a:pt x="5909770" y="4331467"/>
                </a:cubicBezTo>
                <a:close/>
                <a:moveTo>
                  <a:pt x="2773102" y="4331142"/>
                </a:moveTo>
                <a:lnTo>
                  <a:pt x="2781965" y="4338098"/>
                </a:lnTo>
                <a:lnTo>
                  <a:pt x="2781970" y="4338103"/>
                </a:lnTo>
                <a:lnTo>
                  <a:pt x="2781971" y="4338103"/>
                </a:lnTo>
                <a:lnTo>
                  <a:pt x="2781965" y="4338098"/>
                </a:lnTo>
                <a:lnTo>
                  <a:pt x="2777693" y="4334291"/>
                </a:lnTo>
                <a:close/>
                <a:moveTo>
                  <a:pt x="1435551" y="4330597"/>
                </a:moveTo>
                <a:cubicBezTo>
                  <a:pt x="1455870" y="4344141"/>
                  <a:pt x="1417776" y="4364784"/>
                  <a:pt x="1432752" y="4370123"/>
                </a:cubicBezTo>
                <a:cubicBezTo>
                  <a:pt x="1421943" y="4377678"/>
                  <a:pt x="1417123" y="4394609"/>
                  <a:pt x="1403221" y="4397378"/>
                </a:cubicBezTo>
                <a:cubicBezTo>
                  <a:pt x="1411329" y="4385622"/>
                  <a:pt x="1404099" y="4349969"/>
                  <a:pt x="1418750" y="4348407"/>
                </a:cubicBezTo>
                <a:cubicBezTo>
                  <a:pt x="1408690" y="4394414"/>
                  <a:pt x="1435456" y="4352868"/>
                  <a:pt x="1435551" y="4330597"/>
                </a:cubicBezTo>
                <a:close/>
                <a:moveTo>
                  <a:pt x="6685665" y="4329598"/>
                </a:moveTo>
                <a:cubicBezTo>
                  <a:pt x="6691079" y="4328723"/>
                  <a:pt x="6697133" y="4333170"/>
                  <a:pt x="6700504" y="4340007"/>
                </a:cubicBezTo>
                <a:cubicBezTo>
                  <a:pt x="6693473" y="4354265"/>
                  <a:pt x="6689011" y="4340267"/>
                  <a:pt x="6674685" y="4351106"/>
                </a:cubicBezTo>
                <a:cubicBezTo>
                  <a:pt x="6675481" y="4336667"/>
                  <a:pt x="6680253" y="4330473"/>
                  <a:pt x="6685665" y="4329598"/>
                </a:cubicBezTo>
                <a:close/>
                <a:moveTo>
                  <a:pt x="5982106" y="4322034"/>
                </a:moveTo>
                <a:cubicBezTo>
                  <a:pt x="5984127" y="4333592"/>
                  <a:pt x="5964202" y="4352803"/>
                  <a:pt x="5951926" y="4333756"/>
                </a:cubicBezTo>
                <a:cubicBezTo>
                  <a:pt x="5960455" y="4311027"/>
                  <a:pt x="5972245" y="4338900"/>
                  <a:pt x="5982106" y="4322034"/>
                </a:cubicBezTo>
                <a:close/>
                <a:moveTo>
                  <a:pt x="2776702" y="4316538"/>
                </a:moveTo>
                <a:lnTo>
                  <a:pt x="2768213" y="4318254"/>
                </a:lnTo>
                <a:lnTo>
                  <a:pt x="2768213" y="4318255"/>
                </a:lnTo>
                <a:lnTo>
                  <a:pt x="2768213" y="4318255"/>
                </a:lnTo>
                <a:cubicBezTo>
                  <a:pt x="2766094" y="4320816"/>
                  <a:pt x="2765027" y="4325566"/>
                  <a:pt x="2766037" y="4333103"/>
                </a:cubicBezTo>
                <a:lnTo>
                  <a:pt x="2766038" y="4333102"/>
                </a:lnTo>
                <a:lnTo>
                  <a:pt x="2768213" y="4318255"/>
                </a:lnTo>
                <a:close/>
                <a:moveTo>
                  <a:pt x="7207065" y="4314445"/>
                </a:moveTo>
                <a:cubicBezTo>
                  <a:pt x="7228590" y="4319329"/>
                  <a:pt x="7248646" y="4327923"/>
                  <a:pt x="7240018" y="4372987"/>
                </a:cubicBezTo>
                <a:cubicBezTo>
                  <a:pt x="7235816" y="4348177"/>
                  <a:pt x="7222533" y="4348177"/>
                  <a:pt x="7213611" y="4368591"/>
                </a:cubicBezTo>
                <a:cubicBezTo>
                  <a:pt x="7207523" y="4356381"/>
                  <a:pt x="7200686" y="4327698"/>
                  <a:pt x="7207065" y="4314445"/>
                </a:cubicBezTo>
                <a:close/>
                <a:moveTo>
                  <a:pt x="1845772" y="4301617"/>
                </a:moveTo>
                <a:cubicBezTo>
                  <a:pt x="1847758" y="4310050"/>
                  <a:pt x="1864365" y="4329131"/>
                  <a:pt x="1867817" y="4306696"/>
                </a:cubicBezTo>
                <a:cubicBezTo>
                  <a:pt x="1871461" y="4304775"/>
                  <a:pt x="1872080" y="4309236"/>
                  <a:pt x="1872473" y="4313991"/>
                </a:cubicBezTo>
                <a:cubicBezTo>
                  <a:pt x="1872668" y="4319201"/>
                  <a:pt x="1872897" y="4324246"/>
                  <a:pt x="1873092" y="4329520"/>
                </a:cubicBezTo>
                <a:cubicBezTo>
                  <a:pt x="1860068" y="4324212"/>
                  <a:pt x="1859415" y="4324212"/>
                  <a:pt x="1846979" y="4332908"/>
                </a:cubicBezTo>
                <a:cubicBezTo>
                  <a:pt x="1839131" y="4318319"/>
                  <a:pt x="1847010" y="4322844"/>
                  <a:pt x="1845772" y="4301617"/>
                </a:cubicBezTo>
                <a:close/>
                <a:moveTo>
                  <a:pt x="7166775" y="4289638"/>
                </a:moveTo>
                <a:cubicBezTo>
                  <a:pt x="7170115" y="4289330"/>
                  <a:pt x="7173768" y="4291036"/>
                  <a:pt x="7177168" y="4294134"/>
                </a:cubicBezTo>
                <a:cubicBezTo>
                  <a:pt x="7183964" y="4300331"/>
                  <a:pt x="7189741" y="4312104"/>
                  <a:pt x="7189970" y="4324475"/>
                </a:cubicBezTo>
                <a:cubicBezTo>
                  <a:pt x="7169816" y="4335222"/>
                  <a:pt x="7167409" y="4309304"/>
                  <a:pt x="7158258" y="4297224"/>
                </a:cubicBezTo>
                <a:cubicBezTo>
                  <a:pt x="7160406" y="4292268"/>
                  <a:pt x="7163434" y="4289946"/>
                  <a:pt x="7166775" y="4289638"/>
                </a:cubicBezTo>
                <a:close/>
                <a:moveTo>
                  <a:pt x="6392791" y="4288406"/>
                </a:moveTo>
                <a:cubicBezTo>
                  <a:pt x="6398933" y="4289811"/>
                  <a:pt x="6419012" y="4306031"/>
                  <a:pt x="6427754" y="4304321"/>
                </a:cubicBezTo>
                <a:cubicBezTo>
                  <a:pt x="6408838" y="4318517"/>
                  <a:pt x="6416163" y="4362504"/>
                  <a:pt x="6434591" y="4366121"/>
                </a:cubicBezTo>
                <a:cubicBezTo>
                  <a:pt x="6433094" y="4377678"/>
                  <a:pt x="6430684" y="4365857"/>
                  <a:pt x="6425864" y="4367259"/>
                </a:cubicBezTo>
                <a:cubicBezTo>
                  <a:pt x="6420296" y="4373056"/>
                  <a:pt x="6418440" y="4384873"/>
                  <a:pt x="6418440" y="4399494"/>
                </a:cubicBezTo>
                <a:cubicBezTo>
                  <a:pt x="6402062" y="4381096"/>
                  <a:pt x="6392395" y="4395327"/>
                  <a:pt x="6386403" y="4364428"/>
                </a:cubicBezTo>
                <a:cubicBezTo>
                  <a:pt x="6412320" y="4368042"/>
                  <a:pt x="6390375" y="4338866"/>
                  <a:pt x="6407535" y="4346096"/>
                </a:cubicBezTo>
                <a:cubicBezTo>
                  <a:pt x="6399882" y="4318551"/>
                  <a:pt x="6411049" y="4301196"/>
                  <a:pt x="6392231" y="4293153"/>
                </a:cubicBezTo>
                <a:cubicBezTo>
                  <a:pt x="6390245" y="4289116"/>
                  <a:pt x="6390744" y="4287938"/>
                  <a:pt x="6392791" y="4288406"/>
                </a:cubicBezTo>
                <a:close/>
                <a:moveTo>
                  <a:pt x="1460137" y="4288233"/>
                </a:moveTo>
                <a:cubicBezTo>
                  <a:pt x="1468570" y="4290448"/>
                  <a:pt x="1478989" y="4288756"/>
                  <a:pt x="1478500" y="4309430"/>
                </a:cubicBezTo>
                <a:cubicBezTo>
                  <a:pt x="1472672" y="4310144"/>
                  <a:pt x="1466844" y="4310927"/>
                  <a:pt x="1461016" y="4311611"/>
                </a:cubicBezTo>
                <a:cubicBezTo>
                  <a:pt x="1460722" y="4303831"/>
                  <a:pt x="1460397" y="4296016"/>
                  <a:pt x="1460137" y="4288233"/>
                </a:cubicBezTo>
                <a:close/>
                <a:moveTo>
                  <a:pt x="6365596" y="4280943"/>
                </a:moveTo>
                <a:cubicBezTo>
                  <a:pt x="6365206" y="4290155"/>
                  <a:pt x="6367092" y="4294650"/>
                  <a:pt x="6370545" y="4295952"/>
                </a:cubicBezTo>
                <a:cubicBezTo>
                  <a:pt x="6367291" y="4308064"/>
                  <a:pt x="6360256" y="4314152"/>
                  <a:pt x="6349348" y="4314282"/>
                </a:cubicBezTo>
                <a:cubicBezTo>
                  <a:pt x="6346354" y="4290189"/>
                  <a:pt x="6351758" y="4279117"/>
                  <a:pt x="6365596" y="4280943"/>
                </a:cubicBezTo>
                <a:close/>
                <a:moveTo>
                  <a:pt x="6124851" y="4280358"/>
                </a:moveTo>
                <a:cubicBezTo>
                  <a:pt x="6134001" y="4286771"/>
                  <a:pt x="6135433" y="4309011"/>
                  <a:pt x="6135727" y="4333787"/>
                </a:cubicBezTo>
                <a:cubicBezTo>
                  <a:pt x="6107431" y="4343655"/>
                  <a:pt x="6143997" y="4371067"/>
                  <a:pt x="6124851" y="4390083"/>
                </a:cubicBezTo>
                <a:cubicBezTo>
                  <a:pt x="6098997" y="4373966"/>
                  <a:pt x="6141067" y="4312463"/>
                  <a:pt x="6104306" y="4314285"/>
                </a:cubicBezTo>
                <a:cubicBezTo>
                  <a:pt x="6106033" y="4276126"/>
                  <a:pt x="6132405" y="4343655"/>
                  <a:pt x="6124851" y="4280358"/>
                </a:cubicBezTo>
                <a:close/>
                <a:moveTo>
                  <a:pt x="1779156" y="4278891"/>
                </a:moveTo>
                <a:cubicBezTo>
                  <a:pt x="1776811" y="4286120"/>
                  <a:pt x="1774500" y="4293446"/>
                  <a:pt x="1779806" y="4294389"/>
                </a:cubicBezTo>
                <a:cubicBezTo>
                  <a:pt x="1778373" y="4316564"/>
                  <a:pt x="1759425" y="4311614"/>
                  <a:pt x="1750275" y="4321705"/>
                </a:cubicBezTo>
                <a:cubicBezTo>
                  <a:pt x="1748583" y="4318547"/>
                  <a:pt x="1768053" y="4286185"/>
                  <a:pt x="1779156" y="4278891"/>
                </a:cubicBezTo>
                <a:close/>
                <a:moveTo>
                  <a:pt x="1790778" y="4277324"/>
                </a:moveTo>
                <a:cubicBezTo>
                  <a:pt x="1793806" y="4276790"/>
                  <a:pt x="1797235" y="4278367"/>
                  <a:pt x="1800079" y="4281230"/>
                </a:cubicBezTo>
                <a:cubicBezTo>
                  <a:pt x="1805763" y="4286955"/>
                  <a:pt x="1809110" y="4297822"/>
                  <a:pt x="1802239" y="4307216"/>
                </a:cubicBezTo>
                <a:cubicBezTo>
                  <a:pt x="1797388" y="4305913"/>
                  <a:pt x="1798626" y="4292141"/>
                  <a:pt x="1792897" y="4292729"/>
                </a:cubicBezTo>
                <a:cubicBezTo>
                  <a:pt x="1789150" y="4291816"/>
                  <a:pt x="1788955" y="4296311"/>
                  <a:pt x="1788856" y="4301128"/>
                </a:cubicBezTo>
                <a:cubicBezTo>
                  <a:pt x="1779121" y="4326557"/>
                  <a:pt x="1792733" y="4278109"/>
                  <a:pt x="1783876" y="4286087"/>
                </a:cubicBezTo>
                <a:cubicBezTo>
                  <a:pt x="1785120" y="4280504"/>
                  <a:pt x="1787749" y="4277858"/>
                  <a:pt x="1790778" y="4277324"/>
                </a:cubicBezTo>
                <a:close/>
                <a:moveTo>
                  <a:pt x="2361126" y="4275149"/>
                </a:moveTo>
                <a:cubicBezTo>
                  <a:pt x="2368126" y="4288757"/>
                  <a:pt x="2381181" y="4315522"/>
                  <a:pt x="2392513" y="4294520"/>
                </a:cubicBezTo>
                <a:cubicBezTo>
                  <a:pt x="2399219" y="4280813"/>
                  <a:pt x="2381704" y="4321935"/>
                  <a:pt x="2385351" y="4334668"/>
                </a:cubicBezTo>
                <a:cubicBezTo>
                  <a:pt x="2373107" y="4323497"/>
                  <a:pt x="2382063" y="4309660"/>
                  <a:pt x="2362363" y="4306211"/>
                </a:cubicBezTo>
                <a:cubicBezTo>
                  <a:pt x="2359888" y="4335253"/>
                  <a:pt x="2361450" y="4325128"/>
                  <a:pt x="2336835" y="4325159"/>
                </a:cubicBezTo>
                <a:cubicBezTo>
                  <a:pt x="2342567" y="4310703"/>
                  <a:pt x="2340157" y="4306895"/>
                  <a:pt x="2327523" y="4310703"/>
                </a:cubicBezTo>
                <a:cubicBezTo>
                  <a:pt x="2325896" y="4277818"/>
                  <a:pt x="2365457" y="4324639"/>
                  <a:pt x="2361126" y="4275149"/>
                </a:cubicBezTo>
                <a:close/>
                <a:moveTo>
                  <a:pt x="2193773" y="4271071"/>
                </a:moveTo>
                <a:cubicBezTo>
                  <a:pt x="2199238" y="4269433"/>
                  <a:pt x="2209829" y="4287400"/>
                  <a:pt x="2207801" y="4271210"/>
                </a:cubicBezTo>
                <a:cubicBezTo>
                  <a:pt x="2213694" y="4297254"/>
                  <a:pt x="2218968" y="4278077"/>
                  <a:pt x="2222096" y="4300706"/>
                </a:cubicBezTo>
                <a:cubicBezTo>
                  <a:pt x="2235640" y="4304614"/>
                  <a:pt x="2237660" y="4290646"/>
                  <a:pt x="2247915" y="4289604"/>
                </a:cubicBezTo>
                <a:cubicBezTo>
                  <a:pt x="2248274" y="4302956"/>
                  <a:pt x="2251952" y="4309303"/>
                  <a:pt x="2257520" y="4311809"/>
                </a:cubicBezTo>
                <a:cubicBezTo>
                  <a:pt x="2255240" y="4325387"/>
                  <a:pt x="2247720" y="4317931"/>
                  <a:pt x="2248499" y="4305068"/>
                </a:cubicBezTo>
                <a:cubicBezTo>
                  <a:pt x="2246483" y="4338346"/>
                  <a:pt x="2220466" y="4295856"/>
                  <a:pt x="2214019" y="4317378"/>
                </a:cubicBezTo>
                <a:cubicBezTo>
                  <a:pt x="2208030" y="4315685"/>
                  <a:pt x="2209626" y="4298361"/>
                  <a:pt x="2208454" y="4286739"/>
                </a:cubicBezTo>
                <a:cubicBezTo>
                  <a:pt x="2204188" y="4287553"/>
                  <a:pt x="2205425" y="4296704"/>
                  <a:pt x="2204676" y="4302887"/>
                </a:cubicBezTo>
                <a:cubicBezTo>
                  <a:pt x="2194746" y="4306470"/>
                  <a:pt x="2198913" y="4280942"/>
                  <a:pt x="2190675" y="4281236"/>
                </a:cubicBezTo>
                <a:cubicBezTo>
                  <a:pt x="2190700" y="4274342"/>
                  <a:pt x="2191952" y="4271618"/>
                  <a:pt x="2193773" y="4271071"/>
                </a:cubicBezTo>
                <a:close/>
                <a:moveTo>
                  <a:pt x="2135705" y="4263646"/>
                </a:moveTo>
                <a:cubicBezTo>
                  <a:pt x="2139687" y="4263413"/>
                  <a:pt x="2142845" y="4263883"/>
                  <a:pt x="2146376" y="4264831"/>
                </a:cubicBezTo>
                <a:cubicBezTo>
                  <a:pt x="2153442" y="4266728"/>
                  <a:pt x="2162004" y="4270536"/>
                  <a:pt x="2181656" y="4274460"/>
                </a:cubicBezTo>
                <a:cubicBezTo>
                  <a:pt x="2183902" y="4333492"/>
                  <a:pt x="2143887" y="4256487"/>
                  <a:pt x="2161109" y="4308387"/>
                </a:cubicBezTo>
                <a:cubicBezTo>
                  <a:pt x="2145514" y="4279670"/>
                  <a:pt x="2134771" y="4292239"/>
                  <a:pt x="2120085" y="4266680"/>
                </a:cubicBezTo>
                <a:cubicBezTo>
                  <a:pt x="2126915" y="4264816"/>
                  <a:pt x="2131722" y="4263879"/>
                  <a:pt x="2135705" y="4263646"/>
                </a:cubicBezTo>
                <a:close/>
                <a:moveTo>
                  <a:pt x="2084922" y="4263263"/>
                </a:moveTo>
                <a:cubicBezTo>
                  <a:pt x="2085736" y="4284720"/>
                  <a:pt x="2065096" y="4284460"/>
                  <a:pt x="2059134" y="4274431"/>
                </a:cubicBezTo>
                <a:cubicBezTo>
                  <a:pt x="2058974" y="4257175"/>
                  <a:pt x="2077467" y="4268732"/>
                  <a:pt x="2084922" y="4263263"/>
                </a:cubicBezTo>
                <a:close/>
                <a:moveTo>
                  <a:pt x="2701960" y="4262869"/>
                </a:moveTo>
                <a:lnTo>
                  <a:pt x="2695728" y="4275181"/>
                </a:lnTo>
                <a:cubicBezTo>
                  <a:pt x="2692718" y="4278140"/>
                  <a:pt x="2689030" y="4279844"/>
                  <a:pt x="2685436" y="4279961"/>
                </a:cubicBezTo>
                <a:lnTo>
                  <a:pt x="2680809" y="4273149"/>
                </a:lnTo>
                <a:lnTo>
                  <a:pt x="2680808" y="4273149"/>
                </a:lnTo>
                <a:lnTo>
                  <a:pt x="2685436" y="4279962"/>
                </a:lnTo>
                <a:cubicBezTo>
                  <a:pt x="2692625" y="4279729"/>
                  <a:pt x="2700186" y="4273145"/>
                  <a:pt x="2701960" y="4262870"/>
                </a:cubicBezTo>
                <a:close/>
                <a:moveTo>
                  <a:pt x="2671158" y="4258932"/>
                </a:moveTo>
                <a:lnTo>
                  <a:pt x="2680297" y="4272397"/>
                </a:lnTo>
                <a:lnTo>
                  <a:pt x="2680503" y="4273518"/>
                </a:lnTo>
                <a:lnTo>
                  <a:pt x="2680504" y="4273517"/>
                </a:lnTo>
                <a:lnTo>
                  <a:pt x="2680298" y="4272399"/>
                </a:lnTo>
                <a:lnTo>
                  <a:pt x="2680297" y="4272397"/>
                </a:lnTo>
                <a:lnTo>
                  <a:pt x="2680296" y="4272395"/>
                </a:lnTo>
                <a:lnTo>
                  <a:pt x="2671159" y="4258932"/>
                </a:lnTo>
                <a:close/>
                <a:moveTo>
                  <a:pt x="2023350" y="4255543"/>
                </a:moveTo>
                <a:cubicBezTo>
                  <a:pt x="2033479" y="4259905"/>
                  <a:pt x="2045884" y="4259615"/>
                  <a:pt x="2054413" y="4267169"/>
                </a:cubicBezTo>
                <a:cubicBezTo>
                  <a:pt x="2046892" y="4297938"/>
                  <a:pt x="2041259" y="4256911"/>
                  <a:pt x="2028953" y="4286117"/>
                </a:cubicBezTo>
                <a:cubicBezTo>
                  <a:pt x="2028953" y="4272150"/>
                  <a:pt x="2022961" y="4270358"/>
                  <a:pt x="2023350" y="4255543"/>
                </a:cubicBezTo>
                <a:close/>
                <a:moveTo>
                  <a:pt x="1996883" y="4251018"/>
                </a:moveTo>
                <a:cubicBezTo>
                  <a:pt x="2007692" y="4248478"/>
                  <a:pt x="2010915" y="4261567"/>
                  <a:pt x="2019318" y="4263847"/>
                </a:cubicBezTo>
                <a:cubicBezTo>
                  <a:pt x="2017916" y="4291685"/>
                  <a:pt x="1998999" y="4270358"/>
                  <a:pt x="1996883" y="4251018"/>
                </a:cubicBezTo>
                <a:close/>
                <a:moveTo>
                  <a:pt x="2806442" y="4249556"/>
                </a:moveTo>
                <a:cubicBezTo>
                  <a:pt x="2807029" y="4279281"/>
                  <a:pt x="2819335" y="4284816"/>
                  <a:pt x="2834150" y="4285140"/>
                </a:cubicBezTo>
                <a:lnTo>
                  <a:pt x="2834150" y="4285139"/>
                </a:lnTo>
                <a:lnTo>
                  <a:pt x="2814960" y="4278372"/>
                </a:lnTo>
                <a:cubicBezTo>
                  <a:pt x="2812459" y="4275802"/>
                  <a:pt x="2810403" y="4272313"/>
                  <a:pt x="2808936" y="4267609"/>
                </a:cubicBezTo>
                <a:close/>
                <a:moveTo>
                  <a:pt x="1856031" y="4229824"/>
                </a:moveTo>
                <a:cubicBezTo>
                  <a:pt x="1900083" y="4231516"/>
                  <a:pt x="1940132" y="4243142"/>
                  <a:pt x="1970770" y="4254439"/>
                </a:cubicBezTo>
                <a:cubicBezTo>
                  <a:pt x="1961459" y="4299924"/>
                  <a:pt x="1932058" y="4229369"/>
                  <a:pt x="1923526" y="4276026"/>
                </a:cubicBezTo>
                <a:cubicBezTo>
                  <a:pt x="1906694" y="4235553"/>
                  <a:pt x="1875502" y="4270229"/>
                  <a:pt x="1856031" y="4229824"/>
                </a:cubicBezTo>
                <a:close/>
                <a:moveTo>
                  <a:pt x="1124870" y="4221392"/>
                </a:moveTo>
                <a:cubicBezTo>
                  <a:pt x="1124774" y="4252420"/>
                  <a:pt x="1109405" y="4214490"/>
                  <a:pt x="1112759" y="4246431"/>
                </a:cubicBezTo>
                <a:cubicBezTo>
                  <a:pt x="1100678" y="4254505"/>
                  <a:pt x="1101003" y="4236856"/>
                  <a:pt x="1090618" y="4241382"/>
                </a:cubicBezTo>
                <a:cubicBezTo>
                  <a:pt x="1098268" y="4228816"/>
                  <a:pt x="1110708" y="4223768"/>
                  <a:pt x="1124870" y="4221392"/>
                </a:cubicBezTo>
                <a:close/>
                <a:moveTo>
                  <a:pt x="6163015" y="4211729"/>
                </a:moveTo>
                <a:lnTo>
                  <a:pt x="6162070" y="4214900"/>
                </a:lnTo>
                <a:lnTo>
                  <a:pt x="6157833" y="4229107"/>
                </a:lnTo>
                <a:cubicBezTo>
                  <a:pt x="6161871" y="4233551"/>
                  <a:pt x="6169466" y="4231809"/>
                  <a:pt x="6177073" y="4227247"/>
                </a:cubicBezTo>
                <a:lnTo>
                  <a:pt x="6177074" y="4227246"/>
                </a:lnTo>
                <a:lnTo>
                  <a:pt x="6166116" y="4231553"/>
                </a:lnTo>
                <a:cubicBezTo>
                  <a:pt x="6162762" y="4232003"/>
                  <a:pt x="6159853" y="4231328"/>
                  <a:pt x="6157834" y="4229106"/>
                </a:cubicBezTo>
                <a:lnTo>
                  <a:pt x="6162070" y="4214900"/>
                </a:lnTo>
                <a:lnTo>
                  <a:pt x="6163015" y="4211730"/>
                </a:lnTo>
                <a:close/>
                <a:moveTo>
                  <a:pt x="1767693" y="4209831"/>
                </a:moveTo>
                <a:cubicBezTo>
                  <a:pt x="1767598" y="4226892"/>
                  <a:pt x="1772284" y="4234187"/>
                  <a:pt x="1781695" y="4231517"/>
                </a:cubicBezTo>
                <a:cubicBezTo>
                  <a:pt x="1783093" y="4248383"/>
                  <a:pt x="1766391" y="4237017"/>
                  <a:pt x="1760272" y="4242066"/>
                </a:cubicBezTo>
                <a:cubicBezTo>
                  <a:pt x="1767728" y="4227415"/>
                  <a:pt x="1759684" y="4214976"/>
                  <a:pt x="1746237" y="4220445"/>
                </a:cubicBezTo>
                <a:cubicBezTo>
                  <a:pt x="1744869" y="4203548"/>
                  <a:pt x="1761540" y="4214911"/>
                  <a:pt x="1767693" y="4209831"/>
                </a:cubicBezTo>
                <a:close/>
                <a:moveTo>
                  <a:pt x="591839" y="4132731"/>
                </a:moveTo>
                <a:cubicBezTo>
                  <a:pt x="590113" y="4162166"/>
                  <a:pt x="565952" y="4164606"/>
                  <a:pt x="557325" y="4144972"/>
                </a:cubicBezTo>
                <a:cubicBezTo>
                  <a:pt x="563901" y="4124592"/>
                  <a:pt x="580737" y="4141687"/>
                  <a:pt x="591839" y="4132731"/>
                </a:cubicBezTo>
                <a:close/>
                <a:moveTo>
                  <a:pt x="839650" y="4121300"/>
                </a:moveTo>
                <a:cubicBezTo>
                  <a:pt x="836414" y="4123347"/>
                  <a:pt x="833860" y="4127163"/>
                  <a:pt x="832551" y="4133284"/>
                </a:cubicBezTo>
                <a:lnTo>
                  <a:pt x="832563" y="4133299"/>
                </a:lnTo>
                <a:lnTo>
                  <a:pt x="841644" y="4146487"/>
                </a:lnTo>
                <a:lnTo>
                  <a:pt x="845892" y="4149929"/>
                </a:lnTo>
                <a:lnTo>
                  <a:pt x="848189" y="4152796"/>
                </a:lnTo>
                <a:lnTo>
                  <a:pt x="852448" y="4155242"/>
                </a:lnTo>
                <a:lnTo>
                  <a:pt x="855107" y="4157398"/>
                </a:lnTo>
                <a:lnTo>
                  <a:pt x="856135" y="4157360"/>
                </a:lnTo>
                <a:lnTo>
                  <a:pt x="858478" y="4158707"/>
                </a:lnTo>
                <a:cubicBezTo>
                  <a:pt x="861776" y="4159613"/>
                  <a:pt x="864808" y="4159244"/>
                  <a:pt x="867166" y="4156961"/>
                </a:cubicBezTo>
                <a:lnTo>
                  <a:pt x="867166" y="4156960"/>
                </a:lnTo>
                <a:lnTo>
                  <a:pt x="856135" y="4157360"/>
                </a:lnTo>
                <a:lnTo>
                  <a:pt x="852448" y="4155242"/>
                </a:lnTo>
                <a:lnTo>
                  <a:pt x="845892" y="4149929"/>
                </a:lnTo>
                <a:lnTo>
                  <a:pt x="832563" y="4133299"/>
                </a:lnTo>
                <a:lnTo>
                  <a:pt x="832552" y="4133283"/>
                </a:lnTo>
                <a:lnTo>
                  <a:pt x="839651" y="4121300"/>
                </a:lnTo>
                <a:close/>
                <a:moveTo>
                  <a:pt x="485500" y="4099257"/>
                </a:moveTo>
                <a:lnTo>
                  <a:pt x="485499" y="4099258"/>
                </a:lnTo>
                <a:cubicBezTo>
                  <a:pt x="493053" y="4117396"/>
                  <a:pt x="504057" y="4128434"/>
                  <a:pt x="521542" y="4125990"/>
                </a:cubicBezTo>
                <a:lnTo>
                  <a:pt x="521542" y="4125988"/>
                </a:lnTo>
                <a:lnTo>
                  <a:pt x="499797" y="4120341"/>
                </a:lnTo>
                <a:close/>
                <a:moveTo>
                  <a:pt x="342556" y="4074114"/>
                </a:moveTo>
                <a:lnTo>
                  <a:pt x="333353" y="4082408"/>
                </a:lnTo>
                <a:lnTo>
                  <a:pt x="318469" y="4081383"/>
                </a:lnTo>
                <a:lnTo>
                  <a:pt x="318469" y="4081384"/>
                </a:lnTo>
                <a:cubicBezTo>
                  <a:pt x="322229" y="4082873"/>
                  <a:pt x="327179" y="4084395"/>
                  <a:pt x="331726" y="4083875"/>
                </a:cubicBezTo>
                <a:lnTo>
                  <a:pt x="333353" y="4082408"/>
                </a:lnTo>
                <a:lnTo>
                  <a:pt x="336079" y="4082596"/>
                </a:lnTo>
                <a:close/>
                <a:moveTo>
                  <a:pt x="6906013" y="4071729"/>
                </a:moveTo>
                <a:cubicBezTo>
                  <a:pt x="6906913" y="4071503"/>
                  <a:pt x="6908187" y="4072976"/>
                  <a:pt x="6909753" y="4074707"/>
                </a:cubicBezTo>
                <a:cubicBezTo>
                  <a:pt x="6912881" y="4078170"/>
                  <a:pt x="6917171" y="4082672"/>
                  <a:pt x="6921943" y="4076696"/>
                </a:cubicBezTo>
                <a:cubicBezTo>
                  <a:pt x="6924059" y="4097145"/>
                  <a:pt x="6913640" y="4097958"/>
                  <a:pt x="6905436" y="4102320"/>
                </a:cubicBezTo>
                <a:cubicBezTo>
                  <a:pt x="6904004" y="4089136"/>
                  <a:pt x="6912078" y="4081157"/>
                  <a:pt x="6904523" y="4078942"/>
                </a:cubicBezTo>
                <a:cubicBezTo>
                  <a:pt x="6904588" y="4073880"/>
                  <a:pt x="6905113" y="4071955"/>
                  <a:pt x="6906013" y="4071729"/>
                </a:cubicBezTo>
                <a:close/>
                <a:moveTo>
                  <a:pt x="6411588" y="4063589"/>
                </a:moveTo>
                <a:lnTo>
                  <a:pt x="6423390" y="4068722"/>
                </a:lnTo>
                <a:cubicBezTo>
                  <a:pt x="6430594" y="4073521"/>
                  <a:pt x="6436935" y="4080114"/>
                  <a:pt x="6445205" y="4082751"/>
                </a:cubicBezTo>
                <a:lnTo>
                  <a:pt x="6445205" y="4082750"/>
                </a:lnTo>
                <a:lnTo>
                  <a:pt x="6423391" y="4068722"/>
                </a:lnTo>
                <a:cubicBezTo>
                  <a:pt x="6419789" y="4066323"/>
                  <a:pt x="6415971" y="4064372"/>
                  <a:pt x="6411589" y="4063589"/>
                </a:cubicBezTo>
                <a:close/>
                <a:moveTo>
                  <a:pt x="343703" y="4054653"/>
                </a:moveTo>
                <a:lnTo>
                  <a:pt x="342557" y="4074112"/>
                </a:lnTo>
                <a:lnTo>
                  <a:pt x="342557" y="4074113"/>
                </a:lnTo>
                <a:close/>
                <a:moveTo>
                  <a:pt x="6394183" y="4010956"/>
                </a:moveTo>
                <a:lnTo>
                  <a:pt x="6387658" y="4019847"/>
                </a:lnTo>
                <a:lnTo>
                  <a:pt x="6387580" y="4019953"/>
                </a:lnTo>
                <a:lnTo>
                  <a:pt x="6387580" y="4019953"/>
                </a:lnTo>
                <a:lnTo>
                  <a:pt x="6387580" y="4019954"/>
                </a:lnTo>
                <a:cubicBezTo>
                  <a:pt x="6385850" y="4031067"/>
                  <a:pt x="6396252" y="4047953"/>
                  <a:pt x="6396398" y="4065461"/>
                </a:cubicBezTo>
                <a:lnTo>
                  <a:pt x="6396399" y="4065461"/>
                </a:lnTo>
                <a:lnTo>
                  <a:pt x="6389065" y="4032800"/>
                </a:lnTo>
                <a:lnTo>
                  <a:pt x="6387580" y="4019953"/>
                </a:lnTo>
                <a:lnTo>
                  <a:pt x="6387658" y="4019847"/>
                </a:lnTo>
                <a:lnTo>
                  <a:pt x="6394184" y="4010956"/>
                </a:lnTo>
                <a:close/>
                <a:moveTo>
                  <a:pt x="432520" y="3931731"/>
                </a:moveTo>
                <a:cubicBezTo>
                  <a:pt x="441591" y="3932791"/>
                  <a:pt x="456757" y="3945277"/>
                  <a:pt x="454044" y="3970161"/>
                </a:cubicBezTo>
                <a:cubicBezTo>
                  <a:pt x="443529" y="3960914"/>
                  <a:pt x="433599" y="3950526"/>
                  <a:pt x="426369" y="3934443"/>
                </a:cubicBezTo>
                <a:cubicBezTo>
                  <a:pt x="427150" y="3932294"/>
                  <a:pt x="429497" y="3931378"/>
                  <a:pt x="432520" y="3931731"/>
                </a:cubicBezTo>
                <a:close/>
                <a:moveTo>
                  <a:pt x="701991" y="3930555"/>
                </a:moveTo>
                <a:lnTo>
                  <a:pt x="692924" y="3932362"/>
                </a:lnTo>
                <a:lnTo>
                  <a:pt x="701992" y="3930555"/>
                </a:lnTo>
                <a:close/>
                <a:moveTo>
                  <a:pt x="1219932" y="3929570"/>
                </a:moveTo>
                <a:lnTo>
                  <a:pt x="1241751" y="3934255"/>
                </a:lnTo>
                <a:cubicBezTo>
                  <a:pt x="1249228" y="3936396"/>
                  <a:pt x="1256763" y="3938360"/>
                  <a:pt x="1263926" y="3937878"/>
                </a:cubicBezTo>
                <a:lnTo>
                  <a:pt x="1241752" y="3934255"/>
                </a:lnTo>
                <a:cubicBezTo>
                  <a:pt x="1234276" y="3932114"/>
                  <a:pt x="1226858" y="3929796"/>
                  <a:pt x="1219932" y="3929570"/>
                </a:cubicBezTo>
                <a:close/>
                <a:moveTo>
                  <a:pt x="1074802" y="3900864"/>
                </a:moveTo>
                <a:lnTo>
                  <a:pt x="1063754" y="3908939"/>
                </a:lnTo>
                <a:cubicBezTo>
                  <a:pt x="1059687" y="3910791"/>
                  <a:pt x="1055829" y="3912209"/>
                  <a:pt x="1053970" y="3914414"/>
                </a:cubicBezTo>
                <a:lnTo>
                  <a:pt x="1053970" y="3914415"/>
                </a:lnTo>
                <a:lnTo>
                  <a:pt x="1063753" y="3908940"/>
                </a:lnTo>
                <a:cubicBezTo>
                  <a:pt x="1067821" y="3907088"/>
                  <a:pt x="1072100" y="3904803"/>
                  <a:pt x="1074802" y="3900864"/>
                </a:cubicBezTo>
                <a:close/>
                <a:moveTo>
                  <a:pt x="700717" y="3899474"/>
                </a:moveTo>
                <a:lnTo>
                  <a:pt x="688258" y="3904086"/>
                </a:lnTo>
                <a:lnTo>
                  <a:pt x="688259" y="3904087"/>
                </a:lnTo>
                <a:close/>
                <a:moveTo>
                  <a:pt x="1047384" y="3898173"/>
                </a:moveTo>
                <a:cubicBezTo>
                  <a:pt x="1045043" y="3901250"/>
                  <a:pt x="1043309" y="3905275"/>
                  <a:pt x="1042495" y="3910737"/>
                </a:cubicBezTo>
                <a:lnTo>
                  <a:pt x="1042501" y="3910743"/>
                </a:lnTo>
                <a:lnTo>
                  <a:pt x="1045972" y="3915946"/>
                </a:lnTo>
                <a:lnTo>
                  <a:pt x="1047248" y="3920502"/>
                </a:lnTo>
                <a:lnTo>
                  <a:pt x="1049175" y="3928308"/>
                </a:lnTo>
                <a:lnTo>
                  <a:pt x="1049321" y="3928628"/>
                </a:lnTo>
                <a:lnTo>
                  <a:pt x="1049895" y="3930937"/>
                </a:lnTo>
                <a:cubicBezTo>
                  <a:pt x="1050622" y="3933338"/>
                  <a:pt x="1051376" y="3934965"/>
                  <a:pt x="1052216" y="3934992"/>
                </a:cubicBezTo>
                <a:lnTo>
                  <a:pt x="1052217" y="3934990"/>
                </a:lnTo>
                <a:lnTo>
                  <a:pt x="1049321" y="3928628"/>
                </a:lnTo>
                <a:lnTo>
                  <a:pt x="1047735" y="3922239"/>
                </a:lnTo>
                <a:lnTo>
                  <a:pt x="1047248" y="3920502"/>
                </a:lnTo>
                <a:lnTo>
                  <a:pt x="1046212" y="3916307"/>
                </a:lnTo>
                <a:lnTo>
                  <a:pt x="1045972" y="3915946"/>
                </a:lnTo>
                <a:lnTo>
                  <a:pt x="1045385" y="3913853"/>
                </a:lnTo>
                <a:lnTo>
                  <a:pt x="1042501" y="3910743"/>
                </a:lnTo>
                <a:lnTo>
                  <a:pt x="1042496" y="3910736"/>
                </a:lnTo>
                <a:lnTo>
                  <a:pt x="1047385" y="3898173"/>
                </a:lnTo>
                <a:close/>
                <a:moveTo>
                  <a:pt x="665552" y="3896086"/>
                </a:moveTo>
                <a:cubicBezTo>
                  <a:pt x="667993" y="3920148"/>
                  <a:pt x="656924" y="3934703"/>
                  <a:pt x="667767" y="3950691"/>
                </a:cubicBezTo>
                <a:lnTo>
                  <a:pt x="667768" y="3950690"/>
                </a:lnTo>
                <a:lnTo>
                  <a:pt x="663510" y="3926416"/>
                </a:lnTo>
                <a:lnTo>
                  <a:pt x="665553" y="3896086"/>
                </a:lnTo>
                <a:close/>
                <a:moveTo>
                  <a:pt x="572888" y="3876619"/>
                </a:moveTo>
                <a:cubicBezTo>
                  <a:pt x="576536" y="3874732"/>
                  <a:pt x="577120" y="3879094"/>
                  <a:pt x="577544" y="3883780"/>
                </a:cubicBezTo>
                <a:cubicBezTo>
                  <a:pt x="577773" y="3889024"/>
                  <a:pt x="577968" y="3894268"/>
                  <a:pt x="578163" y="3899409"/>
                </a:cubicBezTo>
                <a:cubicBezTo>
                  <a:pt x="567809" y="3903904"/>
                  <a:pt x="568133" y="3886354"/>
                  <a:pt x="556121" y="3894329"/>
                </a:cubicBezTo>
                <a:cubicBezTo>
                  <a:pt x="551336" y="3855747"/>
                  <a:pt x="572529" y="3902732"/>
                  <a:pt x="572888" y="3876619"/>
                </a:cubicBezTo>
                <a:close/>
                <a:moveTo>
                  <a:pt x="1189924" y="3876192"/>
                </a:moveTo>
                <a:cubicBezTo>
                  <a:pt x="1185822" y="3919953"/>
                  <a:pt x="1212034" y="3901265"/>
                  <a:pt x="1201061" y="3937438"/>
                </a:cubicBezTo>
                <a:lnTo>
                  <a:pt x="1201062" y="3937437"/>
                </a:lnTo>
                <a:lnTo>
                  <a:pt x="1203374" y="3918761"/>
                </a:lnTo>
                <a:cubicBezTo>
                  <a:pt x="1201674" y="3910724"/>
                  <a:pt x="1194896" y="3909070"/>
                  <a:pt x="1191478" y="3899136"/>
                </a:cubicBezTo>
                <a:lnTo>
                  <a:pt x="1189925" y="3876193"/>
                </a:lnTo>
                <a:close/>
                <a:moveTo>
                  <a:pt x="756361" y="3868770"/>
                </a:moveTo>
                <a:cubicBezTo>
                  <a:pt x="767724" y="3864927"/>
                  <a:pt x="768278" y="3883619"/>
                  <a:pt x="770653" y="3898301"/>
                </a:cubicBezTo>
                <a:cubicBezTo>
                  <a:pt x="764890" y="3899148"/>
                  <a:pt x="759062" y="3899832"/>
                  <a:pt x="753268" y="3900546"/>
                </a:cubicBezTo>
                <a:cubicBezTo>
                  <a:pt x="752194" y="3894069"/>
                  <a:pt x="754635" y="3893060"/>
                  <a:pt x="757274" y="3892277"/>
                </a:cubicBezTo>
                <a:cubicBezTo>
                  <a:pt x="763588" y="3887946"/>
                  <a:pt x="755189" y="3882477"/>
                  <a:pt x="756361" y="3868770"/>
                </a:cubicBezTo>
                <a:close/>
                <a:moveTo>
                  <a:pt x="484041" y="3863274"/>
                </a:moveTo>
                <a:cubicBezTo>
                  <a:pt x="493780" y="3867121"/>
                  <a:pt x="508560" y="3884747"/>
                  <a:pt x="524602" y="3874953"/>
                </a:cubicBezTo>
                <a:cubicBezTo>
                  <a:pt x="525026" y="3885307"/>
                  <a:pt x="525450" y="3895727"/>
                  <a:pt x="525839" y="3906115"/>
                </a:cubicBezTo>
                <a:cubicBezTo>
                  <a:pt x="521543" y="3906669"/>
                  <a:pt x="517212" y="3907222"/>
                  <a:pt x="512881" y="3907807"/>
                </a:cubicBezTo>
                <a:cubicBezTo>
                  <a:pt x="523658" y="3910736"/>
                  <a:pt x="518418" y="3946878"/>
                  <a:pt x="535869" y="3936100"/>
                </a:cubicBezTo>
                <a:cubicBezTo>
                  <a:pt x="528314" y="3952119"/>
                  <a:pt x="539027" y="3949972"/>
                  <a:pt x="537431" y="3975107"/>
                </a:cubicBezTo>
                <a:cubicBezTo>
                  <a:pt x="521607" y="3964428"/>
                  <a:pt x="524602" y="3952611"/>
                  <a:pt x="513499" y="3923405"/>
                </a:cubicBezTo>
                <a:cubicBezTo>
                  <a:pt x="509267" y="3929004"/>
                  <a:pt x="509691" y="3941799"/>
                  <a:pt x="501029" y="3940626"/>
                </a:cubicBezTo>
                <a:cubicBezTo>
                  <a:pt x="505979" y="3947302"/>
                  <a:pt x="503504" y="3969248"/>
                  <a:pt x="515031" y="3962377"/>
                </a:cubicBezTo>
                <a:cubicBezTo>
                  <a:pt x="511643" y="3976539"/>
                  <a:pt x="499532" y="3977257"/>
                  <a:pt x="498882" y="3995720"/>
                </a:cubicBezTo>
                <a:cubicBezTo>
                  <a:pt x="490579" y="3999982"/>
                  <a:pt x="491133" y="3961044"/>
                  <a:pt x="502301" y="3971819"/>
                </a:cubicBezTo>
                <a:cubicBezTo>
                  <a:pt x="494780" y="3945350"/>
                  <a:pt x="477914" y="3982761"/>
                  <a:pt x="479313" y="3943330"/>
                </a:cubicBezTo>
                <a:cubicBezTo>
                  <a:pt x="474267" y="3945350"/>
                  <a:pt x="476188" y="3958080"/>
                  <a:pt x="475894" y="3967327"/>
                </a:cubicBezTo>
                <a:cubicBezTo>
                  <a:pt x="457367" y="3946424"/>
                  <a:pt x="447566" y="3907677"/>
                  <a:pt x="416733" y="3912237"/>
                </a:cubicBezTo>
                <a:cubicBezTo>
                  <a:pt x="416603" y="3874629"/>
                  <a:pt x="464562" y="3878471"/>
                  <a:pt x="468993" y="3905561"/>
                </a:cubicBezTo>
                <a:cubicBezTo>
                  <a:pt x="458638" y="3910118"/>
                  <a:pt x="458997" y="3892602"/>
                  <a:pt x="446948" y="3900581"/>
                </a:cubicBezTo>
                <a:cubicBezTo>
                  <a:pt x="460850" y="3947562"/>
                  <a:pt x="503829" y="3936329"/>
                  <a:pt x="516593" y="3891689"/>
                </a:cubicBezTo>
                <a:cubicBezTo>
                  <a:pt x="506792" y="3875346"/>
                  <a:pt x="482471" y="3888890"/>
                  <a:pt x="476123" y="3865546"/>
                </a:cubicBezTo>
                <a:cubicBezTo>
                  <a:pt x="478109" y="3862241"/>
                  <a:pt x="480795" y="3861992"/>
                  <a:pt x="484041" y="3863274"/>
                </a:cubicBezTo>
                <a:close/>
                <a:moveTo>
                  <a:pt x="287373" y="3850372"/>
                </a:moveTo>
                <a:cubicBezTo>
                  <a:pt x="291410" y="3858969"/>
                  <a:pt x="293981" y="3870626"/>
                  <a:pt x="293297" y="3888890"/>
                </a:cubicBezTo>
                <a:cubicBezTo>
                  <a:pt x="277768" y="3898335"/>
                  <a:pt x="288252" y="3854214"/>
                  <a:pt x="274609" y="3859848"/>
                </a:cubicBezTo>
                <a:cubicBezTo>
                  <a:pt x="274934" y="3850601"/>
                  <a:pt x="282229" y="3852324"/>
                  <a:pt x="287373" y="3850372"/>
                </a:cubicBezTo>
                <a:close/>
                <a:moveTo>
                  <a:pt x="246874" y="3842788"/>
                </a:moveTo>
                <a:cubicBezTo>
                  <a:pt x="255513" y="3844671"/>
                  <a:pt x="266128" y="3866491"/>
                  <a:pt x="270866" y="3875966"/>
                </a:cubicBezTo>
                <a:cubicBezTo>
                  <a:pt x="249245" y="3889739"/>
                  <a:pt x="257518" y="3841711"/>
                  <a:pt x="239185" y="3848746"/>
                </a:cubicBezTo>
                <a:cubicBezTo>
                  <a:pt x="241334" y="3843748"/>
                  <a:pt x="243994" y="3842160"/>
                  <a:pt x="246874" y="3842788"/>
                </a:cubicBezTo>
                <a:close/>
                <a:moveTo>
                  <a:pt x="619254" y="3831490"/>
                </a:moveTo>
                <a:cubicBezTo>
                  <a:pt x="619090" y="3848712"/>
                  <a:pt x="623746" y="3855812"/>
                  <a:pt x="633222" y="3853207"/>
                </a:cubicBezTo>
                <a:cubicBezTo>
                  <a:pt x="619514" y="3889185"/>
                  <a:pt x="618178" y="3828657"/>
                  <a:pt x="602129" y="3841615"/>
                </a:cubicBezTo>
                <a:cubicBezTo>
                  <a:pt x="587703" y="3834355"/>
                  <a:pt x="613457" y="3831326"/>
                  <a:pt x="619254" y="3831490"/>
                </a:cubicBezTo>
                <a:close/>
                <a:moveTo>
                  <a:pt x="1131157" y="3828885"/>
                </a:moveTo>
                <a:cubicBezTo>
                  <a:pt x="1125978" y="3838750"/>
                  <a:pt x="1130439" y="3858515"/>
                  <a:pt x="1137050" y="3867242"/>
                </a:cubicBezTo>
                <a:cubicBezTo>
                  <a:pt x="1130699" y="3892312"/>
                  <a:pt x="1104785" y="3825661"/>
                  <a:pt x="1131157" y="3828885"/>
                </a:cubicBezTo>
                <a:close/>
                <a:moveTo>
                  <a:pt x="5741" y="3826340"/>
                </a:moveTo>
                <a:cubicBezTo>
                  <a:pt x="7565" y="3826349"/>
                  <a:pt x="9921" y="3827865"/>
                  <a:pt x="12515" y="3829753"/>
                </a:cubicBezTo>
                <a:cubicBezTo>
                  <a:pt x="17704" y="3833530"/>
                  <a:pt x="23850" y="3838798"/>
                  <a:pt x="28618" y="3836470"/>
                </a:cubicBezTo>
                <a:cubicBezTo>
                  <a:pt x="28068" y="3852813"/>
                  <a:pt x="9541" y="3841061"/>
                  <a:pt x="7456" y="3854833"/>
                </a:cubicBezTo>
                <a:cubicBezTo>
                  <a:pt x="5111" y="3876454"/>
                  <a:pt x="16736" y="3869419"/>
                  <a:pt x="17386" y="3884918"/>
                </a:cubicBezTo>
                <a:cubicBezTo>
                  <a:pt x="23474" y="3877333"/>
                  <a:pt x="30769" y="3871405"/>
                  <a:pt x="29206" y="3852064"/>
                </a:cubicBezTo>
                <a:cubicBezTo>
                  <a:pt x="43987" y="3864274"/>
                  <a:pt x="51641" y="3838846"/>
                  <a:pt x="60334" y="3863755"/>
                </a:cubicBezTo>
                <a:cubicBezTo>
                  <a:pt x="65967" y="3855158"/>
                  <a:pt x="57989" y="3851155"/>
                  <a:pt x="68114" y="3839269"/>
                </a:cubicBezTo>
                <a:cubicBezTo>
                  <a:pt x="118842" y="3875052"/>
                  <a:pt x="182953" y="3816281"/>
                  <a:pt x="226451" y="3858156"/>
                </a:cubicBezTo>
                <a:cubicBezTo>
                  <a:pt x="220886" y="3911748"/>
                  <a:pt x="253117" y="3887362"/>
                  <a:pt x="251326" y="3933366"/>
                </a:cubicBezTo>
                <a:cubicBezTo>
                  <a:pt x="244329" y="3930860"/>
                  <a:pt x="246640" y="3909304"/>
                  <a:pt x="233257" y="3919983"/>
                </a:cubicBezTo>
                <a:cubicBezTo>
                  <a:pt x="227658" y="3910446"/>
                  <a:pt x="231076" y="3907906"/>
                  <a:pt x="232344" y="3896639"/>
                </a:cubicBezTo>
                <a:cubicBezTo>
                  <a:pt x="223391" y="3901066"/>
                  <a:pt x="220623" y="3892667"/>
                  <a:pt x="214634" y="3891105"/>
                </a:cubicBezTo>
                <a:cubicBezTo>
                  <a:pt x="210269" y="3916893"/>
                  <a:pt x="228991" y="3895241"/>
                  <a:pt x="224629" y="3921060"/>
                </a:cubicBezTo>
                <a:cubicBezTo>
                  <a:pt x="206296" y="3887652"/>
                  <a:pt x="181975" y="3926300"/>
                  <a:pt x="177938" y="3958405"/>
                </a:cubicBezTo>
                <a:cubicBezTo>
                  <a:pt x="171525" y="3950331"/>
                  <a:pt x="185263" y="3911714"/>
                  <a:pt x="183831" y="3887099"/>
                </a:cubicBezTo>
                <a:cubicBezTo>
                  <a:pt x="178003" y="3876649"/>
                  <a:pt x="168237" y="3874205"/>
                  <a:pt x="157035" y="3874858"/>
                </a:cubicBezTo>
                <a:cubicBezTo>
                  <a:pt x="158108" y="3883940"/>
                  <a:pt x="165239" y="3880491"/>
                  <a:pt x="170418" y="3880976"/>
                </a:cubicBezTo>
                <a:cubicBezTo>
                  <a:pt x="137954" y="3928385"/>
                  <a:pt x="111551" y="3894588"/>
                  <a:pt x="62809" y="3926105"/>
                </a:cubicBezTo>
                <a:cubicBezTo>
                  <a:pt x="65608" y="3919334"/>
                  <a:pt x="68732" y="3903869"/>
                  <a:pt x="61896" y="3902697"/>
                </a:cubicBezTo>
                <a:cubicBezTo>
                  <a:pt x="67430" y="3889348"/>
                  <a:pt x="83059" y="3891594"/>
                  <a:pt x="87031" y="3875996"/>
                </a:cubicBezTo>
                <a:cubicBezTo>
                  <a:pt x="86022" y="3861345"/>
                  <a:pt x="72445" y="3872414"/>
                  <a:pt x="73098" y="3854249"/>
                </a:cubicBezTo>
                <a:cubicBezTo>
                  <a:pt x="68213" y="3856330"/>
                  <a:pt x="70978" y="3862453"/>
                  <a:pt x="73388" y="3862029"/>
                </a:cubicBezTo>
                <a:cubicBezTo>
                  <a:pt x="52454" y="3886350"/>
                  <a:pt x="27121" y="3908460"/>
                  <a:pt x="0" y="3887068"/>
                </a:cubicBezTo>
                <a:cubicBezTo>
                  <a:pt x="7456" y="3876878"/>
                  <a:pt x="9213" y="3849459"/>
                  <a:pt x="2150" y="3831975"/>
                </a:cubicBezTo>
                <a:cubicBezTo>
                  <a:pt x="2622" y="3827832"/>
                  <a:pt x="3916" y="3826332"/>
                  <a:pt x="5741" y="3826340"/>
                </a:cubicBezTo>
                <a:close/>
                <a:moveTo>
                  <a:pt x="1295387" y="3802233"/>
                </a:moveTo>
                <a:lnTo>
                  <a:pt x="1295386" y="3802234"/>
                </a:lnTo>
                <a:cubicBezTo>
                  <a:pt x="1293354" y="3805581"/>
                  <a:pt x="1292178" y="3810096"/>
                  <a:pt x="1292552" y="3816022"/>
                </a:cubicBezTo>
                <a:cubicBezTo>
                  <a:pt x="1298837" y="3816054"/>
                  <a:pt x="1304340" y="3814866"/>
                  <a:pt x="1308707" y="3811908"/>
                </a:cubicBezTo>
                <a:lnTo>
                  <a:pt x="1308707" y="3811907"/>
                </a:lnTo>
                <a:lnTo>
                  <a:pt x="1292553" y="3816021"/>
                </a:lnTo>
                <a:close/>
                <a:moveTo>
                  <a:pt x="665605" y="3797772"/>
                </a:moveTo>
                <a:cubicBezTo>
                  <a:pt x="670137" y="3800370"/>
                  <a:pt x="687311" y="3819754"/>
                  <a:pt x="693292" y="3822049"/>
                </a:cubicBezTo>
                <a:cubicBezTo>
                  <a:pt x="685187" y="3838457"/>
                  <a:pt x="644649" y="3880786"/>
                  <a:pt x="641296" y="3836570"/>
                </a:cubicBezTo>
                <a:cubicBezTo>
                  <a:pt x="661645" y="3850701"/>
                  <a:pt x="663501" y="3818921"/>
                  <a:pt x="684859" y="3830971"/>
                </a:cubicBezTo>
                <a:cubicBezTo>
                  <a:pt x="682712" y="3812833"/>
                  <a:pt x="670731" y="3815308"/>
                  <a:pt x="666171" y="3802024"/>
                </a:cubicBezTo>
                <a:cubicBezTo>
                  <a:pt x="663989" y="3797905"/>
                  <a:pt x="664095" y="3796906"/>
                  <a:pt x="665605" y="3797772"/>
                </a:cubicBezTo>
                <a:close/>
                <a:moveTo>
                  <a:pt x="1386457" y="3757090"/>
                </a:moveTo>
                <a:lnTo>
                  <a:pt x="1404576" y="3759221"/>
                </a:lnTo>
                <a:lnTo>
                  <a:pt x="1425872" y="3759962"/>
                </a:lnTo>
                <a:lnTo>
                  <a:pt x="1411139" y="3759048"/>
                </a:lnTo>
                <a:close/>
                <a:moveTo>
                  <a:pt x="1231584" y="3751032"/>
                </a:moveTo>
                <a:cubicBezTo>
                  <a:pt x="1235707" y="3750705"/>
                  <a:pt x="1238722" y="3751374"/>
                  <a:pt x="1240803" y="3752646"/>
                </a:cubicBezTo>
                <a:cubicBezTo>
                  <a:pt x="1253301" y="3760275"/>
                  <a:pt x="1232244" y="3789584"/>
                  <a:pt x="1215713" y="3755397"/>
                </a:cubicBezTo>
                <a:cubicBezTo>
                  <a:pt x="1222229" y="3752683"/>
                  <a:pt x="1227460" y="3751359"/>
                  <a:pt x="1231584" y="3751032"/>
                </a:cubicBezTo>
                <a:close/>
                <a:moveTo>
                  <a:pt x="7089598" y="3736371"/>
                </a:moveTo>
                <a:cubicBezTo>
                  <a:pt x="7100950" y="3735380"/>
                  <a:pt x="7114742" y="3770226"/>
                  <a:pt x="7116356" y="3793426"/>
                </a:cubicBezTo>
                <a:cubicBezTo>
                  <a:pt x="7093922" y="3799483"/>
                  <a:pt x="7080768" y="3773371"/>
                  <a:pt x="7063738" y="3792288"/>
                </a:cubicBezTo>
                <a:cubicBezTo>
                  <a:pt x="7067126" y="3762983"/>
                  <a:pt x="7080150" y="3782908"/>
                  <a:pt x="7070574" y="3744360"/>
                </a:cubicBezTo>
                <a:cubicBezTo>
                  <a:pt x="7076403" y="3746311"/>
                  <a:pt x="7077999" y="3757189"/>
                  <a:pt x="7084316" y="3758262"/>
                </a:cubicBezTo>
                <a:cubicBezTo>
                  <a:pt x="7090859" y="3753247"/>
                  <a:pt x="7084282" y="3750089"/>
                  <a:pt x="7079596" y="3751066"/>
                </a:cubicBezTo>
                <a:cubicBezTo>
                  <a:pt x="7082296" y="3741013"/>
                  <a:pt x="7085810" y="3736702"/>
                  <a:pt x="7089598" y="3736371"/>
                </a:cubicBezTo>
                <a:close/>
                <a:moveTo>
                  <a:pt x="2133797" y="3732246"/>
                </a:moveTo>
                <a:lnTo>
                  <a:pt x="2155638" y="3745854"/>
                </a:lnTo>
                <a:cubicBezTo>
                  <a:pt x="2163665" y="3748845"/>
                  <a:pt x="2172106" y="3750209"/>
                  <a:pt x="2179964" y="3749703"/>
                </a:cubicBezTo>
                <a:lnTo>
                  <a:pt x="2179965" y="3749703"/>
                </a:lnTo>
                <a:lnTo>
                  <a:pt x="2155639" y="3745854"/>
                </a:lnTo>
                <a:cubicBezTo>
                  <a:pt x="2147612" y="3742863"/>
                  <a:pt x="2140000" y="3738245"/>
                  <a:pt x="2133797" y="3732246"/>
                </a:cubicBezTo>
                <a:close/>
                <a:moveTo>
                  <a:pt x="969432" y="3724141"/>
                </a:moveTo>
                <a:lnTo>
                  <a:pt x="965573" y="3747408"/>
                </a:lnTo>
                <a:cubicBezTo>
                  <a:pt x="962871" y="3752979"/>
                  <a:pt x="958752" y="3756357"/>
                  <a:pt x="953218" y="3757513"/>
                </a:cubicBezTo>
                <a:lnTo>
                  <a:pt x="948511" y="3741957"/>
                </a:lnTo>
                <a:lnTo>
                  <a:pt x="948511" y="3741958"/>
                </a:lnTo>
                <a:cubicBezTo>
                  <a:pt x="949570" y="3748193"/>
                  <a:pt x="951215" y="3753215"/>
                  <a:pt x="953218" y="3757514"/>
                </a:cubicBezTo>
                <a:cubicBezTo>
                  <a:pt x="964287" y="3755203"/>
                  <a:pt x="969691" y="3744002"/>
                  <a:pt x="969432" y="3724141"/>
                </a:cubicBezTo>
                <a:close/>
                <a:moveTo>
                  <a:pt x="908076" y="3724056"/>
                </a:moveTo>
                <a:lnTo>
                  <a:pt x="906101" y="3728254"/>
                </a:lnTo>
                <a:lnTo>
                  <a:pt x="904083" y="3732540"/>
                </a:lnTo>
                <a:lnTo>
                  <a:pt x="904090" y="3732547"/>
                </a:lnTo>
                <a:lnTo>
                  <a:pt x="911818" y="3741939"/>
                </a:lnTo>
                <a:lnTo>
                  <a:pt x="915305" y="3742929"/>
                </a:lnTo>
                <a:lnTo>
                  <a:pt x="916853" y="3744362"/>
                </a:lnTo>
                <a:lnTo>
                  <a:pt x="918287" y="3743775"/>
                </a:lnTo>
                <a:lnTo>
                  <a:pt x="922021" y="3744834"/>
                </a:lnTo>
                <a:lnTo>
                  <a:pt x="930799" y="3738653"/>
                </a:lnTo>
                <a:lnTo>
                  <a:pt x="918287" y="3743775"/>
                </a:lnTo>
                <a:lnTo>
                  <a:pt x="915305" y="3742929"/>
                </a:lnTo>
                <a:lnTo>
                  <a:pt x="904090" y="3732547"/>
                </a:lnTo>
                <a:lnTo>
                  <a:pt x="904084" y="3732539"/>
                </a:lnTo>
                <a:lnTo>
                  <a:pt x="906101" y="3728254"/>
                </a:lnTo>
                <a:lnTo>
                  <a:pt x="908076" y="3724057"/>
                </a:lnTo>
                <a:close/>
                <a:moveTo>
                  <a:pt x="111716" y="3723880"/>
                </a:moveTo>
                <a:cubicBezTo>
                  <a:pt x="99700" y="3737328"/>
                  <a:pt x="159545" y="3741266"/>
                  <a:pt x="166091" y="3771874"/>
                </a:cubicBezTo>
                <a:cubicBezTo>
                  <a:pt x="146131" y="3754908"/>
                  <a:pt x="138317" y="3768062"/>
                  <a:pt x="112594" y="3747388"/>
                </a:cubicBezTo>
                <a:cubicBezTo>
                  <a:pt x="112334" y="3739540"/>
                  <a:pt x="112010" y="3731725"/>
                  <a:pt x="111716" y="3723880"/>
                </a:cubicBezTo>
                <a:close/>
                <a:moveTo>
                  <a:pt x="982455" y="3722510"/>
                </a:moveTo>
                <a:lnTo>
                  <a:pt x="982455" y="3722511"/>
                </a:lnTo>
                <a:cubicBezTo>
                  <a:pt x="985296" y="3728331"/>
                  <a:pt x="988138" y="3730871"/>
                  <a:pt x="990878" y="3731934"/>
                </a:cubicBezTo>
                <a:lnTo>
                  <a:pt x="991014" y="3731944"/>
                </a:lnTo>
                <a:lnTo>
                  <a:pt x="998873" y="3732567"/>
                </a:lnTo>
                <a:lnTo>
                  <a:pt x="1003802" y="3734460"/>
                </a:lnTo>
                <a:lnTo>
                  <a:pt x="1005591" y="3736224"/>
                </a:lnTo>
                <a:lnTo>
                  <a:pt x="1009870" y="3750288"/>
                </a:lnTo>
                <a:cubicBezTo>
                  <a:pt x="1033802" y="3734690"/>
                  <a:pt x="1063497" y="3768583"/>
                  <a:pt x="1083258" y="3725249"/>
                </a:cubicBezTo>
                <a:cubicBezTo>
                  <a:pt x="1084170" y="3729066"/>
                  <a:pt x="1085949" y="3732928"/>
                  <a:pt x="1088118" y="3736165"/>
                </a:cubicBezTo>
                <a:lnTo>
                  <a:pt x="1090600" y="3738635"/>
                </a:lnTo>
                <a:lnTo>
                  <a:pt x="1091605" y="3740467"/>
                </a:lnTo>
                <a:lnTo>
                  <a:pt x="1092675" y="3740700"/>
                </a:lnTo>
                <a:lnTo>
                  <a:pt x="1095319" y="3743331"/>
                </a:lnTo>
                <a:cubicBezTo>
                  <a:pt x="1100265" y="3745964"/>
                  <a:pt x="1104864" y="3743417"/>
                  <a:pt x="1105303" y="3730328"/>
                </a:cubicBezTo>
                <a:lnTo>
                  <a:pt x="1105303" y="3730327"/>
                </a:lnTo>
                <a:lnTo>
                  <a:pt x="1102001" y="3742724"/>
                </a:lnTo>
                <a:lnTo>
                  <a:pt x="1092675" y="3740700"/>
                </a:lnTo>
                <a:lnTo>
                  <a:pt x="1090600" y="3738635"/>
                </a:lnTo>
                <a:lnTo>
                  <a:pt x="1083258" y="3725248"/>
                </a:lnTo>
                <a:cubicBezTo>
                  <a:pt x="1063497" y="3768582"/>
                  <a:pt x="1033802" y="3734689"/>
                  <a:pt x="1009870" y="3750287"/>
                </a:cubicBezTo>
                <a:cubicBezTo>
                  <a:pt x="1008997" y="3743968"/>
                  <a:pt x="1007887" y="3739860"/>
                  <a:pt x="1006585" y="3737204"/>
                </a:cubicBezTo>
                <a:lnTo>
                  <a:pt x="1005591" y="3736224"/>
                </a:lnTo>
                <a:lnTo>
                  <a:pt x="1005220" y="3735004"/>
                </a:lnTo>
                <a:lnTo>
                  <a:pt x="1003802" y="3734460"/>
                </a:lnTo>
                <a:lnTo>
                  <a:pt x="1002146" y="3732827"/>
                </a:lnTo>
                <a:lnTo>
                  <a:pt x="998873" y="3732567"/>
                </a:lnTo>
                <a:lnTo>
                  <a:pt x="998678" y="3732492"/>
                </a:lnTo>
                <a:lnTo>
                  <a:pt x="991014" y="3731944"/>
                </a:lnTo>
                <a:lnTo>
                  <a:pt x="990878" y="3731933"/>
                </a:lnTo>
                <a:close/>
                <a:moveTo>
                  <a:pt x="2212166" y="3722251"/>
                </a:moveTo>
                <a:lnTo>
                  <a:pt x="2212165" y="3722252"/>
                </a:lnTo>
                <a:lnTo>
                  <a:pt x="2223269" y="3737286"/>
                </a:lnTo>
                <a:cubicBezTo>
                  <a:pt x="2227624" y="3740933"/>
                  <a:pt x="2232109" y="3744295"/>
                  <a:pt x="2235153" y="3750613"/>
                </a:cubicBezTo>
                <a:lnTo>
                  <a:pt x="2235153" y="3750612"/>
                </a:lnTo>
                <a:lnTo>
                  <a:pt x="2223270" y="3737286"/>
                </a:lnTo>
                <a:cubicBezTo>
                  <a:pt x="2218915" y="3733640"/>
                  <a:pt x="2214690" y="3729708"/>
                  <a:pt x="2212166" y="3722251"/>
                </a:cubicBezTo>
                <a:close/>
                <a:moveTo>
                  <a:pt x="601508" y="3716262"/>
                </a:moveTo>
                <a:cubicBezTo>
                  <a:pt x="607073" y="3724370"/>
                  <a:pt x="610299" y="3737490"/>
                  <a:pt x="623874" y="3729026"/>
                </a:cubicBezTo>
                <a:cubicBezTo>
                  <a:pt x="621662" y="3758717"/>
                  <a:pt x="603035" y="3736741"/>
                  <a:pt x="593399" y="3732998"/>
                </a:cubicBezTo>
                <a:cubicBezTo>
                  <a:pt x="594148" y="3724336"/>
                  <a:pt x="601866" y="3726582"/>
                  <a:pt x="601508" y="3716262"/>
                </a:cubicBezTo>
                <a:close/>
                <a:moveTo>
                  <a:pt x="1957545" y="3709487"/>
                </a:moveTo>
                <a:lnTo>
                  <a:pt x="1977029" y="3715986"/>
                </a:lnTo>
                <a:lnTo>
                  <a:pt x="1980656" y="3719629"/>
                </a:lnTo>
                <a:lnTo>
                  <a:pt x="1989780" y="3742790"/>
                </a:lnTo>
                <a:lnTo>
                  <a:pt x="1989782" y="3742798"/>
                </a:lnTo>
                <a:cubicBezTo>
                  <a:pt x="2027131" y="3742993"/>
                  <a:pt x="2076327" y="3755528"/>
                  <a:pt x="2117320" y="3757904"/>
                </a:cubicBezTo>
                <a:lnTo>
                  <a:pt x="2052185" y="3749533"/>
                </a:lnTo>
                <a:cubicBezTo>
                  <a:pt x="2030094" y="3746078"/>
                  <a:pt x="2008457" y="3742895"/>
                  <a:pt x="1989783" y="3742798"/>
                </a:cubicBezTo>
                <a:lnTo>
                  <a:pt x="1989780" y="3742790"/>
                </a:lnTo>
                <a:lnTo>
                  <a:pt x="1984702" y="3723692"/>
                </a:lnTo>
                <a:lnTo>
                  <a:pt x="1980656" y="3719629"/>
                </a:lnTo>
                <a:lnTo>
                  <a:pt x="1979552" y="3716827"/>
                </a:lnTo>
                <a:lnTo>
                  <a:pt x="1977029" y="3715986"/>
                </a:lnTo>
                <a:lnTo>
                  <a:pt x="1973092" y="3712032"/>
                </a:lnTo>
                <a:close/>
                <a:moveTo>
                  <a:pt x="1467591" y="3707569"/>
                </a:moveTo>
                <a:cubicBezTo>
                  <a:pt x="1468015" y="3717988"/>
                  <a:pt x="1468439" y="3728373"/>
                  <a:pt x="1468829" y="3738727"/>
                </a:cubicBezTo>
                <a:cubicBezTo>
                  <a:pt x="1476418" y="3737100"/>
                  <a:pt x="1482471" y="3738727"/>
                  <a:pt x="1486608" y="3744261"/>
                </a:cubicBezTo>
                <a:lnTo>
                  <a:pt x="1486608" y="3744259"/>
                </a:lnTo>
                <a:lnTo>
                  <a:pt x="1468830" y="3738726"/>
                </a:lnTo>
                <a:lnTo>
                  <a:pt x="1467592" y="3707569"/>
                </a:lnTo>
                <a:close/>
                <a:moveTo>
                  <a:pt x="1423934" y="3707378"/>
                </a:moveTo>
                <a:cubicBezTo>
                  <a:pt x="1417862" y="3708609"/>
                  <a:pt x="1411958" y="3710788"/>
                  <a:pt x="1406690" y="3714398"/>
                </a:cubicBezTo>
                <a:lnTo>
                  <a:pt x="1402617" y="3719132"/>
                </a:lnTo>
                <a:lnTo>
                  <a:pt x="1399325" y="3720947"/>
                </a:lnTo>
                <a:lnTo>
                  <a:pt x="1395743" y="3727121"/>
                </a:lnTo>
                <a:lnTo>
                  <a:pt x="1393263" y="3730004"/>
                </a:lnTo>
                <a:lnTo>
                  <a:pt x="1392645" y="3732460"/>
                </a:lnTo>
                <a:lnTo>
                  <a:pt x="1390831" y="3735586"/>
                </a:lnTo>
                <a:lnTo>
                  <a:pt x="1386459" y="3757069"/>
                </a:lnTo>
                <a:lnTo>
                  <a:pt x="1386454" y="3757090"/>
                </a:lnTo>
                <a:lnTo>
                  <a:pt x="1386455" y="3757090"/>
                </a:lnTo>
                <a:lnTo>
                  <a:pt x="1386459" y="3757069"/>
                </a:lnTo>
                <a:lnTo>
                  <a:pt x="1392645" y="3732460"/>
                </a:lnTo>
                <a:lnTo>
                  <a:pt x="1395743" y="3727121"/>
                </a:lnTo>
                <a:lnTo>
                  <a:pt x="1402617" y="3719132"/>
                </a:lnTo>
                <a:lnTo>
                  <a:pt x="1423935" y="3707378"/>
                </a:lnTo>
                <a:close/>
                <a:moveTo>
                  <a:pt x="6714538" y="3703727"/>
                </a:moveTo>
                <a:cubicBezTo>
                  <a:pt x="6713855" y="3721827"/>
                  <a:pt x="6716460" y="3733552"/>
                  <a:pt x="6720496" y="3741985"/>
                </a:cubicBezTo>
                <a:lnTo>
                  <a:pt x="6720497" y="3741984"/>
                </a:lnTo>
                <a:lnTo>
                  <a:pt x="6715748" y="3726480"/>
                </a:lnTo>
                <a:lnTo>
                  <a:pt x="6714539" y="3703727"/>
                </a:lnTo>
                <a:close/>
                <a:moveTo>
                  <a:pt x="1893863" y="3698122"/>
                </a:moveTo>
                <a:lnTo>
                  <a:pt x="1921557" y="3706015"/>
                </a:lnTo>
                <a:cubicBezTo>
                  <a:pt x="1929798" y="3709676"/>
                  <a:pt x="1936605" y="3713974"/>
                  <a:pt x="1940651" y="3717728"/>
                </a:cubicBezTo>
                <a:lnTo>
                  <a:pt x="1940651" y="3717727"/>
                </a:lnTo>
                <a:lnTo>
                  <a:pt x="1921558" y="3706015"/>
                </a:lnTo>
                <a:cubicBezTo>
                  <a:pt x="1913318" y="3702353"/>
                  <a:pt x="1903644" y="3699328"/>
                  <a:pt x="1893864" y="3698122"/>
                </a:cubicBezTo>
                <a:close/>
                <a:moveTo>
                  <a:pt x="1839000" y="3691547"/>
                </a:moveTo>
                <a:lnTo>
                  <a:pt x="1837348" y="3715983"/>
                </a:lnTo>
                <a:cubicBezTo>
                  <a:pt x="1836571" y="3718873"/>
                  <a:pt x="1836162" y="3721002"/>
                  <a:pt x="1837050" y="3722115"/>
                </a:cubicBezTo>
                <a:lnTo>
                  <a:pt x="1837051" y="3722115"/>
                </a:lnTo>
                <a:lnTo>
                  <a:pt x="1838676" y="3711109"/>
                </a:lnTo>
                <a:cubicBezTo>
                  <a:pt x="1840046" y="3705728"/>
                  <a:pt x="1841199" y="3698922"/>
                  <a:pt x="1839001" y="3691547"/>
                </a:cubicBezTo>
                <a:close/>
                <a:moveTo>
                  <a:pt x="407715" y="3686111"/>
                </a:moveTo>
                <a:cubicBezTo>
                  <a:pt x="410808" y="3710433"/>
                  <a:pt x="388049" y="3694575"/>
                  <a:pt x="386907" y="3712289"/>
                </a:cubicBezTo>
                <a:cubicBezTo>
                  <a:pt x="380330" y="3709749"/>
                  <a:pt x="388210" y="3702164"/>
                  <a:pt x="385964" y="3688911"/>
                </a:cubicBezTo>
                <a:cubicBezTo>
                  <a:pt x="393194" y="3688032"/>
                  <a:pt x="400454" y="3687055"/>
                  <a:pt x="407715" y="3686111"/>
                </a:cubicBezTo>
                <a:close/>
                <a:moveTo>
                  <a:pt x="2411854" y="3681033"/>
                </a:moveTo>
                <a:cubicBezTo>
                  <a:pt x="2394827" y="3677091"/>
                  <a:pt x="2396584" y="3720528"/>
                  <a:pt x="2413091" y="3712191"/>
                </a:cubicBezTo>
                <a:lnTo>
                  <a:pt x="2403540" y="3710285"/>
                </a:lnTo>
                <a:cubicBezTo>
                  <a:pt x="2399100" y="3704609"/>
                  <a:pt x="2398600" y="3692186"/>
                  <a:pt x="2402544" y="3685411"/>
                </a:cubicBezTo>
                <a:close/>
                <a:moveTo>
                  <a:pt x="1152243" y="3678753"/>
                </a:moveTo>
                <a:lnTo>
                  <a:pt x="1152244" y="3678754"/>
                </a:lnTo>
                <a:lnTo>
                  <a:pt x="1158508" y="3679517"/>
                </a:lnTo>
                <a:cubicBezTo>
                  <a:pt x="1161127" y="3680192"/>
                  <a:pt x="1163707" y="3680945"/>
                  <a:pt x="1164537" y="3680743"/>
                </a:cubicBezTo>
                <a:lnTo>
                  <a:pt x="1164535" y="3680742"/>
                </a:lnTo>
                <a:lnTo>
                  <a:pt x="1158509" y="3679516"/>
                </a:lnTo>
                <a:cubicBezTo>
                  <a:pt x="1155890" y="3678840"/>
                  <a:pt x="1153231" y="3678242"/>
                  <a:pt x="1152243" y="3678753"/>
                </a:cubicBezTo>
                <a:close/>
                <a:moveTo>
                  <a:pt x="1129824" y="3673224"/>
                </a:moveTo>
                <a:lnTo>
                  <a:pt x="1129823" y="3673225"/>
                </a:lnTo>
                <a:cubicBezTo>
                  <a:pt x="1127321" y="3674210"/>
                  <a:pt x="1125408" y="3676131"/>
                  <a:pt x="1125229" y="3680739"/>
                </a:cubicBezTo>
                <a:lnTo>
                  <a:pt x="1125236" y="3680739"/>
                </a:lnTo>
                <a:lnTo>
                  <a:pt x="1136942" y="3682136"/>
                </a:lnTo>
                <a:lnTo>
                  <a:pt x="1141907" y="3684316"/>
                </a:lnTo>
                <a:cubicBezTo>
                  <a:pt x="1147613" y="3687120"/>
                  <a:pt x="1152888" y="3689383"/>
                  <a:pt x="1155997" y="3684646"/>
                </a:cubicBezTo>
                <a:lnTo>
                  <a:pt x="1155997" y="3684645"/>
                </a:lnTo>
                <a:lnTo>
                  <a:pt x="1149927" y="3687308"/>
                </a:lnTo>
                <a:cubicBezTo>
                  <a:pt x="1146296" y="3686822"/>
                  <a:pt x="1141935" y="3684215"/>
                  <a:pt x="1137575" y="3682211"/>
                </a:cubicBezTo>
                <a:lnTo>
                  <a:pt x="1136942" y="3682136"/>
                </a:lnTo>
                <a:lnTo>
                  <a:pt x="1133242" y="3680511"/>
                </a:lnTo>
                <a:lnTo>
                  <a:pt x="1125236" y="3680739"/>
                </a:lnTo>
                <a:lnTo>
                  <a:pt x="1125230" y="3680738"/>
                </a:lnTo>
                <a:close/>
                <a:moveTo>
                  <a:pt x="1049576" y="3667852"/>
                </a:moveTo>
                <a:cubicBezTo>
                  <a:pt x="1046887" y="3670851"/>
                  <a:pt x="1045522" y="3675643"/>
                  <a:pt x="1046532" y="3682919"/>
                </a:cubicBezTo>
                <a:lnTo>
                  <a:pt x="1046541" y="3682916"/>
                </a:lnTo>
                <a:lnTo>
                  <a:pt x="1057753" y="3680978"/>
                </a:lnTo>
                <a:lnTo>
                  <a:pt x="1061871" y="3682065"/>
                </a:lnTo>
                <a:lnTo>
                  <a:pt x="1068848" y="3684636"/>
                </a:lnTo>
                <a:lnTo>
                  <a:pt x="1069181" y="3684631"/>
                </a:lnTo>
                <a:lnTo>
                  <a:pt x="1071061" y="3685356"/>
                </a:lnTo>
                <a:cubicBezTo>
                  <a:pt x="1073191" y="3685902"/>
                  <a:pt x="1075065" y="3685850"/>
                  <a:pt x="1076628" y="3684513"/>
                </a:cubicBezTo>
                <a:lnTo>
                  <a:pt x="1076628" y="3684512"/>
                </a:lnTo>
                <a:lnTo>
                  <a:pt x="1069181" y="3684631"/>
                </a:lnTo>
                <a:lnTo>
                  <a:pt x="1063961" y="3682617"/>
                </a:lnTo>
                <a:lnTo>
                  <a:pt x="1061871" y="3682065"/>
                </a:lnTo>
                <a:lnTo>
                  <a:pt x="1058547" y="3680841"/>
                </a:lnTo>
                <a:lnTo>
                  <a:pt x="1057753" y="3680978"/>
                </a:lnTo>
                <a:lnTo>
                  <a:pt x="1055671" y="3680428"/>
                </a:lnTo>
                <a:lnTo>
                  <a:pt x="1046541" y="3682916"/>
                </a:lnTo>
                <a:lnTo>
                  <a:pt x="1046533" y="3682918"/>
                </a:lnTo>
                <a:lnTo>
                  <a:pt x="1049577" y="3667852"/>
                </a:lnTo>
                <a:close/>
                <a:moveTo>
                  <a:pt x="1147412" y="3651058"/>
                </a:moveTo>
                <a:cubicBezTo>
                  <a:pt x="1147142" y="3649691"/>
                  <a:pt x="1146841" y="3650361"/>
                  <a:pt x="1146101" y="3654626"/>
                </a:cubicBezTo>
                <a:cubicBezTo>
                  <a:pt x="1143219" y="3655065"/>
                  <a:pt x="1142356" y="3658598"/>
                  <a:pt x="1141627" y="3662342"/>
                </a:cubicBezTo>
                <a:lnTo>
                  <a:pt x="1137959" y="3671327"/>
                </a:lnTo>
                <a:lnTo>
                  <a:pt x="1137960" y="3671327"/>
                </a:lnTo>
                <a:cubicBezTo>
                  <a:pt x="1142649" y="3668756"/>
                  <a:pt x="1140339" y="3655503"/>
                  <a:pt x="1146102" y="3654625"/>
                </a:cubicBezTo>
                <a:lnTo>
                  <a:pt x="1147412" y="3651059"/>
                </a:lnTo>
                <a:close/>
                <a:moveTo>
                  <a:pt x="6874113" y="3644107"/>
                </a:moveTo>
                <a:lnTo>
                  <a:pt x="6850556" y="3647799"/>
                </a:lnTo>
                <a:lnTo>
                  <a:pt x="6850555" y="3647800"/>
                </a:lnTo>
                <a:lnTo>
                  <a:pt x="6874113" y="3644108"/>
                </a:lnTo>
                <a:close/>
                <a:moveTo>
                  <a:pt x="2427647" y="3639910"/>
                </a:moveTo>
                <a:lnTo>
                  <a:pt x="2427646" y="3639911"/>
                </a:lnTo>
                <a:lnTo>
                  <a:pt x="2430755" y="3651614"/>
                </a:lnTo>
                <a:cubicBezTo>
                  <a:pt x="2431324" y="3654732"/>
                  <a:pt x="2431015" y="3657849"/>
                  <a:pt x="2428590" y="3663319"/>
                </a:cubicBezTo>
                <a:lnTo>
                  <a:pt x="2428591" y="3663319"/>
                </a:lnTo>
                <a:lnTo>
                  <a:pt x="2430756" y="3651614"/>
                </a:lnTo>
                <a:cubicBezTo>
                  <a:pt x="2430186" y="3648497"/>
                  <a:pt x="2428737" y="3645379"/>
                  <a:pt x="2427647" y="3639910"/>
                </a:cubicBezTo>
                <a:close/>
                <a:moveTo>
                  <a:pt x="3123409" y="3637240"/>
                </a:moveTo>
                <a:cubicBezTo>
                  <a:pt x="3121622" y="3649057"/>
                  <a:pt x="3117780" y="3657685"/>
                  <a:pt x="3115923" y="3669472"/>
                </a:cubicBezTo>
                <a:cubicBezTo>
                  <a:pt x="3120562" y="3669191"/>
                  <a:pt x="3125966" y="3673384"/>
                  <a:pt x="3131155" y="3676901"/>
                </a:cubicBezTo>
                <a:lnTo>
                  <a:pt x="3133043" y="3677939"/>
                </a:lnTo>
                <a:lnTo>
                  <a:pt x="3136235" y="3680000"/>
                </a:lnTo>
                <a:lnTo>
                  <a:pt x="3136823" y="3680018"/>
                </a:lnTo>
                <a:lnTo>
                  <a:pt x="3138653" y="3681025"/>
                </a:lnTo>
                <a:cubicBezTo>
                  <a:pt x="3141017" y="3681802"/>
                  <a:pt x="3143204" y="3681766"/>
                  <a:pt x="3145092" y="3680273"/>
                </a:cubicBezTo>
                <a:lnTo>
                  <a:pt x="3145092" y="3680272"/>
                </a:lnTo>
                <a:lnTo>
                  <a:pt x="3136823" y="3680018"/>
                </a:lnTo>
                <a:lnTo>
                  <a:pt x="3133043" y="3677939"/>
                </a:lnTo>
                <a:lnTo>
                  <a:pt x="3125932" y="3673348"/>
                </a:lnTo>
                <a:cubicBezTo>
                  <a:pt x="3122449" y="3671084"/>
                  <a:pt x="3119017" y="3669283"/>
                  <a:pt x="3115924" y="3669471"/>
                </a:cubicBezTo>
                <a:lnTo>
                  <a:pt x="3123409" y="3637241"/>
                </a:lnTo>
                <a:close/>
                <a:moveTo>
                  <a:pt x="2405601" y="3634861"/>
                </a:moveTo>
                <a:lnTo>
                  <a:pt x="2415585" y="3648166"/>
                </a:lnTo>
                <a:lnTo>
                  <a:pt x="2415586" y="3648166"/>
                </a:lnTo>
                <a:lnTo>
                  <a:pt x="2405602" y="3634861"/>
                </a:lnTo>
                <a:close/>
                <a:moveTo>
                  <a:pt x="1745248" y="3633516"/>
                </a:moveTo>
                <a:cubicBezTo>
                  <a:pt x="1740546" y="3633819"/>
                  <a:pt x="1736038" y="3636407"/>
                  <a:pt x="1732009" y="3642511"/>
                </a:cubicBezTo>
                <a:cubicBezTo>
                  <a:pt x="1750438" y="3648538"/>
                  <a:pt x="1793809" y="3667585"/>
                  <a:pt x="1773686" y="3699950"/>
                </a:cubicBezTo>
                <a:cubicBezTo>
                  <a:pt x="1777503" y="3703100"/>
                  <a:pt x="1782566" y="3704858"/>
                  <a:pt x="1788245" y="3705546"/>
                </a:cubicBezTo>
                <a:lnTo>
                  <a:pt x="1788246" y="3705546"/>
                </a:lnTo>
                <a:lnTo>
                  <a:pt x="1773687" y="3699950"/>
                </a:lnTo>
                <a:cubicBezTo>
                  <a:pt x="1793810" y="3667585"/>
                  <a:pt x="1750439" y="3648538"/>
                  <a:pt x="1732010" y="3642511"/>
                </a:cubicBezTo>
                <a:lnTo>
                  <a:pt x="1745249" y="3633516"/>
                </a:lnTo>
                <a:close/>
                <a:moveTo>
                  <a:pt x="1805986" y="3633039"/>
                </a:moveTo>
                <a:cubicBezTo>
                  <a:pt x="1799619" y="3632909"/>
                  <a:pt x="1796012" y="3637077"/>
                  <a:pt x="1793200" y="3642469"/>
                </a:cubicBezTo>
                <a:lnTo>
                  <a:pt x="1785178" y="3659247"/>
                </a:lnTo>
                <a:lnTo>
                  <a:pt x="1785179" y="3659248"/>
                </a:lnTo>
                <a:cubicBezTo>
                  <a:pt x="1788370" y="3654479"/>
                  <a:pt x="1790388" y="3647862"/>
                  <a:pt x="1793201" y="3642469"/>
                </a:cubicBezTo>
                <a:lnTo>
                  <a:pt x="1805986" y="3633040"/>
                </a:lnTo>
                <a:close/>
                <a:moveTo>
                  <a:pt x="1892162" y="3625427"/>
                </a:moveTo>
                <a:cubicBezTo>
                  <a:pt x="1877998" y="3625826"/>
                  <a:pt x="1863430" y="3627627"/>
                  <a:pt x="1848446" y="3631397"/>
                </a:cubicBezTo>
                <a:lnTo>
                  <a:pt x="1802240" y="3649186"/>
                </a:lnTo>
                <a:lnTo>
                  <a:pt x="1802240" y="3649187"/>
                </a:lnTo>
                <a:cubicBezTo>
                  <a:pt x="1818064" y="3640909"/>
                  <a:pt x="1833463" y="3635168"/>
                  <a:pt x="1848447" y="3631397"/>
                </a:cubicBezTo>
                <a:lnTo>
                  <a:pt x="1892163" y="3625427"/>
                </a:lnTo>
                <a:close/>
                <a:moveTo>
                  <a:pt x="2304505" y="3624281"/>
                </a:moveTo>
                <a:lnTo>
                  <a:pt x="2304503" y="3624282"/>
                </a:lnTo>
                <a:lnTo>
                  <a:pt x="2294143" y="3642729"/>
                </a:lnTo>
                <a:cubicBezTo>
                  <a:pt x="2290920" y="3650263"/>
                  <a:pt x="2289968" y="3658322"/>
                  <a:pt x="2297408" y="3664330"/>
                </a:cubicBezTo>
                <a:cubicBezTo>
                  <a:pt x="2295959" y="3667940"/>
                  <a:pt x="2294689" y="3670288"/>
                  <a:pt x="2293572" y="3671636"/>
                </a:cubicBezTo>
                <a:lnTo>
                  <a:pt x="2290651" y="3672940"/>
                </a:lnTo>
                <a:lnTo>
                  <a:pt x="2290651" y="3672941"/>
                </a:lnTo>
                <a:cubicBezTo>
                  <a:pt x="2292329" y="3673723"/>
                  <a:pt x="2294511" y="3671550"/>
                  <a:pt x="2297409" y="3664331"/>
                </a:cubicBezTo>
                <a:cubicBezTo>
                  <a:pt x="2282529" y="3652315"/>
                  <a:pt x="2301217" y="3632096"/>
                  <a:pt x="2304505" y="3624281"/>
                </a:cubicBezTo>
                <a:close/>
                <a:moveTo>
                  <a:pt x="2494405" y="3623840"/>
                </a:moveTo>
                <a:lnTo>
                  <a:pt x="2506374" y="3637661"/>
                </a:lnTo>
                <a:lnTo>
                  <a:pt x="2506374" y="3637660"/>
                </a:lnTo>
                <a:lnTo>
                  <a:pt x="2494406" y="3623840"/>
                </a:lnTo>
                <a:close/>
                <a:moveTo>
                  <a:pt x="720288" y="3622783"/>
                </a:moveTo>
                <a:cubicBezTo>
                  <a:pt x="726700" y="3637598"/>
                  <a:pt x="739888" y="3638443"/>
                  <a:pt x="743631" y="3658956"/>
                </a:cubicBezTo>
                <a:cubicBezTo>
                  <a:pt x="739270" y="3659510"/>
                  <a:pt x="734908" y="3660163"/>
                  <a:pt x="730543" y="3660651"/>
                </a:cubicBezTo>
                <a:cubicBezTo>
                  <a:pt x="732823" y="3636231"/>
                  <a:pt x="717973" y="3647139"/>
                  <a:pt x="720288" y="3622783"/>
                </a:cubicBezTo>
                <a:close/>
                <a:moveTo>
                  <a:pt x="2369854" y="3615879"/>
                </a:moveTo>
                <a:lnTo>
                  <a:pt x="2379234" y="3619233"/>
                </a:lnTo>
                <a:lnTo>
                  <a:pt x="2379234" y="3619232"/>
                </a:lnTo>
                <a:close/>
                <a:moveTo>
                  <a:pt x="1306260" y="3610605"/>
                </a:moveTo>
                <a:cubicBezTo>
                  <a:pt x="1297564" y="3638608"/>
                  <a:pt x="1262922" y="3626298"/>
                  <a:pt x="1250842" y="3648962"/>
                </a:cubicBezTo>
                <a:cubicBezTo>
                  <a:pt x="1251591" y="3625779"/>
                  <a:pt x="1281316" y="3605624"/>
                  <a:pt x="1306260" y="3610605"/>
                </a:cubicBezTo>
                <a:close/>
                <a:moveTo>
                  <a:pt x="6833919" y="3604175"/>
                </a:moveTo>
                <a:lnTo>
                  <a:pt x="6833918" y="3604176"/>
                </a:lnTo>
                <a:lnTo>
                  <a:pt x="6833918" y="3604176"/>
                </a:lnTo>
                <a:lnTo>
                  <a:pt x="6828905" y="3608443"/>
                </a:lnTo>
                <a:lnTo>
                  <a:pt x="6833918" y="3604176"/>
                </a:lnTo>
                <a:lnTo>
                  <a:pt x="6836143" y="3607692"/>
                </a:lnTo>
                <a:cubicBezTo>
                  <a:pt x="6836832" y="3609792"/>
                  <a:pt x="6837460" y="3612920"/>
                  <a:pt x="6838005" y="3617376"/>
                </a:cubicBezTo>
                <a:cubicBezTo>
                  <a:pt x="6828106" y="3631183"/>
                  <a:pt x="6818825" y="3646128"/>
                  <a:pt x="6813748" y="3667486"/>
                </a:cubicBezTo>
                <a:cubicBezTo>
                  <a:pt x="6824004" y="3665924"/>
                  <a:pt x="6827128" y="3679371"/>
                  <a:pt x="6840186" y="3671882"/>
                </a:cubicBezTo>
                <a:lnTo>
                  <a:pt x="6840186" y="3671881"/>
                </a:lnTo>
                <a:lnTo>
                  <a:pt x="6831989" y="3674134"/>
                </a:lnTo>
                <a:cubicBezTo>
                  <a:pt x="6825121" y="3673584"/>
                  <a:pt x="6821441" y="3666313"/>
                  <a:pt x="6813749" y="3667485"/>
                </a:cubicBezTo>
                <a:cubicBezTo>
                  <a:pt x="6818826" y="3646127"/>
                  <a:pt x="6828107" y="3631182"/>
                  <a:pt x="6838006" y="3617375"/>
                </a:cubicBezTo>
                <a:cubicBezTo>
                  <a:pt x="6836915" y="3608463"/>
                  <a:pt x="6835494" y="3604863"/>
                  <a:pt x="6833919" y="3604175"/>
                </a:cubicBezTo>
                <a:close/>
                <a:moveTo>
                  <a:pt x="1951047" y="3598692"/>
                </a:moveTo>
                <a:lnTo>
                  <a:pt x="2014986" y="3606373"/>
                </a:lnTo>
                <a:lnTo>
                  <a:pt x="2004130" y="3622423"/>
                </a:lnTo>
                <a:lnTo>
                  <a:pt x="1999398" y="3624893"/>
                </a:lnTo>
                <a:lnTo>
                  <a:pt x="1983905" y="3629463"/>
                </a:lnTo>
                <a:lnTo>
                  <a:pt x="1972366" y="3635319"/>
                </a:lnTo>
                <a:lnTo>
                  <a:pt x="1972367" y="3635319"/>
                </a:lnTo>
                <a:cubicBezTo>
                  <a:pt x="1978779" y="3629441"/>
                  <a:pt x="1988490" y="3628652"/>
                  <a:pt x="1997069" y="3626108"/>
                </a:cubicBezTo>
                <a:lnTo>
                  <a:pt x="1999398" y="3624893"/>
                </a:lnTo>
                <a:lnTo>
                  <a:pt x="2003222" y="3623765"/>
                </a:lnTo>
                <a:lnTo>
                  <a:pt x="2004130" y="3622423"/>
                </a:lnTo>
                <a:lnTo>
                  <a:pt x="2008537" y="3620122"/>
                </a:lnTo>
                <a:cubicBezTo>
                  <a:pt x="2011708" y="3617118"/>
                  <a:pt x="2014042" y="3612820"/>
                  <a:pt x="2014987" y="3606373"/>
                </a:cubicBezTo>
                <a:cubicBezTo>
                  <a:pt x="1996134" y="3599926"/>
                  <a:pt x="1973481" y="3597329"/>
                  <a:pt x="1951047" y="3598692"/>
                </a:cubicBezTo>
                <a:close/>
                <a:moveTo>
                  <a:pt x="2481002" y="3598022"/>
                </a:moveTo>
                <a:cubicBezTo>
                  <a:pt x="2475300" y="3597199"/>
                  <a:pt x="2469795" y="3597317"/>
                  <a:pt x="2464408" y="3599550"/>
                </a:cubicBezTo>
                <a:lnTo>
                  <a:pt x="2448515" y="3613762"/>
                </a:lnTo>
                <a:lnTo>
                  <a:pt x="2448516" y="3613763"/>
                </a:lnTo>
                <a:cubicBezTo>
                  <a:pt x="2453750" y="3606128"/>
                  <a:pt x="2459021" y="3601782"/>
                  <a:pt x="2464409" y="3599550"/>
                </a:cubicBezTo>
                <a:close/>
                <a:moveTo>
                  <a:pt x="6821638" y="3597385"/>
                </a:moveTo>
                <a:cubicBezTo>
                  <a:pt x="6819810" y="3600028"/>
                  <a:pt x="6819128" y="3604452"/>
                  <a:pt x="6820292" y="3611746"/>
                </a:cubicBezTo>
                <a:cubicBezTo>
                  <a:pt x="6821220" y="3616580"/>
                  <a:pt x="6822518" y="3617121"/>
                  <a:pt x="6824012" y="3615771"/>
                </a:cubicBezTo>
                <a:lnTo>
                  <a:pt x="6824013" y="3615769"/>
                </a:lnTo>
                <a:lnTo>
                  <a:pt x="6820293" y="3611745"/>
                </a:lnTo>
                <a:lnTo>
                  <a:pt x="6821639" y="3597385"/>
                </a:lnTo>
                <a:close/>
                <a:moveTo>
                  <a:pt x="2432012" y="3594874"/>
                </a:moveTo>
                <a:cubicBezTo>
                  <a:pt x="2418427" y="3589584"/>
                  <a:pt x="2401113" y="3597467"/>
                  <a:pt x="2388700" y="3609930"/>
                </a:cubicBezTo>
                <a:lnTo>
                  <a:pt x="2374834" y="3630987"/>
                </a:lnTo>
                <a:lnTo>
                  <a:pt x="2374834" y="3630988"/>
                </a:lnTo>
                <a:cubicBezTo>
                  <a:pt x="2380190" y="3616091"/>
                  <a:pt x="2394761" y="3601479"/>
                  <a:pt x="2409918" y="3595745"/>
                </a:cubicBezTo>
                <a:close/>
                <a:moveTo>
                  <a:pt x="142665" y="3593489"/>
                </a:moveTo>
                <a:cubicBezTo>
                  <a:pt x="150616" y="3594545"/>
                  <a:pt x="159788" y="3599748"/>
                  <a:pt x="163582" y="3599830"/>
                </a:cubicBezTo>
                <a:cubicBezTo>
                  <a:pt x="161042" y="3617705"/>
                  <a:pt x="139356" y="3606048"/>
                  <a:pt x="129101" y="3612006"/>
                </a:cubicBezTo>
                <a:cubicBezTo>
                  <a:pt x="127994" y="3595516"/>
                  <a:pt x="134718" y="3592429"/>
                  <a:pt x="142665" y="3593489"/>
                </a:cubicBezTo>
                <a:close/>
                <a:moveTo>
                  <a:pt x="1884322" y="3589579"/>
                </a:moveTo>
                <a:lnTo>
                  <a:pt x="1891844" y="3590775"/>
                </a:lnTo>
                <a:cubicBezTo>
                  <a:pt x="1892432" y="3601488"/>
                  <a:pt x="1890476" y="3608260"/>
                  <a:pt x="1888425" y="3614772"/>
                </a:cubicBezTo>
                <a:lnTo>
                  <a:pt x="1888426" y="3614772"/>
                </a:lnTo>
                <a:lnTo>
                  <a:pt x="1891845" y="3590775"/>
                </a:lnTo>
                <a:cubicBezTo>
                  <a:pt x="1891283" y="3588186"/>
                  <a:pt x="1888331" y="3588488"/>
                  <a:pt x="1884322" y="3589579"/>
                </a:cubicBezTo>
                <a:close/>
                <a:moveTo>
                  <a:pt x="1786625" y="3589244"/>
                </a:moveTo>
                <a:cubicBezTo>
                  <a:pt x="1784206" y="3588392"/>
                  <a:pt x="1781418" y="3588154"/>
                  <a:pt x="1778048" y="3589538"/>
                </a:cubicBezTo>
                <a:cubicBezTo>
                  <a:pt x="1778389" y="3607120"/>
                  <a:pt x="1783599" y="3614666"/>
                  <a:pt x="1791169" y="3617332"/>
                </a:cubicBezTo>
                <a:lnTo>
                  <a:pt x="1791170" y="3617332"/>
                </a:lnTo>
                <a:lnTo>
                  <a:pt x="1781899" y="3609028"/>
                </a:lnTo>
                <a:cubicBezTo>
                  <a:pt x="1779607" y="3604611"/>
                  <a:pt x="1778220" y="3598329"/>
                  <a:pt x="1778049" y="3589538"/>
                </a:cubicBezTo>
                <a:close/>
                <a:moveTo>
                  <a:pt x="2350759" y="3588952"/>
                </a:moveTo>
                <a:cubicBezTo>
                  <a:pt x="2338466" y="3589868"/>
                  <a:pt x="2324969" y="3593697"/>
                  <a:pt x="2312002" y="3596731"/>
                </a:cubicBezTo>
                <a:lnTo>
                  <a:pt x="2276431" y="3599741"/>
                </a:lnTo>
                <a:cubicBezTo>
                  <a:pt x="2286600" y="3602005"/>
                  <a:pt x="2299036" y="3599765"/>
                  <a:pt x="2312003" y="3596731"/>
                </a:cubicBezTo>
                <a:lnTo>
                  <a:pt x="2350760" y="3588953"/>
                </a:lnTo>
                <a:close/>
                <a:moveTo>
                  <a:pt x="2156476" y="3584016"/>
                </a:moveTo>
                <a:lnTo>
                  <a:pt x="2123856" y="3589035"/>
                </a:lnTo>
                <a:lnTo>
                  <a:pt x="2123857" y="3589035"/>
                </a:lnTo>
                <a:lnTo>
                  <a:pt x="2156477" y="3584016"/>
                </a:lnTo>
                <a:close/>
                <a:moveTo>
                  <a:pt x="2008189" y="3576322"/>
                </a:moveTo>
                <a:cubicBezTo>
                  <a:pt x="2006152" y="3576494"/>
                  <a:pt x="2004081" y="3578463"/>
                  <a:pt x="2002090" y="3580435"/>
                </a:cubicBezTo>
                <a:lnTo>
                  <a:pt x="1996481" y="3584566"/>
                </a:lnTo>
                <a:lnTo>
                  <a:pt x="1996482" y="3584566"/>
                </a:lnTo>
                <a:cubicBezTo>
                  <a:pt x="1998192" y="3584382"/>
                  <a:pt x="2000101" y="3582407"/>
                  <a:pt x="2002091" y="3580435"/>
                </a:cubicBezTo>
                <a:lnTo>
                  <a:pt x="2008189" y="3576323"/>
                </a:lnTo>
                <a:close/>
                <a:moveTo>
                  <a:pt x="2254460" y="3575734"/>
                </a:moveTo>
                <a:cubicBezTo>
                  <a:pt x="2243651" y="3577720"/>
                  <a:pt x="2239386" y="3579274"/>
                  <a:pt x="2236268" y="3582970"/>
                </a:cubicBezTo>
                <a:lnTo>
                  <a:pt x="2234855" y="3585478"/>
                </a:lnTo>
                <a:lnTo>
                  <a:pt x="2234061" y="3586183"/>
                </a:lnTo>
                <a:lnTo>
                  <a:pt x="2224978" y="3603019"/>
                </a:lnTo>
                <a:lnTo>
                  <a:pt x="2224961" y="3603049"/>
                </a:lnTo>
                <a:lnTo>
                  <a:pt x="2224961" y="3603050"/>
                </a:lnTo>
                <a:lnTo>
                  <a:pt x="2224978" y="3603019"/>
                </a:lnTo>
                <a:lnTo>
                  <a:pt x="2234855" y="3585478"/>
                </a:lnTo>
                <a:lnTo>
                  <a:pt x="2242481" y="3578711"/>
                </a:lnTo>
                <a:close/>
                <a:moveTo>
                  <a:pt x="2208775" y="3575587"/>
                </a:moveTo>
                <a:cubicBezTo>
                  <a:pt x="2204366" y="3574973"/>
                  <a:pt x="2199825" y="3576182"/>
                  <a:pt x="2196240" y="3578977"/>
                </a:cubicBezTo>
                <a:lnTo>
                  <a:pt x="2189440" y="3591883"/>
                </a:lnTo>
                <a:lnTo>
                  <a:pt x="2189441" y="3591883"/>
                </a:lnTo>
                <a:cubicBezTo>
                  <a:pt x="2190027" y="3586153"/>
                  <a:pt x="2192656" y="3581772"/>
                  <a:pt x="2196241" y="3578977"/>
                </a:cubicBezTo>
                <a:lnTo>
                  <a:pt x="2208776" y="3575588"/>
                </a:lnTo>
                <a:close/>
                <a:moveTo>
                  <a:pt x="1855802" y="3564044"/>
                </a:moveTo>
                <a:lnTo>
                  <a:pt x="1855801" y="3564046"/>
                </a:lnTo>
                <a:lnTo>
                  <a:pt x="1855332" y="3579772"/>
                </a:lnTo>
                <a:lnTo>
                  <a:pt x="1855336" y="3579780"/>
                </a:lnTo>
                <a:lnTo>
                  <a:pt x="1858288" y="3588811"/>
                </a:lnTo>
                <a:lnTo>
                  <a:pt x="1859818" y="3589353"/>
                </a:lnTo>
                <a:lnTo>
                  <a:pt x="1860736" y="3591315"/>
                </a:lnTo>
                <a:cubicBezTo>
                  <a:pt x="1863446" y="3593245"/>
                  <a:pt x="1866877" y="3593553"/>
                  <a:pt x="1870465" y="3593124"/>
                </a:cubicBezTo>
                <a:lnTo>
                  <a:pt x="1870466" y="3593124"/>
                </a:lnTo>
                <a:lnTo>
                  <a:pt x="1859818" y="3589353"/>
                </a:lnTo>
                <a:lnTo>
                  <a:pt x="1855336" y="3579780"/>
                </a:lnTo>
                <a:lnTo>
                  <a:pt x="1855333" y="3579772"/>
                </a:lnTo>
                <a:cubicBezTo>
                  <a:pt x="1854863" y="3575731"/>
                  <a:pt x="1854964" y="3570576"/>
                  <a:pt x="1855802" y="3564044"/>
                </a:cubicBezTo>
                <a:close/>
                <a:moveTo>
                  <a:pt x="2048294" y="3562905"/>
                </a:moveTo>
                <a:lnTo>
                  <a:pt x="2034471" y="3568804"/>
                </a:lnTo>
                <a:lnTo>
                  <a:pt x="2034472" y="3568804"/>
                </a:lnTo>
                <a:close/>
                <a:moveTo>
                  <a:pt x="2061348" y="3561278"/>
                </a:moveTo>
                <a:lnTo>
                  <a:pt x="2061346" y="3561282"/>
                </a:lnTo>
                <a:lnTo>
                  <a:pt x="2056689" y="3568622"/>
                </a:lnTo>
                <a:lnTo>
                  <a:pt x="2055965" y="3574073"/>
                </a:lnTo>
                <a:lnTo>
                  <a:pt x="2055779" y="3574516"/>
                </a:lnTo>
                <a:lnTo>
                  <a:pt x="2053014" y="3589716"/>
                </a:lnTo>
                <a:lnTo>
                  <a:pt x="2052074" y="3591882"/>
                </a:lnTo>
                <a:lnTo>
                  <a:pt x="2045201" y="3594715"/>
                </a:lnTo>
                <a:lnTo>
                  <a:pt x="2045201" y="3594716"/>
                </a:lnTo>
                <a:cubicBezTo>
                  <a:pt x="2048028" y="3595436"/>
                  <a:pt x="2050007" y="3594843"/>
                  <a:pt x="2051424" y="3593378"/>
                </a:cubicBezTo>
                <a:lnTo>
                  <a:pt x="2052074" y="3591882"/>
                </a:lnTo>
                <a:lnTo>
                  <a:pt x="2052664" y="3591639"/>
                </a:lnTo>
                <a:lnTo>
                  <a:pt x="2053014" y="3589716"/>
                </a:lnTo>
                <a:lnTo>
                  <a:pt x="2054274" y="3586812"/>
                </a:lnTo>
                <a:lnTo>
                  <a:pt x="2055965" y="3574073"/>
                </a:lnTo>
                <a:lnTo>
                  <a:pt x="2061346" y="3561282"/>
                </a:lnTo>
                <a:lnTo>
                  <a:pt x="2061348" y="3561279"/>
                </a:lnTo>
                <a:close/>
                <a:moveTo>
                  <a:pt x="354577" y="3559715"/>
                </a:moveTo>
                <a:cubicBezTo>
                  <a:pt x="366004" y="3572674"/>
                  <a:pt x="375220" y="3590189"/>
                  <a:pt x="382839" y="3611031"/>
                </a:cubicBezTo>
                <a:cubicBezTo>
                  <a:pt x="378768" y="3605398"/>
                  <a:pt x="372646" y="3603900"/>
                  <a:pt x="365126" y="3605398"/>
                </a:cubicBezTo>
                <a:cubicBezTo>
                  <a:pt x="368643" y="3575703"/>
                  <a:pt x="353435" y="3584590"/>
                  <a:pt x="354577" y="3559715"/>
                </a:cubicBezTo>
                <a:close/>
                <a:moveTo>
                  <a:pt x="660274" y="3559041"/>
                </a:moveTo>
                <a:cubicBezTo>
                  <a:pt x="666515" y="3560885"/>
                  <a:pt x="668273" y="3572015"/>
                  <a:pt x="674574" y="3573748"/>
                </a:cubicBezTo>
                <a:cubicBezTo>
                  <a:pt x="673433" y="3588953"/>
                  <a:pt x="657968" y="3582082"/>
                  <a:pt x="662788" y="3606667"/>
                </a:cubicBezTo>
                <a:cubicBezTo>
                  <a:pt x="655493" y="3607515"/>
                  <a:pt x="648263" y="3608424"/>
                  <a:pt x="641003" y="3609371"/>
                </a:cubicBezTo>
                <a:cubicBezTo>
                  <a:pt x="638333" y="3592990"/>
                  <a:pt x="646606" y="3593708"/>
                  <a:pt x="653442" y="3592081"/>
                </a:cubicBezTo>
                <a:cubicBezTo>
                  <a:pt x="647908" y="3581238"/>
                  <a:pt x="647614" y="3573099"/>
                  <a:pt x="652205" y="3560984"/>
                </a:cubicBezTo>
                <a:cubicBezTo>
                  <a:pt x="655616" y="3558843"/>
                  <a:pt x="658194" y="3558426"/>
                  <a:pt x="660274" y="3559041"/>
                </a:cubicBezTo>
                <a:close/>
                <a:moveTo>
                  <a:pt x="1960760" y="3553873"/>
                </a:moveTo>
                <a:lnTo>
                  <a:pt x="1951821" y="3554040"/>
                </a:lnTo>
                <a:lnTo>
                  <a:pt x="1960761" y="3553873"/>
                </a:lnTo>
                <a:close/>
                <a:moveTo>
                  <a:pt x="1772155" y="3551249"/>
                </a:moveTo>
                <a:lnTo>
                  <a:pt x="1772155" y="3551250"/>
                </a:lnTo>
                <a:lnTo>
                  <a:pt x="1786241" y="3572733"/>
                </a:lnTo>
                <a:cubicBezTo>
                  <a:pt x="1791357" y="3579013"/>
                  <a:pt x="1797111" y="3583970"/>
                  <a:pt x="1804160" y="3586283"/>
                </a:cubicBezTo>
                <a:lnTo>
                  <a:pt x="1798405" y="3593664"/>
                </a:lnTo>
                <a:lnTo>
                  <a:pt x="1798406" y="3593664"/>
                </a:lnTo>
                <a:cubicBezTo>
                  <a:pt x="1800197" y="3592941"/>
                  <a:pt x="1802045" y="3590817"/>
                  <a:pt x="1804161" y="3586283"/>
                </a:cubicBezTo>
                <a:cubicBezTo>
                  <a:pt x="1790064" y="3581658"/>
                  <a:pt x="1781142" y="3566454"/>
                  <a:pt x="1772155" y="3551249"/>
                </a:cubicBezTo>
                <a:close/>
                <a:moveTo>
                  <a:pt x="2012541" y="3543954"/>
                </a:moveTo>
                <a:lnTo>
                  <a:pt x="2012540" y="3543959"/>
                </a:lnTo>
                <a:lnTo>
                  <a:pt x="2008474" y="3556400"/>
                </a:lnTo>
                <a:lnTo>
                  <a:pt x="2010036" y="3560393"/>
                </a:lnTo>
                <a:lnTo>
                  <a:pt x="2009779" y="3562082"/>
                </a:lnTo>
                <a:lnTo>
                  <a:pt x="2014597" y="3572508"/>
                </a:lnTo>
                <a:lnTo>
                  <a:pt x="2014074" y="3582992"/>
                </a:lnTo>
                <a:lnTo>
                  <a:pt x="2014073" y="3582994"/>
                </a:lnTo>
                <a:lnTo>
                  <a:pt x="2014074" y="3582995"/>
                </a:lnTo>
                <a:lnTo>
                  <a:pt x="2014074" y="3582992"/>
                </a:lnTo>
                <a:lnTo>
                  <a:pt x="2016366" y="3576336"/>
                </a:lnTo>
                <a:lnTo>
                  <a:pt x="2014597" y="3572508"/>
                </a:lnTo>
                <a:lnTo>
                  <a:pt x="2014618" y="3572101"/>
                </a:lnTo>
                <a:lnTo>
                  <a:pt x="2010036" y="3560393"/>
                </a:lnTo>
                <a:lnTo>
                  <a:pt x="2012540" y="3543959"/>
                </a:lnTo>
                <a:lnTo>
                  <a:pt x="2012541" y="3543955"/>
                </a:lnTo>
                <a:close/>
                <a:moveTo>
                  <a:pt x="1902721" y="3534482"/>
                </a:moveTo>
                <a:cubicBezTo>
                  <a:pt x="1902981" y="3545291"/>
                  <a:pt x="1905455" y="3551379"/>
                  <a:pt x="1908026" y="3557272"/>
                </a:cubicBezTo>
                <a:cubicBezTo>
                  <a:pt x="1903891" y="3556962"/>
                  <a:pt x="1901580" y="3559477"/>
                  <a:pt x="1899321" y="3562070"/>
                </a:cubicBezTo>
                <a:lnTo>
                  <a:pt x="1890932" y="3567331"/>
                </a:lnTo>
                <a:lnTo>
                  <a:pt x="1890932" y="3567332"/>
                </a:lnTo>
                <a:cubicBezTo>
                  <a:pt x="1898780" y="3567332"/>
                  <a:pt x="1899758" y="3556653"/>
                  <a:pt x="1908027" y="3557272"/>
                </a:cubicBezTo>
                <a:lnTo>
                  <a:pt x="1902722" y="3534482"/>
                </a:lnTo>
                <a:close/>
                <a:moveTo>
                  <a:pt x="1968360" y="3533928"/>
                </a:moveTo>
                <a:cubicBezTo>
                  <a:pt x="1967548" y="3538793"/>
                  <a:pt x="1967544" y="3541984"/>
                  <a:pt x="1968045" y="3544128"/>
                </a:cubicBezTo>
                <a:lnTo>
                  <a:pt x="1968678" y="3545042"/>
                </a:lnTo>
                <a:lnTo>
                  <a:pt x="1968704" y="3545946"/>
                </a:lnTo>
                <a:lnTo>
                  <a:pt x="1969684" y="3546495"/>
                </a:lnTo>
                <a:lnTo>
                  <a:pt x="1970758" y="3548044"/>
                </a:lnTo>
                <a:lnTo>
                  <a:pt x="1977004" y="3551534"/>
                </a:lnTo>
                <a:lnTo>
                  <a:pt x="1978007" y="3552981"/>
                </a:lnTo>
                <a:lnTo>
                  <a:pt x="1978290" y="3564043"/>
                </a:lnTo>
                <a:lnTo>
                  <a:pt x="1978291" y="3564044"/>
                </a:lnTo>
                <a:cubicBezTo>
                  <a:pt x="1979115" y="3559197"/>
                  <a:pt x="1979129" y="3556021"/>
                  <a:pt x="1978636" y="3553889"/>
                </a:cubicBezTo>
                <a:lnTo>
                  <a:pt x="1978007" y="3552981"/>
                </a:lnTo>
                <a:lnTo>
                  <a:pt x="1977984" y="3552082"/>
                </a:lnTo>
                <a:lnTo>
                  <a:pt x="1977004" y="3551534"/>
                </a:lnTo>
                <a:lnTo>
                  <a:pt x="1975939" y="3549997"/>
                </a:lnTo>
                <a:lnTo>
                  <a:pt x="1969684" y="3546495"/>
                </a:lnTo>
                <a:lnTo>
                  <a:pt x="1968678" y="3545042"/>
                </a:lnTo>
                <a:lnTo>
                  <a:pt x="1968361" y="3533928"/>
                </a:lnTo>
                <a:close/>
                <a:moveTo>
                  <a:pt x="1794507" y="3520724"/>
                </a:moveTo>
                <a:cubicBezTo>
                  <a:pt x="1790689" y="3520867"/>
                  <a:pt x="1787120" y="3521652"/>
                  <a:pt x="1782873" y="3523945"/>
                </a:cubicBezTo>
                <a:lnTo>
                  <a:pt x="1767175" y="3536204"/>
                </a:lnTo>
                <a:lnTo>
                  <a:pt x="1767175" y="3536205"/>
                </a:lnTo>
                <a:cubicBezTo>
                  <a:pt x="1773703" y="3530036"/>
                  <a:pt x="1778627" y="3526237"/>
                  <a:pt x="1782874" y="3523945"/>
                </a:cubicBezTo>
                <a:lnTo>
                  <a:pt x="1794508" y="3520724"/>
                </a:lnTo>
                <a:close/>
                <a:moveTo>
                  <a:pt x="1967707" y="3518330"/>
                </a:moveTo>
                <a:lnTo>
                  <a:pt x="1950310" y="3525266"/>
                </a:lnTo>
                <a:lnTo>
                  <a:pt x="1950311" y="3525266"/>
                </a:lnTo>
                <a:close/>
                <a:moveTo>
                  <a:pt x="1936938" y="3514423"/>
                </a:moveTo>
                <a:cubicBezTo>
                  <a:pt x="1936718" y="3523214"/>
                  <a:pt x="1935422" y="3528961"/>
                  <a:pt x="1933363" y="3532612"/>
                </a:cubicBezTo>
                <a:lnTo>
                  <a:pt x="1925213" y="3538225"/>
                </a:lnTo>
                <a:lnTo>
                  <a:pt x="1925214" y="3538225"/>
                </a:lnTo>
                <a:cubicBezTo>
                  <a:pt x="1928484" y="3537818"/>
                  <a:pt x="1931306" y="3536263"/>
                  <a:pt x="1933364" y="3532612"/>
                </a:cubicBezTo>
                <a:lnTo>
                  <a:pt x="1936939" y="3514424"/>
                </a:lnTo>
                <a:close/>
                <a:moveTo>
                  <a:pt x="1875696" y="3514392"/>
                </a:moveTo>
                <a:lnTo>
                  <a:pt x="1875696" y="3514396"/>
                </a:lnTo>
                <a:lnTo>
                  <a:pt x="1877812" y="3521282"/>
                </a:lnTo>
                <a:cubicBezTo>
                  <a:pt x="1879604" y="3522641"/>
                  <a:pt x="1882202" y="3523101"/>
                  <a:pt x="1884771" y="3522775"/>
                </a:cubicBezTo>
                <a:lnTo>
                  <a:pt x="1877813" y="3521282"/>
                </a:lnTo>
                <a:cubicBezTo>
                  <a:pt x="1876021" y="3519923"/>
                  <a:pt x="1875036" y="3517664"/>
                  <a:pt x="1875696" y="3514392"/>
                </a:cubicBezTo>
                <a:close/>
                <a:moveTo>
                  <a:pt x="1757538" y="3513969"/>
                </a:moveTo>
                <a:cubicBezTo>
                  <a:pt x="1750407" y="3534547"/>
                  <a:pt x="1733671" y="3540276"/>
                  <a:pt x="1724260" y="3557337"/>
                </a:cubicBezTo>
                <a:lnTo>
                  <a:pt x="1724576" y="3557786"/>
                </a:lnTo>
                <a:lnTo>
                  <a:pt x="1737849" y="3576705"/>
                </a:lnTo>
                <a:lnTo>
                  <a:pt x="1738077" y="3576968"/>
                </a:lnTo>
                <a:lnTo>
                  <a:pt x="1742407" y="3583121"/>
                </a:lnTo>
                <a:cubicBezTo>
                  <a:pt x="1748647" y="3591346"/>
                  <a:pt x="1755680" y="3597939"/>
                  <a:pt x="1765318" y="3599112"/>
                </a:cubicBezTo>
                <a:lnTo>
                  <a:pt x="1752589" y="3593761"/>
                </a:lnTo>
                <a:lnTo>
                  <a:pt x="1738077" y="3576968"/>
                </a:lnTo>
                <a:lnTo>
                  <a:pt x="1724576" y="3557786"/>
                </a:lnTo>
                <a:lnTo>
                  <a:pt x="1724261" y="3557337"/>
                </a:lnTo>
                <a:cubicBezTo>
                  <a:pt x="1728966" y="3548806"/>
                  <a:pt x="1735503" y="3543109"/>
                  <a:pt x="1741755" y="3536972"/>
                </a:cubicBezTo>
                <a:lnTo>
                  <a:pt x="1757539" y="3513969"/>
                </a:lnTo>
                <a:close/>
                <a:moveTo>
                  <a:pt x="1884166" y="3506914"/>
                </a:moveTo>
                <a:lnTo>
                  <a:pt x="1876110" y="3508097"/>
                </a:lnTo>
                <a:lnTo>
                  <a:pt x="1874021" y="3509913"/>
                </a:lnTo>
                <a:lnTo>
                  <a:pt x="1872332" y="3510412"/>
                </a:lnTo>
                <a:cubicBezTo>
                  <a:pt x="1868625" y="3513151"/>
                  <a:pt x="1865107" y="3517019"/>
                  <a:pt x="1861636" y="3520676"/>
                </a:cubicBezTo>
                <a:lnTo>
                  <a:pt x="1847666" y="3531007"/>
                </a:lnTo>
                <a:lnTo>
                  <a:pt x="1847667" y="3531007"/>
                </a:lnTo>
                <a:cubicBezTo>
                  <a:pt x="1852466" y="3530053"/>
                  <a:pt x="1857010" y="3525552"/>
                  <a:pt x="1861638" y="3520676"/>
                </a:cubicBezTo>
                <a:lnTo>
                  <a:pt x="1874021" y="3509913"/>
                </a:lnTo>
                <a:close/>
                <a:moveTo>
                  <a:pt x="221146" y="3506318"/>
                </a:moveTo>
                <a:cubicBezTo>
                  <a:pt x="215707" y="3528425"/>
                  <a:pt x="200338" y="3512929"/>
                  <a:pt x="191874" y="3541319"/>
                </a:cubicBezTo>
                <a:cubicBezTo>
                  <a:pt x="181551" y="3545909"/>
                  <a:pt x="181910" y="3528360"/>
                  <a:pt x="169864" y="3536372"/>
                </a:cubicBezTo>
                <a:cubicBezTo>
                  <a:pt x="186340" y="3525331"/>
                  <a:pt x="198451" y="3507556"/>
                  <a:pt x="221146" y="3506318"/>
                </a:cubicBezTo>
                <a:close/>
                <a:moveTo>
                  <a:pt x="1843083" y="3503823"/>
                </a:moveTo>
                <a:lnTo>
                  <a:pt x="1847067" y="3510342"/>
                </a:lnTo>
                <a:cubicBezTo>
                  <a:pt x="1848218" y="3512879"/>
                  <a:pt x="1849372" y="3515414"/>
                  <a:pt x="1851062" y="3516842"/>
                </a:cubicBezTo>
                <a:lnTo>
                  <a:pt x="1851063" y="3516842"/>
                </a:lnTo>
                <a:lnTo>
                  <a:pt x="1847068" y="3510342"/>
                </a:lnTo>
                <a:cubicBezTo>
                  <a:pt x="1845916" y="3507804"/>
                  <a:pt x="1844766" y="3505263"/>
                  <a:pt x="1843084" y="3503823"/>
                </a:cubicBezTo>
                <a:close/>
                <a:moveTo>
                  <a:pt x="1665133" y="3502147"/>
                </a:moveTo>
                <a:lnTo>
                  <a:pt x="1665133" y="3502148"/>
                </a:lnTo>
                <a:cubicBezTo>
                  <a:pt x="1670633" y="3510485"/>
                  <a:pt x="1680892" y="3509019"/>
                  <a:pt x="1691571" y="3506609"/>
                </a:cubicBezTo>
                <a:lnTo>
                  <a:pt x="1691571" y="3506608"/>
                </a:lnTo>
                <a:lnTo>
                  <a:pt x="1676410" y="3508408"/>
                </a:lnTo>
                <a:close/>
                <a:moveTo>
                  <a:pt x="1764959" y="3481603"/>
                </a:moveTo>
                <a:lnTo>
                  <a:pt x="1764959" y="3481604"/>
                </a:lnTo>
                <a:cubicBezTo>
                  <a:pt x="1778177" y="3474019"/>
                  <a:pt x="1771375" y="3507716"/>
                  <a:pt x="1787393" y="3494399"/>
                </a:cubicBezTo>
                <a:lnTo>
                  <a:pt x="1787393" y="3494398"/>
                </a:lnTo>
                <a:lnTo>
                  <a:pt x="1778989" y="3496950"/>
                </a:lnTo>
                <a:cubicBezTo>
                  <a:pt x="1775346" y="3494614"/>
                  <a:pt x="1774731" y="3486044"/>
                  <a:pt x="1771788" y="3482275"/>
                </a:cubicBezTo>
                <a:close/>
                <a:moveTo>
                  <a:pt x="1936538" y="3477243"/>
                </a:moveTo>
                <a:lnTo>
                  <a:pt x="1936537" y="3477244"/>
                </a:lnTo>
                <a:cubicBezTo>
                  <a:pt x="1935076" y="3479859"/>
                  <a:pt x="1934685" y="3484143"/>
                  <a:pt x="1935995" y="3491079"/>
                </a:cubicBezTo>
                <a:cubicBezTo>
                  <a:pt x="1939939" y="3492629"/>
                  <a:pt x="1944913" y="3495026"/>
                  <a:pt x="1949442" y="3495669"/>
                </a:cubicBezTo>
                <a:lnTo>
                  <a:pt x="1950864" y="3494886"/>
                </a:lnTo>
                <a:lnTo>
                  <a:pt x="1953769" y="3495631"/>
                </a:lnTo>
                <a:lnTo>
                  <a:pt x="1960220" y="3489737"/>
                </a:lnTo>
                <a:lnTo>
                  <a:pt x="1950864" y="3494886"/>
                </a:lnTo>
                <a:lnTo>
                  <a:pt x="1935996" y="3491078"/>
                </a:lnTo>
                <a:close/>
                <a:moveTo>
                  <a:pt x="1849353" y="3464457"/>
                </a:moveTo>
                <a:lnTo>
                  <a:pt x="1849352" y="3464458"/>
                </a:lnTo>
                <a:cubicBezTo>
                  <a:pt x="1847526" y="3467104"/>
                  <a:pt x="1846848" y="3471534"/>
                  <a:pt x="1848021" y="3478835"/>
                </a:cubicBezTo>
                <a:cubicBezTo>
                  <a:pt x="1851902" y="3480472"/>
                  <a:pt x="1857556" y="3483070"/>
                  <a:pt x="1862926" y="3483832"/>
                </a:cubicBezTo>
                <a:lnTo>
                  <a:pt x="1864707" y="3483020"/>
                </a:lnTo>
                <a:lnTo>
                  <a:pt x="1868126" y="3483878"/>
                </a:lnTo>
                <a:lnTo>
                  <a:pt x="1876123" y="3477815"/>
                </a:lnTo>
                <a:lnTo>
                  <a:pt x="1864707" y="3483020"/>
                </a:lnTo>
                <a:lnTo>
                  <a:pt x="1848022" y="3478834"/>
                </a:lnTo>
                <a:close/>
                <a:moveTo>
                  <a:pt x="1659240" y="3463695"/>
                </a:moveTo>
                <a:lnTo>
                  <a:pt x="1636225" y="3469735"/>
                </a:lnTo>
                <a:cubicBezTo>
                  <a:pt x="1632873" y="3470073"/>
                  <a:pt x="1630182" y="3470395"/>
                  <a:pt x="1628778" y="3471178"/>
                </a:cubicBezTo>
                <a:lnTo>
                  <a:pt x="1628778" y="3471178"/>
                </a:lnTo>
                <a:lnTo>
                  <a:pt x="1628778" y="3471178"/>
                </a:lnTo>
                <a:cubicBezTo>
                  <a:pt x="1627374" y="3471961"/>
                  <a:pt x="1627258" y="3473204"/>
                  <a:pt x="1629056" y="3475386"/>
                </a:cubicBezTo>
                <a:cubicBezTo>
                  <a:pt x="1633175" y="3479847"/>
                  <a:pt x="1641347" y="3486757"/>
                  <a:pt x="1648177" y="3487635"/>
                </a:cubicBezTo>
                <a:lnTo>
                  <a:pt x="1637601" y="3482854"/>
                </a:lnTo>
                <a:cubicBezTo>
                  <a:pt x="1634189" y="3480459"/>
                  <a:pt x="1631116" y="3477616"/>
                  <a:pt x="1629057" y="3475386"/>
                </a:cubicBezTo>
                <a:lnTo>
                  <a:pt x="1628778" y="3471178"/>
                </a:lnTo>
                <a:lnTo>
                  <a:pt x="1636224" y="3469736"/>
                </a:lnTo>
                <a:cubicBezTo>
                  <a:pt x="1642928" y="3469060"/>
                  <a:pt x="1652272" y="3468319"/>
                  <a:pt x="1659240" y="3463695"/>
                </a:cubicBezTo>
                <a:close/>
                <a:moveTo>
                  <a:pt x="1825326" y="3458291"/>
                </a:moveTo>
                <a:cubicBezTo>
                  <a:pt x="1820474" y="3474343"/>
                  <a:pt x="1819895" y="3482109"/>
                  <a:pt x="1821129" y="3489777"/>
                </a:cubicBezTo>
                <a:lnTo>
                  <a:pt x="1822288" y="3494755"/>
                </a:lnTo>
                <a:lnTo>
                  <a:pt x="1822356" y="3495637"/>
                </a:lnTo>
                <a:lnTo>
                  <a:pt x="1827785" y="3520598"/>
                </a:lnTo>
                <a:lnTo>
                  <a:pt x="1827801" y="3520675"/>
                </a:lnTo>
                <a:lnTo>
                  <a:pt x="1807631" y="3521362"/>
                </a:lnTo>
                <a:lnTo>
                  <a:pt x="1807632" y="3521362"/>
                </a:lnTo>
                <a:cubicBezTo>
                  <a:pt x="1812872" y="3521641"/>
                  <a:pt x="1819287" y="3521700"/>
                  <a:pt x="1827802" y="3520675"/>
                </a:cubicBezTo>
                <a:lnTo>
                  <a:pt x="1827785" y="3520598"/>
                </a:lnTo>
                <a:lnTo>
                  <a:pt x="1824029" y="3502228"/>
                </a:lnTo>
                <a:lnTo>
                  <a:pt x="1822288" y="3494755"/>
                </a:lnTo>
                <a:lnTo>
                  <a:pt x="1820946" y="3477178"/>
                </a:lnTo>
                <a:lnTo>
                  <a:pt x="1825327" y="3458292"/>
                </a:lnTo>
                <a:close/>
                <a:moveTo>
                  <a:pt x="1754317" y="3446724"/>
                </a:moveTo>
                <a:cubicBezTo>
                  <a:pt x="1749282" y="3449875"/>
                  <a:pt x="1745213" y="3454515"/>
                  <a:pt x="1742299" y="3460995"/>
                </a:cubicBezTo>
                <a:cubicBezTo>
                  <a:pt x="1744830" y="3464723"/>
                  <a:pt x="1747551" y="3466161"/>
                  <a:pt x="1750310" y="3466022"/>
                </a:cubicBezTo>
                <a:lnTo>
                  <a:pt x="1750311" y="3466021"/>
                </a:lnTo>
                <a:lnTo>
                  <a:pt x="1750311" y="3466021"/>
                </a:lnTo>
                <a:lnTo>
                  <a:pt x="1750551" y="3465892"/>
                </a:lnTo>
                <a:lnTo>
                  <a:pt x="1758553" y="3461584"/>
                </a:lnTo>
                <a:lnTo>
                  <a:pt x="1758554" y="3461583"/>
                </a:lnTo>
                <a:lnTo>
                  <a:pt x="1750551" y="3465892"/>
                </a:lnTo>
                <a:lnTo>
                  <a:pt x="1750311" y="3466021"/>
                </a:lnTo>
                <a:lnTo>
                  <a:pt x="1742300" y="3460994"/>
                </a:lnTo>
                <a:close/>
                <a:moveTo>
                  <a:pt x="894897" y="3443980"/>
                </a:moveTo>
                <a:lnTo>
                  <a:pt x="894896" y="3443981"/>
                </a:lnTo>
                <a:cubicBezTo>
                  <a:pt x="893260" y="3445104"/>
                  <a:pt x="892323" y="3447302"/>
                  <a:pt x="892950" y="3451909"/>
                </a:cubicBezTo>
                <a:lnTo>
                  <a:pt x="892961" y="3451916"/>
                </a:lnTo>
                <a:lnTo>
                  <a:pt x="903027" y="3460642"/>
                </a:lnTo>
                <a:lnTo>
                  <a:pt x="907044" y="3461779"/>
                </a:lnTo>
                <a:lnTo>
                  <a:pt x="909483" y="3463487"/>
                </a:lnTo>
                <a:lnTo>
                  <a:pt x="913380" y="3463573"/>
                </a:lnTo>
                <a:lnTo>
                  <a:pt x="915925" y="3464293"/>
                </a:lnTo>
                <a:lnTo>
                  <a:pt x="916775" y="3463647"/>
                </a:lnTo>
                <a:lnTo>
                  <a:pt x="918914" y="3463694"/>
                </a:lnTo>
                <a:cubicBezTo>
                  <a:pt x="921781" y="3462712"/>
                  <a:pt x="924237" y="3460534"/>
                  <a:pt x="925875" y="3456730"/>
                </a:cubicBezTo>
                <a:lnTo>
                  <a:pt x="916775" y="3463647"/>
                </a:lnTo>
                <a:lnTo>
                  <a:pt x="913380" y="3463573"/>
                </a:lnTo>
                <a:lnTo>
                  <a:pt x="907044" y="3461779"/>
                </a:lnTo>
                <a:lnTo>
                  <a:pt x="892961" y="3451916"/>
                </a:lnTo>
                <a:lnTo>
                  <a:pt x="892951" y="3451908"/>
                </a:lnTo>
                <a:close/>
                <a:moveTo>
                  <a:pt x="1779362" y="3433119"/>
                </a:moveTo>
                <a:cubicBezTo>
                  <a:pt x="1777459" y="3435222"/>
                  <a:pt x="1776397" y="3439953"/>
                  <a:pt x="1776779" y="3448784"/>
                </a:cubicBezTo>
                <a:lnTo>
                  <a:pt x="1785849" y="3451328"/>
                </a:lnTo>
                <a:lnTo>
                  <a:pt x="1787677" y="3454307"/>
                </a:lnTo>
                <a:lnTo>
                  <a:pt x="1790674" y="3462366"/>
                </a:lnTo>
                <a:lnTo>
                  <a:pt x="1794923" y="3480744"/>
                </a:lnTo>
                <a:lnTo>
                  <a:pt x="1794938" y="3480816"/>
                </a:lnTo>
                <a:cubicBezTo>
                  <a:pt x="1796223" y="3485895"/>
                  <a:pt x="1797853" y="3490264"/>
                  <a:pt x="1800417" y="3492707"/>
                </a:cubicBezTo>
                <a:lnTo>
                  <a:pt x="1800417" y="3492704"/>
                </a:lnTo>
                <a:lnTo>
                  <a:pt x="1794939" y="3480815"/>
                </a:lnTo>
                <a:lnTo>
                  <a:pt x="1794923" y="3480744"/>
                </a:lnTo>
                <a:lnTo>
                  <a:pt x="1791529" y="3464664"/>
                </a:lnTo>
                <a:lnTo>
                  <a:pt x="1790674" y="3462366"/>
                </a:lnTo>
                <a:lnTo>
                  <a:pt x="1789496" y="3457271"/>
                </a:lnTo>
                <a:lnTo>
                  <a:pt x="1787677" y="3454307"/>
                </a:lnTo>
                <a:lnTo>
                  <a:pt x="1786653" y="3451553"/>
                </a:lnTo>
                <a:lnTo>
                  <a:pt x="1785849" y="3451328"/>
                </a:lnTo>
                <a:lnTo>
                  <a:pt x="1784793" y="3449605"/>
                </a:lnTo>
                <a:cubicBezTo>
                  <a:pt x="1782756" y="3448019"/>
                  <a:pt x="1780168" y="3447574"/>
                  <a:pt x="1776780" y="3448783"/>
                </a:cubicBezTo>
                <a:lnTo>
                  <a:pt x="1779363" y="3433119"/>
                </a:lnTo>
                <a:close/>
                <a:moveTo>
                  <a:pt x="905061" y="3426805"/>
                </a:moveTo>
                <a:lnTo>
                  <a:pt x="906154" y="3439441"/>
                </a:lnTo>
                <a:lnTo>
                  <a:pt x="906155" y="3439441"/>
                </a:lnTo>
                <a:lnTo>
                  <a:pt x="905062" y="3426806"/>
                </a:lnTo>
                <a:close/>
                <a:moveTo>
                  <a:pt x="1337648" y="3410789"/>
                </a:moveTo>
                <a:cubicBezTo>
                  <a:pt x="1335238" y="3418049"/>
                  <a:pt x="1332927" y="3425474"/>
                  <a:pt x="1338298" y="3426448"/>
                </a:cubicBezTo>
                <a:cubicBezTo>
                  <a:pt x="1335727" y="3435045"/>
                  <a:pt x="1311696" y="3442436"/>
                  <a:pt x="1303167" y="3423030"/>
                </a:cubicBezTo>
                <a:cubicBezTo>
                  <a:pt x="1310722" y="3403135"/>
                  <a:pt x="1326286" y="3431367"/>
                  <a:pt x="1337648" y="3410789"/>
                </a:cubicBezTo>
                <a:close/>
                <a:moveTo>
                  <a:pt x="1490645" y="3406944"/>
                </a:moveTo>
                <a:cubicBezTo>
                  <a:pt x="1484457" y="3414335"/>
                  <a:pt x="1482116" y="3427751"/>
                  <a:pt x="1483514" y="3447024"/>
                </a:cubicBezTo>
                <a:lnTo>
                  <a:pt x="1495909" y="3445797"/>
                </a:lnTo>
                <a:lnTo>
                  <a:pt x="1497564" y="3445633"/>
                </a:lnTo>
                <a:lnTo>
                  <a:pt x="1497563" y="3445633"/>
                </a:lnTo>
                <a:lnTo>
                  <a:pt x="1495909" y="3445797"/>
                </a:lnTo>
                <a:lnTo>
                  <a:pt x="1483515" y="3447023"/>
                </a:lnTo>
                <a:cubicBezTo>
                  <a:pt x="1482816" y="3437386"/>
                  <a:pt x="1483052" y="3429214"/>
                  <a:pt x="1484236" y="3422527"/>
                </a:cubicBezTo>
                <a:close/>
                <a:moveTo>
                  <a:pt x="1127380" y="3406295"/>
                </a:moveTo>
                <a:cubicBezTo>
                  <a:pt x="1133564" y="3440386"/>
                  <a:pt x="1107355" y="3446210"/>
                  <a:pt x="1097880" y="3433610"/>
                </a:cubicBezTo>
                <a:cubicBezTo>
                  <a:pt x="1105759" y="3421434"/>
                  <a:pt x="1116082" y="3412967"/>
                  <a:pt x="1127380" y="3406295"/>
                </a:cubicBezTo>
                <a:close/>
                <a:moveTo>
                  <a:pt x="502246" y="3398415"/>
                </a:moveTo>
                <a:cubicBezTo>
                  <a:pt x="520693" y="3402056"/>
                  <a:pt x="548646" y="3417598"/>
                  <a:pt x="558922" y="3416224"/>
                </a:cubicBezTo>
                <a:cubicBezTo>
                  <a:pt x="530464" y="3441458"/>
                  <a:pt x="516268" y="3434392"/>
                  <a:pt x="489243" y="3425081"/>
                </a:cubicBezTo>
                <a:cubicBezTo>
                  <a:pt x="483561" y="3410724"/>
                  <a:pt x="483934" y="3403142"/>
                  <a:pt x="487975" y="3399809"/>
                </a:cubicBezTo>
                <a:cubicBezTo>
                  <a:pt x="491005" y="3397310"/>
                  <a:pt x="496097" y="3397201"/>
                  <a:pt x="502246" y="3398415"/>
                </a:cubicBezTo>
                <a:close/>
                <a:moveTo>
                  <a:pt x="1514936" y="3356868"/>
                </a:moveTo>
                <a:lnTo>
                  <a:pt x="1514935" y="3356869"/>
                </a:lnTo>
                <a:lnTo>
                  <a:pt x="1536274" y="3363409"/>
                </a:lnTo>
                <a:cubicBezTo>
                  <a:pt x="1543164" y="3366042"/>
                  <a:pt x="1549627" y="3369566"/>
                  <a:pt x="1555049" y="3375297"/>
                </a:cubicBezTo>
                <a:lnTo>
                  <a:pt x="1555049" y="3375295"/>
                </a:lnTo>
                <a:lnTo>
                  <a:pt x="1536275" y="3363408"/>
                </a:lnTo>
                <a:cubicBezTo>
                  <a:pt x="1529385" y="3360775"/>
                  <a:pt x="1522067" y="3359033"/>
                  <a:pt x="1514936" y="3356868"/>
                </a:cubicBezTo>
                <a:close/>
                <a:moveTo>
                  <a:pt x="584931" y="3343740"/>
                </a:moveTo>
                <a:cubicBezTo>
                  <a:pt x="586782" y="3342989"/>
                  <a:pt x="586548" y="3344882"/>
                  <a:pt x="582526" y="3350490"/>
                </a:cubicBezTo>
                <a:cubicBezTo>
                  <a:pt x="573573" y="3363316"/>
                  <a:pt x="573963" y="3390765"/>
                  <a:pt x="557944" y="3392915"/>
                </a:cubicBezTo>
                <a:cubicBezTo>
                  <a:pt x="555063" y="3372036"/>
                  <a:pt x="579379" y="3345992"/>
                  <a:pt x="584931" y="3343740"/>
                </a:cubicBezTo>
                <a:close/>
                <a:moveTo>
                  <a:pt x="1049984" y="3329974"/>
                </a:moveTo>
                <a:cubicBezTo>
                  <a:pt x="1061248" y="3338571"/>
                  <a:pt x="1046891" y="3368361"/>
                  <a:pt x="1033833" y="3363347"/>
                </a:cubicBezTo>
                <a:cubicBezTo>
                  <a:pt x="1033604" y="3355826"/>
                  <a:pt x="1038848" y="3356640"/>
                  <a:pt x="1042235" y="3354394"/>
                </a:cubicBezTo>
                <a:cubicBezTo>
                  <a:pt x="1029437" y="3334564"/>
                  <a:pt x="1048289" y="3346286"/>
                  <a:pt x="1049984" y="3329974"/>
                </a:cubicBezTo>
                <a:close/>
                <a:moveTo>
                  <a:pt x="1591889" y="3327742"/>
                </a:moveTo>
                <a:lnTo>
                  <a:pt x="1574781" y="3339065"/>
                </a:lnTo>
                <a:lnTo>
                  <a:pt x="1568102" y="3344651"/>
                </a:lnTo>
                <a:lnTo>
                  <a:pt x="1574780" y="3339066"/>
                </a:lnTo>
                <a:lnTo>
                  <a:pt x="1574781" y="3339065"/>
                </a:lnTo>
                <a:lnTo>
                  <a:pt x="1591888" y="3327743"/>
                </a:lnTo>
                <a:close/>
                <a:moveTo>
                  <a:pt x="1604767" y="3306205"/>
                </a:moveTo>
                <a:lnTo>
                  <a:pt x="1604766" y="3306207"/>
                </a:lnTo>
                <a:lnTo>
                  <a:pt x="1601901" y="3316156"/>
                </a:lnTo>
                <a:cubicBezTo>
                  <a:pt x="1602172" y="3324798"/>
                  <a:pt x="1606134" y="3335472"/>
                  <a:pt x="1609757" y="3336252"/>
                </a:cubicBezTo>
                <a:lnTo>
                  <a:pt x="1609758" y="3336251"/>
                </a:lnTo>
                <a:lnTo>
                  <a:pt x="1604573" y="3329151"/>
                </a:lnTo>
                <a:cubicBezTo>
                  <a:pt x="1601618" y="3321459"/>
                  <a:pt x="1600340" y="3309835"/>
                  <a:pt x="1604767" y="3306205"/>
                </a:cubicBezTo>
                <a:close/>
                <a:moveTo>
                  <a:pt x="1560315" y="3301163"/>
                </a:moveTo>
                <a:lnTo>
                  <a:pt x="1547992" y="3310916"/>
                </a:lnTo>
                <a:cubicBezTo>
                  <a:pt x="1543595" y="3313435"/>
                  <a:pt x="1539112" y="3315021"/>
                  <a:pt x="1535156" y="3315062"/>
                </a:cubicBezTo>
                <a:lnTo>
                  <a:pt x="1547991" y="3310917"/>
                </a:lnTo>
                <a:cubicBezTo>
                  <a:pt x="1552388" y="3308397"/>
                  <a:pt x="1556700" y="3304942"/>
                  <a:pt x="1560315" y="3301163"/>
                </a:cubicBezTo>
                <a:close/>
                <a:moveTo>
                  <a:pt x="497613" y="3286205"/>
                </a:moveTo>
                <a:cubicBezTo>
                  <a:pt x="499953" y="3284595"/>
                  <a:pt x="502939" y="3285328"/>
                  <a:pt x="506115" y="3287223"/>
                </a:cubicBezTo>
                <a:cubicBezTo>
                  <a:pt x="512462" y="3291017"/>
                  <a:pt x="519569" y="3299467"/>
                  <a:pt x="523787" y="3303146"/>
                </a:cubicBezTo>
                <a:cubicBezTo>
                  <a:pt x="510599" y="3324602"/>
                  <a:pt x="510859" y="3285825"/>
                  <a:pt x="497965" y="3314313"/>
                </a:cubicBezTo>
                <a:cubicBezTo>
                  <a:pt x="498324" y="3305132"/>
                  <a:pt x="496468" y="3300541"/>
                  <a:pt x="492985" y="3299238"/>
                </a:cubicBezTo>
                <a:cubicBezTo>
                  <a:pt x="493578" y="3291766"/>
                  <a:pt x="495273" y="3287814"/>
                  <a:pt x="497613" y="3286205"/>
                </a:cubicBezTo>
                <a:close/>
                <a:moveTo>
                  <a:pt x="1660802" y="3283283"/>
                </a:moveTo>
                <a:cubicBezTo>
                  <a:pt x="1658320" y="3287735"/>
                  <a:pt x="1657404" y="3292100"/>
                  <a:pt x="1657307" y="3296349"/>
                </a:cubicBezTo>
                <a:lnTo>
                  <a:pt x="1658723" y="3308717"/>
                </a:lnTo>
                <a:lnTo>
                  <a:pt x="1658722" y="3308719"/>
                </a:lnTo>
                <a:cubicBezTo>
                  <a:pt x="1660306" y="3316696"/>
                  <a:pt x="1662169" y="3324096"/>
                  <a:pt x="1658327" y="3330690"/>
                </a:cubicBezTo>
                <a:lnTo>
                  <a:pt x="1651031" y="3323365"/>
                </a:lnTo>
                <a:lnTo>
                  <a:pt x="1648955" y="3311960"/>
                </a:lnTo>
                <a:lnTo>
                  <a:pt x="1647525" y="3304104"/>
                </a:lnTo>
                <a:lnTo>
                  <a:pt x="1647525" y="3304105"/>
                </a:lnTo>
                <a:lnTo>
                  <a:pt x="1648955" y="3311960"/>
                </a:lnTo>
                <a:lnTo>
                  <a:pt x="1651030" y="3323364"/>
                </a:lnTo>
                <a:lnTo>
                  <a:pt x="1651031" y="3323365"/>
                </a:lnTo>
                <a:lnTo>
                  <a:pt x="1651031" y="3323365"/>
                </a:lnTo>
                <a:cubicBezTo>
                  <a:pt x="1652955" y="3328539"/>
                  <a:pt x="1655511" y="3331724"/>
                  <a:pt x="1658327" y="3330691"/>
                </a:cubicBezTo>
                <a:cubicBezTo>
                  <a:pt x="1662170" y="3324097"/>
                  <a:pt x="1660306" y="3316697"/>
                  <a:pt x="1658723" y="3308720"/>
                </a:cubicBezTo>
                <a:lnTo>
                  <a:pt x="1658723" y="3308717"/>
                </a:lnTo>
                <a:close/>
                <a:moveTo>
                  <a:pt x="1538279" y="3283252"/>
                </a:moveTo>
                <a:cubicBezTo>
                  <a:pt x="1533501" y="3296300"/>
                  <a:pt x="1528222" y="3306047"/>
                  <a:pt x="1522752" y="3314116"/>
                </a:cubicBezTo>
                <a:lnTo>
                  <a:pt x="1522747" y="3314122"/>
                </a:lnTo>
                <a:lnTo>
                  <a:pt x="1497884" y="3344580"/>
                </a:lnTo>
                <a:lnTo>
                  <a:pt x="1493826" y="3350607"/>
                </a:lnTo>
                <a:lnTo>
                  <a:pt x="1490098" y="3355384"/>
                </a:lnTo>
                <a:lnTo>
                  <a:pt x="1489072" y="3357669"/>
                </a:lnTo>
                <a:lnTo>
                  <a:pt x="1486432" y="3361590"/>
                </a:lnTo>
                <a:lnTo>
                  <a:pt x="1476684" y="3385245"/>
                </a:lnTo>
                <a:lnTo>
                  <a:pt x="1476677" y="3385262"/>
                </a:lnTo>
                <a:cubicBezTo>
                  <a:pt x="1479624" y="3388509"/>
                  <a:pt x="1483216" y="3389699"/>
                  <a:pt x="1487015" y="3389322"/>
                </a:cubicBezTo>
                <a:lnTo>
                  <a:pt x="1487015" y="3389322"/>
                </a:lnTo>
                <a:lnTo>
                  <a:pt x="1487015" y="3389322"/>
                </a:lnTo>
                <a:lnTo>
                  <a:pt x="1488000" y="3388868"/>
                </a:lnTo>
                <a:lnTo>
                  <a:pt x="1498591" y="3383983"/>
                </a:lnTo>
                <a:lnTo>
                  <a:pt x="1498591" y="3383982"/>
                </a:lnTo>
                <a:lnTo>
                  <a:pt x="1488000" y="3388868"/>
                </a:lnTo>
                <a:lnTo>
                  <a:pt x="1487015" y="3389322"/>
                </a:lnTo>
                <a:lnTo>
                  <a:pt x="1476678" y="3385261"/>
                </a:lnTo>
                <a:lnTo>
                  <a:pt x="1476684" y="3385245"/>
                </a:lnTo>
                <a:lnTo>
                  <a:pt x="1489072" y="3357669"/>
                </a:lnTo>
                <a:lnTo>
                  <a:pt x="1493826" y="3350607"/>
                </a:lnTo>
                <a:lnTo>
                  <a:pt x="1506074" y="3334914"/>
                </a:lnTo>
                <a:lnTo>
                  <a:pt x="1522747" y="3314122"/>
                </a:lnTo>
                <a:lnTo>
                  <a:pt x="1522753" y="3314115"/>
                </a:lnTo>
                <a:close/>
                <a:moveTo>
                  <a:pt x="1103804" y="3252612"/>
                </a:moveTo>
                <a:cubicBezTo>
                  <a:pt x="1108299" y="3268566"/>
                  <a:pt x="1117969" y="3273970"/>
                  <a:pt x="1118718" y="3297741"/>
                </a:cubicBezTo>
                <a:cubicBezTo>
                  <a:pt x="1099343" y="3303959"/>
                  <a:pt x="1098204" y="3272637"/>
                  <a:pt x="1082641" y="3270945"/>
                </a:cubicBezTo>
                <a:cubicBezTo>
                  <a:pt x="1085864" y="3258994"/>
                  <a:pt x="1096218" y="3257822"/>
                  <a:pt x="1103804" y="3252612"/>
                </a:cubicBezTo>
                <a:close/>
                <a:moveTo>
                  <a:pt x="1580574" y="3246590"/>
                </a:moveTo>
                <a:cubicBezTo>
                  <a:pt x="1580688" y="3251913"/>
                  <a:pt x="1581236" y="3255499"/>
                  <a:pt x="1581890" y="3258139"/>
                </a:cubicBezTo>
                <a:lnTo>
                  <a:pt x="1581916" y="3258216"/>
                </a:lnTo>
                <a:lnTo>
                  <a:pt x="1583922" y="3264633"/>
                </a:lnTo>
                <a:lnTo>
                  <a:pt x="1584245" y="3267192"/>
                </a:lnTo>
                <a:lnTo>
                  <a:pt x="1581814" y="3277772"/>
                </a:lnTo>
                <a:lnTo>
                  <a:pt x="1581811" y="3277783"/>
                </a:lnTo>
                <a:lnTo>
                  <a:pt x="1587417" y="3273628"/>
                </a:lnTo>
                <a:lnTo>
                  <a:pt x="1593725" y="3268953"/>
                </a:lnTo>
                <a:lnTo>
                  <a:pt x="1608641" y="3266383"/>
                </a:lnTo>
                <a:cubicBezTo>
                  <a:pt x="1619226" y="3265741"/>
                  <a:pt x="1630735" y="3266229"/>
                  <a:pt x="1641009" y="3261759"/>
                </a:cubicBezTo>
                <a:lnTo>
                  <a:pt x="1641010" y="3261758"/>
                </a:lnTo>
                <a:lnTo>
                  <a:pt x="1608641" y="3266382"/>
                </a:lnTo>
                <a:cubicBezTo>
                  <a:pt x="1603349" y="3266703"/>
                  <a:pt x="1598287" y="3267307"/>
                  <a:pt x="1593725" y="3268953"/>
                </a:cubicBezTo>
                <a:lnTo>
                  <a:pt x="1593725" y="3268953"/>
                </a:lnTo>
                <a:lnTo>
                  <a:pt x="1593724" y="3268954"/>
                </a:lnTo>
                <a:lnTo>
                  <a:pt x="1587417" y="3273628"/>
                </a:lnTo>
                <a:lnTo>
                  <a:pt x="1581812" y="3277782"/>
                </a:lnTo>
                <a:lnTo>
                  <a:pt x="1581814" y="3277772"/>
                </a:lnTo>
                <a:lnTo>
                  <a:pt x="1584471" y="3268980"/>
                </a:lnTo>
                <a:lnTo>
                  <a:pt x="1584245" y="3267192"/>
                </a:lnTo>
                <a:lnTo>
                  <a:pt x="1584447" y="3266314"/>
                </a:lnTo>
                <a:lnTo>
                  <a:pt x="1583922" y="3264633"/>
                </a:lnTo>
                <a:lnTo>
                  <a:pt x="1583844" y="3264017"/>
                </a:lnTo>
                <a:lnTo>
                  <a:pt x="1581916" y="3258216"/>
                </a:lnTo>
                <a:lnTo>
                  <a:pt x="1581891" y="3258138"/>
                </a:lnTo>
                <a:lnTo>
                  <a:pt x="1580575" y="3246591"/>
                </a:lnTo>
                <a:close/>
                <a:moveTo>
                  <a:pt x="1374018" y="3225946"/>
                </a:moveTo>
                <a:cubicBezTo>
                  <a:pt x="1372128" y="3242552"/>
                  <a:pt x="1365876" y="3252322"/>
                  <a:pt x="1362556" y="3266580"/>
                </a:cubicBezTo>
                <a:cubicBezTo>
                  <a:pt x="1366624" y="3291458"/>
                  <a:pt x="1387592" y="3268470"/>
                  <a:pt x="1389319" y="3278889"/>
                </a:cubicBezTo>
                <a:cubicBezTo>
                  <a:pt x="1373201" y="3342771"/>
                  <a:pt x="1327717" y="3224644"/>
                  <a:pt x="1374018" y="3225946"/>
                </a:cubicBezTo>
                <a:close/>
                <a:moveTo>
                  <a:pt x="1330193" y="3223667"/>
                </a:moveTo>
                <a:cubicBezTo>
                  <a:pt x="1327783" y="3231027"/>
                  <a:pt x="1325503" y="3238287"/>
                  <a:pt x="1330842" y="3239296"/>
                </a:cubicBezTo>
                <a:cubicBezTo>
                  <a:pt x="1330452" y="3257628"/>
                  <a:pt x="1311894" y="3246166"/>
                  <a:pt x="1309061" y="3241999"/>
                </a:cubicBezTo>
                <a:cubicBezTo>
                  <a:pt x="1312284" y="3230015"/>
                  <a:pt x="1319316" y="3223896"/>
                  <a:pt x="1330193" y="3223667"/>
                </a:cubicBezTo>
                <a:close/>
                <a:moveTo>
                  <a:pt x="1205471" y="3218925"/>
                </a:moveTo>
                <a:cubicBezTo>
                  <a:pt x="1210714" y="3220962"/>
                  <a:pt x="1217452" y="3225799"/>
                  <a:pt x="1225058" y="3221516"/>
                </a:cubicBezTo>
                <a:cubicBezTo>
                  <a:pt x="1221280" y="3241933"/>
                  <a:pt x="1205942" y="3237373"/>
                  <a:pt x="1194874" y="3233107"/>
                </a:cubicBezTo>
                <a:cubicBezTo>
                  <a:pt x="1196484" y="3217643"/>
                  <a:pt x="1200230" y="3216887"/>
                  <a:pt x="1205471" y="3218925"/>
                </a:cubicBezTo>
                <a:close/>
                <a:moveTo>
                  <a:pt x="1044130" y="3217051"/>
                </a:moveTo>
                <a:cubicBezTo>
                  <a:pt x="1047531" y="3216608"/>
                  <a:pt x="1051664" y="3217321"/>
                  <a:pt x="1055721" y="3219066"/>
                </a:cubicBezTo>
                <a:cubicBezTo>
                  <a:pt x="1063836" y="3222553"/>
                  <a:pt x="1071651" y="3230165"/>
                  <a:pt x="1072710" y="3240892"/>
                </a:cubicBezTo>
                <a:cubicBezTo>
                  <a:pt x="1056138" y="3244215"/>
                  <a:pt x="1050960" y="3223961"/>
                  <a:pt x="1036927" y="3221975"/>
                </a:cubicBezTo>
                <a:cubicBezTo>
                  <a:pt x="1038059" y="3219094"/>
                  <a:pt x="1040728" y="3217494"/>
                  <a:pt x="1044130" y="3217051"/>
                </a:cubicBezTo>
                <a:close/>
                <a:moveTo>
                  <a:pt x="1693300" y="3211292"/>
                </a:moveTo>
                <a:lnTo>
                  <a:pt x="1693299" y="3211293"/>
                </a:lnTo>
                <a:cubicBezTo>
                  <a:pt x="1692209" y="3213865"/>
                  <a:pt x="1692083" y="3217929"/>
                  <a:pt x="1693458" y="3224320"/>
                </a:cubicBezTo>
                <a:cubicBezTo>
                  <a:pt x="1698260" y="3232100"/>
                  <a:pt x="1703495" y="3232442"/>
                  <a:pt x="1707553" y="3228368"/>
                </a:cubicBezTo>
                <a:lnTo>
                  <a:pt x="1707553" y="3228367"/>
                </a:lnTo>
                <a:lnTo>
                  <a:pt x="1700785" y="3230788"/>
                </a:lnTo>
                <a:cubicBezTo>
                  <a:pt x="1698369" y="3230239"/>
                  <a:pt x="1695860" y="3228209"/>
                  <a:pt x="1693459" y="3224319"/>
                </a:cubicBezTo>
                <a:close/>
                <a:moveTo>
                  <a:pt x="467287" y="3204246"/>
                </a:moveTo>
                <a:cubicBezTo>
                  <a:pt x="471082" y="3203001"/>
                  <a:pt x="476816" y="3204273"/>
                  <a:pt x="482775" y="3206797"/>
                </a:cubicBezTo>
                <a:cubicBezTo>
                  <a:pt x="494695" y="3211850"/>
                  <a:pt x="507524" y="3221910"/>
                  <a:pt x="507575" y="3226860"/>
                </a:cubicBezTo>
                <a:cubicBezTo>
                  <a:pt x="491557" y="3231546"/>
                  <a:pt x="471532" y="3200747"/>
                  <a:pt x="463424" y="3216800"/>
                </a:cubicBezTo>
                <a:cubicBezTo>
                  <a:pt x="461633" y="3209254"/>
                  <a:pt x="463491" y="3205491"/>
                  <a:pt x="467287" y="3204246"/>
                </a:cubicBezTo>
                <a:close/>
                <a:moveTo>
                  <a:pt x="1124525" y="3203150"/>
                </a:moveTo>
                <a:cubicBezTo>
                  <a:pt x="1126919" y="3201980"/>
                  <a:pt x="1129856" y="3202286"/>
                  <a:pt x="1132643" y="3203759"/>
                </a:cubicBezTo>
                <a:cubicBezTo>
                  <a:pt x="1138218" y="3206705"/>
                  <a:pt x="1143199" y="3214325"/>
                  <a:pt x="1142061" y="3224156"/>
                </a:cubicBezTo>
                <a:cubicBezTo>
                  <a:pt x="1127639" y="3238841"/>
                  <a:pt x="1128941" y="3224939"/>
                  <a:pt x="1119660" y="3211392"/>
                </a:cubicBezTo>
                <a:cubicBezTo>
                  <a:pt x="1120279" y="3206965"/>
                  <a:pt x="1122131" y="3204320"/>
                  <a:pt x="1124525" y="3203150"/>
                </a:cubicBezTo>
                <a:close/>
                <a:moveTo>
                  <a:pt x="1298121" y="3188631"/>
                </a:moveTo>
                <a:cubicBezTo>
                  <a:pt x="1304144" y="3198757"/>
                  <a:pt x="1318925" y="3190717"/>
                  <a:pt x="1324917" y="3200808"/>
                </a:cubicBezTo>
                <a:cubicBezTo>
                  <a:pt x="1323420" y="3226920"/>
                  <a:pt x="1308930" y="3214095"/>
                  <a:pt x="1299099" y="3211975"/>
                </a:cubicBezTo>
                <a:cubicBezTo>
                  <a:pt x="1299748" y="3230308"/>
                  <a:pt x="1307467" y="3233955"/>
                  <a:pt x="1305282" y="3258177"/>
                </a:cubicBezTo>
                <a:cubicBezTo>
                  <a:pt x="1289199" y="3271789"/>
                  <a:pt x="1303036" y="3223536"/>
                  <a:pt x="1286984" y="3237114"/>
                </a:cubicBezTo>
                <a:cubicBezTo>
                  <a:pt x="1281973" y="3207319"/>
                  <a:pt x="1305446" y="3221844"/>
                  <a:pt x="1298121" y="3188631"/>
                </a:cubicBezTo>
                <a:close/>
                <a:moveTo>
                  <a:pt x="1286082" y="3179053"/>
                </a:moveTo>
                <a:cubicBezTo>
                  <a:pt x="1288209" y="3179684"/>
                  <a:pt x="1290680" y="3182463"/>
                  <a:pt x="1293821" y="3189120"/>
                </a:cubicBezTo>
                <a:cubicBezTo>
                  <a:pt x="1293366" y="3198107"/>
                  <a:pt x="1289623" y="3194104"/>
                  <a:pt x="1289459" y="3189674"/>
                </a:cubicBezTo>
                <a:cubicBezTo>
                  <a:pt x="1271455" y="3186191"/>
                  <a:pt x="1290662" y="3240306"/>
                  <a:pt x="1269239" y="3231514"/>
                </a:cubicBezTo>
                <a:cubicBezTo>
                  <a:pt x="1272268" y="3208102"/>
                  <a:pt x="1272234" y="3206995"/>
                  <a:pt x="1267383" y="3184659"/>
                </a:cubicBezTo>
                <a:cubicBezTo>
                  <a:pt x="1273406" y="3191288"/>
                  <a:pt x="1276873" y="3185743"/>
                  <a:pt x="1280407" y="3181873"/>
                </a:cubicBezTo>
                <a:cubicBezTo>
                  <a:pt x="1282173" y="3179939"/>
                  <a:pt x="1283955" y="3178422"/>
                  <a:pt x="1286082" y="3179053"/>
                </a:cubicBezTo>
                <a:close/>
                <a:moveTo>
                  <a:pt x="1744155" y="3178732"/>
                </a:moveTo>
                <a:lnTo>
                  <a:pt x="1744155" y="3178733"/>
                </a:lnTo>
                <a:cubicBezTo>
                  <a:pt x="1762094" y="3175414"/>
                  <a:pt x="1771959" y="3188732"/>
                  <a:pt x="1792343" y="3180329"/>
                </a:cubicBezTo>
                <a:lnTo>
                  <a:pt x="1792342" y="3180328"/>
                </a:lnTo>
                <a:lnTo>
                  <a:pt x="1778737" y="3183157"/>
                </a:lnTo>
                <a:cubicBezTo>
                  <a:pt x="1774665" y="3183142"/>
                  <a:pt x="1770960" y="3182368"/>
                  <a:pt x="1767332" y="3181436"/>
                </a:cubicBezTo>
                <a:close/>
                <a:moveTo>
                  <a:pt x="1581846" y="3168118"/>
                </a:moveTo>
                <a:cubicBezTo>
                  <a:pt x="1578328" y="3169943"/>
                  <a:pt x="1577809" y="3176520"/>
                  <a:pt x="1573413" y="3176975"/>
                </a:cubicBezTo>
                <a:lnTo>
                  <a:pt x="1577959" y="3173061"/>
                </a:lnTo>
                <a:cubicBezTo>
                  <a:pt x="1579078" y="3171132"/>
                  <a:pt x="1580087" y="3169031"/>
                  <a:pt x="1581846" y="3168119"/>
                </a:cubicBezTo>
                <a:cubicBezTo>
                  <a:pt x="1591937" y="3217774"/>
                  <a:pt x="1622445" y="3141128"/>
                  <a:pt x="1635893" y="3208168"/>
                </a:cubicBezTo>
                <a:cubicBezTo>
                  <a:pt x="1652499" y="3209570"/>
                  <a:pt x="1655723" y="3190195"/>
                  <a:pt x="1665458" y="3180917"/>
                </a:cubicBezTo>
                <a:cubicBezTo>
                  <a:pt x="1666337" y="3193093"/>
                  <a:pt x="1665947" y="3208038"/>
                  <a:pt x="1675094" y="3203219"/>
                </a:cubicBezTo>
                <a:lnTo>
                  <a:pt x="1675094" y="3203218"/>
                </a:lnTo>
                <a:cubicBezTo>
                  <a:pt x="1665947" y="3208037"/>
                  <a:pt x="1666337" y="3193092"/>
                  <a:pt x="1665458" y="3180916"/>
                </a:cubicBezTo>
                <a:cubicBezTo>
                  <a:pt x="1655723" y="3190194"/>
                  <a:pt x="1652499" y="3209569"/>
                  <a:pt x="1635893" y="3208167"/>
                </a:cubicBezTo>
                <a:cubicBezTo>
                  <a:pt x="1622445" y="3141127"/>
                  <a:pt x="1591937" y="3217773"/>
                  <a:pt x="1581846" y="3168118"/>
                </a:cubicBezTo>
                <a:close/>
                <a:moveTo>
                  <a:pt x="1550666" y="3167145"/>
                </a:moveTo>
                <a:lnTo>
                  <a:pt x="1542630" y="3173118"/>
                </a:lnTo>
                <a:lnTo>
                  <a:pt x="1542610" y="3173134"/>
                </a:lnTo>
                <a:cubicBezTo>
                  <a:pt x="1545805" y="3169813"/>
                  <a:pt x="1548444" y="3167922"/>
                  <a:pt x="1550666" y="3167146"/>
                </a:cubicBezTo>
                <a:lnTo>
                  <a:pt x="1550669" y="3167146"/>
                </a:lnTo>
                <a:lnTo>
                  <a:pt x="1557691" y="3170824"/>
                </a:lnTo>
                <a:lnTo>
                  <a:pt x="1562254" y="3180038"/>
                </a:lnTo>
                <a:lnTo>
                  <a:pt x="1564579" y="3186513"/>
                </a:lnTo>
                <a:lnTo>
                  <a:pt x="1567174" y="3192519"/>
                </a:lnTo>
                <a:lnTo>
                  <a:pt x="1569954" y="3199880"/>
                </a:lnTo>
                <a:lnTo>
                  <a:pt x="1570476" y="3200158"/>
                </a:lnTo>
                <a:lnTo>
                  <a:pt x="1571133" y="3201680"/>
                </a:lnTo>
                <a:lnTo>
                  <a:pt x="1583333" y="3207025"/>
                </a:lnTo>
                <a:lnTo>
                  <a:pt x="1583343" y="3207030"/>
                </a:lnTo>
                <a:cubicBezTo>
                  <a:pt x="1584352" y="3200770"/>
                  <a:pt x="1584385" y="3196511"/>
                  <a:pt x="1583828" y="3193455"/>
                </a:cubicBezTo>
                <a:lnTo>
                  <a:pt x="1583343" y="3207029"/>
                </a:lnTo>
                <a:lnTo>
                  <a:pt x="1583333" y="3207025"/>
                </a:lnTo>
                <a:lnTo>
                  <a:pt x="1570476" y="3200158"/>
                </a:lnTo>
                <a:lnTo>
                  <a:pt x="1567174" y="3192519"/>
                </a:lnTo>
                <a:lnTo>
                  <a:pt x="1563123" y="3181792"/>
                </a:lnTo>
                <a:lnTo>
                  <a:pt x="1562254" y="3180038"/>
                </a:lnTo>
                <a:lnTo>
                  <a:pt x="1559237" y="3171634"/>
                </a:lnTo>
                <a:lnTo>
                  <a:pt x="1557691" y="3170824"/>
                </a:lnTo>
                <a:lnTo>
                  <a:pt x="1556218" y="3167850"/>
                </a:lnTo>
                <a:lnTo>
                  <a:pt x="1550669" y="3167146"/>
                </a:lnTo>
                <a:close/>
                <a:moveTo>
                  <a:pt x="1690658" y="3154186"/>
                </a:moveTo>
                <a:lnTo>
                  <a:pt x="1684911" y="3168984"/>
                </a:lnTo>
                <a:lnTo>
                  <a:pt x="1684902" y="3169002"/>
                </a:lnTo>
                <a:lnTo>
                  <a:pt x="1679580" y="3178983"/>
                </a:lnTo>
                <a:lnTo>
                  <a:pt x="1678907" y="3180784"/>
                </a:lnTo>
                <a:lnTo>
                  <a:pt x="1677455" y="3183637"/>
                </a:lnTo>
                <a:lnTo>
                  <a:pt x="1677271" y="3185161"/>
                </a:lnTo>
                <a:lnTo>
                  <a:pt x="1675897" y="3188840"/>
                </a:lnTo>
                <a:lnTo>
                  <a:pt x="1675094" y="3203217"/>
                </a:lnTo>
                <a:lnTo>
                  <a:pt x="1677271" y="3185161"/>
                </a:lnTo>
                <a:lnTo>
                  <a:pt x="1678907" y="3180784"/>
                </a:lnTo>
                <a:lnTo>
                  <a:pt x="1684902" y="3169002"/>
                </a:lnTo>
                <a:lnTo>
                  <a:pt x="1684911" y="3168985"/>
                </a:lnTo>
                <a:cubicBezTo>
                  <a:pt x="1686826" y="3165111"/>
                  <a:pt x="1688810" y="3160437"/>
                  <a:pt x="1690658" y="3154186"/>
                </a:cubicBezTo>
                <a:close/>
                <a:moveTo>
                  <a:pt x="1213268" y="3144679"/>
                </a:moveTo>
                <a:cubicBezTo>
                  <a:pt x="1204739" y="3160601"/>
                  <a:pt x="1201386" y="3184663"/>
                  <a:pt x="1198323" y="3209179"/>
                </a:cubicBezTo>
                <a:cubicBezTo>
                  <a:pt x="1190638" y="3199738"/>
                  <a:pt x="1182892" y="3190426"/>
                  <a:pt x="1167230" y="3197557"/>
                </a:cubicBezTo>
                <a:cubicBezTo>
                  <a:pt x="1182175" y="3181764"/>
                  <a:pt x="1199465" y="3176555"/>
                  <a:pt x="1213268" y="3144679"/>
                </a:cubicBezTo>
                <a:close/>
                <a:moveTo>
                  <a:pt x="472765" y="3121626"/>
                </a:moveTo>
                <a:cubicBezTo>
                  <a:pt x="478074" y="3157574"/>
                  <a:pt x="461044" y="3112346"/>
                  <a:pt x="460326" y="3138916"/>
                </a:cubicBezTo>
                <a:cubicBezTo>
                  <a:pt x="481034" y="3166591"/>
                  <a:pt x="506238" y="3100299"/>
                  <a:pt x="521603" y="3138916"/>
                </a:cubicBezTo>
                <a:cubicBezTo>
                  <a:pt x="501972" y="3130224"/>
                  <a:pt x="464367" y="3188632"/>
                  <a:pt x="446978" y="3132828"/>
                </a:cubicBezTo>
                <a:cubicBezTo>
                  <a:pt x="446848" y="3115538"/>
                  <a:pt x="465341" y="3127161"/>
                  <a:pt x="472765" y="3121626"/>
                </a:cubicBezTo>
                <a:close/>
                <a:moveTo>
                  <a:pt x="933344" y="3116880"/>
                </a:moveTo>
                <a:cubicBezTo>
                  <a:pt x="937086" y="3115732"/>
                  <a:pt x="941121" y="3116637"/>
                  <a:pt x="944727" y="3119301"/>
                </a:cubicBezTo>
                <a:cubicBezTo>
                  <a:pt x="951940" y="3124627"/>
                  <a:pt x="957433" y="3136994"/>
                  <a:pt x="955430" y="3154055"/>
                </a:cubicBezTo>
                <a:cubicBezTo>
                  <a:pt x="944132" y="3146371"/>
                  <a:pt x="939607" y="3124815"/>
                  <a:pt x="923718" y="3126770"/>
                </a:cubicBezTo>
                <a:cubicBezTo>
                  <a:pt x="926152" y="3121227"/>
                  <a:pt x="929601" y="3118028"/>
                  <a:pt x="933344" y="3116880"/>
                </a:cubicBezTo>
                <a:close/>
                <a:moveTo>
                  <a:pt x="1656344" y="3102982"/>
                </a:moveTo>
                <a:cubicBezTo>
                  <a:pt x="1651774" y="3108419"/>
                  <a:pt x="1647899" y="3114796"/>
                  <a:pt x="1645563" y="3120813"/>
                </a:cubicBezTo>
                <a:lnTo>
                  <a:pt x="1645586" y="3120807"/>
                </a:lnTo>
                <a:lnTo>
                  <a:pt x="1666053" y="3116368"/>
                </a:lnTo>
                <a:lnTo>
                  <a:pt x="1681154" y="3112032"/>
                </a:lnTo>
                <a:lnTo>
                  <a:pt x="1681168" y="3112028"/>
                </a:lnTo>
                <a:cubicBezTo>
                  <a:pt x="1684715" y="3111895"/>
                  <a:pt x="1688649" y="3112589"/>
                  <a:pt x="1693492" y="3114656"/>
                </a:cubicBezTo>
                <a:lnTo>
                  <a:pt x="1693491" y="3114655"/>
                </a:lnTo>
                <a:lnTo>
                  <a:pt x="1681169" y="3112027"/>
                </a:lnTo>
                <a:lnTo>
                  <a:pt x="1681154" y="3112032"/>
                </a:lnTo>
                <a:lnTo>
                  <a:pt x="1671164" y="3114364"/>
                </a:lnTo>
                <a:lnTo>
                  <a:pt x="1645586" y="3120807"/>
                </a:lnTo>
                <a:lnTo>
                  <a:pt x="1645564" y="3120812"/>
                </a:lnTo>
                <a:lnTo>
                  <a:pt x="1656345" y="3102982"/>
                </a:lnTo>
                <a:close/>
                <a:moveTo>
                  <a:pt x="6594197" y="3100069"/>
                </a:moveTo>
                <a:lnTo>
                  <a:pt x="6594196" y="3100070"/>
                </a:lnTo>
                <a:lnTo>
                  <a:pt x="6608280" y="3112102"/>
                </a:lnTo>
                <a:cubicBezTo>
                  <a:pt x="6613286" y="3112752"/>
                  <a:pt x="6618731" y="3110065"/>
                  <a:pt x="6624998" y="3104107"/>
                </a:cubicBezTo>
                <a:cubicBezTo>
                  <a:pt x="6628063" y="3113745"/>
                  <a:pt x="6631964" y="3121375"/>
                  <a:pt x="6636547" y="3127382"/>
                </a:cubicBezTo>
                <a:lnTo>
                  <a:pt x="6642038" y="3132135"/>
                </a:lnTo>
                <a:lnTo>
                  <a:pt x="6643916" y="3135223"/>
                </a:lnTo>
                <a:lnTo>
                  <a:pt x="6647322" y="3136708"/>
                </a:lnTo>
                <a:lnTo>
                  <a:pt x="6652188" y="3140920"/>
                </a:lnTo>
                <a:lnTo>
                  <a:pt x="6660295" y="3142365"/>
                </a:lnTo>
                <a:lnTo>
                  <a:pt x="6670991" y="3147028"/>
                </a:lnTo>
                <a:lnTo>
                  <a:pt x="6687276" y="3147172"/>
                </a:lnTo>
                <a:lnTo>
                  <a:pt x="6692022" y="3148018"/>
                </a:lnTo>
                <a:lnTo>
                  <a:pt x="6699973" y="3147284"/>
                </a:lnTo>
                <a:lnTo>
                  <a:pt x="6703085" y="3147312"/>
                </a:lnTo>
                <a:lnTo>
                  <a:pt x="6736956" y="3143873"/>
                </a:lnTo>
                <a:lnTo>
                  <a:pt x="6737057" y="3143864"/>
                </a:lnTo>
                <a:cubicBezTo>
                  <a:pt x="6752109" y="3142655"/>
                  <a:pt x="6766787" y="3142649"/>
                  <a:pt x="6779852" y="3146922"/>
                </a:cubicBezTo>
                <a:lnTo>
                  <a:pt x="6779852" y="3146921"/>
                </a:lnTo>
                <a:lnTo>
                  <a:pt x="6737058" y="3143863"/>
                </a:lnTo>
                <a:lnTo>
                  <a:pt x="6736956" y="3143873"/>
                </a:lnTo>
                <a:lnTo>
                  <a:pt x="6699973" y="3147284"/>
                </a:lnTo>
                <a:lnTo>
                  <a:pt x="6687276" y="3147172"/>
                </a:lnTo>
                <a:lnTo>
                  <a:pt x="6660295" y="3142365"/>
                </a:lnTo>
                <a:lnTo>
                  <a:pt x="6647322" y="3136708"/>
                </a:lnTo>
                <a:lnTo>
                  <a:pt x="6642038" y="3132135"/>
                </a:lnTo>
                <a:lnTo>
                  <a:pt x="6624999" y="3104106"/>
                </a:lnTo>
                <a:cubicBezTo>
                  <a:pt x="6612465" y="3116023"/>
                  <a:pt x="6603218" y="3114854"/>
                  <a:pt x="6594197" y="3100069"/>
                </a:cubicBezTo>
                <a:close/>
                <a:moveTo>
                  <a:pt x="1425398" y="3096537"/>
                </a:moveTo>
                <a:lnTo>
                  <a:pt x="1426308" y="3109577"/>
                </a:lnTo>
                <a:lnTo>
                  <a:pt x="1426309" y="3109576"/>
                </a:lnTo>
                <a:lnTo>
                  <a:pt x="1425399" y="3096537"/>
                </a:lnTo>
                <a:close/>
                <a:moveTo>
                  <a:pt x="6655180" y="3092255"/>
                </a:moveTo>
                <a:cubicBezTo>
                  <a:pt x="6651388" y="3094957"/>
                  <a:pt x="6646895" y="3096553"/>
                  <a:pt x="6642952" y="3098975"/>
                </a:cubicBezTo>
                <a:lnTo>
                  <a:pt x="6642951" y="3098975"/>
                </a:lnTo>
                <a:lnTo>
                  <a:pt x="6642951" y="3098975"/>
                </a:lnTo>
                <a:lnTo>
                  <a:pt x="6642356" y="3099753"/>
                </a:lnTo>
                <a:lnTo>
                  <a:pt x="6634017" y="3110653"/>
                </a:lnTo>
                <a:lnTo>
                  <a:pt x="6634018" y="3110653"/>
                </a:lnTo>
                <a:lnTo>
                  <a:pt x="6642356" y="3099753"/>
                </a:lnTo>
                <a:lnTo>
                  <a:pt x="6642951" y="3098975"/>
                </a:lnTo>
                <a:lnTo>
                  <a:pt x="6655180" y="3092256"/>
                </a:lnTo>
                <a:close/>
                <a:moveTo>
                  <a:pt x="6856335" y="3090140"/>
                </a:moveTo>
                <a:lnTo>
                  <a:pt x="6856334" y="3090141"/>
                </a:lnTo>
                <a:lnTo>
                  <a:pt x="6869333" y="3109748"/>
                </a:lnTo>
                <a:cubicBezTo>
                  <a:pt x="6873339" y="3116952"/>
                  <a:pt x="6877629" y="3123562"/>
                  <a:pt x="6884043" y="3125793"/>
                </a:cubicBezTo>
                <a:lnTo>
                  <a:pt x="6884043" y="3125792"/>
                </a:lnTo>
                <a:lnTo>
                  <a:pt x="6869334" y="3109748"/>
                </a:lnTo>
                <a:cubicBezTo>
                  <a:pt x="6865329" y="3102544"/>
                  <a:pt x="6861609" y="3094746"/>
                  <a:pt x="6856335" y="3090140"/>
                </a:cubicBezTo>
                <a:close/>
                <a:moveTo>
                  <a:pt x="1351615" y="3087873"/>
                </a:moveTo>
                <a:cubicBezTo>
                  <a:pt x="1345861" y="3090843"/>
                  <a:pt x="1341211" y="3096213"/>
                  <a:pt x="1338591" y="3105085"/>
                </a:cubicBezTo>
                <a:lnTo>
                  <a:pt x="1356867" y="3105640"/>
                </a:lnTo>
                <a:lnTo>
                  <a:pt x="1364782" y="3108635"/>
                </a:lnTo>
                <a:lnTo>
                  <a:pt x="1375018" y="3112915"/>
                </a:lnTo>
                <a:lnTo>
                  <a:pt x="1376871" y="3113466"/>
                </a:lnTo>
                <a:lnTo>
                  <a:pt x="1383959" y="3116425"/>
                </a:lnTo>
                <a:lnTo>
                  <a:pt x="1386618" y="3116364"/>
                </a:lnTo>
                <a:lnTo>
                  <a:pt x="1390134" y="3117409"/>
                </a:lnTo>
                <a:lnTo>
                  <a:pt x="1392022" y="3116241"/>
                </a:lnTo>
                <a:lnTo>
                  <a:pt x="1395818" y="3116154"/>
                </a:lnTo>
                <a:lnTo>
                  <a:pt x="1402560" y="3109720"/>
                </a:lnTo>
                <a:lnTo>
                  <a:pt x="1402559" y="3109720"/>
                </a:lnTo>
                <a:lnTo>
                  <a:pt x="1392022" y="3116241"/>
                </a:lnTo>
                <a:lnTo>
                  <a:pt x="1386618" y="3116364"/>
                </a:lnTo>
                <a:lnTo>
                  <a:pt x="1376871" y="3113466"/>
                </a:lnTo>
                <a:lnTo>
                  <a:pt x="1370271" y="3110712"/>
                </a:lnTo>
                <a:lnTo>
                  <a:pt x="1364782" y="3108635"/>
                </a:lnTo>
                <a:lnTo>
                  <a:pt x="1357680" y="3105665"/>
                </a:lnTo>
                <a:lnTo>
                  <a:pt x="1356867" y="3105640"/>
                </a:lnTo>
                <a:lnTo>
                  <a:pt x="1355050" y="3104953"/>
                </a:lnTo>
                <a:cubicBezTo>
                  <a:pt x="1349754" y="3103685"/>
                  <a:pt x="1344251" y="3103399"/>
                  <a:pt x="1338592" y="3105084"/>
                </a:cubicBezTo>
                <a:lnTo>
                  <a:pt x="1351616" y="3087873"/>
                </a:lnTo>
                <a:close/>
                <a:moveTo>
                  <a:pt x="1460292" y="3087056"/>
                </a:moveTo>
                <a:lnTo>
                  <a:pt x="1460291" y="3087057"/>
                </a:lnTo>
                <a:cubicBezTo>
                  <a:pt x="1455040" y="3092844"/>
                  <a:pt x="1450512" y="3100053"/>
                  <a:pt x="1448059" y="3106842"/>
                </a:cubicBezTo>
                <a:lnTo>
                  <a:pt x="1448067" y="3106839"/>
                </a:lnTo>
                <a:lnTo>
                  <a:pt x="1459715" y="3103796"/>
                </a:lnTo>
                <a:lnTo>
                  <a:pt x="1465878" y="3104362"/>
                </a:lnTo>
                <a:lnTo>
                  <a:pt x="1466820" y="3104403"/>
                </a:lnTo>
                <a:lnTo>
                  <a:pt x="1470911" y="3104901"/>
                </a:lnTo>
                <a:lnTo>
                  <a:pt x="1471445" y="3104603"/>
                </a:lnTo>
                <a:lnTo>
                  <a:pt x="1473253" y="3104682"/>
                </a:lnTo>
                <a:cubicBezTo>
                  <a:pt x="1475536" y="3104215"/>
                  <a:pt x="1477644" y="3102927"/>
                  <a:pt x="1479572" y="3100071"/>
                </a:cubicBezTo>
                <a:lnTo>
                  <a:pt x="1479572" y="3100070"/>
                </a:lnTo>
                <a:lnTo>
                  <a:pt x="1471445" y="3104603"/>
                </a:lnTo>
                <a:lnTo>
                  <a:pt x="1466820" y="3104403"/>
                </a:lnTo>
                <a:lnTo>
                  <a:pt x="1460388" y="3103620"/>
                </a:lnTo>
                <a:lnTo>
                  <a:pt x="1459715" y="3103796"/>
                </a:lnTo>
                <a:lnTo>
                  <a:pt x="1457472" y="3103590"/>
                </a:lnTo>
                <a:lnTo>
                  <a:pt x="1448067" y="3106839"/>
                </a:lnTo>
                <a:lnTo>
                  <a:pt x="1448060" y="3106841"/>
                </a:lnTo>
                <a:close/>
                <a:moveTo>
                  <a:pt x="1419000" y="3084098"/>
                </a:moveTo>
                <a:cubicBezTo>
                  <a:pt x="1416598" y="3086269"/>
                  <a:pt x="1414496" y="3091751"/>
                  <a:pt x="1412926" y="3103424"/>
                </a:cubicBezTo>
                <a:lnTo>
                  <a:pt x="1412927" y="3103424"/>
                </a:lnTo>
                <a:lnTo>
                  <a:pt x="1415652" y="3090198"/>
                </a:lnTo>
                <a:lnTo>
                  <a:pt x="1419001" y="3084098"/>
                </a:lnTo>
                <a:close/>
                <a:moveTo>
                  <a:pt x="1274828" y="3083163"/>
                </a:moveTo>
                <a:cubicBezTo>
                  <a:pt x="1271959" y="3085442"/>
                  <a:pt x="1270559" y="3092353"/>
                  <a:pt x="1273017" y="3105704"/>
                </a:cubicBezTo>
                <a:cubicBezTo>
                  <a:pt x="1289589" y="3093135"/>
                  <a:pt x="1295776" y="3106811"/>
                  <a:pt x="1307562" y="3093394"/>
                </a:cubicBezTo>
                <a:cubicBezTo>
                  <a:pt x="1312348" y="3103099"/>
                  <a:pt x="1312806" y="3121886"/>
                  <a:pt x="1321824" y="3122960"/>
                </a:cubicBezTo>
                <a:lnTo>
                  <a:pt x="1321824" y="3122958"/>
                </a:lnTo>
                <a:lnTo>
                  <a:pt x="1313107" y="3111413"/>
                </a:lnTo>
                <a:cubicBezTo>
                  <a:pt x="1311267" y="3105368"/>
                  <a:pt x="1309956" y="3098245"/>
                  <a:pt x="1307563" y="3093393"/>
                </a:cubicBezTo>
                <a:cubicBezTo>
                  <a:pt x="1295777" y="3106810"/>
                  <a:pt x="1289590" y="3093134"/>
                  <a:pt x="1273018" y="3105703"/>
                </a:cubicBezTo>
                <a:cubicBezTo>
                  <a:pt x="1271789" y="3099028"/>
                  <a:pt x="1271524" y="3093962"/>
                  <a:pt x="1271926" y="3090281"/>
                </a:cubicBezTo>
                <a:close/>
                <a:moveTo>
                  <a:pt x="175174" y="3081673"/>
                </a:moveTo>
                <a:cubicBezTo>
                  <a:pt x="183012" y="3082206"/>
                  <a:pt x="190443" y="3085290"/>
                  <a:pt x="195718" y="3086527"/>
                </a:cubicBezTo>
                <a:cubicBezTo>
                  <a:pt x="183213" y="3106548"/>
                  <a:pt x="158533" y="3093234"/>
                  <a:pt x="152185" y="3092126"/>
                </a:cubicBezTo>
                <a:cubicBezTo>
                  <a:pt x="159087" y="3083157"/>
                  <a:pt x="167335" y="3081140"/>
                  <a:pt x="175174" y="3081673"/>
                </a:cubicBezTo>
                <a:close/>
                <a:moveTo>
                  <a:pt x="6558413" y="3081253"/>
                </a:moveTo>
                <a:cubicBezTo>
                  <a:pt x="6565414" y="3108927"/>
                  <a:pt x="6580099" y="3120844"/>
                  <a:pt x="6595434" y="3131362"/>
                </a:cubicBezTo>
                <a:lnTo>
                  <a:pt x="6595434" y="3131360"/>
                </a:lnTo>
                <a:lnTo>
                  <a:pt x="6573799" y="3112740"/>
                </a:lnTo>
                <a:lnTo>
                  <a:pt x="6558414" y="3081253"/>
                </a:lnTo>
                <a:close/>
                <a:moveTo>
                  <a:pt x="304827" y="3080340"/>
                </a:moveTo>
                <a:cubicBezTo>
                  <a:pt x="308147" y="3114855"/>
                  <a:pt x="295417" y="3124296"/>
                  <a:pt x="275881" y="3123254"/>
                </a:cubicBezTo>
                <a:cubicBezTo>
                  <a:pt x="275915" y="3101732"/>
                  <a:pt x="310850" y="3114821"/>
                  <a:pt x="287701" y="3090434"/>
                </a:cubicBezTo>
                <a:cubicBezTo>
                  <a:pt x="288645" y="3079656"/>
                  <a:pt x="298346" y="3082555"/>
                  <a:pt x="304827" y="3080340"/>
                </a:cubicBezTo>
                <a:close/>
                <a:moveTo>
                  <a:pt x="6755828" y="3076689"/>
                </a:moveTo>
                <a:lnTo>
                  <a:pt x="6755827" y="3076690"/>
                </a:lnTo>
                <a:lnTo>
                  <a:pt x="6751266" y="3087858"/>
                </a:lnTo>
                <a:lnTo>
                  <a:pt x="6751266" y="3087859"/>
                </a:lnTo>
                <a:close/>
                <a:moveTo>
                  <a:pt x="1442456" y="3076204"/>
                </a:moveTo>
                <a:cubicBezTo>
                  <a:pt x="1441398" y="3080315"/>
                  <a:pt x="1440241" y="3083094"/>
                  <a:pt x="1439015" y="3084901"/>
                </a:cubicBezTo>
                <a:lnTo>
                  <a:pt x="1435155" y="3087765"/>
                </a:lnTo>
                <a:lnTo>
                  <a:pt x="1435156" y="3087765"/>
                </a:lnTo>
                <a:cubicBezTo>
                  <a:pt x="1436493" y="3087542"/>
                  <a:pt x="1437789" y="3086708"/>
                  <a:pt x="1439016" y="3084901"/>
                </a:cubicBezTo>
                <a:lnTo>
                  <a:pt x="1442456" y="3076205"/>
                </a:lnTo>
                <a:close/>
                <a:moveTo>
                  <a:pt x="1092636" y="3070272"/>
                </a:moveTo>
                <a:cubicBezTo>
                  <a:pt x="1101818" y="3066860"/>
                  <a:pt x="1112479" y="3068361"/>
                  <a:pt x="1118390" y="3070542"/>
                </a:cubicBezTo>
                <a:cubicBezTo>
                  <a:pt x="1106928" y="3084410"/>
                  <a:pt x="1088729" y="3087893"/>
                  <a:pt x="1075770" y="3099454"/>
                </a:cubicBezTo>
                <a:cubicBezTo>
                  <a:pt x="1075753" y="3082004"/>
                  <a:pt x="1083454" y="3073683"/>
                  <a:pt x="1092636" y="3070272"/>
                </a:cubicBezTo>
                <a:close/>
                <a:moveTo>
                  <a:pt x="6789815" y="3067316"/>
                </a:moveTo>
                <a:lnTo>
                  <a:pt x="6789814" y="3067317"/>
                </a:lnTo>
                <a:lnTo>
                  <a:pt x="6796416" y="3100046"/>
                </a:lnTo>
                <a:cubicBezTo>
                  <a:pt x="6799273" y="3109611"/>
                  <a:pt x="6803198" y="3116986"/>
                  <a:pt x="6809418" y="3119640"/>
                </a:cubicBezTo>
                <a:lnTo>
                  <a:pt x="6809419" y="3119639"/>
                </a:lnTo>
                <a:lnTo>
                  <a:pt x="6796417" y="3100046"/>
                </a:lnTo>
                <a:cubicBezTo>
                  <a:pt x="6793559" y="3090482"/>
                  <a:pt x="6791768" y="3078728"/>
                  <a:pt x="6789815" y="3067316"/>
                </a:cubicBezTo>
                <a:close/>
                <a:moveTo>
                  <a:pt x="754865" y="3062140"/>
                </a:moveTo>
                <a:lnTo>
                  <a:pt x="754864" y="3062141"/>
                </a:lnTo>
                <a:cubicBezTo>
                  <a:pt x="775606" y="3067969"/>
                  <a:pt x="802078" y="3077670"/>
                  <a:pt x="811813" y="3062660"/>
                </a:cubicBezTo>
                <a:lnTo>
                  <a:pt x="811812" y="3062659"/>
                </a:lnTo>
                <a:lnTo>
                  <a:pt x="801724" y="3069730"/>
                </a:lnTo>
                <a:cubicBezTo>
                  <a:pt x="797550" y="3070840"/>
                  <a:pt x="792680" y="3070852"/>
                  <a:pt x="787466" y="3070214"/>
                </a:cubicBezTo>
                <a:close/>
                <a:moveTo>
                  <a:pt x="912258" y="3057779"/>
                </a:moveTo>
                <a:lnTo>
                  <a:pt x="910816" y="3079230"/>
                </a:lnTo>
                <a:cubicBezTo>
                  <a:pt x="906687" y="3086505"/>
                  <a:pt x="897280" y="3081972"/>
                  <a:pt x="888935" y="3079105"/>
                </a:cubicBezTo>
                <a:lnTo>
                  <a:pt x="878006" y="3077737"/>
                </a:lnTo>
                <a:lnTo>
                  <a:pt x="878006" y="3077738"/>
                </a:lnTo>
                <a:cubicBezTo>
                  <a:pt x="889403" y="3073407"/>
                  <a:pt x="917727" y="3102679"/>
                  <a:pt x="912258" y="3057779"/>
                </a:cubicBezTo>
                <a:close/>
                <a:moveTo>
                  <a:pt x="2356173" y="3053575"/>
                </a:moveTo>
                <a:lnTo>
                  <a:pt x="2337825" y="3060135"/>
                </a:lnTo>
                <a:lnTo>
                  <a:pt x="2333976" y="3063215"/>
                </a:lnTo>
                <a:lnTo>
                  <a:pt x="2332449" y="3063878"/>
                </a:lnTo>
                <a:lnTo>
                  <a:pt x="2322771" y="3071266"/>
                </a:lnTo>
                <a:lnTo>
                  <a:pt x="2304541" y="3075779"/>
                </a:lnTo>
                <a:lnTo>
                  <a:pt x="2319813" y="3073524"/>
                </a:lnTo>
                <a:lnTo>
                  <a:pt x="2322771" y="3071266"/>
                </a:lnTo>
                <a:lnTo>
                  <a:pt x="2324421" y="3070858"/>
                </a:lnTo>
                <a:lnTo>
                  <a:pt x="2333976" y="3063215"/>
                </a:lnTo>
                <a:close/>
                <a:moveTo>
                  <a:pt x="1262109" y="3052142"/>
                </a:moveTo>
                <a:cubicBezTo>
                  <a:pt x="1261181" y="3059346"/>
                  <a:pt x="1261489" y="3063992"/>
                  <a:pt x="1262590" y="3066997"/>
                </a:cubicBezTo>
                <a:lnTo>
                  <a:pt x="1263799" y="3068155"/>
                </a:lnTo>
                <a:lnTo>
                  <a:pt x="1263940" y="3069489"/>
                </a:lnTo>
                <a:lnTo>
                  <a:pt x="1266425" y="3070670"/>
                </a:lnTo>
                <a:lnTo>
                  <a:pt x="1267827" y="3072013"/>
                </a:lnTo>
                <a:lnTo>
                  <a:pt x="1270130" y="3072430"/>
                </a:lnTo>
                <a:lnTo>
                  <a:pt x="1270171" y="3072449"/>
                </a:lnTo>
                <a:lnTo>
                  <a:pt x="1270274" y="3072456"/>
                </a:lnTo>
                <a:lnTo>
                  <a:pt x="1279770" y="3074175"/>
                </a:lnTo>
                <a:lnTo>
                  <a:pt x="1282181" y="3075579"/>
                </a:lnTo>
                <a:lnTo>
                  <a:pt x="1285455" y="3088412"/>
                </a:lnTo>
                <a:lnTo>
                  <a:pt x="1285457" y="3088413"/>
                </a:lnTo>
                <a:cubicBezTo>
                  <a:pt x="1285817" y="3082375"/>
                  <a:pt x="1285047" y="3078677"/>
                  <a:pt x="1283592" y="3076401"/>
                </a:cubicBezTo>
                <a:lnTo>
                  <a:pt x="1282181" y="3075579"/>
                </a:lnTo>
                <a:lnTo>
                  <a:pt x="1281922" y="3074565"/>
                </a:lnTo>
                <a:lnTo>
                  <a:pt x="1279770" y="3074175"/>
                </a:lnTo>
                <a:lnTo>
                  <a:pt x="1277609" y="3072916"/>
                </a:lnTo>
                <a:lnTo>
                  <a:pt x="1270274" y="3072456"/>
                </a:lnTo>
                <a:lnTo>
                  <a:pt x="1270130" y="3072430"/>
                </a:lnTo>
                <a:lnTo>
                  <a:pt x="1266425" y="3070670"/>
                </a:lnTo>
                <a:lnTo>
                  <a:pt x="1263799" y="3068155"/>
                </a:lnTo>
                <a:lnTo>
                  <a:pt x="1262110" y="3052142"/>
                </a:lnTo>
                <a:close/>
                <a:moveTo>
                  <a:pt x="2316615" y="3050710"/>
                </a:moveTo>
                <a:cubicBezTo>
                  <a:pt x="2302323" y="3052925"/>
                  <a:pt x="2300956" y="3075065"/>
                  <a:pt x="2301120" y="3099711"/>
                </a:cubicBezTo>
                <a:cubicBezTo>
                  <a:pt x="2306476" y="3103130"/>
                  <a:pt x="2311612" y="3103175"/>
                  <a:pt x="2316636" y="3101493"/>
                </a:cubicBezTo>
                <a:lnTo>
                  <a:pt x="2316637" y="3101493"/>
                </a:lnTo>
                <a:lnTo>
                  <a:pt x="2301121" y="3099711"/>
                </a:lnTo>
                <a:cubicBezTo>
                  <a:pt x="2301039" y="3087388"/>
                  <a:pt x="2301340" y="3075691"/>
                  <a:pt x="2303447" y="3066799"/>
                </a:cubicBezTo>
                <a:lnTo>
                  <a:pt x="2316615" y="3050711"/>
                </a:lnTo>
                <a:close/>
                <a:moveTo>
                  <a:pt x="6768559" y="3039758"/>
                </a:moveTo>
                <a:cubicBezTo>
                  <a:pt x="6765046" y="3039257"/>
                  <a:pt x="6761098" y="3042358"/>
                  <a:pt x="6758396" y="3047780"/>
                </a:cubicBezTo>
                <a:cubicBezTo>
                  <a:pt x="6761537" y="3065622"/>
                  <a:pt x="6765688" y="3075503"/>
                  <a:pt x="6770906" y="3078426"/>
                </a:cubicBezTo>
                <a:lnTo>
                  <a:pt x="6770907" y="3078426"/>
                </a:lnTo>
                <a:lnTo>
                  <a:pt x="6763873" y="3068698"/>
                </a:lnTo>
                <a:cubicBezTo>
                  <a:pt x="6761791" y="3063632"/>
                  <a:pt x="6759967" y="3056701"/>
                  <a:pt x="6758397" y="3047780"/>
                </a:cubicBezTo>
                <a:lnTo>
                  <a:pt x="6768559" y="3039759"/>
                </a:lnTo>
                <a:close/>
                <a:moveTo>
                  <a:pt x="6657474" y="3037299"/>
                </a:moveTo>
                <a:lnTo>
                  <a:pt x="6651758" y="3043673"/>
                </a:lnTo>
                <a:lnTo>
                  <a:pt x="6647251" y="3048699"/>
                </a:lnTo>
                <a:cubicBezTo>
                  <a:pt x="6643829" y="3054164"/>
                  <a:pt x="6640366" y="3061466"/>
                  <a:pt x="6636785" y="3071124"/>
                </a:cubicBezTo>
                <a:cubicBezTo>
                  <a:pt x="6639390" y="3071433"/>
                  <a:pt x="6642467" y="3070726"/>
                  <a:pt x="6645027" y="3071064"/>
                </a:cubicBezTo>
                <a:lnTo>
                  <a:pt x="6650167" y="3077278"/>
                </a:lnTo>
                <a:lnTo>
                  <a:pt x="6650169" y="3077279"/>
                </a:lnTo>
                <a:cubicBezTo>
                  <a:pt x="6649095" y="3068293"/>
                  <a:pt x="6641995" y="3071742"/>
                  <a:pt x="6636786" y="3071123"/>
                </a:cubicBezTo>
                <a:cubicBezTo>
                  <a:pt x="6640368" y="3061465"/>
                  <a:pt x="6643830" y="3054163"/>
                  <a:pt x="6647252" y="3048698"/>
                </a:cubicBezTo>
                <a:lnTo>
                  <a:pt x="6651758" y="3043673"/>
                </a:lnTo>
                <a:lnTo>
                  <a:pt x="6657474" y="3037300"/>
                </a:lnTo>
                <a:close/>
                <a:moveTo>
                  <a:pt x="869099" y="3029416"/>
                </a:moveTo>
                <a:lnTo>
                  <a:pt x="872406" y="3047099"/>
                </a:lnTo>
                <a:cubicBezTo>
                  <a:pt x="867895" y="3056523"/>
                  <a:pt x="862441" y="3057085"/>
                  <a:pt x="856996" y="3054521"/>
                </a:cubicBezTo>
                <a:lnTo>
                  <a:pt x="841638" y="3043193"/>
                </a:lnTo>
                <a:cubicBezTo>
                  <a:pt x="850591" y="3049346"/>
                  <a:pt x="863386" y="3065949"/>
                  <a:pt x="872407" y="3047100"/>
                </a:cubicBezTo>
                <a:cubicBezTo>
                  <a:pt x="873359" y="3038944"/>
                  <a:pt x="871865" y="3033151"/>
                  <a:pt x="869100" y="3029416"/>
                </a:cubicBezTo>
                <a:close/>
                <a:moveTo>
                  <a:pt x="4267620" y="3028863"/>
                </a:moveTo>
                <a:cubicBezTo>
                  <a:pt x="4251274" y="3023394"/>
                  <a:pt x="4251862" y="3069401"/>
                  <a:pt x="4264851" y="3068454"/>
                </a:cubicBezTo>
                <a:lnTo>
                  <a:pt x="4264851" y="3068453"/>
                </a:lnTo>
                <a:lnTo>
                  <a:pt x="4257506" y="3061898"/>
                </a:lnTo>
                <a:cubicBezTo>
                  <a:pt x="4254253" y="3053709"/>
                  <a:pt x="4254384" y="3039933"/>
                  <a:pt x="4258466" y="3032875"/>
                </a:cubicBezTo>
                <a:close/>
                <a:moveTo>
                  <a:pt x="135972" y="3015774"/>
                </a:moveTo>
                <a:cubicBezTo>
                  <a:pt x="148282" y="3012845"/>
                  <a:pt x="132783" y="3067480"/>
                  <a:pt x="150592" y="3053089"/>
                </a:cubicBezTo>
                <a:cubicBezTo>
                  <a:pt x="138741" y="3082490"/>
                  <a:pt x="125847" y="3042899"/>
                  <a:pt x="111097" y="3050320"/>
                </a:cubicBezTo>
                <a:cubicBezTo>
                  <a:pt x="116077" y="3033618"/>
                  <a:pt x="135189" y="3038958"/>
                  <a:pt x="135972" y="3015774"/>
                </a:cubicBezTo>
                <a:close/>
                <a:moveTo>
                  <a:pt x="170453" y="3003564"/>
                </a:moveTo>
                <a:cubicBezTo>
                  <a:pt x="174162" y="3001677"/>
                  <a:pt x="174715" y="3006008"/>
                  <a:pt x="175204" y="3010859"/>
                </a:cubicBezTo>
                <a:cubicBezTo>
                  <a:pt x="178103" y="3010370"/>
                  <a:pt x="180968" y="3010110"/>
                  <a:pt x="183866" y="3009721"/>
                </a:cubicBezTo>
                <a:cubicBezTo>
                  <a:pt x="182725" y="3020170"/>
                  <a:pt x="176702" y="3022939"/>
                  <a:pt x="176083" y="3034203"/>
                </a:cubicBezTo>
                <a:cubicBezTo>
                  <a:pt x="190378" y="3031991"/>
                  <a:pt x="191841" y="3009881"/>
                  <a:pt x="210338" y="3014117"/>
                </a:cubicBezTo>
                <a:cubicBezTo>
                  <a:pt x="207244" y="3021473"/>
                  <a:pt x="206366" y="3032415"/>
                  <a:pt x="207210" y="3045893"/>
                </a:cubicBezTo>
                <a:cubicBezTo>
                  <a:pt x="202978" y="3046218"/>
                  <a:pt x="203433" y="3036777"/>
                  <a:pt x="202195" y="3030948"/>
                </a:cubicBezTo>
                <a:cubicBezTo>
                  <a:pt x="181651" y="3038243"/>
                  <a:pt x="176965" y="3056053"/>
                  <a:pt x="158666" y="3036387"/>
                </a:cubicBezTo>
                <a:cubicBezTo>
                  <a:pt x="156581" y="3016068"/>
                  <a:pt x="175334" y="3028115"/>
                  <a:pt x="170453" y="3003564"/>
                </a:cubicBezTo>
                <a:close/>
                <a:moveTo>
                  <a:pt x="6760901" y="3000471"/>
                </a:moveTo>
                <a:cubicBezTo>
                  <a:pt x="6759870" y="3006936"/>
                  <a:pt x="6760182" y="3012141"/>
                  <a:pt x="6761292" y="3016461"/>
                </a:cubicBezTo>
                <a:lnTo>
                  <a:pt x="6762515" y="3018988"/>
                </a:lnTo>
                <a:lnTo>
                  <a:pt x="6762647" y="3020500"/>
                </a:lnTo>
                <a:lnTo>
                  <a:pt x="6764319" y="3022713"/>
                </a:lnTo>
                <a:lnTo>
                  <a:pt x="6766463" y="3027143"/>
                </a:lnTo>
                <a:lnTo>
                  <a:pt x="6775189" y="3038049"/>
                </a:lnTo>
                <a:lnTo>
                  <a:pt x="6776111" y="3053343"/>
                </a:lnTo>
                <a:lnTo>
                  <a:pt x="6776110" y="3053347"/>
                </a:lnTo>
                <a:lnTo>
                  <a:pt x="6776111" y="3053349"/>
                </a:lnTo>
                <a:lnTo>
                  <a:pt x="6776111" y="3053343"/>
                </a:lnTo>
                <a:lnTo>
                  <a:pt x="6778028" y="3041597"/>
                </a:lnTo>
                <a:lnTo>
                  <a:pt x="6775189" y="3038049"/>
                </a:lnTo>
                <a:lnTo>
                  <a:pt x="6775127" y="3037024"/>
                </a:lnTo>
                <a:lnTo>
                  <a:pt x="6764319" y="3022713"/>
                </a:lnTo>
                <a:lnTo>
                  <a:pt x="6762515" y="3018988"/>
                </a:lnTo>
                <a:lnTo>
                  <a:pt x="6760902" y="3000471"/>
                </a:lnTo>
                <a:close/>
                <a:moveTo>
                  <a:pt x="1071766" y="2998225"/>
                </a:moveTo>
                <a:cubicBezTo>
                  <a:pt x="1085180" y="3022936"/>
                  <a:pt x="1101622" y="3019487"/>
                  <a:pt x="1116567" y="3023818"/>
                </a:cubicBezTo>
                <a:cubicBezTo>
                  <a:pt x="1121257" y="3037686"/>
                  <a:pt x="1091856" y="3031827"/>
                  <a:pt x="1108462" y="3040455"/>
                </a:cubicBezTo>
                <a:cubicBezTo>
                  <a:pt x="1101916" y="3058917"/>
                  <a:pt x="1084236" y="3029222"/>
                  <a:pt x="1073003" y="3029352"/>
                </a:cubicBezTo>
                <a:cubicBezTo>
                  <a:pt x="1079679" y="3012941"/>
                  <a:pt x="1072221" y="3019517"/>
                  <a:pt x="1071766" y="2998225"/>
                </a:cubicBezTo>
                <a:close/>
                <a:moveTo>
                  <a:pt x="6817559" y="2997517"/>
                </a:moveTo>
                <a:cubicBezTo>
                  <a:pt x="6811200" y="2998908"/>
                  <a:pt x="6804846" y="3000948"/>
                  <a:pt x="6798513" y="3002633"/>
                </a:cubicBezTo>
                <a:lnTo>
                  <a:pt x="6779596" y="3005622"/>
                </a:lnTo>
                <a:cubicBezTo>
                  <a:pt x="6785870" y="3005648"/>
                  <a:pt x="6792181" y="3004318"/>
                  <a:pt x="6798514" y="3002633"/>
                </a:cubicBezTo>
                <a:lnTo>
                  <a:pt x="6817560" y="2997517"/>
                </a:lnTo>
                <a:close/>
                <a:moveTo>
                  <a:pt x="507021" y="2991911"/>
                </a:moveTo>
                <a:lnTo>
                  <a:pt x="502214" y="3009649"/>
                </a:lnTo>
                <a:cubicBezTo>
                  <a:pt x="496348" y="3019297"/>
                  <a:pt x="486378" y="3024154"/>
                  <a:pt x="479609" y="3021625"/>
                </a:cubicBezTo>
                <a:lnTo>
                  <a:pt x="472770" y="3011965"/>
                </a:lnTo>
                <a:lnTo>
                  <a:pt x="472770" y="3011966"/>
                </a:lnTo>
                <a:cubicBezTo>
                  <a:pt x="476253" y="3033099"/>
                  <a:pt x="507151" y="3019487"/>
                  <a:pt x="507021" y="2991911"/>
                </a:cubicBezTo>
                <a:close/>
                <a:moveTo>
                  <a:pt x="1123697" y="2983703"/>
                </a:moveTo>
                <a:cubicBezTo>
                  <a:pt x="1122494" y="3025509"/>
                  <a:pt x="1107809" y="2989206"/>
                  <a:pt x="1097909" y="2994840"/>
                </a:cubicBezTo>
                <a:cubicBezTo>
                  <a:pt x="1097749" y="2977550"/>
                  <a:pt x="1116242" y="2989107"/>
                  <a:pt x="1123697" y="2983703"/>
                </a:cubicBezTo>
                <a:close/>
                <a:moveTo>
                  <a:pt x="2243911" y="2981748"/>
                </a:moveTo>
                <a:cubicBezTo>
                  <a:pt x="2241990" y="2993241"/>
                  <a:pt x="2237922" y="3001578"/>
                  <a:pt x="2231800" y="3006723"/>
                </a:cubicBezTo>
                <a:cubicBezTo>
                  <a:pt x="2238247" y="3026193"/>
                  <a:pt x="2241795" y="3030066"/>
                  <a:pt x="2254200" y="3019517"/>
                </a:cubicBezTo>
                <a:cubicBezTo>
                  <a:pt x="2262438" y="3049308"/>
                  <a:pt x="2235478" y="3024662"/>
                  <a:pt x="2237724" y="3045141"/>
                </a:cubicBezTo>
                <a:cubicBezTo>
                  <a:pt x="2231082" y="3039087"/>
                  <a:pt x="2223466" y="3035180"/>
                  <a:pt x="2223466" y="3015675"/>
                </a:cubicBezTo>
                <a:cubicBezTo>
                  <a:pt x="2208292" y="3011768"/>
                  <a:pt x="2219166" y="3048040"/>
                  <a:pt x="2202594" y="3041822"/>
                </a:cubicBezTo>
                <a:cubicBezTo>
                  <a:pt x="2200478" y="3023913"/>
                  <a:pt x="2202040" y="3011802"/>
                  <a:pt x="2205393" y="3002293"/>
                </a:cubicBezTo>
                <a:cubicBezTo>
                  <a:pt x="2224409" y="3017986"/>
                  <a:pt x="2225418" y="2994512"/>
                  <a:pt x="2243911" y="2981748"/>
                </a:cubicBezTo>
                <a:close/>
                <a:moveTo>
                  <a:pt x="2274420" y="2977906"/>
                </a:moveTo>
                <a:cubicBezTo>
                  <a:pt x="2268622" y="2990571"/>
                  <a:pt x="2285098" y="3037491"/>
                  <a:pt x="2259150" y="3034592"/>
                </a:cubicBezTo>
                <a:cubicBezTo>
                  <a:pt x="2259051" y="3019911"/>
                  <a:pt x="2273346" y="3027366"/>
                  <a:pt x="2271292" y="3009522"/>
                </a:cubicBezTo>
                <a:cubicBezTo>
                  <a:pt x="2266147" y="2991094"/>
                  <a:pt x="2252638" y="3027301"/>
                  <a:pt x="2252929" y="2988390"/>
                </a:cubicBezTo>
                <a:cubicBezTo>
                  <a:pt x="2265464" y="2993176"/>
                  <a:pt x="2263771" y="2975889"/>
                  <a:pt x="2274420" y="2977906"/>
                </a:cubicBezTo>
                <a:close/>
                <a:moveTo>
                  <a:pt x="1688153" y="2974423"/>
                </a:moveTo>
                <a:cubicBezTo>
                  <a:pt x="1686297" y="2988619"/>
                  <a:pt x="1687210" y="3007112"/>
                  <a:pt x="1681023" y="3014568"/>
                </a:cubicBezTo>
                <a:cubicBezTo>
                  <a:pt x="1673728" y="2997216"/>
                  <a:pt x="1669855" y="3004053"/>
                  <a:pt x="1658882" y="3009457"/>
                </a:cubicBezTo>
                <a:cubicBezTo>
                  <a:pt x="1668129" y="2997052"/>
                  <a:pt x="1667151" y="2968629"/>
                  <a:pt x="1688153" y="2974423"/>
                </a:cubicBezTo>
                <a:close/>
                <a:moveTo>
                  <a:pt x="234857" y="2963422"/>
                </a:moveTo>
                <a:cubicBezTo>
                  <a:pt x="241440" y="2966726"/>
                  <a:pt x="242441" y="2981605"/>
                  <a:pt x="252599" y="2977452"/>
                </a:cubicBezTo>
                <a:cubicBezTo>
                  <a:pt x="239476" y="3007051"/>
                  <a:pt x="268487" y="3000570"/>
                  <a:pt x="275942" y="3013594"/>
                </a:cubicBezTo>
                <a:cubicBezTo>
                  <a:pt x="270213" y="3021114"/>
                  <a:pt x="258232" y="3023069"/>
                  <a:pt x="249474" y="3009167"/>
                </a:cubicBezTo>
                <a:cubicBezTo>
                  <a:pt x="240423" y="3016947"/>
                  <a:pt x="234885" y="3030330"/>
                  <a:pt x="238272" y="3057516"/>
                </a:cubicBezTo>
                <a:cubicBezTo>
                  <a:pt x="233094" y="3073209"/>
                  <a:pt x="230099" y="3013204"/>
                  <a:pt x="214959" y="3021408"/>
                </a:cubicBezTo>
                <a:cubicBezTo>
                  <a:pt x="220398" y="3004737"/>
                  <a:pt x="230263" y="3027106"/>
                  <a:pt x="240747" y="3010274"/>
                </a:cubicBezTo>
                <a:cubicBezTo>
                  <a:pt x="243352" y="2979537"/>
                  <a:pt x="221277" y="2999985"/>
                  <a:pt x="225867" y="2965111"/>
                </a:cubicBezTo>
                <a:cubicBezTo>
                  <a:pt x="229848" y="2962506"/>
                  <a:pt x="232663" y="2962321"/>
                  <a:pt x="234857" y="2963422"/>
                </a:cubicBezTo>
                <a:close/>
                <a:moveTo>
                  <a:pt x="7168053" y="2962736"/>
                </a:moveTo>
                <a:cubicBezTo>
                  <a:pt x="7174719" y="2962729"/>
                  <a:pt x="7182451" y="2966968"/>
                  <a:pt x="7184146" y="2969931"/>
                </a:cubicBezTo>
                <a:cubicBezTo>
                  <a:pt x="7184341" y="2987286"/>
                  <a:pt x="7165848" y="2975565"/>
                  <a:pt x="7158358" y="2981034"/>
                </a:cubicBezTo>
                <a:cubicBezTo>
                  <a:pt x="7155784" y="2967002"/>
                  <a:pt x="7161383" y="2962746"/>
                  <a:pt x="7168053" y="2962736"/>
                </a:cubicBezTo>
                <a:close/>
                <a:moveTo>
                  <a:pt x="1486021" y="2960879"/>
                </a:moveTo>
                <a:cubicBezTo>
                  <a:pt x="1495336" y="2962182"/>
                  <a:pt x="1482507" y="2988554"/>
                  <a:pt x="1473879" y="2986049"/>
                </a:cubicBezTo>
                <a:cubicBezTo>
                  <a:pt x="1475472" y="2999592"/>
                  <a:pt x="1482113" y="3002850"/>
                  <a:pt x="1491982" y="2999397"/>
                </a:cubicBezTo>
                <a:cubicBezTo>
                  <a:pt x="1491234" y="3007994"/>
                  <a:pt x="1483515" y="3005745"/>
                  <a:pt x="1483840" y="3016133"/>
                </a:cubicBezTo>
                <a:cubicBezTo>
                  <a:pt x="1472607" y="3016752"/>
                  <a:pt x="1476419" y="2986438"/>
                  <a:pt x="1465217" y="2987091"/>
                </a:cubicBezTo>
                <a:cubicBezTo>
                  <a:pt x="1462092" y="2962930"/>
                  <a:pt x="1484917" y="2978689"/>
                  <a:pt x="1486021" y="2960879"/>
                </a:cubicBezTo>
                <a:close/>
                <a:moveTo>
                  <a:pt x="601866" y="2956288"/>
                </a:moveTo>
                <a:cubicBezTo>
                  <a:pt x="614924" y="2963094"/>
                  <a:pt x="625244" y="2975529"/>
                  <a:pt x="646018" y="2966348"/>
                </a:cubicBezTo>
                <a:cubicBezTo>
                  <a:pt x="648492" y="2984776"/>
                  <a:pt x="625993" y="2964591"/>
                  <a:pt x="633872" y="2991452"/>
                </a:cubicBezTo>
                <a:cubicBezTo>
                  <a:pt x="622281" y="2997704"/>
                  <a:pt x="612091" y="2958763"/>
                  <a:pt x="607141" y="2979211"/>
                </a:cubicBezTo>
                <a:cubicBezTo>
                  <a:pt x="601962" y="2978558"/>
                  <a:pt x="602875" y="2965374"/>
                  <a:pt x="601866" y="2956288"/>
                </a:cubicBezTo>
                <a:close/>
                <a:moveTo>
                  <a:pt x="740763" y="2955793"/>
                </a:moveTo>
                <a:cubicBezTo>
                  <a:pt x="747480" y="2959529"/>
                  <a:pt x="752895" y="2989850"/>
                  <a:pt x="760856" y="2990704"/>
                </a:cubicBezTo>
                <a:cubicBezTo>
                  <a:pt x="761605" y="2981198"/>
                  <a:pt x="776191" y="2957560"/>
                  <a:pt x="768312" y="2958538"/>
                </a:cubicBezTo>
                <a:cubicBezTo>
                  <a:pt x="783356" y="2971203"/>
                  <a:pt x="841638" y="3047715"/>
                  <a:pt x="864688" y="2961922"/>
                </a:cubicBezTo>
                <a:cubicBezTo>
                  <a:pt x="869604" y="2982596"/>
                  <a:pt x="891877" y="2967555"/>
                  <a:pt x="888326" y="3005878"/>
                </a:cubicBezTo>
                <a:cubicBezTo>
                  <a:pt x="906757" y="2994386"/>
                  <a:pt x="916424" y="2976966"/>
                  <a:pt x="919128" y="3009786"/>
                </a:cubicBezTo>
                <a:cubicBezTo>
                  <a:pt x="942117" y="2989012"/>
                  <a:pt x="976563" y="3025055"/>
                  <a:pt x="979137" y="2978593"/>
                </a:cubicBezTo>
                <a:cubicBezTo>
                  <a:pt x="986070" y="2978528"/>
                  <a:pt x="1000984" y="3022580"/>
                  <a:pt x="1001243" y="2983639"/>
                </a:cubicBezTo>
                <a:cubicBezTo>
                  <a:pt x="1002645" y="3028443"/>
                  <a:pt x="1031133" y="3017470"/>
                  <a:pt x="1051028" y="3024242"/>
                </a:cubicBezTo>
                <a:cubicBezTo>
                  <a:pt x="1032436" y="3056118"/>
                  <a:pt x="999422" y="3006138"/>
                  <a:pt x="986623" y="3055988"/>
                </a:cubicBezTo>
                <a:cubicBezTo>
                  <a:pt x="966274" y="3058073"/>
                  <a:pt x="991019" y="3037525"/>
                  <a:pt x="989751" y="3024242"/>
                </a:cubicBezTo>
                <a:cubicBezTo>
                  <a:pt x="958395" y="3026846"/>
                  <a:pt x="939772" y="3024307"/>
                  <a:pt x="911673" y="3042020"/>
                </a:cubicBezTo>
                <a:cubicBezTo>
                  <a:pt x="940261" y="3053544"/>
                  <a:pt x="973015" y="3062076"/>
                  <a:pt x="1000594" y="3077704"/>
                </a:cubicBezTo>
                <a:cubicBezTo>
                  <a:pt x="997890" y="3095384"/>
                  <a:pt x="973599" y="3079690"/>
                  <a:pt x="980046" y="3111696"/>
                </a:cubicBezTo>
                <a:cubicBezTo>
                  <a:pt x="965983" y="3074710"/>
                  <a:pt x="928180" y="3121561"/>
                  <a:pt x="922188" y="3087799"/>
                </a:cubicBezTo>
                <a:cubicBezTo>
                  <a:pt x="914373" y="3087799"/>
                  <a:pt x="913399" y="3098413"/>
                  <a:pt x="905096" y="3097664"/>
                </a:cubicBezTo>
                <a:cubicBezTo>
                  <a:pt x="905517" y="3105249"/>
                  <a:pt x="910695" y="3103038"/>
                  <a:pt x="914148" y="3104436"/>
                </a:cubicBezTo>
                <a:cubicBezTo>
                  <a:pt x="900081" y="3130059"/>
                  <a:pt x="887417" y="3081092"/>
                  <a:pt x="869669" y="3086626"/>
                </a:cubicBezTo>
                <a:cubicBezTo>
                  <a:pt x="874488" y="3139176"/>
                  <a:pt x="834149" y="3102679"/>
                  <a:pt x="810282" y="3133317"/>
                </a:cubicBezTo>
                <a:cubicBezTo>
                  <a:pt x="810737" y="3119480"/>
                  <a:pt x="817054" y="3114595"/>
                  <a:pt x="827049" y="3115473"/>
                </a:cubicBezTo>
                <a:cubicBezTo>
                  <a:pt x="820472" y="3103817"/>
                  <a:pt x="805237" y="3109970"/>
                  <a:pt x="800027" y="3095548"/>
                </a:cubicBezTo>
                <a:cubicBezTo>
                  <a:pt x="783226" y="3134455"/>
                  <a:pt x="743990" y="3116027"/>
                  <a:pt x="723186" y="3144451"/>
                </a:cubicBezTo>
                <a:cubicBezTo>
                  <a:pt x="714719" y="3142239"/>
                  <a:pt x="704334" y="3144030"/>
                  <a:pt x="704823" y="3123257"/>
                </a:cubicBezTo>
                <a:cubicBezTo>
                  <a:pt x="689225" y="3121138"/>
                  <a:pt x="695248" y="3152364"/>
                  <a:pt x="679620" y="3150084"/>
                </a:cubicBezTo>
                <a:cubicBezTo>
                  <a:pt x="682354" y="3132374"/>
                  <a:pt x="694076" y="3128627"/>
                  <a:pt x="700164" y="3116092"/>
                </a:cubicBezTo>
                <a:cubicBezTo>
                  <a:pt x="682744" y="3085225"/>
                  <a:pt x="670893" y="3113552"/>
                  <a:pt x="651651" y="3106651"/>
                </a:cubicBezTo>
                <a:cubicBezTo>
                  <a:pt x="635828" y="3114335"/>
                  <a:pt x="654420" y="3129834"/>
                  <a:pt x="644520" y="3146666"/>
                </a:cubicBezTo>
                <a:cubicBezTo>
                  <a:pt x="639017" y="3129899"/>
                  <a:pt x="618309" y="3144550"/>
                  <a:pt x="621177" y="3110524"/>
                </a:cubicBezTo>
                <a:cubicBezTo>
                  <a:pt x="604895" y="3116646"/>
                  <a:pt x="601152" y="3124071"/>
                  <a:pt x="590374" y="3106681"/>
                </a:cubicBezTo>
                <a:cubicBezTo>
                  <a:pt x="584286" y="3111730"/>
                  <a:pt x="580215" y="3120098"/>
                  <a:pt x="578229" y="3131690"/>
                </a:cubicBezTo>
                <a:cubicBezTo>
                  <a:pt x="588617" y="3154350"/>
                  <a:pt x="602420" y="3120977"/>
                  <a:pt x="617399" y="3126675"/>
                </a:cubicBezTo>
                <a:cubicBezTo>
                  <a:pt x="594770" y="3165778"/>
                  <a:pt x="586012" y="3157051"/>
                  <a:pt x="560843" y="3133967"/>
                </a:cubicBezTo>
                <a:cubicBezTo>
                  <a:pt x="560778" y="3116745"/>
                  <a:pt x="571098" y="3115832"/>
                  <a:pt x="581975" y="3115538"/>
                </a:cubicBezTo>
                <a:cubicBezTo>
                  <a:pt x="571751" y="3087146"/>
                  <a:pt x="531962" y="3072266"/>
                  <a:pt x="524995" y="3114824"/>
                </a:cubicBezTo>
                <a:cubicBezTo>
                  <a:pt x="509725" y="3096362"/>
                  <a:pt x="486477" y="3100429"/>
                  <a:pt x="468080" y="3114236"/>
                </a:cubicBezTo>
                <a:cubicBezTo>
                  <a:pt x="454827" y="3110787"/>
                  <a:pt x="471597" y="3097045"/>
                  <a:pt x="466842" y="3083109"/>
                </a:cubicBezTo>
                <a:cubicBezTo>
                  <a:pt x="503244" y="3106716"/>
                  <a:pt x="523074" y="3084510"/>
                  <a:pt x="553354" y="3056412"/>
                </a:cubicBezTo>
                <a:cubicBezTo>
                  <a:pt x="544141" y="3094181"/>
                  <a:pt x="614272" y="3077410"/>
                  <a:pt x="623293" y="3055335"/>
                </a:cubicBezTo>
                <a:cubicBezTo>
                  <a:pt x="620719" y="3049377"/>
                  <a:pt x="618244" y="3043159"/>
                  <a:pt x="617984" y="3032415"/>
                </a:cubicBezTo>
                <a:cubicBezTo>
                  <a:pt x="597829" y="3070898"/>
                  <a:pt x="587444" y="3039935"/>
                  <a:pt x="571033" y="3062011"/>
                </a:cubicBezTo>
                <a:cubicBezTo>
                  <a:pt x="570739" y="3054196"/>
                  <a:pt x="570449" y="3046382"/>
                  <a:pt x="570124" y="3038534"/>
                </a:cubicBezTo>
                <a:cubicBezTo>
                  <a:pt x="544791" y="3037494"/>
                  <a:pt x="521737" y="3028733"/>
                  <a:pt x="519102" y="3076467"/>
                </a:cubicBezTo>
                <a:cubicBezTo>
                  <a:pt x="490384" y="3075359"/>
                  <a:pt x="502950" y="3034011"/>
                  <a:pt x="478075" y="3034630"/>
                </a:cubicBezTo>
                <a:cubicBezTo>
                  <a:pt x="457237" y="3058787"/>
                  <a:pt x="433924" y="3064845"/>
                  <a:pt x="418654" y="3081417"/>
                </a:cubicBezTo>
                <a:cubicBezTo>
                  <a:pt x="421194" y="3087440"/>
                  <a:pt x="423734" y="3093528"/>
                  <a:pt x="423929" y="3104142"/>
                </a:cubicBezTo>
                <a:cubicBezTo>
                  <a:pt x="435845" y="3103362"/>
                  <a:pt x="432232" y="3090144"/>
                  <a:pt x="441349" y="3101961"/>
                </a:cubicBezTo>
                <a:cubicBezTo>
                  <a:pt x="418165" y="3112219"/>
                  <a:pt x="383880" y="3115443"/>
                  <a:pt x="366723" y="3095907"/>
                </a:cubicBezTo>
                <a:cubicBezTo>
                  <a:pt x="350800" y="3100983"/>
                  <a:pt x="348131" y="3121203"/>
                  <a:pt x="346210" y="3129865"/>
                </a:cubicBezTo>
                <a:cubicBezTo>
                  <a:pt x="326315" y="3132958"/>
                  <a:pt x="336539" y="3108114"/>
                  <a:pt x="340351" y="3091511"/>
                </a:cubicBezTo>
                <a:cubicBezTo>
                  <a:pt x="368740" y="3085259"/>
                  <a:pt x="379487" y="3093432"/>
                  <a:pt x="401269" y="3083697"/>
                </a:cubicBezTo>
                <a:cubicBezTo>
                  <a:pt x="398989" y="3036093"/>
                  <a:pt x="361807" y="3043418"/>
                  <a:pt x="352462" y="3066407"/>
                </a:cubicBezTo>
                <a:cubicBezTo>
                  <a:pt x="346439" y="3064780"/>
                  <a:pt x="348066" y="3047360"/>
                  <a:pt x="346863" y="3035734"/>
                </a:cubicBezTo>
                <a:cubicBezTo>
                  <a:pt x="331036" y="3033324"/>
                  <a:pt x="324818" y="3036483"/>
                  <a:pt x="303036" y="3033618"/>
                </a:cubicBezTo>
                <a:cubicBezTo>
                  <a:pt x="302612" y="3023264"/>
                  <a:pt x="302223" y="3012845"/>
                  <a:pt x="301799" y="3002395"/>
                </a:cubicBezTo>
                <a:cubicBezTo>
                  <a:pt x="316709" y="2991518"/>
                  <a:pt x="320456" y="3010045"/>
                  <a:pt x="341588" y="3013009"/>
                </a:cubicBezTo>
                <a:cubicBezTo>
                  <a:pt x="352756" y="3009686"/>
                  <a:pt x="335107" y="3000245"/>
                  <a:pt x="340351" y="2981817"/>
                </a:cubicBezTo>
                <a:cubicBezTo>
                  <a:pt x="355521" y="2964852"/>
                  <a:pt x="364412" y="2993733"/>
                  <a:pt x="379552" y="2976836"/>
                </a:cubicBezTo>
                <a:cubicBezTo>
                  <a:pt x="373560" y="2991846"/>
                  <a:pt x="361479" y="2997476"/>
                  <a:pt x="354677" y="3011348"/>
                </a:cubicBezTo>
                <a:cubicBezTo>
                  <a:pt x="359398" y="3021343"/>
                  <a:pt x="366918" y="3025445"/>
                  <a:pt x="373040" y="3032480"/>
                </a:cubicBezTo>
                <a:cubicBezTo>
                  <a:pt x="381015" y="3020564"/>
                  <a:pt x="385250" y="3002751"/>
                  <a:pt x="397881" y="2997965"/>
                </a:cubicBezTo>
                <a:cubicBezTo>
                  <a:pt x="399932" y="2983738"/>
                  <a:pt x="383849" y="2967261"/>
                  <a:pt x="396319" y="2958993"/>
                </a:cubicBezTo>
                <a:cubicBezTo>
                  <a:pt x="398859" y="2964722"/>
                  <a:pt x="437052" y="2981068"/>
                  <a:pt x="444541" y="2960589"/>
                </a:cubicBezTo>
                <a:cubicBezTo>
                  <a:pt x="461698" y="2976638"/>
                  <a:pt x="447242" y="2989696"/>
                  <a:pt x="437411" y="3000734"/>
                </a:cubicBezTo>
                <a:cubicBezTo>
                  <a:pt x="444962" y="3023168"/>
                  <a:pt x="457076" y="3006333"/>
                  <a:pt x="467885" y="2996892"/>
                </a:cubicBezTo>
                <a:cubicBezTo>
                  <a:pt x="464726" y="2980873"/>
                  <a:pt x="454437" y="2973189"/>
                  <a:pt x="461961" y="2958405"/>
                </a:cubicBezTo>
                <a:cubicBezTo>
                  <a:pt x="476578" y="2987190"/>
                  <a:pt x="489861" y="2962086"/>
                  <a:pt x="514511" y="2959481"/>
                </a:cubicBezTo>
                <a:cubicBezTo>
                  <a:pt x="519331" y="2986114"/>
                  <a:pt x="538214" y="2983738"/>
                  <a:pt x="546842" y="3002491"/>
                </a:cubicBezTo>
                <a:cubicBezTo>
                  <a:pt x="561916" y="3001318"/>
                  <a:pt x="559835" y="2973773"/>
                  <a:pt x="571717" y="2967880"/>
                </a:cubicBezTo>
                <a:cubicBezTo>
                  <a:pt x="561363" y="3027366"/>
                  <a:pt x="704984" y="3030395"/>
                  <a:pt x="655428" y="2980808"/>
                </a:cubicBezTo>
                <a:cubicBezTo>
                  <a:pt x="640548" y="2962247"/>
                  <a:pt x="678317" y="2983803"/>
                  <a:pt x="672523" y="2970745"/>
                </a:cubicBezTo>
                <a:cubicBezTo>
                  <a:pt x="672913" y="2983478"/>
                  <a:pt x="680922" y="2995070"/>
                  <a:pt x="695573" y="2999072"/>
                </a:cubicBezTo>
                <a:cubicBezTo>
                  <a:pt x="706481" y="2999008"/>
                  <a:pt x="708662" y="2985430"/>
                  <a:pt x="711984" y="2973548"/>
                </a:cubicBezTo>
                <a:cubicBezTo>
                  <a:pt x="716380" y="2992660"/>
                  <a:pt x="732563" y="2987385"/>
                  <a:pt x="747474" y="2984651"/>
                </a:cubicBezTo>
                <a:cubicBezTo>
                  <a:pt x="749624" y="2963324"/>
                  <a:pt x="737868" y="2970779"/>
                  <a:pt x="733472" y="2962999"/>
                </a:cubicBezTo>
                <a:cubicBezTo>
                  <a:pt x="736142" y="2956258"/>
                  <a:pt x="738524" y="2954549"/>
                  <a:pt x="740763" y="2955793"/>
                </a:cubicBezTo>
                <a:close/>
                <a:moveTo>
                  <a:pt x="2107127" y="2952186"/>
                </a:moveTo>
                <a:cubicBezTo>
                  <a:pt x="2116308" y="2961302"/>
                  <a:pt x="2122851" y="2975888"/>
                  <a:pt x="2126403" y="2996726"/>
                </a:cubicBezTo>
                <a:cubicBezTo>
                  <a:pt x="2117870" y="3001775"/>
                  <a:pt x="2114681" y="2954985"/>
                  <a:pt x="2108364" y="2983443"/>
                </a:cubicBezTo>
                <a:cubicBezTo>
                  <a:pt x="2097456" y="2983573"/>
                  <a:pt x="2105988" y="2957135"/>
                  <a:pt x="2107127" y="2952186"/>
                </a:cubicBezTo>
                <a:close/>
                <a:moveTo>
                  <a:pt x="181785" y="2951718"/>
                </a:moveTo>
                <a:cubicBezTo>
                  <a:pt x="191154" y="2953318"/>
                  <a:pt x="201320" y="2958552"/>
                  <a:pt x="212488" y="2958993"/>
                </a:cubicBezTo>
                <a:cubicBezTo>
                  <a:pt x="200572" y="2980384"/>
                  <a:pt x="170682" y="2967097"/>
                  <a:pt x="155867" y="2966253"/>
                </a:cubicBezTo>
                <a:cubicBezTo>
                  <a:pt x="163842" y="2952156"/>
                  <a:pt x="172415" y="2950119"/>
                  <a:pt x="181785" y="2951718"/>
                </a:cubicBezTo>
                <a:close/>
                <a:moveTo>
                  <a:pt x="2028356" y="2946036"/>
                </a:moveTo>
                <a:cubicBezTo>
                  <a:pt x="2029687" y="2943809"/>
                  <a:pt x="2031037" y="2944560"/>
                  <a:pt x="2032460" y="2947164"/>
                </a:cubicBezTo>
                <a:cubicBezTo>
                  <a:pt x="2035308" y="2952374"/>
                  <a:pt x="2038459" y="2965001"/>
                  <a:pt x="2042366" y="2976052"/>
                </a:cubicBezTo>
                <a:cubicBezTo>
                  <a:pt x="2032046" y="2980643"/>
                  <a:pt x="2032405" y="2963094"/>
                  <a:pt x="2020291" y="2971137"/>
                </a:cubicBezTo>
                <a:cubicBezTo>
                  <a:pt x="2019252" y="2964560"/>
                  <a:pt x="2021723" y="2963517"/>
                  <a:pt x="2024362" y="2962769"/>
                </a:cubicBezTo>
                <a:cubicBezTo>
                  <a:pt x="2025713" y="2953466"/>
                  <a:pt x="2027025" y="2948263"/>
                  <a:pt x="2028356" y="2946036"/>
                </a:cubicBezTo>
                <a:close/>
                <a:moveTo>
                  <a:pt x="1984280" y="2944372"/>
                </a:moveTo>
                <a:cubicBezTo>
                  <a:pt x="1990337" y="2960312"/>
                  <a:pt x="1984998" y="2961522"/>
                  <a:pt x="1978014" y="2956538"/>
                </a:cubicBezTo>
                <a:lnTo>
                  <a:pt x="1975905" y="2953267"/>
                </a:lnTo>
                <a:close/>
                <a:moveTo>
                  <a:pt x="2083891" y="2930487"/>
                </a:moveTo>
                <a:cubicBezTo>
                  <a:pt x="2090770" y="2931080"/>
                  <a:pt x="2094445" y="2938285"/>
                  <a:pt x="2102113" y="2937211"/>
                </a:cubicBezTo>
                <a:cubicBezTo>
                  <a:pt x="2101754" y="2946358"/>
                  <a:pt x="2094429" y="2944731"/>
                  <a:pt x="2089417" y="2946553"/>
                </a:cubicBezTo>
                <a:cubicBezTo>
                  <a:pt x="2084368" y="2948509"/>
                  <a:pt x="2086259" y="2961303"/>
                  <a:pt x="2085965" y="2970519"/>
                </a:cubicBezTo>
                <a:cubicBezTo>
                  <a:pt x="2076393" y="2970615"/>
                  <a:pt x="2075840" y="2952122"/>
                  <a:pt x="2075676" y="2932651"/>
                </a:cubicBezTo>
                <a:cubicBezTo>
                  <a:pt x="2078948" y="2930827"/>
                  <a:pt x="2081598" y="2930290"/>
                  <a:pt x="2083891" y="2930487"/>
                </a:cubicBezTo>
                <a:close/>
                <a:moveTo>
                  <a:pt x="7126050" y="2925813"/>
                </a:moveTo>
                <a:cubicBezTo>
                  <a:pt x="7133684" y="2925406"/>
                  <a:pt x="7143474" y="2928856"/>
                  <a:pt x="7147774" y="2935415"/>
                </a:cubicBezTo>
                <a:cubicBezTo>
                  <a:pt x="7147251" y="2946781"/>
                  <a:pt x="7134880" y="2939876"/>
                  <a:pt x="7135369" y="2952674"/>
                </a:cubicBezTo>
                <a:cubicBezTo>
                  <a:pt x="7126122" y="2949547"/>
                  <a:pt x="7125664" y="2941732"/>
                  <a:pt x="7130060" y="2929915"/>
                </a:cubicBezTo>
                <a:cubicBezTo>
                  <a:pt x="7122964" y="2928480"/>
                  <a:pt x="7122864" y="2938119"/>
                  <a:pt x="7117296" y="2939357"/>
                </a:cubicBezTo>
                <a:cubicBezTo>
                  <a:pt x="7112948" y="2930486"/>
                  <a:pt x="7118421" y="2926220"/>
                  <a:pt x="7126050" y="2925813"/>
                </a:cubicBezTo>
                <a:close/>
                <a:moveTo>
                  <a:pt x="2014173" y="2924966"/>
                </a:moveTo>
                <a:cubicBezTo>
                  <a:pt x="2018210" y="2948343"/>
                  <a:pt x="2007531" y="2948702"/>
                  <a:pt x="2011633" y="2972145"/>
                </a:cubicBezTo>
                <a:cubicBezTo>
                  <a:pt x="1999748" y="2975434"/>
                  <a:pt x="2001734" y="2926203"/>
                  <a:pt x="2014173" y="2924966"/>
                </a:cubicBezTo>
                <a:close/>
                <a:moveTo>
                  <a:pt x="1965816" y="2923143"/>
                </a:moveTo>
                <a:cubicBezTo>
                  <a:pt x="1967356" y="2923022"/>
                  <a:pt x="1969031" y="2925192"/>
                  <a:pt x="1970565" y="2928518"/>
                </a:cubicBezTo>
                <a:lnTo>
                  <a:pt x="1975860" y="2953195"/>
                </a:lnTo>
                <a:lnTo>
                  <a:pt x="1961879" y="2931509"/>
                </a:lnTo>
                <a:cubicBezTo>
                  <a:pt x="1962872" y="2925674"/>
                  <a:pt x="1964276" y="2923263"/>
                  <a:pt x="1965816" y="2923143"/>
                </a:cubicBezTo>
                <a:close/>
                <a:moveTo>
                  <a:pt x="1423246" y="2921972"/>
                </a:moveTo>
                <a:cubicBezTo>
                  <a:pt x="1433177" y="2939621"/>
                  <a:pt x="1425591" y="2963354"/>
                  <a:pt x="1425397" y="2976607"/>
                </a:cubicBezTo>
                <a:cubicBezTo>
                  <a:pt x="1409310" y="2984551"/>
                  <a:pt x="1414718" y="2947955"/>
                  <a:pt x="1402343" y="2948184"/>
                </a:cubicBezTo>
                <a:cubicBezTo>
                  <a:pt x="1404917" y="2939881"/>
                  <a:pt x="1412079" y="2938804"/>
                  <a:pt x="1410123" y="2923599"/>
                </a:cubicBezTo>
                <a:cubicBezTo>
                  <a:pt x="1421031" y="2923439"/>
                  <a:pt x="1412468" y="2949842"/>
                  <a:pt x="1411364" y="2954921"/>
                </a:cubicBezTo>
                <a:cubicBezTo>
                  <a:pt x="1422987" y="2955769"/>
                  <a:pt x="1425267" y="2942226"/>
                  <a:pt x="1423246" y="2921972"/>
                </a:cubicBezTo>
                <a:close/>
                <a:moveTo>
                  <a:pt x="2153060" y="2915722"/>
                </a:moveTo>
                <a:cubicBezTo>
                  <a:pt x="2155944" y="2915643"/>
                  <a:pt x="2159005" y="2917853"/>
                  <a:pt x="2161830" y="2921418"/>
                </a:cubicBezTo>
                <a:cubicBezTo>
                  <a:pt x="2167484" y="2928549"/>
                  <a:pt x="2172198" y="2941101"/>
                  <a:pt x="2172670" y="2951602"/>
                </a:cubicBezTo>
                <a:cubicBezTo>
                  <a:pt x="2160883" y="2948020"/>
                  <a:pt x="2155253" y="2931413"/>
                  <a:pt x="2145354" y="2923763"/>
                </a:cubicBezTo>
                <a:cubicBezTo>
                  <a:pt x="2147470" y="2918171"/>
                  <a:pt x="2150177" y="2915802"/>
                  <a:pt x="2153060" y="2915722"/>
                </a:cubicBezTo>
                <a:close/>
                <a:moveTo>
                  <a:pt x="1374698" y="2912526"/>
                </a:moveTo>
                <a:cubicBezTo>
                  <a:pt x="1389124" y="2916403"/>
                  <a:pt x="1378899" y="2967356"/>
                  <a:pt x="1386485" y="2989302"/>
                </a:cubicBezTo>
                <a:cubicBezTo>
                  <a:pt x="1362327" y="2995065"/>
                  <a:pt x="1379583" y="2921284"/>
                  <a:pt x="1374698" y="2912526"/>
                </a:cubicBezTo>
                <a:close/>
                <a:moveTo>
                  <a:pt x="2818957" y="2906978"/>
                </a:moveTo>
                <a:cubicBezTo>
                  <a:pt x="2813083" y="2910630"/>
                  <a:pt x="2814054" y="2924885"/>
                  <a:pt x="2815592" y="2940072"/>
                </a:cubicBezTo>
                <a:lnTo>
                  <a:pt x="2815593" y="2940071"/>
                </a:lnTo>
                <a:lnTo>
                  <a:pt x="2814496" y="2919198"/>
                </a:lnTo>
                <a:close/>
                <a:moveTo>
                  <a:pt x="1934495" y="2903673"/>
                </a:moveTo>
                <a:cubicBezTo>
                  <a:pt x="1936970" y="2919756"/>
                  <a:pt x="1932314" y="2924740"/>
                  <a:pt x="1931371" y="2935450"/>
                </a:cubicBezTo>
                <a:cubicBezTo>
                  <a:pt x="1919745" y="2942614"/>
                  <a:pt x="1921960" y="2921058"/>
                  <a:pt x="1913332" y="2922070"/>
                </a:cubicBezTo>
                <a:cubicBezTo>
                  <a:pt x="1916590" y="2910055"/>
                  <a:pt x="1923621" y="2903933"/>
                  <a:pt x="1934495" y="2903673"/>
                </a:cubicBezTo>
                <a:close/>
                <a:moveTo>
                  <a:pt x="2490257" y="2903284"/>
                </a:moveTo>
                <a:cubicBezTo>
                  <a:pt x="2481301" y="2925879"/>
                  <a:pt x="2494684" y="2953554"/>
                  <a:pt x="2508915" y="2932227"/>
                </a:cubicBezTo>
                <a:cubicBezTo>
                  <a:pt x="2508945" y="2943364"/>
                  <a:pt x="2509044" y="2954433"/>
                  <a:pt x="2514189" y="2954986"/>
                </a:cubicBezTo>
                <a:cubicBezTo>
                  <a:pt x="2510572" y="2983249"/>
                  <a:pt x="2491720" y="2930275"/>
                  <a:pt x="2488076" y="2958374"/>
                </a:cubicBezTo>
                <a:cubicBezTo>
                  <a:pt x="2481725" y="2957331"/>
                  <a:pt x="2475377" y="2895535"/>
                  <a:pt x="2490257" y="2903284"/>
                </a:cubicBezTo>
                <a:close/>
                <a:moveTo>
                  <a:pt x="2744026" y="2902238"/>
                </a:moveTo>
                <a:lnTo>
                  <a:pt x="2736212" y="2926617"/>
                </a:lnTo>
                <a:cubicBezTo>
                  <a:pt x="2731987" y="2932242"/>
                  <a:pt x="2726215" y="2935482"/>
                  <a:pt x="2719117" y="2936687"/>
                </a:cubicBezTo>
                <a:lnTo>
                  <a:pt x="2717914" y="2905591"/>
                </a:lnTo>
                <a:cubicBezTo>
                  <a:pt x="2718273" y="2915946"/>
                  <a:pt x="2718727" y="2926430"/>
                  <a:pt x="2719117" y="2936688"/>
                </a:cubicBezTo>
                <a:cubicBezTo>
                  <a:pt x="2733313" y="2934278"/>
                  <a:pt x="2742204" y="2923729"/>
                  <a:pt x="2744026" y="2902238"/>
                </a:cubicBezTo>
                <a:close/>
                <a:moveTo>
                  <a:pt x="2113674" y="2896573"/>
                </a:moveTo>
                <a:cubicBezTo>
                  <a:pt x="2128424" y="2891366"/>
                  <a:pt x="2138583" y="2895694"/>
                  <a:pt x="2136662" y="2924966"/>
                </a:cubicBezTo>
                <a:cubicBezTo>
                  <a:pt x="2129367" y="2925875"/>
                  <a:pt x="2122141" y="2926757"/>
                  <a:pt x="2114911" y="2927765"/>
                </a:cubicBezTo>
                <a:cubicBezTo>
                  <a:pt x="2114487" y="2917281"/>
                  <a:pt x="2114063" y="2906862"/>
                  <a:pt x="2113674" y="2896573"/>
                </a:cubicBezTo>
                <a:close/>
                <a:moveTo>
                  <a:pt x="783158" y="2893969"/>
                </a:moveTo>
                <a:cubicBezTo>
                  <a:pt x="777917" y="2920180"/>
                  <a:pt x="774270" y="2914775"/>
                  <a:pt x="757664" y="2912950"/>
                </a:cubicBezTo>
                <a:cubicBezTo>
                  <a:pt x="752454" y="2885212"/>
                  <a:pt x="774369" y="2899831"/>
                  <a:pt x="783158" y="2893969"/>
                </a:cubicBezTo>
                <a:close/>
                <a:moveTo>
                  <a:pt x="1491947" y="2889673"/>
                </a:moveTo>
                <a:cubicBezTo>
                  <a:pt x="1482506" y="2916598"/>
                  <a:pt x="1477980" y="2912985"/>
                  <a:pt x="1489735" y="2944861"/>
                </a:cubicBezTo>
                <a:cubicBezTo>
                  <a:pt x="1482376" y="2947336"/>
                  <a:pt x="1477980" y="2932911"/>
                  <a:pt x="1476677" y="2946454"/>
                </a:cubicBezTo>
                <a:cubicBezTo>
                  <a:pt x="1471697" y="2945675"/>
                  <a:pt x="1473943" y="2938934"/>
                  <a:pt x="1476353" y="2938643"/>
                </a:cubicBezTo>
                <a:cubicBezTo>
                  <a:pt x="1476318" y="2919039"/>
                  <a:pt x="1468702" y="2915135"/>
                  <a:pt x="1462091" y="2909239"/>
                </a:cubicBezTo>
                <a:cubicBezTo>
                  <a:pt x="1471793" y="2888761"/>
                  <a:pt x="1473977" y="2884531"/>
                  <a:pt x="1491947" y="2889673"/>
                </a:cubicBezTo>
                <a:close/>
                <a:moveTo>
                  <a:pt x="2616488" y="2887099"/>
                </a:moveTo>
                <a:cubicBezTo>
                  <a:pt x="2619486" y="2911289"/>
                  <a:pt x="2608250" y="2913244"/>
                  <a:pt x="2595715" y="2913309"/>
                </a:cubicBezTo>
                <a:cubicBezTo>
                  <a:pt x="2593110" y="2889802"/>
                  <a:pt x="2609262" y="2895335"/>
                  <a:pt x="2616488" y="2887099"/>
                </a:cubicBezTo>
                <a:close/>
                <a:moveTo>
                  <a:pt x="1946643" y="2878734"/>
                </a:moveTo>
                <a:cubicBezTo>
                  <a:pt x="1958559" y="2885114"/>
                  <a:pt x="1971942" y="2888367"/>
                  <a:pt x="1974318" y="2914219"/>
                </a:cubicBezTo>
                <a:cubicBezTo>
                  <a:pt x="1963475" y="2896864"/>
                  <a:pt x="1959762" y="2904258"/>
                  <a:pt x="1943515" y="2910377"/>
                </a:cubicBezTo>
                <a:cubicBezTo>
                  <a:pt x="1942411" y="2896509"/>
                  <a:pt x="1948205" y="2893285"/>
                  <a:pt x="1946643" y="2878734"/>
                </a:cubicBezTo>
                <a:close/>
                <a:moveTo>
                  <a:pt x="2568010" y="2877626"/>
                </a:moveTo>
                <a:cubicBezTo>
                  <a:pt x="2577420" y="2882869"/>
                  <a:pt x="2581587" y="2917214"/>
                  <a:pt x="2574522" y="2931704"/>
                </a:cubicBezTo>
                <a:cubicBezTo>
                  <a:pt x="2570484" y="2927342"/>
                  <a:pt x="2566383" y="2923271"/>
                  <a:pt x="2565795" y="2932812"/>
                </a:cubicBezTo>
                <a:cubicBezTo>
                  <a:pt x="2563843" y="2926689"/>
                  <a:pt x="2569052" y="2892114"/>
                  <a:pt x="2568010" y="2877626"/>
                </a:cubicBezTo>
                <a:close/>
                <a:moveTo>
                  <a:pt x="854888" y="2874642"/>
                </a:moveTo>
                <a:cubicBezTo>
                  <a:pt x="863881" y="2873452"/>
                  <a:pt x="872243" y="2877058"/>
                  <a:pt x="870551" y="2890715"/>
                </a:cubicBezTo>
                <a:cubicBezTo>
                  <a:pt x="853585" y="2883031"/>
                  <a:pt x="849873" y="2900189"/>
                  <a:pt x="835417" y="2887328"/>
                </a:cubicBezTo>
                <a:cubicBezTo>
                  <a:pt x="836261" y="2881812"/>
                  <a:pt x="845891" y="2875828"/>
                  <a:pt x="854888" y="2874642"/>
                </a:cubicBezTo>
                <a:close/>
                <a:moveTo>
                  <a:pt x="585423" y="2872353"/>
                </a:moveTo>
                <a:cubicBezTo>
                  <a:pt x="566995" y="2892763"/>
                  <a:pt x="600337" y="2912168"/>
                  <a:pt x="574191" y="2920731"/>
                </a:cubicBezTo>
                <a:cubicBezTo>
                  <a:pt x="582559" y="2902303"/>
                  <a:pt x="567484" y="2884820"/>
                  <a:pt x="551172" y="2892210"/>
                </a:cubicBezTo>
                <a:cubicBezTo>
                  <a:pt x="550912" y="2869747"/>
                  <a:pt x="567809" y="2881436"/>
                  <a:pt x="585423" y="2872353"/>
                </a:cubicBezTo>
                <a:close/>
                <a:moveTo>
                  <a:pt x="1376633" y="2869178"/>
                </a:moveTo>
                <a:cubicBezTo>
                  <a:pt x="1386632" y="2871344"/>
                  <a:pt x="1396285" y="2877465"/>
                  <a:pt x="1390850" y="2879057"/>
                </a:cubicBezTo>
                <a:cubicBezTo>
                  <a:pt x="1374992" y="2874632"/>
                  <a:pt x="1370501" y="2899342"/>
                  <a:pt x="1360341" y="2883028"/>
                </a:cubicBezTo>
                <a:cubicBezTo>
                  <a:pt x="1356287" y="2868803"/>
                  <a:pt x="1366631" y="2867013"/>
                  <a:pt x="1376633" y="2869178"/>
                </a:cubicBezTo>
                <a:close/>
                <a:moveTo>
                  <a:pt x="2536914" y="2865972"/>
                </a:moveTo>
                <a:cubicBezTo>
                  <a:pt x="2539423" y="2884499"/>
                  <a:pt x="2529623" y="2883944"/>
                  <a:pt x="2534084" y="2905495"/>
                </a:cubicBezTo>
                <a:cubicBezTo>
                  <a:pt x="2530467" y="2901851"/>
                  <a:pt x="2526724" y="2898299"/>
                  <a:pt x="2520766" y="2899342"/>
                </a:cubicBezTo>
                <a:cubicBezTo>
                  <a:pt x="2526888" y="2889283"/>
                  <a:pt x="2524574" y="2866396"/>
                  <a:pt x="2536914" y="2865972"/>
                </a:cubicBezTo>
                <a:close/>
                <a:moveTo>
                  <a:pt x="2685580" y="2862715"/>
                </a:moveTo>
                <a:cubicBezTo>
                  <a:pt x="2693428" y="2868868"/>
                  <a:pt x="2708958" y="2859362"/>
                  <a:pt x="2708274" y="2883258"/>
                </a:cubicBezTo>
                <a:cubicBezTo>
                  <a:pt x="2695869" y="2886386"/>
                  <a:pt x="2684571" y="2887198"/>
                  <a:pt x="2685580" y="2862715"/>
                </a:cubicBezTo>
                <a:close/>
                <a:moveTo>
                  <a:pt x="2028482" y="2861279"/>
                </a:moveTo>
                <a:cubicBezTo>
                  <a:pt x="2047577" y="2861737"/>
                  <a:pt x="2072418" y="2884106"/>
                  <a:pt x="2086289" y="2868673"/>
                </a:cubicBezTo>
                <a:cubicBezTo>
                  <a:pt x="2082936" y="2880557"/>
                  <a:pt x="2080755" y="2894132"/>
                  <a:pt x="2069782" y="2894197"/>
                </a:cubicBezTo>
                <a:cubicBezTo>
                  <a:pt x="2060047" y="2866558"/>
                  <a:pt x="2026120" y="2888760"/>
                  <a:pt x="2011924" y="2870335"/>
                </a:cubicBezTo>
                <a:cubicBezTo>
                  <a:pt x="2016392" y="2863409"/>
                  <a:pt x="2022117" y="2861125"/>
                  <a:pt x="2028482" y="2861279"/>
                </a:cubicBezTo>
                <a:close/>
                <a:moveTo>
                  <a:pt x="1604538" y="2859622"/>
                </a:moveTo>
                <a:cubicBezTo>
                  <a:pt x="1602716" y="2880229"/>
                  <a:pt x="1607402" y="2887523"/>
                  <a:pt x="1618505" y="2881337"/>
                </a:cubicBezTo>
                <a:cubicBezTo>
                  <a:pt x="1614044" y="2915261"/>
                  <a:pt x="1595291" y="2879450"/>
                  <a:pt x="1587412" y="2869747"/>
                </a:cubicBezTo>
                <a:cubicBezTo>
                  <a:pt x="1588355" y="2858904"/>
                  <a:pt x="1598060" y="2861867"/>
                  <a:pt x="1604538" y="2859622"/>
                </a:cubicBezTo>
                <a:close/>
                <a:moveTo>
                  <a:pt x="2120804" y="2856432"/>
                </a:moveTo>
                <a:cubicBezTo>
                  <a:pt x="2121293" y="2877500"/>
                  <a:pt x="2112337" y="2895111"/>
                  <a:pt x="2104328" y="2881991"/>
                </a:cubicBezTo>
                <a:cubicBezTo>
                  <a:pt x="2102212" y="2861578"/>
                  <a:pt x="2112631" y="2860829"/>
                  <a:pt x="2120804" y="2856432"/>
                </a:cubicBezTo>
                <a:close/>
                <a:moveTo>
                  <a:pt x="2466294" y="2851546"/>
                </a:moveTo>
                <a:cubicBezTo>
                  <a:pt x="2488106" y="2855683"/>
                  <a:pt x="2480391" y="2871279"/>
                  <a:pt x="2494293" y="2894882"/>
                </a:cubicBezTo>
                <a:cubicBezTo>
                  <a:pt x="2484493" y="2872385"/>
                  <a:pt x="2476515" y="2898364"/>
                  <a:pt x="2463200" y="2883227"/>
                </a:cubicBezTo>
                <a:cubicBezTo>
                  <a:pt x="2460725" y="2867145"/>
                  <a:pt x="2465381" y="2862161"/>
                  <a:pt x="2466294" y="2851546"/>
                </a:cubicBezTo>
                <a:close/>
                <a:moveTo>
                  <a:pt x="1503443" y="2849106"/>
                </a:moveTo>
                <a:cubicBezTo>
                  <a:pt x="1519851" y="2859297"/>
                  <a:pt x="1493803" y="2862000"/>
                  <a:pt x="1500349" y="2880852"/>
                </a:cubicBezTo>
                <a:cubicBezTo>
                  <a:pt x="1488659" y="2887947"/>
                  <a:pt x="1490939" y="2866396"/>
                  <a:pt x="1482311" y="2867437"/>
                </a:cubicBezTo>
                <a:cubicBezTo>
                  <a:pt x="1486936" y="2842334"/>
                  <a:pt x="1503733" y="2881730"/>
                  <a:pt x="1503443" y="2849106"/>
                </a:cubicBezTo>
                <a:close/>
                <a:moveTo>
                  <a:pt x="1455174" y="2847299"/>
                </a:moveTo>
                <a:lnTo>
                  <a:pt x="1464861" y="2869682"/>
                </a:lnTo>
                <a:cubicBezTo>
                  <a:pt x="1458479" y="2874454"/>
                  <a:pt x="1456377" y="2870352"/>
                  <a:pt x="1455683" y="2863348"/>
                </a:cubicBezTo>
                <a:close/>
                <a:moveTo>
                  <a:pt x="1973644" y="2845191"/>
                </a:moveTo>
                <a:cubicBezTo>
                  <a:pt x="1981547" y="2846042"/>
                  <a:pt x="1993415" y="2865150"/>
                  <a:pt x="1997955" y="2848615"/>
                </a:cubicBezTo>
                <a:cubicBezTo>
                  <a:pt x="2013099" y="2854967"/>
                  <a:pt x="1985943" y="2852522"/>
                  <a:pt x="1994506" y="2872582"/>
                </a:cubicBezTo>
                <a:cubicBezTo>
                  <a:pt x="1985325" y="2866198"/>
                  <a:pt x="1976628" y="2858807"/>
                  <a:pt x="1967481" y="2852426"/>
                </a:cubicBezTo>
                <a:cubicBezTo>
                  <a:pt x="1968816" y="2846656"/>
                  <a:pt x="1971010" y="2844909"/>
                  <a:pt x="1973644" y="2845191"/>
                </a:cubicBezTo>
                <a:close/>
                <a:moveTo>
                  <a:pt x="1844634" y="2844675"/>
                </a:moveTo>
                <a:cubicBezTo>
                  <a:pt x="1847075" y="2860696"/>
                  <a:pt x="1842487" y="2865709"/>
                  <a:pt x="1841510" y="2876358"/>
                </a:cubicBezTo>
                <a:cubicBezTo>
                  <a:pt x="1830438" y="2876912"/>
                  <a:pt x="1824189" y="2867208"/>
                  <a:pt x="1822853" y="2847412"/>
                </a:cubicBezTo>
                <a:cubicBezTo>
                  <a:pt x="1830082" y="2846468"/>
                  <a:pt x="1837343" y="2845523"/>
                  <a:pt x="1844634" y="2844675"/>
                </a:cubicBezTo>
                <a:close/>
                <a:moveTo>
                  <a:pt x="2722518" y="2842623"/>
                </a:moveTo>
                <a:cubicBezTo>
                  <a:pt x="2732428" y="2846136"/>
                  <a:pt x="2740174" y="2878272"/>
                  <a:pt x="2759880" y="2860958"/>
                </a:cubicBezTo>
                <a:cubicBezTo>
                  <a:pt x="2748453" y="2904257"/>
                  <a:pt x="2729211" y="2848029"/>
                  <a:pt x="2711368" y="2851546"/>
                </a:cubicBezTo>
                <a:cubicBezTo>
                  <a:pt x="2715675" y="2843464"/>
                  <a:pt x="2719216" y="2841454"/>
                  <a:pt x="2722518" y="2842623"/>
                </a:cubicBezTo>
                <a:close/>
                <a:moveTo>
                  <a:pt x="1454931" y="2839597"/>
                </a:moveTo>
                <a:lnTo>
                  <a:pt x="1455174" y="2847299"/>
                </a:lnTo>
                <a:lnTo>
                  <a:pt x="1452593" y="2841332"/>
                </a:lnTo>
                <a:close/>
                <a:moveTo>
                  <a:pt x="1200863" y="2832825"/>
                </a:moveTo>
                <a:cubicBezTo>
                  <a:pt x="1199888" y="2854182"/>
                  <a:pt x="1181392" y="2867629"/>
                  <a:pt x="1171007" y="2852361"/>
                </a:cubicBezTo>
                <a:cubicBezTo>
                  <a:pt x="1181296" y="2836632"/>
                  <a:pt x="1190802" y="2855420"/>
                  <a:pt x="1200863" y="2832825"/>
                </a:cubicBezTo>
                <a:close/>
                <a:moveTo>
                  <a:pt x="1375645" y="2826251"/>
                </a:moveTo>
                <a:cubicBezTo>
                  <a:pt x="1386454" y="2823648"/>
                  <a:pt x="1389613" y="2836798"/>
                  <a:pt x="1398011" y="2838879"/>
                </a:cubicBezTo>
                <a:cubicBezTo>
                  <a:pt x="1395311" y="2857311"/>
                  <a:pt x="1371410" y="2850019"/>
                  <a:pt x="1375645" y="2826251"/>
                </a:cubicBezTo>
                <a:close/>
                <a:moveTo>
                  <a:pt x="709147" y="2825434"/>
                </a:moveTo>
                <a:cubicBezTo>
                  <a:pt x="714240" y="2829666"/>
                  <a:pt x="713659" y="2845656"/>
                  <a:pt x="720059" y="2847219"/>
                </a:cubicBezTo>
                <a:cubicBezTo>
                  <a:pt x="715827" y="2868678"/>
                  <a:pt x="697005" y="2850898"/>
                  <a:pt x="701695" y="2826092"/>
                </a:cubicBezTo>
                <a:cubicBezTo>
                  <a:pt x="705122" y="2823916"/>
                  <a:pt x="707450" y="2824022"/>
                  <a:pt x="709147" y="2825434"/>
                </a:cubicBezTo>
                <a:close/>
                <a:moveTo>
                  <a:pt x="1445585" y="2825142"/>
                </a:moveTo>
                <a:lnTo>
                  <a:pt x="1452593" y="2841332"/>
                </a:lnTo>
                <a:lnTo>
                  <a:pt x="1429468" y="2858482"/>
                </a:lnTo>
                <a:cubicBezTo>
                  <a:pt x="1432855" y="2844285"/>
                  <a:pt x="1444932" y="2843632"/>
                  <a:pt x="1445585" y="2825142"/>
                </a:cubicBezTo>
                <a:close/>
                <a:moveTo>
                  <a:pt x="1878820" y="2824689"/>
                </a:moveTo>
                <a:cubicBezTo>
                  <a:pt x="1877876" y="2835429"/>
                  <a:pt x="1868172" y="2832531"/>
                  <a:pt x="1861759" y="2834682"/>
                </a:cubicBezTo>
                <a:cubicBezTo>
                  <a:pt x="1857329" y="2860566"/>
                  <a:pt x="1876051" y="2838913"/>
                  <a:pt x="1871624" y="2864736"/>
                </a:cubicBezTo>
                <a:cubicBezTo>
                  <a:pt x="1861304" y="2869294"/>
                  <a:pt x="1861660" y="2851710"/>
                  <a:pt x="1849614" y="2859786"/>
                </a:cubicBezTo>
                <a:cubicBezTo>
                  <a:pt x="1851436" y="2847901"/>
                  <a:pt x="1855278" y="2839207"/>
                  <a:pt x="1857069" y="2827424"/>
                </a:cubicBezTo>
                <a:cubicBezTo>
                  <a:pt x="1864299" y="2826510"/>
                  <a:pt x="1871559" y="2825603"/>
                  <a:pt x="1878820" y="2824689"/>
                </a:cubicBezTo>
                <a:close/>
                <a:moveTo>
                  <a:pt x="2239313" y="2823685"/>
                </a:moveTo>
                <a:cubicBezTo>
                  <a:pt x="2247873" y="2823473"/>
                  <a:pt x="2257519" y="2827699"/>
                  <a:pt x="2259830" y="2830843"/>
                </a:cubicBezTo>
                <a:cubicBezTo>
                  <a:pt x="2250713" y="2853828"/>
                  <a:pt x="2236292" y="2823126"/>
                  <a:pt x="2225319" y="2843146"/>
                </a:cubicBezTo>
                <a:cubicBezTo>
                  <a:pt x="2223281" y="2828547"/>
                  <a:pt x="2230754" y="2823897"/>
                  <a:pt x="2239313" y="2823685"/>
                </a:cubicBezTo>
                <a:close/>
                <a:moveTo>
                  <a:pt x="1716806" y="2821854"/>
                </a:moveTo>
                <a:cubicBezTo>
                  <a:pt x="1712150" y="2831623"/>
                  <a:pt x="1712994" y="2849884"/>
                  <a:pt x="1714331" y="2869063"/>
                </a:cubicBezTo>
                <a:cubicBezTo>
                  <a:pt x="1708503" y="2869812"/>
                  <a:pt x="1702709" y="2870595"/>
                  <a:pt x="1696911" y="2871279"/>
                </a:cubicBezTo>
                <a:cubicBezTo>
                  <a:pt x="1704530" y="2856364"/>
                  <a:pt x="1706322" y="2832334"/>
                  <a:pt x="1716806" y="2821854"/>
                </a:cubicBezTo>
                <a:close/>
                <a:moveTo>
                  <a:pt x="2399448" y="2820876"/>
                </a:moveTo>
                <a:cubicBezTo>
                  <a:pt x="2401564" y="2820731"/>
                  <a:pt x="2402509" y="2823008"/>
                  <a:pt x="2403079" y="2826062"/>
                </a:cubicBezTo>
                <a:lnTo>
                  <a:pt x="2404348" y="2835063"/>
                </a:lnTo>
                <a:close/>
                <a:moveTo>
                  <a:pt x="2571216" y="2819855"/>
                </a:moveTo>
                <a:cubicBezTo>
                  <a:pt x="2575189" y="2819557"/>
                  <a:pt x="2580407" y="2819782"/>
                  <a:pt x="2587611" y="2820358"/>
                </a:cubicBezTo>
                <a:cubicBezTo>
                  <a:pt x="2594742" y="2824882"/>
                  <a:pt x="2548834" y="2847053"/>
                  <a:pt x="2549059" y="2840963"/>
                </a:cubicBezTo>
                <a:cubicBezTo>
                  <a:pt x="2558584" y="2826313"/>
                  <a:pt x="2559298" y="2820748"/>
                  <a:pt x="2571216" y="2819855"/>
                </a:cubicBezTo>
                <a:close/>
                <a:moveTo>
                  <a:pt x="1263334" y="2819168"/>
                </a:moveTo>
                <a:cubicBezTo>
                  <a:pt x="1273312" y="2816927"/>
                  <a:pt x="1292130" y="2845890"/>
                  <a:pt x="1280798" y="2861737"/>
                </a:cubicBezTo>
                <a:cubicBezTo>
                  <a:pt x="1270478" y="2857894"/>
                  <a:pt x="1275882" y="2821333"/>
                  <a:pt x="1257748" y="2833444"/>
                </a:cubicBezTo>
                <a:cubicBezTo>
                  <a:pt x="1257666" y="2824128"/>
                  <a:pt x="1260008" y="2819915"/>
                  <a:pt x="1263334" y="2819168"/>
                </a:cubicBezTo>
                <a:close/>
                <a:moveTo>
                  <a:pt x="2476511" y="2815345"/>
                </a:moveTo>
                <a:cubicBezTo>
                  <a:pt x="2482613" y="2812860"/>
                  <a:pt x="2489361" y="2814073"/>
                  <a:pt x="2491200" y="2817002"/>
                </a:cubicBezTo>
                <a:cubicBezTo>
                  <a:pt x="2486253" y="2828826"/>
                  <a:pt x="2476809" y="2833611"/>
                  <a:pt x="2465706" y="2835853"/>
                </a:cubicBezTo>
                <a:cubicBezTo>
                  <a:pt x="2464957" y="2824003"/>
                  <a:pt x="2470409" y="2817828"/>
                  <a:pt x="2476511" y="2815345"/>
                </a:cubicBezTo>
                <a:close/>
                <a:moveTo>
                  <a:pt x="1418850" y="2812901"/>
                </a:moveTo>
                <a:cubicBezTo>
                  <a:pt x="1424026" y="2813549"/>
                  <a:pt x="1423082" y="2826610"/>
                  <a:pt x="1424156" y="2835658"/>
                </a:cubicBezTo>
                <a:cubicBezTo>
                  <a:pt x="1412663" y="2823810"/>
                  <a:pt x="1403417" y="2842948"/>
                  <a:pt x="1420088" y="2844025"/>
                </a:cubicBezTo>
                <a:cubicBezTo>
                  <a:pt x="1414225" y="2881241"/>
                  <a:pt x="1403383" y="2835723"/>
                  <a:pt x="1401431" y="2815116"/>
                </a:cubicBezTo>
                <a:cubicBezTo>
                  <a:pt x="1408855" y="2813812"/>
                  <a:pt x="1412923" y="2819414"/>
                  <a:pt x="1415104" y="2829050"/>
                </a:cubicBezTo>
                <a:cubicBezTo>
                  <a:pt x="1419305" y="2828236"/>
                  <a:pt x="1418102" y="2819088"/>
                  <a:pt x="1418850" y="2812901"/>
                </a:cubicBezTo>
                <a:close/>
                <a:moveTo>
                  <a:pt x="1510604" y="2808958"/>
                </a:moveTo>
                <a:cubicBezTo>
                  <a:pt x="1508553" y="2815470"/>
                  <a:pt x="1506601" y="2822179"/>
                  <a:pt x="1507186" y="2832825"/>
                </a:cubicBezTo>
                <a:cubicBezTo>
                  <a:pt x="1493184" y="2825762"/>
                  <a:pt x="1495823" y="2836632"/>
                  <a:pt x="1485110" y="2827877"/>
                </a:cubicBezTo>
                <a:cubicBezTo>
                  <a:pt x="1490026" y="2816026"/>
                  <a:pt x="1499502" y="2811206"/>
                  <a:pt x="1510604" y="2808958"/>
                </a:cubicBezTo>
                <a:close/>
                <a:moveTo>
                  <a:pt x="2013813" y="2807461"/>
                </a:moveTo>
                <a:cubicBezTo>
                  <a:pt x="2017655" y="2812475"/>
                  <a:pt x="2032046" y="2850735"/>
                  <a:pt x="2031523" y="2812931"/>
                </a:cubicBezTo>
                <a:cubicBezTo>
                  <a:pt x="2042336" y="2816513"/>
                  <a:pt x="2035431" y="2852035"/>
                  <a:pt x="2024037" y="2845261"/>
                </a:cubicBezTo>
                <a:cubicBezTo>
                  <a:pt x="2026379" y="2820811"/>
                  <a:pt x="2011533" y="2831782"/>
                  <a:pt x="2013813" y="2807461"/>
                </a:cubicBezTo>
                <a:close/>
                <a:moveTo>
                  <a:pt x="1834695" y="2806851"/>
                </a:moveTo>
                <a:cubicBezTo>
                  <a:pt x="1838393" y="2807493"/>
                  <a:pt x="1841565" y="2809623"/>
                  <a:pt x="1843397" y="2813520"/>
                </a:cubicBezTo>
                <a:cubicBezTo>
                  <a:pt x="1836492" y="2837612"/>
                  <a:pt x="1828257" y="2832599"/>
                  <a:pt x="1809142" y="2833509"/>
                </a:cubicBezTo>
                <a:cubicBezTo>
                  <a:pt x="1808229" y="2822083"/>
                  <a:pt x="1814963" y="2813189"/>
                  <a:pt x="1822835" y="2809096"/>
                </a:cubicBezTo>
                <a:cubicBezTo>
                  <a:pt x="1826773" y="2807050"/>
                  <a:pt x="1830997" y="2806208"/>
                  <a:pt x="1834695" y="2806851"/>
                </a:cubicBezTo>
                <a:close/>
                <a:moveTo>
                  <a:pt x="2895668" y="2806657"/>
                </a:moveTo>
                <a:lnTo>
                  <a:pt x="2895667" y="2806658"/>
                </a:lnTo>
                <a:cubicBezTo>
                  <a:pt x="2894476" y="2810310"/>
                  <a:pt x="2893775" y="2814723"/>
                  <a:pt x="2893930" y="2820452"/>
                </a:cubicBezTo>
                <a:lnTo>
                  <a:pt x="2893931" y="2820452"/>
                </a:lnTo>
                <a:lnTo>
                  <a:pt x="2893931" y="2820452"/>
                </a:lnTo>
                <a:lnTo>
                  <a:pt x="2894834" y="2820334"/>
                </a:lnTo>
                <a:lnTo>
                  <a:pt x="2911384" y="2818175"/>
                </a:lnTo>
                <a:lnTo>
                  <a:pt x="2911383" y="2818173"/>
                </a:lnTo>
                <a:lnTo>
                  <a:pt x="2894834" y="2820334"/>
                </a:lnTo>
                <a:lnTo>
                  <a:pt x="2893931" y="2820452"/>
                </a:lnTo>
                <a:close/>
                <a:moveTo>
                  <a:pt x="1541080" y="2805086"/>
                </a:moveTo>
                <a:cubicBezTo>
                  <a:pt x="1546094" y="2805962"/>
                  <a:pt x="1543849" y="2812640"/>
                  <a:pt x="1541374" y="2812865"/>
                </a:cubicBezTo>
                <a:cubicBezTo>
                  <a:pt x="1543944" y="2818828"/>
                  <a:pt x="1546453" y="2824947"/>
                  <a:pt x="1546648" y="2835692"/>
                </a:cubicBezTo>
                <a:cubicBezTo>
                  <a:pt x="1534763" y="2836506"/>
                  <a:pt x="1538475" y="2849819"/>
                  <a:pt x="1529263" y="2837904"/>
                </a:cubicBezTo>
                <a:cubicBezTo>
                  <a:pt x="1524473" y="2813258"/>
                  <a:pt x="1543230" y="2825407"/>
                  <a:pt x="1541080" y="2805086"/>
                </a:cubicBezTo>
                <a:close/>
                <a:moveTo>
                  <a:pt x="1733573" y="2803976"/>
                </a:moveTo>
                <a:cubicBezTo>
                  <a:pt x="1742395" y="2819247"/>
                  <a:pt x="1740314" y="2843666"/>
                  <a:pt x="1756267" y="2824687"/>
                </a:cubicBezTo>
                <a:cubicBezTo>
                  <a:pt x="1752719" y="2841028"/>
                  <a:pt x="1740279" y="2843632"/>
                  <a:pt x="1726442" y="2844090"/>
                </a:cubicBezTo>
                <a:cubicBezTo>
                  <a:pt x="1727710" y="2828951"/>
                  <a:pt x="1738259" y="2828368"/>
                  <a:pt x="1733573" y="2803976"/>
                </a:cubicBezTo>
                <a:close/>
                <a:moveTo>
                  <a:pt x="2398570" y="2797469"/>
                </a:moveTo>
                <a:cubicBezTo>
                  <a:pt x="2407003" y="2803685"/>
                  <a:pt x="2420351" y="2836502"/>
                  <a:pt x="2424976" y="2801957"/>
                </a:cubicBezTo>
                <a:cubicBezTo>
                  <a:pt x="2430511" y="2812966"/>
                  <a:pt x="2438294" y="2819315"/>
                  <a:pt x="2439627" y="2839238"/>
                </a:cubicBezTo>
                <a:cubicBezTo>
                  <a:pt x="2425315" y="2832233"/>
                  <a:pt x="2415347" y="2853062"/>
                  <a:pt x="2407150" y="2843172"/>
                </a:cubicBezTo>
                <a:lnTo>
                  <a:pt x="2404498" y="2835499"/>
                </a:lnTo>
                <a:lnTo>
                  <a:pt x="2404464" y="2835882"/>
                </a:lnTo>
                <a:lnTo>
                  <a:pt x="2404349" y="2835063"/>
                </a:lnTo>
                <a:lnTo>
                  <a:pt x="2404497" y="2835495"/>
                </a:lnTo>
                <a:lnTo>
                  <a:pt x="2406193" y="2817400"/>
                </a:lnTo>
                <a:cubicBezTo>
                  <a:pt x="2402494" y="2812047"/>
                  <a:pt x="2397233" y="2806454"/>
                  <a:pt x="2398570" y="2797469"/>
                </a:cubicBezTo>
                <a:close/>
                <a:moveTo>
                  <a:pt x="2065780" y="2792942"/>
                </a:moveTo>
                <a:cubicBezTo>
                  <a:pt x="2056923" y="2810526"/>
                  <a:pt x="2068805" y="2814918"/>
                  <a:pt x="2067632" y="2839696"/>
                </a:cubicBezTo>
                <a:cubicBezTo>
                  <a:pt x="2064279" y="2844287"/>
                  <a:pt x="2060895" y="2848682"/>
                  <a:pt x="2054872" y="2849171"/>
                </a:cubicBezTo>
                <a:cubicBezTo>
                  <a:pt x="2046664" y="2844124"/>
                  <a:pt x="2057117" y="2840414"/>
                  <a:pt x="2063270" y="2840214"/>
                </a:cubicBezTo>
                <a:cubicBezTo>
                  <a:pt x="2065615" y="2802870"/>
                  <a:pt x="2051744" y="2820062"/>
                  <a:pt x="2048944" y="2810851"/>
                </a:cubicBezTo>
                <a:cubicBezTo>
                  <a:pt x="2043639" y="2787898"/>
                  <a:pt x="2058061" y="2795710"/>
                  <a:pt x="2065780" y="2792942"/>
                </a:cubicBezTo>
                <a:close/>
                <a:moveTo>
                  <a:pt x="3072163" y="2789844"/>
                </a:moveTo>
                <a:lnTo>
                  <a:pt x="3072162" y="2789848"/>
                </a:lnTo>
                <a:cubicBezTo>
                  <a:pt x="3085709" y="2784248"/>
                  <a:pt x="3082971" y="2812410"/>
                  <a:pt x="3098924" y="2801993"/>
                </a:cubicBezTo>
                <a:lnTo>
                  <a:pt x="3098923" y="2801989"/>
                </a:lnTo>
                <a:lnTo>
                  <a:pt x="3089918" y="2803699"/>
                </a:lnTo>
                <a:cubicBezTo>
                  <a:pt x="3085521" y="2801523"/>
                  <a:pt x="3083611" y="2794226"/>
                  <a:pt x="3079816" y="2790845"/>
                </a:cubicBezTo>
                <a:close/>
                <a:moveTo>
                  <a:pt x="2770171" y="2789330"/>
                </a:moveTo>
                <a:cubicBezTo>
                  <a:pt x="2779646" y="2817918"/>
                  <a:pt x="2780460" y="2820652"/>
                  <a:pt x="2802501" y="2832047"/>
                </a:cubicBezTo>
                <a:cubicBezTo>
                  <a:pt x="2795699" y="2870595"/>
                  <a:pt x="2782542" y="2817850"/>
                  <a:pt x="2767990" y="2844353"/>
                </a:cubicBezTo>
                <a:cubicBezTo>
                  <a:pt x="2778833" y="2825340"/>
                  <a:pt x="2760271" y="2806063"/>
                  <a:pt x="2770171" y="2789330"/>
                </a:cubicBezTo>
                <a:close/>
                <a:moveTo>
                  <a:pt x="433011" y="2782034"/>
                </a:moveTo>
                <a:cubicBezTo>
                  <a:pt x="445027" y="2810649"/>
                  <a:pt x="477422" y="2819703"/>
                  <a:pt x="434249" y="2813190"/>
                </a:cubicBezTo>
                <a:cubicBezTo>
                  <a:pt x="433825" y="2802870"/>
                  <a:pt x="433401" y="2792386"/>
                  <a:pt x="433011" y="2782034"/>
                </a:cubicBezTo>
                <a:close/>
                <a:moveTo>
                  <a:pt x="2708568" y="2781347"/>
                </a:moveTo>
                <a:cubicBezTo>
                  <a:pt x="2707495" y="2794797"/>
                  <a:pt x="2712605" y="2795641"/>
                  <a:pt x="2717914" y="2795906"/>
                </a:cubicBezTo>
                <a:cubicBezTo>
                  <a:pt x="2714690" y="2807885"/>
                  <a:pt x="2704336" y="2808923"/>
                  <a:pt x="2696782" y="2814268"/>
                </a:cubicBezTo>
                <a:cubicBezTo>
                  <a:pt x="2694731" y="2794014"/>
                  <a:pt x="2697011" y="2780471"/>
                  <a:pt x="2708568" y="2781347"/>
                </a:cubicBezTo>
                <a:close/>
                <a:moveTo>
                  <a:pt x="1189956" y="2779397"/>
                </a:moveTo>
                <a:cubicBezTo>
                  <a:pt x="1189597" y="2788548"/>
                  <a:pt x="1191487" y="2793138"/>
                  <a:pt x="1194940" y="2794442"/>
                </a:cubicBezTo>
                <a:cubicBezTo>
                  <a:pt x="1195719" y="2802350"/>
                  <a:pt x="1176771" y="2812511"/>
                  <a:pt x="1191518" y="2818339"/>
                </a:cubicBezTo>
                <a:cubicBezTo>
                  <a:pt x="1182466" y="2822736"/>
                  <a:pt x="1146782" y="2809610"/>
                  <a:pt x="1137666" y="2786104"/>
                </a:cubicBezTo>
                <a:cubicBezTo>
                  <a:pt x="1152935" y="2791152"/>
                  <a:pt x="1171562" y="2789393"/>
                  <a:pt x="1178104" y="2812217"/>
                </a:cubicBezTo>
                <a:cubicBezTo>
                  <a:pt x="1185399" y="2810395"/>
                  <a:pt x="1171852" y="2779591"/>
                  <a:pt x="1189956" y="2779397"/>
                </a:cubicBezTo>
                <a:close/>
                <a:moveTo>
                  <a:pt x="2664777" y="2779170"/>
                </a:moveTo>
                <a:cubicBezTo>
                  <a:pt x="2684832" y="2770411"/>
                  <a:pt x="2691638" y="2837415"/>
                  <a:pt x="2671583" y="2840963"/>
                </a:cubicBezTo>
                <a:cubicBezTo>
                  <a:pt x="2665036" y="2814495"/>
                  <a:pt x="2686493" y="2799971"/>
                  <a:pt x="2664777" y="2779170"/>
                </a:cubicBezTo>
                <a:close/>
                <a:moveTo>
                  <a:pt x="1447995" y="2777683"/>
                </a:moveTo>
                <a:lnTo>
                  <a:pt x="1449263" y="2808924"/>
                </a:lnTo>
                <a:cubicBezTo>
                  <a:pt x="1447441" y="2821235"/>
                  <a:pt x="1444737" y="2810034"/>
                  <a:pt x="1444608" y="2801634"/>
                </a:cubicBezTo>
                <a:cubicBezTo>
                  <a:pt x="1444673" y="2784669"/>
                  <a:pt x="1429013" y="2800137"/>
                  <a:pt x="1422566" y="2796686"/>
                </a:cubicBezTo>
                <a:cubicBezTo>
                  <a:pt x="1425332" y="2783777"/>
                  <a:pt x="1429987" y="2782303"/>
                  <a:pt x="1434807" y="2782416"/>
                </a:cubicBezTo>
                <a:close/>
                <a:moveTo>
                  <a:pt x="2343299" y="2773645"/>
                </a:moveTo>
                <a:cubicBezTo>
                  <a:pt x="2349715" y="2776061"/>
                  <a:pt x="2356241" y="2784821"/>
                  <a:pt x="2354679" y="2795156"/>
                </a:cubicBezTo>
                <a:cubicBezTo>
                  <a:pt x="2344324" y="2799714"/>
                  <a:pt x="2344618" y="2782197"/>
                  <a:pt x="2332603" y="2790177"/>
                </a:cubicBezTo>
                <a:cubicBezTo>
                  <a:pt x="2330583" y="2775151"/>
                  <a:pt x="2336886" y="2771224"/>
                  <a:pt x="2343299" y="2773645"/>
                </a:cubicBezTo>
                <a:close/>
                <a:moveTo>
                  <a:pt x="1364769" y="2759238"/>
                </a:moveTo>
                <a:lnTo>
                  <a:pt x="1363792" y="2765059"/>
                </a:lnTo>
                <a:lnTo>
                  <a:pt x="1354041" y="2770169"/>
                </a:lnTo>
                <a:lnTo>
                  <a:pt x="1348471" y="2769891"/>
                </a:lnTo>
                <a:lnTo>
                  <a:pt x="1338436" y="2768594"/>
                </a:lnTo>
                <a:lnTo>
                  <a:pt x="1337551" y="2768692"/>
                </a:lnTo>
                <a:lnTo>
                  <a:pt x="1334220" y="2768277"/>
                </a:lnTo>
                <a:lnTo>
                  <a:pt x="1320927" y="2770498"/>
                </a:lnTo>
                <a:lnTo>
                  <a:pt x="1320883" y="2770504"/>
                </a:lnTo>
                <a:lnTo>
                  <a:pt x="1320881" y="2770506"/>
                </a:lnTo>
                <a:lnTo>
                  <a:pt x="1320927" y="2770498"/>
                </a:lnTo>
                <a:lnTo>
                  <a:pt x="1337551" y="2768692"/>
                </a:lnTo>
                <a:lnTo>
                  <a:pt x="1346347" y="2769785"/>
                </a:lnTo>
                <a:lnTo>
                  <a:pt x="1348471" y="2769891"/>
                </a:lnTo>
                <a:lnTo>
                  <a:pt x="1353367" y="2770524"/>
                </a:lnTo>
                <a:lnTo>
                  <a:pt x="1354041" y="2770169"/>
                </a:lnTo>
                <a:lnTo>
                  <a:pt x="1356469" y="2770293"/>
                </a:lnTo>
                <a:cubicBezTo>
                  <a:pt x="1359421" y="2769769"/>
                  <a:pt x="1361906" y="2768288"/>
                  <a:pt x="1363792" y="2765063"/>
                </a:cubicBezTo>
                <a:close/>
                <a:moveTo>
                  <a:pt x="806199" y="2756062"/>
                </a:moveTo>
                <a:lnTo>
                  <a:pt x="806191" y="2756070"/>
                </a:lnTo>
                <a:lnTo>
                  <a:pt x="792830" y="2765603"/>
                </a:lnTo>
                <a:lnTo>
                  <a:pt x="789195" y="2766286"/>
                </a:lnTo>
                <a:lnTo>
                  <a:pt x="773561" y="2762109"/>
                </a:lnTo>
                <a:lnTo>
                  <a:pt x="773555" y="2762107"/>
                </a:lnTo>
                <a:lnTo>
                  <a:pt x="773554" y="2762108"/>
                </a:lnTo>
                <a:lnTo>
                  <a:pt x="773561" y="2762109"/>
                </a:lnTo>
                <a:lnTo>
                  <a:pt x="784424" y="2767182"/>
                </a:lnTo>
                <a:lnTo>
                  <a:pt x="789195" y="2766286"/>
                </a:lnTo>
                <a:lnTo>
                  <a:pt x="791144" y="2766807"/>
                </a:lnTo>
                <a:lnTo>
                  <a:pt x="792830" y="2765603"/>
                </a:lnTo>
                <a:lnTo>
                  <a:pt x="797583" y="2764711"/>
                </a:lnTo>
                <a:lnTo>
                  <a:pt x="806191" y="2756070"/>
                </a:lnTo>
                <a:lnTo>
                  <a:pt x="806200" y="2756064"/>
                </a:lnTo>
                <a:close/>
                <a:moveTo>
                  <a:pt x="1210798" y="2753214"/>
                </a:moveTo>
                <a:lnTo>
                  <a:pt x="1210797" y="2753217"/>
                </a:lnTo>
                <a:cubicBezTo>
                  <a:pt x="1212539" y="2753868"/>
                  <a:pt x="1214696" y="2753640"/>
                  <a:pt x="1216466" y="2754199"/>
                </a:cubicBezTo>
                <a:lnTo>
                  <a:pt x="1219814" y="2759892"/>
                </a:lnTo>
                <a:lnTo>
                  <a:pt x="1219814" y="2759890"/>
                </a:lnTo>
                <a:cubicBezTo>
                  <a:pt x="1219619" y="2756097"/>
                  <a:pt x="1218235" y="2754754"/>
                  <a:pt x="1216465" y="2754196"/>
                </a:cubicBezTo>
                <a:close/>
                <a:moveTo>
                  <a:pt x="2807814" y="2745204"/>
                </a:moveTo>
                <a:lnTo>
                  <a:pt x="2807812" y="2745208"/>
                </a:lnTo>
                <a:lnTo>
                  <a:pt x="2819305" y="2750691"/>
                </a:lnTo>
                <a:lnTo>
                  <a:pt x="2819127" y="2752268"/>
                </a:lnTo>
                <a:lnTo>
                  <a:pt x="2817414" y="2767479"/>
                </a:lnTo>
                <a:cubicBezTo>
                  <a:pt x="2824546" y="2770021"/>
                  <a:pt x="2827835" y="2766576"/>
                  <a:pt x="2829760" y="2761024"/>
                </a:cubicBezTo>
                <a:lnTo>
                  <a:pt x="2829761" y="2761020"/>
                </a:lnTo>
                <a:lnTo>
                  <a:pt x="2825541" y="2767282"/>
                </a:lnTo>
                <a:cubicBezTo>
                  <a:pt x="2823586" y="2768518"/>
                  <a:pt x="2820981" y="2768745"/>
                  <a:pt x="2817415" y="2767476"/>
                </a:cubicBezTo>
                <a:lnTo>
                  <a:pt x="2819127" y="2752268"/>
                </a:lnTo>
                <a:lnTo>
                  <a:pt x="2819305" y="2750691"/>
                </a:lnTo>
                <a:lnTo>
                  <a:pt x="2819305" y="2750691"/>
                </a:lnTo>
                <a:lnTo>
                  <a:pt x="2819305" y="2750686"/>
                </a:lnTo>
                <a:close/>
                <a:moveTo>
                  <a:pt x="1226134" y="2744882"/>
                </a:moveTo>
                <a:lnTo>
                  <a:pt x="1233345" y="2773185"/>
                </a:lnTo>
                <a:lnTo>
                  <a:pt x="1226135" y="2744882"/>
                </a:lnTo>
                <a:close/>
                <a:moveTo>
                  <a:pt x="1402672" y="2736543"/>
                </a:moveTo>
                <a:cubicBezTo>
                  <a:pt x="1402953" y="2743364"/>
                  <a:pt x="1403900" y="2748740"/>
                  <a:pt x="1405283" y="2752794"/>
                </a:cubicBezTo>
                <a:lnTo>
                  <a:pt x="1406430" y="2754621"/>
                </a:lnTo>
                <a:lnTo>
                  <a:pt x="1406802" y="2756411"/>
                </a:lnTo>
                <a:lnTo>
                  <a:pt x="1408277" y="2757561"/>
                </a:lnTo>
                <a:lnTo>
                  <a:pt x="1410510" y="2761116"/>
                </a:lnTo>
                <a:lnTo>
                  <a:pt x="1412146" y="2760575"/>
                </a:lnTo>
                <a:lnTo>
                  <a:pt x="1414767" y="2762617"/>
                </a:lnTo>
                <a:lnTo>
                  <a:pt x="1423291" y="2756895"/>
                </a:lnTo>
                <a:lnTo>
                  <a:pt x="1423294" y="2756894"/>
                </a:lnTo>
                <a:lnTo>
                  <a:pt x="1423294" y="2756893"/>
                </a:lnTo>
                <a:lnTo>
                  <a:pt x="1423291" y="2756895"/>
                </a:lnTo>
                <a:lnTo>
                  <a:pt x="1412146" y="2760575"/>
                </a:lnTo>
                <a:lnTo>
                  <a:pt x="1408277" y="2757561"/>
                </a:lnTo>
                <a:lnTo>
                  <a:pt x="1406430" y="2754621"/>
                </a:lnTo>
                <a:close/>
                <a:moveTo>
                  <a:pt x="684928" y="2734138"/>
                </a:moveTo>
                <a:cubicBezTo>
                  <a:pt x="693167" y="2734038"/>
                  <a:pt x="688965" y="2759602"/>
                  <a:pt x="698926" y="2755921"/>
                </a:cubicBezTo>
                <a:cubicBezTo>
                  <a:pt x="690493" y="2783529"/>
                  <a:pt x="682389" y="2740291"/>
                  <a:pt x="672164" y="2743679"/>
                </a:cubicBezTo>
                <a:cubicBezTo>
                  <a:pt x="663502" y="2749638"/>
                  <a:pt x="672523" y="2783175"/>
                  <a:pt x="655982" y="2777087"/>
                </a:cubicBezTo>
                <a:cubicBezTo>
                  <a:pt x="653213" y="2766145"/>
                  <a:pt x="672164" y="2755889"/>
                  <a:pt x="659435" y="2753055"/>
                </a:cubicBezTo>
                <a:cubicBezTo>
                  <a:pt x="663048" y="2724337"/>
                  <a:pt x="680857" y="2751588"/>
                  <a:pt x="684928" y="2734138"/>
                </a:cubicBezTo>
                <a:close/>
                <a:moveTo>
                  <a:pt x="2846690" y="2732477"/>
                </a:moveTo>
                <a:lnTo>
                  <a:pt x="2846689" y="2732478"/>
                </a:lnTo>
                <a:cubicBezTo>
                  <a:pt x="2846785" y="2751820"/>
                  <a:pt x="2850172" y="2764484"/>
                  <a:pt x="2856910" y="2770377"/>
                </a:cubicBezTo>
                <a:lnTo>
                  <a:pt x="2870969" y="2762707"/>
                </a:lnTo>
                <a:lnTo>
                  <a:pt x="2877220" y="2761805"/>
                </a:lnTo>
                <a:lnTo>
                  <a:pt x="2886022" y="2761147"/>
                </a:lnTo>
                <a:lnTo>
                  <a:pt x="2886680" y="2760832"/>
                </a:lnTo>
                <a:lnTo>
                  <a:pt x="2889312" y="2760588"/>
                </a:lnTo>
                <a:lnTo>
                  <a:pt x="2898327" y="2755244"/>
                </a:lnTo>
                <a:lnTo>
                  <a:pt x="2898352" y="2755232"/>
                </a:lnTo>
                <a:cubicBezTo>
                  <a:pt x="2902056" y="2751119"/>
                  <a:pt x="2905302" y="2744200"/>
                  <a:pt x="2907932" y="2732478"/>
                </a:cubicBezTo>
                <a:lnTo>
                  <a:pt x="2907931" y="2732478"/>
                </a:lnTo>
                <a:lnTo>
                  <a:pt x="2898353" y="2755228"/>
                </a:lnTo>
                <a:lnTo>
                  <a:pt x="2898327" y="2755244"/>
                </a:lnTo>
                <a:lnTo>
                  <a:pt x="2886680" y="2760832"/>
                </a:lnTo>
                <a:lnTo>
                  <a:pt x="2879124" y="2761531"/>
                </a:lnTo>
                <a:lnTo>
                  <a:pt x="2877220" y="2761805"/>
                </a:lnTo>
                <a:lnTo>
                  <a:pt x="2871892" y="2762204"/>
                </a:lnTo>
                <a:lnTo>
                  <a:pt x="2870969" y="2762707"/>
                </a:lnTo>
                <a:lnTo>
                  <a:pt x="2868191" y="2763109"/>
                </a:lnTo>
                <a:cubicBezTo>
                  <a:pt x="2864466" y="2764302"/>
                  <a:pt x="2860684" y="2766443"/>
                  <a:pt x="2856911" y="2770374"/>
                </a:cubicBezTo>
                <a:cubicBezTo>
                  <a:pt x="2853542" y="2767426"/>
                  <a:pt x="2851011" y="2762788"/>
                  <a:pt x="2849310" y="2756467"/>
                </a:cubicBezTo>
                <a:close/>
                <a:moveTo>
                  <a:pt x="785081" y="2721373"/>
                </a:moveTo>
                <a:cubicBezTo>
                  <a:pt x="795986" y="2741693"/>
                  <a:pt x="799667" y="2724303"/>
                  <a:pt x="820211" y="2724727"/>
                </a:cubicBezTo>
                <a:cubicBezTo>
                  <a:pt x="819268" y="2759016"/>
                  <a:pt x="828579" y="2757877"/>
                  <a:pt x="836359" y="2801046"/>
                </a:cubicBezTo>
                <a:cubicBezTo>
                  <a:pt x="828480" y="2801046"/>
                  <a:pt x="827537" y="2811794"/>
                  <a:pt x="819268" y="2811109"/>
                </a:cubicBezTo>
                <a:cubicBezTo>
                  <a:pt x="820310" y="2792062"/>
                  <a:pt x="810640" y="2795121"/>
                  <a:pt x="813340" y="2772622"/>
                </a:cubicBezTo>
                <a:cubicBezTo>
                  <a:pt x="799113" y="2797598"/>
                  <a:pt x="771175" y="2786820"/>
                  <a:pt x="748351" y="2788677"/>
                </a:cubicBezTo>
                <a:cubicBezTo>
                  <a:pt x="751804" y="2766342"/>
                  <a:pt x="760431" y="2798575"/>
                  <a:pt x="765477" y="2778746"/>
                </a:cubicBezTo>
                <a:cubicBezTo>
                  <a:pt x="765152" y="2742897"/>
                  <a:pt x="737447" y="2763507"/>
                  <a:pt x="729109" y="2744134"/>
                </a:cubicBezTo>
                <a:cubicBezTo>
                  <a:pt x="737054" y="2725800"/>
                  <a:pt x="782637" y="2777119"/>
                  <a:pt x="785081" y="2721373"/>
                </a:cubicBezTo>
                <a:close/>
                <a:moveTo>
                  <a:pt x="364863" y="2720235"/>
                </a:moveTo>
                <a:cubicBezTo>
                  <a:pt x="363366" y="2730035"/>
                  <a:pt x="359948" y="2737002"/>
                  <a:pt x="352428" y="2737460"/>
                </a:cubicBezTo>
                <a:cubicBezTo>
                  <a:pt x="351905" y="2744266"/>
                  <a:pt x="354414" y="2744591"/>
                  <a:pt x="357114" y="2744687"/>
                </a:cubicBezTo>
                <a:cubicBezTo>
                  <a:pt x="356071" y="2766504"/>
                  <a:pt x="343407" y="2746838"/>
                  <a:pt x="347738" y="2730199"/>
                </a:cubicBezTo>
                <a:cubicBezTo>
                  <a:pt x="343441" y="2730783"/>
                  <a:pt x="339045" y="2731272"/>
                  <a:pt x="334714" y="2731925"/>
                </a:cubicBezTo>
                <a:cubicBezTo>
                  <a:pt x="335886" y="2714210"/>
                  <a:pt x="356041" y="2725933"/>
                  <a:pt x="364863" y="2720235"/>
                </a:cubicBezTo>
                <a:close/>
                <a:moveTo>
                  <a:pt x="2355947" y="2716717"/>
                </a:moveTo>
                <a:cubicBezTo>
                  <a:pt x="2370208" y="2727431"/>
                  <a:pt x="2366007" y="2789395"/>
                  <a:pt x="2388277" y="2759634"/>
                </a:cubicBezTo>
                <a:cubicBezTo>
                  <a:pt x="2387918" y="2783435"/>
                  <a:pt x="2372358" y="2783662"/>
                  <a:pt x="2372748" y="2808604"/>
                </a:cubicBezTo>
                <a:cubicBezTo>
                  <a:pt x="2365781" y="2780702"/>
                  <a:pt x="2358651" y="2753285"/>
                  <a:pt x="2355947" y="2716717"/>
                </a:cubicBezTo>
                <a:close/>
                <a:moveTo>
                  <a:pt x="551603" y="2714694"/>
                </a:moveTo>
                <a:cubicBezTo>
                  <a:pt x="558724" y="2715186"/>
                  <a:pt x="566374" y="2718638"/>
                  <a:pt x="570479" y="2717466"/>
                </a:cubicBezTo>
                <a:cubicBezTo>
                  <a:pt x="566603" y="2728535"/>
                  <a:pt x="559506" y="2734558"/>
                  <a:pt x="553938" y="2742897"/>
                </a:cubicBezTo>
                <a:cubicBezTo>
                  <a:pt x="552636" y="2755792"/>
                  <a:pt x="571259" y="2767152"/>
                  <a:pt x="571713" y="2748562"/>
                </a:cubicBezTo>
                <a:cubicBezTo>
                  <a:pt x="583045" y="2777770"/>
                  <a:pt x="540654" y="2776890"/>
                  <a:pt x="533165" y="2769170"/>
                </a:cubicBezTo>
                <a:cubicBezTo>
                  <a:pt x="522811" y="2740941"/>
                  <a:pt x="562306" y="2737229"/>
                  <a:pt x="535934" y="2729677"/>
                </a:cubicBezTo>
                <a:cubicBezTo>
                  <a:pt x="537903" y="2716669"/>
                  <a:pt x="544486" y="2714201"/>
                  <a:pt x="551603" y="2714694"/>
                </a:cubicBezTo>
                <a:close/>
                <a:moveTo>
                  <a:pt x="637566" y="2711723"/>
                </a:moveTo>
                <a:cubicBezTo>
                  <a:pt x="640123" y="2712149"/>
                  <a:pt x="643689" y="2715432"/>
                  <a:pt x="649175" y="2715254"/>
                </a:cubicBezTo>
                <a:cubicBezTo>
                  <a:pt x="649664" y="2728279"/>
                  <a:pt x="650184" y="2741205"/>
                  <a:pt x="650703" y="2754164"/>
                </a:cubicBezTo>
                <a:cubicBezTo>
                  <a:pt x="639470" y="2754848"/>
                  <a:pt x="643248" y="2724567"/>
                  <a:pt x="632015" y="2725314"/>
                </a:cubicBezTo>
                <a:cubicBezTo>
                  <a:pt x="633464" y="2713724"/>
                  <a:pt x="635010" y="2711297"/>
                  <a:pt x="637566" y="2711723"/>
                </a:cubicBezTo>
                <a:close/>
                <a:moveTo>
                  <a:pt x="762979" y="2710086"/>
                </a:moveTo>
                <a:cubicBezTo>
                  <a:pt x="770257" y="2712426"/>
                  <a:pt x="776905" y="2719568"/>
                  <a:pt x="776646" y="2730295"/>
                </a:cubicBezTo>
                <a:cubicBezTo>
                  <a:pt x="764275" y="2730590"/>
                  <a:pt x="757958" y="2718343"/>
                  <a:pt x="745552" y="2718638"/>
                </a:cubicBezTo>
                <a:cubicBezTo>
                  <a:pt x="747798" y="2710191"/>
                  <a:pt x="755701" y="2707742"/>
                  <a:pt x="762979" y="2710086"/>
                </a:cubicBezTo>
                <a:close/>
                <a:moveTo>
                  <a:pt x="1055618" y="2702584"/>
                </a:moveTo>
                <a:cubicBezTo>
                  <a:pt x="1066167" y="2724337"/>
                  <a:pt x="1091825" y="2696268"/>
                  <a:pt x="1112858" y="2710888"/>
                </a:cubicBezTo>
                <a:cubicBezTo>
                  <a:pt x="1084301" y="2750417"/>
                  <a:pt x="1176705" y="2713393"/>
                  <a:pt x="1189309" y="2763865"/>
                </a:cubicBezTo>
                <a:cubicBezTo>
                  <a:pt x="1171106" y="2778384"/>
                  <a:pt x="1136106" y="2784897"/>
                  <a:pt x="1118392" y="2741463"/>
                </a:cubicBezTo>
                <a:cubicBezTo>
                  <a:pt x="1107812" y="2739672"/>
                  <a:pt x="1109504" y="2756963"/>
                  <a:pt x="1096904" y="2752077"/>
                </a:cubicBezTo>
                <a:cubicBezTo>
                  <a:pt x="1092573" y="2778028"/>
                  <a:pt x="1111296" y="2756211"/>
                  <a:pt x="1106900" y="2782162"/>
                </a:cubicBezTo>
                <a:cubicBezTo>
                  <a:pt x="1094365" y="2777247"/>
                  <a:pt x="1096057" y="2794501"/>
                  <a:pt x="1085443" y="2792776"/>
                </a:cubicBezTo>
                <a:cubicBezTo>
                  <a:pt x="1082968" y="2776660"/>
                  <a:pt x="1087624" y="2771644"/>
                  <a:pt x="1088567" y="2760935"/>
                </a:cubicBezTo>
                <a:cubicBezTo>
                  <a:pt x="1085214" y="2759829"/>
                  <a:pt x="1055683" y="2742017"/>
                  <a:pt x="1054021" y="2773209"/>
                </a:cubicBezTo>
                <a:cubicBezTo>
                  <a:pt x="1045363" y="2774314"/>
                  <a:pt x="1036636" y="2775488"/>
                  <a:pt x="1027909" y="2776563"/>
                </a:cubicBezTo>
                <a:cubicBezTo>
                  <a:pt x="1027909" y="2762593"/>
                  <a:pt x="1021951" y="2760806"/>
                  <a:pt x="1022340" y="2745990"/>
                </a:cubicBezTo>
                <a:cubicBezTo>
                  <a:pt x="1039271" y="2728958"/>
                  <a:pt x="1058452" y="2754844"/>
                  <a:pt x="1055618" y="2702584"/>
                </a:cubicBezTo>
                <a:close/>
                <a:moveTo>
                  <a:pt x="1031259" y="2694900"/>
                </a:moveTo>
                <a:cubicBezTo>
                  <a:pt x="1040273" y="2693769"/>
                  <a:pt x="1049526" y="2698793"/>
                  <a:pt x="1047216" y="2711443"/>
                </a:cubicBezTo>
                <a:cubicBezTo>
                  <a:pt x="1037121" y="2695030"/>
                  <a:pt x="1032660" y="2719842"/>
                  <a:pt x="1016741" y="2715285"/>
                </a:cubicBezTo>
                <a:cubicBezTo>
                  <a:pt x="1013466" y="2703321"/>
                  <a:pt x="1022241" y="2696033"/>
                  <a:pt x="1031259" y="2694900"/>
                </a:cubicBezTo>
                <a:close/>
                <a:moveTo>
                  <a:pt x="2521090" y="2687834"/>
                </a:moveTo>
                <a:cubicBezTo>
                  <a:pt x="2533884" y="2735241"/>
                  <a:pt x="2532975" y="2762822"/>
                  <a:pt x="2559966" y="2784703"/>
                </a:cubicBezTo>
                <a:cubicBezTo>
                  <a:pt x="2552378" y="2824687"/>
                  <a:pt x="2537727" y="2775227"/>
                  <a:pt x="2525386" y="2797008"/>
                </a:cubicBezTo>
                <a:cubicBezTo>
                  <a:pt x="2528839" y="2772948"/>
                  <a:pt x="2515131" y="2784278"/>
                  <a:pt x="2507382" y="2783563"/>
                </a:cubicBezTo>
                <a:cubicBezTo>
                  <a:pt x="2522457" y="2741723"/>
                  <a:pt x="2487522" y="2776953"/>
                  <a:pt x="2484722" y="2762922"/>
                </a:cubicBezTo>
                <a:cubicBezTo>
                  <a:pt x="2478371" y="2767184"/>
                  <a:pt x="2486804" y="2772720"/>
                  <a:pt x="2485631" y="2786264"/>
                </a:cubicBezTo>
                <a:cubicBezTo>
                  <a:pt x="2473910" y="2785159"/>
                  <a:pt x="2470102" y="2767738"/>
                  <a:pt x="2466619" y="2749602"/>
                </a:cubicBezTo>
                <a:cubicBezTo>
                  <a:pt x="2463231" y="2751588"/>
                  <a:pt x="2462646" y="2758001"/>
                  <a:pt x="2458250" y="2758491"/>
                </a:cubicBezTo>
                <a:cubicBezTo>
                  <a:pt x="2457208" y="2777508"/>
                  <a:pt x="2466878" y="2774447"/>
                  <a:pt x="2464144" y="2797008"/>
                </a:cubicBezTo>
                <a:cubicBezTo>
                  <a:pt x="2453660" y="2808600"/>
                  <a:pt x="2449264" y="2767803"/>
                  <a:pt x="2446464" y="2791373"/>
                </a:cubicBezTo>
                <a:cubicBezTo>
                  <a:pt x="2439788" y="2782651"/>
                  <a:pt x="2438650" y="2762464"/>
                  <a:pt x="2431810" y="2754095"/>
                </a:cubicBezTo>
                <a:cubicBezTo>
                  <a:pt x="2419828" y="2759698"/>
                  <a:pt x="2409638" y="2768391"/>
                  <a:pt x="2397623" y="2774088"/>
                </a:cubicBezTo>
                <a:cubicBezTo>
                  <a:pt x="2397264" y="2746609"/>
                  <a:pt x="2414065" y="2738696"/>
                  <a:pt x="2392349" y="2751295"/>
                </a:cubicBezTo>
                <a:cubicBezTo>
                  <a:pt x="2389190" y="2727006"/>
                  <a:pt x="2413840" y="2745531"/>
                  <a:pt x="2408531" y="2717890"/>
                </a:cubicBezTo>
                <a:cubicBezTo>
                  <a:pt x="2421750" y="2721307"/>
                  <a:pt x="2404983" y="2735080"/>
                  <a:pt x="2409734" y="2749015"/>
                </a:cubicBezTo>
                <a:cubicBezTo>
                  <a:pt x="2437573" y="2722545"/>
                  <a:pt x="2459454" y="2739737"/>
                  <a:pt x="2492731" y="2746249"/>
                </a:cubicBezTo>
                <a:cubicBezTo>
                  <a:pt x="2499927" y="2742082"/>
                  <a:pt x="2510865" y="2707011"/>
                  <a:pt x="2518256" y="2727331"/>
                </a:cubicBezTo>
                <a:cubicBezTo>
                  <a:pt x="2524313" y="2716748"/>
                  <a:pt x="2506794" y="2706034"/>
                  <a:pt x="2521090" y="2687834"/>
                </a:cubicBezTo>
                <a:close/>
                <a:moveTo>
                  <a:pt x="849124" y="2681877"/>
                </a:moveTo>
                <a:cubicBezTo>
                  <a:pt x="855052" y="2700500"/>
                  <a:pt x="866086" y="2708742"/>
                  <a:pt x="884907" y="2700828"/>
                </a:cubicBezTo>
                <a:cubicBezTo>
                  <a:pt x="883410" y="2710725"/>
                  <a:pt x="879958" y="2717531"/>
                  <a:pt x="872502" y="2718050"/>
                </a:cubicBezTo>
                <a:cubicBezTo>
                  <a:pt x="873511" y="2724303"/>
                  <a:pt x="877158" y="2725311"/>
                  <a:pt x="877452" y="2733127"/>
                </a:cubicBezTo>
                <a:cubicBezTo>
                  <a:pt x="887058" y="2733325"/>
                  <a:pt x="891060" y="2724987"/>
                  <a:pt x="889594" y="2708026"/>
                </a:cubicBezTo>
                <a:cubicBezTo>
                  <a:pt x="907243" y="2729318"/>
                  <a:pt x="923394" y="2701217"/>
                  <a:pt x="934364" y="2733681"/>
                </a:cubicBezTo>
                <a:cubicBezTo>
                  <a:pt x="947651" y="2732282"/>
                  <a:pt x="950676" y="2715022"/>
                  <a:pt x="959598" y="2706916"/>
                </a:cubicBezTo>
                <a:cubicBezTo>
                  <a:pt x="967282" y="2716389"/>
                  <a:pt x="987177" y="2700599"/>
                  <a:pt x="986623" y="2727007"/>
                </a:cubicBezTo>
                <a:cubicBezTo>
                  <a:pt x="975815" y="2729644"/>
                  <a:pt x="972656" y="2716488"/>
                  <a:pt x="964254" y="2714208"/>
                </a:cubicBezTo>
                <a:cubicBezTo>
                  <a:pt x="956019" y="2718638"/>
                  <a:pt x="957222" y="2737458"/>
                  <a:pt x="943057" y="2732607"/>
                </a:cubicBezTo>
                <a:cubicBezTo>
                  <a:pt x="943255" y="2737881"/>
                  <a:pt x="943416" y="2742928"/>
                  <a:pt x="943710" y="2748203"/>
                </a:cubicBezTo>
                <a:cubicBezTo>
                  <a:pt x="961194" y="2745242"/>
                  <a:pt x="1021005" y="2720430"/>
                  <a:pt x="1010196" y="2770962"/>
                </a:cubicBezTo>
                <a:cubicBezTo>
                  <a:pt x="999257" y="2765331"/>
                  <a:pt x="962692" y="2757583"/>
                  <a:pt x="945241" y="2787115"/>
                </a:cubicBezTo>
                <a:cubicBezTo>
                  <a:pt x="949018" y="2810133"/>
                  <a:pt x="954228" y="2778583"/>
                  <a:pt x="962627" y="2784931"/>
                </a:cubicBezTo>
                <a:cubicBezTo>
                  <a:pt x="970865" y="2814754"/>
                  <a:pt x="943969" y="2790011"/>
                  <a:pt x="946215" y="2810555"/>
                </a:cubicBezTo>
                <a:cubicBezTo>
                  <a:pt x="933226" y="2805411"/>
                  <a:pt x="940780" y="2799517"/>
                  <a:pt x="940616" y="2779884"/>
                </a:cubicBezTo>
                <a:cubicBezTo>
                  <a:pt x="931205" y="2771843"/>
                  <a:pt x="890996" y="2799127"/>
                  <a:pt x="900471" y="2761586"/>
                </a:cubicBezTo>
                <a:cubicBezTo>
                  <a:pt x="883280" y="2764189"/>
                  <a:pt x="875203" y="2780763"/>
                  <a:pt x="876245" y="2811599"/>
                </a:cubicBezTo>
                <a:cubicBezTo>
                  <a:pt x="856320" y="2806583"/>
                  <a:pt x="868920" y="2792909"/>
                  <a:pt x="869997" y="2765492"/>
                </a:cubicBezTo>
                <a:cubicBezTo>
                  <a:pt x="853681" y="2764549"/>
                  <a:pt x="859868" y="2798540"/>
                  <a:pt x="840462" y="2792646"/>
                </a:cubicBezTo>
                <a:cubicBezTo>
                  <a:pt x="850981" y="2768521"/>
                  <a:pt x="844110" y="2762792"/>
                  <a:pt x="846684" y="2729219"/>
                </a:cubicBezTo>
                <a:cubicBezTo>
                  <a:pt x="855571" y="2724757"/>
                  <a:pt x="858405" y="2733062"/>
                  <a:pt x="864363" y="2734787"/>
                </a:cubicBezTo>
                <a:cubicBezTo>
                  <a:pt x="870028" y="2694999"/>
                  <a:pt x="842643" y="2723425"/>
                  <a:pt x="837013" y="2706882"/>
                </a:cubicBezTo>
                <a:cubicBezTo>
                  <a:pt x="834569" y="2688488"/>
                  <a:pt x="857004" y="2708773"/>
                  <a:pt x="849124" y="2681877"/>
                </a:cubicBezTo>
                <a:close/>
                <a:moveTo>
                  <a:pt x="729804" y="2677443"/>
                </a:moveTo>
                <a:cubicBezTo>
                  <a:pt x="733927" y="2676204"/>
                  <a:pt x="738487" y="2677549"/>
                  <a:pt x="744021" y="2679600"/>
                </a:cubicBezTo>
                <a:cubicBezTo>
                  <a:pt x="742589" y="2692070"/>
                  <a:pt x="730577" y="2688002"/>
                  <a:pt x="736535" y="2711931"/>
                </a:cubicBezTo>
                <a:cubicBezTo>
                  <a:pt x="728068" y="2709785"/>
                  <a:pt x="731910" y="2682170"/>
                  <a:pt x="718202" y="2690769"/>
                </a:cubicBezTo>
                <a:cubicBezTo>
                  <a:pt x="721993" y="2682498"/>
                  <a:pt x="725682" y="2678681"/>
                  <a:pt x="729804" y="2677443"/>
                </a:cubicBezTo>
                <a:close/>
                <a:moveTo>
                  <a:pt x="621172" y="2671851"/>
                </a:moveTo>
                <a:cubicBezTo>
                  <a:pt x="615768" y="2695099"/>
                  <a:pt x="599066" y="2701057"/>
                  <a:pt x="591022" y="2683442"/>
                </a:cubicBezTo>
                <a:cubicBezTo>
                  <a:pt x="588322" y="2706006"/>
                  <a:pt x="597924" y="2702914"/>
                  <a:pt x="596916" y="2721896"/>
                </a:cubicBezTo>
                <a:cubicBezTo>
                  <a:pt x="576601" y="2702524"/>
                  <a:pt x="554327" y="2678168"/>
                  <a:pt x="539382" y="2705777"/>
                </a:cubicBezTo>
                <a:cubicBezTo>
                  <a:pt x="528963" y="2704900"/>
                  <a:pt x="543552" y="2684355"/>
                  <a:pt x="542475" y="2674031"/>
                </a:cubicBezTo>
                <a:cubicBezTo>
                  <a:pt x="570249" y="2687445"/>
                  <a:pt x="590079" y="2676961"/>
                  <a:pt x="621172" y="2671851"/>
                </a:cubicBezTo>
                <a:close/>
                <a:moveTo>
                  <a:pt x="487887" y="2670150"/>
                </a:moveTo>
                <a:cubicBezTo>
                  <a:pt x="492971" y="2669281"/>
                  <a:pt x="499156" y="2671310"/>
                  <a:pt x="505241" y="2675278"/>
                </a:cubicBezTo>
                <a:cubicBezTo>
                  <a:pt x="517410" y="2683215"/>
                  <a:pt x="529179" y="2698909"/>
                  <a:pt x="530953" y="2714700"/>
                </a:cubicBezTo>
                <a:cubicBezTo>
                  <a:pt x="517700" y="2740650"/>
                  <a:pt x="507900" y="2674779"/>
                  <a:pt x="491164" y="2704085"/>
                </a:cubicBezTo>
                <a:cubicBezTo>
                  <a:pt x="492989" y="2683571"/>
                  <a:pt x="488333" y="2676245"/>
                  <a:pt x="477132" y="2682398"/>
                </a:cubicBezTo>
                <a:cubicBezTo>
                  <a:pt x="478817" y="2674782"/>
                  <a:pt x="482802" y="2671018"/>
                  <a:pt x="487887" y="2670150"/>
                </a:cubicBezTo>
                <a:close/>
                <a:moveTo>
                  <a:pt x="1863906" y="2669894"/>
                </a:moveTo>
                <a:cubicBezTo>
                  <a:pt x="1877029" y="2682493"/>
                  <a:pt x="1878071" y="2680769"/>
                  <a:pt x="1894739" y="2673801"/>
                </a:cubicBezTo>
                <a:cubicBezTo>
                  <a:pt x="1873282" y="2695844"/>
                  <a:pt x="1867163" y="2701315"/>
                  <a:pt x="1834375" y="2697146"/>
                </a:cubicBezTo>
                <a:cubicBezTo>
                  <a:pt x="1836720" y="2661916"/>
                  <a:pt x="1862733" y="2721956"/>
                  <a:pt x="1863906" y="2669894"/>
                </a:cubicBezTo>
                <a:close/>
                <a:moveTo>
                  <a:pt x="326741" y="2665846"/>
                </a:moveTo>
                <a:cubicBezTo>
                  <a:pt x="332625" y="2664833"/>
                  <a:pt x="338798" y="2665113"/>
                  <a:pt x="344722" y="2667125"/>
                </a:cubicBezTo>
                <a:cubicBezTo>
                  <a:pt x="356570" y="2671157"/>
                  <a:pt x="367419" y="2682123"/>
                  <a:pt x="372974" y="2703529"/>
                </a:cubicBezTo>
                <a:cubicBezTo>
                  <a:pt x="357082" y="2705480"/>
                  <a:pt x="352526" y="2683864"/>
                  <a:pt x="341259" y="2676179"/>
                </a:cubicBezTo>
                <a:cubicBezTo>
                  <a:pt x="337810" y="2678164"/>
                  <a:pt x="337222" y="2684512"/>
                  <a:pt x="332826" y="2685067"/>
                </a:cubicBezTo>
                <a:cubicBezTo>
                  <a:pt x="338295" y="2698448"/>
                  <a:pt x="364473" y="2687380"/>
                  <a:pt x="351514" y="2714047"/>
                </a:cubicBezTo>
                <a:cubicBezTo>
                  <a:pt x="340056" y="2695680"/>
                  <a:pt x="318954" y="2696983"/>
                  <a:pt x="310490" y="2672336"/>
                </a:cubicBezTo>
                <a:cubicBezTo>
                  <a:pt x="315261" y="2669171"/>
                  <a:pt x="320857" y="2666862"/>
                  <a:pt x="326741" y="2665846"/>
                </a:cubicBezTo>
                <a:close/>
                <a:moveTo>
                  <a:pt x="244524" y="2665078"/>
                </a:moveTo>
                <a:cubicBezTo>
                  <a:pt x="234628" y="2681910"/>
                  <a:pt x="253281" y="2701187"/>
                  <a:pt x="242377" y="2720200"/>
                </a:cubicBezTo>
                <a:cubicBezTo>
                  <a:pt x="237167" y="2705125"/>
                  <a:pt x="224434" y="2662080"/>
                  <a:pt x="244524" y="2665078"/>
                </a:cubicBezTo>
                <a:close/>
                <a:moveTo>
                  <a:pt x="1361067" y="2664817"/>
                </a:moveTo>
                <a:cubicBezTo>
                  <a:pt x="1363628" y="2664366"/>
                  <a:pt x="1366407" y="2665891"/>
                  <a:pt x="1369394" y="2670318"/>
                </a:cubicBezTo>
                <a:cubicBezTo>
                  <a:pt x="1362527" y="2681551"/>
                  <a:pt x="1361354" y="2701640"/>
                  <a:pt x="1344259" y="2697113"/>
                </a:cubicBezTo>
                <a:cubicBezTo>
                  <a:pt x="1347677" y="2685297"/>
                  <a:pt x="1353386" y="2666168"/>
                  <a:pt x="1361067" y="2664817"/>
                </a:cubicBezTo>
                <a:close/>
                <a:moveTo>
                  <a:pt x="1728037" y="2663707"/>
                </a:moveTo>
                <a:cubicBezTo>
                  <a:pt x="1728266" y="2686173"/>
                  <a:pt x="1710423" y="2680280"/>
                  <a:pt x="1698147" y="2683113"/>
                </a:cubicBezTo>
                <a:cubicBezTo>
                  <a:pt x="1704041" y="2670318"/>
                  <a:pt x="1714494" y="2664585"/>
                  <a:pt x="1728037" y="2663707"/>
                </a:cubicBezTo>
                <a:close/>
                <a:moveTo>
                  <a:pt x="1395182" y="2659182"/>
                </a:moveTo>
                <a:cubicBezTo>
                  <a:pt x="1415890" y="2669859"/>
                  <a:pt x="1435231" y="2683343"/>
                  <a:pt x="1457696" y="2690372"/>
                </a:cubicBezTo>
                <a:cubicBezTo>
                  <a:pt x="1448614" y="2725639"/>
                  <a:pt x="1477656" y="2692944"/>
                  <a:pt x="1459259" y="2729382"/>
                </a:cubicBezTo>
                <a:cubicBezTo>
                  <a:pt x="1466194" y="2738924"/>
                  <a:pt x="1478176" y="2729513"/>
                  <a:pt x="1485371" y="2725929"/>
                </a:cubicBezTo>
                <a:cubicBezTo>
                  <a:pt x="1476548" y="2695747"/>
                  <a:pt x="1475441" y="2699979"/>
                  <a:pt x="1466064" y="2681486"/>
                </a:cubicBezTo>
                <a:cubicBezTo>
                  <a:pt x="1480815" y="2676242"/>
                  <a:pt x="1491005" y="2680672"/>
                  <a:pt x="1489083" y="2709780"/>
                </a:cubicBezTo>
                <a:cubicBezTo>
                  <a:pt x="1502565" y="2713783"/>
                  <a:pt x="1504647" y="2699880"/>
                  <a:pt x="1514906" y="2698707"/>
                </a:cubicBezTo>
                <a:cubicBezTo>
                  <a:pt x="1518908" y="2722350"/>
                  <a:pt x="1518519" y="2713363"/>
                  <a:pt x="1516434" y="2737717"/>
                </a:cubicBezTo>
                <a:cubicBezTo>
                  <a:pt x="1522115" y="2730243"/>
                  <a:pt x="1530459" y="2728230"/>
                  <a:pt x="1540177" y="2728879"/>
                </a:cubicBezTo>
                <a:lnTo>
                  <a:pt x="1551294" y="2731361"/>
                </a:lnTo>
                <a:lnTo>
                  <a:pt x="1550131" y="2702065"/>
                </a:lnTo>
                <a:cubicBezTo>
                  <a:pt x="1557652" y="2698971"/>
                  <a:pt x="1572727" y="2721242"/>
                  <a:pt x="1576244" y="2698741"/>
                </a:cubicBezTo>
                <a:cubicBezTo>
                  <a:pt x="1581484" y="2704819"/>
                  <a:pt x="1579526" y="2715065"/>
                  <a:pt x="1574125" y="2722978"/>
                </a:cubicBezTo>
                <a:lnTo>
                  <a:pt x="1554110" y="2731990"/>
                </a:lnTo>
                <a:lnTo>
                  <a:pt x="1572159" y="2736021"/>
                </a:lnTo>
                <a:cubicBezTo>
                  <a:pt x="1594512" y="2742374"/>
                  <a:pt x="1617206" y="2748188"/>
                  <a:pt x="1629936" y="2731074"/>
                </a:cubicBezTo>
                <a:cubicBezTo>
                  <a:pt x="1632899" y="2755107"/>
                  <a:pt x="1621602" y="2757124"/>
                  <a:pt x="1609067" y="2757124"/>
                </a:cubicBezTo>
                <a:cubicBezTo>
                  <a:pt x="1608414" y="2769988"/>
                  <a:pt x="1613757" y="2770082"/>
                  <a:pt x="1614406" y="2780047"/>
                </a:cubicBezTo>
                <a:cubicBezTo>
                  <a:pt x="1627396" y="2761777"/>
                  <a:pt x="1662365" y="2761453"/>
                  <a:pt x="1656407" y="2735504"/>
                </a:cubicBezTo>
                <a:cubicBezTo>
                  <a:pt x="1667903" y="2728633"/>
                  <a:pt x="1665493" y="2750516"/>
                  <a:pt x="1670443" y="2757190"/>
                </a:cubicBezTo>
                <a:cubicBezTo>
                  <a:pt x="1676822" y="2733126"/>
                  <a:pt x="1715308" y="2755756"/>
                  <a:pt x="1713322" y="2736090"/>
                </a:cubicBezTo>
                <a:cubicBezTo>
                  <a:pt x="1736277" y="2735177"/>
                  <a:pt x="1816471" y="2735830"/>
                  <a:pt x="1802862" y="2677579"/>
                </a:cubicBezTo>
                <a:cubicBezTo>
                  <a:pt x="1820996" y="2669210"/>
                  <a:pt x="1819434" y="2717531"/>
                  <a:pt x="1804455" y="2716552"/>
                </a:cubicBezTo>
                <a:cubicBezTo>
                  <a:pt x="1814190" y="2749832"/>
                  <a:pt x="1860263" y="2708153"/>
                  <a:pt x="1866939" y="2747812"/>
                </a:cubicBezTo>
                <a:cubicBezTo>
                  <a:pt x="1873321" y="2738271"/>
                  <a:pt x="1874948" y="2721307"/>
                  <a:pt x="1887743" y="2721633"/>
                </a:cubicBezTo>
                <a:cubicBezTo>
                  <a:pt x="1893735" y="2745500"/>
                  <a:pt x="1881689" y="2741429"/>
                  <a:pt x="1880321" y="2753934"/>
                </a:cubicBezTo>
                <a:cubicBezTo>
                  <a:pt x="1909104" y="2750971"/>
                  <a:pt x="1963674" y="2714337"/>
                  <a:pt x="1993824" y="2747258"/>
                </a:cubicBezTo>
                <a:cubicBezTo>
                  <a:pt x="2005022" y="2742636"/>
                  <a:pt x="2006065" y="2722350"/>
                  <a:pt x="2019024" y="2720525"/>
                </a:cubicBezTo>
                <a:cubicBezTo>
                  <a:pt x="2020165" y="2740585"/>
                  <a:pt x="2037941" y="2726323"/>
                  <a:pt x="2033610" y="2757776"/>
                </a:cubicBezTo>
                <a:cubicBezTo>
                  <a:pt x="1986594" y="2755856"/>
                  <a:pt x="1974808" y="2801402"/>
                  <a:pt x="1935671" y="2825208"/>
                </a:cubicBezTo>
                <a:cubicBezTo>
                  <a:pt x="1935640" y="2811138"/>
                  <a:pt x="1929679" y="2809412"/>
                  <a:pt x="1930072" y="2794632"/>
                </a:cubicBezTo>
                <a:cubicBezTo>
                  <a:pt x="1939773" y="2807201"/>
                  <a:pt x="1943585" y="2810520"/>
                  <a:pt x="1956478" y="2798962"/>
                </a:cubicBezTo>
                <a:cubicBezTo>
                  <a:pt x="1934369" y="2782811"/>
                  <a:pt x="1911838" y="2767541"/>
                  <a:pt x="1880906" y="2769528"/>
                </a:cubicBezTo>
                <a:cubicBezTo>
                  <a:pt x="1879833" y="2782976"/>
                  <a:pt x="1884878" y="2783724"/>
                  <a:pt x="1890218" y="2783953"/>
                </a:cubicBezTo>
                <a:cubicBezTo>
                  <a:pt x="1890347" y="2801272"/>
                  <a:pt x="1871919" y="2789588"/>
                  <a:pt x="1864430" y="2795120"/>
                </a:cubicBezTo>
                <a:cubicBezTo>
                  <a:pt x="1863845" y="2779590"/>
                  <a:pt x="1875891" y="2783724"/>
                  <a:pt x="1871888" y="2762822"/>
                </a:cubicBezTo>
                <a:cubicBezTo>
                  <a:pt x="1864040" y="2761618"/>
                  <a:pt x="1863261" y="2771354"/>
                  <a:pt x="1867817" y="2771157"/>
                </a:cubicBezTo>
                <a:cubicBezTo>
                  <a:pt x="1843561" y="2811044"/>
                  <a:pt x="1814549" y="2756211"/>
                  <a:pt x="1799150" y="2803453"/>
                </a:cubicBezTo>
                <a:cubicBezTo>
                  <a:pt x="1816795" y="2766013"/>
                  <a:pt x="1777987" y="2797531"/>
                  <a:pt x="1780168" y="2766664"/>
                </a:cubicBezTo>
                <a:cubicBezTo>
                  <a:pt x="1719510" y="2794797"/>
                  <a:pt x="1657286" y="2780143"/>
                  <a:pt x="1597605" y="2797820"/>
                </a:cubicBezTo>
                <a:cubicBezTo>
                  <a:pt x="1593534" y="2776919"/>
                  <a:pt x="1605584" y="2781026"/>
                  <a:pt x="1605061" y="2765526"/>
                </a:cubicBezTo>
                <a:cubicBezTo>
                  <a:pt x="1576897" y="2787631"/>
                  <a:pt x="1557525" y="2768556"/>
                  <a:pt x="1522945" y="2791735"/>
                </a:cubicBezTo>
                <a:cubicBezTo>
                  <a:pt x="1518584" y="2778514"/>
                  <a:pt x="1508230" y="2770670"/>
                  <a:pt x="1517052" y="2753345"/>
                </a:cubicBezTo>
                <a:cubicBezTo>
                  <a:pt x="1504063" y="2777769"/>
                  <a:pt x="1494618" y="2743545"/>
                  <a:pt x="1477557" y="2750516"/>
                </a:cubicBezTo>
                <a:cubicBezTo>
                  <a:pt x="1478859" y="2778745"/>
                  <a:pt x="1508489" y="2748301"/>
                  <a:pt x="1505235" y="2786134"/>
                </a:cubicBezTo>
                <a:cubicBezTo>
                  <a:pt x="1492177" y="2799059"/>
                  <a:pt x="1477068" y="2788414"/>
                  <a:pt x="1473520" y="2758817"/>
                </a:cubicBezTo>
                <a:cubicBezTo>
                  <a:pt x="1466567" y="2757795"/>
                  <a:pt x="1464338" y="2764093"/>
                  <a:pt x="1461771" y="2769857"/>
                </a:cubicBezTo>
                <a:lnTo>
                  <a:pt x="1448005" y="2777666"/>
                </a:lnTo>
                <a:lnTo>
                  <a:pt x="1405960" y="2761359"/>
                </a:lnTo>
                <a:cubicBezTo>
                  <a:pt x="1390389" y="2760723"/>
                  <a:pt x="1378788" y="2769432"/>
                  <a:pt x="1387727" y="2801110"/>
                </a:cubicBezTo>
                <a:cubicBezTo>
                  <a:pt x="1380726" y="2815371"/>
                  <a:pt x="1376299" y="2801372"/>
                  <a:pt x="1361908" y="2812248"/>
                </a:cubicBezTo>
                <a:cubicBezTo>
                  <a:pt x="1360831" y="2825726"/>
                  <a:pt x="1365880" y="2826446"/>
                  <a:pt x="1371219" y="2826769"/>
                </a:cubicBezTo>
                <a:cubicBezTo>
                  <a:pt x="1357478" y="2850599"/>
                  <a:pt x="1346895" y="2834059"/>
                  <a:pt x="1323650" y="2840703"/>
                </a:cubicBezTo>
                <a:cubicBezTo>
                  <a:pt x="1326450" y="2833868"/>
                  <a:pt x="1329639" y="2818433"/>
                  <a:pt x="1322703" y="2817229"/>
                </a:cubicBezTo>
                <a:cubicBezTo>
                  <a:pt x="1322153" y="2802903"/>
                  <a:pt x="1350412" y="2843177"/>
                  <a:pt x="1357543" y="2812736"/>
                </a:cubicBezTo>
                <a:cubicBezTo>
                  <a:pt x="1331283" y="2799826"/>
                  <a:pt x="1310999" y="2785697"/>
                  <a:pt x="1291911" y="2776981"/>
                </a:cubicBezTo>
                <a:lnTo>
                  <a:pt x="1233485" y="2773734"/>
                </a:lnTo>
                <a:lnTo>
                  <a:pt x="1233484" y="2773730"/>
                </a:lnTo>
                <a:lnTo>
                  <a:pt x="1233456" y="2773727"/>
                </a:lnTo>
                <a:lnTo>
                  <a:pt x="1233470" y="2773770"/>
                </a:lnTo>
                <a:lnTo>
                  <a:pt x="1216397" y="2783916"/>
                </a:lnTo>
                <a:lnTo>
                  <a:pt x="1216397" y="2783920"/>
                </a:lnTo>
                <a:lnTo>
                  <a:pt x="1233471" y="2773773"/>
                </a:lnTo>
                <a:lnTo>
                  <a:pt x="1239265" y="2791297"/>
                </a:lnTo>
                <a:cubicBezTo>
                  <a:pt x="1242861" y="2793736"/>
                  <a:pt x="1247572" y="2793871"/>
                  <a:pt x="1251790" y="2794992"/>
                </a:cubicBezTo>
                <a:cubicBezTo>
                  <a:pt x="1251920" y="2809772"/>
                  <a:pt x="1237659" y="2802249"/>
                  <a:pt x="1239710" y="2820062"/>
                </a:cubicBezTo>
                <a:cubicBezTo>
                  <a:pt x="1230463" y="2816809"/>
                  <a:pt x="1229943" y="2809023"/>
                  <a:pt x="1234404" y="2797204"/>
                </a:cubicBezTo>
                <a:cubicBezTo>
                  <a:pt x="1222943" y="2821888"/>
                  <a:pt x="1207119" y="2765132"/>
                  <a:pt x="1208910" y="2816125"/>
                </a:cubicBezTo>
                <a:cubicBezTo>
                  <a:pt x="1198327" y="2807102"/>
                  <a:pt x="1195005" y="2782946"/>
                  <a:pt x="1189310" y="2763865"/>
                </a:cubicBezTo>
                <a:cubicBezTo>
                  <a:pt x="1193965" y="2761292"/>
                  <a:pt x="1191651" y="2748007"/>
                  <a:pt x="1197415" y="2747093"/>
                </a:cubicBezTo>
                <a:cubicBezTo>
                  <a:pt x="1197285" y="2724821"/>
                  <a:pt x="1169316" y="2760151"/>
                  <a:pt x="1174689" y="2726517"/>
                </a:cubicBezTo>
                <a:cubicBezTo>
                  <a:pt x="1192499" y="2722216"/>
                  <a:pt x="1204480" y="2754553"/>
                  <a:pt x="1213891" y="2721598"/>
                </a:cubicBezTo>
                <a:cubicBezTo>
                  <a:pt x="1218123" y="2756015"/>
                  <a:pt x="1242738" y="2699555"/>
                  <a:pt x="1241241" y="2749308"/>
                </a:cubicBezTo>
                <a:cubicBezTo>
                  <a:pt x="1259474" y="2753251"/>
                  <a:pt x="1247917" y="2711018"/>
                  <a:pt x="1266150" y="2714891"/>
                </a:cubicBezTo>
                <a:cubicBezTo>
                  <a:pt x="1260483" y="2727101"/>
                  <a:pt x="1252928" y="2733388"/>
                  <a:pt x="1271131" y="2729902"/>
                </a:cubicBezTo>
                <a:cubicBezTo>
                  <a:pt x="1282982" y="2720655"/>
                  <a:pt x="1263966" y="2709876"/>
                  <a:pt x="1274255" y="2698123"/>
                </a:cubicBezTo>
                <a:cubicBezTo>
                  <a:pt x="1278846" y="2702616"/>
                  <a:pt x="1279465" y="2715414"/>
                  <a:pt x="1287932" y="2712091"/>
                </a:cubicBezTo>
                <a:cubicBezTo>
                  <a:pt x="1286107" y="2723847"/>
                  <a:pt x="1282264" y="2732476"/>
                  <a:pt x="1280442" y="2744329"/>
                </a:cubicBezTo>
                <a:cubicBezTo>
                  <a:pt x="1301964" y="2685555"/>
                  <a:pt x="1384732" y="2743255"/>
                  <a:pt x="1378121" y="2669148"/>
                </a:cubicBezTo>
                <a:cubicBezTo>
                  <a:pt x="1385805" y="2670056"/>
                  <a:pt x="1388540" y="2681287"/>
                  <a:pt x="1388051" y="2699262"/>
                </a:cubicBezTo>
                <a:cubicBezTo>
                  <a:pt x="1396713" y="2698188"/>
                  <a:pt x="1405471" y="2697080"/>
                  <a:pt x="1414198" y="2695974"/>
                </a:cubicBezTo>
                <a:cubicBezTo>
                  <a:pt x="1418529" y="2661557"/>
                  <a:pt x="1393066" y="2688940"/>
                  <a:pt x="1395182" y="2659182"/>
                </a:cubicBezTo>
                <a:close/>
                <a:moveTo>
                  <a:pt x="423668" y="2657813"/>
                </a:moveTo>
                <a:cubicBezTo>
                  <a:pt x="423699" y="2668886"/>
                  <a:pt x="423829" y="2680019"/>
                  <a:pt x="428942" y="2680737"/>
                </a:cubicBezTo>
                <a:cubicBezTo>
                  <a:pt x="421224" y="2693208"/>
                  <a:pt x="394756" y="2698547"/>
                  <a:pt x="390066" y="2693467"/>
                </a:cubicBezTo>
                <a:cubicBezTo>
                  <a:pt x="400779" y="2680836"/>
                  <a:pt x="400680" y="2651367"/>
                  <a:pt x="423668" y="2657813"/>
                </a:cubicBezTo>
                <a:close/>
                <a:moveTo>
                  <a:pt x="2672819" y="2652771"/>
                </a:moveTo>
                <a:cubicBezTo>
                  <a:pt x="2671353" y="2681552"/>
                  <a:pt x="2696491" y="2698937"/>
                  <a:pt x="2704531" y="2680020"/>
                </a:cubicBezTo>
                <a:lnTo>
                  <a:pt x="2695978" y="2687790"/>
                </a:lnTo>
                <a:cubicBezTo>
                  <a:pt x="2689049" y="2688951"/>
                  <a:pt x="2680577" y="2682593"/>
                  <a:pt x="2676025" y="2671829"/>
                </a:cubicBezTo>
                <a:close/>
                <a:moveTo>
                  <a:pt x="2506470" y="2650458"/>
                </a:moveTo>
                <a:cubicBezTo>
                  <a:pt x="2505462" y="2665761"/>
                  <a:pt x="2487324" y="2695682"/>
                  <a:pt x="2512364" y="2688975"/>
                </a:cubicBezTo>
                <a:cubicBezTo>
                  <a:pt x="2507383" y="2724272"/>
                  <a:pt x="2489280" y="2693826"/>
                  <a:pt x="2481595" y="2685038"/>
                </a:cubicBezTo>
                <a:cubicBezTo>
                  <a:pt x="2489245" y="2672533"/>
                  <a:pt x="2491850" y="2652281"/>
                  <a:pt x="2506470" y="2650458"/>
                </a:cubicBezTo>
                <a:close/>
                <a:moveTo>
                  <a:pt x="2190739" y="2635967"/>
                </a:moveTo>
                <a:cubicBezTo>
                  <a:pt x="2189177" y="2676343"/>
                  <a:pt x="2171887" y="2664067"/>
                  <a:pt x="2152515" y="2664426"/>
                </a:cubicBezTo>
                <a:cubicBezTo>
                  <a:pt x="2152351" y="2656777"/>
                  <a:pt x="2157595" y="2657589"/>
                  <a:pt x="2160948" y="2655472"/>
                </a:cubicBezTo>
                <a:cubicBezTo>
                  <a:pt x="2159841" y="2649252"/>
                  <a:pt x="2156258" y="2648279"/>
                  <a:pt x="2155903" y="2640395"/>
                </a:cubicBezTo>
                <a:cubicBezTo>
                  <a:pt x="2158114" y="2639322"/>
                  <a:pt x="2176218" y="2651304"/>
                  <a:pt x="2190739" y="2635967"/>
                </a:cubicBezTo>
                <a:close/>
                <a:moveTo>
                  <a:pt x="2204816" y="2617051"/>
                </a:moveTo>
                <a:cubicBezTo>
                  <a:pt x="2211488" y="2617045"/>
                  <a:pt x="2219227" y="2621300"/>
                  <a:pt x="2220954" y="2624247"/>
                </a:cubicBezTo>
                <a:cubicBezTo>
                  <a:pt x="2213498" y="2645021"/>
                  <a:pt x="2205359" y="2619037"/>
                  <a:pt x="2195104" y="2635448"/>
                </a:cubicBezTo>
                <a:cubicBezTo>
                  <a:pt x="2192547" y="2621335"/>
                  <a:pt x="2198146" y="2617058"/>
                  <a:pt x="2204816" y="2617051"/>
                </a:cubicBezTo>
                <a:close/>
                <a:moveTo>
                  <a:pt x="2421525" y="2606534"/>
                </a:moveTo>
                <a:cubicBezTo>
                  <a:pt x="2417163" y="2632450"/>
                  <a:pt x="2435885" y="2610701"/>
                  <a:pt x="2431489" y="2636587"/>
                </a:cubicBezTo>
                <a:cubicBezTo>
                  <a:pt x="2419898" y="2637985"/>
                  <a:pt x="2406775" y="2642741"/>
                  <a:pt x="2400721" y="2632679"/>
                </a:cubicBezTo>
                <a:cubicBezTo>
                  <a:pt x="2398147" y="2609269"/>
                  <a:pt x="2414264" y="2614706"/>
                  <a:pt x="2421525" y="2606534"/>
                </a:cubicBezTo>
                <a:close/>
                <a:moveTo>
                  <a:pt x="1948825" y="2604191"/>
                </a:moveTo>
                <a:cubicBezTo>
                  <a:pt x="1954229" y="2618287"/>
                  <a:pt x="1960741" y="2630139"/>
                  <a:pt x="1963739" y="2649220"/>
                </a:cubicBezTo>
                <a:cubicBezTo>
                  <a:pt x="1950291" y="2654626"/>
                  <a:pt x="1942282" y="2642219"/>
                  <a:pt x="1949768" y="2627534"/>
                </a:cubicBezTo>
                <a:cubicBezTo>
                  <a:pt x="1946873" y="2627927"/>
                  <a:pt x="1943974" y="2628251"/>
                  <a:pt x="1941045" y="2628675"/>
                </a:cubicBezTo>
                <a:cubicBezTo>
                  <a:pt x="1934693" y="2632874"/>
                  <a:pt x="1943161" y="2638377"/>
                  <a:pt x="1941954" y="2652020"/>
                </a:cubicBezTo>
                <a:cubicBezTo>
                  <a:pt x="1936160" y="2652738"/>
                  <a:pt x="1930397" y="2653518"/>
                  <a:pt x="1924568" y="2654235"/>
                </a:cubicBezTo>
                <a:cubicBezTo>
                  <a:pt x="1928575" y="2643457"/>
                  <a:pt x="1927693" y="2624993"/>
                  <a:pt x="1931699" y="2614186"/>
                </a:cubicBezTo>
                <a:cubicBezTo>
                  <a:pt x="1938570" y="2612655"/>
                  <a:pt x="1948466" y="2615847"/>
                  <a:pt x="1948825" y="2604191"/>
                </a:cubicBezTo>
                <a:close/>
                <a:moveTo>
                  <a:pt x="2142025" y="2597497"/>
                </a:moveTo>
                <a:cubicBezTo>
                  <a:pt x="2148356" y="2595517"/>
                  <a:pt x="2153053" y="2596901"/>
                  <a:pt x="2154991" y="2617020"/>
                </a:cubicBezTo>
                <a:cubicBezTo>
                  <a:pt x="2140306" y="2616433"/>
                  <a:pt x="2117711" y="2632290"/>
                  <a:pt x="2119242" y="2598135"/>
                </a:cubicBezTo>
                <a:cubicBezTo>
                  <a:pt x="2127723" y="2604810"/>
                  <a:pt x="2135691" y="2599473"/>
                  <a:pt x="2142025" y="2597497"/>
                </a:cubicBezTo>
                <a:close/>
                <a:moveTo>
                  <a:pt x="2709535" y="2596029"/>
                </a:moveTo>
                <a:cubicBezTo>
                  <a:pt x="2707918" y="2598215"/>
                  <a:pt x="2706688" y="2602351"/>
                  <a:pt x="2706093" y="2609269"/>
                </a:cubicBezTo>
                <a:cubicBezTo>
                  <a:pt x="2707156" y="2610856"/>
                  <a:pt x="2710425" y="2613465"/>
                  <a:pt x="2714120" y="2615135"/>
                </a:cubicBezTo>
                <a:lnTo>
                  <a:pt x="2715838" y="2615173"/>
                </a:lnTo>
                <a:lnTo>
                  <a:pt x="2717890" y="2616417"/>
                </a:lnTo>
                <a:lnTo>
                  <a:pt x="2724681" y="2615372"/>
                </a:lnTo>
                <a:lnTo>
                  <a:pt x="2724694" y="2615372"/>
                </a:lnTo>
                <a:lnTo>
                  <a:pt x="2724695" y="2615370"/>
                </a:lnTo>
                <a:lnTo>
                  <a:pt x="2724681" y="2615372"/>
                </a:lnTo>
                <a:lnTo>
                  <a:pt x="2715838" y="2615173"/>
                </a:lnTo>
                <a:lnTo>
                  <a:pt x="2706094" y="2609266"/>
                </a:lnTo>
                <a:close/>
                <a:moveTo>
                  <a:pt x="2442081" y="2590085"/>
                </a:moveTo>
                <a:cubicBezTo>
                  <a:pt x="2444355" y="2588718"/>
                  <a:pt x="2446726" y="2588663"/>
                  <a:pt x="2448625" y="2590584"/>
                </a:cubicBezTo>
                <a:cubicBezTo>
                  <a:pt x="2451158" y="2593144"/>
                  <a:pt x="2452851" y="2599219"/>
                  <a:pt x="2452355" y="2610375"/>
                </a:cubicBezTo>
                <a:cubicBezTo>
                  <a:pt x="2446137" y="2610508"/>
                  <a:pt x="2439950" y="2610733"/>
                  <a:pt x="2439625" y="2619916"/>
                </a:cubicBezTo>
                <a:cubicBezTo>
                  <a:pt x="2429314" y="2610098"/>
                  <a:pt x="2435260" y="2594187"/>
                  <a:pt x="2442081" y="2590085"/>
                </a:cubicBezTo>
                <a:close/>
                <a:moveTo>
                  <a:pt x="1847467" y="2585828"/>
                </a:moveTo>
                <a:cubicBezTo>
                  <a:pt x="1837667" y="2602370"/>
                  <a:pt x="1843136" y="2642479"/>
                  <a:pt x="1837468" y="2665339"/>
                </a:cubicBezTo>
                <a:cubicBezTo>
                  <a:pt x="1827996" y="2629912"/>
                  <a:pt x="1815786" y="2662797"/>
                  <a:pt x="1793905" y="2670938"/>
                </a:cubicBezTo>
                <a:cubicBezTo>
                  <a:pt x="1796674" y="2652608"/>
                  <a:pt x="1813540" y="2614350"/>
                  <a:pt x="1819170" y="2644270"/>
                </a:cubicBezTo>
                <a:cubicBezTo>
                  <a:pt x="1829657" y="2631247"/>
                  <a:pt x="1834669" y="2609920"/>
                  <a:pt x="1838706" y="2586967"/>
                </a:cubicBezTo>
                <a:cubicBezTo>
                  <a:pt x="1841639" y="2586512"/>
                  <a:pt x="1844534" y="2586154"/>
                  <a:pt x="1847467" y="2585828"/>
                </a:cubicBezTo>
                <a:close/>
                <a:moveTo>
                  <a:pt x="2333556" y="2578209"/>
                </a:moveTo>
                <a:lnTo>
                  <a:pt x="2331574" y="2579340"/>
                </a:lnTo>
                <a:lnTo>
                  <a:pt x="2331062" y="2579362"/>
                </a:lnTo>
                <a:lnTo>
                  <a:pt x="2315843" y="2588624"/>
                </a:lnTo>
                <a:lnTo>
                  <a:pt x="2327776" y="2581508"/>
                </a:lnTo>
                <a:lnTo>
                  <a:pt x="2331574" y="2579340"/>
                </a:lnTo>
                <a:lnTo>
                  <a:pt x="2339171" y="2579012"/>
                </a:lnTo>
                <a:lnTo>
                  <a:pt x="2339178" y="2579013"/>
                </a:lnTo>
                <a:cubicBezTo>
                  <a:pt x="2341692" y="2579995"/>
                  <a:pt x="2345179" y="2581708"/>
                  <a:pt x="2350641" y="2584199"/>
                </a:cubicBezTo>
                <a:lnTo>
                  <a:pt x="2350640" y="2584196"/>
                </a:lnTo>
                <a:lnTo>
                  <a:pt x="2339179" y="2579012"/>
                </a:lnTo>
                <a:lnTo>
                  <a:pt x="2339171" y="2579012"/>
                </a:lnTo>
                <a:close/>
                <a:moveTo>
                  <a:pt x="2320770" y="2567502"/>
                </a:moveTo>
                <a:lnTo>
                  <a:pt x="2320769" y="2567503"/>
                </a:lnTo>
                <a:cubicBezTo>
                  <a:pt x="2317420" y="2573073"/>
                  <a:pt x="2315347" y="2580366"/>
                  <a:pt x="2315836" y="2588628"/>
                </a:cubicBezTo>
                <a:lnTo>
                  <a:pt x="2315837" y="2588627"/>
                </a:lnTo>
                <a:close/>
                <a:moveTo>
                  <a:pt x="2603000" y="2561957"/>
                </a:moveTo>
                <a:cubicBezTo>
                  <a:pt x="2608578" y="2558647"/>
                  <a:pt x="2619538" y="2580374"/>
                  <a:pt x="2621247" y="2565382"/>
                </a:cubicBezTo>
                <a:cubicBezTo>
                  <a:pt x="2632284" y="2596768"/>
                  <a:pt x="2614342" y="2577461"/>
                  <a:pt x="2599756" y="2575896"/>
                </a:cubicBezTo>
                <a:cubicBezTo>
                  <a:pt x="2599879" y="2566944"/>
                  <a:pt x="2601140" y="2563062"/>
                  <a:pt x="2603000" y="2561957"/>
                </a:cubicBezTo>
                <a:close/>
                <a:moveTo>
                  <a:pt x="1728331" y="2561764"/>
                </a:moveTo>
                <a:cubicBezTo>
                  <a:pt x="1736310" y="2567787"/>
                  <a:pt x="1741810" y="2579054"/>
                  <a:pt x="1751026" y="2582473"/>
                </a:cubicBezTo>
                <a:cubicBezTo>
                  <a:pt x="1752817" y="2595887"/>
                  <a:pt x="1738785" y="2626004"/>
                  <a:pt x="1756919" y="2620859"/>
                </a:cubicBezTo>
                <a:cubicBezTo>
                  <a:pt x="1753825" y="2628085"/>
                  <a:pt x="1752947" y="2639058"/>
                  <a:pt x="1753794" y="2652506"/>
                </a:cubicBezTo>
                <a:cubicBezTo>
                  <a:pt x="1737219" y="2639123"/>
                  <a:pt x="1740282" y="2584849"/>
                  <a:pt x="1728331" y="2561764"/>
                </a:cubicBezTo>
                <a:close/>
                <a:moveTo>
                  <a:pt x="7158389" y="2542458"/>
                </a:moveTo>
                <a:cubicBezTo>
                  <a:pt x="7160279" y="2555317"/>
                  <a:pt x="7165585" y="2576644"/>
                  <a:pt x="7160215" y="2589148"/>
                </a:cubicBezTo>
                <a:cubicBezTo>
                  <a:pt x="7144811" y="2550792"/>
                  <a:pt x="7122315" y="2580193"/>
                  <a:pt x="7103658" y="2596310"/>
                </a:cubicBezTo>
                <a:cubicBezTo>
                  <a:pt x="7096623" y="2558672"/>
                  <a:pt x="7127655" y="2579967"/>
                  <a:pt x="7123549" y="2546854"/>
                </a:cubicBezTo>
                <a:cubicBezTo>
                  <a:pt x="7139376" y="2547569"/>
                  <a:pt x="7145075" y="2556067"/>
                  <a:pt x="7158389" y="2542458"/>
                </a:cubicBezTo>
                <a:close/>
                <a:moveTo>
                  <a:pt x="2052995" y="2541641"/>
                </a:moveTo>
                <a:cubicBezTo>
                  <a:pt x="2055833" y="2539815"/>
                  <a:pt x="2058458" y="2539876"/>
                  <a:pt x="2060208" y="2543011"/>
                </a:cubicBezTo>
                <a:cubicBezTo>
                  <a:pt x="2054284" y="2558116"/>
                  <a:pt x="2047543" y="2572117"/>
                  <a:pt x="2039957" y="2584783"/>
                </a:cubicBezTo>
                <a:cubicBezTo>
                  <a:pt x="2042237" y="2594097"/>
                  <a:pt x="2046175" y="2600055"/>
                  <a:pt x="2053631" y="2598689"/>
                </a:cubicBezTo>
                <a:cubicBezTo>
                  <a:pt x="2058680" y="2596768"/>
                  <a:pt x="2056724" y="2583939"/>
                  <a:pt x="2057083" y="2574691"/>
                </a:cubicBezTo>
                <a:cubicBezTo>
                  <a:pt x="2062553" y="2577492"/>
                  <a:pt x="2066395" y="2583514"/>
                  <a:pt x="2066720" y="2596993"/>
                </a:cubicBezTo>
                <a:cubicBezTo>
                  <a:pt x="2074014" y="2576578"/>
                  <a:pt x="2095796" y="2568863"/>
                  <a:pt x="2097522" y="2600965"/>
                </a:cubicBezTo>
                <a:cubicBezTo>
                  <a:pt x="2077952" y="2582572"/>
                  <a:pt x="2071768" y="2595365"/>
                  <a:pt x="2085377" y="2625969"/>
                </a:cubicBezTo>
                <a:cubicBezTo>
                  <a:pt x="2099214" y="2628054"/>
                  <a:pt x="2095830" y="2597645"/>
                  <a:pt x="2106868" y="2615355"/>
                </a:cubicBezTo>
                <a:cubicBezTo>
                  <a:pt x="2093649" y="2657033"/>
                  <a:pt x="2063595" y="2651074"/>
                  <a:pt x="2047119" y="2654332"/>
                </a:cubicBezTo>
                <a:cubicBezTo>
                  <a:pt x="2050247" y="2647102"/>
                  <a:pt x="2051125" y="2636161"/>
                  <a:pt x="2050247" y="2622648"/>
                </a:cubicBezTo>
                <a:cubicBezTo>
                  <a:pt x="2054868" y="2627141"/>
                  <a:pt x="2055456" y="2640069"/>
                  <a:pt x="2063954" y="2636520"/>
                </a:cubicBezTo>
                <a:cubicBezTo>
                  <a:pt x="2074729" y="2634076"/>
                  <a:pt x="2064180" y="2609950"/>
                  <a:pt x="2062717" y="2605361"/>
                </a:cubicBezTo>
                <a:cubicBezTo>
                  <a:pt x="2051255" y="2598394"/>
                  <a:pt x="2048780" y="2640849"/>
                  <a:pt x="2041226" y="2615973"/>
                </a:cubicBezTo>
                <a:cubicBezTo>
                  <a:pt x="2027518" y="2615290"/>
                  <a:pt x="2053207" y="2637074"/>
                  <a:pt x="2037842" y="2639874"/>
                </a:cubicBezTo>
                <a:cubicBezTo>
                  <a:pt x="2022572" y="2644042"/>
                  <a:pt x="2039499" y="2608713"/>
                  <a:pt x="2019150" y="2610994"/>
                </a:cubicBezTo>
                <a:cubicBezTo>
                  <a:pt x="2003327" y="2608389"/>
                  <a:pt x="2020876" y="2657587"/>
                  <a:pt x="2003296" y="2652215"/>
                </a:cubicBezTo>
                <a:cubicBezTo>
                  <a:pt x="2006160" y="2688354"/>
                  <a:pt x="2029374" y="2682723"/>
                  <a:pt x="2032208" y="2718962"/>
                </a:cubicBezTo>
                <a:cubicBezTo>
                  <a:pt x="2016774" y="2700110"/>
                  <a:pt x="1995707" y="2693107"/>
                  <a:pt x="1986167" y="2662175"/>
                </a:cubicBezTo>
                <a:cubicBezTo>
                  <a:pt x="2003751" y="2667548"/>
                  <a:pt x="1998801" y="2637920"/>
                  <a:pt x="2002024" y="2620957"/>
                </a:cubicBezTo>
                <a:cubicBezTo>
                  <a:pt x="1992419" y="2619657"/>
                  <a:pt x="1985712" y="2617669"/>
                  <a:pt x="1992060" y="2590905"/>
                </a:cubicBezTo>
                <a:cubicBezTo>
                  <a:pt x="1985842" y="2591100"/>
                  <a:pt x="1979655" y="2591262"/>
                  <a:pt x="1979299" y="2600380"/>
                </a:cubicBezTo>
                <a:cubicBezTo>
                  <a:pt x="1975618" y="2602332"/>
                  <a:pt x="1975033" y="2597841"/>
                  <a:pt x="1974643" y="2593120"/>
                </a:cubicBezTo>
                <a:cubicBezTo>
                  <a:pt x="1975197" y="2586414"/>
                  <a:pt x="1972592" y="2586020"/>
                  <a:pt x="1969953" y="2585989"/>
                </a:cubicBezTo>
                <a:cubicBezTo>
                  <a:pt x="1979460" y="2563195"/>
                  <a:pt x="1996849" y="2595006"/>
                  <a:pt x="2008830" y="2573062"/>
                </a:cubicBezTo>
                <a:cubicBezTo>
                  <a:pt x="1999519" y="2603539"/>
                  <a:pt x="2015407" y="2566324"/>
                  <a:pt x="2018501" y="2595331"/>
                </a:cubicBezTo>
                <a:cubicBezTo>
                  <a:pt x="2026640" y="2590809"/>
                  <a:pt x="2028756" y="2577033"/>
                  <a:pt x="2039599" y="2576968"/>
                </a:cubicBezTo>
                <a:cubicBezTo>
                  <a:pt x="2034056" y="2569569"/>
                  <a:pt x="2044482" y="2547117"/>
                  <a:pt x="2052995" y="2541641"/>
                </a:cubicBezTo>
                <a:close/>
                <a:moveTo>
                  <a:pt x="2502111" y="2541449"/>
                </a:moveTo>
                <a:cubicBezTo>
                  <a:pt x="2508558" y="2544021"/>
                  <a:pt x="2501882" y="2548255"/>
                  <a:pt x="2502761" y="2556980"/>
                </a:cubicBezTo>
                <a:cubicBezTo>
                  <a:pt x="2507710" y="2582700"/>
                  <a:pt x="2512530" y="2556656"/>
                  <a:pt x="2520765" y="2570362"/>
                </a:cubicBezTo>
                <a:cubicBezTo>
                  <a:pt x="2518225" y="2578634"/>
                  <a:pt x="2511064" y="2579673"/>
                  <a:pt x="2513016" y="2594912"/>
                </a:cubicBezTo>
                <a:cubicBezTo>
                  <a:pt x="2510999" y="2586480"/>
                  <a:pt x="2494392" y="2567333"/>
                  <a:pt x="2490875" y="2589802"/>
                </a:cubicBezTo>
                <a:cubicBezTo>
                  <a:pt x="2483584" y="2597352"/>
                  <a:pt x="2498399" y="2550112"/>
                  <a:pt x="2502111" y="2541449"/>
                </a:cubicBezTo>
                <a:close/>
                <a:moveTo>
                  <a:pt x="1985550" y="2536924"/>
                </a:moveTo>
                <a:cubicBezTo>
                  <a:pt x="1987605" y="2557144"/>
                  <a:pt x="1968848" y="2545193"/>
                  <a:pt x="1973699" y="2569678"/>
                </a:cubicBezTo>
                <a:cubicBezTo>
                  <a:pt x="1955500" y="2563101"/>
                  <a:pt x="1969467" y="2532398"/>
                  <a:pt x="1985550" y="2536924"/>
                </a:cubicBezTo>
                <a:close/>
                <a:moveTo>
                  <a:pt x="2790158" y="2531380"/>
                </a:moveTo>
                <a:lnTo>
                  <a:pt x="2789687" y="2533101"/>
                </a:lnTo>
                <a:lnTo>
                  <a:pt x="2786646" y="2544216"/>
                </a:lnTo>
                <a:cubicBezTo>
                  <a:pt x="2789686" y="2545608"/>
                  <a:pt x="2794416" y="2547366"/>
                  <a:pt x="2799459" y="2547434"/>
                </a:cubicBezTo>
                <a:lnTo>
                  <a:pt x="2801602" y="2546424"/>
                </a:lnTo>
                <a:lnTo>
                  <a:pt x="2804555" y="2546860"/>
                </a:lnTo>
                <a:lnTo>
                  <a:pt x="2814138" y="2540512"/>
                </a:lnTo>
                <a:lnTo>
                  <a:pt x="2814147" y="2540508"/>
                </a:lnTo>
                <a:lnTo>
                  <a:pt x="2814147" y="2540506"/>
                </a:lnTo>
                <a:lnTo>
                  <a:pt x="2814138" y="2540512"/>
                </a:lnTo>
                <a:lnTo>
                  <a:pt x="2801602" y="2546424"/>
                </a:lnTo>
                <a:lnTo>
                  <a:pt x="2786647" y="2544214"/>
                </a:lnTo>
                <a:lnTo>
                  <a:pt x="2789687" y="2533101"/>
                </a:lnTo>
                <a:lnTo>
                  <a:pt x="2790158" y="2531381"/>
                </a:lnTo>
                <a:close/>
                <a:moveTo>
                  <a:pt x="1543326" y="2530576"/>
                </a:moveTo>
                <a:cubicBezTo>
                  <a:pt x="1552476" y="2553920"/>
                  <a:pt x="1564881" y="2570365"/>
                  <a:pt x="1576309" y="2589084"/>
                </a:cubicBezTo>
                <a:cubicBezTo>
                  <a:pt x="1563644" y="2602890"/>
                  <a:pt x="1548145" y="2578276"/>
                  <a:pt x="1548566" y="2553435"/>
                </a:cubicBezTo>
                <a:cubicBezTo>
                  <a:pt x="1544368" y="2559001"/>
                  <a:pt x="1544792" y="2571862"/>
                  <a:pt x="1536130" y="2570689"/>
                </a:cubicBezTo>
                <a:cubicBezTo>
                  <a:pt x="1540201" y="2559912"/>
                  <a:pt x="1539319" y="2541419"/>
                  <a:pt x="1543326" y="2530576"/>
                </a:cubicBezTo>
                <a:close/>
                <a:moveTo>
                  <a:pt x="7086114" y="2529771"/>
                </a:moveTo>
                <a:cubicBezTo>
                  <a:pt x="7099534" y="2525413"/>
                  <a:pt x="7113977" y="2532107"/>
                  <a:pt x="7119512" y="2555156"/>
                </a:cubicBezTo>
                <a:cubicBezTo>
                  <a:pt x="7094410" y="2538649"/>
                  <a:pt x="7115539" y="2572671"/>
                  <a:pt x="7084935" y="2567398"/>
                </a:cubicBezTo>
                <a:cubicBezTo>
                  <a:pt x="7084022" y="2586250"/>
                  <a:pt x="7104666" y="2560530"/>
                  <a:pt x="7098967" y="2589117"/>
                </a:cubicBezTo>
                <a:cubicBezTo>
                  <a:pt x="7031278" y="2574237"/>
                  <a:pt x="6974557" y="2633003"/>
                  <a:pt x="6903968" y="2637465"/>
                </a:cubicBezTo>
                <a:cubicBezTo>
                  <a:pt x="6912077" y="2607251"/>
                  <a:pt x="6974656" y="2638149"/>
                  <a:pt x="6971464" y="2574074"/>
                </a:cubicBezTo>
                <a:cubicBezTo>
                  <a:pt x="6977422" y="2575736"/>
                  <a:pt x="6975828" y="2593089"/>
                  <a:pt x="6977032" y="2604745"/>
                </a:cubicBezTo>
                <a:cubicBezTo>
                  <a:pt x="6994906" y="2600349"/>
                  <a:pt x="7027794" y="2581334"/>
                  <a:pt x="7019033" y="2560202"/>
                </a:cubicBezTo>
                <a:cubicBezTo>
                  <a:pt x="7027500" y="2540470"/>
                  <a:pt x="7047880" y="2567561"/>
                  <a:pt x="7058822" y="2570686"/>
                </a:cubicBezTo>
                <a:cubicBezTo>
                  <a:pt x="7060286" y="2549539"/>
                  <a:pt x="7072690" y="2534129"/>
                  <a:pt x="7086114" y="2529771"/>
                </a:cubicBezTo>
                <a:close/>
                <a:moveTo>
                  <a:pt x="2750897" y="2525298"/>
                </a:moveTo>
                <a:cubicBezTo>
                  <a:pt x="2751800" y="2531437"/>
                  <a:pt x="2751800" y="2536083"/>
                  <a:pt x="2751428" y="2539815"/>
                </a:cubicBezTo>
                <a:lnTo>
                  <a:pt x="2751375" y="2540099"/>
                </a:lnTo>
                <a:lnTo>
                  <a:pt x="2749047" y="2552375"/>
                </a:lnTo>
                <a:lnTo>
                  <a:pt x="2752425" y="2564259"/>
                </a:lnTo>
                <a:lnTo>
                  <a:pt x="2752428" y="2564275"/>
                </a:lnTo>
                <a:cubicBezTo>
                  <a:pt x="2760045" y="2558901"/>
                  <a:pt x="2770334" y="2557990"/>
                  <a:pt x="2773591" y="2545844"/>
                </a:cubicBezTo>
                <a:lnTo>
                  <a:pt x="2773591" y="2545842"/>
                </a:lnTo>
                <a:lnTo>
                  <a:pt x="2764645" y="2557596"/>
                </a:lnTo>
                <a:cubicBezTo>
                  <a:pt x="2760714" y="2560014"/>
                  <a:pt x="2756237" y="2561586"/>
                  <a:pt x="2752429" y="2564272"/>
                </a:cubicBezTo>
                <a:lnTo>
                  <a:pt x="2752425" y="2564259"/>
                </a:lnTo>
                <a:lnTo>
                  <a:pt x="2749732" y="2548842"/>
                </a:lnTo>
                <a:lnTo>
                  <a:pt x="2751375" y="2540099"/>
                </a:lnTo>
                <a:lnTo>
                  <a:pt x="2751429" y="2539811"/>
                </a:lnTo>
                <a:lnTo>
                  <a:pt x="2750898" y="2525298"/>
                </a:lnTo>
                <a:close/>
                <a:moveTo>
                  <a:pt x="2431226" y="2519080"/>
                </a:moveTo>
                <a:cubicBezTo>
                  <a:pt x="2436665" y="2543075"/>
                  <a:pt x="2455777" y="2513217"/>
                  <a:pt x="2471016" y="2529693"/>
                </a:cubicBezTo>
                <a:cubicBezTo>
                  <a:pt x="2467074" y="2548969"/>
                  <a:pt x="2434320" y="2540700"/>
                  <a:pt x="2436176" y="2534154"/>
                </a:cubicBezTo>
                <a:cubicBezTo>
                  <a:pt x="2426700" y="2534023"/>
                  <a:pt x="2435297" y="2562025"/>
                  <a:pt x="2433376" y="2573650"/>
                </a:cubicBezTo>
                <a:cubicBezTo>
                  <a:pt x="2427582" y="2574398"/>
                  <a:pt x="2421754" y="2575178"/>
                  <a:pt x="2415957" y="2575795"/>
                </a:cubicBezTo>
                <a:cubicBezTo>
                  <a:pt x="2416121" y="2549359"/>
                  <a:pt x="2428198" y="2541253"/>
                  <a:pt x="2431226" y="2519080"/>
                </a:cubicBezTo>
                <a:close/>
                <a:moveTo>
                  <a:pt x="2649797" y="2514684"/>
                </a:moveTo>
                <a:cubicBezTo>
                  <a:pt x="2636971" y="2549359"/>
                  <a:pt x="2672036" y="2547926"/>
                  <a:pt x="2661033" y="2575895"/>
                </a:cubicBezTo>
                <a:cubicBezTo>
                  <a:pt x="2652695" y="2564304"/>
                  <a:pt x="2623947" y="2521000"/>
                  <a:pt x="2649797" y="2514684"/>
                </a:cubicBezTo>
                <a:close/>
                <a:moveTo>
                  <a:pt x="1179410" y="2514360"/>
                </a:moveTo>
                <a:cubicBezTo>
                  <a:pt x="1175893" y="2530836"/>
                  <a:pt x="1171757" y="2546367"/>
                  <a:pt x="1168208" y="2562842"/>
                </a:cubicBezTo>
                <a:cubicBezTo>
                  <a:pt x="1160623" y="2557567"/>
                  <a:pt x="1165604" y="2510518"/>
                  <a:pt x="1179410" y="2514360"/>
                </a:cubicBezTo>
                <a:close/>
                <a:moveTo>
                  <a:pt x="1314365" y="2507104"/>
                </a:moveTo>
                <a:cubicBezTo>
                  <a:pt x="1325878" y="2511516"/>
                  <a:pt x="1334888" y="2545315"/>
                  <a:pt x="1343021" y="2556135"/>
                </a:cubicBezTo>
                <a:cubicBezTo>
                  <a:pt x="1330776" y="2541189"/>
                  <a:pt x="1315312" y="2558837"/>
                  <a:pt x="1290437" y="2555058"/>
                </a:cubicBezTo>
                <a:cubicBezTo>
                  <a:pt x="1292457" y="2542847"/>
                  <a:pt x="1318829" y="2531715"/>
                  <a:pt x="1301963" y="2514426"/>
                </a:cubicBezTo>
                <a:cubicBezTo>
                  <a:pt x="1306414" y="2507424"/>
                  <a:pt x="1310529" y="2505629"/>
                  <a:pt x="1314365" y="2507104"/>
                </a:cubicBezTo>
                <a:close/>
                <a:moveTo>
                  <a:pt x="2224991" y="2506187"/>
                </a:moveTo>
                <a:cubicBezTo>
                  <a:pt x="2234401" y="2503683"/>
                  <a:pt x="2228084" y="2533700"/>
                  <a:pt x="2230884" y="2544638"/>
                </a:cubicBezTo>
                <a:cubicBezTo>
                  <a:pt x="2247100" y="2536631"/>
                  <a:pt x="2252146" y="2551511"/>
                  <a:pt x="2266017" y="2547961"/>
                </a:cubicBezTo>
                <a:cubicBezTo>
                  <a:pt x="2253253" y="2581855"/>
                  <a:pt x="2236387" y="2550177"/>
                  <a:pt x="2209461" y="2555158"/>
                </a:cubicBezTo>
                <a:cubicBezTo>
                  <a:pt x="2210664" y="2532852"/>
                  <a:pt x="2231766" y="2541126"/>
                  <a:pt x="2224991" y="2506187"/>
                </a:cubicBezTo>
                <a:close/>
                <a:moveTo>
                  <a:pt x="2185464" y="2503419"/>
                </a:moveTo>
                <a:cubicBezTo>
                  <a:pt x="2192499" y="2517029"/>
                  <a:pt x="2208483" y="2512212"/>
                  <a:pt x="2208812" y="2539691"/>
                </a:cubicBezTo>
                <a:cubicBezTo>
                  <a:pt x="2196406" y="2550273"/>
                  <a:pt x="2191129" y="2504399"/>
                  <a:pt x="2186442" y="2526830"/>
                </a:cubicBezTo>
                <a:cubicBezTo>
                  <a:pt x="2179831" y="2524223"/>
                  <a:pt x="2187744" y="2516608"/>
                  <a:pt x="2185464" y="2503419"/>
                </a:cubicBezTo>
                <a:close/>
                <a:moveTo>
                  <a:pt x="2378022" y="2502344"/>
                </a:moveTo>
                <a:cubicBezTo>
                  <a:pt x="2384339" y="2503259"/>
                  <a:pt x="2380432" y="2525427"/>
                  <a:pt x="2387662" y="2524584"/>
                </a:cubicBezTo>
                <a:cubicBezTo>
                  <a:pt x="2387139" y="2542913"/>
                  <a:pt x="2376785" y="2544085"/>
                  <a:pt x="2370533" y="2534645"/>
                </a:cubicBezTo>
                <a:cubicBezTo>
                  <a:pt x="2369982" y="2519111"/>
                  <a:pt x="2382059" y="2523247"/>
                  <a:pt x="2378022" y="2502344"/>
                </a:cubicBezTo>
                <a:close/>
                <a:moveTo>
                  <a:pt x="2259769" y="2501759"/>
                </a:moveTo>
                <a:cubicBezTo>
                  <a:pt x="2270154" y="2533960"/>
                  <a:pt x="2278457" y="2534253"/>
                  <a:pt x="2290568" y="2505668"/>
                </a:cubicBezTo>
                <a:cubicBezTo>
                  <a:pt x="2300173" y="2563655"/>
                  <a:pt x="2341426" y="2536565"/>
                  <a:pt x="2362069" y="2543499"/>
                </a:cubicBezTo>
                <a:cubicBezTo>
                  <a:pt x="2364219" y="2556523"/>
                  <a:pt x="2359334" y="2558738"/>
                  <a:pt x="2354026" y="2560267"/>
                </a:cubicBezTo>
                <a:cubicBezTo>
                  <a:pt x="2370827" y="2607186"/>
                  <a:pt x="2396256" y="2519603"/>
                  <a:pt x="2410941" y="2560821"/>
                </a:cubicBezTo>
                <a:cubicBezTo>
                  <a:pt x="2399968" y="2580456"/>
                  <a:pt x="2369036" y="2568928"/>
                  <a:pt x="2373565" y="2612589"/>
                </a:cubicBezTo>
                <a:cubicBezTo>
                  <a:pt x="2359139" y="2578404"/>
                  <a:pt x="2345791" y="2604611"/>
                  <a:pt x="2329769" y="2610375"/>
                </a:cubicBezTo>
                <a:cubicBezTo>
                  <a:pt x="2344130" y="2637888"/>
                  <a:pt x="2366564" y="2610733"/>
                  <a:pt x="2386684" y="2610963"/>
                </a:cubicBezTo>
                <a:cubicBezTo>
                  <a:pt x="2368126" y="2638312"/>
                  <a:pt x="2356176" y="2675757"/>
                  <a:pt x="2328532" y="2688910"/>
                </a:cubicBezTo>
                <a:cubicBezTo>
                  <a:pt x="2339669" y="2714372"/>
                  <a:pt x="2328662" y="2732900"/>
                  <a:pt x="2347158" y="2717854"/>
                </a:cubicBezTo>
                <a:cubicBezTo>
                  <a:pt x="2344943" y="2742082"/>
                  <a:pt x="2355622" y="2739802"/>
                  <a:pt x="2353410" y="2764061"/>
                </a:cubicBezTo>
                <a:cubicBezTo>
                  <a:pt x="2339669" y="2766568"/>
                  <a:pt x="2326611" y="2746445"/>
                  <a:pt x="2327913" y="2782976"/>
                </a:cubicBezTo>
                <a:cubicBezTo>
                  <a:pt x="2289460" y="2762498"/>
                  <a:pt x="2265368" y="2801534"/>
                  <a:pt x="2248598" y="2769597"/>
                </a:cubicBezTo>
                <a:cubicBezTo>
                  <a:pt x="2243552" y="2771485"/>
                  <a:pt x="2245473" y="2784214"/>
                  <a:pt x="2245179" y="2793460"/>
                </a:cubicBezTo>
                <a:cubicBezTo>
                  <a:pt x="2230204" y="2779364"/>
                  <a:pt x="2220434" y="2754488"/>
                  <a:pt x="2195689" y="2760610"/>
                </a:cubicBezTo>
                <a:cubicBezTo>
                  <a:pt x="2196960" y="2780536"/>
                  <a:pt x="2212425" y="2771157"/>
                  <a:pt x="2218417" y="2781283"/>
                </a:cubicBezTo>
                <a:cubicBezTo>
                  <a:pt x="2212394" y="2827877"/>
                  <a:pt x="2174362" y="2740845"/>
                  <a:pt x="2179540" y="2794077"/>
                </a:cubicBezTo>
                <a:cubicBezTo>
                  <a:pt x="2173483" y="2789685"/>
                  <a:pt x="2170783" y="2778517"/>
                  <a:pt x="2169545" y="2763963"/>
                </a:cubicBezTo>
                <a:cubicBezTo>
                  <a:pt x="2151408" y="2760151"/>
                  <a:pt x="2162903" y="2802350"/>
                  <a:pt x="2144701" y="2798575"/>
                </a:cubicBezTo>
                <a:cubicBezTo>
                  <a:pt x="2146461" y="2782293"/>
                  <a:pt x="2157205" y="2781579"/>
                  <a:pt x="2147829" y="2766828"/>
                </a:cubicBezTo>
                <a:cubicBezTo>
                  <a:pt x="2141218" y="2760316"/>
                  <a:pt x="2120899" y="2762266"/>
                  <a:pt x="2104296" y="2772363"/>
                </a:cubicBezTo>
                <a:lnTo>
                  <a:pt x="2090288" y="2750619"/>
                </a:lnTo>
                <a:lnTo>
                  <a:pt x="2090295" y="2750613"/>
                </a:lnTo>
                <a:lnTo>
                  <a:pt x="2090274" y="2750602"/>
                </a:lnTo>
                <a:lnTo>
                  <a:pt x="2090271" y="2750598"/>
                </a:lnTo>
                <a:lnTo>
                  <a:pt x="2080841" y="2744833"/>
                </a:lnTo>
                <a:cubicBezTo>
                  <a:pt x="2079231" y="2743946"/>
                  <a:pt x="2077826" y="2742634"/>
                  <a:pt x="2076958" y="2740208"/>
                </a:cubicBezTo>
                <a:lnTo>
                  <a:pt x="2076294" y="2728894"/>
                </a:lnTo>
                <a:lnTo>
                  <a:pt x="2076293" y="2728893"/>
                </a:lnTo>
                <a:cubicBezTo>
                  <a:pt x="2075220" y="2739591"/>
                  <a:pt x="2077620" y="2743060"/>
                  <a:pt x="2080840" y="2744835"/>
                </a:cubicBezTo>
                <a:lnTo>
                  <a:pt x="2090274" y="2750602"/>
                </a:lnTo>
                <a:lnTo>
                  <a:pt x="2090288" y="2750619"/>
                </a:lnTo>
                <a:lnTo>
                  <a:pt x="2071265" y="2766820"/>
                </a:lnTo>
                <a:cubicBezTo>
                  <a:pt x="2063488" y="2767130"/>
                  <a:pt x="2054949" y="2766861"/>
                  <a:pt x="2047675" y="2779557"/>
                </a:cubicBezTo>
                <a:cubicBezTo>
                  <a:pt x="2047446" y="2755466"/>
                  <a:pt x="2035625" y="2736808"/>
                  <a:pt x="2045200" y="2717237"/>
                </a:cubicBezTo>
                <a:cubicBezTo>
                  <a:pt x="2061902" y="2720041"/>
                  <a:pt x="2041847" y="2750386"/>
                  <a:pt x="2063888" y="2746218"/>
                </a:cubicBezTo>
                <a:cubicBezTo>
                  <a:pt x="2070106" y="2719355"/>
                  <a:pt x="2072581" y="2686565"/>
                  <a:pt x="2082545" y="2665468"/>
                </a:cubicBezTo>
                <a:cubicBezTo>
                  <a:pt x="2088603" y="2669894"/>
                  <a:pt x="2091337" y="2681096"/>
                  <a:pt x="2092510" y="2695518"/>
                </a:cubicBezTo>
                <a:cubicBezTo>
                  <a:pt x="2086288" y="2695682"/>
                  <a:pt x="2080105" y="2695812"/>
                  <a:pt x="2079746" y="2704994"/>
                </a:cubicBezTo>
                <a:cubicBezTo>
                  <a:pt x="2127770" y="2745272"/>
                  <a:pt x="2197025" y="2717789"/>
                  <a:pt x="2243682" y="2754522"/>
                </a:cubicBezTo>
                <a:cubicBezTo>
                  <a:pt x="2248697" y="2752666"/>
                  <a:pt x="2246776" y="2739837"/>
                  <a:pt x="2247100" y="2730590"/>
                </a:cubicBezTo>
                <a:cubicBezTo>
                  <a:pt x="2257164" y="2740745"/>
                  <a:pt x="2266769" y="2751949"/>
                  <a:pt x="2282853" y="2749602"/>
                </a:cubicBezTo>
                <a:cubicBezTo>
                  <a:pt x="2298122" y="2741723"/>
                  <a:pt x="2277185" y="2713233"/>
                  <a:pt x="2303397" y="2715610"/>
                </a:cubicBezTo>
                <a:cubicBezTo>
                  <a:pt x="2300108" y="2725119"/>
                  <a:pt x="2298481" y="2737231"/>
                  <a:pt x="2300628" y="2755107"/>
                </a:cubicBezTo>
                <a:cubicBezTo>
                  <a:pt x="2310233" y="2743221"/>
                  <a:pt x="2313296" y="2721242"/>
                  <a:pt x="2320523" y="2705579"/>
                </a:cubicBezTo>
                <a:cubicBezTo>
                  <a:pt x="2321599" y="2680867"/>
                  <a:pt x="2308705" y="2685004"/>
                  <a:pt x="2301835" y="2676666"/>
                </a:cubicBezTo>
                <a:cubicBezTo>
                  <a:pt x="2287898" y="2679466"/>
                  <a:pt x="2284480" y="2720688"/>
                  <a:pt x="2272269" y="2703953"/>
                </a:cubicBezTo>
                <a:cubicBezTo>
                  <a:pt x="2280508" y="2692265"/>
                  <a:pt x="2288356" y="2680149"/>
                  <a:pt x="2283177" y="2647625"/>
                </a:cubicBezTo>
                <a:cubicBezTo>
                  <a:pt x="2278816" y="2648308"/>
                  <a:pt x="2274450" y="2648762"/>
                  <a:pt x="2270089" y="2649350"/>
                </a:cubicBezTo>
                <a:cubicBezTo>
                  <a:pt x="2261136" y="2652476"/>
                  <a:pt x="2270283" y="2683667"/>
                  <a:pt x="2262992" y="2689399"/>
                </a:cubicBezTo>
                <a:cubicBezTo>
                  <a:pt x="2251530" y="2677968"/>
                  <a:pt x="2231506" y="2702520"/>
                  <a:pt x="2222844" y="2671033"/>
                </a:cubicBezTo>
                <a:cubicBezTo>
                  <a:pt x="2244400" y="2696855"/>
                  <a:pt x="2261560" y="2625678"/>
                  <a:pt x="2287249" y="2639290"/>
                </a:cubicBezTo>
                <a:cubicBezTo>
                  <a:pt x="2292848" y="2633397"/>
                  <a:pt x="2294670" y="2621576"/>
                  <a:pt x="2294670" y="2606991"/>
                </a:cubicBezTo>
                <a:cubicBezTo>
                  <a:pt x="2280832" y="2607576"/>
                  <a:pt x="2280932" y="2629650"/>
                  <a:pt x="2264814" y="2626591"/>
                </a:cubicBezTo>
                <a:cubicBezTo>
                  <a:pt x="2265952" y="2616107"/>
                  <a:pt x="2271975" y="2613339"/>
                  <a:pt x="2272529" y="2602007"/>
                </a:cubicBezTo>
                <a:cubicBezTo>
                  <a:pt x="2261915" y="2600086"/>
                  <a:pt x="2263611" y="2617375"/>
                  <a:pt x="2251072" y="2612589"/>
                </a:cubicBezTo>
                <a:cubicBezTo>
                  <a:pt x="2254166" y="2605199"/>
                  <a:pt x="2255014" y="2594392"/>
                  <a:pt x="2254200" y="2580845"/>
                </a:cubicBezTo>
                <a:cubicBezTo>
                  <a:pt x="2263382" y="2584199"/>
                  <a:pt x="2268885" y="2595401"/>
                  <a:pt x="2276894" y="2601457"/>
                </a:cubicBezTo>
                <a:cubicBezTo>
                  <a:pt x="2286985" y="2602530"/>
                  <a:pt x="2280832" y="2578240"/>
                  <a:pt x="2289006" y="2576384"/>
                </a:cubicBezTo>
                <a:cubicBezTo>
                  <a:pt x="2273541" y="2563296"/>
                  <a:pt x="2262698" y="2540665"/>
                  <a:pt x="2259769" y="2501759"/>
                </a:cubicBezTo>
                <a:close/>
                <a:moveTo>
                  <a:pt x="1992713" y="2496713"/>
                </a:moveTo>
                <a:cubicBezTo>
                  <a:pt x="2007463" y="2499937"/>
                  <a:pt x="2012802" y="2522761"/>
                  <a:pt x="2016610" y="2548548"/>
                </a:cubicBezTo>
                <a:cubicBezTo>
                  <a:pt x="2004205" y="2540375"/>
                  <a:pt x="1999943" y="2515437"/>
                  <a:pt x="1992713" y="2496713"/>
                </a:cubicBezTo>
                <a:close/>
                <a:moveTo>
                  <a:pt x="1870128" y="2496713"/>
                </a:moveTo>
                <a:cubicBezTo>
                  <a:pt x="1872764" y="2522761"/>
                  <a:pt x="1851830" y="2512082"/>
                  <a:pt x="1844959" y="2523445"/>
                </a:cubicBezTo>
                <a:cubicBezTo>
                  <a:pt x="1843561" y="2499383"/>
                  <a:pt x="1857169" y="2498536"/>
                  <a:pt x="1870128" y="2496713"/>
                </a:cubicBezTo>
                <a:close/>
                <a:moveTo>
                  <a:pt x="2697011" y="2492969"/>
                </a:moveTo>
                <a:cubicBezTo>
                  <a:pt x="2699256" y="2510943"/>
                  <a:pt x="2697595" y="2523022"/>
                  <a:pt x="2694307" y="2532559"/>
                </a:cubicBezTo>
                <a:cubicBezTo>
                  <a:pt x="2700030" y="2537191"/>
                  <a:pt x="2704491" y="2537207"/>
                  <a:pt x="2707606" y="2534584"/>
                </a:cubicBezTo>
                <a:lnTo>
                  <a:pt x="2707607" y="2534580"/>
                </a:lnTo>
                <a:lnTo>
                  <a:pt x="2694308" y="2532556"/>
                </a:lnTo>
                <a:cubicBezTo>
                  <a:pt x="2695952" y="2527787"/>
                  <a:pt x="2697189" y="2522383"/>
                  <a:pt x="2697735" y="2515924"/>
                </a:cubicBezTo>
                <a:lnTo>
                  <a:pt x="2697012" y="2492970"/>
                </a:lnTo>
                <a:close/>
                <a:moveTo>
                  <a:pt x="1909328" y="2491729"/>
                </a:moveTo>
                <a:cubicBezTo>
                  <a:pt x="1919163" y="2493910"/>
                  <a:pt x="1925412" y="2503517"/>
                  <a:pt x="1927986" y="2520707"/>
                </a:cubicBezTo>
                <a:cubicBezTo>
                  <a:pt x="1917597" y="2525201"/>
                  <a:pt x="1917956" y="2507589"/>
                  <a:pt x="1905910" y="2515661"/>
                </a:cubicBezTo>
                <a:cubicBezTo>
                  <a:pt x="1907930" y="2509149"/>
                  <a:pt x="1909916" y="2502445"/>
                  <a:pt x="1909328" y="2491729"/>
                </a:cubicBezTo>
                <a:close/>
                <a:moveTo>
                  <a:pt x="7127298" y="2490444"/>
                </a:moveTo>
                <a:cubicBezTo>
                  <a:pt x="7128362" y="2488428"/>
                  <a:pt x="7130460" y="2488007"/>
                  <a:pt x="7134457" y="2490523"/>
                </a:cubicBezTo>
                <a:cubicBezTo>
                  <a:pt x="7135889" y="2509865"/>
                  <a:pt x="7128564" y="2515562"/>
                  <a:pt x="7127296" y="2530637"/>
                </a:cubicBezTo>
                <a:cubicBezTo>
                  <a:pt x="7123744" y="2529693"/>
                  <a:pt x="7122637" y="2523441"/>
                  <a:pt x="7118275" y="2523995"/>
                </a:cubicBezTo>
                <a:cubicBezTo>
                  <a:pt x="7118046" y="2518786"/>
                  <a:pt x="7117851" y="2513610"/>
                  <a:pt x="7117656" y="2508368"/>
                </a:cubicBezTo>
                <a:cubicBezTo>
                  <a:pt x="7121269" y="2506481"/>
                  <a:pt x="7121857" y="2510906"/>
                  <a:pt x="7122312" y="2515627"/>
                </a:cubicBezTo>
                <a:cubicBezTo>
                  <a:pt x="7130224" y="2516921"/>
                  <a:pt x="7124106" y="2496496"/>
                  <a:pt x="7127298" y="2490444"/>
                </a:cubicBezTo>
                <a:close/>
                <a:moveTo>
                  <a:pt x="2421231" y="2489060"/>
                </a:moveTo>
                <a:cubicBezTo>
                  <a:pt x="2432563" y="2489419"/>
                  <a:pt x="2415796" y="2503222"/>
                  <a:pt x="2422503" y="2520153"/>
                </a:cubicBezTo>
                <a:cubicBezTo>
                  <a:pt x="2413711" y="2506021"/>
                  <a:pt x="2406450" y="2519827"/>
                  <a:pt x="2396390" y="2523506"/>
                </a:cubicBezTo>
                <a:cubicBezTo>
                  <a:pt x="2394924" y="2483784"/>
                  <a:pt x="2412962" y="2516735"/>
                  <a:pt x="2421231" y="2489060"/>
                </a:cubicBezTo>
                <a:close/>
                <a:moveTo>
                  <a:pt x="2118948" y="2480661"/>
                </a:moveTo>
                <a:cubicBezTo>
                  <a:pt x="2121683" y="2496974"/>
                  <a:pt x="2113346" y="2496354"/>
                  <a:pt x="2106509" y="2497789"/>
                </a:cubicBezTo>
                <a:cubicBezTo>
                  <a:pt x="2109049" y="2515143"/>
                  <a:pt x="2116832" y="2521558"/>
                  <a:pt x="2121095" y="2535197"/>
                </a:cubicBezTo>
                <a:cubicBezTo>
                  <a:pt x="2116928" y="2548774"/>
                  <a:pt x="2101757" y="2513938"/>
                  <a:pt x="2101853" y="2490625"/>
                </a:cubicBezTo>
                <a:cubicBezTo>
                  <a:pt x="2109667" y="2490625"/>
                  <a:pt x="2110676" y="2479946"/>
                  <a:pt x="2118948" y="2480661"/>
                </a:cubicBezTo>
                <a:close/>
                <a:moveTo>
                  <a:pt x="978629" y="2468752"/>
                </a:moveTo>
                <a:cubicBezTo>
                  <a:pt x="979735" y="2474962"/>
                  <a:pt x="978482" y="2499237"/>
                  <a:pt x="986589" y="2507687"/>
                </a:cubicBezTo>
                <a:cubicBezTo>
                  <a:pt x="970116" y="2504104"/>
                  <a:pt x="955041" y="2506449"/>
                  <a:pt x="947388" y="2512701"/>
                </a:cubicBezTo>
                <a:cubicBezTo>
                  <a:pt x="940096" y="2487368"/>
                  <a:pt x="976693" y="2510976"/>
                  <a:pt x="976303" y="2469818"/>
                </a:cubicBezTo>
                <a:cubicBezTo>
                  <a:pt x="977630" y="2466617"/>
                  <a:pt x="978260" y="2466682"/>
                  <a:pt x="978629" y="2468752"/>
                </a:cubicBezTo>
                <a:close/>
                <a:moveTo>
                  <a:pt x="1929549" y="2449925"/>
                </a:moveTo>
                <a:cubicBezTo>
                  <a:pt x="1917533" y="2497332"/>
                  <a:pt x="1872798" y="2465227"/>
                  <a:pt x="1851830" y="2475517"/>
                </a:cubicBezTo>
                <a:cubicBezTo>
                  <a:pt x="1877224" y="2443836"/>
                  <a:pt x="1909818" y="2479359"/>
                  <a:pt x="1929549" y="2449925"/>
                </a:cubicBezTo>
                <a:close/>
                <a:moveTo>
                  <a:pt x="1448230" y="2448154"/>
                </a:moveTo>
                <a:cubicBezTo>
                  <a:pt x="1453966" y="2443929"/>
                  <a:pt x="1464802" y="2470018"/>
                  <a:pt x="1474886" y="2461057"/>
                </a:cubicBezTo>
                <a:cubicBezTo>
                  <a:pt x="1469222" y="2485478"/>
                  <a:pt x="1455514" y="2457021"/>
                  <a:pt x="1444412" y="2464897"/>
                </a:cubicBezTo>
                <a:cubicBezTo>
                  <a:pt x="1444972" y="2454334"/>
                  <a:pt x="1446319" y="2449559"/>
                  <a:pt x="1448230" y="2448154"/>
                </a:cubicBezTo>
                <a:close/>
                <a:moveTo>
                  <a:pt x="2690921" y="2446801"/>
                </a:moveTo>
                <a:lnTo>
                  <a:pt x="2688933" y="2454698"/>
                </a:lnTo>
                <a:cubicBezTo>
                  <a:pt x="2685651" y="2456924"/>
                  <a:pt x="2679605" y="2454856"/>
                  <a:pt x="2677690" y="2459191"/>
                </a:cubicBezTo>
                <a:lnTo>
                  <a:pt x="2677690" y="2459194"/>
                </a:lnTo>
                <a:lnTo>
                  <a:pt x="2682799" y="2456157"/>
                </a:lnTo>
                <a:cubicBezTo>
                  <a:pt x="2687121" y="2455550"/>
                  <a:pt x="2692127" y="2455998"/>
                  <a:pt x="2690922" y="2446801"/>
                </a:cubicBezTo>
                <a:close/>
                <a:moveTo>
                  <a:pt x="2655464" y="2435599"/>
                </a:moveTo>
                <a:cubicBezTo>
                  <a:pt x="2659112" y="2456079"/>
                  <a:pt x="2672361" y="2456958"/>
                  <a:pt x="2678777" y="2471837"/>
                </a:cubicBezTo>
                <a:lnTo>
                  <a:pt x="2678777" y="2471833"/>
                </a:lnTo>
                <a:lnTo>
                  <a:pt x="2666082" y="2455814"/>
                </a:lnTo>
                <a:lnTo>
                  <a:pt x="2655467" y="2435602"/>
                </a:lnTo>
                <a:close/>
                <a:moveTo>
                  <a:pt x="1797045" y="2434714"/>
                </a:moveTo>
                <a:cubicBezTo>
                  <a:pt x="1803282" y="2436566"/>
                  <a:pt x="1805065" y="2447679"/>
                  <a:pt x="1811390" y="2449339"/>
                </a:cubicBezTo>
                <a:cubicBezTo>
                  <a:pt x="1808655" y="2467765"/>
                  <a:pt x="1784754" y="2460341"/>
                  <a:pt x="1788990" y="2436641"/>
                </a:cubicBezTo>
                <a:cubicBezTo>
                  <a:pt x="1792392" y="2434507"/>
                  <a:pt x="1794966" y="2434097"/>
                  <a:pt x="1797045" y="2434714"/>
                </a:cubicBezTo>
                <a:close/>
                <a:moveTo>
                  <a:pt x="1255013" y="2434266"/>
                </a:moveTo>
                <a:cubicBezTo>
                  <a:pt x="1271456" y="2437554"/>
                  <a:pt x="1293206" y="2441201"/>
                  <a:pt x="1316844" y="2449730"/>
                </a:cubicBezTo>
                <a:cubicBezTo>
                  <a:pt x="1307857" y="2475906"/>
                  <a:pt x="1276371" y="2432865"/>
                  <a:pt x="1273606" y="2463177"/>
                </a:cubicBezTo>
                <a:cubicBezTo>
                  <a:pt x="1262568" y="2463665"/>
                  <a:pt x="1256316" y="2454062"/>
                  <a:pt x="1255013" y="2434266"/>
                </a:cubicBezTo>
                <a:close/>
                <a:moveTo>
                  <a:pt x="2572081" y="2430615"/>
                </a:moveTo>
                <a:cubicBezTo>
                  <a:pt x="2572984" y="2436737"/>
                  <a:pt x="2572986" y="2441365"/>
                  <a:pt x="2572618" y="2445080"/>
                </a:cubicBezTo>
                <a:lnTo>
                  <a:pt x="2572484" y="2445799"/>
                </a:lnTo>
                <a:lnTo>
                  <a:pt x="2570261" y="2457595"/>
                </a:lnTo>
                <a:lnTo>
                  <a:pt x="2573672" y="2469545"/>
                </a:lnTo>
                <a:lnTo>
                  <a:pt x="2573674" y="2469558"/>
                </a:lnTo>
                <a:cubicBezTo>
                  <a:pt x="2579210" y="2468385"/>
                  <a:pt x="2582865" y="2464348"/>
                  <a:pt x="2585909" y="2459355"/>
                </a:cubicBezTo>
                <a:lnTo>
                  <a:pt x="2585910" y="2459353"/>
                </a:lnTo>
                <a:lnTo>
                  <a:pt x="2573675" y="2469557"/>
                </a:lnTo>
                <a:lnTo>
                  <a:pt x="2573672" y="2469545"/>
                </a:lnTo>
                <a:lnTo>
                  <a:pt x="2570936" y="2454068"/>
                </a:lnTo>
                <a:lnTo>
                  <a:pt x="2572484" y="2445799"/>
                </a:lnTo>
                <a:lnTo>
                  <a:pt x="2572619" y="2445078"/>
                </a:lnTo>
                <a:lnTo>
                  <a:pt x="2572082" y="2430616"/>
                </a:lnTo>
                <a:close/>
                <a:moveTo>
                  <a:pt x="2532585" y="2427785"/>
                </a:moveTo>
                <a:cubicBezTo>
                  <a:pt x="2536523" y="2453379"/>
                  <a:pt x="2545479" y="2468741"/>
                  <a:pt x="2564622" y="2462850"/>
                </a:cubicBezTo>
                <a:lnTo>
                  <a:pt x="2564621" y="2462848"/>
                </a:lnTo>
                <a:lnTo>
                  <a:pt x="2552095" y="2463453"/>
                </a:lnTo>
                <a:cubicBezTo>
                  <a:pt x="2548502" y="2462442"/>
                  <a:pt x="2545465" y="2460275"/>
                  <a:pt x="2542903" y="2457123"/>
                </a:cubicBezTo>
                <a:lnTo>
                  <a:pt x="2532587" y="2427787"/>
                </a:lnTo>
                <a:close/>
                <a:moveTo>
                  <a:pt x="2493286" y="2425081"/>
                </a:moveTo>
                <a:cubicBezTo>
                  <a:pt x="2498708" y="2423697"/>
                  <a:pt x="2502240" y="2426229"/>
                  <a:pt x="2504943" y="2430474"/>
                </a:cubicBezTo>
                <a:lnTo>
                  <a:pt x="2511616" y="2446142"/>
                </a:lnTo>
                <a:lnTo>
                  <a:pt x="2500677" y="2454633"/>
                </a:lnTo>
                <a:cubicBezTo>
                  <a:pt x="2498911" y="2460416"/>
                  <a:pt x="2498838" y="2468839"/>
                  <a:pt x="2499863" y="2479000"/>
                </a:cubicBezTo>
                <a:cubicBezTo>
                  <a:pt x="2491884" y="2472941"/>
                  <a:pt x="2491495" y="2451257"/>
                  <a:pt x="2481206" y="2450088"/>
                </a:cubicBezTo>
                <a:cubicBezTo>
                  <a:pt x="2477592" y="2463989"/>
                  <a:pt x="2465611" y="2464867"/>
                  <a:pt x="2469679" y="2490687"/>
                </a:cubicBezTo>
                <a:cubicBezTo>
                  <a:pt x="2461246" y="2471475"/>
                  <a:pt x="2446075" y="2466299"/>
                  <a:pt x="2441355" y="2439505"/>
                </a:cubicBezTo>
                <a:cubicBezTo>
                  <a:pt x="2456395" y="2449890"/>
                  <a:pt x="2453172" y="2445333"/>
                  <a:pt x="2464080" y="2460084"/>
                </a:cubicBezTo>
                <a:cubicBezTo>
                  <a:pt x="2473586" y="2460243"/>
                  <a:pt x="2477657" y="2451909"/>
                  <a:pt x="2476191" y="2435043"/>
                </a:cubicBezTo>
                <a:cubicBezTo>
                  <a:pt x="2487882" y="2436866"/>
                  <a:pt x="2492083" y="2462653"/>
                  <a:pt x="2493286" y="2425081"/>
                </a:cubicBezTo>
                <a:close/>
                <a:moveTo>
                  <a:pt x="672485" y="2422411"/>
                </a:moveTo>
                <a:cubicBezTo>
                  <a:pt x="680463" y="2428434"/>
                  <a:pt x="679260" y="2453310"/>
                  <a:pt x="695179" y="2443019"/>
                </a:cubicBezTo>
                <a:cubicBezTo>
                  <a:pt x="693128" y="2460016"/>
                  <a:pt x="668677" y="2453733"/>
                  <a:pt x="664705" y="2446961"/>
                </a:cubicBezTo>
                <a:cubicBezTo>
                  <a:pt x="667210" y="2438623"/>
                  <a:pt x="674440" y="2437585"/>
                  <a:pt x="672485" y="2422411"/>
                </a:cubicBezTo>
                <a:close/>
                <a:moveTo>
                  <a:pt x="1871102" y="2410395"/>
                </a:moveTo>
                <a:cubicBezTo>
                  <a:pt x="1867944" y="2417756"/>
                  <a:pt x="1867130" y="2428595"/>
                  <a:pt x="1867944" y="2442144"/>
                </a:cubicBezTo>
                <a:cubicBezTo>
                  <a:pt x="1861107" y="2443707"/>
                  <a:pt x="1851211" y="2440547"/>
                  <a:pt x="1850883" y="2452170"/>
                </a:cubicBezTo>
                <a:cubicBezTo>
                  <a:pt x="1837504" y="2435598"/>
                  <a:pt x="1864655" y="2420491"/>
                  <a:pt x="1871102" y="2410395"/>
                </a:cubicBezTo>
                <a:close/>
                <a:moveTo>
                  <a:pt x="2168404" y="2403791"/>
                </a:moveTo>
                <a:cubicBezTo>
                  <a:pt x="2182145" y="2395194"/>
                  <a:pt x="2175370" y="2428665"/>
                  <a:pt x="2186736" y="2424920"/>
                </a:cubicBezTo>
                <a:cubicBezTo>
                  <a:pt x="2170260" y="2441295"/>
                  <a:pt x="2186473" y="2463046"/>
                  <a:pt x="2189211" y="2487272"/>
                </a:cubicBezTo>
                <a:cubicBezTo>
                  <a:pt x="2181427" y="2495836"/>
                  <a:pt x="2173777" y="2465779"/>
                  <a:pt x="2171856" y="2489518"/>
                </a:cubicBezTo>
                <a:cubicBezTo>
                  <a:pt x="2161242" y="2466140"/>
                  <a:pt x="2176902" y="2435142"/>
                  <a:pt x="2168404" y="2403791"/>
                </a:cubicBezTo>
                <a:close/>
                <a:moveTo>
                  <a:pt x="2412536" y="2380442"/>
                </a:moveTo>
                <a:lnTo>
                  <a:pt x="2410640" y="2388498"/>
                </a:lnTo>
                <a:cubicBezTo>
                  <a:pt x="2409175" y="2389885"/>
                  <a:pt x="2407025" y="2390205"/>
                  <a:pt x="2404637" y="2390156"/>
                </a:cubicBezTo>
                <a:lnTo>
                  <a:pt x="2391046" y="2390957"/>
                </a:lnTo>
                <a:lnTo>
                  <a:pt x="2391046" y="2390959"/>
                </a:lnTo>
                <a:cubicBezTo>
                  <a:pt x="2397233" y="2385982"/>
                  <a:pt x="2413939" y="2397308"/>
                  <a:pt x="2412537" y="2380442"/>
                </a:cubicBezTo>
                <a:close/>
                <a:moveTo>
                  <a:pt x="1314072" y="2379728"/>
                </a:moveTo>
                <a:cubicBezTo>
                  <a:pt x="1332893" y="2374614"/>
                  <a:pt x="1345883" y="2381550"/>
                  <a:pt x="1350183" y="2406394"/>
                </a:cubicBezTo>
                <a:cubicBezTo>
                  <a:pt x="1332015" y="2400663"/>
                  <a:pt x="1324850" y="2390862"/>
                  <a:pt x="1306292" y="2404114"/>
                </a:cubicBezTo>
                <a:cubicBezTo>
                  <a:pt x="1307464" y="2393761"/>
                  <a:pt x="1313487" y="2390897"/>
                  <a:pt x="1314072" y="2379728"/>
                </a:cubicBezTo>
                <a:close/>
                <a:moveTo>
                  <a:pt x="1497581" y="2371878"/>
                </a:moveTo>
                <a:cubicBezTo>
                  <a:pt x="1505560" y="2377936"/>
                  <a:pt x="1511060" y="2389106"/>
                  <a:pt x="1520310" y="2392525"/>
                </a:cubicBezTo>
                <a:cubicBezTo>
                  <a:pt x="1517835" y="2403301"/>
                  <a:pt x="1511518" y="2408182"/>
                  <a:pt x="1503475" y="2410395"/>
                </a:cubicBezTo>
                <a:cubicBezTo>
                  <a:pt x="1504548" y="2396855"/>
                  <a:pt x="1499503" y="2396038"/>
                  <a:pt x="1494163" y="2395942"/>
                </a:cubicBezTo>
                <a:cubicBezTo>
                  <a:pt x="1496183" y="2389365"/>
                  <a:pt x="1498169" y="2382689"/>
                  <a:pt x="1497581" y="2371878"/>
                </a:cubicBezTo>
                <a:close/>
                <a:moveTo>
                  <a:pt x="1401285" y="2367601"/>
                </a:moveTo>
                <a:cubicBezTo>
                  <a:pt x="1421456" y="2368873"/>
                  <a:pt x="1448366" y="2380608"/>
                  <a:pt x="1471465" y="2375232"/>
                </a:cubicBezTo>
                <a:cubicBezTo>
                  <a:pt x="1469059" y="2382594"/>
                  <a:pt x="1466745" y="2389821"/>
                  <a:pt x="1472084" y="2390832"/>
                </a:cubicBezTo>
                <a:cubicBezTo>
                  <a:pt x="1456879" y="2404993"/>
                  <a:pt x="1448087" y="2371751"/>
                  <a:pt x="1427936" y="2380800"/>
                </a:cubicBezTo>
                <a:cubicBezTo>
                  <a:pt x="1418263" y="2386438"/>
                  <a:pt x="1433696" y="2392295"/>
                  <a:pt x="1424515" y="2404764"/>
                </a:cubicBezTo>
                <a:cubicBezTo>
                  <a:pt x="1406999" y="2401606"/>
                  <a:pt x="1409474" y="2356936"/>
                  <a:pt x="1383751" y="2370838"/>
                </a:cubicBezTo>
                <a:cubicBezTo>
                  <a:pt x="1388586" y="2367915"/>
                  <a:pt x="1394561" y="2367177"/>
                  <a:pt x="1401285" y="2367601"/>
                </a:cubicBezTo>
                <a:close/>
                <a:moveTo>
                  <a:pt x="1370406" y="2364686"/>
                </a:moveTo>
                <a:cubicBezTo>
                  <a:pt x="1384113" y="2383049"/>
                  <a:pt x="1354483" y="2396042"/>
                  <a:pt x="1344878" y="2383638"/>
                </a:cubicBezTo>
                <a:cubicBezTo>
                  <a:pt x="1345138" y="2348209"/>
                  <a:pt x="1365716" y="2389692"/>
                  <a:pt x="1370406" y="2364686"/>
                </a:cubicBezTo>
                <a:close/>
                <a:moveTo>
                  <a:pt x="1041941" y="2359603"/>
                </a:moveTo>
                <a:cubicBezTo>
                  <a:pt x="1050015" y="2391643"/>
                  <a:pt x="1017685" y="2360969"/>
                  <a:pt x="1025793" y="2392945"/>
                </a:cubicBezTo>
                <a:cubicBezTo>
                  <a:pt x="1008014" y="2396688"/>
                  <a:pt x="1028623" y="2354198"/>
                  <a:pt x="1041941" y="2359603"/>
                </a:cubicBezTo>
                <a:close/>
                <a:moveTo>
                  <a:pt x="1256247" y="2355730"/>
                </a:moveTo>
                <a:cubicBezTo>
                  <a:pt x="1263053" y="2372466"/>
                  <a:pt x="1280179" y="2368133"/>
                  <a:pt x="1283891" y="2391383"/>
                </a:cubicBezTo>
                <a:cubicBezTo>
                  <a:pt x="1264879" y="2363478"/>
                  <a:pt x="1254231" y="2386793"/>
                  <a:pt x="1235378" y="2381906"/>
                </a:cubicBezTo>
                <a:cubicBezTo>
                  <a:pt x="1237594" y="2365693"/>
                  <a:pt x="1255564" y="2374256"/>
                  <a:pt x="1256247" y="2355730"/>
                </a:cubicBezTo>
                <a:close/>
                <a:moveTo>
                  <a:pt x="2116178" y="2341028"/>
                </a:moveTo>
                <a:cubicBezTo>
                  <a:pt x="2114607" y="2344694"/>
                  <a:pt x="2113698" y="2349383"/>
                  <a:pt x="2113967" y="2355895"/>
                </a:cubicBezTo>
                <a:cubicBezTo>
                  <a:pt x="2117442" y="2356431"/>
                  <a:pt x="2120204" y="2355500"/>
                  <a:pt x="2122543" y="2354051"/>
                </a:cubicBezTo>
                <a:lnTo>
                  <a:pt x="2125331" y="2351763"/>
                </a:lnTo>
                <a:lnTo>
                  <a:pt x="2125772" y="2351603"/>
                </a:lnTo>
                <a:lnTo>
                  <a:pt x="2133828" y="2346713"/>
                </a:lnTo>
                <a:lnTo>
                  <a:pt x="2133847" y="2346705"/>
                </a:lnTo>
                <a:cubicBezTo>
                  <a:pt x="2135665" y="2346968"/>
                  <a:pt x="2137645" y="2348608"/>
                  <a:pt x="2140079" y="2352572"/>
                </a:cubicBezTo>
                <a:lnTo>
                  <a:pt x="2140078" y="2352566"/>
                </a:lnTo>
                <a:lnTo>
                  <a:pt x="2133848" y="2346700"/>
                </a:lnTo>
                <a:lnTo>
                  <a:pt x="2133828" y="2346713"/>
                </a:lnTo>
                <a:lnTo>
                  <a:pt x="2128585" y="2349092"/>
                </a:lnTo>
                <a:lnTo>
                  <a:pt x="2125331" y="2351763"/>
                </a:lnTo>
                <a:lnTo>
                  <a:pt x="2113968" y="2355891"/>
                </a:lnTo>
                <a:close/>
                <a:moveTo>
                  <a:pt x="717258" y="2338343"/>
                </a:moveTo>
                <a:cubicBezTo>
                  <a:pt x="728884" y="2331242"/>
                  <a:pt x="715662" y="2375458"/>
                  <a:pt x="727253" y="2368362"/>
                </a:cubicBezTo>
                <a:cubicBezTo>
                  <a:pt x="719179" y="2397730"/>
                  <a:pt x="718625" y="2342251"/>
                  <a:pt x="704853" y="2355629"/>
                </a:cubicBezTo>
                <a:cubicBezTo>
                  <a:pt x="705407" y="2344266"/>
                  <a:pt x="717747" y="2351202"/>
                  <a:pt x="717258" y="2338343"/>
                </a:cubicBezTo>
                <a:close/>
                <a:moveTo>
                  <a:pt x="2493711" y="2330919"/>
                </a:moveTo>
                <a:lnTo>
                  <a:pt x="2493709" y="2330922"/>
                </a:lnTo>
                <a:cubicBezTo>
                  <a:pt x="2501718" y="2336943"/>
                  <a:pt x="2500545" y="2361948"/>
                  <a:pt x="2516403" y="2351498"/>
                </a:cubicBezTo>
                <a:lnTo>
                  <a:pt x="2516401" y="2351495"/>
                </a:lnTo>
                <a:lnTo>
                  <a:pt x="2507294" y="2353535"/>
                </a:lnTo>
                <a:cubicBezTo>
                  <a:pt x="2505049" y="2352566"/>
                  <a:pt x="2503459" y="2350232"/>
                  <a:pt x="2502114" y="2347384"/>
                </a:cubicBezTo>
                <a:close/>
                <a:moveTo>
                  <a:pt x="1824054" y="2330268"/>
                </a:moveTo>
                <a:lnTo>
                  <a:pt x="1815399" y="2338684"/>
                </a:lnTo>
                <a:lnTo>
                  <a:pt x="1802663" y="2340781"/>
                </a:lnTo>
                <a:lnTo>
                  <a:pt x="1802663" y="2340784"/>
                </a:lnTo>
                <a:cubicBezTo>
                  <a:pt x="1812856" y="2341988"/>
                  <a:pt x="1819303" y="2337497"/>
                  <a:pt x="1824055" y="2330269"/>
                </a:cubicBezTo>
                <a:close/>
                <a:moveTo>
                  <a:pt x="2340417" y="2326911"/>
                </a:moveTo>
                <a:lnTo>
                  <a:pt x="2340417" y="2326913"/>
                </a:lnTo>
                <a:cubicBezTo>
                  <a:pt x="2363990" y="2337596"/>
                  <a:pt x="2381379" y="2355730"/>
                  <a:pt x="2402573" y="2350421"/>
                </a:cubicBezTo>
                <a:lnTo>
                  <a:pt x="2402573" y="2350419"/>
                </a:lnTo>
                <a:cubicBezTo>
                  <a:pt x="2391976" y="2353073"/>
                  <a:pt x="2382330" y="2349867"/>
                  <a:pt x="2372387" y="2344661"/>
                </a:cubicBezTo>
                <a:close/>
                <a:moveTo>
                  <a:pt x="1880450" y="2315260"/>
                </a:moveTo>
                <a:cubicBezTo>
                  <a:pt x="1880710" y="2322941"/>
                  <a:pt x="1881066" y="2330820"/>
                  <a:pt x="1881360" y="2338603"/>
                </a:cubicBezTo>
                <a:cubicBezTo>
                  <a:pt x="1892172" y="2338375"/>
                  <a:pt x="1902523" y="2337369"/>
                  <a:pt x="1902492" y="2320238"/>
                </a:cubicBezTo>
                <a:lnTo>
                  <a:pt x="1902491" y="2320239"/>
                </a:lnTo>
                <a:lnTo>
                  <a:pt x="1895992" y="2335758"/>
                </a:lnTo>
                <a:cubicBezTo>
                  <a:pt x="1892057" y="2338178"/>
                  <a:pt x="1886766" y="2338488"/>
                  <a:pt x="1881360" y="2338602"/>
                </a:cubicBezTo>
                <a:close/>
                <a:moveTo>
                  <a:pt x="1329054" y="2315131"/>
                </a:moveTo>
                <a:cubicBezTo>
                  <a:pt x="1326938" y="2339514"/>
                  <a:pt x="1326580" y="2330561"/>
                  <a:pt x="1330582" y="2354037"/>
                </a:cubicBezTo>
                <a:cubicBezTo>
                  <a:pt x="1322378" y="2365791"/>
                  <a:pt x="1299325" y="2354300"/>
                  <a:pt x="1305676" y="2388652"/>
                </a:cubicBezTo>
                <a:cubicBezTo>
                  <a:pt x="1291121" y="2396237"/>
                  <a:pt x="1297404" y="2360778"/>
                  <a:pt x="1287019" y="2359604"/>
                </a:cubicBezTo>
                <a:cubicBezTo>
                  <a:pt x="1297079" y="2344434"/>
                  <a:pt x="1318830" y="2358791"/>
                  <a:pt x="1329054" y="2315131"/>
                </a:cubicBezTo>
                <a:close/>
                <a:moveTo>
                  <a:pt x="1893470" y="2313602"/>
                </a:moveTo>
                <a:lnTo>
                  <a:pt x="1890953" y="2324853"/>
                </a:lnTo>
                <a:lnTo>
                  <a:pt x="1890953" y="2324855"/>
                </a:lnTo>
                <a:lnTo>
                  <a:pt x="1893471" y="2313602"/>
                </a:lnTo>
                <a:close/>
                <a:moveTo>
                  <a:pt x="2304251" y="2312245"/>
                </a:moveTo>
                <a:lnTo>
                  <a:pt x="2304250" y="2312247"/>
                </a:lnTo>
                <a:cubicBezTo>
                  <a:pt x="2303321" y="2315177"/>
                  <a:pt x="2303398" y="2319000"/>
                  <a:pt x="2305287" y="2323559"/>
                </a:cubicBezTo>
                <a:cubicBezTo>
                  <a:pt x="2315378" y="2322290"/>
                  <a:pt x="2325571" y="2321052"/>
                  <a:pt x="2335762" y="2319685"/>
                </a:cubicBezTo>
                <a:lnTo>
                  <a:pt x="2305288" y="2323557"/>
                </a:lnTo>
                <a:close/>
                <a:moveTo>
                  <a:pt x="2646119" y="2311415"/>
                </a:moveTo>
                <a:lnTo>
                  <a:pt x="2646118" y="2311420"/>
                </a:lnTo>
                <a:cubicBezTo>
                  <a:pt x="2664027" y="2299857"/>
                  <a:pt x="2655170" y="2343359"/>
                  <a:pt x="2665070" y="2348210"/>
                </a:cubicBezTo>
                <a:lnTo>
                  <a:pt x="2665069" y="2348206"/>
                </a:lnTo>
                <a:lnTo>
                  <a:pt x="2660451" y="2338786"/>
                </a:lnTo>
                <a:cubicBezTo>
                  <a:pt x="2658767" y="2329626"/>
                  <a:pt x="2658928" y="2316661"/>
                  <a:pt x="2655242" y="2311606"/>
                </a:cubicBezTo>
                <a:close/>
                <a:moveTo>
                  <a:pt x="2408888" y="2309474"/>
                </a:moveTo>
                <a:lnTo>
                  <a:pt x="2406518" y="2318150"/>
                </a:lnTo>
                <a:lnTo>
                  <a:pt x="2406448" y="2318375"/>
                </a:lnTo>
                <a:lnTo>
                  <a:pt x="2405053" y="2321707"/>
                </a:lnTo>
                <a:lnTo>
                  <a:pt x="2404432" y="2324858"/>
                </a:lnTo>
                <a:lnTo>
                  <a:pt x="2403738" y="2327089"/>
                </a:lnTo>
                <a:lnTo>
                  <a:pt x="2403652" y="2328815"/>
                </a:lnTo>
                <a:lnTo>
                  <a:pt x="2403217" y="2331023"/>
                </a:lnTo>
                <a:lnTo>
                  <a:pt x="2402573" y="2350414"/>
                </a:lnTo>
                <a:lnTo>
                  <a:pt x="2403652" y="2328815"/>
                </a:lnTo>
                <a:lnTo>
                  <a:pt x="2404432" y="2324858"/>
                </a:lnTo>
                <a:lnTo>
                  <a:pt x="2406448" y="2318375"/>
                </a:lnTo>
                <a:lnTo>
                  <a:pt x="2407228" y="2316513"/>
                </a:lnTo>
                <a:cubicBezTo>
                  <a:pt x="2407915" y="2314805"/>
                  <a:pt x="2408515" y="2312791"/>
                  <a:pt x="2408888" y="2309476"/>
                </a:cubicBezTo>
                <a:close/>
                <a:moveTo>
                  <a:pt x="1805756" y="2309200"/>
                </a:moveTo>
                <a:lnTo>
                  <a:pt x="1805739" y="2309225"/>
                </a:lnTo>
                <a:lnTo>
                  <a:pt x="1797622" y="2319693"/>
                </a:lnTo>
                <a:lnTo>
                  <a:pt x="1787459" y="2338014"/>
                </a:lnTo>
                <a:lnTo>
                  <a:pt x="1784645" y="2340640"/>
                </a:lnTo>
                <a:lnTo>
                  <a:pt x="1781472" y="2342304"/>
                </a:lnTo>
                <a:lnTo>
                  <a:pt x="1771866" y="2336941"/>
                </a:lnTo>
                <a:lnTo>
                  <a:pt x="1771864" y="2336943"/>
                </a:lnTo>
                <a:cubicBezTo>
                  <a:pt x="1774928" y="2341010"/>
                  <a:pt x="1777607" y="2342834"/>
                  <a:pt x="1780017" y="2343066"/>
                </a:cubicBezTo>
                <a:lnTo>
                  <a:pt x="1781472" y="2342304"/>
                </a:lnTo>
                <a:lnTo>
                  <a:pt x="1782342" y="2342789"/>
                </a:lnTo>
                <a:lnTo>
                  <a:pt x="1784645" y="2340640"/>
                </a:lnTo>
                <a:lnTo>
                  <a:pt x="1786559" y="2339637"/>
                </a:lnTo>
                <a:lnTo>
                  <a:pt x="1787459" y="2338014"/>
                </a:lnTo>
                <a:lnTo>
                  <a:pt x="1788503" y="2337040"/>
                </a:lnTo>
                <a:cubicBezTo>
                  <a:pt x="1790406" y="2334181"/>
                  <a:pt x="1792196" y="2330593"/>
                  <a:pt x="1793991" y="2326929"/>
                </a:cubicBezTo>
                <a:lnTo>
                  <a:pt x="1805739" y="2309225"/>
                </a:lnTo>
                <a:lnTo>
                  <a:pt x="1805756" y="2309204"/>
                </a:lnTo>
                <a:close/>
                <a:moveTo>
                  <a:pt x="1013648" y="2308324"/>
                </a:moveTo>
                <a:cubicBezTo>
                  <a:pt x="1028039" y="2309627"/>
                  <a:pt x="1024197" y="2348438"/>
                  <a:pt x="1045359" y="2335645"/>
                </a:cubicBezTo>
                <a:cubicBezTo>
                  <a:pt x="1046792" y="2352411"/>
                  <a:pt x="1030090" y="2341207"/>
                  <a:pt x="1023903" y="2346159"/>
                </a:cubicBezTo>
                <a:cubicBezTo>
                  <a:pt x="1026213" y="2321770"/>
                  <a:pt x="1011368" y="2332711"/>
                  <a:pt x="1013648" y="2308324"/>
                </a:cubicBezTo>
                <a:close/>
                <a:moveTo>
                  <a:pt x="1844990" y="2304123"/>
                </a:moveTo>
                <a:lnTo>
                  <a:pt x="1838504" y="2312292"/>
                </a:lnTo>
                <a:lnTo>
                  <a:pt x="1827867" y="2314116"/>
                </a:lnTo>
                <a:lnTo>
                  <a:pt x="1827866" y="2314124"/>
                </a:lnTo>
                <a:cubicBezTo>
                  <a:pt x="1834344" y="2311903"/>
                  <a:pt x="1844049" y="2314805"/>
                  <a:pt x="1844992" y="2304125"/>
                </a:cubicBezTo>
                <a:close/>
                <a:moveTo>
                  <a:pt x="2385479" y="2301833"/>
                </a:moveTo>
                <a:lnTo>
                  <a:pt x="2378935" y="2306432"/>
                </a:lnTo>
                <a:lnTo>
                  <a:pt x="2378936" y="2306434"/>
                </a:lnTo>
                <a:lnTo>
                  <a:pt x="2385480" y="2301834"/>
                </a:lnTo>
                <a:close/>
                <a:moveTo>
                  <a:pt x="2120508" y="2300184"/>
                </a:moveTo>
                <a:lnTo>
                  <a:pt x="2117091" y="2324175"/>
                </a:lnTo>
                <a:cubicBezTo>
                  <a:pt x="2103448" y="2332643"/>
                  <a:pt x="2103124" y="2313564"/>
                  <a:pt x="2094722" y="2311347"/>
                </a:cubicBezTo>
                <a:cubicBezTo>
                  <a:pt x="2097425" y="2339738"/>
                  <a:pt x="2072875" y="2308741"/>
                  <a:pt x="2069816" y="2345926"/>
                </a:cubicBezTo>
                <a:cubicBezTo>
                  <a:pt x="2064931" y="2340262"/>
                  <a:pt x="2048683" y="2292983"/>
                  <a:pt x="2047415" y="2333067"/>
                </a:cubicBezTo>
                <a:lnTo>
                  <a:pt x="2029344" y="2319651"/>
                </a:lnTo>
                <a:lnTo>
                  <a:pt x="2029343" y="2319651"/>
                </a:lnTo>
                <a:cubicBezTo>
                  <a:pt x="2035984" y="2322941"/>
                  <a:pt x="2040773" y="2329846"/>
                  <a:pt x="2047415" y="2333069"/>
                </a:cubicBezTo>
                <a:cubicBezTo>
                  <a:pt x="2048683" y="2292986"/>
                  <a:pt x="2064931" y="2340264"/>
                  <a:pt x="2069816" y="2345929"/>
                </a:cubicBezTo>
                <a:cubicBezTo>
                  <a:pt x="2072875" y="2308745"/>
                  <a:pt x="2097425" y="2339741"/>
                  <a:pt x="2094722" y="2311350"/>
                </a:cubicBezTo>
                <a:cubicBezTo>
                  <a:pt x="2103124" y="2313567"/>
                  <a:pt x="2103448" y="2332645"/>
                  <a:pt x="2117091" y="2324180"/>
                </a:cubicBezTo>
                <a:cubicBezTo>
                  <a:pt x="2116472" y="2313567"/>
                  <a:pt x="2118458" y="2306793"/>
                  <a:pt x="2120509" y="2300184"/>
                </a:cubicBezTo>
                <a:close/>
                <a:moveTo>
                  <a:pt x="2203571" y="2297517"/>
                </a:moveTo>
                <a:cubicBezTo>
                  <a:pt x="2214021" y="2306732"/>
                  <a:pt x="2228382" y="2308064"/>
                  <a:pt x="2227144" y="2341502"/>
                </a:cubicBezTo>
                <a:cubicBezTo>
                  <a:pt x="2216756" y="2332125"/>
                  <a:pt x="2202334" y="2330923"/>
                  <a:pt x="2203571" y="2297517"/>
                </a:cubicBezTo>
                <a:close/>
                <a:moveTo>
                  <a:pt x="2142260" y="2297448"/>
                </a:moveTo>
                <a:lnTo>
                  <a:pt x="2142263" y="2297476"/>
                </a:lnTo>
                <a:lnTo>
                  <a:pt x="2143218" y="2310928"/>
                </a:lnTo>
                <a:lnTo>
                  <a:pt x="2144146" y="2312401"/>
                </a:lnTo>
                <a:lnTo>
                  <a:pt x="2144470" y="2314964"/>
                </a:lnTo>
                <a:lnTo>
                  <a:pt x="2146563" y="2316225"/>
                </a:lnTo>
                <a:lnTo>
                  <a:pt x="2147984" y="2318475"/>
                </a:lnTo>
                <a:lnTo>
                  <a:pt x="2149179" y="2317804"/>
                </a:lnTo>
                <a:lnTo>
                  <a:pt x="2150026" y="2318315"/>
                </a:lnTo>
                <a:lnTo>
                  <a:pt x="2152190" y="2316112"/>
                </a:lnTo>
                <a:lnTo>
                  <a:pt x="2154141" y="2315017"/>
                </a:lnTo>
                <a:lnTo>
                  <a:pt x="2154720" y="2313538"/>
                </a:lnTo>
                <a:lnTo>
                  <a:pt x="2155995" y="2312242"/>
                </a:lnTo>
                <a:cubicBezTo>
                  <a:pt x="2157727" y="2309169"/>
                  <a:pt x="2159040" y="2305314"/>
                  <a:pt x="2159444" y="2301467"/>
                </a:cubicBezTo>
                <a:lnTo>
                  <a:pt x="2159443" y="2301465"/>
                </a:lnTo>
                <a:lnTo>
                  <a:pt x="2154720" y="2313538"/>
                </a:lnTo>
                <a:lnTo>
                  <a:pt x="2152190" y="2316112"/>
                </a:lnTo>
                <a:lnTo>
                  <a:pt x="2149179" y="2317804"/>
                </a:lnTo>
                <a:lnTo>
                  <a:pt x="2146563" y="2316225"/>
                </a:lnTo>
                <a:lnTo>
                  <a:pt x="2144146" y="2312401"/>
                </a:lnTo>
                <a:lnTo>
                  <a:pt x="2142263" y="2297476"/>
                </a:lnTo>
                <a:lnTo>
                  <a:pt x="2142261" y="2297448"/>
                </a:lnTo>
                <a:close/>
                <a:moveTo>
                  <a:pt x="1938095" y="2293263"/>
                </a:moveTo>
                <a:lnTo>
                  <a:pt x="1938094" y="2293264"/>
                </a:lnTo>
                <a:cubicBezTo>
                  <a:pt x="1936559" y="2296362"/>
                  <a:pt x="1935954" y="2300908"/>
                  <a:pt x="1937003" y="2308028"/>
                </a:cubicBezTo>
                <a:lnTo>
                  <a:pt x="1937175" y="2308089"/>
                </a:lnTo>
                <a:lnTo>
                  <a:pt x="1963023" y="2317285"/>
                </a:lnTo>
                <a:lnTo>
                  <a:pt x="1967738" y="2318008"/>
                </a:lnTo>
                <a:lnTo>
                  <a:pt x="1971746" y="2319186"/>
                </a:lnTo>
                <a:lnTo>
                  <a:pt x="1973096" y="2318826"/>
                </a:lnTo>
                <a:lnTo>
                  <a:pt x="1976108" y="2319288"/>
                </a:lnTo>
                <a:lnTo>
                  <a:pt x="1989141" y="2314559"/>
                </a:lnTo>
                <a:lnTo>
                  <a:pt x="1989157" y="2314556"/>
                </a:lnTo>
                <a:lnTo>
                  <a:pt x="1989156" y="2314556"/>
                </a:lnTo>
                <a:lnTo>
                  <a:pt x="1989141" y="2314559"/>
                </a:lnTo>
                <a:lnTo>
                  <a:pt x="1973096" y="2318826"/>
                </a:lnTo>
                <a:lnTo>
                  <a:pt x="1967738" y="2318008"/>
                </a:lnTo>
                <a:lnTo>
                  <a:pt x="1954311" y="2314056"/>
                </a:lnTo>
                <a:lnTo>
                  <a:pt x="1937175" y="2308089"/>
                </a:lnTo>
                <a:lnTo>
                  <a:pt x="1937004" y="2308028"/>
                </a:lnTo>
                <a:close/>
                <a:moveTo>
                  <a:pt x="2360896" y="2292986"/>
                </a:moveTo>
                <a:cubicBezTo>
                  <a:pt x="2363485" y="2293378"/>
                  <a:pt x="2364804" y="2296316"/>
                  <a:pt x="2365480" y="2300545"/>
                </a:cubicBezTo>
                <a:lnTo>
                  <a:pt x="2366205" y="2315843"/>
                </a:lnTo>
                <a:cubicBezTo>
                  <a:pt x="2366188" y="2310291"/>
                  <a:pt x="2366155" y="2304772"/>
                  <a:pt x="2365480" y="2300543"/>
                </a:cubicBezTo>
                <a:lnTo>
                  <a:pt x="2360897" y="2292986"/>
                </a:lnTo>
                <a:close/>
                <a:moveTo>
                  <a:pt x="2317991" y="2291073"/>
                </a:moveTo>
                <a:lnTo>
                  <a:pt x="2317990" y="2291075"/>
                </a:lnTo>
                <a:lnTo>
                  <a:pt x="2318025" y="2291207"/>
                </a:lnTo>
                <a:lnTo>
                  <a:pt x="2322073" y="2306868"/>
                </a:lnTo>
                <a:lnTo>
                  <a:pt x="2322104" y="2306994"/>
                </a:lnTo>
                <a:lnTo>
                  <a:pt x="2322105" y="2306991"/>
                </a:lnTo>
                <a:lnTo>
                  <a:pt x="2322073" y="2306868"/>
                </a:lnTo>
                <a:lnTo>
                  <a:pt x="2320202" y="2299277"/>
                </a:lnTo>
                <a:lnTo>
                  <a:pt x="2318025" y="2291207"/>
                </a:lnTo>
                <a:close/>
                <a:moveTo>
                  <a:pt x="680629" y="2287178"/>
                </a:moveTo>
                <a:cubicBezTo>
                  <a:pt x="682441" y="2286498"/>
                  <a:pt x="684555" y="2287767"/>
                  <a:pt x="686867" y="2289485"/>
                </a:cubicBezTo>
                <a:cubicBezTo>
                  <a:pt x="691495" y="2292925"/>
                  <a:pt x="696927" y="2298168"/>
                  <a:pt x="702348" y="2293219"/>
                </a:cubicBezTo>
                <a:cubicBezTo>
                  <a:pt x="700297" y="2299796"/>
                  <a:pt x="698342" y="2306501"/>
                  <a:pt x="698930" y="2317278"/>
                </a:cubicBezTo>
                <a:cubicBezTo>
                  <a:pt x="688576" y="2316043"/>
                  <a:pt x="689745" y="2291168"/>
                  <a:pt x="676201" y="2296572"/>
                </a:cubicBezTo>
                <a:cubicBezTo>
                  <a:pt x="677307" y="2290490"/>
                  <a:pt x="678817" y="2287860"/>
                  <a:pt x="680629" y="2287178"/>
                </a:cubicBezTo>
                <a:close/>
                <a:moveTo>
                  <a:pt x="1654841" y="2283810"/>
                </a:moveTo>
                <a:lnTo>
                  <a:pt x="1653926" y="2288381"/>
                </a:lnTo>
                <a:lnTo>
                  <a:pt x="1652140" y="2297288"/>
                </a:lnTo>
                <a:cubicBezTo>
                  <a:pt x="1655437" y="2295103"/>
                  <a:pt x="1660588" y="2295787"/>
                  <a:pt x="1665461" y="2296042"/>
                </a:cubicBezTo>
                <a:lnTo>
                  <a:pt x="1665867" y="2295908"/>
                </a:lnTo>
                <a:lnTo>
                  <a:pt x="1670163" y="2296025"/>
                </a:lnTo>
                <a:lnTo>
                  <a:pt x="1677102" y="2292212"/>
                </a:lnTo>
                <a:lnTo>
                  <a:pt x="1677112" y="2292208"/>
                </a:lnTo>
                <a:lnTo>
                  <a:pt x="1677112" y="2292205"/>
                </a:lnTo>
                <a:lnTo>
                  <a:pt x="1677102" y="2292212"/>
                </a:lnTo>
                <a:lnTo>
                  <a:pt x="1665867" y="2295908"/>
                </a:lnTo>
                <a:lnTo>
                  <a:pt x="1660575" y="2295762"/>
                </a:lnTo>
                <a:cubicBezTo>
                  <a:pt x="1657361" y="2295646"/>
                  <a:pt x="1654339" y="2295827"/>
                  <a:pt x="1652141" y="2297284"/>
                </a:cubicBezTo>
                <a:lnTo>
                  <a:pt x="1653926" y="2288381"/>
                </a:lnTo>
                <a:lnTo>
                  <a:pt x="1654841" y="2283811"/>
                </a:lnTo>
                <a:close/>
                <a:moveTo>
                  <a:pt x="1868098" y="2283201"/>
                </a:moveTo>
                <a:cubicBezTo>
                  <a:pt x="1866709" y="2285310"/>
                  <a:pt x="1865928" y="2288364"/>
                  <a:pt x="1866449" y="2293443"/>
                </a:cubicBezTo>
                <a:cubicBezTo>
                  <a:pt x="1869851" y="2296545"/>
                  <a:pt x="1873542" y="2299081"/>
                  <a:pt x="1877274" y="2300693"/>
                </a:cubicBezTo>
                <a:lnTo>
                  <a:pt x="1880781" y="2301237"/>
                </a:lnTo>
                <a:lnTo>
                  <a:pt x="1882874" y="2302374"/>
                </a:lnTo>
                <a:lnTo>
                  <a:pt x="1884375" y="2301791"/>
                </a:lnTo>
                <a:lnTo>
                  <a:pt x="1888348" y="2302406"/>
                </a:lnTo>
                <a:cubicBezTo>
                  <a:pt x="1891915" y="2301816"/>
                  <a:pt x="1895276" y="2299945"/>
                  <a:pt x="1898182" y="2296438"/>
                </a:cubicBezTo>
                <a:lnTo>
                  <a:pt x="1898183" y="2296435"/>
                </a:lnTo>
                <a:lnTo>
                  <a:pt x="1884375" y="2301791"/>
                </a:lnTo>
                <a:lnTo>
                  <a:pt x="1880781" y="2301237"/>
                </a:lnTo>
                <a:lnTo>
                  <a:pt x="1866450" y="2293442"/>
                </a:lnTo>
                <a:lnTo>
                  <a:pt x="1868099" y="2283201"/>
                </a:lnTo>
                <a:close/>
                <a:moveTo>
                  <a:pt x="2339470" y="2281457"/>
                </a:moveTo>
                <a:lnTo>
                  <a:pt x="2339470" y="2281459"/>
                </a:lnTo>
                <a:cubicBezTo>
                  <a:pt x="2339192" y="2283885"/>
                  <a:pt x="2340181" y="2286176"/>
                  <a:pt x="2343186" y="2287518"/>
                </a:cubicBezTo>
                <a:lnTo>
                  <a:pt x="2346952" y="2284385"/>
                </a:lnTo>
                <a:lnTo>
                  <a:pt x="2346952" y="2284382"/>
                </a:lnTo>
                <a:cubicBezTo>
                  <a:pt x="2346820" y="2282601"/>
                  <a:pt x="2345774" y="2283185"/>
                  <a:pt x="2343186" y="2287516"/>
                </a:cubicBezTo>
                <a:close/>
                <a:moveTo>
                  <a:pt x="1857102" y="2279018"/>
                </a:moveTo>
                <a:lnTo>
                  <a:pt x="1853237" y="2286314"/>
                </a:lnTo>
                <a:lnTo>
                  <a:pt x="1853211" y="2286338"/>
                </a:lnTo>
                <a:lnTo>
                  <a:pt x="1845589" y="2292122"/>
                </a:lnTo>
                <a:lnTo>
                  <a:pt x="1840688" y="2297633"/>
                </a:lnTo>
                <a:lnTo>
                  <a:pt x="1840671" y="2297647"/>
                </a:lnTo>
                <a:lnTo>
                  <a:pt x="1840672" y="2297650"/>
                </a:lnTo>
                <a:lnTo>
                  <a:pt x="1840688" y="2297633"/>
                </a:lnTo>
                <a:lnTo>
                  <a:pt x="1853211" y="2286338"/>
                </a:lnTo>
                <a:lnTo>
                  <a:pt x="1853237" y="2286317"/>
                </a:lnTo>
                <a:cubicBezTo>
                  <a:pt x="1855518" y="2284201"/>
                  <a:pt x="1857168" y="2281837"/>
                  <a:pt x="1857103" y="2279020"/>
                </a:cubicBezTo>
                <a:close/>
                <a:moveTo>
                  <a:pt x="2355981" y="2277977"/>
                </a:moveTo>
                <a:lnTo>
                  <a:pt x="2355802" y="2299681"/>
                </a:lnTo>
                <a:cubicBezTo>
                  <a:pt x="2354638" y="2305212"/>
                  <a:pt x="2352285" y="2308908"/>
                  <a:pt x="2348491" y="2310373"/>
                </a:cubicBezTo>
                <a:lnTo>
                  <a:pt x="2348492" y="2310375"/>
                </a:lnTo>
                <a:lnTo>
                  <a:pt x="2355802" y="2299683"/>
                </a:lnTo>
                <a:cubicBezTo>
                  <a:pt x="2356966" y="2294151"/>
                  <a:pt x="2356941" y="2286785"/>
                  <a:pt x="2355981" y="2277977"/>
                </a:cubicBezTo>
                <a:close/>
                <a:moveTo>
                  <a:pt x="1760337" y="2267849"/>
                </a:moveTo>
                <a:lnTo>
                  <a:pt x="1760337" y="2267850"/>
                </a:lnTo>
                <a:lnTo>
                  <a:pt x="1760342" y="2267858"/>
                </a:lnTo>
                <a:lnTo>
                  <a:pt x="1767043" y="2281427"/>
                </a:lnTo>
                <a:lnTo>
                  <a:pt x="1770885" y="2284305"/>
                </a:lnTo>
                <a:lnTo>
                  <a:pt x="1771689" y="2285560"/>
                </a:lnTo>
                <a:lnTo>
                  <a:pt x="1782537" y="2293818"/>
                </a:lnTo>
                <a:lnTo>
                  <a:pt x="1792729" y="2310756"/>
                </a:lnTo>
                <a:lnTo>
                  <a:pt x="1792732" y="2310762"/>
                </a:lnTo>
                <a:lnTo>
                  <a:pt x="1792733" y="2310762"/>
                </a:lnTo>
                <a:lnTo>
                  <a:pt x="1792729" y="2310756"/>
                </a:lnTo>
                <a:lnTo>
                  <a:pt x="1786265" y="2296656"/>
                </a:lnTo>
                <a:lnTo>
                  <a:pt x="1782537" y="2293818"/>
                </a:lnTo>
                <a:lnTo>
                  <a:pt x="1781679" y="2292390"/>
                </a:lnTo>
                <a:lnTo>
                  <a:pt x="1770885" y="2284305"/>
                </a:lnTo>
                <a:lnTo>
                  <a:pt x="1760342" y="2267858"/>
                </a:lnTo>
                <a:close/>
                <a:moveTo>
                  <a:pt x="1892012" y="2263908"/>
                </a:moveTo>
                <a:cubicBezTo>
                  <a:pt x="1890247" y="2264537"/>
                  <a:pt x="1889228" y="2266609"/>
                  <a:pt x="1889737" y="2269727"/>
                </a:cubicBezTo>
                <a:lnTo>
                  <a:pt x="1896628" y="2281818"/>
                </a:lnTo>
                <a:lnTo>
                  <a:pt x="1896630" y="2281817"/>
                </a:lnTo>
                <a:cubicBezTo>
                  <a:pt x="1892284" y="2277006"/>
                  <a:pt x="1890247" y="2272843"/>
                  <a:pt x="1889738" y="2269725"/>
                </a:cubicBezTo>
                <a:close/>
                <a:moveTo>
                  <a:pt x="1878266" y="2260623"/>
                </a:moveTo>
                <a:lnTo>
                  <a:pt x="1878174" y="2273265"/>
                </a:lnTo>
                <a:lnTo>
                  <a:pt x="1878175" y="2273264"/>
                </a:lnTo>
                <a:lnTo>
                  <a:pt x="1878267" y="2260624"/>
                </a:lnTo>
                <a:close/>
                <a:moveTo>
                  <a:pt x="1825682" y="2259516"/>
                </a:moveTo>
                <a:lnTo>
                  <a:pt x="1825572" y="2260956"/>
                </a:lnTo>
                <a:lnTo>
                  <a:pt x="1823821" y="2283971"/>
                </a:lnTo>
                <a:cubicBezTo>
                  <a:pt x="1820594" y="2296131"/>
                  <a:pt x="1814936" y="2301768"/>
                  <a:pt x="1816081" y="2311432"/>
                </a:cubicBezTo>
                <a:lnTo>
                  <a:pt x="1816081" y="2311433"/>
                </a:lnTo>
                <a:lnTo>
                  <a:pt x="1818311" y="2298642"/>
                </a:lnTo>
                <a:cubicBezTo>
                  <a:pt x="1819986" y="2294505"/>
                  <a:pt x="1822208" y="2290056"/>
                  <a:pt x="1823821" y="2283975"/>
                </a:cubicBezTo>
                <a:lnTo>
                  <a:pt x="1825572" y="2260956"/>
                </a:lnTo>
                <a:lnTo>
                  <a:pt x="1825682" y="2259517"/>
                </a:lnTo>
                <a:close/>
                <a:moveTo>
                  <a:pt x="2013519" y="2251149"/>
                </a:moveTo>
                <a:lnTo>
                  <a:pt x="2013514" y="2251152"/>
                </a:lnTo>
                <a:lnTo>
                  <a:pt x="2002142" y="2268736"/>
                </a:lnTo>
                <a:cubicBezTo>
                  <a:pt x="1992561" y="2273592"/>
                  <a:pt x="1979750" y="2266970"/>
                  <a:pt x="1968264" y="2262464"/>
                </a:cubicBezTo>
                <a:lnTo>
                  <a:pt x="1952603" y="2258991"/>
                </a:lnTo>
                <a:lnTo>
                  <a:pt x="1952601" y="2258992"/>
                </a:lnTo>
                <a:cubicBezTo>
                  <a:pt x="1970640" y="2256976"/>
                  <a:pt x="2003100" y="2290611"/>
                  <a:pt x="2013519" y="2251149"/>
                </a:cubicBezTo>
                <a:close/>
                <a:moveTo>
                  <a:pt x="1040411" y="2240421"/>
                </a:moveTo>
                <a:cubicBezTo>
                  <a:pt x="1045742" y="2242082"/>
                  <a:pt x="1045767" y="2254672"/>
                  <a:pt x="1050994" y="2256552"/>
                </a:cubicBezTo>
                <a:cubicBezTo>
                  <a:pt x="1039826" y="2270002"/>
                  <a:pt x="1030446" y="2286085"/>
                  <a:pt x="1016773" y="2276642"/>
                </a:cubicBezTo>
                <a:cubicBezTo>
                  <a:pt x="1017098" y="2267396"/>
                  <a:pt x="1024457" y="2268991"/>
                  <a:pt x="1029537" y="2267168"/>
                </a:cubicBezTo>
                <a:cubicBezTo>
                  <a:pt x="1034617" y="2265180"/>
                  <a:pt x="1032631" y="2252481"/>
                  <a:pt x="1032921" y="2243208"/>
                </a:cubicBezTo>
                <a:cubicBezTo>
                  <a:pt x="1036267" y="2240529"/>
                  <a:pt x="1038634" y="2239867"/>
                  <a:pt x="1040411" y="2240421"/>
                </a:cubicBezTo>
                <a:close/>
                <a:moveTo>
                  <a:pt x="1420523" y="2237677"/>
                </a:moveTo>
                <a:cubicBezTo>
                  <a:pt x="1419049" y="2240256"/>
                  <a:pt x="1418217" y="2243825"/>
                  <a:pt x="1418299" y="2248806"/>
                </a:cubicBezTo>
                <a:cubicBezTo>
                  <a:pt x="1421570" y="2246633"/>
                  <a:pt x="1426715" y="2247335"/>
                  <a:pt x="1431590" y="2247601"/>
                </a:cubicBezTo>
                <a:lnTo>
                  <a:pt x="1431996" y="2247469"/>
                </a:lnTo>
                <a:lnTo>
                  <a:pt x="1436296" y="2247600"/>
                </a:lnTo>
                <a:lnTo>
                  <a:pt x="1443255" y="2243791"/>
                </a:lnTo>
                <a:lnTo>
                  <a:pt x="1443262" y="2243788"/>
                </a:lnTo>
                <a:lnTo>
                  <a:pt x="1443262" y="2243787"/>
                </a:lnTo>
                <a:lnTo>
                  <a:pt x="1443255" y="2243791"/>
                </a:lnTo>
                <a:lnTo>
                  <a:pt x="1431996" y="2247469"/>
                </a:lnTo>
                <a:lnTo>
                  <a:pt x="1426706" y="2247310"/>
                </a:lnTo>
                <a:cubicBezTo>
                  <a:pt x="1423495" y="2247183"/>
                  <a:pt x="1420481" y="2247354"/>
                  <a:pt x="1418300" y="2248802"/>
                </a:cubicBezTo>
                <a:lnTo>
                  <a:pt x="1420524" y="2237677"/>
                </a:lnTo>
                <a:close/>
                <a:moveTo>
                  <a:pt x="1395310" y="2220446"/>
                </a:moveTo>
                <a:lnTo>
                  <a:pt x="1383163" y="2237290"/>
                </a:lnTo>
                <a:cubicBezTo>
                  <a:pt x="1372143" y="2243201"/>
                  <a:pt x="1356778" y="2240096"/>
                  <a:pt x="1346059" y="2237775"/>
                </a:cubicBezTo>
                <a:lnTo>
                  <a:pt x="1334589" y="2236104"/>
                </a:lnTo>
                <a:lnTo>
                  <a:pt x="1334588" y="2236108"/>
                </a:lnTo>
                <a:cubicBezTo>
                  <a:pt x="1342238" y="2234285"/>
                  <a:pt x="1386454" y="2255186"/>
                  <a:pt x="1395311" y="2220447"/>
                </a:cubicBezTo>
                <a:close/>
                <a:moveTo>
                  <a:pt x="7048142" y="2212641"/>
                </a:moveTo>
                <a:cubicBezTo>
                  <a:pt x="7051314" y="2211971"/>
                  <a:pt x="7054870" y="2213173"/>
                  <a:pt x="7058101" y="2215918"/>
                </a:cubicBezTo>
                <a:cubicBezTo>
                  <a:pt x="7064558" y="2221408"/>
                  <a:pt x="7069713" y="2233083"/>
                  <a:pt x="7067874" y="2248351"/>
                </a:cubicBezTo>
                <a:cubicBezTo>
                  <a:pt x="7055890" y="2245062"/>
                  <a:pt x="7055760" y="2217188"/>
                  <a:pt x="7040490" y="2220577"/>
                </a:cubicBezTo>
                <a:cubicBezTo>
                  <a:pt x="7042182" y="2215848"/>
                  <a:pt x="7044970" y="2213309"/>
                  <a:pt x="7048142" y="2212641"/>
                </a:cubicBezTo>
                <a:close/>
                <a:moveTo>
                  <a:pt x="7017701" y="2200031"/>
                </a:moveTo>
                <a:cubicBezTo>
                  <a:pt x="7015263" y="2205836"/>
                  <a:pt x="7012647" y="2210084"/>
                  <a:pt x="7009908" y="2213171"/>
                </a:cubicBezTo>
                <a:lnTo>
                  <a:pt x="7006674" y="2215502"/>
                </a:lnTo>
                <a:lnTo>
                  <a:pt x="7007186" y="2213650"/>
                </a:lnTo>
                <a:cubicBezTo>
                  <a:pt x="7009586" y="2208574"/>
                  <a:pt x="7012980" y="2203977"/>
                  <a:pt x="7017701" y="2200031"/>
                </a:cubicBezTo>
                <a:close/>
                <a:moveTo>
                  <a:pt x="886470" y="2191468"/>
                </a:moveTo>
                <a:cubicBezTo>
                  <a:pt x="891060" y="2209962"/>
                  <a:pt x="900666" y="2218329"/>
                  <a:pt x="897672" y="2252614"/>
                </a:cubicBezTo>
                <a:cubicBezTo>
                  <a:pt x="876245" y="2241871"/>
                  <a:pt x="885656" y="2217092"/>
                  <a:pt x="856908" y="2218719"/>
                </a:cubicBezTo>
                <a:cubicBezTo>
                  <a:pt x="856710" y="2211004"/>
                  <a:pt x="862018" y="2211947"/>
                  <a:pt x="865307" y="2209831"/>
                </a:cubicBezTo>
                <a:cubicBezTo>
                  <a:pt x="870222" y="2207652"/>
                  <a:pt x="867423" y="2201594"/>
                  <a:pt x="865013" y="2202018"/>
                </a:cubicBezTo>
                <a:cubicBezTo>
                  <a:pt x="863645" y="2185120"/>
                  <a:pt x="880286" y="2196484"/>
                  <a:pt x="886470" y="2191468"/>
                </a:cubicBezTo>
                <a:close/>
                <a:moveTo>
                  <a:pt x="733185" y="2183908"/>
                </a:moveTo>
                <a:cubicBezTo>
                  <a:pt x="735465" y="2182414"/>
                  <a:pt x="738455" y="2183133"/>
                  <a:pt x="741525" y="2185245"/>
                </a:cubicBezTo>
                <a:cubicBezTo>
                  <a:pt x="747667" y="2189467"/>
                  <a:pt x="754131" y="2199250"/>
                  <a:pt x="755875" y="2208008"/>
                </a:cubicBezTo>
                <a:cubicBezTo>
                  <a:pt x="742328" y="2213577"/>
                  <a:pt x="738390" y="2199150"/>
                  <a:pt x="729109" y="2195861"/>
                </a:cubicBezTo>
                <a:cubicBezTo>
                  <a:pt x="729337" y="2189114"/>
                  <a:pt x="730906" y="2185404"/>
                  <a:pt x="733185" y="2183908"/>
                </a:cubicBezTo>
                <a:close/>
                <a:moveTo>
                  <a:pt x="1284248" y="2179744"/>
                </a:moveTo>
                <a:lnTo>
                  <a:pt x="1278478" y="2200084"/>
                </a:lnTo>
                <a:cubicBezTo>
                  <a:pt x="1277615" y="2203613"/>
                  <a:pt x="1276559" y="2206839"/>
                  <a:pt x="1274946" y="2209202"/>
                </a:cubicBezTo>
                <a:lnTo>
                  <a:pt x="1268067" y="2213148"/>
                </a:lnTo>
                <a:lnTo>
                  <a:pt x="1268067" y="2213152"/>
                </a:lnTo>
                <a:cubicBezTo>
                  <a:pt x="1280441" y="2212827"/>
                  <a:pt x="1278062" y="2189773"/>
                  <a:pt x="1284249" y="2179745"/>
                </a:cubicBezTo>
                <a:close/>
                <a:moveTo>
                  <a:pt x="916944" y="2174241"/>
                </a:moveTo>
                <a:cubicBezTo>
                  <a:pt x="920258" y="2174697"/>
                  <a:pt x="923853" y="2177240"/>
                  <a:pt x="927643" y="2180246"/>
                </a:cubicBezTo>
                <a:cubicBezTo>
                  <a:pt x="935225" y="2186257"/>
                  <a:pt x="943593" y="2194121"/>
                  <a:pt x="952078" y="2190845"/>
                </a:cubicBezTo>
                <a:cubicBezTo>
                  <a:pt x="941953" y="2211330"/>
                  <a:pt x="910432" y="2204165"/>
                  <a:pt x="907927" y="2180756"/>
                </a:cubicBezTo>
                <a:cubicBezTo>
                  <a:pt x="910597" y="2175417"/>
                  <a:pt x="913630" y="2173785"/>
                  <a:pt x="916944" y="2174241"/>
                </a:cubicBezTo>
                <a:close/>
                <a:moveTo>
                  <a:pt x="1270867" y="2173656"/>
                </a:moveTo>
                <a:lnTo>
                  <a:pt x="1274144" y="2187917"/>
                </a:lnTo>
                <a:lnTo>
                  <a:pt x="1274144" y="2187916"/>
                </a:lnTo>
                <a:lnTo>
                  <a:pt x="1270868" y="2173656"/>
                </a:lnTo>
                <a:close/>
                <a:moveTo>
                  <a:pt x="2022635" y="2148128"/>
                </a:moveTo>
                <a:lnTo>
                  <a:pt x="2007332" y="2149100"/>
                </a:lnTo>
                <a:cubicBezTo>
                  <a:pt x="1997281" y="2153341"/>
                  <a:pt x="1987446" y="2162515"/>
                  <a:pt x="1977282" y="2163110"/>
                </a:cubicBezTo>
                <a:lnTo>
                  <a:pt x="1961719" y="2155878"/>
                </a:lnTo>
                <a:lnTo>
                  <a:pt x="1961718" y="2155880"/>
                </a:lnTo>
                <a:cubicBezTo>
                  <a:pt x="1982980" y="2178607"/>
                  <a:pt x="2001832" y="2139986"/>
                  <a:pt x="2022636" y="2148130"/>
                </a:cubicBezTo>
                <a:close/>
                <a:moveTo>
                  <a:pt x="1969938" y="2142312"/>
                </a:moveTo>
                <a:lnTo>
                  <a:pt x="1963496" y="2152945"/>
                </a:lnTo>
                <a:lnTo>
                  <a:pt x="1969939" y="2142312"/>
                </a:lnTo>
                <a:close/>
                <a:moveTo>
                  <a:pt x="1906722" y="2138610"/>
                </a:moveTo>
                <a:cubicBezTo>
                  <a:pt x="1905311" y="2139882"/>
                  <a:pt x="1904411" y="2142584"/>
                  <a:pt x="1904444" y="2147476"/>
                </a:cubicBezTo>
                <a:cubicBezTo>
                  <a:pt x="1911967" y="2149757"/>
                  <a:pt x="1903924" y="2157637"/>
                  <a:pt x="1905391" y="2170856"/>
                </a:cubicBezTo>
                <a:cubicBezTo>
                  <a:pt x="1908785" y="2171849"/>
                  <a:pt x="1911249" y="2171405"/>
                  <a:pt x="1913248" y="2170243"/>
                </a:cubicBezTo>
                <a:lnTo>
                  <a:pt x="1915334" y="2168214"/>
                </a:lnTo>
                <a:lnTo>
                  <a:pt x="1915956" y="2168048"/>
                </a:lnTo>
                <a:lnTo>
                  <a:pt x="1923364" y="2160391"/>
                </a:lnTo>
                <a:lnTo>
                  <a:pt x="1923371" y="2160385"/>
                </a:lnTo>
                <a:cubicBezTo>
                  <a:pt x="1925365" y="2159218"/>
                  <a:pt x="1927823" y="2158769"/>
                  <a:pt x="1931209" y="2159754"/>
                </a:cubicBezTo>
                <a:lnTo>
                  <a:pt x="1931209" y="2159752"/>
                </a:lnTo>
                <a:lnTo>
                  <a:pt x="1923372" y="2160383"/>
                </a:lnTo>
                <a:lnTo>
                  <a:pt x="1923364" y="2160391"/>
                </a:lnTo>
                <a:lnTo>
                  <a:pt x="1918313" y="2165317"/>
                </a:lnTo>
                <a:lnTo>
                  <a:pt x="1915334" y="2168214"/>
                </a:lnTo>
                <a:lnTo>
                  <a:pt x="1905392" y="2170854"/>
                </a:lnTo>
                <a:cubicBezTo>
                  <a:pt x="1903925" y="2157635"/>
                  <a:pt x="1911968" y="2149755"/>
                  <a:pt x="1904445" y="2147475"/>
                </a:cubicBezTo>
                <a:lnTo>
                  <a:pt x="1906723" y="2138610"/>
                </a:lnTo>
                <a:close/>
                <a:moveTo>
                  <a:pt x="2057152" y="2135883"/>
                </a:moveTo>
                <a:lnTo>
                  <a:pt x="2057151" y="2135885"/>
                </a:lnTo>
                <a:lnTo>
                  <a:pt x="2070034" y="2149407"/>
                </a:lnTo>
                <a:lnTo>
                  <a:pt x="2070078" y="2149431"/>
                </a:lnTo>
                <a:lnTo>
                  <a:pt x="2082564" y="2156797"/>
                </a:lnTo>
                <a:lnTo>
                  <a:pt x="2106509" y="2168625"/>
                </a:lnTo>
                <a:lnTo>
                  <a:pt x="2106607" y="2168675"/>
                </a:lnTo>
                <a:lnTo>
                  <a:pt x="2106608" y="2168673"/>
                </a:lnTo>
                <a:lnTo>
                  <a:pt x="2106509" y="2168625"/>
                </a:lnTo>
                <a:lnTo>
                  <a:pt x="2088699" y="2159405"/>
                </a:lnTo>
                <a:lnTo>
                  <a:pt x="2070078" y="2149431"/>
                </a:lnTo>
                <a:lnTo>
                  <a:pt x="2070035" y="2149406"/>
                </a:lnTo>
                <a:cubicBezTo>
                  <a:pt x="2065800" y="2146135"/>
                  <a:pt x="2061507" y="2141843"/>
                  <a:pt x="2057152" y="2135883"/>
                </a:cubicBezTo>
                <a:close/>
                <a:moveTo>
                  <a:pt x="1943355" y="2134580"/>
                </a:moveTo>
                <a:lnTo>
                  <a:pt x="1943356" y="2134582"/>
                </a:lnTo>
                <a:lnTo>
                  <a:pt x="1943366" y="2134582"/>
                </a:lnTo>
                <a:lnTo>
                  <a:pt x="1951276" y="2136274"/>
                </a:lnTo>
                <a:lnTo>
                  <a:pt x="1955867" y="2140431"/>
                </a:lnTo>
                <a:lnTo>
                  <a:pt x="1956726" y="2140365"/>
                </a:lnTo>
                <a:lnTo>
                  <a:pt x="1958341" y="2141653"/>
                </a:lnTo>
                <a:lnTo>
                  <a:pt x="1965421" y="2139697"/>
                </a:lnTo>
                <a:lnTo>
                  <a:pt x="1965430" y="2139697"/>
                </a:lnTo>
                <a:lnTo>
                  <a:pt x="1965430" y="2139695"/>
                </a:lnTo>
                <a:lnTo>
                  <a:pt x="1965421" y="2139697"/>
                </a:lnTo>
                <a:lnTo>
                  <a:pt x="1956726" y="2140365"/>
                </a:lnTo>
                <a:lnTo>
                  <a:pt x="1951705" y="2136365"/>
                </a:lnTo>
                <a:lnTo>
                  <a:pt x="1951276" y="2136274"/>
                </a:lnTo>
                <a:lnTo>
                  <a:pt x="1949473" y="2134640"/>
                </a:lnTo>
                <a:lnTo>
                  <a:pt x="1943366" y="2134582"/>
                </a:lnTo>
                <a:close/>
                <a:moveTo>
                  <a:pt x="981221" y="2134273"/>
                </a:moveTo>
                <a:cubicBezTo>
                  <a:pt x="987641" y="2133314"/>
                  <a:pt x="995397" y="2135462"/>
                  <a:pt x="1006876" y="2136930"/>
                </a:cubicBezTo>
                <a:cubicBezTo>
                  <a:pt x="1008633" y="2162327"/>
                  <a:pt x="974771" y="2174212"/>
                  <a:pt x="995708" y="2185316"/>
                </a:cubicBezTo>
                <a:cubicBezTo>
                  <a:pt x="982913" y="2201988"/>
                  <a:pt x="976856" y="2156432"/>
                  <a:pt x="960869" y="2189807"/>
                </a:cubicBezTo>
                <a:cubicBezTo>
                  <a:pt x="965165" y="2172780"/>
                  <a:pt x="963231" y="2159386"/>
                  <a:pt x="958151" y="2149499"/>
                </a:cubicBezTo>
                <a:lnTo>
                  <a:pt x="947400" y="2139891"/>
                </a:lnTo>
                <a:lnTo>
                  <a:pt x="963603" y="2150279"/>
                </a:lnTo>
                <a:cubicBezTo>
                  <a:pt x="969725" y="2139306"/>
                  <a:pt x="974805" y="2135234"/>
                  <a:pt x="981221" y="2134273"/>
                </a:cubicBezTo>
                <a:close/>
                <a:moveTo>
                  <a:pt x="2144539" y="2132632"/>
                </a:moveTo>
                <a:lnTo>
                  <a:pt x="2128745" y="2146443"/>
                </a:lnTo>
                <a:lnTo>
                  <a:pt x="2116414" y="2148403"/>
                </a:lnTo>
                <a:lnTo>
                  <a:pt x="2116410" y="2148402"/>
                </a:lnTo>
                <a:cubicBezTo>
                  <a:pt x="2113534" y="2146684"/>
                  <a:pt x="2111168" y="2143128"/>
                  <a:pt x="2109736" y="2137056"/>
                </a:cubicBezTo>
                <a:lnTo>
                  <a:pt x="2109736" y="2137059"/>
                </a:lnTo>
                <a:lnTo>
                  <a:pt x="2116409" y="2148403"/>
                </a:lnTo>
                <a:lnTo>
                  <a:pt x="2116414" y="2148403"/>
                </a:lnTo>
                <a:lnTo>
                  <a:pt x="2126136" y="2148725"/>
                </a:lnTo>
                <a:lnTo>
                  <a:pt x="2128745" y="2146443"/>
                </a:lnTo>
                <a:lnTo>
                  <a:pt x="2131346" y="2146031"/>
                </a:lnTo>
                <a:cubicBezTo>
                  <a:pt x="2136513" y="2142636"/>
                  <a:pt x="2141389" y="2137404"/>
                  <a:pt x="2144540" y="2132632"/>
                </a:cubicBezTo>
                <a:close/>
                <a:moveTo>
                  <a:pt x="6971898" y="2130805"/>
                </a:moveTo>
                <a:cubicBezTo>
                  <a:pt x="6983318" y="2132776"/>
                  <a:pt x="6995548" y="2222266"/>
                  <a:pt x="6969966" y="2206056"/>
                </a:cubicBezTo>
                <a:cubicBezTo>
                  <a:pt x="6971104" y="2190260"/>
                  <a:pt x="6978464" y="2146923"/>
                  <a:pt x="6967166" y="2135883"/>
                </a:cubicBezTo>
                <a:cubicBezTo>
                  <a:pt x="6968652" y="2132030"/>
                  <a:pt x="6970267" y="2130525"/>
                  <a:pt x="6971898" y="2130805"/>
                </a:cubicBezTo>
                <a:close/>
                <a:moveTo>
                  <a:pt x="936581" y="2130221"/>
                </a:moveTo>
                <a:lnTo>
                  <a:pt x="947400" y="2139891"/>
                </a:lnTo>
                <a:lnTo>
                  <a:pt x="934790" y="2131804"/>
                </a:lnTo>
                <a:close/>
                <a:moveTo>
                  <a:pt x="2043315" y="2126393"/>
                </a:moveTo>
                <a:lnTo>
                  <a:pt x="2043314" y="2126394"/>
                </a:lnTo>
                <a:lnTo>
                  <a:pt x="2048130" y="2129112"/>
                </a:lnTo>
                <a:cubicBezTo>
                  <a:pt x="2047545" y="2140444"/>
                  <a:pt x="2041457" y="2143210"/>
                  <a:pt x="2040380" y="2153665"/>
                </a:cubicBezTo>
                <a:lnTo>
                  <a:pt x="2050873" y="2151798"/>
                </a:lnTo>
                <a:lnTo>
                  <a:pt x="2053439" y="2154132"/>
                </a:lnTo>
                <a:lnTo>
                  <a:pt x="2058002" y="2160946"/>
                </a:lnTo>
                <a:lnTo>
                  <a:pt x="2064146" y="2174542"/>
                </a:lnTo>
                <a:lnTo>
                  <a:pt x="2064168" y="2174595"/>
                </a:lnTo>
                <a:cubicBezTo>
                  <a:pt x="2065453" y="2177112"/>
                  <a:pt x="2066470" y="2177539"/>
                  <a:pt x="2067406" y="2173721"/>
                </a:cubicBezTo>
                <a:lnTo>
                  <a:pt x="2067406" y="2173720"/>
                </a:lnTo>
                <a:lnTo>
                  <a:pt x="2064169" y="2174593"/>
                </a:lnTo>
                <a:lnTo>
                  <a:pt x="2064146" y="2174542"/>
                </a:lnTo>
                <a:lnTo>
                  <a:pt x="2059327" y="2162925"/>
                </a:lnTo>
                <a:lnTo>
                  <a:pt x="2058002" y="2160946"/>
                </a:lnTo>
                <a:lnTo>
                  <a:pt x="2055958" y="2156424"/>
                </a:lnTo>
                <a:lnTo>
                  <a:pt x="2053439" y="2154132"/>
                </a:lnTo>
                <a:lnTo>
                  <a:pt x="2051769" y="2151639"/>
                </a:lnTo>
                <a:lnTo>
                  <a:pt x="2050873" y="2151798"/>
                </a:lnTo>
                <a:lnTo>
                  <a:pt x="2049325" y="2150391"/>
                </a:lnTo>
                <a:cubicBezTo>
                  <a:pt x="2046755" y="2149627"/>
                  <a:pt x="2043800" y="2150416"/>
                  <a:pt x="2040381" y="2153663"/>
                </a:cubicBezTo>
                <a:cubicBezTo>
                  <a:pt x="2041458" y="2143209"/>
                  <a:pt x="2047546" y="2140444"/>
                  <a:pt x="2048131" y="2129112"/>
                </a:cubicBezTo>
                <a:cubicBezTo>
                  <a:pt x="2046634" y="2124171"/>
                  <a:pt x="2045047" y="2124120"/>
                  <a:pt x="2043315" y="2126393"/>
                </a:cubicBezTo>
                <a:close/>
                <a:moveTo>
                  <a:pt x="1973505" y="2122959"/>
                </a:moveTo>
                <a:lnTo>
                  <a:pt x="1973504" y="2122961"/>
                </a:lnTo>
                <a:cubicBezTo>
                  <a:pt x="1976174" y="2123055"/>
                  <a:pt x="1978714" y="2123546"/>
                  <a:pt x="1978160" y="2130221"/>
                </a:cubicBezTo>
                <a:cubicBezTo>
                  <a:pt x="1978649" y="2134910"/>
                  <a:pt x="1979168" y="2139403"/>
                  <a:pt x="1982881" y="2137448"/>
                </a:cubicBezTo>
                <a:lnTo>
                  <a:pt x="1982882" y="2137446"/>
                </a:lnTo>
                <a:lnTo>
                  <a:pt x="1979312" y="2136324"/>
                </a:lnTo>
                <a:cubicBezTo>
                  <a:pt x="1978657" y="2134859"/>
                  <a:pt x="1978405" y="2132564"/>
                  <a:pt x="1978161" y="2130221"/>
                </a:cubicBezTo>
                <a:cubicBezTo>
                  <a:pt x="1978438" y="2126882"/>
                  <a:pt x="1977941" y="2125090"/>
                  <a:pt x="1977042" y="2124122"/>
                </a:cubicBezTo>
                <a:close/>
                <a:moveTo>
                  <a:pt x="1308213" y="2121951"/>
                </a:moveTo>
                <a:cubicBezTo>
                  <a:pt x="1308507" y="2129699"/>
                  <a:pt x="1308797" y="2137513"/>
                  <a:pt x="1309126" y="2145264"/>
                </a:cubicBezTo>
                <a:cubicBezTo>
                  <a:pt x="1304894" y="2145623"/>
                  <a:pt x="1305379" y="2136112"/>
                  <a:pt x="1304142" y="2130156"/>
                </a:cubicBezTo>
                <a:cubicBezTo>
                  <a:pt x="1299910" y="2131001"/>
                  <a:pt x="1301147" y="2140218"/>
                  <a:pt x="1300433" y="2146401"/>
                </a:cubicBezTo>
                <a:cubicBezTo>
                  <a:pt x="1292649" y="2148388"/>
                  <a:pt x="1290827" y="2138033"/>
                  <a:pt x="1282719" y="2140838"/>
                </a:cubicBezTo>
                <a:cubicBezTo>
                  <a:pt x="1286595" y="2127323"/>
                  <a:pt x="1300887" y="2130024"/>
                  <a:pt x="1308213" y="2121951"/>
                </a:cubicBezTo>
                <a:close/>
                <a:moveTo>
                  <a:pt x="1999622" y="2119404"/>
                </a:moveTo>
                <a:lnTo>
                  <a:pt x="1999617" y="2119407"/>
                </a:lnTo>
                <a:lnTo>
                  <a:pt x="1992665" y="2121753"/>
                </a:lnTo>
                <a:lnTo>
                  <a:pt x="1991240" y="2124040"/>
                </a:lnTo>
                <a:lnTo>
                  <a:pt x="1989191" y="2125172"/>
                </a:lnTo>
                <a:lnTo>
                  <a:pt x="1982882" y="2137445"/>
                </a:lnTo>
                <a:lnTo>
                  <a:pt x="1991240" y="2124040"/>
                </a:lnTo>
                <a:lnTo>
                  <a:pt x="1999617" y="2119407"/>
                </a:lnTo>
                <a:lnTo>
                  <a:pt x="1999621" y="2119405"/>
                </a:lnTo>
                <a:cubicBezTo>
                  <a:pt x="2001714" y="2120010"/>
                  <a:pt x="2003427" y="2122260"/>
                  <a:pt x="2004307" y="2126931"/>
                </a:cubicBezTo>
                <a:lnTo>
                  <a:pt x="1997109" y="2138981"/>
                </a:lnTo>
                <a:lnTo>
                  <a:pt x="2004308" y="2126931"/>
                </a:lnTo>
                <a:cubicBezTo>
                  <a:pt x="2003428" y="2122259"/>
                  <a:pt x="2001715" y="2120008"/>
                  <a:pt x="1999622" y="2119404"/>
                </a:cubicBezTo>
                <a:close/>
                <a:moveTo>
                  <a:pt x="2029113" y="2118314"/>
                </a:moveTo>
                <a:lnTo>
                  <a:pt x="2029112" y="2118315"/>
                </a:lnTo>
                <a:lnTo>
                  <a:pt x="2029030" y="2118582"/>
                </a:lnTo>
                <a:lnTo>
                  <a:pt x="2022342" y="2140316"/>
                </a:lnTo>
                <a:cubicBezTo>
                  <a:pt x="2025435" y="2147193"/>
                  <a:pt x="2028220" y="2148697"/>
                  <a:pt x="2030749" y="2147392"/>
                </a:cubicBezTo>
                <a:lnTo>
                  <a:pt x="2036449" y="2139296"/>
                </a:lnTo>
                <a:lnTo>
                  <a:pt x="2037631" y="2137619"/>
                </a:lnTo>
                <a:lnTo>
                  <a:pt x="2037630" y="2137619"/>
                </a:lnTo>
                <a:lnTo>
                  <a:pt x="2036449" y="2139296"/>
                </a:lnTo>
                <a:lnTo>
                  <a:pt x="2030750" y="2147390"/>
                </a:lnTo>
                <a:cubicBezTo>
                  <a:pt x="2028221" y="2148695"/>
                  <a:pt x="2025436" y="2147192"/>
                  <a:pt x="2022343" y="2140313"/>
                </a:cubicBezTo>
                <a:lnTo>
                  <a:pt x="2029030" y="2118582"/>
                </a:lnTo>
                <a:close/>
                <a:moveTo>
                  <a:pt x="1338686" y="2118045"/>
                </a:moveTo>
                <a:cubicBezTo>
                  <a:pt x="1343441" y="2120713"/>
                  <a:pt x="1350507" y="2159460"/>
                  <a:pt x="1344579" y="2156398"/>
                </a:cubicBezTo>
                <a:cubicBezTo>
                  <a:pt x="1333446" y="2158223"/>
                  <a:pt x="1338980" y="2151320"/>
                  <a:pt x="1339599" y="2141388"/>
                </a:cubicBezTo>
                <a:cubicBezTo>
                  <a:pt x="1338526" y="2132304"/>
                  <a:pt x="1331361" y="2135852"/>
                  <a:pt x="1326250" y="2135332"/>
                </a:cubicBezTo>
                <a:cubicBezTo>
                  <a:pt x="1326770" y="2123904"/>
                  <a:pt x="1339110" y="2130872"/>
                  <a:pt x="1338686" y="2118045"/>
                </a:cubicBezTo>
                <a:close/>
                <a:moveTo>
                  <a:pt x="1115364" y="2115181"/>
                </a:moveTo>
                <a:cubicBezTo>
                  <a:pt x="1115464" y="2149432"/>
                  <a:pt x="1103677" y="2165355"/>
                  <a:pt x="1091727" y="2180886"/>
                </a:cubicBezTo>
                <a:cubicBezTo>
                  <a:pt x="1099965" y="2164702"/>
                  <a:pt x="1094755" y="2138947"/>
                  <a:pt x="1077400" y="2151418"/>
                </a:cubicBezTo>
                <a:cubicBezTo>
                  <a:pt x="1068349" y="2154803"/>
                  <a:pt x="1084531" y="2171344"/>
                  <a:pt x="1074273" y="2183132"/>
                </a:cubicBezTo>
                <a:cubicBezTo>
                  <a:pt x="1060599" y="2170106"/>
                  <a:pt x="1035006" y="2190426"/>
                  <a:pt x="1044417" y="2202601"/>
                </a:cubicBezTo>
                <a:cubicBezTo>
                  <a:pt x="1034911" y="2235294"/>
                  <a:pt x="1019931" y="2164343"/>
                  <a:pt x="1013355" y="2190878"/>
                </a:cubicBezTo>
                <a:cubicBezTo>
                  <a:pt x="1002577" y="2165355"/>
                  <a:pt x="1031687" y="2151908"/>
                  <a:pt x="1010555" y="2120714"/>
                </a:cubicBezTo>
                <a:cubicBezTo>
                  <a:pt x="1031848" y="2125760"/>
                  <a:pt x="1038394" y="2133703"/>
                  <a:pt x="1067501" y="2121333"/>
                </a:cubicBezTo>
                <a:cubicBezTo>
                  <a:pt x="1072416" y="2146043"/>
                  <a:pt x="1053728" y="2134127"/>
                  <a:pt x="1050994" y="2146923"/>
                </a:cubicBezTo>
                <a:cubicBezTo>
                  <a:pt x="1053209" y="2153535"/>
                  <a:pt x="1055390" y="2160305"/>
                  <a:pt x="1060305" y="2161349"/>
                </a:cubicBezTo>
                <a:cubicBezTo>
                  <a:pt x="1069716" y="2146827"/>
                  <a:pt x="1086876" y="2117621"/>
                  <a:pt x="1099213" y="2148617"/>
                </a:cubicBezTo>
                <a:cubicBezTo>
                  <a:pt x="1109372" y="2144840"/>
                  <a:pt x="1100320" y="2111340"/>
                  <a:pt x="1115364" y="2115181"/>
                </a:cubicBezTo>
                <a:close/>
                <a:moveTo>
                  <a:pt x="2070505" y="2114718"/>
                </a:moveTo>
                <a:lnTo>
                  <a:pt x="2067342" y="2117812"/>
                </a:lnTo>
                <a:lnTo>
                  <a:pt x="2056793" y="2128133"/>
                </a:lnTo>
                <a:lnTo>
                  <a:pt x="2056793" y="2128135"/>
                </a:lnTo>
                <a:lnTo>
                  <a:pt x="2067342" y="2117812"/>
                </a:lnTo>
                <a:lnTo>
                  <a:pt x="2070504" y="2114719"/>
                </a:lnTo>
                <a:close/>
                <a:moveTo>
                  <a:pt x="2224157" y="2113509"/>
                </a:moveTo>
                <a:lnTo>
                  <a:pt x="2216015" y="2120992"/>
                </a:lnTo>
                <a:lnTo>
                  <a:pt x="2224156" y="2113510"/>
                </a:lnTo>
                <a:close/>
                <a:moveTo>
                  <a:pt x="2210456" y="2112216"/>
                </a:moveTo>
                <a:cubicBezTo>
                  <a:pt x="2205157" y="2117816"/>
                  <a:pt x="2202463" y="2124440"/>
                  <a:pt x="2210148" y="2132042"/>
                </a:cubicBezTo>
                <a:lnTo>
                  <a:pt x="2210149" y="2132041"/>
                </a:lnTo>
                <a:lnTo>
                  <a:pt x="2205434" y="2121377"/>
                </a:lnTo>
                <a:close/>
                <a:moveTo>
                  <a:pt x="1938081" y="2111823"/>
                </a:moveTo>
                <a:cubicBezTo>
                  <a:pt x="1935305" y="2112402"/>
                  <a:pt x="1933441" y="2114394"/>
                  <a:pt x="1932218" y="2117380"/>
                </a:cubicBezTo>
                <a:lnTo>
                  <a:pt x="1932218" y="2117382"/>
                </a:lnTo>
                <a:lnTo>
                  <a:pt x="1938080" y="2111825"/>
                </a:lnTo>
                <a:cubicBezTo>
                  <a:pt x="1945699" y="2123055"/>
                  <a:pt x="1937786" y="2142332"/>
                  <a:pt x="1935605" y="2159169"/>
                </a:cubicBezTo>
                <a:lnTo>
                  <a:pt x="1935619" y="2159169"/>
                </a:lnTo>
                <a:lnTo>
                  <a:pt x="1943515" y="2160763"/>
                </a:lnTo>
                <a:lnTo>
                  <a:pt x="1945963" y="2162957"/>
                </a:lnTo>
                <a:cubicBezTo>
                  <a:pt x="1948670" y="2165784"/>
                  <a:pt x="1951593" y="2168186"/>
                  <a:pt x="1957616" y="2164180"/>
                </a:cubicBezTo>
                <a:lnTo>
                  <a:pt x="1957616" y="2164178"/>
                </a:lnTo>
                <a:lnTo>
                  <a:pt x="1950547" y="2166130"/>
                </a:lnTo>
                <a:cubicBezTo>
                  <a:pt x="1947814" y="2165450"/>
                  <a:pt x="1946014" y="2162849"/>
                  <a:pt x="1943929" y="2160847"/>
                </a:cubicBezTo>
                <a:lnTo>
                  <a:pt x="1943515" y="2160763"/>
                </a:lnTo>
                <a:lnTo>
                  <a:pt x="1941704" y="2159141"/>
                </a:lnTo>
                <a:lnTo>
                  <a:pt x="1935619" y="2159169"/>
                </a:lnTo>
                <a:lnTo>
                  <a:pt x="1935606" y="2159167"/>
                </a:lnTo>
                <a:cubicBezTo>
                  <a:pt x="1937787" y="2142331"/>
                  <a:pt x="1945700" y="2123055"/>
                  <a:pt x="1938081" y="2111823"/>
                </a:cubicBezTo>
                <a:close/>
                <a:moveTo>
                  <a:pt x="2012413" y="2110230"/>
                </a:moveTo>
                <a:lnTo>
                  <a:pt x="2012413" y="2110235"/>
                </a:lnTo>
                <a:lnTo>
                  <a:pt x="2021578" y="2115532"/>
                </a:lnTo>
                <a:lnTo>
                  <a:pt x="2021579" y="2115530"/>
                </a:lnTo>
                <a:close/>
                <a:moveTo>
                  <a:pt x="2143534" y="2109284"/>
                </a:moveTo>
                <a:lnTo>
                  <a:pt x="2143532" y="2109287"/>
                </a:lnTo>
                <a:cubicBezTo>
                  <a:pt x="2152809" y="2115441"/>
                  <a:pt x="2153753" y="2138749"/>
                  <a:pt x="2166551" y="2137676"/>
                </a:cubicBezTo>
                <a:lnTo>
                  <a:pt x="2166550" y="2137672"/>
                </a:lnTo>
                <a:lnTo>
                  <a:pt x="2158861" y="2134555"/>
                </a:lnTo>
                <a:cubicBezTo>
                  <a:pt x="2156827" y="2132425"/>
                  <a:pt x="2155220" y="2129420"/>
                  <a:pt x="2153722" y="2126189"/>
                </a:cubicBezTo>
                <a:close/>
                <a:moveTo>
                  <a:pt x="2230284" y="2102889"/>
                </a:moveTo>
                <a:lnTo>
                  <a:pt x="2225326" y="2111482"/>
                </a:lnTo>
                <a:lnTo>
                  <a:pt x="2230284" y="2102890"/>
                </a:lnTo>
                <a:close/>
                <a:moveTo>
                  <a:pt x="1915646" y="2099096"/>
                </a:moveTo>
                <a:cubicBezTo>
                  <a:pt x="1917184" y="2110242"/>
                  <a:pt x="1917728" y="2116920"/>
                  <a:pt x="1918076" y="2121890"/>
                </a:cubicBezTo>
                <a:lnTo>
                  <a:pt x="1918088" y="2122009"/>
                </a:lnTo>
                <a:lnTo>
                  <a:pt x="1918746" y="2130371"/>
                </a:lnTo>
                <a:lnTo>
                  <a:pt x="1919079" y="2131964"/>
                </a:lnTo>
                <a:lnTo>
                  <a:pt x="1919325" y="2134439"/>
                </a:lnTo>
                <a:lnTo>
                  <a:pt x="1921862" y="2145292"/>
                </a:lnTo>
                <a:lnTo>
                  <a:pt x="1921864" y="2145294"/>
                </a:lnTo>
                <a:lnTo>
                  <a:pt x="1919079" y="2131964"/>
                </a:lnTo>
                <a:lnTo>
                  <a:pt x="1918088" y="2122009"/>
                </a:lnTo>
                <a:lnTo>
                  <a:pt x="1917634" y="2116247"/>
                </a:lnTo>
                <a:lnTo>
                  <a:pt x="1915647" y="2099096"/>
                </a:lnTo>
                <a:close/>
                <a:moveTo>
                  <a:pt x="2138333" y="2089899"/>
                </a:moveTo>
                <a:cubicBezTo>
                  <a:pt x="2133662" y="2090822"/>
                  <a:pt x="2128123" y="2092966"/>
                  <a:pt x="2121228" y="2096360"/>
                </a:cubicBezTo>
                <a:lnTo>
                  <a:pt x="2121228" y="2096361"/>
                </a:lnTo>
                <a:lnTo>
                  <a:pt x="2138332" y="2089902"/>
                </a:lnTo>
                <a:lnTo>
                  <a:pt x="2152357" y="2093214"/>
                </a:lnTo>
                <a:lnTo>
                  <a:pt x="2170050" y="2113631"/>
                </a:lnTo>
                <a:lnTo>
                  <a:pt x="2170065" y="2113650"/>
                </a:lnTo>
                <a:lnTo>
                  <a:pt x="2170065" y="2113647"/>
                </a:lnTo>
                <a:lnTo>
                  <a:pt x="2170050" y="2113631"/>
                </a:lnTo>
                <a:lnTo>
                  <a:pt x="2155131" y="2093869"/>
                </a:lnTo>
                <a:lnTo>
                  <a:pt x="2152357" y="2093214"/>
                </a:lnTo>
                <a:lnTo>
                  <a:pt x="2150227" y="2090754"/>
                </a:lnTo>
                <a:cubicBezTo>
                  <a:pt x="2146806" y="2089273"/>
                  <a:pt x="2143004" y="2088975"/>
                  <a:pt x="2138333" y="2089899"/>
                </a:cubicBezTo>
                <a:close/>
                <a:moveTo>
                  <a:pt x="1986947" y="2087203"/>
                </a:moveTo>
                <a:lnTo>
                  <a:pt x="1976171" y="2101549"/>
                </a:lnTo>
                <a:cubicBezTo>
                  <a:pt x="1967798" y="2109261"/>
                  <a:pt x="1957403" y="2113811"/>
                  <a:pt x="1947099" y="2118433"/>
                </a:cubicBezTo>
                <a:lnTo>
                  <a:pt x="1947099" y="2118434"/>
                </a:lnTo>
                <a:lnTo>
                  <a:pt x="1976170" y="2101551"/>
                </a:lnTo>
                <a:cubicBezTo>
                  <a:pt x="1980356" y="2097694"/>
                  <a:pt x="1984036" y="2093048"/>
                  <a:pt x="1986947" y="2087207"/>
                </a:cubicBezTo>
                <a:close/>
                <a:moveTo>
                  <a:pt x="2049609" y="2083562"/>
                </a:moveTo>
                <a:lnTo>
                  <a:pt x="2049443" y="2083604"/>
                </a:lnTo>
                <a:lnTo>
                  <a:pt x="2034090" y="2087361"/>
                </a:lnTo>
                <a:lnTo>
                  <a:pt x="2015865" y="2086365"/>
                </a:lnTo>
                <a:lnTo>
                  <a:pt x="2015866" y="2086369"/>
                </a:lnTo>
                <a:lnTo>
                  <a:pt x="2028988" y="2088608"/>
                </a:lnTo>
                <a:lnTo>
                  <a:pt x="2034090" y="2087361"/>
                </a:lnTo>
                <a:lnTo>
                  <a:pt x="2034609" y="2087389"/>
                </a:lnTo>
                <a:lnTo>
                  <a:pt x="2049443" y="2083604"/>
                </a:lnTo>
                <a:lnTo>
                  <a:pt x="2049608" y="2083565"/>
                </a:lnTo>
                <a:lnTo>
                  <a:pt x="2059655" y="2088513"/>
                </a:lnTo>
                <a:lnTo>
                  <a:pt x="2059657" y="2088512"/>
                </a:lnTo>
                <a:cubicBezTo>
                  <a:pt x="2056124" y="2085012"/>
                  <a:pt x="2052846" y="2083703"/>
                  <a:pt x="2049609" y="2083562"/>
                </a:cubicBezTo>
                <a:close/>
                <a:moveTo>
                  <a:pt x="2063599" y="2080308"/>
                </a:moveTo>
                <a:lnTo>
                  <a:pt x="2063599" y="2080309"/>
                </a:lnTo>
                <a:lnTo>
                  <a:pt x="2074208" y="2091937"/>
                </a:lnTo>
                <a:cubicBezTo>
                  <a:pt x="2081722" y="2094410"/>
                  <a:pt x="2090200" y="2088157"/>
                  <a:pt x="2100132" y="2084206"/>
                </a:cubicBezTo>
                <a:lnTo>
                  <a:pt x="2116180" y="2081385"/>
                </a:lnTo>
                <a:lnTo>
                  <a:pt x="2116183" y="2081382"/>
                </a:lnTo>
                <a:cubicBezTo>
                  <a:pt x="2093164" y="2079170"/>
                  <a:pt x="2076947" y="2108210"/>
                  <a:pt x="2063599" y="2080308"/>
                </a:cubicBezTo>
                <a:close/>
                <a:moveTo>
                  <a:pt x="1682611" y="2073298"/>
                </a:moveTo>
                <a:cubicBezTo>
                  <a:pt x="1689468" y="2071992"/>
                  <a:pt x="1697218" y="2074760"/>
                  <a:pt x="1700359" y="2079726"/>
                </a:cubicBezTo>
                <a:cubicBezTo>
                  <a:pt x="1692808" y="2100172"/>
                  <a:pt x="1681087" y="2072334"/>
                  <a:pt x="1670209" y="2091315"/>
                </a:cubicBezTo>
                <a:cubicBezTo>
                  <a:pt x="1669786" y="2079990"/>
                  <a:pt x="1675754" y="2074607"/>
                  <a:pt x="1682611" y="2073298"/>
                </a:cubicBezTo>
                <a:close/>
                <a:moveTo>
                  <a:pt x="2190285" y="2071939"/>
                </a:moveTo>
                <a:cubicBezTo>
                  <a:pt x="2179671" y="2070018"/>
                  <a:pt x="2181367" y="2087339"/>
                  <a:pt x="2168828" y="2082457"/>
                </a:cubicBezTo>
                <a:cubicBezTo>
                  <a:pt x="2166036" y="2083281"/>
                  <a:pt x="2165043" y="2084482"/>
                  <a:pt x="2165043" y="2086113"/>
                </a:cubicBezTo>
                <a:lnTo>
                  <a:pt x="2165043" y="2086115"/>
                </a:lnTo>
                <a:lnTo>
                  <a:pt x="2168827" y="2082461"/>
                </a:lnTo>
                <a:cubicBezTo>
                  <a:pt x="2181366" y="2087343"/>
                  <a:pt x="2179670" y="2070021"/>
                  <a:pt x="2190284" y="2071942"/>
                </a:cubicBezTo>
                <a:cubicBezTo>
                  <a:pt x="2189882" y="2078156"/>
                  <a:pt x="2189849" y="2083016"/>
                  <a:pt x="2190126" y="2086775"/>
                </a:cubicBezTo>
                <a:lnTo>
                  <a:pt x="2190266" y="2087449"/>
                </a:lnTo>
                <a:lnTo>
                  <a:pt x="2190265" y="2088316"/>
                </a:lnTo>
                <a:lnTo>
                  <a:pt x="2190887" y="2090455"/>
                </a:lnTo>
                <a:lnTo>
                  <a:pt x="2191829" y="2095013"/>
                </a:lnTo>
                <a:lnTo>
                  <a:pt x="2192261" y="2095175"/>
                </a:lnTo>
                <a:lnTo>
                  <a:pt x="2192608" y="2096369"/>
                </a:lnTo>
                <a:lnTo>
                  <a:pt x="2195692" y="2096473"/>
                </a:lnTo>
                <a:lnTo>
                  <a:pt x="2199385" y="2097868"/>
                </a:lnTo>
                <a:lnTo>
                  <a:pt x="2201904" y="2096680"/>
                </a:lnTo>
                <a:lnTo>
                  <a:pt x="2202248" y="2096693"/>
                </a:lnTo>
                <a:lnTo>
                  <a:pt x="2211531" y="2092737"/>
                </a:lnTo>
                <a:lnTo>
                  <a:pt x="2221084" y="2092185"/>
                </a:lnTo>
                <a:lnTo>
                  <a:pt x="2226394" y="2098542"/>
                </a:lnTo>
                <a:lnTo>
                  <a:pt x="2226396" y="2098541"/>
                </a:lnTo>
                <a:cubicBezTo>
                  <a:pt x="2223254" y="2091970"/>
                  <a:pt x="2219196" y="2090576"/>
                  <a:pt x="2214934" y="2091288"/>
                </a:cubicBezTo>
                <a:lnTo>
                  <a:pt x="2211531" y="2092737"/>
                </a:lnTo>
                <a:lnTo>
                  <a:pt x="2210090" y="2092821"/>
                </a:lnTo>
                <a:lnTo>
                  <a:pt x="2201904" y="2096680"/>
                </a:lnTo>
                <a:lnTo>
                  <a:pt x="2195692" y="2096473"/>
                </a:lnTo>
                <a:lnTo>
                  <a:pt x="2192261" y="2095175"/>
                </a:lnTo>
                <a:lnTo>
                  <a:pt x="2190887" y="2090455"/>
                </a:lnTo>
                <a:lnTo>
                  <a:pt x="2190266" y="2087449"/>
                </a:lnTo>
                <a:close/>
                <a:moveTo>
                  <a:pt x="426534" y="2069822"/>
                </a:moveTo>
                <a:cubicBezTo>
                  <a:pt x="435131" y="2072103"/>
                  <a:pt x="420281" y="2093103"/>
                  <a:pt x="440176" y="2083857"/>
                </a:cubicBezTo>
                <a:cubicBezTo>
                  <a:pt x="440241" y="2094893"/>
                  <a:pt x="440340" y="2105965"/>
                  <a:pt x="445485" y="2106649"/>
                </a:cubicBezTo>
                <a:cubicBezTo>
                  <a:pt x="435551" y="2132076"/>
                  <a:pt x="425751" y="2086071"/>
                  <a:pt x="410026" y="2095449"/>
                </a:cubicBezTo>
                <a:cubicBezTo>
                  <a:pt x="398565" y="2157766"/>
                  <a:pt x="363530" y="2128038"/>
                  <a:pt x="342497" y="2158971"/>
                </a:cubicBezTo>
                <a:cubicBezTo>
                  <a:pt x="342463" y="2132106"/>
                  <a:pt x="370500" y="2148811"/>
                  <a:pt x="367113" y="2116609"/>
                </a:cubicBezTo>
                <a:cubicBezTo>
                  <a:pt x="385117" y="2120844"/>
                  <a:pt x="382153" y="2115959"/>
                  <a:pt x="401983" y="2112182"/>
                </a:cubicBezTo>
                <a:cubicBezTo>
                  <a:pt x="403744" y="2091639"/>
                  <a:pt x="399054" y="2084410"/>
                  <a:pt x="387982" y="2090497"/>
                </a:cubicBezTo>
                <a:cubicBezTo>
                  <a:pt x="396220" y="2076792"/>
                  <a:pt x="421064" y="2074838"/>
                  <a:pt x="418753" y="2094405"/>
                </a:cubicBezTo>
                <a:cubicBezTo>
                  <a:pt x="422592" y="2088221"/>
                  <a:pt x="424742" y="2079366"/>
                  <a:pt x="426534" y="2069822"/>
                </a:cubicBezTo>
                <a:close/>
                <a:moveTo>
                  <a:pt x="1783093" y="2069076"/>
                </a:moveTo>
                <a:cubicBezTo>
                  <a:pt x="1788532" y="2099585"/>
                  <a:pt x="1758867" y="2075362"/>
                  <a:pt x="1762580" y="2103004"/>
                </a:cubicBezTo>
                <a:cubicBezTo>
                  <a:pt x="1749884" y="2089849"/>
                  <a:pt x="1770558" y="2067354"/>
                  <a:pt x="1783093" y="2069076"/>
                </a:cubicBezTo>
                <a:close/>
                <a:moveTo>
                  <a:pt x="1725060" y="2069037"/>
                </a:moveTo>
                <a:lnTo>
                  <a:pt x="1718104" y="2085197"/>
                </a:lnTo>
                <a:cubicBezTo>
                  <a:pt x="1712016" y="2084302"/>
                  <a:pt x="1711708" y="2078197"/>
                  <a:pt x="1714087" y="2073291"/>
                </a:cubicBezTo>
                <a:close/>
                <a:moveTo>
                  <a:pt x="1725539" y="2067928"/>
                </a:moveTo>
                <a:lnTo>
                  <a:pt x="1726212" y="2068590"/>
                </a:lnTo>
                <a:lnTo>
                  <a:pt x="1725060" y="2069039"/>
                </a:lnTo>
                <a:close/>
                <a:moveTo>
                  <a:pt x="1993106" y="2065687"/>
                </a:moveTo>
                <a:lnTo>
                  <a:pt x="1993105" y="2065689"/>
                </a:lnTo>
                <a:lnTo>
                  <a:pt x="1999112" y="2082760"/>
                </a:lnTo>
                <a:lnTo>
                  <a:pt x="2003360" y="2103490"/>
                </a:lnTo>
                <a:lnTo>
                  <a:pt x="2003361" y="2103490"/>
                </a:lnTo>
                <a:cubicBezTo>
                  <a:pt x="2003265" y="2084050"/>
                  <a:pt x="1995547" y="2080242"/>
                  <a:pt x="1993106" y="2065687"/>
                </a:cubicBezTo>
                <a:close/>
                <a:moveTo>
                  <a:pt x="2242414" y="2065298"/>
                </a:moveTo>
                <a:cubicBezTo>
                  <a:pt x="2238701" y="2087244"/>
                  <a:pt x="2239190" y="2099161"/>
                  <a:pt x="2244660" y="2119869"/>
                </a:cubicBezTo>
                <a:cubicBezTo>
                  <a:pt x="2251920" y="2118889"/>
                  <a:pt x="2259150" y="2117946"/>
                  <a:pt x="2266441" y="2117068"/>
                </a:cubicBezTo>
                <a:lnTo>
                  <a:pt x="2266441" y="2117065"/>
                </a:lnTo>
                <a:lnTo>
                  <a:pt x="2244661" y="2119865"/>
                </a:lnTo>
                <a:cubicBezTo>
                  <a:pt x="2241926" y="2109511"/>
                  <a:pt x="2240436" y="2101356"/>
                  <a:pt x="2240094" y="2093045"/>
                </a:cubicBezTo>
                <a:lnTo>
                  <a:pt x="2242415" y="2065298"/>
                </a:lnTo>
                <a:close/>
                <a:moveTo>
                  <a:pt x="2290308" y="2059212"/>
                </a:moveTo>
                <a:cubicBezTo>
                  <a:pt x="2291385" y="2068327"/>
                  <a:pt x="2290503" y="2081353"/>
                  <a:pt x="2295647" y="2082037"/>
                </a:cubicBezTo>
                <a:lnTo>
                  <a:pt x="2295648" y="2082035"/>
                </a:lnTo>
                <a:lnTo>
                  <a:pt x="2298111" y="2077324"/>
                </a:lnTo>
                <a:lnTo>
                  <a:pt x="2300092" y="2077410"/>
                </a:lnTo>
                <a:lnTo>
                  <a:pt x="2304237" y="2078403"/>
                </a:lnTo>
                <a:lnTo>
                  <a:pt x="2310059" y="2077191"/>
                </a:lnTo>
                <a:lnTo>
                  <a:pt x="2310071" y="2077191"/>
                </a:lnTo>
                <a:lnTo>
                  <a:pt x="2310072" y="2077190"/>
                </a:lnTo>
                <a:lnTo>
                  <a:pt x="2310059" y="2077191"/>
                </a:lnTo>
                <a:lnTo>
                  <a:pt x="2301064" y="2077454"/>
                </a:lnTo>
                <a:lnTo>
                  <a:pt x="2300092" y="2077410"/>
                </a:lnTo>
                <a:lnTo>
                  <a:pt x="2298291" y="2076979"/>
                </a:lnTo>
                <a:lnTo>
                  <a:pt x="2298111" y="2077324"/>
                </a:lnTo>
                <a:lnTo>
                  <a:pt x="2297186" y="2077281"/>
                </a:lnTo>
                <a:lnTo>
                  <a:pt x="2295648" y="2082035"/>
                </a:lnTo>
                <a:lnTo>
                  <a:pt x="2291453" y="2073784"/>
                </a:lnTo>
                <a:lnTo>
                  <a:pt x="2290309" y="2059212"/>
                </a:lnTo>
                <a:close/>
                <a:moveTo>
                  <a:pt x="2123733" y="2049054"/>
                </a:moveTo>
                <a:cubicBezTo>
                  <a:pt x="2123538" y="2053676"/>
                  <a:pt x="2123937" y="2059195"/>
                  <a:pt x="2123754" y="2063798"/>
                </a:cubicBezTo>
                <a:lnTo>
                  <a:pt x="2120285" y="2073047"/>
                </a:lnTo>
                <a:cubicBezTo>
                  <a:pt x="2122807" y="2072087"/>
                  <a:pt x="2123572" y="2068399"/>
                  <a:pt x="2123755" y="2063796"/>
                </a:cubicBezTo>
                <a:lnTo>
                  <a:pt x="2123734" y="2049054"/>
                </a:lnTo>
                <a:close/>
                <a:moveTo>
                  <a:pt x="478207" y="2047654"/>
                </a:moveTo>
                <a:cubicBezTo>
                  <a:pt x="484620" y="2059830"/>
                  <a:pt x="477425" y="2091477"/>
                  <a:pt x="501517" y="2083958"/>
                </a:cubicBezTo>
                <a:cubicBezTo>
                  <a:pt x="503438" y="2097567"/>
                  <a:pt x="477684" y="2100887"/>
                  <a:pt x="483807" y="2078357"/>
                </a:cubicBezTo>
                <a:cubicBezTo>
                  <a:pt x="479964" y="2084546"/>
                  <a:pt x="477749" y="2093336"/>
                  <a:pt x="476023" y="2102843"/>
                </a:cubicBezTo>
                <a:cubicBezTo>
                  <a:pt x="487909" y="2107887"/>
                  <a:pt x="518776" y="2116872"/>
                  <a:pt x="514606" y="2082202"/>
                </a:cubicBezTo>
                <a:cubicBezTo>
                  <a:pt x="537529" y="2103818"/>
                  <a:pt x="565662" y="2104958"/>
                  <a:pt x="593890" y="2095483"/>
                </a:cubicBezTo>
                <a:cubicBezTo>
                  <a:pt x="591839" y="2102094"/>
                  <a:pt x="589819" y="2108800"/>
                  <a:pt x="590472" y="2119511"/>
                </a:cubicBezTo>
                <a:cubicBezTo>
                  <a:pt x="598546" y="2101865"/>
                  <a:pt x="640841" y="2092718"/>
                  <a:pt x="630292" y="2130090"/>
                </a:cubicBezTo>
                <a:cubicBezTo>
                  <a:pt x="637847" y="2127324"/>
                  <a:pt x="639669" y="2115441"/>
                  <a:pt x="637717" y="2097862"/>
                </a:cubicBezTo>
                <a:cubicBezTo>
                  <a:pt x="659269" y="2110557"/>
                  <a:pt x="666106" y="2107856"/>
                  <a:pt x="680955" y="2084446"/>
                </a:cubicBezTo>
                <a:cubicBezTo>
                  <a:pt x="678645" y="2108995"/>
                  <a:pt x="696324" y="2092098"/>
                  <a:pt x="691210" y="2122341"/>
                </a:cubicBezTo>
                <a:cubicBezTo>
                  <a:pt x="699059" y="2122341"/>
                  <a:pt x="700033" y="2111666"/>
                  <a:pt x="708305" y="2112382"/>
                </a:cubicBezTo>
                <a:cubicBezTo>
                  <a:pt x="704822" y="2105542"/>
                  <a:pt x="699903" y="2101636"/>
                  <a:pt x="694629" y="2098381"/>
                </a:cubicBezTo>
                <a:cubicBezTo>
                  <a:pt x="697821" y="2076663"/>
                  <a:pt x="708695" y="2107597"/>
                  <a:pt x="720741" y="2095058"/>
                </a:cubicBezTo>
                <a:cubicBezTo>
                  <a:pt x="720222" y="2101569"/>
                  <a:pt x="716738" y="2103461"/>
                  <a:pt x="717063" y="2111305"/>
                </a:cubicBezTo>
                <a:cubicBezTo>
                  <a:pt x="720417" y="2106649"/>
                  <a:pt x="723804" y="2102189"/>
                  <a:pt x="729793" y="2101768"/>
                </a:cubicBezTo>
                <a:cubicBezTo>
                  <a:pt x="731519" y="2114172"/>
                  <a:pt x="726214" y="2115766"/>
                  <a:pt x="726375" y="2125760"/>
                </a:cubicBezTo>
                <a:cubicBezTo>
                  <a:pt x="737447" y="2123383"/>
                  <a:pt x="748710" y="2121367"/>
                  <a:pt x="747213" y="2099554"/>
                </a:cubicBezTo>
                <a:cubicBezTo>
                  <a:pt x="764014" y="2118340"/>
                  <a:pt x="787911" y="2106260"/>
                  <a:pt x="803509" y="2084546"/>
                </a:cubicBezTo>
                <a:cubicBezTo>
                  <a:pt x="795955" y="2100432"/>
                  <a:pt x="803803" y="2104175"/>
                  <a:pt x="805071" y="2123449"/>
                </a:cubicBezTo>
                <a:cubicBezTo>
                  <a:pt x="839894" y="2135609"/>
                  <a:pt x="884295" y="2114039"/>
                  <a:pt x="924839" y="2125428"/>
                </a:cubicBezTo>
                <a:lnTo>
                  <a:pt x="934790" y="2131806"/>
                </a:lnTo>
                <a:lnTo>
                  <a:pt x="917859" y="2146827"/>
                </a:lnTo>
                <a:cubicBezTo>
                  <a:pt x="907478" y="2148812"/>
                  <a:pt x="896091" y="2146195"/>
                  <a:pt x="893080" y="2135789"/>
                </a:cubicBezTo>
                <a:cubicBezTo>
                  <a:pt x="888000" y="2137678"/>
                  <a:pt x="889986" y="2150474"/>
                  <a:pt x="889661" y="2159787"/>
                </a:cubicBezTo>
                <a:cubicBezTo>
                  <a:pt x="858599" y="2113327"/>
                  <a:pt x="818225" y="2173820"/>
                  <a:pt x="796673" y="2132405"/>
                </a:cubicBezTo>
                <a:cubicBezTo>
                  <a:pt x="788305" y="2134291"/>
                  <a:pt x="804583" y="2160570"/>
                  <a:pt x="793873" y="2171963"/>
                </a:cubicBezTo>
                <a:cubicBezTo>
                  <a:pt x="752487" y="2111763"/>
                  <a:pt x="700002" y="2188636"/>
                  <a:pt x="652727" y="2142888"/>
                </a:cubicBezTo>
                <a:cubicBezTo>
                  <a:pt x="652498" y="2135430"/>
                  <a:pt x="657772" y="2136178"/>
                  <a:pt x="661095" y="2134127"/>
                </a:cubicBezTo>
                <a:cubicBezTo>
                  <a:pt x="657478" y="2117328"/>
                  <a:pt x="638267" y="2136732"/>
                  <a:pt x="644618" y="2159591"/>
                </a:cubicBezTo>
                <a:cubicBezTo>
                  <a:pt x="635827" y="2151646"/>
                  <a:pt x="622803" y="2169652"/>
                  <a:pt x="613491" y="2147935"/>
                </a:cubicBezTo>
                <a:cubicBezTo>
                  <a:pt x="617983" y="2167341"/>
                  <a:pt x="594639" y="2172031"/>
                  <a:pt x="588356" y="2174602"/>
                </a:cubicBezTo>
                <a:cubicBezTo>
                  <a:pt x="581974" y="2173723"/>
                  <a:pt x="585847" y="2151646"/>
                  <a:pt x="578686" y="2152330"/>
                </a:cubicBezTo>
                <a:cubicBezTo>
                  <a:pt x="587085" y="2143343"/>
                  <a:pt x="598515" y="2146402"/>
                  <a:pt x="617593" y="2139629"/>
                </a:cubicBezTo>
                <a:cubicBezTo>
                  <a:pt x="599490" y="2111435"/>
                  <a:pt x="534435" y="2117361"/>
                  <a:pt x="535153" y="2157965"/>
                </a:cubicBezTo>
                <a:cubicBezTo>
                  <a:pt x="514900" y="2194173"/>
                  <a:pt x="474300" y="2143115"/>
                  <a:pt x="475114" y="2189124"/>
                </a:cubicBezTo>
                <a:cubicBezTo>
                  <a:pt x="465214" y="2192805"/>
                  <a:pt x="469381" y="2167243"/>
                  <a:pt x="461112" y="2167341"/>
                </a:cubicBezTo>
                <a:cubicBezTo>
                  <a:pt x="463652" y="2159167"/>
                  <a:pt x="470814" y="2158030"/>
                  <a:pt x="468892" y="2142919"/>
                </a:cubicBezTo>
                <a:cubicBezTo>
                  <a:pt x="486346" y="2149690"/>
                  <a:pt x="485174" y="2142529"/>
                  <a:pt x="504057" y="2146372"/>
                </a:cubicBezTo>
                <a:cubicBezTo>
                  <a:pt x="510374" y="2149530"/>
                  <a:pt x="513372" y="2114497"/>
                  <a:pt x="516725" y="2136767"/>
                </a:cubicBezTo>
                <a:cubicBezTo>
                  <a:pt x="523172" y="2105806"/>
                  <a:pt x="485174" y="2123319"/>
                  <a:pt x="472540" y="2126736"/>
                </a:cubicBezTo>
                <a:cubicBezTo>
                  <a:pt x="462739" y="2074124"/>
                  <a:pt x="466712" y="2091508"/>
                  <a:pt x="478207" y="2047654"/>
                </a:cubicBezTo>
                <a:close/>
                <a:moveTo>
                  <a:pt x="1840777" y="2046530"/>
                </a:moveTo>
                <a:cubicBezTo>
                  <a:pt x="1845262" y="2050678"/>
                  <a:pt x="1847197" y="2083769"/>
                  <a:pt x="1857722" y="2075200"/>
                </a:cubicBezTo>
                <a:cubicBezTo>
                  <a:pt x="1857134" y="2081712"/>
                  <a:pt x="1853651" y="2083633"/>
                  <a:pt x="1853979" y="2091443"/>
                </a:cubicBezTo>
                <a:cubicBezTo>
                  <a:pt x="1851080" y="2091769"/>
                  <a:pt x="1848151" y="2092129"/>
                  <a:pt x="1845218" y="2092583"/>
                </a:cubicBezTo>
                <a:cubicBezTo>
                  <a:pt x="1844209" y="2085977"/>
                  <a:pt x="1846653" y="2084901"/>
                  <a:pt x="1849320" y="2084187"/>
                </a:cubicBezTo>
                <a:cubicBezTo>
                  <a:pt x="1847043" y="2074739"/>
                  <a:pt x="1843102" y="2068912"/>
                  <a:pt x="1835681" y="2070283"/>
                </a:cubicBezTo>
                <a:cubicBezTo>
                  <a:pt x="1838022" y="2062923"/>
                  <a:pt x="1840336" y="2055692"/>
                  <a:pt x="1835028" y="2054651"/>
                </a:cubicBezTo>
                <a:cubicBezTo>
                  <a:pt x="1837503" y="2046984"/>
                  <a:pt x="1839280" y="2045147"/>
                  <a:pt x="1840777" y="2046530"/>
                </a:cubicBezTo>
                <a:close/>
                <a:moveTo>
                  <a:pt x="1620134" y="2042866"/>
                </a:moveTo>
                <a:cubicBezTo>
                  <a:pt x="1620979" y="2068589"/>
                  <a:pt x="1608933" y="2074320"/>
                  <a:pt x="1595225" y="2077448"/>
                </a:cubicBezTo>
                <a:cubicBezTo>
                  <a:pt x="1600400" y="2060971"/>
                  <a:pt x="1608509" y="2049214"/>
                  <a:pt x="1620134" y="2042866"/>
                </a:cubicBezTo>
                <a:close/>
                <a:moveTo>
                  <a:pt x="1948304" y="2040164"/>
                </a:moveTo>
                <a:cubicBezTo>
                  <a:pt x="1947660" y="2048711"/>
                  <a:pt x="1946500" y="2057486"/>
                  <a:pt x="1944821" y="2065639"/>
                </a:cubicBezTo>
                <a:lnTo>
                  <a:pt x="1938233" y="2087347"/>
                </a:lnTo>
                <a:lnTo>
                  <a:pt x="1938225" y="2087370"/>
                </a:lnTo>
                <a:lnTo>
                  <a:pt x="1938226" y="2087370"/>
                </a:lnTo>
                <a:lnTo>
                  <a:pt x="1938233" y="2087347"/>
                </a:lnTo>
                <a:lnTo>
                  <a:pt x="1944822" y="2065637"/>
                </a:lnTo>
                <a:lnTo>
                  <a:pt x="1948304" y="2040165"/>
                </a:lnTo>
                <a:close/>
                <a:moveTo>
                  <a:pt x="6932652" y="2038471"/>
                </a:moveTo>
                <a:cubicBezTo>
                  <a:pt x="6938709" y="2040162"/>
                  <a:pt x="6937048" y="2057453"/>
                  <a:pt x="6938285" y="2069046"/>
                </a:cubicBezTo>
                <a:cubicBezTo>
                  <a:pt x="6927412" y="2069339"/>
                  <a:pt x="6917156" y="2070413"/>
                  <a:pt x="6917122" y="2087444"/>
                </a:cubicBezTo>
                <a:cubicBezTo>
                  <a:pt x="6904717" y="2079399"/>
                  <a:pt x="6909503" y="2065627"/>
                  <a:pt x="6911195" y="2049055"/>
                </a:cubicBezTo>
                <a:cubicBezTo>
                  <a:pt x="6920998" y="2064975"/>
                  <a:pt x="6928160" y="2062958"/>
                  <a:pt x="6932652" y="2038471"/>
                </a:cubicBezTo>
                <a:close/>
                <a:moveTo>
                  <a:pt x="1733638" y="2036190"/>
                </a:moveTo>
                <a:cubicBezTo>
                  <a:pt x="1728848" y="2047556"/>
                  <a:pt x="1728654" y="2055427"/>
                  <a:pt x="1727813" y="2062650"/>
                </a:cubicBezTo>
                <a:lnTo>
                  <a:pt x="1725540" y="2067928"/>
                </a:lnTo>
                <a:lnTo>
                  <a:pt x="1715876" y="2058411"/>
                </a:lnTo>
                <a:cubicBezTo>
                  <a:pt x="1711326" y="2056294"/>
                  <a:pt x="1707262" y="2056628"/>
                  <a:pt x="1708468" y="2062958"/>
                </a:cubicBezTo>
                <a:cubicBezTo>
                  <a:pt x="1695120" y="2048796"/>
                  <a:pt x="1721947" y="2035673"/>
                  <a:pt x="1733638" y="2036190"/>
                </a:cubicBezTo>
                <a:close/>
                <a:moveTo>
                  <a:pt x="2029194" y="2030127"/>
                </a:moveTo>
                <a:lnTo>
                  <a:pt x="2030651" y="2034169"/>
                </a:lnTo>
                <a:lnTo>
                  <a:pt x="2030651" y="2034167"/>
                </a:lnTo>
                <a:close/>
                <a:moveTo>
                  <a:pt x="1987179" y="2027169"/>
                </a:moveTo>
                <a:lnTo>
                  <a:pt x="1987177" y="2027170"/>
                </a:lnTo>
                <a:cubicBezTo>
                  <a:pt x="1990555" y="2025853"/>
                  <a:pt x="1993060" y="2026328"/>
                  <a:pt x="1995005" y="2027949"/>
                </a:cubicBezTo>
                <a:lnTo>
                  <a:pt x="1995017" y="2027969"/>
                </a:lnTo>
                <a:lnTo>
                  <a:pt x="2001034" y="2040824"/>
                </a:lnTo>
                <a:lnTo>
                  <a:pt x="2005689" y="2055681"/>
                </a:lnTo>
                <a:lnTo>
                  <a:pt x="2005834" y="2056148"/>
                </a:lnTo>
                <a:lnTo>
                  <a:pt x="2005836" y="2056148"/>
                </a:lnTo>
                <a:lnTo>
                  <a:pt x="2005689" y="2055681"/>
                </a:lnTo>
                <a:lnTo>
                  <a:pt x="1999473" y="2035619"/>
                </a:lnTo>
                <a:lnTo>
                  <a:pt x="1995017" y="2027969"/>
                </a:lnTo>
                <a:lnTo>
                  <a:pt x="1995006" y="2027947"/>
                </a:lnTo>
                <a:close/>
                <a:moveTo>
                  <a:pt x="2056758" y="2018543"/>
                </a:moveTo>
                <a:lnTo>
                  <a:pt x="2055689" y="2035634"/>
                </a:lnTo>
                <a:cubicBezTo>
                  <a:pt x="2052515" y="2043585"/>
                  <a:pt x="2045572" y="2044492"/>
                  <a:pt x="2041796" y="2037434"/>
                </a:cubicBezTo>
                <a:lnTo>
                  <a:pt x="2039372" y="2020758"/>
                </a:lnTo>
                <a:cubicBezTo>
                  <a:pt x="2037126" y="2051269"/>
                  <a:pt x="2061413" y="2048073"/>
                  <a:pt x="2056758" y="2018543"/>
                </a:cubicBezTo>
                <a:close/>
                <a:moveTo>
                  <a:pt x="1908377" y="2011300"/>
                </a:moveTo>
                <a:lnTo>
                  <a:pt x="1899138" y="2015122"/>
                </a:lnTo>
                <a:lnTo>
                  <a:pt x="1899138" y="2015124"/>
                </a:lnTo>
                <a:cubicBezTo>
                  <a:pt x="1913495" y="1997801"/>
                  <a:pt x="1919324" y="2039351"/>
                  <a:pt x="1921149" y="2020106"/>
                </a:cubicBezTo>
                <a:lnTo>
                  <a:pt x="1921148" y="2020105"/>
                </a:lnTo>
                <a:lnTo>
                  <a:pt x="1918959" y="2025008"/>
                </a:lnTo>
                <a:cubicBezTo>
                  <a:pt x="1916904" y="2023173"/>
                  <a:pt x="1913565" y="2013616"/>
                  <a:pt x="1908377" y="2011300"/>
                </a:cubicBezTo>
                <a:close/>
                <a:moveTo>
                  <a:pt x="2075044" y="2010304"/>
                </a:moveTo>
                <a:lnTo>
                  <a:pt x="2075043" y="2010305"/>
                </a:lnTo>
                <a:cubicBezTo>
                  <a:pt x="2073583" y="2012916"/>
                  <a:pt x="2073192" y="2017192"/>
                  <a:pt x="2074502" y="2024111"/>
                </a:cubicBezTo>
                <a:cubicBezTo>
                  <a:pt x="2078837" y="2023489"/>
                  <a:pt x="2083548" y="2023479"/>
                  <a:pt x="2087727" y="2022661"/>
                </a:cubicBezTo>
                <a:lnTo>
                  <a:pt x="2088869" y="2021942"/>
                </a:lnTo>
                <a:lnTo>
                  <a:pt x="2091696" y="2021516"/>
                </a:lnTo>
                <a:lnTo>
                  <a:pt x="2097755" y="2016354"/>
                </a:lnTo>
                <a:lnTo>
                  <a:pt x="2097763" y="2016349"/>
                </a:lnTo>
                <a:lnTo>
                  <a:pt x="2097764" y="2016347"/>
                </a:lnTo>
                <a:lnTo>
                  <a:pt x="2097755" y="2016354"/>
                </a:lnTo>
                <a:lnTo>
                  <a:pt x="2088869" y="2021942"/>
                </a:lnTo>
                <a:lnTo>
                  <a:pt x="2074503" y="2024108"/>
                </a:lnTo>
                <a:close/>
                <a:moveTo>
                  <a:pt x="1990803" y="2002409"/>
                </a:moveTo>
                <a:lnTo>
                  <a:pt x="1985847" y="2002933"/>
                </a:lnTo>
                <a:lnTo>
                  <a:pt x="1983039" y="2002576"/>
                </a:lnTo>
                <a:lnTo>
                  <a:pt x="1982054" y="2003337"/>
                </a:lnTo>
                <a:lnTo>
                  <a:pt x="1980466" y="2003503"/>
                </a:lnTo>
                <a:cubicBezTo>
                  <a:pt x="1977044" y="2005058"/>
                  <a:pt x="1973670" y="2007897"/>
                  <a:pt x="1970413" y="2012306"/>
                </a:cubicBezTo>
                <a:lnTo>
                  <a:pt x="1970412" y="2012308"/>
                </a:lnTo>
                <a:lnTo>
                  <a:pt x="1982054" y="2003337"/>
                </a:lnTo>
                <a:lnTo>
                  <a:pt x="1985847" y="2002933"/>
                </a:lnTo>
                <a:lnTo>
                  <a:pt x="1993593" y="2003918"/>
                </a:lnTo>
                <a:lnTo>
                  <a:pt x="1999976" y="2007378"/>
                </a:lnTo>
                <a:lnTo>
                  <a:pt x="2006079" y="2012160"/>
                </a:lnTo>
                <a:lnTo>
                  <a:pt x="2011921" y="2018643"/>
                </a:lnTo>
                <a:lnTo>
                  <a:pt x="2016373" y="2024477"/>
                </a:lnTo>
                <a:lnTo>
                  <a:pt x="2031907" y="2052722"/>
                </a:lnTo>
                <a:lnTo>
                  <a:pt x="2031946" y="2052799"/>
                </a:lnTo>
                <a:lnTo>
                  <a:pt x="2031948" y="2052798"/>
                </a:lnTo>
                <a:lnTo>
                  <a:pt x="2031907" y="2052722"/>
                </a:lnTo>
                <a:lnTo>
                  <a:pt x="2019288" y="2028297"/>
                </a:lnTo>
                <a:lnTo>
                  <a:pt x="2016373" y="2024477"/>
                </a:lnTo>
                <a:lnTo>
                  <a:pt x="2015113" y="2022186"/>
                </a:lnTo>
                <a:lnTo>
                  <a:pt x="2011921" y="2018643"/>
                </a:lnTo>
                <a:lnTo>
                  <a:pt x="2008303" y="2013904"/>
                </a:lnTo>
                <a:lnTo>
                  <a:pt x="2006079" y="2012160"/>
                </a:lnTo>
                <a:lnTo>
                  <a:pt x="2003480" y="2009276"/>
                </a:lnTo>
                <a:lnTo>
                  <a:pt x="1999976" y="2007378"/>
                </a:lnTo>
                <a:lnTo>
                  <a:pt x="1995945" y="2004218"/>
                </a:lnTo>
                <a:lnTo>
                  <a:pt x="1993593" y="2003918"/>
                </a:lnTo>
                <a:close/>
                <a:moveTo>
                  <a:pt x="2048628" y="1997531"/>
                </a:moveTo>
                <a:lnTo>
                  <a:pt x="2036156" y="2006135"/>
                </a:lnTo>
                <a:lnTo>
                  <a:pt x="2036155" y="2006136"/>
                </a:lnTo>
                <a:lnTo>
                  <a:pt x="2048627" y="1997534"/>
                </a:lnTo>
                <a:close/>
                <a:moveTo>
                  <a:pt x="1088813" y="1994417"/>
                </a:moveTo>
                <a:cubicBezTo>
                  <a:pt x="1095971" y="1990875"/>
                  <a:pt x="1104828" y="1994576"/>
                  <a:pt x="1102599" y="2015058"/>
                </a:cubicBezTo>
                <a:cubicBezTo>
                  <a:pt x="1099865" y="2013070"/>
                  <a:pt x="1085080" y="1997767"/>
                  <a:pt x="1085210" y="2017270"/>
                </a:cubicBezTo>
                <a:cubicBezTo>
                  <a:pt x="1076189" y="2008758"/>
                  <a:pt x="1081652" y="1997962"/>
                  <a:pt x="1088813" y="1994417"/>
                </a:cubicBezTo>
                <a:close/>
                <a:moveTo>
                  <a:pt x="1898164" y="1991720"/>
                </a:moveTo>
                <a:lnTo>
                  <a:pt x="1898161" y="1991721"/>
                </a:lnTo>
                <a:lnTo>
                  <a:pt x="1902251" y="2001343"/>
                </a:lnTo>
                <a:lnTo>
                  <a:pt x="1902252" y="2001340"/>
                </a:lnTo>
                <a:close/>
                <a:moveTo>
                  <a:pt x="1932771" y="1979244"/>
                </a:moveTo>
                <a:cubicBezTo>
                  <a:pt x="1938859" y="2003273"/>
                  <a:pt x="1948075" y="2020887"/>
                  <a:pt x="1961065" y="2030524"/>
                </a:cubicBezTo>
                <a:lnTo>
                  <a:pt x="1961066" y="2030524"/>
                </a:lnTo>
                <a:lnTo>
                  <a:pt x="1944331" y="2010278"/>
                </a:lnTo>
                <a:lnTo>
                  <a:pt x="1932772" y="1979244"/>
                </a:lnTo>
                <a:close/>
                <a:moveTo>
                  <a:pt x="1556880" y="1976351"/>
                </a:moveTo>
                <a:cubicBezTo>
                  <a:pt x="1559545" y="1974905"/>
                  <a:pt x="1562006" y="1975938"/>
                  <a:pt x="1564549" y="1978063"/>
                </a:cubicBezTo>
                <a:cubicBezTo>
                  <a:pt x="1569635" y="1982309"/>
                  <a:pt x="1575057" y="1990935"/>
                  <a:pt x="1583114" y="1992852"/>
                </a:cubicBezTo>
                <a:cubicBezTo>
                  <a:pt x="1578133" y="2010696"/>
                  <a:pt x="1559216" y="1986633"/>
                  <a:pt x="1547984" y="1989499"/>
                </a:cubicBezTo>
                <a:cubicBezTo>
                  <a:pt x="1551346" y="1981718"/>
                  <a:pt x="1554216" y="1977796"/>
                  <a:pt x="1556880" y="1976351"/>
                </a:cubicBezTo>
                <a:close/>
                <a:moveTo>
                  <a:pt x="2108915" y="1975838"/>
                </a:moveTo>
                <a:lnTo>
                  <a:pt x="2108915" y="1975839"/>
                </a:lnTo>
                <a:lnTo>
                  <a:pt x="2094028" y="1987874"/>
                </a:lnTo>
                <a:lnTo>
                  <a:pt x="2088171" y="1989320"/>
                </a:lnTo>
                <a:lnTo>
                  <a:pt x="2085247" y="1988695"/>
                </a:lnTo>
                <a:lnTo>
                  <a:pt x="2077022" y="1976723"/>
                </a:lnTo>
                <a:lnTo>
                  <a:pt x="2077012" y="1976704"/>
                </a:lnTo>
                <a:cubicBezTo>
                  <a:pt x="2074375" y="1977461"/>
                  <a:pt x="2072142" y="1979951"/>
                  <a:pt x="2070165" y="1982775"/>
                </a:cubicBezTo>
                <a:lnTo>
                  <a:pt x="2066886" y="1987755"/>
                </a:lnTo>
                <a:lnTo>
                  <a:pt x="2064556" y="1990956"/>
                </a:lnTo>
                <a:lnTo>
                  <a:pt x="2060157" y="1992539"/>
                </a:lnTo>
                <a:cubicBezTo>
                  <a:pt x="2058599" y="1991103"/>
                  <a:pt x="2056995" y="1987203"/>
                  <a:pt x="2055196" y="1979439"/>
                </a:cubicBezTo>
                <a:lnTo>
                  <a:pt x="2055195" y="1979440"/>
                </a:lnTo>
                <a:lnTo>
                  <a:pt x="2060156" y="1992541"/>
                </a:lnTo>
                <a:cubicBezTo>
                  <a:pt x="2061325" y="1993617"/>
                  <a:pt x="2062468" y="1993306"/>
                  <a:pt x="2063650" y="1992203"/>
                </a:cubicBezTo>
                <a:lnTo>
                  <a:pt x="2064556" y="1990956"/>
                </a:lnTo>
                <a:lnTo>
                  <a:pt x="2064846" y="1990852"/>
                </a:lnTo>
                <a:lnTo>
                  <a:pt x="2066886" y="1987755"/>
                </a:lnTo>
                <a:lnTo>
                  <a:pt x="2067370" y="1987090"/>
                </a:lnTo>
                <a:cubicBezTo>
                  <a:pt x="2070010" y="1982877"/>
                  <a:pt x="2073055" y="1977840"/>
                  <a:pt x="2077011" y="1976705"/>
                </a:cubicBezTo>
                <a:lnTo>
                  <a:pt x="2077022" y="1976723"/>
                </a:lnTo>
                <a:lnTo>
                  <a:pt x="2083543" y="1988332"/>
                </a:lnTo>
                <a:lnTo>
                  <a:pt x="2085247" y="1988695"/>
                </a:lnTo>
                <a:lnTo>
                  <a:pt x="2086038" y="1989847"/>
                </a:lnTo>
                <a:lnTo>
                  <a:pt x="2088171" y="1989320"/>
                </a:lnTo>
                <a:lnTo>
                  <a:pt x="2091391" y="1990008"/>
                </a:lnTo>
                <a:lnTo>
                  <a:pt x="2094028" y="1987874"/>
                </a:lnTo>
                <a:lnTo>
                  <a:pt x="2097092" y="1987119"/>
                </a:lnTo>
                <a:lnTo>
                  <a:pt x="2108915" y="1975839"/>
                </a:lnTo>
                <a:lnTo>
                  <a:pt x="2108916" y="1975838"/>
                </a:lnTo>
                <a:close/>
                <a:moveTo>
                  <a:pt x="942800" y="1957004"/>
                </a:moveTo>
                <a:cubicBezTo>
                  <a:pt x="945012" y="1990410"/>
                  <a:pt x="910142" y="1989730"/>
                  <a:pt x="907961" y="1961495"/>
                </a:cubicBezTo>
                <a:cubicBezTo>
                  <a:pt x="919552" y="1960033"/>
                  <a:pt x="931175" y="1958567"/>
                  <a:pt x="942800" y="1957004"/>
                </a:cubicBezTo>
                <a:close/>
                <a:moveTo>
                  <a:pt x="848438" y="1950697"/>
                </a:moveTo>
                <a:cubicBezTo>
                  <a:pt x="854081" y="1951645"/>
                  <a:pt x="859422" y="1954319"/>
                  <a:pt x="864103" y="1959220"/>
                </a:cubicBezTo>
                <a:cubicBezTo>
                  <a:pt x="860585" y="1989210"/>
                  <a:pt x="827243" y="1945124"/>
                  <a:pt x="834213" y="1978725"/>
                </a:cubicBezTo>
                <a:cubicBezTo>
                  <a:pt x="820242" y="1982207"/>
                  <a:pt x="815261" y="1967294"/>
                  <a:pt x="799079" y="1975401"/>
                </a:cubicBezTo>
                <a:cubicBezTo>
                  <a:pt x="807594" y="1965519"/>
                  <a:pt x="819169" y="1956574"/>
                  <a:pt x="830955" y="1952550"/>
                </a:cubicBezTo>
                <a:cubicBezTo>
                  <a:pt x="836848" y="1950535"/>
                  <a:pt x="842794" y="1949752"/>
                  <a:pt x="848438" y="1950697"/>
                </a:cubicBezTo>
                <a:close/>
                <a:moveTo>
                  <a:pt x="6828496" y="1949906"/>
                </a:moveTo>
                <a:cubicBezTo>
                  <a:pt x="6827812" y="1973807"/>
                  <a:pt x="6843344" y="1964300"/>
                  <a:pt x="6851159" y="1970485"/>
                </a:cubicBezTo>
                <a:cubicBezTo>
                  <a:pt x="6872550" y="2018249"/>
                  <a:pt x="6906638" y="1998388"/>
                  <a:pt x="6935161" y="1991167"/>
                </a:cubicBezTo>
                <a:lnTo>
                  <a:pt x="6935160" y="1991159"/>
                </a:lnTo>
                <a:lnTo>
                  <a:pt x="6913012" y="1997693"/>
                </a:lnTo>
                <a:cubicBezTo>
                  <a:pt x="6897930" y="2001959"/>
                  <a:pt x="6882598" y="2004363"/>
                  <a:pt x="6869299" y="1994878"/>
                </a:cubicBezTo>
                <a:lnTo>
                  <a:pt x="6851161" y="1970483"/>
                </a:lnTo>
                <a:lnTo>
                  <a:pt x="6851159" y="1970485"/>
                </a:lnTo>
                <a:lnTo>
                  <a:pt x="6851159" y="1970481"/>
                </a:lnTo>
                <a:lnTo>
                  <a:pt x="6836640" y="1966836"/>
                </a:lnTo>
                <a:cubicBezTo>
                  <a:pt x="6834253" y="1966144"/>
                  <a:pt x="6832132" y="1964899"/>
                  <a:pt x="6830650" y="1962332"/>
                </a:cubicBezTo>
                <a:lnTo>
                  <a:pt x="6828497" y="1949906"/>
                </a:lnTo>
                <a:close/>
                <a:moveTo>
                  <a:pt x="693033" y="1949745"/>
                </a:moveTo>
                <a:cubicBezTo>
                  <a:pt x="690104" y="1979309"/>
                  <a:pt x="658228" y="1963975"/>
                  <a:pt x="650772" y="1986507"/>
                </a:cubicBezTo>
                <a:cubicBezTo>
                  <a:pt x="656731" y="1950234"/>
                  <a:pt x="677893" y="1956811"/>
                  <a:pt x="693033" y="1949745"/>
                </a:cubicBezTo>
                <a:close/>
                <a:moveTo>
                  <a:pt x="1677667" y="1949353"/>
                </a:moveTo>
                <a:lnTo>
                  <a:pt x="1668734" y="1961106"/>
                </a:lnTo>
                <a:lnTo>
                  <a:pt x="1656506" y="1967782"/>
                </a:lnTo>
                <a:lnTo>
                  <a:pt x="1656505" y="1967783"/>
                </a:lnTo>
                <a:cubicBezTo>
                  <a:pt x="1664121" y="1962408"/>
                  <a:pt x="1674445" y="1961497"/>
                  <a:pt x="1677668" y="1949355"/>
                </a:cubicBezTo>
                <a:close/>
                <a:moveTo>
                  <a:pt x="1659924" y="1943882"/>
                </a:moveTo>
                <a:lnTo>
                  <a:pt x="1659924" y="1943885"/>
                </a:lnTo>
                <a:lnTo>
                  <a:pt x="1664903" y="1958827"/>
                </a:lnTo>
                <a:lnTo>
                  <a:pt x="1664904" y="1958826"/>
                </a:lnTo>
                <a:close/>
                <a:moveTo>
                  <a:pt x="2093158" y="1943367"/>
                </a:moveTo>
                <a:lnTo>
                  <a:pt x="2090026" y="1951945"/>
                </a:lnTo>
                <a:lnTo>
                  <a:pt x="2090979" y="1955198"/>
                </a:lnTo>
                <a:lnTo>
                  <a:pt x="2090815" y="1956090"/>
                </a:lnTo>
                <a:lnTo>
                  <a:pt x="2093295" y="1964899"/>
                </a:lnTo>
                <a:lnTo>
                  <a:pt x="2090036" y="1975009"/>
                </a:lnTo>
                <a:lnTo>
                  <a:pt x="2094122" y="1967835"/>
                </a:lnTo>
                <a:lnTo>
                  <a:pt x="2093295" y="1964899"/>
                </a:lnTo>
                <a:lnTo>
                  <a:pt x="2093572" y="1964042"/>
                </a:lnTo>
                <a:lnTo>
                  <a:pt x="2090979" y="1955198"/>
                </a:lnTo>
                <a:close/>
                <a:moveTo>
                  <a:pt x="631431" y="1941896"/>
                </a:moveTo>
                <a:cubicBezTo>
                  <a:pt x="644974" y="1937729"/>
                  <a:pt x="621336" y="1965863"/>
                  <a:pt x="636736" y="1964688"/>
                </a:cubicBezTo>
                <a:cubicBezTo>
                  <a:pt x="637030" y="1987154"/>
                  <a:pt x="619121" y="1981324"/>
                  <a:pt x="606880" y="1984255"/>
                </a:cubicBezTo>
                <a:cubicBezTo>
                  <a:pt x="606456" y="1973807"/>
                  <a:pt x="606067" y="1963454"/>
                  <a:pt x="605643" y="1953032"/>
                </a:cubicBezTo>
                <a:cubicBezTo>
                  <a:pt x="618667" y="1944924"/>
                  <a:pt x="627783" y="1949289"/>
                  <a:pt x="631431" y="1941896"/>
                </a:cubicBezTo>
                <a:close/>
                <a:moveTo>
                  <a:pt x="1095346" y="1939055"/>
                </a:moveTo>
                <a:lnTo>
                  <a:pt x="1104780" y="1959770"/>
                </a:lnTo>
                <a:cubicBezTo>
                  <a:pt x="1100220" y="1962214"/>
                  <a:pt x="1098039" y="1959706"/>
                  <a:pt x="1096891" y="1955071"/>
                </a:cubicBezTo>
                <a:close/>
                <a:moveTo>
                  <a:pt x="1095206" y="1937599"/>
                </a:moveTo>
                <a:lnTo>
                  <a:pt x="1095347" y="1939053"/>
                </a:lnTo>
                <a:lnTo>
                  <a:pt x="1094930" y="1938139"/>
                </a:lnTo>
                <a:close/>
                <a:moveTo>
                  <a:pt x="1283697" y="1937045"/>
                </a:moveTo>
                <a:cubicBezTo>
                  <a:pt x="1290728" y="1941654"/>
                  <a:pt x="1289614" y="1951470"/>
                  <a:pt x="1288072" y="1961019"/>
                </a:cubicBezTo>
                <a:lnTo>
                  <a:pt x="1289542" y="1979156"/>
                </a:lnTo>
                <a:lnTo>
                  <a:pt x="1267449" y="1970517"/>
                </a:lnTo>
                <a:cubicBezTo>
                  <a:pt x="1236715" y="2022155"/>
                  <a:pt x="1185922" y="1973578"/>
                  <a:pt x="1150235" y="1993306"/>
                </a:cubicBezTo>
                <a:cubicBezTo>
                  <a:pt x="1176740" y="1959351"/>
                  <a:pt x="1207834" y="1992951"/>
                  <a:pt x="1222649" y="1944859"/>
                </a:cubicBezTo>
                <a:cubicBezTo>
                  <a:pt x="1232873" y="1959839"/>
                  <a:pt x="1219849" y="1970548"/>
                  <a:pt x="1228607" y="1983376"/>
                </a:cubicBezTo>
                <a:cubicBezTo>
                  <a:pt x="1235867" y="1939650"/>
                  <a:pt x="1275103" y="1963322"/>
                  <a:pt x="1283697" y="1937045"/>
                </a:cubicBezTo>
                <a:close/>
                <a:moveTo>
                  <a:pt x="740668" y="1935807"/>
                </a:moveTo>
                <a:cubicBezTo>
                  <a:pt x="745782" y="1936360"/>
                  <a:pt x="744869" y="1949614"/>
                  <a:pt x="745911" y="1958632"/>
                </a:cubicBezTo>
                <a:cubicBezTo>
                  <a:pt x="762678" y="1962375"/>
                  <a:pt x="775866" y="1922749"/>
                  <a:pt x="789184" y="1945283"/>
                </a:cubicBezTo>
                <a:cubicBezTo>
                  <a:pt x="772219" y="1983932"/>
                  <a:pt x="727579" y="1974132"/>
                  <a:pt x="702379" y="1964199"/>
                </a:cubicBezTo>
                <a:cubicBezTo>
                  <a:pt x="706611" y="1941571"/>
                  <a:pt x="742428" y="1967848"/>
                  <a:pt x="740668" y="1935807"/>
                </a:cubicBezTo>
                <a:close/>
                <a:moveTo>
                  <a:pt x="1116636" y="1926985"/>
                </a:moveTo>
                <a:cubicBezTo>
                  <a:pt x="1127281" y="1945900"/>
                  <a:pt x="1131776" y="1945480"/>
                  <a:pt x="1143723" y="1947040"/>
                </a:cubicBezTo>
                <a:cubicBezTo>
                  <a:pt x="1126077" y="1966904"/>
                  <a:pt x="1129301" y="1959285"/>
                  <a:pt x="1136920" y="1994937"/>
                </a:cubicBezTo>
                <a:cubicBezTo>
                  <a:pt x="1129591" y="1998710"/>
                  <a:pt x="1128422" y="1989823"/>
                  <a:pt x="1127540" y="1980447"/>
                </a:cubicBezTo>
                <a:cubicBezTo>
                  <a:pt x="1121422" y="1990312"/>
                  <a:pt x="1116896" y="1990866"/>
                  <a:pt x="1110090" y="1982628"/>
                </a:cubicBezTo>
                <a:cubicBezTo>
                  <a:pt x="1119531" y="1959024"/>
                  <a:pt x="1111816" y="1951207"/>
                  <a:pt x="1116636" y="1926985"/>
                </a:cubicBezTo>
                <a:close/>
                <a:moveTo>
                  <a:pt x="888058" y="1926626"/>
                </a:moveTo>
                <a:cubicBezTo>
                  <a:pt x="893972" y="1928463"/>
                  <a:pt x="899523" y="1931044"/>
                  <a:pt x="906719" y="1930244"/>
                </a:cubicBezTo>
                <a:cubicBezTo>
                  <a:pt x="889367" y="1940762"/>
                  <a:pt x="881225" y="1938741"/>
                  <a:pt x="859443" y="1952024"/>
                </a:cubicBezTo>
                <a:cubicBezTo>
                  <a:pt x="860582" y="1941574"/>
                  <a:pt x="866574" y="1938806"/>
                  <a:pt x="867223" y="1927474"/>
                </a:cubicBezTo>
                <a:cubicBezTo>
                  <a:pt x="875868" y="1923700"/>
                  <a:pt x="882144" y="1924791"/>
                  <a:pt x="888058" y="1926626"/>
                </a:cubicBezTo>
                <a:close/>
                <a:moveTo>
                  <a:pt x="1068307" y="1925017"/>
                </a:moveTo>
                <a:cubicBezTo>
                  <a:pt x="1076924" y="1924199"/>
                  <a:pt x="1084892" y="1925116"/>
                  <a:pt x="1091278" y="1930126"/>
                </a:cubicBezTo>
                <a:lnTo>
                  <a:pt x="1094929" y="1938140"/>
                </a:lnTo>
                <a:lnTo>
                  <a:pt x="1076388" y="1974251"/>
                </a:lnTo>
                <a:cubicBezTo>
                  <a:pt x="1067784" y="1982851"/>
                  <a:pt x="1057829" y="1989336"/>
                  <a:pt x="1049461" y="1998223"/>
                </a:cubicBezTo>
                <a:cubicBezTo>
                  <a:pt x="1052555" y="1990866"/>
                  <a:pt x="1053434" y="1980024"/>
                  <a:pt x="1052555" y="1966382"/>
                </a:cubicBezTo>
                <a:cubicBezTo>
                  <a:pt x="1040994" y="1975238"/>
                  <a:pt x="1032530" y="1981585"/>
                  <a:pt x="1026114" y="1962050"/>
                </a:cubicBezTo>
                <a:cubicBezTo>
                  <a:pt x="1010780" y="1985818"/>
                  <a:pt x="975940" y="1977648"/>
                  <a:pt x="952107" y="1971558"/>
                </a:cubicBezTo>
                <a:cubicBezTo>
                  <a:pt x="971903" y="1972763"/>
                  <a:pt x="1002381" y="1930761"/>
                  <a:pt x="1021458" y="1954821"/>
                </a:cubicBezTo>
                <a:cubicBezTo>
                  <a:pt x="1032107" y="1952610"/>
                  <a:pt x="1021363" y="1928871"/>
                  <a:pt x="1016184" y="1931997"/>
                </a:cubicBezTo>
                <a:cubicBezTo>
                  <a:pt x="1031225" y="1935254"/>
                  <a:pt x="1051071" y="1926657"/>
                  <a:pt x="1068307" y="1925017"/>
                </a:cubicBezTo>
                <a:close/>
                <a:moveTo>
                  <a:pt x="2000560" y="1923697"/>
                </a:moveTo>
                <a:lnTo>
                  <a:pt x="1994469" y="1953379"/>
                </a:lnTo>
                <a:lnTo>
                  <a:pt x="1994470" y="1953377"/>
                </a:lnTo>
                <a:lnTo>
                  <a:pt x="2000560" y="1923698"/>
                </a:lnTo>
                <a:close/>
                <a:moveTo>
                  <a:pt x="1492631" y="1918093"/>
                </a:moveTo>
                <a:lnTo>
                  <a:pt x="1492631" y="1918095"/>
                </a:lnTo>
                <a:cubicBezTo>
                  <a:pt x="1496083" y="1919401"/>
                  <a:pt x="1497970" y="1924086"/>
                  <a:pt x="1497615" y="1933203"/>
                </a:cubicBezTo>
                <a:cubicBezTo>
                  <a:pt x="1505167" y="1935206"/>
                  <a:pt x="1509107" y="1927222"/>
                  <a:pt x="1509579" y="1918767"/>
                </a:cubicBezTo>
                <a:lnTo>
                  <a:pt x="1509579" y="1918766"/>
                </a:lnTo>
                <a:lnTo>
                  <a:pt x="1506252" y="1929905"/>
                </a:lnTo>
                <a:cubicBezTo>
                  <a:pt x="1504264" y="1932707"/>
                  <a:pt x="1501391" y="1934203"/>
                  <a:pt x="1497615" y="1933201"/>
                </a:cubicBezTo>
                <a:close/>
                <a:moveTo>
                  <a:pt x="6817367" y="1916973"/>
                </a:moveTo>
                <a:lnTo>
                  <a:pt x="6817204" y="1918909"/>
                </a:lnTo>
                <a:lnTo>
                  <a:pt x="6815112" y="1943689"/>
                </a:lnTo>
                <a:lnTo>
                  <a:pt x="6815126" y="1943670"/>
                </a:lnTo>
                <a:lnTo>
                  <a:pt x="6828360" y="1930022"/>
                </a:lnTo>
                <a:lnTo>
                  <a:pt x="6832618" y="1928186"/>
                </a:lnTo>
                <a:lnTo>
                  <a:pt x="6840725" y="1926904"/>
                </a:lnTo>
                <a:lnTo>
                  <a:pt x="6861560" y="1932416"/>
                </a:lnTo>
                <a:lnTo>
                  <a:pt x="6876389" y="1943753"/>
                </a:lnTo>
                <a:lnTo>
                  <a:pt x="6876391" y="1943750"/>
                </a:lnTo>
                <a:cubicBezTo>
                  <a:pt x="6867161" y="1935334"/>
                  <a:pt x="6856343" y="1927805"/>
                  <a:pt x="6845582" y="1926136"/>
                </a:cubicBezTo>
                <a:lnTo>
                  <a:pt x="6840725" y="1926904"/>
                </a:lnTo>
                <a:lnTo>
                  <a:pt x="6837547" y="1926064"/>
                </a:lnTo>
                <a:lnTo>
                  <a:pt x="6832618" y="1928186"/>
                </a:lnTo>
                <a:lnTo>
                  <a:pt x="6829689" y="1928651"/>
                </a:lnTo>
                <a:lnTo>
                  <a:pt x="6828360" y="1930022"/>
                </a:lnTo>
                <a:lnTo>
                  <a:pt x="6825872" y="1931093"/>
                </a:lnTo>
                <a:lnTo>
                  <a:pt x="6815126" y="1943670"/>
                </a:lnTo>
                <a:lnTo>
                  <a:pt x="6815113" y="1943686"/>
                </a:lnTo>
                <a:lnTo>
                  <a:pt x="6817204" y="1918909"/>
                </a:lnTo>
                <a:lnTo>
                  <a:pt x="6817367" y="1916974"/>
                </a:lnTo>
                <a:close/>
                <a:moveTo>
                  <a:pt x="6879484" y="1912038"/>
                </a:moveTo>
                <a:lnTo>
                  <a:pt x="6879486" y="1912042"/>
                </a:lnTo>
                <a:lnTo>
                  <a:pt x="6887474" y="1918592"/>
                </a:lnTo>
                <a:cubicBezTo>
                  <a:pt x="6894601" y="1923831"/>
                  <a:pt x="6904234" y="1929096"/>
                  <a:pt x="6909814" y="1924087"/>
                </a:cubicBezTo>
                <a:lnTo>
                  <a:pt x="6909814" y="1924084"/>
                </a:lnTo>
                <a:lnTo>
                  <a:pt x="6899225" y="1925180"/>
                </a:lnTo>
                <a:cubicBezTo>
                  <a:pt x="6891232" y="1922489"/>
                  <a:pt x="6882464" y="1914675"/>
                  <a:pt x="6879484" y="1912038"/>
                </a:cubicBezTo>
                <a:close/>
                <a:moveTo>
                  <a:pt x="2113706" y="1909370"/>
                </a:moveTo>
                <a:lnTo>
                  <a:pt x="2112012" y="1911695"/>
                </a:lnTo>
                <a:lnTo>
                  <a:pt x="2104705" y="1921717"/>
                </a:lnTo>
                <a:cubicBezTo>
                  <a:pt x="2099970" y="1925146"/>
                  <a:pt x="2094769" y="1925252"/>
                  <a:pt x="2088572" y="1925615"/>
                </a:cubicBezTo>
                <a:lnTo>
                  <a:pt x="2088204" y="1925706"/>
                </a:lnTo>
                <a:lnTo>
                  <a:pt x="2082021" y="1926198"/>
                </a:lnTo>
                <a:lnTo>
                  <a:pt x="2066480" y="1931050"/>
                </a:lnTo>
                <a:lnTo>
                  <a:pt x="2066463" y="1931054"/>
                </a:lnTo>
                <a:lnTo>
                  <a:pt x="2072071" y="1910764"/>
                </a:lnTo>
                <a:cubicBezTo>
                  <a:pt x="2069151" y="1914014"/>
                  <a:pt x="2067161" y="1920157"/>
                  <a:pt x="2066462" y="1931056"/>
                </a:cubicBezTo>
                <a:lnTo>
                  <a:pt x="2066480" y="1931050"/>
                </a:lnTo>
                <a:lnTo>
                  <a:pt x="2088204" y="1925706"/>
                </a:lnTo>
                <a:lnTo>
                  <a:pt x="2094455" y="1925208"/>
                </a:lnTo>
                <a:cubicBezTo>
                  <a:pt x="2098184" y="1924814"/>
                  <a:pt x="2101548" y="1924005"/>
                  <a:pt x="2104704" y="1921720"/>
                </a:cubicBezTo>
                <a:lnTo>
                  <a:pt x="2112012" y="1911695"/>
                </a:lnTo>
                <a:lnTo>
                  <a:pt x="2113707" y="1909370"/>
                </a:lnTo>
                <a:close/>
                <a:moveTo>
                  <a:pt x="652043" y="1908002"/>
                </a:moveTo>
                <a:cubicBezTo>
                  <a:pt x="656665" y="1912494"/>
                  <a:pt x="657218" y="1925358"/>
                  <a:pt x="665682" y="1921968"/>
                </a:cubicBezTo>
                <a:cubicBezTo>
                  <a:pt x="659334" y="1960881"/>
                  <a:pt x="646605" y="1902009"/>
                  <a:pt x="644847" y="1948115"/>
                </a:cubicBezTo>
                <a:cubicBezTo>
                  <a:pt x="635208" y="1928450"/>
                  <a:pt x="616814" y="1927213"/>
                  <a:pt x="596006" y="1930859"/>
                </a:cubicBezTo>
                <a:cubicBezTo>
                  <a:pt x="607892" y="1900545"/>
                  <a:pt x="645887" y="1951240"/>
                  <a:pt x="652043" y="1908002"/>
                </a:cubicBezTo>
                <a:close/>
                <a:moveTo>
                  <a:pt x="6970942" y="1900448"/>
                </a:moveTo>
                <a:lnTo>
                  <a:pt x="6954942" y="1921101"/>
                </a:lnTo>
                <a:cubicBezTo>
                  <a:pt x="6952023" y="1922385"/>
                  <a:pt x="6948999" y="1922456"/>
                  <a:pt x="6945899" y="1921110"/>
                </a:cubicBezTo>
                <a:lnTo>
                  <a:pt x="6936399" y="1912624"/>
                </a:lnTo>
                <a:lnTo>
                  <a:pt x="6936398" y="1912626"/>
                </a:lnTo>
                <a:cubicBezTo>
                  <a:pt x="6949292" y="1930143"/>
                  <a:pt x="6961438" y="1921775"/>
                  <a:pt x="6970944" y="1900448"/>
                </a:cubicBezTo>
                <a:close/>
                <a:moveTo>
                  <a:pt x="1999213" y="1899972"/>
                </a:moveTo>
                <a:cubicBezTo>
                  <a:pt x="1997407" y="1901322"/>
                  <a:pt x="1995937" y="1904118"/>
                  <a:pt x="1995546" y="1908782"/>
                </a:cubicBezTo>
                <a:lnTo>
                  <a:pt x="1995623" y="1908844"/>
                </a:lnTo>
                <a:lnTo>
                  <a:pt x="2017197" y="1927056"/>
                </a:lnTo>
                <a:lnTo>
                  <a:pt x="2032969" y="1945313"/>
                </a:lnTo>
                <a:lnTo>
                  <a:pt x="2041616" y="1965401"/>
                </a:lnTo>
                <a:lnTo>
                  <a:pt x="2041619" y="1965403"/>
                </a:lnTo>
                <a:cubicBezTo>
                  <a:pt x="2037012" y="1949611"/>
                  <a:pt x="2029825" y="1939153"/>
                  <a:pt x="2021624" y="1930793"/>
                </a:cubicBezTo>
                <a:lnTo>
                  <a:pt x="2017197" y="1927056"/>
                </a:lnTo>
                <a:lnTo>
                  <a:pt x="2015307" y="1924868"/>
                </a:lnTo>
                <a:lnTo>
                  <a:pt x="1995623" y="1908844"/>
                </a:lnTo>
                <a:lnTo>
                  <a:pt x="1995547" y="1908780"/>
                </a:lnTo>
                <a:lnTo>
                  <a:pt x="1999214" y="1899972"/>
                </a:lnTo>
                <a:close/>
                <a:moveTo>
                  <a:pt x="6874504" y="1896994"/>
                </a:moveTo>
                <a:lnTo>
                  <a:pt x="6874502" y="1896996"/>
                </a:lnTo>
                <a:cubicBezTo>
                  <a:pt x="6877172" y="1896890"/>
                  <a:pt x="6878631" y="1898442"/>
                  <a:pt x="6879233" y="1900803"/>
                </a:cubicBezTo>
                <a:lnTo>
                  <a:pt x="6879233" y="1900804"/>
                </a:lnTo>
                <a:lnTo>
                  <a:pt x="6875401" y="1917910"/>
                </a:lnTo>
                <a:lnTo>
                  <a:pt x="6878824" y="1909468"/>
                </a:lnTo>
                <a:lnTo>
                  <a:pt x="6879233" y="1900804"/>
                </a:lnTo>
                <a:lnTo>
                  <a:pt x="6879234" y="1900800"/>
                </a:lnTo>
                <a:close/>
                <a:moveTo>
                  <a:pt x="2034422" y="1896052"/>
                </a:moveTo>
                <a:cubicBezTo>
                  <a:pt x="2034259" y="1900675"/>
                  <a:pt x="2034666" y="1906170"/>
                  <a:pt x="2034479" y="1910753"/>
                </a:cubicBezTo>
                <a:lnTo>
                  <a:pt x="2030974" y="1919983"/>
                </a:lnTo>
                <a:cubicBezTo>
                  <a:pt x="2033512" y="1919005"/>
                  <a:pt x="2034293" y="1915334"/>
                  <a:pt x="2034480" y="1910751"/>
                </a:cubicBezTo>
                <a:lnTo>
                  <a:pt x="2034423" y="1896054"/>
                </a:lnTo>
                <a:close/>
                <a:moveTo>
                  <a:pt x="432132" y="1881204"/>
                </a:moveTo>
                <a:cubicBezTo>
                  <a:pt x="438090" y="1891299"/>
                  <a:pt x="452874" y="1883320"/>
                  <a:pt x="458863" y="1893446"/>
                </a:cubicBezTo>
                <a:cubicBezTo>
                  <a:pt x="457301" y="1921744"/>
                  <a:pt x="431417" y="1907416"/>
                  <a:pt x="432132" y="1881204"/>
                </a:cubicBezTo>
                <a:close/>
                <a:moveTo>
                  <a:pt x="1921716" y="1879162"/>
                </a:moveTo>
                <a:lnTo>
                  <a:pt x="1924071" y="1881374"/>
                </a:lnTo>
                <a:lnTo>
                  <a:pt x="1915905" y="1879837"/>
                </a:lnTo>
                <a:cubicBezTo>
                  <a:pt x="1917631" y="1878208"/>
                  <a:pt x="1919718" y="1878215"/>
                  <a:pt x="1921716" y="1879162"/>
                </a:cubicBezTo>
                <a:close/>
                <a:moveTo>
                  <a:pt x="1871723" y="1877623"/>
                </a:moveTo>
                <a:cubicBezTo>
                  <a:pt x="1875367" y="1875701"/>
                  <a:pt x="1875955" y="1880032"/>
                  <a:pt x="1876379" y="1884821"/>
                </a:cubicBezTo>
                <a:cubicBezTo>
                  <a:pt x="1876574" y="1889962"/>
                  <a:pt x="1876803" y="1895173"/>
                  <a:pt x="1876998" y="1900417"/>
                </a:cubicBezTo>
                <a:cubicBezTo>
                  <a:pt x="1860751" y="1898396"/>
                  <a:pt x="1865536" y="1888596"/>
                  <a:pt x="1868924" y="1917155"/>
                </a:cubicBezTo>
                <a:cubicBezTo>
                  <a:pt x="1859253" y="1903411"/>
                  <a:pt x="1840466" y="1908427"/>
                  <a:pt x="1836884" y="1882019"/>
                </a:cubicBezTo>
                <a:cubicBezTo>
                  <a:pt x="1845122" y="1882637"/>
                  <a:pt x="1866545" y="1898431"/>
                  <a:pt x="1871723" y="1877623"/>
                </a:cubicBezTo>
                <a:close/>
                <a:moveTo>
                  <a:pt x="7169656" y="1835918"/>
                </a:moveTo>
                <a:cubicBezTo>
                  <a:pt x="7174247" y="1865805"/>
                  <a:pt x="7156957" y="1881111"/>
                  <a:pt x="7149111" y="1869877"/>
                </a:cubicBezTo>
                <a:cubicBezTo>
                  <a:pt x="7147515" y="1845424"/>
                  <a:pt x="7159237" y="1841715"/>
                  <a:pt x="7169656" y="1835918"/>
                </a:cubicBezTo>
                <a:close/>
                <a:moveTo>
                  <a:pt x="2219754" y="1825333"/>
                </a:moveTo>
                <a:lnTo>
                  <a:pt x="2199632" y="1831791"/>
                </a:lnTo>
                <a:lnTo>
                  <a:pt x="2180587" y="1830313"/>
                </a:lnTo>
                <a:lnTo>
                  <a:pt x="2180583" y="1830318"/>
                </a:lnTo>
                <a:cubicBezTo>
                  <a:pt x="2199045" y="1836339"/>
                  <a:pt x="2199859" y="1829895"/>
                  <a:pt x="2219754" y="1825336"/>
                </a:cubicBezTo>
                <a:close/>
                <a:moveTo>
                  <a:pt x="1497776" y="1823444"/>
                </a:moveTo>
                <a:lnTo>
                  <a:pt x="1499260" y="1826982"/>
                </a:lnTo>
                <a:lnTo>
                  <a:pt x="1496867" y="1824120"/>
                </a:lnTo>
                <a:close/>
                <a:moveTo>
                  <a:pt x="2136433" y="1820318"/>
                </a:moveTo>
                <a:lnTo>
                  <a:pt x="2136432" y="1820319"/>
                </a:lnTo>
                <a:cubicBezTo>
                  <a:pt x="2145385" y="1829861"/>
                  <a:pt x="2161567" y="1824587"/>
                  <a:pt x="2171856" y="1831491"/>
                </a:cubicBezTo>
                <a:lnTo>
                  <a:pt x="2171856" y="1831485"/>
                </a:lnTo>
                <a:lnTo>
                  <a:pt x="2153644" y="1826892"/>
                </a:lnTo>
                <a:close/>
                <a:moveTo>
                  <a:pt x="6796527" y="1816324"/>
                </a:moveTo>
                <a:cubicBezTo>
                  <a:pt x="6794410" y="1818875"/>
                  <a:pt x="6793004" y="1823079"/>
                  <a:pt x="6793037" y="1829078"/>
                </a:cubicBezTo>
                <a:cubicBezTo>
                  <a:pt x="6798315" y="1835005"/>
                  <a:pt x="6805118" y="1837870"/>
                  <a:pt x="6815112" y="1834159"/>
                </a:cubicBezTo>
                <a:lnTo>
                  <a:pt x="6815111" y="1834155"/>
                </a:lnTo>
                <a:lnTo>
                  <a:pt x="6802307" y="1835230"/>
                </a:lnTo>
                <a:cubicBezTo>
                  <a:pt x="6798697" y="1834237"/>
                  <a:pt x="6795677" y="1832039"/>
                  <a:pt x="6793038" y="1829075"/>
                </a:cubicBezTo>
                <a:close/>
                <a:moveTo>
                  <a:pt x="1457823" y="1812929"/>
                </a:moveTo>
                <a:cubicBezTo>
                  <a:pt x="1458281" y="1850862"/>
                  <a:pt x="1445127" y="1821981"/>
                  <a:pt x="1432623" y="1839760"/>
                </a:cubicBezTo>
                <a:cubicBezTo>
                  <a:pt x="1434380" y="1820418"/>
                  <a:pt x="1448381" y="1820255"/>
                  <a:pt x="1457823" y="1812929"/>
                </a:cubicBezTo>
                <a:close/>
                <a:moveTo>
                  <a:pt x="7194064" y="1811799"/>
                </a:moveTo>
                <a:cubicBezTo>
                  <a:pt x="7195704" y="1811787"/>
                  <a:pt x="7197413" y="1813010"/>
                  <a:pt x="7199481" y="1816411"/>
                </a:cubicBezTo>
                <a:cubicBezTo>
                  <a:pt x="7190070" y="1823704"/>
                  <a:pt x="7188867" y="1843792"/>
                  <a:pt x="7174281" y="1843078"/>
                </a:cubicBezTo>
                <a:cubicBezTo>
                  <a:pt x="7173987" y="1835329"/>
                  <a:pt x="7173693" y="1827515"/>
                  <a:pt x="7173368" y="1819732"/>
                </a:cubicBezTo>
                <a:cubicBezTo>
                  <a:pt x="7181019" y="1821898"/>
                  <a:pt x="7185479" y="1817663"/>
                  <a:pt x="7189061" y="1814594"/>
                </a:cubicBezTo>
                <a:cubicBezTo>
                  <a:pt x="7190853" y="1813057"/>
                  <a:pt x="7192423" y="1811812"/>
                  <a:pt x="7194064" y="1811799"/>
                </a:cubicBezTo>
                <a:close/>
                <a:moveTo>
                  <a:pt x="1485890" y="1810988"/>
                </a:moveTo>
                <a:lnTo>
                  <a:pt x="1496866" y="1824122"/>
                </a:lnTo>
                <a:lnTo>
                  <a:pt x="1484980" y="1832985"/>
                </a:lnTo>
                <a:cubicBezTo>
                  <a:pt x="1481528" y="1834256"/>
                  <a:pt x="1472770" y="1860335"/>
                  <a:pt x="1481528" y="1856885"/>
                </a:cubicBezTo>
                <a:cubicBezTo>
                  <a:pt x="1469677" y="1877984"/>
                  <a:pt x="1470948" y="1826019"/>
                  <a:pt x="1466942" y="1819538"/>
                </a:cubicBezTo>
                <a:cubicBezTo>
                  <a:pt x="1470473" y="1817454"/>
                  <a:pt x="1478387" y="1811863"/>
                  <a:pt x="1485890" y="1810988"/>
                </a:cubicBezTo>
                <a:close/>
                <a:moveTo>
                  <a:pt x="999059" y="1807054"/>
                </a:moveTo>
                <a:cubicBezTo>
                  <a:pt x="1001030" y="1805974"/>
                  <a:pt x="1003600" y="1806057"/>
                  <a:pt x="1006876" y="1807750"/>
                </a:cubicBezTo>
                <a:cubicBezTo>
                  <a:pt x="1008927" y="1822337"/>
                  <a:pt x="986523" y="1846463"/>
                  <a:pt x="1008404" y="1846821"/>
                </a:cubicBezTo>
                <a:cubicBezTo>
                  <a:pt x="1000798" y="1879100"/>
                  <a:pt x="985264" y="1814608"/>
                  <a:pt x="999059" y="1807054"/>
                </a:cubicBezTo>
                <a:close/>
                <a:moveTo>
                  <a:pt x="1352366" y="1802867"/>
                </a:moveTo>
                <a:cubicBezTo>
                  <a:pt x="1355361" y="1826966"/>
                  <a:pt x="1344094" y="1828952"/>
                  <a:pt x="1331559" y="1829082"/>
                </a:cubicBezTo>
                <a:cubicBezTo>
                  <a:pt x="1335012" y="1814885"/>
                  <a:pt x="1338591" y="1800946"/>
                  <a:pt x="1352366" y="1802867"/>
                </a:cubicBezTo>
                <a:close/>
                <a:moveTo>
                  <a:pt x="761474" y="1800003"/>
                </a:moveTo>
                <a:cubicBezTo>
                  <a:pt x="758674" y="1825205"/>
                  <a:pt x="745063" y="1828688"/>
                  <a:pt x="731584" y="1819441"/>
                </a:cubicBezTo>
                <a:cubicBezTo>
                  <a:pt x="737447" y="1806582"/>
                  <a:pt x="747931" y="1800946"/>
                  <a:pt x="761474" y="1800003"/>
                </a:cubicBezTo>
                <a:close/>
                <a:moveTo>
                  <a:pt x="1080914" y="1798374"/>
                </a:moveTo>
                <a:cubicBezTo>
                  <a:pt x="1089966" y="1799445"/>
                  <a:pt x="1086155" y="1826928"/>
                  <a:pt x="1095241" y="1827841"/>
                </a:cubicBezTo>
                <a:cubicBezTo>
                  <a:pt x="1095306" y="1845230"/>
                  <a:pt x="1076812" y="1833539"/>
                  <a:pt x="1069357" y="1839008"/>
                </a:cubicBezTo>
                <a:cubicBezTo>
                  <a:pt x="1065057" y="1812735"/>
                  <a:pt x="1086678" y="1826768"/>
                  <a:pt x="1080914" y="1798374"/>
                </a:cubicBezTo>
                <a:close/>
                <a:moveTo>
                  <a:pt x="1050530" y="1793671"/>
                </a:moveTo>
                <a:cubicBezTo>
                  <a:pt x="1057282" y="1796612"/>
                  <a:pt x="1058099" y="1811741"/>
                  <a:pt x="1064083" y="1816283"/>
                </a:cubicBezTo>
                <a:cubicBezTo>
                  <a:pt x="1060825" y="1842556"/>
                  <a:pt x="1055096" y="1808631"/>
                  <a:pt x="1050734" y="1810097"/>
                </a:cubicBezTo>
                <a:cubicBezTo>
                  <a:pt x="1046434" y="1810846"/>
                  <a:pt x="1047705" y="1819996"/>
                  <a:pt x="1046957" y="1826214"/>
                </a:cubicBezTo>
                <a:cubicBezTo>
                  <a:pt x="1040964" y="1824585"/>
                  <a:pt x="1042592" y="1807197"/>
                  <a:pt x="1041388" y="1795639"/>
                </a:cubicBezTo>
                <a:cubicBezTo>
                  <a:pt x="1045369" y="1793068"/>
                  <a:pt x="1048279" y="1792692"/>
                  <a:pt x="1050530" y="1793671"/>
                </a:cubicBezTo>
                <a:close/>
                <a:moveTo>
                  <a:pt x="1991160" y="1791292"/>
                </a:moveTo>
                <a:lnTo>
                  <a:pt x="1991160" y="1791294"/>
                </a:lnTo>
                <a:cubicBezTo>
                  <a:pt x="1992493" y="1796974"/>
                  <a:pt x="1994484" y="1801296"/>
                  <a:pt x="1997012" y="1804513"/>
                </a:cubicBezTo>
                <a:lnTo>
                  <a:pt x="1998938" y="1805910"/>
                </a:lnTo>
                <a:lnTo>
                  <a:pt x="1999714" y="1807368"/>
                </a:lnTo>
                <a:lnTo>
                  <a:pt x="2002250" y="1808311"/>
                </a:lnTo>
                <a:lnTo>
                  <a:pt x="2006086" y="1811092"/>
                </a:lnTo>
                <a:lnTo>
                  <a:pt x="2009433" y="1810980"/>
                </a:lnTo>
                <a:lnTo>
                  <a:pt x="2013567" y="1812516"/>
                </a:lnTo>
                <a:lnTo>
                  <a:pt x="2030953" y="1810264"/>
                </a:lnTo>
                <a:lnTo>
                  <a:pt x="2031004" y="1810263"/>
                </a:lnTo>
                <a:lnTo>
                  <a:pt x="2030999" y="1810258"/>
                </a:lnTo>
                <a:lnTo>
                  <a:pt x="2030953" y="1810264"/>
                </a:lnTo>
                <a:lnTo>
                  <a:pt x="2009433" y="1810980"/>
                </a:lnTo>
                <a:lnTo>
                  <a:pt x="2002250" y="1808311"/>
                </a:lnTo>
                <a:lnTo>
                  <a:pt x="1998938" y="1805910"/>
                </a:lnTo>
                <a:close/>
                <a:moveTo>
                  <a:pt x="2196440" y="1789162"/>
                </a:moveTo>
                <a:lnTo>
                  <a:pt x="2190883" y="1800633"/>
                </a:lnTo>
                <a:cubicBezTo>
                  <a:pt x="2185343" y="1805437"/>
                  <a:pt x="2177268" y="1806315"/>
                  <a:pt x="2173477" y="1813856"/>
                </a:cubicBezTo>
                <a:lnTo>
                  <a:pt x="2173477" y="1813859"/>
                </a:lnTo>
                <a:lnTo>
                  <a:pt x="2181523" y="1806221"/>
                </a:lnTo>
                <a:cubicBezTo>
                  <a:pt x="2187893" y="1802697"/>
                  <a:pt x="2195138" y="1800539"/>
                  <a:pt x="2196441" y="1789162"/>
                </a:cubicBezTo>
                <a:close/>
                <a:moveTo>
                  <a:pt x="6257467" y="1787791"/>
                </a:moveTo>
                <a:lnTo>
                  <a:pt x="6256156" y="1805352"/>
                </a:lnTo>
                <a:cubicBezTo>
                  <a:pt x="6254720" y="1809010"/>
                  <a:pt x="6252431" y="1810725"/>
                  <a:pt x="6249724" y="1811274"/>
                </a:cubicBezTo>
                <a:lnTo>
                  <a:pt x="6231974" y="1806776"/>
                </a:lnTo>
                <a:lnTo>
                  <a:pt x="6231973" y="1806778"/>
                </a:lnTo>
                <a:cubicBezTo>
                  <a:pt x="6242488" y="1810846"/>
                  <a:pt x="6260297" y="1821035"/>
                  <a:pt x="6257467" y="1787791"/>
                </a:cubicBezTo>
                <a:close/>
                <a:moveTo>
                  <a:pt x="1119756" y="1785544"/>
                </a:moveTo>
                <a:cubicBezTo>
                  <a:pt x="1127669" y="1791697"/>
                  <a:pt x="1135484" y="1798112"/>
                  <a:pt x="1134345" y="1822858"/>
                </a:cubicBezTo>
                <a:cubicBezTo>
                  <a:pt x="1126596" y="1824875"/>
                  <a:pt x="1124771" y="1814522"/>
                  <a:pt x="1116632" y="1817386"/>
                </a:cubicBezTo>
                <a:cubicBezTo>
                  <a:pt x="1119725" y="1809933"/>
                  <a:pt x="1120604" y="1799086"/>
                  <a:pt x="1119756" y="1785544"/>
                </a:cubicBezTo>
                <a:close/>
                <a:moveTo>
                  <a:pt x="6628724" y="1774726"/>
                </a:moveTo>
                <a:cubicBezTo>
                  <a:pt x="6626440" y="1777620"/>
                  <a:pt x="6624934" y="1782036"/>
                  <a:pt x="6625064" y="1787856"/>
                </a:cubicBezTo>
                <a:lnTo>
                  <a:pt x="6625074" y="1787853"/>
                </a:lnTo>
                <a:lnTo>
                  <a:pt x="6634004" y="1787191"/>
                </a:lnTo>
                <a:lnTo>
                  <a:pt x="6636765" y="1789085"/>
                </a:lnTo>
                <a:cubicBezTo>
                  <a:pt x="6639488" y="1791902"/>
                  <a:pt x="6641995" y="1795150"/>
                  <a:pt x="6647174" y="1792905"/>
                </a:cubicBezTo>
                <a:lnTo>
                  <a:pt x="6647174" y="1792901"/>
                </a:lnTo>
                <a:lnTo>
                  <a:pt x="6641049" y="1792891"/>
                </a:lnTo>
                <a:cubicBezTo>
                  <a:pt x="6638627" y="1791565"/>
                  <a:pt x="6636896" y="1788817"/>
                  <a:pt x="6634638" y="1787145"/>
                </a:cubicBezTo>
                <a:lnTo>
                  <a:pt x="6634004" y="1787191"/>
                </a:lnTo>
                <a:lnTo>
                  <a:pt x="6632158" y="1785924"/>
                </a:lnTo>
                <a:lnTo>
                  <a:pt x="6625074" y="1787853"/>
                </a:lnTo>
                <a:lnTo>
                  <a:pt x="6625065" y="1787854"/>
                </a:lnTo>
                <a:lnTo>
                  <a:pt x="6628725" y="1774726"/>
                </a:lnTo>
                <a:close/>
                <a:moveTo>
                  <a:pt x="952731" y="1767735"/>
                </a:moveTo>
                <a:cubicBezTo>
                  <a:pt x="949343" y="1781997"/>
                  <a:pt x="937198" y="1782715"/>
                  <a:pt x="936613" y="1801142"/>
                </a:cubicBezTo>
                <a:cubicBezTo>
                  <a:pt x="925674" y="1768419"/>
                  <a:pt x="921343" y="1816803"/>
                  <a:pt x="902068" y="1813386"/>
                </a:cubicBezTo>
                <a:cubicBezTo>
                  <a:pt x="905452" y="1777242"/>
                  <a:pt x="931469" y="1776102"/>
                  <a:pt x="952731" y="1767735"/>
                </a:cubicBezTo>
                <a:close/>
                <a:moveTo>
                  <a:pt x="1101396" y="1764415"/>
                </a:moveTo>
                <a:cubicBezTo>
                  <a:pt x="1107713" y="1765359"/>
                  <a:pt x="1103871" y="1787433"/>
                  <a:pt x="1111032" y="1786750"/>
                </a:cubicBezTo>
                <a:cubicBezTo>
                  <a:pt x="1110708" y="1795932"/>
                  <a:pt x="1103348" y="1794305"/>
                  <a:pt x="1098272" y="1796196"/>
                </a:cubicBezTo>
                <a:cubicBezTo>
                  <a:pt x="1097783" y="1802867"/>
                  <a:pt x="1100289" y="1803292"/>
                  <a:pt x="1102958" y="1803386"/>
                </a:cubicBezTo>
                <a:cubicBezTo>
                  <a:pt x="1090392" y="1831557"/>
                  <a:pt x="1092867" y="1767737"/>
                  <a:pt x="1101396" y="1764415"/>
                </a:cubicBezTo>
                <a:close/>
                <a:moveTo>
                  <a:pt x="1190044" y="1763010"/>
                </a:moveTo>
                <a:cubicBezTo>
                  <a:pt x="1194932" y="1761824"/>
                  <a:pt x="1198829" y="1763992"/>
                  <a:pt x="1211155" y="1773887"/>
                </a:cubicBezTo>
                <a:cubicBezTo>
                  <a:pt x="1206041" y="1809119"/>
                  <a:pt x="1178138" y="1769626"/>
                  <a:pt x="1163910" y="1795573"/>
                </a:cubicBezTo>
                <a:cubicBezTo>
                  <a:pt x="1169510" y="1825465"/>
                  <a:pt x="1178985" y="1794956"/>
                  <a:pt x="1194713" y="1799579"/>
                </a:cubicBezTo>
                <a:cubicBezTo>
                  <a:pt x="1194060" y="1815501"/>
                  <a:pt x="1183511" y="1816315"/>
                  <a:pt x="1182862" y="1832401"/>
                </a:cubicBezTo>
                <a:cubicBezTo>
                  <a:pt x="1197383" y="1840150"/>
                  <a:pt x="1185203" y="1806713"/>
                  <a:pt x="1199694" y="1814527"/>
                </a:cubicBezTo>
                <a:cubicBezTo>
                  <a:pt x="1197673" y="1821035"/>
                  <a:pt x="1195657" y="1827811"/>
                  <a:pt x="1196275" y="1838488"/>
                </a:cubicBezTo>
                <a:cubicBezTo>
                  <a:pt x="1171007" y="1823315"/>
                  <a:pt x="1157918" y="1816154"/>
                  <a:pt x="1130667" y="1839073"/>
                </a:cubicBezTo>
                <a:cubicBezTo>
                  <a:pt x="1146426" y="1797788"/>
                  <a:pt x="1158441" y="1813708"/>
                  <a:pt x="1162998" y="1772229"/>
                </a:cubicBezTo>
                <a:cubicBezTo>
                  <a:pt x="1179276" y="1768730"/>
                  <a:pt x="1185155" y="1764197"/>
                  <a:pt x="1190044" y="1763010"/>
                </a:cubicBezTo>
                <a:close/>
                <a:moveTo>
                  <a:pt x="6444383" y="1757536"/>
                </a:moveTo>
                <a:lnTo>
                  <a:pt x="6442578" y="1776469"/>
                </a:lnTo>
                <a:lnTo>
                  <a:pt x="6440545" y="1782616"/>
                </a:lnTo>
                <a:lnTo>
                  <a:pt x="6439106" y="1785375"/>
                </a:lnTo>
                <a:lnTo>
                  <a:pt x="6432570" y="1788930"/>
                </a:lnTo>
                <a:lnTo>
                  <a:pt x="6431334" y="1757740"/>
                </a:lnTo>
                <a:cubicBezTo>
                  <a:pt x="6431726" y="1768158"/>
                  <a:pt x="6432150" y="1778610"/>
                  <a:pt x="6432570" y="1788933"/>
                </a:cubicBezTo>
                <a:cubicBezTo>
                  <a:pt x="6434640" y="1789708"/>
                  <a:pt x="6436535" y="1788937"/>
                  <a:pt x="6438184" y="1787143"/>
                </a:cubicBezTo>
                <a:lnTo>
                  <a:pt x="6439106" y="1785375"/>
                </a:lnTo>
                <a:lnTo>
                  <a:pt x="6439748" y="1785026"/>
                </a:lnTo>
                <a:lnTo>
                  <a:pt x="6440545" y="1782616"/>
                </a:lnTo>
                <a:lnTo>
                  <a:pt x="6442316" y="1779219"/>
                </a:lnTo>
                <a:lnTo>
                  <a:pt x="6442578" y="1776469"/>
                </a:lnTo>
                <a:lnTo>
                  <a:pt x="6444031" y="1772077"/>
                </a:lnTo>
                <a:close/>
                <a:moveTo>
                  <a:pt x="982880" y="1756077"/>
                </a:moveTo>
                <a:cubicBezTo>
                  <a:pt x="987635" y="1771541"/>
                  <a:pt x="1005605" y="1759755"/>
                  <a:pt x="1005933" y="1784405"/>
                </a:cubicBezTo>
                <a:cubicBezTo>
                  <a:pt x="983044" y="1771935"/>
                  <a:pt x="995740" y="1788212"/>
                  <a:pt x="985126" y="1810617"/>
                </a:cubicBezTo>
                <a:cubicBezTo>
                  <a:pt x="968260" y="1803062"/>
                  <a:pt x="988609" y="1780040"/>
                  <a:pt x="967057" y="1797233"/>
                </a:cubicBezTo>
                <a:cubicBezTo>
                  <a:pt x="967382" y="1788083"/>
                  <a:pt x="965525" y="1783527"/>
                  <a:pt x="962042" y="1782156"/>
                </a:cubicBezTo>
                <a:cubicBezTo>
                  <a:pt x="964192" y="1765977"/>
                  <a:pt x="982227" y="1774570"/>
                  <a:pt x="982880" y="1756077"/>
                </a:cubicBezTo>
                <a:close/>
                <a:moveTo>
                  <a:pt x="6658683" y="1752175"/>
                </a:moveTo>
                <a:lnTo>
                  <a:pt x="6658536" y="1752298"/>
                </a:lnTo>
                <a:lnTo>
                  <a:pt x="6658536" y="1752299"/>
                </a:lnTo>
                <a:close/>
                <a:moveTo>
                  <a:pt x="1533982" y="1748362"/>
                </a:moveTo>
                <a:cubicBezTo>
                  <a:pt x="1548343" y="1746864"/>
                  <a:pt x="1556188" y="1758716"/>
                  <a:pt x="1573478" y="1751192"/>
                </a:cubicBezTo>
                <a:cubicBezTo>
                  <a:pt x="1565499" y="1775094"/>
                  <a:pt x="1537725" y="1790463"/>
                  <a:pt x="1533982" y="1748362"/>
                </a:cubicBezTo>
                <a:close/>
                <a:moveTo>
                  <a:pt x="803117" y="1747614"/>
                </a:moveTo>
                <a:cubicBezTo>
                  <a:pt x="816107" y="1746733"/>
                  <a:pt x="816661" y="1792675"/>
                  <a:pt x="800348" y="1787171"/>
                </a:cubicBezTo>
                <a:cubicBezTo>
                  <a:pt x="797843" y="1768678"/>
                  <a:pt x="807643" y="1769232"/>
                  <a:pt x="803117" y="1747614"/>
                </a:cubicBezTo>
                <a:close/>
                <a:moveTo>
                  <a:pt x="645463" y="1744261"/>
                </a:moveTo>
                <a:cubicBezTo>
                  <a:pt x="666595" y="1770472"/>
                  <a:pt x="690817" y="1752921"/>
                  <a:pt x="724484" y="1749826"/>
                </a:cubicBezTo>
                <a:cubicBezTo>
                  <a:pt x="725592" y="1763795"/>
                  <a:pt x="719798" y="1767019"/>
                  <a:pt x="721360" y="1781671"/>
                </a:cubicBezTo>
                <a:cubicBezTo>
                  <a:pt x="712992" y="1750022"/>
                  <a:pt x="704853" y="1803941"/>
                  <a:pt x="694564" y="1769332"/>
                </a:cubicBezTo>
                <a:cubicBezTo>
                  <a:pt x="684045" y="1767604"/>
                  <a:pt x="698471" y="1804494"/>
                  <a:pt x="682483" y="1794402"/>
                </a:cubicBezTo>
                <a:cubicBezTo>
                  <a:pt x="691405" y="1762722"/>
                  <a:pt x="669265" y="1786326"/>
                  <a:pt x="669688" y="1803875"/>
                </a:cubicBezTo>
                <a:cubicBezTo>
                  <a:pt x="650477" y="1807526"/>
                  <a:pt x="670892" y="1781575"/>
                  <a:pt x="659789" y="1773761"/>
                </a:cubicBezTo>
                <a:cubicBezTo>
                  <a:pt x="636705" y="1791048"/>
                  <a:pt x="611112" y="1782713"/>
                  <a:pt x="590079" y="1782713"/>
                </a:cubicBezTo>
                <a:cubicBezTo>
                  <a:pt x="599066" y="1755197"/>
                  <a:pt x="634620" y="1768941"/>
                  <a:pt x="645463" y="1744261"/>
                </a:cubicBezTo>
                <a:close/>
                <a:moveTo>
                  <a:pt x="6633560" y="1743404"/>
                </a:moveTo>
                <a:lnTo>
                  <a:pt x="6619495" y="1757283"/>
                </a:lnTo>
                <a:lnTo>
                  <a:pt x="6619495" y="1757285"/>
                </a:lnTo>
                <a:cubicBezTo>
                  <a:pt x="6628671" y="1754967"/>
                  <a:pt x="6632613" y="1749181"/>
                  <a:pt x="6633560" y="1743404"/>
                </a:cubicBezTo>
                <a:close/>
                <a:moveTo>
                  <a:pt x="1039206" y="1741038"/>
                </a:moveTo>
                <a:cubicBezTo>
                  <a:pt x="1038687" y="1754843"/>
                  <a:pt x="1032435" y="1759728"/>
                  <a:pt x="1022371" y="1758781"/>
                </a:cubicBezTo>
                <a:cubicBezTo>
                  <a:pt x="1026965" y="1766240"/>
                  <a:pt x="1031621" y="1773467"/>
                  <a:pt x="1036373" y="1780467"/>
                </a:cubicBezTo>
                <a:cubicBezTo>
                  <a:pt x="1029861" y="1806776"/>
                  <a:pt x="1024197" y="1761745"/>
                  <a:pt x="1010000" y="1776105"/>
                </a:cubicBezTo>
                <a:cubicBezTo>
                  <a:pt x="1008862" y="1762169"/>
                  <a:pt x="1014625" y="1758945"/>
                  <a:pt x="1013094" y="1744325"/>
                </a:cubicBezTo>
                <a:cubicBezTo>
                  <a:pt x="1022894" y="1760181"/>
                  <a:pt x="1025304" y="1738856"/>
                  <a:pt x="1039206" y="1741038"/>
                </a:cubicBezTo>
                <a:close/>
                <a:moveTo>
                  <a:pt x="1306650" y="1738019"/>
                </a:moveTo>
                <a:cubicBezTo>
                  <a:pt x="1308831" y="1737594"/>
                  <a:pt x="1311535" y="1739483"/>
                  <a:pt x="1315018" y="1744909"/>
                </a:cubicBezTo>
                <a:cubicBezTo>
                  <a:pt x="1312153" y="1752723"/>
                  <a:pt x="1307597" y="1757740"/>
                  <a:pt x="1302616" y="1762234"/>
                </a:cubicBezTo>
                <a:cubicBezTo>
                  <a:pt x="1303689" y="1768453"/>
                  <a:pt x="1307268" y="1769396"/>
                  <a:pt x="1307627" y="1777275"/>
                </a:cubicBezTo>
                <a:cubicBezTo>
                  <a:pt x="1311111" y="1750478"/>
                  <a:pt x="1324753" y="1781248"/>
                  <a:pt x="1328400" y="1751001"/>
                </a:cubicBezTo>
                <a:cubicBezTo>
                  <a:pt x="1336998" y="1753181"/>
                  <a:pt x="1330226" y="1786785"/>
                  <a:pt x="1346798" y="1772229"/>
                </a:cubicBezTo>
                <a:cubicBezTo>
                  <a:pt x="1347352" y="1795543"/>
                  <a:pt x="1317168" y="1808534"/>
                  <a:pt x="1326838" y="1821753"/>
                </a:cubicBezTo>
                <a:cubicBezTo>
                  <a:pt x="1319284" y="1850180"/>
                  <a:pt x="1316030" y="1800133"/>
                  <a:pt x="1308540" y="1800653"/>
                </a:cubicBezTo>
                <a:cubicBezTo>
                  <a:pt x="1302712" y="1803845"/>
                  <a:pt x="1305740" y="1820614"/>
                  <a:pt x="1305416" y="1832401"/>
                </a:cubicBezTo>
                <a:cubicBezTo>
                  <a:pt x="1294603" y="1823807"/>
                  <a:pt x="1288256" y="1805928"/>
                  <a:pt x="1269663" y="1813453"/>
                </a:cubicBezTo>
                <a:cubicBezTo>
                  <a:pt x="1264977" y="1825629"/>
                  <a:pt x="1259569" y="1836895"/>
                  <a:pt x="1253450" y="1846826"/>
                </a:cubicBezTo>
                <a:cubicBezTo>
                  <a:pt x="1247588" y="1838684"/>
                  <a:pt x="1248012" y="1821298"/>
                  <a:pt x="1260906" y="1814527"/>
                </a:cubicBezTo>
                <a:cubicBezTo>
                  <a:pt x="1243811" y="1772099"/>
                  <a:pt x="1228866" y="1828952"/>
                  <a:pt x="1204349" y="1821787"/>
                </a:cubicBezTo>
                <a:cubicBezTo>
                  <a:pt x="1208550" y="1810719"/>
                  <a:pt x="1227693" y="1785743"/>
                  <a:pt x="1220207" y="1780564"/>
                </a:cubicBezTo>
                <a:cubicBezTo>
                  <a:pt x="1245602" y="1755687"/>
                  <a:pt x="1254688" y="1775843"/>
                  <a:pt x="1294248" y="1771123"/>
                </a:cubicBezTo>
                <a:cubicBezTo>
                  <a:pt x="1298276" y="1761380"/>
                  <a:pt x="1300108" y="1739293"/>
                  <a:pt x="1306650" y="1738019"/>
                </a:cubicBezTo>
                <a:close/>
                <a:moveTo>
                  <a:pt x="150687" y="1737001"/>
                </a:moveTo>
                <a:cubicBezTo>
                  <a:pt x="163940" y="1748655"/>
                  <a:pt x="151730" y="1781736"/>
                  <a:pt x="139164" y="1777603"/>
                </a:cubicBezTo>
                <a:cubicBezTo>
                  <a:pt x="138870" y="1769789"/>
                  <a:pt x="138545" y="1761973"/>
                  <a:pt x="138251" y="1754190"/>
                </a:cubicBezTo>
                <a:cubicBezTo>
                  <a:pt x="147074" y="1755786"/>
                  <a:pt x="151829" y="1750806"/>
                  <a:pt x="150687" y="1737001"/>
                </a:cubicBezTo>
                <a:close/>
                <a:moveTo>
                  <a:pt x="6644698" y="1730486"/>
                </a:moveTo>
                <a:lnTo>
                  <a:pt x="6644698" y="1730488"/>
                </a:lnTo>
                <a:cubicBezTo>
                  <a:pt x="6646033" y="1730538"/>
                  <a:pt x="6647327" y="1730685"/>
                  <a:pt x="6648222" y="1731653"/>
                </a:cubicBezTo>
                <a:lnTo>
                  <a:pt x="6649354" y="1737745"/>
                </a:lnTo>
                <a:cubicBezTo>
                  <a:pt x="6649614" y="1734409"/>
                  <a:pt x="6649118" y="1732618"/>
                  <a:pt x="6648222" y="1731651"/>
                </a:cubicBezTo>
                <a:close/>
                <a:moveTo>
                  <a:pt x="1073752" y="1728796"/>
                </a:moveTo>
                <a:cubicBezTo>
                  <a:pt x="1078767" y="1729609"/>
                  <a:pt x="1076456" y="1736219"/>
                  <a:pt x="1074046" y="1736640"/>
                </a:cubicBezTo>
                <a:cubicBezTo>
                  <a:pt x="1073168" y="1752429"/>
                  <a:pt x="1075933" y="1760899"/>
                  <a:pt x="1083716" y="1758912"/>
                </a:cubicBezTo>
                <a:cubicBezTo>
                  <a:pt x="1087689" y="1779717"/>
                  <a:pt x="1075673" y="1775709"/>
                  <a:pt x="1076227" y="1791209"/>
                </a:cubicBezTo>
                <a:cubicBezTo>
                  <a:pt x="1075024" y="1754255"/>
                  <a:pt x="1054510" y="1757281"/>
                  <a:pt x="1047639" y="1732118"/>
                </a:cubicBezTo>
                <a:cubicBezTo>
                  <a:pt x="1060468" y="1728537"/>
                  <a:pt x="1070364" y="1760215"/>
                  <a:pt x="1073752" y="1728796"/>
                </a:cubicBezTo>
                <a:close/>
                <a:moveTo>
                  <a:pt x="742827" y="1725813"/>
                </a:moveTo>
                <a:cubicBezTo>
                  <a:pt x="748614" y="1725381"/>
                  <a:pt x="753983" y="1726831"/>
                  <a:pt x="759310" y="1728697"/>
                </a:cubicBezTo>
                <a:cubicBezTo>
                  <a:pt x="769965" y="1732429"/>
                  <a:pt x="780456" y="1737815"/>
                  <a:pt x="793805" y="1733096"/>
                </a:cubicBezTo>
                <a:cubicBezTo>
                  <a:pt x="791590" y="1758942"/>
                  <a:pt x="773001" y="1759366"/>
                  <a:pt x="760237" y="1768842"/>
                </a:cubicBezTo>
                <a:cubicBezTo>
                  <a:pt x="760691" y="1750867"/>
                  <a:pt x="757991" y="1739672"/>
                  <a:pt x="750306" y="1738725"/>
                </a:cubicBezTo>
                <a:cubicBezTo>
                  <a:pt x="741415" y="1751617"/>
                  <a:pt x="754149" y="1757414"/>
                  <a:pt x="747473" y="1778284"/>
                </a:cubicBezTo>
                <a:cubicBezTo>
                  <a:pt x="740181" y="1779229"/>
                  <a:pt x="732982" y="1780205"/>
                  <a:pt x="725722" y="1781020"/>
                </a:cubicBezTo>
                <a:cubicBezTo>
                  <a:pt x="728720" y="1757740"/>
                  <a:pt x="728685" y="1756601"/>
                  <a:pt x="723835" y="1734233"/>
                </a:cubicBezTo>
                <a:cubicBezTo>
                  <a:pt x="730836" y="1728562"/>
                  <a:pt x="737041" y="1726245"/>
                  <a:pt x="742827" y="1725813"/>
                </a:cubicBezTo>
                <a:close/>
                <a:moveTo>
                  <a:pt x="6657427" y="1721017"/>
                </a:moveTo>
                <a:lnTo>
                  <a:pt x="6654751" y="1729830"/>
                </a:lnTo>
                <a:lnTo>
                  <a:pt x="6654751" y="1729831"/>
                </a:lnTo>
                <a:lnTo>
                  <a:pt x="6657428" y="1721017"/>
                </a:lnTo>
                <a:close/>
                <a:moveTo>
                  <a:pt x="1799600" y="1714404"/>
                </a:moveTo>
                <a:cubicBezTo>
                  <a:pt x="1809076" y="1722024"/>
                  <a:pt x="1789574" y="1770404"/>
                  <a:pt x="1779056" y="1748362"/>
                </a:cubicBezTo>
                <a:cubicBezTo>
                  <a:pt x="1779415" y="1739213"/>
                  <a:pt x="1786740" y="1740839"/>
                  <a:pt x="1791820" y="1738888"/>
                </a:cubicBezTo>
                <a:cubicBezTo>
                  <a:pt x="1779087" y="1718957"/>
                  <a:pt x="1797908" y="1730816"/>
                  <a:pt x="1799600" y="1714404"/>
                </a:cubicBezTo>
                <a:close/>
                <a:moveTo>
                  <a:pt x="1453785" y="1711640"/>
                </a:moveTo>
                <a:cubicBezTo>
                  <a:pt x="1448575" y="1741397"/>
                  <a:pt x="1476773" y="1761226"/>
                  <a:pt x="1455350" y="1750606"/>
                </a:cubicBezTo>
                <a:cubicBezTo>
                  <a:pt x="1455969" y="1782030"/>
                  <a:pt x="1467332" y="1769789"/>
                  <a:pt x="1477686" y="1763472"/>
                </a:cubicBezTo>
                <a:cubicBezTo>
                  <a:pt x="1476677" y="1776850"/>
                  <a:pt x="1481754" y="1777634"/>
                  <a:pt x="1487062" y="1777798"/>
                </a:cubicBezTo>
                <a:cubicBezTo>
                  <a:pt x="1484522" y="1786036"/>
                  <a:pt x="1477327" y="1787174"/>
                  <a:pt x="1479282" y="1802377"/>
                </a:cubicBezTo>
                <a:cubicBezTo>
                  <a:pt x="1464987" y="1783103"/>
                  <a:pt x="1457596" y="1815144"/>
                  <a:pt x="1439134" y="1783950"/>
                </a:cubicBezTo>
                <a:cubicBezTo>
                  <a:pt x="1411459" y="1796325"/>
                  <a:pt x="1404134" y="1842429"/>
                  <a:pt x="1382872" y="1799059"/>
                </a:cubicBezTo>
                <a:cubicBezTo>
                  <a:pt x="1375577" y="1809122"/>
                  <a:pt x="1394463" y="1836406"/>
                  <a:pt x="1394039" y="1860239"/>
                </a:cubicBezTo>
                <a:cubicBezTo>
                  <a:pt x="1377337" y="1844090"/>
                  <a:pt x="1379679" y="1788672"/>
                  <a:pt x="1356140" y="1786750"/>
                </a:cubicBezTo>
                <a:cubicBezTo>
                  <a:pt x="1363107" y="1769885"/>
                  <a:pt x="1352264" y="1771969"/>
                  <a:pt x="1359234" y="1755103"/>
                </a:cubicBezTo>
                <a:cubicBezTo>
                  <a:pt x="1370172" y="1772264"/>
                  <a:pt x="1399997" y="1776006"/>
                  <a:pt x="1397816" y="1734461"/>
                </a:cubicBezTo>
                <a:cubicBezTo>
                  <a:pt x="1417807" y="1738044"/>
                  <a:pt x="1424678" y="1768842"/>
                  <a:pt x="1447242" y="1767280"/>
                </a:cubicBezTo>
                <a:cubicBezTo>
                  <a:pt x="1450431" y="1750801"/>
                  <a:pt x="1434543" y="1733778"/>
                  <a:pt x="1433535" y="1753310"/>
                </a:cubicBezTo>
                <a:cubicBezTo>
                  <a:pt x="1412956" y="1741004"/>
                  <a:pt x="1463360" y="1721471"/>
                  <a:pt x="1436659" y="1721634"/>
                </a:cubicBezTo>
                <a:cubicBezTo>
                  <a:pt x="1437572" y="1710889"/>
                  <a:pt x="1447307" y="1713754"/>
                  <a:pt x="1453785" y="1711640"/>
                </a:cubicBezTo>
                <a:close/>
                <a:moveTo>
                  <a:pt x="1707556" y="1710564"/>
                </a:moveTo>
                <a:lnTo>
                  <a:pt x="1701810" y="1722315"/>
                </a:lnTo>
                <a:lnTo>
                  <a:pt x="1701129" y="1722524"/>
                </a:lnTo>
                <a:lnTo>
                  <a:pt x="1696084" y="1724052"/>
                </a:lnTo>
                <a:lnTo>
                  <a:pt x="1696042" y="1724086"/>
                </a:lnTo>
                <a:lnTo>
                  <a:pt x="1693751" y="1724790"/>
                </a:lnTo>
                <a:lnTo>
                  <a:pt x="1692909" y="1726675"/>
                </a:lnTo>
                <a:lnTo>
                  <a:pt x="1692049" y="1727385"/>
                </a:lnTo>
                <a:lnTo>
                  <a:pt x="1691995" y="1728721"/>
                </a:lnTo>
                <a:lnTo>
                  <a:pt x="1691501" y="1729827"/>
                </a:lnTo>
                <a:cubicBezTo>
                  <a:pt x="1691066" y="1732745"/>
                  <a:pt x="1690985" y="1737173"/>
                  <a:pt x="1691376" y="1743931"/>
                </a:cubicBezTo>
                <a:lnTo>
                  <a:pt x="1676007" y="1744757"/>
                </a:lnTo>
                <a:lnTo>
                  <a:pt x="1671527" y="1743837"/>
                </a:lnTo>
                <a:lnTo>
                  <a:pt x="1664680" y="1743324"/>
                </a:lnTo>
                <a:lnTo>
                  <a:pt x="1664640" y="1743318"/>
                </a:lnTo>
                <a:lnTo>
                  <a:pt x="1656536" y="1748325"/>
                </a:lnTo>
                <a:lnTo>
                  <a:pt x="1656536" y="1748328"/>
                </a:lnTo>
                <a:cubicBezTo>
                  <a:pt x="1659711" y="1745252"/>
                  <a:pt x="1662277" y="1743827"/>
                  <a:pt x="1664640" y="1743320"/>
                </a:cubicBezTo>
                <a:lnTo>
                  <a:pt x="1664680" y="1743324"/>
                </a:lnTo>
                <a:lnTo>
                  <a:pt x="1675273" y="1744796"/>
                </a:lnTo>
                <a:lnTo>
                  <a:pt x="1676007" y="1744757"/>
                </a:lnTo>
                <a:lnTo>
                  <a:pt x="1679628" y="1745500"/>
                </a:lnTo>
                <a:cubicBezTo>
                  <a:pt x="1682801" y="1745759"/>
                  <a:pt x="1686582" y="1745480"/>
                  <a:pt x="1691376" y="1743934"/>
                </a:cubicBezTo>
                <a:lnTo>
                  <a:pt x="1691995" y="1728721"/>
                </a:lnTo>
                <a:lnTo>
                  <a:pt x="1692909" y="1726675"/>
                </a:lnTo>
                <a:lnTo>
                  <a:pt x="1696042" y="1724086"/>
                </a:lnTo>
                <a:lnTo>
                  <a:pt x="1701129" y="1722524"/>
                </a:lnTo>
                <a:lnTo>
                  <a:pt x="1701810" y="1722317"/>
                </a:lnTo>
                <a:cubicBezTo>
                  <a:pt x="1703815" y="1720716"/>
                  <a:pt x="1705824" y="1717441"/>
                  <a:pt x="1707558" y="1710564"/>
                </a:cubicBezTo>
                <a:close/>
                <a:moveTo>
                  <a:pt x="6267138" y="1700268"/>
                </a:moveTo>
                <a:cubicBezTo>
                  <a:pt x="6263442" y="1704561"/>
                  <a:pt x="6260366" y="1706641"/>
                  <a:pt x="6257590" y="1707312"/>
                </a:cubicBezTo>
                <a:lnTo>
                  <a:pt x="6249838" y="1705911"/>
                </a:lnTo>
                <a:cubicBezTo>
                  <a:pt x="6254836" y="1708592"/>
                  <a:pt x="6259745" y="1708854"/>
                  <a:pt x="6267138" y="1700275"/>
                </a:cubicBezTo>
                <a:cubicBezTo>
                  <a:pt x="6267756" y="1715937"/>
                  <a:pt x="6268374" y="1731566"/>
                  <a:pt x="6268994" y="1747125"/>
                </a:cubicBezTo>
                <a:cubicBezTo>
                  <a:pt x="6278370" y="1757237"/>
                  <a:pt x="6288724" y="1753001"/>
                  <a:pt x="6302517" y="1748913"/>
                </a:cubicBezTo>
                <a:lnTo>
                  <a:pt x="6353990" y="1751421"/>
                </a:lnTo>
                <a:lnTo>
                  <a:pt x="6352148" y="1757243"/>
                </a:lnTo>
                <a:lnTo>
                  <a:pt x="6352147" y="1757245"/>
                </a:lnTo>
                <a:lnTo>
                  <a:pt x="6348639" y="1768336"/>
                </a:lnTo>
                <a:lnTo>
                  <a:pt x="6348634" y="1768354"/>
                </a:lnTo>
                <a:lnTo>
                  <a:pt x="6352148" y="1757243"/>
                </a:lnTo>
                <a:lnTo>
                  <a:pt x="6352149" y="1757243"/>
                </a:lnTo>
                <a:lnTo>
                  <a:pt x="6353991" y="1751421"/>
                </a:lnTo>
                <a:lnTo>
                  <a:pt x="6353990" y="1751421"/>
                </a:lnTo>
                <a:lnTo>
                  <a:pt x="6364163" y="1719288"/>
                </a:lnTo>
                <a:lnTo>
                  <a:pt x="6364162" y="1719288"/>
                </a:lnTo>
                <a:lnTo>
                  <a:pt x="6353990" y="1751419"/>
                </a:lnTo>
                <a:lnTo>
                  <a:pt x="6302517" y="1748911"/>
                </a:lnTo>
                <a:cubicBezTo>
                  <a:pt x="6288724" y="1752998"/>
                  <a:pt x="6278370" y="1757236"/>
                  <a:pt x="6268994" y="1747124"/>
                </a:cubicBezTo>
                <a:cubicBezTo>
                  <a:pt x="6268374" y="1731563"/>
                  <a:pt x="6267756" y="1715933"/>
                  <a:pt x="6267138" y="1700268"/>
                </a:cubicBezTo>
                <a:close/>
                <a:moveTo>
                  <a:pt x="884319" y="1698091"/>
                </a:moveTo>
                <a:cubicBezTo>
                  <a:pt x="888000" y="1725802"/>
                  <a:pt x="872371" y="1723458"/>
                  <a:pt x="859119" y="1724761"/>
                </a:cubicBezTo>
                <a:cubicBezTo>
                  <a:pt x="867032" y="1715123"/>
                  <a:pt x="873609" y="1703500"/>
                  <a:pt x="884319" y="1698091"/>
                </a:cubicBezTo>
                <a:close/>
                <a:moveTo>
                  <a:pt x="6350165" y="1697572"/>
                </a:moveTo>
                <a:lnTo>
                  <a:pt x="6350164" y="1697573"/>
                </a:lnTo>
                <a:lnTo>
                  <a:pt x="6347751" y="1708935"/>
                </a:lnTo>
                <a:close/>
                <a:moveTo>
                  <a:pt x="6232004" y="1697016"/>
                </a:moveTo>
                <a:lnTo>
                  <a:pt x="6232004" y="1697020"/>
                </a:lnTo>
                <a:lnTo>
                  <a:pt x="6249456" y="1705720"/>
                </a:lnTo>
                <a:close/>
                <a:moveTo>
                  <a:pt x="6828814" y="1691914"/>
                </a:moveTo>
                <a:cubicBezTo>
                  <a:pt x="6834243" y="1693345"/>
                  <a:pt x="6838427" y="1697358"/>
                  <a:pt x="6840610" y="1705488"/>
                </a:cubicBezTo>
                <a:cubicBezTo>
                  <a:pt x="6834488" y="1717985"/>
                  <a:pt x="6822018" y="1720428"/>
                  <a:pt x="6810785" y="1724984"/>
                </a:cubicBezTo>
                <a:cubicBezTo>
                  <a:pt x="6810361" y="1714568"/>
                  <a:pt x="6809937" y="1704184"/>
                  <a:pt x="6809548" y="1693825"/>
                </a:cubicBezTo>
                <a:cubicBezTo>
                  <a:pt x="6816711" y="1691628"/>
                  <a:pt x="6823385" y="1690479"/>
                  <a:pt x="6828814" y="1691914"/>
                </a:cubicBezTo>
                <a:close/>
                <a:moveTo>
                  <a:pt x="6275242" y="1683732"/>
                </a:moveTo>
                <a:lnTo>
                  <a:pt x="6275242" y="1683735"/>
                </a:lnTo>
                <a:lnTo>
                  <a:pt x="6278851" y="1688845"/>
                </a:lnTo>
                <a:cubicBezTo>
                  <a:pt x="6279409" y="1691906"/>
                  <a:pt x="6279589" y="1695764"/>
                  <a:pt x="6280192" y="1698744"/>
                </a:cubicBezTo>
                <a:cubicBezTo>
                  <a:pt x="6285726" y="1697604"/>
                  <a:pt x="6289405" y="1693549"/>
                  <a:pt x="6292470" y="1688539"/>
                </a:cubicBezTo>
                <a:lnTo>
                  <a:pt x="6280192" y="1698739"/>
                </a:lnTo>
                <a:cubicBezTo>
                  <a:pt x="6278985" y="1692786"/>
                  <a:pt x="6279474" y="1683309"/>
                  <a:pt x="6275242" y="1683732"/>
                </a:cubicBezTo>
                <a:close/>
                <a:moveTo>
                  <a:pt x="1666871" y="1678315"/>
                </a:moveTo>
                <a:lnTo>
                  <a:pt x="1666870" y="1678316"/>
                </a:lnTo>
                <a:cubicBezTo>
                  <a:pt x="1665732" y="1680167"/>
                  <a:pt x="1665596" y="1682251"/>
                  <a:pt x="1666967" y="1684415"/>
                </a:cubicBezTo>
                <a:lnTo>
                  <a:pt x="1676099" y="1690994"/>
                </a:lnTo>
                <a:lnTo>
                  <a:pt x="1676107" y="1690995"/>
                </a:lnTo>
                <a:cubicBezTo>
                  <a:pt x="1671217" y="1688821"/>
                  <a:pt x="1668339" y="1686576"/>
                  <a:pt x="1666968" y="1684411"/>
                </a:cubicBezTo>
                <a:close/>
                <a:moveTo>
                  <a:pt x="673498" y="1678036"/>
                </a:moveTo>
                <a:cubicBezTo>
                  <a:pt x="683428" y="1674322"/>
                  <a:pt x="679227" y="1699944"/>
                  <a:pt x="687499" y="1699818"/>
                </a:cubicBezTo>
                <a:cubicBezTo>
                  <a:pt x="684176" y="1716584"/>
                  <a:pt x="675583" y="1725182"/>
                  <a:pt x="662296" y="1726485"/>
                </a:cubicBezTo>
                <a:cubicBezTo>
                  <a:pt x="661417" y="1703137"/>
                  <a:pt x="672554" y="1698579"/>
                  <a:pt x="673498" y="1678036"/>
                </a:cubicBezTo>
                <a:close/>
                <a:moveTo>
                  <a:pt x="1004097" y="1676714"/>
                </a:moveTo>
                <a:cubicBezTo>
                  <a:pt x="1005254" y="1676142"/>
                  <a:pt x="1007947" y="1676763"/>
                  <a:pt x="1011150" y="1677979"/>
                </a:cubicBezTo>
                <a:cubicBezTo>
                  <a:pt x="1017556" y="1680404"/>
                  <a:pt x="1026002" y="1685217"/>
                  <a:pt x="1028300" y="1687642"/>
                </a:cubicBezTo>
                <a:cubicBezTo>
                  <a:pt x="1027387" y="1698452"/>
                  <a:pt x="1017651" y="1695490"/>
                  <a:pt x="1011239" y="1697605"/>
                </a:cubicBezTo>
                <a:cubicBezTo>
                  <a:pt x="1011468" y="1702845"/>
                  <a:pt x="1011598" y="1707993"/>
                  <a:pt x="1011888" y="1713169"/>
                </a:cubicBezTo>
                <a:cubicBezTo>
                  <a:pt x="996454" y="1713042"/>
                  <a:pt x="1021593" y="1682822"/>
                  <a:pt x="1006258" y="1682596"/>
                </a:cubicBezTo>
                <a:cubicBezTo>
                  <a:pt x="1003319" y="1679048"/>
                  <a:pt x="1002940" y="1677284"/>
                  <a:pt x="1004097" y="1676714"/>
                </a:cubicBezTo>
                <a:close/>
                <a:moveTo>
                  <a:pt x="1494905" y="1676158"/>
                </a:moveTo>
                <a:cubicBezTo>
                  <a:pt x="1498352" y="1675856"/>
                  <a:pt x="1501780" y="1677333"/>
                  <a:pt x="1505070" y="1681518"/>
                </a:cubicBezTo>
                <a:cubicBezTo>
                  <a:pt x="1491622" y="1686894"/>
                  <a:pt x="1476189" y="1713494"/>
                  <a:pt x="1466518" y="1702163"/>
                </a:cubicBezTo>
                <a:cubicBezTo>
                  <a:pt x="1471533" y="1696742"/>
                  <a:pt x="1477881" y="1687396"/>
                  <a:pt x="1484622" y="1681498"/>
                </a:cubicBezTo>
                <a:cubicBezTo>
                  <a:pt x="1487991" y="1678552"/>
                  <a:pt x="1491458" y="1676463"/>
                  <a:pt x="1494905" y="1676158"/>
                </a:cubicBezTo>
                <a:close/>
                <a:moveTo>
                  <a:pt x="1062844" y="1675332"/>
                </a:moveTo>
                <a:cubicBezTo>
                  <a:pt x="1066881" y="1683929"/>
                  <a:pt x="1069421" y="1695486"/>
                  <a:pt x="1068737" y="1713752"/>
                </a:cubicBezTo>
                <a:cubicBezTo>
                  <a:pt x="1060793" y="1707634"/>
                  <a:pt x="1060400" y="1686012"/>
                  <a:pt x="1050145" y="1684904"/>
                </a:cubicBezTo>
                <a:cubicBezTo>
                  <a:pt x="1050439" y="1675657"/>
                  <a:pt x="1057829" y="1677218"/>
                  <a:pt x="1062844" y="1675332"/>
                </a:cubicBezTo>
                <a:close/>
                <a:moveTo>
                  <a:pt x="1198423" y="1673704"/>
                </a:moveTo>
                <a:cubicBezTo>
                  <a:pt x="1200573" y="1698970"/>
                  <a:pt x="1182176" y="1692362"/>
                  <a:pt x="1182565" y="1714956"/>
                </a:cubicBezTo>
                <a:cubicBezTo>
                  <a:pt x="1177810" y="1713625"/>
                  <a:pt x="1179048" y="1699818"/>
                  <a:pt x="1173254" y="1700368"/>
                </a:cubicBezTo>
                <a:cubicBezTo>
                  <a:pt x="1178853" y="1687154"/>
                  <a:pt x="1187515" y="1678556"/>
                  <a:pt x="1198423" y="1673704"/>
                </a:cubicBezTo>
                <a:close/>
                <a:moveTo>
                  <a:pt x="1692906" y="1673184"/>
                </a:moveTo>
                <a:lnTo>
                  <a:pt x="1676757" y="1706688"/>
                </a:lnTo>
                <a:cubicBezTo>
                  <a:pt x="1671694" y="1704475"/>
                  <a:pt x="1666069" y="1703442"/>
                  <a:pt x="1660631" y="1702010"/>
                </a:cubicBezTo>
                <a:lnTo>
                  <a:pt x="1645629" y="1694966"/>
                </a:lnTo>
                <a:lnTo>
                  <a:pt x="1645628" y="1694967"/>
                </a:lnTo>
                <a:cubicBezTo>
                  <a:pt x="1654256" y="1702554"/>
                  <a:pt x="1666630" y="1702262"/>
                  <a:pt x="1676756" y="1706693"/>
                </a:cubicBezTo>
                <a:cubicBezTo>
                  <a:pt x="1684115" y="1698612"/>
                  <a:pt x="1689520" y="1687479"/>
                  <a:pt x="1692907" y="1673184"/>
                </a:cubicBezTo>
                <a:close/>
                <a:moveTo>
                  <a:pt x="6301061" y="1672594"/>
                </a:moveTo>
                <a:lnTo>
                  <a:pt x="6292802" y="1687922"/>
                </a:lnTo>
                <a:lnTo>
                  <a:pt x="6301061" y="1672595"/>
                </a:lnTo>
                <a:close/>
                <a:moveTo>
                  <a:pt x="6392749" y="1668822"/>
                </a:moveTo>
                <a:lnTo>
                  <a:pt x="6389630" y="1685857"/>
                </a:lnTo>
                <a:cubicBezTo>
                  <a:pt x="6387386" y="1689670"/>
                  <a:pt x="6384102" y="1691869"/>
                  <a:pt x="6380264" y="1693210"/>
                </a:cubicBezTo>
                <a:lnTo>
                  <a:pt x="6354494" y="1697016"/>
                </a:lnTo>
                <a:lnTo>
                  <a:pt x="6354492" y="1697020"/>
                </a:lnTo>
                <a:cubicBezTo>
                  <a:pt x="6370904" y="1693272"/>
                  <a:pt x="6394053" y="1700010"/>
                  <a:pt x="6392750" y="1668822"/>
                </a:cubicBezTo>
                <a:close/>
                <a:moveTo>
                  <a:pt x="6831571" y="1668560"/>
                </a:moveTo>
                <a:cubicBezTo>
                  <a:pt x="6838669" y="1671285"/>
                  <a:pt x="6848612" y="1680218"/>
                  <a:pt x="6856854" y="1672142"/>
                </a:cubicBezTo>
                <a:cubicBezTo>
                  <a:pt x="6856823" y="1686111"/>
                  <a:pt x="6862781" y="1687802"/>
                  <a:pt x="6862422" y="1702746"/>
                </a:cubicBezTo>
                <a:cubicBezTo>
                  <a:pt x="6852167" y="1690082"/>
                  <a:pt x="6843471" y="1674256"/>
                  <a:pt x="6822308" y="1684384"/>
                </a:cubicBezTo>
                <a:cubicBezTo>
                  <a:pt x="6822274" y="1675064"/>
                  <a:pt x="6823501" y="1670536"/>
                  <a:pt x="6825590" y="1668760"/>
                </a:cubicBezTo>
                <a:cubicBezTo>
                  <a:pt x="6827156" y="1667431"/>
                  <a:pt x="6829205" y="1667650"/>
                  <a:pt x="6831571" y="1668560"/>
                </a:cubicBezTo>
                <a:close/>
                <a:moveTo>
                  <a:pt x="1438843" y="1666480"/>
                </a:moveTo>
                <a:cubicBezTo>
                  <a:pt x="1439722" y="1692203"/>
                  <a:pt x="1417875" y="1682661"/>
                  <a:pt x="1423280" y="1715483"/>
                </a:cubicBezTo>
                <a:cubicBezTo>
                  <a:pt x="1417092" y="1715645"/>
                  <a:pt x="1410875" y="1715774"/>
                  <a:pt x="1410546" y="1724924"/>
                </a:cubicBezTo>
                <a:cubicBezTo>
                  <a:pt x="1408010" y="1715774"/>
                  <a:pt x="1423051" y="1671491"/>
                  <a:pt x="1438843" y="1666480"/>
                </a:cubicBezTo>
                <a:close/>
                <a:moveTo>
                  <a:pt x="6243760" y="1664163"/>
                </a:moveTo>
                <a:lnTo>
                  <a:pt x="6243760" y="1664167"/>
                </a:lnTo>
                <a:cubicBezTo>
                  <a:pt x="6252028" y="1661398"/>
                  <a:pt x="6253788" y="1671685"/>
                  <a:pt x="6261534" y="1669798"/>
                </a:cubicBezTo>
                <a:lnTo>
                  <a:pt x="6261534" y="1669795"/>
                </a:lnTo>
                <a:lnTo>
                  <a:pt x="6252843" y="1666649"/>
                </a:lnTo>
                <a:close/>
                <a:moveTo>
                  <a:pt x="6352964" y="1658076"/>
                </a:moveTo>
                <a:lnTo>
                  <a:pt x="6342006" y="1675713"/>
                </a:lnTo>
                <a:lnTo>
                  <a:pt x="6338061" y="1679845"/>
                </a:lnTo>
                <a:lnTo>
                  <a:pt x="6327701" y="1688929"/>
                </a:lnTo>
                <a:cubicBezTo>
                  <a:pt x="6318393" y="1695931"/>
                  <a:pt x="6308437" y="1702938"/>
                  <a:pt x="6298555" y="1719806"/>
                </a:cubicBezTo>
                <a:lnTo>
                  <a:pt x="6298557" y="1719806"/>
                </a:lnTo>
                <a:lnTo>
                  <a:pt x="6313343" y="1700672"/>
                </a:lnTo>
                <a:cubicBezTo>
                  <a:pt x="6320674" y="1693569"/>
                  <a:pt x="6327844" y="1689238"/>
                  <a:pt x="6334549" y="1683523"/>
                </a:cubicBezTo>
                <a:lnTo>
                  <a:pt x="6338061" y="1679845"/>
                </a:lnTo>
                <a:lnTo>
                  <a:pt x="6341088" y="1677192"/>
                </a:lnTo>
                <a:lnTo>
                  <a:pt x="6342006" y="1675713"/>
                </a:lnTo>
                <a:lnTo>
                  <a:pt x="6344219" y="1673394"/>
                </a:lnTo>
                <a:cubicBezTo>
                  <a:pt x="6347301" y="1669329"/>
                  <a:pt x="6350229" y="1664395"/>
                  <a:pt x="6352964" y="1658078"/>
                </a:cubicBezTo>
                <a:cubicBezTo>
                  <a:pt x="6356463" y="1658534"/>
                  <a:pt x="6358838" y="1660800"/>
                  <a:pt x="6360299" y="1664044"/>
                </a:cubicBezTo>
                <a:lnTo>
                  <a:pt x="6362152" y="1675860"/>
                </a:lnTo>
                <a:lnTo>
                  <a:pt x="6362153" y="1675859"/>
                </a:lnTo>
                <a:cubicBezTo>
                  <a:pt x="6362462" y="1667141"/>
                  <a:pt x="6359963" y="1658986"/>
                  <a:pt x="6352964" y="1658076"/>
                </a:cubicBezTo>
                <a:close/>
                <a:moveTo>
                  <a:pt x="978907" y="1654658"/>
                </a:moveTo>
                <a:cubicBezTo>
                  <a:pt x="979427" y="1670188"/>
                  <a:pt x="967381" y="1666152"/>
                  <a:pt x="971418" y="1686989"/>
                </a:cubicBezTo>
                <a:cubicBezTo>
                  <a:pt x="959241" y="1665470"/>
                  <a:pt x="943158" y="1704217"/>
                  <a:pt x="931891" y="1684224"/>
                </a:cubicBezTo>
                <a:cubicBezTo>
                  <a:pt x="945370" y="1655116"/>
                  <a:pt x="958103" y="1670253"/>
                  <a:pt x="978907" y="1654658"/>
                </a:cubicBezTo>
                <a:close/>
                <a:moveTo>
                  <a:pt x="6291906" y="1652280"/>
                </a:moveTo>
                <a:lnTo>
                  <a:pt x="6302169" y="1656564"/>
                </a:lnTo>
                <a:lnTo>
                  <a:pt x="6307134" y="1660519"/>
                </a:lnTo>
                <a:lnTo>
                  <a:pt x="6315548" y="1667410"/>
                </a:lnTo>
                <a:lnTo>
                  <a:pt x="6315632" y="1667479"/>
                </a:lnTo>
                <a:lnTo>
                  <a:pt x="6322811" y="1669895"/>
                </a:lnTo>
                <a:lnTo>
                  <a:pt x="6322812" y="1669894"/>
                </a:lnTo>
                <a:cubicBezTo>
                  <a:pt x="6320797" y="1670382"/>
                  <a:pt x="6318324" y="1669309"/>
                  <a:pt x="6315632" y="1667478"/>
                </a:cubicBezTo>
                <a:lnTo>
                  <a:pt x="6315548" y="1667410"/>
                </a:lnTo>
                <a:lnTo>
                  <a:pt x="6302839" y="1656844"/>
                </a:lnTo>
                <a:lnTo>
                  <a:pt x="6302169" y="1656564"/>
                </a:lnTo>
                <a:lnTo>
                  <a:pt x="6298749" y="1653842"/>
                </a:lnTo>
                <a:cubicBezTo>
                  <a:pt x="6296132" y="1652198"/>
                  <a:pt x="6293772" y="1651410"/>
                  <a:pt x="6291906" y="1652280"/>
                </a:cubicBezTo>
                <a:close/>
                <a:moveTo>
                  <a:pt x="6221424" y="1651433"/>
                </a:moveTo>
                <a:cubicBezTo>
                  <a:pt x="6221699" y="1667553"/>
                  <a:pt x="6226705" y="1670589"/>
                  <a:pt x="6230462" y="1673774"/>
                </a:cubicBezTo>
                <a:lnTo>
                  <a:pt x="6234412" y="1680322"/>
                </a:lnTo>
                <a:lnTo>
                  <a:pt x="6234412" y="1680321"/>
                </a:lnTo>
                <a:cubicBezTo>
                  <a:pt x="6233400" y="1673673"/>
                  <a:pt x="6228148" y="1673793"/>
                  <a:pt x="6224637" y="1667452"/>
                </a:cubicBezTo>
                <a:lnTo>
                  <a:pt x="6221425" y="1651435"/>
                </a:lnTo>
                <a:close/>
                <a:moveTo>
                  <a:pt x="329210" y="1648695"/>
                </a:moveTo>
                <a:cubicBezTo>
                  <a:pt x="337131" y="1651151"/>
                  <a:pt x="346500" y="1656974"/>
                  <a:pt x="353176" y="1656320"/>
                </a:cubicBezTo>
                <a:cubicBezTo>
                  <a:pt x="345458" y="1679728"/>
                  <a:pt x="325857" y="1656941"/>
                  <a:pt x="313941" y="1661272"/>
                </a:cubicBezTo>
                <a:cubicBezTo>
                  <a:pt x="314819" y="1647156"/>
                  <a:pt x="321290" y="1646244"/>
                  <a:pt x="329210" y="1648695"/>
                </a:cubicBezTo>
                <a:close/>
                <a:moveTo>
                  <a:pt x="6610803" y="1648668"/>
                </a:moveTo>
                <a:cubicBezTo>
                  <a:pt x="6609436" y="1663682"/>
                  <a:pt x="6618617" y="1694937"/>
                  <a:pt x="6603673" y="1688815"/>
                </a:cubicBezTo>
                <a:cubicBezTo>
                  <a:pt x="6602435" y="1667553"/>
                  <a:pt x="6610249" y="1672143"/>
                  <a:pt x="6602435" y="1657527"/>
                </a:cubicBezTo>
                <a:cubicBezTo>
                  <a:pt x="6594915" y="1665472"/>
                  <a:pt x="6592177" y="1680707"/>
                  <a:pt x="6576877" y="1676539"/>
                </a:cubicBezTo>
                <a:cubicBezTo>
                  <a:pt x="6581207" y="1651274"/>
                  <a:pt x="6598723" y="1642028"/>
                  <a:pt x="6610803" y="1648668"/>
                </a:cubicBezTo>
                <a:close/>
                <a:moveTo>
                  <a:pt x="1263518" y="1648403"/>
                </a:moveTo>
                <a:cubicBezTo>
                  <a:pt x="1266532" y="1648059"/>
                  <a:pt x="1269574" y="1650325"/>
                  <a:pt x="1272450" y="1653803"/>
                </a:cubicBezTo>
                <a:cubicBezTo>
                  <a:pt x="1278200" y="1660767"/>
                  <a:pt x="1283290" y="1672582"/>
                  <a:pt x="1286171" y="1678100"/>
                </a:cubicBezTo>
                <a:cubicBezTo>
                  <a:pt x="1277345" y="1701183"/>
                  <a:pt x="1271616" y="1647008"/>
                  <a:pt x="1254750" y="1658663"/>
                </a:cubicBezTo>
                <a:cubicBezTo>
                  <a:pt x="1257517" y="1651702"/>
                  <a:pt x="1260504" y="1648748"/>
                  <a:pt x="1263518" y="1648403"/>
                </a:cubicBezTo>
                <a:close/>
                <a:moveTo>
                  <a:pt x="6260626" y="1646385"/>
                </a:moveTo>
                <a:cubicBezTo>
                  <a:pt x="6257467" y="1648532"/>
                  <a:pt x="6257987" y="1650976"/>
                  <a:pt x="6259151" y="1654587"/>
                </a:cubicBezTo>
                <a:lnTo>
                  <a:pt x="6259151" y="1654589"/>
                </a:lnTo>
                <a:lnTo>
                  <a:pt x="6260626" y="1646388"/>
                </a:lnTo>
                <a:cubicBezTo>
                  <a:pt x="6263979" y="1649289"/>
                  <a:pt x="6266518" y="1653886"/>
                  <a:pt x="6268232" y="1660196"/>
                </a:cubicBezTo>
                <a:lnTo>
                  <a:pt x="6270880" y="1684252"/>
                </a:lnTo>
                <a:cubicBezTo>
                  <a:pt x="6270784" y="1664781"/>
                  <a:pt x="6267332" y="1652181"/>
                  <a:pt x="6260626" y="1646385"/>
                </a:cubicBezTo>
                <a:close/>
                <a:moveTo>
                  <a:pt x="877777" y="1644140"/>
                </a:moveTo>
                <a:cubicBezTo>
                  <a:pt x="877127" y="1679109"/>
                  <a:pt x="911834" y="1641177"/>
                  <a:pt x="917891" y="1662440"/>
                </a:cubicBezTo>
                <a:cubicBezTo>
                  <a:pt x="901124" y="1679468"/>
                  <a:pt x="916394" y="1703071"/>
                  <a:pt x="936579" y="1691480"/>
                </a:cubicBezTo>
                <a:cubicBezTo>
                  <a:pt x="935536" y="1731075"/>
                  <a:pt x="914992" y="1692686"/>
                  <a:pt x="906105" y="1695323"/>
                </a:cubicBezTo>
                <a:cubicBezTo>
                  <a:pt x="924858" y="1706234"/>
                  <a:pt x="900307" y="1723197"/>
                  <a:pt x="893634" y="1712612"/>
                </a:cubicBezTo>
                <a:cubicBezTo>
                  <a:pt x="889399" y="1689074"/>
                  <a:pt x="908285" y="1701216"/>
                  <a:pt x="900830" y="1672529"/>
                </a:cubicBezTo>
                <a:cubicBezTo>
                  <a:pt x="885232" y="1646940"/>
                  <a:pt x="858990" y="1695846"/>
                  <a:pt x="843850" y="1671942"/>
                </a:cubicBezTo>
                <a:cubicBezTo>
                  <a:pt x="857298" y="1662146"/>
                  <a:pt x="866640" y="1668364"/>
                  <a:pt x="877777" y="1644140"/>
                </a:cubicBezTo>
                <a:close/>
                <a:moveTo>
                  <a:pt x="209250" y="1638029"/>
                </a:moveTo>
                <a:cubicBezTo>
                  <a:pt x="214668" y="1641734"/>
                  <a:pt x="231086" y="1665696"/>
                  <a:pt x="239020" y="1647332"/>
                </a:cubicBezTo>
                <a:cubicBezTo>
                  <a:pt x="246934" y="1650814"/>
                  <a:pt x="224892" y="1668659"/>
                  <a:pt x="218182" y="1673474"/>
                </a:cubicBezTo>
                <a:cubicBezTo>
                  <a:pt x="216979" y="1659021"/>
                  <a:pt x="214275" y="1647822"/>
                  <a:pt x="208221" y="1643391"/>
                </a:cubicBezTo>
                <a:cubicBezTo>
                  <a:pt x="206860" y="1637809"/>
                  <a:pt x="207445" y="1636794"/>
                  <a:pt x="209250" y="1638029"/>
                </a:cubicBezTo>
                <a:close/>
                <a:moveTo>
                  <a:pt x="194808" y="1637305"/>
                </a:moveTo>
                <a:cubicBezTo>
                  <a:pt x="207832" y="1642256"/>
                  <a:pt x="189924" y="1657555"/>
                  <a:pt x="196371" y="1676273"/>
                </a:cubicBezTo>
                <a:cubicBezTo>
                  <a:pt x="182369" y="1692787"/>
                  <a:pt x="180742" y="1642773"/>
                  <a:pt x="174329" y="1671263"/>
                </a:cubicBezTo>
                <a:cubicBezTo>
                  <a:pt x="170617" y="1673115"/>
                  <a:pt x="170094" y="1668820"/>
                  <a:pt x="169673" y="1664067"/>
                </a:cubicBezTo>
                <a:cubicBezTo>
                  <a:pt x="169410" y="1658829"/>
                  <a:pt x="169250" y="1653615"/>
                  <a:pt x="169021" y="1648440"/>
                </a:cubicBezTo>
                <a:cubicBezTo>
                  <a:pt x="176315" y="1660391"/>
                  <a:pt x="189435" y="1649216"/>
                  <a:pt x="194808" y="1637305"/>
                </a:cubicBezTo>
                <a:close/>
                <a:moveTo>
                  <a:pt x="7058034" y="1631226"/>
                </a:moveTo>
                <a:cubicBezTo>
                  <a:pt x="7068719" y="1630510"/>
                  <a:pt x="7079372" y="1632583"/>
                  <a:pt x="7089550" y="1636514"/>
                </a:cubicBezTo>
                <a:cubicBezTo>
                  <a:pt x="7109906" y="1644373"/>
                  <a:pt x="7128368" y="1659662"/>
                  <a:pt x="7141392" y="1674911"/>
                </a:cubicBezTo>
                <a:cubicBezTo>
                  <a:pt x="7110688" y="1681943"/>
                  <a:pt x="7071292" y="1634115"/>
                  <a:pt x="7026328" y="1642677"/>
                </a:cubicBezTo>
                <a:cubicBezTo>
                  <a:pt x="7036632" y="1635450"/>
                  <a:pt x="7047349" y="1631945"/>
                  <a:pt x="7058034" y="1631226"/>
                </a:cubicBezTo>
                <a:close/>
                <a:moveTo>
                  <a:pt x="6763182" y="1629164"/>
                </a:moveTo>
                <a:cubicBezTo>
                  <a:pt x="6746510" y="1688034"/>
                  <a:pt x="6800102" y="1635448"/>
                  <a:pt x="6803914" y="1663258"/>
                </a:cubicBezTo>
                <a:cubicBezTo>
                  <a:pt x="6801439" y="1674126"/>
                  <a:pt x="6795122" y="1678950"/>
                  <a:pt x="6787144" y="1681095"/>
                </a:cubicBezTo>
                <a:cubicBezTo>
                  <a:pt x="6779754" y="1646421"/>
                  <a:pt x="6755661" y="1691710"/>
                  <a:pt x="6738596" y="1671556"/>
                </a:cubicBezTo>
                <a:cubicBezTo>
                  <a:pt x="6741888" y="1657265"/>
                  <a:pt x="6752208" y="1645476"/>
                  <a:pt x="6737359" y="1640366"/>
                </a:cubicBezTo>
                <a:cubicBezTo>
                  <a:pt x="6728376" y="1646127"/>
                  <a:pt x="6747228" y="1631641"/>
                  <a:pt x="6763182" y="1629164"/>
                </a:cubicBezTo>
                <a:close/>
                <a:moveTo>
                  <a:pt x="6373489" y="1624555"/>
                </a:moveTo>
                <a:lnTo>
                  <a:pt x="6372915" y="1637825"/>
                </a:lnTo>
                <a:lnTo>
                  <a:pt x="6372905" y="1637850"/>
                </a:lnTo>
                <a:lnTo>
                  <a:pt x="6369059" y="1646460"/>
                </a:lnTo>
                <a:lnTo>
                  <a:pt x="6365717" y="1655868"/>
                </a:lnTo>
                <a:lnTo>
                  <a:pt x="6365710" y="1655887"/>
                </a:lnTo>
                <a:lnTo>
                  <a:pt x="6365710" y="1655889"/>
                </a:lnTo>
                <a:lnTo>
                  <a:pt x="6365717" y="1655868"/>
                </a:lnTo>
                <a:lnTo>
                  <a:pt x="6372905" y="1637850"/>
                </a:lnTo>
                <a:lnTo>
                  <a:pt x="6372915" y="1637828"/>
                </a:lnTo>
                <a:close/>
                <a:moveTo>
                  <a:pt x="1432657" y="1620240"/>
                </a:moveTo>
                <a:cubicBezTo>
                  <a:pt x="1433830" y="1644045"/>
                  <a:pt x="1417746" y="1640951"/>
                  <a:pt x="1421424" y="1668724"/>
                </a:cubicBezTo>
                <a:cubicBezTo>
                  <a:pt x="1409898" y="1667159"/>
                  <a:pt x="1408271" y="1645281"/>
                  <a:pt x="1390297" y="1656941"/>
                </a:cubicBezTo>
                <a:cubicBezTo>
                  <a:pt x="1394987" y="1633690"/>
                  <a:pt x="1419534" y="1645443"/>
                  <a:pt x="1432657" y="1620240"/>
                </a:cubicBezTo>
                <a:close/>
                <a:moveTo>
                  <a:pt x="1576927" y="1617538"/>
                </a:moveTo>
                <a:cubicBezTo>
                  <a:pt x="1580037" y="1627617"/>
                  <a:pt x="1583417" y="1632687"/>
                  <a:pt x="1586919" y="1635146"/>
                </a:cubicBezTo>
                <a:lnTo>
                  <a:pt x="1587587" y="1635266"/>
                </a:lnTo>
                <a:lnTo>
                  <a:pt x="1588238" y="1635946"/>
                </a:lnTo>
                <a:cubicBezTo>
                  <a:pt x="1590444" y="1637099"/>
                  <a:pt x="1592691" y="1637348"/>
                  <a:pt x="1594941" y="1637279"/>
                </a:cubicBezTo>
                <a:lnTo>
                  <a:pt x="1608107" y="1637737"/>
                </a:lnTo>
                <a:lnTo>
                  <a:pt x="1608196" y="1637743"/>
                </a:lnTo>
                <a:cubicBezTo>
                  <a:pt x="1611588" y="1639345"/>
                  <a:pt x="1614804" y="1643133"/>
                  <a:pt x="1617694" y="1651499"/>
                </a:cubicBezTo>
                <a:lnTo>
                  <a:pt x="1617694" y="1651495"/>
                </a:lnTo>
                <a:lnTo>
                  <a:pt x="1608197" y="1637740"/>
                </a:lnTo>
                <a:lnTo>
                  <a:pt x="1608107" y="1637737"/>
                </a:lnTo>
                <a:lnTo>
                  <a:pt x="1597640" y="1637085"/>
                </a:lnTo>
                <a:lnTo>
                  <a:pt x="1587587" y="1635266"/>
                </a:lnTo>
                <a:lnTo>
                  <a:pt x="1581777" y="1629197"/>
                </a:lnTo>
                <a:lnTo>
                  <a:pt x="1576928" y="1617538"/>
                </a:lnTo>
                <a:close/>
                <a:moveTo>
                  <a:pt x="6245719" y="1616225"/>
                </a:moveTo>
                <a:cubicBezTo>
                  <a:pt x="6241916" y="1616010"/>
                  <a:pt x="6237686" y="1623539"/>
                  <a:pt x="6233964" y="1624472"/>
                </a:cubicBezTo>
                <a:lnTo>
                  <a:pt x="6228880" y="1619133"/>
                </a:lnTo>
                <a:lnTo>
                  <a:pt x="6228880" y="1619135"/>
                </a:lnTo>
                <a:cubicBezTo>
                  <a:pt x="6234838" y="1637631"/>
                  <a:pt x="6244703" y="1601064"/>
                  <a:pt x="6250986" y="1624149"/>
                </a:cubicBezTo>
                <a:lnTo>
                  <a:pt x="6252425" y="1639182"/>
                </a:lnTo>
                <a:cubicBezTo>
                  <a:pt x="6253074" y="1635930"/>
                  <a:pt x="6252850" y="1631318"/>
                  <a:pt x="6250986" y="1624147"/>
                </a:cubicBezTo>
                <a:cubicBezTo>
                  <a:pt x="6249415" y="1618376"/>
                  <a:pt x="6247621" y="1616333"/>
                  <a:pt x="6245719" y="1616225"/>
                </a:cubicBezTo>
                <a:close/>
                <a:moveTo>
                  <a:pt x="675354" y="1615162"/>
                </a:moveTo>
                <a:cubicBezTo>
                  <a:pt x="674998" y="1624248"/>
                  <a:pt x="676851" y="1628805"/>
                  <a:pt x="680338" y="1630106"/>
                </a:cubicBezTo>
                <a:cubicBezTo>
                  <a:pt x="675877" y="1654593"/>
                  <a:pt x="664969" y="1623595"/>
                  <a:pt x="654191" y="1633526"/>
                </a:cubicBezTo>
                <a:cubicBezTo>
                  <a:pt x="657448" y="1621479"/>
                  <a:pt x="664480" y="1615356"/>
                  <a:pt x="675354" y="1615162"/>
                </a:cubicBezTo>
                <a:close/>
                <a:moveTo>
                  <a:pt x="6985237" y="1600900"/>
                </a:moveTo>
                <a:cubicBezTo>
                  <a:pt x="6986345" y="1614805"/>
                  <a:pt x="6980581" y="1618027"/>
                  <a:pt x="6982109" y="1632549"/>
                </a:cubicBezTo>
                <a:cubicBezTo>
                  <a:pt x="6975501" y="1629425"/>
                  <a:pt x="6970716" y="1622519"/>
                  <a:pt x="6964105" y="1619231"/>
                </a:cubicBezTo>
                <a:cubicBezTo>
                  <a:pt x="6964074" y="1602202"/>
                  <a:pt x="6974394" y="1601030"/>
                  <a:pt x="6985237" y="1600900"/>
                </a:cubicBezTo>
                <a:close/>
                <a:moveTo>
                  <a:pt x="1283013" y="1600216"/>
                </a:moveTo>
                <a:cubicBezTo>
                  <a:pt x="1289525" y="1612819"/>
                  <a:pt x="1298348" y="1629068"/>
                  <a:pt x="1279919" y="1631933"/>
                </a:cubicBezTo>
                <a:cubicBezTo>
                  <a:pt x="1282005" y="1625452"/>
                  <a:pt x="1283956" y="1618713"/>
                  <a:pt x="1283338" y="1608000"/>
                </a:cubicBezTo>
                <a:cubicBezTo>
                  <a:pt x="1273342" y="1607121"/>
                  <a:pt x="1267060" y="1612002"/>
                  <a:pt x="1266571" y="1625844"/>
                </a:cubicBezTo>
                <a:cubicBezTo>
                  <a:pt x="1253547" y="1616662"/>
                  <a:pt x="1272789" y="1597285"/>
                  <a:pt x="1283013" y="1600216"/>
                </a:cubicBezTo>
                <a:close/>
                <a:moveTo>
                  <a:pt x="6687613" y="1599696"/>
                </a:moveTo>
                <a:cubicBezTo>
                  <a:pt x="6693701" y="1612526"/>
                  <a:pt x="6703177" y="1618191"/>
                  <a:pt x="6702555" y="1644829"/>
                </a:cubicBezTo>
                <a:cubicBezTo>
                  <a:pt x="6692334" y="1646030"/>
                  <a:pt x="6682239" y="1647364"/>
                  <a:pt x="6672081" y="1648668"/>
                </a:cubicBezTo>
                <a:cubicBezTo>
                  <a:pt x="6675468" y="1622947"/>
                  <a:pt x="6696306" y="1653326"/>
                  <a:pt x="6687613" y="1599696"/>
                </a:cubicBezTo>
                <a:close/>
                <a:moveTo>
                  <a:pt x="1786188" y="1598718"/>
                </a:moveTo>
                <a:cubicBezTo>
                  <a:pt x="1780523" y="1609333"/>
                  <a:pt x="1787589" y="1639744"/>
                  <a:pt x="1770074" y="1632029"/>
                </a:cubicBezTo>
                <a:cubicBezTo>
                  <a:pt x="1767076" y="1607935"/>
                  <a:pt x="1772480" y="1596796"/>
                  <a:pt x="1786188" y="1598718"/>
                </a:cubicBezTo>
                <a:close/>
                <a:moveTo>
                  <a:pt x="6578144" y="1597970"/>
                </a:moveTo>
                <a:cubicBezTo>
                  <a:pt x="6594620" y="1603698"/>
                  <a:pt x="6590190" y="1613240"/>
                  <a:pt x="6608882" y="1601941"/>
                </a:cubicBezTo>
                <a:cubicBezTo>
                  <a:pt x="6607968" y="1626623"/>
                  <a:pt x="6583224" y="1622096"/>
                  <a:pt x="6578144" y="1597970"/>
                </a:cubicBezTo>
                <a:close/>
                <a:moveTo>
                  <a:pt x="6359182" y="1594712"/>
                </a:moveTo>
                <a:lnTo>
                  <a:pt x="6352107" y="1612904"/>
                </a:lnTo>
                <a:lnTo>
                  <a:pt x="6348096" y="1616550"/>
                </a:lnTo>
                <a:lnTo>
                  <a:pt x="6343985" y="1618957"/>
                </a:lnTo>
                <a:lnTo>
                  <a:pt x="6323652" y="1621098"/>
                </a:lnTo>
                <a:lnTo>
                  <a:pt x="6307953" y="1624659"/>
                </a:lnTo>
                <a:lnTo>
                  <a:pt x="6307901" y="1624667"/>
                </a:lnTo>
                <a:lnTo>
                  <a:pt x="6307903" y="1624670"/>
                </a:lnTo>
                <a:lnTo>
                  <a:pt x="6307953" y="1624659"/>
                </a:lnTo>
                <a:lnTo>
                  <a:pt x="6331470" y="1620976"/>
                </a:lnTo>
                <a:cubicBezTo>
                  <a:pt x="6335302" y="1620930"/>
                  <a:pt x="6338984" y="1620771"/>
                  <a:pt x="6342365" y="1619904"/>
                </a:cubicBezTo>
                <a:lnTo>
                  <a:pt x="6343985" y="1618957"/>
                </a:lnTo>
                <a:lnTo>
                  <a:pt x="6345641" y="1618782"/>
                </a:lnTo>
                <a:lnTo>
                  <a:pt x="6348096" y="1616550"/>
                </a:lnTo>
                <a:lnTo>
                  <a:pt x="6351453" y="1614585"/>
                </a:lnTo>
                <a:lnTo>
                  <a:pt x="6352107" y="1612904"/>
                </a:lnTo>
                <a:lnTo>
                  <a:pt x="6353923" y="1611252"/>
                </a:lnTo>
                <a:cubicBezTo>
                  <a:pt x="6356231" y="1607440"/>
                  <a:pt x="6358034" y="1602125"/>
                  <a:pt x="6359182" y="1594712"/>
                </a:cubicBezTo>
                <a:close/>
                <a:moveTo>
                  <a:pt x="1204021" y="1594647"/>
                </a:moveTo>
                <a:cubicBezTo>
                  <a:pt x="1201451" y="1631929"/>
                  <a:pt x="1166221" y="1624149"/>
                  <a:pt x="1149615" y="1656448"/>
                </a:cubicBezTo>
                <a:cubicBezTo>
                  <a:pt x="1158831" y="1622064"/>
                  <a:pt x="1185723" y="1614968"/>
                  <a:pt x="1204021" y="1594647"/>
                </a:cubicBezTo>
                <a:close/>
                <a:moveTo>
                  <a:pt x="1221475" y="1592400"/>
                </a:moveTo>
                <a:lnTo>
                  <a:pt x="1233569" y="1601986"/>
                </a:lnTo>
                <a:lnTo>
                  <a:pt x="1218057" y="1616299"/>
                </a:lnTo>
                <a:cubicBezTo>
                  <a:pt x="1220108" y="1609790"/>
                  <a:pt x="1222060" y="1603114"/>
                  <a:pt x="1221475" y="1592400"/>
                </a:cubicBezTo>
                <a:close/>
                <a:moveTo>
                  <a:pt x="1247589" y="1589047"/>
                </a:moveTo>
                <a:cubicBezTo>
                  <a:pt x="1241436" y="1595202"/>
                  <a:pt x="1237966" y="1600967"/>
                  <a:pt x="1234507" y="1602728"/>
                </a:cubicBezTo>
                <a:lnTo>
                  <a:pt x="1233570" y="1601986"/>
                </a:lnTo>
                <a:close/>
                <a:moveTo>
                  <a:pt x="1400262" y="1577454"/>
                </a:moveTo>
                <a:cubicBezTo>
                  <a:pt x="1401106" y="1615162"/>
                  <a:pt x="1376460" y="1591587"/>
                  <a:pt x="1370727" y="1604642"/>
                </a:cubicBezTo>
                <a:cubicBezTo>
                  <a:pt x="1371934" y="1619134"/>
                  <a:pt x="1385641" y="1607671"/>
                  <a:pt x="1388735" y="1618091"/>
                </a:cubicBezTo>
                <a:cubicBezTo>
                  <a:pt x="1386065" y="1663091"/>
                  <a:pt x="1378152" y="1663418"/>
                  <a:pt x="1375058" y="1713785"/>
                </a:cubicBezTo>
                <a:cubicBezTo>
                  <a:pt x="1365063" y="1712843"/>
                  <a:pt x="1358811" y="1717757"/>
                  <a:pt x="1358291" y="1731594"/>
                </a:cubicBezTo>
                <a:cubicBezTo>
                  <a:pt x="1352234" y="1729902"/>
                  <a:pt x="1353895" y="1712584"/>
                  <a:pt x="1352658" y="1701017"/>
                </a:cubicBezTo>
                <a:cubicBezTo>
                  <a:pt x="1356955" y="1700692"/>
                  <a:pt x="1356435" y="1710074"/>
                  <a:pt x="1357638" y="1716031"/>
                </a:cubicBezTo>
                <a:cubicBezTo>
                  <a:pt x="1377697" y="1702746"/>
                  <a:pt x="1363696" y="1673769"/>
                  <a:pt x="1359235" y="1645378"/>
                </a:cubicBezTo>
                <a:cubicBezTo>
                  <a:pt x="1343705" y="1678327"/>
                  <a:pt x="1334035" y="1640786"/>
                  <a:pt x="1310982" y="1643651"/>
                </a:cubicBezTo>
                <a:cubicBezTo>
                  <a:pt x="1311471" y="1633592"/>
                  <a:pt x="1322184" y="1603862"/>
                  <a:pt x="1313781" y="1604088"/>
                </a:cubicBezTo>
                <a:cubicBezTo>
                  <a:pt x="1331656" y="1583088"/>
                  <a:pt x="1363241" y="1603698"/>
                  <a:pt x="1400262" y="1577454"/>
                </a:cubicBezTo>
                <a:close/>
                <a:moveTo>
                  <a:pt x="1531183" y="1568469"/>
                </a:moveTo>
                <a:cubicBezTo>
                  <a:pt x="1544271" y="1573578"/>
                  <a:pt x="1526332" y="1588883"/>
                  <a:pt x="1532779" y="1607508"/>
                </a:cubicBezTo>
                <a:cubicBezTo>
                  <a:pt x="1523987" y="1619005"/>
                  <a:pt x="1509661" y="1635839"/>
                  <a:pt x="1506307" y="1603016"/>
                </a:cubicBezTo>
                <a:cubicBezTo>
                  <a:pt x="1520893" y="1613956"/>
                  <a:pt x="1528937" y="1595656"/>
                  <a:pt x="1531183" y="1568469"/>
                </a:cubicBezTo>
                <a:close/>
                <a:moveTo>
                  <a:pt x="6344890" y="1565117"/>
                </a:moveTo>
                <a:lnTo>
                  <a:pt x="6342571" y="1580896"/>
                </a:lnTo>
                <a:lnTo>
                  <a:pt x="6342571" y="1580897"/>
                </a:lnTo>
                <a:close/>
                <a:moveTo>
                  <a:pt x="1425786" y="1558519"/>
                </a:moveTo>
                <a:cubicBezTo>
                  <a:pt x="1422043" y="1577130"/>
                  <a:pt x="1418461" y="1595918"/>
                  <a:pt x="1405567" y="1600216"/>
                </a:cubicBezTo>
                <a:cubicBezTo>
                  <a:pt x="1413121" y="1587614"/>
                  <a:pt x="1410482" y="1559173"/>
                  <a:pt x="1425786" y="1558519"/>
                </a:cubicBezTo>
                <a:close/>
                <a:moveTo>
                  <a:pt x="1005673" y="1557283"/>
                </a:moveTo>
                <a:cubicBezTo>
                  <a:pt x="1014171" y="1577226"/>
                  <a:pt x="1006975" y="1628121"/>
                  <a:pt x="1014037" y="1658014"/>
                </a:cubicBezTo>
                <a:cubicBezTo>
                  <a:pt x="1002251" y="1636230"/>
                  <a:pt x="995643" y="1611971"/>
                  <a:pt x="973633" y="1631899"/>
                </a:cubicBezTo>
                <a:cubicBezTo>
                  <a:pt x="979950" y="1600249"/>
                  <a:pt x="1004401" y="1596731"/>
                  <a:pt x="1005673" y="1557283"/>
                </a:cubicBezTo>
                <a:close/>
                <a:moveTo>
                  <a:pt x="1758252" y="1555231"/>
                </a:moveTo>
                <a:cubicBezTo>
                  <a:pt x="1761930" y="1561744"/>
                  <a:pt x="1763656" y="1572279"/>
                  <a:pt x="1763851" y="1585823"/>
                </a:cubicBezTo>
                <a:cubicBezTo>
                  <a:pt x="1754574" y="1582436"/>
                  <a:pt x="1750598" y="1568078"/>
                  <a:pt x="1737120" y="1573547"/>
                </a:cubicBezTo>
                <a:cubicBezTo>
                  <a:pt x="1737089" y="1556500"/>
                  <a:pt x="1747409" y="1555491"/>
                  <a:pt x="1758252" y="1555231"/>
                </a:cubicBezTo>
                <a:close/>
                <a:moveTo>
                  <a:pt x="1460725" y="1554123"/>
                </a:moveTo>
                <a:cubicBezTo>
                  <a:pt x="1468570" y="1568596"/>
                  <a:pt x="1460725" y="1564088"/>
                  <a:pt x="1461897" y="1585236"/>
                </a:cubicBezTo>
                <a:cubicBezTo>
                  <a:pt x="1476907" y="1566905"/>
                  <a:pt x="1496638" y="1600216"/>
                  <a:pt x="1502921" y="1627015"/>
                </a:cubicBezTo>
                <a:cubicBezTo>
                  <a:pt x="1492891" y="1630791"/>
                  <a:pt x="1486089" y="1627892"/>
                  <a:pt x="1480879" y="1622062"/>
                </a:cubicBezTo>
                <a:cubicBezTo>
                  <a:pt x="1478011" y="1658857"/>
                  <a:pt x="1499728" y="1644889"/>
                  <a:pt x="1508554" y="1657589"/>
                </a:cubicBezTo>
                <a:cubicBezTo>
                  <a:pt x="1512167" y="1671457"/>
                  <a:pt x="1484100" y="1652377"/>
                  <a:pt x="1469678" y="1670415"/>
                </a:cubicBezTo>
                <a:cubicBezTo>
                  <a:pt x="1464239" y="1649771"/>
                  <a:pt x="1463750" y="1637759"/>
                  <a:pt x="1467497" y="1615909"/>
                </a:cubicBezTo>
                <a:cubicBezTo>
                  <a:pt x="1461344" y="1620990"/>
                  <a:pt x="1444638" y="1609592"/>
                  <a:pt x="1446071" y="1626460"/>
                </a:cubicBezTo>
                <a:cubicBezTo>
                  <a:pt x="1439039" y="1623985"/>
                  <a:pt x="1441350" y="1602365"/>
                  <a:pt x="1428001" y="1613111"/>
                </a:cubicBezTo>
                <a:cubicBezTo>
                  <a:pt x="1432592" y="1598325"/>
                  <a:pt x="1450436" y="1604023"/>
                  <a:pt x="1457857" y="1593573"/>
                </a:cubicBezTo>
                <a:cubicBezTo>
                  <a:pt x="1462253" y="1567719"/>
                  <a:pt x="1443596" y="1589437"/>
                  <a:pt x="1447961" y="1563599"/>
                </a:cubicBezTo>
                <a:cubicBezTo>
                  <a:pt x="1451738" y="1564476"/>
                  <a:pt x="1451964" y="1560018"/>
                  <a:pt x="1451964" y="1555198"/>
                </a:cubicBezTo>
                <a:cubicBezTo>
                  <a:pt x="1454897" y="1554906"/>
                  <a:pt x="1457792" y="1554448"/>
                  <a:pt x="1460725" y="1554123"/>
                </a:cubicBezTo>
                <a:close/>
                <a:moveTo>
                  <a:pt x="1346764" y="1552952"/>
                </a:moveTo>
                <a:cubicBezTo>
                  <a:pt x="1342303" y="1563142"/>
                  <a:pt x="1343571" y="1569412"/>
                  <a:pt x="1351778" y="1567947"/>
                </a:cubicBezTo>
                <a:cubicBezTo>
                  <a:pt x="1342922" y="1596470"/>
                  <a:pt x="1335627" y="1551550"/>
                  <a:pt x="1320942" y="1564055"/>
                </a:cubicBezTo>
                <a:cubicBezTo>
                  <a:pt x="1320781" y="1546829"/>
                  <a:pt x="1339308" y="1558423"/>
                  <a:pt x="1346764" y="1552952"/>
                </a:cubicBezTo>
                <a:close/>
                <a:moveTo>
                  <a:pt x="6308780" y="1538396"/>
                </a:moveTo>
                <a:lnTo>
                  <a:pt x="6308803" y="1538452"/>
                </a:lnTo>
                <a:lnTo>
                  <a:pt x="6343892" y="1558757"/>
                </a:lnTo>
                <a:cubicBezTo>
                  <a:pt x="6354958" y="1566837"/>
                  <a:pt x="6366248" y="1574477"/>
                  <a:pt x="6380346" y="1576349"/>
                </a:cubicBezTo>
                <a:lnTo>
                  <a:pt x="6380346" y="1576346"/>
                </a:lnTo>
                <a:lnTo>
                  <a:pt x="6360982" y="1569871"/>
                </a:lnTo>
                <a:cubicBezTo>
                  <a:pt x="6343078" y="1560407"/>
                  <a:pt x="6328585" y="1543916"/>
                  <a:pt x="6308780" y="1538396"/>
                </a:cubicBezTo>
                <a:close/>
                <a:moveTo>
                  <a:pt x="6260626" y="1536746"/>
                </a:moveTo>
                <a:cubicBezTo>
                  <a:pt x="6261049" y="1547166"/>
                  <a:pt x="6261470" y="1557586"/>
                  <a:pt x="6261863" y="1567851"/>
                </a:cubicBezTo>
                <a:lnTo>
                  <a:pt x="6261948" y="1567836"/>
                </a:lnTo>
                <a:lnTo>
                  <a:pt x="6272287" y="1566269"/>
                </a:lnTo>
                <a:lnTo>
                  <a:pt x="6279637" y="1569136"/>
                </a:lnTo>
                <a:lnTo>
                  <a:pt x="6279902" y="1581197"/>
                </a:lnTo>
                <a:cubicBezTo>
                  <a:pt x="6281626" y="1569216"/>
                  <a:pt x="6279070" y="1566083"/>
                  <a:pt x="6275106" y="1565842"/>
                </a:cubicBezTo>
                <a:lnTo>
                  <a:pt x="6272287" y="1566269"/>
                </a:lnTo>
                <a:lnTo>
                  <a:pt x="6271914" y="1566124"/>
                </a:lnTo>
                <a:lnTo>
                  <a:pt x="6261948" y="1567836"/>
                </a:lnTo>
                <a:lnTo>
                  <a:pt x="6261863" y="1567849"/>
                </a:lnTo>
                <a:lnTo>
                  <a:pt x="6260628" y="1536746"/>
                </a:lnTo>
                <a:close/>
                <a:moveTo>
                  <a:pt x="7192677" y="1535272"/>
                </a:moveTo>
                <a:cubicBezTo>
                  <a:pt x="7191960" y="1548002"/>
                  <a:pt x="7197333" y="1548132"/>
                  <a:pt x="7197982" y="1558097"/>
                </a:cubicBezTo>
                <a:cubicBezTo>
                  <a:pt x="7196615" y="1580614"/>
                  <a:pt x="7191046" y="1546310"/>
                  <a:pt x="7188637" y="1543673"/>
                </a:cubicBezTo>
                <a:cubicBezTo>
                  <a:pt x="7178642" y="1548395"/>
                  <a:pt x="7178348" y="1579441"/>
                  <a:pt x="7167474" y="1562003"/>
                </a:cubicBezTo>
                <a:cubicBezTo>
                  <a:pt x="7169980" y="1553700"/>
                  <a:pt x="7177210" y="1552692"/>
                  <a:pt x="7175258" y="1537453"/>
                </a:cubicBezTo>
                <a:cubicBezTo>
                  <a:pt x="7184470" y="1549404"/>
                  <a:pt x="7180758" y="1536055"/>
                  <a:pt x="7192677" y="1535272"/>
                </a:cubicBezTo>
                <a:close/>
                <a:moveTo>
                  <a:pt x="998340" y="1528395"/>
                </a:moveTo>
                <a:cubicBezTo>
                  <a:pt x="1002254" y="1526959"/>
                  <a:pt x="1006069" y="1527957"/>
                  <a:pt x="1009088" y="1533385"/>
                </a:cubicBezTo>
                <a:cubicBezTo>
                  <a:pt x="1004432" y="1557938"/>
                  <a:pt x="994990" y="1539149"/>
                  <a:pt x="979167" y="1552891"/>
                </a:cubicBezTo>
                <a:cubicBezTo>
                  <a:pt x="973964" y="1558874"/>
                  <a:pt x="986602" y="1532695"/>
                  <a:pt x="998340" y="1528395"/>
                </a:cubicBezTo>
                <a:close/>
                <a:moveTo>
                  <a:pt x="6575344" y="1527916"/>
                </a:moveTo>
                <a:cubicBezTo>
                  <a:pt x="6603966" y="1544391"/>
                  <a:pt x="6628776" y="1540905"/>
                  <a:pt x="6650588" y="1549633"/>
                </a:cubicBezTo>
                <a:cubicBezTo>
                  <a:pt x="6650718" y="1569027"/>
                  <a:pt x="6651306" y="1587520"/>
                  <a:pt x="6660847" y="1587455"/>
                </a:cubicBezTo>
                <a:cubicBezTo>
                  <a:pt x="6660163" y="1596018"/>
                  <a:pt x="6652414" y="1593902"/>
                  <a:pt x="6652772" y="1604192"/>
                </a:cubicBezTo>
                <a:cubicBezTo>
                  <a:pt x="6658078" y="1608425"/>
                  <a:pt x="6664300" y="1606732"/>
                  <a:pt x="6671136" y="1625388"/>
                </a:cubicBezTo>
                <a:cubicBezTo>
                  <a:pt x="6672175" y="1631835"/>
                  <a:pt x="6669704" y="1632878"/>
                  <a:pt x="6667099" y="1633626"/>
                </a:cubicBezTo>
                <a:cubicBezTo>
                  <a:pt x="6663288" y="1632747"/>
                  <a:pt x="6663127" y="1637274"/>
                  <a:pt x="6663028" y="1642028"/>
                </a:cubicBezTo>
                <a:cubicBezTo>
                  <a:pt x="6657264" y="1601617"/>
                  <a:pt x="6628448" y="1636265"/>
                  <a:pt x="6610412" y="1640887"/>
                </a:cubicBezTo>
                <a:cubicBezTo>
                  <a:pt x="6613732" y="1628810"/>
                  <a:pt x="6620767" y="1622686"/>
                  <a:pt x="6631640" y="1622587"/>
                </a:cubicBezTo>
                <a:cubicBezTo>
                  <a:pt x="6629720" y="1613764"/>
                  <a:pt x="6623174" y="1603768"/>
                  <a:pt x="6622589" y="1615880"/>
                </a:cubicBezTo>
                <a:cubicBezTo>
                  <a:pt x="6613506" y="1614937"/>
                  <a:pt x="6620049" y="1581722"/>
                  <a:pt x="6612334" y="1577978"/>
                </a:cubicBezTo>
                <a:cubicBezTo>
                  <a:pt x="6595728" y="1574071"/>
                  <a:pt x="6591950" y="1590125"/>
                  <a:pt x="6577853" y="1590154"/>
                </a:cubicBezTo>
                <a:cubicBezTo>
                  <a:pt x="6577460" y="1579865"/>
                  <a:pt x="6577036" y="1569451"/>
                  <a:pt x="6576612" y="1559075"/>
                </a:cubicBezTo>
                <a:cubicBezTo>
                  <a:pt x="6585244" y="1558036"/>
                  <a:pt x="6583028" y="1579541"/>
                  <a:pt x="6594685" y="1572444"/>
                </a:cubicBezTo>
                <a:cubicBezTo>
                  <a:pt x="6596377" y="1540645"/>
                  <a:pt x="6575539" y="1555656"/>
                  <a:pt x="6575344" y="1527916"/>
                </a:cubicBezTo>
                <a:close/>
                <a:moveTo>
                  <a:pt x="1735233" y="1526839"/>
                </a:moveTo>
                <a:cubicBezTo>
                  <a:pt x="1740248" y="1556534"/>
                  <a:pt x="1725757" y="1555915"/>
                  <a:pt x="1724031" y="1575239"/>
                </a:cubicBezTo>
                <a:cubicBezTo>
                  <a:pt x="1709770" y="1568987"/>
                  <a:pt x="1684731" y="1583901"/>
                  <a:pt x="1682974" y="1533514"/>
                </a:cubicBezTo>
                <a:cubicBezTo>
                  <a:pt x="1691571" y="1549597"/>
                  <a:pt x="1699057" y="1567750"/>
                  <a:pt x="1719051" y="1560310"/>
                </a:cubicBezTo>
                <a:cubicBezTo>
                  <a:pt x="1700099" y="1522377"/>
                  <a:pt x="1726277" y="1567525"/>
                  <a:pt x="1735233" y="1526839"/>
                </a:cubicBezTo>
                <a:close/>
                <a:moveTo>
                  <a:pt x="1446743" y="1525293"/>
                </a:moveTo>
                <a:cubicBezTo>
                  <a:pt x="1449969" y="1525873"/>
                  <a:pt x="1452948" y="1527703"/>
                  <a:pt x="1455317" y="1531170"/>
                </a:cubicBezTo>
                <a:cubicBezTo>
                  <a:pt x="1449004" y="1562267"/>
                  <a:pt x="1439138" y="1520231"/>
                  <a:pt x="1420806" y="1543478"/>
                </a:cubicBezTo>
                <a:cubicBezTo>
                  <a:pt x="1423705" y="1536543"/>
                  <a:pt x="1429963" y="1530000"/>
                  <a:pt x="1436684" y="1526925"/>
                </a:cubicBezTo>
                <a:cubicBezTo>
                  <a:pt x="1440043" y="1525385"/>
                  <a:pt x="1443516" y="1524712"/>
                  <a:pt x="1446743" y="1525293"/>
                </a:cubicBezTo>
                <a:close/>
                <a:moveTo>
                  <a:pt x="1219204" y="1522985"/>
                </a:moveTo>
                <a:cubicBezTo>
                  <a:pt x="1220824" y="1523395"/>
                  <a:pt x="1222509" y="1526279"/>
                  <a:pt x="1224162" y="1530093"/>
                </a:cubicBezTo>
                <a:cubicBezTo>
                  <a:pt x="1227467" y="1537723"/>
                  <a:pt x="1230643" y="1549080"/>
                  <a:pt x="1232906" y="1551815"/>
                </a:cubicBezTo>
                <a:cubicBezTo>
                  <a:pt x="1241824" y="1546279"/>
                  <a:pt x="1246125" y="1527753"/>
                  <a:pt x="1254428" y="1541299"/>
                </a:cubicBezTo>
                <a:cubicBezTo>
                  <a:pt x="1251953" y="1549504"/>
                  <a:pt x="1244723" y="1550611"/>
                  <a:pt x="1246614" y="1565738"/>
                </a:cubicBezTo>
                <a:cubicBezTo>
                  <a:pt x="1240587" y="1558521"/>
                  <a:pt x="1230301" y="1560218"/>
                  <a:pt x="1224275" y="1552987"/>
                </a:cubicBezTo>
                <a:cubicBezTo>
                  <a:pt x="1223950" y="1539571"/>
                  <a:pt x="1220207" y="1533225"/>
                  <a:pt x="1214638" y="1530716"/>
                </a:cubicBezTo>
                <a:cubicBezTo>
                  <a:pt x="1216030" y="1524638"/>
                  <a:pt x="1217584" y="1522575"/>
                  <a:pt x="1219204" y="1522985"/>
                </a:cubicBezTo>
                <a:close/>
                <a:moveTo>
                  <a:pt x="6382567" y="1521116"/>
                </a:moveTo>
                <a:lnTo>
                  <a:pt x="6382560" y="1521117"/>
                </a:lnTo>
                <a:cubicBezTo>
                  <a:pt x="6381487" y="1545862"/>
                  <a:pt x="6387705" y="1555501"/>
                  <a:pt x="6401184" y="1550095"/>
                </a:cubicBezTo>
                <a:lnTo>
                  <a:pt x="6401182" y="1550053"/>
                </a:lnTo>
                <a:lnTo>
                  <a:pt x="6386416" y="1546871"/>
                </a:lnTo>
                <a:close/>
                <a:moveTo>
                  <a:pt x="6301899" y="1516185"/>
                </a:moveTo>
                <a:lnTo>
                  <a:pt x="6299648" y="1516352"/>
                </a:lnTo>
                <a:lnTo>
                  <a:pt x="6294782" y="1516753"/>
                </a:lnTo>
                <a:lnTo>
                  <a:pt x="6301902" y="1516227"/>
                </a:lnTo>
                <a:lnTo>
                  <a:pt x="6302555" y="1523693"/>
                </a:lnTo>
                <a:lnTo>
                  <a:pt x="6302558" y="1523684"/>
                </a:lnTo>
                <a:lnTo>
                  <a:pt x="6301906" y="1516226"/>
                </a:lnTo>
                <a:lnTo>
                  <a:pt x="6301902" y="1516227"/>
                </a:lnTo>
                <a:close/>
                <a:moveTo>
                  <a:pt x="1463425" y="1514599"/>
                </a:moveTo>
                <a:cubicBezTo>
                  <a:pt x="1471271" y="1523651"/>
                  <a:pt x="1481201" y="1528502"/>
                  <a:pt x="1482407" y="1551326"/>
                </a:cubicBezTo>
                <a:cubicBezTo>
                  <a:pt x="1470067" y="1551425"/>
                  <a:pt x="1463261" y="1540062"/>
                  <a:pt x="1463425" y="1514599"/>
                </a:cubicBezTo>
                <a:close/>
                <a:moveTo>
                  <a:pt x="6806749" y="1514080"/>
                </a:moveTo>
                <a:cubicBezTo>
                  <a:pt x="6808441" y="1545985"/>
                  <a:pt x="6780014" y="1531076"/>
                  <a:pt x="6787114" y="1571367"/>
                </a:cubicBezTo>
                <a:cubicBezTo>
                  <a:pt x="6775327" y="1564728"/>
                  <a:pt x="6771257" y="1542341"/>
                  <a:pt x="6759470" y="1535764"/>
                </a:cubicBezTo>
                <a:cubicBezTo>
                  <a:pt x="6774319" y="1538629"/>
                  <a:pt x="6786854" y="1534689"/>
                  <a:pt x="6806749" y="1514080"/>
                </a:cubicBezTo>
                <a:close/>
                <a:moveTo>
                  <a:pt x="6360912" y="1511482"/>
                </a:moveTo>
                <a:lnTo>
                  <a:pt x="6360902" y="1511491"/>
                </a:lnTo>
                <a:cubicBezTo>
                  <a:pt x="6361213" y="1514062"/>
                  <a:pt x="6362632" y="1517698"/>
                  <a:pt x="6363965" y="1521516"/>
                </a:cubicBezTo>
                <a:lnTo>
                  <a:pt x="6366502" y="1532594"/>
                </a:lnTo>
                <a:lnTo>
                  <a:pt x="6366509" y="1532584"/>
                </a:lnTo>
                <a:cubicBezTo>
                  <a:pt x="6366544" y="1529290"/>
                  <a:pt x="6365298" y="1525291"/>
                  <a:pt x="6363965" y="1521474"/>
                </a:cubicBezTo>
                <a:close/>
                <a:moveTo>
                  <a:pt x="6311303" y="1491040"/>
                </a:moveTo>
                <a:lnTo>
                  <a:pt x="6295741" y="1507079"/>
                </a:lnTo>
                <a:lnTo>
                  <a:pt x="6277428" y="1518859"/>
                </a:lnTo>
                <a:lnTo>
                  <a:pt x="6277426" y="1518903"/>
                </a:lnTo>
                <a:cubicBezTo>
                  <a:pt x="6292436" y="1515420"/>
                  <a:pt x="6299956" y="1500246"/>
                  <a:pt x="6311319" y="1491063"/>
                </a:cubicBezTo>
                <a:close/>
                <a:moveTo>
                  <a:pt x="6245386" y="1483838"/>
                </a:moveTo>
                <a:lnTo>
                  <a:pt x="6245419" y="1483934"/>
                </a:lnTo>
                <a:lnTo>
                  <a:pt x="6248050" y="1495617"/>
                </a:lnTo>
                <a:lnTo>
                  <a:pt x="6249568" y="1496248"/>
                </a:lnTo>
                <a:lnTo>
                  <a:pt x="6250257" y="1498290"/>
                </a:lnTo>
                <a:lnTo>
                  <a:pt x="6253852" y="1498025"/>
                </a:lnTo>
                <a:lnTo>
                  <a:pt x="6255860" y="1498859"/>
                </a:lnTo>
                <a:lnTo>
                  <a:pt x="6258087" y="1497714"/>
                </a:lnTo>
                <a:lnTo>
                  <a:pt x="6259030" y="1497645"/>
                </a:lnTo>
                <a:lnTo>
                  <a:pt x="6265968" y="1493737"/>
                </a:lnTo>
                <a:lnTo>
                  <a:pt x="6270385" y="1492242"/>
                </a:lnTo>
                <a:lnTo>
                  <a:pt x="6274661" y="1492304"/>
                </a:lnTo>
                <a:lnTo>
                  <a:pt x="6278354" y="1500452"/>
                </a:lnTo>
                <a:lnTo>
                  <a:pt x="6278384" y="1500560"/>
                </a:lnTo>
                <a:lnTo>
                  <a:pt x="6278386" y="1500522"/>
                </a:lnTo>
                <a:lnTo>
                  <a:pt x="6278354" y="1500452"/>
                </a:lnTo>
                <a:lnTo>
                  <a:pt x="6276124" y="1492324"/>
                </a:lnTo>
                <a:lnTo>
                  <a:pt x="6274661" y="1492304"/>
                </a:lnTo>
                <a:lnTo>
                  <a:pt x="6274068" y="1490996"/>
                </a:lnTo>
                <a:lnTo>
                  <a:pt x="6270385" y="1492242"/>
                </a:lnTo>
                <a:lnTo>
                  <a:pt x="6268666" y="1492218"/>
                </a:lnTo>
                <a:lnTo>
                  <a:pt x="6265968" y="1493737"/>
                </a:lnTo>
                <a:lnTo>
                  <a:pt x="6265546" y="1493880"/>
                </a:lnTo>
                <a:lnTo>
                  <a:pt x="6258087" y="1497714"/>
                </a:lnTo>
                <a:lnTo>
                  <a:pt x="6253852" y="1498025"/>
                </a:lnTo>
                <a:lnTo>
                  <a:pt x="6249568" y="1496248"/>
                </a:lnTo>
                <a:lnTo>
                  <a:pt x="6245419" y="1483934"/>
                </a:lnTo>
                <a:lnTo>
                  <a:pt x="6245397" y="1483839"/>
                </a:lnTo>
                <a:close/>
                <a:moveTo>
                  <a:pt x="6389333" y="1473378"/>
                </a:moveTo>
                <a:lnTo>
                  <a:pt x="6369813" y="1492882"/>
                </a:lnTo>
                <a:lnTo>
                  <a:pt x="6357516" y="1499430"/>
                </a:lnTo>
                <a:lnTo>
                  <a:pt x="6343882" y="1503321"/>
                </a:lnTo>
                <a:lnTo>
                  <a:pt x="6320589" y="1497908"/>
                </a:lnTo>
                <a:lnTo>
                  <a:pt x="6320307" y="1497807"/>
                </a:lnTo>
                <a:lnTo>
                  <a:pt x="6320275" y="1497835"/>
                </a:lnTo>
                <a:lnTo>
                  <a:pt x="6320589" y="1497908"/>
                </a:lnTo>
                <a:lnTo>
                  <a:pt x="6339229" y="1504648"/>
                </a:lnTo>
                <a:lnTo>
                  <a:pt x="6343882" y="1503321"/>
                </a:lnTo>
                <a:lnTo>
                  <a:pt x="6348286" y="1504345"/>
                </a:lnTo>
                <a:lnTo>
                  <a:pt x="6357516" y="1499430"/>
                </a:lnTo>
                <a:lnTo>
                  <a:pt x="6365557" y="1497135"/>
                </a:lnTo>
                <a:lnTo>
                  <a:pt x="6369813" y="1492882"/>
                </a:lnTo>
                <a:lnTo>
                  <a:pt x="6373767" y="1490776"/>
                </a:lnTo>
                <a:lnTo>
                  <a:pt x="6389310" y="1473443"/>
                </a:lnTo>
                <a:close/>
                <a:moveTo>
                  <a:pt x="1597146" y="1466151"/>
                </a:moveTo>
                <a:cubicBezTo>
                  <a:pt x="1587964" y="1498516"/>
                  <a:pt x="1567810" y="1469016"/>
                  <a:pt x="1545215" y="1480642"/>
                </a:cubicBezTo>
                <a:cubicBezTo>
                  <a:pt x="1542901" y="1454789"/>
                  <a:pt x="1579531" y="1478621"/>
                  <a:pt x="1597146" y="1466151"/>
                </a:cubicBezTo>
                <a:close/>
                <a:moveTo>
                  <a:pt x="6415175" y="1462183"/>
                </a:moveTo>
                <a:lnTo>
                  <a:pt x="6407627" y="1490181"/>
                </a:lnTo>
                <a:cubicBezTo>
                  <a:pt x="6404831" y="1497145"/>
                  <a:pt x="6402683" y="1502842"/>
                  <a:pt x="6403953" y="1510625"/>
                </a:cubicBezTo>
                <a:lnTo>
                  <a:pt x="6402581" y="1509164"/>
                </a:lnTo>
                <a:lnTo>
                  <a:pt x="6394615" y="1500447"/>
                </a:lnTo>
                <a:lnTo>
                  <a:pt x="6389937" y="1500272"/>
                </a:lnTo>
                <a:lnTo>
                  <a:pt x="6389786" y="1500227"/>
                </a:lnTo>
                <a:lnTo>
                  <a:pt x="6377529" y="1506124"/>
                </a:lnTo>
                <a:lnTo>
                  <a:pt x="6377512" y="1506173"/>
                </a:lnTo>
                <a:cubicBezTo>
                  <a:pt x="6383455" y="1502957"/>
                  <a:pt x="6387240" y="1501105"/>
                  <a:pt x="6389785" y="1500267"/>
                </a:cubicBezTo>
                <a:lnTo>
                  <a:pt x="6389937" y="1500272"/>
                </a:lnTo>
                <a:lnTo>
                  <a:pt x="6395959" y="1502121"/>
                </a:lnTo>
                <a:lnTo>
                  <a:pt x="6402581" y="1509164"/>
                </a:lnTo>
                <a:lnTo>
                  <a:pt x="6403952" y="1510665"/>
                </a:lnTo>
                <a:cubicBezTo>
                  <a:pt x="6401412" y="1495103"/>
                  <a:pt x="6412546" y="1487874"/>
                  <a:pt x="6415185" y="1462183"/>
                </a:cubicBezTo>
                <a:close/>
                <a:moveTo>
                  <a:pt x="6261894" y="1458211"/>
                </a:moveTo>
                <a:lnTo>
                  <a:pt x="6265876" y="1477402"/>
                </a:lnTo>
                <a:lnTo>
                  <a:pt x="6265881" y="1477380"/>
                </a:lnTo>
                <a:lnTo>
                  <a:pt x="6261905" y="1458219"/>
                </a:lnTo>
                <a:close/>
                <a:moveTo>
                  <a:pt x="6296062" y="1438272"/>
                </a:moveTo>
                <a:lnTo>
                  <a:pt x="6296050" y="1438283"/>
                </a:lnTo>
                <a:lnTo>
                  <a:pt x="6296113" y="1438405"/>
                </a:lnTo>
                <a:lnTo>
                  <a:pt x="6301294" y="1451936"/>
                </a:lnTo>
                <a:lnTo>
                  <a:pt x="6303590" y="1453043"/>
                </a:lnTo>
                <a:lnTo>
                  <a:pt x="6305086" y="1455973"/>
                </a:lnTo>
                <a:lnTo>
                  <a:pt x="6314097" y="1458111"/>
                </a:lnTo>
                <a:lnTo>
                  <a:pt x="6317087" y="1459551"/>
                </a:lnTo>
                <a:lnTo>
                  <a:pt x="6318708" y="1459203"/>
                </a:lnTo>
                <a:lnTo>
                  <a:pt x="6319806" y="1459464"/>
                </a:lnTo>
                <a:cubicBezTo>
                  <a:pt x="6325323" y="1458984"/>
                  <a:pt x="6331282" y="1457224"/>
                  <a:pt x="6337177" y="1455271"/>
                </a:cubicBezTo>
                <a:lnTo>
                  <a:pt x="6340065" y="1454361"/>
                </a:lnTo>
                <a:lnTo>
                  <a:pt x="6354606" y="1449974"/>
                </a:lnTo>
                <a:lnTo>
                  <a:pt x="6370962" y="1452216"/>
                </a:lnTo>
                <a:lnTo>
                  <a:pt x="6371001" y="1452181"/>
                </a:lnTo>
                <a:cubicBezTo>
                  <a:pt x="6367675" y="1448619"/>
                  <a:pt x="6362659" y="1448242"/>
                  <a:pt x="6356754" y="1449325"/>
                </a:cubicBezTo>
                <a:lnTo>
                  <a:pt x="6354606" y="1449974"/>
                </a:lnTo>
                <a:lnTo>
                  <a:pt x="6354170" y="1449914"/>
                </a:lnTo>
                <a:lnTo>
                  <a:pt x="6340065" y="1454361"/>
                </a:lnTo>
                <a:lnTo>
                  <a:pt x="6337178" y="1455232"/>
                </a:lnTo>
                <a:lnTo>
                  <a:pt x="6318708" y="1459203"/>
                </a:lnTo>
                <a:lnTo>
                  <a:pt x="6314097" y="1458111"/>
                </a:lnTo>
                <a:lnTo>
                  <a:pt x="6303590" y="1453043"/>
                </a:lnTo>
                <a:lnTo>
                  <a:pt x="6296113" y="1438405"/>
                </a:lnTo>
                <a:close/>
                <a:moveTo>
                  <a:pt x="6387858" y="1430759"/>
                </a:moveTo>
                <a:lnTo>
                  <a:pt x="6383640" y="1435174"/>
                </a:lnTo>
                <a:cubicBezTo>
                  <a:pt x="6379737" y="1436430"/>
                  <a:pt x="6374210" y="1435168"/>
                  <a:pt x="6370385" y="1436518"/>
                </a:cubicBezTo>
                <a:lnTo>
                  <a:pt x="6370397" y="1436557"/>
                </a:lnTo>
                <a:lnTo>
                  <a:pt x="6383639" y="1435213"/>
                </a:lnTo>
                <a:cubicBezTo>
                  <a:pt x="6385590" y="1434585"/>
                  <a:pt x="6387136" y="1433324"/>
                  <a:pt x="6387860" y="1430795"/>
                </a:cubicBezTo>
                <a:close/>
                <a:moveTo>
                  <a:pt x="1665229" y="1418353"/>
                </a:moveTo>
                <a:cubicBezTo>
                  <a:pt x="1668227" y="1409236"/>
                  <a:pt x="1681541" y="1443814"/>
                  <a:pt x="1684539" y="1462797"/>
                </a:cubicBezTo>
                <a:cubicBezTo>
                  <a:pt x="1683397" y="1480381"/>
                  <a:pt x="1661681" y="1471849"/>
                  <a:pt x="1658457" y="1466215"/>
                </a:cubicBezTo>
                <a:cubicBezTo>
                  <a:pt x="1652205" y="1465726"/>
                  <a:pt x="1685093" y="1453810"/>
                  <a:pt x="1665229" y="1418353"/>
                </a:cubicBezTo>
                <a:close/>
                <a:moveTo>
                  <a:pt x="6337257" y="1416404"/>
                </a:moveTo>
                <a:lnTo>
                  <a:pt x="6336035" y="1424403"/>
                </a:lnTo>
                <a:lnTo>
                  <a:pt x="6336039" y="1424412"/>
                </a:lnTo>
                <a:lnTo>
                  <a:pt x="6337257" y="1416438"/>
                </a:lnTo>
                <a:close/>
                <a:moveTo>
                  <a:pt x="1437606" y="1416007"/>
                </a:moveTo>
                <a:cubicBezTo>
                  <a:pt x="1429956" y="1433392"/>
                  <a:pt x="1427382" y="1458626"/>
                  <a:pt x="1408694" y="1458821"/>
                </a:cubicBezTo>
                <a:cubicBezTo>
                  <a:pt x="1422435" y="1451007"/>
                  <a:pt x="1419991" y="1417894"/>
                  <a:pt x="1437606" y="1416007"/>
                </a:cubicBezTo>
                <a:close/>
                <a:moveTo>
                  <a:pt x="7121466" y="1395464"/>
                </a:moveTo>
                <a:cubicBezTo>
                  <a:pt x="7127784" y="1407770"/>
                  <a:pt x="7146212" y="1394875"/>
                  <a:pt x="7152563" y="1407216"/>
                </a:cubicBezTo>
                <a:cubicBezTo>
                  <a:pt x="7152918" y="1427338"/>
                  <a:pt x="7135991" y="1420566"/>
                  <a:pt x="7136381" y="1440591"/>
                </a:cubicBezTo>
                <a:cubicBezTo>
                  <a:pt x="7135663" y="1474388"/>
                  <a:pt x="7148522" y="1449089"/>
                  <a:pt x="7150348" y="1462308"/>
                </a:cubicBezTo>
                <a:cubicBezTo>
                  <a:pt x="7160931" y="1464099"/>
                  <a:pt x="7146536" y="1427209"/>
                  <a:pt x="7162494" y="1437332"/>
                </a:cubicBezTo>
                <a:cubicBezTo>
                  <a:pt x="7162753" y="1456838"/>
                  <a:pt x="7155198" y="1462698"/>
                  <a:pt x="7168092" y="1467877"/>
                </a:cubicBezTo>
                <a:cubicBezTo>
                  <a:pt x="7167668" y="1476829"/>
                  <a:pt x="7163956" y="1472758"/>
                  <a:pt x="7163731" y="1468396"/>
                </a:cubicBezTo>
                <a:cubicBezTo>
                  <a:pt x="7151846" y="1464554"/>
                  <a:pt x="7156012" y="1485621"/>
                  <a:pt x="7151586" y="1493566"/>
                </a:cubicBezTo>
                <a:cubicBezTo>
                  <a:pt x="7122509" y="1477219"/>
                  <a:pt x="7092196" y="1486465"/>
                  <a:pt x="7054590" y="1474549"/>
                </a:cubicBezTo>
                <a:cubicBezTo>
                  <a:pt x="7064780" y="1421806"/>
                  <a:pt x="7127848" y="1434469"/>
                  <a:pt x="7121466" y="1395464"/>
                </a:cubicBezTo>
                <a:close/>
                <a:moveTo>
                  <a:pt x="6603044" y="1366090"/>
                </a:moveTo>
                <a:cubicBezTo>
                  <a:pt x="6604111" y="1367274"/>
                  <a:pt x="6605755" y="1371963"/>
                  <a:pt x="6608947" y="1382537"/>
                </a:cubicBezTo>
                <a:cubicBezTo>
                  <a:pt x="6611391" y="1401032"/>
                  <a:pt x="6588923" y="1380776"/>
                  <a:pt x="6596802" y="1407645"/>
                </a:cubicBezTo>
                <a:cubicBezTo>
                  <a:pt x="6592440" y="1399895"/>
                  <a:pt x="6580654" y="1407250"/>
                  <a:pt x="6582835" y="1385892"/>
                </a:cubicBezTo>
                <a:cubicBezTo>
                  <a:pt x="6601833" y="1390558"/>
                  <a:pt x="6599841" y="1362545"/>
                  <a:pt x="6603044" y="1366090"/>
                </a:cubicBezTo>
                <a:close/>
                <a:moveTo>
                  <a:pt x="7010730" y="1362608"/>
                </a:moveTo>
                <a:cubicBezTo>
                  <a:pt x="7011872" y="1386246"/>
                  <a:pt x="6996274" y="1384032"/>
                  <a:pt x="6985595" y="1389442"/>
                </a:cubicBezTo>
                <a:cubicBezTo>
                  <a:pt x="6987321" y="1370228"/>
                  <a:pt x="7001288" y="1369933"/>
                  <a:pt x="7010730" y="1362608"/>
                </a:cubicBezTo>
                <a:close/>
                <a:moveTo>
                  <a:pt x="6643103" y="1362608"/>
                </a:moveTo>
                <a:cubicBezTo>
                  <a:pt x="6656322" y="1355086"/>
                  <a:pt x="6649550" y="1388722"/>
                  <a:pt x="6665569" y="1375337"/>
                </a:cubicBezTo>
                <a:cubicBezTo>
                  <a:pt x="6656158" y="1399727"/>
                  <a:pt x="6624607" y="1421246"/>
                  <a:pt x="6617640" y="1381460"/>
                </a:cubicBezTo>
                <a:cubicBezTo>
                  <a:pt x="6630145" y="1401064"/>
                  <a:pt x="6633789" y="1369445"/>
                  <a:pt x="6643103" y="1362608"/>
                </a:cubicBezTo>
                <a:close/>
                <a:moveTo>
                  <a:pt x="6524976" y="1362054"/>
                </a:moveTo>
                <a:cubicBezTo>
                  <a:pt x="6531033" y="1369151"/>
                  <a:pt x="6541323" y="1367558"/>
                  <a:pt x="6547345" y="1374818"/>
                </a:cubicBezTo>
                <a:cubicBezTo>
                  <a:pt x="6531133" y="1396701"/>
                  <a:pt x="6524881" y="1397415"/>
                  <a:pt x="6504726" y="1403699"/>
                </a:cubicBezTo>
                <a:cubicBezTo>
                  <a:pt x="6507850" y="1384097"/>
                  <a:pt x="6528689" y="1392177"/>
                  <a:pt x="6524976" y="1362054"/>
                </a:cubicBezTo>
                <a:close/>
                <a:moveTo>
                  <a:pt x="6774415" y="1361436"/>
                </a:moveTo>
                <a:cubicBezTo>
                  <a:pt x="6773926" y="1387485"/>
                  <a:pt x="6749769" y="1376936"/>
                  <a:pt x="6735832" y="1382081"/>
                </a:cubicBezTo>
                <a:cubicBezTo>
                  <a:pt x="6738536" y="1348736"/>
                  <a:pt x="6760253" y="1382665"/>
                  <a:pt x="6774415" y="1361436"/>
                </a:cubicBezTo>
                <a:close/>
                <a:moveTo>
                  <a:pt x="6839373" y="1345285"/>
                </a:moveTo>
                <a:cubicBezTo>
                  <a:pt x="6852917" y="1357433"/>
                  <a:pt x="6838525" y="1387130"/>
                  <a:pt x="6823222" y="1378762"/>
                </a:cubicBezTo>
                <a:cubicBezTo>
                  <a:pt x="6822897" y="1370947"/>
                  <a:pt x="6822573" y="1363132"/>
                  <a:pt x="6822279" y="1355316"/>
                </a:cubicBezTo>
                <a:cubicBezTo>
                  <a:pt x="6828531" y="1364759"/>
                  <a:pt x="6838949" y="1363586"/>
                  <a:pt x="6839373" y="1345285"/>
                </a:cubicBezTo>
                <a:close/>
                <a:moveTo>
                  <a:pt x="6795512" y="1343201"/>
                </a:moveTo>
                <a:cubicBezTo>
                  <a:pt x="6800332" y="1344439"/>
                  <a:pt x="6799094" y="1358242"/>
                  <a:pt x="6804888" y="1357528"/>
                </a:cubicBezTo>
                <a:cubicBezTo>
                  <a:pt x="6801798" y="1373028"/>
                  <a:pt x="6786590" y="1381137"/>
                  <a:pt x="6779070" y="1368697"/>
                </a:cubicBezTo>
                <a:cubicBezTo>
                  <a:pt x="6776824" y="1348313"/>
                  <a:pt x="6803750" y="1372963"/>
                  <a:pt x="6795512" y="1343201"/>
                </a:cubicBezTo>
                <a:close/>
                <a:moveTo>
                  <a:pt x="1355846" y="1340240"/>
                </a:moveTo>
                <a:cubicBezTo>
                  <a:pt x="1348975" y="1356455"/>
                  <a:pt x="1333966" y="1359943"/>
                  <a:pt x="1317264" y="1360851"/>
                </a:cubicBezTo>
                <a:cubicBezTo>
                  <a:pt x="1328236" y="1335975"/>
                  <a:pt x="1335627" y="1350891"/>
                  <a:pt x="1355846" y="1340240"/>
                </a:cubicBezTo>
                <a:close/>
                <a:moveTo>
                  <a:pt x="1710096" y="1334215"/>
                </a:moveTo>
                <a:lnTo>
                  <a:pt x="1700117" y="1337050"/>
                </a:lnTo>
                <a:cubicBezTo>
                  <a:pt x="1697976" y="1339831"/>
                  <a:pt x="1697089" y="1344535"/>
                  <a:pt x="1697659" y="1351437"/>
                </a:cubicBezTo>
                <a:cubicBezTo>
                  <a:pt x="1693165" y="1353684"/>
                  <a:pt x="1690227" y="1352707"/>
                  <a:pt x="1687659" y="1350966"/>
                </a:cubicBezTo>
                <a:lnTo>
                  <a:pt x="1679897" y="1345914"/>
                </a:lnTo>
                <a:lnTo>
                  <a:pt x="1679880" y="1345941"/>
                </a:lnTo>
                <a:cubicBezTo>
                  <a:pt x="1685906" y="1347570"/>
                  <a:pt x="1688672" y="1355972"/>
                  <a:pt x="1697659" y="1351476"/>
                </a:cubicBezTo>
                <a:cubicBezTo>
                  <a:pt x="1696520" y="1337673"/>
                  <a:pt x="1701207" y="1332658"/>
                  <a:pt x="1710098" y="1334254"/>
                </a:cubicBezTo>
                <a:close/>
                <a:moveTo>
                  <a:pt x="1644347" y="1333112"/>
                </a:moveTo>
                <a:lnTo>
                  <a:pt x="1631303" y="1336427"/>
                </a:lnTo>
                <a:lnTo>
                  <a:pt x="1631302" y="1336466"/>
                </a:lnTo>
                <a:cubicBezTo>
                  <a:pt x="1651033" y="1318820"/>
                  <a:pt x="1660477" y="1365514"/>
                  <a:pt x="1670797" y="1339300"/>
                </a:cubicBezTo>
                <a:lnTo>
                  <a:pt x="1670779" y="1339281"/>
                </a:lnTo>
                <a:lnTo>
                  <a:pt x="1663048" y="1347395"/>
                </a:lnTo>
                <a:cubicBezTo>
                  <a:pt x="1657758" y="1346565"/>
                  <a:pt x="1651989" y="1336084"/>
                  <a:pt x="1644347" y="1333112"/>
                </a:cubicBezTo>
                <a:close/>
                <a:moveTo>
                  <a:pt x="1434219" y="1330275"/>
                </a:moveTo>
                <a:cubicBezTo>
                  <a:pt x="1449099" y="1336070"/>
                  <a:pt x="1459129" y="1351993"/>
                  <a:pt x="1474627" y="1356489"/>
                </a:cubicBezTo>
                <a:cubicBezTo>
                  <a:pt x="1480650" y="1352871"/>
                  <a:pt x="1474463" y="1342716"/>
                  <a:pt x="1469643" y="1341476"/>
                </a:cubicBezTo>
                <a:cubicBezTo>
                  <a:pt x="1484718" y="1338413"/>
                  <a:pt x="1519298" y="1343300"/>
                  <a:pt x="1526853" y="1349812"/>
                </a:cubicBezTo>
                <a:cubicBezTo>
                  <a:pt x="1519329" y="1347826"/>
                  <a:pt x="1518874" y="1356877"/>
                  <a:pt x="1518778" y="1366515"/>
                </a:cubicBezTo>
                <a:cubicBezTo>
                  <a:pt x="1475961" y="1375895"/>
                  <a:pt x="1454668" y="1360850"/>
                  <a:pt x="1404688" y="1357562"/>
                </a:cubicBezTo>
                <a:cubicBezTo>
                  <a:pt x="1406121" y="1335420"/>
                  <a:pt x="1425072" y="1340564"/>
                  <a:pt x="1434219" y="1330275"/>
                </a:cubicBezTo>
                <a:close/>
                <a:moveTo>
                  <a:pt x="6877987" y="1324705"/>
                </a:moveTo>
                <a:cubicBezTo>
                  <a:pt x="6878801" y="1350431"/>
                  <a:pt x="6866789" y="1356130"/>
                  <a:pt x="6853047" y="1359254"/>
                </a:cubicBezTo>
                <a:cubicBezTo>
                  <a:pt x="6861869" y="1348670"/>
                  <a:pt x="6864539" y="1328287"/>
                  <a:pt x="6877987" y="1324705"/>
                </a:cubicBezTo>
                <a:close/>
                <a:moveTo>
                  <a:pt x="1599627" y="1309128"/>
                </a:moveTo>
                <a:lnTo>
                  <a:pt x="1599621" y="1309150"/>
                </a:lnTo>
                <a:lnTo>
                  <a:pt x="1599639" y="1309167"/>
                </a:lnTo>
                <a:lnTo>
                  <a:pt x="1602281" y="1317926"/>
                </a:lnTo>
                <a:cubicBezTo>
                  <a:pt x="1601689" y="1319961"/>
                  <a:pt x="1601098" y="1322213"/>
                  <a:pt x="1601285" y="1324586"/>
                </a:cubicBezTo>
                <a:lnTo>
                  <a:pt x="1601289" y="1324593"/>
                </a:lnTo>
                <a:lnTo>
                  <a:pt x="1601284" y="1324624"/>
                </a:lnTo>
                <a:cubicBezTo>
                  <a:pt x="1601472" y="1326997"/>
                  <a:pt x="1602438" y="1329490"/>
                  <a:pt x="1604960" y="1332005"/>
                </a:cubicBezTo>
                <a:lnTo>
                  <a:pt x="1621346" y="1325377"/>
                </a:lnTo>
                <a:lnTo>
                  <a:pt x="1631603" y="1324683"/>
                </a:lnTo>
                <a:lnTo>
                  <a:pt x="1631761" y="1324711"/>
                </a:lnTo>
                <a:lnTo>
                  <a:pt x="1631762" y="1324672"/>
                </a:lnTo>
                <a:lnTo>
                  <a:pt x="1631603" y="1324683"/>
                </a:lnTo>
                <a:lnTo>
                  <a:pt x="1625617" y="1323650"/>
                </a:lnTo>
                <a:lnTo>
                  <a:pt x="1621346" y="1325377"/>
                </a:lnTo>
                <a:lnTo>
                  <a:pt x="1620964" y="1325404"/>
                </a:lnTo>
                <a:cubicBezTo>
                  <a:pt x="1615960" y="1327631"/>
                  <a:pt x="1610090" y="1330831"/>
                  <a:pt x="1604961" y="1331966"/>
                </a:cubicBezTo>
                <a:lnTo>
                  <a:pt x="1601289" y="1324593"/>
                </a:lnTo>
                <a:lnTo>
                  <a:pt x="1602281" y="1317964"/>
                </a:lnTo>
                <a:cubicBezTo>
                  <a:pt x="1602873" y="1315929"/>
                  <a:pt x="1603466" y="1314112"/>
                  <a:pt x="1603282" y="1312610"/>
                </a:cubicBezTo>
                <a:lnTo>
                  <a:pt x="1599639" y="1309167"/>
                </a:lnTo>
                <a:close/>
                <a:moveTo>
                  <a:pt x="1682643" y="1306410"/>
                </a:moveTo>
                <a:lnTo>
                  <a:pt x="1680392" y="1317537"/>
                </a:lnTo>
                <a:lnTo>
                  <a:pt x="1671397" y="1323213"/>
                </a:lnTo>
                <a:lnTo>
                  <a:pt x="1658053" y="1325258"/>
                </a:lnTo>
                <a:lnTo>
                  <a:pt x="1657156" y="1325359"/>
                </a:lnTo>
                <a:lnTo>
                  <a:pt x="1657187" y="1325390"/>
                </a:lnTo>
                <a:lnTo>
                  <a:pt x="1658053" y="1325258"/>
                </a:lnTo>
                <a:lnTo>
                  <a:pt x="1670341" y="1323880"/>
                </a:lnTo>
                <a:lnTo>
                  <a:pt x="1671397" y="1323213"/>
                </a:lnTo>
                <a:lnTo>
                  <a:pt x="1674309" y="1322767"/>
                </a:lnTo>
                <a:cubicBezTo>
                  <a:pt x="1679278" y="1320731"/>
                  <a:pt x="1682779" y="1316408"/>
                  <a:pt x="1682649" y="1306414"/>
                </a:cubicBezTo>
                <a:close/>
                <a:moveTo>
                  <a:pt x="1588632" y="1305946"/>
                </a:moveTo>
                <a:lnTo>
                  <a:pt x="1583148" y="1334769"/>
                </a:lnTo>
                <a:lnTo>
                  <a:pt x="1557050" y="1338023"/>
                </a:lnTo>
                <a:lnTo>
                  <a:pt x="1557035" y="1338062"/>
                </a:lnTo>
                <a:cubicBezTo>
                  <a:pt x="1565759" y="1336954"/>
                  <a:pt x="1574486" y="1335817"/>
                  <a:pt x="1583148" y="1334807"/>
                </a:cubicBezTo>
                <a:cubicBezTo>
                  <a:pt x="1584108" y="1326342"/>
                  <a:pt x="1587437" y="1315254"/>
                  <a:pt x="1588633" y="1305979"/>
                </a:cubicBezTo>
                <a:close/>
                <a:moveTo>
                  <a:pt x="6907846" y="1305300"/>
                </a:moveTo>
                <a:cubicBezTo>
                  <a:pt x="6907292" y="1312005"/>
                  <a:pt x="6909832" y="1312430"/>
                  <a:pt x="6912501" y="1312593"/>
                </a:cubicBezTo>
                <a:cubicBezTo>
                  <a:pt x="6905012" y="1341442"/>
                  <a:pt x="6906869" y="1339422"/>
                  <a:pt x="6906249" y="1375991"/>
                </a:cubicBezTo>
                <a:cubicBezTo>
                  <a:pt x="6891271" y="1364529"/>
                  <a:pt x="6898794" y="1326007"/>
                  <a:pt x="6899119" y="1306343"/>
                </a:cubicBezTo>
                <a:cubicBezTo>
                  <a:pt x="6902017" y="1306016"/>
                  <a:pt x="6904947" y="1305626"/>
                  <a:pt x="6907846" y="1305300"/>
                </a:cubicBezTo>
                <a:close/>
                <a:moveTo>
                  <a:pt x="6439158" y="1294597"/>
                </a:moveTo>
                <a:lnTo>
                  <a:pt x="6439148" y="1294628"/>
                </a:lnTo>
                <a:cubicBezTo>
                  <a:pt x="6447580" y="1296808"/>
                  <a:pt x="6450739" y="1310028"/>
                  <a:pt x="6461548" y="1307456"/>
                </a:cubicBezTo>
                <a:lnTo>
                  <a:pt x="6461541" y="1307416"/>
                </a:lnTo>
                <a:lnTo>
                  <a:pt x="6449458" y="1302786"/>
                </a:lnTo>
                <a:close/>
                <a:moveTo>
                  <a:pt x="1363180" y="1289868"/>
                </a:moveTo>
                <a:cubicBezTo>
                  <a:pt x="1370303" y="1292366"/>
                  <a:pt x="1378866" y="1299409"/>
                  <a:pt x="1389125" y="1296802"/>
                </a:cubicBezTo>
                <a:cubicBezTo>
                  <a:pt x="1375643" y="1313538"/>
                  <a:pt x="1366820" y="1299508"/>
                  <a:pt x="1345852" y="1310186"/>
                </a:cubicBezTo>
                <a:cubicBezTo>
                  <a:pt x="1350361" y="1289414"/>
                  <a:pt x="1356052" y="1287371"/>
                  <a:pt x="1363180" y="1289868"/>
                </a:cubicBezTo>
                <a:close/>
                <a:moveTo>
                  <a:pt x="1336246" y="1287917"/>
                </a:moveTo>
                <a:cubicBezTo>
                  <a:pt x="1346306" y="1299408"/>
                  <a:pt x="1334454" y="1338350"/>
                  <a:pt x="1316026" y="1329722"/>
                </a:cubicBezTo>
                <a:cubicBezTo>
                  <a:pt x="1321530" y="1313864"/>
                  <a:pt x="1336116" y="1312074"/>
                  <a:pt x="1336246" y="1287917"/>
                </a:cubicBezTo>
                <a:close/>
                <a:moveTo>
                  <a:pt x="1655590" y="1286291"/>
                </a:moveTo>
                <a:lnTo>
                  <a:pt x="1652466" y="1318032"/>
                </a:lnTo>
                <a:lnTo>
                  <a:pt x="1652469" y="1318027"/>
                </a:lnTo>
                <a:lnTo>
                  <a:pt x="1655593" y="1286292"/>
                </a:lnTo>
                <a:close/>
                <a:moveTo>
                  <a:pt x="1476216" y="1285728"/>
                </a:moveTo>
                <a:lnTo>
                  <a:pt x="1473912" y="1294582"/>
                </a:lnTo>
                <a:cubicBezTo>
                  <a:pt x="1472495" y="1295860"/>
                  <a:pt x="1470569" y="1295710"/>
                  <a:pt x="1468555" y="1294886"/>
                </a:cubicBezTo>
                <a:lnTo>
                  <a:pt x="1458754" y="1287895"/>
                </a:lnTo>
                <a:lnTo>
                  <a:pt x="1458738" y="1287923"/>
                </a:lnTo>
                <a:cubicBezTo>
                  <a:pt x="1461538" y="1289938"/>
                  <a:pt x="1476288" y="1305308"/>
                  <a:pt x="1476223" y="1285743"/>
                </a:cubicBezTo>
                <a:close/>
                <a:moveTo>
                  <a:pt x="1432072" y="1275772"/>
                </a:moveTo>
                <a:cubicBezTo>
                  <a:pt x="1438030" y="1277434"/>
                  <a:pt x="1436464" y="1294852"/>
                  <a:pt x="1437637" y="1306374"/>
                </a:cubicBezTo>
                <a:cubicBezTo>
                  <a:pt x="1428879" y="1326953"/>
                  <a:pt x="1398141" y="1313343"/>
                  <a:pt x="1400032" y="1350302"/>
                </a:cubicBezTo>
                <a:cubicBezTo>
                  <a:pt x="1383849" y="1345446"/>
                  <a:pt x="1377368" y="1367005"/>
                  <a:pt x="1369523" y="1354176"/>
                </a:cubicBezTo>
                <a:cubicBezTo>
                  <a:pt x="1371574" y="1347599"/>
                  <a:pt x="1373560" y="1340986"/>
                  <a:pt x="1372941" y="1330276"/>
                </a:cubicBezTo>
                <a:cubicBezTo>
                  <a:pt x="1380041" y="1353687"/>
                  <a:pt x="1409083" y="1325943"/>
                  <a:pt x="1390067" y="1320345"/>
                </a:cubicBezTo>
                <a:cubicBezTo>
                  <a:pt x="1398794" y="1297227"/>
                  <a:pt x="1432072" y="1312332"/>
                  <a:pt x="1432072" y="1275772"/>
                </a:cubicBezTo>
                <a:close/>
                <a:moveTo>
                  <a:pt x="1462524" y="1271760"/>
                </a:moveTo>
                <a:lnTo>
                  <a:pt x="1462515" y="1271769"/>
                </a:lnTo>
                <a:lnTo>
                  <a:pt x="1464427" y="1278062"/>
                </a:lnTo>
                <a:lnTo>
                  <a:pt x="1464435" y="1278049"/>
                </a:lnTo>
                <a:close/>
                <a:moveTo>
                  <a:pt x="1488230" y="1268257"/>
                </a:moveTo>
                <a:lnTo>
                  <a:pt x="1480548" y="1275909"/>
                </a:lnTo>
                <a:cubicBezTo>
                  <a:pt x="1477632" y="1277654"/>
                  <a:pt x="1474845" y="1278845"/>
                  <a:pt x="1473640" y="1280228"/>
                </a:cubicBezTo>
                <a:lnTo>
                  <a:pt x="1473654" y="1280258"/>
                </a:lnTo>
                <a:lnTo>
                  <a:pt x="1480548" y="1275947"/>
                </a:lnTo>
                <a:cubicBezTo>
                  <a:pt x="1483463" y="1274202"/>
                  <a:pt x="1486508" y="1271900"/>
                  <a:pt x="1488230" y="1268294"/>
                </a:cubicBezTo>
                <a:close/>
                <a:moveTo>
                  <a:pt x="6477112" y="1258452"/>
                </a:moveTo>
                <a:cubicBezTo>
                  <a:pt x="6476592" y="1276330"/>
                  <a:pt x="6479296" y="1287659"/>
                  <a:pt x="6487045" y="1288475"/>
                </a:cubicBezTo>
                <a:lnTo>
                  <a:pt x="6487071" y="1288382"/>
                </a:lnTo>
                <a:lnTo>
                  <a:pt x="6491133" y="1279294"/>
                </a:lnTo>
                <a:lnTo>
                  <a:pt x="6493837" y="1277131"/>
                </a:lnTo>
                <a:cubicBezTo>
                  <a:pt x="6497137" y="1274952"/>
                  <a:pt x="6500197" y="1272388"/>
                  <a:pt x="6499187" y="1263467"/>
                </a:cubicBezTo>
                <a:lnTo>
                  <a:pt x="6499184" y="1263464"/>
                </a:lnTo>
                <a:lnTo>
                  <a:pt x="6498130" y="1272790"/>
                </a:lnTo>
                <a:cubicBezTo>
                  <a:pt x="6496553" y="1275833"/>
                  <a:pt x="6493764" y="1276979"/>
                  <a:pt x="6491377" y="1278748"/>
                </a:cubicBezTo>
                <a:lnTo>
                  <a:pt x="6491133" y="1279294"/>
                </a:lnTo>
                <a:lnTo>
                  <a:pt x="6489185" y="1280854"/>
                </a:lnTo>
                <a:lnTo>
                  <a:pt x="6487071" y="1288382"/>
                </a:lnTo>
                <a:lnTo>
                  <a:pt x="6487046" y="1288438"/>
                </a:lnTo>
                <a:cubicBezTo>
                  <a:pt x="6483171" y="1288029"/>
                  <a:pt x="6480558" y="1284993"/>
                  <a:pt x="6478979" y="1279824"/>
                </a:cubicBezTo>
                <a:lnTo>
                  <a:pt x="6477116" y="1258452"/>
                </a:lnTo>
                <a:close/>
                <a:moveTo>
                  <a:pt x="1378216" y="1243375"/>
                </a:moveTo>
                <a:cubicBezTo>
                  <a:pt x="1386160" y="1248196"/>
                  <a:pt x="1379419" y="1257572"/>
                  <a:pt x="1379128" y="1266786"/>
                </a:cubicBezTo>
                <a:cubicBezTo>
                  <a:pt x="1382612" y="1273655"/>
                  <a:pt x="1387562" y="1277628"/>
                  <a:pt x="1392836" y="1280756"/>
                </a:cubicBezTo>
                <a:cubicBezTo>
                  <a:pt x="1383589" y="1310026"/>
                  <a:pt x="1378995" y="1259427"/>
                  <a:pt x="1362098" y="1276814"/>
                </a:cubicBezTo>
                <a:cubicBezTo>
                  <a:pt x="1365486" y="1262552"/>
                  <a:pt x="1377563" y="1261903"/>
                  <a:pt x="1378216" y="1243375"/>
                </a:cubicBezTo>
                <a:close/>
                <a:moveTo>
                  <a:pt x="1898862" y="1239597"/>
                </a:moveTo>
                <a:lnTo>
                  <a:pt x="1879180" y="1240293"/>
                </a:lnTo>
                <a:lnTo>
                  <a:pt x="1879072" y="1240458"/>
                </a:lnTo>
                <a:lnTo>
                  <a:pt x="1870364" y="1250753"/>
                </a:lnTo>
                <a:lnTo>
                  <a:pt x="1867892" y="1257502"/>
                </a:lnTo>
                <a:lnTo>
                  <a:pt x="1867786" y="1257664"/>
                </a:lnTo>
                <a:cubicBezTo>
                  <a:pt x="1865366" y="1264810"/>
                  <a:pt x="1862972" y="1272165"/>
                  <a:pt x="1856550" y="1276292"/>
                </a:cubicBezTo>
                <a:lnTo>
                  <a:pt x="1856233" y="1261183"/>
                </a:lnTo>
                <a:lnTo>
                  <a:pt x="1856231" y="1261193"/>
                </a:lnTo>
                <a:cubicBezTo>
                  <a:pt x="1855812" y="1265424"/>
                  <a:pt x="1855776" y="1270249"/>
                  <a:pt x="1856549" y="1276330"/>
                </a:cubicBezTo>
                <a:cubicBezTo>
                  <a:pt x="1860830" y="1273578"/>
                  <a:pt x="1863321" y="1269392"/>
                  <a:pt x="1865223" y="1264789"/>
                </a:cubicBezTo>
                <a:lnTo>
                  <a:pt x="1867892" y="1257502"/>
                </a:lnTo>
                <a:lnTo>
                  <a:pt x="1879072" y="1240458"/>
                </a:lnTo>
                <a:lnTo>
                  <a:pt x="1879179" y="1240331"/>
                </a:lnTo>
                <a:cubicBezTo>
                  <a:pt x="1883531" y="1238139"/>
                  <a:pt x="1889697" y="1237567"/>
                  <a:pt x="1898879" y="1239634"/>
                </a:cubicBezTo>
                <a:close/>
                <a:moveTo>
                  <a:pt x="1298931" y="1230022"/>
                </a:moveTo>
                <a:cubicBezTo>
                  <a:pt x="1317783" y="1242068"/>
                  <a:pt x="1330646" y="1239203"/>
                  <a:pt x="1351484" y="1231159"/>
                </a:cubicBezTo>
                <a:cubicBezTo>
                  <a:pt x="1337678" y="1257567"/>
                  <a:pt x="1305672" y="1245161"/>
                  <a:pt x="1286820" y="1255126"/>
                </a:cubicBezTo>
                <a:cubicBezTo>
                  <a:pt x="1284345" y="1236666"/>
                  <a:pt x="1306780" y="1256851"/>
                  <a:pt x="1298931" y="1230022"/>
                </a:cubicBezTo>
                <a:close/>
                <a:moveTo>
                  <a:pt x="1916307" y="1228957"/>
                </a:moveTo>
                <a:lnTo>
                  <a:pt x="1916302" y="1228980"/>
                </a:lnTo>
                <a:lnTo>
                  <a:pt x="1916351" y="1229081"/>
                </a:lnTo>
                <a:lnTo>
                  <a:pt x="1921579" y="1244085"/>
                </a:lnTo>
                <a:lnTo>
                  <a:pt x="1924663" y="1246502"/>
                </a:lnTo>
                <a:lnTo>
                  <a:pt x="1925922" y="1249138"/>
                </a:lnTo>
                <a:lnTo>
                  <a:pt x="1928940" y="1249854"/>
                </a:lnTo>
                <a:lnTo>
                  <a:pt x="1930579" y="1251138"/>
                </a:lnTo>
                <a:lnTo>
                  <a:pt x="1931241" y="1250398"/>
                </a:lnTo>
                <a:lnTo>
                  <a:pt x="1932833" y="1250774"/>
                </a:lnTo>
                <a:cubicBezTo>
                  <a:pt x="1935024" y="1249843"/>
                  <a:pt x="1936985" y="1247254"/>
                  <a:pt x="1938371" y="1242468"/>
                </a:cubicBezTo>
                <a:lnTo>
                  <a:pt x="1938351" y="1242453"/>
                </a:lnTo>
                <a:lnTo>
                  <a:pt x="1931241" y="1250398"/>
                </a:lnTo>
                <a:lnTo>
                  <a:pt x="1928940" y="1249854"/>
                </a:lnTo>
                <a:lnTo>
                  <a:pt x="1924663" y="1246502"/>
                </a:lnTo>
                <a:lnTo>
                  <a:pt x="1916351" y="1229081"/>
                </a:lnTo>
                <a:close/>
                <a:moveTo>
                  <a:pt x="1241725" y="1221660"/>
                </a:moveTo>
                <a:cubicBezTo>
                  <a:pt x="1243192" y="1244028"/>
                  <a:pt x="1265787" y="1222638"/>
                  <a:pt x="1264714" y="1250080"/>
                </a:cubicBezTo>
                <a:cubicBezTo>
                  <a:pt x="1247099" y="1249627"/>
                  <a:pt x="1232872" y="1254249"/>
                  <a:pt x="1230821" y="1278021"/>
                </a:cubicBezTo>
                <a:cubicBezTo>
                  <a:pt x="1217503" y="1265646"/>
                  <a:pt x="1209949" y="1227421"/>
                  <a:pt x="1232968" y="1222734"/>
                </a:cubicBezTo>
                <a:cubicBezTo>
                  <a:pt x="1233586" y="1238296"/>
                  <a:pt x="1221540" y="1234228"/>
                  <a:pt x="1225512" y="1255097"/>
                </a:cubicBezTo>
                <a:cubicBezTo>
                  <a:pt x="1239350" y="1256921"/>
                  <a:pt x="1237070" y="1233933"/>
                  <a:pt x="1241725" y="1221660"/>
                </a:cubicBezTo>
                <a:close/>
                <a:moveTo>
                  <a:pt x="1858765" y="1221271"/>
                </a:moveTo>
                <a:lnTo>
                  <a:pt x="1859904" y="1237614"/>
                </a:lnTo>
                <a:lnTo>
                  <a:pt x="1859907" y="1237596"/>
                </a:lnTo>
                <a:lnTo>
                  <a:pt x="1858769" y="1221272"/>
                </a:lnTo>
                <a:close/>
                <a:moveTo>
                  <a:pt x="1184815" y="1221137"/>
                </a:moveTo>
                <a:cubicBezTo>
                  <a:pt x="1192499" y="1242429"/>
                  <a:pt x="1193572" y="1224784"/>
                  <a:pt x="1211252" y="1225532"/>
                </a:cubicBezTo>
                <a:cubicBezTo>
                  <a:pt x="1209427" y="1261119"/>
                  <a:pt x="1198163" y="1239369"/>
                  <a:pt x="1181362" y="1245003"/>
                </a:cubicBezTo>
                <a:cubicBezTo>
                  <a:pt x="1181167" y="1239793"/>
                  <a:pt x="1181003" y="1234614"/>
                  <a:pt x="1180743" y="1229372"/>
                </a:cubicBezTo>
                <a:cubicBezTo>
                  <a:pt x="1184456" y="1230382"/>
                  <a:pt x="1184715" y="1225891"/>
                  <a:pt x="1184815" y="1221137"/>
                </a:cubicBezTo>
                <a:close/>
                <a:moveTo>
                  <a:pt x="1136591" y="1219476"/>
                </a:moveTo>
                <a:cubicBezTo>
                  <a:pt x="1149581" y="1217881"/>
                  <a:pt x="1152189" y="1237773"/>
                  <a:pt x="1163617" y="1239433"/>
                </a:cubicBezTo>
                <a:cubicBezTo>
                  <a:pt x="1157429" y="1259752"/>
                  <a:pt x="1137730" y="1237445"/>
                  <a:pt x="1136591" y="1219476"/>
                </a:cubicBezTo>
                <a:close/>
                <a:moveTo>
                  <a:pt x="6347725" y="1196653"/>
                </a:moveTo>
                <a:lnTo>
                  <a:pt x="6347721" y="1196654"/>
                </a:lnTo>
                <a:cubicBezTo>
                  <a:pt x="6343455" y="1220424"/>
                  <a:pt x="6367386" y="1227716"/>
                  <a:pt x="6370122" y="1209416"/>
                </a:cubicBezTo>
                <a:lnTo>
                  <a:pt x="6370110" y="1209404"/>
                </a:lnTo>
                <a:lnTo>
                  <a:pt x="6364869" y="1218448"/>
                </a:lnTo>
                <a:cubicBezTo>
                  <a:pt x="6359745" y="1221484"/>
                  <a:pt x="6352410" y="1218692"/>
                  <a:pt x="6349038" y="1211211"/>
                </a:cubicBezTo>
                <a:close/>
                <a:moveTo>
                  <a:pt x="1419892" y="1191147"/>
                </a:moveTo>
                <a:cubicBezTo>
                  <a:pt x="1408396" y="1234387"/>
                  <a:pt x="1387168" y="1196032"/>
                  <a:pt x="1368870" y="1228918"/>
                </a:cubicBezTo>
                <a:cubicBezTo>
                  <a:pt x="1371181" y="1193426"/>
                  <a:pt x="1402472" y="1203032"/>
                  <a:pt x="1419892" y="1191147"/>
                </a:cubicBezTo>
                <a:close/>
                <a:moveTo>
                  <a:pt x="6968470" y="1179946"/>
                </a:moveTo>
                <a:cubicBezTo>
                  <a:pt x="6983255" y="1174867"/>
                  <a:pt x="6982471" y="1201660"/>
                  <a:pt x="6991523" y="1208337"/>
                </a:cubicBezTo>
                <a:cubicBezTo>
                  <a:pt x="6982537" y="1222149"/>
                  <a:pt x="6970685" y="1214394"/>
                  <a:pt x="6952322" y="1213417"/>
                </a:cubicBezTo>
                <a:cubicBezTo>
                  <a:pt x="6950756" y="1191438"/>
                  <a:pt x="6963849" y="1192286"/>
                  <a:pt x="6968470" y="1179946"/>
                </a:cubicBezTo>
                <a:close/>
                <a:moveTo>
                  <a:pt x="1519362" y="1162692"/>
                </a:moveTo>
                <a:cubicBezTo>
                  <a:pt x="1516593" y="1206351"/>
                  <a:pt x="1493184" y="1173793"/>
                  <a:pt x="1472182" y="1184441"/>
                </a:cubicBezTo>
                <a:cubicBezTo>
                  <a:pt x="1479897" y="1158914"/>
                  <a:pt x="1501324" y="1181706"/>
                  <a:pt x="1519362" y="1162692"/>
                </a:cubicBezTo>
                <a:close/>
                <a:moveTo>
                  <a:pt x="2065308" y="1160225"/>
                </a:moveTo>
                <a:cubicBezTo>
                  <a:pt x="2070880" y="1163635"/>
                  <a:pt x="2076325" y="1173387"/>
                  <a:pt x="2076130" y="1185646"/>
                </a:cubicBezTo>
                <a:cubicBezTo>
                  <a:pt x="2062976" y="1193165"/>
                  <a:pt x="2066918" y="1165362"/>
                  <a:pt x="2053730" y="1172846"/>
                </a:cubicBezTo>
                <a:cubicBezTo>
                  <a:pt x="2054038" y="1159746"/>
                  <a:pt x="2059736" y="1156815"/>
                  <a:pt x="2065308" y="1160225"/>
                </a:cubicBezTo>
                <a:close/>
                <a:moveTo>
                  <a:pt x="1710118" y="1145819"/>
                </a:moveTo>
                <a:cubicBezTo>
                  <a:pt x="1721269" y="1146804"/>
                  <a:pt x="1731398" y="1173954"/>
                  <a:pt x="1743047" y="1173271"/>
                </a:cubicBezTo>
                <a:cubicBezTo>
                  <a:pt x="1737578" y="1190006"/>
                  <a:pt x="1727743" y="1167541"/>
                  <a:pt x="1717259" y="1184438"/>
                </a:cubicBezTo>
                <a:cubicBezTo>
                  <a:pt x="1727255" y="1163895"/>
                  <a:pt x="1712669" y="1151100"/>
                  <a:pt x="1698537" y="1155563"/>
                </a:cubicBezTo>
                <a:cubicBezTo>
                  <a:pt x="1702574" y="1148074"/>
                  <a:pt x="1706403" y="1145494"/>
                  <a:pt x="1710118" y="1145819"/>
                </a:cubicBezTo>
                <a:close/>
                <a:moveTo>
                  <a:pt x="1759196" y="1139997"/>
                </a:moveTo>
                <a:cubicBezTo>
                  <a:pt x="1759261" y="1179036"/>
                  <a:pt x="1748063" y="1154978"/>
                  <a:pt x="1737740" y="1150580"/>
                </a:cubicBezTo>
                <a:cubicBezTo>
                  <a:pt x="1736307" y="1133681"/>
                  <a:pt x="1753043" y="1145045"/>
                  <a:pt x="1759196" y="1139997"/>
                </a:cubicBezTo>
                <a:close/>
                <a:moveTo>
                  <a:pt x="6504497" y="1066901"/>
                </a:moveTo>
                <a:cubicBezTo>
                  <a:pt x="6501437" y="1086667"/>
                  <a:pt x="6498344" y="1128373"/>
                  <a:pt x="6507591" y="1144782"/>
                </a:cubicBezTo>
                <a:cubicBezTo>
                  <a:pt x="6515795" y="1121766"/>
                  <a:pt x="6537285" y="1135144"/>
                  <a:pt x="6546143" y="1124240"/>
                </a:cubicBezTo>
                <a:cubicBezTo>
                  <a:pt x="6552326" y="1154811"/>
                  <a:pt x="6520645" y="1143805"/>
                  <a:pt x="6499127" y="1153672"/>
                </a:cubicBezTo>
                <a:cubicBezTo>
                  <a:pt x="6501209" y="1099103"/>
                  <a:pt x="6493233" y="1060815"/>
                  <a:pt x="6448495" y="1089662"/>
                </a:cubicBezTo>
                <a:cubicBezTo>
                  <a:pt x="6464318" y="1064753"/>
                  <a:pt x="6487535" y="1071884"/>
                  <a:pt x="6504497" y="1066901"/>
                </a:cubicBezTo>
                <a:close/>
                <a:moveTo>
                  <a:pt x="5900483" y="1065680"/>
                </a:moveTo>
                <a:lnTo>
                  <a:pt x="5899887" y="1071955"/>
                </a:lnTo>
                <a:cubicBezTo>
                  <a:pt x="5899077" y="1073135"/>
                  <a:pt x="5897798" y="1073607"/>
                  <a:pt x="5896479" y="1074000"/>
                </a:cubicBezTo>
                <a:lnTo>
                  <a:pt x="5896480" y="1074037"/>
                </a:lnTo>
                <a:lnTo>
                  <a:pt x="5899886" y="1071994"/>
                </a:lnTo>
                <a:cubicBezTo>
                  <a:pt x="5900696" y="1070813"/>
                  <a:pt x="5901038" y="1068924"/>
                  <a:pt x="5900484" y="1065699"/>
                </a:cubicBezTo>
                <a:close/>
                <a:moveTo>
                  <a:pt x="2368486" y="1054338"/>
                </a:moveTo>
                <a:cubicBezTo>
                  <a:pt x="2371057" y="1060356"/>
                  <a:pt x="2373532" y="1066445"/>
                  <a:pt x="2373791" y="1077191"/>
                </a:cubicBezTo>
                <a:cubicBezTo>
                  <a:pt x="2353312" y="1081846"/>
                  <a:pt x="2334395" y="1103202"/>
                  <a:pt x="2317464" y="1092166"/>
                </a:cubicBezTo>
                <a:cubicBezTo>
                  <a:pt x="2317789" y="1082951"/>
                  <a:pt x="2325149" y="1084677"/>
                  <a:pt x="2330194" y="1082724"/>
                </a:cubicBezTo>
                <a:cubicBezTo>
                  <a:pt x="2330748" y="1076017"/>
                  <a:pt x="2328208" y="1075593"/>
                  <a:pt x="2325572" y="1075494"/>
                </a:cubicBezTo>
                <a:cubicBezTo>
                  <a:pt x="2332768" y="1062996"/>
                  <a:pt x="2366955" y="1101217"/>
                  <a:pt x="2359793" y="1055508"/>
                </a:cubicBezTo>
                <a:cubicBezTo>
                  <a:pt x="2362658" y="1055119"/>
                  <a:pt x="2365587" y="1054788"/>
                  <a:pt x="2368486" y="1054338"/>
                </a:cubicBezTo>
                <a:close/>
                <a:moveTo>
                  <a:pt x="5869433" y="1053954"/>
                </a:moveTo>
                <a:lnTo>
                  <a:pt x="5869422" y="1053984"/>
                </a:lnTo>
                <a:cubicBezTo>
                  <a:pt x="5881174" y="1060560"/>
                  <a:pt x="5885310" y="1083024"/>
                  <a:pt x="5897096" y="1089601"/>
                </a:cubicBezTo>
                <a:lnTo>
                  <a:pt x="5897094" y="1089559"/>
                </a:lnTo>
                <a:lnTo>
                  <a:pt x="5883247" y="1071753"/>
                </a:lnTo>
                <a:close/>
                <a:moveTo>
                  <a:pt x="5868502" y="1030500"/>
                </a:moveTo>
                <a:lnTo>
                  <a:pt x="5868478" y="1030532"/>
                </a:lnTo>
                <a:lnTo>
                  <a:pt x="5876249" y="1031093"/>
                </a:lnTo>
                <a:lnTo>
                  <a:pt x="5876254" y="1031057"/>
                </a:lnTo>
                <a:close/>
                <a:moveTo>
                  <a:pt x="6670959" y="993140"/>
                </a:moveTo>
                <a:cubicBezTo>
                  <a:pt x="6678254" y="993122"/>
                  <a:pt x="6651721" y="995711"/>
                  <a:pt x="6646911" y="1017348"/>
                </a:cubicBezTo>
                <a:cubicBezTo>
                  <a:pt x="6642775" y="1011844"/>
                  <a:pt x="6636721" y="1010218"/>
                  <a:pt x="6629167" y="1011844"/>
                </a:cubicBezTo>
                <a:cubicBezTo>
                  <a:pt x="6615948" y="1023758"/>
                  <a:pt x="6643035" y="995694"/>
                  <a:pt x="6650329" y="993416"/>
                </a:cubicBezTo>
                <a:cubicBezTo>
                  <a:pt x="6662336" y="993440"/>
                  <a:pt x="6668527" y="993146"/>
                  <a:pt x="6670959" y="993140"/>
                </a:cubicBezTo>
                <a:close/>
                <a:moveTo>
                  <a:pt x="6610834" y="990555"/>
                </a:moveTo>
                <a:cubicBezTo>
                  <a:pt x="6616208" y="999210"/>
                  <a:pt x="6616891" y="1017577"/>
                  <a:pt x="6617052" y="1036880"/>
                </a:cubicBezTo>
                <a:cubicBezTo>
                  <a:pt x="6593579" y="1044020"/>
                  <a:pt x="6566293" y="1024510"/>
                  <a:pt x="6542721" y="1038546"/>
                </a:cubicBezTo>
                <a:cubicBezTo>
                  <a:pt x="6550729" y="985957"/>
                  <a:pt x="6596542" y="1021159"/>
                  <a:pt x="6610834" y="990555"/>
                </a:cubicBezTo>
                <a:close/>
                <a:moveTo>
                  <a:pt x="6383132" y="988397"/>
                </a:moveTo>
                <a:lnTo>
                  <a:pt x="6376829" y="1002349"/>
                </a:lnTo>
                <a:cubicBezTo>
                  <a:pt x="6369128" y="1007200"/>
                  <a:pt x="6356606" y="1004745"/>
                  <a:pt x="6352217" y="1004755"/>
                </a:cubicBezTo>
                <a:lnTo>
                  <a:pt x="6352231" y="1004792"/>
                </a:lnTo>
                <a:lnTo>
                  <a:pt x="6363281" y="1005405"/>
                </a:lnTo>
                <a:cubicBezTo>
                  <a:pt x="6372565" y="1005417"/>
                  <a:pt x="6383504" y="1003011"/>
                  <a:pt x="6383145" y="988408"/>
                </a:cubicBezTo>
                <a:close/>
                <a:moveTo>
                  <a:pt x="6755169" y="987882"/>
                </a:moveTo>
                <a:cubicBezTo>
                  <a:pt x="6770863" y="1003508"/>
                  <a:pt x="6747879" y="1019756"/>
                  <a:pt x="6738926" y="1021320"/>
                </a:cubicBezTo>
                <a:cubicBezTo>
                  <a:pt x="6738143" y="1000609"/>
                  <a:pt x="6750254" y="999830"/>
                  <a:pt x="6755169" y="987882"/>
                </a:cubicBezTo>
                <a:close/>
                <a:moveTo>
                  <a:pt x="6335003" y="986738"/>
                </a:moveTo>
                <a:lnTo>
                  <a:pt x="6334991" y="986744"/>
                </a:lnTo>
                <a:cubicBezTo>
                  <a:pt x="6335770" y="1000028"/>
                  <a:pt x="6349967" y="1027443"/>
                  <a:pt x="6353354" y="1007878"/>
                </a:cubicBezTo>
                <a:lnTo>
                  <a:pt x="6353345" y="1007854"/>
                </a:lnTo>
                <a:lnTo>
                  <a:pt x="6349165" y="1014661"/>
                </a:lnTo>
                <a:cubicBezTo>
                  <a:pt x="6347346" y="1014636"/>
                  <a:pt x="6345229" y="1012629"/>
                  <a:pt x="6343194" y="1009595"/>
                </a:cubicBezTo>
                <a:close/>
                <a:moveTo>
                  <a:pt x="2181875" y="979606"/>
                </a:moveTo>
                <a:cubicBezTo>
                  <a:pt x="2188623" y="976586"/>
                  <a:pt x="2196195" y="977577"/>
                  <a:pt x="2199271" y="981890"/>
                </a:cubicBezTo>
                <a:cubicBezTo>
                  <a:pt x="2195723" y="998301"/>
                  <a:pt x="2183219" y="1000902"/>
                  <a:pt x="2169415" y="1001424"/>
                </a:cubicBezTo>
                <a:cubicBezTo>
                  <a:pt x="2169203" y="989679"/>
                  <a:pt x="2175127" y="982630"/>
                  <a:pt x="2181875" y="979606"/>
                </a:cubicBezTo>
                <a:close/>
                <a:moveTo>
                  <a:pt x="2393221" y="977963"/>
                </a:moveTo>
                <a:cubicBezTo>
                  <a:pt x="2397039" y="973677"/>
                  <a:pt x="2404902" y="973701"/>
                  <a:pt x="2413612" y="978079"/>
                </a:cubicBezTo>
                <a:cubicBezTo>
                  <a:pt x="2400817" y="991430"/>
                  <a:pt x="2412084" y="1001813"/>
                  <a:pt x="2406416" y="1018162"/>
                </a:cubicBezTo>
                <a:cubicBezTo>
                  <a:pt x="2393621" y="1000448"/>
                  <a:pt x="2384764" y="1033230"/>
                  <a:pt x="2367539" y="1031016"/>
                </a:cubicBezTo>
                <a:cubicBezTo>
                  <a:pt x="2360279" y="999146"/>
                  <a:pt x="2316521" y="1013829"/>
                  <a:pt x="2314959" y="1029847"/>
                </a:cubicBezTo>
                <a:cubicBezTo>
                  <a:pt x="2307240" y="1031767"/>
                  <a:pt x="2305418" y="1021484"/>
                  <a:pt x="2297245" y="1024247"/>
                </a:cubicBezTo>
                <a:cubicBezTo>
                  <a:pt x="2321990" y="981854"/>
                  <a:pt x="2367638" y="1006964"/>
                  <a:pt x="2397104" y="1003702"/>
                </a:cubicBezTo>
                <a:cubicBezTo>
                  <a:pt x="2389632" y="990845"/>
                  <a:pt x="2389403" y="982244"/>
                  <a:pt x="2393221" y="977963"/>
                </a:cubicBezTo>
                <a:close/>
                <a:moveTo>
                  <a:pt x="2299028" y="971658"/>
                </a:moveTo>
                <a:cubicBezTo>
                  <a:pt x="2303704" y="968569"/>
                  <a:pt x="2309451" y="969749"/>
                  <a:pt x="2312804" y="975279"/>
                </a:cubicBezTo>
                <a:cubicBezTo>
                  <a:pt x="2309581" y="987233"/>
                  <a:pt x="2302484" y="993417"/>
                  <a:pt x="2291675" y="993647"/>
                </a:cubicBezTo>
                <a:cubicBezTo>
                  <a:pt x="2290746" y="982102"/>
                  <a:pt x="2294352" y="974746"/>
                  <a:pt x="2299028" y="971658"/>
                </a:cubicBezTo>
                <a:close/>
                <a:moveTo>
                  <a:pt x="6834079" y="962097"/>
                </a:moveTo>
                <a:cubicBezTo>
                  <a:pt x="6840187" y="963968"/>
                  <a:pt x="6846729" y="968411"/>
                  <a:pt x="6850606" y="967889"/>
                </a:cubicBezTo>
                <a:cubicBezTo>
                  <a:pt x="6846309" y="989483"/>
                  <a:pt x="6827877" y="970721"/>
                  <a:pt x="6820163" y="971730"/>
                </a:cubicBezTo>
                <a:cubicBezTo>
                  <a:pt x="6822295" y="960924"/>
                  <a:pt x="6827970" y="960222"/>
                  <a:pt x="6834079" y="962097"/>
                </a:cubicBezTo>
                <a:close/>
                <a:moveTo>
                  <a:pt x="1791236" y="955715"/>
                </a:moveTo>
                <a:cubicBezTo>
                  <a:pt x="1803187" y="977069"/>
                  <a:pt x="1775444" y="999016"/>
                  <a:pt x="1762649" y="1006376"/>
                </a:cubicBezTo>
                <a:cubicBezTo>
                  <a:pt x="1765353" y="978828"/>
                  <a:pt x="1791107" y="987100"/>
                  <a:pt x="1791236" y="955715"/>
                </a:cubicBezTo>
                <a:close/>
                <a:moveTo>
                  <a:pt x="6351129" y="953330"/>
                </a:moveTo>
                <a:lnTo>
                  <a:pt x="6342777" y="969726"/>
                </a:lnTo>
                <a:lnTo>
                  <a:pt x="6329658" y="963758"/>
                </a:lnTo>
                <a:lnTo>
                  <a:pt x="6329652" y="963791"/>
                </a:lnTo>
                <a:cubicBezTo>
                  <a:pt x="6335640" y="973818"/>
                  <a:pt x="6351498" y="973164"/>
                  <a:pt x="6351140" y="953342"/>
                </a:cubicBezTo>
                <a:close/>
                <a:moveTo>
                  <a:pt x="6867471" y="950111"/>
                </a:moveTo>
                <a:cubicBezTo>
                  <a:pt x="6878704" y="953793"/>
                  <a:pt x="6897556" y="1002174"/>
                  <a:pt x="6873983" y="1004094"/>
                </a:cubicBezTo>
                <a:cubicBezTo>
                  <a:pt x="6876328" y="976613"/>
                  <a:pt x="6866234" y="974956"/>
                  <a:pt x="6867471" y="950111"/>
                </a:cubicBezTo>
                <a:close/>
                <a:moveTo>
                  <a:pt x="5842153" y="949584"/>
                </a:moveTo>
                <a:cubicBezTo>
                  <a:pt x="5840966" y="948991"/>
                  <a:pt x="5840020" y="950487"/>
                  <a:pt x="5839238" y="955943"/>
                </a:cubicBezTo>
                <a:lnTo>
                  <a:pt x="5835123" y="951468"/>
                </a:lnTo>
                <a:lnTo>
                  <a:pt x="5835112" y="951490"/>
                </a:lnTo>
                <a:cubicBezTo>
                  <a:pt x="5834922" y="953238"/>
                  <a:pt x="5835958" y="954690"/>
                  <a:pt x="5839238" y="955976"/>
                </a:cubicBezTo>
                <a:cubicBezTo>
                  <a:pt x="5842366" y="934161"/>
                  <a:pt x="5848126" y="975673"/>
                  <a:pt x="5861348" y="960928"/>
                </a:cubicBezTo>
                <a:lnTo>
                  <a:pt x="5861338" y="960895"/>
                </a:lnTo>
                <a:lnTo>
                  <a:pt x="5852755" y="963272"/>
                </a:lnTo>
                <a:cubicBezTo>
                  <a:pt x="5847859" y="960320"/>
                  <a:pt x="5844526" y="950773"/>
                  <a:pt x="5842153" y="949584"/>
                </a:cubicBezTo>
                <a:close/>
                <a:moveTo>
                  <a:pt x="2210179" y="925727"/>
                </a:moveTo>
                <a:cubicBezTo>
                  <a:pt x="2214476" y="930870"/>
                  <a:pt x="2217310" y="939044"/>
                  <a:pt x="2219849" y="947966"/>
                </a:cubicBezTo>
                <a:cubicBezTo>
                  <a:pt x="2223203" y="943371"/>
                  <a:pt x="2226556" y="938946"/>
                  <a:pt x="2232579" y="938490"/>
                </a:cubicBezTo>
                <a:cubicBezTo>
                  <a:pt x="2237888" y="961348"/>
                  <a:pt x="2223497" y="953598"/>
                  <a:pt x="2215778" y="956367"/>
                </a:cubicBezTo>
                <a:cubicBezTo>
                  <a:pt x="2212066" y="949886"/>
                  <a:pt x="2210408" y="939270"/>
                  <a:pt x="2210179" y="925727"/>
                </a:cubicBezTo>
                <a:close/>
                <a:moveTo>
                  <a:pt x="5842366" y="924199"/>
                </a:moveTo>
                <a:lnTo>
                  <a:pt x="5842791" y="936363"/>
                </a:lnTo>
                <a:lnTo>
                  <a:pt x="5842792" y="936358"/>
                </a:lnTo>
                <a:lnTo>
                  <a:pt x="5842367" y="924200"/>
                </a:lnTo>
                <a:close/>
                <a:moveTo>
                  <a:pt x="6345540" y="922700"/>
                </a:moveTo>
                <a:lnTo>
                  <a:pt x="6345537" y="922701"/>
                </a:lnTo>
                <a:lnTo>
                  <a:pt x="6344300" y="935314"/>
                </a:lnTo>
                <a:cubicBezTo>
                  <a:pt x="6342676" y="937667"/>
                  <a:pt x="6340119" y="938586"/>
                  <a:pt x="6337467" y="939368"/>
                </a:cubicBezTo>
                <a:lnTo>
                  <a:pt x="6337489" y="939388"/>
                </a:lnTo>
                <a:lnTo>
                  <a:pt x="6344299" y="935350"/>
                </a:lnTo>
                <a:cubicBezTo>
                  <a:pt x="6345923" y="932998"/>
                  <a:pt x="6346615" y="929211"/>
                  <a:pt x="6345540" y="922700"/>
                </a:cubicBezTo>
                <a:close/>
                <a:moveTo>
                  <a:pt x="1877030" y="913323"/>
                </a:moveTo>
                <a:cubicBezTo>
                  <a:pt x="1886796" y="919049"/>
                  <a:pt x="1892104" y="955259"/>
                  <a:pt x="1874295" y="952847"/>
                </a:cubicBezTo>
                <a:cubicBezTo>
                  <a:pt x="1869868" y="931292"/>
                  <a:pt x="1879634" y="931943"/>
                  <a:pt x="1877030" y="913323"/>
                </a:cubicBezTo>
                <a:close/>
                <a:moveTo>
                  <a:pt x="6358311" y="913203"/>
                </a:moveTo>
                <a:lnTo>
                  <a:pt x="6358304" y="913230"/>
                </a:lnTo>
                <a:cubicBezTo>
                  <a:pt x="6367031" y="923286"/>
                  <a:pt x="6372012" y="941194"/>
                  <a:pt x="6385685" y="941031"/>
                </a:cubicBezTo>
                <a:lnTo>
                  <a:pt x="6385680" y="940990"/>
                </a:lnTo>
                <a:lnTo>
                  <a:pt x="6370140" y="930927"/>
                </a:lnTo>
                <a:close/>
                <a:moveTo>
                  <a:pt x="1723413" y="901600"/>
                </a:moveTo>
                <a:cubicBezTo>
                  <a:pt x="1709836" y="921916"/>
                  <a:pt x="1710848" y="964958"/>
                  <a:pt x="1705409" y="997971"/>
                </a:cubicBezTo>
                <a:cubicBezTo>
                  <a:pt x="1703553" y="1009467"/>
                  <a:pt x="1697820" y="895576"/>
                  <a:pt x="1723413" y="901600"/>
                </a:cubicBezTo>
                <a:close/>
                <a:moveTo>
                  <a:pt x="6274625" y="900363"/>
                </a:moveTo>
                <a:cubicBezTo>
                  <a:pt x="6291101" y="921655"/>
                  <a:pt x="6266485" y="940929"/>
                  <a:pt x="6249749" y="934907"/>
                </a:cubicBezTo>
                <a:cubicBezTo>
                  <a:pt x="6253427" y="900039"/>
                  <a:pt x="6271500" y="932922"/>
                  <a:pt x="6274625" y="900363"/>
                </a:cubicBezTo>
                <a:close/>
                <a:moveTo>
                  <a:pt x="5884661" y="887472"/>
                </a:moveTo>
                <a:cubicBezTo>
                  <a:pt x="5898369" y="878743"/>
                  <a:pt x="5891693" y="912441"/>
                  <a:pt x="5903025" y="908602"/>
                </a:cubicBezTo>
                <a:cubicBezTo>
                  <a:pt x="5901039" y="937025"/>
                  <a:pt x="5882966" y="922243"/>
                  <a:pt x="5876878" y="911957"/>
                </a:cubicBezTo>
                <a:cubicBezTo>
                  <a:pt x="5880361" y="905251"/>
                  <a:pt x="5878639" y="890337"/>
                  <a:pt x="5884661" y="887472"/>
                </a:cubicBezTo>
                <a:close/>
                <a:moveTo>
                  <a:pt x="2239091" y="882848"/>
                </a:moveTo>
                <a:cubicBezTo>
                  <a:pt x="2253581" y="892323"/>
                  <a:pt x="2264065" y="910031"/>
                  <a:pt x="2283892" y="908439"/>
                </a:cubicBezTo>
                <a:cubicBezTo>
                  <a:pt x="2283403" y="924619"/>
                  <a:pt x="2264684" y="912701"/>
                  <a:pt x="2267385" y="934059"/>
                </a:cubicBezTo>
                <a:cubicBezTo>
                  <a:pt x="2260873" y="922239"/>
                  <a:pt x="2254067" y="910978"/>
                  <a:pt x="2248372" y="897272"/>
                </a:cubicBezTo>
                <a:cubicBezTo>
                  <a:pt x="2243388" y="899157"/>
                  <a:pt x="2245309" y="911889"/>
                  <a:pt x="2244984" y="921297"/>
                </a:cubicBezTo>
                <a:cubicBezTo>
                  <a:pt x="2238407" y="912441"/>
                  <a:pt x="2233947" y="892748"/>
                  <a:pt x="2239091" y="882848"/>
                </a:cubicBezTo>
                <a:close/>
                <a:moveTo>
                  <a:pt x="6299548" y="865766"/>
                </a:moveTo>
                <a:lnTo>
                  <a:pt x="6299533" y="865787"/>
                </a:lnTo>
                <a:cubicBezTo>
                  <a:pt x="6307576" y="871815"/>
                  <a:pt x="6311484" y="886174"/>
                  <a:pt x="6326230" y="878191"/>
                </a:cubicBezTo>
                <a:lnTo>
                  <a:pt x="6326226" y="878157"/>
                </a:lnTo>
                <a:lnTo>
                  <a:pt x="6316970" y="880430"/>
                </a:lnTo>
                <a:cubicBezTo>
                  <a:pt x="6314404" y="880112"/>
                  <a:pt x="6312282" y="878878"/>
                  <a:pt x="6310369" y="877204"/>
                </a:cubicBezTo>
                <a:close/>
                <a:moveTo>
                  <a:pt x="5949356" y="863574"/>
                </a:moveTo>
                <a:cubicBezTo>
                  <a:pt x="5954436" y="866534"/>
                  <a:pt x="5953133" y="916189"/>
                  <a:pt x="5958668" y="877930"/>
                </a:cubicBezTo>
                <a:cubicBezTo>
                  <a:pt x="5975988" y="883173"/>
                  <a:pt x="5959316" y="916059"/>
                  <a:pt x="5947140" y="918661"/>
                </a:cubicBezTo>
                <a:cubicBezTo>
                  <a:pt x="5952675" y="893365"/>
                  <a:pt x="5948966" y="880762"/>
                  <a:pt x="5932554" y="881353"/>
                </a:cubicBezTo>
                <a:cubicBezTo>
                  <a:pt x="5928582" y="860606"/>
                  <a:pt x="5953294" y="884316"/>
                  <a:pt x="5949356" y="863574"/>
                </a:cubicBezTo>
                <a:close/>
                <a:moveTo>
                  <a:pt x="6184525" y="839028"/>
                </a:moveTo>
                <a:lnTo>
                  <a:pt x="6184411" y="839215"/>
                </a:lnTo>
                <a:lnTo>
                  <a:pt x="6177887" y="847958"/>
                </a:lnTo>
                <a:lnTo>
                  <a:pt x="6177763" y="848197"/>
                </a:lnTo>
                <a:lnTo>
                  <a:pt x="6175387" y="850442"/>
                </a:lnTo>
                <a:cubicBezTo>
                  <a:pt x="6173851" y="852324"/>
                  <a:pt x="6172671" y="854746"/>
                  <a:pt x="6172385" y="858555"/>
                </a:cubicBezTo>
                <a:lnTo>
                  <a:pt x="6167198" y="849060"/>
                </a:lnTo>
                <a:lnTo>
                  <a:pt x="6167195" y="849086"/>
                </a:lnTo>
                <a:cubicBezTo>
                  <a:pt x="6167738" y="853179"/>
                  <a:pt x="6169374" y="856700"/>
                  <a:pt x="6172385" y="858586"/>
                </a:cubicBezTo>
                <a:lnTo>
                  <a:pt x="6177763" y="848197"/>
                </a:lnTo>
                <a:lnTo>
                  <a:pt x="6180515" y="845601"/>
                </a:lnTo>
                <a:lnTo>
                  <a:pt x="6184411" y="839215"/>
                </a:lnTo>
                <a:lnTo>
                  <a:pt x="6184526" y="839061"/>
                </a:lnTo>
                <a:close/>
                <a:moveTo>
                  <a:pt x="5877863" y="825680"/>
                </a:moveTo>
                <a:lnTo>
                  <a:pt x="5877854" y="825710"/>
                </a:lnTo>
                <a:cubicBezTo>
                  <a:pt x="5889087" y="840657"/>
                  <a:pt x="5887525" y="835738"/>
                  <a:pt x="5904227" y="830136"/>
                </a:cubicBezTo>
                <a:lnTo>
                  <a:pt x="5904222" y="830103"/>
                </a:lnTo>
                <a:lnTo>
                  <a:pt x="5888991" y="835591"/>
                </a:lnTo>
                <a:close/>
                <a:moveTo>
                  <a:pt x="6428951" y="794758"/>
                </a:moveTo>
                <a:cubicBezTo>
                  <a:pt x="6437535" y="795827"/>
                  <a:pt x="6446050" y="803355"/>
                  <a:pt x="6446313" y="815776"/>
                </a:cubicBezTo>
                <a:cubicBezTo>
                  <a:pt x="6435731" y="812425"/>
                  <a:pt x="6425995" y="807118"/>
                  <a:pt x="6411180" y="812489"/>
                </a:cubicBezTo>
                <a:cubicBezTo>
                  <a:pt x="6411717" y="799075"/>
                  <a:pt x="6420369" y="793687"/>
                  <a:pt x="6428951" y="794758"/>
                </a:cubicBezTo>
                <a:close/>
                <a:moveTo>
                  <a:pt x="6006559" y="762253"/>
                </a:moveTo>
                <a:cubicBezTo>
                  <a:pt x="6021409" y="772116"/>
                  <a:pt x="5998290" y="782533"/>
                  <a:pt x="6003759" y="801875"/>
                </a:cubicBezTo>
                <a:cubicBezTo>
                  <a:pt x="5990510" y="765643"/>
                  <a:pt x="5979537" y="796276"/>
                  <a:pt x="5960196" y="807345"/>
                </a:cubicBezTo>
                <a:cubicBezTo>
                  <a:pt x="5965406" y="776446"/>
                  <a:pt x="5992851" y="780060"/>
                  <a:pt x="6006559" y="762253"/>
                </a:cubicBezTo>
                <a:close/>
                <a:moveTo>
                  <a:pt x="6062680" y="756527"/>
                </a:moveTo>
                <a:cubicBezTo>
                  <a:pt x="6073123" y="749545"/>
                  <a:pt x="6090885" y="783833"/>
                  <a:pt x="6095548" y="797899"/>
                </a:cubicBezTo>
                <a:cubicBezTo>
                  <a:pt x="6111371" y="761012"/>
                  <a:pt x="6105966" y="816232"/>
                  <a:pt x="6126934" y="817406"/>
                </a:cubicBezTo>
                <a:cubicBezTo>
                  <a:pt x="6108995" y="826065"/>
                  <a:pt x="6076856" y="791680"/>
                  <a:pt x="6055434" y="779537"/>
                </a:cubicBezTo>
                <a:cubicBezTo>
                  <a:pt x="6056530" y="765770"/>
                  <a:pt x="6059200" y="758853"/>
                  <a:pt x="6062680" y="756527"/>
                </a:cubicBezTo>
                <a:close/>
                <a:moveTo>
                  <a:pt x="1765743" y="755213"/>
                </a:moveTo>
                <a:cubicBezTo>
                  <a:pt x="1776062" y="785593"/>
                  <a:pt x="1746043" y="771363"/>
                  <a:pt x="1731846" y="783018"/>
                </a:cubicBezTo>
                <a:cubicBezTo>
                  <a:pt x="1733897" y="776477"/>
                  <a:pt x="1735918" y="769803"/>
                  <a:pt x="1735299" y="759122"/>
                </a:cubicBezTo>
                <a:cubicBezTo>
                  <a:pt x="1743048" y="758077"/>
                  <a:pt x="1761442" y="776933"/>
                  <a:pt x="1765743" y="755213"/>
                </a:cubicBezTo>
                <a:close/>
                <a:moveTo>
                  <a:pt x="6137125" y="745569"/>
                </a:moveTo>
                <a:cubicBezTo>
                  <a:pt x="6125989" y="789764"/>
                  <a:pt x="6162455" y="781981"/>
                  <a:pt x="6178508" y="795168"/>
                </a:cubicBezTo>
                <a:cubicBezTo>
                  <a:pt x="6184531" y="791651"/>
                  <a:pt x="6178378" y="781398"/>
                  <a:pt x="6173558" y="780126"/>
                </a:cubicBezTo>
                <a:cubicBezTo>
                  <a:pt x="6183912" y="756615"/>
                  <a:pt x="6193483" y="806042"/>
                  <a:pt x="6205273" y="807410"/>
                </a:cubicBezTo>
                <a:cubicBezTo>
                  <a:pt x="6198239" y="815778"/>
                  <a:pt x="6192704" y="834922"/>
                  <a:pt x="6206511" y="838602"/>
                </a:cubicBezTo>
                <a:cubicBezTo>
                  <a:pt x="6200713" y="851464"/>
                  <a:pt x="6190229" y="857127"/>
                  <a:pt x="6176651" y="858066"/>
                </a:cubicBezTo>
                <a:cubicBezTo>
                  <a:pt x="6179257" y="864062"/>
                  <a:pt x="6181731" y="870118"/>
                  <a:pt x="6181961" y="880895"/>
                </a:cubicBezTo>
                <a:cubicBezTo>
                  <a:pt x="6189775" y="881642"/>
                  <a:pt x="6203448" y="870217"/>
                  <a:pt x="6199999" y="894278"/>
                </a:cubicBezTo>
                <a:cubicBezTo>
                  <a:pt x="6206867" y="892748"/>
                  <a:pt x="6216797" y="895840"/>
                  <a:pt x="6217125" y="884220"/>
                </a:cubicBezTo>
                <a:cubicBezTo>
                  <a:pt x="6222269" y="898870"/>
                  <a:pt x="6227055" y="914266"/>
                  <a:pt x="6232035" y="929310"/>
                </a:cubicBezTo>
                <a:cubicBezTo>
                  <a:pt x="6224481" y="945652"/>
                  <a:pt x="6216181" y="933798"/>
                  <a:pt x="6205892" y="932662"/>
                </a:cubicBezTo>
                <a:cubicBezTo>
                  <a:pt x="6211915" y="895095"/>
                  <a:pt x="6202993" y="925693"/>
                  <a:pt x="6191631" y="903199"/>
                </a:cubicBezTo>
                <a:cubicBezTo>
                  <a:pt x="6188896" y="925727"/>
                  <a:pt x="6198533" y="922633"/>
                  <a:pt x="6197524" y="941614"/>
                </a:cubicBezTo>
                <a:cubicBezTo>
                  <a:pt x="6184890" y="945228"/>
                  <a:pt x="6181926" y="928820"/>
                  <a:pt x="6174861" y="921007"/>
                </a:cubicBezTo>
                <a:cubicBezTo>
                  <a:pt x="6176327" y="911108"/>
                  <a:pt x="6179779" y="904237"/>
                  <a:pt x="6187265" y="903748"/>
                </a:cubicBezTo>
                <a:cubicBezTo>
                  <a:pt x="6181341" y="879332"/>
                  <a:pt x="6169555" y="867252"/>
                  <a:pt x="6154836" y="860803"/>
                </a:cubicBezTo>
                <a:cubicBezTo>
                  <a:pt x="6148717" y="871522"/>
                  <a:pt x="6143019" y="894311"/>
                  <a:pt x="6133738" y="879199"/>
                </a:cubicBezTo>
                <a:cubicBezTo>
                  <a:pt x="6136182" y="852308"/>
                  <a:pt x="6162780" y="862921"/>
                  <a:pt x="6149301" y="830199"/>
                </a:cubicBezTo>
                <a:cubicBezTo>
                  <a:pt x="6156237" y="827110"/>
                  <a:pt x="6157051" y="836649"/>
                  <a:pt x="6162619" y="836388"/>
                </a:cubicBezTo>
                <a:cubicBezTo>
                  <a:pt x="6172290" y="823333"/>
                  <a:pt x="6168513" y="816397"/>
                  <a:pt x="6165453" y="796762"/>
                </a:cubicBezTo>
                <a:cubicBezTo>
                  <a:pt x="6155000" y="822160"/>
                  <a:pt x="6132141" y="795005"/>
                  <a:pt x="6136182" y="831896"/>
                </a:cubicBezTo>
                <a:cubicBezTo>
                  <a:pt x="6130190" y="827562"/>
                  <a:pt x="6127421" y="816232"/>
                  <a:pt x="6126249" y="801777"/>
                </a:cubicBezTo>
                <a:cubicBezTo>
                  <a:pt x="6132470" y="801681"/>
                  <a:pt x="6138653" y="801518"/>
                  <a:pt x="6139013" y="792335"/>
                </a:cubicBezTo>
                <a:cubicBezTo>
                  <a:pt x="6137809" y="777977"/>
                  <a:pt x="6124101" y="789406"/>
                  <a:pt x="6121008" y="778953"/>
                </a:cubicBezTo>
                <a:cubicBezTo>
                  <a:pt x="6127096" y="769023"/>
                  <a:pt x="6124816" y="745894"/>
                  <a:pt x="6137125" y="745569"/>
                </a:cubicBezTo>
                <a:close/>
                <a:moveTo>
                  <a:pt x="6388892" y="743085"/>
                </a:moveTo>
                <a:cubicBezTo>
                  <a:pt x="6400390" y="740048"/>
                  <a:pt x="6412789" y="742658"/>
                  <a:pt x="6417722" y="756679"/>
                </a:cubicBezTo>
                <a:cubicBezTo>
                  <a:pt x="6395745" y="753033"/>
                  <a:pt x="6391804" y="761439"/>
                  <a:pt x="6365432" y="763396"/>
                </a:cubicBezTo>
                <a:cubicBezTo>
                  <a:pt x="6366782" y="754807"/>
                  <a:pt x="6377388" y="746117"/>
                  <a:pt x="6388892" y="743085"/>
                </a:cubicBezTo>
                <a:close/>
                <a:moveTo>
                  <a:pt x="6097079" y="727306"/>
                </a:moveTo>
                <a:cubicBezTo>
                  <a:pt x="6093985" y="734605"/>
                  <a:pt x="6093106" y="745439"/>
                  <a:pt x="6094016" y="758863"/>
                </a:cubicBezTo>
                <a:cubicBezTo>
                  <a:pt x="6073113" y="763132"/>
                  <a:pt x="6080798" y="724213"/>
                  <a:pt x="6097079" y="727306"/>
                </a:cubicBezTo>
                <a:close/>
                <a:moveTo>
                  <a:pt x="6086553" y="677089"/>
                </a:moveTo>
                <a:cubicBezTo>
                  <a:pt x="6089268" y="676738"/>
                  <a:pt x="6093342" y="677583"/>
                  <a:pt x="6099520" y="679872"/>
                </a:cubicBezTo>
                <a:cubicBezTo>
                  <a:pt x="6114724" y="692340"/>
                  <a:pt x="6074416" y="678992"/>
                  <a:pt x="6087733" y="712690"/>
                </a:cubicBezTo>
                <a:cubicBezTo>
                  <a:pt x="6083436" y="713341"/>
                  <a:pt x="6079040" y="713830"/>
                  <a:pt x="6074678" y="714413"/>
                </a:cubicBezTo>
                <a:cubicBezTo>
                  <a:pt x="6073602" y="707874"/>
                  <a:pt x="6076111" y="706797"/>
                  <a:pt x="6078716" y="706081"/>
                </a:cubicBezTo>
                <a:cubicBezTo>
                  <a:pt x="6082500" y="689989"/>
                  <a:pt x="6078410" y="678147"/>
                  <a:pt x="6086553" y="677089"/>
                </a:cubicBezTo>
                <a:close/>
                <a:moveTo>
                  <a:pt x="6006882" y="660394"/>
                </a:moveTo>
                <a:lnTo>
                  <a:pt x="6005083" y="672165"/>
                </a:lnTo>
                <a:cubicBezTo>
                  <a:pt x="6002500" y="675459"/>
                  <a:pt x="5997952" y="675711"/>
                  <a:pt x="5993936" y="676814"/>
                </a:cubicBezTo>
                <a:lnTo>
                  <a:pt x="5993519" y="677326"/>
                </a:lnTo>
                <a:lnTo>
                  <a:pt x="5990189" y="678385"/>
                </a:lnTo>
                <a:lnTo>
                  <a:pt x="5986038" y="686509"/>
                </a:lnTo>
                <a:lnTo>
                  <a:pt x="5985984" y="686574"/>
                </a:lnTo>
                <a:lnTo>
                  <a:pt x="5983399" y="680907"/>
                </a:lnTo>
                <a:lnTo>
                  <a:pt x="5983396" y="680944"/>
                </a:lnTo>
                <a:cubicBezTo>
                  <a:pt x="5983505" y="684406"/>
                  <a:pt x="5984193" y="686525"/>
                  <a:pt x="5985983" y="686615"/>
                </a:cubicBezTo>
                <a:lnTo>
                  <a:pt x="5986038" y="686509"/>
                </a:lnTo>
                <a:lnTo>
                  <a:pt x="5993519" y="677326"/>
                </a:lnTo>
                <a:lnTo>
                  <a:pt x="5998036" y="675890"/>
                </a:lnTo>
                <a:cubicBezTo>
                  <a:pt x="6003493" y="674599"/>
                  <a:pt x="6008417" y="672515"/>
                  <a:pt x="6006886" y="660401"/>
                </a:cubicBezTo>
                <a:close/>
                <a:moveTo>
                  <a:pt x="5983867" y="632015"/>
                </a:moveTo>
                <a:lnTo>
                  <a:pt x="5984279" y="667192"/>
                </a:lnTo>
                <a:lnTo>
                  <a:pt x="5984280" y="667174"/>
                </a:lnTo>
                <a:lnTo>
                  <a:pt x="5983868" y="632015"/>
                </a:lnTo>
                <a:close/>
                <a:moveTo>
                  <a:pt x="6085557" y="624247"/>
                </a:moveTo>
                <a:cubicBezTo>
                  <a:pt x="6091111" y="622455"/>
                  <a:pt x="6096457" y="626786"/>
                  <a:pt x="6098314" y="648747"/>
                </a:cubicBezTo>
                <a:cubicBezTo>
                  <a:pt x="6091023" y="652490"/>
                  <a:pt x="6089915" y="643697"/>
                  <a:pt x="6089037" y="634227"/>
                </a:cubicBezTo>
                <a:cubicBezTo>
                  <a:pt x="6082915" y="644058"/>
                  <a:pt x="6078423" y="644643"/>
                  <a:pt x="6071551" y="636473"/>
                </a:cubicBezTo>
                <a:cubicBezTo>
                  <a:pt x="6074239" y="633947"/>
                  <a:pt x="6080002" y="626039"/>
                  <a:pt x="6085557" y="624247"/>
                </a:cubicBezTo>
                <a:close/>
                <a:moveTo>
                  <a:pt x="2164238" y="430233"/>
                </a:moveTo>
                <a:cubicBezTo>
                  <a:pt x="2176352" y="442510"/>
                  <a:pt x="2138908" y="439090"/>
                  <a:pt x="2129692" y="442475"/>
                </a:cubicBezTo>
                <a:cubicBezTo>
                  <a:pt x="2117516" y="430102"/>
                  <a:pt x="2154960" y="433556"/>
                  <a:pt x="2164238" y="430233"/>
                </a:cubicBezTo>
                <a:close/>
                <a:moveTo>
                  <a:pt x="5928992" y="403662"/>
                </a:moveTo>
                <a:lnTo>
                  <a:pt x="5922319" y="404766"/>
                </a:lnTo>
                <a:lnTo>
                  <a:pt x="5922300" y="404804"/>
                </a:lnTo>
                <a:cubicBezTo>
                  <a:pt x="5936038" y="393444"/>
                  <a:pt x="5926662" y="429518"/>
                  <a:pt x="5940335" y="418255"/>
                </a:cubicBezTo>
                <a:lnTo>
                  <a:pt x="5940334" y="418218"/>
                </a:lnTo>
                <a:lnTo>
                  <a:pt x="5933682" y="419271"/>
                </a:lnTo>
                <a:cubicBezTo>
                  <a:pt x="5931165" y="416030"/>
                  <a:pt x="5931525" y="406878"/>
                  <a:pt x="5928992" y="403662"/>
                </a:cubicBezTo>
                <a:close/>
                <a:moveTo>
                  <a:pt x="6133837" y="330895"/>
                </a:moveTo>
                <a:cubicBezTo>
                  <a:pt x="6141815" y="340500"/>
                  <a:pt x="6155817" y="360231"/>
                  <a:pt x="6148751" y="375923"/>
                </a:cubicBezTo>
                <a:cubicBezTo>
                  <a:pt x="6135563" y="383445"/>
                  <a:pt x="6142335" y="349713"/>
                  <a:pt x="6126351" y="363030"/>
                </a:cubicBezTo>
                <a:cubicBezTo>
                  <a:pt x="6122311" y="342227"/>
                  <a:pt x="6134360" y="346294"/>
                  <a:pt x="6133837" y="330895"/>
                </a:cubicBezTo>
                <a:close/>
                <a:moveTo>
                  <a:pt x="5827415" y="330720"/>
                </a:moveTo>
                <a:lnTo>
                  <a:pt x="5824049" y="332719"/>
                </a:lnTo>
                <a:cubicBezTo>
                  <a:pt x="5823243" y="333896"/>
                  <a:pt x="5822910" y="335793"/>
                  <a:pt x="5823479" y="339066"/>
                </a:cubicBezTo>
                <a:lnTo>
                  <a:pt x="5823482" y="339064"/>
                </a:lnTo>
                <a:lnTo>
                  <a:pt x="5824049" y="332753"/>
                </a:lnTo>
                <a:cubicBezTo>
                  <a:pt x="5824854" y="331576"/>
                  <a:pt x="5826132" y="331121"/>
                  <a:pt x="5827452" y="330731"/>
                </a:cubicBezTo>
                <a:close/>
                <a:moveTo>
                  <a:pt x="6115668" y="326936"/>
                </a:moveTo>
                <a:cubicBezTo>
                  <a:pt x="6119496" y="327254"/>
                  <a:pt x="6124347" y="330812"/>
                  <a:pt x="6129474" y="331384"/>
                </a:cubicBezTo>
                <a:cubicBezTo>
                  <a:pt x="6129799" y="351210"/>
                  <a:pt x="6113976" y="351829"/>
                  <a:pt x="6108018" y="341933"/>
                </a:cubicBezTo>
                <a:cubicBezTo>
                  <a:pt x="6109043" y="329541"/>
                  <a:pt x="6111842" y="326618"/>
                  <a:pt x="6115668" y="326936"/>
                </a:cubicBezTo>
                <a:close/>
                <a:moveTo>
                  <a:pt x="6794375" y="324738"/>
                </a:moveTo>
                <a:cubicBezTo>
                  <a:pt x="6801051" y="333496"/>
                  <a:pt x="6801409" y="355183"/>
                  <a:pt x="6812997" y="353781"/>
                </a:cubicBezTo>
                <a:cubicBezTo>
                  <a:pt x="6813617" y="369409"/>
                  <a:pt x="6814235" y="384908"/>
                  <a:pt x="6814888" y="400506"/>
                </a:cubicBezTo>
                <a:cubicBezTo>
                  <a:pt x="6810817" y="389628"/>
                  <a:pt x="6793301" y="358895"/>
                  <a:pt x="6797533" y="402782"/>
                </a:cubicBezTo>
                <a:cubicBezTo>
                  <a:pt x="6790043" y="385821"/>
                  <a:pt x="6787863" y="389239"/>
                  <a:pt x="6775427" y="397737"/>
                </a:cubicBezTo>
                <a:cubicBezTo>
                  <a:pt x="6769465" y="377940"/>
                  <a:pt x="6787538" y="362474"/>
                  <a:pt x="6769793" y="367194"/>
                </a:cubicBezTo>
                <a:cubicBezTo>
                  <a:pt x="6768815" y="338771"/>
                  <a:pt x="6789623" y="344174"/>
                  <a:pt x="6794375" y="324738"/>
                </a:cubicBezTo>
                <a:close/>
                <a:moveTo>
                  <a:pt x="5785203" y="315597"/>
                </a:moveTo>
                <a:lnTo>
                  <a:pt x="5779734" y="316315"/>
                </a:lnTo>
                <a:lnTo>
                  <a:pt x="5777586" y="315898"/>
                </a:lnTo>
                <a:lnTo>
                  <a:pt x="5774370" y="317019"/>
                </a:lnTo>
                <a:lnTo>
                  <a:pt x="5774360" y="317021"/>
                </a:lnTo>
                <a:lnTo>
                  <a:pt x="5764242" y="320348"/>
                </a:lnTo>
                <a:lnTo>
                  <a:pt x="5752556" y="316734"/>
                </a:lnTo>
                <a:lnTo>
                  <a:pt x="5752532" y="316762"/>
                </a:lnTo>
                <a:cubicBezTo>
                  <a:pt x="5755659" y="320517"/>
                  <a:pt x="5759217" y="321293"/>
                  <a:pt x="5762943" y="320775"/>
                </a:cubicBezTo>
                <a:lnTo>
                  <a:pt x="5764242" y="320348"/>
                </a:lnTo>
                <a:lnTo>
                  <a:pt x="5764549" y="320443"/>
                </a:lnTo>
                <a:lnTo>
                  <a:pt x="5774370" y="317019"/>
                </a:lnTo>
                <a:lnTo>
                  <a:pt x="5779734" y="316315"/>
                </a:lnTo>
                <a:lnTo>
                  <a:pt x="5786860" y="317697"/>
                </a:lnTo>
                <a:lnTo>
                  <a:pt x="5793887" y="326602"/>
                </a:lnTo>
                <a:lnTo>
                  <a:pt x="5797264" y="342325"/>
                </a:lnTo>
                <a:lnTo>
                  <a:pt x="5797271" y="342320"/>
                </a:lnTo>
                <a:cubicBezTo>
                  <a:pt x="5795487" y="328947"/>
                  <a:pt x="5792693" y="321733"/>
                  <a:pt x="5789281" y="318167"/>
                </a:cubicBezTo>
                <a:lnTo>
                  <a:pt x="5786860" y="317697"/>
                </a:lnTo>
                <a:close/>
                <a:moveTo>
                  <a:pt x="5824068" y="306594"/>
                </a:moveTo>
                <a:cubicBezTo>
                  <a:pt x="5819280" y="306257"/>
                  <a:pt x="5814006" y="307850"/>
                  <a:pt x="5809659" y="310841"/>
                </a:cubicBezTo>
                <a:cubicBezTo>
                  <a:pt x="5805311" y="313830"/>
                  <a:pt x="5801891" y="318215"/>
                  <a:pt x="5800815" y="323466"/>
                </a:cubicBezTo>
                <a:lnTo>
                  <a:pt x="5800822" y="323489"/>
                </a:lnTo>
                <a:lnTo>
                  <a:pt x="5809659" y="310874"/>
                </a:lnTo>
                <a:cubicBezTo>
                  <a:pt x="5814006" y="307884"/>
                  <a:pt x="5819280" y="306290"/>
                  <a:pt x="5824068" y="306628"/>
                </a:cubicBezTo>
                <a:lnTo>
                  <a:pt x="5835557" y="313958"/>
                </a:lnTo>
                <a:lnTo>
                  <a:pt x="5835560" y="313927"/>
                </a:lnTo>
                <a:cubicBezTo>
                  <a:pt x="5833158" y="309198"/>
                  <a:pt x="5828856" y="306931"/>
                  <a:pt x="5824068" y="306594"/>
                </a:cubicBezTo>
                <a:close/>
                <a:moveTo>
                  <a:pt x="5919104" y="286465"/>
                </a:moveTo>
                <a:lnTo>
                  <a:pt x="5913044" y="300835"/>
                </a:lnTo>
                <a:lnTo>
                  <a:pt x="5900822" y="305654"/>
                </a:lnTo>
                <a:lnTo>
                  <a:pt x="5900808" y="305694"/>
                </a:lnTo>
                <a:cubicBezTo>
                  <a:pt x="5911439" y="306296"/>
                  <a:pt x="5916706" y="298628"/>
                  <a:pt x="5919103" y="286500"/>
                </a:cubicBezTo>
                <a:close/>
                <a:moveTo>
                  <a:pt x="2624676" y="275529"/>
                </a:moveTo>
                <a:cubicBezTo>
                  <a:pt x="2632306" y="277778"/>
                  <a:pt x="2639919" y="284577"/>
                  <a:pt x="2648693" y="289999"/>
                </a:cubicBezTo>
                <a:cubicBezTo>
                  <a:pt x="2632542" y="263558"/>
                  <a:pt x="2740544" y="282345"/>
                  <a:pt x="2674871" y="286645"/>
                </a:cubicBezTo>
                <a:cubicBezTo>
                  <a:pt x="2663440" y="308982"/>
                  <a:pt x="2649927" y="290064"/>
                  <a:pt x="2640616" y="306767"/>
                </a:cubicBezTo>
                <a:cubicBezTo>
                  <a:pt x="2636353" y="301525"/>
                  <a:pt x="2633455" y="293318"/>
                  <a:pt x="2631010" y="284365"/>
                </a:cubicBezTo>
                <a:cubicBezTo>
                  <a:pt x="2624499" y="296413"/>
                  <a:pt x="2615546" y="312170"/>
                  <a:pt x="2600536" y="288338"/>
                </a:cubicBezTo>
                <a:cubicBezTo>
                  <a:pt x="2609393" y="275573"/>
                  <a:pt x="2617043" y="273277"/>
                  <a:pt x="2624676" y="275529"/>
                </a:cubicBezTo>
                <a:close/>
                <a:moveTo>
                  <a:pt x="3300685" y="273756"/>
                </a:moveTo>
                <a:cubicBezTo>
                  <a:pt x="3305801" y="271360"/>
                  <a:pt x="3310839" y="271443"/>
                  <a:pt x="3313329" y="275675"/>
                </a:cubicBezTo>
                <a:cubicBezTo>
                  <a:pt x="3310270" y="291040"/>
                  <a:pt x="3295096" y="299184"/>
                  <a:pt x="3287576" y="286710"/>
                </a:cubicBezTo>
                <a:cubicBezTo>
                  <a:pt x="3290376" y="281029"/>
                  <a:pt x="3295569" y="276153"/>
                  <a:pt x="3300685" y="273756"/>
                </a:cubicBezTo>
                <a:close/>
                <a:moveTo>
                  <a:pt x="2595520" y="273263"/>
                </a:moveTo>
                <a:cubicBezTo>
                  <a:pt x="2593435" y="313343"/>
                  <a:pt x="2574617" y="288338"/>
                  <a:pt x="2561040" y="285474"/>
                </a:cubicBezTo>
                <a:cubicBezTo>
                  <a:pt x="2563610" y="267534"/>
                  <a:pt x="2585330" y="279320"/>
                  <a:pt x="2595520" y="273263"/>
                </a:cubicBezTo>
                <a:close/>
                <a:moveTo>
                  <a:pt x="5995714" y="270168"/>
                </a:moveTo>
                <a:lnTo>
                  <a:pt x="5991668" y="302346"/>
                </a:lnTo>
                <a:lnTo>
                  <a:pt x="5988231" y="330829"/>
                </a:lnTo>
                <a:lnTo>
                  <a:pt x="5977980" y="373904"/>
                </a:lnTo>
                <a:lnTo>
                  <a:pt x="5977909" y="374165"/>
                </a:lnTo>
                <a:cubicBezTo>
                  <a:pt x="5968907" y="364672"/>
                  <a:pt x="5962533" y="349760"/>
                  <a:pt x="5956274" y="334583"/>
                </a:cubicBezTo>
                <a:lnTo>
                  <a:pt x="5935336" y="293438"/>
                </a:lnTo>
                <a:lnTo>
                  <a:pt x="5935324" y="293450"/>
                </a:lnTo>
                <a:cubicBezTo>
                  <a:pt x="5952415" y="314551"/>
                  <a:pt x="5959904" y="355217"/>
                  <a:pt x="5977909" y="374201"/>
                </a:cubicBezTo>
                <a:lnTo>
                  <a:pt x="5977980" y="373904"/>
                </a:lnTo>
                <a:lnTo>
                  <a:pt x="5987102" y="340186"/>
                </a:lnTo>
                <a:lnTo>
                  <a:pt x="5988231" y="330829"/>
                </a:lnTo>
                <a:lnTo>
                  <a:pt x="5988780" y="328522"/>
                </a:lnTo>
                <a:cubicBezTo>
                  <a:pt x="5990794" y="312475"/>
                  <a:pt x="5992153" y="294315"/>
                  <a:pt x="5995718" y="270171"/>
                </a:cubicBezTo>
                <a:close/>
                <a:moveTo>
                  <a:pt x="2530808" y="265777"/>
                </a:moveTo>
                <a:cubicBezTo>
                  <a:pt x="2536920" y="267640"/>
                  <a:pt x="2543473" y="272089"/>
                  <a:pt x="2547363" y="271571"/>
                </a:cubicBezTo>
                <a:cubicBezTo>
                  <a:pt x="2541244" y="296415"/>
                  <a:pt x="2526819" y="285181"/>
                  <a:pt x="2516889" y="275511"/>
                </a:cubicBezTo>
                <a:cubicBezTo>
                  <a:pt x="2519022" y="264635"/>
                  <a:pt x="2524696" y="263910"/>
                  <a:pt x="2530808" y="265777"/>
                </a:cubicBezTo>
                <a:close/>
                <a:moveTo>
                  <a:pt x="5905588" y="265421"/>
                </a:moveTo>
                <a:lnTo>
                  <a:pt x="5905586" y="265450"/>
                </a:lnTo>
                <a:lnTo>
                  <a:pt x="5907176" y="287484"/>
                </a:lnTo>
                <a:lnTo>
                  <a:pt x="5907179" y="287475"/>
                </a:lnTo>
                <a:close/>
                <a:moveTo>
                  <a:pt x="5975403" y="258244"/>
                </a:moveTo>
                <a:cubicBezTo>
                  <a:pt x="5974571" y="258846"/>
                  <a:pt x="5975125" y="260739"/>
                  <a:pt x="5977974" y="264572"/>
                </a:cubicBezTo>
                <a:lnTo>
                  <a:pt x="5980474" y="271686"/>
                </a:lnTo>
                <a:lnTo>
                  <a:pt x="5980482" y="271674"/>
                </a:lnTo>
                <a:cubicBezTo>
                  <a:pt x="5981662" y="268182"/>
                  <a:pt x="5981377" y="265007"/>
                  <a:pt x="5977974" y="264536"/>
                </a:cubicBezTo>
                <a:lnTo>
                  <a:pt x="5975419" y="258248"/>
                </a:lnTo>
                <a:close/>
                <a:moveTo>
                  <a:pt x="2039178" y="258093"/>
                </a:moveTo>
                <a:cubicBezTo>
                  <a:pt x="2077501" y="276846"/>
                  <a:pt x="2085900" y="291335"/>
                  <a:pt x="2122565" y="263043"/>
                </a:cubicBezTo>
                <a:cubicBezTo>
                  <a:pt x="2127839" y="290881"/>
                  <a:pt x="2103255" y="272190"/>
                  <a:pt x="2106348" y="296515"/>
                </a:cubicBezTo>
                <a:cubicBezTo>
                  <a:pt x="2081538" y="281505"/>
                  <a:pt x="2060016" y="306250"/>
                  <a:pt x="2036378" y="297653"/>
                </a:cubicBezTo>
                <a:cubicBezTo>
                  <a:pt x="2039667" y="288113"/>
                  <a:pt x="2041328" y="276033"/>
                  <a:pt x="2039178" y="258093"/>
                </a:cubicBezTo>
                <a:close/>
                <a:moveTo>
                  <a:pt x="3273215" y="257280"/>
                </a:moveTo>
                <a:cubicBezTo>
                  <a:pt x="3276408" y="317808"/>
                  <a:pt x="3222487" y="299540"/>
                  <a:pt x="3192047" y="306802"/>
                </a:cubicBezTo>
                <a:cubicBezTo>
                  <a:pt x="3191719" y="293452"/>
                  <a:pt x="3187976" y="286975"/>
                  <a:pt x="3182407" y="284531"/>
                </a:cubicBezTo>
                <a:cubicBezTo>
                  <a:pt x="3201553" y="265322"/>
                  <a:pt x="3249417" y="306802"/>
                  <a:pt x="3273215" y="257280"/>
                </a:cubicBezTo>
                <a:close/>
                <a:moveTo>
                  <a:pt x="2194475" y="256335"/>
                </a:moveTo>
                <a:cubicBezTo>
                  <a:pt x="2201418" y="256133"/>
                  <a:pt x="2207964" y="264324"/>
                  <a:pt x="2206497" y="283777"/>
                </a:cubicBezTo>
                <a:cubicBezTo>
                  <a:pt x="2200963" y="275409"/>
                  <a:pt x="2190773" y="276941"/>
                  <a:pt x="2180060" y="279220"/>
                </a:cubicBezTo>
                <a:cubicBezTo>
                  <a:pt x="2180190" y="265120"/>
                  <a:pt x="2187533" y="256533"/>
                  <a:pt x="2194475" y="256335"/>
                </a:cubicBezTo>
                <a:close/>
                <a:moveTo>
                  <a:pt x="5885634" y="252785"/>
                </a:moveTo>
                <a:lnTo>
                  <a:pt x="5885628" y="252787"/>
                </a:lnTo>
                <a:lnTo>
                  <a:pt x="5881438" y="278897"/>
                </a:lnTo>
                <a:cubicBezTo>
                  <a:pt x="5879347" y="290536"/>
                  <a:pt x="5877235" y="300570"/>
                  <a:pt x="5874972" y="311452"/>
                </a:cubicBezTo>
                <a:lnTo>
                  <a:pt x="5874692" y="312881"/>
                </a:lnTo>
                <a:lnTo>
                  <a:pt x="5872654" y="322743"/>
                </a:lnTo>
                <a:lnTo>
                  <a:pt x="5867916" y="347456"/>
                </a:lnTo>
                <a:lnTo>
                  <a:pt x="5867596" y="349092"/>
                </a:lnTo>
                <a:cubicBezTo>
                  <a:pt x="5844416" y="321841"/>
                  <a:pt x="5824621" y="371950"/>
                  <a:pt x="5807556" y="380188"/>
                </a:cubicBezTo>
                <a:lnTo>
                  <a:pt x="5795575" y="373508"/>
                </a:lnTo>
                <a:lnTo>
                  <a:pt x="5791983" y="370292"/>
                </a:lnTo>
                <a:lnTo>
                  <a:pt x="5784099" y="366274"/>
                </a:lnTo>
                <a:lnTo>
                  <a:pt x="5783799" y="366085"/>
                </a:lnTo>
                <a:lnTo>
                  <a:pt x="5772136" y="369115"/>
                </a:lnTo>
                <a:lnTo>
                  <a:pt x="5772132" y="369152"/>
                </a:lnTo>
                <a:cubicBezTo>
                  <a:pt x="5776870" y="366385"/>
                  <a:pt x="5780625" y="365653"/>
                  <a:pt x="5783799" y="366121"/>
                </a:cubicBezTo>
                <a:lnTo>
                  <a:pt x="5784099" y="366274"/>
                </a:lnTo>
                <a:lnTo>
                  <a:pt x="5795522" y="373480"/>
                </a:lnTo>
                <a:lnTo>
                  <a:pt x="5795575" y="373508"/>
                </a:lnTo>
                <a:lnTo>
                  <a:pt x="5799097" y="376662"/>
                </a:lnTo>
                <a:cubicBezTo>
                  <a:pt x="5801558" y="378595"/>
                  <a:pt x="5804244" y="380060"/>
                  <a:pt x="5807556" y="380223"/>
                </a:cubicBezTo>
                <a:cubicBezTo>
                  <a:pt x="5824621" y="371986"/>
                  <a:pt x="5844416" y="321877"/>
                  <a:pt x="5867596" y="349128"/>
                </a:cubicBezTo>
                <a:lnTo>
                  <a:pt x="5867916" y="347456"/>
                </a:lnTo>
                <a:lnTo>
                  <a:pt x="5874692" y="312881"/>
                </a:lnTo>
                <a:lnTo>
                  <a:pt x="5877190" y="300798"/>
                </a:lnTo>
                <a:cubicBezTo>
                  <a:pt x="5880092" y="286679"/>
                  <a:pt x="5882802" y="272614"/>
                  <a:pt x="5885634" y="252785"/>
                </a:cubicBezTo>
                <a:close/>
                <a:moveTo>
                  <a:pt x="3890839" y="252062"/>
                </a:moveTo>
                <a:cubicBezTo>
                  <a:pt x="3908796" y="251009"/>
                  <a:pt x="3926557" y="251563"/>
                  <a:pt x="3947166" y="257443"/>
                </a:cubicBezTo>
                <a:cubicBezTo>
                  <a:pt x="3919262" y="275707"/>
                  <a:pt x="3881787" y="258906"/>
                  <a:pt x="3829887" y="280263"/>
                </a:cubicBezTo>
                <a:cubicBezTo>
                  <a:pt x="3828195" y="267727"/>
                  <a:pt x="3833469" y="266265"/>
                  <a:pt x="3833339" y="256301"/>
                </a:cubicBezTo>
                <a:cubicBezTo>
                  <a:pt x="3854728" y="255764"/>
                  <a:pt x="3872883" y="253112"/>
                  <a:pt x="3890839" y="252062"/>
                </a:cubicBezTo>
                <a:close/>
                <a:moveTo>
                  <a:pt x="3443666" y="251187"/>
                </a:moveTo>
                <a:cubicBezTo>
                  <a:pt x="3488566" y="288208"/>
                  <a:pt x="3542517" y="247310"/>
                  <a:pt x="3583899" y="256756"/>
                </a:cubicBezTo>
                <a:cubicBezTo>
                  <a:pt x="3590671" y="300972"/>
                  <a:pt x="3623200" y="258808"/>
                  <a:pt x="3646055" y="280099"/>
                </a:cubicBezTo>
                <a:cubicBezTo>
                  <a:pt x="3623036" y="325488"/>
                  <a:pt x="3586309" y="266490"/>
                  <a:pt x="3549973" y="284560"/>
                </a:cubicBezTo>
                <a:cubicBezTo>
                  <a:pt x="3549648" y="293711"/>
                  <a:pt x="3551504" y="298302"/>
                  <a:pt x="3554987" y="299570"/>
                </a:cubicBezTo>
                <a:cubicBezTo>
                  <a:pt x="3532713" y="301785"/>
                  <a:pt x="3495238" y="303347"/>
                  <a:pt x="3463526" y="311326"/>
                </a:cubicBezTo>
                <a:cubicBezTo>
                  <a:pt x="3463916" y="318747"/>
                  <a:pt x="3469095" y="316631"/>
                  <a:pt x="3472544" y="317933"/>
                </a:cubicBezTo>
                <a:cubicBezTo>
                  <a:pt x="3440053" y="328322"/>
                  <a:pt x="3395023" y="329688"/>
                  <a:pt x="3355948" y="356355"/>
                </a:cubicBezTo>
                <a:cubicBezTo>
                  <a:pt x="3387694" y="317643"/>
                  <a:pt x="3364446" y="273328"/>
                  <a:pt x="3347549" y="255549"/>
                </a:cubicBezTo>
                <a:cubicBezTo>
                  <a:pt x="3368907" y="270918"/>
                  <a:pt x="3418528" y="298627"/>
                  <a:pt x="3443666" y="251187"/>
                </a:cubicBezTo>
                <a:close/>
                <a:moveTo>
                  <a:pt x="5491600" y="248290"/>
                </a:moveTo>
                <a:lnTo>
                  <a:pt x="5491579" y="248299"/>
                </a:lnTo>
                <a:lnTo>
                  <a:pt x="5478522" y="275901"/>
                </a:lnTo>
                <a:cubicBezTo>
                  <a:pt x="5465993" y="288777"/>
                  <a:pt x="5447290" y="291409"/>
                  <a:pt x="5431098" y="288998"/>
                </a:cubicBezTo>
                <a:lnTo>
                  <a:pt x="5409801" y="282256"/>
                </a:lnTo>
                <a:lnTo>
                  <a:pt x="5409780" y="282286"/>
                </a:lnTo>
                <a:cubicBezTo>
                  <a:pt x="5432798" y="294594"/>
                  <a:pt x="5483232" y="297132"/>
                  <a:pt x="5491600" y="248290"/>
                </a:cubicBezTo>
                <a:close/>
                <a:moveTo>
                  <a:pt x="3653579" y="247902"/>
                </a:moveTo>
                <a:cubicBezTo>
                  <a:pt x="3657192" y="245981"/>
                  <a:pt x="3657811" y="250343"/>
                  <a:pt x="3658234" y="255193"/>
                </a:cubicBezTo>
                <a:cubicBezTo>
                  <a:pt x="3671388" y="259330"/>
                  <a:pt x="3694735" y="276555"/>
                  <a:pt x="3724495" y="270174"/>
                </a:cubicBezTo>
                <a:cubicBezTo>
                  <a:pt x="3721562" y="318945"/>
                  <a:pt x="3680539" y="240707"/>
                  <a:pt x="3686234" y="298630"/>
                </a:cubicBezTo>
                <a:cubicBezTo>
                  <a:pt x="3679886" y="286321"/>
                  <a:pt x="3661492" y="299085"/>
                  <a:pt x="3655110" y="286909"/>
                </a:cubicBezTo>
                <a:cubicBezTo>
                  <a:pt x="3662730" y="270988"/>
                  <a:pt x="3654847" y="267240"/>
                  <a:pt x="3653579" y="247902"/>
                </a:cubicBezTo>
                <a:close/>
                <a:moveTo>
                  <a:pt x="2436959" y="246501"/>
                </a:moveTo>
                <a:cubicBezTo>
                  <a:pt x="2458740" y="277823"/>
                  <a:pt x="2483745" y="250668"/>
                  <a:pt x="2512169" y="268186"/>
                </a:cubicBezTo>
                <a:cubicBezTo>
                  <a:pt x="2503999" y="287069"/>
                  <a:pt x="2474598" y="273167"/>
                  <a:pt x="2464927" y="289903"/>
                </a:cubicBezTo>
                <a:cubicBezTo>
                  <a:pt x="2459260" y="249430"/>
                  <a:pt x="2436959" y="295763"/>
                  <a:pt x="2428850" y="263268"/>
                </a:cubicBezTo>
                <a:cubicBezTo>
                  <a:pt x="2429599" y="254641"/>
                  <a:pt x="2437314" y="256790"/>
                  <a:pt x="2436959" y="246501"/>
                </a:cubicBezTo>
                <a:close/>
                <a:moveTo>
                  <a:pt x="2336216" y="243702"/>
                </a:moveTo>
                <a:cubicBezTo>
                  <a:pt x="2344095" y="249823"/>
                  <a:pt x="2345237" y="270045"/>
                  <a:pt x="2350802" y="281015"/>
                </a:cubicBezTo>
                <a:cubicBezTo>
                  <a:pt x="2368581" y="281765"/>
                  <a:pt x="2381051" y="274309"/>
                  <a:pt x="2380073" y="245916"/>
                </a:cubicBezTo>
                <a:cubicBezTo>
                  <a:pt x="2383591" y="250797"/>
                  <a:pt x="2395117" y="277009"/>
                  <a:pt x="2393097" y="244221"/>
                </a:cubicBezTo>
                <a:cubicBezTo>
                  <a:pt x="2412992" y="263531"/>
                  <a:pt x="2418755" y="267209"/>
                  <a:pt x="2430118" y="294299"/>
                </a:cubicBezTo>
                <a:cubicBezTo>
                  <a:pt x="2382746" y="304783"/>
                  <a:pt x="2335177" y="265582"/>
                  <a:pt x="2295418" y="319369"/>
                </a:cubicBezTo>
                <a:cubicBezTo>
                  <a:pt x="2300628" y="305012"/>
                  <a:pt x="2317952" y="271865"/>
                  <a:pt x="2293596" y="272613"/>
                </a:cubicBezTo>
                <a:cubicBezTo>
                  <a:pt x="2298871" y="250572"/>
                  <a:pt x="2340028" y="293844"/>
                  <a:pt x="2336216" y="243702"/>
                </a:cubicBezTo>
                <a:close/>
                <a:moveTo>
                  <a:pt x="3399694" y="241774"/>
                </a:moveTo>
                <a:cubicBezTo>
                  <a:pt x="3413206" y="242813"/>
                  <a:pt x="3426914" y="250146"/>
                  <a:pt x="3430937" y="260664"/>
                </a:cubicBezTo>
                <a:cubicBezTo>
                  <a:pt x="3411596" y="256299"/>
                  <a:pt x="3384571" y="249103"/>
                  <a:pt x="3369626" y="260664"/>
                </a:cubicBezTo>
                <a:cubicBezTo>
                  <a:pt x="3372866" y="245996"/>
                  <a:pt x="3386184" y="240738"/>
                  <a:pt x="3399694" y="241774"/>
                </a:cubicBezTo>
                <a:close/>
                <a:moveTo>
                  <a:pt x="3819338" y="234584"/>
                </a:moveTo>
                <a:cubicBezTo>
                  <a:pt x="3829207" y="236635"/>
                  <a:pt x="3822660" y="272712"/>
                  <a:pt x="3825884" y="288601"/>
                </a:cubicBezTo>
                <a:cubicBezTo>
                  <a:pt x="3811527" y="292932"/>
                  <a:pt x="3799118" y="293161"/>
                  <a:pt x="3794757" y="276944"/>
                </a:cubicBezTo>
                <a:cubicBezTo>
                  <a:pt x="3799412" y="248128"/>
                  <a:pt x="3808987" y="272548"/>
                  <a:pt x="3820251" y="257931"/>
                </a:cubicBezTo>
                <a:cubicBezTo>
                  <a:pt x="3819926" y="250115"/>
                  <a:pt x="3819601" y="242334"/>
                  <a:pt x="3819338" y="234584"/>
                </a:cubicBezTo>
                <a:close/>
                <a:moveTo>
                  <a:pt x="4262268" y="218156"/>
                </a:moveTo>
                <a:lnTo>
                  <a:pt x="4262429" y="218450"/>
                </a:lnTo>
                <a:lnTo>
                  <a:pt x="4247528" y="219086"/>
                </a:lnTo>
                <a:cubicBezTo>
                  <a:pt x="4252902" y="217814"/>
                  <a:pt x="4258176" y="216765"/>
                  <a:pt x="4262268" y="218156"/>
                </a:cubicBezTo>
                <a:close/>
                <a:moveTo>
                  <a:pt x="4339282" y="215179"/>
                </a:moveTo>
                <a:cubicBezTo>
                  <a:pt x="4328504" y="273527"/>
                  <a:pt x="4326942" y="214562"/>
                  <a:pt x="4310370" y="258060"/>
                </a:cubicBezTo>
                <a:cubicBezTo>
                  <a:pt x="4250689" y="267894"/>
                  <a:pt x="4159098" y="246762"/>
                  <a:pt x="4097332" y="293129"/>
                </a:cubicBezTo>
                <a:cubicBezTo>
                  <a:pt x="4103714" y="257994"/>
                  <a:pt x="4062753" y="309506"/>
                  <a:pt x="4050088" y="314844"/>
                </a:cubicBezTo>
                <a:cubicBezTo>
                  <a:pt x="4053961" y="303708"/>
                  <a:pt x="4061061" y="297653"/>
                  <a:pt x="4066595" y="289187"/>
                </a:cubicBezTo>
                <a:cubicBezTo>
                  <a:pt x="4037748" y="235660"/>
                  <a:pt x="3990113" y="287300"/>
                  <a:pt x="3956480" y="271901"/>
                </a:cubicBezTo>
                <a:cubicBezTo>
                  <a:pt x="3941207" y="248782"/>
                  <a:pt x="4002877" y="243768"/>
                  <a:pt x="4004374" y="265873"/>
                </a:cubicBezTo>
                <a:cubicBezTo>
                  <a:pt x="4031465" y="230353"/>
                  <a:pt x="4060148" y="258583"/>
                  <a:pt x="4090851" y="239077"/>
                </a:cubicBezTo>
                <a:cubicBezTo>
                  <a:pt x="4093066" y="260699"/>
                  <a:pt x="4105636" y="243508"/>
                  <a:pt x="4117877" y="259167"/>
                </a:cubicBezTo>
                <a:cubicBezTo>
                  <a:pt x="4170427" y="215863"/>
                  <a:pt x="4222686" y="235660"/>
                  <a:pt x="4269897" y="231882"/>
                </a:cubicBezTo>
                <a:lnTo>
                  <a:pt x="4262428" y="218451"/>
                </a:lnTo>
                <a:close/>
                <a:moveTo>
                  <a:pt x="4381756" y="190440"/>
                </a:moveTo>
                <a:cubicBezTo>
                  <a:pt x="4383977" y="190327"/>
                  <a:pt x="4386888" y="191411"/>
                  <a:pt x="4389757" y="193449"/>
                </a:cubicBezTo>
                <a:cubicBezTo>
                  <a:pt x="4395497" y="197520"/>
                  <a:pt x="4401065" y="205405"/>
                  <a:pt x="4400594" y="215175"/>
                </a:cubicBezTo>
                <a:cubicBezTo>
                  <a:pt x="4388059" y="222570"/>
                  <a:pt x="4385065" y="244642"/>
                  <a:pt x="4366701" y="243015"/>
                </a:cubicBezTo>
                <a:cubicBezTo>
                  <a:pt x="4370998" y="211692"/>
                  <a:pt x="4355499" y="221134"/>
                  <a:pt x="4344037" y="222372"/>
                </a:cubicBezTo>
                <a:cubicBezTo>
                  <a:pt x="4342800" y="177735"/>
                  <a:pt x="4369955" y="217096"/>
                  <a:pt x="4379171" y="225759"/>
                </a:cubicBezTo>
                <a:cubicBezTo>
                  <a:pt x="4391053" y="221688"/>
                  <a:pt x="4385748" y="200753"/>
                  <a:pt x="4377899" y="194601"/>
                </a:cubicBezTo>
                <a:cubicBezTo>
                  <a:pt x="4378005" y="191858"/>
                  <a:pt x="4379535" y="190551"/>
                  <a:pt x="4381756" y="190440"/>
                </a:cubicBezTo>
                <a:close/>
                <a:moveTo>
                  <a:pt x="5992314" y="184338"/>
                </a:moveTo>
                <a:lnTo>
                  <a:pt x="5976535" y="207329"/>
                </a:lnTo>
                <a:cubicBezTo>
                  <a:pt x="5970780" y="214256"/>
                  <a:pt x="5965521" y="221949"/>
                  <a:pt x="5963712" y="234941"/>
                </a:cubicBezTo>
                <a:lnTo>
                  <a:pt x="5960080" y="226058"/>
                </a:lnTo>
                <a:lnTo>
                  <a:pt x="5960078" y="226089"/>
                </a:lnTo>
                <a:cubicBezTo>
                  <a:pt x="5960385" y="230431"/>
                  <a:pt x="5961449" y="233673"/>
                  <a:pt x="5963712" y="234976"/>
                </a:cubicBezTo>
                <a:cubicBezTo>
                  <a:pt x="5967330" y="208993"/>
                  <a:pt x="5984749" y="204204"/>
                  <a:pt x="5992334" y="184344"/>
                </a:cubicBezTo>
                <a:close/>
                <a:moveTo>
                  <a:pt x="5877113" y="182417"/>
                </a:moveTo>
                <a:lnTo>
                  <a:pt x="5877052" y="182535"/>
                </a:lnTo>
                <a:lnTo>
                  <a:pt x="5866388" y="197616"/>
                </a:lnTo>
                <a:lnTo>
                  <a:pt x="5862634" y="200015"/>
                </a:lnTo>
                <a:lnTo>
                  <a:pt x="5844558" y="203124"/>
                </a:lnTo>
                <a:lnTo>
                  <a:pt x="5844326" y="203130"/>
                </a:lnTo>
                <a:lnTo>
                  <a:pt x="5844318" y="203165"/>
                </a:lnTo>
                <a:lnTo>
                  <a:pt x="5844558" y="203124"/>
                </a:lnTo>
                <a:lnTo>
                  <a:pt x="5858341" y="202758"/>
                </a:lnTo>
                <a:lnTo>
                  <a:pt x="5862634" y="200015"/>
                </a:lnTo>
                <a:lnTo>
                  <a:pt x="5864977" y="199612"/>
                </a:lnTo>
                <a:lnTo>
                  <a:pt x="5866388" y="197616"/>
                </a:lnTo>
                <a:lnTo>
                  <a:pt x="5870666" y="194883"/>
                </a:lnTo>
                <a:lnTo>
                  <a:pt x="5877052" y="182535"/>
                </a:lnTo>
                <a:lnTo>
                  <a:pt x="5877119" y="182440"/>
                </a:lnTo>
                <a:close/>
                <a:moveTo>
                  <a:pt x="5816895" y="175456"/>
                </a:moveTo>
                <a:lnTo>
                  <a:pt x="5814664" y="186521"/>
                </a:lnTo>
                <a:cubicBezTo>
                  <a:pt x="5813188" y="189096"/>
                  <a:pt x="5811073" y="190684"/>
                  <a:pt x="5808588" y="191704"/>
                </a:cubicBezTo>
                <a:lnTo>
                  <a:pt x="5791428" y="194334"/>
                </a:lnTo>
                <a:lnTo>
                  <a:pt x="5791408" y="194373"/>
                </a:lnTo>
                <a:cubicBezTo>
                  <a:pt x="5802935" y="192714"/>
                  <a:pt x="5817196" y="195317"/>
                  <a:pt x="5816902" y="175456"/>
                </a:cubicBezTo>
                <a:close/>
                <a:moveTo>
                  <a:pt x="5575896" y="167023"/>
                </a:moveTo>
                <a:lnTo>
                  <a:pt x="5575895" y="167024"/>
                </a:lnTo>
                <a:lnTo>
                  <a:pt x="5574796" y="184069"/>
                </a:lnTo>
                <a:cubicBezTo>
                  <a:pt x="5571608" y="192005"/>
                  <a:pt x="5564666" y="192889"/>
                  <a:pt x="5560885" y="185839"/>
                </a:cubicBezTo>
                <a:lnTo>
                  <a:pt x="5558452" y="169238"/>
                </a:lnTo>
                <a:lnTo>
                  <a:pt x="5558446" y="169238"/>
                </a:lnTo>
                <a:cubicBezTo>
                  <a:pt x="5556231" y="199648"/>
                  <a:pt x="5580487" y="196554"/>
                  <a:pt x="5575896" y="167023"/>
                </a:cubicBezTo>
                <a:close/>
                <a:moveTo>
                  <a:pt x="4967537" y="164337"/>
                </a:moveTo>
                <a:cubicBezTo>
                  <a:pt x="4960261" y="163242"/>
                  <a:pt x="4954595" y="166499"/>
                  <a:pt x="4950753" y="184048"/>
                </a:cubicBezTo>
                <a:lnTo>
                  <a:pt x="4941851" y="164386"/>
                </a:lnTo>
                <a:lnTo>
                  <a:pt x="4941846" y="164412"/>
                </a:lnTo>
                <a:cubicBezTo>
                  <a:pt x="4942575" y="170250"/>
                  <a:pt x="4945294" y="176820"/>
                  <a:pt x="4950752" y="184085"/>
                </a:cubicBezTo>
                <a:cubicBezTo>
                  <a:pt x="4958437" y="148984"/>
                  <a:pt x="4973412" y="171061"/>
                  <a:pt x="4993991" y="170766"/>
                </a:cubicBezTo>
                <a:lnTo>
                  <a:pt x="4993986" y="170729"/>
                </a:lnTo>
                <a:lnTo>
                  <a:pt x="4979635" y="168000"/>
                </a:lnTo>
                <a:cubicBezTo>
                  <a:pt x="4975217" y="166520"/>
                  <a:pt x="4971176" y="164885"/>
                  <a:pt x="4967537" y="164337"/>
                </a:cubicBezTo>
                <a:close/>
                <a:moveTo>
                  <a:pt x="5549417" y="162459"/>
                </a:moveTo>
                <a:lnTo>
                  <a:pt x="5545544" y="176060"/>
                </a:lnTo>
                <a:cubicBezTo>
                  <a:pt x="5543417" y="178653"/>
                  <a:pt x="5540598" y="179550"/>
                  <a:pt x="5537517" y="179511"/>
                </a:cubicBezTo>
                <a:lnTo>
                  <a:pt x="5519314" y="174149"/>
                </a:lnTo>
                <a:lnTo>
                  <a:pt x="5519310" y="174184"/>
                </a:lnTo>
                <a:cubicBezTo>
                  <a:pt x="5528976" y="177117"/>
                  <a:pt x="5548156" y="189458"/>
                  <a:pt x="5549425" y="162464"/>
                </a:cubicBezTo>
                <a:close/>
                <a:moveTo>
                  <a:pt x="6008816" y="158718"/>
                </a:moveTo>
                <a:lnTo>
                  <a:pt x="6002330" y="166893"/>
                </a:lnTo>
                <a:lnTo>
                  <a:pt x="5991721" y="168679"/>
                </a:lnTo>
                <a:lnTo>
                  <a:pt x="5991716" y="168716"/>
                </a:lnTo>
                <a:cubicBezTo>
                  <a:pt x="5998162" y="166534"/>
                  <a:pt x="6007864" y="169464"/>
                  <a:pt x="6008842" y="158720"/>
                </a:cubicBezTo>
                <a:close/>
                <a:moveTo>
                  <a:pt x="6509250" y="150652"/>
                </a:moveTo>
                <a:cubicBezTo>
                  <a:pt x="6512222" y="150782"/>
                  <a:pt x="6514776" y="152565"/>
                  <a:pt x="6516347" y="156669"/>
                </a:cubicBezTo>
                <a:cubicBezTo>
                  <a:pt x="6517650" y="181315"/>
                  <a:pt x="6499320" y="160641"/>
                  <a:pt x="6486492" y="176075"/>
                </a:cubicBezTo>
                <a:cubicBezTo>
                  <a:pt x="6487271" y="168520"/>
                  <a:pt x="6493164" y="159564"/>
                  <a:pt x="6499648" y="154553"/>
                </a:cubicBezTo>
                <a:cubicBezTo>
                  <a:pt x="6502889" y="152046"/>
                  <a:pt x="6506278" y="150523"/>
                  <a:pt x="6509250" y="150652"/>
                </a:cubicBezTo>
                <a:close/>
                <a:moveTo>
                  <a:pt x="4498562" y="147845"/>
                </a:moveTo>
                <a:cubicBezTo>
                  <a:pt x="4498463" y="186527"/>
                  <a:pt x="4502664" y="182261"/>
                  <a:pt x="4514680" y="224101"/>
                </a:cubicBezTo>
                <a:cubicBezTo>
                  <a:pt x="4504326" y="228691"/>
                  <a:pt x="4504650" y="211077"/>
                  <a:pt x="4492638" y="219087"/>
                </a:cubicBezTo>
                <a:cubicBezTo>
                  <a:pt x="4493548" y="208408"/>
                  <a:pt x="4503283" y="211238"/>
                  <a:pt x="4509699" y="209122"/>
                </a:cubicBezTo>
                <a:cubicBezTo>
                  <a:pt x="4507874" y="193265"/>
                  <a:pt x="4493192" y="203817"/>
                  <a:pt x="4491398" y="187895"/>
                </a:cubicBezTo>
                <a:cubicBezTo>
                  <a:pt x="4474860" y="243864"/>
                  <a:pt x="4437545" y="240249"/>
                  <a:pt x="4406776" y="261347"/>
                </a:cubicBezTo>
                <a:cubicBezTo>
                  <a:pt x="4410325" y="233673"/>
                  <a:pt x="4433802" y="211563"/>
                  <a:pt x="4408667" y="198409"/>
                </a:cubicBezTo>
                <a:cubicBezTo>
                  <a:pt x="4428722" y="208603"/>
                  <a:pt x="4494460" y="220354"/>
                  <a:pt x="4498562" y="147845"/>
                </a:cubicBezTo>
                <a:close/>
                <a:moveTo>
                  <a:pt x="4651594" y="143973"/>
                </a:moveTo>
                <a:cubicBezTo>
                  <a:pt x="4651854" y="163899"/>
                  <a:pt x="4646480" y="175036"/>
                  <a:pt x="4635412" y="177446"/>
                </a:cubicBezTo>
                <a:cubicBezTo>
                  <a:pt x="4634988" y="167026"/>
                  <a:pt x="4634564" y="156573"/>
                  <a:pt x="4634174" y="146123"/>
                </a:cubicBezTo>
                <a:cubicBezTo>
                  <a:pt x="4639972" y="145440"/>
                  <a:pt x="4645796" y="144657"/>
                  <a:pt x="4651594" y="143973"/>
                </a:cubicBezTo>
                <a:close/>
                <a:moveTo>
                  <a:pt x="4690765" y="138924"/>
                </a:moveTo>
                <a:cubicBezTo>
                  <a:pt x="4702583" y="145566"/>
                  <a:pt x="4706685" y="167902"/>
                  <a:pt x="4718471" y="174608"/>
                </a:cubicBezTo>
                <a:cubicBezTo>
                  <a:pt x="4714892" y="184149"/>
                  <a:pt x="4689135" y="168196"/>
                  <a:pt x="4690765" y="138924"/>
                </a:cubicBezTo>
                <a:close/>
                <a:moveTo>
                  <a:pt x="4983682" y="132932"/>
                </a:moveTo>
                <a:lnTo>
                  <a:pt x="4981419" y="136814"/>
                </a:lnTo>
                <a:lnTo>
                  <a:pt x="4981420" y="136847"/>
                </a:lnTo>
                <a:lnTo>
                  <a:pt x="4983702" y="132933"/>
                </a:lnTo>
                <a:close/>
                <a:moveTo>
                  <a:pt x="5123623" y="130749"/>
                </a:moveTo>
                <a:lnTo>
                  <a:pt x="5107907" y="155633"/>
                </a:lnTo>
                <a:cubicBezTo>
                  <a:pt x="5094202" y="169103"/>
                  <a:pt x="5075506" y="175658"/>
                  <a:pt x="5060426" y="171513"/>
                </a:cubicBezTo>
                <a:lnTo>
                  <a:pt x="5041623" y="156820"/>
                </a:lnTo>
                <a:lnTo>
                  <a:pt x="5041594" y="156833"/>
                </a:lnTo>
                <a:cubicBezTo>
                  <a:pt x="5060218" y="188416"/>
                  <a:pt x="5110522" y="169628"/>
                  <a:pt x="5123644" y="130751"/>
                </a:cubicBezTo>
                <a:close/>
                <a:moveTo>
                  <a:pt x="5990161" y="129808"/>
                </a:moveTo>
                <a:lnTo>
                  <a:pt x="5990154" y="129809"/>
                </a:lnTo>
                <a:lnTo>
                  <a:pt x="5994228" y="150567"/>
                </a:lnTo>
                <a:lnTo>
                  <a:pt x="5994230" y="150545"/>
                </a:lnTo>
                <a:close/>
                <a:moveTo>
                  <a:pt x="6003237" y="128082"/>
                </a:moveTo>
                <a:lnTo>
                  <a:pt x="6000401" y="150631"/>
                </a:lnTo>
                <a:lnTo>
                  <a:pt x="6000402" y="150655"/>
                </a:lnTo>
                <a:lnTo>
                  <a:pt x="6003242" y="128082"/>
                </a:lnTo>
                <a:close/>
                <a:moveTo>
                  <a:pt x="5714317" y="125768"/>
                </a:moveTo>
                <a:lnTo>
                  <a:pt x="5714308" y="125802"/>
                </a:lnTo>
                <a:cubicBezTo>
                  <a:pt x="5727786" y="120172"/>
                  <a:pt x="5726843" y="151200"/>
                  <a:pt x="5736350" y="130786"/>
                </a:cubicBezTo>
                <a:lnTo>
                  <a:pt x="5736346" y="130757"/>
                </a:lnTo>
                <a:lnTo>
                  <a:pt x="5730791" y="137793"/>
                </a:lnTo>
                <a:cubicBezTo>
                  <a:pt x="5727873" y="137893"/>
                  <a:pt x="5726013" y="130638"/>
                  <a:pt x="5722102" y="127041"/>
                </a:cubicBezTo>
                <a:close/>
                <a:moveTo>
                  <a:pt x="5787242" y="123692"/>
                </a:moveTo>
                <a:lnTo>
                  <a:pt x="5784572" y="132474"/>
                </a:lnTo>
                <a:lnTo>
                  <a:pt x="5784583" y="132473"/>
                </a:lnTo>
                <a:lnTo>
                  <a:pt x="5787245" y="123717"/>
                </a:lnTo>
                <a:close/>
                <a:moveTo>
                  <a:pt x="5771372" y="112456"/>
                </a:moveTo>
                <a:lnTo>
                  <a:pt x="5771361" y="112465"/>
                </a:lnTo>
                <a:lnTo>
                  <a:pt x="5771457" y="112663"/>
                </a:lnTo>
                <a:lnTo>
                  <a:pt x="5778246" y="129174"/>
                </a:lnTo>
                <a:lnTo>
                  <a:pt x="5780413" y="131050"/>
                </a:lnTo>
                <a:lnTo>
                  <a:pt x="5781295" y="132861"/>
                </a:lnTo>
                <a:cubicBezTo>
                  <a:pt x="5783907" y="135686"/>
                  <a:pt x="5786622" y="137897"/>
                  <a:pt x="5788879" y="139006"/>
                </a:cubicBezTo>
                <a:lnTo>
                  <a:pt x="5789530" y="138944"/>
                </a:lnTo>
                <a:lnTo>
                  <a:pt x="5790174" y="139501"/>
                </a:lnTo>
                <a:lnTo>
                  <a:pt x="5793523" y="138558"/>
                </a:lnTo>
                <a:lnTo>
                  <a:pt x="5793712" y="138540"/>
                </a:lnTo>
                <a:lnTo>
                  <a:pt x="5793710" y="138505"/>
                </a:lnTo>
                <a:lnTo>
                  <a:pt x="5793523" y="138558"/>
                </a:lnTo>
                <a:lnTo>
                  <a:pt x="5789530" y="138944"/>
                </a:lnTo>
                <a:lnTo>
                  <a:pt x="5780413" y="131050"/>
                </a:lnTo>
                <a:lnTo>
                  <a:pt x="5771457" y="112663"/>
                </a:lnTo>
                <a:close/>
                <a:moveTo>
                  <a:pt x="5967100" y="101317"/>
                </a:moveTo>
                <a:lnTo>
                  <a:pt x="5967071" y="101321"/>
                </a:lnTo>
                <a:lnTo>
                  <a:pt x="5955578" y="116325"/>
                </a:lnTo>
                <a:lnTo>
                  <a:pt x="5941932" y="128046"/>
                </a:lnTo>
                <a:lnTo>
                  <a:pt x="5941931" y="128082"/>
                </a:lnTo>
                <a:cubicBezTo>
                  <a:pt x="5952610" y="122709"/>
                  <a:pt x="5959252" y="111121"/>
                  <a:pt x="5967100" y="101317"/>
                </a:cubicBezTo>
                <a:close/>
                <a:moveTo>
                  <a:pt x="5183698" y="99586"/>
                </a:moveTo>
                <a:lnTo>
                  <a:pt x="5174327" y="114404"/>
                </a:lnTo>
                <a:lnTo>
                  <a:pt x="5162244" y="110112"/>
                </a:lnTo>
                <a:lnTo>
                  <a:pt x="5162228" y="110143"/>
                </a:lnTo>
                <a:cubicBezTo>
                  <a:pt x="5169259" y="121635"/>
                  <a:pt x="5180296" y="113626"/>
                  <a:pt x="5183715" y="99594"/>
                </a:cubicBezTo>
                <a:close/>
                <a:moveTo>
                  <a:pt x="5949096" y="88033"/>
                </a:moveTo>
                <a:lnTo>
                  <a:pt x="5950528" y="103017"/>
                </a:lnTo>
                <a:lnTo>
                  <a:pt x="5950532" y="103010"/>
                </a:lnTo>
                <a:lnTo>
                  <a:pt x="5949101" y="88035"/>
                </a:lnTo>
                <a:close/>
                <a:moveTo>
                  <a:pt x="5896218" y="79146"/>
                </a:moveTo>
                <a:lnTo>
                  <a:pt x="5900203" y="89191"/>
                </a:lnTo>
                <a:lnTo>
                  <a:pt x="5900212" y="89175"/>
                </a:lnTo>
                <a:lnTo>
                  <a:pt x="5896235" y="79150"/>
                </a:lnTo>
                <a:close/>
                <a:moveTo>
                  <a:pt x="5944168" y="57324"/>
                </a:moveTo>
                <a:lnTo>
                  <a:pt x="5948055" y="64625"/>
                </a:lnTo>
                <a:cubicBezTo>
                  <a:pt x="5945937" y="64787"/>
                  <a:pt x="5945000" y="62499"/>
                  <a:pt x="5944446" y="59426"/>
                </a:cubicBezTo>
                <a:close/>
                <a:moveTo>
                  <a:pt x="5934442" y="50753"/>
                </a:moveTo>
                <a:lnTo>
                  <a:pt x="5934435" y="50761"/>
                </a:lnTo>
                <a:lnTo>
                  <a:pt x="5929635" y="78649"/>
                </a:lnTo>
                <a:cubicBezTo>
                  <a:pt x="5923193" y="94470"/>
                  <a:pt x="5911455" y="104668"/>
                  <a:pt x="5901473" y="109101"/>
                </a:cubicBezTo>
                <a:lnTo>
                  <a:pt x="5888707" y="111408"/>
                </a:lnTo>
                <a:lnTo>
                  <a:pt x="5888698" y="111445"/>
                </a:lnTo>
                <a:cubicBezTo>
                  <a:pt x="5901622" y="114180"/>
                  <a:pt x="5935679" y="93571"/>
                  <a:pt x="5934442" y="50753"/>
                </a:cubicBezTo>
                <a:close/>
                <a:moveTo>
                  <a:pt x="5943135" y="49515"/>
                </a:moveTo>
                <a:lnTo>
                  <a:pt x="5944168" y="57323"/>
                </a:lnTo>
                <a:lnTo>
                  <a:pt x="5943177" y="55462"/>
                </a:lnTo>
                <a:close/>
                <a:moveTo>
                  <a:pt x="6074382" y="48540"/>
                </a:moveTo>
                <a:cubicBezTo>
                  <a:pt x="6089621" y="55377"/>
                  <a:pt x="6074287" y="78919"/>
                  <a:pt x="6084637" y="86374"/>
                </a:cubicBezTo>
                <a:cubicBezTo>
                  <a:pt x="6086688" y="104184"/>
                  <a:pt x="6072396" y="96664"/>
                  <a:pt x="6072526" y="111444"/>
                </a:cubicBezTo>
                <a:cubicBezTo>
                  <a:pt x="6074187" y="82467"/>
                  <a:pt x="6061817" y="69898"/>
                  <a:pt x="6044233" y="60197"/>
                </a:cubicBezTo>
                <a:cubicBezTo>
                  <a:pt x="6046803" y="41085"/>
                  <a:pt x="6073535" y="86080"/>
                  <a:pt x="6074382" y="48540"/>
                </a:cubicBezTo>
                <a:close/>
                <a:moveTo>
                  <a:pt x="5897390" y="580"/>
                </a:moveTo>
                <a:cubicBezTo>
                  <a:pt x="5884592" y="27994"/>
                  <a:pt x="5914776" y="14127"/>
                  <a:pt x="5912335" y="45608"/>
                </a:cubicBezTo>
                <a:cubicBezTo>
                  <a:pt x="5918406" y="35760"/>
                  <a:pt x="5925578" y="31805"/>
                  <a:pt x="5932110" y="34666"/>
                </a:cubicBezTo>
                <a:lnTo>
                  <a:pt x="5943176" y="55463"/>
                </a:lnTo>
                <a:lnTo>
                  <a:pt x="5943302" y="72494"/>
                </a:lnTo>
                <a:cubicBezTo>
                  <a:pt x="5947985" y="78763"/>
                  <a:pt x="5955050" y="83607"/>
                  <a:pt x="5957754" y="86929"/>
                </a:cubicBezTo>
                <a:cubicBezTo>
                  <a:pt x="5968044" y="57395"/>
                  <a:pt x="5983218" y="54595"/>
                  <a:pt x="5999984" y="50134"/>
                </a:cubicBezTo>
                <a:cubicBezTo>
                  <a:pt x="5999496" y="68337"/>
                  <a:pt x="5989076" y="69475"/>
                  <a:pt x="5982893" y="60164"/>
                </a:cubicBezTo>
                <a:cubicBezTo>
                  <a:pt x="5980418" y="82564"/>
                  <a:pt x="5975988" y="90638"/>
                  <a:pt x="5985398" y="122418"/>
                </a:cubicBezTo>
                <a:cubicBezTo>
                  <a:pt x="5994450" y="87808"/>
                  <a:pt x="5999335" y="134464"/>
                  <a:pt x="6015548" y="110827"/>
                </a:cubicBezTo>
                <a:cubicBezTo>
                  <a:pt x="6015190" y="120008"/>
                  <a:pt x="6017080" y="124565"/>
                  <a:pt x="6020529" y="125837"/>
                </a:cubicBezTo>
                <a:cubicBezTo>
                  <a:pt x="6012000" y="160122"/>
                  <a:pt x="6011382" y="192453"/>
                  <a:pt x="5997219" y="199419"/>
                </a:cubicBezTo>
                <a:cubicBezTo>
                  <a:pt x="6000832" y="205900"/>
                  <a:pt x="6002558" y="216319"/>
                  <a:pt x="6002754" y="229992"/>
                </a:cubicBezTo>
                <a:cubicBezTo>
                  <a:pt x="6010632" y="229992"/>
                  <a:pt x="6011607" y="219248"/>
                  <a:pt x="6019880" y="219966"/>
                </a:cubicBezTo>
                <a:cubicBezTo>
                  <a:pt x="6019390" y="240609"/>
                  <a:pt x="6026911" y="244777"/>
                  <a:pt x="6038242" y="241129"/>
                </a:cubicBezTo>
                <a:cubicBezTo>
                  <a:pt x="6026162" y="260306"/>
                  <a:pt x="6031894" y="285181"/>
                  <a:pt x="6040718" y="303449"/>
                </a:cubicBezTo>
                <a:cubicBezTo>
                  <a:pt x="6033912" y="295307"/>
                  <a:pt x="6029386" y="295860"/>
                  <a:pt x="6023298" y="305660"/>
                </a:cubicBezTo>
                <a:cubicBezTo>
                  <a:pt x="6034366" y="324970"/>
                  <a:pt x="6025933" y="358179"/>
                  <a:pt x="6012684" y="369706"/>
                </a:cubicBezTo>
                <a:cubicBezTo>
                  <a:pt x="6017340" y="392172"/>
                  <a:pt x="6023264" y="358245"/>
                  <a:pt x="6034466" y="367002"/>
                </a:cubicBezTo>
                <a:cubicBezTo>
                  <a:pt x="6035183" y="385140"/>
                  <a:pt x="6035898" y="403339"/>
                  <a:pt x="6036646" y="421477"/>
                </a:cubicBezTo>
                <a:cubicBezTo>
                  <a:pt x="6018642" y="411645"/>
                  <a:pt x="6020009" y="439582"/>
                  <a:pt x="5997479" y="426492"/>
                </a:cubicBezTo>
                <a:cubicBezTo>
                  <a:pt x="5992659" y="443489"/>
                  <a:pt x="5988102" y="460777"/>
                  <a:pt x="5981916" y="475558"/>
                </a:cubicBezTo>
                <a:cubicBezTo>
                  <a:pt x="5973024" y="461915"/>
                  <a:pt x="5970973" y="476112"/>
                  <a:pt x="5960130" y="478258"/>
                </a:cubicBezTo>
                <a:cubicBezTo>
                  <a:pt x="5958014" y="454330"/>
                  <a:pt x="5930080" y="458528"/>
                  <a:pt x="5924706" y="467125"/>
                </a:cubicBezTo>
                <a:cubicBezTo>
                  <a:pt x="5928938" y="478130"/>
                  <a:pt x="5932196" y="490957"/>
                  <a:pt x="5943038" y="488256"/>
                </a:cubicBezTo>
                <a:cubicBezTo>
                  <a:pt x="5931348" y="527334"/>
                  <a:pt x="5946002" y="536751"/>
                  <a:pt x="5967295" y="547925"/>
                </a:cubicBezTo>
                <a:cubicBezTo>
                  <a:pt x="5972864" y="539524"/>
                  <a:pt x="5975144" y="526029"/>
                  <a:pt x="5979082" y="515019"/>
                </a:cubicBezTo>
                <a:cubicBezTo>
                  <a:pt x="5988427" y="572659"/>
                  <a:pt x="6024535" y="532156"/>
                  <a:pt x="6038178" y="570120"/>
                </a:cubicBezTo>
                <a:cubicBezTo>
                  <a:pt x="6049086" y="551963"/>
                  <a:pt x="6066700" y="499196"/>
                  <a:pt x="6044105" y="498837"/>
                </a:cubicBezTo>
                <a:cubicBezTo>
                  <a:pt x="6044918" y="472009"/>
                  <a:pt x="6070118" y="487832"/>
                  <a:pt x="6078941" y="494375"/>
                </a:cubicBezTo>
                <a:cubicBezTo>
                  <a:pt x="6083856" y="519088"/>
                  <a:pt x="6065168" y="507205"/>
                  <a:pt x="6062434" y="520068"/>
                </a:cubicBezTo>
                <a:cubicBezTo>
                  <a:pt x="6063476" y="540827"/>
                  <a:pt x="6086301" y="545715"/>
                  <a:pt x="6068328" y="558469"/>
                </a:cubicBezTo>
                <a:cubicBezTo>
                  <a:pt x="6076531" y="564100"/>
                  <a:pt x="6081156" y="577025"/>
                  <a:pt x="6091022" y="579074"/>
                </a:cubicBezTo>
                <a:cubicBezTo>
                  <a:pt x="6088646" y="586272"/>
                  <a:pt x="6086332" y="593760"/>
                  <a:pt x="6091674" y="594667"/>
                </a:cubicBezTo>
                <a:cubicBezTo>
                  <a:pt x="6086465" y="606586"/>
                  <a:pt x="6062075" y="625990"/>
                  <a:pt x="6071421" y="636407"/>
                </a:cubicBezTo>
                <a:cubicBezTo>
                  <a:pt x="6052798" y="655912"/>
                  <a:pt x="6034466" y="635854"/>
                  <a:pt x="6010828" y="651902"/>
                </a:cubicBezTo>
                <a:cubicBezTo>
                  <a:pt x="6014376" y="677333"/>
                  <a:pt x="6027694" y="661086"/>
                  <a:pt x="6037265" y="656431"/>
                </a:cubicBezTo>
                <a:cubicBezTo>
                  <a:pt x="6034206" y="688079"/>
                  <a:pt x="6051167" y="678278"/>
                  <a:pt x="6048108" y="709892"/>
                </a:cubicBezTo>
                <a:cubicBezTo>
                  <a:pt x="6044950" y="717285"/>
                  <a:pt x="6009785" y="712273"/>
                  <a:pt x="6022908" y="736623"/>
                </a:cubicBezTo>
                <a:cubicBezTo>
                  <a:pt x="6008384" y="728156"/>
                  <a:pt x="6000114" y="723339"/>
                  <a:pt x="5974426" y="727179"/>
                </a:cubicBezTo>
                <a:cubicBezTo>
                  <a:pt x="5966840" y="789992"/>
                  <a:pt x="5932650" y="770101"/>
                  <a:pt x="5911912" y="805585"/>
                </a:cubicBezTo>
                <a:cubicBezTo>
                  <a:pt x="5930015" y="824440"/>
                  <a:pt x="5932520" y="785367"/>
                  <a:pt x="5955474" y="800051"/>
                </a:cubicBezTo>
                <a:cubicBezTo>
                  <a:pt x="5957754" y="827437"/>
                  <a:pt x="5938054" y="797089"/>
                  <a:pt x="5939326" y="833397"/>
                </a:cubicBezTo>
                <a:cubicBezTo>
                  <a:pt x="5935454" y="812035"/>
                  <a:pt x="5929820" y="822129"/>
                  <a:pt x="5935874" y="857419"/>
                </a:cubicBezTo>
                <a:cubicBezTo>
                  <a:pt x="5928029" y="851335"/>
                  <a:pt x="5918458" y="842119"/>
                  <a:pt x="5925944" y="827303"/>
                </a:cubicBezTo>
                <a:cubicBezTo>
                  <a:pt x="5908917" y="831274"/>
                  <a:pt x="5902764" y="836260"/>
                  <a:pt x="5897032" y="870217"/>
                </a:cubicBezTo>
                <a:cubicBezTo>
                  <a:pt x="5875770" y="848212"/>
                  <a:pt x="5863364" y="893206"/>
                  <a:pt x="5845719" y="900236"/>
                </a:cubicBezTo>
                <a:cubicBezTo>
                  <a:pt x="5857536" y="925369"/>
                  <a:pt x="5899376" y="972777"/>
                  <a:pt x="5908882" y="947052"/>
                </a:cubicBezTo>
                <a:cubicBezTo>
                  <a:pt x="5922494" y="961610"/>
                  <a:pt x="5899182" y="980133"/>
                  <a:pt x="5902306" y="1002699"/>
                </a:cubicBezTo>
                <a:cubicBezTo>
                  <a:pt x="5911258" y="1023537"/>
                  <a:pt x="5914092" y="1057074"/>
                  <a:pt x="5930894" y="1061666"/>
                </a:cubicBezTo>
                <a:cubicBezTo>
                  <a:pt x="5935809" y="1059615"/>
                  <a:pt x="5933044" y="1053562"/>
                  <a:pt x="5930600" y="1053918"/>
                </a:cubicBezTo>
                <a:cubicBezTo>
                  <a:pt x="5933402" y="1030566"/>
                  <a:pt x="5941996" y="1062640"/>
                  <a:pt x="5952381" y="1051156"/>
                </a:cubicBezTo>
                <a:cubicBezTo>
                  <a:pt x="5961337" y="1052354"/>
                  <a:pt x="5950593" y="1028746"/>
                  <a:pt x="5947110" y="1028352"/>
                </a:cubicBezTo>
                <a:cubicBezTo>
                  <a:pt x="5951602" y="1016799"/>
                  <a:pt x="5979212" y="1028971"/>
                  <a:pt x="5982859" y="1047315"/>
                </a:cubicBezTo>
                <a:cubicBezTo>
                  <a:pt x="6007409" y="1012209"/>
                  <a:pt x="6076860" y="1007977"/>
                  <a:pt x="6084868" y="971473"/>
                </a:cubicBezTo>
                <a:cubicBezTo>
                  <a:pt x="6089590" y="954286"/>
                  <a:pt x="6102808" y="989942"/>
                  <a:pt x="6107854" y="999963"/>
                </a:cubicBezTo>
                <a:cubicBezTo>
                  <a:pt x="6111340" y="998041"/>
                  <a:pt x="6111894" y="991632"/>
                  <a:pt x="6116256" y="991017"/>
                </a:cubicBezTo>
                <a:cubicBezTo>
                  <a:pt x="6123192" y="969128"/>
                  <a:pt x="6096491" y="978407"/>
                  <a:pt x="6110981" y="968251"/>
                </a:cubicBezTo>
                <a:cubicBezTo>
                  <a:pt x="6114334" y="963661"/>
                  <a:pt x="6117753" y="959234"/>
                  <a:pt x="6123776" y="958776"/>
                </a:cubicBezTo>
                <a:cubicBezTo>
                  <a:pt x="6127259" y="1023050"/>
                  <a:pt x="6201530" y="962294"/>
                  <a:pt x="6223864" y="946042"/>
                </a:cubicBezTo>
                <a:cubicBezTo>
                  <a:pt x="6237897" y="968054"/>
                  <a:pt x="6265575" y="984073"/>
                  <a:pt x="6276449" y="947084"/>
                </a:cubicBezTo>
                <a:cubicBezTo>
                  <a:pt x="6293055" y="943538"/>
                  <a:pt x="6278240" y="953277"/>
                  <a:pt x="6281689" y="969847"/>
                </a:cubicBezTo>
                <a:cubicBezTo>
                  <a:pt x="6293640" y="951418"/>
                  <a:pt x="6292566" y="957997"/>
                  <a:pt x="6311579" y="950406"/>
                </a:cubicBezTo>
                <a:cubicBezTo>
                  <a:pt x="6290416" y="930805"/>
                  <a:pt x="6296408" y="907723"/>
                  <a:pt x="6282342" y="875818"/>
                </a:cubicBezTo>
                <a:cubicBezTo>
                  <a:pt x="6273940" y="893989"/>
                  <a:pt x="6269807" y="873636"/>
                  <a:pt x="6256195" y="879230"/>
                </a:cubicBezTo>
                <a:cubicBezTo>
                  <a:pt x="6272996" y="856438"/>
                  <a:pt x="6299598" y="848925"/>
                  <a:pt x="6329293" y="846319"/>
                </a:cubicBezTo>
                <a:cubicBezTo>
                  <a:pt x="6332971" y="863345"/>
                  <a:pt x="6343944" y="883763"/>
                  <a:pt x="6335836" y="900300"/>
                </a:cubicBezTo>
                <a:cubicBezTo>
                  <a:pt x="6348309" y="899778"/>
                  <a:pt x="6350914" y="858718"/>
                  <a:pt x="6338638" y="860804"/>
                </a:cubicBezTo>
                <a:cubicBezTo>
                  <a:pt x="6341048" y="834761"/>
                  <a:pt x="6377840" y="877249"/>
                  <a:pt x="6356677" y="874126"/>
                </a:cubicBezTo>
                <a:cubicBezTo>
                  <a:pt x="6361494" y="894962"/>
                  <a:pt x="6369862" y="861487"/>
                  <a:pt x="6382786" y="870869"/>
                </a:cubicBezTo>
                <a:cubicBezTo>
                  <a:pt x="6389657" y="914140"/>
                  <a:pt x="6404018" y="944775"/>
                  <a:pt x="6434396" y="958222"/>
                </a:cubicBezTo>
                <a:cubicBezTo>
                  <a:pt x="6426647" y="990171"/>
                  <a:pt x="6368788" y="945718"/>
                  <a:pt x="6359802" y="952167"/>
                </a:cubicBezTo>
                <a:cubicBezTo>
                  <a:pt x="6373638" y="968481"/>
                  <a:pt x="6382202" y="995732"/>
                  <a:pt x="6405156" y="993357"/>
                </a:cubicBezTo>
                <a:cubicBezTo>
                  <a:pt x="6403494" y="1021942"/>
                  <a:pt x="6383897" y="1023079"/>
                  <a:pt x="6371263" y="1021130"/>
                </a:cubicBezTo>
                <a:cubicBezTo>
                  <a:pt x="6375789" y="1055152"/>
                  <a:pt x="6395745" y="1032486"/>
                  <a:pt x="6411992" y="1055152"/>
                </a:cubicBezTo>
                <a:cubicBezTo>
                  <a:pt x="6404800" y="1072311"/>
                  <a:pt x="6370644" y="1073518"/>
                  <a:pt x="6372142" y="1044610"/>
                </a:cubicBezTo>
                <a:cubicBezTo>
                  <a:pt x="6349967" y="1050012"/>
                  <a:pt x="6361104" y="1100279"/>
                  <a:pt x="6334242" y="1080678"/>
                </a:cubicBezTo>
                <a:cubicBezTo>
                  <a:pt x="6345636" y="1096536"/>
                  <a:pt x="6354852" y="1116950"/>
                  <a:pt x="6370935" y="1123073"/>
                </a:cubicBezTo>
                <a:cubicBezTo>
                  <a:pt x="6368528" y="1130331"/>
                  <a:pt x="6366214" y="1137751"/>
                  <a:pt x="6371557" y="1138665"/>
                </a:cubicBezTo>
                <a:cubicBezTo>
                  <a:pt x="6371034" y="1154880"/>
                  <a:pt x="6352376" y="1142994"/>
                  <a:pt x="6355112" y="1164258"/>
                </a:cubicBezTo>
                <a:cubicBezTo>
                  <a:pt x="6359182" y="1192421"/>
                  <a:pt x="6373119" y="1200200"/>
                  <a:pt x="6379337" y="1223879"/>
                </a:cubicBezTo>
                <a:cubicBezTo>
                  <a:pt x="6413295" y="1208602"/>
                  <a:pt x="6447222" y="1226515"/>
                  <a:pt x="6488508" y="1217721"/>
                </a:cubicBezTo>
                <a:cubicBezTo>
                  <a:pt x="6479980" y="1235236"/>
                  <a:pt x="6495379" y="1246310"/>
                  <a:pt x="6503128" y="1255099"/>
                </a:cubicBezTo>
                <a:cubicBezTo>
                  <a:pt x="6489715" y="1226804"/>
                  <a:pt x="6503682" y="1243181"/>
                  <a:pt x="6500914" y="1200429"/>
                </a:cubicBezTo>
                <a:cubicBezTo>
                  <a:pt x="6505863" y="1233480"/>
                  <a:pt x="6521328" y="1226092"/>
                  <a:pt x="6532628" y="1227813"/>
                </a:cubicBezTo>
                <a:cubicBezTo>
                  <a:pt x="6539076" y="1246470"/>
                  <a:pt x="6521198" y="1261839"/>
                  <a:pt x="6534191" y="1266722"/>
                </a:cubicBezTo>
                <a:cubicBezTo>
                  <a:pt x="6533603" y="1278153"/>
                  <a:pt x="6521262" y="1271121"/>
                  <a:pt x="6521721" y="1284011"/>
                </a:cubicBezTo>
                <a:cubicBezTo>
                  <a:pt x="6515988" y="1315625"/>
                  <a:pt x="6540638" y="1284370"/>
                  <a:pt x="6540084" y="1305308"/>
                </a:cubicBezTo>
                <a:cubicBezTo>
                  <a:pt x="6541126" y="1329887"/>
                  <a:pt x="6523054" y="1320087"/>
                  <a:pt x="6518627" y="1315824"/>
                </a:cubicBezTo>
                <a:cubicBezTo>
                  <a:pt x="6502021" y="1324028"/>
                  <a:pt x="6523608" y="1391727"/>
                  <a:pt x="6499645" y="1388760"/>
                </a:cubicBezTo>
                <a:cubicBezTo>
                  <a:pt x="6499222" y="1378344"/>
                  <a:pt x="6498798" y="1367890"/>
                  <a:pt x="6498408" y="1357533"/>
                </a:cubicBezTo>
                <a:cubicBezTo>
                  <a:pt x="6475324" y="1363494"/>
                  <a:pt x="6501372" y="1400616"/>
                  <a:pt x="6483169" y="1414224"/>
                </a:cubicBezTo>
                <a:cubicBezTo>
                  <a:pt x="6487859" y="1436821"/>
                  <a:pt x="6488966" y="1395374"/>
                  <a:pt x="6500294" y="1404264"/>
                </a:cubicBezTo>
                <a:cubicBezTo>
                  <a:pt x="6503976" y="1441737"/>
                  <a:pt x="6470439" y="1421355"/>
                  <a:pt x="6471676" y="1454955"/>
                </a:cubicBezTo>
                <a:cubicBezTo>
                  <a:pt x="6478124" y="1469671"/>
                  <a:pt x="6487859" y="1477811"/>
                  <a:pt x="6499026" y="1482730"/>
                </a:cubicBezTo>
                <a:cubicBezTo>
                  <a:pt x="6497789" y="1516788"/>
                  <a:pt x="6510714" y="1622033"/>
                  <a:pt x="6550664" y="1570195"/>
                </a:cubicBezTo>
                <a:cubicBezTo>
                  <a:pt x="6543732" y="1561915"/>
                  <a:pt x="6539106" y="1549022"/>
                  <a:pt x="6527973" y="1549541"/>
                </a:cubicBezTo>
                <a:cubicBezTo>
                  <a:pt x="6536242" y="1530365"/>
                  <a:pt x="6560464" y="1549477"/>
                  <a:pt x="6571796" y="1551852"/>
                </a:cubicBezTo>
                <a:cubicBezTo>
                  <a:pt x="6556656" y="1571693"/>
                  <a:pt x="6576421" y="1614380"/>
                  <a:pt x="6566522" y="1638706"/>
                </a:cubicBezTo>
                <a:cubicBezTo>
                  <a:pt x="6557309" y="1632259"/>
                  <a:pt x="6548582" y="1624965"/>
                  <a:pt x="6539431" y="1618615"/>
                </a:cubicBezTo>
                <a:cubicBezTo>
                  <a:pt x="6526116" y="1619983"/>
                  <a:pt x="6517550" y="1628482"/>
                  <a:pt x="6514231" y="1645380"/>
                </a:cubicBezTo>
                <a:cubicBezTo>
                  <a:pt x="6529730" y="1657820"/>
                  <a:pt x="6547670" y="1652248"/>
                  <a:pt x="6562420" y="1647069"/>
                </a:cubicBezTo>
                <a:cubicBezTo>
                  <a:pt x="6549850" y="1690669"/>
                  <a:pt x="6530444" y="1656124"/>
                  <a:pt x="6506123" y="1661986"/>
                </a:cubicBezTo>
                <a:cubicBezTo>
                  <a:pt x="6505798" y="1671099"/>
                  <a:pt x="6507654" y="1675757"/>
                  <a:pt x="6511107" y="1677059"/>
                </a:cubicBezTo>
                <a:cubicBezTo>
                  <a:pt x="6515632" y="1696235"/>
                  <a:pt x="6488932" y="1648018"/>
                  <a:pt x="6479098" y="1642027"/>
                </a:cubicBezTo>
                <a:cubicBezTo>
                  <a:pt x="6463404" y="1661790"/>
                  <a:pt x="6475388" y="1700957"/>
                  <a:pt x="6455170" y="1699884"/>
                </a:cubicBezTo>
                <a:cubicBezTo>
                  <a:pt x="6463797" y="1715707"/>
                  <a:pt x="6473368" y="1729708"/>
                  <a:pt x="6491212" y="1726650"/>
                </a:cubicBezTo>
                <a:cubicBezTo>
                  <a:pt x="6485579" y="1750966"/>
                  <a:pt x="6471806" y="1722645"/>
                  <a:pt x="6460734" y="1730488"/>
                </a:cubicBezTo>
                <a:cubicBezTo>
                  <a:pt x="6453997" y="1744357"/>
                  <a:pt x="6454158" y="1769103"/>
                  <a:pt x="6445170" y="1779457"/>
                </a:cubicBezTo>
                <a:cubicBezTo>
                  <a:pt x="6446248" y="1785675"/>
                  <a:pt x="6449860" y="1786686"/>
                  <a:pt x="6450154" y="1794467"/>
                </a:cubicBezTo>
                <a:cubicBezTo>
                  <a:pt x="6464382" y="1780110"/>
                  <a:pt x="6523184" y="1734233"/>
                  <a:pt x="6509542" y="1747710"/>
                </a:cubicBezTo>
                <a:cubicBezTo>
                  <a:pt x="6508827" y="1760541"/>
                  <a:pt x="6514197" y="1760703"/>
                  <a:pt x="6514816" y="1770633"/>
                </a:cubicBezTo>
                <a:cubicBezTo>
                  <a:pt x="6529241" y="1766139"/>
                  <a:pt x="6533213" y="1745530"/>
                  <a:pt x="6553368" y="1750019"/>
                </a:cubicBezTo>
                <a:cubicBezTo>
                  <a:pt x="6557504" y="1773400"/>
                  <a:pt x="6546825" y="1773823"/>
                  <a:pt x="6550893" y="1797300"/>
                </a:cubicBezTo>
                <a:cubicBezTo>
                  <a:pt x="6560044" y="1800490"/>
                  <a:pt x="6560728" y="1781149"/>
                  <a:pt x="6554670" y="1781149"/>
                </a:cubicBezTo>
                <a:cubicBezTo>
                  <a:pt x="6565120" y="1771967"/>
                  <a:pt x="6597748" y="1795738"/>
                  <a:pt x="6606930" y="1774506"/>
                </a:cubicBezTo>
                <a:cubicBezTo>
                  <a:pt x="6601361" y="1763633"/>
                  <a:pt x="6601750" y="1740224"/>
                  <a:pt x="6588238" y="1745629"/>
                </a:cubicBezTo>
                <a:cubicBezTo>
                  <a:pt x="6577070" y="1748915"/>
                  <a:pt x="6594784" y="1758164"/>
                  <a:pt x="6589476" y="1776688"/>
                </a:cubicBezTo>
                <a:cubicBezTo>
                  <a:pt x="6568832" y="1781313"/>
                  <a:pt x="6580618" y="1748817"/>
                  <a:pt x="6583258" y="1730488"/>
                </a:cubicBezTo>
                <a:cubicBezTo>
                  <a:pt x="6589476" y="1730424"/>
                  <a:pt x="6595662" y="1730263"/>
                  <a:pt x="6596022" y="1721047"/>
                </a:cubicBezTo>
                <a:cubicBezTo>
                  <a:pt x="6604256" y="1720887"/>
                  <a:pt x="6600058" y="1746507"/>
                  <a:pt x="6610054" y="1742827"/>
                </a:cubicBezTo>
                <a:cubicBezTo>
                  <a:pt x="6615100" y="1728635"/>
                  <a:pt x="6615752" y="1716814"/>
                  <a:pt x="6616535" y="1687089"/>
                </a:cubicBezTo>
                <a:cubicBezTo>
                  <a:pt x="6622524" y="1688717"/>
                  <a:pt x="6620862" y="1706141"/>
                  <a:pt x="6622134" y="1717693"/>
                </a:cubicBezTo>
                <a:cubicBezTo>
                  <a:pt x="6629394" y="1716814"/>
                  <a:pt x="6636621" y="1715805"/>
                  <a:pt x="6643916" y="1714992"/>
                </a:cubicBezTo>
                <a:cubicBezTo>
                  <a:pt x="6655736" y="1707080"/>
                  <a:pt x="6653651" y="1653191"/>
                  <a:pt x="6673156" y="1679924"/>
                </a:cubicBezTo>
                <a:cubicBezTo>
                  <a:pt x="6672568" y="1691256"/>
                  <a:pt x="6660259" y="1684319"/>
                  <a:pt x="6660717" y="1697148"/>
                </a:cubicBezTo>
                <a:cubicBezTo>
                  <a:pt x="6672244" y="1701381"/>
                  <a:pt x="6676441" y="1720822"/>
                  <a:pt x="6688032" y="1724955"/>
                </a:cubicBezTo>
                <a:cubicBezTo>
                  <a:pt x="6679470" y="1731046"/>
                  <a:pt x="6678239" y="1733967"/>
                  <a:pt x="6676079" y="1737323"/>
                </a:cubicBezTo>
                <a:lnTo>
                  <a:pt x="6658683" y="1752177"/>
                </a:lnTo>
                <a:lnTo>
                  <a:pt x="6658700" y="1752268"/>
                </a:lnTo>
                <a:lnTo>
                  <a:pt x="6658550" y="1752377"/>
                </a:lnTo>
                <a:lnTo>
                  <a:pt x="6648978" y="1759299"/>
                </a:lnTo>
                <a:lnTo>
                  <a:pt x="6636916" y="1755097"/>
                </a:lnTo>
                <a:lnTo>
                  <a:pt x="6636915" y="1755099"/>
                </a:lnTo>
                <a:cubicBezTo>
                  <a:pt x="6642336" y="1754775"/>
                  <a:pt x="6645854" y="1757978"/>
                  <a:pt x="6648978" y="1759303"/>
                </a:cubicBezTo>
                <a:lnTo>
                  <a:pt x="6658550" y="1752378"/>
                </a:lnTo>
                <a:lnTo>
                  <a:pt x="6664398" y="1786584"/>
                </a:lnTo>
                <a:cubicBezTo>
                  <a:pt x="6669386" y="1791734"/>
                  <a:pt x="6677029" y="1791376"/>
                  <a:pt x="6686211" y="1787824"/>
                </a:cubicBezTo>
                <a:cubicBezTo>
                  <a:pt x="6676346" y="1754972"/>
                  <a:pt x="6691096" y="1763664"/>
                  <a:pt x="6694904" y="1786847"/>
                </a:cubicBezTo>
                <a:cubicBezTo>
                  <a:pt x="6714798" y="1783463"/>
                  <a:pt x="6717174" y="1753049"/>
                  <a:pt x="6741854" y="1757315"/>
                </a:cubicBezTo>
                <a:cubicBezTo>
                  <a:pt x="6744558" y="1773664"/>
                  <a:pt x="6736221" y="1773045"/>
                  <a:pt x="6729384" y="1774606"/>
                </a:cubicBezTo>
                <a:cubicBezTo>
                  <a:pt x="6731370" y="1784635"/>
                  <a:pt x="6737588" y="1785873"/>
                  <a:pt x="6739054" y="1796813"/>
                </a:cubicBezTo>
                <a:cubicBezTo>
                  <a:pt x="6767806" y="1761710"/>
                  <a:pt x="6808894" y="1775420"/>
                  <a:pt x="6828625" y="1738465"/>
                </a:cubicBezTo>
                <a:cubicBezTo>
                  <a:pt x="6835855" y="1748817"/>
                  <a:pt x="6838490" y="1768679"/>
                  <a:pt x="6855684" y="1758422"/>
                </a:cubicBezTo>
                <a:cubicBezTo>
                  <a:pt x="6854741" y="1778319"/>
                  <a:pt x="6842203" y="1796224"/>
                  <a:pt x="6834878" y="1784635"/>
                </a:cubicBezTo>
                <a:cubicBezTo>
                  <a:pt x="6833086" y="1805211"/>
                  <a:pt x="6837742" y="1812441"/>
                  <a:pt x="6848879" y="1806352"/>
                </a:cubicBezTo>
                <a:cubicBezTo>
                  <a:pt x="6863335" y="1813484"/>
                  <a:pt x="6837547" y="1816674"/>
                  <a:pt x="6831784" y="1816285"/>
                </a:cubicBezTo>
                <a:cubicBezTo>
                  <a:pt x="6849986" y="1874855"/>
                  <a:pt x="6910840" y="1812277"/>
                  <a:pt x="6881828" y="1755004"/>
                </a:cubicBezTo>
                <a:cubicBezTo>
                  <a:pt x="6886128" y="1754481"/>
                  <a:pt x="6890521" y="1753960"/>
                  <a:pt x="6894886" y="1753441"/>
                </a:cubicBezTo>
                <a:cubicBezTo>
                  <a:pt x="6891400" y="1746572"/>
                  <a:pt x="6886484" y="1742602"/>
                  <a:pt x="6881178" y="1739473"/>
                </a:cubicBezTo>
                <a:cubicBezTo>
                  <a:pt x="6886094" y="1696791"/>
                  <a:pt x="6910904" y="1713691"/>
                  <a:pt x="6927870" y="1702229"/>
                </a:cubicBezTo>
                <a:cubicBezTo>
                  <a:pt x="6916568" y="1727952"/>
                  <a:pt x="6939362" y="1734558"/>
                  <a:pt x="6951179" y="1738399"/>
                </a:cubicBezTo>
                <a:cubicBezTo>
                  <a:pt x="6962316" y="1736154"/>
                  <a:pt x="6957042" y="1708513"/>
                  <a:pt x="6962706" y="1697766"/>
                </a:cubicBezTo>
                <a:cubicBezTo>
                  <a:pt x="6976512" y="1713493"/>
                  <a:pt x="6981298" y="1709684"/>
                  <a:pt x="6993184" y="1693828"/>
                </a:cubicBezTo>
                <a:cubicBezTo>
                  <a:pt x="6999336" y="1730652"/>
                  <a:pt x="6998034" y="1750218"/>
                  <a:pt x="7017081" y="1745660"/>
                </a:cubicBezTo>
                <a:cubicBezTo>
                  <a:pt x="7013792" y="1767311"/>
                  <a:pt x="7017341" y="1799609"/>
                  <a:pt x="6997220" y="1795119"/>
                </a:cubicBezTo>
                <a:cubicBezTo>
                  <a:pt x="7031114" y="1792936"/>
                  <a:pt x="7067939" y="1834224"/>
                  <a:pt x="7076177" y="1910443"/>
                </a:cubicBezTo>
                <a:cubicBezTo>
                  <a:pt x="7087604" y="1930632"/>
                  <a:pt x="7101022" y="1921417"/>
                  <a:pt x="7111017" y="1905983"/>
                </a:cubicBezTo>
                <a:cubicBezTo>
                  <a:pt x="7100400" y="1961107"/>
                  <a:pt x="7060938" y="1920634"/>
                  <a:pt x="7075524" y="2004540"/>
                </a:cubicBezTo>
                <a:cubicBezTo>
                  <a:pt x="7087085" y="2005423"/>
                  <a:pt x="7077774" y="1973838"/>
                  <a:pt x="7092035" y="1978916"/>
                </a:cubicBezTo>
                <a:cubicBezTo>
                  <a:pt x="7085260" y="2034141"/>
                  <a:pt x="7117854" y="1957136"/>
                  <a:pt x="7082720" y="1964559"/>
                </a:cubicBezTo>
                <a:cubicBezTo>
                  <a:pt x="7090862" y="1922490"/>
                  <a:pt x="7122120" y="1997768"/>
                  <a:pt x="7102256" y="2016786"/>
                </a:cubicBezTo>
                <a:cubicBezTo>
                  <a:pt x="7106296" y="2040814"/>
                  <a:pt x="7114305" y="2025513"/>
                  <a:pt x="7124396" y="2021865"/>
                </a:cubicBezTo>
                <a:cubicBezTo>
                  <a:pt x="7121726" y="2040553"/>
                  <a:pt x="7104570" y="2056016"/>
                  <a:pt x="7094540" y="2041403"/>
                </a:cubicBezTo>
                <a:cubicBezTo>
                  <a:pt x="7098544" y="2047132"/>
                  <a:pt x="7097993" y="2062400"/>
                  <a:pt x="7104146" y="2063574"/>
                </a:cubicBezTo>
                <a:cubicBezTo>
                  <a:pt x="7090469" y="2087442"/>
                  <a:pt x="7083762" y="2049771"/>
                  <a:pt x="7060029" y="2053513"/>
                </a:cubicBezTo>
                <a:cubicBezTo>
                  <a:pt x="7064620" y="2060969"/>
                  <a:pt x="7069242" y="2068198"/>
                  <a:pt x="7073996" y="2075295"/>
                </a:cubicBezTo>
                <a:cubicBezTo>
                  <a:pt x="7066800" y="2100398"/>
                  <a:pt x="7040914" y="2067872"/>
                  <a:pt x="7051302" y="2054651"/>
                </a:cubicBezTo>
                <a:cubicBezTo>
                  <a:pt x="7045864" y="2063348"/>
                  <a:pt x="7035510" y="2064322"/>
                  <a:pt x="7030105" y="2073083"/>
                </a:cubicBezTo>
                <a:cubicBezTo>
                  <a:pt x="7030139" y="2087082"/>
                  <a:pt x="7036098" y="2088713"/>
                  <a:pt x="7035704" y="2103656"/>
                </a:cubicBezTo>
                <a:cubicBezTo>
                  <a:pt x="7023562" y="2088873"/>
                  <a:pt x="7025644" y="2084281"/>
                  <a:pt x="7013010" y="2083079"/>
                </a:cubicBezTo>
                <a:cubicBezTo>
                  <a:pt x="7015908" y="2051723"/>
                  <a:pt x="7015225" y="2036157"/>
                  <a:pt x="6993738" y="2038468"/>
                </a:cubicBezTo>
                <a:cubicBezTo>
                  <a:pt x="6990708" y="2021473"/>
                  <a:pt x="7001648" y="2026292"/>
                  <a:pt x="7001552" y="2013951"/>
                </a:cubicBezTo>
                <a:cubicBezTo>
                  <a:pt x="6999791" y="2003533"/>
                  <a:pt x="6990384" y="2008872"/>
                  <a:pt x="6983838" y="2008417"/>
                </a:cubicBezTo>
                <a:cubicBezTo>
                  <a:pt x="6972246" y="2007439"/>
                  <a:pt x="6989666" y="2051593"/>
                  <a:pt x="6972018" y="2041303"/>
                </a:cubicBezTo>
                <a:cubicBezTo>
                  <a:pt x="6979117" y="2020009"/>
                  <a:pt x="6969218" y="2017990"/>
                  <a:pt x="6974526" y="1993894"/>
                </a:cubicBezTo>
                <a:cubicBezTo>
                  <a:pt x="6991098" y="1995976"/>
                  <a:pt x="6995364" y="2002330"/>
                  <a:pt x="7004676" y="1982305"/>
                </a:cubicBezTo>
                <a:cubicBezTo>
                  <a:pt x="6994972" y="1959575"/>
                  <a:pt x="6978888" y="2002263"/>
                  <a:pt x="6973548" y="1970583"/>
                </a:cubicBezTo>
                <a:cubicBezTo>
                  <a:pt x="6961438" y="1973123"/>
                  <a:pt x="6944702" y="2006007"/>
                  <a:pt x="6962022" y="2011217"/>
                </a:cubicBezTo>
                <a:cubicBezTo>
                  <a:pt x="6933828" y="2008287"/>
                  <a:pt x="6906444" y="2027725"/>
                  <a:pt x="6861868" y="2023982"/>
                </a:cubicBezTo>
                <a:cubicBezTo>
                  <a:pt x="6855616" y="2031665"/>
                  <a:pt x="6863564" y="2035574"/>
                  <a:pt x="6858809" y="2055792"/>
                </a:cubicBezTo>
                <a:cubicBezTo>
                  <a:pt x="6845166" y="2057420"/>
                  <a:pt x="6829668" y="2040947"/>
                  <a:pt x="6819574" y="2060743"/>
                </a:cubicBezTo>
                <a:cubicBezTo>
                  <a:pt x="6837807" y="2078878"/>
                  <a:pt x="6811598" y="2124004"/>
                  <a:pt x="6834488" y="2105901"/>
                </a:cubicBezTo>
                <a:cubicBezTo>
                  <a:pt x="6841554" y="2123775"/>
                  <a:pt x="6819508" y="2112837"/>
                  <a:pt x="6808994" y="2124752"/>
                </a:cubicBezTo>
                <a:cubicBezTo>
                  <a:pt x="6812412" y="2151090"/>
                  <a:pt x="6830482" y="2134062"/>
                  <a:pt x="6839827" y="2128689"/>
                </a:cubicBezTo>
                <a:cubicBezTo>
                  <a:pt x="6838948" y="2144547"/>
                  <a:pt x="6841649" y="2152917"/>
                  <a:pt x="6849398" y="2150829"/>
                </a:cubicBezTo>
                <a:cubicBezTo>
                  <a:pt x="6837417" y="2154054"/>
                  <a:pt x="6825077" y="2162292"/>
                  <a:pt x="6820520" y="2193812"/>
                </a:cubicBezTo>
                <a:cubicBezTo>
                  <a:pt x="6821594" y="2199998"/>
                  <a:pt x="6825207" y="2201006"/>
                  <a:pt x="6825466" y="2208789"/>
                </a:cubicBezTo>
                <a:cubicBezTo>
                  <a:pt x="6838296" y="2197068"/>
                  <a:pt x="6849723" y="2183036"/>
                  <a:pt x="6863434" y="2172678"/>
                </a:cubicBezTo>
                <a:cubicBezTo>
                  <a:pt x="6869682" y="2210870"/>
                  <a:pt x="6920510" y="2244215"/>
                  <a:pt x="6920674" y="2181081"/>
                </a:cubicBezTo>
                <a:cubicBezTo>
                  <a:pt x="6935325" y="2192902"/>
                  <a:pt x="6943987" y="2217255"/>
                  <a:pt x="6953589" y="2239591"/>
                </a:cubicBezTo>
                <a:cubicBezTo>
                  <a:pt x="6963869" y="2205011"/>
                  <a:pt x="6983820" y="2226164"/>
                  <a:pt x="7001382" y="2219317"/>
                </a:cubicBezTo>
                <a:lnTo>
                  <a:pt x="7006673" y="2215505"/>
                </a:lnTo>
                <a:lnTo>
                  <a:pt x="7002627" y="2230134"/>
                </a:lnTo>
                <a:cubicBezTo>
                  <a:pt x="6998129" y="2265248"/>
                  <a:pt x="7017317" y="2311108"/>
                  <a:pt x="6987844" y="2329128"/>
                </a:cubicBezTo>
                <a:cubicBezTo>
                  <a:pt x="6997840" y="2356868"/>
                  <a:pt x="6986736" y="2375981"/>
                  <a:pt x="6991293" y="2414953"/>
                </a:cubicBezTo>
                <a:cubicBezTo>
                  <a:pt x="6969152" y="2424107"/>
                  <a:pt x="6956812" y="2412998"/>
                  <a:pt x="6946818" y="2397083"/>
                </a:cubicBezTo>
                <a:cubicBezTo>
                  <a:pt x="6941738" y="2398967"/>
                  <a:pt x="6943693" y="2411701"/>
                  <a:pt x="6943365" y="2421044"/>
                </a:cubicBezTo>
                <a:cubicBezTo>
                  <a:pt x="6920640" y="2417234"/>
                  <a:pt x="6898988" y="2411536"/>
                  <a:pt x="6889318" y="2380963"/>
                </a:cubicBezTo>
                <a:cubicBezTo>
                  <a:pt x="6881927" y="2398743"/>
                  <a:pt x="6878116" y="2422085"/>
                  <a:pt x="6855716" y="2416581"/>
                </a:cubicBezTo>
                <a:cubicBezTo>
                  <a:pt x="6850800" y="2436641"/>
                  <a:pt x="6869751" y="2447287"/>
                  <a:pt x="6857247" y="2455587"/>
                </a:cubicBezTo>
                <a:cubicBezTo>
                  <a:pt x="6867406" y="2469558"/>
                  <a:pt x="6875545" y="2476492"/>
                  <a:pt x="6897652" y="2481701"/>
                </a:cubicBezTo>
                <a:cubicBezTo>
                  <a:pt x="6875675" y="2502214"/>
                  <a:pt x="6899966" y="2511203"/>
                  <a:pt x="6896448" y="2560238"/>
                </a:cubicBezTo>
                <a:cubicBezTo>
                  <a:pt x="6916049" y="2526702"/>
                  <a:pt x="6926239" y="2546919"/>
                  <a:pt x="6957042" y="2544638"/>
                </a:cubicBezTo>
                <a:cubicBezTo>
                  <a:pt x="6943010" y="2575731"/>
                  <a:pt x="6910874" y="2535264"/>
                  <a:pt x="6906020" y="2582508"/>
                </a:cubicBezTo>
                <a:cubicBezTo>
                  <a:pt x="6898240" y="2570362"/>
                  <a:pt x="6880266" y="2579480"/>
                  <a:pt x="6866528" y="2579740"/>
                </a:cubicBezTo>
                <a:cubicBezTo>
                  <a:pt x="6819836" y="2673086"/>
                  <a:pt x="6920185" y="2672924"/>
                  <a:pt x="6938384" y="2735082"/>
                </a:cubicBezTo>
                <a:cubicBezTo>
                  <a:pt x="6942032" y="2728471"/>
                  <a:pt x="6947826" y="2725376"/>
                  <a:pt x="6955480" y="2724955"/>
                </a:cubicBezTo>
                <a:cubicBezTo>
                  <a:pt x="6955120" y="2734105"/>
                  <a:pt x="6956976" y="2738696"/>
                  <a:pt x="6960460" y="2740063"/>
                </a:cubicBezTo>
                <a:cubicBezTo>
                  <a:pt x="6966876" y="2764580"/>
                  <a:pt x="6946622" y="2747814"/>
                  <a:pt x="6953004" y="2772367"/>
                </a:cubicBezTo>
                <a:cubicBezTo>
                  <a:pt x="6965474" y="2772625"/>
                  <a:pt x="6962056" y="2783595"/>
                  <a:pt x="6967656" y="2809613"/>
                </a:cubicBezTo>
                <a:cubicBezTo>
                  <a:pt x="7001842" y="2787762"/>
                  <a:pt x="7032904" y="2785324"/>
                  <a:pt x="7047559" y="2838554"/>
                </a:cubicBezTo>
                <a:cubicBezTo>
                  <a:pt x="7051237" y="2832076"/>
                  <a:pt x="7057096" y="2828920"/>
                  <a:pt x="7064684" y="2828626"/>
                </a:cubicBezTo>
                <a:cubicBezTo>
                  <a:pt x="7064880" y="2861968"/>
                  <a:pt x="7083372" y="2857376"/>
                  <a:pt x="7088682" y="2880394"/>
                </a:cubicBezTo>
                <a:cubicBezTo>
                  <a:pt x="7091416" y="2965142"/>
                  <a:pt x="7055599" y="2989887"/>
                  <a:pt x="7047590" y="3057940"/>
                </a:cubicBezTo>
                <a:cubicBezTo>
                  <a:pt x="7088388" y="3080894"/>
                  <a:pt x="7100694" y="3029711"/>
                  <a:pt x="7147094" y="3029581"/>
                </a:cubicBezTo>
                <a:cubicBezTo>
                  <a:pt x="7140028" y="2998255"/>
                  <a:pt x="7129510" y="2981912"/>
                  <a:pt x="7122868" y="2969897"/>
                </a:cubicBezTo>
                <a:cubicBezTo>
                  <a:pt x="7130713" y="2961464"/>
                  <a:pt x="7138332" y="2991419"/>
                  <a:pt x="7140288" y="2967716"/>
                </a:cubicBezTo>
                <a:cubicBezTo>
                  <a:pt x="7152563" y="2998549"/>
                  <a:pt x="7170698" y="3017501"/>
                  <a:pt x="7203127" y="3006723"/>
                </a:cubicBezTo>
                <a:cubicBezTo>
                  <a:pt x="7211820" y="3025999"/>
                  <a:pt x="7202184" y="3030555"/>
                  <a:pt x="7209345" y="3052990"/>
                </a:cubicBezTo>
                <a:cubicBezTo>
                  <a:pt x="7271275" y="3039867"/>
                  <a:pt x="7324214" y="3068164"/>
                  <a:pt x="7369802" y="3126443"/>
                </a:cubicBezTo>
                <a:cubicBezTo>
                  <a:pt x="7456148" y="3127191"/>
                  <a:pt x="7492451" y="3341565"/>
                  <a:pt x="7434787" y="3439374"/>
                </a:cubicBezTo>
                <a:cubicBezTo>
                  <a:pt x="7430685" y="3422508"/>
                  <a:pt x="7424468" y="3410103"/>
                  <a:pt x="7423914" y="3385846"/>
                </a:cubicBezTo>
                <a:cubicBezTo>
                  <a:pt x="7401739" y="3392324"/>
                  <a:pt x="7392886" y="3371195"/>
                  <a:pt x="7375042" y="3368686"/>
                </a:cubicBezTo>
                <a:cubicBezTo>
                  <a:pt x="7335447" y="3422084"/>
                  <a:pt x="7290257" y="3379659"/>
                  <a:pt x="7245063" y="3400955"/>
                </a:cubicBezTo>
                <a:cubicBezTo>
                  <a:pt x="7245651" y="3394539"/>
                  <a:pt x="7249134" y="3392587"/>
                  <a:pt x="7248810" y="3384903"/>
                </a:cubicBezTo>
                <a:cubicBezTo>
                  <a:pt x="7210418" y="3377967"/>
                  <a:pt x="7183007" y="3401704"/>
                  <a:pt x="7165423" y="3379823"/>
                </a:cubicBezTo>
                <a:cubicBezTo>
                  <a:pt x="7158032" y="3387767"/>
                  <a:pt x="7153506" y="3400302"/>
                  <a:pt x="7144616" y="3405966"/>
                </a:cubicBezTo>
                <a:cubicBezTo>
                  <a:pt x="7132374" y="3408834"/>
                  <a:pt x="7132829" y="3385292"/>
                  <a:pt x="7125928" y="3376989"/>
                </a:cubicBezTo>
                <a:cubicBezTo>
                  <a:pt x="7111994" y="3406589"/>
                  <a:pt x="7049836" y="3361330"/>
                  <a:pt x="7057814" y="3424822"/>
                </a:cubicBezTo>
                <a:cubicBezTo>
                  <a:pt x="7043942" y="3407272"/>
                  <a:pt x="7037984" y="3417298"/>
                  <a:pt x="7018318" y="3422183"/>
                </a:cubicBezTo>
                <a:cubicBezTo>
                  <a:pt x="7023822" y="3376958"/>
                  <a:pt x="7040035" y="3396689"/>
                  <a:pt x="7055664" y="3370283"/>
                </a:cubicBezTo>
                <a:cubicBezTo>
                  <a:pt x="7098058" y="3298556"/>
                  <a:pt x="7069536" y="3207908"/>
                  <a:pt x="7033264" y="3138164"/>
                </a:cubicBezTo>
                <a:cubicBezTo>
                  <a:pt x="7013533" y="3139532"/>
                  <a:pt x="7000249" y="3127680"/>
                  <a:pt x="6984426" y="3120844"/>
                </a:cubicBezTo>
                <a:cubicBezTo>
                  <a:pt x="6975634" y="3129177"/>
                  <a:pt x="6972052" y="3145589"/>
                  <a:pt x="6973224" y="3169326"/>
                </a:cubicBezTo>
                <a:cubicBezTo>
                  <a:pt x="7011906" y="3109676"/>
                  <a:pt x="7039906" y="3215528"/>
                  <a:pt x="7021118" y="3272963"/>
                </a:cubicBezTo>
                <a:cubicBezTo>
                  <a:pt x="7010798" y="3277359"/>
                  <a:pt x="7011123" y="3259809"/>
                  <a:pt x="6999076" y="3267914"/>
                </a:cubicBezTo>
                <a:cubicBezTo>
                  <a:pt x="6993444" y="3271366"/>
                  <a:pt x="6992760" y="3282438"/>
                  <a:pt x="6986638" y="3285139"/>
                </a:cubicBezTo>
                <a:cubicBezTo>
                  <a:pt x="6998195" y="3304610"/>
                  <a:pt x="6994582" y="3311610"/>
                  <a:pt x="7002170" y="3345862"/>
                </a:cubicBezTo>
                <a:cubicBezTo>
                  <a:pt x="6992954" y="3343650"/>
                  <a:pt x="6990838" y="3352637"/>
                  <a:pt x="6985041" y="3355891"/>
                </a:cubicBezTo>
                <a:cubicBezTo>
                  <a:pt x="7032060" y="3397602"/>
                  <a:pt x="6975309" y="3445366"/>
                  <a:pt x="6968599" y="3491144"/>
                </a:cubicBezTo>
                <a:cubicBezTo>
                  <a:pt x="6961862" y="3480107"/>
                  <a:pt x="6945580" y="3486454"/>
                  <a:pt x="6947436" y="3509473"/>
                </a:cubicBezTo>
                <a:cubicBezTo>
                  <a:pt x="6954696" y="3531778"/>
                  <a:pt x="6964008" y="3497103"/>
                  <a:pt x="6977880" y="3505696"/>
                </a:cubicBezTo>
                <a:cubicBezTo>
                  <a:pt x="6979018" y="3519602"/>
                  <a:pt x="6973224" y="3522791"/>
                  <a:pt x="6974820" y="3537411"/>
                </a:cubicBezTo>
                <a:cubicBezTo>
                  <a:pt x="6968014" y="3526179"/>
                  <a:pt x="6952222" y="3533405"/>
                  <a:pt x="6939622" y="3534058"/>
                </a:cubicBezTo>
                <a:cubicBezTo>
                  <a:pt x="6940176" y="3558284"/>
                  <a:pt x="6954242" y="3554636"/>
                  <a:pt x="6950530" y="3587552"/>
                </a:cubicBezTo>
                <a:cubicBezTo>
                  <a:pt x="6946947" y="3594098"/>
                  <a:pt x="6941054" y="3597157"/>
                  <a:pt x="6933434" y="3597516"/>
                </a:cubicBezTo>
                <a:cubicBezTo>
                  <a:pt x="6939816" y="3620600"/>
                  <a:pt x="6937994" y="3627440"/>
                  <a:pt x="6930929" y="3644826"/>
                </a:cubicBezTo>
                <a:cubicBezTo>
                  <a:pt x="6935226" y="3664067"/>
                  <a:pt x="6949682" y="3662505"/>
                  <a:pt x="6958279" y="3672695"/>
                </a:cubicBezTo>
                <a:cubicBezTo>
                  <a:pt x="6960429" y="3738143"/>
                  <a:pt x="6954566" y="3750124"/>
                  <a:pt x="6963554" y="3805214"/>
                </a:cubicBezTo>
                <a:cubicBezTo>
                  <a:pt x="6958180" y="3813906"/>
                  <a:pt x="6947826" y="3814884"/>
                  <a:pt x="6942456" y="3823611"/>
                </a:cubicBezTo>
                <a:cubicBezTo>
                  <a:pt x="6944018" y="3837219"/>
                  <a:pt x="6950626" y="3840409"/>
                  <a:pt x="6960460" y="3836895"/>
                </a:cubicBezTo>
                <a:cubicBezTo>
                  <a:pt x="6962576" y="3857244"/>
                  <a:pt x="6943788" y="3845198"/>
                  <a:pt x="6948674" y="3869779"/>
                </a:cubicBezTo>
                <a:cubicBezTo>
                  <a:pt x="6937311" y="3865253"/>
                  <a:pt x="6928194" y="3860826"/>
                  <a:pt x="6922820" y="3880947"/>
                </a:cubicBezTo>
                <a:cubicBezTo>
                  <a:pt x="6938124" y="3858027"/>
                  <a:pt x="6951018" y="3974493"/>
                  <a:pt x="6917286" y="3959937"/>
                </a:cubicBezTo>
                <a:cubicBezTo>
                  <a:pt x="6915755" y="3927378"/>
                  <a:pt x="6930211" y="3914060"/>
                  <a:pt x="6914158" y="3882023"/>
                </a:cubicBezTo>
                <a:cubicBezTo>
                  <a:pt x="6901074" y="3913476"/>
                  <a:pt x="6890521" y="3924120"/>
                  <a:pt x="6886453" y="3956126"/>
                </a:cubicBezTo>
                <a:cubicBezTo>
                  <a:pt x="6909961" y="3964268"/>
                  <a:pt x="6917481" y="4020855"/>
                  <a:pt x="6884891" y="4026848"/>
                </a:cubicBezTo>
                <a:cubicBezTo>
                  <a:pt x="6888275" y="4050715"/>
                  <a:pt x="6899412" y="4058594"/>
                  <a:pt x="6904492" y="4079104"/>
                </a:cubicBezTo>
                <a:cubicBezTo>
                  <a:pt x="6904132" y="4088320"/>
                  <a:pt x="6896773" y="4086658"/>
                  <a:pt x="6891758" y="4088644"/>
                </a:cubicBezTo>
                <a:cubicBezTo>
                  <a:pt x="6890391" y="4105480"/>
                  <a:pt x="6898564" y="4102680"/>
                  <a:pt x="6905401" y="4102516"/>
                </a:cubicBezTo>
                <a:cubicBezTo>
                  <a:pt x="6906997" y="4124492"/>
                  <a:pt x="6893126" y="4122342"/>
                  <a:pt x="6893878" y="4143150"/>
                </a:cubicBezTo>
                <a:cubicBezTo>
                  <a:pt x="6906508" y="4162815"/>
                  <a:pt x="6903904" y="4121628"/>
                  <a:pt x="6919402" y="4124137"/>
                </a:cubicBezTo>
                <a:cubicBezTo>
                  <a:pt x="6901429" y="4162166"/>
                  <a:pt x="6904686" y="4233048"/>
                  <a:pt x="6895112" y="4284002"/>
                </a:cubicBezTo>
                <a:cubicBezTo>
                  <a:pt x="6884822" y="4285140"/>
                  <a:pt x="6882870" y="4299046"/>
                  <a:pt x="6869327" y="4295204"/>
                </a:cubicBezTo>
                <a:cubicBezTo>
                  <a:pt x="6868220" y="4319850"/>
                  <a:pt x="6876000" y="4326263"/>
                  <a:pt x="6883944" y="4332385"/>
                </a:cubicBezTo>
                <a:cubicBezTo>
                  <a:pt x="6870172" y="4360224"/>
                  <a:pt x="6885246" y="4396202"/>
                  <a:pt x="6865550" y="4420947"/>
                </a:cubicBezTo>
                <a:cubicBezTo>
                  <a:pt x="6852981" y="4414534"/>
                  <a:pt x="6865420" y="4387704"/>
                  <a:pt x="6863694" y="4374160"/>
                </a:cubicBezTo>
                <a:cubicBezTo>
                  <a:pt x="6849822" y="4372205"/>
                  <a:pt x="6846308" y="4386176"/>
                  <a:pt x="6842856" y="4400369"/>
                </a:cubicBezTo>
                <a:cubicBezTo>
                  <a:pt x="6829408" y="4371686"/>
                  <a:pt x="6859622" y="4348537"/>
                  <a:pt x="6866200" y="4326755"/>
                </a:cubicBezTo>
                <a:cubicBezTo>
                  <a:pt x="6845556" y="4314186"/>
                  <a:pt x="6835366" y="4243597"/>
                  <a:pt x="6843830" y="4204362"/>
                </a:cubicBezTo>
                <a:cubicBezTo>
                  <a:pt x="6832566" y="4191013"/>
                  <a:pt x="6813454" y="4193943"/>
                  <a:pt x="6799388" y="4186453"/>
                </a:cubicBezTo>
                <a:cubicBezTo>
                  <a:pt x="6799778" y="4194042"/>
                  <a:pt x="6804922" y="4191926"/>
                  <a:pt x="6808406" y="4193160"/>
                </a:cubicBezTo>
                <a:cubicBezTo>
                  <a:pt x="6808570" y="4222660"/>
                  <a:pt x="6793331" y="4228229"/>
                  <a:pt x="6793461" y="4257759"/>
                </a:cubicBezTo>
                <a:cubicBezTo>
                  <a:pt x="6786528" y="4260788"/>
                  <a:pt x="6785680" y="4251313"/>
                  <a:pt x="6780112" y="4251671"/>
                </a:cubicBezTo>
                <a:cubicBezTo>
                  <a:pt x="6768716" y="4262350"/>
                  <a:pt x="6781708" y="4292305"/>
                  <a:pt x="6782262" y="4306272"/>
                </a:cubicBezTo>
                <a:cubicBezTo>
                  <a:pt x="6778160" y="4295269"/>
                  <a:pt x="6760610" y="4264500"/>
                  <a:pt x="6764842" y="4308453"/>
                </a:cubicBezTo>
                <a:cubicBezTo>
                  <a:pt x="6729155" y="4327275"/>
                  <a:pt x="6707862" y="4269741"/>
                  <a:pt x="6686146" y="4310638"/>
                </a:cubicBezTo>
                <a:cubicBezTo>
                  <a:pt x="6694059" y="4279900"/>
                  <a:pt x="6685038" y="4251412"/>
                  <a:pt x="6667194" y="4273843"/>
                </a:cubicBezTo>
                <a:cubicBezTo>
                  <a:pt x="6675498" y="4247730"/>
                  <a:pt x="6672599" y="4249815"/>
                  <a:pt x="6665338" y="4227056"/>
                </a:cubicBezTo>
                <a:cubicBezTo>
                  <a:pt x="6682074" y="4216052"/>
                  <a:pt x="6696466" y="4246821"/>
                  <a:pt x="6699822" y="4214880"/>
                </a:cubicBezTo>
                <a:cubicBezTo>
                  <a:pt x="6696565" y="4193454"/>
                  <a:pt x="6665113" y="4230344"/>
                  <a:pt x="6672438" y="4186908"/>
                </a:cubicBezTo>
                <a:cubicBezTo>
                  <a:pt x="6654888" y="4188962"/>
                  <a:pt x="6650397" y="4211233"/>
                  <a:pt x="6634214" y="4215400"/>
                </a:cubicBezTo>
                <a:cubicBezTo>
                  <a:pt x="6636816" y="4240794"/>
                  <a:pt x="6645932" y="4253104"/>
                  <a:pt x="6653781" y="4267724"/>
                </a:cubicBezTo>
                <a:cubicBezTo>
                  <a:pt x="6651080" y="4281787"/>
                  <a:pt x="6624770" y="4245160"/>
                  <a:pt x="6614546" y="4272704"/>
                </a:cubicBezTo>
                <a:cubicBezTo>
                  <a:pt x="6619594" y="4298393"/>
                  <a:pt x="6622818" y="4275569"/>
                  <a:pt x="6636686" y="4277784"/>
                </a:cubicBezTo>
                <a:cubicBezTo>
                  <a:pt x="6643622" y="4290774"/>
                  <a:pt x="6635124" y="4308583"/>
                  <a:pt x="6647204" y="4323432"/>
                </a:cubicBezTo>
                <a:cubicBezTo>
                  <a:pt x="6638152" y="4352379"/>
                  <a:pt x="6635842" y="4297156"/>
                  <a:pt x="6628581" y="4294390"/>
                </a:cubicBezTo>
                <a:cubicBezTo>
                  <a:pt x="6616535" y="4290350"/>
                  <a:pt x="6633138" y="4330758"/>
                  <a:pt x="6621122" y="4326786"/>
                </a:cubicBezTo>
                <a:cubicBezTo>
                  <a:pt x="6632748" y="4354984"/>
                  <a:pt x="6636754" y="4346421"/>
                  <a:pt x="6649094" y="4370154"/>
                </a:cubicBezTo>
                <a:cubicBezTo>
                  <a:pt x="6636884" y="4377644"/>
                  <a:pt x="6633692" y="4427852"/>
                  <a:pt x="6623926" y="4396790"/>
                </a:cubicBezTo>
                <a:cubicBezTo>
                  <a:pt x="6609630" y="4405872"/>
                  <a:pt x="6622360" y="4411605"/>
                  <a:pt x="6621156" y="4436446"/>
                </a:cubicBezTo>
                <a:cubicBezTo>
                  <a:pt x="6628352" y="4435437"/>
                  <a:pt x="6635647" y="4434525"/>
                  <a:pt x="6642938" y="4433646"/>
                </a:cubicBezTo>
                <a:cubicBezTo>
                  <a:pt x="6631152" y="4484114"/>
                  <a:pt x="6613862" y="4412743"/>
                  <a:pt x="6594425" y="4424140"/>
                </a:cubicBezTo>
                <a:cubicBezTo>
                  <a:pt x="6593382" y="4448786"/>
                  <a:pt x="6599570" y="4458456"/>
                  <a:pt x="6613048" y="4453117"/>
                </a:cubicBezTo>
                <a:cubicBezTo>
                  <a:pt x="6605497" y="4467833"/>
                  <a:pt x="6619204" y="4475093"/>
                  <a:pt x="6610314" y="4492612"/>
                </a:cubicBezTo>
                <a:cubicBezTo>
                  <a:pt x="6602698" y="4491081"/>
                  <a:pt x="6613312" y="4467997"/>
                  <a:pt x="6600318" y="4462528"/>
                </a:cubicBezTo>
                <a:cubicBezTo>
                  <a:pt x="6583712" y="4456310"/>
                  <a:pt x="6594590" y="4492612"/>
                  <a:pt x="6579446" y="4488736"/>
                </a:cubicBezTo>
                <a:cubicBezTo>
                  <a:pt x="6576356" y="4472752"/>
                  <a:pt x="6566032" y="4465132"/>
                  <a:pt x="6573522" y="4450283"/>
                </a:cubicBezTo>
                <a:cubicBezTo>
                  <a:pt x="6545618" y="4460084"/>
                  <a:pt x="6549136" y="4405093"/>
                  <a:pt x="6519766" y="4417953"/>
                </a:cubicBezTo>
                <a:cubicBezTo>
                  <a:pt x="6526736" y="4448526"/>
                  <a:pt x="6538682" y="4468910"/>
                  <a:pt x="6548972" y="4492547"/>
                </a:cubicBezTo>
                <a:cubicBezTo>
                  <a:pt x="6554800" y="4489355"/>
                  <a:pt x="6551806" y="4472523"/>
                  <a:pt x="6552066" y="4460866"/>
                </a:cubicBezTo>
                <a:cubicBezTo>
                  <a:pt x="6558642" y="4464090"/>
                  <a:pt x="6563462" y="4470961"/>
                  <a:pt x="6570138" y="4474184"/>
                </a:cubicBezTo>
                <a:cubicBezTo>
                  <a:pt x="6569550" y="4490527"/>
                  <a:pt x="6550927" y="4478481"/>
                  <a:pt x="6553662" y="4499808"/>
                </a:cubicBezTo>
                <a:cubicBezTo>
                  <a:pt x="6564470" y="4491570"/>
                  <a:pt x="6561052" y="4540411"/>
                  <a:pt x="6577265" y="4543795"/>
                </a:cubicBezTo>
                <a:cubicBezTo>
                  <a:pt x="6570558" y="4573391"/>
                  <a:pt x="6571082" y="4576160"/>
                  <a:pt x="6575737" y="4614448"/>
                </a:cubicBezTo>
                <a:cubicBezTo>
                  <a:pt x="6569451" y="4599473"/>
                  <a:pt x="6556362" y="4598300"/>
                  <a:pt x="6548353" y="4586739"/>
                </a:cubicBezTo>
                <a:cubicBezTo>
                  <a:pt x="6547964" y="4566619"/>
                  <a:pt x="6564894" y="4573391"/>
                  <a:pt x="6564536" y="4553305"/>
                </a:cubicBezTo>
                <a:cubicBezTo>
                  <a:pt x="6554280" y="4543730"/>
                  <a:pt x="6545424" y="4539563"/>
                  <a:pt x="6558902" y="4522697"/>
                </a:cubicBezTo>
                <a:cubicBezTo>
                  <a:pt x="6553856" y="4508501"/>
                  <a:pt x="6524975" y="4525237"/>
                  <a:pt x="6540279" y="4493720"/>
                </a:cubicBezTo>
                <a:cubicBezTo>
                  <a:pt x="6525433" y="4499025"/>
                  <a:pt x="6515762" y="4493785"/>
                  <a:pt x="6505148" y="4490267"/>
                </a:cubicBezTo>
                <a:cubicBezTo>
                  <a:pt x="6508014" y="4450772"/>
                  <a:pt x="6507066" y="4389755"/>
                  <a:pt x="6482745" y="4367843"/>
                </a:cubicBezTo>
                <a:cubicBezTo>
                  <a:pt x="6500329" y="4363482"/>
                  <a:pt x="6517974" y="4359181"/>
                  <a:pt x="6516053" y="4324475"/>
                </a:cubicBezTo>
                <a:cubicBezTo>
                  <a:pt x="6514949" y="4315389"/>
                  <a:pt x="6507818" y="4318872"/>
                  <a:pt x="6502674" y="4318387"/>
                </a:cubicBezTo>
                <a:cubicBezTo>
                  <a:pt x="6500554" y="4300413"/>
                  <a:pt x="6502151" y="4288299"/>
                  <a:pt x="6505474" y="4278762"/>
                </a:cubicBezTo>
                <a:cubicBezTo>
                  <a:pt x="6521686" y="4289441"/>
                  <a:pt x="6526506" y="4274725"/>
                  <a:pt x="6540604" y="4282081"/>
                </a:cubicBezTo>
                <a:cubicBezTo>
                  <a:pt x="6544640" y="4302984"/>
                  <a:pt x="6532594" y="4298882"/>
                  <a:pt x="6533084" y="4314415"/>
                </a:cubicBezTo>
                <a:cubicBezTo>
                  <a:pt x="6550992" y="4352444"/>
                  <a:pt x="6578796" y="4297450"/>
                  <a:pt x="6593188" y="4283223"/>
                </a:cubicBezTo>
                <a:cubicBezTo>
                  <a:pt x="6578666" y="4276806"/>
                  <a:pt x="6569290" y="4253364"/>
                  <a:pt x="6543732" y="4250369"/>
                </a:cubicBezTo>
                <a:cubicBezTo>
                  <a:pt x="6541158" y="4218753"/>
                  <a:pt x="6549785" y="4250889"/>
                  <a:pt x="6560857" y="4240374"/>
                </a:cubicBezTo>
                <a:cubicBezTo>
                  <a:pt x="6561541" y="4213383"/>
                  <a:pt x="6546886" y="4218592"/>
                  <a:pt x="6541841" y="4203548"/>
                </a:cubicBezTo>
                <a:cubicBezTo>
                  <a:pt x="6527450" y="4212566"/>
                  <a:pt x="6542070" y="4221033"/>
                  <a:pt x="6534386" y="4235783"/>
                </a:cubicBezTo>
                <a:cubicBezTo>
                  <a:pt x="6514525" y="4220609"/>
                  <a:pt x="6501990" y="4190264"/>
                  <a:pt x="6495834" y="4146797"/>
                </a:cubicBezTo>
                <a:cubicBezTo>
                  <a:pt x="6482451" y="4160440"/>
                  <a:pt x="6476821" y="4152007"/>
                  <a:pt x="6460998" y="4151258"/>
                </a:cubicBezTo>
                <a:cubicBezTo>
                  <a:pt x="6473434" y="4128629"/>
                  <a:pt x="6458099" y="4103230"/>
                  <a:pt x="6457579" y="4065461"/>
                </a:cubicBezTo>
                <a:cubicBezTo>
                  <a:pt x="6445954" y="4071813"/>
                  <a:pt x="6448004" y="4099388"/>
                  <a:pt x="6432700" y="4099942"/>
                </a:cubicBezTo>
                <a:cubicBezTo>
                  <a:pt x="6438727" y="4130844"/>
                  <a:pt x="6420884" y="4161937"/>
                  <a:pt x="6439832" y="4169491"/>
                </a:cubicBezTo>
                <a:cubicBezTo>
                  <a:pt x="6437390" y="4180365"/>
                  <a:pt x="6431074" y="4185281"/>
                  <a:pt x="6423034" y="4187400"/>
                </a:cubicBezTo>
                <a:cubicBezTo>
                  <a:pt x="6423358" y="4158648"/>
                  <a:pt x="6416488" y="4144712"/>
                  <a:pt x="6411832" y="4126089"/>
                </a:cubicBezTo>
                <a:cubicBezTo>
                  <a:pt x="6398189" y="4138234"/>
                  <a:pt x="6380444" y="4152037"/>
                  <a:pt x="6364262" y="4140121"/>
                </a:cubicBezTo>
                <a:cubicBezTo>
                  <a:pt x="6359962" y="4171378"/>
                  <a:pt x="6375430" y="4161937"/>
                  <a:pt x="6386956" y="4160699"/>
                </a:cubicBezTo>
                <a:cubicBezTo>
                  <a:pt x="6378554" y="4166982"/>
                  <a:pt x="6374552" y="4197915"/>
                  <a:pt x="6388518" y="4199607"/>
                </a:cubicBezTo>
                <a:cubicBezTo>
                  <a:pt x="6373803" y="4187137"/>
                  <a:pt x="6346518" y="4230864"/>
                  <a:pt x="6335706" y="4190753"/>
                </a:cubicBezTo>
                <a:cubicBezTo>
                  <a:pt x="6331019" y="4187626"/>
                  <a:pt x="6336458" y="4233178"/>
                  <a:pt x="6341892" y="4236986"/>
                </a:cubicBezTo>
                <a:cubicBezTo>
                  <a:pt x="6333135" y="4255056"/>
                  <a:pt x="6317342" y="4262220"/>
                  <a:pt x="6303960" y="4273063"/>
                </a:cubicBezTo>
                <a:cubicBezTo>
                  <a:pt x="6304643" y="4288593"/>
                  <a:pt x="6316269" y="4281496"/>
                  <a:pt x="6313924" y="4303213"/>
                </a:cubicBezTo>
                <a:cubicBezTo>
                  <a:pt x="6296538" y="4294845"/>
                  <a:pt x="6291524" y="4310115"/>
                  <a:pt x="6278760" y="4299860"/>
                </a:cubicBezTo>
                <a:cubicBezTo>
                  <a:pt x="6259484" y="4327989"/>
                  <a:pt x="6293998" y="4339875"/>
                  <a:pt x="6294942" y="4376146"/>
                </a:cubicBezTo>
                <a:cubicBezTo>
                  <a:pt x="6306079" y="4369734"/>
                  <a:pt x="6308226" y="4372728"/>
                  <a:pt x="6320405" y="4357229"/>
                </a:cubicBezTo>
                <a:cubicBezTo>
                  <a:pt x="6337401" y="4374355"/>
                  <a:pt x="6301095" y="4382853"/>
                  <a:pt x="6317606" y="4396756"/>
                </a:cubicBezTo>
                <a:cubicBezTo>
                  <a:pt x="6311449" y="4406655"/>
                  <a:pt x="6307901" y="4420622"/>
                  <a:pt x="6296764" y="4422902"/>
                </a:cubicBezTo>
                <a:cubicBezTo>
                  <a:pt x="6304612" y="4429284"/>
                  <a:pt x="6305067" y="4450806"/>
                  <a:pt x="6319428" y="4443546"/>
                </a:cubicBezTo>
                <a:cubicBezTo>
                  <a:pt x="6323204" y="4471220"/>
                  <a:pt x="6319653" y="4487632"/>
                  <a:pt x="6308290" y="4492024"/>
                </a:cubicBezTo>
                <a:cubicBezTo>
                  <a:pt x="6333688" y="4525596"/>
                  <a:pt x="6322586" y="4468356"/>
                  <a:pt x="6341892" y="4456310"/>
                </a:cubicBezTo>
                <a:cubicBezTo>
                  <a:pt x="6341958" y="4453541"/>
                  <a:pt x="6359900" y="4517877"/>
                  <a:pt x="6335316" y="4512049"/>
                </a:cubicBezTo>
                <a:cubicBezTo>
                  <a:pt x="6354950" y="4512767"/>
                  <a:pt x="6381159" y="4521166"/>
                  <a:pt x="6395944" y="4496390"/>
                </a:cubicBezTo>
                <a:cubicBezTo>
                  <a:pt x="6395944" y="4531489"/>
                  <a:pt x="6406134" y="4527322"/>
                  <a:pt x="6419940" y="4548225"/>
                </a:cubicBezTo>
                <a:cubicBezTo>
                  <a:pt x="6403918" y="4548516"/>
                  <a:pt x="6402746" y="4539628"/>
                  <a:pt x="6389462" y="4552197"/>
                </a:cubicBezTo>
                <a:cubicBezTo>
                  <a:pt x="6389138" y="4544383"/>
                  <a:pt x="6388812" y="4536534"/>
                  <a:pt x="6388518" y="4528689"/>
                </a:cubicBezTo>
                <a:cubicBezTo>
                  <a:pt x="6363938" y="4532398"/>
                  <a:pt x="6368918" y="4553011"/>
                  <a:pt x="6349318" y="4533766"/>
                </a:cubicBezTo>
                <a:cubicBezTo>
                  <a:pt x="6358954" y="4563755"/>
                  <a:pt x="6384382" y="4566065"/>
                  <a:pt x="6411538" y="4557113"/>
                </a:cubicBezTo>
                <a:cubicBezTo>
                  <a:pt x="6415770" y="4556884"/>
                  <a:pt x="6415250" y="4566359"/>
                  <a:pt x="6416488" y="4572153"/>
                </a:cubicBezTo>
                <a:cubicBezTo>
                  <a:pt x="6416682" y="4577462"/>
                  <a:pt x="6416877" y="4582607"/>
                  <a:pt x="6417106" y="4587816"/>
                </a:cubicBezTo>
                <a:cubicBezTo>
                  <a:pt x="6410170" y="4590811"/>
                  <a:pt x="6409292" y="4581403"/>
                  <a:pt x="6403724" y="4581663"/>
                </a:cubicBezTo>
                <a:cubicBezTo>
                  <a:pt x="6403788" y="4601295"/>
                  <a:pt x="6414242" y="4599309"/>
                  <a:pt x="6418050" y="4611095"/>
                </a:cubicBezTo>
                <a:cubicBezTo>
                  <a:pt x="6416064" y="4622752"/>
                  <a:pt x="6411992" y="4630990"/>
                  <a:pt x="6405874" y="4636199"/>
                </a:cubicBezTo>
                <a:cubicBezTo>
                  <a:pt x="6391349" y="4617118"/>
                  <a:pt x="6381682" y="4637307"/>
                  <a:pt x="6365794" y="4617771"/>
                </a:cubicBezTo>
                <a:cubicBezTo>
                  <a:pt x="6362765" y="4593645"/>
                  <a:pt x="6385555" y="4609468"/>
                  <a:pt x="6386662" y="4591658"/>
                </a:cubicBezTo>
                <a:cubicBezTo>
                  <a:pt x="6375396" y="4574693"/>
                  <a:pt x="6355634" y="4606603"/>
                  <a:pt x="6339059" y="4605595"/>
                </a:cubicBezTo>
                <a:cubicBezTo>
                  <a:pt x="6339582" y="4618585"/>
                  <a:pt x="6340102" y="4631479"/>
                  <a:pt x="6340590" y="4644537"/>
                </a:cubicBezTo>
                <a:cubicBezTo>
                  <a:pt x="6343978" y="4650690"/>
                  <a:pt x="6367161" y="4670714"/>
                  <a:pt x="6346224" y="4675172"/>
                </a:cubicBezTo>
                <a:cubicBezTo>
                  <a:pt x="6353030" y="4705615"/>
                  <a:pt x="6355112" y="4671852"/>
                  <a:pt x="6367974" y="4672437"/>
                </a:cubicBezTo>
                <a:cubicBezTo>
                  <a:pt x="6373898" y="4680935"/>
                  <a:pt x="6370935" y="4701677"/>
                  <a:pt x="6365141" y="4711932"/>
                </a:cubicBezTo>
                <a:cubicBezTo>
                  <a:pt x="6381193" y="4748888"/>
                  <a:pt x="6407956" y="4695784"/>
                  <a:pt x="6402162" y="4652382"/>
                </a:cubicBezTo>
                <a:cubicBezTo>
                  <a:pt x="6413199" y="4673743"/>
                  <a:pt x="6408769" y="4668270"/>
                  <a:pt x="6424890" y="4672991"/>
                </a:cubicBezTo>
                <a:cubicBezTo>
                  <a:pt x="6430390" y="4698553"/>
                  <a:pt x="6411832" y="4686763"/>
                  <a:pt x="6403724" y="4691388"/>
                </a:cubicBezTo>
                <a:cubicBezTo>
                  <a:pt x="6408284" y="4704347"/>
                  <a:pt x="6405220" y="4733229"/>
                  <a:pt x="6418344" y="4728573"/>
                </a:cubicBezTo>
                <a:cubicBezTo>
                  <a:pt x="6406588" y="4768065"/>
                  <a:pt x="6406428" y="4810914"/>
                  <a:pt x="6418962" y="4853926"/>
                </a:cubicBezTo>
                <a:cubicBezTo>
                  <a:pt x="6410170" y="4841193"/>
                  <a:pt x="6404178" y="4822669"/>
                  <a:pt x="6395356" y="4809840"/>
                </a:cubicBezTo>
                <a:cubicBezTo>
                  <a:pt x="6375201" y="4819736"/>
                  <a:pt x="6389432" y="4835399"/>
                  <a:pt x="6392880" y="4857280"/>
                </a:cubicBezTo>
                <a:cubicBezTo>
                  <a:pt x="6377840" y="4860114"/>
                  <a:pt x="6371718" y="4844680"/>
                  <a:pt x="6361462" y="4837744"/>
                </a:cubicBezTo>
                <a:cubicBezTo>
                  <a:pt x="6356120" y="4810069"/>
                  <a:pt x="6379891" y="4827356"/>
                  <a:pt x="6382266" y="4811566"/>
                </a:cubicBezTo>
                <a:cubicBezTo>
                  <a:pt x="6380346" y="4801472"/>
                  <a:pt x="6374094" y="4800269"/>
                  <a:pt x="6372596" y="4789262"/>
                </a:cubicBezTo>
                <a:cubicBezTo>
                  <a:pt x="6361330" y="4798573"/>
                  <a:pt x="6359508" y="4822539"/>
                  <a:pt x="6352702" y="4838852"/>
                </a:cubicBezTo>
                <a:cubicBezTo>
                  <a:pt x="6340006" y="4827909"/>
                  <a:pt x="6357392" y="4802969"/>
                  <a:pt x="6350226" y="4776433"/>
                </a:cubicBezTo>
                <a:cubicBezTo>
                  <a:pt x="6336618" y="4772365"/>
                  <a:pt x="6342740" y="4798902"/>
                  <a:pt x="6329128" y="4794864"/>
                </a:cubicBezTo>
                <a:cubicBezTo>
                  <a:pt x="6333754" y="4755725"/>
                  <a:pt x="6306209" y="4728833"/>
                  <a:pt x="6286509" y="4714083"/>
                </a:cubicBezTo>
                <a:cubicBezTo>
                  <a:pt x="6287682" y="4698813"/>
                  <a:pt x="6303146" y="4705779"/>
                  <a:pt x="6298296" y="4681263"/>
                </a:cubicBezTo>
                <a:cubicBezTo>
                  <a:pt x="6295007" y="4648704"/>
                  <a:pt x="6277102" y="4646359"/>
                  <a:pt x="6265671" y="4630600"/>
                </a:cubicBezTo>
                <a:cubicBezTo>
                  <a:pt x="6265411" y="4597876"/>
                  <a:pt x="6282212" y="4637307"/>
                  <a:pt x="6286803" y="4612203"/>
                </a:cubicBezTo>
                <a:cubicBezTo>
                  <a:pt x="6286834" y="4625749"/>
                  <a:pt x="6294258" y="4645870"/>
                  <a:pt x="6314184" y="4640072"/>
                </a:cubicBezTo>
                <a:cubicBezTo>
                  <a:pt x="6289832" y="4614384"/>
                  <a:pt x="6272248" y="4574792"/>
                  <a:pt x="6253235" y="4538196"/>
                </a:cubicBezTo>
                <a:cubicBezTo>
                  <a:pt x="6254048" y="4500392"/>
                  <a:pt x="6274952" y="4493850"/>
                  <a:pt x="6299598" y="4493101"/>
                </a:cubicBezTo>
                <a:cubicBezTo>
                  <a:pt x="6304222" y="4490561"/>
                  <a:pt x="6301912" y="4477179"/>
                  <a:pt x="6307706" y="4476365"/>
                </a:cubicBezTo>
                <a:cubicBezTo>
                  <a:pt x="6305231" y="4459239"/>
                  <a:pt x="6283514" y="4471870"/>
                  <a:pt x="6286218" y="4486979"/>
                </a:cubicBezTo>
                <a:cubicBezTo>
                  <a:pt x="6279282" y="4456699"/>
                  <a:pt x="6266060" y="4452532"/>
                  <a:pt x="6254178" y="4451815"/>
                </a:cubicBezTo>
                <a:cubicBezTo>
                  <a:pt x="6255740" y="4442014"/>
                  <a:pt x="6259128" y="4435143"/>
                  <a:pt x="6266648" y="4434559"/>
                </a:cubicBezTo>
                <a:cubicBezTo>
                  <a:pt x="6263196" y="4427688"/>
                  <a:pt x="6258216" y="4423716"/>
                  <a:pt x="6252941" y="4420687"/>
                </a:cubicBezTo>
                <a:cubicBezTo>
                  <a:pt x="6241056" y="4429903"/>
                  <a:pt x="6260102" y="4440678"/>
                  <a:pt x="6249848" y="4452464"/>
                </a:cubicBezTo>
                <a:cubicBezTo>
                  <a:pt x="6226924" y="4419484"/>
                  <a:pt x="6206414" y="4444684"/>
                  <a:pt x="6180168" y="4461256"/>
                </a:cubicBezTo>
                <a:cubicBezTo>
                  <a:pt x="6188864" y="4443447"/>
                  <a:pt x="6180072" y="4418606"/>
                  <a:pt x="6169588" y="4415608"/>
                </a:cubicBezTo>
                <a:cubicBezTo>
                  <a:pt x="6145007" y="4414011"/>
                  <a:pt x="6125796" y="4482617"/>
                  <a:pt x="6117329" y="4422249"/>
                </a:cubicBezTo>
                <a:cubicBezTo>
                  <a:pt x="6127618" y="4389269"/>
                  <a:pt x="6195472" y="4407209"/>
                  <a:pt x="6180462" y="4359380"/>
                </a:cubicBezTo>
                <a:cubicBezTo>
                  <a:pt x="6187528" y="4346192"/>
                  <a:pt x="6212926" y="4369440"/>
                  <a:pt x="6218720" y="4330922"/>
                </a:cubicBezTo>
                <a:cubicBezTo>
                  <a:pt x="6216375" y="4316138"/>
                  <a:pt x="6201659" y="4326916"/>
                  <a:pt x="6204459" y="4301487"/>
                </a:cubicBezTo>
                <a:cubicBezTo>
                  <a:pt x="6187658" y="4304710"/>
                  <a:pt x="6185412" y="4330433"/>
                  <a:pt x="6166201" y="4329780"/>
                </a:cubicBezTo>
                <a:cubicBezTo>
                  <a:pt x="6180072" y="4309301"/>
                  <a:pt x="6170368" y="4274526"/>
                  <a:pt x="6146925" y="4285304"/>
                </a:cubicBezTo>
                <a:cubicBezTo>
                  <a:pt x="6149793" y="4277685"/>
                  <a:pt x="6154284" y="4272510"/>
                  <a:pt x="6159364" y="4268114"/>
                </a:cubicBezTo>
                <a:cubicBezTo>
                  <a:pt x="6150962" y="4254406"/>
                  <a:pt x="6146146" y="4233469"/>
                  <a:pt x="6135692" y="4224092"/>
                </a:cubicBezTo>
                <a:cubicBezTo>
                  <a:pt x="6117558" y="4246981"/>
                  <a:pt x="6100593" y="4271987"/>
                  <a:pt x="6095548" y="4315423"/>
                </a:cubicBezTo>
                <a:cubicBezTo>
                  <a:pt x="6087504" y="4315228"/>
                  <a:pt x="6091870" y="4289341"/>
                  <a:pt x="6085648" y="4285274"/>
                </a:cubicBezTo>
                <a:cubicBezTo>
                  <a:pt x="6049086" y="4282211"/>
                  <a:pt x="6055338" y="4345573"/>
                  <a:pt x="6027170" y="4355407"/>
                </a:cubicBezTo>
                <a:cubicBezTo>
                  <a:pt x="6028213" y="4364524"/>
                  <a:pt x="6035344" y="4361007"/>
                  <a:pt x="6040522" y="4361526"/>
                </a:cubicBezTo>
                <a:cubicBezTo>
                  <a:pt x="6025742" y="4391057"/>
                  <a:pt x="6013238" y="4438497"/>
                  <a:pt x="6022809" y="4465652"/>
                </a:cubicBezTo>
                <a:cubicBezTo>
                  <a:pt x="6001516" y="4470342"/>
                  <a:pt x="6016037" y="4400987"/>
                  <a:pt x="5994190" y="4406621"/>
                </a:cubicBezTo>
                <a:cubicBezTo>
                  <a:pt x="5995100" y="4395942"/>
                  <a:pt x="6004870" y="4398872"/>
                  <a:pt x="6011316" y="4396595"/>
                </a:cubicBezTo>
                <a:cubicBezTo>
                  <a:pt x="6012554" y="4368787"/>
                  <a:pt x="6006072" y="4356905"/>
                  <a:pt x="5996402" y="4351531"/>
                </a:cubicBezTo>
                <a:cubicBezTo>
                  <a:pt x="5997315" y="4340818"/>
                  <a:pt x="6007050" y="4343587"/>
                  <a:pt x="6013532" y="4341471"/>
                </a:cubicBezTo>
                <a:cubicBezTo>
                  <a:pt x="5996666" y="4299955"/>
                  <a:pt x="6000962" y="4335219"/>
                  <a:pt x="6006726" y="4279736"/>
                </a:cubicBezTo>
                <a:cubicBezTo>
                  <a:pt x="5994611" y="4270882"/>
                  <a:pt x="5979376" y="4268537"/>
                  <a:pt x="5982729" y="4227900"/>
                </a:cubicBezTo>
                <a:cubicBezTo>
                  <a:pt x="5959382" y="4209571"/>
                  <a:pt x="5944730" y="4225101"/>
                  <a:pt x="5916796" y="4220708"/>
                </a:cubicBezTo>
                <a:cubicBezTo>
                  <a:pt x="5914092" y="4243139"/>
                  <a:pt x="5923698" y="4240046"/>
                  <a:pt x="5922690" y="4259062"/>
                </a:cubicBezTo>
                <a:cubicBezTo>
                  <a:pt x="5901362" y="4248024"/>
                  <a:pt x="5915784" y="4212990"/>
                  <a:pt x="5898139" y="4191632"/>
                </a:cubicBezTo>
                <a:cubicBezTo>
                  <a:pt x="5890130" y="4193843"/>
                  <a:pt x="5896512" y="4218394"/>
                  <a:pt x="5890684" y="4223962"/>
                </a:cubicBezTo>
                <a:cubicBezTo>
                  <a:pt x="5883942" y="4218168"/>
                  <a:pt x="5880555" y="4205500"/>
                  <a:pt x="5880425" y="4186094"/>
                </a:cubicBezTo>
                <a:cubicBezTo>
                  <a:pt x="5871506" y="4189287"/>
                  <a:pt x="5880624" y="4220479"/>
                  <a:pt x="5873264" y="4226208"/>
                </a:cubicBezTo>
                <a:cubicBezTo>
                  <a:pt x="5856234" y="4223084"/>
                  <a:pt x="5857765" y="4228129"/>
                  <a:pt x="5846823" y="4221782"/>
                </a:cubicBezTo>
                <a:cubicBezTo>
                  <a:pt x="5819442" y="4253657"/>
                  <a:pt x="5810456" y="4329131"/>
                  <a:pt x="5805146" y="4383732"/>
                </a:cubicBezTo>
                <a:cubicBezTo>
                  <a:pt x="5794926" y="4382689"/>
                  <a:pt x="5783984" y="4366835"/>
                  <a:pt x="5788349" y="4401541"/>
                </a:cubicBezTo>
                <a:cubicBezTo>
                  <a:pt x="5777052" y="4401640"/>
                  <a:pt x="5753964" y="4412579"/>
                  <a:pt x="5765946" y="4388681"/>
                </a:cubicBezTo>
                <a:cubicBezTo>
                  <a:pt x="5751554" y="4397569"/>
                  <a:pt x="5766140" y="4406262"/>
                  <a:pt x="5758459" y="4421012"/>
                </a:cubicBezTo>
                <a:cubicBezTo>
                  <a:pt x="5749568" y="4411181"/>
                  <a:pt x="5748659" y="4385003"/>
                  <a:pt x="5735146" y="4384744"/>
                </a:cubicBezTo>
                <a:cubicBezTo>
                  <a:pt x="5724498" y="4386924"/>
                  <a:pt x="5735211" y="4410692"/>
                  <a:pt x="5740386" y="4407599"/>
                </a:cubicBezTo>
                <a:cubicBezTo>
                  <a:pt x="5732182" y="4415512"/>
                  <a:pt x="5723814" y="4417040"/>
                  <a:pt x="5705550" y="4412025"/>
                </a:cubicBezTo>
                <a:cubicBezTo>
                  <a:pt x="5723326" y="4428696"/>
                  <a:pt x="5702392" y="4432734"/>
                  <a:pt x="5696854" y="4413198"/>
                </a:cubicBezTo>
                <a:cubicBezTo>
                  <a:pt x="5691904" y="4422673"/>
                  <a:pt x="5689856" y="4436381"/>
                  <a:pt x="5675726" y="4431561"/>
                </a:cubicBezTo>
                <a:cubicBezTo>
                  <a:pt x="5684613" y="4455202"/>
                  <a:pt x="5692882" y="4435468"/>
                  <a:pt x="5710856" y="4434884"/>
                </a:cubicBezTo>
                <a:cubicBezTo>
                  <a:pt x="5701284" y="4453900"/>
                  <a:pt x="5717204" y="4457448"/>
                  <a:pt x="5725182" y="4464384"/>
                </a:cubicBezTo>
                <a:cubicBezTo>
                  <a:pt x="5727232" y="4482292"/>
                  <a:pt x="5712972" y="4474673"/>
                  <a:pt x="5713036" y="4489454"/>
                </a:cubicBezTo>
                <a:cubicBezTo>
                  <a:pt x="5703270" y="4451555"/>
                  <a:pt x="5702816" y="4497986"/>
                  <a:pt x="5690376" y="4468811"/>
                </a:cubicBezTo>
                <a:cubicBezTo>
                  <a:pt x="5686500" y="4504139"/>
                  <a:pt x="5681130" y="4476820"/>
                  <a:pt x="5674778" y="4517782"/>
                </a:cubicBezTo>
                <a:cubicBezTo>
                  <a:pt x="5675886" y="4524030"/>
                  <a:pt x="5679468" y="4525042"/>
                  <a:pt x="5679762" y="4532856"/>
                </a:cubicBezTo>
                <a:cubicBezTo>
                  <a:pt x="5700372" y="4496974"/>
                  <a:pt x="5723390" y="4503616"/>
                  <a:pt x="5743839" y="4493361"/>
                </a:cubicBezTo>
                <a:cubicBezTo>
                  <a:pt x="5743251" y="4499808"/>
                  <a:pt x="5739737" y="4501695"/>
                  <a:pt x="5740096" y="4509509"/>
                </a:cubicBezTo>
                <a:cubicBezTo>
                  <a:pt x="5767542" y="4512603"/>
                  <a:pt x="5773760" y="4484962"/>
                  <a:pt x="5799807" y="4470503"/>
                </a:cubicBezTo>
                <a:cubicBezTo>
                  <a:pt x="5800980" y="4496130"/>
                  <a:pt x="5813385" y="4498735"/>
                  <a:pt x="5827160" y="4498441"/>
                </a:cubicBezTo>
                <a:cubicBezTo>
                  <a:pt x="5833574" y="4522926"/>
                  <a:pt x="5813320" y="4506091"/>
                  <a:pt x="5819702" y="4530706"/>
                </a:cubicBezTo>
                <a:cubicBezTo>
                  <a:pt x="5805994" y="4537088"/>
                  <a:pt x="5805604" y="4517747"/>
                  <a:pt x="5797954" y="4533410"/>
                </a:cubicBezTo>
                <a:cubicBezTo>
                  <a:pt x="5803944" y="4553790"/>
                  <a:pt x="5820680" y="4530446"/>
                  <a:pt x="5828394" y="4529568"/>
                </a:cubicBezTo>
                <a:cubicBezTo>
                  <a:pt x="5828429" y="4540636"/>
                  <a:pt x="5828590" y="4551674"/>
                  <a:pt x="5833704" y="4552358"/>
                </a:cubicBezTo>
                <a:cubicBezTo>
                  <a:pt x="5812964" y="4548875"/>
                  <a:pt x="5807816" y="4601654"/>
                  <a:pt x="5811662" y="4657072"/>
                </a:cubicBezTo>
                <a:cubicBezTo>
                  <a:pt x="5798833" y="4666903"/>
                  <a:pt x="5792806" y="4681913"/>
                  <a:pt x="5800426" y="4705420"/>
                </a:cubicBezTo>
                <a:cubicBezTo>
                  <a:pt x="5783690" y="4713853"/>
                  <a:pt x="5778156" y="4716294"/>
                  <a:pt x="5765265" y="4702132"/>
                </a:cubicBezTo>
                <a:cubicBezTo>
                  <a:pt x="5759696" y="4732511"/>
                  <a:pt x="5714926" y="4720919"/>
                  <a:pt x="5733580" y="4784507"/>
                </a:cubicBezTo>
                <a:cubicBezTo>
                  <a:pt x="5728795" y="4794212"/>
                  <a:pt x="5718540" y="4795254"/>
                  <a:pt x="5707762" y="4795644"/>
                </a:cubicBezTo>
                <a:cubicBezTo>
                  <a:pt x="5708086" y="4786397"/>
                  <a:pt x="5715446" y="4787994"/>
                  <a:pt x="5720495" y="4786202"/>
                </a:cubicBezTo>
                <a:cubicBezTo>
                  <a:pt x="5720625" y="4768977"/>
                  <a:pt x="5715970" y="4761847"/>
                  <a:pt x="5706524" y="4764551"/>
                </a:cubicBezTo>
                <a:cubicBezTo>
                  <a:pt x="5708285" y="4742899"/>
                  <a:pt x="5728371" y="4749671"/>
                  <a:pt x="5726744" y="4722680"/>
                </a:cubicBezTo>
                <a:cubicBezTo>
                  <a:pt x="5714632" y="4707601"/>
                  <a:pt x="5679372" y="4691976"/>
                  <a:pt x="5673835" y="4713659"/>
                </a:cubicBezTo>
                <a:cubicBezTo>
                  <a:pt x="5668266" y="4692038"/>
                  <a:pt x="5660910" y="4686992"/>
                  <a:pt x="5647138" y="4701578"/>
                </a:cubicBezTo>
                <a:cubicBezTo>
                  <a:pt x="5646779" y="4688199"/>
                  <a:pt x="5643101" y="4681718"/>
                  <a:pt x="5637468" y="4679243"/>
                </a:cubicBezTo>
                <a:cubicBezTo>
                  <a:pt x="5643230" y="4649941"/>
                  <a:pt x="5644728" y="4696499"/>
                  <a:pt x="5655246" y="4684842"/>
                </a:cubicBezTo>
                <a:cubicBezTo>
                  <a:pt x="5660422" y="4676183"/>
                  <a:pt x="5643036" y="4643036"/>
                  <a:pt x="5627537" y="4649223"/>
                </a:cubicBezTo>
                <a:cubicBezTo>
                  <a:pt x="5630630" y="4641734"/>
                  <a:pt x="5631509" y="4630956"/>
                  <a:pt x="5630630" y="4617412"/>
                </a:cubicBezTo>
                <a:cubicBezTo>
                  <a:pt x="5605622" y="4632196"/>
                  <a:pt x="5590452" y="4584723"/>
                  <a:pt x="5559390" y="4587392"/>
                </a:cubicBezTo>
                <a:cubicBezTo>
                  <a:pt x="5544868" y="4592472"/>
                  <a:pt x="5572184" y="4616045"/>
                  <a:pt x="5551640" y="4611813"/>
                </a:cubicBezTo>
                <a:cubicBezTo>
                  <a:pt x="5541870" y="4605301"/>
                  <a:pt x="5552973" y="4574338"/>
                  <a:pt x="5519894" y="4584528"/>
                </a:cubicBezTo>
                <a:cubicBezTo>
                  <a:pt x="5521651" y="4555646"/>
                  <a:pt x="5509345" y="4555810"/>
                  <a:pt x="5509051" y="4531130"/>
                </a:cubicBezTo>
                <a:cubicBezTo>
                  <a:pt x="5496581" y="4533670"/>
                  <a:pt x="5488736" y="4543405"/>
                  <a:pt x="5493194" y="4572318"/>
                </a:cubicBezTo>
                <a:cubicBezTo>
                  <a:pt x="5481182" y="4583485"/>
                  <a:pt x="5467374" y="4576614"/>
                  <a:pt x="5465812" y="4544414"/>
                </a:cubicBezTo>
                <a:cubicBezTo>
                  <a:pt x="5477080" y="4543699"/>
                  <a:pt x="5471706" y="4577332"/>
                  <a:pt x="5488472" y="4565091"/>
                </a:cubicBezTo>
                <a:cubicBezTo>
                  <a:pt x="5489775" y="4539334"/>
                  <a:pt x="5462425" y="4529633"/>
                  <a:pt x="5457086" y="4545555"/>
                </a:cubicBezTo>
                <a:cubicBezTo>
                  <a:pt x="5458487" y="4561280"/>
                  <a:pt x="5449989" y="4527418"/>
                  <a:pt x="5469231" y="4520482"/>
                </a:cubicBezTo>
                <a:cubicBezTo>
                  <a:pt x="5445918" y="4472003"/>
                  <a:pt x="5399002" y="4524618"/>
                  <a:pt x="5387766" y="4452563"/>
                </a:cubicBezTo>
                <a:cubicBezTo>
                  <a:pt x="5377120" y="4483755"/>
                  <a:pt x="5375524" y="4461779"/>
                  <a:pt x="5362272" y="4471514"/>
                </a:cubicBezTo>
                <a:cubicBezTo>
                  <a:pt x="5364486" y="4478221"/>
                  <a:pt x="5366636" y="4485058"/>
                  <a:pt x="5371586" y="4486036"/>
                </a:cubicBezTo>
                <a:cubicBezTo>
                  <a:pt x="5361232" y="4497104"/>
                  <a:pt x="5338992" y="4486654"/>
                  <a:pt x="5315290" y="4500980"/>
                </a:cubicBezTo>
                <a:cubicBezTo>
                  <a:pt x="5315714" y="4511335"/>
                  <a:pt x="5316104" y="4521754"/>
                  <a:pt x="5316528" y="4532173"/>
                </a:cubicBezTo>
                <a:cubicBezTo>
                  <a:pt x="5325968" y="4534613"/>
                  <a:pt x="5324406" y="4519993"/>
                  <a:pt x="5324342" y="4507653"/>
                </a:cubicBezTo>
                <a:cubicBezTo>
                  <a:pt x="5335574" y="4502184"/>
                  <a:pt x="5340978" y="4550991"/>
                  <a:pt x="5351104" y="4519928"/>
                </a:cubicBezTo>
                <a:cubicBezTo>
                  <a:pt x="5349900" y="4522273"/>
                  <a:pt x="5348468" y="4583061"/>
                  <a:pt x="5353548" y="4582248"/>
                </a:cubicBezTo>
                <a:cubicBezTo>
                  <a:pt x="5368134" y="4605725"/>
                  <a:pt x="5414271" y="4550242"/>
                  <a:pt x="5431298" y="4556658"/>
                </a:cubicBezTo>
                <a:cubicBezTo>
                  <a:pt x="5411437" y="4582347"/>
                  <a:pt x="5373767" y="4617251"/>
                  <a:pt x="5341727" y="4615231"/>
                </a:cubicBezTo>
                <a:cubicBezTo>
                  <a:pt x="5336258" y="4621155"/>
                  <a:pt x="5347590" y="4640431"/>
                  <a:pt x="5347330" y="4645740"/>
                </a:cubicBezTo>
                <a:cubicBezTo>
                  <a:pt x="5348499" y="4656255"/>
                  <a:pt x="5322516" y="4659023"/>
                  <a:pt x="5339546" y="4670321"/>
                </a:cubicBezTo>
                <a:cubicBezTo>
                  <a:pt x="5336778" y="4693569"/>
                  <a:pt x="5325316" y="4667361"/>
                  <a:pt x="5317796" y="4672991"/>
                </a:cubicBezTo>
                <a:cubicBezTo>
                  <a:pt x="5329356" y="4700180"/>
                  <a:pt x="5357192" y="4698129"/>
                  <a:pt x="5355110" y="4730914"/>
                </a:cubicBezTo>
                <a:cubicBezTo>
                  <a:pt x="5373018" y="4722027"/>
                  <a:pt x="5376242" y="4743514"/>
                  <a:pt x="5390568" y="4742051"/>
                </a:cubicBezTo>
                <a:cubicBezTo>
                  <a:pt x="5398642" y="4706008"/>
                  <a:pt x="5344137" y="4710534"/>
                  <a:pt x="5348239" y="4669183"/>
                </a:cubicBezTo>
                <a:cubicBezTo>
                  <a:pt x="5360514" y="4666383"/>
                  <a:pt x="5359277" y="4691293"/>
                  <a:pt x="5370968" y="4689727"/>
                </a:cubicBezTo>
                <a:cubicBezTo>
                  <a:pt x="5380245" y="4678200"/>
                  <a:pt x="5360320" y="4655995"/>
                  <a:pt x="5360060" y="4636298"/>
                </a:cubicBezTo>
                <a:cubicBezTo>
                  <a:pt x="5379985" y="4645836"/>
                  <a:pt x="5389201" y="4677356"/>
                  <a:pt x="5398024" y="4709816"/>
                </a:cubicBezTo>
                <a:cubicBezTo>
                  <a:pt x="5407954" y="4698420"/>
                  <a:pt x="5406197" y="4709751"/>
                  <a:pt x="5419480" y="4699237"/>
                </a:cubicBezTo>
                <a:cubicBezTo>
                  <a:pt x="5413098" y="4711707"/>
                  <a:pt x="5415998" y="4734726"/>
                  <a:pt x="5429476" y="4729256"/>
                </a:cubicBezTo>
                <a:cubicBezTo>
                  <a:pt x="5422120" y="4734986"/>
                  <a:pt x="5431267" y="4766178"/>
                  <a:pt x="5422250" y="4769367"/>
                </a:cubicBezTo>
                <a:cubicBezTo>
                  <a:pt x="5434651" y="4760090"/>
                  <a:pt x="5430324" y="4822245"/>
                  <a:pt x="5442500" y="4837286"/>
                </a:cubicBezTo>
                <a:cubicBezTo>
                  <a:pt x="5462719" y="4806032"/>
                  <a:pt x="5476198" y="4815409"/>
                  <a:pt x="5498762" y="4822276"/>
                </a:cubicBezTo>
                <a:cubicBezTo>
                  <a:pt x="5508726" y="4802515"/>
                  <a:pt x="5491730" y="4808633"/>
                  <a:pt x="5492868" y="4783892"/>
                </a:cubicBezTo>
                <a:cubicBezTo>
                  <a:pt x="5501496" y="4794047"/>
                  <a:pt x="5512862" y="4798833"/>
                  <a:pt x="5512110" y="4828368"/>
                </a:cubicBezTo>
                <a:cubicBezTo>
                  <a:pt x="5496970" y="4848847"/>
                  <a:pt x="5474440" y="4879714"/>
                  <a:pt x="5457086" y="4874635"/>
                </a:cubicBezTo>
                <a:cubicBezTo>
                  <a:pt x="5458422" y="4891531"/>
                  <a:pt x="5468776" y="4889969"/>
                  <a:pt x="5479490" y="4887395"/>
                </a:cubicBezTo>
                <a:cubicBezTo>
                  <a:pt x="5469490" y="4910319"/>
                  <a:pt x="5446766" y="4888017"/>
                  <a:pt x="5447808" y="4860114"/>
                </a:cubicBezTo>
                <a:cubicBezTo>
                  <a:pt x="5428368" y="4884011"/>
                  <a:pt x="5419026" y="4868283"/>
                  <a:pt x="5400498" y="4881830"/>
                </a:cubicBezTo>
                <a:cubicBezTo>
                  <a:pt x="5405220" y="4904001"/>
                  <a:pt x="5407370" y="4889740"/>
                  <a:pt x="5418243" y="4887395"/>
                </a:cubicBezTo>
                <a:cubicBezTo>
                  <a:pt x="5417590" y="4903513"/>
                  <a:pt x="5407041" y="4904166"/>
                  <a:pt x="5406392" y="4920283"/>
                </a:cubicBezTo>
                <a:cubicBezTo>
                  <a:pt x="5400074" y="4910124"/>
                  <a:pt x="5395514" y="4882968"/>
                  <a:pt x="5400204" y="4874081"/>
                </a:cubicBezTo>
                <a:cubicBezTo>
                  <a:pt x="5397275" y="4874440"/>
                  <a:pt x="5394376" y="4874795"/>
                  <a:pt x="5391447" y="4875123"/>
                </a:cubicBezTo>
                <a:cubicBezTo>
                  <a:pt x="5377804" y="4874471"/>
                  <a:pt x="5403462" y="4896156"/>
                  <a:pt x="5388059" y="4899052"/>
                </a:cubicBezTo>
                <a:cubicBezTo>
                  <a:pt x="5385878" y="4914455"/>
                  <a:pt x="5386398" y="4881242"/>
                  <a:pt x="5378163" y="4869001"/>
                </a:cubicBezTo>
                <a:cubicBezTo>
                  <a:pt x="5368164" y="4883652"/>
                  <a:pt x="5354327" y="4915398"/>
                  <a:pt x="5338962" y="4873951"/>
                </a:cubicBezTo>
                <a:cubicBezTo>
                  <a:pt x="5351497" y="4871507"/>
                  <a:pt x="5367614" y="4874665"/>
                  <a:pt x="5373473" y="4861806"/>
                </a:cubicBezTo>
                <a:cubicBezTo>
                  <a:pt x="5350554" y="4865453"/>
                  <a:pt x="5323234" y="4817654"/>
                  <a:pt x="5301972" y="4823872"/>
                </a:cubicBezTo>
                <a:cubicBezTo>
                  <a:pt x="5307476" y="4840578"/>
                  <a:pt x="5320045" y="4842694"/>
                  <a:pt x="5325254" y="4860079"/>
                </a:cubicBezTo>
                <a:cubicBezTo>
                  <a:pt x="5314996" y="4898792"/>
                  <a:pt x="5275076" y="4881796"/>
                  <a:pt x="5248444" y="4908951"/>
                </a:cubicBezTo>
                <a:cubicBezTo>
                  <a:pt x="5252122" y="4915593"/>
                  <a:pt x="5253784" y="4926142"/>
                  <a:pt x="5254044" y="4939689"/>
                </a:cubicBezTo>
                <a:cubicBezTo>
                  <a:pt x="5233534" y="4945647"/>
                  <a:pt x="5233045" y="4949130"/>
                  <a:pt x="5214876" y="4944765"/>
                </a:cubicBezTo>
                <a:cubicBezTo>
                  <a:pt x="5218848" y="4964530"/>
                  <a:pt x="5236169" y="4956945"/>
                  <a:pt x="5238190" y="4980842"/>
                </a:cubicBezTo>
                <a:cubicBezTo>
                  <a:pt x="5225002" y="4978890"/>
                  <a:pt x="5200096" y="4944081"/>
                  <a:pt x="5194332" y="4978627"/>
                </a:cubicBezTo>
                <a:cubicBezTo>
                  <a:pt x="5198140" y="5001520"/>
                  <a:pt x="5203350" y="4970098"/>
                  <a:pt x="5211752" y="4976381"/>
                </a:cubicBezTo>
                <a:cubicBezTo>
                  <a:pt x="5199278" y="5012328"/>
                  <a:pt x="5195372" y="5009594"/>
                  <a:pt x="5178180" y="5012133"/>
                </a:cubicBezTo>
                <a:cubicBezTo>
                  <a:pt x="5196384" y="4993931"/>
                  <a:pt x="5184108" y="4982893"/>
                  <a:pt x="5175969" y="4957529"/>
                </a:cubicBezTo>
                <a:cubicBezTo>
                  <a:pt x="5162388" y="4953396"/>
                  <a:pt x="5168480" y="4980029"/>
                  <a:pt x="5154837" y="4975862"/>
                </a:cubicBezTo>
                <a:cubicBezTo>
                  <a:pt x="5143895" y="4950658"/>
                  <a:pt x="5118630" y="4955023"/>
                  <a:pt x="5109124" y="4926860"/>
                </a:cubicBezTo>
                <a:cubicBezTo>
                  <a:pt x="5140736" y="4956391"/>
                  <a:pt x="5195990" y="4955413"/>
                  <a:pt x="5231090" y="4911296"/>
                </a:cubicBezTo>
                <a:cubicBezTo>
                  <a:pt x="5221128" y="4918068"/>
                  <a:pt x="5193420" y="4902928"/>
                  <a:pt x="5170366" y="4926891"/>
                </a:cubicBezTo>
                <a:cubicBezTo>
                  <a:pt x="5170890" y="4906182"/>
                  <a:pt x="5153272" y="4922854"/>
                  <a:pt x="5156140" y="4897459"/>
                </a:cubicBezTo>
                <a:cubicBezTo>
                  <a:pt x="5114265" y="4909570"/>
                  <a:pt x="5087698" y="4893972"/>
                  <a:pt x="5065297" y="4924614"/>
                </a:cubicBezTo>
                <a:cubicBezTo>
                  <a:pt x="5060118" y="4924060"/>
                  <a:pt x="5061066" y="4910937"/>
                  <a:pt x="5059988" y="4901821"/>
                </a:cubicBezTo>
                <a:cubicBezTo>
                  <a:pt x="5040292" y="4926860"/>
                  <a:pt x="5023361" y="4894919"/>
                  <a:pt x="5008707" y="4931875"/>
                </a:cubicBezTo>
                <a:cubicBezTo>
                  <a:pt x="5003497" y="4962383"/>
                  <a:pt x="5028212" y="4930928"/>
                  <a:pt x="5022938" y="4961405"/>
                </a:cubicBezTo>
                <a:cubicBezTo>
                  <a:pt x="5012518" y="4983840"/>
                  <a:pt x="5009490" y="4953591"/>
                  <a:pt x="4996565" y="4956975"/>
                </a:cubicBezTo>
                <a:cubicBezTo>
                  <a:pt x="4984060" y="4965183"/>
                  <a:pt x="5003042" y="4975862"/>
                  <a:pt x="4998093" y="4995951"/>
                </a:cubicBezTo>
                <a:cubicBezTo>
                  <a:pt x="4980154" y="5007932"/>
                  <a:pt x="4973218" y="4997838"/>
                  <a:pt x="4962344" y="4977000"/>
                </a:cubicBezTo>
                <a:cubicBezTo>
                  <a:pt x="4911811" y="5001126"/>
                  <a:pt x="4896312" y="5021804"/>
                  <a:pt x="4922554" y="5076080"/>
                </a:cubicBezTo>
                <a:cubicBezTo>
                  <a:pt x="4936881" y="5071489"/>
                  <a:pt x="4940528" y="5050193"/>
                  <a:pt x="4947105" y="5033785"/>
                </a:cubicBezTo>
                <a:cubicBezTo>
                  <a:pt x="4942514" y="5011450"/>
                  <a:pt x="4933302" y="5040198"/>
                  <a:pt x="4925354" y="5036486"/>
                </a:cubicBezTo>
                <a:cubicBezTo>
                  <a:pt x="4931476" y="5011610"/>
                  <a:pt x="4938446" y="5022129"/>
                  <a:pt x="4946196" y="5010308"/>
                </a:cubicBezTo>
                <a:cubicBezTo>
                  <a:pt x="4948114" y="5021411"/>
                  <a:pt x="4951276" y="5026231"/>
                  <a:pt x="4964525" y="5031539"/>
                </a:cubicBezTo>
                <a:cubicBezTo>
                  <a:pt x="4963612" y="5042283"/>
                  <a:pt x="4953911" y="5039354"/>
                  <a:pt x="4947430" y="5041599"/>
                </a:cubicBezTo>
                <a:cubicBezTo>
                  <a:pt x="4948472" y="5050521"/>
                  <a:pt x="4946941" y="5055502"/>
                  <a:pt x="4943686" y="5057683"/>
                </a:cubicBezTo>
                <a:cubicBezTo>
                  <a:pt x="4950916" y="5078490"/>
                  <a:pt x="4971526" y="5074873"/>
                  <a:pt x="4973836" y="5046026"/>
                </a:cubicBezTo>
                <a:cubicBezTo>
                  <a:pt x="4977874" y="5067613"/>
                  <a:pt x="5006201" y="5063771"/>
                  <a:pt x="5003986" y="5034370"/>
                </a:cubicBezTo>
                <a:cubicBezTo>
                  <a:pt x="5012618" y="5071749"/>
                  <a:pt x="5029904" y="5077543"/>
                  <a:pt x="5048790" y="5059993"/>
                </a:cubicBezTo>
                <a:cubicBezTo>
                  <a:pt x="5046414" y="5045247"/>
                  <a:pt x="5031630" y="5055926"/>
                  <a:pt x="5034430" y="5030463"/>
                </a:cubicBezTo>
                <a:cubicBezTo>
                  <a:pt x="5057678" y="5011026"/>
                  <a:pt x="5077802" y="5024928"/>
                  <a:pt x="5096066" y="5038311"/>
                </a:cubicBezTo>
                <a:cubicBezTo>
                  <a:pt x="5090562" y="5143380"/>
                  <a:pt x="5202276" y="5111894"/>
                  <a:pt x="5243820" y="5121240"/>
                </a:cubicBezTo>
                <a:cubicBezTo>
                  <a:pt x="5237864" y="5136379"/>
                  <a:pt x="5226403" y="5142991"/>
                  <a:pt x="5223538" y="5162981"/>
                </a:cubicBezTo>
                <a:cubicBezTo>
                  <a:pt x="5241478" y="5134848"/>
                  <a:pt x="5253295" y="5129608"/>
                  <a:pt x="5278953" y="5124593"/>
                </a:cubicBezTo>
                <a:cubicBezTo>
                  <a:pt x="5279377" y="5135012"/>
                  <a:pt x="5279766" y="5145465"/>
                  <a:pt x="5280190" y="5155755"/>
                </a:cubicBezTo>
                <a:cubicBezTo>
                  <a:pt x="5263779" y="5129348"/>
                  <a:pt x="5240436" y="5149663"/>
                  <a:pt x="5237570" y="5184797"/>
                </a:cubicBezTo>
                <a:cubicBezTo>
                  <a:pt x="5254566" y="5193848"/>
                  <a:pt x="5263096" y="5178709"/>
                  <a:pt x="5252156" y="5222012"/>
                </a:cubicBezTo>
                <a:cubicBezTo>
                  <a:pt x="5271792" y="5230575"/>
                  <a:pt x="5262934" y="5194922"/>
                  <a:pt x="5263358" y="5173595"/>
                </a:cubicBezTo>
                <a:cubicBezTo>
                  <a:pt x="5278693" y="5186263"/>
                  <a:pt x="5286863" y="5186000"/>
                  <a:pt x="5297904" y="5161289"/>
                </a:cubicBezTo>
                <a:cubicBezTo>
                  <a:pt x="5311742" y="5166628"/>
                  <a:pt x="5304481" y="5215305"/>
                  <a:pt x="5313792" y="5229826"/>
                </a:cubicBezTo>
                <a:lnTo>
                  <a:pt x="5309862" y="5245604"/>
                </a:lnTo>
                <a:lnTo>
                  <a:pt x="5309950" y="5246038"/>
                </a:lnTo>
                <a:lnTo>
                  <a:pt x="5309748" y="5246066"/>
                </a:lnTo>
                <a:lnTo>
                  <a:pt x="5309748" y="5246067"/>
                </a:lnTo>
                <a:lnTo>
                  <a:pt x="5305910" y="5261470"/>
                </a:lnTo>
                <a:cubicBezTo>
                  <a:pt x="5301336" y="5268997"/>
                  <a:pt x="5294564" y="5273116"/>
                  <a:pt x="5284846" y="5272675"/>
                </a:cubicBezTo>
                <a:cubicBezTo>
                  <a:pt x="5285465" y="5288270"/>
                  <a:pt x="5286084" y="5303867"/>
                  <a:pt x="5286702" y="5319527"/>
                </a:cubicBezTo>
                <a:cubicBezTo>
                  <a:pt x="5274656" y="5327471"/>
                  <a:pt x="5275015" y="5309955"/>
                  <a:pt x="5264627" y="5314447"/>
                </a:cubicBezTo>
                <a:cubicBezTo>
                  <a:pt x="5283284" y="5342515"/>
                  <a:pt x="5266808" y="5379566"/>
                  <a:pt x="5245645" y="5387381"/>
                </a:cubicBezTo>
                <a:cubicBezTo>
                  <a:pt x="5241608" y="5366542"/>
                  <a:pt x="5253620" y="5370679"/>
                  <a:pt x="5253134" y="5355084"/>
                </a:cubicBezTo>
                <a:cubicBezTo>
                  <a:pt x="5172092" y="5387934"/>
                  <a:pt x="5100266" y="5338608"/>
                  <a:pt x="5045632" y="5311128"/>
                </a:cubicBezTo>
                <a:cubicBezTo>
                  <a:pt x="5035602" y="5324671"/>
                  <a:pt x="5028212" y="5342515"/>
                  <a:pt x="5007408" y="5339486"/>
                </a:cubicBezTo>
                <a:cubicBezTo>
                  <a:pt x="5007080" y="5326138"/>
                  <a:pt x="5003368" y="5319657"/>
                  <a:pt x="4997802" y="5317216"/>
                </a:cubicBezTo>
                <a:cubicBezTo>
                  <a:pt x="4998093" y="5307904"/>
                  <a:pt x="5005484" y="5309532"/>
                  <a:pt x="5010532" y="5307740"/>
                </a:cubicBezTo>
                <a:cubicBezTo>
                  <a:pt x="4986176" y="5257566"/>
                  <a:pt x="4973772" y="5271274"/>
                  <a:pt x="4926267" y="5279252"/>
                </a:cubicBezTo>
                <a:cubicBezTo>
                  <a:pt x="4924021" y="5306342"/>
                  <a:pt x="4944340" y="5286871"/>
                  <a:pt x="4940853" y="5316631"/>
                </a:cubicBezTo>
                <a:cubicBezTo>
                  <a:pt x="4930109" y="5306407"/>
                  <a:pt x="4932064" y="5301133"/>
                  <a:pt x="4918778" y="5311552"/>
                </a:cubicBezTo>
                <a:cubicBezTo>
                  <a:pt x="4917051" y="5299082"/>
                  <a:pt x="4922360" y="5297550"/>
                  <a:pt x="4922230" y="5287586"/>
                </a:cubicBezTo>
                <a:cubicBezTo>
                  <a:pt x="4902010" y="5313962"/>
                  <a:pt x="4894166" y="5252975"/>
                  <a:pt x="4874011" y="5285925"/>
                </a:cubicBezTo>
                <a:cubicBezTo>
                  <a:pt x="4856786" y="5281043"/>
                  <a:pt x="4887294" y="5255419"/>
                  <a:pt x="4872774" y="5254797"/>
                </a:cubicBezTo>
                <a:cubicBezTo>
                  <a:pt x="4873946" y="5237087"/>
                  <a:pt x="4894066" y="5248873"/>
                  <a:pt x="4902923" y="5243011"/>
                </a:cubicBezTo>
                <a:cubicBezTo>
                  <a:pt x="4900708" y="5198210"/>
                  <a:pt x="4873064" y="5238553"/>
                  <a:pt x="4862809" y="5224682"/>
                </a:cubicBezTo>
                <a:cubicBezTo>
                  <a:pt x="4884690" y="5202736"/>
                  <a:pt x="4849102" y="5201174"/>
                  <a:pt x="4860918" y="5177892"/>
                </a:cubicBezTo>
                <a:cubicBezTo>
                  <a:pt x="4833568" y="5179488"/>
                  <a:pt x="4833668" y="5207522"/>
                  <a:pt x="4817096" y="5175615"/>
                </a:cubicBezTo>
                <a:cubicBezTo>
                  <a:pt x="4806123" y="5175776"/>
                  <a:pt x="4803973" y="5189387"/>
                  <a:pt x="4800620" y="5201369"/>
                </a:cubicBezTo>
                <a:cubicBezTo>
                  <a:pt x="4799092" y="5216833"/>
                  <a:pt x="4821556" y="5223834"/>
                  <a:pt x="4822664" y="5206353"/>
                </a:cubicBezTo>
                <a:cubicBezTo>
                  <a:pt x="4811432" y="5261049"/>
                  <a:pt x="4778643" y="5172880"/>
                  <a:pt x="4742436" y="5169459"/>
                </a:cubicBezTo>
                <a:cubicBezTo>
                  <a:pt x="4760670" y="5114468"/>
                  <a:pt x="4802086" y="5178025"/>
                  <a:pt x="4837281" y="5133970"/>
                </a:cubicBezTo>
                <a:cubicBezTo>
                  <a:pt x="4858054" y="5170371"/>
                  <a:pt x="4863134" y="5108411"/>
                  <a:pt x="4885178" y="5127782"/>
                </a:cubicBezTo>
                <a:cubicBezTo>
                  <a:pt x="4883418" y="5147058"/>
                  <a:pt x="4869420" y="5147287"/>
                  <a:pt x="4860010" y="5154517"/>
                </a:cubicBezTo>
                <a:cubicBezTo>
                  <a:pt x="4875409" y="5185969"/>
                  <a:pt x="4897844" y="5150480"/>
                  <a:pt x="4921580" y="5162297"/>
                </a:cubicBezTo>
                <a:cubicBezTo>
                  <a:pt x="4905039" y="5134622"/>
                  <a:pt x="4885927" y="5112188"/>
                  <a:pt x="4866262" y="5091056"/>
                </a:cubicBezTo>
                <a:cubicBezTo>
                  <a:pt x="4852619" y="5086988"/>
                  <a:pt x="4858738" y="5113555"/>
                  <a:pt x="4845064" y="5109419"/>
                </a:cubicBezTo>
                <a:cubicBezTo>
                  <a:pt x="4844770" y="5101639"/>
                  <a:pt x="4844446" y="5093794"/>
                  <a:pt x="4844152" y="5086010"/>
                </a:cubicBezTo>
                <a:cubicBezTo>
                  <a:pt x="4826212" y="5082428"/>
                  <a:pt x="4830150" y="5113101"/>
                  <a:pt x="4809931" y="5106066"/>
                </a:cubicBezTo>
                <a:cubicBezTo>
                  <a:pt x="4827156" y="5087019"/>
                  <a:pt x="4806872" y="5083016"/>
                  <a:pt x="4807750" y="5051530"/>
                </a:cubicBezTo>
                <a:cubicBezTo>
                  <a:pt x="4782290" y="5050227"/>
                  <a:pt x="4800066" y="5073636"/>
                  <a:pt x="4791926" y="5092683"/>
                </a:cubicBezTo>
                <a:cubicBezTo>
                  <a:pt x="4759272" y="5103625"/>
                  <a:pt x="4735859" y="5083112"/>
                  <a:pt x="4708540" y="5087672"/>
                </a:cubicBezTo>
                <a:cubicBezTo>
                  <a:pt x="4702746" y="5090765"/>
                  <a:pt x="4705740" y="5107631"/>
                  <a:pt x="4705416" y="5119349"/>
                </a:cubicBezTo>
                <a:cubicBezTo>
                  <a:pt x="4717301" y="5105023"/>
                  <a:pt x="4738399" y="5090372"/>
                  <a:pt x="4749013" y="5113784"/>
                </a:cubicBezTo>
                <a:cubicBezTo>
                  <a:pt x="4743674" y="5105775"/>
                  <a:pt x="4698220" y="5141425"/>
                  <a:pt x="4724432" y="5156144"/>
                </a:cubicBezTo>
                <a:cubicBezTo>
                  <a:pt x="4710365" y="5167702"/>
                  <a:pt x="4707956" y="5167801"/>
                  <a:pt x="4691154" y="5199547"/>
                </a:cubicBezTo>
                <a:cubicBezTo>
                  <a:pt x="4690016" y="5185675"/>
                  <a:pt x="4695844" y="5182418"/>
                  <a:pt x="4694282" y="5167801"/>
                </a:cubicBezTo>
                <a:cubicBezTo>
                  <a:pt x="4687117" y="5166498"/>
                  <a:pt x="4687052" y="5176104"/>
                  <a:pt x="4681518" y="5177242"/>
                </a:cubicBezTo>
                <a:cubicBezTo>
                  <a:pt x="4682656" y="5224193"/>
                  <a:pt x="4686464" y="5216054"/>
                  <a:pt x="4697406" y="5245749"/>
                </a:cubicBezTo>
                <a:cubicBezTo>
                  <a:pt x="4691414" y="5227222"/>
                  <a:pt x="4681548" y="5263852"/>
                  <a:pt x="4675266" y="5240765"/>
                </a:cubicBezTo>
                <a:cubicBezTo>
                  <a:pt x="4646873" y="5313309"/>
                  <a:pt x="4617831" y="5378267"/>
                  <a:pt x="4558052" y="5373318"/>
                </a:cubicBezTo>
                <a:cubicBezTo>
                  <a:pt x="4539165" y="5431566"/>
                  <a:pt x="4490816" y="5444361"/>
                  <a:pt x="4471280" y="5501895"/>
                </a:cubicBezTo>
                <a:cubicBezTo>
                  <a:pt x="4456760" y="5506157"/>
                  <a:pt x="4433122" y="5496196"/>
                  <a:pt x="4437354" y="5529634"/>
                </a:cubicBezTo>
                <a:cubicBezTo>
                  <a:pt x="4429211" y="5529604"/>
                  <a:pt x="4422604" y="5526411"/>
                  <a:pt x="4419349" y="5516286"/>
                </a:cubicBezTo>
                <a:cubicBezTo>
                  <a:pt x="4405023" y="5520682"/>
                  <a:pt x="4437288" y="5538296"/>
                  <a:pt x="4420583" y="5547509"/>
                </a:cubicBezTo>
                <a:cubicBezTo>
                  <a:pt x="4401731" y="5555617"/>
                  <a:pt x="4423482" y="5531525"/>
                  <a:pt x="4411241" y="5532988"/>
                </a:cubicBezTo>
                <a:cubicBezTo>
                  <a:pt x="4406456" y="5549919"/>
                  <a:pt x="4401895" y="5567274"/>
                  <a:pt x="4395678" y="5582024"/>
                </a:cubicBezTo>
                <a:cubicBezTo>
                  <a:pt x="4365883" y="5598432"/>
                  <a:pt x="4303632" y="5593287"/>
                  <a:pt x="4274717" y="5620866"/>
                </a:cubicBezTo>
                <a:cubicBezTo>
                  <a:pt x="4268270" y="5617349"/>
                  <a:pt x="4263648" y="5610088"/>
                  <a:pt x="4260718" y="5599149"/>
                </a:cubicBezTo>
                <a:cubicBezTo>
                  <a:pt x="4182900" y="5660461"/>
                  <a:pt x="4120287" y="5586710"/>
                  <a:pt x="4046769" y="5610936"/>
                </a:cubicBezTo>
                <a:cubicBezTo>
                  <a:pt x="4035567" y="5578865"/>
                  <a:pt x="4024139" y="5597129"/>
                  <a:pt x="3997931" y="5593615"/>
                </a:cubicBezTo>
                <a:cubicBezTo>
                  <a:pt x="3997931" y="5579549"/>
                  <a:pt x="3991969" y="5577822"/>
                  <a:pt x="3992328" y="5563042"/>
                </a:cubicBezTo>
                <a:cubicBezTo>
                  <a:pt x="3947070" y="5591790"/>
                  <a:pt x="3912917" y="5532273"/>
                  <a:pt x="3864531" y="5540118"/>
                </a:cubicBezTo>
                <a:cubicBezTo>
                  <a:pt x="3864175" y="5532369"/>
                  <a:pt x="3863912" y="5524620"/>
                  <a:pt x="3863587" y="5516775"/>
                </a:cubicBezTo>
                <a:cubicBezTo>
                  <a:pt x="3837181" y="5546890"/>
                  <a:pt x="3837410" y="5500168"/>
                  <a:pt x="3811656" y="5531231"/>
                </a:cubicBezTo>
                <a:cubicBezTo>
                  <a:pt x="3805534" y="5508342"/>
                  <a:pt x="3788992" y="5507169"/>
                  <a:pt x="3776167" y="5520128"/>
                </a:cubicBezTo>
                <a:cubicBezTo>
                  <a:pt x="3778932" y="5497663"/>
                  <a:pt x="3769262" y="5500623"/>
                  <a:pt x="3770239" y="5481610"/>
                </a:cubicBezTo>
                <a:cubicBezTo>
                  <a:pt x="3756631" y="5477539"/>
                  <a:pt x="3762750" y="5504110"/>
                  <a:pt x="3749141" y="5499939"/>
                </a:cubicBezTo>
                <a:cubicBezTo>
                  <a:pt x="3716387" y="5455074"/>
                  <a:pt x="3663574" y="5416296"/>
                  <a:pt x="3615126" y="5430913"/>
                </a:cubicBezTo>
                <a:cubicBezTo>
                  <a:pt x="3601613" y="5388553"/>
                  <a:pt x="3577258" y="5368498"/>
                  <a:pt x="3550721" y="5353064"/>
                </a:cubicBezTo>
                <a:cubicBezTo>
                  <a:pt x="3554956" y="5337630"/>
                  <a:pt x="3554857" y="5315459"/>
                  <a:pt x="3557267" y="5297321"/>
                </a:cubicBezTo>
                <a:cubicBezTo>
                  <a:pt x="3523470" y="5244447"/>
                  <a:pt x="3453435" y="5317999"/>
                  <a:pt x="3424489" y="5259391"/>
                </a:cubicBezTo>
                <a:cubicBezTo>
                  <a:pt x="3491365" y="5274627"/>
                  <a:pt x="3572308" y="5253529"/>
                  <a:pt x="3629746" y="5248842"/>
                </a:cubicBezTo>
                <a:cubicBezTo>
                  <a:pt x="3720780" y="5161385"/>
                  <a:pt x="3825233" y="5206318"/>
                  <a:pt x="3924604" y="5179912"/>
                </a:cubicBezTo>
                <a:cubicBezTo>
                  <a:pt x="4012678" y="5231030"/>
                  <a:pt x="4097332" y="5198829"/>
                  <a:pt x="4194232" y="5137716"/>
                </a:cubicBezTo>
                <a:cubicBezTo>
                  <a:pt x="4192601" y="5101670"/>
                  <a:pt x="4168314" y="5112513"/>
                  <a:pt x="4169681" y="5070317"/>
                </a:cubicBezTo>
                <a:cubicBezTo>
                  <a:pt x="4226108" y="5071390"/>
                  <a:pt x="4254825" y="5077612"/>
                  <a:pt x="4313039" y="5044105"/>
                </a:cubicBezTo>
                <a:cubicBezTo>
                  <a:pt x="4310174" y="5033166"/>
                  <a:pt x="4305488" y="5026005"/>
                  <a:pt x="4299041" y="5022423"/>
                </a:cubicBezTo>
                <a:cubicBezTo>
                  <a:pt x="4289532" y="5074614"/>
                  <a:pt x="4247042" y="5001875"/>
                  <a:pt x="4247107" y="5036910"/>
                </a:cubicBezTo>
                <a:cubicBezTo>
                  <a:pt x="4202077" y="4991391"/>
                  <a:pt x="4152098" y="5049414"/>
                  <a:pt x="4104986" y="4984489"/>
                </a:cubicBezTo>
                <a:cubicBezTo>
                  <a:pt x="4099353" y="4988851"/>
                  <a:pt x="4111529" y="5017572"/>
                  <a:pt x="4097821" y="5024604"/>
                </a:cubicBezTo>
                <a:cubicBezTo>
                  <a:pt x="4099093" y="4979345"/>
                  <a:pt x="4060572" y="4998652"/>
                  <a:pt x="4045271" y="5023496"/>
                </a:cubicBezTo>
                <a:cubicBezTo>
                  <a:pt x="4066304" y="4968861"/>
                  <a:pt x="4001315" y="4992334"/>
                  <a:pt x="3982138" y="4976675"/>
                </a:cubicBezTo>
                <a:cubicBezTo>
                  <a:pt x="3982853" y="4968013"/>
                  <a:pt x="3990571" y="4970327"/>
                  <a:pt x="3990212" y="4959973"/>
                </a:cubicBezTo>
                <a:cubicBezTo>
                  <a:pt x="3976830" y="4948187"/>
                  <a:pt x="3963741" y="4956196"/>
                  <a:pt x="3956026" y="4980029"/>
                </a:cubicBezTo>
                <a:cubicBezTo>
                  <a:pt x="3946581" y="4982503"/>
                  <a:pt x="3952932" y="4952713"/>
                  <a:pt x="3950098" y="4941610"/>
                </a:cubicBezTo>
                <a:cubicBezTo>
                  <a:pt x="3909594" y="4954371"/>
                  <a:pt x="3879281" y="4896905"/>
                  <a:pt x="3835653" y="4924874"/>
                </a:cubicBezTo>
                <a:cubicBezTo>
                  <a:pt x="3837833" y="4900648"/>
                  <a:pt x="3827220" y="4902894"/>
                  <a:pt x="3829400" y="4878737"/>
                </a:cubicBezTo>
                <a:cubicBezTo>
                  <a:pt x="3817874" y="4880070"/>
                  <a:pt x="3803937" y="4886257"/>
                  <a:pt x="3802669" y="4866427"/>
                </a:cubicBezTo>
                <a:cubicBezTo>
                  <a:pt x="3797295" y="4864735"/>
                  <a:pt x="3788538" y="4890848"/>
                  <a:pt x="3799251" y="4890424"/>
                </a:cubicBezTo>
                <a:cubicBezTo>
                  <a:pt x="3796123" y="4911946"/>
                  <a:pt x="3790295" y="4870659"/>
                  <a:pt x="3777141" y="4885378"/>
                </a:cubicBezTo>
                <a:cubicBezTo>
                  <a:pt x="3768903" y="4870369"/>
                  <a:pt x="3779780" y="4869651"/>
                  <a:pt x="3771573" y="4854774"/>
                </a:cubicBezTo>
                <a:cubicBezTo>
                  <a:pt x="3755619" y="4882384"/>
                  <a:pt x="3726153" y="4849985"/>
                  <a:pt x="3720229" y="4884794"/>
                </a:cubicBezTo>
                <a:cubicBezTo>
                  <a:pt x="3713717" y="4832015"/>
                  <a:pt x="3696557" y="4847773"/>
                  <a:pt x="3674516" y="4835758"/>
                </a:cubicBezTo>
                <a:cubicBezTo>
                  <a:pt x="3677056" y="4817719"/>
                  <a:pt x="3698803" y="4829605"/>
                  <a:pt x="3709027" y="4823613"/>
                </a:cubicBezTo>
                <a:cubicBezTo>
                  <a:pt x="3712999" y="4795774"/>
                  <a:pt x="3697405" y="4785649"/>
                  <a:pt x="3685714" y="4787341"/>
                </a:cubicBezTo>
                <a:cubicBezTo>
                  <a:pt x="3694441" y="4746967"/>
                  <a:pt x="3715020" y="4808733"/>
                  <a:pt x="3733284" y="4773438"/>
                </a:cubicBezTo>
                <a:cubicBezTo>
                  <a:pt x="3723907" y="4759078"/>
                  <a:pt x="3699682" y="4775459"/>
                  <a:pt x="3701247" y="4738404"/>
                </a:cubicBezTo>
                <a:cubicBezTo>
                  <a:pt x="3687735" y="4739282"/>
                  <a:pt x="3689816" y="4764486"/>
                  <a:pt x="3671388" y="4757875"/>
                </a:cubicBezTo>
                <a:cubicBezTo>
                  <a:pt x="3658788" y="4766243"/>
                  <a:pt x="3682002" y="4768294"/>
                  <a:pt x="3676987" y="4788448"/>
                </a:cubicBezTo>
                <a:cubicBezTo>
                  <a:pt x="3660320" y="4766144"/>
                  <a:pt x="3654847" y="4762954"/>
                  <a:pt x="3639676" y="4730525"/>
                </a:cubicBezTo>
                <a:cubicBezTo>
                  <a:pt x="3649706" y="4731403"/>
                  <a:pt x="3655954" y="4726583"/>
                  <a:pt x="3656477" y="4712811"/>
                </a:cubicBezTo>
                <a:cubicBezTo>
                  <a:pt x="3657161" y="4700016"/>
                  <a:pt x="3651822" y="4699852"/>
                  <a:pt x="3651203" y="4689956"/>
                </a:cubicBezTo>
                <a:cubicBezTo>
                  <a:pt x="3633588" y="4716557"/>
                  <a:pt x="3632447" y="4685331"/>
                  <a:pt x="3612292" y="4702686"/>
                </a:cubicBezTo>
                <a:cubicBezTo>
                  <a:pt x="3623655" y="4685170"/>
                  <a:pt x="3621019" y="4653848"/>
                  <a:pt x="3597675" y="4665440"/>
                </a:cubicBezTo>
                <a:cubicBezTo>
                  <a:pt x="3584587" y="4654009"/>
                  <a:pt x="3619686" y="4656388"/>
                  <a:pt x="3627825" y="4653749"/>
                </a:cubicBezTo>
                <a:cubicBezTo>
                  <a:pt x="3603210" y="4627800"/>
                  <a:pt x="3584033" y="4638414"/>
                  <a:pt x="3557236" y="4639293"/>
                </a:cubicBezTo>
                <a:cubicBezTo>
                  <a:pt x="3556973" y="4613799"/>
                  <a:pt x="3545450" y="4603021"/>
                  <a:pt x="3564364" y="4599179"/>
                </a:cubicBezTo>
                <a:cubicBezTo>
                  <a:pt x="3539748" y="4589867"/>
                  <a:pt x="3519043" y="4605595"/>
                  <a:pt x="3513964" y="4652641"/>
                </a:cubicBezTo>
                <a:cubicBezTo>
                  <a:pt x="3501395" y="4651144"/>
                  <a:pt x="3478506" y="4617870"/>
                  <a:pt x="3474468" y="4649876"/>
                </a:cubicBezTo>
                <a:cubicBezTo>
                  <a:pt x="3468869" y="4678429"/>
                  <a:pt x="3489509" y="4652706"/>
                  <a:pt x="3488501" y="4671558"/>
                </a:cubicBezTo>
                <a:cubicBezTo>
                  <a:pt x="3475022" y="4702980"/>
                  <a:pt x="3469488" y="4628224"/>
                  <a:pt x="3451480" y="4621449"/>
                </a:cubicBezTo>
                <a:cubicBezTo>
                  <a:pt x="3446141" y="4619757"/>
                  <a:pt x="3437383" y="4645935"/>
                  <a:pt x="3448062" y="4645381"/>
                </a:cubicBezTo>
                <a:cubicBezTo>
                  <a:pt x="3441420" y="4661368"/>
                  <a:pt x="3429504" y="4627277"/>
                  <a:pt x="3442428" y="4614777"/>
                </a:cubicBezTo>
                <a:cubicBezTo>
                  <a:pt x="3433151" y="4590811"/>
                  <a:pt x="3409968" y="4644243"/>
                  <a:pt x="3415078" y="4586938"/>
                </a:cubicBezTo>
                <a:cubicBezTo>
                  <a:pt x="3403815" y="4599213"/>
                  <a:pt x="3406126" y="4627182"/>
                  <a:pt x="3403880" y="4635352"/>
                </a:cubicBezTo>
                <a:cubicBezTo>
                  <a:pt x="3393980" y="4635516"/>
                  <a:pt x="3363831" y="4627930"/>
                  <a:pt x="3351002" y="4626368"/>
                </a:cubicBezTo>
                <a:cubicBezTo>
                  <a:pt x="3358102" y="4601654"/>
                  <a:pt x="3372069" y="4632781"/>
                  <a:pt x="3385807" y="4621972"/>
                </a:cubicBezTo>
                <a:cubicBezTo>
                  <a:pt x="3386621" y="4606244"/>
                  <a:pt x="3383951" y="4597712"/>
                  <a:pt x="3376171" y="4599798"/>
                </a:cubicBezTo>
                <a:cubicBezTo>
                  <a:pt x="3386036" y="4570496"/>
                  <a:pt x="3392548" y="4595142"/>
                  <a:pt x="3393885" y="4605332"/>
                </a:cubicBezTo>
                <a:cubicBezTo>
                  <a:pt x="3405473" y="4606244"/>
                  <a:pt x="3404465" y="4587556"/>
                  <a:pt x="3405702" y="4572512"/>
                </a:cubicBezTo>
                <a:cubicBezTo>
                  <a:pt x="3330817" y="4577397"/>
                  <a:pt x="3214481" y="4508566"/>
                  <a:pt x="3133244" y="4544643"/>
                </a:cubicBezTo>
                <a:cubicBezTo>
                  <a:pt x="3143403" y="4488346"/>
                  <a:pt x="3062526" y="4491115"/>
                  <a:pt x="3053635" y="4523446"/>
                </a:cubicBezTo>
                <a:cubicBezTo>
                  <a:pt x="3047417" y="4516609"/>
                  <a:pt x="3046993" y="4497887"/>
                  <a:pt x="3039308" y="4493881"/>
                </a:cubicBezTo>
                <a:cubicBezTo>
                  <a:pt x="3030390" y="4528395"/>
                  <a:pt x="3023550" y="4485612"/>
                  <a:pt x="3009159" y="4505667"/>
                </a:cubicBezTo>
                <a:cubicBezTo>
                  <a:pt x="2992682" y="4495248"/>
                  <a:pt x="3026872" y="4505212"/>
                  <a:pt x="3016973" y="4481185"/>
                </a:cubicBezTo>
                <a:cubicBezTo>
                  <a:pt x="3003525" y="4442602"/>
                  <a:pt x="2998220" y="4510162"/>
                  <a:pt x="2982133" y="4485577"/>
                </a:cubicBezTo>
                <a:cubicBezTo>
                  <a:pt x="2982851" y="4477049"/>
                  <a:pt x="2990601" y="4479230"/>
                  <a:pt x="2990242" y="4468910"/>
                </a:cubicBezTo>
                <a:cubicBezTo>
                  <a:pt x="2976763" y="4451196"/>
                  <a:pt x="2940881" y="4447453"/>
                  <a:pt x="2942966" y="4490657"/>
                </a:cubicBezTo>
                <a:cubicBezTo>
                  <a:pt x="2929747" y="4445887"/>
                  <a:pt x="2934663" y="4415348"/>
                  <a:pt x="2908745" y="4400987"/>
                </a:cubicBezTo>
                <a:cubicBezTo>
                  <a:pt x="2895103" y="4396885"/>
                  <a:pt x="2901225" y="4423357"/>
                  <a:pt x="2887582" y="4419320"/>
                </a:cubicBezTo>
                <a:cubicBezTo>
                  <a:pt x="2881429" y="4393662"/>
                  <a:pt x="2858865" y="4392425"/>
                  <a:pt x="2847468" y="4401056"/>
                </a:cubicBezTo>
                <a:cubicBezTo>
                  <a:pt x="2838676" y="4319884"/>
                  <a:pt x="2785084" y="4378717"/>
                  <a:pt x="2766621" y="4348697"/>
                </a:cubicBezTo>
                <a:cubicBezTo>
                  <a:pt x="2741876" y="4378717"/>
                  <a:pt x="2664550" y="4363024"/>
                  <a:pt x="2652500" y="4339615"/>
                </a:cubicBezTo>
                <a:cubicBezTo>
                  <a:pt x="2659826" y="4313663"/>
                  <a:pt x="2667739" y="4329486"/>
                  <a:pt x="2674576" y="4344660"/>
                </a:cubicBezTo>
                <a:cubicBezTo>
                  <a:pt x="2684834" y="4335448"/>
                  <a:pt x="2664646" y="4311352"/>
                  <a:pt x="2686362" y="4311841"/>
                </a:cubicBezTo>
                <a:cubicBezTo>
                  <a:pt x="2681187" y="4322848"/>
                  <a:pt x="2681936" y="4341276"/>
                  <a:pt x="2687928" y="4350847"/>
                </a:cubicBezTo>
                <a:cubicBezTo>
                  <a:pt x="2691411" y="4325388"/>
                  <a:pt x="2712574" y="4345214"/>
                  <a:pt x="2727129" y="4345802"/>
                </a:cubicBezTo>
                <a:cubicBezTo>
                  <a:pt x="2730873" y="4341861"/>
                  <a:pt x="2734650" y="4337988"/>
                  <a:pt x="2735204" y="4329162"/>
                </a:cubicBezTo>
                <a:cubicBezTo>
                  <a:pt x="2728367" y="4286152"/>
                  <a:pt x="2680374" y="4296865"/>
                  <a:pt x="2673373" y="4313502"/>
                </a:cubicBezTo>
                <a:cubicBezTo>
                  <a:pt x="2666177" y="4308033"/>
                  <a:pt x="2645565" y="4287325"/>
                  <a:pt x="2638239" y="4310115"/>
                </a:cubicBezTo>
                <a:cubicBezTo>
                  <a:pt x="2621213" y="4292534"/>
                  <a:pt x="2654097" y="4291686"/>
                  <a:pt x="2663702" y="4291327"/>
                </a:cubicBezTo>
                <a:cubicBezTo>
                  <a:pt x="2663278" y="4280908"/>
                  <a:pt x="2662855" y="4270424"/>
                  <a:pt x="2662465" y="4260005"/>
                </a:cubicBezTo>
                <a:cubicBezTo>
                  <a:pt x="2650873" y="4261568"/>
                  <a:pt x="2654032" y="4285957"/>
                  <a:pt x="2641658" y="4286183"/>
                </a:cubicBezTo>
                <a:cubicBezTo>
                  <a:pt x="2659112" y="4246428"/>
                  <a:pt x="2630165" y="4258802"/>
                  <a:pt x="2610270" y="4266746"/>
                </a:cubicBezTo>
                <a:cubicBezTo>
                  <a:pt x="2609457" y="4233828"/>
                  <a:pt x="2643384" y="4254796"/>
                  <a:pt x="2657515" y="4245030"/>
                </a:cubicBezTo>
                <a:cubicBezTo>
                  <a:pt x="2649701" y="4219925"/>
                  <a:pt x="2652600" y="4224940"/>
                  <a:pt x="2642929" y="4207780"/>
                </a:cubicBezTo>
                <a:cubicBezTo>
                  <a:pt x="2646870" y="4249979"/>
                  <a:pt x="2565665" y="4244766"/>
                  <a:pt x="2551503" y="4219372"/>
                </a:cubicBezTo>
                <a:cubicBezTo>
                  <a:pt x="2519104" y="4252321"/>
                  <a:pt x="2461833" y="4219601"/>
                  <a:pt x="2438910" y="4249391"/>
                </a:cubicBezTo>
                <a:cubicBezTo>
                  <a:pt x="2445845" y="4268049"/>
                  <a:pt x="2454507" y="4261342"/>
                  <a:pt x="2465381" y="4253951"/>
                </a:cubicBezTo>
                <a:cubicBezTo>
                  <a:pt x="2470690" y="4276776"/>
                  <a:pt x="2456200" y="4268893"/>
                  <a:pt x="2448549" y="4271696"/>
                </a:cubicBezTo>
                <a:cubicBezTo>
                  <a:pt x="2445750" y="4297190"/>
                  <a:pt x="2456165" y="4295300"/>
                  <a:pt x="2462875" y="4301227"/>
                </a:cubicBezTo>
                <a:cubicBezTo>
                  <a:pt x="2465610" y="4272410"/>
                  <a:pt x="2481628" y="4304386"/>
                  <a:pt x="2479318" y="4275603"/>
                </a:cubicBezTo>
                <a:cubicBezTo>
                  <a:pt x="2485372" y="4280030"/>
                  <a:pt x="2488110" y="4291263"/>
                  <a:pt x="2489313" y="4305784"/>
                </a:cubicBezTo>
                <a:cubicBezTo>
                  <a:pt x="2482018" y="4306601"/>
                  <a:pt x="2474758" y="4307544"/>
                  <a:pt x="2467531" y="4308487"/>
                </a:cubicBezTo>
                <a:cubicBezTo>
                  <a:pt x="2469418" y="4329944"/>
                  <a:pt x="2492177" y="4308129"/>
                  <a:pt x="2490550" y="4336880"/>
                </a:cubicBezTo>
                <a:cubicBezTo>
                  <a:pt x="2441843" y="4326102"/>
                  <a:pt x="2450665" y="4314770"/>
                  <a:pt x="2394140" y="4333558"/>
                </a:cubicBezTo>
                <a:cubicBezTo>
                  <a:pt x="2398666" y="4311677"/>
                  <a:pt x="2410161" y="4311940"/>
                  <a:pt x="2400915" y="4285629"/>
                </a:cubicBezTo>
                <a:cubicBezTo>
                  <a:pt x="2416444" y="4272605"/>
                  <a:pt x="2420676" y="4287550"/>
                  <a:pt x="2430835" y="4266257"/>
                </a:cubicBezTo>
                <a:cubicBezTo>
                  <a:pt x="2424518" y="4239461"/>
                  <a:pt x="2423445" y="4241317"/>
                  <a:pt x="2420287" y="4220510"/>
                </a:cubicBezTo>
                <a:cubicBezTo>
                  <a:pt x="2415371" y="4222561"/>
                  <a:pt x="2418171" y="4228652"/>
                  <a:pt x="2420581" y="4228324"/>
                </a:cubicBezTo>
                <a:cubicBezTo>
                  <a:pt x="2412147" y="4258378"/>
                  <a:pt x="2382582" y="4212275"/>
                  <a:pt x="2382029" y="4248937"/>
                </a:cubicBezTo>
                <a:cubicBezTo>
                  <a:pt x="2374573" y="4232037"/>
                  <a:pt x="2372392" y="4235424"/>
                  <a:pt x="2359953" y="4243888"/>
                </a:cubicBezTo>
                <a:cubicBezTo>
                  <a:pt x="2367183" y="4216702"/>
                  <a:pt x="2337488" y="4218168"/>
                  <a:pt x="2358716" y="4212761"/>
                </a:cubicBezTo>
                <a:cubicBezTo>
                  <a:pt x="2339149" y="4212566"/>
                  <a:pt x="2302224" y="4227870"/>
                  <a:pt x="2271651" y="4223898"/>
                </a:cubicBezTo>
                <a:cubicBezTo>
                  <a:pt x="2326091" y="4173234"/>
                  <a:pt x="2178826" y="4188149"/>
                  <a:pt x="2153134" y="4215465"/>
                </a:cubicBezTo>
                <a:cubicBezTo>
                  <a:pt x="2127086" y="4186812"/>
                  <a:pt x="2061089" y="4214716"/>
                  <a:pt x="2030614" y="4215400"/>
                </a:cubicBezTo>
                <a:cubicBezTo>
                  <a:pt x="2025729" y="4194527"/>
                  <a:pt x="2010490" y="4194985"/>
                  <a:pt x="1998868" y="4188149"/>
                </a:cubicBezTo>
                <a:cubicBezTo>
                  <a:pt x="1986463" y="4200260"/>
                  <a:pt x="2021039" y="4203582"/>
                  <a:pt x="2004761" y="4226567"/>
                </a:cubicBezTo>
                <a:cubicBezTo>
                  <a:pt x="1999552" y="4212145"/>
                  <a:pt x="1995221" y="4195799"/>
                  <a:pt x="1977770" y="4206413"/>
                </a:cubicBezTo>
                <a:cubicBezTo>
                  <a:pt x="1979821" y="4200000"/>
                  <a:pt x="1981773" y="4193293"/>
                  <a:pt x="1981189" y="4182546"/>
                </a:cubicBezTo>
                <a:cubicBezTo>
                  <a:pt x="1967481" y="4202212"/>
                  <a:pt x="1942312" y="4203029"/>
                  <a:pt x="1932676" y="4173139"/>
                </a:cubicBezTo>
                <a:cubicBezTo>
                  <a:pt x="1888131" y="4201887"/>
                  <a:pt x="1844014" y="4170794"/>
                  <a:pt x="1806115" y="4181473"/>
                </a:cubicBezTo>
                <a:cubicBezTo>
                  <a:pt x="1811424" y="4157866"/>
                  <a:pt x="1781466" y="4146472"/>
                  <a:pt x="1784624" y="4192086"/>
                </a:cubicBezTo>
                <a:cubicBezTo>
                  <a:pt x="1776290" y="4176588"/>
                  <a:pt x="1768965" y="4180495"/>
                  <a:pt x="1774369" y="4154252"/>
                </a:cubicBezTo>
                <a:cubicBezTo>
                  <a:pt x="1746889" y="4163109"/>
                  <a:pt x="1731880" y="4146373"/>
                  <a:pt x="1704365" y="4155261"/>
                </a:cubicBezTo>
                <a:cubicBezTo>
                  <a:pt x="1707230" y="4175090"/>
                  <a:pt x="1735462" y="4186258"/>
                  <a:pt x="1744220" y="4165779"/>
                </a:cubicBezTo>
                <a:cubicBezTo>
                  <a:pt x="1758645" y="4188764"/>
                  <a:pt x="1712604" y="4179715"/>
                  <a:pt x="1710652" y="4201432"/>
                </a:cubicBezTo>
                <a:cubicBezTo>
                  <a:pt x="1710324" y="4193649"/>
                  <a:pt x="1709999" y="4185834"/>
                  <a:pt x="1709674" y="4178020"/>
                </a:cubicBezTo>
                <a:cubicBezTo>
                  <a:pt x="1692418" y="4191143"/>
                  <a:pt x="1680987" y="4175743"/>
                  <a:pt x="1653702" y="4200844"/>
                </a:cubicBezTo>
                <a:cubicBezTo>
                  <a:pt x="1616422" y="4167177"/>
                  <a:pt x="1591092" y="4137421"/>
                  <a:pt x="1552345" y="4182450"/>
                </a:cubicBezTo>
                <a:cubicBezTo>
                  <a:pt x="1552410" y="4201887"/>
                  <a:pt x="1560129" y="4205729"/>
                  <a:pt x="1562570" y="4220250"/>
                </a:cubicBezTo>
                <a:cubicBezTo>
                  <a:pt x="1576017" y="4209537"/>
                  <a:pt x="1560420" y="4189352"/>
                  <a:pt x="1583114" y="4186292"/>
                </a:cubicBezTo>
                <a:cubicBezTo>
                  <a:pt x="1564392" y="4221652"/>
                  <a:pt x="1616391" y="4251866"/>
                  <a:pt x="1610173" y="4206348"/>
                </a:cubicBezTo>
                <a:cubicBezTo>
                  <a:pt x="1626680" y="4249391"/>
                  <a:pt x="1664938" y="4235195"/>
                  <a:pt x="1689195" y="4211981"/>
                </a:cubicBezTo>
                <a:cubicBezTo>
                  <a:pt x="1691636" y="4228064"/>
                  <a:pt x="1687014" y="4232980"/>
                  <a:pt x="1686067" y="4243693"/>
                </a:cubicBezTo>
                <a:cubicBezTo>
                  <a:pt x="1690203" y="4260559"/>
                  <a:pt x="1720647" y="4214651"/>
                  <a:pt x="1717454" y="4263263"/>
                </a:cubicBezTo>
                <a:cubicBezTo>
                  <a:pt x="1725562" y="4258768"/>
                  <a:pt x="1727743" y="4245030"/>
                  <a:pt x="1738620" y="4244835"/>
                </a:cubicBezTo>
                <a:cubicBezTo>
                  <a:pt x="1735688" y="4252519"/>
                  <a:pt x="1731162" y="4257630"/>
                  <a:pt x="1726150" y="4262125"/>
                </a:cubicBezTo>
                <a:cubicBezTo>
                  <a:pt x="1735428" y="4286381"/>
                  <a:pt x="1744315" y="4267594"/>
                  <a:pt x="1765971" y="4272739"/>
                </a:cubicBezTo>
                <a:cubicBezTo>
                  <a:pt x="1759394" y="4284426"/>
                  <a:pt x="1749494" y="4290938"/>
                  <a:pt x="1745392" y="4306666"/>
                </a:cubicBezTo>
                <a:cubicBezTo>
                  <a:pt x="1724978" y="4289051"/>
                  <a:pt x="1699351" y="4301063"/>
                  <a:pt x="1693198" y="4313273"/>
                </a:cubicBezTo>
                <a:cubicBezTo>
                  <a:pt x="1684245" y="4312135"/>
                  <a:pt x="1683821" y="4293378"/>
                  <a:pt x="1674869" y="4292240"/>
                </a:cubicBezTo>
                <a:cubicBezTo>
                  <a:pt x="1660508" y="4291915"/>
                  <a:pt x="1663212" y="4318093"/>
                  <a:pt x="1654290" y="4326102"/>
                </a:cubicBezTo>
                <a:cubicBezTo>
                  <a:pt x="1641427" y="4311807"/>
                  <a:pt x="1635893" y="4314415"/>
                  <a:pt x="1619157" y="4322749"/>
                </a:cubicBezTo>
                <a:cubicBezTo>
                  <a:pt x="1614306" y="4298198"/>
                  <a:pt x="1633093" y="4310245"/>
                  <a:pt x="1631011" y="4289929"/>
                </a:cubicBezTo>
                <a:cubicBezTo>
                  <a:pt x="1630912" y="4270295"/>
                  <a:pt x="1623327" y="4266387"/>
                  <a:pt x="1616651" y="4260330"/>
                </a:cubicBezTo>
                <a:cubicBezTo>
                  <a:pt x="1613328" y="4264924"/>
                  <a:pt x="1609879" y="4269481"/>
                  <a:pt x="1603887" y="4269871"/>
                </a:cubicBezTo>
                <a:cubicBezTo>
                  <a:pt x="1602065" y="4281366"/>
                  <a:pt x="1621666" y="4286737"/>
                  <a:pt x="1609226" y="4292729"/>
                </a:cubicBezTo>
                <a:cubicBezTo>
                  <a:pt x="1591516" y="4271241"/>
                  <a:pt x="1587705" y="4254177"/>
                  <a:pt x="1564132" y="4259257"/>
                </a:cubicBezTo>
                <a:cubicBezTo>
                  <a:pt x="1560649" y="4261212"/>
                  <a:pt x="1560095" y="4267724"/>
                  <a:pt x="1555733" y="4268114"/>
                </a:cubicBezTo>
                <a:cubicBezTo>
                  <a:pt x="1551368" y="4294062"/>
                  <a:pt x="1570025" y="4272346"/>
                  <a:pt x="1565629" y="4298233"/>
                </a:cubicBezTo>
                <a:cubicBezTo>
                  <a:pt x="1549611" y="4289830"/>
                  <a:pt x="1537465" y="4251477"/>
                  <a:pt x="1521512" y="4288234"/>
                </a:cubicBezTo>
                <a:cubicBezTo>
                  <a:pt x="1526397" y="4308911"/>
                  <a:pt x="1534632" y="4275569"/>
                  <a:pt x="1547625" y="4284881"/>
                </a:cubicBezTo>
                <a:cubicBezTo>
                  <a:pt x="1557945" y="4322814"/>
                  <a:pt x="1528284" y="4298752"/>
                  <a:pt x="1527081" y="4318872"/>
                </a:cubicBezTo>
                <a:cubicBezTo>
                  <a:pt x="1518743" y="4284296"/>
                  <a:pt x="1500968" y="4307968"/>
                  <a:pt x="1483254" y="4316627"/>
                </a:cubicBezTo>
                <a:cubicBezTo>
                  <a:pt x="1488724" y="4289700"/>
                  <a:pt x="1504745" y="4306826"/>
                  <a:pt x="1503733" y="4282669"/>
                </a:cubicBezTo>
                <a:cubicBezTo>
                  <a:pt x="1493024" y="4277784"/>
                  <a:pt x="1468244" y="4290808"/>
                  <a:pt x="1462710" y="4240928"/>
                </a:cubicBezTo>
                <a:cubicBezTo>
                  <a:pt x="1469123" y="4243368"/>
                  <a:pt x="1492925" y="4274984"/>
                  <a:pt x="1493184" y="4236986"/>
                </a:cubicBezTo>
                <a:cubicBezTo>
                  <a:pt x="1501098" y="4243139"/>
                  <a:pt x="1502236" y="4263263"/>
                  <a:pt x="1507805" y="4274366"/>
                </a:cubicBezTo>
                <a:cubicBezTo>
                  <a:pt x="1521122" y="4275928"/>
                  <a:pt x="1552540" y="4228912"/>
                  <a:pt x="1546972" y="4269252"/>
                </a:cubicBezTo>
                <a:cubicBezTo>
                  <a:pt x="1554526" y="4266551"/>
                  <a:pt x="1556318" y="4254731"/>
                  <a:pt x="1554431" y="4237116"/>
                </a:cubicBezTo>
                <a:cubicBezTo>
                  <a:pt x="1553323" y="4224256"/>
                  <a:pt x="1524018" y="4228034"/>
                  <a:pt x="1523922" y="4240958"/>
                </a:cubicBezTo>
                <a:cubicBezTo>
                  <a:pt x="1514152" y="4229367"/>
                  <a:pt x="1536033" y="4211069"/>
                  <a:pt x="1521741" y="4186323"/>
                </a:cubicBezTo>
                <a:cubicBezTo>
                  <a:pt x="1514576" y="4212176"/>
                  <a:pt x="1512754" y="4193488"/>
                  <a:pt x="1504062" y="4180789"/>
                </a:cubicBezTo>
                <a:cubicBezTo>
                  <a:pt x="1478339" y="4181503"/>
                  <a:pt x="1508683" y="4223539"/>
                  <a:pt x="1483839" y="4222530"/>
                </a:cubicBezTo>
                <a:cubicBezTo>
                  <a:pt x="1487845" y="4211752"/>
                  <a:pt x="1486932" y="4193160"/>
                  <a:pt x="1490939" y="4182450"/>
                </a:cubicBezTo>
                <a:cubicBezTo>
                  <a:pt x="1483678" y="4183359"/>
                  <a:pt x="1476483" y="4184337"/>
                  <a:pt x="1469188" y="4185250"/>
                </a:cubicBezTo>
                <a:cubicBezTo>
                  <a:pt x="1463424" y="4227316"/>
                  <a:pt x="1433439" y="4196547"/>
                  <a:pt x="1412567" y="4192476"/>
                </a:cubicBezTo>
                <a:cubicBezTo>
                  <a:pt x="1408824" y="4228259"/>
                  <a:pt x="1432560" y="4207325"/>
                  <a:pt x="1427805" y="4245289"/>
                </a:cubicBezTo>
                <a:cubicBezTo>
                  <a:pt x="1441482" y="4249426"/>
                  <a:pt x="1432072" y="4217775"/>
                  <a:pt x="1448938" y="4226892"/>
                </a:cubicBezTo>
                <a:cubicBezTo>
                  <a:pt x="1446723" y="4251118"/>
                  <a:pt x="1457371" y="4248968"/>
                  <a:pt x="1455156" y="4273159"/>
                </a:cubicBezTo>
                <a:cubicBezTo>
                  <a:pt x="1451477" y="4281917"/>
                  <a:pt x="1439233" y="4277685"/>
                  <a:pt x="1443044" y="4298233"/>
                </a:cubicBezTo>
                <a:cubicBezTo>
                  <a:pt x="1409018" y="4295399"/>
                  <a:pt x="1385251" y="4271371"/>
                  <a:pt x="1358126" y="4254146"/>
                </a:cubicBezTo>
                <a:cubicBezTo>
                  <a:pt x="1339667" y="4269905"/>
                  <a:pt x="1275721" y="4276512"/>
                  <a:pt x="1256410" y="4227935"/>
                </a:cubicBezTo>
                <a:cubicBezTo>
                  <a:pt x="1264454" y="4251637"/>
                  <a:pt x="1321923" y="4265150"/>
                  <a:pt x="1330451" y="4218493"/>
                </a:cubicBezTo>
                <a:cubicBezTo>
                  <a:pt x="1355590" y="4225983"/>
                  <a:pt x="1373399" y="4256751"/>
                  <a:pt x="1392381" y="4234187"/>
                </a:cubicBezTo>
                <a:cubicBezTo>
                  <a:pt x="1391828" y="4201952"/>
                  <a:pt x="1372323" y="4222007"/>
                  <a:pt x="1381798" y="4188504"/>
                </a:cubicBezTo>
                <a:cubicBezTo>
                  <a:pt x="1370337" y="4185281"/>
                  <a:pt x="1366235" y="4193618"/>
                  <a:pt x="1369687" y="4213608"/>
                </a:cubicBezTo>
                <a:cubicBezTo>
                  <a:pt x="1362392" y="4214391"/>
                  <a:pt x="1355166" y="4215335"/>
                  <a:pt x="1347871" y="4216312"/>
                </a:cubicBezTo>
                <a:cubicBezTo>
                  <a:pt x="1350996" y="4208922"/>
                  <a:pt x="1351843" y="4198079"/>
                  <a:pt x="1350996" y="4184532"/>
                </a:cubicBezTo>
                <a:cubicBezTo>
                  <a:pt x="1319448" y="4229042"/>
                  <a:pt x="1259408" y="4205175"/>
                  <a:pt x="1211350" y="4194527"/>
                </a:cubicBezTo>
                <a:cubicBezTo>
                  <a:pt x="1197185" y="4200878"/>
                  <a:pt x="1206270" y="4224745"/>
                  <a:pt x="1208875" y="4241936"/>
                </a:cubicBezTo>
                <a:cubicBezTo>
                  <a:pt x="1201027" y="4241936"/>
                  <a:pt x="1200052" y="4252615"/>
                  <a:pt x="1191780" y="4251836"/>
                </a:cubicBezTo>
                <a:cubicBezTo>
                  <a:pt x="1204185" y="4226502"/>
                  <a:pt x="1188133" y="4221194"/>
                  <a:pt x="1193896" y="4196776"/>
                </a:cubicBezTo>
                <a:cubicBezTo>
                  <a:pt x="1180318" y="4230249"/>
                  <a:pt x="1173287" y="4212046"/>
                  <a:pt x="1146361" y="4210679"/>
                </a:cubicBezTo>
                <a:cubicBezTo>
                  <a:pt x="1158342" y="4183554"/>
                  <a:pt x="1129884" y="4188439"/>
                  <a:pt x="1131122" y="4157866"/>
                </a:cubicBezTo>
                <a:cubicBezTo>
                  <a:pt x="1102893" y="4166268"/>
                  <a:pt x="1103088" y="4175285"/>
                  <a:pt x="1074860" y="4172910"/>
                </a:cubicBezTo>
                <a:cubicBezTo>
                  <a:pt x="1058742" y="4181179"/>
                  <a:pt x="1075642" y="4200130"/>
                  <a:pt x="1067664" y="4212891"/>
                </a:cubicBezTo>
                <a:cubicBezTo>
                  <a:pt x="1062130" y="4201986"/>
                  <a:pt x="1049171" y="4206088"/>
                  <a:pt x="1049007" y="4184012"/>
                </a:cubicBezTo>
                <a:cubicBezTo>
                  <a:pt x="1035593" y="4202700"/>
                  <a:pt x="1047345" y="4201658"/>
                  <a:pt x="1050569" y="4222920"/>
                </a:cubicBezTo>
                <a:cubicBezTo>
                  <a:pt x="1024815" y="4236826"/>
                  <a:pt x="1023479" y="4200291"/>
                  <a:pt x="997725" y="4214128"/>
                </a:cubicBezTo>
                <a:cubicBezTo>
                  <a:pt x="999516" y="4202212"/>
                  <a:pt x="1003358" y="4193553"/>
                  <a:pt x="1005180" y="4181831"/>
                </a:cubicBezTo>
                <a:cubicBezTo>
                  <a:pt x="987080" y="4187595"/>
                  <a:pt x="978548" y="4177565"/>
                  <a:pt x="948234" y="4181278"/>
                </a:cubicBezTo>
                <a:cubicBezTo>
                  <a:pt x="947161" y="4194756"/>
                  <a:pt x="952241" y="4195409"/>
                  <a:pt x="957611" y="4195669"/>
                </a:cubicBezTo>
                <a:cubicBezTo>
                  <a:pt x="952630" y="4207486"/>
                  <a:pt x="943189" y="4212405"/>
                  <a:pt x="932117" y="4214521"/>
                </a:cubicBezTo>
                <a:cubicBezTo>
                  <a:pt x="931044" y="4205630"/>
                  <a:pt x="932510" y="4200619"/>
                  <a:pt x="935829" y="4198434"/>
                </a:cubicBezTo>
                <a:cubicBezTo>
                  <a:pt x="902261" y="4168743"/>
                  <a:pt x="821968" y="4147511"/>
                  <a:pt x="777851" y="4187267"/>
                </a:cubicBezTo>
                <a:cubicBezTo>
                  <a:pt x="764373" y="4136638"/>
                  <a:pt x="706740" y="4200489"/>
                  <a:pt x="706610" y="4157151"/>
                </a:cubicBezTo>
                <a:cubicBezTo>
                  <a:pt x="668352" y="4183947"/>
                  <a:pt x="628306" y="4148000"/>
                  <a:pt x="597469" y="4163369"/>
                </a:cubicBezTo>
                <a:cubicBezTo>
                  <a:pt x="612643" y="4121953"/>
                  <a:pt x="662363" y="4154252"/>
                  <a:pt x="692937" y="4143314"/>
                </a:cubicBezTo>
                <a:cubicBezTo>
                  <a:pt x="696649" y="4139307"/>
                  <a:pt x="700457" y="4135499"/>
                  <a:pt x="701011" y="4126543"/>
                </a:cubicBezTo>
                <a:cubicBezTo>
                  <a:pt x="683820" y="4119382"/>
                  <a:pt x="659594" y="4142760"/>
                  <a:pt x="635727" y="4134946"/>
                </a:cubicBezTo>
                <a:cubicBezTo>
                  <a:pt x="639734" y="4124168"/>
                  <a:pt x="638821" y="4105610"/>
                  <a:pt x="642858" y="4094896"/>
                </a:cubicBezTo>
                <a:cubicBezTo>
                  <a:pt x="625831" y="4097532"/>
                  <a:pt x="619610" y="4117297"/>
                  <a:pt x="609256" y="4130515"/>
                </a:cubicBezTo>
                <a:cubicBezTo>
                  <a:pt x="601736" y="4127651"/>
                  <a:pt x="610627" y="4089362"/>
                  <a:pt x="625503" y="4097177"/>
                </a:cubicBezTo>
                <a:cubicBezTo>
                  <a:pt x="600532" y="4080471"/>
                  <a:pt x="561786" y="4105381"/>
                  <a:pt x="538732" y="4116059"/>
                </a:cubicBezTo>
                <a:cubicBezTo>
                  <a:pt x="535249" y="4145724"/>
                  <a:pt x="555503" y="4126284"/>
                  <a:pt x="553353" y="4153374"/>
                </a:cubicBezTo>
                <a:cubicBezTo>
                  <a:pt x="541631" y="4177600"/>
                  <a:pt x="542185" y="4133544"/>
                  <a:pt x="530593" y="4132631"/>
                </a:cubicBezTo>
                <a:cubicBezTo>
                  <a:pt x="525548" y="4134652"/>
                  <a:pt x="527534" y="4147351"/>
                  <a:pt x="527206" y="4156696"/>
                </a:cubicBezTo>
                <a:cubicBezTo>
                  <a:pt x="505588" y="4114528"/>
                  <a:pt x="440305" y="4125436"/>
                  <a:pt x="440404" y="4065984"/>
                </a:cubicBezTo>
                <a:cubicBezTo>
                  <a:pt x="414715" y="4073894"/>
                  <a:pt x="396773" y="4066049"/>
                  <a:pt x="378833" y="4058071"/>
                </a:cubicBezTo>
                <a:cubicBezTo>
                  <a:pt x="373200" y="4066374"/>
                  <a:pt x="370920" y="4079921"/>
                  <a:pt x="366982" y="4090859"/>
                </a:cubicBezTo>
                <a:cubicBezTo>
                  <a:pt x="348195" y="4075850"/>
                  <a:pt x="334911" y="4101408"/>
                  <a:pt x="310361" y="4098154"/>
                </a:cubicBezTo>
                <a:cubicBezTo>
                  <a:pt x="318500" y="4081090"/>
                  <a:pt x="307855" y="4083144"/>
                  <a:pt x="304826" y="4067546"/>
                </a:cubicBezTo>
                <a:cubicBezTo>
                  <a:pt x="287567" y="4071549"/>
                  <a:pt x="300236" y="4108539"/>
                  <a:pt x="287666" y="4077607"/>
                </a:cubicBezTo>
                <a:cubicBezTo>
                  <a:pt x="274188" y="4088354"/>
                  <a:pt x="289847" y="4108505"/>
                  <a:pt x="267153" y="4111568"/>
                </a:cubicBezTo>
                <a:cubicBezTo>
                  <a:pt x="283041" y="4069662"/>
                  <a:pt x="246024" y="4103914"/>
                  <a:pt x="256573" y="4065885"/>
                </a:cubicBezTo>
                <a:cubicBezTo>
                  <a:pt x="242247" y="4083729"/>
                  <a:pt x="234628" y="4073894"/>
                  <a:pt x="227073" y="4093235"/>
                </a:cubicBezTo>
                <a:cubicBezTo>
                  <a:pt x="214473" y="4096100"/>
                  <a:pt x="202003" y="4069891"/>
                  <a:pt x="217078" y="4063055"/>
                </a:cubicBezTo>
                <a:cubicBezTo>
                  <a:pt x="203466" y="4031798"/>
                  <a:pt x="179309" y="4050226"/>
                  <a:pt x="160197" y="4062532"/>
                </a:cubicBezTo>
                <a:cubicBezTo>
                  <a:pt x="163256" y="4070120"/>
                  <a:pt x="170452" y="4069303"/>
                  <a:pt x="169768" y="4084771"/>
                </a:cubicBezTo>
                <a:cubicBezTo>
                  <a:pt x="145836" y="4092032"/>
                  <a:pt x="153945" y="4033131"/>
                  <a:pt x="132748" y="4034727"/>
                </a:cubicBezTo>
                <a:cubicBezTo>
                  <a:pt x="113472" y="4036354"/>
                  <a:pt x="69255" y="4096589"/>
                  <a:pt x="67140" y="4035216"/>
                </a:cubicBezTo>
                <a:cubicBezTo>
                  <a:pt x="73976" y="4043355"/>
                  <a:pt x="78472" y="4042900"/>
                  <a:pt x="84594" y="4033001"/>
                </a:cubicBezTo>
                <a:cubicBezTo>
                  <a:pt x="84200" y="4021508"/>
                  <a:pt x="65253" y="4010566"/>
                  <a:pt x="83681" y="4009592"/>
                </a:cubicBezTo>
                <a:cubicBezTo>
                  <a:pt x="79514" y="3998390"/>
                  <a:pt x="69191" y="4000116"/>
                  <a:pt x="61246" y="3996828"/>
                </a:cubicBezTo>
                <a:cubicBezTo>
                  <a:pt x="63493" y="4008744"/>
                  <a:pt x="50243" y="4036973"/>
                  <a:pt x="44121" y="3998910"/>
                </a:cubicBezTo>
                <a:cubicBezTo>
                  <a:pt x="71570" y="3963031"/>
                  <a:pt x="102010" y="4040066"/>
                  <a:pt x="122493" y="3988880"/>
                </a:cubicBezTo>
                <a:cubicBezTo>
                  <a:pt x="130338" y="3997936"/>
                  <a:pt x="132488" y="4018904"/>
                  <a:pt x="141475" y="4025675"/>
                </a:cubicBezTo>
                <a:cubicBezTo>
                  <a:pt x="148831" y="4023655"/>
                  <a:pt x="142288" y="4004218"/>
                  <a:pt x="144599" y="3993994"/>
                </a:cubicBezTo>
                <a:cubicBezTo>
                  <a:pt x="144698" y="3993440"/>
                  <a:pt x="210891" y="4011578"/>
                  <a:pt x="233226" y="4021768"/>
                </a:cubicBezTo>
                <a:cubicBezTo>
                  <a:pt x="239023" y="4018675"/>
                  <a:pt x="236026" y="4001778"/>
                  <a:pt x="236320" y="3990022"/>
                </a:cubicBezTo>
                <a:cubicBezTo>
                  <a:pt x="259633" y="4040716"/>
                  <a:pt x="334292" y="4020531"/>
                  <a:pt x="355749" y="4021768"/>
                </a:cubicBezTo>
                <a:cubicBezTo>
                  <a:pt x="383554" y="4039677"/>
                  <a:pt x="468048" y="4049217"/>
                  <a:pt x="500379" y="4026848"/>
                </a:cubicBezTo>
                <a:cubicBezTo>
                  <a:pt x="516821" y="4029777"/>
                  <a:pt x="519750" y="4065595"/>
                  <a:pt x="536128" y="4045861"/>
                </a:cubicBezTo>
                <a:cubicBezTo>
                  <a:pt x="540199" y="4054328"/>
                  <a:pt x="542704" y="4065984"/>
                  <a:pt x="542055" y="4084183"/>
                </a:cubicBezTo>
                <a:cubicBezTo>
                  <a:pt x="546417" y="4083599"/>
                  <a:pt x="550782" y="4083076"/>
                  <a:pt x="555144" y="4082556"/>
                </a:cubicBezTo>
                <a:cubicBezTo>
                  <a:pt x="560483" y="4079982"/>
                  <a:pt x="558921" y="4066569"/>
                  <a:pt x="554525" y="4066928"/>
                </a:cubicBezTo>
                <a:cubicBezTo>
                  <a:pt x="597309" y="4057975"/>
                  <a:pt x="655458" y="4076988"/>
                  <a:pt x="715597" y="4046414"/>
                </a:cubicBezTo>
                <a:cubicBezTo>
                  <a:pt x="689874" y="4009363"/>
                  <a:pt x="634589" y="4062501"/>
                  <a:pt x="625438" y="3979569"/>
                </a:cubicBezTo>
                <a:cubicBezTo>
                  <a:pt x="611112" y="3974359"/>
                  <a:pt x="620328" y="4005781"/>
                  <a:pt x="613621" y="4012392"/>
                </a:cubicBezTo>
                <a:cubicBezTo>
                  <a:pt x="607010" y="4003730"/>
                  <a:pt x="605838" y="3983476"/>
                  <a:pt x="599001" y="3975176"/>
                </a:cubicBezTo>
                <a:cubicBezTo>
                  <a:pt x="587085" y="3993605"/>
                  <a:pt x="588158" y="3986929"/>
                  <a:pt x="569176" y="3994579"/>
                </a:cubicBezTo>
                <a:cubicBezTo>
                  <a:pt x="554819" y="3985595"/>
                  <a:pt x="586011" y="3987646"/>
                  <a:pt x="585977" y="3976704"/>
                </a:cubicBezTo>
                <a:cubicBezTo>
                  <a:pt x="577544" y="3953231"/>
                  <a:pt x="555762" y="3989403"/>
                  <a:pt x="550847" y="3973450"/>
                </a:cubicBezTo>
                <a:cubicBezTo>
                  <a:pt x="549021" y="3940696"/>
                  <a:pt x="565594" y="3945317"/>
                  <a:pt x="544954" y="3934932"/>
                </a:cubicBezTo>
                <a:cubicBezTo>
                  <a:pt x="539939" y="3914614"/>
                  <a:pt x="569600" y="3952906"/>
                  <a:pt x="580672" y="3953945"/>
                </a:cubicBezTo>
                <a:cubicBezTo>
                  <a:pt x="582460" y="3905398"/>
                  <a:pt x="622348" y="4002947"/>
                  <a:pt x="655297" y="3960163"/>
                </a:cubicBezTo>
                <a:cubicBezTo>
                  <a:pt x="643118" y="3954174"/>
                  <a:pt x="634070" y="3933825"/>
                  <a:pt x="658716" y="3936170"/>
                </a:cubicBezTo>
                <a:cubicBezTo>
                  <a:pt x="645333" y="3893547"/>
                  <a:pt x="583112" y="3951730"/>
                  <a:pt x="586302" y="3874893"/>
                </a:cubicBezTo>
                <a:cubicBezTo>
                  <a:pt x="591416" y="3875477"/>
                  <a:pt x="593955" y="3872189"/>
                  <a:pt x="594670" y="3866002"/>
                </a:cubicBezTo>
                <a:cubicBezTo>
                  <a:pt x="596365" y="3899149"/>
                  <a:pt x="634685" y="3856461"/>
                  <a:pt x="635109" y="3892214"/>
                </a:cubicBezTo>
                <a:cubicBezTo>
                  <a:pt x="649404" y="3873785"/>
                  <a:pt x="662168" y="3898496"/>
                  <a:pt x="669330" y="3872124"/>
                </a:cubicBezTo>
                <a:cubicBezTo>
                  <a:pt x="682873" y="3892019"/>
                  <a:pt x="707622" y="3888600"/>
                  <a:pt x="723151" y="3904519"/>
                </a:cubicBezTo>
                <a:cubicBezTo>
                  <a:pt x="729434" y="3900188"/>
                  <a:pt x="721066" y="3894654"/>
                  <a:pt x="722238" y="3881077"/>
                </a:cubicBezTo>
                <a:cubicBezTo>
                  <a:pt x="744738" y="3882314"/>
                  <a:pt x="755386" y="3908167"/>
                  <a:pt x="759878" y="3946814"/>
                </a:cubicBezTo>
                <a:cubicBezTo>
                  <a:pt x="767432" y="3943919"/>
                  <a:pt x="769254" y="3932099"/>
                  <a:pt x="767333" y="3914484"/>
                </a:cubicBezTo>
                <a:cubicBezTo>
                  <a:pt x="773975" y="3917642"/>
                  <a:pt x="778764" y="3924609"/>
                  <a:pt x="785372" y="3927802"/>
                </a:cubicBezTo>
                <a:cubicBezTo>
                  <a:pt x="784592" y="3936460"/>
                  <a:pt x="776908" y="3934314"/>
                  <a:pt x="777263" y="3944634"/>
                </a:cubicBezTo>
                <a:cubicBezTo>
                  <a:pt x="784592" y="3957757"/>
                  <a:pt x="800351" y="3922462"/>
                  <a:pt x="811194" y="3916730"/>
                </a:cubicBezTo>
                <a:cubicBezTo>
                  <a:pt x="827502" y="3916860"/>
                  <a:pt x="819169" y="3967557"/>
                  <a:pt x="843199" y="3951798"/>
                </a:cubicBezTo>
                <a:cubicBezTo>
                  <a:pt x="830924" y="3912269"/>
                  <a:pt x="815979" y="3923471"/>
                  <a:pt x="827342" y="3883391"/>
                </a:cubicBezTo>
                <a:cubicBezTo>
                  <a:pt x="824412" y="3872449"/>
                  <a:pt x="819757" y="3865253"/>
                  <a:pt x="813340" y="3861606"/>
                </a:cubicBezTo>
                <a:cubicBezTo>
                  <a:pt x="801684" y="3870268"/>
                  <a:pt x="822163" y="3887917"/>
                  <a:pt x="810541" y="3901101"/>
                </a:cubicBezTo>
                <a:cubicBezTo>
                  <a:pt x="774594" y="3870986"/>
                  <a:pt x="727513" y="3820548"/>
                  <a:pt x="686749" y="3869943"/>
                </a:cubicBezTo>
                <a:cubicBezTo>
                  <a:pt x="686784" y="3826052"/>
                  <a:pt x="726245" y="3843472"/>
                  <a:pt x="727807" y="3802055"/>
                </a:cubicBezTo>
                <a:cubicBezTo>
                  <a:pt x="746204" y="3805962"/>
                  <a:pt x="744803" y="3806352"/>
                  <a:pt x="758900" y="3813712"/>
                </a:cubicBezTo>
                <a:cubicBezTo>
                  <a:pt x="763330" y="3809969"/>
                  <a:pt x="772936" y="3781477"/>
                  <a:pt x="757991" y="3790368"/>
                </a:cubicBezTo>
                <a:cubicBezTo>
                  <a:pt x="775411" y="3771253"/>
                  <a:pt x="779478" y="3805538"/>
                  <a:pt x="798430" y="3816545"/>
                </a:cubicBezTo>
                <a:cubicBezTo>
                  <a:pt x="808295" y="3783107"/>
                  <a:pt x="817637" y="3826930"/>
                  <a:pt x="837306" y="3803651"/>
                </a:cubicBezTo>
                <a:cubicBezTo>
                  <a:pt x="822946" y="3860109"/>
                  <a:pt x="784069" y="3804366"/>
                  <a:pt x="750501" y="3822599"/>
                </a:cubicBezTo>
                <a:cubicBezTo>
                  <a:pt x="807218" y="3864440"/>
                  <a:pt x="854432" y="3833018"/>
                  <a:pt x="909423" y="3857145"/>
                </a:cubicBezTo>
                <a:cubicBezTo>
                  <a:pt x="921797" y="3839205"/>
                  <a:pt x="906753" y="3807104"/>
                  <a:pt x="898518" y="3803751"/>
                </a:cubicBezTo>
                <a:cubicBezTo>
                  <a:pt x="892167" y="3813288"/>
                  <a:pt x="890506" y="3830219"/>
                  <a:pt x="877745" y="3829894"/>
                </a:cubicBezTo>
                <a:cubicBezTo>
                  <a:pt x="875561" y="3816805"/>
                  <a:pt x="880575" y="3814689"/>
                  <a:pt x="885785" y="3813223"/>
                </a:cubicBezTo>
                <a:cubicBezTo>
                  <a:pt x="871298" y="3792549"/>
                  <a:pt x="848180" y="3851450"/>
                  <a:pt x="837925" y="3819345"/>
                </a:cubicBezTo>
                <a:cubicBezTo>
                  <a:pt x="842318" y="3799416"/>
                  <a:pt x="851564" y="3786850"/>
                  <a:pt x="862506" y="3777016"/>
                </a:cubicBezTo>
                <a:cubicBezTo>
                  <a:pt x="848115" y="3751621"/>
                  <a:pt x="813405" y="3757904"/>
                  <a:pt x="792177" y="3770309"/>
                </a:cubicBezTo>
                <a:cubicBezTo>
                  <a:pt x="771859" y="3715414"/>
                  <a:pt x="742851" y="3755429"/>
                  <a:pt x="722857" y="3786946"/>
                </a:cubicBezTo>
                <a:cubicBezTo>
                  <a:pt x="725431" y="3740682"/>
                  <a:pt x="755742" y="3732930"/>
                  <a:pt x="745845" y="3705679"/>
                </a:cubicBezTo>
                <a:cubicBezTo>
                  <a:pt x="758609" y="3718672"/>
                  <a:pt x="771145" y="3732150"/>
                  <a:pt x="786578" y="3739606"/>
                </a:cubicBezTo>
                <a:cubicBezTo>
                  <a:pt x="786869" y="3713332"/>
                  <a:pt x="805721" y="3715739"/>
                  <a:pt x="815815" y="3704540"/>
                </a:cubicBezTo>
                <a:cubicBezTo>
                  <a:pt x="811289" y="3685753"/>
                  <a:pt x="785601" y="3710793"/>
                  <a:pt x="780357" y="3693503"/>
                </a:cubicBezTo>
                <a:cubicBezTo>
                  <a:pt x="780911" y="3682205"/>
                  <a:pt x="793251" y="3689137"/>
                  <a:pt x="792796" y="3676243"/>
                </a:cubicBezTo>
                <a:cubicBezTo>
                  <a:pt x="790940" y="3651922"/>
                  <a:pt x="764308" y="3678852"/>
                  <a:pt x="765446" y="3648343"/>
                </a:cubicBezTo>
                <a:cubicBezTo>
                  <a:pt x="783840" y="3652541"/>
                  <a:pt x="807416" y="3681521"/>
                  <a:pt x="827017" y="3656188"/>
                </a:cubicBezTo>
                <a:cubicBezTo>
                  <a:pt x="824573" y="3641568"/>
                  <a:pt x="814024" y="3643653"/>
                  <a:pt x="816759" y="3618354"/>
                </a:cubicBezTo>
                <a:cubicBezTo>
                  <a:pt x="813340" y="3602825"/>
                  <a:pt x="796184" y="3615783"/>
                  <a:pt x="794064" y="3597745"/>
                </a:cubicBezTo>
                <a:cubicBezTo>
                  <a:pt x="790321" y="3606568"/>
                  <a:pt x="778080" y="3602206"/>
                  <a:pt x="781922" y="3622815"/>
                </a:cubicBezTo>
                <a:cubicBezTo>
                  <a:pt x="768280" y="3631183"/>
                  <a:pt x="767986" y="3612266"/>
                  <a:pt x="759553" y="3610020"/>
                </a:cubicBezTo>
                <a:cubicBezTo>
                  <a:pt x="780651" y="3585405"/>
                  <a:pt x="801684" y="3579088"/>
                  <a:pt x="828904" y="3593219"/>
                </a:cubicBezTo>
                <a:cubicBezTo>
                  <a:pt x="827373" y="3548774"/>
                  <a:pt x="795791" y="3566064"/>
                  <a:pt x="775082" y="3561015"/>
                </a:cubicBezTo>
                <a:cubicBezTo>
                  <a:pt x="789603" y="3518006"/>
                  <a:pt x="731160" y="3496125"/>
                  <a:pt x="735296" y="3550370"/>
                </a:cubicBezTo>
                <a:cubicBezTo>
                  <a:pt x="728002" y="3551314"/>
                  <a:pt x="720806" y="3552291"/>
                  <a:pt x="713515" y="3553235"/>
                </a:cubicBezTo>
                <a:cubicBezTo>
                  <a:pt x="716215" y="3512536"/>
                  <a:pt x="677763" y="3548350"/>
                  <a:pt x="664968" y="3543729"/>
                </a:cubicBezTo>
                <a:cubicBezTo>
                  <a:pt x="663306" y="3514263"/>
                  <a:pt x="689973" y="3528849"/>
                  <a:pt x="689518" y="3501464"/>
                </a:cubicBezTo>
                <a:cubicBezTo>
                  <a:pt x="687823" y="3485381"/>
                  <a:pt x="670338" y="3501693"/>
                  <a:pt x="667179" y="3488570"/>
                </a:cubicBezTo>
                <a:cubicBezTo>
                  <a:pt x="661549" y="3494433"/>
                  <a:pt x="659724" y="3506284"/>
                  <a:pt x="659693" y="3520870"/>
                </a:cubicBezTo>
                <a:cubicBezTo>
                  <a:pt x="620458" y="3513415"/>
                  <a:pt x="600628" y="3543793"/>
                  <a:pt x="563936" y="3533115"/>
                </a:cubicBezTo>
                <a:cubicBezTo>
                  <a:pt x="581061" y="3519113"/>
                  <a:pt x="575134" y="3507552"/>
                  <a:pt x="558333" y="3502473"/>
                </a:cubicBezTo>
                <a:cubicBezTo>
                  <a:pt x="566540" y="3488864"/>
                  <a:pt x="588811" y="3472976"/>
                  <a:pt x="596916" y="3481833"/>
                </a:cubicBezTo>
                <a:cubicBezTo>
                  <a:pt x="604405" y="3466724"/>
                  <a:pt x="600727" y="3434099"/>
                  <a:pt x="607499" y="3417852"/>
                </a:cubicBezTo>
                <a:cubicBezTo>
                  <a:pt x="599879" y="3386790"/>
                  <a:pt x="584480" y="3424333"/>
                  <a:pt x="576047" y="3398350"/>
                </a:cubicBezTo>
                <a:cubicBezTo>
                  <a:pt x="593043" y="3380961"/>
                  <a:pt x="648850" y="3368331"/>
                  <a:pt x="667798" y="3394443"/>
                </a:cubicBezTo>
                <a:cubicBezTo>
                  <a:pt x="682808" y="3388485"/>
                  <a:pt x="674638" y="3346515"/>
                  <a:pt x="696680" y="3351594"/>
                </a:cubicBezTo>
                <a:cubicBezTo>
                  <a:pt x="700228" y="3321964"/>
                  <a:pt x="679913" y="3341305"/>
                  <a:pt x="682059" y="3314345"/>
                </a:cubicBezTo>
                <a:cubicBezTo>
                  <a:pt x="692089" y="3289924"/>
                  <a:pt x="730053" y="3354035"/>
                  <a:pt x="729694" y="3300408"/>
                </a:cubicBezTo>
                <a:cubicBezTo>
                  <a:pt x="744509" y="3305618"/>
                  <a:pt x="734155" y="3317309"/>
                  <a:pt x="730931" y="3331570"/>
                </a:cubicBezTo>
                <a:cubicBezTo>
                  <a:pt x="752747" y="3359798"/>
                  <a:pt x="804777" y="3337299"/>
                  <a:pt x="832292" y="3349998"/>
                </a:cubicBezTo>
                <a:cubicBezTo>
                  <a:pt x="842482" y="3346450"/>
                  <a:pt x="833560" y="3315159"/>
                  <a:pt x="826754" y="3319360"/>
                </a:cubicBezTo>
                <a:cubicBezTo>
                  <a:pt x="837238" y="3299041"/>
                  <a:pt x="858924" y="3296211"/>
                  <a:pt x="859413" y="3260363"/>
                </a:cubicBezTo>
                <a:cubicBezTo>
                  <a:pt x="868464" y="3261337"/>
                  <a:pt x="861823" y="3294679"/>
                  <a:pt x="873674" y="3289859"/>
                </a:cubicBezTo>
                <a:cubicBezTo>
                  <a:pt x="877940" y="3265572"/>
                  <a:pt x="890475" y="3196088"/>
                  <a:pt x="923130" y="3213118"/>
                </a:cubicBezTo>
                <a:cubicBezTo>
                  <a:pt x="931303" y="3176327"/>
                  <a:pt x="922026" y="3245254"/>
                  <a:pt x="902002" y="3231351"/>
                </a:cubicBezTo>
                <a:cubicBezTo>
                  <a:pt x="902326" y="3239196"/>
                  <a:pt x="902620" y="3246915"/>
                  <a:pt x="902911" y="3254760"/>
                </a:cubicBezTo>
                <a:cubicBezTo>
                  <a:pt x="914766" y="3275991"/>
                  <a:pt x="949537" y="3269544"/>
                  <a:pt x="959566" y="3247599"/>
                </a:cubicBezTo>
                <a:cubicBezTo>
                  <a:pt x="973438" y="3254958"/>
                  <a:pt x="958100" y="3270454"/>
                  <a:pt x="973534" y="3269380"/>
                </a:cubicBezTo>
                <a:cubicBezTo>
                  <a:pt x="973014" y="3287518"/>
                  <a:pt x="962626" y="3288721"/>
                  <a:pt x="956473" y="3279440"/>
                </a:cubicBezTo>
                <a:cubicBezTo>
                  <a:pt x="958165" y="3318577"/>
                  <a:pt x="969531" y="3285368"/>
                  <a:pt x="987535" y="3291001"/>
                </a:cubicBezTo>
                <a:cubicBezTo>
                  <a:pt x="993363" y="3287873"/>
                  <a:pt x="990369" y="3271072"/>
                  <a:pt x="990659" y="3259320"/>
                </a:cubicBezTo>
                <a:cubicBezTo>
                  <a:pt x="988868" y="3248901"/>
                  <a:pt x="979461" y="3254206"/>
                  <a:pt x="972884" y="3253687"/>
                </a:cubicBezTo>
                <a:cubicBezTo>
                  <a:pt x="980175" y="3209730"/>
                  <a:pt x="1006288" y="3272573"/>
                  <a:pt x="996262" y="3289924"/>
                </a:cubicBezTo>
                <a:cubicBezTo>
                  <a:pt x="1023318" y="3250692"/>
                  <a:pt x="1035918" y="3279700"/>
                  <a:pt x="1065288" y="3265442"/>
                </a:cubicBezTo>
                <a:cubicBezTo>
                  <a:pt x="1072744" y="3293572"/>
                  <a:pt x="1060499" y="3294450"/>
                  <a:pt x="1054380" y="3321735"/>
                </a:cubicBezTo>
                <a:cubicBezTo>
                  <a:pt x="1023708" y="3316885"/>
                  <a:pt x="1016806" y="3306367"/>
                  <a:pt x="997171" y="3313302"/>
                </a:cubicBezTo>
                <a:cubicBezTo>
                  <a:pt x="1000819" y="3319814"/>
                  <a:pt x="1002545" y="3330268"/>
                  <a:pt x="1002740" y="3343910"/>
                </a:cubicBezTo>
                <a:cubicBezTo>
                  <a:pt x="988055" y="3345178"/>
                  <a:pt x="1001273" y="3326261"/>
                  <a:pt x="988478" y="3314410"/>
                </a:cubicBezTo>
                <a:cubicBezTo>
                  <a:pt x="977636" y="3316656"/>
                  <a:pt x="975585" y="3330756"/>
                  <a:pt x="966728" y="3317210"/>
                </a:cubicBezTo>
                <a:cubicBezTo>
                  <a:pt x="955919" y="3339480"/>
                  <a:pt x="945336" y="3362014"/>
                  <a:pt x="939022" y="3391285"/>
                </a:cubicBezTo>
                <a:cubicBezTo>
                  <a:pt x="947161" y="3402517"/>
                  <a:pt x="962595" y="3398740"/>
                  <a:pt x="958295" y="3435761"/>
                </a:cubicBezTo>
                <a:cubicBezTo>
                  <a:pt x="1028917" y="3362174"/>
                  <a:pt x="1066102" y="3568570"/>
                  <a:pt x="1138970" y="3467537"/>
                </a:cubicBezTo>
                <a:cubicBezTo>
                  <a:pt x="1141770" y="3501239"/>
                  <a:pt x="1113148" y="3485901"/>
                  <a:pt x="1105368" y="3503191"/>
                </a:cubicBezTo>
                <a:cubicBezTo>
                  <a:pt x="1107320" y="3527351"/>
                  <a:pt x="1127574" y="3513579"/>
                  <a:pt x="1140792" y="3514358"/>
                </a:cubicBezTo>
                <a:cubicBezTo>
                  <a:pt x="1128257" y="3553819"/>
                  <a:pt x="1152285" y="3539657"/>
                  <a:pt x="1164170" y="3550534"/>
                </a:cubicBezTo>
                <a:cubicBezTo>
                  <a:pt x="1159774" y="3558414"/>
                  <a:pt x="1163910" y="3579382"/>
                  <a:pt x="1152025" y="3575539"/>
                </a:cubicBezTo>
                <a:cubicBezTo>
                  <a:pt x="1164888" y="3591103"/>
                  <a:pt x="1178626" y="3604876"/>
                  <a:pt x="1176900" y="3650753"/>
                </a:cubicBezTo>
                <a:cubicBezTo>
                  <a:pt x="1163716" y="3658338"/>
                  <a:pt x="1170487" y="3624541"/>
                  <a:pt x="1154500" y="3637924"/>
                </a:cubicBezTo>
                <a:cubicBezTo>
                  <a:pt x="1171954" y="3646877"/>
                  <a:pt x="1168467" y="3699006"/>
                  <a:pt x="1195817" y="3687544"/>
                </a:cubicBezTo>
                <a:cubicBezTo>
                  <a:pt x="1187613" y="3696172"/>
                  <a:pt x="1156257" y="3726681"/>
                  <a:pt x="1135484" y="3710854"/>
                </a:cubicBezTo>
                <a:cubicBezTo>
                  <a:pt x="1126825" y="3716911"/>
                  <a:pt x="1135843" y="3750349"/>
                  <a:pt x="1119335" y="3744296"/>
                </a:cubicBezTo>
                <a:cubicBezTo>
                  <a:pt x="1133173" y="3781316"/>
                  <a:pt x="1155997" y="3729416"/>
                  <a:pt x="1175598" y="3729221"/>
                </a:cubicBezTo>
                <a:cubicBezTo>
                  <a:pt x="1175793" y="3736806"/>
                  <a:pt x="1170518" y="3735893"/>
                  <a:pt x="1167264" y="3738108"/>
                </a:cubicBezTo>
                <a:cubicBezTo>
                  <a:pt x="1167654" y="3745728"/>
                  <a:pt x="1172767" y="3743414"/>
                  <a:pt x="1176251" y="3744784"/>
                </a:cubicBezTo>
                <a:cubicBezTo>
                  <a:pt x="1176346" y="3759500"/>
                  <a:pt x="1162054" y="3752011"/>
                  <a:pt x="1164140" y="3769885"/>
                </a:cubicBezTo>
                <a:cubicBezTo>
                  <a:pt x="1168795" y="3788119"/>
                  <a:pt x="1188816" y="3769984"/>
                  <a:pt x="1189924" y="3758653"/>
                </a:cubicBezTo>
                <a:cubicBezTo>
                  <a:pt x="1197933" y="3764744"/>
                  <a:pt x="1196730" y="3789554"/>
                  <a:pt x="1212618" y="3779296"/>
                </a:cubicBezTo>
                <a:cubicBezTo>
                  <a:pt x="1210372" y="3797823"/>
                  <a:pt x="1198976" y="3802055"/>
                  <a:pt x="1196764" y="3820517"/>
                </a:cubicBezTo>
                <a:cubicBezTo>
                  <a:pt x="1190673" y="3816087"/>
                  <a:pt x="1187938" y="3804824"/>
                  <a:pt x="1186765" y="3790464"/>
                </a:cubicBezTo>
                <a:cubicBezTo>
                  <a:pt x="1157334" y="3830967"/>
                  <a:pt x="1075608" y="3809999"/>
                  <a:pt x="1053369" y="3846726"/>
                </a:cubicBezTo>
                <a:cubicBezTo>
                  <a:pt x="1055878" y="3838392"/>
                  <a:pt x="1063039" y="3837349"/>
                  <a:pt x="1061152" y="3822145"/>
                </a:cubicBezTo>
                <a:cubicBezTo>
                  <a:pt x="1046857" y="3817065"/>
                  <a:pt x="1052948" y="3843536"/>
                  <a:pt x="1044645" y="3847868"/>
                </a:cubicBezTo>
                <a:cubicBezTo>
                  <a:pt x="1028333" y="3820453"/>
                  <a:pt x="1003458" y="3827549"/>
                  <a:pt x="983368" y="3847768"/>
                </a:cubicBezTo>
                <a:cubicBezTo>
                  <a:pt x="1000395" y="3790074"/>
                  <a:pt x="942960" y="3820941"/>
                  <a:pt x="941104" y="3774835"/>
                </a:cubicBezTo>
                <a:cubicBezTo>
                  <a:pt x="926094" y="3773437"/>
                  <a:pt x="916393" y="3780308"/>
                  <a:pt x="920560" y="3808827"/>
                </a:cubicBezTo>
                <a:cubicBezTo>
                  <a:pt x="943709" y="3827484"/>
                  <a:pt x="965459" y="3815633"/>
                  <a:pt x="982749" y="3832174"/>
                </a:cubicBezTo>
                <a:cubicBezTo>
                  <a:pt x="978712" y="3871116"/>
                  <a:pt x="948693" y="3829504"/>
                  <a:pt x="939836" y="3853402"/>
                </a:cubicBezTo>
                <a:cubicBezTo>
                  <a:pt x="986622" y="3896086"/>
                  <a:pt x="1064864" y="3846630"/>
                  <a:pt x="1112075" y="3894035"/>
                </a:cubicBezTo>
                <a:cubicBezTo>
                  <a:pt x="1116081" y="3914843"/>
                  <a:pt x="1091432" y="3891007"/>
                  <a:pt x="1095308" y="3911913"/>
                </a:cubicBezTo>
                <a:cubicBezTo>
                  <a:pt x="1104131" y="3927248"/>
                  <a:pt x="1130049" y="3907582"/>
                  <a:pt x="1135453" y="3930212"/>
                </a:cubicBezTo>
                <a:cubicBezTo>
                  <a:pt x="1143917" y="3909274"/>
                  <a:pt x="1154141" y="3890942"/>
                  <a:pt x="1168402" y="3879026"/>
                </a:cubicBezTo>
                <a:cubicBezTo>
                  <a:pt x="1158048" y="3886125"/>
                  <a:pt x="1156161" y="3848226"/>
                  <a:pt x="1140662" y="3843407"/>
                </a:cubicBezTo>
                <a:cubicBezTo>
                  <a:pt x="1147468" y="3824520"/>
                  <a:pt x="1173841" y="3836242"/>
                  <a:pt x="1188297" y="3829405"/>
                </a:cubicBezTo>
                <a:cubicBezTo>
                  <a:pt x="1208092" y="3872644"/>
                  <a:pt x="1249085" y="3825823"/>
                  <a:pt x="1288126" y="3808827"/>
                </a:cubicBezTo>
                <a:cubicBezTo>
                  <a:pt x="1284509" y="3802315"/>
                  <a:pt x="1282752" y="3791800"/>
                  <a:pt x="1282588" y="3778222"/>
                </a:cubicBezTo>
                <a:cubicBezTo>
                  <a:pt x="1305122" y="3773922"/>
                  <a:pt x="1326285" y="3724726"/>
                  <a:pt x="1349403" y="3699201"/>
                </a:cubicBezTo>
                <a:cubicBezTo>
                  <a:pt x="1357866" y="3701218"/>
                  <a:pt x="1340611" y="3723751"/>
                  <a:pt x="1332961" y="3724726"/>
                </a:cubicBezTo>
                <a:cubicBezTo>
                  <a:pt x="1344224" y="3762919"/>
                  <a:pt x="1359593" y="3716881"/>
                  <a:pt x="1371834" y="3711965"/>
                </a:cubicBezTo>
                <a:cubicBezTo>
                  <a:pt x="1370046" y="3728243"/>
                  <a:pt x="1359333" y="3728961"/>
                  <a:pt x="1368709" y="3743742"/>
                </a:cubicBezTo>
                <a:cubicBezTo>
                  <a:pt x="1386129" y="3734201"/>
                  <a:pt x="1398565" y="3716911"/>
                  <a:pt x="1401399" y="3684745"/>
                </a:cubicBezTo>
                <a:cubicBezTo>
                  <a:pt x="1413479" y="3691776"/>
                  <a:pt x="1423734" y="3683442"/>
                  <a:pt x="1435880" y="3672500"/>
                </a:cubicBezTo>
                <a:cubicBezTo>
                  <a:pt x="1412696" y="3625225"/>
                  <a:pt x="1366624" y="3681487"/>
                  <a:pt x="1352267" y="3659606"/>
                </a:cubicBezTo>
                <a:cubicBezTo>
                  <a:pt x="1345656" y="3672794"/>
                  <a:pt x="1325146" y="3716816"/>
                  <a:pt x="1322083" y="3671362"/>
                </a:cubicBezTo>
                <a:cubicBezTo>
                  <a:pt x="1315995" y="3676572"/>
                  <a:pt x="1311924" y="3684875"/>
                  <a:pt x="1309938" y="3696333"/>
                </a:cubicBezTo>
                <a:cubicBezTo>
                  <a:pt x="1301604" y="3699755"/>
                  <a:pt x="1319673" y="3642221"/>
                  <a:pt x="1295321" y="3659087"/>
                </a:cubicBezTo>
                <a:cubicBezTo>
                  <a:pt x="1293790" y="3637271"/>
                  <a:pt x="1305122" y="3635285"/>
                  <a:pt x="1316159" y="3632940"/>
                </a:cubicBezTo>
                <a:cubicBezTo>
                  <a:pt x="1314888" y="3660878"/>
                  <a:pt x="1321465" y="3672565"/>
                  <a:pt x="1331104" y="3678035"/>
                </a:cubicBezTo>
                <a:cubicBezTo>
                  <a:pt x="1341065" y="3670678"/>
                  <a:pt x="1340871" y="3623663"/>
                  <a:pt x="1328923" y="3623533"/>
                </a:cubicBezTo>
                <a:cubicBezTo>
                  <a:pt x="1324917" y="3606438"/>
                  <a:pt x="1362785" y="3618939"/>
                  <a:pt x="1345690" y="3605655"/>
                </a:cubicBezTo>
                <a:cubicBezTo>
                  <a:pt x="1360341" y="3590091"/>
                  <a:pt x="1392641" y="3613209"/>
                  <a:pt x="1396712" y="3567821"/>
                </a:cubicBezTo>
                <a:cubicBezTo>
                  <a:pt x="1359268" y="3521523"/>
                  <a:pt x="1317558" y="3537152"/>
                  <a:pt x="1281939" y="3543240"/>
                </a:cubicBezTo>
                <a:cubicBezTo>
                  <a:pt x="1269045" y="3538160"/>
                  <a:pt x="1276630" y="3532267"/>
                  <a:pt x="1276370" y="3512666"/>
                </a:cubicBezTo>
                <a:cubicBezTo>
                  <a:pt x="1260512" y="3517192"/>
                  <a:pt x="1251854" y="3507163"/>
                  <a:pt x="1240912" y="3501563"/>
                </a:cubicBezTo>
                <a:cubicBezTo>
                  <a:pt x="1250128" y="3493879"/>
                  <a:pt x="1249444" y="3470891"/>
                  <a:pt x="1261459" y="3467637"/>
                </a:cubicBezTo>
                <a:cubicBezTo>
                  <a:pt x="1256151" y="3450412"/>
                  <a:pt x="1233979" y="3468125"/>
                  <a:pt x="1221964" y="3464837"/>
                </a:cubicBezTo>
                <a:cubicBezTo>
                  <a:pt x="1226944" y="3431918"/>
                  <a:pt x="1186865" y="3426938"/>
                  <a:pt x="1183740" y="3383631"/>
                </a:cubicBezTo>
                <a:cubicBezTo>
                  <a:pt x="1155607" y="3392683"/>
                  <a:pt x="1107125" y="3383795"/>
                  <a:pt x="1079874" y="3412383"/>
                </a:cubicBezTo>
                <a:cubicBezTo>
                  <a:pt x="1064212" y="3385586"/>
                  <a:pt x="1042040" y="3378651"/>
                  <a:pt x="1027290" y="3411241"/>
                </a:cubicBezTo>
                <a:cubicBezTo>
                  <a:pt x="1019572" y="3407498"/>
                  <a:pt x="1026148" y="3374354"/>
                  <a:pt x="1017035" y="3373441"/>
                </a:cubicBezTo>
                <a:cubicBezTo>
                  <a:pt x="1057994" y="3398251"/>
                  <a:pt x="1121810" y="3357812"/>
                  <a:pt x="1170063" y="3369633"/>
                </a:cubicBezTo>
                <a:cubicBezTo>
                  <a:pt x="1175892" y="3366505"/>
                  <a:pt x="1172863" y="3349574"/>
                  <a:pt x="1173157" y="3337887"/>
                </a:cubicBezTo>
                <a:cubicBezTo>
                  <a:pt x="1182014" y="3361620"/>
                  <a:pt x="1199270" y="3343811"/>
                  <a:pt x="1208321" y="3341206"/>
                </a:cubicBezTo>
                <a:cubicBezTo>
                  <a:pt x="1196501" y="3306302"/>
                  <a:pt x="1156257" y="3314933"/>
                  <a:pt x="1137374" y="3318936"/>
                </a:cubicBezTo>
                <a:cubicBezTo>
                  <a:pt x="1133696" y="3292693"/>
                  <a:pt x="1123796" y="3279505"/>
                  <a:pt x="1121516" y="3250398"/>
                </a:cubicBezTo>
                <a:cubicBezTo>
                  <a:pt x="1130049" y="3258083"/>
                  <a:pt x="1141996" y="3258862"/>
                  <a:pt x="1144535" y="3278822"/>
                </a:cubicBezTo>
                <a:cubicBezTo>
                  <a:pt x="1191845" y="3220119"/>
                  <a:pt x="1223037" y="3321281"/>
                  <a:pt x="1261784" y="3256097"/>
                </a:cubicBezTo>
                <a:cubicBezTo>
                  <a:pt x="1267776" y="3257659"/>
                  <a:pt x="1266180" y="3275144"/>
                  <a:pt x="1267353" y="3286701"/>
                </a:cubicBezTo>
                <a:cubicBezTo>
                  <a:pt x="1278325" y="3286636"/>
                  <a:pt x="1280506" y="3272928"/>
                  <a:pt x="1283860" y="3261077"/>
                </a:cubicBezTo>
                <a:cubicBezTo>
                  <a:pt x="1288645" y="3258213"/>
                  <a:pt x="1285032" y="3297804"/>
                  <a:pt x="1293205" y="3275533"/>
                </a:cubicBezTo>
                <a:cubicBezTo>
                  <a:pt x="1301245" y="3286246"/>
                  <a:pt x="1290631" y="3308582"/>
                  <a:pt x="1307791" y="3312749"/>
                </a:cubicBezTo>
                <a:cubicBezTo>
                  <a:pt x="1313425" y="3309364"/>
                  <a:pt x="1314108" y="3298262"/>
                  <a:pt x="1320227" y="3295592"/>
                </a:cubicBezTo>
                <a:cubicBezTo>
                  <a:pt x="1317332" y="3284650"/>
                  <a:pt x="1312676" y="3277489"/>
                  <a:pt x="1306229" y="3273807"/>
                </a:cubicBezTo>
                <a:cubicBezTo>
                  <a:pt x="1317004" y="3263292"/>
                  <a:pt x="1351355" y="3276056"/>
                  <a:pt x="1351679" y="3315029"/>
                </a:cubicBezTo>
                <a:cubicBezTo>
                  <a:pt x="1345851" y="3315811"/>
                  <a:pt x="1340023" y="3316591"/>
                  <a:pt x="1334229" y="3317274"/>
                </a:cubicBezTo>
                <a:cubicBezTo>
                  <a:pt x="1335531" y="3334270"/>
                  <a:pt x="1345885" y="3332708"/>
                  <a:pt x="1356598" y="3330039"/>
                </a:cubicBezTo>
                <a:cubicBezTo>
                  <a:pt x="1353505" y="3348696"/>
                  <a:pt x="1353600" y="3351495"/>
                  <a:pt x="1358160" y="3369110"/>
                </a:cubicBezTo>
                <a:cubicBezTo>
                  <a:pt x="1367701" y="3369305"/>
                  <a:pt x="1371769" y="3360971"/>
                  <a:pt x="1370306" y="3344071"/>
                </a:cubicBezTo>
                <a:cubicBezTo>
                  <a:pt x="1376363" y="3348436"/>
                  <a:pt x="1379064" y="3359634"/>
                  <a:pt x="1380202" y="3374091"/>
                </a:cubicBezTo>
                <a:cubicBezTo>
                  <a:pt x="1351584" y="3380052"/>
                  <a:pt x="1311374" y="3369633"/>
                  <a:pt x="1289134" y="3393531"/>
                </a:cubicBezTo>
                <a:cubicBezTo>
                  <a:pt x="1293236" y="3416973"/>
                  <a:pt x="1285747" y="3422477"/>
                  <a:pt x="1286659" y="3440840"/>
                </a:cubicBezTo>
                <a:cubicBezTo>
                  <a:pt x="1297731" y="3471414"/>
                  <a:pt x="1331429" y="3455296"/>
                  <a:pt x="1349139" y="3472032"/>
                </a:cubicBezTo>
                <a:cubicBezTo>
                  <a:pt x="1340871" y="3443801"/>
                  <a:pt x="1348719" y="3448101"/>
                  <a:pt x="1357542" y="3463141"/>
                </a:cubicBezTo>
                <a:cubicBezTo>
                  <a:pt x="1362491" y="3460017"/>
                  <a:pt x="1371150" y="3427263"/>
                  <a:pt x="1360341" y="3423649"/>
                </a:cubicBezTo>
                <a:cubicBezTo>
                  <a:pt x="1370760" y="3415442"/>
                  <a:pt x="1373594" y="3395417"/>
                  <a:pt x="1380561" y="3381874"/>
                </a:cubicBezTo>
                <a:cubicBezTo>
                  <a:pt x="1418104" y="3376565"/>
                  <a:pt x="1400032" y="3433939"/>
                  <a:pt x="1435001" y="3429802"/>
                </a:cubicBezTo>
                <a:cubicBezTo>
                  <a:pt x="1436758" y="3442273"/>
                  <a:pt x="1431453" y="3443770"/>
                  <a:pt x="1431583" y="3453765"/>
                </a:cubicBezTo>
                <a:cubicBezTo>
                  <a:pt x="1452062" y="3432212"/>
                  <a:pt x="1452452" y="3440286"/>
                  <a:pt x="1471078" y="3456534"/>
                </a:cubicBezTo>
                <a:cubicBezTo>
                  <a:pt x="1479641" y="3448979"/>
                  <a:pt x="1466648" y="3415801"/>
                  <a:pt x="1464566" y="3402613"/>
                </a:cubicBezTo>
                <a:cubicBezTo>
                  <a:pt x="1441677" y="3432831"/>
                  <a:pt x="1408140" y="3369599"/>
                  <a:pt x="1379617" y="3358496"/>
                </a:cubicBezTo>
                <a:cubicBezTo>
                  <a:pt x="1401399" y="3345961"/>
                  <a:pt x="1419602" y="3327988"/>
                  <a:pt x="1429692" y="3297250"/>
                </a:cubicBezTo>
                <a:cubicBezTo>
                  <a:pt x="1430215" y="3310243"/>
                  <a:pt x="1430735" y="3323267"/>
                  <a:pt x="1431224" y="3336291"/>
                </a:cubicBezTo>
                <a:cubicBezTo>
                  <a:pt x="1444084" y="3336650"/>
                  <a:pt x="1443923" y="3316919"/>
                  <a:pt x="1456718" y="3317309"/>
                </a:cubicBezTo>
                <a:cubicBezTo>
                  <a:pt x="1454701" y="3323950"/>
                  <a:pt x="1452681" y="3330592"/>
                  <a:pt x="1453299" y="3341240"/>
                </a:cubicBezTo>
                <a:cubicBezTo>
                  <a:pt x="1472052" y="3329974"/>
                  <a:pt x="1467591" y="3339480"/>
                  <a:pt x="1484102" y="3345212"/>
                </a:cubicBezTo>
                <a:cubicBezTo>
                  <a:pt x="1495041" y="3345083"/>
                  <a:pt x="1497222" y="3331440"/>
                  <a:pt x="1500575" y="3319589"/>
                </a:cubicBezTo>
                <a:cubicBezTo>
                  <a:pt x="1482865" y="3313890"/>
                  <a:pt x="1467496" y="3303601"/>
                  <a:pt x="1451412" y="3294450"/>
                </a:cubicBezTo>
                <a:cubicBezTo>
                  <a:pt x="1459941" y="3281232"/>
                  <a:pt x="1490839" y="3278822"/>
                  <a:pt x="1476059" y="3252155"/>
                </a:cubicBezTo>
                <a:cubicBezTo>
                  <a:pt x="1471013" y="3254141"/>
                  <a:pt x="1472934" y="3266905"/>
                  <a:pt x="1472606" y="3276121"/>
                </a:cubicBezTo>
                <a:cubicBezTo>
                  <a:pt x="1448254" y="3251960"/>
                  <a:pt x="1417810" y="3244536"/>
                  <a:pt x="1403255" y="3292792"/>
                </a:cubicBezTo>
                <a:cubicBezTo>
                  <a:pt x="1380855" y="3297154"/>
                  <a:pt x="1426763" y="3244081"/>
                  <a:pt x="1392672" y="3247141"/>
                </a:cubicBezTo>
                <a:cubicBezTo>
                  <a:pt x="1412926" y="3208917"/>
                  <a:pt x="1440600" y="3221941"/>
                  <a:pt x="1474462" y="3213248"/>
                </a:cubicBezTo>
                <a:cubicBezTo>
                  <a:pt x="1460006" y="3199021"/>
                  <a:pt x="1486153" y="3196023"/>
                  <a:pt x="1473553" y="3189839"/>
                </a:cubicBezTo>
                <a:cubicBezTo>
                  <a:pt x="1476872" y="3183782"/>
                  <a:pt x="1501033" y="3208363"/>
                  <a:pt x="1498753" y="3163074"/>
                </a:cubicBezTo>
                <a:cubicBezTo>
                  <a:pt x="1516303" y="3166591"/>
                  <a:pt x="1516467" y="3166591"/>
                  <a:pt x="1533593" y="3158678"/>
                </a:cubicBezTo>
                <a:cubicBezTo>
                  <a:pt x="1455579" y="3153044"/>
                  <a:pt x="1369947" y="3182674"/>
                  <a:pt x="1296883" y="3149790"/>
                </a:cubicBezTo>
                <a:cubicBezTo>
                  <a:pt x="1288710" y="3173523"/>
                  <a:pt x="1274319" y="3166622"/>
                  <a:pt x="1262304" y="3161935"/>
                </a:cubicBezTo>
                <a:cubicBezTo>
                  <a:pt x="1252797" y="3164181"/>
                  <a:pt x="1261818" y="3195274"/>
                  <a:pt x="1259894" y="3209276"/>
                </a:cubicBezTo>
                <a:cubicBezTo>
                  <a:pt x="1248336" y="3206117"/>
                  <a:pt x="1244299" y="3214386"/>
                  <a:pt x="1247752" y="3234411"/>
                </a:cubicBezTo>
                <a:cubicBezTo>
                  <a:pt x="1237558" y="3232883"/>
                  <a:pt x="1227074" y="3231871"/>
                  <a:pt x="1229060" y="3205369"/>
                </a:cubicBezTo>
                <a:cubicBezTo>
                  <a:pt x="1282882" y="3201820"/>
                  <a:pt x="1221540" y="3123903"/>
                  <a:pt x="1195492" y="3131362"/>
                </a:cubicBezTo>
                <a:cubicBezTo>
                  <a:pt x="1203990" y="3119312"/>
                  <a:pt x="1184000" y="3095480"/>
                  <a:pt x="1207313" y="3098539"/>
                </a:cubicBezTo>
                <a:cubicBezTo>
                  <a:pt x="1175957" y="3065979"/>
                  <a:pt x="1165018" y="3150016"/>
                  <a:pt x="1146980" y="3121852"/>
                </a:cubicBezTo>
                <a:cubicBezTo>
                  <a:pt x="1149909" y="3095121"/>
                  <a:pt x="1154890" y="3116971"/>
                  <a:pt x="1168402" y="3111272"/>
                </a:cubicBezTo>
                <a:lnTo>
                  <a:pt x="1167206" y="3081119"/>
                </a:lnTo>
                <a:lnTo>
                  <a:pt x="1169212" y="3082408"/>
                </a:lnTo>
                <a:cubicBezTo>
                  <a:pt x="1192375" y="3086999"/>
                  <a:pt x="1221636" y="3078193"/>
                  <a:pt x="1227498" y="3056702"/>
                </a:cubicBezTo>
                <a:lnTo>
                  <a:pt x="1227497" y="3056702"/>
                </a:lnTo>
                <a:lnTo>
                  <a:pt x="1204843" y="3079335"/>
                </a:lnTo>
                <a:cubicBezTo>
                  <a:pt x="1193899" y="3083649"/>
                  <a:pt x="1180793" y="3084702"/>
                  <a:pt x="1169212" y="3082407"/>
                </a:cubicBezTo>
                <a:lnTo>
                  <a:pt x="1167207" y="3081119"/>
                </a:lnTo>
                <a:lnTo>
                  <a:pt x="1166222" y="3080487"/>
                </a:lnTo>
                <a:lnTo>
                  <a:pt x="1167165" y="3080080"/>
                </a:lnTo>
                <a:lnTo>
                  <a:pt x="1167165" y="3080079"/>
                </a:lnTo>
                <a:lnTo>
                  <a:pt x="1166221" y="3080486"/>
                </a:lnTo>
                <a:lnTo>
                  <a:pt x="1142735" y="3065384"/>
                </a:lnTo>
                <a:lnTo>
                  <a:pt x="1142735" y="3065385"/>
                </a:lnTo>
                <a:lnTo>
                  <a:pt x="1166222" y="3080487"/>
                </a:lnTo>
                <a:lnTo>
                  <a:pt x="1154258" y="3085642"/>
                </a:lnTo>
                <a:cubicBezTo>
                  <a:pt x="1151195" y="3089433"/>
                  <a:pt x="1148132" y="3093234"/>
                  <a:pt x="1141378" y="3091278"/>
                </a:cubicBezTo>
                <a:cubicBezTo>
                  <a:pt x="1135878" y="3077215"/>
                  <a:pt x="1134736" y="3054292"/>
                  <a:pt x="1118359" y="3062855"/>
                </a:cubicBezTo>
                <a:cubicBezTo>
                  <a:pt x="1122396" y="3051947"/>
                  <a:pt x="1121452" y="3033649"/>
                  <a:pt x="1125524" y="3022806"/>
                </a:cubicBezTo>
                <a:cubicBezTo>
                  <a:pt x="1128161" y="3025704"/>
                  <a:pt x="1131172" y="3027870"/>
                  <a:pt x="1134770" y="3028843"/>
                </a:cubicBezTo>
                <a:lnTo>
                  <a:pt x="1147532" y="3027725"/>
                </a:lnTo>
                <a:lnTo>
                  <a:pt x="1147533" y="3027724"/>
                </a:lnTo>
                <a:lnTo>
                  <a:pt x="1151143" y="3007757"/>
                </a:lnTo>
                <a:cubicBezTo>
                  <a:pt x="1151928" y="3000431"/>
                  <a:pt x="1152710" y="2993080"/>
                  <a:pt x="1154729" y="2987642"/>
                </a:cubicBezTo>
                <a:cubicBezTo>
                  <a:pt x="1160393" y="3001383"/>
                  <a:pt x="1162509" y="3022286"/>
                  <a:pt x="1173677" y="3024467"/>
                </a:cubicBezTo>
                <a:cubicBezTo>
                  <a:pt x="1176999" y="2980805"/>
                  <a:pt x="1185822" y="3033519"/>
                  <a:pt x="1199171" y="3005519"/>
                </a:cubicBezTo>
                <a:cubicBezTo>
                  <a:pt x="1208421" y="3008743"/>
                  <a:pt x="1208875" y="3016489"/>
                  <a:pt x="1204513" y="3028275"/>
                </a:cubicBezTo>
                <a:cubicBezTo>
                  <a:pt x="1224504" y="3029776"/>
                  <a:pt x="1228575" y="3011607"/>
                  <a:pt x="1243650" y="3023394"/>
                </a:cubicBezTo>
                <a:cubicBezTo>
                  <a:pt x="1254818" y="3020040"/>
                  <a:pt x="1237138" y="3010661"/>
                  <a:pt x="1242412" y="2992167"/>
                </a:cubicBezTo>
                <a:cubicBezTo>
                  <a:pt x="1299228" y="2993145"/>
                  <a:pt x="1320456" y="3012715"/>
                  <a:pt x="1361189" y="3008384"/>
                </a:cubicBezTo>
                <a:cubicBezTo>
                  <a:pt x="1367766" y="3046478"/>
                  <a:pt x="1373625" y="3061683"/>
                  <a:pt x="1410970" y="3048953"/>
                </a:cubicBezTo>
                <a:cubicBezTo>
                  <a:pt x="1411459" y="3028275"/>
                  <a:pt x="1393844" y="3044946"/>
                  <a:pt x="1396712" y="3019517"/>
                </a:cubicBezTo>
                <a:cubicBezTo>
                  <a:pt x="1385476" y="3010726"/>
                  <a:pt x="1376230" y="3039542"/>
                  <a:pt x="1374927" y="3022286"/>
                </a:cubicBezTo>
                <a:cubicBezTo>
                  <a:pt x="1375057" y="2989204"/>
                  <a:pt x="1412861" y="3006528"/>
                  <a:pt x="1422531" y="3008319"/>
                </a:cubicBezTo>
                <a:cubicBezTo>
                  <a:pt x="1420446" y="3014961"/>
                  <a:pt x="1418460" y="3021538"/>
                  <a:pt x="1419079" y="3032251"/>
                </a:cubicBezTo>
                <a:cubicBezTo>
                  <a:pt x="1442651" y="3022447"/>
                  <a:pt x="1460170" y="3001872"/>
                  <a:pt x="1471957" y="3041203"/>
                </a:cubicBezTo>
                <a:cubicBezTo>
                  <a:pt x="1512495" y="3058394"/>
                  <a:pt x="1494911" y="2999982"/>
                  <a:pt x="1512037" y="2949937"/>
                </a:cubicBezTo>
                <a:cubicBezTo>
                  <a:pt x="1512884" y="2910087"/>
                  <a:pt x="1496637" y="2951698"/>
                  <a:pt x="1497809" y="2920342"/>
                </a:cubicBezTo>
                <a:cubicBezTo>
                  <a:pt x="1502007" y="2919723"/>
                  <a:pt x="1500773" y="2910445"/>
                  <a:pt x="1501488" y="2904193"/>
                </a:cubicBezTo>
                <a:cubicBezTo>
                  <a:pt x="1509955" y="2906569"/>
                  <a:pt x="1510280" y="2925486"/>
                  <a:pt x="1523922" y="2917053"/>
                </a:cubicBezTo>
                <a:cubicBezTo>
                  <a:pt x="1528544" y="2914513"/>
                  <a:pt x="1526233" y="2901230"/>
                  <a:pt x="1531996" y="2900351"/>
                </a:cubicBezTo>
                <a:cubicBezTo>
                  <a:pt x="1527860" y="2889345"/>
                  <a:pt x="1520439" y="2885016"/>
                  <a:pt x="1509596" y="2887524"/>
                </a:cubicBezTo>
                <a:cubicBezTo>
                  <a:pt x="1504321" y="2859718"/>
                  <a:pt x="1528968" y="2878474"/>
                  <a:pt x="1525809" y="2854184"/>
                </a:cubicBezTo>
                <a:cubicBezTo>
                  <a:pt x="1533818" y="2858940"/>
                  <a:pt x="1527046" y="2868220"/>
                  <a:pt x="1526787" y="2877596"/>
                </a:cubicBezTo>
                <a:cubicBezTo>
                  <a:pt x="1550588" y="2888272"/>
                  <a:pt x="1549577" y="2836049"/>
                  <a:pt x="1565335" y="2856952"/>
                </a:cubicBezTo>
                <a:cubicBezTo>
                  <a:pt x="1550619" y="2882835"/>
                  <a:pt x="1525224" y="2892210"/>
                  <a:pt x="1529555" y="2947692"/>
                </a:cubicBezTo>
                <a:cubicBezTo>
                  <a:pt x="1522620" y="2950816"/>
                  <a:pt x="1521741" y="2941310"/>
                  <a:pt x="1516173" y="2941569"/>
                </a:cubicBezTo>
                <a:cubicBezTo>
                  <a:pt x="1515325" y="2993439"/>
                  <a:pt x="1505296" y="2991453"/>
                  <a:pt x="1515848" y="3043384"/>
                </a:cubicBezTo>
                <a:cubicBezTo>
                  <a:pt x="1527470" y="3041918"/>
                  <a:pt x="1539093" y="3040390"/>
                  <a:pt x="1550653" y="3038988"/>
                </a:cubicBezTo>
                <a:cubicBezTo>
                  <a:pt x="1550684" y="3024956"/>
                  <a:pt x="1544726" y="3023165"/>
                  <a:pt x="1545119" y="3008384"/>
                </a:cubicBezTo>
                <a:cubicBezTo>
                  <a:pt x="1558174" y="3003824"/>
                  <a:pt x="1555114" y="3032606"/>
                  <a:pt x="1559705" y="3045695"/>
                </a:cubicBezTo>
                <a:cubicBezTo>
                  <a:pt x="1543328" y="3042147"/>
                  <a:pt x="1541602" y="3061389"/>
                  <a:pt x="1525224" y="3057970"/>
                </a:cubicBezTo>
                <a:cubicBezTo>
                  <a:pt x="1524442" y="3070604"/>
                  <a:pt x="1529846" y="3070734"/>
                  <a:pt x="1530499" y="3080730"/>
                </a:cubicBezTo>
                <a:cubicBezTo>
                  <a:pt x="1551696" y="3066728"/>
                  <a:pt x="1584385" y="3019617"/>
                  <a:pt x="1608252" y="3055205"/>
                </a:cubicBezTo>
                <a:cubicBezTo>
                  <a:pt x="1600958" y="3065720"/>
                  <a:pt x="1579467" y="3062496"/>
                  <a:pt x="1587380" y="3081317"/>
                </a:cubicBezTo>
                <a:cubicBezTo>
                  <a:pt x="1557230" y="3094437"/>
                  <a:pt x="1534765" y="3087894"/>
                  <a:pt x="1491622" y="3093494"/>
                </a:cubicBezTo>
                <a:cubicBezTo>
                  <a:pt x="1496863" y="3144481"/>
                  <a:pt x="1558174" y="3079851"/>
                  <a:pt x="1563123" y="3131427"/>
                </a:cubicBezTo>
                <a:cubicBezTo>
                  <a:pt x="1585295" y="3093329"/>
                  <a:pt x="1607046" y="3126737"/>
                  <a:pt x="1645239" y="3105280"/>
                </a:cubicBezTo>
                <a:cubicBezTo>
                  <a:pt x="1642928" y="3095999"/>
                  <a:pt x="1639021" y="3089976"/>
                  <a:pt x="1631531" y="3091378"/>
                </a:cubicBezTo>
                <a:cubicBezTo>
                  <a:pt x="1628113" y="3070963"/>
                  <a:pt x="1653412" y="3106158"/>
                  <a:pt x="1666371" y="3086883"/>
                </a:cubicBezTo>
                <a:cubicBezTo>
                  <a:pt x="1666661" y="3077766"/>
                  <a:pt x="1664839" y="3073175"/>
                  <a:pt x="1661356" y="3071808"/>
                </a:cubicBezTo>
                <a:cubicBezTo>
                  <a:pt x="1666531" y="3061717"/>
                  <a:pt x="1688248" y="3089067"/>
                  <a:pt x="1701470" y="3090236"/>
                </a:cubicBezTo>
                <a:cubicBezTo>
                  <a:pt x="1716251" y="3069791"/>
                  <a:pt x="1697170" y="3051034"/>
                  <a:pt x="1726701" y="3063539"/>
                </a:cubicBezTo>
                <a:cubicBezTo>
                  <a:pt x="1699939" y="3021015"/>
                  <a:pt x="1661845" y="3044297"/>
                  <a:pt x="1625932" y="3060804"/>
                </a:cubicBezTo>
                <a:cubicBezTo>
                  <a:pt x="1628762" y="3035050"/>
                  <a:pt x="1611312" y="3051557"/>
                  <a:pt x="1607599" y="3039576"/>
                </a:cubicBezTo>
                <a:cubicBezTo>
                  <a:pt x="1625997" y="3013529"/>
                  <a:pt x="1633712" y="3054258"/>
                  <a:pt x="1655494" y="3033454"/>
                </a:cubicBezTo>
                <a:cubicBezTo>
                  <a:pt x="1643547" y="3013040"/>
                  <a:pt x="1618801" y="3019128"/>
                  <a:pt x="1622220" y="2967162"/>
                </a:cubicBezTo>
                <a:cubicBezTo>
                  <a:pt x="1629415" y="2993111"/>
                  <a:pt x="1654321" y="3030849"/>
                  <a:pt x="1672913" y="3031174"/>
                </a:cubicBezTo>
                <a:cubicBezTo>
                  <a:pt x="1677538" y="3028699"/>
                  <a:pt x="1675224" y="3015320"/>
                  <a:pt x="1681022" y="3014568"/>
                </a:cubicBezTo>
                <a:cubicBezTo>
                  <a:pt x="1711530" y="3010531"/>
                  <a:pt x="1731292" y="3033844"/>
                  <a:pt x="1751285" y="3021179"/>
                </a:cubicBezTo>
                <a:cubicBezTo>
                  <a:pt x="1746790" y="3007960"/>
                  <a:pt x="1735428" y="3008873"/>
                  <a:pt x="1728557" y="3000600"/>
                </a:cubicBezTo>
                <a:cubicBezTo>
                  <a:pt x="1749494" y="2986732"/>
                  <a:pt x="1786774" y="3034039"/>
                  <a:pt x="1816305" y="3005061"/>
                </a:cubicBezTo>
                <a:cubicBezTo>
                  <a:pt x="1816011" y="2980480"/>
                  <a:pt x="1798041" y="2992232"/>
                  <a:pt x="1793286" y="2976734"/>
                </a:cubicBezTo>
                <a:cubicBezTo>
                  <a:pt x="1813605" y="2994123"/>
                  <a:pt x="1851470" y="2947921"/>
                  <a:pt x="1867033" y="2959413"/>
                </a:cubicBezTo>
                <a:cubicBezTo>
                  <a:pt x="1878885" y="2950201"/>
                  <a:pt x="1859838" y="2939518"/>
                  <a:pt x="1870127" y="2927701"/>
                </a:cubicBezTo>
                <a:cubicBezTo>
                  <a:pt x="1876899" y="2938934"/>
                  <a:pt x="1892691" y="2931738"/>
                  <a:pt x="1905291" y="2931055"/>
                </a:cubicBezTo>
                <a:cubicBezTo>
                  <a:pt x="1915157" y="2959967"/>
                  <a:pt x="1899757" y="3003988"/>
                  <a:pt x="1881264" y="2988978"/>
                </a:cubicBezTo>
                <a:cubicBezTo>
                  <a:pt x="1884877" y="3039217"/>
                  <a:pt x="1899104" y="3007731"/>
                  <a:pt x="1917047" y="3007830"/>
                </a:cubicBezTo>
                <a:cubicBezTo>
                  <a:pt x="1916623" y="2997541"/>
                  <a:pt x="1916230" y="2987088"/>
                  <a:pt x="1915810" y="2976734"/>
                </a:cubicBezTo>
                <a:cubicBezTo>
                  <a:pt x="1930296" y="2994676"/>
                  <a:pt x="1940975" y="2949808"/>
                  <a:pt x="1959373" y="2971134"/>
                </a:cubicBezTo>
                <a:cubicBezTo>
                  <a:pt x="1960740" y="2988000"/>
                  <a:pt x="1944069" y="2976669"/>
                  <a:pt x="1937950" y="2981683"/>
                </a:cubicBezTo>
                <a:cubicBezTo>
                  <a:pt x="1942965" y="3010596"/>
                  <a:pt x="1964193" y="2994837"/>
                  <a:pt x="1982101" y="2991744"/>
                </a:cubicBezTo>
                <a:cubicBezTo>
                  <a:pt x="1988059" y="2993439"/>
                  <a:pt x="1986429" y="3010859"/>
                  <a:pt x="1987636" y="3022317"/>
                </a:cubicBezTo>
                <a:cubicBezTo>
                  <a:pt x="1998020" y="3031793"/>
                  <a:pt x="2003199" y="3000242"/>
                  <a:pt x="2005086" y="3020136"/>
                </a:cubicBezTo>
                <a:cubicBezTo>
                  <a:pt x="2016254" y="3016817"/>
                  <a:pt x="1998543" y="3007471"/>
                  <a:pt x="2003849" y="2989043"/>
                </a:cubicBezTo>
                <a:cubicBezTo>
                  <a:pt x="2022212" y="2993275"/>
                  <a:pt x="2036996" y="3004996"/>
                  <a:pt x="2061089" y="2997377"/>
                </a:cubicBezTo>
                <a:cubicBezTo>
                  <a:pt x="2062391" y="3016783"/>
                  <a:pt x="2070369" y="3020690"/>
                  <a:pt x="2057964" y="3029123"/>
                </a:cubicBezTo>
                <a:cubicBezTo>
                  <a:pt x="2062131" y="3040226"/>
                  <a:pt x="2072451" y="3038599"/>
                  <a:pt x="2080330" y="3041853"/>
                </a:cubicBezTo>
                <a:cubicBezTo>
                  <a:pt x="2056822" y="2995032"/>
                  <a:pt x="2094886" y="3030815"/>
                  <a:pt x="2109601" y="3006788"/>
                </a:cubicBezTo>
                <a:cubicBezTo>
                  <a:pt x="2112664" y="3015645"/>
                  <a:pt x="2112630" y="3026942"/>
                  <a:pt x="2123897" y="3036418"/>
                </a:cubicBezTo>
                <a:cubicBezTo>
                  <a:pt x="2137994" y="3023719"/>
                  <a:pt x="2121456" y="3004412"/>
                  <a:pt x="2135714" y="3003499"/>
                </a:cubicBezTo>
                <a:cubicBezTo>
                  <a:pt x="2142359" y="3006039"/>
                  <a:pt x="2134415" y="3013624"/>
                  <a:pt x="2136596" y="3026908"/>
                </a:cubicBezTo>
                <a:cubicBezTo>
                  <a:pt x="2159321" y="3037655"/>
                  <a:pt x="2145449" y="2991744"/>
                  <a:pt x="2161567" y="2992332"/>
                </a:cubicBezTo>
                <a:cubicBezTo>
                  <a:pt x="2158313" y="3040780"/>
                  <a:pt x="2166421" y="2990930"/>
                  <a:pt x="2165279" y="2976183"/>
                </a:cubicBezTo>
                <a:cubicBezTo>
                  <a:pt x="2163522" y="2960196"/>
                  <a:pt x="2146072" y="2976539"/>
                  <a:pt x="2142879" y="2963419"/>
                </a:cubicBezTo>
                <a:cubicBezTo>
                  <a:pt x="2146003" y="2949517"/>
                  <a:pt x="2169774" y="2963450"/>
                  <a:pt x="2178009" y="2966773"/>
                </a:cubicBezTo>
                <a:cubicBezTo>
                  <a:pt x="2174560" y="2973445"/>
                  <a:pt x="2176317" y="2988455"/>
                  <a:pt x="2170229" y="2991258"/>
                </a:cubicBezTo>
                <a:cubicBezTo>
                  <a:pt x="2172116" y="3007112"/>
                  <a:pt x="2182504" y="3005256"/>
                  <a:pt x="2188626" y="3012356"/>
                </a:cubicBezTo>
                <a:cubicBezTo>
                  <a:pt x="2204122" y="3003239"/>
                  <a:pt x="2177814" y="2969538"/>
                  <a:pt x="2191101" y="2965012"/>
                </a:cubicBezTo>
                <a:cubicBezTo>
                  <a:pt x="2210603" y="2956678"/>
                  <a:pt x="2185304" y="2987317"/>
                  <a:pt x="2204740" y="2978949"/>
                </a:cubicBezTo>
                <a:cubicBezTo>
                  <a:pt x="2203831" y="2999462"/>
                  <a:pt x="2192694" y="3004084"/>
                  <a:pt x="2193607" y="3027431"/>
                </a:cubicBezTo>
                <a:cubicBezTo>
                  <a:pt x="2179995" y="3032900"/>
                  <a:pt x="2176091" y="3018509"/>
                  <a:pt x="2166811" y="3015122"/>
                </a:cubicBezTo>
                <a:cubicBezTo>
                  <a:pt x="2165997" y="3051199"/>
                  <a:pt x="2182733" y="3044687"/>
                  <a:pt x="2193867" y="3035211"/>
                </a:cubicBezTo>
                <a:cubicBezTo>
                  <a:pt x="2179800" y="3088219"/>
                  <a:pt x="2214804" y="3046803"/>
                  <a:pt x="2220632" y="3047520"/>
                </a:cubicBezTo>
                <a:cubicBezTo>
                  <a:pt x="2244010" y="3050125"/>
                  <a:pt x="2287085" y="3085648"/>
                  <a:pt x="2298676" y="3029711"/>
                </a:cubicBezTo>
                <a:cubicBezTo>
                  <a:pt x="2299784" y="3016198"/>
                  <a:pt x="2294738" y="3015385"/>
                  <a:pt x="2289365" y="3015122"/>
                </a:cubicBezTo>
                <a:cubicBezTo>
                  <a:pt x="2288257" y="3001253"/>
                  <a:pt x="2294054" y="2998061"/>
                  <a:pt x="2292489" y="2983410"/>
                </a:cubicBezTo>
                <a:cubicBezTo>
                  <a:pt x="2306231" y="2974652"/>
                  <a:pt x="2299620" y="3008090"/>
                  <a:pt x="2306750" y="3012910"/>
                </a:cubicBezTo>
                <a:cubicBezTo>
                  <a:pt x="2314988" y="3002945"/>
                  <a:pt x="2328795" y="3016752"/>
                  <a:pt x="2331984" y="2986179"/>
                </a:cubicBezTo>
                <a:cubicBezTo>
                  <a:pt x="2352887" y="3019292"/>
                  <a:pt x="2374313" y="2988783"/>
                  <a:pt x="2393521" y="2994058"/>
                </a:cubicBezTo>
                <a:cubicBezTo>
                  <a:pt x="2394629" y="2974942"/>
                  <a:pt x="2384958" y="2978070"/>
                  <a:pt x="2387628" y="2955571"/>
                </a:cubicBezTo>
                <a:cubicBezTo>
                  <a:pt x="2404658" y="2964882"/>
                  <a:pt x="2387142" y="2920571"/>
                  <a:pt x="2404138" y="2929947"/>
                </a:cubicBezTo>
                <a:cubicBezTo>
                  <a:pt x="2404463" y="2954887"/>
                  <a:pt x="2395606" y="2965470"/>
                  <a:pt x="2397886" y="2993374"/>
                </a:cubicBezTo>
                <a:cubicBezTo>
                  <a:pt x="2400785" y="2993046"/>
                  <a:pt x="2403714" y="2992690"/>
                  <a:pt x="2406613" y="2992362"/>
                </a:cubicBezTo>
                <a:cubicBezTo>
                  <a:pt x="2416085" y="2992427"/>
                  <a:pt x="2407492" y="2964394"/>
                  <a:pt x="2409348" y="2952737"/>
                </a:cubicBezTo>
                <a:cubicBezTo>
                  <a:pt x="2418953" y="2982760"/>
                  <a:pt x="2440051" y="2938900"/>
                  <a:pt x="2441090" y="2980056"/>
                </a:cubicBezTo>
                <a:cubicBezTo>
                  <a:pt x="2456723" y="2959642"/>
                  <a:pt x="2460011" y="2971722"/>
                  <a:pt x="2476255" y="2983410"/>
                </a:cubicBezTo>
                <a:cubicBezTo>
                  <a:pt x="2473520" y="2963744"/>
                  <a:pt x="2468704" y="2948375"/>
                  <a:pt x="2461344" y="2938411"/>
                </a:cubicBezTo>
                <a:cubicBezTo>
                  <a:pt x="2466454" y="2914903"/>
                  <a:pt x="2477232" y="2949418"/>
                  <a:pt x="2475605" y="2967716"/>
                </a:cubicBezTo>
                <a:cubicBezTo>
                  <a:pt x="2504747" y="2963874"/>
                  <a:pt x="2542776" y="2992072"/>
                  <a:pt x="2562116" y="2941214"/>
                </a:cubicBezTo>
                <a:cubicBezTo>
                  <a:pt x="2574716" y="2948700"/>
                  <a:pt x="2585105" y="2961105"/>
                  <a:pt x="2594122" y="2976214"/>
                </a:cubicBezTo>
                <a:cubicBezTo>
                  <a:pt x="2606982" y="2964917"/>
                  <a:pt x="2586537" y="2947237"/>
                  <a:pt x="2596922" y="2936688"/>
                </a:cubicBezTo>
                <a:cubicBezTo>
                  <a:pt x="2614113" y="2930176"/>
                  <a:pt x="2609850" y="2930761"/>
                  <a:pt x="2627396" y="2932812"/>
                </a:cubicBezTo>
                <a:cubicBezTo>
                  <a:pt x="2630979" y="2957297"/>
                  <a:pt x="2620170" y="2957916"/>
                  <a:pt x="2628962" y="2971688"/>
                </a:cubicBezTo>
                <a:cubicBezTo>
                  <a:pt x="2639935" y="2966773"/>
                  <a:pt x="2648528" y="2958210"/>
                  <a:pt x="2654097" y="2944923"/>
                </a:cubicBezTo>
                <a:cubicBezTo>
                  <a:pt x="2631109" y="2944013"/>
                  <a:pt x="2646577" y="2916694"/>
                  <a:pt x="2640095" y="2923271"/>
                </a:cubicBezTo>
                <a:cubicBezTo>
                  <a:pt x="2630069" y="2914154"/>
                  <a:pt x="2645729" y="2883781"/>
                  <a:pt x="2660643" y="2889249"/>
                </a:cubicBezTo>
                <a:cubicBezTo>
                  <a:pt x="2642116" y="2905007"/>
                  <a:pt x="2657190" y="2922297"/>
                  <a:pt x="2663114" y="2951599"/>
                </a:cubicBezTo>
                <a:cubicBezTo>
                  <a:pt x="2658982" y="2914872"/>
                  <a:pt x="2678158" y="2930176"/>
                  <a:pt x="2682718" y="2894329"/>
                </a:cubicBezTo>
                <a:cubicBezTo>
                  <a:pt x="2724945" y="2875122"/>
                  <a:pt x="2745069" y="2924997"/>
                  <a:pt x="2787234" y="2880948"/>
                </a:cubicBezTo>
                <a:cubicBezTo>
                  <a:pt x="2779939" y="2858904"/>
                  <a:pt x="2764051" y="2902662"/>
                  <a:pt x="2764540" y="2860371"/>
                </a:cubicBezTo>
                <a:cubicBezTo>
                  <a:pt x="2781665" y="2858643"/>
                  <a:pt x="2794655" y="2865580"/>
                  <a:pt x="2800582" y="2887035"/>
                </a:cubicBezTo>
                <a:cubicBezTo>
                  <a:pt x="2808916" y="2870497"/>
                  <a:pt x="2804100" y="2871149"/>
                  <a:pt x="2813641" y="2885474"/>
                </a:cubicBezTo>
                <a:cubicBezTo>
                  <a:pt x="2826141" y="2869653"/>
                  <a:pt x="2800289" y="2863139"/>
                  <a:pt x="2807094" y="2831491"/>
                </a:cubicBezTo>
                <a:cubicBezTo>
                  <a:pt x="2810837" y="2827520"/>
                  <a:pt x="2814615" y="2823579"/>
                  <a:pt x="2815233" y="2814754"/>
                </a:cubicBezTo>
                <a:cubicBezTo>
                  <a:pt x="2845711" y="2818501"/>
                  <a:pt x="2881395" y="2818108"/>
                  <a:pt x="2896959" y="2780732"/>
                </a:cubicBezTo>
                <a:cubicBezTo>
                  <a:pt x="2886769" y="2759924"/>
                  <a:pt x="2866710" y="2803750"/>
                  <a:pt x="2865866" y="2769140"/>
                </a:cubicBezTo>
                <a:cubicBezTo>
                  <a:pt x="2854924" y="2769175"/>
                  <a:pt x="2852743" y="2782785"/>
                  <a:pt x="2849389" y="2794735"/>
                </a:cubicBezTo>
                <a:cubicBezTo>
                  <a:pt x="2836331" y="2789784"/>
                  <a:pt x="2854240" y="2774352"/>
                  <a:pt x="2847858" y="2755757"/>
                </a:cubicBezTo>
                <a:cubicBezTo>
                  <a:pt x="2844963" y="2756082"/>
                  <a:pt x="2842030" y="2756541"/>
                  <a:pt x="2839131" y="2756802"/>
                </a:cubicBezTo>
                <a:cubicBezTo>
                  <a:pt x="2835323" y="2841028"/>
                  <a:pt x="2782349" y="2749994"/>
                  <a:pt x="2750507" y="2728994"/>
                </a:cubicBezTo>
                <a:cubicBezTo>
                  <a:pt x="2752914" y="2757810"/>
                  <a:pt x="2774371" y="2747194"/>
                  <a:pt x="2774470" y="2780830"/>
                </a:cubicBezTo>
                <a:cubicBezTo>
                  <a:pt x="2765743" y="2781869"/>
                  <a:pt x="2756985" y="2783042"/>
                  <a:pt x="2748292" y="2784119"/>
                </a:cubicBezTo>
                <a:cubicBezTo>
                  <a:pt x="2743961" y="2805344"/>
                  <a:pt x="2770040" y="2801634"/>
                  <a:pt x="2749202" y="2807527"/>
                </a:cubicBezTo>
                <a:cubicBezTo>
                  <a:pt x="2747086" y="2828920"/>
                  <a:pt x="2758807" y="2821466"/>
                  <a:pt x="2763203" y="2829245"/>
                </a:cubicBezTo>
                <a:cubicBezTo>
                  <a:pt x="2752070" y="2867892"/>
                  <a:pt x="2739599" y="2794862"/>
                  <a:pt x="2732435" y="2825306"/>
                </a:cubicBezTo>
                <a:cubicBezTo>
                  <a:pt x="2725468" y="2730685"/>
                  <a:pt x="2656247" y="2775717"/>
                  <a:pt x="2599007" y="2771846"/>
                </a:cubicBezTo>
                <a:cubicBezTo>
                  <a:pt x="2599267" y="2793887"/>
                  <a:pt x="2610534" y="2793007"/>
                  <a:pt x="2621701" y="2792484"/>
                </a:cubicBezTo>
                <a:cubicBezTo>
                  <a:pt x="2603988" y="2814689"/>
                  <a:pt x="2578528" y="2780698"/>
                  <a:pt x="2571917" y="2751785"/>
                </a:cubicBezTo>
                <a:cubicBezTo>
                  <a:pt x="2582695" y="2751462"/>
                  <a:pt x="2592950" y="2750319"/>
                  <a:pt x="2597735" y="2740682"/>
                </a:cubicBezTo>
                <a:cubicBezTo>
                  <a:pt x="2590215" y="2717921"/>
                  <a:pt x="2578918" y="2749539"/>
                  <a:pt x="2567261" y="2744590"/>
                </a:cubicBezTo>
                <a:cubicBezTo>
                  <a:pt x="2562345" y="2753546"/>
                  <a:pt x="2565210" y="2768557"/>
                  <a:pt x="2569148" y="2791311"/>
                </a:cubicBezTo>
                <a:cubicBezTo>
                  <a:pt x="2557037" y="2788188"/>
                  <a:pt x="2560814" y="2752244"/>
                  <a:pt x="2545804" y="2755043"/>
                </a:cubicBezTo>
                <a:cubicBezTo>
                  <a:pt x="2547886" y="2748627"/>
                  <a:pt x="2549841" y="2741920"/>
                  <a:pt x="2549257" y="2731206"/>
                </a:cubicBezTo>
                <a:cubicBezTo>
                  <a:pt x="2565959" y="2721534"/>
                  <a:pt x="2577646" y="2726159"/>
                  <a:pt x="2605519" y="2716098"/>
                </a:cubicBezTo>
                <a:cubicBezTo>
                  <a:pt x="2621927" y="2767643"/>
                  <a:pt x="2690174" y="2748530"/>
                  <a:pt x="2737415" y="2730652"/>
                </a:cubicBezTo>
                <a:cubicBezTo>
                  <a:pt x="2729505" y="2714373"/>
                  <a:pt x="2713942" y="2735112"/>
                  <a:pt x="2723058" y="2701153"/>
                </a:cubicBezTo>
                <a:cubicBezTo>
                  <a:pt x="2704401" y="2694087"/>
                  <a:pt x="2704500" y="2716064"/>
                  <a:pt x="2693233" y="2720657"/>
                </a:cubicBezTo>
                <a:cubicBezTo>
                  <a:pt x="2708308" y="2680899"/>
                  <a:pt x="2639282" y="2684094"/>
                  <a:pt x="2664940" y="2669408"/>
                </a:cubicBezTo>
                <a:cubicBezTo>
                  <a:pt x="2654196" y="2643879"/>
                  <a:pt x="2643873" y="2679991"/>
                  <a:pt x="2644067" y="2695620"/>
                </a:cubicBezTo>
                <a:cubicBezTo>
                  <a:pt x="2637491" y="2692296"/>
                  <a:pt x="2632640" y="2685361"/>
                  <a:pt x="2626032" y="2682202"/>
                </a:cubicBezTo>
                <a:cubicBezTo>
                  <a:pt x="2626617" y="2665990"/>
                  <a:pt x="2641952" y="2672859"/>
                  <a:pt x="2642539" y="2656642"/>
                </a:cubicBezTo>
                <a:cubicBezTo>
                  <a:pt x="2634530" y="2639287"/>
                  <a:pt x="2618085" y="2639547"/>
                  <a:pt x="2606428" y="2629846"/>
                </a:cubicBezTo>
                <a:cubicBezTo>
                  <a:pt x="2597346" y="2633393"/>
                  <a:pt x="2612096" y="2656385"/>
                  <a:pt x="2620464" y="2651565"/>
                </a:cubicBezTo>
                <a:cubicBezTo>
                  <a:pt x="2619746" y="2661528"/>
                  <a:pt x="2612096" y="2660521"/>
                  <a:pt x="2611771" y="2652671"/>
                </a:cubicBezTo>
                <a:cubicBezTo>
                  <a:pt x="2604996" y="2656320"/>
                  <a:pt x="2616133" y="2665889"/>
                  <a:pt x="2608025" y="2668819"/>
                </a:cubicBezTo>
                <a:cubicBezTo>
                  <a:pt x="2584486" y="2614317"/>
                  <a:pt x="2553649" y="2610016"/>
                  <a:pt x="2530890" y="2600382"/>
                </a:cubicBezTo>
                <a:cubicBezTo>
                  <a:pt x="2547756" y="2645800"/>
                  <a:pt x="2578463" y="2615910"/>
                  <a:pt x="2586209" y="2671590"/>
                </a:cubicBezTo>
                <a:cubicBezTo>
                  <a:pt x="2584811" y="2649219"/>
                  <a:pt x="2562181" y="2670613"/>
                  <a:pt x="2563190" y="2643165"/>
                </a:cubicBezTo>
                <a:cubicBezTo>
                  <a:pt x="2544047" y="2649808"/>
                  <a:pt x="2540725" y="2659249"/>
                  <a:pt x="2529003" y="2663254"/>
                </a:cubicBezTo>
                <a:cubicBezTo>
                  <a:pt x="2530859" y="2679012"/>
                  <a:pt x="2541244" y="2677251"/>
                  <a:pt x="2547401" y="2684352"/>
                </a:cubicBezTo>
                <a:cubicBezTo>
                  <a:pt x="2563973" y="2690634"/>
                  <a:pt x="2558989" y="2663349"/>
                  <a:pt x="2572860" y="2665465"/>
                </a:cubicBezTo>
                <a:cubicBezTo>
                  <a:pt x="2573349" y="2678395"/>
                  <a:pt x="2573869" y="2691417"/>
                  <a:pt x="2574392" y="2704345"/>
                </a:cubicBezTo>
                <a:cubicBezTo>
                  <a:pt x="2559836" y="2678489"/>
                  <a:pt x="2562995" y="2706331"/>
                  <a:pt x="2548604" y="2715480"/>
                </a:cubicBezTo>
                <a:cubicBezTo>
                  <a:pt x="2539682" y="2669276"/>
                  <a:pt x="2503444" y="2679371"/>
                  <a:pt x="2501034" y="2619789"/>
                </a:cubicBezTo>
                <a:cubicBezTo>
                  <a:pt x="2480945" y="2611321"/>
                  <a:pt x="2462223" y="2650391"/>
                  <a:pt x="2461214" y="2609107"/>
                </a:cubicBezTo>
                <a:cubicBezTo>
                  <a:pt x="2483191" y="2605755"/>
                  <a:pt x="2486513" y="2615814"/>
                  <a:pt x="2504747" y="2603572"/>
                </a:cubicBezTo>
                <a:cubicBezTo>
                  <a:pt x="2502761" y="2620048"/>
                  <a:pt x="2524932" y="2627761"/>
                  <a:pt x="2514708" y="2633590"/>
                </a:cubicBezTo>
                <a:cubicBezTo>
                  <a:pt x="2518844" y="2644792"/>
                  <a:pt x="2529167" y="2643165"/>
                  <a:pt x="2537077" y="2646518"/>
                </a:cubicBezTo>
                <a:cubicBezTo>
                  <a:pt x="2541928" y="2611191"/>
                  <a:pt x="2521514" y="2627960"/>
                  <a:pt x="2522166" y="2601389"/>
                </a:cubicBezTo>
                <a:cubicBezTo>
                  <a:pt x="2531054" y="2595757"/>
                  <a:pt x="2533789" y="2580393"/>
                  <a:pt x="2547660" y="2582443"/>
                </a:cubicBezTo>
                <a:cubicBezTo>
                  <a:pt x="2544143" y="2575603"/>
                  <a:pt x="2539258" y="2571665"/>
                  <a:pt x="2533984" y="2568472"/>
                </a:cubicBezTo>
                <a:cubicBezTo>
                  <a:pt x="2520211" y="2547798"/>
                  <a:pt x="2551503" y="2582604"/>
                  <a:pt x="2551079" y="2558546"/>
                </a:cubicBezTo>
                <a:cubicBezTo>
                  <a:pt x="2556582" y="2570458"/>
                  <a:pt x="2569148" y="2581106"/>
                  <a:pt x="2561303" y="2596440"/>
                </a:cubicBezTo>
                <a:cubicBezTo>
                  <a:pt x="2567326" y="2606534"/>
                  <a:pt x="2582790" y="2597058"/>
                  <a:pt x="2584062" y="2617018"/>
                </a:cubicBezTo>
                <a:cubicBezTo>
                  <a:pt x="2590116" y="2604548"/>
                  <a:pt x="2589237" y="2581235"/>
                  <a:pt x="2604541" y="2583062"/>
                </a:cubicBezTo>
                <a:cubicBezTo>
                  <a:pt x="2608968" y="2618614"/>
                  <a:pt x="2637296" y="2597288"/>
                  <a:pt x="2646252" y="2640332"/>
                </a:cubicBezTo>
                <a:cubicBezTo>
                  <a:pt x="2644037" y="2612556"/>
                  <a:pt x="2663572" y="2635351"/>
                  <a:pt x="2677020" y="2644303"/>
                </a:cubicBezTo>
                <a:cubicBezTo>
                  <a:pt x="2684800" y="2645771"/>
                  <a:pt x="2683043" y="2599663"/>
                  <a:pt x="2671418" y="2613665"/>
                </a:cubicBezTo>
                <a:cubicBezTo>
                  <a:pt x="2681806" y="2598200"/>
                  <a:pt x="2700364" y="2589898"/>
                  <a:pt x="2717784" y="2568506"/>
                </a:cubicBezTo>
                <a:cubicBezTo>
                  <a:pt x="2724849" y="2573681"/>
                  <a:pt x="2725273" y="2592503"/>
                  <a:pt x="2736116" y="2589834"/>
                </a:cubicBezTo>
                <a:cubicBezTo>
                  <a:pt x="2742300" y="2554960"/>
                  <a:pt x="2723448" y="2551217"/>
                  <a:pt x="2703782" y="2546818"/>
                </a:cubicBezTo>
                <a:cubicBezTo>
                  <a:pt x="2697205" y="2573551"/>
                  <a:pt x="2684930" y="2574334"/>
                  <a:pt x="2666143" y="2590906"/>
                </a:cubicBezTo>
                <a:cubicBezTo>
                  <a:pt x="2669367" y="2584982"/>
                  <a:pt x="2674121" y="2546265"/>
                  <a:pt x="2664287" y="2544053"/>
                </a:cubicBezTo>
                <a:cubicBezTo>
                  <a:pt x="2662335" y="2530508"/>
                  <a:pt x="2688123" y="2527059"/>
                  <a:pt x="2682035" y="2549720"/>
                </a:cubicBezTo>
                <a:cubicBezTo>
                  <a:pt x="2685453" y="2547862"/>
                  <a:pt x="2686038" y="2541386"/>
                  <a:pt x="2690434" y="2540731"/>
                </a:cubicBezTo>
                <a:cubicBezTo>
                  <a:pt x="2690399" y="2518757"/>
                  <a:pt x="2670768" y="2520773"/>
                  <a:pt x="2693852" y="2516866"/>
                </a:cubicBezTo>
                <a:cubicBezTo>
                  <a:pt x="2685190" y="2502869"/>
                  <a:pt x="2685614" y="2511756"/>
                  <a:pt x="2688253" y="2486133"/>
                </a:cubicBezTo>
                <a:cubicBezTo>
                  <a:pt x="2673404" y="2522434"/>
                  <a:pt x="2663897" y="2483720"/>
                  <a:pt x="2659696" y="2536989"/>
                </a:cubicBezTo>
                <a:cubicBezTo>
                  <a:pt x="2643582" y="2533961"/>
                  <a:pt x="2669825" y="2496094"/>
                  <a:pt x="2649701" y="2506806"/>
                </a:cubicBezTo>
                <a:cubicBezTo>
                  <a:pt x="2649540" y="2499188"/>
                  <a:pt x="2654780" y="2500164"/>
                  <a:pt x="2658134" y="2497949"/>
                </a:cubicBezTo>
                <a:cubicBezTo>
                  <a:pt x="2655758" y="2485902"/>
                  <a:pt x="2644132" y="2492999"/>
                  <a:pt x="2648169" y="2467862"/>
                </a:cubicBezTo>
                <a:cubicBezTo>
                  <a:pt x="2637330" y="2492479"/>
                  <a:pt x="2625834" y="2516088"/>
                  <a:pt x="2620819" y="2549624"/>
                </a:cubicBezTo>
                <a:cubicBezTo>
                  <a:pt x="2605909" y="2544408"/>
                  <a:pt x="2618085" y="2535525"/>
                  <a:pt x="2614895" y="2511238"/>
                </a:cubicBezTo>
                <a:cubicBezTo>
                  <a:pt x="2604022" y="2522758"/>
                  <a:pt x="2601837" y="2529076"/>
                  <a:pt x="2607765" y="2551250"/>
                </a:cubicBezTo>
                <a:cubicBezTo>
                  <a:pt x="2598877" y="2549883"/>
                  <a:pt x="2594187" y="2554734"/>
                  <a:pt x="2595325" y="2568537"/>
                </a:cubicBezTo>
                <a:cubicBezTo>
                  <a:pt x="2581327" y="2574983"/>
                  <a:pt x="2574880" y="2565867"/>
                  <a:pt x="2564492" y="2564699"/>
                </a:cubicBezTo>
                <a:cubicBezTo>
                  <a:pt x="2564427" y="2545193"/>
                  <a:pt x="2579177" y="2560497"/>
                  <a:pt x="2581977" y="2562450"/>
                </a:cubicBezTo>
                <a:cubicBezTo>
                  <a:pt x="2587709" y="2559326"/>
                  <a:pt x="2584777" y="2542522"/>
                  <a:pt x="2585040" y="2530768"/>
                </a:cubicBezTo>
                <a:cubicBezTo>
                  <a:pt x="2567521" y="2560627"/>
                  <a:pt x="2540400" y="2515531"/>
                  <a:pt x="2537761" y="2552487"/>
                </a:cubicBezTo>
                <a:cubicBezTo>
                  <a:pt x="2528254" y="2559683"/>
                  <a:pt x="2522457" y="2518234"/>
                  <a:pt x="2515685" y="2547438"/>
                </a:cubicBezTo>
                <a:cubicBezTo>
                  <a:pt x="2499277" y="2537151"/>
                  <a:pt x="2525356" y="2534450"/>
                  <a:pt x="2518813" y="2515694"/>
                </a:cubicBezTo>
                <a:cubicBezTo>
                  <a:pt x="2523175" y="2523411"/>
                  <a:pt x="2534995" y="2516021"/>
                  <a:pt x="2532811" y="2537444"/>
                </a:cubicBezTo>
                <a:cubicBezTo>
                  <a:pt x="2549677" y="2517290"/>
                  <a:pt x="2582985" y="2522696"/>
                  <a:pt x="2587511" y="2483362"/>
                </a:cubicBezTo>
                <a:cubicBezTo>
                  <a:pt x="2602521" y="2469329"/>
                  <a:pt x="2591224" y="2509476"/>
                  <a:pt x="2601513" y="2505145"/>
                </a:cubicBezTo>
                <a:cubicBezTo>
                  <a:pt x="2606428" y="2503062"/>
                  <a:pt x="2603629" y="2497073"/>
                  <a:pt x="2601219" y="2497332"/>
                </a:cubicBezTo>
                <a:cubicBezTo>
                  <a:pt x="2603140" y="2473596"/>
                  <a:pt x="2610858" y="2503647"/>
                  <a:pt x="2618673" y="2495119"/>
                </a:cubicBezTo>
                <a:cubicBezTo>
                  <a:pt x="2596693" y="2448036"/>
                  <a:pt x="2568628" y="2483362"/>
                  <a:pt x="2548669" y="2496228"/>
                </a:cubicBezTo>
                <a:cubicBezTo>
                  <a:pt x="2556158" y="2476558"/>
                  <a:pt x="2532062" y="2468057"/>
                  <a:pt x="2529068" y="2443837"/>
                </a:cubicBezTo>
                <a:cubicBezTo>
                  <a:pt x="2522980" y="2451522"/>
                  <a:pt x="2515719" y="2457350"/>
                  <a:pt x="2517247" y="2476721"/>
                </a:cubicBezTo>
                <a:cubicBezTo>
                  <a:pt x="2504747" y="2470698"/>
                  <a:pt x="2522751" y="2455166"/>
                  <a:pt x="2511648" y="2446118"/>
                </a:cubicBezTo>
                <a:lnTo>
                  <a:pt x="2511622" y="2446138"/>
                </a:lnTo>
                <a:lnTo>
                  <a:pt x="2518209" y="2432100"/>
                </a:lnTo>
                <a:cubicBezTo>
                  <a:pt x="2523342" y="2415851"/>
                  <a:pt x="2525796" y="2396979"/>
                  <a:pt x="2540889" y="2411212"/>
                </a:cubicBezTo>
                <a:cubicBezTo>
                  <a:pt x="2524966" y="2377284"/>
                  <a:pt x="2494977" y="2422835"/>
                  <a:pt x="2474597" y="2396074"/>
                </a:cubicBezTo>
                <a:cubicBezTo>
                  <a:pt x="2479577" y="2377019"/>
                  <a:pt x="2497582" y="2378064"/>
                  <a:pt x="2508490" y="2368264"/>
                </a:cubicBezTo>
                <a:cubicBezTo>
                  <a:pt x="2495661" y="2369208"/>
                  <a:pt x="2485211" y="2352766"/>
                  <a:pt x="2460042" y="2358855"/>
                </a:cubicBezTo>
                <a:cubicBezTo>
                  <a:pt x="2458640" y="2389722"/>
                  <a:pt x="2468085" y="2398479"/>
                  <a:pt x="2475246" y="2411666"/>
                </a:cubicBezTo>
                <a:cubicBezTo>
                  <a:pt x="2469418" y="2430909"/>
                  <a:pt x="2451578" y="2396722"/>
                  <a:pt x="2463135" y="2436707"/>
                </a:cubicBezTo>
                <a:cubicBezTo>
                  <a:pt x="2443046" y="2433289"/>
                  <a:pt x="2453236" y="2416256"/>
                  <a:pt x="2452586" y="2391089"/>
                </a:cubicBezTo>
                <a:cubicBezTo>
                  <a:pt x="2447117" y="2371587"/>
                  <a:pt x="2427287" y="2390116"/>
                  <a:pt x="2426764" y="2402192"/>
                </a:cubicBezTo>
                <a:cubicBezTo>
                  <a:pt x="2428685" y="2415377"/>
                  <a:pt x="2439952" y="2393306"/>
                  <a:pt x="2444772" y="2415637"/>
                </a:cubicBezTo>
                <a:cubicBezTo>
                  <a:pt x="2440407" y="2440288"/>
                  <a:pt x="2435785" y="2431073"/>
                  <a:pt x="2419603" y="2442370"/>
                </a:cubicBezTo>
                <a:cubicBezTo>
                  <a:pt x="2418365" y="2416746"/>
                  <a:pt x="2400262" y="2426028"/>
                  <a:pt x="2400296" y="2397797"/>
                </a:cubicBezTo>
                <a:cubicBezTo>
                  <a:pt x="2392417" y="2397797"/>
                  <a:pt x="2391504" y="2408542"/>
                  <a:pt x="2383201" y="2407793"/>
                </a:cubicBezTo>
                <a:cubicBezTo>
                  <a:pt x="2387043" y="2382657"/>
                  <a:pt x="2384404" y="2386892"/>
                  <a:pt x="2377308" y="2369372"/>
                </a:cubicBezTo>
                <a:cubicBezTo>
                  <a:pt x="2354224" y="2358529"/>
                  <a:pt x="2333546" y="2419287"/>
                  <a:pt x="2353376" y="2427298"/>
                </a:cubicBezTo>
                <a:cubicBezTo>
                  <a:pt x="2350901" y="2438138"/>
                  <a:pt x="2344584" y="2443023"/>
                  <a:pt x="2336544" y="2445106"/>
                </a:cubicBezTo>
                <a:cubicBezTo>
                  <a:pt x="2339669" y="2437714"/>
                  <a:pt x="2340516" y="2426872"/>
                  <a:pt x="2339669" y="2413393"/>
                </a:cubicBezTo>
                <a:cubicBezTo>
                  <a:pt x="2326549" y="2415766"/>
                  <a:pt x="2314729" y="2465747"/>
                  <a:pt x="2309160" y="2417234"/>
                </a:cubicBezTo>
                <a:cubicBezTo>
                  <a:pt x="2320034" y="2416646"/>
                  <a:pt x="2323162" y="2430095"/>
                  <a:pt x="2330911" y="2414465"/>
                </a:cubicBezTo>
                <a:cubicBezTo>
                  <a:pt x="2328566" y="2399587"/>
                  <a:pt x="2310951" y="2416357"/>
                  <a:pt x="2316585" y="2385039"/>
                </a:cubicBezTo>
                <a:cubicBezTo>
                  <a:pt x="2299459" y="2377055"/>
                  <a:pt x="2291805" y="2398514"/>
                  <a:pt x="2281161" y="2373798"/>
                </a:cubicBezTo>
                <a:cubicBezTo>
                  <a:pt x="2268656" y="2378813"/>
                  <a:pt x="2261915" y="2392816"/>
                  <a:pt x="2260907" y="2415509"/>
                </a:cubicBezTo>
                <a:cubicBezTo>
                  <a:pt x="2265597" y="2438104"/>
                  <a:pt x="2266704" y="2396659"/>
                  <a:pt x="2278033" y="2405544"/>
                </a:cubicBezTo>
                <a:cubicBezTo>
                  <a:pt x="2283276" y="2407141"/>
                  <a:pt x="2266865" y="2436443"/>
                  <a:pt x="2252833" y="2432342"/>
                </a:cubicBezTo>
                <a:cubicBezTo>
                  <a:pt x="2256935" y="2388420"/>
                  <a:pt x="2264944" y="2379302"/>
                  <a:pt x="2262114" y="2337042"/>
                </a:cubicBezTo>
                <a:cubicBezTo>
                  <a:pt x="2282268" y="2351727"/>
                  <a:pt x="2288356" y="2357555"/>
                  <a:pt x="2315023" y="2345964"/>
                </a:cubicBezTo>
                <a:cubicBezTo>
                  <a:pt x="2298970" y="2322062"/>
                  <a:pt x="2261785" y="2328768"/>
                  <a:pt x="2240394" y="2339871"/>
                </a:cubicBezTo>
                <a:cubicBezTo>
                  <a:pt x="2246905" y="2307476"/>
                  <a:pt x="2271586" y="2315653"/>
                  <a:pt x="2283635" y="2326427"/>
                </a:cubicBezTo>
                <a:cubicBezTo>
                  <a:pt x="2297114" y="2309008"/>
                  <a:pt x="2258890" y="2301913"/>
                  <a:pt x="2273052" y="2280874"/>
                </a:cubicBezTo>
                <a:cubicBezTo>
                  <a:pt x="2240168" y="2300512"/>
                  <a:pt x="2219979" y="2278629"/>
                  <a:pt x="2194031" y="2275341"/>
                </a:cubicBezTo>
                <a:cubicBezTo>
                  <a:pt x="2181233" y="2282049"/>
                  <a:pt x="2198881" y="2291424"/>
                  <a:pt x="2195299" y="2306471"/>
                </a:cubicBezTo>
                <a:cubicBezTo>
                  <a:pt x="2181756" y="2312072"/>
                  <a:pt x="2177654" y="2291621"/>
                  <a:pt x="2169186" y="2309723"/>
                </a:cubicBezTo>
                <a:cubicBezTo>
                  <a:pt x="2168209" y="2319394"/>
                  <a:pt x="2182829" y="2335056"/>
                  <a:pt x="2182535" y="2315976"/>
                </a:cubicBezTo>
                <a:cubicBezTo>
                  <a:pt x="2192598" y="2322680"/>
                  <a:pt x="2172933" y="2344138"/>
                  <a:pt x="2161697" y="2342021"/>
                </a:cubicBezTo>
                <a:cubicBezTo>
                  <a:pt x="2160264" y="2354982"/>
                  <a:pt x="2185957" y="2351758"/>
                  <a:pt x="2183513" y="2339252"/>
                </a:cubicBezTo>
                <a:cubicBezTo>
                  <a:pt x="2189211" y="2334566"/>
                  <a:pt x="2181431" y="2382756"/>
                  <a:pt x="2192824" y="2353744"/>
                </a:cubicBezTo>
                <a:cubicBezTo>
                  <a:pt x="2203342" y="2358987"/>
                  <a:pt x="2181656" y="2374452"/>
                  <a:pt x="2190318" y="2401084"/>
                </a:cubicBezTo>
                <a:cubicBezTo>
                  <a:pt x="2187259" y="2379302"/>
                  <a:pt x="2165344" y="2396464"/>
                  <a:pt x="2162968" y="2373278"/>
                </a:cubicBezTo>
                <a:cubicBezTo>
                  <a:pt x="2147729" y="2381876"/>
                  <a:pt x="2163228" y="2392556"/>
                  <a:pt x="2160528" y="2420523"/>
                </a:cubicBezTo>
                <a:cubicBezTo>
                  <a:pt x="2154566" y="2401933"/>
                  <a:pt x="2143563" y="2393761"/>
                  <a:pt x="2124710" y="2401673"/>
                </a:cubicBezTo>
                <a:cubicBezTo>
                  <a:pt x="2128587" y="2378357"/>
                  <a:pt x="2147111" y="2377867"/>
                  <a:pt x="2158313" y="2366053"/>
                </a:cubicBezTo>
                <a:cubicBezTo>
                  <a:pt x="2136367" y="2362178"/>
                  <a:pt x="2123637" y="2380279"/>
                  <a:pt x="2101073" y="2357586"/>
                </a:cubicBezTo>
                <a:cubicBezTo>
                  <a:pt x="2095115" y="2361169"/>
                  <a:pt x="2101302" y="2371522"/>
                  <a:pt x="2106053" y="2372695"/>
                </a:cubicBezTo>
                <a:cubicBezTo>
                  <a:pt x="2092086" y="2406457"/>
                  <a:pt x="2086712" y="2351367"/>
                  <a:pt x="2070595" y="2361493"/>
                </a:cubicBezTo>
                <a:cubicBezTo>
                  <a:pt x="2060405" y="2362961"/>
                  <a:pt x="2073039" y="2382560"/>
                  <a:pt x="2079941" y="2376012"/>
                </a:cubicBezTo>
                <a:cubicBezTo>
                  <a:pt x="2083068" y="2402781"/>
                  <a:pt x="2056467" y="2383537"/>
                  <a:pt x="2054741" y="2402781"/>
                </a:cubicBezTo>
                <a:cubicBezTo>
                  <a:pt x="2040609" y="2391969"/>
                  <a:pt x="2062685" y="2376989"/>
                  <a:pt x="2061902" y="2362666"/>
                </a:cubicBezTo>
                <a:cubicBezTo>
                  <a:pt x="2060798" y="2356412"/>
                  <a:pt x="2057216" y="2355470"/>
                  <a:pt x="2056887" y="2347656"/>
                </a:cubicBezTo>
                <a:cubicBezTo>
                  <a:pt x="2038524" y="2344986"/>
                  <a:pt x="2040804" y="2378977"/>
                  <a:pt x="2030744" y="2351073"/>
                </a:cubicBezTo>
                <a:cubicBezTo>
                  <a:pt x="2034197" y="2410527"/>
                  <a:pt x="1974513" y="2369601"/>
                  <a:pt x="1989362" y="2411048"/>
                </a:cubicBezTo>
                <a:cubicBezTo>
                  <a:pt x="1975654" y="2419711"/>
                  <a:pt x="1979561" y="2392003"/>
                  <a:pt x="1971029" y="2389917"/>
                </a:cubicBezTo>
                <a:cubicBezTo>
                  <a:pt x="1967577" y="2391807"/>
                  <a:pt x="1966992" y="2398255"/>
                  <a:pt x="1962596" y="2398808"/>
                </a:cubicBezTo>
                <a:cubicBezTo>
                  <a:pt x="1963639" y="2407889"/>
                  <a:pt x="1970800" y="2404440"/>
                  <a:pt x="1975979" y="2404962"/>
                </a:cubicBezTo>
                <a:cubicBezTo>
                  <a:pt x="1955889" y="2434816"/>
                  <a:pt x="1936808" y="2390535"/>
                  <a:pt x="1914408" y="2397113"/>
                </a:cubicBezTo>
                <a:cubicBezTo>
                  <a:pt x="1914603" y="2402321"/>
                  <a:pt x="1914798" y="2407564"/>
                  <a:pt x="1915027" y="2412773"/>
                </a:cubicBezTo>
                <a:cubicBezTo>
                  <a:pt x="1924079" y="2430484"/>
                  <a:pt x="1937201" y="2398549"/>
                  <a:pt x="1950157" y="2416191"/>
                </a:cubicBezTo>
                <a:cubicBezTo>
                  <a:pt x="1933164" y="2445725"/>
                  <a:pt x="1956737" y="2420914"/>
                  <a:pt x="1972236" y="2421078"/>
                </a:cubicBezTo>
                <a:cubicBezTo>
                  <a:pt x="1977835" y="2466789"/>
                  <a:pt x="1950126" y="2415603"/>
                  <a:pt x="1951688" y="2455006"/>
                </a:cubicBezTo>
                <a:cubicBezTo>
                  <a:pt x="1926294" y="2434623"/>
                  <a:pt x="1900181" y="2419091"/>
                  <a:pt x="1891974" y="2384254"/>
                </a:cubicBezTo>
                <a:cubicBezTo>
                  <a:pt x="1886180" y="2387479"/>
                  <a:pt x="1889143" y="2404244"/>
                  <a:pt x="1888849" y="2416028"/>
                </a:cubicBezTo>
                <a:cubicBezTo>
                  <a:pt x="1882272" y="2410168"/>
                  <a:pt x="1874622" y="2406197"/>
                  <a:pt x="1874588" y="2386565"/>
                </a:cubicBezTo>
                <a:cubicBezTo>
                  <a:pt x="1880806" y="2386436"/>
                  <a:pt x="1886993" y="2386305"/>
                  <a:pt x="1887318" y="2377087"/>
                </a:cubicBezTo>
                <a:cubicBezTo>
                  <a:pt x="1887027" y="2365596"/>
                  <a:pt x="1865471" y="2381258"/>
                  <a:pt x="1866189" y="2395486"/>
                </a:cubicBezTo>
                <a:cubicBezTo>
                  <a:pt x="1857233" y="2394284"/>
                  <a:pt x="1856809" y="2375524"/>
                  <a:pt x="1847857" y="2374353"/>
                </a:cubicBezTo>
                <a:cubicBezTo>
                  <a:pt x="1842483" y="2392880"/>
                  <a:pt x="1833076" y="2404962"/>
                  <a:pt x="1818585" y="2409356"/>
                </a:cubicBezTo>
                <a:cubicBezTo>
                  <a:pt x="1809079" y="2375134"/>
                  <a:pt x="1833759" y="2393890"/>
                  <a:pt x="1834799" y="2376012"/>
                </a:cubicBezTo>
                <a:cubicBezTo>
                  <a:pt x="1823566" y="2366803"/>
                  <a:pt x="1800807" y="2356644"/>
                  <a:pt x="1795597" y="2380998"/>
                </a:cubicBezTo>
                <a:cubicBezTo>
                  <a:pt x="1759260" y="2315684"/>
                  <a:pt x="1713680" y="2422119"/>
                  <a:pt x="1685807" y="2371554"/>
                </a:cubicBezTo>
                <a:cubicBezTo>
                  <a:pt x="1672489" y="2410233"/>
                  <a:pt x="1651197" y="2398967"/>
                  <a:pt x="1635438" y="2424920"/>
                </a:cubicBezTo>
                <a:cubicBezTo>
                  <a:pt x="1619581" y="2411372"/>
                  <a:pt x="1647519" y="2405512"/>
                  <a:pt x="1647255" y="2392097"/>
                </a:cubicBezTo>
                <a:cubicBezTo>
                  <a:pt x="1643447" y="2369699"/>
                  <a:pt x="1596462" y="2408444"/>
                  <a:pt x="1611541" y="2373115"/>
                </a:cubicBezTo>
                <a:cubicBezTo>
                  <a:pt x="1591352" y="2380311"/>
                  <a:pt x="1562375" y="2410657"/>
                  <a:pt x="1546517" y="2389298"/>
                </a:cubicBezTo>
                <a:cubicBezTo>
                  <a:pt x="1558728" y="2374811"/>
                  <a:pt x="1587380" y="2377968"/>
                  <a:pt x="1580085" y="2353679"/>
                </a:cubicBezTo>
                <a:cubicBezTo>
                  <a:pt x="1580444" y="2329128"/>
                  <a:pt x="1568299" y="2375071"/>
                  <a:pt x="1566706" y="2347491"/>
                </a:cubicBezTo>
                <a:cubicBezTo>
                  <a:pt x="1569765" y="2370970"/>
                  <a:pt x="1545803" y="2368984"/>
                  <a:pt x="1544336" y="2334728"/>
                </a:cubicBezTo>
                <a:cubicBezTo>
                  <a:pt x="1538084" y="2339647"/>
                  <a:pt x="1533818" y="2347656"/>
                  <a:pt x="1527535" y="2352572"/>
                </a:cubicBezTo>
                <a:cubicBezTo>
                  <a:pt x="1554721" y="2362830"/>
                  <a:pt x="1536228" y="2369277"/>
                  <a:pt x="1515455" y="2377610"/>
                </a:cubicBezTo>
                <a:cubicBezTo>
                  <a:pt x="1516108" y="2359247"/>
                  <a:pt x="1513534" y="2347721"/>
                  <a:pt x="1509531" y="2339158"/>
                </a:cubicBezTo>
                <a:cubicBezTo>
                  <a:pt x="1469383" y="2373929"/>
                  <a:pt x="1429303" y="2328216"/>
                  <a:pt x="1383230" y="2355306"/>
                </a:cubicBezTo>
                <a:cubicBezTo>
                  <a:pt x="1390819" y="2339387"/>
                  <a:pt x="1380041" y="2341438"/>
                  <a:pt x="1381668" y="2316300"/>
                </a:cubicBezTo>
                <a:cubicBezTo>
                  <a:pt x="1387497" y="2315619"/>
                  <a:pt x="1393325" y="2314836"/>
                  <a:pt x="1399119" y="2314059"/>
                </a:cubicBezTo>
                <a:cubicBezTo>
                  <a:pt x="1398565" y="2325414"/>
                  <a:pt x="1386228" y="2318451"/>
                  <a:pt x="1386683" y="2331308"/>
                </a:cubicBezTo>
                <a:cubicBezTo>
                  <a:pt x="1404592" y="2349708"/>
                  <a:pt x="1414782" y="2333201"/>
                  <a:pt x="1439202" y="2332450"/>
                </a:cubicBezTo>
                <a:cubicBezTo>
                  <a:pt x="1448873" y="2327890"/>
                  <a:pt x="1437671" y="2291100"/>
                  <a:pt x="1446039" y="2284589"/>
                </a:cubicBezTo>
                <a:cubicBezTo>
                  <a:pt x="1447861" y="2306010"/>
                  <a:pt x="1452421" y="2328216"/>
                  <a:pt x="1470036" y="2336389"/>
                </a:cubicBezTo>
                <a:cubicBezTo>
                  <a:pt x="1489376" y="2307705"/>
                  <a:pt x="1477556" y="2326688"/>
                  <a:pt x="1499601" y="2309103"/>
                </a:cubicBezTo>
                <a:cubicBezTo>
                  <a:pt x="1499891" y="2316854"/>
                  <a:pt x="1500185" y="2324635"/>
                  <a:pt x="1500479" y="2332450"/>
                </a:cubicBezTo>
                <a:cubicBezTo>
                  <a:pt x="1513599" y="2325125"/>
                  <a:pt x="1516692" y="2338408"/>
                  <a:pt x="1526951" y="2336943"/>
                </a:cubicBezTo>
                <a:cubicBezTo>
                  <a:pt x="1540593" y="2333752"/>
                  <a:pt x="1530889" y="2294288"/>
                  <a:pt x="1547201" y="2295072"/>
                </a:cubicBezTo>
                <a:cubicBezTo>
                  <a:pt x="1541762" y="2321377"/>
                  <a:pt x="1549091" y="2317440"/>
                  <a:pt x="1557425" y="2333036"/>
                </a:cubicBezTo>
                <a:cubicBezTo>
                  <a:pt x="1572110" y="2307965"/>
                  <a:pt x="1571816" y="2327142"/>
                  <a:pt x="1592231" y="2328609"/>
                </a:cubicBezTo>
                <a:cubicBezTo>
                  <a:pt x="1596302" y="2349413"/>
                  <a:pt x="1584256" y="2345311"/>
                  <a:pt x="1584840" y="2360843"/>
                </a:cubicBezTo>
                <a:cubicBezTo>
                  <a:pt x="1585913" y="2367028"/>
                  <a:pt x="1589496" y="2368102"/>
                  <a:pt x="1589790" y="2375853"/>
                </a:cubicBezTo>
                <a:cubicBezTo>
                  <a:pt x="1618312" y="2362438"/>
                  <a:pt x="1595878" y="2314805"/>
                  <a:pt x="1631141" y="2315718"/>
                </a:cubicBezTo>
                <a:cubicBezTo>
                  <a:pt x="1632864" y="2296603"/>
                  <a:pt x="1596008" y="2291850"/>
                  <a:pt x="1600664" y="2319685"/>
                </a:cubicBezTo>
                <a:cubicBezTo>
                  <a:pt x="1593013" y="2341045"/>
                  <a:pt x="1598452" y="2297546"/>
                  <a:pt x="1599460" y="2288462"/>
                </a:cubicBezTo>
                <a:cubicBezTo>
                  <a:pt x="1587934" y="2285238"/>
                  <a:pt x="1583927" y="2293573"/>
                  <a:pt x="1587346" y="2313567"/>
                </a:cubicBezTo>
                <a:cubicBezTo>
                  <a:pt x="1571881" y="2274720"/>
                  <a:pt x="1544791" y="2303766"/>
                  <a:pt x="1533234" y="2273353"/>
                </a:cubicBezTo>
                <a:cubicBezTo>
                  <a:pt x="1520210" y="2285500"/>
                  <a:pt x="1542709" y="2307022"/>
                  <a:pt x="1530728" y="2320757"/>
                </a:cubicBezTo>
                <a:cubicBezTo>
                  <a:pt x="1521936" y="2316430"/>
                  <a:pt x="1518323" y="2301391"/>
                  <a:pt x="1516139" y="2283417"/>
                </a:cubicBezTo>
                <a:cubicBezTo>
                  <a:pt x="1496312" y="2286833"/>
                  <a:pt x="1475604" y="2288756"/>
                  <a:pt x="1469188" y="2312822"/>
                </a:cubicBezTo>
                <a:cubicBezTo>
                  <a:pt x="1455514" y="2306957"/>
                  <a:pt x="1470066" y="2286379"/>
                  <a:pt x="1472281" y="2281168"/>
                </a:cubicBezTo>
                <a:cubicBezTo>
                  <a:pt x="1467985" y="2256682"/>
                  <a:pt x="1440405" y="2293475"/>
                  <a:pt x="1441513" y="2277326"/>
                </a:cubicBezTo>
                <a:cubicBezTo>
                  <a:pt x="1437637" y="2302951"/>
                  <a:pt x="1421813" y="2307118"/>
                  <a:pt x="1394238" y="2298982"/>
                </a:cubicBezTo>
                <a:cubicBezTo>
                  <a:pt x="1394986" y="2290416"/>
                  <a:pt x="1402671" y="2292597"/>
                  <a:pt x="1402312" y="2282244"/>
                </a:cubicBezTo>
                <a:cubicBezTo>
                  <a:pt x="1376913" y="2269057"/>
                  <a:pt x="1337257" y="2239332"/>
                  <a:pt x="1319578" y="2292956"/>
                </a:cubicBezTo>
                <a:cubicBezTo>
                  <a:pt x="1313490" y="2280027"/>
                  <a:pt x="1304079" y="2274296"/>
                  <a:pt x="1304633" y="2247732"/>
                </a:cubicBezTo>
                <a:cubicBezTo>
                  <a:pt x="1288550" y="2252740"/>
                  <a:pt x="1274972" y="2252740"/>
                  <a:pt x="1273212" y="2228259"/>
                </a:cubicBezTo>
                <a:cubicBezTo>
                  <a:pt x="1269793" y="2230182"/>
                  <a:pt x="1269209" y="2236632"/>
                  <a:pt x="1264843" y="2237217"/>
                </a:cubicBezTo>
                <a:cubicBezTo>
                  <a:pt x="1267578" y="2273581"/>
                  <a:pt x="1296948" y="2255215"/>
                  <a:pt x="1297796" y="2295625"/>
                </a:cubicBezTo>
                <a:cubicBezTo>
                  <a:pt x="1251170" y="2270066"/>
                  <a:pt x="1215158" y="2245970"/>
                  <a:pt x="1160947" y="2266124"/>
                </a:cubicBezTo>
                <a:cubicBezTo>
                  <a:pt x="1159221" y="2253655"/>
                  <a:pt x="1164495" y="2252191"/>
                  <a:pt x="1164365" y="2242163"/>
                </a:cubicBezTo>
                <a:cubicBezTo>
                  <a:pt x="1158667" y="2252124"/>
                  <a:pt x="1124774" y="2282178"/>
                  <a:pt x="1120802" y="2247732"/>
                </a:cubicBezTo>
                <a:cubicBezTo>
                  <a:pt x="1137210" y="2269578"/>
                  <a:pt x="1140174" y="2226337"/>
                  <a:pt x="1155607" y="2243301"/>
                </a:cubicBezTo>
                <a:cubicBezTo>
                  <a:pt x="1152384" y="2227542"/>
                  <a:pt x="1147728" y="2214586"/>
                  <a:pt x="1132944" y="2222658"/>
                </a:cubicBezTo>
                <a:cubicBezTo>
                  <a:pt x="1130732" y="2159589"/>
                  <a:pt x="1164170" y="2210483"/>
                  <a:pt x="1168371" y="2233763"/>
                </a:cubicBezTo>
                <a:cubicBezTo>
                  <a:pt x="1194939" y="2225327"/>
                  <a:pt x="1191486" y="2221715"/>
                  <a:pt x="1207248" y="2220969"/>
                </a:cubicBezTo>
                <a:cubicBezTo>
                  <a:pt x="1200182" y="2193550"/>
                  <a:pt x="1180841" y="2191205"/>
                  <a:pt x="1170258" y="2170826"/>
                </a:cubicBezTo>
                <a:cubicBezTo>
                  <a:pt x="1167493" y="2202084"/>
                  <a:pt x="1129560" y="2169424"/>
                  <a:pt x="1105888" y="2202667"/>
                </a:cubicBezTo>
                <a:cubicBezTo>
                  <a:pt x="1094231" y="2181699"/>
                  <a:pt x="1139165" y="2186324"/>
                  <a:pt x="1134509" y="2152002"/>
                </a:cubicBezTo>
                <a:cubicBezTo>
                  <a:pt x="1133597" y="2130123"/>
                  <a:pt x="1123373" y="2172028"/>
                  <a:pt x="1125198" y="2137483"/>
                </a:cubicBezTo>
                <a:cubicBezTo>
                  <a:pt x="1135843" y="2130479"/>
                  <a:pt x="1151864" y="2128852"/>
                  <a:pt x="1160003" y="2133019"/>
                </a:cubicBezTo>
                <a:cubicBezTo>
                  <a:pt x="1162184" y="2169488"/>
                  <a:pt x="1142225" y="2131458"/>
                  <a:pt x="1138905" y="2151354"/>
                </a:cubicBezTo>
                <a:cubicBezTo>
                  <a:pt x="1155867" y="2186486"/>
                  <a:pt x="1187938" y="2133997"/>
                  <a:pt x="1200736" y="2167013"/>
                </a:cubicBezTo>
                <a:cubicBezTo>
                  <a:pt x="1191619" y="2149169"/>
                  <a:pt x="1220043" y="2142821"/>
                  <a:pt x="1225317" y="2124752"/>
                </a:cubicBezTo>
                <a:cubicBezTo>
                  <a:pt x="1233132" y="2139273"/>
                  <a:pt x="1225317" y="2134711"/>
                  <a:pt x="1226555" y="2155880"/>
                </a:cubicBezTo>
                <a:cubicBezTo>
                  <a:pt x="1240197" y="2159983"/>
                  <a:pt x="1230787" y="2128329"/>
                  <a:pt x="1247718" y="2137483"/>
                </a:cubicBezTo>
                <a:cubicBezTo>
                  <a:pt x="1247068" y="2156040"/>
                  <a:pt x="1233132" y="2153958"/>
                  <a:pt x="1236191" y="2178117"/>
                </a:cubicBezTo>
                <a:cubicBezTo>
                  <a:pt x="1228021" y="2178117"/>
                  <a:pt x="1221441" y="2174892"/>
                  <a:pt x="1218153" y="2164733"/>
                </a:cubicBezTo>
                <a:cubicBezTo>
                  <a:pt x="1209330" y="2168090"/>
                  <a:pt x="1210273" y="2186650"/>
                  <a:pt x="1206335" y="2197687"/>
                </a:cubicBezTo>
                <a:cubicBezTo>
                  <a:pt x="1223297" y="2233342"/>
                  <a:pt x="1255662" y="2190845"/>
                  <a:pt x="1267288" y="2189838"/>
                </a:cubicBezTo>
                <a:cubicBezTo>
                  <a:pt x="1265527" y="2179418"/>
                  <a:pt x="1256151" y="2184793"/>
                  <a:pt x="1249608" y="2184303"/>
                </a:cubicBezTo>
                <a:cubicBezTo>
                  <a:pt x="1270282" y="2131424"/>
                  <a:pt x="1298022" y="2175317"/>
                  <a:pt x="1320490" y="2206511"/>
                </a:cubicBezTo>
                <a:cubicBezTo>
                  <a:pt x="1332732" y="2203548"/>
                  <a:pt x="1324428" y="2168804"/>
                  <a:pt x="1341035" y="2172549"/>
                </a:cubicBezTo>
                <a:cubicBezTo>
                  <a:pt x="1341619" y="2188047"/>
                  <a:pt x="1329573" y="2183945"/>
                  <a:pt x="1333545" y="2204884"/>
                </a:cubicBezTo>
                <a:cubicBezTo>
                  <a:pt x="1371543" y="2179973"/>
                  <a:pt x="1425625" y="2139565"/>
                  <a:pt x="1467007" y="2148617"/>
                </a:cubicBezTo>
                <a:cubicBezTo>
                  <a:pt x="1465185" y="2124229"/>
                  <a:pt x="1443140" y="2141617"/>
                  <a:pt x="1443663" y="2112478"/>
                </a:cubicBezTo>
                <a:cubicBezTo>
                  <a:pt x="1456557" y="2119574"/>
                  <a:pt x="1473389" y="2118596"/>
                  <a:pt x="1475635" y="2147576"/>
                </a:cubicBezTo>
                <a:cubicBezTo>
                  <a:pt x="1502626" y="2135918"/>
                  <a:pt x="1541667" y="2200063"/>
                  <a:pt x="1571786" y="2143115"/>
                </a:cubicBezTo>
                <a:cubicBezTo>
                  <a:pt x="1570285" y="2159754"/>
                  <a:pt x="1586177" y="2155096"/>
                  <a:pt x="1594805" y="2171509"/>
                </a:cubicBezTo>
                <a:cubicBezTo>
                  <a:pt x="1606263" y="2162683"/>
                  <a:pt x="1601252" y="2135396"/>
                  <a:pt x="1611930" y="2161446"/>
                </a:cubicBezTo>
                <a:cubicBezTo>
                  <a:pt x="1622544" y="2154672"/>
                  <a:pt x="1603009" y="2141748"/>
                  <a:pt x="1606003" y="2123090"/>
                </a:cubicBezTo>
                <a:cubicBezTo>
                  <a:pt x="1620787" y="2120680"/>
                  <a:pt x="1614275" y="2162262"/>
                  <a:pt x="1629285" y="2159199"/>
                </a:cubicBezTo>
                <a:cubicBezTo>
                  <a:pt x="1635862" y="2154281"/>
                  <a:pt x="1629285" y="2151059"/>
                  <a:pt x="1624629" y="2152068"/>
                </a:cubicBezTo>
                <a:cubicBezTo>
                  <a:pt x="1639704" y="2124652"/>
                  <a:pt x="1704529" y="2191468"/>
                  <a:pt x="1715796" y="2132660"/>
                </a:cubicBezTo>
                <a:cubicBezTo>
                  <a:pt x="1720941" y="2133085"/>
                  <a:pt x="1720028" y="2146402"/>
                  <a:pt x="1721037" y="2155391"/>
                </a:cubicBezTo>
                <a:cubicBezTo>
                  <a:pt x="1733247" y="2144027"/>
                  <a:pt x="1755616" y="2160535"/>
                  <a:pt x="1773915" y="2164343"/>
                </a:cubicBezTo>
                <a:cubicBezTo>
                  <a:pt x="1789348" y="2161479"/>
                  <a:pt x="1763626" y="2139728"/>
                  <a:pt x="1777333" y="2140379"/>
                </a:cubicBezTo>
                <a:cubicBezTo>
                  <a:pt x="1796900" y="2154902"/>
                  <a:pt x="1855476" y="2182448"/>
                  <a:pt x="1858864" y="2098672"/>
                </a:cubicBezTo>
                <a:cubicBezTo>
                  <a:pt x="1874622" y="2103328"/>
                  <a:pt x="1860132" y="2117752"/>
                  <a:pt x="1865082" y="2144841"/>
                </a:cubicBezTo>
                <a:cubicBezTo>
                  <a:pt x="1866514" y="2153210"/>
                  <a:pt x="1873938" y="2149039"/>
                  <a:pt x="1874424" y="2159363"/>
                </a:cubicBezTo>
                <a:cubicBezTo>
                  <a:pt x="1883869" y="2159493"/>
                  <a:pt x="1875272" y="2131488"/>
                  <a:pt x="1877193" y="2119833"/>
                </a:cubicBezTo>
                <a:cubicBezTo>
                  <a:pt x="1904478" y="2113387"/>
                  <a:pt x="1925641" y="2098442"/>
                  <a:pt x="1935701" y="2049675"/>
                </a:cubicBezTo>
                <a:cubicBezTo>
                  <a:pt x="1932218" y="2042798"/>
                  <a:pt x="1927271" y="2038827"/>
                  <a:pt x="1921993" y="2035800"/>
                </a:cubicBezTo>
                <a:cubicBezTo>
                  <a:pt x="1916165" y="2038959"/>
                  <a:pt x="1919194" y="2055792"/>
                  <a:pt x="1918869" y="2067578"/>
                </a:cubicBezTo>
                <a:cubicBezTo>
                  <a:pt x="1911379" y="2044690"/>
                  <a:pt x="1905616" y="2064875"/>
                  <a:pt x="1896469" y="2054651"/>
                </a:cubicBezTo>
                <a:cubicBezTo>
                  <a:pt x="1892073" y="2066503"/>
                  <a:pt x="1892527" y="2074350"/>
                  <a:pt x="1901774" y="2077511"/>
                </a:cubicBezTo>
                <a:cubicBezTo>
                  <a:pt x="1894124" y="2096427"/>
                  <a:pt x="1886538" y="2115178"/>
                  <a:pt x="1872243" y="2104794"/>
                </a:cubicBezTo>
                <a:cubicBezTo>
                  <a:pt x="1883021" y="2091935"/>
                  <a:pt x="1894418" y="2085161"/>
                  <a:pt x="1883445" y="2056347"/>
                </a:cubicBezTo>
                <a:cubicBezTo>
                  <a:pt x="1896988" y="2055468"/>
                  <a:pt x="1903859" y="2044201"/>
                  <a:pt x="1913301" y="2036972"/>
                </a:cubicBezTo>
                <a:cubicBezTo>
                  <a:pt x="1912063" y="2017078"/>
                  <a:pt x="1898096" y="2023327"/>
                  <a:pt x="1886603" y="2024632"/>
                </a:cubicBezTo>
                <a:cubicBezTo>
                  <a:pt x="1904543" y="2003987"/>
                  <a:pt x="1883640" y="2001285"/>
                  <a:pt x="1880317" y="1978526"/>
                </a:cubicBezTo>
                <a:cubicBezTo>
                  <a:pt x="1871464" y="2004152"/>
                  <a:pt x="1879832" y="1997866"/>
                  <a:pt x="1863256" y="1988400"/>
                </a:cubicBezTo>
                <a:cubicBezTo>
                  <a:pt x="1865731" y="2017143"/>
                  <a:pt x="1882956" y="2015253"/>
                  <a:pt x="1891259" y="2031891"/>
                </a:cubicBezTo>
                <a:cubicBezTo>
                  <a:pt x="1887417" y="2045375"/>
                  <a:pt x="1873121" y="2042703"/>
                  <a:pt x="1865765" y="2050845"/>
                </a:cubicBezTo>
                <a:cubicBezTo>
                  <a:pt x="1867881" y="2029485"/>
                  <a:pt x="1856160" y="2036879"/>
                  <a:pt x="1851764" y="2029061"/>
                </a:cubicBezTo>
                <a:cubicBezTo>
                  <a:pt x="1854239" y="2020823"/>
                  <a:pt x="1861465" y="2019748"/>
                  <a:pt x="1859544" y="2004540"/>
                </a:cubicBezTo>
                <a:cubicBezTo>
                  <a:pt x="1851374" y="1987745"/>
                  <a:pt x="1826205" y="2005907"/>
                  <a:pt x="1811325" y="2002850"/>
                </a:cubicBezTo>
                <a:cubicBezTo>
                  <a:pt x="1812497" y="1992496"/>
                  <a:pt x="1818486" y="1989631"/>
                  <a:pt x="1819139" y="1978462"/>
                </a:cubicBezTo>
                <a:cubicBezTo>
                  <a:pt x="1799214" y="1997607"/>
                  <a:pt x="1785147" y="1971627"/>
                  <a:pt x="1785537" y="2014051"/>
                </a:cubicBezTo>
                <a:cubicBezTo>
                  <a:pt x="1776779" y="2004086"/>
                  <a:pt x="1771864" y="1986114"/>
                  <a:pt x="1758187" y="1986280"/>
                </a:cubicBezTo>
                <a:cubicBezTo>
                  <a:pt x="1751839" y="1990445"/>
                  <a:pt x="1760272" y="1996041"/>
                  <a:pt x="1759130" y="2009591"/>
                </a:cubicBezTo>
                <a:cubicBezTo>
                  <a:pt x="1748875" y="1996927"/>
                  <a:pt x="1737674" y="1986374"/>
                  <a:pt x="1731131" y="1966152"/>
                </a:cubicBezTo>
                <a:cubicBezTo>
                  <a:pt x="1718886" y="1978786"/>
                  <a:pt x="1686785" y="2030948"/>
                  <a:pt x="1670763" y="1989597"/>
                </a:cubicBezTo>
                <a:cubicBezTo>
                  <a:pt x="1661226" y="1989400"/>
                  <a:pt x="1657189" y="1997674"/>
                  <a:pt x="1658652" y="2014605"/>
                </a:cubicBezTo>
                <a:cubicBezTo>
                  <a:pt x="1645598" y="1998227"/>
                  <a:pt x="1633288" y="2005159"/>
                  <a:pt x="1605808" y="2005714"/>
                </a:cubicBezTo>
                <a:cubicBezTo>
                  <a:pt x="1601706" y="1974980"/>
                  <a:pt x="1621437" y="1981261"/>
                  <a:pt x="1635308" y="1978399"/>
                </a:cubicBezTo>
                <a:cubicBezTo>
                  <a:pt x="1628731" y="1949386"/>
                  <a:pt x="1617530" y="1982009"/>
                  <a:pt x="1604280" y="1966741"/>
                </a:cubicBezTo>
                <a:cubicBezTo>
                  <a:pt x="1598872" y="1965081"/>
                  <a:pt x="1590149" y="1991167"/>
                  <a:pt x="1600793" y="1990703"/>
                </a:cubicBezTo>
                <a:cubicBezTo>
                  <a:pt x="1593923" y="2009686"/>
                  <a:pt x="1571587" y="1989730"/>
                  <a:pt x="1573443" y="1962768"/>
                </a:cubicBezTo>
                <a:cubicBezTo>
                  <a:pt x="1552410" y="1965210"/>
                  <a:pt x="1535514" y="1949158"/>
                  <a:pt x="1521512" y="1977224"/>
                </a:cubicBezTo>
                <a:cubicBezTo>
                  <a:pt x="1521058" y="1998227"/>
                  <a:pt x="1537595" y="1954368"/>
                  <a:pt x="1535185" y="1991195"/>
                </a:cubicBezTo>
                <a:cubicBezTo>
                  <a:pt x="1517215" y="2005323"/>
                  <a:pt x="1506242" y="1976835"/>
                  <a:pt x="1486673" y="1981715"/>
                </a:cubicBezTo>
                <a:cubicBezTo>
                  <a:pt x="1480390" y="1985886"/>
                  <a:pt x="1488823" y="1991555"/>
                  <a:pt x="1487650" y="2005062"/>
                </a:cubicBezTo>
                <a:cubicBezTo>
                  <a:pt x="1429798" y="1973441"/>
                  <a:pt x="1375044" y="1998517"/>
                  <a:pt x="1321143" y="1991511"/>
                </a:cubicBezTo>
                <a:lnTo>
                  <a:pt x="1292604" y="1980352"/>
                </a:lnTo>
                <a:lnTo>
                  <a:pt x="1289884" y="1983376"/>
                </a:lnTo>
                <a:lnTo>
                  <a:pt x="1289542" y="1979156"/>
                </a:lnTo>
                <a:lnTo>
                  <a:pt x="1292604" y="1980351"/>
                </a:lnTo>
                <a:lnTo>
                  <a:pt x="1302438" y="1969418"/>
                </a:lnTo>
                <a:cubicBezTo>
                  <a:pt x="1306619" y="1965528"/>
                  <a:pt x="1310916" y="1964429"/>
                  <a:pt x="1315701" y="1972210"/>
                </a:cubicBezTo>
                <a:cubicBezTo>
                  <a:pt x="1303330" y="1940010"/>
                  <a:pt x="1323516" y="1961561"/>
                  <a:pt x="1322801" y="1932096"/>
                </a:cubicBezTo>
                <a:cubicBezTo>
                  <a:pt x="1330581" y="1932975"/>
                  <a:pt x="1333316" y="1944306"/>
                  <a:pt x="1332796" y="1962180"/>
                </a:cubicBezTo>
                <a:cubicBezTo>
                  <a:pt x="1347222" y="1936591"/>
                  <a:pt x="1353829" y="1981132"/>
                  <a:pt x="1372582" y="1972765"/>
                </a:cubicBezTo>
                <a:cubicBezTo>
                  <a:pt x="1382841" y="1969150"/>
                  <a:pt x="1366918" y="1952252"/>
                  <a:pt x="1362946" y="1950524"/>
                </a:cubicBezTo>
                <a:cubicBezTo>
                  <a:pt x="1367862" y="1932975"/>
                  <a:pt x="1380790" y="1960194"/>
                  <a:pt x="1384109" y="1932096"/>
                </a:cubicBezTo>
                <a:cubicBezTo>
                  <a:pt x="1419632" y="1940593"/>
                  <a:pt x="1442426" y="1966187"/>
                  <a:pt x="1475539" y="1920408"/>
                </a:cubicBezTo>
                <a:cubicBezTo>
                  <a:pt x="1475929" y="1930793"/>
                  <a:pt x="1476353" y="1941248"/>
                  <a:pt x="1476776" y="1951698"/>
                </a:cubicBezTo>
                <a:cubicBezTo>
                  <a:pt x="1484457" y="1936037"/>
                  <a:pt x="1487650" y="1949355"/>
                  <a:pt x="1498558" y="1948831"/>
                </a:cubicBezTo>
                <a:cubicBezTo>
                  <a:pt x="1507121" y="1941214"/>
                  <a:pt x="1486967" y="1922783"/>
                  <a:pt x="1483938" y="1911485"/>
                </a:cubicBezTo>
                <a:cubicBezTo>
                  <a:pt x="1492012" y="1902175"/>
                  <a:pt x="1501163" y="1894325"/>
                  <a:pt x="1495140" y="1863068"/>
                </a:cubicBezTo>
                <a:cubicBezTo>
                  <a:pt x="1504222" y="1860044"/>
                  <a:pt x="1521153" y="1905983"/>
                  <a:pt x="1521611" y="1867530"/>
                </a:cubicBezTo>
                <a:cubicBezTo>
                  <a:pt x="1534632" y="1876811"/>
                  <a:pt x="1521871" y="1906114"/>
                  <a:pt x="1519071" y="1914840"/>
                </a:cubicBezTo>
                <a:cubicBezTo>
                  <a:pt x="1537530" y="1934766"/>
                  <a:pt x="1544336" y="1911191"/>
                  <a:pt x="1552345" y="1871372"/>
                </a:cubicBezTo>
                <a:cubicBezTo>
                  <a:pt x="1559216" y="1869942"/>
                  <a:pt x="1569112" y="1873064"/>
                  <a:pt x="1569471" y="1861477"/>
                </a:cubicBezTo>
                <a:cubicBezTo>
                  <a:pt x="1583798" y="1868443"/>
                  <a:pt x="1566152" y="1884200"/>
                  <a:pt x="1557001" y="1878698"/>
                </a:cubicBezTo>
                <a:cubicBezTo>
                  <a:pt x="1540265" y="1951306"/>
                  <a:pt x="1605808" y="1945219"/>
                  <a:pt x="1614566" y="1894782"/>
                </a:cubicBezTo>
                <a:cubicBezTo>
                  <a:pt x="1632799" y="1894425"/>
                  <a:pt x="1607893" y="1934735"/>
                  <a:pt x="1633223" y="1923857"/>
                </a:cubicBezTo>
                <a:cubicBezTo>
                  <a:pt x="1632898" y="1933041"/>
                  <a:pt x="1625573" y="1931412"/>
                  <a:pt x="1620459" y="1933303"/>
                </a:cubicBezTo>
                <a:cubicBezTo>
                  <a:pt x="1633353" y="1962246"/>
                  <a:pt x="1643772" y="1903801"/>
                  <a:pt x="1655299" y="1928807"/>
                </a:cubicBezTo>
                <a:cubicBezTo>
                  <a:pt x="1661616" y="1921188"/>
                  <a:pt x="1653637" y="1917216"/>
                  <a:pt x="1658392" y="1897059"/>
                </a:cubicBezTo>
                <a:cubicBezTo>
                  <a:pt x="1681804" y="1917380"/>
                  <a:pt x="1687305" y="1883257"/>
                  <a:pt x="1706939" y="1906506"/>
                </a:cubicBezTo>
                <a:cubicBezTo>
                  <a:pt x="1705083" y="1872186"/>
                  <a:pt x="1724489" y="1898363"/>
                  <a:pt x="1735817" y="1863657"/>
                </a:cubicBezTo>
                <a:cubicBezTo>
                  <a:pt x="1745163" y="1880522"/>
                  <a:pt x="1735069" y="1872451"/>
                  <a:pt x="1732368" y="1887552"/>
                </a:cubicBezTo>
                <a:cubicBezTo>
                  <a:pt x="1740962" y="1905103"/>
                  <a:pt x="1765123" y="1885143"/>
                  <a:pt x="1761964" y="1860305"/>
                </a:cubicBezTo>
                <a:cubicBezTo>
                  <a:pt x="1780652" y="1863068"/>
                  <a:pt x="1766035" y="1882246"/>
                  <a:pt x="1780622" y="1889279"/>
                </a:cubicBezTo>
                <a:cubicBezTo>
                  <a:pt x="1799768" y="1880618"/>
                  <a:pt x="1787947" y="1857080"/>
                  <a:pt x="1806440" y="1878112"/>
                </a:cubicBezTo>
                <a:cubicBezTo>
                  <a:pt x="1821939" y="1853629"/>
                  <a:pt x="1796250" y="1843664"/>
                  <a:pt x="1795566" y="1824716"/>
                </a:cubicBezTo>
                <a:cubicBezTo>
                  <a:pt x="1808395" y="1813191"/>
                  <a:pt x="1812203" y="1816578"/>
                  <a:pt x="1822004" y="1829178"/>
                </a:cubicBezTo>
                <a:cubicBezTo>
                  <a:pt x="1825227" y="1809903"/>
                  <a:pt x="1843655" y="1813973"/>
                  <a:pt x="1846879" y="1794631"/>
                </a:cubicBezTo>
                <a:cubicBezTo>
                  <a:pt x="1844992" y="1774703"/>
                  <a:pt x="1839813" y="1806287"/>
                  <a:pt x="1829459" y="1796842"/>
                </a:cubicBezTo>
                <a:cubicBezTo>
                  <a:pt x="1834443" y="1754875"/>
                  <a:pt x="1834768" y="1781020"/>
                  <a:pt x="1823241" y="1750607"/>
                </a:cubicBezTo>
                <a:cubicBezTo>
                  <a:pt x="1848995" y="1761581"/>
                  <a:pt x="1864982" y="1752593"/>
                  <a:pt x="1881719" y="1790137"/>
                </a:cubicBezTo>
                <a:cubicBezTo>
                  <a:pt x="1898550" y="1756536"/>
                  <a:pt x="1922516" y="1742341"/>
                  <a:pt x="1945146" y="1735112"/>
                </a:cubicBezTo>
                <a:cubicBezTo>
                  <a:pt x="1935834" y="1780205"/>
                  <a:pt x="1891194" y="1750932"/>
                  <a:pt x="1899432" y="1795803"/>
                </a:cubicBezTo>
                <a:cubicBezTo>
                  <a:pt x="1914179" y="1813156"/>
                  <a:pt x="1933978" y="1820125"/>
                  <a:pt x="1937068" y="1861507"/>
                </a:cubicBezTo>
                <a:cubicBezTo>
                  <a:pt x="1917372" y="1860595"/>
                  <a:pt x="1906365" y="1820351"/>
                  <a:pt x="1874229" y="1822471"/>
                </a:cubicBezTo>
                <a:cubicBezTo>
                  <a:pt x="1881394" y="1844383"/>
                  <a:pt x="1901938" y="1838424"/>
                  <a:pt x="1910600" y="1857015"/>
                </a:cubicBezTo>
                <a:cubicBezTo>
                  <a:pt x="1890770" y="1871698"/>
                  <a:pt x="1847402" y="1829732"/>
                  <a:pt x="1818879" y="1860987"/>
                </a:cubicBezTo>
                <a:cubicBezTo>
                  <a:pt x="1824349" y="1872610"/>
                  <a:pt x="1843297" y="1899699"/>
                  <a:pt x="1830112" y="1922134"/>
                </a:cubicBezTo>
                <a:cubicBezTo>
                  <a:pt x="1843396" y="1948213"/>
                  <a:pt x="1864234" y="1924641"/>
                  <a:pt x="1891355" y="1922134"/>
                </a:cubicBezTo>
                <a:cubicBezTo>
                  <a:pt x="1891324" y="1908197"/>
                  <a:pt x="1885397" y="1906472"/>
                  <a:pt x="1885756" y="1891525"/>
                </a:cubicBezTo>
                <a:cubicBezTo>
                  <a:pt x="1897316" y="1892113"/>
                  <a:pt x="1900670" y="1905788"/>
                  <a:pt x="1898195" y="1874270"/>
                </a:cubicBezTo>
                <a:cubicBezTo>
                  <a:pt x="1904314" y="1886968"/>
                  <a:pt x="1913365" y="1893642"/>
                  <a:pt x="1925251" y="1894359"/>
                </a:cubicBezTo>
                <a:cubicBezTo>
                  <a:pt x="1930363" y="1893659"/>
                  <a:pt x="1929753" y="1888399"/>
                  <a:pt x="1927001" y="1884132"/>
                </a:cubicBezTo>
                <a:lnTo>
                  <a:pt x="1924071" y="1881376"/>
                </a:lnTo>
                <a:lnTo>
                  <a:pt x="1963344" y="1888774"/>
                </a:lnTo>
                <a:cubicBezTo>
                  <a:pt x="1980283" y="1890436"/>
                  <a:pt x="1998981" y="1890813"/>
                  <a:pt x="2021333" y="1889997"/>
                </a:cubicBezTo>
                <a:cubicBezTo>
                  <a:pt x="2026023" y="1887324"/>
                  <a:pt x="2023709" y="1873977"/>
                  <a:pt x="2029442" y="1873163"/>
                </a:cubicBezTo>
                <a:cubicBezTo>
                  <a:pt x="2025306" y="1862090"/>
                  <a:pt x="2017850" y="1857830"/>
                  <a:pt x="2007072" y="1860399"/>
                </a:cubicBezTo>
                <a:cubicBezTo>
                  <a:pt x="2027521" y="1847770"/>
                  <a:pt x="2013683" y="1824976"/>
                  <a:pt x="1996817" y="1822566"/>
                </a:cubicBezTo>
                <a:cubicBezTo>
                  <a:pt x="1991738" y="1837381"/>
                  <a:pt x="2001309" y="1859945"/>
                  <a:pt x="1985615" y="1870949"/>
                </a:cubicBezTo>
                <a:cubicBezTo>
                  <a:pt x="1976823" y="1861735"/>
                  <a:pt x="1989232" y="1835754"/>
                  <a:pt x="1979038" y="1816933"/>
                </a:cubicBezTo>
                <a:cubicBezTo>
                  <a:pt x="1965102" y="1824292"/>
                  <a:pt x="1972691" y="1853465"/>
                  <a:pt x="1967577" y="1857569"/>
                </a:cubicBezTo>
                <a:cubicBezTo>
                  <a:pt x="1942831" y="1837414"/>
                  <a:pt x="1963704" y="1783234"/>
                  <a:pt x="1930266" y="1799609"/>
                </a:cubicBezTo>
                <a:cubicBezTo>
                  <a:pt x="1924957" y="1772031"/>
                  <a:pt x="1946937" y="1786716"/>
                  <a:pt x="1955760" y="1780694"/>
                </a:cubicBezTo>
                <a:cubicBezTo>
                  <a:pt x="1959373" y="1787207"/>
                  <a:pt x="1961130" y="1797724"/>
                  <a:pt x="1961328" y="1811370"/>
                </a:cubicBezTo>
                <a:cubicBezTo>
                  <a:pt x="2001897" y="1822114"/>
                  <a:pt x="1991119" y="1729250"/>
                  <a:pt x="1950420" y="1757901"/>
                </a:cubicBezTo>
                <a:cubicBezTo>
                  <a:pt x="1952830" y="1750638"/>
                  <a:pt x="1955172" y="1743316"/>
                  <a:pt x="1949801" y="1742341"/>
                </a:cubicBezTo>
                <a:cubicBezTo>
                  <a:pt x="1950680" y="1735631"/>
                  <a:pt x="1985550" y="1729838"/>
                  <a:pt x="1985256" y="1753506"/>
                </a:cubicBezTo>
                <a:cubicBezTo>
                  <a:pt x="1996882" y="1744879"/>
                  <a:pt x="1976434" y="1727134"/>
                  <a:pt x="1988059" y="1713950"/>
                </a:cubicBezTo>
                <a:cubicBezTo>
                  <a:pt x="1955271" y="1728242"/>
                  <a:pt x="1946185" y="1693602"/>
                  <a:pt x="1913400" y="1707829"/>
                </a:cubicBezTo>
                <a:cubicBezTo>
                  <a:pt x="1915222" y="1723687"/>
                  <a:pt x="1892856" y="1738205"/>
                  <a:pt x="1901579" y="1740680"/>
                </a:cubicBezTo>
                <a:cubicBezTo>
                  <a:pt x="1878789" y="1741234"/>
                  <a:pt x="1852772" y="1731371"/>
                  <a:pt x="1826954" y="1734528"/>
                </a:cubicBezTo>
                <a:cubicBezTo>
                  <a:pt x="1841998" y="1720004"/>
                  <a:pt x="1846684" y="1711280"/>
                  <a:pt x="1833759" y="1686697"/>
                </a:cubicBezTo>
                <a:cubicBezTo>
                  <a:pt x="1847238" y="1681259"/>
                  <a:pt x="1855247" y="1693666"/>
                  <a:pt x="1847757" y="1708448"/>
                </a:cubicBezTo>
                <a:cubicBezTo>
                  <a:pt x="1858471" y="1696757"/>
                  <a:pt x="1874848" y="1697996"/>
                  <a:pt x="1865796" y="1721798"/>
                </a:cubicBezTo>
                <a:cubicBezTo>
                  <a:pt x="1880057" y="1726876"/>
                  <a:pt x="1870780" y="1695357"/>
                  <a:pt x="1882303" y="1696172"/>
                </a:cubicBezTo>
                <a:cubicBezTo>
                  <a:pt x="1880775" y="1673964"/>
                  <a:pt x="1852642" y="1706721"/>
                  <a:pt x="1851179" y="1684419"/>
                </a:cubicBezTo>
                <a:cubicBezTo>
                  <a:pt x="1845836" y="1656742"/>
                  <a:pt x="1869607" y="1674095"/>
                  <a:pt x="1871983" y="1658308"/>
                </a:cubicBezTo>
                <a:cubicBezTo>
                  <a:pt x="1872602" y="1640071"/>
                  <a:pt x="1859058" y="1651239"/>
                  <a:pt x="1857982" y="1636556"/>
                </a:cubicBezTo>
                <a:cubicBezTo>
                  <a:pt x="1863714" y="1657820"/>
                  <a:pt x="1836330" y="1671033"/>
                  <a:pt x="1819433" y="1657168"/>
                </a:cubicBezTo>
                <a:cubicBezTo>
                  <a:pt x="1837533" y="1682234"/>
                  <a:pt x="1826335" y="1679924"/>
                  <a:pt x="1807907" y="1697797"/>
                </a:cubicBezTo>
                <a:cubicBezTo>
                  <a:pt x="1816924" y="1646226"/>
                  <a:pt x="1753012" y="1662929"/>
                  <a:pt x="1746924" y="1705619"/>
                </a:cubicBezTo>
                <a:cubicBezTo>
                  <a:pt x="1729275" y="1716781"/>
                  <a:pt x="1729340" y="1691323"/>
                  <a:pt x="1715796" y="1693828"/>
                </a:cubicBezTo>
                <a:cubicBezTo>
                  <a:pt x="1713810" y="1676081"/>
                  <a:pt x="1728068" y="1683602"/>
                  <a:pt x="1727972" y="1668822"/>
                </a:cubicBezTo>
                <a:cubicBezTo>
                  <a:pt x="1723382" y="1646452"/>
                  <a:pt x="1717423" y="1680312"/>
                  <a:pt x="1706191" y="1671653"/>
                </a:cubicBezTo>
                <a:cubicBezTo>
                  <a:pt x="1700004" y="1674128"/>
                  <a:pt x="1705603" y="1694999"/>
                  <a:pt x="1698407" y="1696074"/>
                </a:cubicBezTo>
                <a:cubicBezTo>
                  <a:pt x="1706970" y="1703633"/>
                  <a:pt x="1714460" y="1713558"/>
                  <a:pt x="1725467" y="1716161"/>
                </a:cubicBezTo>
                <a:cubicBezTo>
                  <a:pt x="1724780" y="1734558"/>
                  <a:pt x="1719734" y="1746312"/>
                  <a:pt x="1723252" y="1771220"/>
                </a:cubicBezTo>
                <a:cubicBezTo>
                  <a:pt x="1726540" y="1781313"/>
                  <a:pt x="1733148" y="1784568"/>
                  <a:pt x="1741321" y="1784568"/>
                </a:cubicBezTo>
                <a:cubicBezTo>
                  <a:pt x="1721102" y="1743218"/>
                  <a:pt x="1772971" y="1781313"/>
                  <a:pt x="1770821" y="1757251"/>
                </a:cubicBezTo>
                <a:cubicBezTo>
                  <a:pt x="1768541" y="1791014"/>
                  <a:pt x="1793515" y="1782876"/>
                  <a:pt x="1806929" y="1784049"/>
                </a:cubicBezTo>
                <a:cubicBezTo>
                  <a:pt x="1809633" y="1761483"/>
                  <a:pt x="1799962" y="1764546"/>
                  <a:pt x="1801002" y="1745629"/>
                </a:cubicBezTo>
                <a:cubicBezTo>
                  <a:pt x="1819040" y="1755166"/>
                  <a:pt x="1808361" y="1771577"/>
                  <a:pt x="1816240" y="1798438"/>
                </a:cubicBezTo>
                <a:cubicBezTo>
                  <a:pt x="1804649" y="1799871"/>
                  <a:pt x="1792992" y="1801432"/>
                  <a:pt x="1781370" y="1802898"/>
                </a:cubicBezTo>
                <a:cubicBezTo>
                  <a:pt x="1782573" y="1817357"/>
                  <a:pt x="1785342" y="1828625"/>
                  <a:pt x="1791335" y="1832987"/>
                </a:cubicBezTo>
                <a:cubicBezTo>
                  <a:pt x="1794069" y="1854312"/>
                  <a:pt x="1775412" y="1842362"/>
                  <a:pt x="1774858" y="1858705"/>
                </a:cubicBezTo>
                <a:cubicBezTo>
                  <a:pt x="1768558" y="1854442"/>
                  <a:pt x="1771823" y="1849964"/>
                  <a:pt x="1775928" y="1843777"/>
                </a:cubicBezTo>
                <a:lnTo>
                  <a:pt x="1778160" y="1834592"/>
                </a:lnTo>
                <a:lnTo>
                  <a:pt x="1778277" y="1834711"/>
                </a:lnTo>
                <a:lnTo>
                  <a:pt x="1778277" y="1834709"/>
                </a:lnTo>
                <a:lnTo>
                  <a:pt x="1778161" y="1834590"/>
                </a:lnTo>
                <a:lnTo>
                  <a:pt x="1778321" y="1833932"/>
                </a:lnTo>
                <a:lnTo>
                  <a:pt x="1778321" y="1833930"/>
                </a:lnTo>
                <a:lnTo>
                  <a:pt x="1778322" y="1833925"/>
                </a:lnTo>
                <a:lnTo>
                  <a:pt x="1778847" y="1824609"/>
                </a:lnTo>
                <a:lnTo>
                  <a:pt x="1778846" y="1824611"/>
                </a:lnTo>
                <a:lnTo>
                  <a:pt x="1778321" y="1833930"/>
                </a:lnTo>
                <a:lnTo>
                  <a:pt x="1778160" y="1834592"/>
                </a:lnTo>
                <a:lnTo>
                  <a:pt x="1764053" y="1820171"/>
                </a:lnTo>
                <a:cubicBezTo>
                  <a:pt x="1757999" y="1820066"/>
                  <a:pt x="1753107" y="1826574"/>
                  <a:pt x="1756789" y="1845260"/>
                </a:cubicBezTo>
                <a:cubicBezTo>
                  <a:pt x="1745358" y="1849103"/>
                  <a:pt x="1744934" y="1830381"/>
                  <a:pt x="1742528" y="1815695"/>
                </a:cubicBezTo>
                <a:cubicBezTo>
                  <a:pt x="1725074" y="1815895"/>
                  <a:pt x="1712573" y="1839336"/>
                  <a:pt x="1703032" y="1812962"/>
                </a:cubicBezTo>
                <a:cubicBezTo>
                  <a:pt x="1696650" y="1817128"/>
                  <a:pt x="1705114" y="1822665"/>
                  <a:pt x="1703942" y="1836308"/>
                </a:cubicBezTo>
                <a:cubicBezTo>
                  <a:pt x="1680987" y="1806907"/>
                  <a:pt x="1634915" y="1819538"/>
                  <a:pt x="1612484" y="1847963"/>
                </a:cubicBezTo>
                <a:cubicBezTo>
                  <a:pt x="1583083" y="1839139"/>
                  <a:pt x="1571003" y="1847475"/>
                  <a:pt x="1524182" y="1827971"/>
                </a:cubicBezTo>
                <a:cubicBezTo>
                  <a:pt x="1524182" y="1841971"/>
                  <a:pt x="1530140" y="1843728"/>
                  <a:pt x="1529781" y="1858576"/>
                </a:cubicBezTo>
                <a:cubicBezTo>
                  <a:pt x="1523163" y="1835281"/>
                  <a:pt x="1512717" y="1847735"/>
                  <a:pt x="1504721" y="1839994"/>
                </a:cubicBezTo>
                <a:lnTo>
                  <a:pt x="1499259" y="1826984"/>
                </a:lnTo>
                <a:lnTo>
                  <a:pt x="1502400" y="1830739"/>
                </a:lnTo>
                <a:cubicBezTo>
                  <a:pt x="1512625" y="1814818"/>
                  <a:pt x="1535285" y="1818400"/>
                  <a:pt x="1545020" y="1801760"/>
                </a:cubicBezTo>
                <a:cubicBezTo>
                  <a:pt x="1552704" y="1802704"/>
                  <a:pt x="1555439" y="1813909"/>
                  <a:pt x="1554950" y="1831850"/>
                </a:cubicBezTo>
                <a:cubicBezTo>
                  <a:pt x="1585589" y="1804757"/>
                  <a:pt x="1620169" y="1825140"/>
                  <a:pt x="1636122" y="1782226"/>
                </a:cubicBezTo>
                <a:cubicBezTo>
                  <a:pt x="1623163" y="1772685"/>
                  <a:pt x="1598223" y="1781214"/>
                  <a:pt x="1570449" y="1782844"/>
                </a:cubicBezTo>
                <a:cubicBezTo>
                  <a:pt x="1573054" y="1752758"/>
                  <a:pt x="1607111" y="1771513"/>
                  <a:pt x="1617434" y="1753376"/>
                </a:cubicBezTo>
                <a:cubicBezTo>
                  <a:pt x="1612156" y="1741040"/>
                  <a:pt x="1589595" y="1750998"/>
                  <a:pt x="1603173" y="1723848"/>
                </a:cubicBezTo>
                <a:cubicBezTo>
                  <a:pt x="1586402" y="1729320"/>
                  <a:pt x="1587999" y="1734429"/>
                  <a:pt x="1576667" y="1719356"/>
                </a:cubicBezTo>
                <a:cubicBezTo>
                  <a:pt x="1604636" y="1725607"/>
                  <a:pt x="1627819" y="1656059"/>
                  <a:pt x="1591287" y="1647069"/>
                </a:cubicBezTo>
                <a:cubicBezTo>
                  <a:pt x="1575494" y="1654723"/>
                  <a:pt x="1594087" y="1670188"/>
                  <a:pt x="1584156" y="1687120"/>
                </a:cubicBezTo>
                <a:cubicBezTo>
                  <a:pt x="1576441" y="1686142"/>
                  <a:pt x="1573672" y="1674973"/>
                  <a:pt x="1574192" y="1656905"/>
                </a:cubicBezTo>
                <a:cubicBezTo>
                  <a:pt x="1561072" y="1688357"/>
                  <a:pt x="1549317" y="1643363"/>
                  <a:pt x="1544367" y="1676504"/>
                </a:cubicBezTo>
                <a:cubicBezTo>
                  <a:pt x="1526558" y="1670583"/>
                  <a:pt x="1543618" y="1644795"/>
                  <a:pt x="1537500" y="1614674"/>
                </a:cubicBezTo>
                <a:cubicBezTo>
                  <a:pt x="1540200" y="1632713"/>
                  <a:pt x="1555668" y="1673639"/>
                  <a:pt x="1564850" y="1642546"/>
                </a:cubicBezTo>
                <a:cubicBezTo>
                  <a:pt x="1564816" y="1642680"/>
                  <a:pt x="1542870" y="1613630"/>
                  <a:pt x="1568268" y="1618646"/>
                </a:cubicBezTo>
                <a:cubicBezTo>
                  <a:pt x="1564426" y="1601289"/>
                  <a:pt x="1543359" y="1619459"/>
                  <a:pt x="1545280" y="1590185"/>
                </a:cubicBezTo>
                <a:cubicBezTo>
                  <a:pt x="1560095" y="1582016"/>
                  <a:pt x="1564262" y="1602431"/>
                  <a:pt x="1571392" y="1586897"/>
                </a:cubicBezTo>
                <a:cubicBezTo>
                  <a:pt x="1572435" y="1573353"/>
                  <a:pt x="1567420" y="1572571"/>
                  <a:pt x="1562081" y="1572411"/>
                </a:cubicBezTo>
                <a:cubicBezTo>
                  <a:pt x="1562180" y="1565376"/>
                  <a:pt x="1585818" y="1566778"/>
                  <a:pt x="1587250" y="1545732"/>
                </a:cubicBezTo>
                <a:cubicBezTo>
                  <a:pt x="1595943" y="1558465"/>
                  <a:pt x="1582984" y="1569121"/>
                  <a:pt x="1593143" y="1584132"/>
                </a:cubicBezTo>
                <a:cubicBezTo>
                  <a:pt x="1601381" y="1567007"/>
                  <a:pt x="1619092" y="1573353"/>
                  <a:pt x="1619905" y="1596373"/>
                </a:cubicBezTo>
                <a:cubicBezTo>
                  <a:pt x="1627460" y="1593541"/>
                  <a:pt x="1629316" y="1581787"/>
                  <a:pt x="1627395" y="1564129"/>
                </a:cubicBezTo>
                <a:cubicBezTo>
                  <a:pt x="1645922" y="1583380"/>
                  <a:pt x="1660932" y="1557810"/>
                  <a:pt x="1676202" y="1581364"/>
                </a:cubicBezTo>
                <a:cubicBezTo>
                  <a:pt x="1677603" y="1598231"/>
                  <a:pt x="1660898" y="1586867"/>
                  <a:pt x="1654745" y="1591882"/>
                </a:cubicBezTo>
                <a:cubicBezTo>
                  <a:pt x="1661291" y="1656645"/>
                  <a:pt x="1687079" y="1567622"/>
                  <a:pt x="1698602" y="1594129"/>
                </a:cubicBezTo>
                <a:cubicBezTo>
                  <a:pt x="1698018" y="1605426"/>
                  <a:pt x="1685643" y="1598525"/>
                  <a:pt x="1686101" y="1611354"/>
                </a:cubicBezTo>
                <a:cubicBezTo>
                  <a:pt x="1690593" y="1624575"/>
                  <a:pt x="1701925" y="1623697"/>
                  <a:pt x="1708826" y="1631966"/>
                </a:cubicBezTo>
                <a:cubicBezTo>
                  <a:pt x="1715014" y="1629425"/>
                  <a:pt x="1709380" y="1608587"/>
                  <a:pt x="1716576" y="1607542"/>
                </a:cubicBezTo>
                <a:cubicBezTo>
                  <a:pt x="1715143" y="1597807"/>
                  <a:pt x="1707623" y="1600834"/>
                  <a:pt x="1707883" y="1608587"/>
                </a:cubicBezTo>
                <a:cubicBezTo>
                  <a:pt x="1689291" y="1593020"/>
                  <a:pt x="1721296" y="1596408"/>
                  <a:pt x="1719994" y="1583545"/>
                </a:cubicBezTo>
                <a:cubicBezTo>
                  <a:pt x="1720712" y="1584882"/>
                  <a:pt x="1730058" y="1619494"/>
                  <a:pt x="1716870" y="1615326"/>
                </a:cubicBezTo>
                <a:cubicBezTo>
                  <a:pt x="1716675" y="1638248"/>
                  <a:pt x="1727678" y="1637988"/>
                  <a:pt x="1727449" y="1660979"/>
                </a:cubicBezTo>
                <a:cubicBezTo>
                  <a:pt x="1741355" y="1662963"/>
                  <a:pt x="1742234" y="1644923"/>
                  <a:pt x="1757602" y="1649251"/>
                </a:cubicBezTo>
                <a:cubicBezTo>
                  <a:pt x="1753336" y="1620925"/>
                  <a:pt x="1744644" y="1654301"/>
                  <a:pt x="1735233" y="1636426"/>
                </a:cubicBezTo>
                <a:cubicBezTo>
                  <a:pt x="1736146" y="1625613"/>
                  <a:pt x="1745881" y="1628577"/>
                  <a:pt x="1752328" y="1626397"/>
                </a:cubicBezTo>
                <a:cubicBezTo>
                  <a:pt x="1762908" y="1628153"/>
                  <a:pt x="1748517" y="1591231"/>
                  <a:pt x="1764470" y="1601324"/>
                </a:cubicBezTo>
                <a:cubicBezTo>
                  <a:pt x="1764439" y="1615911"/>
                  <a:pt x="1762648" y="1627734"/>
                  <a:pt x="1756984" y="1633627"/>
                </a:cubicBezTo>
                <a:cubicBezTo>
                  <a:pt x="1761117" y="1664491"/>
                  <a:pt x="1785927" y="1652637"/>
                  <a:pt x="1805821" y="1650944"/>
                </a:cubicBezTo>
                <a:cubicBezTo>
                  <a:pt x="1809110" y="1635024"/>
                  <a:pt x="1814384" y="1614185"/>
                  <a:pt x="1803347" y="1588558"/>
                </a:cubicBezTo>
                <a:cubicBezTo>
                  <a:pt x="1813800" y="1591587"/>
                  <a:pt x="1822592" y="1616400"/>
                  <a:pt x="1813930" y="1634176"/>
                </a:cubicBezTo>
                <a:cubicBezTo>
                  <a:pt x="1821939" y="1655472"/>
                  <a:pt x="1837373" y="1627469"/>
                  <a:pt x="1844079" y="1622552"/>
                </a:cubicBezTo>
                <a:cubicBezTo>
                  <a:pt x="1831250" y="1616725"/>
                  <a:pt x="1840206" y="1596992"/>
                  <a:pt x="1834084" y="1592531"/>
                </a:cubicBezTo>
                <a:cubicBezTo>
                  <a:pt x="1844144" y="1576349"/>
                  <a:pt x="1836819" y="1623725"/>
                  <a:pt x="1857072" y="1620796"/>
                </a:cubicBezTo>
                <a:cubicBezTo>
                  <a:pt x="1874164" y="1604155"/>
                  <a:pt x="1850851" y="1564192"/>
                  <a:pt x="1876410" y="1555729"/>
                </a:cubicBezTo>
                <a:cubicBezTo>
                  <a:pt x="1873938" y="1538699"/>
                  <a:pt x="1852218" y="1551333"/>
                  <a:pt x="1854922" y="1566288"/>
                </a:cubicBezTo>
                <a:cubicBezTo>
                  <a:pt x="1845741" y="1563086"/>
                  <a:pt x="1845218" y="1555336"/>
                  <a:pt x="1849713" y="1543483"/>
                </a:cubicBezTo>
                <a:cubicBezTo>
                  <a:pt x="1842158" y="1541596"/>
                  <a:pt x="1841704" y="1550649"/>
                  <a:pt x="1841604" y="1560222"/>
                </a:cubicBezTo>
                <a:cubicBezTo>
                  <a:pt x="1832358" y="1556998"/>
                  <a:pt x="1831838" y="1549217"/>
                  <a:pt x="1836299" y="1537364"/>
                </a:cubicBezTo>
                <a:cubicBezTo>
                  <a:pt x="1806279" y="1522449"/>
                  <a:pt x="1788176" y="1525545"/>
                  <a:pt x="1761021" y="1515680"/>
                </a:cubicBezTo>
                <a:cubicBezTo>
                  <a:pt x="1756495" y="1494124"/>
                  <a:pt x="1766326" y="1494677"/>
                  <a:pt x="1763820" y="1476183"/>
                </a:cubicBezTo>
                <a:cubicBezTo>
                  <a:pt x="1786515" y="1506857"/>
                  <a:pt x="1802174" y="1463130"/>
                  <a:pt x="1821060" y="1484522"/>
                </a:cubicBezTo>
                <a:cubicBezTo>
                  <a:pt x="1804714" y="1412204"/>
                  <a:pt x="1745977" y="1398985"/>
                  <a:pt x="1708177" y="1397099"/>
                </a:cubicBezTo>
                <a:cubicBezTo>
                  <a:pt x="1703911" y="1414258"/>
                  <a:pt x="1707459" y="1419956"/>
                  <a:pt x="1701371" y="1444861"/>
                </a:cubicBezTo>
                <a:cubicBezTo>
                  <a:pt x="1696261" y="1442845"/>
                  <a:pt x="1689749" y="1432654"/>
                  <a:pt x="1696356" y="1429885"/>
                </a:cubicBezTo>
                <a:cubicBezTo>
                  <a:pt x="1690237" y="1405172"/>
                  <a:pt x="1684994" y="1431610"/>
                  <a:pt x="1677993" y="1408787"/>
                </a:cubicBezTo>
                <a:cubicBezTo>
                  <a:pt x="1678906" y="1398011"/>
                  <a:pt x="1688672" y="1400940"/>
                  <a:pt x="1695119" y="1398725"/>
                </a:cubicBezTo>
                <a:cubicBezTo>
                  <a:pt x="1674575" y="1396774"/>
                  <a:pt x="1643871" y="1346819"/>
                  <a:pt x="1637879" y="1390393"/>
                </a:cubicBezTo>
                <a:cubicBezTo>
                  <a:pt x="1630943" y="1377431"/>
                  <a:pt x="1643317" y="1361183"/>
                  <a:pt x="1640354" y="1343108"/>
                </a:cubicBezTo>
                <a:cubicBezTo>
                  <a:pt x="1592819" y="1357858"/>
                  <a:pt x="1595649" y="1356133"/>
                  <a:pt x="1540200" y="1355777"/>
                </a:cubicBezTo>
                <a:cubicBezTo>
                  <a:pt x="1553778" y="1341740"/>
                  <a:pt x="1554267" y="1315140"/>
                  <a:pt x="1534960" y="1333017"/>
                </a:cubicBezTo>
                <a:cubicBezTo>
                  <a:pt x="1527959" y="1297786"/>
                  <a:pt x="1556512" y="1317743"/>
                  <a:pt x="1559835" y="1298470"/>
                </a:cubicBezTo>
                <a:cubicBezTo>
                  <a:pt x="1556447" y="1289030"/>
                  <a:pt x="1526493" y="1299870"/>
                  <a:pt x="1525583" y="1318496"/>
                </a:cubicBezTo>
                <a:cubicBezTo>
                  <a:pt x="1518777" y="1307194"/>
                  <a:pt x="1510280" y="1299381"/>
                  <a:pt x="1506632" y="1281734"/>
                </a:cubicBezTo>
                <a:cubicBezTo>
                  <a:pt x="1500869" y="1294723"/>
                  <a:pt x="1484167" y="1290816"/>
                  <a:pt x="1486088" y="1315790"/>
                </a:cubicBezTo>
                <a:cubicBezTo>
                  <a:pt x="1468798" y="1301661"/>
                  <a:pt x="1462515" y="1314911"/>
                  <a:pt x="1446268" y="1305112"/>
                </a:cubicBezTo>
                <a:cubicBezTo>
                  <a:pt x="1447017" y="1288571"/>
                  <a:pt x="1456817" y="1256990"/>
                  <a:pt x="1436009" y="1267242"/>
                </a:cubicBezTo>
                <a:cubicBezTo>
                  <a:pt x="1437281" y="1252202"/>
                  <a:pt x="1447895" y="1251584"/>
                  <a:pt x="1443174" y="1227197"/>
                </a:cubicBezTo>
                <a:cubicBezTo>
                  <a:pt x="1455610" y="1238656"/>
                  <a:pt x="1481039" y="1248036"/>
                  <a:pt x="1486413" y="1213811"/>
                </a:cubicBezTo>
                <a:cubicBezTo>
                  <a:pt x="1523074" y="1266788"/>
                  <a:pt x="1534146" y="1262099"/>
                  <a:pt x="1587804" y="1232209"/>
                </a:cubicBezTo>
                <a:cubicBezTo>
                  <a:pt x="1590897" y="1249204"/>
                  <a:pt x="1579890" y="1244323"/>
                  <a:pt x="1580054" y="1256694"/>
                </a:cubicBezTo>
                <a:cubicBezTo>
                  <a:pt x="1583637" y="1254873"/>
                  <a:pt x="1584286" y="1259236"/>
                  <a:pt x="1584710" y="1263924"/>
                </a:cubicBezTo>
                <a:cubicBezTo>
                  <a:pt x="1594152" y="1261610"/>
                  <a:pt x="1593239" y="1243181"/>
                  <a:pt x="1591807" y="1223845"/>
                </a:cubicBezTo>
                <a:cubicBezTo>
                  <a:pt x="1600893" y="1224886"/>
                  <a:pt x="1597115" y="1252364"/>
                  <a:pt x="1606167" y="1253378"/>
                </a:cubicBezTo>
                <a:cubicBezTo>
                  <a:pt x="1618538" y="1244942"/>
                  <a:pt x="1610594" y="1241101"/>
                  <a:pt x="1609261" y="1221599"/>
                </a:cubicBezTo>
                <a:cubicBezTo>
                  <a:pt x="1627429" y="1266040"/>
                  <a:pt x="1644032" y="1211172"/>
                  <a:pt x="1654680" y="1262816"/>
                </a:cubicBezTo>
                <a:cubicBezTo>
                  <a:pt x="1676431" y="1264932"/>
                  <a:pt x="1681804" y="1241619"/>
                  <a:pt x="1697235" y="1233904"/>
                </a:cubicBezTo>
                <a:cubicBezTo>
                  <a:pt x="1702089" y="1243705"/>
                  <a:pt x="1702543" y="1262391"/>
                  <a:pt x="1711595" y="1263371"/>
                </a:cubicBezTo>
                <a:cubicBezTo>
                  <a:pt x="1718008" y="1243540"/>
                  <a:pt x="1700168" y="1224626"/>
                  <a:pt x="1709120" y="1201014"/>
                </a:cubicBezTo>
                <a:cubicBezTo>
                  <a:pt x="1717748" y="1199976"/>
                  <a:pt x="1715437" y="1221533"/>
                  <a:pt x="1727125" y="1214331"/>
                </a:cubicBezTo>
                <a:cubicBezTo>
                  <a:pt x="1718661" y="1228108"/>
                  <a:pt x="1717034" y="1258060"/>
                  <a:pt x="1737349" y="1252269"/>
                </a:cubicBezTo>
                <a:cubicBezTo>
                  <a:pt x="1728656" y="1227653"/>
                  <a:pt x="1725727" y="1210130"/>
                  <a:pt x="1743926" y="1196622"/>
                </a:cubicBezTo>
                <a:cubicBezTo>
                  <a:pt x="1735817" y="1245721"/>
                  <a:pt x="1766914" y="1226480"/>
                  <a:pt x="1775313" y="1216057"/>
                </a:cubicBezTo>
                <a:cubicBezTo>
                  <a:pt x="1782638" y="1216057"/>
                  <a:pt x="1771700" y="1249987"/>
                  <a:pt x="1789639" y="1245591"/>
                </a:cubicBezTo>
                <a:cubicBezTo>
                  <a:pt x="1800482" y="1209285"/>
                  <a:pt x="1768996" y="1180601"/>
                  <a:pt x="1748616" y="1203817"/>
                </a:cubicBezTo>
                <a:cubicBezTo>
                  <a:pt x="1760891" y="1167677"/>
                  <a:pt x="1781305" y="1195904"/>
                  <a:pt x="1791529" y="1182686"/>
                </a:cubicBezTo>
                <a:cubicBezTo>
                  <a:pt x="1794524" y="1192746"/>
                  <a:pt x="1796021" y="1242822"/>
                  <a:pt x="1811715" y="1250670"/>
                </a:cubicBezTo>
                <a:cubicBezTo>
                  <a:pt x="1822947" y="1243640"/>
                  <a:pt x="1830666" y="1231136"/>
                  <a:pt x="1827278" y="1201632"/>
                </a:cubicBezTo>
                <a:cubicBezTo>
                  <a:pt x="1813800" y="1209026"/>
                  <a:pt x="1819854" y="1228108"/>
                  <a:pt x="1810802" y="1227227"/>
                </a:cubicBezTo>
                <a:cubicBezTo>
                  <a:pt x="1787916" y="1195318"/>
                  <a:pt x="1835452" y="1187242"/>
                  <a:pt x="1808949" y="1180472"/>
                </a:cubicBezTo>
                <a:cubicBezTo>
                  <a:pt x="1812887" y="1162142"/>
                  <a:pt x="1836200" y="1173893"/>
                  <a:pt x="1847822" y="1167611"/>
                </a:cubicBezTo>
                <a:cubicBezTo>
                  <a:pt x="1847108" y="1182362"/>
                  <a:pt x="1818551" y="1185520"/>
                  <a:pt x="1836949" y="1223879"/>
                </a:cubicBezTo>
                <a:cubicBezTo>
                  <a:pt x="1852478" y="1226122"/>
                  <a:pt x="1859123" y="1214331"/>
                  <a:pt x="1862152" y="1197206"/>
                </a:cubicBezTo>
                <a:cubicBezTo>
                  <a:pt x="1865112" y="1217590"/>
                  <a:pt x="1896694" y="1211530"/>
                  <a:pt x="1892008" y="1177672"/>
                </a:cubicBezTo>
                <a:cubicBezTo>
                  <a:pt x="1913724" y="1174872"/>
                  <a:pt x="1941399" y="1181219"/>
                  <a:pt x="1938665" y="1140325"/>
                </a:cubicBezTo>
                <a:cubicBezTo>
                  <a:pt x="1944982" y="1141367"/>
                  <a:pt x="1941074" y="1163509"/>
                  <a:pt x="1948270" y="1162693"/>
                </a:cubicBezTo>
                <a:cubicBezTo>
                  <a:pt x="1921245" y="1189490"/>
                  <a:pt x="1942377" y="1222282"/>
                  <a:pt x="1952013" y="1256336"/>
                </a:cubicBezTo>
                <a:cubicBezTo>
                  <a:pt x="1968879" y="1240546"/>
                  <a:pt x="1958170" y="1227262"/>
                  <a:pt x="1962565" y="1192192"/>
                </a:cubicBezTo>
                <a:cubicBezTo>
                  <a:pt x="1974157" y="1207689"/>
                  <a:pt x="1994995" y="1204013"/>
                  <a:pt x="2003295" y="1226156"/>
                </a:cubicBezTo>
                <a:cubicBezTo>
                  <a:pt x="2038364" y="1194179"/>
                  <a:pt x="2072096" y="1227033"/>
                  <a:pt x="2098143" y="1190529"/>
                </a:cubicBezTo>
                <a:cubicBezTo>
                  <a:pt x="2098632" y="1169956"/>
                  <a:pt x="2081048" y="1186624"/>
                  <a:pt x="2083882" y="1161036"/>
                </a:cubicBezTo>
                <a:cubicBezTo>
                  <a:pt x="2087594" y="1165981"/>
                  <a:pt x="2096253" y="1171677"/>
                  <a:pt x="2096872" y="1159472"/>
                </a:cubicBezTo>
                <a:cubicBezTo>
                  <a:pt x="2102081" y="1160024"/>
                  <a:pt x="2101138" y="1173113"/>
                  <a:pt x="2102180" y="1182233"/>
                </a:cubicBezTo>
                <a:cubicBezTo>
                  <a:pt x="2121911" y="1178615"/>
                  <a:pt x="2126177" y="1151201"/>
                  <a:pt x="2144540" y="1145471"/>
                </a:cubicBezTo>
                <a:cubicBezTo>
                  <a:pt x="2143398" y="1155923"/>
                  <a:pt x="2137345" y="1158721"/>
                  <a:pt x="2136757" y="1169956"/>
                </a:cubicBezTo>
                <a:cubicBezTo>
                  <a:pt x="2214281" y="1155633"/>
                  <a:pt x="2251271" y="1171613"/>
                  <a:pt x="2329250" y="1168981"/>
                </a:cubicBezTo>
                <a:cubicBezTo>
                  <a:pt x="2312972" y="1157878"/>
                  <a:pt x="2300402" y="1152408"/>
                  <a:pt x="2289136" y="1150518"/>
                </a:cubicBezTo>
                <a:cubicBezTo>
                  <a:pt x="2314435" y="1086995"/>
                  <a:pt x="2359857" y="1166993"/>
                  <a:pt x="2388640" y="1122191"/>
                </a:cubicBezTo>
                <a:cubicBezTo>
                  <a:pt x="2379848" y="1107734"/>
                  <a:pt x="2372327" y="1111898"/>
                  <a:pt x="2378415" y="1084327"/>
                </a:cubicBezTo>
                <a:cubicBezTo>
                  <a:pt x="2419767" y="1088919"/>
                  <a:pt x="2455451" y="1123395"/>
                  <a:pt x="2469223" y="1057044"/>
                </a:cubicBezTo>
                <a:cubicBezTo>
                  <a:pt x="2442687" y="1050990"/>
                  <a:pt x="2413580" y="1069707"/>
                  <a:pt x="2414198" y="993650"/>
                </a:cubicBezTo>
                <a:cubicBezTo>
                  <a:pt x="2419928" y="992836"/>
                  <a:pt x="2425756" y="992149"/>
                  <a:pt x="2431584" y="991371"/>
                </a:cubicBezTo>
                <a:cubicBezTo>
                  <a:pt x="2431423" y="955229"/>
                  <a:pt x="2420451" y="941194"/>
                  <a:pt x="2407328" y="931848"/>
                </a:cubicBezTo>
                <a:cubicBezTo>
                  <a:pt x="2393620" y="931099"/>
                  <a:pt x="2419244" y="952916"/>
                  <a:pt x="2403875" y="955686"/>
                </a:cubicBezTo>
                <a:cubicBezTo>
                  <a:pt x="2390137" y="882201"/>
                  <a:pt x="2320851" y="862821"/>
                  <a:pt x="2298806" y="953372"/>
                </a:cubicBezTo>
                <a:cubicBezTo>
                  <a:pt x="2282723" y="923254"/>
                  <a:pt x="2314828" y="905476"/>
                  <a:pt x="2327069" y="894962"/>
                </a:cubicBezTo>
                <a:cubicBezTo>
                  <a:pt x="2321046" y="862303"/>
                  <a:pt x="2298317" y="864289"/>
                  <a:pt x="2289723" y="837040"/>
                </a:cubicBezTo>
                <a:cubicBezTo>
                  <a:pt x="2281875" y="860380"/>
                  <a:pt x="2269928" y="849348"/>
                  <a:pt x="2269210" y="871066"/>
                </a:cubicBezTo>
                <a:cubicBezTo>
                  <a:pt x="2259311" y="869046"/>
                  <a:pt x="2267453" y="829711"/>
                  <a:pt x="2258692" y="825382"/>
                </a:cubicBezTo>
                <a:cubicBezTo>
                  <a:pt x="2248502" y="829092"/>
                  <a:pt x="2251626" y="853447"/>
                  <a:pt x="2237789" y="851528"/>
                </a:cubicBezTo>
                <a:cubicBezTo>
                  <a:pt x="2228966" y="806270"/>
                  <a:pt x="2207150" y="844204"/>
                  <a:pt x="2189960" y="857612"/>
                </a:cubicBezTo>
                <a:cubicBezTo>
                  <a:pt x="2162220" y="819071"/>
                  <a:pt x="2118328" y="849509"/>
                  <a:pt x="2100683" y="814184"/>
                </a:cubicBezTo>
                <a:cubicBezTo>
                  <a:pt x="2087201" y="822682"/>
                  <a:pt x="2082221" y="844074"/>
                  <a:pt x="2067081" y="849870"/>
                </a:cubicBezTo>
                <a:cubicBezTo>
                  <a:pt x="2064996" y="831635"/>
                  <a:pt x="2051387" y="837202"/>
                  <a:pt x="2052461" y="812558"/>
                </a:cubicBezTo>
                <a:cubicBezTo>
                  <a:pt x="2014592" y="817766"/>
                  <a:pt x="2005445" y="825740"/>
                  <a:pt x="1965724" y="831408"/>
                </a:cubicBezTo>
                <a:cubicBezTo>
                  <a:pt x="1965396" y="811418"/>
                  <a:pt x="1979691" y="814085"/>
                  <a:pt x="1991218" y="812493"/>
                </a:cubicBezTo>
                <a:cubicBezTo>
                  <a:pt x="1973504" y="801355"/>
                  <a:pt x="1963215" y="774657"/>
                  <a:pt x="1945501" y="763526"/>
                </a:cubicBezTo>
                <a:cubicBezTo>
                  <a:pt x="1941628" y="769711"/>
                  <a:pt x="1939447" y="778632"/>
                  <a:pt x="1937687" y="788071"/>
                </a:cubicBezTo>
                <a:cubicBezTo>
                  <a:pt x="1929876" y="778955"/>
                  <a:pt x="1919912" y="774039"/>
                  <a:pt x="1918739" y="751176"/>
                </a:cubicBezTo>
                <a:cubicBezTo>
                  <a:pt x="1924273" y="726658"/>
                  <a:pt x="1944199" y="764731"/>
                  <a:pt x="1939902" y="732818"/>
                </a:cubicBezTo>
                <a:cubicBezTo>
                  <a:pt x="1964876" y="744078"/>
                  <a:pt x="2005250" y="731059"/>
                  <a:pt x="2003329" y="677822"/>
                </a:cubicBezTo>
                <a:cubicBezTo>
                  <a:pt x="2008016" y="652915"/>
                  <a:pt x="2009807" y="699148"/>
                  <a:pt x="2004307" y="701169"/>
                </a:cubicBezTo>
                <a:cubicBezTo>
                  <a:pt x="2021368" y="679875"/>
                  <a:pt x="2023224" y="718064"/>
                  <a:pt x="2048130" y="703446"/>
                </a:cubicBezTo>
                <a:cubicBezTo>
                  <a:pt x="2056402" y="699148"/>
                  <a:pt x="2050345" y="672742"/>
                  <a:pt x="2064606" y="677822"/>
                </a:cubicBezTo>
                <a:cubicBezTo>
                  <a:pt x="2064572" y="663725"/>
                  <a:pt x="2058648" y="662063"/>
                  <a:pt x="2059038" y="647219"/>
                </a:cubicBezTo>
                <a:cubicBezTo>
                  <a:pt x="2077955" y="649362"/>
                  <a:pt x="2116961" y="653206"/>
                  <a:pt x="2123408" y="615409"/>
                </a:cubicBezTo>
                <a:cubicBezTo>
                  <a:pt x="2147634" y="632275"/>
                  <a:pt x="2180323" y="603103"/>
                  <a:pt x="2203342" y="644385"/>
                </a:cubicBezTo>
                <a:cubicBezTo>
                  <a:pt x="2217474" y="587931"/>
                  <a:pt x="2265272" y="655259"/>
                  <a:pt x="2276112" y="603853"/>
                </a:cubicBezTo>
                <a:cubicBezTo>
                  <a:pt x="2283601" y="610785"/>
                  <a:pt x="2282104" y="636376"/>
                  <a:pt x="2286661" y="649464"/>
                </a:cubicBezTo>
                <a:cubicBezTo>
                  <a:pt x="2287768" y="622701"/>
                  <a:pt x="2296659" y="617622"/>
                  <a:pt x="2299719" y="647802"/>
                </a:cubicBezTo>
                <a:cubicBezTo>
                  <a:pt x="2338206" y="628793"/>
                  <a:pt x="2400652" y="676358"/>
                  <a:pt x="2425691" y="623939"/>
                </a:cubicBezTo>
                <a:cubicBezTo>
                  <a:pt x="2437901" y="656236"/>
                  <a:pt x="2478993" y="654673"/>
                  <a:pt x="2495989" y="630578"/>
                </a:cubicBezTo>
                <a:cubicBezTo>
                  <a:pt x="2493384" y="624591"/>
                  <a:pt x="2490875" y="618599"/>
                  <a:pt x="2490649" y="607792"/>
                </a:cubicBezTo>
                <a:cubicBezTo>
                  <a:pt x="2541993" y="566542"/>
                  <a:pt x="2583344" y="615081"/>
                  <a:pt x="2610110" y="529742"/>
                </a:cubicBezTo>
                <a:cubicBezTo>
                  <a:pt x="2595455" y="502938"/>
                  <a:pt x="2594512" y="558794"/>
                  <a:pt x="2575889" y="549877"/>
                </a:cubicBezTo>
                <a:cubicBezTo>
                  <a:pt x="2610793" y="458592"/>
                  <a:pt x="2706876" y="539295"/>
                  <a:pt x="2752230" y="472529"/>
                </a:cubicBezTo>
                <a:cubicBezTo>
                  <a:pt x="2785378" y="528832"/>
                  <a:pt x="2810219" y="415779"/>
                  <a:pt x="2826859" y="478652"/>
                </a:cubicBezTo>
                <a:cubicBezTo>
                  <a:pt x="2834899" y="476537"/>
                  <a:pt x="2841216" y="471715"/>
                  <a:pt x="2843660" y="460874"/>
                </a:cubicBezTo>
                <a:cubicBezTo>
                  <a:pt x="2851994" y="468915"/>
                  <a:pt x="2859190" y="479301"/>
                  <a:pt x="2866679" y="489165"/>
                </a:cubicBezTo>
                <a:cubicBezTo>
                  <a:pt x="2871530" y="485847"/>
                  <a:pt x="2877163" y="474092"/>
                  <a:pt x="2870392" y="473083"/>
                </a:cubicBezTo>
                <a:cubicBezTo>
                  <a:pt x="2881884" y="458985"/>
                  <a:pt x="2891554" y="467809"/>
                  <a:pt x="2901519" y="484740"/>
                </a:cubicBezTo>
                <a:cubicBezTo>
                  <a:pt x="2954264" y="474191"/>
                  <a:pt x="2989883" y="447850"/>
                  <a:pt x="3040840" y="466961"/>
                </a:cubicBezTo>
                <a:cubicBezTo>
                  <a:pt x="3073854" y="421283"/>
                  <a:pt x="3136013" y="451138"/>
                  <a:pt x="3176124" y="457555"/>
                </a:cubicBezTo>
                <a:cubicBezTo>
                  <a:pt x="3265109" y="413011"/>
                  <a:pt x="3355627" y="465952"/>
                  <a:pt x="3419344" y="410895"/>
                </a:cubicBezTo>
                <a:cubicBezTo>
                  <a:pt x="3418271" y="429812"/>
                  <a:pt x="3427972" y="426817"/>
                  <a:pt x="3425238" y="449316"/>
                </a:cubicBezTo>
                <a:cubicBezTo>
                  <a:pt x="3439010" y="451074"/>
                  <a:pt x="3438521" y="430789"/>
                  <a:pt x="3436764" y="408678"/>
                </a:cubicBezTo>
                <a:cubicBezTo>
                  <a:pt x="3452263" y="416363"/>
                  <a:pt x="3445717" y="430300"/>
                  <a:pt x="3451415" y="445899"/>
                </a:cubicBezTo>
                <a:cubicBezTo>
                  <a:pt x="3456919" y="413304"/>
                  <a:pt x="3461674" y="427241"/>
                  <a:pt x="3477203" y="434796"/>
                </a:cubicBezTo>
                <a:cubicBezTo>
                  <a:pt x="3481565" y="400409"/>
                  <a:pt x="3456105" y="427760"/>
                  <a:pt x="3458221" y="398064"/>
                </a:cubicBezTo>
                <a:cubicBezTo>
                  <a:pt x="3474499" y="411613"/>
                  <a:pt x="3512467" y="417765"/>
                  <a:pt x="3508296" y="446450"/>
                </a:cubicBezTo>
                <a:cubicBezTo>
                  <a:pt x="3523081" y="452376"/>
                  <a:pt x="3522103" y="433785"/>
                  <a:pt x="3520117" y="413597"/>
                </a:cubicBezTo>
                <a:cubicBezTo>
                  <a:pt x="3572537" y="413434"/>
                  <a:pt x="3583544" y="465693"/>
                  <a:pt x="3638603" y="421965"/>
                </a:cubicBezTo>
                <a:cubicBezTo>
                  <a:pt x="3633749" y="432874"/>
                  <a:pt x="3637396" y="434467"/>
                  <a:pt x="3639512" y="445410"/>
                </a:cubicBezTo>
                <a:cubicBezTo>
                  <a:pt x="3655110" y="447686"/>
                  <a:pt x="3661653" y="435934"/>
                  <a:pt x="3664681" y="418644"/>
                </a:cubicBezTo>
                <a:cubicBezTo>
                  <a:pt x="3678228" y="413240"/>
                  <a:pt x="3677022" y="438246"/>
                  <a:pt x="3687376" y="439189"/>
                </a:cubicBezTo>
                <a:cubicBezTo>
                  <a:pt x="3709127" y="436358"/>
                  <a:pt x="3704761" y="393020"/>
                  <a:pt x="3729411" y="394745"/>
                </a:cubicBezTo>
                <a:cubicBezTo>
                  <a:pt x="3717266" y="437497"/>
                  <a:pt x="3760897" y="405619"/>
                  <a:pt x="3770144" y="428803"/>
                </a:cubicBezTo>
                <a:cubicBezTo>
                  <a:pt x="3783882" y="423364"/>
                  <a:pt x="3784272" y="397090"/>
                  <a:pt x="3799381" y="393669"/>
                </a:cubicBezTo>
                <a:cubicBezTo>
                  <a:pt x="3801401" y="411483"/>
                  <a:pt x="3787140" y="403991"/>
                  <a:pt x="3787235" y="418744"/>
                </a:cubicBezTo>
                <a:cubicBezTo>
                  <a:pt x="3833827" y="423105"/>
                  <a:pt x="3846885" y="405848"/>
                  <a:pt x="3892011" y="413209"/>
                </a:cubicBezTo>
                <a:cubicBezTo>
                  <a:pt x="3912883" y="416527"/>
                  <a:pt x="3940558" y="400474"/>
                  <a:pt x="3953028" y="405358"/>
                </a:cubicBezTo>
                <a:cubicBezTo>
                  <a:pt x="3967323" y="411124"/>
                  <a:pt x="3972239" y="436943"/>
                  <a:pt x="3985034" y="440461"/>
                </a:cubicBezTo>
                <a:cubicBezTo>
                  <a:pt x="4007403" y="446712"/>
                  <a:pt x="4047876" y="411155"/>
                  <a:pt x="4055301" y="447231"/>
                </a:cubicBezTo>
                <a:cubicBezTo>
                  <a:pt x="4096844" y="424733"/>
                  <a:pt x="4138619" y="433363"/>
                  <a:pt x="4194652" y="429421"/>
                </a:cubicBezTo>
                <a:cubicBezTo>
                  <a:pt x="4197192" y="395330"/>
                  <a:pt x="4245121" y="421997"/>
                  <a:pt x="4255929" y="429421"/>
                </a:cubicBezTo>
                <a:cubicBezTo>
                  <a:pt x="4268338" y="421020"/>
                  <a:pt x="4260390" y="417111"/>
                  <a:pt x="4259023" y="397675"/>
                </a:cubicBezTo>
                <a:cubicBezTo>
                  <a:pt x="4272440" y="403698"/>
                  <a:pt x="4279571" y="422780"/>
                  <a:pt x="4299171" y="416038"/>
                </a:cubicBezTo>
                <a:cubicBezTo>
                  <a:pt x="4312554" y="408908"/>
                  <a:pt x="4303988" y="394485"/>
                  <a:pt x="4301936" y="376446"/>
                </a:cubicBezTo>
                <a:cubicBezTo>
                  <a:pt x="4311088" y="371757"/>
                  <a:pt x="4310698" y="386607"/>
                  <a:pt x="4311607" y="398782"/>
                </a:cubicBezTo>
                <a:cubicBezTo>
                  <a:pt x="4355044" y="420988"/>
                  <a:pt x="4397500" y="342650"/>
                  <a:pt x="4438167" y="390479"/>
                </a:cubicBezTo>
                <a:cubicBezTo>
                  <a:pt x="4453211" y="361665"/>
                  <a:pt x="4500094" y="409820"/>
                  <a:pt x="4510970" y="349781"/>
                </a:cubicBezTo>
                <a:cubicBezTo>
                  <a:pt x="4517808" y="358245"/>
                  <a:pt x="4530702" y="354112"/>
                  <a:pt x="4529628" y="378758"/>
                </a:cubicBezTo>
                <a:cubicBezTo>
                  <a:pt x="4541934" y="378497"/>
                  <a:pt x="4539623" y="355414"/>
                  <a:pt x="4545742" y="345386"/>
                </a:cubicBezTo>
                <a:cubicBezTo>
                  <a:pt x="4547862" y="399497"/>
                  <a:pt x="4594713" y="346134"/>
                  <a:pt x="4615746" y="344246"/>
                </a:cubicBezTo>
                <a:cubicBezTo>
                  <a:pt x="4633265" y="342780"/>
                  <a:pt x="4654103" y="384292"/>
                  <a:pt x="4668006" y="337571"/>
                </a:cubicBezTo>
                <a:cubicBezTo>
                  <a:pt x="4689821" y="391064"/>
                  <a:pt x="4719512" y="341706"/>
                  <a:pt x="4755395" y="334282"/>
                </a:cubicBezTo>
                <a:cubicBezTo>
                  <a:pt x="4760474" y="332392"/>
                  <a:pt x="4758488" y="319662"/>
                  <a:pt x="4758813" y="310449"/>
                </a:cubicBezTo>
                <a:cubicBezTo>
                  <a:pt x="4809770" y="332850"/>
                  <a:pt x="4841776" y="295796"/>
                  <a:pt x="4875768" y="279811"/>
                </a:cubicBezTo>
                <a:cubicBezTo>
                  <a:pt x="4891038" y="279127"/>
                  <a:pt x="4898398" y="294916"/>
                  <a:pt x="4903442" y="315396"/>
                </a:cubicBezTo>
                <a:cubicBezTo>
                  <a:pt x="4925354" y="320250"/>
                  <a:pt x="4925843" y="291627"/>
                  <a:pt x="4941670" y="287071"/>
                </a:cubicBezTo>
                <a:cubicBezTo>
                  <a:pt x="4940204" y="323894"/>
                  <a:pt x="4978298" y="278833"/>
                  <a:pt x="4977778" y="313833"/>
                </a:cubicBezTo>
                <a:cubicBezTo>
                  <a:pt x="4993048" y="283749"/>
                  <a:pt x="5019454" y="293778"/>
                  <a:pt x="5038402" y="298174"/>
                </a:cubicBezTo>
                <a:cubicBezTo>
                  <a:pt x="5025901" y="295340"/>
                  <a:pt x="5059828" y="318100"/>
                  <a:pt x="5069823" y="317676"/>
                </a:cubicBezTo>
                <a:cubicBezTo>
                  <a:pt x="5083042" y="317156"/>
                  <a:pt x="5090955" y="299966"/>
                  <a:pt x="5104044" y="297620"/>
                </a:cubicBezTo>
                <a:cubicBezTo>
                  <a:pt x="5118435" y="295275"/>
                  <a:pt x="5134160" y="320803"/>
                  <a:pt x="5148844" y="323309"/>
                </a:cubicBezTo>
                <a:cubicBezTo>
                  <a:pt x="5170496" y="327052"/>
                  <a:pt x="5213444" y="334022"/>
                  <a:pt x="5249292" y="318294"/>
                </a:cubicBezTo>
                <a:cubicBezTo>
                  <a:pt x="5256423" y="335844"/>
                  <a:pt x="5259058" y="331643"/>
                  <a:pt x="5255186" y="356782"/>
                </a:cubicBezTo>
                <a:cubicBezTo>
                  <a:pt x="5286344" y="295081"/>
                  <a:pt x="5309431" y="358733"/>
                  <a:pt x="5342250" y="345644"/>
                </a:cubicBezTo>
                <a:cubicBezTo>
                  <a:pt x="5338698" y="324871"/>
                  <a:pt x="5323299" y="328548"/>
                  <a:pt x="5322974" y="301169"/>
                </a:cubicBezTo>
                <a:cubicBezTo>
                  <a:pt x="5339156" y="361174"/>
                  <a:pt x="5401931" y="307162"/>
                  <a:pt x="5437454" y="317775"/>
                </a:cubicBezTo>
                <a:cubicBezTo>
                  <a:pt x="5434230" y="282151"/>
                  <a:pt x="5398054" y="314811"/>
                  <a:pt x="5400434" y="267762"/>
                </a:cubicBezTo>
                <a:cubicBezTo>
                  <a:pt x="5384641" y="314910"/>
                  <a:pt x="5356378" y="274957"/>
                  <a:pt x="5331373" y="292151"/>
                </a:cubicBezTo>
                <a:cubicBezTo>
                  <a:pt x="5396916" y="236733"/>
                  <a:pt x="5494725" y="229243"/>
                  <a:pt x="5546885" y="209904"/>
                </a:cubicBezTo>
                <a:cubicBezTo>
                  <a:pt x="5523606" y="143970"/>
                  <a:pt x="5440154" y="240541"/>
                  <a:pt x="5418113" y="163540"/>
                </a:cubicBezTo>
                <a:cubicBezTo>
                  <a:pt x="5390340" y="186235"/>
                  <a:pt x="5385714" y="181903"/>
                  <a:pt x="5367126" y="201504"/>
                </a:cubicBezTo>
                <a:cubicBezTo>
                  <a:pt x="5370934" y="179688"/>
                  <a:pt x="5368428" y="164548"/>
                  <a:pt x="5356576" y="155822"/>
                </a:cubicBezTo>
                <a:cubicBezTo>
                  <a:pt x="5332057" y="218859"/>
                  <a:pt x="5270356" y="152567"/>
                  <a:pt x="5258279" y="215375"/>
                </a:cubicBezTo>
                <a:cubicBezTo>
                  <a:pt x="5246947" y="175001"/>
                  <a:pt x="5226078" y="214333"/>
                  <a:pt x="5214094" y="205281"/>
                </a:cubicBezTo>
                <a:cubicBezTo>
                  <a:pt x="5214682" y="193949"/>
                  <a:pt x="5227052" y="200950"/>
                  <a:pt x="5226564" y="188025"/>
                </a:cubicBezTo>
                <a:cubicBezTo>
                  <a:pt x="5222496" y="146284"/>
                  <a:pt x="5164179" y="184672"/>
                  <a:pt x="5170267" y="203035"/>
                </a:cubicBezTo>
                <a:cubicBezTo>
                  <a:pt x="5148031" y="162398"/>
                  <a:pt x="5118042" y="200396"/>
                  <a:pt x="5087862" y="221398"/>
                </a:cubicBezTo>
                <a:cubicBezTo>
                  <a:pt x="5068326" y="194828"/>
                  <a:pt x="4988002" y="176011"/>
                  <a:pt x="4969994" y="228594"/>
                </a:cubicBezTo>
                <a:cubicBezTo>
                  <a:pt x="4962279" y="227715"/>
                  <a:pt x="4959575" y="216514"/>
                  <a:pt x="4960064" y="198574"/>
                </a:cubicBezTo>
                <a:cubicBezTo>
                  <a:pt x="4913438" y="208894"/>
                  <a:pt x="4886576" y="223545"/>
                  <a:pt x="4837510" y="198574"/>
                </a:cubicBezTo>
                <a:cubicBezTo>
                  <a:pt x="4877590" y="173306"/>
                  <a:pt x="4912364" y="204662"/>
                  <a:pt x="4936426" y="154649"/>
                </a:cubicBezTo>
                <a:cubicBezTo>
                  <a:pt x="4933268" y="147033"/>
                  <a:pt x="4926038" y="147812"/>
                  <a:pt x="4926790" y="132284"/>
                </a:cubicBezTo>
                <a:cubicBezTo>
                  <a:pt x="4910084" y="139284"/>
                  <a:pt x="4909110" y="141106"/>
                  <a:pt x="4895953" y="128342"/>
                </a:cubicBezTo>
                <a:cubicBezTo>
                  <a:pt x="4881562" y="149474"/>
                  <a:pt x="4855026" y="168490"/>
                  <a:pt x="4839691" y="143386"/>
                </a:cubicBezTo>
                <a:cubicBezTo>
                  <a:pt x="4827221" y="184149"/>
                  <a:pt x="4801826" y="165817"/>
                  <a:pt x="4785254" y="205216"/>
                </a:cubicBezTo>
                <a:cubicBezTo>
                  <a:pt x="4803713" y="172591"/>
                  <a:pt x="4776462" y="181315"/>
                  <a:pt x="4762232" y="176789"/>
                </a:cubicBezTo>
                <a:cubicBezTo>
                  <a:pt x="4832072" y="118053"/>
                  <a:pt x="4909695" y="129320"/>
                  <a:pt x="4964720" y="96111"/>
                </a:cubicBezTo>
                <a:cubicBezTo>
                  <a:pt x="4974164" y="102653"/>
                  <a:pt x="4993082" y="138078"/>
                  <a:pt x="4999854" y="99464"/>
                </a:cubicBezTo>
                <a:cubicBezTo>
                  <a:pt x="5011606" y="105976"/>
                  <a:pt x="5015742" y="128441"/>
                  <a:pt x="5027528" y="135049"/>
                </a:cubicBezTo>
                <a:cubicBezTo>
                  <a:pt x="5021505" y="121181"/>
                  <a:pt x="5032184" y="121735"/>
                  <a:pt x="5043741" y="101710"/>
                </a:cubicBezTo>
                <a:cubicBezTo>
                  <a:pt x="5051980" y="101515"/>
                  <a:pt x="5047748" y="127105"/>
                  <a:pt x="5057712" y="123461"/>
                </a:cubicBezTo>
                <a:cubicBezTo>
                  <a:pt x="5075880" y="127300"/>
                  <a:pt x="5064384" y="84940"/>
                  <a:pt x="5082587" y="88847"/>
                </a:cubicBezTo>
                <a:cubicBezTo>
                  <a:pt x="5081480" y="102329"/>
                  <a:pt x="5086525" y="103173"/>
                  <a:pt x="5091898" y="103306"/>
                </a:cubicBezTo>
                <a:cubicBezTo>
                  <a:pt x="5127193" y="44210"/>
                  <a:pt x="5207322" y="98357"/>
                  <a:pt x="5239328" y="68826"/>
                </a:cubicBezTo>
                <a:cubicBezTo>
                  <a:pt x="5275405" y="104086"/>
                  <a:pt x="5313270" y="44436"/>
                  <a:pt x="5366212" y="68368"/>
                </a:cubicBezTo>
                <a:cubicBezTo>
                  <a:pt x="5386108" y="47369"/>
                  <a:pt x="5419156" y="30079"/>
                  <a:pt x="5427165" y="60553"/>
                </a:cubicBezTo>
                <a:cubicBezTo>
                  <a:pt x="5436052" y="54889"/>
                  <a:pt x="5440544" y="42354"/>
                  <a:pt x="5447969" y="34345"/>
                </a:cubicBezTo>
                <a:cubicBezTo>
                  <a:pt x="5444876" y="26727"/>
                  <a:pt x="5437680" y="27570"/>
                  <a:pt x="5438398" y="12137"/>
                </a:cubicBezTo>
                <a:cubicBezTo>
                  <a:pt x="5446376" y="41182"/>
                  <a:pt x="5457544" y="15884"/>
                  <a:pt x="5469135" y="15983"/>
                </a:cubicBezTo>
                <a:cubicBezTo>
                  <a:pt x="5520188" y="16533"/>
                  <a:pt x="5593740" y="13279"/>
                  <a:pt x="5652966" y="16048"/>
                </a:cubicBezTo>
                <a:cubicBezTo>
                  <a:pt x="5653585" y="44959"/>
                  <a:pt x="5647428" y="36461"/>
                  <a:pt x="5636165" y="33822"/>
                </a:cubicBezTo>
                <a:cubicBezTo>
                  <a:pt x="5637238" y="42809"/>
                  <a:pt x="5635806" y="47919"/>
                  <a:pt x="5632418" y="50004"/>
                </a:cubicBezTo>
                <a:cubicBezTo>
                  <a:pt x="5633885" y="59740"/>
                  <a:pt x="5641406" y="56776"/>
                  <a:pt x="5641146" y="48931"/>
                </a:cubicBezTo>
                <a:cubicBezTo>
                  <a:pt x="5653680" y="54889"/>
                  <a:pt x="5635611" y="70549"/>
                  <a:pt x="5646744" y="79440"/>
                </a:cubicBezTo>
                <a:cubicBezTo>
                  <a:pt x="5671883" y="3639"/>
                  <a:pt x="5721110" y="69509"/>
                  <a:pt x="5759922" y="65144"/>
                </a:cubicBezTo>
                <a:cubicBezTo>
                  <a:pt x="5760380" y="60358"/>
                  <a:pt x="5753250" y="55997"/>
                  <a:pt x="5750904" y="58372"/>
                </a:cubicBezTo>
                <a:cubicBezTo>
                  <a:pt x="5794242" y="15689"/>
                  <a:pt x="5856918" y="-1926"/>
                  <a:pt x="5881273" y="33952"/>
                </a:cubicBezTo>
                <a:cubicBezTo>
                  <a:pt x="5895144" y="35972"/>
                  <a:pt x="5881307" y="-4920"/>
                  <a:pt x="5897390" y="580"/>
                </a:cubicBezTo>
                <a:close/>
                <a:moveTo>
                  <a:pt x="5957859" y="352"/>
                </a:moveTo>
                <a:cubicBezTo>
                  <a:pt x="5964065" y="2325"/>
                  <a:pt x="5966636" y="11732"/>
                  <a:pt x="5976478" y="6212"/>
                </a:cubicBezTo>
                <a:cubicBezTo>
                  <a:pt x="5976703" y="13736"/>
                  <a:pt x="5971398" y="12823"/>
                  <a:pt x="5968075" y="15069"/>
                </a:cubicBezTo>
                <a:cubicBezTo>
                  <a:pt x="5967556" y="21776"/>
                  <a:pt x="5970061" y="22200"/>
                  <a:pt x="5972731" y="22395"/>
                </a:cubicBezTo>
                <a:cubicBezTo>
                  <a:pt x="5972277" y="31316"/>
                  <a:pt x="5968530" y="27279"/>
                  <a:pt x="5968369" y="22918"/>
                </a:cubicBezTo>
                <a:cubicBezTo>
                  <a:pt x="5954757" y="18747"/>
                  <a:pt x="5960880" y="45348"/>
                  <a:pt x="5947237" y="41181"/>
                </a:cubicBezTo>
                <a:cubicBezTo>
                  <a:pt x="5950526" y="31706"/>
                  <a:pt x="5952153" y="19564"/>
                  <a:pt x="5950037" y="1686"/>
                </a:cubicBezTo>
                <a:cubicBezTo>
                  <a:pt x="5953318" y="-137"/>
                  <a:pt x="5955791" y="-305"/>
                  <a:pt x="5957859" y="35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80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6146980A-0258-489B-9651-093BF594D5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13684" y="3936610"/>
            <a:ext cx="2479920" cy="2449304"/>
          </a:xfrm>
          <a:custGeom>
            <a:avLst/>
            <a:gdLst>
              <a:gd name="connsiteX0" fmla="*/ 1497393 w 2449304"/>
              <a:gd name="connsiteY0" fmla="*/ 0 h 2449304"/>
              <a:gd name="connsiteX1" fmla="*/ 2449304 w 2449304"/>
              <a:gd name="connsiteY1" fmla="*/ 0 h 2449304"/>
              <a:gd name="connsiteX2" fmla="*/ 0 w 2449304"/>
              <a:gd name="connsiteY2" fmla="*/ 2449304 h 2449304"/>
              <a:gd name="connsiteX3" fmla="*/ 0 w 2449304"/>
              <a:gd name="connsiteY3" fmla="*/ 1496695 h 2449304"/>
              <a:gd name="connsiteX4" fmla="*/ 103269 w 2449304"/>
              <a:gd name="connsiteY4" fmla="*/ 1491481 h 2449304"/>
              <a:gd name="connsiteX5" fmla="*/ 1492216 w 2449304"/>
              <a:gd name="connsiteY5" fmla="*/ 102534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9304" h="2449304">
                <a:moveTo>
                  <a:pt x="1497393" y="0"/>
                </a:moveTo>
                <a:lnTo>
                  <a:pt x="2449304" y="0"/>
                </a:lnTo>
                <a:cubicBezTo>
                  <a:pt x="2449304" y="1352714"/>
                  <a:pt x="1352714" y="2449304"/>
                  <a:pt x="0" y="2449304"/>
                </a:cubicBezTo>
                <a:lnTo>
                  <a:pt x="0" y="1496695"/>
                </a:lnTo>
                <a:lnTo>
                  <a:pt x="103269" y="1491481"/>
                </a:lnTo>
                <a:cubicBezTo>
                  <a:pt x="835621" y="1417106"/>
                  <a:pt x="1417841" y="834886"/>
                  <a:pt x="1492216" y="10253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1443CDB3-7A87-4566-96DE-5D01DB63EC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19215" y="3936610"/>
            <a:ext cx="2479920" cy="2449304"/>
          </a:xfrm>
          <a:custGeom>
            <a:avLst/>
            <a:gdLst>
              <a:gd name="connsiteX0" fmla="*/ 0 w 2449304"/>
              <a:gd name="connsiteY0" fmla="*/ 0 h 2449304"/>
              <a:gd name="connsiteX1" fmla="*/ 953381 w 2449304"/>
              <a:gd name="connsiteY1" fmla="*/ 0 h 2449304"/>
              <a:gd name="connsiteX2" fmla="*/ 958558 w 2449304"/>
              <a:gd name="connsiteY2" fmla="*/ 102534 h 2449304"/>
              <a:gd name="connsiteX3" fmla="*/ 2347505 w 2449304"/>
              <a:gd name="connsiteY3" fmla="*/ 1491481 h 2449304"/>
              <a:gd name="connsiteX4" fmla="*/ 2449304 w 2449304"/>
              <a:gd name="connsiteY4" fmla="*/ 1496622 h 2449304"/>
              <a:gd name="connsiteX5" fmla="*/ 2449304 w 2449304"/>
              <a:gd name="connsiteY5" fmla="*/ 2449304 h 2449304"/>
              <a:gd name="connsiteX6" fmla="*/ 0 w 2449304"/>
              <a:gd name="connsiteY6" fmla="*/ 0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304" h="2449304">
                <a:moveTo>
                  <a:pt x="0" y="0"/>
                </a:moveTo>
                <a:lnTo>
                  <a:pt x="953381" y="0"/>
                </a:lnTo>
                <a:lnTo>
                  <a:pt x="958558" y="102534"/>
                </a:lnTo>
                <a:cubicBezTo>
                  <a:pt x="1032933" y="834886"/>
                  <a:pt x="1615153" y="1417106"/>
                  <a:pt x="2347505" y="1491481"/>
                </a:cubicBezTo>
                <a:lnTo>
                  <a:pt x="2449304" y="1496622"/>
                </a:lnTo>
                <a:lnTo>
                  <a:pt x="2449304" y="2449304"/>
                </a:lnTo>
                <a:cubicBezTo>
                  <a:pt x="1096591" y="2449304"/>
                  <a:pt x="0" y="1352714"/>
                  <a:pt x="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EBE7D2D7-49C7-40D1-8F79-0A939EA0B36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13684" y="1374173"/>
            <a:ext cx="2479920" cy="2449304"/>
          </a:xfrm>
          <a:custGeom>
            <a:avLst/>
            <a:gdLst>
              <a:gd name="connsiteX0" fmla="*/ 0 w 2449304"/>
              <a:gd name="connsiteY0" fmla="*/ 0 h 2449304"/>
              <a:gd name="connsiteX1" fmla="*/ 2449304 w 2449304"/>
              <a:gd name="connsiteY1" fmla="*/ 2449304 h 2449304"/>
              <a:gd name="connsiteX2" fmla="*/ 1497393 w 2449304"/>
              <a:gd name="connsiteY2" fmla="*/ 2449304 h 2449304"/>
              <a:gd name="connsiteX3" fmla="*/ 1492216 w 2449304"/>
              <a:gd name="connsiteY3" fmla="*/ 2346771 h 2449304"/>
              <a:gd name="connsiteX4" fmla="*/ 103269 w 2449304"/>
              <a:gd name="connsiteY4" fmla="*/ 957823 h 2449304"/>
              <a:gd name="connsiteX5" fmla="*/ 0 w 2449304"/>
              <a:gd name="connsiteY5" fmla="*/ 952609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9304" h="2449304">
                <a:moveTo>
                  <a:pt x="0" y="0"/>
                </a:moveTo>
                <a:cubicBezTo>
                  <a:pt x="1352714" y="0"/>
                  <a:pt x="2449304" y="1096591"/>
                  <a:pt x="2449304" y="2449304"/>
                </a:cubicBezTo>
                <a:lnTo>
                  <a:pt x="1497393" y="2449304"/>
                </a:lnTo>
                <a:lnTo>
                  <a:pt x="1492216" y="2346771"/>
                </a:lnTo>
                <a:cubicBezTo>
                  <a:pt x="1417841" y="1614419"/>
                  <a:pt x="835621" y="1032198"/>
                  <a:pt x="103269" y="957823"/>
                </a:cubicBezTo>
                <a:lnTo>
                  <a:pt x="0" y="95260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D81A4302-08FC-49A0-93F7-496979CF3E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9215" y="1374172"/>
            <a:ext cx="2479920" cy="2449304"/>
          </a:xfrm>
          <a:custGeom>
            <a:avLst/>
            <a:gdLst>
              <a:gd name="connsiteX0" fmla="*/ 2449304 w 2449304"/>
              <a:gd name="connsiteY0" fmla="*/ 0 h 2449304"/>
              <a:gd name="connsiteX1" fmla="*/ 2449304 w 2449304"/>
              <a:gd name="connsiteY1" fmla="*/ 952684 h 2449304"/>
              <a:gd name="connsiteX2" fmla="*/ 2347505 w 2449304"/>
              <a:gd name="connsiteY2" fmla="*/ 957824 h 2449304"/>
              <a:gd name="connsiteX3" fmla="*/ 958558 w 2449304"/>
              <a:gd name="connsiteY3" fmla="*/ 2346771 h 2449304"/>
              <a:gd name="connsiteX4" fmla="*/ 953381 w 2449304"/>
              <a:gd name="connsiteY4" fmla="*/ 2449304 h 2449304"/>
              <a:gd name="connsiteX5" fmla="*/ 0 w 2449304"/>
              <a:gd name="connsiteY5" fmla="*/ 2449304 h 2449304"/>
              <a:gd name="connsiteX6" fmla="*/ 2449304 w 2449304"/>
              <a:gd name="connsiteY6" fmla="*/ 0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304" h="2449304">
                <a:moveTo>
                  <a:pt x="2449304" y="0"/>
                </a:moveTo>
                <a:lnTo>
                  <a:pt x="2449304" y="952684"/>
                </a:lnTo>
                <a:lnTo>
                  <a:pt x="2347505" y="957824"/>
                </a:lnTo>
                <a:cubicBezTo>
                  <a:pt x="1615153" y="1032199"/>
                  <a:pt x="1032933" y="1614419"/>
                  <a:pt x="958558" y="2346771"/>
                </a:cubicBezTo>
                <a:lnTo>
                  <a:pt x="953381" y="2449304"/>
                </a:lnTo>
                <a:lnTo>
                  <a:pt x="0" y="2449304"/>
                </a:lnTo>
                <a:cubicBezTo>
                  <a:pt x="0" y="1096591"/>
                  <a:pt x="1096591" y="0"/>
                  <a:pt x="2449304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64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550A5639-A561-4B4C-8D78-AEC7CE8633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84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C4C29B54-1F2E-458E-820D-9ECF352600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F2C66883-89F6-4407-A800-2E2EC273EC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04389" y="1227909"/>
            <a:ext cx="7340012" cy="4942112"/>
          </a:xfrm>
          <a:custGeom>
            <a:avLst/>
            <a:gdLst>
              <a:gd name="connsiteX0" fmla="*/ 2678622 w 7249395"/>
              <a:gd name="connsiteY0" fmla="*/ 2983759 h 4942112"/>
              <a:gd name="connsiteX1" fmla="*/ 4689070 w 7249395"/>
              <a:gd name="connsiteY1" fmla="*/ 2983759 h 4942112"/>
              <a:gd name="connsiteX2" fmla="*/ 3737878 w 7249395"/>
              <a:gd name="connsiteY2" fmla="*/ 4942112 h 4942112"/>
              <a:gd name="connsiteX3" fmla="*/ 1727430 w 7249395"/>
              <a:gd name="connsiteY3" fmla="*/ 4942112 h 4942112"/>
              <a:gd name="connsiteX4" fmla="*/ 5238947 w 7249395"/>
              <a:gd name="connsiteY4" fmla="*/ 2139910 h 4942112"/>
              <a:gd name="connsiteX5" fmla="*/ 7249395 w 7249395"/>
              <a:gd name="connsiteY5" fmla="*/ 2139910 h 4942112"/>
              <a:gd name="connsiteX6" fmla="*/ 6298203 w 7249395"/>
              <a:gd name="connsiteY6" fmla="*/ 4098263 h 4942112"/>
              <a:gd name="connsiteX7" fmla="*/ 4287755 w 7249395"/>
              <a:gd name="connsiteY7" fmla="*/ 4098263 h 4942112"/>
              <a:gd name="connsiteX8" fmla="*/ 951192 w 7249395"/>
              <a:gd name="connsiteY8" fmla="*/ 2093679 h 4942112"/>
              <a:gd name="connsiteX9" fmla="*/ 2961640 w 7249395"/>
              <a:gd name="connsiteY9" fmla="*/ 2093679 h 4942112"/>
              <a:gd name="connsiteX10" fmla="*/ 2010448 w 7249395"/>
              <a:gd name="connsiteY10" fmla="*/ 4052033 h 4942112"/>
              <a:gd name="connsiteX11" fmla="*/ 0 w 7249395"/>
              <a:gd name="connsiteY11" fmla="*/ 4052033 h 4942112"/>
              <a:gd name="connsiteX12" fmla="*/ 3702129 w 7249395"/>
              <a:gd name="connsiteY12" fmla="*/ 890080 h 4942112"/>
              <a:gd name="connsiteX13" fmla="*/ 5712577 w 7249395"/>
              <a:gd name="connsiteY13" fmla="*/ 890080 h 4942112"/>
              <a:gd name="connsiteX14" fmla="*/ 4761385 w 7249395"/>
              <a:gd name="connsiteY14" fmla="*/ 2848433 h 4942112"/>
              <a:gd name="connsiteX15" fmla="*/ 2750937 w 7249395"/>
              <a:gd name="connsiteY15" fmla="*/ 2848433 h 4942112"/>
              <a:gd name="connsiteX16" fmla="*/ 1972487 w 7249395"/>
              <a:gd name="connsiteY16" fmla="*/ 0 h 4942112"/>
              <a:gd name="connsiteX17" fmla="*/ 3982934 w 7249395"/>
              <a:gd name="connsiteY17" fmla="*/ 0 h 4942112"/>
              <a:gd name="connsiteX18" fmla="*/ 3031743 w 7249395"/>
              <a:gd name="connsiteY18" fmla="*/ 1958354 h 4942112"/>
              <a:gd name="connsiteX19" fmla="*/ 1021295 w 7249395"/>
              <a:gd name="connsiteY19" fmla="*/ 1958354 h 494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49395" h="4942112">
                <a:moveTo>
                  <a:pt x="2678622" y="2983759"/>
                </a:moveTo>
                <a:lnTo>
                  <a:pt x="4689070" y="2983759"/>
                </a:lnTo>
                <a:lnTo>
                  <a:pt x="3737878" y="4942112"/>
                </a:lnTo>
                <a:lnTo>
                  <a:pt x="1727430" y="4942112"/>
                </a:lnTo>
                <a:close/>
                <a:moveTo>
                  <a:pt x="5238947" y="2139910"/>
                </a:moveTo>
                <a:lnTo>
                  <a:pt x="7249395" y="2139910"/>
                </a:lnTo>
                <a:lnTo>
                  <a:pt x="6298203" y="4098263"/>
                </a:lnTo>
                <a:lnTo>
                  <a:pt x="4287755" y="4098263"/>
                </a:lnTo>
                <a:close/>
                <a:moveTo>
                  <a:pt x="951192" y="2093679"/>
                </a:moveTo>
                <a:lnTo>
                  <a:pt x="2961640" y="2093679"/>
                </a:lnTo>
                <a:lnTo>
                  <a:pt x="2010448" y="4052033"/>
                </a:lnTo>
                <a:lnTo>
                  <a:pt x="0" y="4052033"/>
                </a:lnTo>
                <a:close/>
                <a:moveTo>
                  <a:pt x="3702129" y="890080"/>
                </a:moveTo>
                <a:lnTo>
                  <a:pt x="5712577" y="890080"/>
                </a:lnTo>
                <a:lnTo>
                  <a:pt x="4761385" y="2848433"/>
                </a:lnTo>
                <a:lnTo>
                  <a:pt x="2750937" y="2848433"/>
                </a:lnTo>
                <a:close/>
                <a:moveTo>
                  <a:pt x="1972487" y="0"/>
                </a:moveTo>
                <a:lnTo>
                  <a:pt x="3982934" y="0"/>
                </a:lnTo>
                <a:lnTo>
                  <a:pt x="3031743" y="1958354"/>
                </a:lnTo>
                <a:lnTo>
                  <a:pt x="1021295" y="195835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998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5CE3B93A-8351-48A4-9A11-4838EC9969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12344400" cy="51720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143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FF9539C7-CC94-4455-ADAD-141ADE621A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1107" y="1760561"/>
            <a:ext cx="4477147" cy="4421874"/>
          </a:xfrm>
          <a:custGeom>
            <a:avLst/>
            <a:gdLst>
              <a:gd name="connsiteX0" fmla="*/ 2210937 w 4421874"/>
              <a:gd name="connsiteY0" fmla="*/ 0 h 4421874"/>
              <a:gd name="connsiteX1" fmla="*/ 4421874 w 4421874"/>
              <a:gd name="connsiteY1" fmla="*/ 2210937 h 4421874"/>
              <a:gd name="connsiteX2" fmla="*/ 2210937 w 4421874"/>
              <a:gd name="connsiteY2" fmla="*/ 4421874 h 4421874"/>
              <a:gd name="connsiteX3" fmla="*/ 0 w 4421874"/>
              <a:gd name="connsiteY3" fmla="*/ 2210937 h 4421874"/>
              <a:gd name="connsiteX4" fmla="*/ 2210937 w 4421874"/>
              <a:gd name="connsiteY4" fmla="*/ 0 h 4421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1874" h="4421874">
                <a:moveTo>
                  <a:pt x="2210937" y="0"/>
                </a:moveTo>
                <a:cubicBezTo>
                  <a:pt x="3432004" y="0"/>
                  <a:pt x="4421874" y="989870"/>
                  <a:pt x="4421874" y="2210937"/>
                </a:cubicBezTo>
                <a:cubicBezTo>
                  <a:pt x="4421874" y="3432004"/>
                  <a:pt x="3432004" y="4421874"/>
                  <a:pt x="2210937" y="4421874"/>
                </a:cubicBezTo>
                <a:cubicBezTo>
                  <a:pt x="989870" y="4421874"/>
                  <a:pt x="0" y="3432004"/>
                  <a:pt x="0" y="2210937"/>
                </a:cubicBezTo>
                <a:cubicBezTo>
                  <a:pt x="0" y="989870"/>
                  <a:pt x="989870" y="0"/>
                  <a:pt x="221093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409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69711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6778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34108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15017952-2A70-4D3A-80D7-77F9109CE4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015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13DA3910-F05A-431C-9233-FD471C6144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5708182" cy="6858000"/>
          </a:xfrm>
          <a:custGeom>
            <a:avLst/>
            <a:gdLst>
              <a:gd name="connsiteX0" fmla="*/ 0 w 5637711"/>
              <a:gd name="connsiteY0" fmla="*/ 803076 h 6858000"/>
              <a:gd name="connsiteX1" fmla="*/ 2238375 w 5637711"/>
              <a:gd name="connsiteY1" fmla="*/ 3428999 h 6858000"/>
              <a:gd name="connsiteX2" fmla="*/ 0 w 5637711"/>
              <a:gd name="connsiteY2" fmla="*/ 6054921 h 6858000"/>
              <a:gd name="connsiteX3" fmla="*/ 1672446 w 5637711"/>
              <a:gd name="connsiteY3" fmla="*/ 0 h 6858000"/>
              <a:gd name="connsiteX4" fmla="*/ 1672488 w 5637711"/>
              <a:gd name="connsiteY4" fmla="*/ 0 h 6858000"/>
              <a:gd name="connsiteX5" fmla="*/ 1800114 w 5637711"/>
              <a:gd name="connsiteY5" fmla="*/ 6591 h 6858000"/>
              <a:gd name="connsiteX6" fmla="*/ 5637711 w 5637711"/>
              <a:gd name="connsiteY6" fmla="*/ 3428999 h 6858000"/>
              <a:gd name="connsiteX7" fmla="*/ 1672448 w 5637711"/>
              <a:gd name="connsiteY7" fmla="*/ 6858000 h 6858000"/>
              <a:gd name="connsiteX8" fmla="*/ 884160 w 5637711"/>
              <a:gd name="connsiteY8" fmla="*/ 6176320 h 6858000"/>
              <a:gd name="connsiteX9" fmla="*/ 972487 w 5637711"/>
              <a:gd name="connsiteY9" fmla="*/ 6126717 h 6858000"/>
              <a:gd name="connsiteX10" fmla="*/ 2524181 w 5637711"/>
              <a:gd name="connsiteY10" fmla="*/ 3429000 h 6858000"/>
              <a:gd name="connsiteX11" fmla="*/ 972487 w 5637711"/>
              <a:gd name="connsiteY11" fmla="*/ 731283 h 6858000"/>
              <a:gd name="connsiteX12" fmla="*/ 884158 w 5637711"/>
              <a:gd name="connsiteY12" fmla="*/ 6816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37711" h="6858000">
                <a:moveTo>
                  <a:pt x="0" y="803076"/>
                </a:moveTo>
                <a:cubicBezTo>
                  <a:pt x="1236220" y="803076"/>
                  <a:pt x="2238375" y="1978742"/>
                  <a:pt x="2238375" y="3428999"/>
                </a:cubicBezTo>
                <a:cubicBezTo>
                  <a:pt x="2238375" y="4879255"/>
                  <a:pt x="1236220" y="6054921"/>
                  <a:pt x="0" y="6054921"/>
                </a:cubicBezTo>
                <a:close/>
                <a:moveTo>
                  <a:pt x="1672446" y="0"/>
                </a:moveTo>
                <a:lnTo>
                  <a:pt x="1672488" y="0"/>
                </a:lnTo>
                <a:lnTo>
                  <a:pt x="1800114" y="6591"/>
                </a:lnTo>
                <a:cubicBezTo>
                  <a:pt x="3156840" y="141757"/>
                  <a:pt x="5637711" y="2321717"/>
                  <a:pt x="5637711" y="3428999"/>
                </a:cubicBezTo>
                <a:cubicBezTo>
                  <a:pt x="5637711" y="4571999"/>
                  <a:pt x="2994202" y="6858000"/>
                  <a:pt x="1672448" y="6858000"/>
                </a:cubicBezTo>
                <a:lnTo>
                  <a:pt x="884160" y="6176320"/>
                </a:lnTo>
                <a:lnTo>
                  <a:pt x="972487" y="6126717"/>
                </a:lnTo>
                <a:cubicBezTo>
                  <a:pt x="1908668" y="5542070"/>
                  <a:pt x="2524181" y="4551981"/>
                  <a:pt x="2524181" y="3429000"/>
                </a:cubicBezTo>
                <a:cubicBezTo>
                  <a:pt x="2524181" y="2306021"/>
                  <a:pt x="1908668" y="1315931"/>
                  <a:pt x="972487" y="731283"/>
                </a:cubicBezTo>
                <a:lnTo>
                  <a:pt x="884158" y="6816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266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15A4D94F-C885-4F0A-8036-33EB706D37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65956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01FD5490-83F5-4081-B150-CA1E0BF79B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426393" cy="6858000"/>
          </a:xfrm>
          <a:custGeom>
            <a:avLst/>
            <a:gdLst>
              <a:gd name="connsiteX0" fmla="*/ 0 w 6275388"/>
              <a:gd name="connsiteY0" fmla="*/ 0 h 6858000"/>
              <a:gd name="connsiteX1" fmla="*/ 6275388 w 6275388"/>
              <a:gd name="connsiteY1" fmla="*/ 0 h 6858000"/>
              <a:gd name="connsiteX2" fmla="*/ 6275388 w 6275388"/>
              <a:gd name="connsiteY2" fmla="*/ 6858000 h 6858000"/>
              <a:gd name="connsiteX3" fmla="*/ 0 w 62753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5388" h="6858000">
                <a:moveTo>
                  <a:pt x="0" y="0"/>
                </a:moveTo>
                <a:lnTo>
                  <a:pt x="6275388" y="0"/>
                </a:lnTo>
                <a:lnTo>
                  <a:pt x="627538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3038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3E767065-139D-486F-805E-9638BD6474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56126" y="1592267"/>
            <a:ext cx="5184260" cy="3514153"/>
          </a:xfrm>
          <a:custGeom>
            <a:avLst/>
            <a:gdLst>
              <a:gd name="connsiteX0" fmla="*/ 0 w 5120257"/>
              <a:gd name="connsiteY0" fmla="*/ 0 h 3514153"/>
              <a:gd name="connsiteX1" fmla="*/ 5120257 w 5120257"/>
              <a:gd name="connsiteY1" fmla="*/ 0 h 3514153"/>
              <a:gd name="connsiteX2" fmla="*/ 5120257 w 5120257"/>
              <a:gd name="connsiteY2" fmla="*/ 3514153 h 3514153"/>
              <a:gd name="connsiteX3" fmla="*/ 1393678 w 5120257"/>
              <a:gd name="connsiteY3" fmla="*/ 3514153 h 3514153"/>
              <a:gd name="connsiteX4" fmla="*/ 1422479 w 5120257"/>
              <a:gd name="connsiteY4" fmla="*/ 3402138 h 3514153"/>
              <a:gd name="connsiteX5" fmla="*/ 1457816 w 5120257"/>
              <a:gd name="connsiteY5" fmla="*/ 3051604 h 3514153"/>
              <a:gd name="connsiteX6" fmla="*/ 69027 w 5120257"/>
              <a:gd name="connsiteY6" fmla="*/ 1347618 h 3514153"/>
              <a:gd name="connsiteX7" fmla="*/ 0 w 5120257"/>
              <a:gd name="connsiteY7" fmla="*/ 1337083 h 351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0257" h="3514153">
                <a:moveTo>
                  <a:pt x="0" y="0"/>
                </a:moveTo>
                <a:lnTo>
                  <a:pt x="5120257" y="0"/>
                </a:lnTo>
                <a:lnTo>
                  <a:pt x="5120257" y="3514153"/>
                </a:lnTo>
                <a:lnTo>
                  <a:pt x="1393678" y="3514153"/>
                </a:lnTo>
                <a:lnTo>
                  <a:pt x="1422479" y="3402138"/>
                </a:lnTo>
                <a:cubicBezTo>
                  <a:pt x="1445649" y="3288913"/>
                  <a:pt x="1457816" y="3171679"/>
                  <a:pt x="1457816" y="3051604"/>
                </a:cubicBezTo>
                <a:cubicBezTo>
                  <a:pt x="1457816" y="2211077"/>
                  <a:pt x="861608" y="1509803"/>
                  <a:pt x="69027" y="1347618"/>
                </a:cubicBezTo>
                <a:lnTo>
                  <a:pt x="0" y="13370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2B9228EE-DCF2-4BCA-9CD0-C54F08C436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4018" y="1592268"/>
            <a:ext cx="5184260" cy="3514153"/>
          </a:xfrm>
          <a:custGeom>
            <a:avLst/>
            <a:gdLst>
              <a:gd name="connsiteX0" fmla="*/ 0 w 5120257"/>
              <a:gd name="connsiteY0" fmla="*/ 0 h 3514153"/>
              <a:gd name="connsiteX1" fmla="*/ 5120257 w 5120257"/>
              <a:gd name="connsiteY1" fmla="*/ 0 h 3514153"/>
              <a:gd name="connsiteX2" fmla="*/ 5120257 w 5120257"/>
              <a:gd name="connsiteY2" fmla="*/ 1336750 h 3514153"/>
              <a:gd name="connsiteX3" fmla="*/ 5049051 w 5120257"/>
              <a:gd name="connsiteY3" fmla="*/ 1347617 h 3514153"/>
              <a:gd name="connsiteX4" fmla="*/ 3660262 w 5120257"/>
              <a:gd name="connsiteY4" fmla="*/ 3051603 h 3514153"/>
              <a:gd name="connsiteX5" fmla="*/ 3695599 w 5120257"/>
              <a:gd name="connsiteY5" fmla="*/ 3402137 h 3514153"/>
              <a:gd name="connsiteX6" fmla="*/ 3724400 w 5120257"/>
              <a:gd name="connsiteY6" fmla="*/ 3514153 h 3514153"/>
              <a:gd name="connsiteX7" fmla="*/ 0 w 5120257"/>
              <a:gd name="connsiteY7" fmla="*/ 3514153 h 351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0257" h="3514153">
                <a:moveTo>
                  <a:pt x="0" y="0"/>
                </a:moveTo>
                <a:lnTo>
                  <a:pt x="5120257" y="0"/>
                </a:lnTo>
                <a:lnTo>
                  <a:pt x="5120257" y="1336750"/>
                </a:lnTo>
                <a:lnTo>
                  <a:pt x="5049051" y="1347617"/>
                </a:lnTo>
                <a:cubicBezTo>
                  <a:pt x="4256470" y="1509802"/>
                  <a:pt x="3660262" y="2211076"/>
                  <a:pt x="3660262" y="3051603"/>
                </a:cubicBezTo>
                <a:cubicBezTo>
                  <a:pt x="3660262" y="3171678"/>
                  <a:pt x="3672429" y="3288912"/>
                  <a:pt x="3695599" y="3402137"/>
                </a:cubicBezTo>
                <a:lnTo>
                  <a:pt x="3724400" y="3514153"/>
                </a:lnTo>
                <a:lnTo>
                  <a:pt x="0" y="35141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5A51EB-B791-453C-AE45-0B2F1286D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18" y="139703"/>
            <a:ext cx="10936366" cy="1325563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04670433-B078-41A5-95F5-82F46DBA82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4017" y="5245105"/>
            <a:ext cx="5183684" cy="13255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="" xmlns:a16="http://schemas.microsoft.com/office/drawing/2014/main" id="{E8A70F16-2AC4-4041-9474-A2CD607421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698" y="5233421"/>
            <a:ext cx="5183684" cy="1325563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065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2" grpId="0"/>
      <p:bldP spid="11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8CBF0622-6B26-44AF-B58F-8E6F35DC98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86839" y="0"/>
            <a:ext cx="4653543" cy="6858000"/>
          </a:xfrm>
          <a:custGeom>
            <a:avLst/>
            <a:gdLst>
              <a:gd name="connsiteX0" fmla="*/ 0 w 4596092"/>
              <a:gd name="connsiteY0" fmla="*/ 4982308 h 6858000"/>
              <a:gd name="connsiteX1" fmla="*/ 2204581 w 4596092"/>
              <a:gd name="connsiteY1" fmla="*/ 4982308 h 6858000"/>
              <a:gd name="connsiteX2" fmla="*/ 2204581 w 4596092"/>
              <a:gd name="connsiteY2" fmla="*/ 6858000 h 6858000"/>
              <a:gd name="connsiteX3" fmla="*/ 0 w 4596092"/>
              <a:gd name="connsiteY3" fmla="*/ 6858000 h 6858000"/>
              <a:gd name="connsiteX4" fmla="*/ 0 w 4596092"/>
              <a:gd name="connsiteY4" fmla="*/ 2227385 h 6858000"/>
              <a:gd name="connsiteX5" fmla="*/ 2204581 w 4596092"/>
              <a:gd name="connsiteY5" fmla="*/ 2227385 h 6858000"/>
              <a:gd name="connsiteX6" fmla="*/ 2204581 w 4596092"/>
              <a:gd name="connsiteY6" fmla="*/ 4630615 h 6858000"/>
              <a:gd name="connsiteX7" fmla="*/ 0 w 4596092"/>
              <a:gd name="connsiteY7" fmla="*/ 4630615 h 6858000"/>
              <a:gd name="connsiteX8" fmla="*/ 2391511 w 4596092"/>
              <a:gd name="connsiteY8" fmla="*/ 0 h 6858000"/>
              <a:gd name="connsiteX9" fmla="*/ 4596092 w 4596092"/>
              <a:gd name="connsiteY9" fmla="*/ 0 h 6858000"/>
              <a:gd name="connsiteX10" fmla="*/ 4596092 w 4596092"/>
              <a:gd name="connsiteY10" fmla="*/ 6858000 h 6858000"/>
              <a:gd name="connsiteX11" fmla="*/ 2391511 w 4596092"/>
              <a:gd name="connsiteY11" fmla="*/ 6858000 h 6858000"/>
              <a:gd name="connsiteX12" fmla="*/ 2 w 4596092"/>
              <a:gd name="connsiteY12" fmla="*/ 0 h 6858000"/>
              <a:gd name="connsiteX13" fmla="*/ 2204583 w 4596092"/>
              <a:gd name="connsiteY13" fmla="*/ 0 h 6858000"/>
              <a:gd name="connsiteX14" fmla="*/ 2204583 w 4596092"/>
              <a:gd name="connsiteY14" fmla="*/ 1875692 h 6858000"/>
              <a:gd name="connsiteX15" fmla="*/ 2 w 4596092"/>
              <a:gd name="connsiteY15" fmla="*/ 1875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96092" h="6858000">
                <a:moveTo>
                  <a:pt x="0" y="4982308"/>
                </a:moveTo>
                <a:lnTo>
                  <a:pt x="2204581" y="4982308"/>
                </a:lnTo>
                <a:lnTo>
                  <a:pt x="2204581" y="6858000"/>
                </a:lnTo>
                <a:lnTo>
                  <a:pt x="0" y="6858000"/>
                </a:lnTo>
                <a:close/>
                <a:moveTo>
                  <a:pt x="0" y="2227385"/>
                </a:moveTo>
                <a:lnTo>
                  <a:pt x="2204581" y="2227385"/>
                </a:lnTo>
                <a:lnTo>
                  <a:pt x="2204581" y="4630615"/>
                </a:lnTo>
                <a:lnTo>
                  <a:pt x="0" y="4630615"/>
                </a:lnTo>
                <a:close/>
                <a:moveTo>
                  <a:pt x="2391511" y="0"/>
                </a:moveTo>
                <a:lnTo>
                  <a:pt x="4596092" y="0"/>
                </a:lnTo>
                <a:lnTo>
                  <a:pt x="4596092" y="6858000"/>
                </a:lnTo>
                <a:lnTo>
                  <a:pt x="2391511" y="6858000"/>
                </a:lnTo>
                <a:close/>
                <a:moveTo>
                  <a:pt x="2" y="0"/>
                </a:moveTo>
                <a:lnTo>
                  <a:pt x="2204583" y="0"/>
                </a:lnTo>
                <a:lnTo>
                  <a:pt x="2204583" y="1875692"/>
                </a:lnTo>
                <a:lnTo>
                  <a:pt x="2" y="187569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400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D7860C2F-7C52-46A2-9B67-96761313F6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8670" y="0"/>
            <a:ext cx="7569066" cy="6858000"/>
          </a:xfrm>
          <a:custGeom>
            <a:avLst/>
            <a:gdLst>
              <a:gd name="connsiteX0" fmla="*/ 0 w 7475621"/>
              <a:gd name="connsiteY0" fmla="*/ 0 h 6858000"/>
              <a:gd name="connsiteX1" fmla="*/ 3737810 w 7475621"/>
              <a:gd name="connsiteY1" fmla="*/ 0 h 6858000"/>
              <a:gd name="connsiteX2" fmla="*/ 3737811 w 7475621"/>
              <a:gd name="connsiteY2" fmla="*/ 0 h 6858000"/>
              <a:gd name="connsiteX3" fmla="*/ 3737811 w 7475621"/>
              <a:gd name="connsiteY3" fmla="*/ 2 h 6858000"/>
              <a:gd name="connsiteX4" fmla="*/ 7475621 w 7475621"/>
              <a:gd name="connsiteY4" fmla="*/ 6858000 h 6858000"/>
              <a:gd name="connsiteX5" fmla="*/ 3737811 w 7475621"/>
              <a:gd name="connsiteY5" fmla="*/ 6858000 h 6858000"/>
              <a:gd name="connsiteX6" fmla="*/ 3737810 w 7475621"/>
              <a:gd name="connsiteY6" fmla="*/ 6858000 h 6858000"/>
              <a:gd name="connsiteX7" fmla="*/ 3737810 w 7475621"/>
              <a:gd name="connsiteY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621" h="6858000">
                <a:moveTo>
                  <a:pt x="0" y="0"/>
                </a:moveTo>
                <a:lnTo>
                  <a:pt x="3737810" y="0"/>
                </a:lnTo>
                <a:lnTo>
                  <a:pt x="3737811" y="0"/>
                </a:lnTo>
                <a:lnTo>
                  <a:pt x="3737811" y="2"/>
                </a:lnTo>
                <a:lnTo>
                  <a:pt x="7475621" y="6858000"/>
                </a:lnTo>
                <a:lnTo>
                  <a:pt x="3737811" y="6858000"/>
                </a:lnTo>
                <a:lnTo>
                  <a:pt x="3737810" y="6858000"/>
                </a:lnTo>
                <a:lnTo>
                  <a:pt x="373781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FE32F3EF-7992-4C01-8939-1113D2D525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784534" cy="6858000"/>
          </a:xfrm>
          <a:custGeom>
            <a:avLst/>
            <a:gdLst>
              <a:gd name="connsiteX0" fmla="*/ 0 w 3737811"/>
              <a:gd name="connsiteY0" fmla="*/ 0 h 6858000"/>
              <a:gd name="connsiteX1" fmla="*/ 3737811 w 3737811"/>
              <a:gd name="connsiteY1" fmla="*/ 6858000 h 6858000"/>
              <a:gd name="connsiteX2" fmla="*/ 0 w 3737811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37811" h="6858000">
                <a:moveTo>
                  <a:pt x="0" y="0"/>
                </a:moveTo>
                <a:lnTo>
                  <a:pt x="373781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3288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2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878C26F-C655-4E1D-9C1C-1E95E0EA67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28666"/>
            <a:ext cx="12344400" cy="5400675"/>
          </a:xfrm>
          <a:custGeom>
            <a:avLst/>
            <a:gdLst>
              <a:gd name="connsiteX0" fmla="*/ 0 w 10801350"/>
              <a:gd name="connsiteY0" fmla="*/ 0 h 5400675"/>
              <a:gd name="connsiteX1" fmla="*/ 10801350 w 10801350"/>
              <a:gd name="connsiteY1" fmla="*/ 0 h 5400675"/>
              <a:gd name="connsiteX2" fmla="*/ 10801350 w 10801350"/>
              <a:gd name="connsiteY2" fmla="*/ 5400675 h 5400675"/>
              <a:gd name="connsiteX3" fmla="*/ 0 w 10801350"/>
              <a:gd name="connsiteY3" fmla="*/ 5400675 h 540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1350" h="5400675">
                <a:moveTo>
                  <a:pt x="0" y="0"/>
                </a:moveTo>
                <a:lnTo>
                  <a:pt x="10801350" y="0"/>
                </a:lnTo>
                <a:lnTo>
                  <a:pt x="10801350" y="5400675"/>
                </a:lnTo>
                <a:lnTo>
                  <a:pt x="0" y="54006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542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57E15600-8D74-4E63-8FF3-AE6CB40546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1023493"/>
            <a:ext cx="4732778" cy="4380602"/>
          </a:xfrm>
          <a:custGeom>
            <a:avLst/>
            <a:gdLst>
              <a:gd name="connsiteX0" fmla="*/ 0 w 4674349"/>
              <a:gd name="connsiteY0" fmla="*/ 0 h 4380602"/>
              <a:gd name="connsiteX1" fmla="*/ 4674349 w 4674349"/>
              <a:gd name="connsiteY1" fmla="*/ 0 h 4380602"/>
              <a:gd name="connsiteX2" fmla="*/ 4674349 w 4674349"/>
              <a:gd name="connsiteY2" fmla="*/ 4380602 h 4380602"/>
              <a:gd name="connsiteX3" fmla="*/ 0 w 4674349"/>
              <a:gd name="connsiteY3" fmla="*/ 4380602 h 438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4349" h="4380602">
                <a:moveTo>
                  <a:pt x="0" y="0"/>
                </a:moveTo>
                <a:lnTo>
                  <a:pt x="4674349" y="0"/>
                </a:lnTo>
                <a:lnTo>
                  <a:pt x="4674349" y="4380602"/>
                </a:lnTo>
                <a:lnTo>
                  <a:pt x="0" y="4380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14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2075AAED-15D7-40F5-AC57-74696E01B9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3444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89090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BDCD478D-C3C6-41FE-BFDA-66F1F26507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8610" y="0"/>
            <a:ext cx="3573380" cy="6858000"/>
          </a:xfrm>
          <a:custGeom>
            <a:avLst/>
            <a:gdLst>
              <a:gd name="connsiteX0" fmla="*/ 0 w 3529264"/>
              <a:gd name="connsiteY0" fmla="*/ 0 h 6858000"/>
              <a:gd name="connsiteX1" fmla="*/ 3529264 w 3529264"/>
              <a:gd name="connsiteY1" fmla="*/ 0 h 6858000"/>
              <a:gd name="connsiteX2" fmla="*/ 3529264 w 3529264"/>
              <a:gd name="connsiteY2" fmla="*/ 6858000 h 6858000"/>
              <a:gd name="connsiteX3" fmla="*/ 0 w 3529264"/>
              <a:gd name="connsiteY3" fmla="*/ 6858000 h 6858000"/>
              <a:gd name="connsiteX4" fmla="*/ 0 w 3529264"/>
              <a:gd name="connsiteY4" fmla="*/ 6483366 h 6858000"/>
              <a:gd name="connsiteX5" fmla="*/ 13333 w 3529264"/>
              <a:gd name="connsiteY5" fmla="*/ 6484710 h 6858000"/>
              <a:gd name="connsiteX6" fmla="*/ 470533 w 3529264"/>
              <a:gd name="connsiteY6" fmla="*/ 6027510 h 6858000"/>
              <a:gd name="connsiteX7" fmla="*/ 13333 w 3529264"/>
              <a:gd name="connsiteY7" fmla="*/ 5570310 h 6858000"/>
              <a:gd name="connsiteX8" fmla="*/ 0 w 3529264"/>
              <a:gd name="connsiteY8" fmla="*/ 5571654 h 6858000"/>
              <a:gd name="connsiteX9" fmla="*/ 0 w 3529264"/>
              <a:gd name="connsiteY9" fmla="*/ 5246549 h 6858000"/>
              <a:gd name="connsiteX10" fmla="*/ 13333 w 3529264"/>
              <a:gd name="connsiteY10" fmla="*/ 5247893 h 6858000"/>
              <a:gd name="connsiteX11" fmla="*/ 470533 w 3529264"/>
              <a:gd name="connsiteY11" fmla="*/ 4790693 h 6858000"/>
              <a:gd name="connsiteX12" fmla="*/ 13333 w 3529264"/>
              <a:gd name="connsiteY12" fmla="*/ 4333493 h 6858000"/>
              <a:gd name="connsiteX13" fmla="*/ 0 w 3529264"/>
              <a:gd name="connsiteY13" fmla="*/ 4334837 h 6858000"/>
              <a:gd name="connsiteX14" fmla="*/ 0 w 3529264"/>
              <a:gd name="connsiteY14" fmla="*/ 4009731 h 6858000"/>
              <a:gd name="connsiteX15" fmla="*/ 13333 w 3529264"/>
              <a:gd name="connsiteY15" fmla="*/ 4011075 h 6858000"/>
              <a:gd name="connsiteX16" fmla="*/ 470533 w 3529264"/>
              <a:gd name="connsiteY16" fmla="*/ 3553875 h 6858000"/>
              <a:gd name="connsiteX17" fmla="*/ 13333 w 3529264"/>
              <a:gd name="connsiteY17" fmla="*/ 3096675 h 6858000"/>
              <a:gd name="connsiteX18" fmla="*/ 0 w 3529264"/>
              <a:gd name="connsiteY18" fmla="*/ 3098019 h 6858000"/>
              <a:gd name="connsiteX19" fmla="*/ 0 w 3529264"/>
              <a:gd name="connsiteY19" fmla="*/ 2772913 h 6858000"/>
              <a:gd name="connsiteX20" fmla="*/ 13333 w 3529264"/>
              <a:gd name="connsiteY20" fmla="*/ 2774257 h 6858000"/>
              <a:gd name="connsiteX21" fmla="*/ 470533 w 3529264"/>
              <a:gd name="connsiteY21" fmla="*/ 2317057 h 6858000"/>
              <a:gd name="connsiteX22" fmla="*/ 13333 w 3529264"/>
              <a:gd name="connsiteY22" fmla="*/ 1859857 h 6858000"/>
              <a:gd name="connsiteX23" fmla="*/ 0 w 3529264"/>
              <a:gd name="connsiteY23" fmla="*/ 1861201 h 6858000"/>
              <a:gd name="connsiteX24" fmla="*/ 0 w 3529264"/>
              <a:gd name="connsiteY24" fmla="*/ 1536095 h 6858000"/>
              <a:gd name="connsiteX25" fmla="*/ 13333 w 3529264"/>
              <a:gd name="connsiteY25" fmla="*/ 1537439 h 6858000"/>
              <a:gd name="connsiteX26" fmla="*/ 470533 w 3529264"/>
              <a:gd name="connsiteY26" fmla="*/ 1080239 h 6858000"/>
              <a:gd name="connsiteX27" fmla="*/ 13333 w 3529264"/>
              <a:gd name="connsiteY27" fmla="*/ 623039 h 6858000"/>
              <a:gd name="connsiteX28" fmla="*/ 0 w 3529264"/>
              <a:gd name="connsiteY28" fmla="*/ 6243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529264" h="6858000">
                <a:moveTo>
                  <a:pt x="0" y="0"/>
                </a:moveTo>
                <a:lnTo>
                  <a:pt x="3529264" y="0"/>
                </a:lnTo>
                <a:lnTo>
                  <a:pt x="3529264" y="6858000"/>
                </a:lnTo>
                <a:lnTo>
                  <a:pt x="0" y="6858000"/>
                </a:lnTo>
                <a:lnTo>
                  <a:pt x="0" y="6483366"/>
                </a:lnTo>
                <a:lnTo>
                  <a:pt x="13333" y="6484710"/>
                </a:lnTo>
                <a:cubicBezTo>
                  <a:pt x="265838" y="6484710"/>
                  <a:pt x="470533" y="6280015"/>
                  <a:pt x="470533" y="6027510"/>
                </a:cubicBezTo>
                <a:cubicBezTo>
                  <a:pt x="470533" y="5775005"/>
                  <a:pt x="265838" y="5570310"/>
                  <a:pt x="13333" y="5570310"/>
                </a:cubicBezTo>
                <a:lnTo>
                  <a:pt x="0" y="5571654"/>
                </a:lnTo>
                <a:lnTo>
                  <a:pt x="0" y="5246549"/>
                </a:lnTo>
                <a:lnTo>
                  <a:pt x="13333" y="5247893"/>
                </a:lnTo>
                <a:cubicBezTo>
                  <a:pt x="265838" y="5247893"/>
                  <a:pt x="470533" y="5043198"/>
                  <a:pt x="470533" y="4790693"/>
                </a:cubicBezTo>
                <a:cubicBezTo>
                  <a:pt x="470533" y="4538188"/>
                  <a:pt x="265838" y="4333493"/>
                  <a:pt x="13333" y="4333493"/>
                </a:cubicBezTo>
                <a:lnTo>
                  <a:pt x="0" y="4334837"/>
                </a:lnTo>
                <a:lnTo>
                  <a:pt x="0" y="4009731"/>
                </a:lnTo>
                <a:lnTo>
                  <a:pt x="13333" y="4011075"/>
                </a:lnTo>
                <a:cubicBezTo>
                  <a:pt x="265838" y="4011075"/>
                  <a:pt x="470533" y="3806380"/>
                  <a:pt x="470533" y="3553875"/>
                </a:cubicBezTo>
                <a:cubicBezTo>
                  <a:pt x="470533" y="3301370"/>
                  <a:pt x="265838" y="3096675"/>
                  <a:pt x="13333" y="3096675"/>
                </a:cubicBezTo>
                <a:lnTo>
                  <a:pt x="0" y="3098019"/>
                </a:lnTo>
                <a:lnTo>
                  <a:pt x="0" y="2772913"/>
                </a:lnTo>
                <a:lnTo>
                  <a:pt x="13333" y="2774257"/>
                </a:lnTo>
                <a:cubicBezTo>
                  <a:pt x="265838" y="2774257"/>
                  <a:pt x="470533" y="2569562"/>
                  <a:pt x="470533" y="2317057"/>
                </a:cubicBezTo>
                <a:cubicBezTo>
                  <a:pt x="470533" y="2064552"/>
                  <a:pt x="265838" y="1859857"/>
                  <a:pt x="13333" y="1859857"/>
                </a:cubicBezTo>
                <a:lnTo>
                  <a:pt x="0" y="1861201"/>
                </a:lnTo>
                <a:lnTo>
                  <a:pt x="0" y="1536095"/>
                </a:lnTo>
                <a:lnTo>
                  <a:pt x="13333" y="1537439"/>
                </a:lnTo>
                <a:cubicBezTo>
                  <a:pt x="265838" y="1537439"/>
                  <a:pt x="470533" y="1332744"/>
                  <a:pt x="470533" y="1080239"/>
                </a:cubicBezTo>
                <a:cubicBezTo>
                  <a:pt x="470533" y="827734"/>
                  <a:pt x="265838" y="623039"/>
                  <a:pt x="13333" y="623039"/>
                </a:cubicBezTo>
                <a:lnTo>
                  <a:pt x="0" y="6243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413185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922F1106-6657-480A-BF9B-E3795C27A5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65181"/>
            <a:ext cx="12344400" cy="3248025"/>
          </a:xfrm>
          <a:custGeom>
            <a:avLst/>
            <a:gdLst>
              <a:gd name="connsiteX0" fmla="*/ 0 w 12192000"/>
              <a:gd name="connsiteY0" fmla="*/ 0 h 3248025"/>
              <a:gd name="connsiteX1" fmla="*/ 12192000 w 12192000"/>
              <a:gd name="connsiteY1" fmla="*/ 0 h 3248025"/>
              <a:gd name="connsiteX2" fmla="*/ 12192000 w 12192000"/>
              <a:gd name="connsiteY2" fmla="*/ 3248025 h 3248025"/>
              <a:gd name="connsiteX3" fmla="*/ 0 w 12192000"/>
              <a:gd name="connsiteY3" fmla="*/ 3248025 h 324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248025">
                <a:moveTo>
                  <a:pt x="0" y="0"/>
                </a:moveTo>
                <a:lnTo>
                  <a:pt x="12192000" y="0"/>
                </a:lnTo>
                <a:lnTo>
                  <a:pt x="12192000" y="3248025"/>
                </a:lnTo>
                <a:lnTo>
                  <a:pt x="0" y="324802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4982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ADF43CBB-A2DB-43DE-97F4-FE39A74C22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8997" y="1189052"/>
            <a:ext cx="3106078" cy="4069295"/>
          </a:xfrm>
          <a:custGeom>
            <a:avLst/>
            <a:gdLst>
              <a:gd name="connsiteX0" fmla="*/ 1904618 w 3067731"/>
              <a:gd name="connsiteY0" fmla="*/ 1393 h 4069295"/>
              <a:gd name="connsiteX1" fmla="*/ 2330181 w 3067731"/>
              <a:gd name="connsiteY1" fmla="*/ 71196 h 4069295"/>
              <a:gd name="connsiteX2" fmla="*/ 2844568 w 3067731"/>
              <a:gd name="connsiteY2" fmla="*/ 2566228 h 4069295"/>
              <a:gd name="connsiteX3" fmla="*/ 737551 w 3067731"/>
              <a:gd name="connsiteY3" fmla="*/ 3998101 h 4069295"/>
              <a:gd name="connsiteX4" fmla="*/ 223164 w 3067731"/>
              <a:gd name="connsiteY4" fmla="*/ 1503069 h 4069295"/>
              <a:gd name="connsiteX5" fmla="*/ 1904618 w 3067731"/>
              <a:gd name="connsiteY5" fmla="*/ 1393 h 4069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7731" h="4069295">
                <a:moveTo>
                  <a:pt x="1904618" y="1393"/>
                </a:moveTo>
                <a:cubicBezTo>
                  <a:pt x="2051010" y="-6039"/>
                  <a:pt x="2194453" y="16149"/>
                  <a:pt x="2330181" y="71196"/>
                </a:cubicBezTo>
                <a:cubicBezTo>
                  <a:pt x="3054061" y="364779"/>
                  <a:pt x="3284360" y="1481843"/>
                  <a:pt x="2844568" y="2566228"/>
                </a:cubicBezTo>
                <a:cubicBezTo>
                  <a:pt x="2404776" y="3650612"/>
                  <a:pt x="1461432" y="4291684"/>
                  <a:pt x="737551" y="3998101"/>
                </a:cubicBezTo>
                <a:cubicBezTo>
                  <a:pt x="13671" y="3704517"/>
                  <a:pt x="-216628" y="2587453"/>
                  <a:pt x="223164" y="1503069"/>
                </a:cubicBezTo>
                <a:cubicBezTo>
                  <a:pt x="580496" y="622006"/>
                  <a:pt x="1270250" y="33600"/>
                  <a:pt x="1904618" y="139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879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B0BA5103-251E-4E74-A2B8-BB9DDAB4CC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409118" cy="6858000"/>
          </a:xfrm>
          <a:custGeom>
            <a:avLst/>
            <a:gdLst>
              <a:gd name="connsiteX0" fmla="*/ 1582498 w 6329993"/>
              <a:gd name="connsiteY0" fmla="*/ 0 h 6858000"/>
              <a:gd name="connsiteX1" fmla="*/ 6329993 w 6329993"/>
              <a:gd name="connsiteY1" fmla="*/ 0 h 6858000"/>
              <a:gd name="connsiteX2" fmla="*/ 6201559 w 6329993"/>
              <a:gd name="connsiteY2" fmla="*/ 556589 h 6858000"/>
              <a:gd name="connsiteX3" fmla="*/ 6156676 w 6329993"/>
              <a:gd name="connsiteY3" fmla="*/ 552064 h 6858000"/>
              <a:gd name="connsiteX4" fmla="*/ 5699476 w 6329993"/>
              <a:gd name="connsiteY4" fmla="*/ 1009264 h 6858000"/>
              <a:gd name="connsiteX5" fmla="*/ 5978713 w 6329993"/>
              <a:gd name="connsiteY5" fmla="*/ 1430535 h 6858000"/>
              <a:gd name="connsiteX6" fmla="*/ 5998479 w 6329993"/>
              <a:gd name="connsiteY6" fmla="*/ 1436670 h 6858000"/>
              <a:gd name="connsiteX7" fmla="*/ 5949834 w 6329993"/>
              <a:gd name="connsiteY7" fmla="*/ 1647478 h 6858000"/>
              <a:gd name="connsiteX8" fmla="*/ 5874175 w 6329993"/>
              <a:gd name="connsiteY8" fmla="*/ 1639851 h 6858000"/>
              <a:gd name="connsiteX9" fmla="*/ 5416975 w 6329993"/>
              <a:gd name="connsiteY9" fmla="*/ 2097051 h 6858000"/>
              <a:gd name="connsiteX10" fmla="*/ 5696212 w 6329993"/>
              <a:gd name="connsiteY10" fmla="*/ 2518322 h 6858000"/>
              <a:gd name="connsiteX11" fmla="*/ 5745364 w 6329993"/>
              <a:gd name="connsiteY11" fmla="*/ 2533580 h 6858000"/>
              <a:gd name="connsiteX12" fmla="*/ 5698919 w 6329993"/>
              <a:gd name="connsiteY12" fmla="*/ 2734859 h 6858000"/>
              <a:gd name="connsiteX13" fmla="*/ 5627287 w 6329993"/>
              <a:gd name="connsiteY13" fmla="*/ 2727638 h 6858000"/>
              <a:gd name="connsiteX14" fmla="*/ 5170087 w 6329993"/>
              <a:gd name="connsiteY14" fmla="*/ 3184838 h 6858000"/>
              <a:gd name="connsiteX15" fmla="*/ 5449324 w 6329993"/>
              <a:gd name="connsiteY15" fmla="*/ 3606109 h 6858000"/>
              <a:gd name="connsiteX16" fmla="*/ 5494631 w 6329993"/>
              <a:gd name="connsiteY16" fmla="*/ 3620173 h 6858000"/>
              <a:gd name="connsiteX17" fmla="*/ 5447168 w 6329993"/>
              <a:gd name="connsiteY17" fmla="*/ 3825858 h 6858000"/>
              <a:gd name="connsiteX18" fmla="*/ 5366671 w 6329993"/>
              <a:gd name="connsiteY18" fmla="*/ 3817743 h 6858000"/>
              <a:gd name="connsiteX19" fmla="*/ 4909471 w 6329993"/>
              <a:gd name="connsiteY19" fmla="*/ 4274943 h 6858000"/>
              <a:gd name="connsiteX20" fmla="*/ 5188708 w 6329993"/>
              <a:gd name="connsiteY20" fmla="*/ 4696214 h 6858000"/>
              <a:gd name="connsiteX21" fmla="*/ 5242480 w 6329993"/>
              <a:gd name="connsiteY21" fmla="*/ 4712906 h 6858000"/>
              <a:gd name="connsiteX22" fmla="*/ 5196862 w 6329993"/>
              <a:gd name="connsiteY22" fmla="*/ 4910599 h 6858000"/>
              <a:gd name="connsiteX23" fmla="*/ 5169574 w 6329993"/>
              <a:gd name="connsiteY23" fmla="*/ 4907848 h 6858000"/>
              <a:gd name="connsiteX24" fmla="*/ 4712374 w 6329993"/>
              <a:gd name="connsiteY24" fmla="*/ 5365048 h 6858000"/>
              <a:gd name="connsiteX25" fmla="*/ 4991611 w 6329993"/>
              <a:gd name="connsiteY25" fmla="*/ 5786319 h 6858000"/>
              <a:gd name="connsiteX26" fmla="*/ 4994576 w 6329993"/>
              <a:gd name="connsiteY26" fmla="*/ 5787239 h 6858000"/>
              <a:gd name="connsiteX27" fmla="*/ 4747495 w 6329993"/>
              <a:gd name="connsiteY27" fmla="*/ 6858000 h 6858000"/>
              <a:gd name="connsiteX28" fmla="*/ 0 w 6329993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329993" h="6858000">
                <a:moveTo>
                  <a:pt x="1582498" y="0"/>
                </a:moveTo>
                <a:lnTo>
                  <a:pt x="6329993" y="0"/>
                </a:lnTo>
                <a:lnTo>
                  <a:pt x="6201559" y="556589"/>
                </a:lnTo>
                <a:lnTo>
                  <a:pt x="6156676" y="552064"/>
                </a:lnTo>
                <a:cubicBezTo>
                  <a:pt x="5904171" y="552064"/>
                  <a:pt x="5699476" y="756759"/>
                  <a:pt x="5699476" y="1009264"/>
                </a:cubicBezTo>
                <a:cubicBezTo>
                  <a:pt x="5699476" y="1198643"/>
                  <a:pt x="5814617" y="1361128"/>
                  <a:pt x="5978713" y="1430535"/>
                </a:cubicBezTo>
                <a:lnTo>
                  <a:pt x="5998479" y="1436670"/>
                </a:lnTo>
                <a:lnTo>
                  <a:pt x="5949834" y="1647478"/>
                </a:lnTo>
                <a:lnTo>
                  <a:pt x="5874175" y="1639851"/>
                </a:lnTo>
                <a:cubicBezTo>
                  <a:pt x="5621670" y="1639851"/>
                  <a:pt x="5416975" y="1844546"/>
                  <a:pt x="5416975" y="2097051"/>
                </a:cubicBezTo>
                <a:cubicBezTo>
                  <a:pt x="5416975" y="2286430"/>
                  <a:pt x="5532116" y="2448916"/>
                  <a:pt x="5696212" y="2518322"/>
                </a:cubicBezTo>
                <a:lnTo>
                  <a:pt x="5745364" y="2533580"/>
                </a:lnTo>
                <a:lnTo>
                  <a:pt x="5698919" y="2734859"/>
                </a:lnTo>
                <a:lnTo>
                  <a:pt x="5627287" y="2727638"/>
                </a:lnTo>
                <a:cubicBezTo>
                  <a:pt x="5374782" y="2727638"/>
                  <a:pt x="5170087" y="2932333"/>
                  <a:pt x="5170087" y="3184838"/>
                </a:cubicBezTo>
                <a:cubicBezTo>
                  <a:pt x="5170087" y="3374217"/>
                  <a:pt x="5285228" y="3536703"/>
                  <a:pt x="5449324" y="3606109"/>
                </a:cubicBezTo>
                <a:lnTo>
                  <a:pt x="5494631" y="3620173"/>
                </a:lnTo>
                <a:lnTo>
                  <a:pt x="5447168" y="3825858"/>
                </a:lnTo>
                <a:lnTo>
                  <a:pt x="5366671" y="3817743"/>
                </a:lnTo>
                <a:cubicBezTo>
                  <a:pt x="5114166" y="3817743"/>
                  <a:pt x="4909471" y="4022438"/>
                  <a:pt x="4909471" y="4274943"/>
                </a:cubicBezTo>
                <a:cubicBezTo>
                  <a:pt x="4909471" y="4464322"/>
                  <a:pt x="5024612" y="4626808"/>
                  <a:pt x="5188708" y="4696214"/>
                </a:cubicBezTo>
                <a:lnTo>
                  <a:pt x="5242480" y="4712906"/>
                </a:lnTo>
                <a:lnTo>
                  <a:pt x="5196862" y="4910599"/>
                </a:lnTo>
                <a:lnTo>
                  <a:pt x="5169574" y="4907848"/>
                </a:lnTo>
                <a:cubicBezTo>
                  <a:pt x="4917069" y="4907848"/>
                  <a:pt x="4712374" y="5112543"/>
                  <a:pt x="4712374" y="5365048"/>
                </a:cubicBezTo>
                <a:cubicBezTo>
                  <a:pt x="4712374" y="5554427"/>
                  <a:pt x="4827515" y="5716913"/>
                  <a:pt x="4991611" y="5786319"/>
                </a:cubicBezTo>
                <a:lnTo>
                  <a:pt x="4994576" y="5787239"/>
                </a:lnTo>
                <a:lnTo>
                  <a:pt x="474749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297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8A0FCA4F-CA40-4E23-8F1E-022FCA97E3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6591" y="642332"/>
            <a:ext cx="4412775" cy="5263205"/>
          </a:xfrm>
          <a:custGeom>
            <a:avLst/>
            <a:gdLst>
              <a:gd name="connsiteX0" fmla="*/ 2102779 w 4358296"/>
              <a:gd name="connsiteY0" fmla="*/ 1410 h 5263205"/>
              <a:gd name="connsiteX1" fmla="*/ 3666810 w 4358296"/>
              <a:gd name="connsiteY1" fmla="*/ 584521 h 5263205"/>
              <a:gd name="connsiteX2" fmla="*/ 4171430 w 4358296"/>
              <a:gd name="connsiteY2" fmla="*/ 1288350 h 5263205"/>
              <a:gd name="connsiteX3" fmla="*/ 4208302 w 4358296"/>
              <a:gd name="connsiteY3" fmla="*/ 1382766 h 5263205"/>
              <a:gd name="connsiteX4" fmla="*/ 4179228 w 4358296"/>
              <a:gd name="connsiteY4" fmla="*/ 1385697 h 5263205"/>
              <a:gd name="connsiteX5" fmla="*/ 3814170 w 4358296"/>
              <a:gd name="connsiteY5" fmla="*/ 1833608 h 5263205"/>
              <a:gd name="connsiteX6" fmla="*/ 4271370 w 4358296"/>
              <a:gd name="connsiteY6" fmla="*/ 2290808 h 5263205"/>
              <a:gd name="connsiteX7" fmla="*/ 4358296 w 4358296"/>
              <a:gd name="connsiteY7" fmla="*/ 2282045 h 5263205"/>
              <a:gd name="connsiteX8" fmla="*/ 4357940 w 4358296"/>
              <a:gd name="connsiteY8" fmla="*/ 2312048 h 5263205"/>
              <a:gd name="connsiteX9" fmla="*/ 3777313 w 4358296"/>
              <a:gd name="connsiteY9" fmla="*/ 3666810 h 5263205"/>
              <a:gd name="connsiteX10" fmla="*/ 2291420 w 4358296"/>
              <a:gd name="connsiteY10" fmla="*/ 5263205 h 5263205"/>
              <a:gd name="connsiteX11" fmla="*/ 1082247 w 4358296"/>
              <a:gd name="connsiteY11" fmla="*/ 4137732 h 5263205"/>
              <a:gd name="connsiteX12" fmla="*/ 1162450 w 4358296"/>
              <a:gd name="connsiteY12" fmla="*/ 4040524 h 5263205"/>
              <a:gd name="connsiteX13" fmla="*/ 1274886 w 4358296"/>
              <a:gd name="connsiteY13" fmla="*/ 3672432 h 5263205"/>
              <a:gd name="connsiteX14" fmla="*/ 616532 w 4358296"/>
              <a:gd name="connsiteY14" fmla="*/ 3014078 h 5263205"/>
              <a:gd name="connsiteX15" fmla="*/ 248440 w 4358296"/>
              <a:gd name="connsiteY15" fmla="*/ 3126514 h 5263205"/>
              <a:gd name="connsiteX16" fmla="*/ 226549 w 4358296"/>
              <a:gd name="connsiteY16" fmla="*/ 3144575 h 5263205"/>
              <a:gd name="connsiteX17" fmla="*/ 190404 w 4358296"/>
              <a:gd name="connsiteY17" fmla="*/ 3073484 h 5263205"/>
              <a:gd name="connsiteX18" fmla="*/ 214433 w 4358296"/>
              <a:gd name="connsiteY18" fmla="*/ 1236547 h 5263205"/>
              <a:gd name="connsiteX19" fmla="*/ 303602 w 4358296"/>
              <a:gd name="connsiteY19" fmla="*/ 1072500 h 5263205"/>
              <a:gd name="connsiteX20" fmla="*/ 318560 w 4358296"/>
              <a:gd name="connsiteY20" fmla="*/ 1090629 h 5263205"/>
              <a:gd name="connsiteX21" fmla="*/ 641849 w 4358296"/>
              <a:gd name="connsiteY21" fmla="*/ 1224540 h 5263205"/>
              <a:gd name="connsiteX22" fmla="*/ 1099049 w 4358296"/>
              <a:gd name="connsiteY22" fmla="*/ 767340 h 5263205"/>
              <a:gd name="connsiteX23" fmla="*/ 965138 w 4358296"/>
              <a:gd name="connsiteY23" fmla="*/ 444051 h 5263205"/>
              <a:gd name="connsiteX24" fmla="*/ 916187 w 4358296"/>
              <a:gd name="connsiteY24" fmla="*/ 403662 h 5263205"/>
              <a:gd name="connsiteX25" fmla="*/ 916413 w 4358296"/>
              <a:gd name="connsiteY25" fmla="*/ 403483 h 5263205"/>
              <a:gd name="connsiteX26" fmla="*/ 2102779 w 4358296"/>
              <a:gd name="connsiteY26" fmla="*/ 1410 h 5263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58296" h="5263205">
                <a:moveTo>
                  <a:pt x="2102779" y="1410"/>
                </a:moveTo>
                <a:cubicBezTo>
                  <a:pt x="2660564" y="-18588"/>
                  <a:pt x="3225977" y="174203"/>
                  <a:pt x="3666810" y="584521"/>
                </a:cubicBezTo>
                <a:cubicBezTo>
                  <a:pt x="3887226" y="789680"/>
                  <a:pt x="4055631" y="1029798"/>
                  <a:pt x="4171430" y="1288350"/>
                </a:cubicBezTo>
                <a:lnTo>
                  <a:pt x="4208302" y="1382766"/>
                </a:lnTo>
                <a:lnTo>
                  <a:pt x="4179228" y="1385697"/>
                </a:lnTo>
                <a:cubicBezTo>
                  <a:pt x="3970890" y="1428329"/>
                  <a:pt x="3814170" y="1612666"/>
                  <a:pt x="3814170" y="1833608"/>
                </a:cubicBezTo>
                <a:cubicBezTo>
                  <a:pt x="3814170" y="2086113"/>
                  <a:pt x="4018865" y="2290808"/>
                  <a:pt x="4271370" y="2290808"/>
                </a:cubicBezTo>
                <a:lnTo>
                  <a:pt x="4358296" y="2282045"/>
                </a:lnTo>
                <a:lnTo>
                  <a:pt x="4357940" y="2312048"/>
                </a:lnTo>
                <a:cubicBezTo>
                  <a:pt x="4328825" y="2799970"/>
                  <a:pt x="4136341" y="3281081"/>
                  <a:pt x="3777313" y="3666810"/>
                </a:cubicBezTo>
                <a:lnTo>
                  <a:pt x="2291420" y="5263205"/>
                </a:lnTo>
                <a:lnTo>
                  <a:pt x="1082247" y="4137732"/>
                </a:lnTo>
                <a:lnTo>
                  <a:pt x="1162450" y="4040524"/>
                </a:lnTo>
                <a:cubicBezTo>
                  <a:pt x="1233436" y="3935450"/>
                  <a:pt x="1274886" y="3808782"/>
                  <a:pt x="1274886" y="3672432"/>
                </a:cubicBezTo>
                <a:cubicBezTo>
                  <a:pt x="1274886" y="3308833"/>
                  <a:pt x="980131" y="3014078"/>
                  <a:pt x="616532" y="3014078"/>
                </a:cubicBezTo>
                <a:cubicBezTo>
                  <a:pt x="480182" y="3014078"/>
                  <a:pt x="353514" y="3055528"/>
                  <a:pt x="248440" y="3126514"/>
                </a:cubicBezTo>
                <a:lnTo>
                  <a:pt x="226549" y="3144575"/>
                </a:lnTo>
                <a:lnTo>
                  <a:pt x="190404" y="3073484"/>
                </a:lnTo>
                <a:cubicBezTo>
                  <a:pt x="-70146" y="2491742"/>
                  <a:pt x="-64386" y="1816682"/>
                  <a:pt x="214433" y="1236547"/>
                </a:cubicBezTo>
                <a:lnTo>
                  <a:pt x="303602" y="1072500"/>
                </a:lnTo>
                <a:lnTo>
                  <a:pt x="318560" y="1090629"/>
                </a:lnTo>
                <a:cubicBezTo>
                  <a:pt x="401297" y="1173366"/>
                  <a:pt x="515597" y="1224540"/>
                  <a:pt x="641849" y="1224540"/>
                </a:cubicBezTo>
                <a:cubicBezTo>
                  <a:pt x="894354" y="1224540"/>
                  <a:pt x="1099049" y="1019845"/>
                  <a:pt x="1099049" y="767340"/>
                </a:cubicBezTo>
                <a:cubicBezTo>
                  <a:pt x="1099049" y="641087"/>
                  <a:pt x="1047875" y="526787"/>
                  <a:pt x="965138" y="444051"/>
                </a:cubicBezTo>
                <a:lnTo>
                  <a:pt x="916187" y="403662"/>
                </a:lnTo>
                <a:lnTo>
                  <a:pt x="916413" y="403483"/>
                </a:lnTo>
                <a:cubicBezTo>
                  <a:pt x="1270394" y="151099"/>
                  <a:pt x="1684441" y="16408"/>
                  <a:pt x="2102779" y="14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300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00DF036D-27F9-4F80-BEC5-9950772730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05965" y="0"/>
            <a:ext cx="10338435" cy="6858000"/>
          </a:xfrm>
          <a:custGeom>
            <a:avLst/>
            <a:gdLst>
              <a:gd name="connsiteX0" fmla="*/ 2471463 w 10210800"/>
              <a:gd name="connsiteY0" fmla="*/ 0 h 6858000"/>
              <a:gd name="connsiteX1" fmla="*/ 10210800 w 10210800"/>
              <a:gd name="connsiteY1" fmla="*/ 0 h 6858000"/>
              <a:gd name="connsiteX2" fmla="*/ 10210800 w 10210800"/>
              <a:gd name="connsiteY2" fmla="*/ 6858000 h 6858000"/>
              <a:gd name="connsiteX3" fmla="*/ 0 w 10210800"/>
              <a:gd name="connsiteY3" fmla="*/ 6858000 h 6858000"/>
              <a:gd name="connsiteX4" fmla="*/ 0 w 10210800"/>
              <a:gd name="connsiteY4" fmla="*/ 6857999 h 6858000"/>
              <a:gd name="connsiteX5" fmla="*/ 2664319 w 10210800"/>
              <a:gd name="connsiteY5" fmla="*/ 6857999 h 6858000"/>
              <a:gd name="connsiteX6" fmla="*/ 2827155 w 10210800"/>
              <a:gd name="connsiteY6" fmla="*/ 6810408 h 6858000"/>
              <a:gd name="connsiteX7" fmla="*/ 6645027 w 10210800"/>
              <a:gd name="connsiteY7" fmla="*/ 5187243 h 6858000"/>
              <a:gd name="connsiteX8" fmla="*/ 3730793 w 10210800"/>
              <a:gd name="connsiteY8" fmla="*/ 3935950 h 6858000"/>
              <a:gd name="connsiteX9" fmla="*/ 5221292 w 10210800"/>
              <a:gd name="connsiteY9" fmla="*/ 1796327 h 6858000"/>
              <a:gd name="connsiteX10" fmla="*/ 2579960 w 10210800"/>
              <a:gd name="connsiteY10" fmla="*/ 533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10800" h="6858000">
                <a:moveTo>
                  <a:pt x="2471463" y="0"/>
                </a:moveTo>
                <a:lnTo>
                  <a:pt x="10210800" y="0"/>
                </a:lnTo>
                <a:lnTo>
                  <a:pt x="10210800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2664319" y="6857999"/>
                </a:lnTo>
                <a:lnTo>
                  <a:pt x="2827155" y="6810408"/>
                </a:lnTo>
                <a:cubicBezTo>
                  <a:pt x="4222157" y="6392436"/>
                  <a:pt x="6413698" y="5606494"/>
                  <a:pt x="6645027" y="5187243"/>
                </a:cubicBezTo>
                <a:cubicBezTo>
                  <a:pt x="6929740" y="4671242"/>
                  <a:pt x="3968082" y="4501103"/>
                  <a:pt x="3730793" y="3935950"/>
                </a:cubicBezTo>
                <a:cubicBezTo>
                  <a:pt x="3493505" y="3370797"/>
                  <a:pt x="5460512" y="2467635"/>
                  <a:pt x="5221292" y="1796327"/>
                </a:cubicBezTo>
                <a:cubicBezTo>
                  <a:pt x="5011976" y="1208933"/>
                  <a:pt x="3383619" y="437994"/>
                  <a:pt x="2579960" y="5330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310357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9E21B382-4EEE-4146-89E8-16E8DD2A94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9524"/>
            <a:ext cx="7104422" cy="6867524"/>
          </a:xfrm>
          <a:custGeom>
            <a:avLst/>
            <a:gdLst>
              <a:gd name="connsiteX0" fmla="*/ 3363350 w 6726702"/>
              <a:gd name="connsiteY0" fmla="*/ 2090713 h 6583680"/>
              <a:gd name="connsiteX1" fmla="*/ 2090713 w 6726702"/>
              <a:gd name="connsiteY1" fmla="*/ 3291840 h 6583680"/>
              <a:gd name="connsiteX2" fmla="*/ 3363350 w 6726702"/>
              <a:gd name="connsiteY2" fmla="*/ 4492967 h 6583680"/>
              <a:gd name="connsiteX3" fmla="*/ 4635987 w 6726702"/>
              <a:gd name="connsiteY3" fmla="*/ 3291840 h 6583680"/>
              <a:gd name="connsiteX4" fmla="*/ 3363350 w 6726702"/>
              <a:gd name="connsiteY4" fmla="*/ 2090713 h 6583680"/>
              <a:gd name="connsiteX5" fmla="*/ 3363351 w 6726702"/>
              <a:gd name="connsiteY5" fmla="*/ 0 h 6583680"/>
              <a:gd name="connsiteX6" fmla="*/ 6726702 w 6726702"/>
              <a:gd name="connsiteY6" fmla="*/ 3291840 h 6583680"/>
              <a:gd name="connsiteX7" fmla="*/ 3363351 w 6726702"/>
              <a:gd name="connsiteY7" fmla="*/ 6583680 h 6583680"/>
              <a:gd name="connsiteX8" fmla="*/ 0 w 6726702"/>
              <a:gd name="connsiteY8" fmla="*/ 3291840 h 6583680"/>
              <a:gd name="connsiteX9" fmla="*/ 3363351 w 6726702"/>
              <a:gd name="connsiteY9" fmla="*/ 0 h 658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26702" h="6583680">
                <a:moveTo>
                  <a:pt x="3363350" y="2090713"/>
                </a:moveTo>
                <a:cubicBezTo>
                  <a:pt x="2660492" y="2090713"/>
                  <a:pt x="2090713" y="2628476"/>
                  <a:pt x="2090713" y="3291840"/>
                </a:cubicBezTo>
                <a:cubicBezTo>
                  <a:pt x="2090713" y="3955204"/>
                  <a:pt x="2660492" y="4492967"/>
                  <a:pt x="3363350" y="4492967"/>
                </a:cubicBezTo>
                <a:cubicBezTo>
                  <a:pt x="4066208" y="4492967"/>
                  <a:pt x="4635987" y="3955204"/>
                  <a:pt x="4635987" y="3291840"/>
                </a:cubicBezTo>
                <a:cubicBezTo>
                  <a:pt x="4635987" y="2628476"/>
                  <a:pt x="4066208" y="2090713"/>
                  <a:pt x="3363350" y="2090713"/>
                </a:cubicBezTo>
                <a:close/>
                <a:moveTo>
                  <a:pt x="3363351" y="0"/>
                </a:moveTo>
                <a:cubicBezTo>
                  <a:pt x="5220878" y="0"/>
                  <a:pt x="6726702" y="1473807"/>
                  <a:pt x="6726702" y="3291840"/>
                </a:cubicBezTo>
                <a:cubicBezTo>
                  <a:pt x="6726702" y="5109873"/>
                  <a:pt x="5220878" y="6583680"/>
                  <a:pt x="3363351" y="6583680"/>
                </a:cubicBezTo>
                <a:cubicBezTo>
                  <a:pt x="1505824" y="6583680"/>
                  <a:pt x="0" y="5109873"/>
                  <a:pt x="0" y="3291840"/>
                </a:cubicBezTo>
                <a:cubicBezTo>
                  <a:pt x="0" y="1473807"/>
                  <a:pt x="1505824" y="0"/>
                  <a:pt x="33633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3365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78D053C9-5EF0-4620-8B4D-6CED2C9FC5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10892" y="2381506"/>
            <a:ext cx="2130864" cy="2094986"/>
          </a:xfrm>
          <a:custGeom>
            <a:avLst/>
            <a:gdLst>
              <a:gd name="connsiteX0" fmla="*/ 0 w 2104557"/>
              <a:gd name="connsiteY0" fmla="*/ 0 h 2094986"/>
              <a:gd name="connsiteX1" fmla="*/ 2104557 w 2104557"/>
              <a:gd name="connsiteY1" fmla="*/ 0 h 2094986"/>
              <a:gd name="connsiteX2" fmla="*/ 2104557 w 2104557"/>
              <a:gd name="connsiteY2" fmla="*/ 2094986 h 2094986"/>
              <a:gd name="connsiteX3" fmla="*/ 0 w 2104557"/>
              <a:gd name="connsiteY3" fmla="*/ 2094986 h 2094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4557" h="2094986">
                <a:moveTo>
                  <a:pt x="0" y="0"/>
                </a:moveTo>
                <a:lnTo>
                  <a:pt x="2104557" y="0"/>
                </a:lnTo>
                <a:lnTo>
                  <a:pt x="2104557" y="2094986"/>
                </a:lnTo>
                <a:lnTo>
                  <a:pt x="0" y="20949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4238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D5ACB8F9-41D2-4C30-AE61-EF3257BD80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69654" y="728662"/>
            <a:ext cx="6074745" cy="5400674"/>
          </a:xfrm>
          <a:custGeom>
            <a:avLst/>
            <a:gdLst>
              <a:gd name="connsiteX0" fmla="*/ 0 w 5999748"/>
              <a:gd name="connsiteY0" fmla="*/ 0 h 5400674"/>
              <a:gd name="connsiteX1" fmla="*/ 5999748 w 5999748"/>
              <a:gd name="connsiteY1" fmla="*/ 0 h 5400674"/>
              <a:gd name="connsiteX2" fmla="*/ 5999748 w 5999748"/>
              <a:gd name="connsiteY2" fmla="*/ 5400674 h 5400674"/>
              <a:gd name="connsiteX3" fmla="*/ 0 w 5999748"/>
              <a:gd name="connsiteY3" fmla="*/ 5400674 h 5400674"/>
              <a:gd name="connsiteX4" fmla="*/ 0 w 5999748"/>
              <a:gd name="connsiteY4" fmla="*/ 5363592 h 5400674"/>
              <a:gd name="connsiteX5" fmla="*/ 51805 w 5999748"/>
              <a:gd name="connsiteY5" fmla="*/ 5348206 h 5400674"/>
              <a:gd name="connsiteX6" fmla="*/ 341361 w 5999748"/>
              <a:gd name="connsiteY6" fmla="*/ 4922719 h 5400674"/>
              <a:gd name="connsiteX7" fmla="*/ 51805 w 5999748"/>
              <a:gd name="connsiteY7" fmla="*/ 4497232 h 5400674"/>
              <a:gd name="connsiteX8" fmla="*/ 0 w 5999748"/>
              <a:gd name="connsiteY8" fmla="*/ 4481846 h 5400674"/>
              <a:gd name="connsiteX9" fmla="*/ 0 w 5999748"/>
              <a:gd name="connsiteY9" fmla="*/ 4247212 h 5400674"/>
              <a:gd name="connsiteX10" fmla="*/ 51805 w 5999748"/>
              <a:gd name="connsiteY10" fmla="*/ 4231826 h 5400674"/>
              <a:gd name="connsiteX11" fmla="*/ 341361 w 5999748"/>
              <a:gd name="connsiteY11" fmla="*/ 3806339 h 5400674"/>
              <a:gd name="connsiteX12" fmla="*/ 51805 w 5999748"/>
              <a:gd name="connsiteY12" fmla="*/ 3380852 h 5400674"/>
              <a:gd name="connsiteX13" fmla="*/ 0 w 5999748"/>
              <a:gd name="connsiteY13" fmla="*/ 3365466 h 5400674"/>
              <a:gd name="connsiteX14" fmla="*/ 0 w 5999748"/>
              <a:gd name="connsiteY14" fmla="*/ 3130832 h 5400674"/>
              <a:gd name="connsiteX15" fmla="*/ 51805 w 5999748"/>
              <a:gd name="connsiteY15" fmla="*/ 3115446 h 5400674"/>
              <a:gd name="connsiteX16" fmla="*/ 341361 w 5999748"/>
              <a:gd name="connsiteY16" fmla="*/ 2689959 h 5400674"/>
              <a:gd name="connsiteX17" fmla="*/ 51805 w 5999748"/>
              <a:gd name="connsiteY17" fmla="*/ 2264472 h 5400674"/>
              <a:gd name="connsiteX18" fmla="*/ 0 w 5999748"/>
              <a:gd name="connsiteY18" fmla="*/ 2249086 h 5400674"/>
              <a:gd name="connsiteX19" fmla="*/ 0 w 5999748"/>
              <a:gd name="connsiteY19" fmla="*/ 2014452 h 5400674"/>
              <a:gd name="connsiteX20" fmla="*/ 51805 w 5999748"/>
              <a:gd name="connsiteY20" fmla="*/ 1999066 h 5400674"/>
              <a:gd name="connsiteX21" fmla="*/ 341361 w 5999748"/>
              <a:gd name="connsiteY21" fmla="*/ 1573579 h 5400674"/>
              <a:gd name="connsiteX22" fmla="*/ 51805 w 5999748"/>
              <a:gd name="connsiteY22" fmla="*/ 1148092 h 5400674"/>
              <a:gd name="connsiteX23" fmla="*/ 0 w 5999748"/>
              <a:gd name="connsiteY23" fmla="*/ 1132706 h 5400674"/>
              <a:gd name="connsiteX24" fmla="*/ 0 w 5999748"/>
              <a:gd name="connsiteY24" fmla="*/ 898072 h 5400674"/>
              <a:gd name="connsiteX25" fmla="*/ 51805 w 5999748"/>
              <a:gd name="connsiteY25" fmla="*/ 882686 h 5400674"/>
              <a:gd name="connsiteX26" fmla="*/ 341361 w 5999748"/>
              <a:gd name="connsiteY26" fmla="*/ 457199 h 5400674"/>
              <a:gd name="connsiteX27" fmla="*/ 51805 w 5999748"/>
              <a:gd name="connsiteY27" fmla="*/ 31712 h 5400674"/>
              <a:gd name="connsiteX28" fmla="*/ 0 w 5999748"/>
              <a:gd name="connsiteY28" fmla="*/ 16326 h 5400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99748" h="5400674">
                <a:moveTo>
                  <a:pt x="0" y="0"/>
                </a:moveTo>
                <a:lnTo>
                  <a:pt x="5999748" y="0"/>
                </a:lnTo>
                <a:lnTo>
                  <a:pt x="5999748" y="5400674"/>
                </a:lnTo>
                <a:lnTo>
                  <a:pt x="0" y="5400674"/>
                </a:lnTo>
                <a:lnTo>
                  <a:pt x="0" y="5363592"/>
                </a:lnTo>
                <a:lnTo>
                  <a:pt x="51805" y="5348206"/>
                </a:lnTo>
                <a:cubicBezTo>
                  <a:pt x="221373" y="5281342"/>
                  <a:pt x="341361" y="5116043"/>
                  <a:pt x="341361" y="4922719"/>
                </a:cubicBezTo>
                <a:cubicBezTo>
                  <a:pt x="341361" y="4729395"/>
                  <a:pt x="221373" y="4564096"/>
                  <a:pt x="51805" y="4497232"/>
                </a:cubicBezTo>
                <a:lnTo>
                  <a:pt x="0" y="4481846"/>
                </a:lnTo>
                <a:lnTo>
                  <a:pt x="0" y="4247212"/>
                </a:lnTo>
                <a:lnTo>
                  <a:pt x="51805" y="4231826"/>
                </a:lnTo>
                <a:cubicBezTo>
                  <a:pt x="221373" y="4164962"/>
                  <a:pt x="341361" y="3999663"/>
                  <a:pt x="341361" y="3806339"/>
                </a:cubicBezTo>
                <a:cubicBezTo>
                  <a:pt x="341361" y="3613015"/>
                  <a:pt x="221373" y="3447716"/>
                  <a:pt x="51805" y="3380852"/>
                </a:cubicBezTo>
                <a:lnTo>
                  <a:pt x="0" y="3365466"/>
                </a:lnTo>
                <a:lnTo>
                  <a:pt x="0" y="3130832"/>
                </a:lnTo>
                <a:lnTo>
                  <a:pt x="51805" y="3115446"/>
                </a:lnTo>
                <a:cubicBezTo>
                  <a:pt x="221373" y="3048582"/>
                  <a:pt x="341361" y="2883283"/>
                  <a:pt x="341361" y="2689959"/>
                </a:cubicBezTo>
                <a:cubicBezTo>
                  <a:pt x="341361" y="2496635"/>
                  <a:pt x="221373" y="2331336"/>
                  <a:pt x="51805" y="2264472"/>
                </a:cubicBezTo>
                <a:lnTo>
                  <a:pt x="0" y="2249086"/>
                </a:lnTo>
                <a:lnTo>
                  <a:pt x="0" y="2014452"/>
                </a:lnTo>
                <a:lnTo>
                  <a:pt x="51805" y="1999066"/>
                </a:lnTo>
                <a:cubicBezTo>
                  <a:pt x="221373" y="1932202"/>
                  <a:pt x="341361" y="1766903"/>
                  <a:pt x="341361" y="1573579"/>
                </a:cubicBezTo>
                <a:cubicBezTo>
                  <a:pt x="341361" y="1380255"/>
                  <a:pt x="221373" y="1214956"/>
                  <a:pt x="51805" y="1148092"/>
                </a:cubicBezTo>
                <a:lnTo>
                  <a:pt x="0" y="1132706"/>
                </a:lnTo>
                <a:lnTo>
                  <a:pt x="0" y="898072"/>
                </a:lnTo>
                <a:lnTo>
                  <a:pt x="51805" y="882686"/>
                </a:lnTo>
                <a:cubicBezTo>
                  <a:pt x="221373" y="815822"/>
                  <a:pt x="341361" y="650523"/>
                  <a:pt x="341361" y="457199"/>
                </a:cubicBezTo>
                <a:cubicBezTo>
                  <a:pt x="341361" y="263875"/>
                  <a:pt x="221373" y="98576"/>
                  <a:pt x="51805" y="31712"/>
                </a:cubicBezTo>
                <a:lnTo>
                  <a:pt x="0" y="163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3846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2B52599C-C81F-4B22-B2A0-DE1E805AAF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10322" y="746919"/>
            <a:ext cx="3506306" cy="5364162"/>
          </a:xfrm>
          <a:custGeom>
            <a:avLst/>
            <a:gdLst>
              <a:gd name="connsiteX0" fmla="*/ 0 w 3463018"/>
              <a:gd name="connsiteY0" fmla="*/ 0 h 5364162"/>
              <a:gd name="connsiteX1" fmla="*/ 3463018 w 3463018"/>
              <a:gd name="connsiteY1" fmla="*/ 0 h 5364162"/>
              <a:gd name="connsiteX2" fmla="*/ 3463018 w 3463018"/>
              <a:gd name="connsiteY2" fmla="*/ 5364162 h 5364162"/>
              <a:gd name="connsiteX3" fmla="*/ 0 w 3463018"/>
              <a:gd name="connsiteY3" fmla="*/ 5364162 h 536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3018" h="5364162">
                <a:moveTo>
                  <a:pt x="0" y="0"/>
                </a:moveTo>
                <a:lnTo>
                  <a:pt x="3463018" y="0"/>
                </a:lnTo>
                <a:lnTo>
                  <a:pt x="3463018" y="5364162"/>
                </a:lnTo>
                <a:lnTo>
                  <a:pt x="0" y="53641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9955B13E-439A-4DE6-8899-BCE006BB79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4016" y="746919"/>
            <a:ext cx="3506306" cy="5364162"/>
          </a:xfrm>
          <a:custGeom>
            <a:avLst/>
            <a:gdLst>
              <a:gd name="connsiteX0" fmla="*/ 0 w 3463018"/>
              <a:gd name="connsiteY0" fmla="*/ 0 h 5364162"/>
              <a:gd name="connsiteX1" fmla="*/ 3463018 w 3463018"/>
              <a:gd name="connsiteY1" fmla="*/ 0 h 5364162"/>
              <a:gd name="connsiteX2" fmla="*/ 3463018 w 3463018"/>
              <a:gd name="connsiteY2" fmla="*/ 5364162 h 5364162"/>
              <a:gd name="connsiteX3" fmla="*/ 0 w 3463018"/>
              <a:gd name="connsiteY3" fmla="*/ 5364162 h 536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3018" h="5364162">
                <a:moveTo>
                  <a:pt x="0" y="0"/>
                </a:moveTo>
                <a:lnTo>
                  <a:pt x="3463018" y="0"/>
                </a:lnTo>
                <a:lnTo>
                  <a:pt x="3463018" y="5364162"/>
                </a:lnTo>
                <a:lnTo>
                  <a:pt x="0" y="53641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48222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7E52D120-70EB-464B-A086-987B9E1D1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2214" y="0"/>
            <a:ext cx="6592187" cy="6858000"/>
          </a:xfrm>
          <a:custGeom>
            <a:avLst/>
            <a:gdLst>
              <a:gd name="connsiteX0" fmla="*/ 3927526 w 6510802"/>
              <a:gd name="connsiteY0" fmla="*/ 0 h 6858000"/>
              <a:gd name="connsiteX1" fmla="*/ 6510802 w 6510802"/>
              <a:gd name="connsiteY1" fmla="*/ 0 h 6858000"/>
              <a:gd name="connsiteX2" fmla="*/ 6510802 w 6510802"/>
              <a:gd name="connsiteY2" fmla="*/ 6858000 h 6858000"/>
              <a:gd name="connsiteX3" fmla="*/ 6491486 w 6510802"/>
              <a:gd name="connsiteY3" fmla="*/ 6816514 h 6858000"/>
              <a:gd name="connsiteX4" fmla="*/ 6273496 w 6510802"/>
              <a:gd name="connsiteY4" fmla="*/ 6572250 h 6858000"/>
              <a:gd name="connsiteX5" fmla="*/ 17414 w 6510802"/>
              <a:gd name="connsiteY5" fmla="*/ 3314700 h 6858000"/>
              <a:gd name="connsiteX6" fmla="*/ 4353313 w 6510802"/>
              <a:gd name="connsiteY6" fmla="*/ 1314450 h 6858000"/>
              <a:gd name="connsiteX7" fmla="*/ 3981245 w 6510802"/>
              <a:gd name="connsiteY7" fmla="*/ 495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0802" h="6858000">
                <a:moveTo>
                  <a:pt x="3927526" y="0"/>
                </a:moveTo>
                <a:lnTo>
                  <a:pt x="6510802" y="0"/>
                </a:lnTo>
                <a:lnTo>
                  <a:pt x="6510802" y="6858000"/>
                </a:lnTo>
                <a:lnTo>
                  <a:pt x="6491486" y="6816514"/>
                </a:lnTo>
                <a:cubicBezTo>
                  <a:pt x="6446215" y="6743006"/>
                  <a:pt x="6374798" y="6661944"/>
                  <a:pt x="6273496" y="6572250"/>
                </a:cubicBezTo>
                <a:cubicBezTo>
                  <a:pt x="5463096" y="5854700"/>
                  <a:pt x="337444" y="4191000"/>
                  <a:pt x="17414" y="3314700"/>
                </a:cubicBezTo>
                <a:cubicBezTo>
                  <a:pt x="-302618" y="2438400"/>
                  <a:pt x="3888752" y="1981200"/>
                  <a:pt x="4353313" y="1314450"/>
                </a:cubicBezTo>
                <a:cubicBezTo>
                  <a:pt x="4614629" y="939403"/>
                  <a:pt x="4394143" y="457870"/>
                  <a:pt x="3981245" y="495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3626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1A4A1718-B545-4760-81E1-5DF8DFB6F8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8750" y="332509"/>
            <a:ext cx="8097661" cy="6192982"/>
          </a:xfrm>
          <a:custGeom>
            <a:avLst/>
            <a:gdLst>
              <a:gd name="connsiteX0" fmla="*/ 0 w 7997690"/>
              <a:gd name="connsiteY0" fmla="*/ 0 h 6192982"/>
              <a:gd name="connsiteX1" fmla="*/ 7788894 w 7997690"/>
              <a:gd name="connsiteY1" fmla="*/ 0 h 6192982"/>
              <a:gd name="connsiteX2" fmla="*/ 5194215 w 7997690"/>
              <a:gd name="connsiteY2" fmla="*/ 1400757 h 6192982"/>
              <a:gd name="connsiteX3" fmla="*/ 5658238 w 7997690"/>
              <a:gd name="connsiteY3" fmla="*/ 2779180 h 6192982"/>
              <a:gd name="connsiteX4" fmla="*/ 4812077 w 7997690"/>
              <a:gd name="connsiteY4" fmla="*/ 4471503 h 6192982"/>
              <a:gd name="connsiteX5" fmla="*/ 7788894 w 7997690"/>
              <a:gd name="connsiteY5" fmla="*/ 6192982 h 6192982"/>
              <a:gd name="connsiteX6" fmla="*/ 0 w 7997690"/>
              <a:gd name="connsiteY6" fmla="*/ 6192982 h 619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97690" h="6192982">
                <a:moveTo>
                  <a:pt x="0" y="0"/>
                </a:moveTo>
                <a:lnTo>
                  <a:pt x="7788894" y="0"/>
                </a:lnTo>
                <a:cubicBezTo>
                  <a:pt x="7788359" y="330441"/>
                  <a:pt x="5194750" y="1070316"/>
                  <a:pt x="5194215" y="1400757"/>
                </a:cubicBezTo>
                <a:cubicBezTo>
                  <a:pt x="4982407" y="1961763"/>
                  <a:pt x="4393278" y="3140536"/>
                  <a:pt x="5658238" y="2779180"/>
                </a:cubicBezTo>
                <a:cubicBezTo>
                  <a:pt x="5903898" y="3381956"/>
                  <a:pt x="4391003" y="3941205"/>
                  <a:pt x="4812077" y="4471503"/>
                </a:cubicBezTo>
                <a:cubicBezTo>
                  <a:pt x="5233151" y="5001801"/>
                  <a:pt x="8900256" y="5997054"/>
                  <a:pt x="7788894" y="6192982"/>
                </a:cubicBezTo>
                <a:lnTo>
                  <a:pt x="0" y="61929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9892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F61F84D8-6F78-40DE-BBAC-0F88CA1D64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178" y="728663"/>
            <a:ext cx="4353205" cy="4167802"/>
          </a:xfrm>
          <a:custGeom>
            <a:avLst/>
            <a:gdLst>
              <a:gd name="connsiteX0" fmla="*/ 2149731 w 4299462"/>
              <a:gd name="connsiteY0" fmla="*/ 0 h 4167802"/>
              <a:gd name="connsiteX1" fmla="*/ 4299462 w 4299462"/>
              <a:gd name="connsiteY1" fmla="*/ 2083901 h 4167802"/>
              <a:gd name="connsiteX2" fmla="*/ 2149731 w 4299462"/>
              <a:gd name="connsiteY2" fmla="*/ 4167802 h 4167802"/>
              <a:gd name="connsiteX3" fmla="*/ 1716485 w 4299462"/>
              <a:gd name="connsiteY3" fmla="*/ 4125465 h 4167802"/>
              <a:gd name="connsiteX4" fmla="*/ 1691548 w 4299462"/>
              <a:gd name="connsiteY4" fmla="*/ 4119249 h 4167802"/>
              <a:gd name="connsiteX5" fmla="*/ 1706308 w 4299462"/>
              <a:gd name="connsiteY5" fmla="*/ 4108895 h 4167802"/>
              <a:gd name="connsiteX6" fmla="*/ 2149732 w 4299462"/>
              <a:gd name="connsiteY6" fmla="*/ 3226901 h 4167802"/>
              <a:gd name="connsiteX7" fmla="*/ 931223 w 4299462"/>
              <a:gd name="connsiteY7" fmla="*/ 2083901 h 4167802"/>
              <a:gd name="connsiteX8" fmla="*/ 69607 w 4299462"/>
              <a:gd name="connsiteY8" fmla="*/ 2418678 h 4167802"/>
              <a:gd name="connsiteX9" fmla="*/ 35761 w 4299462"/>
              <a:gd name="connsiteY9" fmla="*/ 2453611 h 4167802"/>
              <a:gd name="connsiteX10" fmla="*/ 11099 w 4299462"/>
              <a:gd name="connsiteY10" fmla="*/ 2296968 h 4167802"/>
              <a:gd name="connsiteX11" fmla="*/ 0 w 4299462"/>
              <a:gd name="connsiteY11" fmla="*/ 2083901 h 4167802"/>
              <a:gd name="connsiteX12" fmla="*/ 2149731 w 4299462"/>
              <a:gd name="connsiteY12" fmla="*/ 0 h 416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99462" h="4167802">
                <a:moveTo>
                  <a:pt x="2149731" y="0"/>
                </a:moveTo>
                <a:cubicBezTo>
                  <a:pt x="3336995" y="0"/>
                  <a:pt x="4299462" y="932994"/>
                  <a:pt x="4299462" y="2083901"/>
                </a:cubicBezTo>
                <a:cubicBezTo>
                  <a:pt x="4299462" y="3234808"/>
                  <a:pt x="3336995" y="4167802"/>
                  <a:pt x="2149731" y="4167802"/>
                </a:cubicBezTo>
                <a:cubicBezTo>
                  <a:pt x="2001323" y="4167802"/>
                  <a:pt x="1856427" y="4153224"/>
                  <a:pt x="1716485" y="4125465"/>
                </a:cubicBezTo>
                <a:lnTo>
                  <a:pt x="1691548" y="4119249"/>
                </a:lnTo>
                <a:lnTo>
                  <a:pt x="1706308" y="4108895"/>
                </a:lnTo>
                <a:cubicBezTo>
                  <a:pt x="1977118" y="3899252"/>
                  <a:pt x="2149732" y="3581986"/>
                  <a:pt x="2149732" y="3226901"/>
                </a:cubicBezTo>
                <a:cubicBezTo>
                  <a:pt x="2149732" y="2595640"/>
                  <a:pt x="1604187" y="2083901"/>
                  <a:pt x="931223" y="2083901"/>
                </a:cubicBezTo>
                <a:cubicBezTo>
                  <a:pt x="594741" y="2083901"/>
                  <a:pt x="290114" y="2211836"/>
                  <a:pt x="69607" y="2418678"/>
                </a:cubicBezTo>
                <a:lnTo>
                  <a:pt x="35761" y="2453611"/>
                </a:lnTo>
                <a:lnTo>
                  <a:pt x="11099" y="2296968"/>
                </a:lnTo>
                <a:cubicBezTo>
                  <a:pt x="3760" y="2226913"/>
                  <a:pt x="0" y="2155833"/>
                  <a:pt x="0" y="2083901"/>
                </a:cubicBezTo>
                <a:cubicBezTo>
                  <a:pt x="0" y="932994"/>
                  <a:pt x="962467" y="0"/>
                  <a:pt x="214973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659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3AF46FBC-A65D-47BC-B0F8-B515E40A0EB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52594" y="0"/>
            <a:ext cx="9039217" cy="4031390"/>
          </a:xfrm>
          <a:custGeom>
            <a:avLst/>
            <a:gdLst>
              <a:gd name="connsiteX0" fmla="*/ 4366602 w 8927622"/>
              <a:gd name="connsiteY0" fmla="*/ 0 h 4031390"/>
              <a:gd name="connsiteX1" fmla="*/ 5809645 w 8927622"/>
              <a:gd name="connsiteY1" fmla="*/ 0 h 4031390"/>
              <a:gd name="connsiteX2" fmla="*/ 5809643 w 8927622"/>
              <a:gd name="connsiteY2" fmla="*/ 3 h 4031390"/>
              <a:gd name="connsiteX3" fmla="*/ 6582774 w 8927622"/>
              <a:gd name="connsiteY3" fmla="*/ 3 h 4031390"/>
              <a:gd name="connsiteX4" fmla="*/ 6582774 w 8927622"/>
              <a:gd name="connsiteY4" fmla="*/ 0 h 4031390"/>
              <a:gd name="connsiteX5" fmla="*/ 8927622 w 8927622"/>
              <a:gd name="connsiteY5" fmla="*/ 0 h 4031390"/>
              <a:gd name="connsiteX6" fmla="*/ 8927621 w 8927622"/>
              <a:gd name="connsiteY6" fmla="*/ 2178038 h 4031390"/>
              <a:gd name="connsiteX7" fmla="*/ 7755197 w 8927622"/>
              <a:gd name="connsiteY7" fmla="*/ 3350462 h 4031390"/>
              <a:gd name="connsiteX8" fmla="*/ 7755198 w 8927622"/>
              <a:gd name="connsiteY8" fmla="*/ 3350461 h 4031390"/>
              <a:gd name="connsiteX9" fmla="*/ 6606593 w 8927622"/>
              <a:gd name="connsiteY9" fmla="*/ 2414321 h 4031390"/>
              <a:gd name="connsiteX10" fmla="*/ 6604610 w 8927622"/>
              <a:gd name="connsiteY10" fmla="*/ 2401325 h 4031390"/>
              <a:gd name="connsiteX11" fmla="*/ 6604610 w 8927622"/>
              <a:gd name="connsiteY11" fmla="*/ 4031390 h 4031390"/>
              <a:gd name="connsiteX12" fmla="*/ 4968382 w 8927622"/>
              <a:gd name="connsiteY12" fmla="*/ 1784547 h 4031390"/>
              <a:gd name="connsiteX13" fmla="*/ 4300886 w 8927622"/>
              <a:gd name="connsiteY13" fmla="*/ 3200489 h 4031390"/>
              <a:gd name="connsiteX14" fmla="*/ 3432264 w 8927622"/>
              <a:gd name="connsiteY14" fmla="*/ 3512529 h 4031390"/>
              <a:gd name="connsiteX15" fmla="*/ 3120224 w 8927622"/>
              <a:gd name="connsiteY15" fmla="*/ 2643908 h 4031390"/>
              <a:gd name="connsiteX16" fmla="*/ 4092400 w 8927622"/>
              <a:gd name="connsiteY16" fmla="*/ 581660 h 4031390"/>
              <a:gd name="connsiteX17" fmla="*/ 4035806 w 8927622"/>
              <a:gd name="connsiteY17" fmla="*/ 503946 h 4031390"/>
              <a:gd name="connsiteX18" fmla="*/ 2384424 w 8927622"/>
              <a:gd name="connsiteY18" fmla="*/ 4031389 h 4031390"/>
              <a:gd name="connsiteX19" fmla="*/ 1742941 w 8927622"/>
              <a:gd name="connsiteY19" fmla="*/ 1564918 h 4031390"/>
              <a:gd name="connsiteX20" fmla="*/ 0 w 8927622"/>
              <a:gd name="connsiteY20" fmla="*/ 3429003 h 4031390"/>
              <a:gd name="connsiteX21" fmla="*/ 0 w 8927622"/>
              <a:gd name="connsiteY21" fmla="*/ 3 h 4031390"/>
              <a:gd name="connsiteX22" fmla="*/ 1335935 w 8927622"/>
              <a:gd name="connsiteY22" fmla="*/ 3 h 4031390"/>
              <a:gd name="connsiteX23" fmla="*/ 1335935 w 8927622"/>
              <a:gd name="connsiteY23" fmla="*/ 2 h 4031390"/>
              <a:gd name="connsiteX24" fmla="*/ 4271728 w 8927622"/>
              <a:gd name="connsiteY24" fmla="*/ 2 h 4031390"/>
              <a:gd name="connsiteX25" fmla="*/ 4271727 w 8927622"/>
              <a:gd name="connsiteY25" fmla="*/ 3 h 4031390"/>
              <a:gd name="connsiteX26" fmla="*/ 4366600 w 8927622"/>
              <a:gd name="connsiteY26" fmla="*/ 3 h 403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927622" h="4031390">
                <a:moveTo>
                  <a:pt x="4366602" y="0"/>
                </a:moveTo>
                <a:lnTo>
                  <a:pt x="5809645" y="0"/>
                </a:lnTo>
                <a:lnTo>
                  <a:pt x="5809643" y="3"/>
                </a:lnTo>
                <a:lnTo>
                  <a:pt x="6582774" y="3"/>
                </a:lnTo>
                <a:lnTo>
                  <a:pt x="6582774" y="0"/>
                </a:lnTo>
                <a:lnTo>
                  <a:pt x="8927622" y="0"/>
                </a:lnTo>
                <a:lnTo>
                  <a:pt x="8927621" y="2178038"/>
                </a:lnTo>
                <a:cubicBezTo>
                  <a:pt x="8927621" y="2825550"/>
                  <a:pt x="8402709" y="3350462"/>
                  <a:pt x="7755197" y="3350462"/>
                </a:cubicBezTo>
                <a:lnTo>
                  <a:pt x="7755198" y="3350461"/>
                </a:lnTo>
                <a:cubicBezTo>
                  <a:pt x="7188625" y="3350461"/>
                  <a:pt x="6715918" y="2948575"/>
                  <a:pt x="6606593" y="2414321"/>
                </a:cubicBezTo>
                <a:lnTo>
                  <a:pt x="6604610" y="2401325"/>
                </a:lnTo>
                <a:lnTo>
                  <a:pt x="6604610" y="4031390"/>
                </a:lnTo>
                <a:lnTo>
                  <a:pt x="4968382" y="1784547"/>
                </a:lnTo>
                <a:lnTo>
                  <a:pt x="4300886" y="3200489"/>
                </a:lnTo>
                <a:cubicBezTo>
                  <a:pt x="4147190" y="3526520"/>
                  <a:pt x="3758295" y="3666225"/>
                  <a:pt x="3432264" y="3512529"/>
                </a:cubicBezTo>
                <a:cubicBezTo>
                  <a:pt x="3106233" y="3358834"/>
                  <a:pt x="2966528" y="2969938"/>
                  <a:pt x="3120224" y="2643908"/>
                </a:cubicBezTo>
                <a:lnTo>
                  <a:pt x="4092400" y="581660"/>
                </a:lnTo>
                <a:lnTo>
                  <a:pt x="4035806" y="503946"/>
                </a:lnTo>
                <a:lnTo>
                  <a:pt x="2384424" y="4031389"/>
                </a:lnTo>
                <a:lnTo>
                  <a:pt x="1742941" y="1564918"/>
                </a:lnTo>
                <a:lnTo>
                  <a:pt x="0" y="3429003"/>
                </a:lnTo>
                <a:lnTo>
                  <a:pt x="0" y="3"/>
                </a:lnTo>
                <a:lnTo>
                  <a:pt x="1335935" y="3"/>
                </a:lnTo>
                <a:lnTo>
                  <a:pt x="1335935" y="2"/>
                </a:lnTo>
                <a:lnTo>
                  <a:pt x="4271728" y="2"/>
                </a:lnTo>
                <a:lnTo>
                  <a:pt x="4271727" y="3"/>
                </a:lnTo>
                <a:lnTo>
                  <a:pt x="4366600" y="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389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C06EB4F7-1FE3-4F09-BC43-3A4E7B96BE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48225" y="3"/>
            <a:ext cx="5858266" cy="6858001"/>
          </a:xfrm>
          <a:custGeom>
            <a:avLst/>
            <a:gdLst>
              <a:gd name="connsiteX0" fmla="*/ 4058794 w 5785942"/>
              <a:gd name="connsiteY0" fmla="*/ 0 h 6858001"/>
              <a:gd name="connsiteX1" fmla="*/ 5785942 w 5785942"/>
              <a:gd name="connsiteY1" fmla="*/ 6858001 h 6858001"/>
              <a:gd name="connsiteX2" fmla="*/ 1727147 w 5785942"/>
              <a:gd name="connsiteY2" fmla="*/ 6858000 h 6858001"/>
              <a:gd name="connsiteX3" fmla="*/ 0 w 5785942"/>
              <a:gd name="connsiteY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5942" h="6858001">
                <a:moveTo>
                  <a:pt x="4058794" y="0"/>
                </a:moveTo>
                <a:lnTo>
                  <a:pt x="5785942" y="6858001"/>
                </a:lnTo>
                <a:lnTo>
                  <a:pt x="1727147" y="6858000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749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6640A8B-96D0-45AF-8D25-38577A8B2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78994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85C22B36-6C4F-4F86-8E1B-2CCB2A6D93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05615" y="1077916"/>
            <a:ext cx="2873931" cy="4967287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069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42AED278-DCD8-4F85-9B9D-5F1E6FA246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1007291"/>
            <a:ext cx="6522265" cy="4843416"/>
          </a:xfrm>
          <a:custGeom>
            <a:avLst/>
            <a:gdLst>
              <a:gd name="connsiteX0" fmla="*/ 5513144 w 6441743"/>
              <a:gd name="connsiteY0" fmla="*/ 4285876 h 4843416"/>
              <a:gd name="connsiteX1" fmla="*/ 5973170 w 6441743"/>
              <a:gd name="connsiteY1" fmla="*/ 4285876 h 4843416"/>
              <a:gd name="connsiteX2" fmla="*/ 5691669 w 6441743"/>
              <a:gd name="connsiteY2" fmla="*/ 4843415 h 4843416"/>
              <a:gd name="connsiteX3" fmla="*/ 5231643 w 6441743"/>
              <a:gd name="connsiteY3" fmla="*/ 4843415 h 4843416"/>
              <a:gd name="connsiteX4" fmla="*/ 4741978 w 6441743"/>
              <a:gd name="connsiteY4" fmla="*/ 3511134 h 4843416"/>
              <a:gd name="connsiteX5" fmla="*/ 5841243 w 6441743"/>
              <a:gd name="connsiteY5" fmla="*/ 3511134 h 4843416"/>
              <a:gd name="connsiteX6" fmla="*/ 5168574 w 6441743"/>
              <a:gd name="connsiteY6" fmla="*/ 4843415 h 4843416"/>
              <a:gd name="connsiteX7" fmla="*/ 4069309 w 6441743"/>
              <a:gd name="connsiteY7" fmla="*/ 4843415 h 4843416"/>
              <a:gd name="connsiteX8" fmla="*/ 2445442 w 6441743"/>
              <a:gd name="connsiteY8" fmla="*/ 0 h 4843416"/>
              <a:gd name="connsiteX9" fmla="*/ 6441743 w 6441743"/>
              <a:gd name="connsiteY9" fmla="*/ 0 h 4843416"/>
              <a:gd name="connsiteX10" fmla="*/ 3996302 w 6441743"/>
              <a:gd name="connsiteY10" fmla="*/ 4843416 h 4843416"/>
              <a:gd name="connsiteX11" fmla="*/ 0 w 6441743"/>
              <a:gd name="connsiteY11" fmla="*/ 4843416 h 4843416"/>
              <a:gd name="connsiteX12" fmla="*/ 1291369 w 6441743"/>
              <a:gd name="connsiteY12" fmla="*/ 0 h 4843416"/>
              <a:gd name="connsiteX13" fmla="*/ 2390635 w 6441743"/>
              <a:gd name="connsiteY13" fmla="*/ 0 h 4843416"/>
              <a:gd name="connsiteX14" fmla="*/ 1717965 w 6441743"/>
              <a:gd name="connsiteY14" fmla="*/ 1332281 h 4843416"/>
              <a:gd name="connsiteX15" fmla="*/ 618700 w 6441743"/>
              <a:gd name="connsiteY15" fmla="*/ 1332281 h 484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441743" h="4843416">
                <a:moveTo>
                  <a:pt x="5513144" y="4285876"/>
                </a:moveTo>
                <a:lnTo>
                  <a:pt x="5973170" y="4285876"/>
                </a:lnTo>
                <a:lnTo>
                  <a:pt x="5691669" y="4843415"/>
                </a:lnTo>
                <a:lnTo>
                  <a:pt x="5231643" y="4843415"/>
                </a:lnTo>
                <a:close/>
                <a:moveTo>
                  <a:pt x="4741978" y="3511134"/>
                </a:moveTo>
                <a:lnTo>
                  <a:pt x="5841243" y="3511134"/>
                </a:lnTo>
                <a:lnTo>
                  <a:pt x="5168574" y="4843415"/>
                </a:lnTo>
                <a:lnTo>
                  <a:pt x="4069309" y="4843415"/>
                </a:lnTo>
                <a:close/>
                <a:moveTo>
                  <a:pt x="2445442" y="0"/>
                </a:moveTo>
                <a:lnTo>
                  <a:pt x="6441743" y="0"/>
                </a:lnTo>
                <a:lnTo>
                  <a:pt x="3996302" y="4843416"/>
                </a:lnTo>
                <a:lnTo>
                  <a:pt x="0" y="4843416"/>
                </a:lnTo>
                <a:close/>
                <a:moveTo>
                  <a:pt x="1291369" y="0"/>
                </a:moveTo>
                <a:lnTo>
                  <a:pt x="2390635" y="0"/>
                </a:lnTo>
                <a:lnTo>
                  <a:pt x="1717965" y="1332281"/>
                </a:lnTo>
                <a:lnTo>
                  <a:pt x="618700" y="13322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130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="" xmlns:a16="http://schemas.microsoft.com/office/drawing/2014/main" id="{1D0317DA-D5A5-4275-83BB-0315719C91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344400" cy="6858000"/>
          </a:xfrm>
        </p:spPr>
        <p:txBody>
          <a:bodyPr/>
          <a:lstStyle/>
          <a:p>
            <a:endParaRPr lang="en-ID"/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EDC4A3D9-C438-4058-8361-66EFF6F324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45187" y="4121624"/>
            <a:ext cx="2957130" cy="1460312"/>
          </a:xfrm>
          <a:custGeom>
            <a:avLst/>
            <a:gdLst>
              <a:gd name="connsiteX0" fmla="*/ 2920622 w 2920622"/>
              <a:gd name="connsiteY0" fmla="*/ 0 h 1460312"/>
              <a:gd name="connsiteX1" fmla="*/ 2190467 w 2920622"/>
              <a:gd name="connsiteY1" fmla="*/ 1264667 h 1460312"/>
              <a:gd name="connsiteX2" fmla="*/ 730156 w 2920622"/>
              <a:gd name="connsiteY2" fmla="*/ 1264668 h 1460312"/>
              <a:gd name="connsiteX3" fmla="*/ 0 w 2920622"/>
              <a:gd name="connsiteY3" fmla="*/ 1 h 1460312"/>
              <a:gd name="connsiteX4" fmla="*/ 866635 w 2920622"/>
              <a:gd name="connsiteY4" fmla="*/ 1 h 1460312"/>
              <a:gd name="connsiteX5" fmla="*/ 1163473 w 2920622"/>
              <a:gd name="connsiteY5" fmla="*/ 514139 h 1460312"/>
              <a:gd name="connsiteX6" fmla="*/ 1757148 w 2920622"/>
              <a:gd name="connsiteY6" fmla="*/ 514139 h 1460312"/>
              <a:gd name="connsiteX7" fmla="*/ 2053985 w 2920622"/>
              <a:gd name="connsiteY7" fmla="*/ 1 h 146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0622" h="1460312">
                <a:moveTo>
                  <a:pt x="2920622" y="0"/>
                </a:moveTo>
                <a:cubicBezTo>
                  <a:pt x="2920622" y="521719"/>
                  <a:pt x="2642289" y="1003807"/>
                  <a:pt x="2190467" y="1264667"/>
                </a:cubicBezTo>
                <a:cubicBezTo>
                  <a:pt x="1738646" y="1525527"/>
                  <a:pt x="1181978" y="1525527"/>
                  <a:pt x="730156" y="1264668"/>
                </a:cubicBezTo>
                <a:cubicBezTo>
                  <a:pt x="278334" y="1003808"/>
                  <a:pt x="0" y="521720"/>
                  <a:pt x="0" y="1"/>
                </a:cubicBezTo>
                <a:lnTo>
                  <a:pt x="866635" y="1"/>
                </a:lnTo>
                <a:cubicBezTo>
                  <a:pt x="866635" y="212101"/>
                  <a:pt x="979789" y="408089"/>
                  <a:pt x="1163473" y="514139"/>
                </a:cubicBezTo>
                <a:cubicBezTo>
                  <a:pt x="1347157" y="620189"/>
                  <a:pt x="1573464" y="620189"/>
                  <a:pt x="1757148" y="514139"/>
                </a:cubicBezTo>
                <a:cubicBezTo>
                  <a:pt x="1940831" y="408089"/>
                  <a:pt x="2053985" y="212101"/>
                  <a:pt x="2053985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4EA00633-D23A-4B8C-B8E2-F4EADDD0E1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56313" y="2661317"/>
            <a:ext cx="2957130" cy="1460312"/>
          </a:xfrm>
          <a:custGeom>
            <a:avLst/>
            <a:gdLst>
              <a:gd name="connsiteX0" fmla="*/ 1460312 w 2920622"/>
              <a:gd name="connsiteY0" fmla="*/ 0 h 1460312"/>
              <a:gd name="connsiteX1" fmla="*/ 2190467 w 2920622"/>
              <a:gd name="connsiteY1" fmla="*/ 195645 h 1460312"/>
              <a:gd name="connsiteX2" fmla="*/ 2920622 w 2920622"/>
              <a:gd name="connsiteY2" fmla="*/ 1460312 h 1460312"/>
              <a:gd name="connsiteX3" fmla="*/ 2053985 w 2920622"/>
              <a:gd name="connsiteY3" fmla="*/ 1460311 h 1460312"/>
              <a:gd name="connsiteX4" fmla="*/ 1757148 w 2920622"/>
              <a:gd name="connsiteY4" fmla="*/ 946173 h 1460312"/>
              <a:gd name="connsiteX5" fmla="*/ 1163473 w 2920622"/>
              <a:gd name="connsiteY5" fmla="*/ 946173 h 1460312"/>
              <a:gd name="connsiteX6" fmla="*/ 866635 w 2920622"/>
              <a:gd name="connsiteY6" fmla="*/ 1460311 h 1460312"/>
              <a:gd name="connsiteX7" fmla="*/ 0 w 2920622"/>
              <a:gd name="connsiteY7" fmla="*/ 1460311 h 1460312"/>
              <a:gd name="connsiteX8" fmla="*/ 730156 w 2920622"/>
              <a:gd name="connsiteY8" fmla="*/ 195644 h 1460312"/>
              <a:gd name="connsiteX9" fmla="*/ 1460312 w 2920622"/>
              <a:gd name="connsiteY9" fmla="*/ 0 h 146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0622" h="1460312">
                <a:moveTo>
                  <a:pt x="1460312" y="0"/>
                </a:moveTo>
                <a:cubicBezTo>
                  <a:pt x="1712435" y="0"/>
                  <a:pt x="1964557" y="65215"/>
                  <a:pt x="2190467" y="195645"/>
                </a:cubicBezTo>
                <a:cubicBezTo>
                  <a:pt x="2642289" y="456505"/>
                  <a:pt x="2920622" y="938593"/>
                  <a:pt x="2920622" y="1460312"/>
                </a:cubicBezTo>
                <a:lnTo>
                  <a:pt x="2053985" y="1460311"/>
                </a:lnTo>
                <a:cubicBezTo>
                  <a:pt x="2053985" y="1248211"/>
                  <a:pt x="1940831" y="1052223"/>
                  <a:pt x="1757148" y="946173"/>
                </a:cubicBezTo>
                <a:cubicBezTo>
                  <a:pt x="1573464" y="840123"/>
                  <a:pt x="1347157" y="840123"/>
                  <a:pt x="1163473" y="946173"/>
                </a:cubicBezTo>
                <a:cubicBezTo>
                  <a:pt x="979789" y="1052223"/>
                  <a:pt x="866635" y="1248211"/>
                  <a:pt x="866635" y="1460311"/>
                </a:cubicBezTo>
                <a:lnTo>
                  <a:pt x="0" y="1460311"/>
                </a:lnTo>
                <a:cubicBezTo>
                  <a:pt x="0" y="938592"/>
                  <a:pt x="278334" y="456504"/>
                  <a:pt x="730156" y="195644"/>
                </a:cubicBezTo>
                <a:cubicBezTo>
                  <a:pt x="956067" y="65215"/>
                  <a:pt x="1208190" y="0"/>
                  <a:pt x="146031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681FB1EF-A328-46B8-A442-DF22736D77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67438" y="4121628"/>
            <a:ext cx="2957130" cy="1460312"/>
          </a:xfrm>
          <a:custGeom>
            <a:avLst/>
            <a:gdLst>
              <a:gd name="connsiteX0" fmla="*/ 2920622 w 2920622"/>
              <a:gd name="connsiteY0" fmla="*/ 0 h 1460312"/>
              <a:gd name="connsiteX1" fmla="*/ 2190467 w 2920622"/>
              <a:gd name="connsiteY1" fmla="*/ 1264667 h 1460312"/>
              <a:gd name="connsiteX2" fmla="*/ 730156 w 2920622"/>
              <a:gd name="connsiteY2" fmla="*/ 1264668 h 1460312"/>
              <a:gd name="connsiteX3" fmla="*/ 0 w 2920622"/>
              <a:gd name="connsiteY3" fmla="*/ 1 h 1460312"/>
              <a:gd name="connsiteX4" fmla="*/ 866635 w 2920622"/>
              <a:gd name="connsiteY4" fmla="*/ 1 h 1460312"/>
              <a:gd name="connsiteX5" fmla="*/ 1163473 w 2920622"/>
              <a:gd name="connsiteY5" fmla="*/ 514139 h 1460312"/>
              <a:gd name="connsiteX6" fmla="*/ 1757148 w 2920622"/>
              <a:gd name="connsiteY6" fmla="*/ 514139 h 1460312"/>
              <a:gd name="connsiteX7" fmla="*/ 2053985 w 2920622"/>
              <a:gd name="connsiteY7" fmla="*/ 1 h 146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0622" h="1460312">
                <a:moveTo>
                  <a:pt x="2920622" y="0"/>
                </a:moveTo>
                <a:cubicBezTo>
                  <a:pt x="2920622" y="521719"/>
                  <a:pt x="2642289" y="1003807"/>
                  <a:pt x="2190467" y="1264667"/>
                </a:cubicBezTo>
                <a:cubicBezTo>
                  <a:pt x="1738646" y="1525527"/>
                  <a:pt x="1181978" y="1525527"/>
                  <a:pt x="730156" y="1264668"/>
                </a:cubicBezTo>
                <a:cubicBezTo>
                  <a:pt x="278334" y="1003808"/>
                  <a:pt x="0" y="521720"/>
                  <a:pt x="0" y="1"/>
                </a:cubicBezTo>
                <a:lnTo>
                  <a:pt x="866635" y="1"/>
                </a:lnTo>
                <a:cubicBezTo>
                  <a:pt x="866635" y="212101"/>
                  <a:pt x="979789" y="408089"/>
                  <a:pt x="1163473" y="514139"/>
                </a:cubicBezTo>
                <a:cubicBezTo>
                  <a:pt x="1347157" y="620189"/>
                  <a:pt x="1573464" y="620189"/>
                  <a:pt x="1757148" y="514139"/>
                </a:cubicBezTo>
                <a:cubicBezTo>
                  <a:pt x="1940831" y="408089"/>
                  <a:pt x="2053985" y="212101"/>
                  <a:pt x="2053985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D9AFB500-53D0-40E3-8CAA-C4AB16BEC0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78564" y="2661319"/>
            <a:ext cx="2957130" cy="1460312"/>
          </a:xfrm>
          <a:custGeom>
            <a:avLst/>
            <a:gdLst>
              <a:gd name="connsiteX0" fmla="*/ 1460312 w 2920622"/>
              <a:gd name="connsiteY0" fmla="*/ 0 h 1460312"/>
              <a:gd name="connsiteX1" fmla="*/ 2190467 w 2920622"/>
              <a:gd name="connsiteY1" fmla="*/ 195645 h 1460312"/>
              <a:gd name="connsiteX2" fmla="*/ 2920622 w 2920622"/>
              <a:gd name="connsiteY2" fmla="*/ 1460312 h 1460312"/>
              <a:gd name="connsiteX3" fmla="*/ 2053985 w 2920622"/>
              <a:gd name="connsiteY3" fmla="*/ 1460311 h 1460312"/>
              <a:gd name="connsiteX4" fmla="*/ 1757148 w 2920622"/>
              <a:gd name="connsiteY4" fmla="*/ 946173 h 1460312"/>
              <a:gd name="connsiteX5" fmla="*/ 1163473 w 2920622"/>
              <a:gd name="connsiteY5" fmla="*/ 946173 h 1460312"/>
              <a:gd name="connsiteX6" fmla="*/ 866635 w 2920622"/>
              <a:gd name="connsiteY6" fmla="*/ 1460311 h 1460312"/>
              <a:gd name="connsiteX7" fmla="*/ 0 w 2920622"/>
              <a:gd name="connsiteY7" fmla="*/ 1460311 h 1460312"/>
              <a:gd name="connsiteX8" fmla="*/ 730156 w 2920622"/>
              <a:gd name="connsiteY8" fmla="*/ 195644 h 1460312"/>
              <a:gd name="connsiteX9" fmla="*/ 1460312 w 2920622"/>
              <a:gd name="connsiteY9" fmla="*/ 0 h 146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0622" h="1460312">
                <a:moveTo>
                  <a:pt x="1460312" y="0"/>
                </a:moveTo>
                <a:cubicBezTo>
                  <a:pt x="1712434" y="0"/>
                  <a:pt x="1964557" y="65215"/>
                  <a:pt x="2190467" y="195645"/>
                </a:cubicBezTo>
                <a:cubicBezTo>
                  <a:pt x="2642289" y="456505"/>
                  <a:pt x="2920622" y="938593"/>
                  <a:pt x="2920622" y="1460312"/>
                </a:cubicBezTo>
                <a:lnTo>
                  <a:pt x="2053985" y="1460311"/>
                </a:lnTo>
                <a:cubicBezTo>
                  <a:pt x="2053985" y="1248211"/>
                  <a:pt x="1940831" y="1052223"/>
                  <a:pt x="1757148" y="946173"/>
                </a:cubicBezTo>
                <a:cubicBezTo>
                  <a:pt x="1573464" y="840123"/>
                  <a:pt x="1347157" y="840123"/>
                  <a:pt x="1163473" y="946173"/>
                </a:cubicBezTo>
                <a:cubicBezTo>
                  <a:pt x="979789" y="1052223"/>
                  <a:pt x="866635" y="1248211"/>
                  <a:pt x="866635" y="1460311"/>
                </a:cubicBezTo>
                <a:lnTo>
                  <a:pt x="0" y="1460311"/>
                </a:lnTo>
                <a:cubicBezTo>
                  <a:pt x="0" y="938592"/>
                  <a:pt x="278334" y="456504"/>
                  <a:pt x="730156" y="195644"/>
                </a:cubicBezTo>
                <a:cubicBezTo>
                  <a:pt x="956067" y="65215"/>
                  <a:pt x="1208190" y="0"/>
                  <a:pt x="146031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2" name="Title 21">
            <a:extLst>
              <a:ext uri="{FF2B5EF4-FFF2-40B4-BE49-F238E27FC236}">
                <a16:creationId xmlns="" xmlns:a16="http://schemas.microsoft.com/office/drawing/2014/main" id="{40DF5BB9-C2D9-4817-8554-E5931632D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80" y="365130"/>
            <a:ext cx="10647045" cy="8972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26" name="Text Placeholder 25">
            <a:extLst>
              <a:ext uri="{FF2B5EF4-FFF2-40B4-BE49-F238E27FC236}">
                <a16:creationId xmlns="" xmlns:a16="http://schemas.microsoft.com/office/drawing/2014/main" id="{279F488C-87DD-40F7-9DC2-654E9D8E7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7991" y="1816599"/>
            <a:ext cx="2957705" cy="792163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="" xmlns:a16="http://schemas.microsoft.com/office/drawing/2014/main" id="{3D5F3881-F67F-4513-9054-96CE104590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66863" y="5687069"/>
            <a:ext cx="2957705" cy="792163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="" xmlns:a16="http://schemas.microsoft.com/office/drawing/2014/main" id="{F92369BC-C875-4246-8EED-CAE36D837D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56315" y="1816597"/>
            <a:ext cx="2957705" cy="792163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="" xmlns:a16="http://schemas.microsoft.com/office/drawing/2014/main" id="{D5E7B9D9-48F0-4B64-8E4F-CDF4197C0EB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45190" y="5687068"/>
            <a:ext cx="2957705" cy="792163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99930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8" grpId="0"/>
      <p:bldP spid="15" grpId="0"/>
      <p:bldP spid="12" grpId="0"/>
      <p:bldP spid="22" grpId="0"/>
      <p:bldP spid="2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7385A1C2-8BD5-4E98-AAB2-C7B9E594FF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3232" y="1892194"/>
            <a:ext cx="4812781" cy="4237149"/>
          </a:xfrm>
          <a:custGeom>
            <a:avLst/>
            <a:gdLst>
              <a:gd name="connsiteX0" fmla="*/ 1663887 w 4753364"/>
              <a:gd name="connsiteY0" fmla="*/ 310618 h 4237149"/>
              <a:gd name="connsiteX1" fmla="*/ 1836404 w 4753364"/>
              <a:gd name="connsiteY1" fmla="*/ 382099 h 4237149"/>
              <a:gd name="connsiteX2" fmla="*/ 1836364 w 4753364"/>
              <a:gd name="connsiteY2" fmla="*/ 727149 h 4237149"/>
              <a:gd name="connsiteX3" fmla="*/ 416493 w 4753364"/>
              <a:gd name="connsiteY3" fmla="*/ 2146697 h 4237149"/>
              <a:gd name="connsiteX4" fmla="*/ 71443 w 4753364"/>
              <a:gd name="connsiteY4" fmla="*/ 2146658 h 4237149"/>
              <a:gd name="connsiteX5" fmla="*/ 71482 w 4753364"/>
              <a:gd name="connsiteY5" fmla="*/ 1801608 h 4237149"/>
              <a:gd name="connsiteX6" fmla="*/ 1491354 w 4753364"/>
              <a:gd name="connsiteY6" fmla="*/ 382060 h 4237149"/>
              <a:gd name="connsiteX7" fmla="*/ 1663887 w 4753364"/>
              <a:gd name="connsiteY7" fmla="*/ 310618 h 4237149"/>
              <a:gd name="connsiteX8" fmla="*/ 2634790 w 4753364"/>
              <a:gd name="connsiteY8" fmla="*/ 0 h 4237149"/>
              <a:gd name="connsiteX9" fmla="*/ 3607282 w 4753364"/>
              <a:gd name="connsiteY9" fmla="*/ 972493 h 4237149"/>
              <a:gd name="connsiteX10" fmla="*/ 3591560 w 4753364"/>
              <a:gd name="connsiteY10" fmla="*/ 1001458 h 4237149"/>
              <a:gd name="connsiteX11" fmla="*/ 3555631 w 4753364"/>
              <a:gd name="connsiteY11" fmla="*/ 1179422 h 4237149"/>
              <a:gd name="connsiteX12" fmla="*/ 4012831 w 4753364"/>
              <a:gd name="connsiteY12" fmla="*/ 1636622 h 4237149"/>
              <a:gd name="connsiteX13" fmla="*/ 4190794 w 4753364"/>
              <a:gd name="connsiteY13" fmla="*/ 1600692 h 4237149"/>
              <a:gd name="connsiteX14" fmla="*/ 4219760 w 4753364"/>
              <a:gd name="connsiteY14" fmla="*/ 1584970 h 4237149"/>
              <a:gd name="connsiteX15" fmla="*/ 4753364 w 4753364"/>
              <a:gd name="connsiteY15" fmla="*/ 2118574 h 4237149"/>
              <a:gd name="connsiteX16" fmla="*/ 2634790 w 4753364"/>
              <a:gd name="connsiteY16" fmla="*/ 4237149 h 4237149"/>
              <a:gd name="connsiteX17" fmla="*/ 2158788 w 4753364"/>
              <a:gd name="connsiteY17" fmla="*/ 3761147 h 4237149"/>
              <a:gd name="connsiteX18" fmla="*/ 2196022 w 4753364"/>
              <a:gd name="connsiteY18" fmla="*/ 3716020 h 4237149"/>
              <a:gd name="connsiteX19" fmla="*/ 2274104 w 4753364"/>
              <a:gd name="connsiteY19" fmla="*/ 3460394 h 4237149"/>
              <a:gd name="connsiteX20" fmla="*/ 1816904 w 4753364"/>
              <a:gd name="connsiteY20" fmla="*/ 3003195 h 4237149"/>
              <a:gd name="connsiteX21" fmla="*/ 1561279 w 4753364"/>
              <a:gd name="connsiteY21" fmla="*/ 3081277 h 4237149"/>
              <a:gd name="connsiteX22" fmla="*/ 1516152 w 4753364"/>
              <a:gd name="connsiteY22" fmla="*/ 3118510 h 4237149"/>
              <a:gd name="connsiteX23" fmla="*/ 516215 w 4753364"/>
              <a:gd name="connsiteY23" fmla="*/ 2118574 h 4237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753364" h="4237149">
                <a:moveTo>
                  <a:pt x="1663887" y="310618"/>
                </a:moveTo>
                <a:cubicBezTo>
                  <a:pt x="1726329" y="310624"/>
                  <a:pt x="1788768" y="334453"/>
                  <a:pt x="1836404" y="382099"/>
                </a:cubicBezTo>
                <a:cubicBezTo>
                  <a:pt x="1931676" y="477393"/>
                  <a:pt x="1931658" y="631877"/>
                  <a:pt x="1836364" y="727149"/>
                </a:cubicBezTo>
                <a:lnTo>
                  <a:pt x="416493" y="2146697"/>
                </a:lnTo>
                <a:cubicBezTo>
                  <a:pt x="321199" y="2241969"/>
                  <a:pt x="166715" y="2241951"/>
                  <a:pt x="71443" y="2146658"/>
                </a:cubicBezTo>
                <a:cubicBezTo>
                  <a:pt x="-23829" y="2051364"/>
                  <a:pt x="-23811" y="1896880"/>
                  <a:pt x="71482" y="1801608"/>
                </a:cubicBezTo>
                <a:lnTo>
                  <a:pt x="1491354" y="382060"/>
                </a:lnTo>
                <a:cubicBezTo>
                  <a:pt x="1539001" y="334424"/>
                  <a:pt x="1601445" y="310610"/>
                  <a:pt x="1663887" y="310618"/>
                </a:cubicBezTo>
                <a:close/>
                <a:moveTo>
                  <a:pt x="2634790" y="0"/>
                </a:moveTo>
                <a:lnTo>
                  <a:pt x="3607282" y="972493"/>
                </a:lnTo>
                <a:lnTo>
                  <a:pt x="3591560" y="1001458"/>
                </a:lnTo>
                <a:cubicBezTo>
                  <a:pt x="3568425" y="1056158"/>
                  <a:pt x="3555631" y="1116296"/>
                  <a:pt x="3555631" y="1179422"/>
                </a:cubicBezTo>
                <a:cubicBezTo>
                  <a:pt x="3555631" y="1431927"/>
                  <a:pt x="3760326" y="1636622"/>
                  <a:pt x="4012831" y="1636622"/>
                </a:cubicBezTo>
                <a:cubicBezTo>
                  <a:pt x="4075957" y="1636622"/>
                  <a:pt x="4136096" y="1623829"/>
                  <a:pt x="4190794" y="1600692"/>
                </a:cubicBezTo>
                <a:lnTo>
                  <a:pt x="4219760" y="1584970"/>
                </a:lnTo>
                <a:lnTo>
                  <a:pt x="4753364" y="2118574"/>
                </a:lnTo>
                <a:lnTo>
                  <a:pt x="2634790" y="4237149"/>
                </a:lnTo>
                <a:lnTo>
                  <a:pt x="2158788" y="3761147"/>
                </a:lnTo>
                <a:lnTo>
                  <a:pt x="2196022" y="3716020"/>
                </a:lnTo>
                <a:cubicBezTo>
                  <a:pt x="2245319" y="3643050"/>
                  <a:pt x="2274104" y="3555085"/>
                  <a:pt x="2274104" y="3460394"/>
                </a:cubicBezTo>
                <a:cubicBezTo>
                  <a:pt x="2274104" y="3207890"/>
                  <a:pt x="2069409" y="3003195"/>
                  <a:pt x="1816904" y="3003195"/>
                </a:cubicBezTo>
                <a:cubicBezTo>
                  <a:pt x="1722215" y="3003195"/>
                  <a:pt x="1634249" y="3031980"/>
                  <a:pt x="1561279" y="3081277"/>
                </a:cubicBezTo>
                <a:lnTo>
                  <a:pt x="1516152" y="3118510"/>
                </a:lnTo>
                <a:lnTo>
                  <a:pt x="516215" y="21185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412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976B0347-EF91-44CE-90E7-A692BA2DE9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93221" y="0"/>
            <a:ext cx="9451181" cy="6858000"/>
          </a:xfrm>
          <a:custGeom>
            <a:avLst/>
            <a:gdLst>
              <a:gd name="connsiteX0" fmla="*/ 4229101 w 9334500"/>
              <a:gd name="connsiteY0" fmla="*/ 0 h 6858000"/>
              <a:gd name="connsiteX1" fmla="*/ 9334500 w 9334500"/>
              <a:gd name="connsiteY1" fmla="*/ 0 h 6858000"/>
              <a:gd name="connsiteX2" fmla="*/ 9334500 w 9334500"/>
              <a:gd name="connsiteY2" fmla="*/ 3714750 h 6858000"/>
              <a:gd name="connsiteX3" fmla="*/ 8001000 w 9334500"/>
              <a:gd name="connsiteY3" fmla="*/ 5048250 h 6858000"/>
              <a:gd name="connsiteX4" fmla="*/ 8001000 w 9334500"/>
              <a:gd name="connsiteY4" fmla="*/ 6858000 h 6858000"/>
              <a:gd name="connsiteX5" fmla="*/ 0 w 93345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34500" h="6858000">
                <a:moveTo>
                  <a:pt x="4229101" y="0"/>
                </a:moveTo>
                <a:lnTo>
                  <a:pt x="9334500" y="0"/>
                </a:lnTo>
                <a:lnTo>
                  <a:pt x="9334500" y="3714750"/>
                </a:lnTo>
                <a:cubicBezTo>
                  <a:pt x="8598028" y="3714750"/>
                  <a:pt x="8001000" y="4311778"/>
                  <a:pt x="8001000" y="5048250"/>
                </a:cubicBezTo>
                <a:lnTo>
                  <a:pt x="8001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2182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="" xmlns:a16="http://schemas.microsoft.com/office/drawing/2014/main" id="{09512030-DD7C-4E7C-898C-9D8BF09623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2198" y="3429000"/>
            <a:ext cx="61722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35" name="Picture Placeholder 34">
            <a:extLst>
              <a:ext uri="{FF2B5EF4-FFF2-40B4-BE49-F238E27FC236}">
                <a16:creationId xmlns="" xmlns:a16="http://schemas.microsoft.com/office/drawing/2014/main" id="{9A8355FC-308B-4675-B06E-29DEEB0025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3429000"/>
            <a:ext cx="61722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32" name="Picture Placeholder 31">
            <a:extLst>
              <a:ext uri="{FF2B5EF4-FFF2-40B4-BE49-F238E27FC236}">
                <a16:creationId xmlns="" xmlns:a16="http://schemas.microsoft.com/office/drawing/2014/main" id="{1ACED904-8C8A-4056-B3B2-54CBA1E223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72197" y="0"/>
            <a:ext cx="61722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B3951477-D9E6-4E8D-85D7-FDE6C06BC1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1722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1747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5" grpId="0"/>
      <p:bldP spid="32" grpId="0"/>
      <p:bldP spid="29" grpId="0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F9ABD3E-B973-4CE4-8E33-1077A1002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/>
          <a:lstStyle/>
          <a:p>
            <a:endParaRPr lang="en-ID"/>
          </a:p>
        </p:txBody>
      </p:sp>
      <p:sp>
        <p:nvSpPr>
          <p:cNvPr id="22" name="Picture Placeholder 21">
            <a:extLst>
              <a:ext uri="{FF2B5EF4-FFF2-40B4-BE49-F238E27FC236}">
                <a16:creationId xmlns="" xmlns:a16="http://schemas.microsoft.com/office/drawing/2014/main" id="{9A8ABD98-C8E5-4216-9C74-9D78B563D9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24908" y="0"/>
            <a:ext cx="7319492" cy="6858000"/>
          </a:xfrm>
          <a:custGeom>
            <a:avLst/>
            <a:gdLst>
              <a:gd name="connsiteX0" fmla="*/ 5955622 w 7229128"/>
              <a:gd name="connsiteY0" fmla="*/ 2646947 h 6858000"/>
              <a:gd name="connsiteX1" fmla="*/ 7218937 w 7229128"/>
              <a:gd name="connsiteY1" fmla="*/ 3260557 h 6858000"/>
              <a:gd name="connsiteX2" fmla="*/ 7229128 w 7229128"/>
              <a:gd name="connsiteY2" fmla="*/ 6858000 h 6858000"/>
              <a:gd name="connsiteX3" fmla="*/ 5955622 w 7229128"/>
              <a:gd name="connsiteY3" fmla="*/ 6858000 h 6858000"/>
              <a:gd name="connsiteX4" fmla="*/ 4608090 w 7229128"/>
              <a:gd name="connsiteY4" fmla="*/ 1997242 h 6858000"/>
              <a:gd name="connsiteX5" fmla="*/ 5871405 w 7229128"/>
              <a:gd name="connsiteY5" fmla="*/ 2610852 h 6858000"/>
              <a:gd name="connsiteX6" fmla="*/ 5883437 w 7229128"/>
              <a:gd name="connsiteY6" fmla="*/ 6858000 h 6858000"/>
              <a:gd name="connsiteX7" fmla="*/ 4608090 w 7229128"/>
              <a:gd name="connsiteY7" fmla="*/ 6858000 h 6858000"/>
              <a:gd name="connsiteX8" fmla="*/ 0 w 7229128"/>
              <a:gd name="connsiteY8" fmla="*/ 352927 h 6858000"/>
              <a:gd name="connsiteX9" fmla="*/ 1263315 w 7229128"/>
              <a:gd name="connsiteY9" fmla="*/ 966537 h 6858000"/>
              <a:gd name="connsiteX10" fmla="*/ 1275347 w 7229128"/>
              <a:gd name="connsiteY10" fmla="*/ 5213685 h 6858000"/>
              <a:gd name="connsiteX11" fmla="*/ 0 w 7229128"/>
              <a:gd name="connsiteY11" fmla="*/ 4756485 h 6858000"/>
              <a:gd name="connsiteX12" fmla="*/ 1351547 w 7229128"/>
              <a:gd name="connsiteY12" fmla="*/ 0 h 6858000"/>
              <a:gd name="connsiteX13" fmla="*/ 4519863 w 7229128"/>
              <a:gd name="connsiteY13" fmla="*/ 0 h 6858000"/>
              <a:gd name="connsiteX14" fmla="*/ 4519863 w 7229128"/>
              <a:gd name="connsiteY14" fmla="*/ 6858000 h 6858000"/>
              <a:gd name="connsiteX15" fmla="*/ 1351547 w 7229128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229128" h="6858000">
                <a:moveTo>
                  <a:pt x="5955622" y="2646947"/>
                </a:moveTo>
                <a:lnTo>
                  <a:pt x="7218937" y="3260557"/>
                </a:lnTo>
                <a:lnTo>
                  <a:pt x="7229128" y="6858000"/>
                </a:lnTo>
                <a:lnTo>
                  <a:pt x="5955622" y="6858000"/>
                </a:lnTo>
                <a:close/>
                <a:moveTo>
                  <a:pt x="4608090" y="1997242"/>
                </a:moveTo>
                <a:lnTo>
                  <a:pt x="5871405" y="2610852"/>
                </a:lnTo>
                <a:cubicBezTo>
                  <a:pt x="5875416" y="4026568"/>
                  <a:pt x="5879426" y="5442284"/>
                  <a:pt x="5883437" y="6858000"/>
                </a:cubicBezTo>
                <a:lnTo>
                  <a:pt x="4608090" y="6858000"/>
                </a:lnTo>
                <a:close/>
                <a:moveTo>
                  <a:pt x="0" y="352927"/>
                </a:moveTo>
                <a:lnTo>
                  <a:pt x="1263315" y="966537"/>
                </a:lnTo>
                <a:cubicBezTo>
                  <a:pt x="1267326" y="2382254"/>
                  <a:pt x="1271336" y="3797969"/>
                  <a:pt x="1275347" y="5213685"/>
                </a:cubicBezTo>
                <a:lnTo>
                  <a:pt x="0" y="4756485"/>
                </a:lnTo>
                <a:close/>
                <a:moveTo>
                  <a:pt x="1351547" y="0"/>
                </a:moveTo>
                <a:lnTo>
                  <a:pt x="4519863" y="0"/>
                </a:lnTo>
                <a:lnTo>
                  <a:pt x="4519863" y="6858000"/>
                </a:lnTo>
                <a:lnTo>
                  <a:pt x="1351547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6267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69D74E1-5670-4271-BFA4-E6841A5881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665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9322E7C0-13C7-4305-906F-D141D28348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6596448" cy="5388809"/>
          </a:xfrm>
          <a:custGeom>
            <a:avLst/>
            <a:gdLst>
              <a:gd name="connsiteX0" fmla="*/ 520297 w 6515010"/>
              <a:gd name="connsiteY0" fmla="*/ 5359603 h 5388809"/>
              <a:gd name="connsiteX1" fmla="*/ 539094 w 6515010"/>
              <a:gd name="connsiteY1" fmla="*/ 5368242 h 5388809"/>
              <a:gd name="connsiteX2" fmla="*/ 496687 w 6515010"/>
              <a:gd name="connsiteY2" fmla="*/ 5388809 h 5388809"/>
              <a:gd name="connsiteX3" fmla="*/ 755938 w 6515010"/>
              <a:gd name="connsiteY3" fmla="*/ 5246307 h 5388809"/>
              <a:gd name="connsiteX4" fmla="*/ 768396 w 6515010"/>
              <a:gd name="connsiteY4" fmla="*/ 5256378 h 5388809"/>
              <a:gd name="connsiteX5" fmla="*/ 761830 w 6515010"/>
              <a:gd name="connsiteY5" fmla="*/ 5264500 h 5388809"/>
              <a:gd name="connsiteX6" fmla="*/ 680767 w 6515010"/>
              <a:gd name="connsiteY6" fmla="*/ 5302222 h 5388809"/>
              <a:gd name="connsiteX7" fmla="*/ 672141 w 6515010"/>
              <a:gd name="connsiteY7" fmla="*/ 5299047 h 5388809"/>
              <a:gd name="connsiteX8" fmla="*/ 755938 w 6515010"/>
              <a:gd name="connsiteY8" fmla="*/ 5246307 h 5388809"/>
              <a:gd name="connsiteX9" fmla="*/ 791436 w 6515010"/>
              <a:gd name="connsiteY9" fmla="*/ 5227877 h 5388809"/>
              <a:gd name="connsiteX10" fmla="*/ 799735 w 6515010"/>
              <a:gd name="connsiteY10" fmla="*/ 5234585 h 5388809"/>
              <a:gd name="connsiteX11" fmla="*/ 784370 w 6515010"/>
              <a:gd name="connsiteY11" fmla="*/ 5253592 h 5388809"/>
              <a:gd name="connsiteX12" fmla="*/ 776072 w 6515010"/>
              <a:gd name="connsiteY12" fmla="*/ 5246883 h 5388809"/>
              <a:gd name="connsiteX13" fmla="*/ 822788 w 6515010"/>
              <a:gd name="connsiteY13" fmla="*/ 5206068 h 5388809"/>
              <a:gd name="connsiteX14" fmla="*/ 847682 w 6515010"/>
              <a:gd name="connsiteY14" fmla="*/ 5226192 h 5388809"/>
              <a:gd name="connsiteX15" fmla="*/ 845298 w 6515010"/>
              <a:gd name="connsiteY15" fmla="*/ 5227298 h 5388809"/>
              <a:gd name="connsiteX16" fmla="*/ 830124 w 6515010"/>
              <a:gd name="connsiteY16" fmla="*/ 5233431 h 5388809"/>
              <a:gd name="connsiteX17" fmla="*/ 807423 w 6515010"/>
              <a:gd name="connsiteY17" fmla="*/ 5225074 h 5388809"/>
              <a:gd name="connsiteX18" fmla="*/ 909398 w 6515010"/>
              <a:gd name="connsiteY18" fmla="*/ 5176896 h 5388809"/>
              <a:gd name="connsiteX19" fmla="*/ 923791 w 6515010"/>
              <a:gd name="connsiteY19" fmla="*/ 5182964 h 5388809"/>
              <a:gd name="connsiteX20" fmla="*/ 934192 w 6515010"/>
              <a:gd name="connsiteY20" fmla="*/ 5191373 h 5388809"/>
              <a:gd name="connsiteX21" fmla="*/ 909508 w 6515010"/>
              <a:gd name="connsiteY21" fmla="*/ 5201349 h 5388809"/>
              <a:gd name="connsiteX22" fmla="*/ 876606 w 6515010"/>
              <a:gd name="connsiteY22" fmla="*/ 5211608 h 5388809"/>
              <a:gd name="connsiteX23" fmla="*/ 842899 w 6515010"/>
              <a:gd name="connsiteY23" fmla="*/ 5206626 h 5388809"/>
              <a:gd name="connsiteX24" fmla="*/ 909398 w 6515010"/>
              <a:gd name="connsiteY24" fmla="*/ 5176896 h 5388809"/>
              <a:gd name="connsiteX25" fmla="*/ 7666 w 6515010"/>
              <a:gd name="connsiteY25" fmla="*/ 5133259 h 5388809"/>
              <a:gd name="connsiteX26" fmla="*/ 15965 w 6515010"/>
              <a:gd name="connsiteY26" fmla="*/ 5139968 h 5388809"/>
              <a:gd name="connsiteX27" fmla="*/ 4633 w 6515010"/>
              <a:gd name="connsiteY27" fmla="*/ 5153983 h 5388809"/>
              <a:gd name="connsiteX28" fmla="*/ 0 w 6515010"/>
              <a:gd name="connsiteY28" fmla="*/ 5156165 h 5388809"/>
              <a:gd name="connsiteX29" fmla="*/ 0 w 6515010"/>
              <a:gd name="connsiteY29" fmla="*/ 5142742 h 5388809"/>
              <a:gd name="connsiteX30" fmla="*/ 989996 w 6515010"/>
              <a:gd name="connsiteY30" fmla="*/ 5126505 h 5388809"/>
              <a:gd name="connsiteX31" fmla="*/ 1014891 w 6515010"/>
              <a:gd name="connsiteY31" fmla="*/ 5146630 h 5388809"/>
              <a:gd name="connsiteX32" fmla="*/ 996891 w 6515010"/>
              <a:gd name="connsiteY32" fmla="*/ 5168896 h 5388809"/>
              <a:gd name="connsiteX33" fmla="*/ 965959 w 6515010"/>
              <a:gd name="connsiteY33" fmla="*/ 5179300 h 5388809"/>
              <a:gd name="connsiteX34" fmla="*/ 951592 w 6515010"/>
              <a:gd name="connsiteY34" fmla="*/ 5174012 h 5388809"/>
              <a:gd name="connsiteX35" fmla="*/ 39018 w 6515010"/>
              <a:gd name="connsiteY35" fmla="*/ 5111451 h 5388809"/>
              <a:gd name="connsiteX36" fmla="*/ 59612 w 6515010"/>
              <a:gd name="connsiteY36" fmla="*/ 5128099 h 5388809"/>
              <a:gd name="connsiteX37" fmla="*/ 41024 w 6515010"/>
              <a:gd name="connsiteY37" fmla="*/ 5136850 h 5388809"/>
              <a:gd name="connsiteX38" fmla="*/ 23653 w 6515010"/>
              <a:gd name="connsiteY38" fmla="*/ 5130456 h 5388809"/>
              <a:gd name="connsiteX39" fmla="*/ 125628 w 6515010"/>
              <a:gd name="connsiteY39" fmla="*/ 5082279 h 5388809"/>
              <a:gd name="connsiteX40" fmla="*/ 140021 w 6515010"/>
              <a:gd name="connsiteY40" fmla="*/ 5088346 h 5388809"/>
              <a:gd name="connsiteX41" fmla="*/ 141503 w 6515010"/>
              <a:gd name="connsiteY41" fmla="*/ 5089544 h 5388809"/>
              <a:gd name="connsiteX42" fmla="*/ 85509 w 6515010"/>
              <a:gd name="connsiteY42" fmla="*/ 5115906 h 5388809"/>
              <a:gd name="connsiteX43" fmla="*/ 59129 w 6515010"/>
              <a:gd name="connsiteY43" fmla="*/ 5112009 h 5388809"/>
              <a:gd name="connsiteX44" fmla="*/ 125628 w 6515010"/>
              <a:gd name="connsiteY44" fmla="*/ 5082279 h 5388809"/>
              <a:gd name="connsiteX45" fmla="*/ 1164914 w 6515010"/>
              <a:gd name="connsiteY45" fmla="*/ 5037449 h 5388809"/>
              <a:gd name="connsiteX46" fmla="*/ 1177350 w 6515010"/>
              <a:gd name="connsiteY46" fmla="*/ 5047502 h 5388809"/>
              <a:gd name="connsiteX47" fmla="*/ 1166769 w 6515010"/>
              <a:gd name="connsiteY47" fmla="*/ 5086074 h 5388809"/>
              <a:gd name="connsiteX48" fmla="*/ 1088093 w 6515010"/>
              <a:gd name="connsiteY48" fmla="*/ 5132478 h 5388809"/>
              <a:gd name="connsiteX49" fmla="*/ 1063199 w 6515010"/>
              <a:gd name="connsiteY49" fmla="*/ 5112354 h 5388809"/>
              <a:gd name="connsiteX50" fmla="*/ 1141874 w 6515010"/>
              <a:gd name="connsiteY50" fmla="*/ 5065949 h 5388809"/>
              <a:gd name="connsiteX51" fmla="*/ 1129415 w 6515010"/>
              <a:gd name="connsiteY51" fmla="*/ 5055878 h 5388809"/>
              <a:gd name="connsiteX52" fmla="*/ 1164914 w 6515010"/>
              <a:gd name="connsiteY52" fmla="*/ 5037449 h 5388809"/>
              <a:gd name="connsiteX53" fmla="*/ 206226 w 6515010"/>
              <a:gd name="connsiteY53" fmla="*/ 5031887 h 5388809"/>
              <a:gd name="connsiteX54" fmla="*/ 226607 w 6515010"/>
              <a:gd name="connsiteY54" fmla="*/ 5048364 h 5388809"/>
              <a:gd name="connsiteX55" fmla="*/ 172002 w 6515010"/>
              <a:gd name="connsiteY55" fmla="*/ 5075185 h 5388809"/>
              <a:gd name="connsiteX56" fmla="*/ 170746 w 6515010"/>
              <a:gd name="connsiteY56" fmla="*/ 5075776 h 5388809"/>
              <a:gd name="connsiteX57" fmla="*/ 1390210 w 6515010"/>
              <a:gd name="connsiteY57" fmla="*/ 5004844 h 5388809"/>
              <a:gd name="connsiteX58" fmla="*/ 1415104 w 6515010"/>
              <a:gd name="connsiteY58" fmla="*/ 5024968 h 5388809"/>
              <a:gd name="connsiteX59" fmla="*/ 1402173 w 6515010"/>
              <a:gd name="connsiteY59" fmla="*/ 5040965 h 5388809"/>
              <a:gd name="connsiteX60" fmla="*/ 1370884 w 6515010"/>
              <a:gd name="connsiteY60" fmla="*/ 5051072 h 5388809"/>
              <a:gd name="connsiteX61" fmla="*/ 1354734 w 6515010"/>
              <a:gd name="connsiteY61" fmla="*/ 5023291 h 5388809"/>
              <a:gd name="connsiteX62" fmla="*/ 1390210 w 6515010"/>
              <a:gd name="connsiteY62" fmla="*/ 5004844 h 5388809"/>
              <a:gd name="connsiteX63" fmla="*/ 1233347 w 6515010"/>
              <a:gd name="connsiteY63" fmla="*/ 5003715 h 5388809"/>
              <a:gd name="connsiteX64" fmla="*/ 1238718 w 6515010"/>
              <a:gd name="connsiteY64" fmla="*/ 5039483 h 5388809"/>
              <a:gd name="connsiteX65" fmla="*/ 1210544 w 6515010"/>
              <a:gd name="connsiteY65" fmla="*/ 5074335 h 5388809"/>
              <a:gd name="connsiteX66" fmla="*/ 1202245 w 6515010"/>
              <a:gd name="connsiteY66" fmla="*/ 5067627 h 5388809"/>
              <a:gd name="connsiteX67" fmla="*/ 1192714 w 6515010"/>
              <a:gd name="connsiteY67" fmla="*/ 5028497 h 5388809"/>
              <a:gd name="connsiteX68" fmla="*/ 1205524 w 6515010"/>
              <a:gd name="connsiteY68" fmla="*/ 5012650 h 5388809"/>
              <a:gd name="connsiteX69" fmla="*/ 381144 w 6515010"/>
              <a:gd name="connsiteY69" fmla="*/ 4942831 h 5388809"/>
              <a:gd name="connsiteX70" fmla="*/ 393580 w 6515010"/>
              <a:gd name="connsiteY70" fmla="*/ 4952885 h 5388809"/>
              <a:gd name="connsiteX71" fmla="*/ 387098 w 6515010"/>
              <a:gd name="connsiteY71" fmla="*/ 4967279 h 5388809"/>
              <a:gd name="connsiteX72" fmla="*/ 386718 w 6515010"/>
              <a:gd name="connsiteY72" fmla="*/ 4969524 h 5388809"/>
              <a:gd name="connsiteX73" fmla="*/ 374333 w 6515010"/>
              <a:gd name="connsiteY73" fmla="*/ 4975800 h 5388809"/>
              <a:gd name="connsiteX74" fmla="*/ 283030 w 6515010"/>
              <a:gd name="connsiteY74" fmla="*/ 5020648 h 5388809"/>
              <a:gd name="connsiteX75" fmla="*/ 279428 w 6515010"/>
              <a:gd name="connsiteY75" fmla="*/ 5017736 h 5388809"/>
              <a:gd name="connsiteX76" fmla="*/ 358104 w 6515010"/>
              <a:gd name="connsiteY76" fmla="*/ 4971331 h 5388809"/>
              <a:gd name="connsiteX77" fmla="*/ 345646 w 6515010"/>
              <a:gd name="connsiteY77" fmla="*/ 4961260 h 5388809"/>
              <a:gd name="connsiteX78" fmla="*/ 381144 w 6515010"/>
              <a:gd name="connsiteY78" fmla="*/ 4942831 h 5388809"/>
              <a:gd name="connsiteX79" fmla="*/ 449577 w 6515010"/>
              <a:gd name="connsiteY79" fmla="*/ 4909097 h 5388809"/>
              <a:gd name="connsiteX80" fmla="*/ 461290 w 6515010"/>
              <a:gd name="connsiteY80" fmla="*/ 4926422 h 5388809"/>
              <a:gd name="connsiteX81" fmla="*/ 459080 w 6515010"/>
              <a:gd name="connsiteY81" fmla="*/ 4932850 h 5388809"/>
              <a:gd name="connsiteX82" fmla="*/ 407862 w 6515010"/>
              <a:gd name="connsiteY82" fmla="*/ 4958807 h 5388809"/>
              <a:gd name="connsiteX83" fmla="*/ 403645 w 6515010"/>
              <a:gd name="connsiteY83" fmla="*/ 4953164 h 5388809"/>
              <a:gd name="connsiteX84" fmla="*/ 408945 w 6515010"/>
              <a:gd name="connsiteY84" fmla="*/ 4933878 h 5388809"/>
              <a:gd name="connsiteX85" fmla="*/ 421755 w 6515010"/>
              <a:gd name="connsiteY85" fmla="*/ 4918032 h 5388809"/>
              <a:gd name="connsiteX86" fmla="*/ 1641859 w 6515010"/>
              <a:gd name="connsiteY86" fmla="*/ 4888762 h 5388809"/>
              <a:gd name="connsiteX87" fmla="*/ 1618446 w 6515010"/>
              <a:gd name="connsiteY87" fmla="*/ 4943162 h 5388809"/>
              <a:gd name="connsiteX88" fmla="*/ 1630905 w 6515010"/>
              <a:gd name="connsiteY88" fmla="*/ 4953234 h 5388809"/>
              <a:gd name="connsiteX89" fmla="*/ 1679191 w 6515010"/>
              <a:gd name="connsiteY89" fmla="*/ 4918940 h 5388809"/>
              <a:gd name="connsiteX90" fmla="*/ 1686880 w 6515010"/>
              <a:gd name="connsiteY90" fmla="*/ 4909429 h 5388809"/>
              <a:gd name="connsiteX91" fmla="*/ 1674443 w 6515010"/>
              <a:gd name="connsiteY91" fmla="*/ 4899375 h 5388809"/>
              <a:gd name="connsiteX92" fmla="*/ 1293582 w 6515010"/>
              <a:gd name="connsiteY92" fmla="*/ 4649119 h 5388809"/>
              <a:gd name="connsiteX93" fmla="*/ 1306041 w 6515010"/>
              <a:gd name="connsiteY93" fmla="*/ 4659191 h 5388809"/>
              <a:gd name="connsiteX94" fmla="*/ 1283001 w 6515010"/>
              <a:gd name="connsiteY94" fmla="*/ 4687692 h 5388809"/>
              <a:gd name="connsiteX95" fmla="*/ 1270542 w 6515010"/>
              <a:gd name="connsiteY95" fmla="*/ 4677620 h 5388809"/>
              <a:gd name="connsiteX96" fmla="*/ 2000414 w 6515010"/>
              <a:gd name="connsiteY96" fmla="*/ 4623418 h 5388809"/>
              <a:gd name="connsiteX97" fmla="*/ 2017634 w 6515010"/>
              <a:gd name="connsiteY97" fmla="*/ 4653037 h 5388809"/>
              <a:gd name="connsiteX98" fmla="*/ 1966780 w 6515010"/>
              <a:gd name="connsiteY98" fmla="*/ 4690506 h 5388809"/>
              <a:gd name="connsiteX99" fmla="*/ 1949574 w 6515010"/>
              <a:gd name="connsiteY99" fmla="*/ 4660871 h 5388809"/>
              <a:gd name="connsiteX100" fmla="*/ 514488 w 6515010"/>
              <a:gd name="connsiteY100" fmla="*/ 4558282 h 5388809"/>
              <a:gd name="connsiteX101" fmla="*/ 522270 w 6515010"/>
              <a:gd name="connsiteY101" fmla="*/ 4564573 h 5388809"/>
              <a:gd name="connsiteX102" fmla="*/ 499231 w 6515010"/>
              <a:gd name="connsiteY102" fmla="*/ 4593073 h 5388809"/>
              <a:gd name="connsiteX103" fmla="*/ 486773 w 6515010"/>
              <a:gd name="connsiteY103" fmla="*/ 4583002 h 5388809"/>
              <a:gd name="connsiteX104" fmla="*/ 498846 w 6515010"/>
              <a:gd name="connsiteY104" fmla="*/ 4568066 h 5388809"/>
              <a:gd name="connsiteX105" fmla="*/ 1216645 w 6515010"/>
              <a:gd name="connsiteY105" fmla="*/ 4528799 h 5388809"/>
              <a:gd name="connsiteX106" fmla="*/ 1220347 w 6515010"/>
              <a:gd name="connsiteY106" fmla="*/ 4535167 h 5388809"/>
              <a:gd name="connsiteX107" fmla="*/ 1174705 w 6515010"/>
              <a:gd name="connsiteY107" fmla="*/ 4559696 h 5388809"/>
              <a:gd name="connsiteX108" fmla="*/ 90650 w 6515010"/>
              <a:gd name="connsiteY108" fmla="*/ 4524395 h 5388809"/>
              <a:gd name="connsiteX109" fmla="*/ 115545 w 6515010"/>
              <a:gd name="connsiteY109" fmla="*/ 4544520 h 5388809"/>
              <a:gd name="connsiteX110" fmla="*/ 100180 w 6515010"/>
              <a:gd name="connsiteY110" fmla="*/ 4563525 h 5388809"/>
              <a:gd name="connsiteX111" fmla="*/ 36882 w 6515010"/>
              <a:gd name="connsiteY111" fmla="*/ 4590908 h 5388809"/>
              <a:gd name="connsiteX112" fmla="*/ 11987 w 6515010"/>
              <a:gd name="connsiteY112" fmla="*/ 4570783 h 5388809"/>
              <a:gd name="connsiteX113" fmla="*/ 2130305 w 6515010"/>
              <a:gd name="connsiteY113" fmla="*/ 4513660 h 5388809"/>
              <a:gd name="connsiteX114" fmla="*/ 2162875 w 6515010"/>
              <a:gd name="connsiteY114" fmla="*/ 4524290 h 5388809"/>
              <a:gd name="connsiteX115" fmla="*/ 2032998 w 6515010"/>
              <a:gd name="connsiteY115" fmla="*/ 4634031 h 5388809"/>
              <a:gd name="connsiteX116" fmla="*/ 2020562 w 6515010"/>
              <a:gd name="connsiteY116" fmla="*/ 4623977 h 5388809"/>
              <a:gd name="connsiteX117" fmla="*/ 2028237 w 6515010"/>
              <a:gd name="connsiteY117" fmla="*/ 4614482 h 5388809"/>
              <a:gd name="connsiteX118" fmla="*/ 2122616 w 6515010"/>
              <a:gd name="connsiteY118" fmla="*/ 4523171 h 5388809"/>
              <a:gd name="connsiteX119" fmla="*/ 1681712 w 6515010"/>
              <a:gd name="connsiteY119" fmla="*/ 4491487 h 5388809"/>
              <a:gd name="connsiteX120" fmla="*/ 1694170 w 6515010"/>
              <a:gd name="connsiteY120" fmla="*/ 4501558 h 5388809"/>
              <a:gd name="connsiteX121" fmla="*/ 1678806 w 6515010"/>
              <a:gd name="connsiteY121" fmla="*/ 4520564 h 5388809"/>
              <a:gd name="connsiteX122" fmla="*/ 1666347 w 6515010"/>
              <a:gd name="connsiteY122" fmla="*/ 4510492 h 5388809"/>
              <a:gd name="connsiteX123" fmla="*/ 275700 w 6515010"/>
              <a:gd name="connsiteY123" fmla="*/ 4490655 h 5388809"/>
              <a:gd name="connsiteX124" fmla="*/ 288158 w 6515010"/>
              <a:gd name="connsiteY124" fmla="*/ 4500726 h 5388809"/>
              <a:gd name="connsiteX125" fmla="*/ 280469 w 6515010"/>
              <a:gd name="connsiteY125" fmla="*/ 4510237 h 5388809"/>
              <a:gd name="connsiteX126" fmla="*/ 208499 w 6515010"/>
              <a:gd name="connsiteY126" fmla="*/ 4556811 h 5388809"/>
              <a:gd name="connsiteX127" fmla="*/ 196062 w 6515010"/>
              <a:gd name="connsiteY127" fmla="*/ 4546757 h 5388809"/>
              <a:gd name="connsiteX128" fmla="*/ 194221 w 6515010"/>
              <a:gd name="connsiteY128" fmla="*/ 4498115 h 5388809"/>
              <a:gd name="connsiteX129" fmla="*/ 199342 w 6515010"/>
              <a:gd name="connsiteY129" fmla="*/ 4491780 h 5388809"/>
              <a:gd name="connsiteX130" fmla="*/ 275700 w 6515010"/>
              <a:gd name="connsiteY130" fmla="*/ 4490655 h 5388809"/>
              <a:gd name="connsiteX131" fmla="*/ 1583027 w 6515010"/>
              <a:gd name="connsiteY131" fmla="*/ 4469311 h 5388809"/>
              <a:gd name="connsiteX132" fmla="*/ 1595463 w 6515010"/>
              <a:gd name="connsiteY132" fmla="*/ 4479364 h 5388809"/>
              <a:gd name="connsiteX133" fmla="*/ 1587774 w 6515010"/>
              <a:gd name="connsiteY133" fmla="*/ 4488876 h 5388809"/>
              <a:gd name="connsiteX134" fmla="*/ 1493748 w 6515010"/>
              <a:gd name="connsiteY134" fmla="*/ 4554270 h 5388809"/>
              <a:gd name="connsiteX135" fmla="*/ 1481311 w 6515010"/>
              <a:gd name="connsiteY135" fmla="*/ 4544216 h 5388809"/>
              <a:gd name="connsiteX136" fmla="*/ 1488987 w 6515010"/>
              <a:gd name="connsiteY136" fmla="*/ 4534722 h 5388809"/>
              <a:gd name="connsiteX137" fmla="*/ 1583027 w 6515010"/>
              <a:gd name="connsiteY137" fmla="*/ 4469311 h 5388809"/>
              <a:gd name="connsiteX138" fmla="*/ 7667 w 6515010"/>
              <a:gd name="connsiteY138" fmla="*/ 4457313 h 5388809"/>
              <a:gd name="connsiteX139" fmla="*/ 15966 w 6515010"/>
              <a:gd name="connsiteY139" fmla="*/ 4464022 h 5388809"/>
              <a:gd name="connsiteX140" fmla="*/ 602 w 6515010"/>
              <a:gd name="connsiteY140" fmla="*/ 4483027 h 5388809"/>
              <a:gd name="connsiteX141" fmla="*/ 0 w 6515010"/>
              <a:gd name="connsiteY141" fmla="*/ 4482541 h 5388809"/>
              <a:gd name="connsiteX142" fmla="*/ 0 w 6515010"/>
              <a:gd name="connsiteY142" fmla="*/ 4466797 h 5388809"/>
              <a:gd name="connsiteX143" fmla="*/ 1979262 w 6515010"/>
              <a:gd name="connsiteY143" fmla="*/ 4454412 h 5388809"/>
              <a:gd name="connsiteX144" fmla="*/ 1987560 w 6515010"/>
              <a:gd name="connsiteY144" fmla="*/ 4461120 h 5388809"/>
              <a:gd name="connsiteX145" fmla="*/ 1972183 w 6515010"/>
              <a:gd name="connsiteY145" fmla="*/ 4480142 h 5388809"/>
              <a:gd name="connsiteX146" fmla="*/ 1963885 w 6515010"/>
              <a:gd name="connsiteY146" fmla="*/ 4473434 h 5388809"/>
              <a:gd name="connsiteX147" fmla="*/ 1898745 w 6515010"/>
              <a:gd name="connsiteY147" fmla="*/ 4452174 h 5388809"/>
              <a:gd name="connsiteX148" fmla="*/ 1908275 w 6515010"/>
              <a:gd name="connsiteY148" fmla="*/ 4491305 h 5388809"/>
              <a:gd name="connsiteX149" fmla="*/ 1903154 w 6515010"/>
              <a:gd name="connsiteY149" fmla="*/ 4497640 h 5388809"/>
              <a:gd name="connsiteX150" fmla="*/ 1878259 w 6515010"/>
              <a:gd name="connsiteY150" fmla="*/ 4477515 h 5388809"/>
              <a:gd name="connsiteX151" fmla="*/ 1760388 w 6515010"/>
              <a:gd name="connsiteY151" fmla="*/ 4445082 h 5388809"/>
              <a:gd name="connsiteX152" fmla="*/ 1772846 w 6515010"/>
              <a:gd name="connsiteY152" fmla="*/ 4455153 h 5388809"/>
              <a:gd name="connsiteX153" fmla="*/ 1757482 w 6515010"/>
              <a:gd name="connsiteY153" fmla="*/ 4474159 h 5388809"/>
              <a:gd name="connsiteX154" fmla="*/ 1745024 w 6515010"/>
              <a:gd name="connsiteY154" fmla="*/ 4464088 h 5388809"/>
              <a:gd name="connsiteX155" fmla="*/ 237746 w 6515010"/>
              <a:gd name="connsiteY155" fmla="*/ 4444273 h 5388809"/>
              <a:gd name="connsiteX156" fmla="*/ 262641 w 6515010"/>
              <a:gd name="connsiteY156" fmla="*/ 4464398 h 5388809"/>
              <a:gd name="connsiteX157" fmla="*/ 254965 w 6515010"/>
              <a:gd name="connsiteY157" fmla="*/ 4473893 h 5388809"/>
              <a:gd name="connsiteX158" fmla="*/ 230070 w 6515010"/>
              <a:gd name="connsiteY158" fmla="*/ 4453768 h 5388809"/>
              <a:gd name="connsiteX159" fmla="*/ 39019 w 6515010"/>
              <a:gd name="connsiteY159" fmla="*/ 4435504 h 5388809"/>
              <a:gd name="connsiteX160" fmla="*/ 63913 w 6515010"/>
              <a:gd name="connsiteY160" fmla="*/ 4455628 h 5388809"/>
              <a:gd name="connsiteX161" fmla="*/ 23654 w 6515010"/>
              <a:gd name="connsiteY161" fmla="*/ 4454509 h 5388809"/>
              <a:gd name="connsiteX162" fmla="*/ 1631313 w 6515010"/>
              <a:gd name="connsiteY162" fmla="*/ 4435017 h 5388809"/>
              <a:gd name="connsiteX163" fmla="*/ 1643771 w 6515010"/>
              <a:gd name="connsiteY163" fmla="*/ 4445089 h 5388809"/>
              <a:gd name="connsiteX164" fmla="*/ 1628393 w 6515010"/>
              <a:gd name="connsiteY164" fmla="*/ 4464111 h 5388809"/>
              <a:gd name="connsiteX165" fmla="*/ 1615935 w 6515010"/>
              <a:gd name="connsiteY165" fmla="*/ 4454040 h 5388809"/>
              <a:gd name="connsiteX166" fmla="*/ 1962043 w 6515010"/>
              <a:gd name="connsiteY166" fmla="*/ 4424793 h 5388809"/>
              <a:gd name="connsiteX167" fmla="*/ 1974480 w 6515010"/>
              <a:gd name="connsiteY167" fmla="*/ 4434846 h 5388809"/>
              <a:gd name="connsiteX168" fmla="*/ 1959115 w 6515010"/>
              <a:gd name="connsiteY168" fmla="*/ 4453852 h 5388809"/>
              <a:gd name="connsiteX169" fmla="*/ 1946679 w 6515010"/>
              <a:gd name="connsiteY169" fmla="*/ 4443798 h 5388809"/>
              <a:gd name="connsiteX170" fmla="*/ 756649 w 6515010"/>
              <a:gd name="connsiteY170" fmla="*/ 4424634 h 5388809"/>
              <a:gd name="connsiteX171" fmla="*/ 739885 w 6515010"/>
              <a:gd name="connsiteY171" fmla="*/ 4435387 h 5388809"/>
              <a:gd name="connsiteX172" fmla="*/ 709977 w 6515010"/>
              <a:gd name="connsiteY172" fmla="*/ 4459652 h 5388809"/>
              <a:gd name="connsiteX173" fmla="*/ 701733 w 6515010"/>
              <a:gd name="connsiteY173" fmla="*/ 4452987 h 5388809"/>
              <a:gd name="connsiteX174" fmla="*/ 1346535 w 6515010"/>
              <a:gd name="connsiteY174" fmla="*/ 4419042 h 5388809"/>
              <a:gd name="connsiteX175" fmla="*/ 1379105 w 6515010"/>
              <a:gd name="connsiteY175" fmla="*/ 4429672 h 5388809"/>
              <a:gd name="connsiteX176" fmla="*/ 1332548 w 6515010"/>
              <a:gd name="connsiteY176" fmla="*/ 4474533 h 5388809"/>
              <a:gd name="connsiteX177" fmla="*/ 1331309 w 6515010"/>
              <a:gd name="connsiteY177" fmla="*/ 4475535 h 5388809"/>
              <a:gd name="connsiteX178" fmla="*/ 1241123 w 6515010"/>
              <a:gd name="connsiteY178" fmla="*/ 4524002 h 5388809"/>
              <a:gd name="connsiteX179" fmla="*/ 1244467 w 6515010"/>
              <a:gd name="connsiteY179" fmla="*/ 4519865 h 5388809"/>
              <a:gd name="connsiteX180" fmla="*/ 1338846 w 6515010"/>
              <a:gd name="connsiteY180" fmla="*/ 4428554 h 5388809"/>
              <a:gd name="connsiteX181" fmla="*/ 125629 w 6515010"/>
              <a:gd name="connsiteY181" fmla="*/ 4406332 h 5388809"/>
              <a:gd name="connsiteX182" fmla="*/ 140022 w 6515010"/>
              <a:gd name="connsiteY182" fmla="*/ 4412401 h 5388809"/>
              <a:gd name="connsiteX183" fmla="*/ 152459 w 6515010"/>
              <a:gd name="connsiteY183" fmla="*/ 4422453 h 5388809"/>
              <a:gd name="connsiteX184" fmla="*/ 59130 w 6515010"/>
              <a:gd name="connsiteY184" fmla="*/ 4436063 h 5388809"/>
              <a:gd name="connsiteX185" fmla="*/ 125629 w 6515010"/>
              <a:gd name="connsiteY185" fmla="*/ 4406332 h 5388809"/>
              <a:gd name="connsiteX186" fmla="*/ 449511 w 6515010"/>
              <a:gd name="connsiteY186" fmla="*/ 4398558 h 5388809"/>
              <a:gd name="connsiteX187" fmla="*/ 468661 w 6515010"/>
              <a:gd name="connsiteY187" fmla="*/ 4400485 h 5388809"/>
              <a:gd name="connsiteX188" fmla="*/ 483188 w 6515010"/>
              <a:gd name="connsiteY188" fmla="*/ 4412228 h 5388809"/>
              <a:gd name="connsiteX189" fmla="*/ 412202 w 6515010"/>
              <a:gd name="connsiteY189" fmla="*/ 4449122 h 5388809"/>
              <a:gd name="connsiteX190" fmla="*/ 399743 w 6515010"/>
              <a:gd name="connsiteY190" fmla="*/ 4439050 h 5388809"/>
              <a:gd name="connsiteX191" fmla="*/ 407432 w 6515010"/>
              <a:gd name="connsiteY191" fmla="*/ 4429539 h 5388809"/>
              <a:gd name="connsiteX192" fmla="*/ 1474812 w 6515010"/>
              <a:gd name="connsiteY192" fmla="*/ 4397330 h 5388809"/>
              <a:gd name="connsiteX193" fmla="*/ 1452096 w 6515010"/>
              <a:gd name="connsiteY193" fmla="*/ 4410622 h 5388809"/>
              <a:gd name="connsiteX194" fmla="*/ 1431309 w 6515010"/>
              <a:gd name="connsiteY194" fmla="*/ 4421793 h 5388809"/>
              <a:gd name="connsiteX195" fmla="*/ 1431666 w 6515010"/>
              <a:gd name="connsiteY195" fmla="*/ 4421410 h 5388809"/>
              <a:gd name="connsiteX196" fmla="*/ 1463432 w 6515010"/>
              <a:gd name="connsiteY196" fmla="*/ 4399626 h 5388809"/>
              <a:gd name="connsiteX197" fmla="*/ 897942 w 6515010"/>
              <a:gd name="connsiteY197" fmla="*/ 4396868 h 5388809"/>
              <a:gd name="connsiteX198" fmla="*/ 910400 w 6515010"/>
              <a:gd name="connsiteY198" fmla="*/ 4406940 h 5388809"/>
              <a:gd name="connsiteX199" fmla="*/ 895036 w 6515010"/>
              <a:gd name="connsiteY199" fmla="*/ 4425946 h 5388809"/>
              <a:gd name="connsiteX200" fmla="*/ 882578 w 6515010"/>
              <a:gd name="connsiteY200" fmla="*/ 4415874 h 5388809"/>
              <a:gd name="connsiteX201" fmla="*/ 2102073 w 6515010"/>
              <a:gd name="connsiteY201" fmla="*/ 4370385 h 5388809"/>
              <a:gd name="connsiteX202" fmla="*/ 2114510 w 6515010"/>
              <a:gd name="connsiteY202" fmla="*/ 4380438 h 5388809"/>
              <a:gd name="connsiteX203" fmla="*/ 2099146 w 6515010"/>
              <a:gd name="connsiteY203" fmla="*/ 4399444 h 5388809"/>
              <a:gd name="connsiteX204" fmla="*/ 2086709 w 6515010"/>
              <a:gd name="connsiteY204" fmla="*/ 4389390 h 5388809"/>
              <a:gd name="connsiteX205" fmla="*/ 1733029 w 6515010"/>
              <a:gd name="connsiteY205" fmla="*/ 4360113 h 5388809"/>
              <a:gd name="connsiteX206" fmla="*/ 1745487 w 6515010"/>
              <a:gd name="connsiteY206" fmla="*/ 4370184 h 5388809"/>
              <a:gd name="connsiteX207" fmla="*/ 1727804 w 6515010"/>
              <a:gd name="connsiteY207" fmla="*/ 4434468 h 5388809"/>
              <a:gd name="connsiteX208" fmla="*/ 1704142 w 6515010"/>
              <a:gd name="connsiteY208" fmla="*/ 4446767 h 5388809"/>
              <a:gd name="connsiteX209" fmla="*/ 1699395 w 6515010"/>
              <a:gd name="connsiteY209" fmla="*/ 4427201 h 5388809"/>
              <a:gd name="connsiteX210" fmla="*/ 1666810 w 6515010"/>
              <a:gd name="connsiteY210" fmla="*/ 4416588 h 5388809"/>
              <a:gd name="connsiteX211" fmla="*/ 1195493 w 6515010"/>
              <a:gd name="connsiteY211" fmla="*/ 4359794 h 5388809"/>
              <a:gd name="connsiteX212" fmla="*/ 1203791 w 6515010"/>
              <a:gd name="connsiteY212" fmla="*/ 4366502 h 5388809"/>
              <a:gd name="connsiteX213" fmla="*/ 1188413 w 6515010"/>
              <a:gd name="connsiteY213" fmla="*/ 4385525 h 5388809"/>
              <a:gd name="connsiteX214" fmla="*/ 1180115 w 6515010"/>
              <a:gd name="connsiteY214" fmla="*/ 4378817 h 5388809"/>
              <a:gd name="connsiteX215" fmla="*/ 1114975 w 6515010"/>
              <a:gd name="connsiteY215" fmla="*/ 4357556 h 5388809"/>
              <a:gd name="connsiteX216" fmla="*/ 1124506 w 6515010"/>
              <a:gd name="connsiteY216" fmla="*/ 4396687 h 5388809"/>
              <a:gd name="connsiteX217" fmla="*/ 1119384 w 6515010"/>
              <a:gd name="connsiteY217" fmla="*/ 4403022 h 5388809"/>
              <a:gd name="connsiteX218" fmla="*/ 1094489 w 6515010"/>
              <a:gd name="connsiteY218" fmla="*/ 4382898 h 5388809"/>
              <a:gd name="connsiteX219" fmla="*/ 206227 w 6515010"/>
              <a:gd name="connsiteY219" fmla="*/ 4355941 h 5388809"/>
              <a:gd name="connsiteX220" fmla="*/ 231122 w 6515010"/>
              <a:gd name="connsiteY220" fmla="*/ 4376066 h 5388809"/>
              <a:gd name="connsiteX221" fmla="*/ 208082 w 6515010"/>
              <a:gd name="connsiteY221" fmla="*/ 4404567 h 5388809"/>
              <a:gd name="connsiteX222" fmla="*/ 167823 w 6515010"/>
              <a:gd name="connsiteY222" fmla="*/ 4403448 h 5388809"/>
              <a:gd name="connsiteX223" fmla="*/ 2218081 w 6515010"/>
              <a:gd name="connsiteY223" fmla="*/ 4354158 h 5388809"/>
              <a:gd name="connsiteX224" fmla="*/ 2210392 w 6515010"/>
              <a:gd name="connsiteY224" fmla="*/ 4363670 h 5388809"/>
              <a:gd name="connsiteX225" fmla="*/ 2235286 w 6515010"/>
              <a:gd name="connsiteY225" fmla="*/ 4383795 h 5388809"/>
              <a:gd name="connsiteX226" fmla="*/ 2242976 w 6515010"/>
              <a:gd name="connsiteY226" fmla="*/ 4374283 h 5388809"/>
              <a:gd name="connsiteX227" fmla="*/ 976618 w 6515010"/>
              <a:gd name="connsiteY227" fmla="*/ 4350464 h 5388809"/>
              <a:gd name="connsiteX228" fmla="*/ 989077 w 6515010"/>
              <a:gd name="connsiteY228" fmla="*/ 4360535 h 5388809"/>
              <a:gd name="connsiteX229" fmla="*/ 973712 w 6515010"/>
              <a:gd name="connsiteY229" fmla="*/ 4379541 h 5388809"/>
              <a:gd name="connsiteX230" fmla="*/ 961254 w 6515010"/>
              <a:gd name="connsiteY230" fmla="*/ 4369470 h 5388809"/>
              <a:gd name="connsiteX231" fmla="*/ 2048747 w 6515010"/>
              <a:gd name="connsiteY231" fmla="*/ 4342976 h 5388809"/>
              <a:gd name="connsiteX232" fmla="*/ 2069503 w 6515010"/>
              <a:gd name="connsiteY232" fmla="*/ 4359755 h 5388809"/>
              <a:gd name="connsiteX233" fmla="*/ 2054139 w 6515010"/>
              <a:gd name="connsiteY233" fmla="*/ 4378760 h 5388809"/>
              <a:gd name="connsiteX234" fmla="*/ 2033383 w 6515010"/>
              <a:gd name="connsiteY234" fmla="*/ 4361981 h 5388809"/>
              <a:gd name="connsiteX235" fmla="*/ 562203 w 6515010"/>
              <a:gd name="connsiteY235" fmla="*/ 4339923 h 5388809"/>
              <a:gd name="connsiteX236" fmla="*/ 574661 w 6515010"/>
              <a:gd name="connsiteY236" fmla="*/ 4349994 h 5388809"/>
              <a:gd name="connsiteX237" fmla="*/ 566986 w 6515010"/>
              <a:gd name="connsiteY237" fmla="*/ 4359489 h 5388809"/>
              <a:gd name="connsiteX238" fmla="*/ 518678 w 6515010"/>
              <a:gd name="connsiteY238" fmla="*/ 4393764 h 5388809"/>
              <a:gd name="connsiteX239" fmla="*/ 506241 w 6515010"/>
              <a:gd name="connsiteY239" fmla="*/ 4383711 h 5388809"/>
              <a:gd name="connsiteX240" fmla="*/ 521605 w 6515010"/>
              <a:gd name="connsiteY240" fmla="*/ 4364705 h 5388809"/>
              <a:gd name="connsiteX241" fmla="*/ 1178273 w 6515010"/>
              <a:gd name="connsiteY241" fmla="*/ 4330174 h 5388809"/>
              <a:gd name="connsiteX242" fmla="*/ 1190709 w 6515010"/>
              <a:gd name="connsiteY242" fmla="*/ 4340227 h 5388809"/>
              <a:gd name="connsiteX243" fmla="*/ 1175345 w 6515010"/>
              <a:gd name="connsiteY243" fmla="*/ 4359234 h 5388809"/>
              <a:gd name="connsiteX244" fmla="*/ 1162910 w 6515010"/>
              <a:gd name="connsiteY244" fmla="*/ 4349180 h 5388809"/>
              <a:gd name="connsiteX245" fmla="*/ 1781323 w 6515010"/>
              <a:gd name="connsiteY245" fmla="*/ 4325853 h 5388809"/>
              <a:gd name="connsiteX246" fmla="*/ 1814516 w 6515010"/>
              <a:gd name="connsiteY246" fmla="*/ 4352686 h 5388809"/>
              <a:gd name="connsiteX247" fmla="*/ 1794382 w 6515010"/>
              <a:gd name="connsiteY247" fmla="*/ 4352109 h 5388809"/>
              <a:gd name="connsiteX248" fmla="*/ 1791476 w 6515010"/>
              <a:gd name="connsiteY248" fmla="*/ 4381187 h 5388809"/>
              <a:gd name="connsiteX249" fmla="*/ 1778680 w 6515010"/>
              <a:gd name="connsiteY249" fmla="*/ 4397017 h 5388809"/>
              <a:gd name="connsiteX250" fmla="*/ 1750609 w 6515010"/>
              <a:gd name="connsiteY250" fmla="*/ 4363848 h 5388809"/>
              <a:gd name="connsiteX251" fmla="*/ 597701 w 6515010"/>
              <a:gd name="connsiteY251" fmla="*/ 4321494 h 5388809"/>
              <a:gd name="connsiteX252" fmla="*/ 621825 w 6515010"/>
              <a:gd name="connsiteY252" fmla="*/ 4340994 h 5388809"/>
              <a:gd name="connsiteX253" fmla="*/ 610158 w 6515010"/>
              <a:gd name="connsiteY253" fmla="*/ 4347264 h 5388809"/>
              <a:gd name="connsiteX254" fmla="*/ 590026 w 6515010"/>
              <a:gd name="connsiteY254" fmla="*/ 4330988 h 5388809"/>
              <a:gd name="connsiteX255" fmla="*/ 938198 w 6515010"/>
              <a:gd name="connsiteY255" fmla="*/ 4315849 h 5388809"/>
              <a:gd name="connsiteX256" fmla="*/ 944034 w 6515010"/>
              <a:gd name="connsiteY256" fmla="*/ 4339851 h 5388809"/>
              <a:gd name="connsiteX257" fmla="*/ 920372 w 6515010"/>
              <a:gd name="connsiteY257" fmla="*/ 4352149 h 5388809"/>
              <a:gd name="connsiteX258" fmla="*/ 915624 w 6515010"/>
              <a:gd name="connsiteY258" fmla="*/ 4332584 h 5388809"/>
              <a:gd name="connsiteX259" fmla="*/ 913876 w 6515010"/>
              <a:gd name="connsiteY259" fmla="*/ 4332014 h 5388809"/>
              <a:gd name="connsiteX260" fmla="*/ 504738 w 6515010"/>
              <a:gd name="connsiteY260" fmla="*/ 4309168 h 5388809"/>
              <a:gd name="connsiteX261" fmla="*/ 529633 w 6515010"/>
              <a:gd name="connsiteY261" fmla="*/ 4329293 h 5388809"/>
              <a:gd name="connsiteX262" fmla="*/ 481347 w 6515010"/>
              <a:gd name="connsiteY262" fmla="*/ 4363587 h 5388809"/>
              <a:gd name="connsiteX263" fmla="*/ 473658 w 6515010"/>
              <a:gd name="connsiteY263" fmla="*/ 4373098 h 5388809"/>
              <a:gd name="connsiteX264" fmla="*/ 498552 w 6515010"/>
              <a:gd name="connsiteY264" fmla="*/ 4393222 h 5388809"/>
              <a:gd name="connsiteX265" fmla="*/ 490877 w 6515010"/>
              <a:gd name="connsiteY265" fmla="*/ 4402716 h 5388809"/>
              <a:gd name="connsiteX266" fmla="*/ 468661 w 6515010"/>
              <a:gd name="connsiteY266" fmla="*/ 4400485 h 5388809"/>
              <a:gd name="connsiteX267" fmla="*/ 458294 w 6515010"/>
              <a:gd name="connsiteY267" fmla="*/ 4392104 h 5388809"/>
              <a:gd name="connsiteX268" fmla="*/ 449511 w 6515010"/>
              <a:gd name="connsiteY268" fmla="*/ 4398558 h 5388809"/>
              <a:gd name="connsiteX269" fmla="*/ 357642 w 6515010"/>
              <a:gd name="connsiteY269" fmla="*/ 4389290 h 5388809"/>
              <a:gd name="connsiteX270" fmla="*/ 504738 w 6515010"/>
              <a:gd name="connsiteY270" fmla="*/ 4309168 h 5388809"/>
              <a:gd name="connsiteX271" fmla="*/ 1824502 w 6515010"/>
              <a:gd name="connsiteY271" fmla="*/ 4297878 h 5388809"/>
              <a:gd name="connsiteX272" fmla="*/ 1832800 w 6515010"/>
              <a:gd name="connsiteY272" fmla="*/ 4304586 h 5388809"/>
              <a:gd name="connsiteX273" fmla="*/ 1809746 w 6515010"/>
              <a:gd name="connsiteY273" fmla="*/ 4333104 h 5388809"/>
              <a:gd name="connsiteX274" fmla="*/ 1801449 w 6515010"/>
              <a:gd name="connsiteY274" fmla="*/ 4326396 h 5388809"/>
              <a:gd name="connsiteX275" fmla="*/ 1318303 w 6515010"/>
              <a:gd name="connsiteY275" fmla="*/ 4275767 h 5388809"/>
              <a:gd name="connsiteX276" fmla="*/ 1330740 w 6515010"/>
              <a:gd name="connsiteY276" fmla="*/ 4285821 h 5388809"/>
              <a:gd name="connsiteX277" fmla="*/ 1315376 w 6515010"/>
              <a:gd name="connsiteY277" fmla="*/ 4304827 h 5388809"/>
              <a:gd name="connsiteX278" fmla="*/ 1302939 w 6515010"/>
              <a:gd name="connsiteY278" fmla="*/ 4294773 h 5388809"/>
              <a:gd name="connsiteX279" fmla="*/ 1009521 w 6515010"/>
              <a:gd name="connsiteY279" fmla="*/ 4268421 h 5388809"/>
              <a:gd name="connsiteX280" fmla="*/ 1007707 w 6515010"/>
              <a:gd name="connsiteY280" fmla="*/ 4286569 h 5388809"/>
              <a:gd name="connsiteX281" fmla="*/ 994910 w 6515010"/>
              <a:gd name="connsiteY281" fmla="*/ 4302399 h 5388809"/>
              <a:gd name="connsiteX282" fmla="*/ 981781 w 6515010"/>
              <a:gd name="connsiteY282" fmla="*/ 4286885 h 5388809"/>
              <a:gd name="connsiteX283" fmla="*/ 1009083 w 6515010"/>
              <a:gd name="connsiteY283" fmla="*/ 4268740 h 5388809"/>
              <a:gd name="connsiteX284" fmla="*/ 381145 w 6515010"/>
              <a:gd name="connsiteY284" fmla="*/ 4266885 h 5388809"/>
              <a:gd name="connsiteX285" fmla="*/ 393581 w 6515010"/>
              <a:gd name="connsiteY285" fmla="*/ 4276938 h 5388809"/>
              <a:gd name="connsiteX286" fmla="*/ 383000 w 6515010"/>
              <a:gd name="connsiteY286" fmla="*/ 4315511 h 5388809"/>
              <a:gd name="connsiteX287" fmla="*/ 304324 w 6515010"/>
              <a:gd name="connsiteY287" fmla="*/ 4361914 h 5388809"/>
              <a:gd name="connsiteX288" fmla="*/ 279430 w 6515010"/>
              <a:gd name="connsiteY288" fmla="*/ 4341790 h 5388809"/>
              <a:gd name="connsiteX289" fmla="*/ 358106 w 6515010"/>
              <a:gd name="connsiteY289" fmla="*/ 4295385 h 5388809"/>
              <a:gd name="connsiteX290" fmla="*/ 345647 w 6515010"/>
              <a:gd name="connsiteY290" fmla="*/ 4285314 h 5388809"/>
              <a:gd name="connsiteX291" fmla="*/ 381145 w 6515010"/>
              <a:gd name="connsiteY291" fmla="*/ 4266885 h 5388809"/>
              <a:gd name="connsiteX292" fmla="*/ 949259 w 6515010"/>
              <a:gd name="connsiteY292" fmla="*/ 4265495 h 5388809"/>
              <a:gd name="connsiteX293" fmla="*/ 958440 w 6515010"/>
              <a:gd name="connsiteY293" fmla="*/ 4272916 h 5388809"/>
              <a:gd name="connsiteX294" fmla="*/ 917149 w 6515010"/>
              <a:gd name="connsiteY294" fmla="*/ 4292880 h 5388809"/>
              <a:gd name="connsiteX295" fmla="*/ 1434311 w 6515010"/>
              <a:gd name="connsiteY295" fmla="*/ 4259541 h 5388809"/>
              <a:gd name="connsiteX296" fmla="*/ 1426622 w 6515010"/>
              <a:gd name="connsiteY296" fmla="*/ 4269051 h 5388809"/>
              <a:gd name="connsiteX297" fmla="*/ 1451517 w 6515010"/>
              <a:gd name="connsiteY297" fmla="*/ 4289176 h 5388809"/>
              <a:gd name="connsiteX298" fmla="*/ 1459206 w 6515010"/>
              <a:gd name="connsiteY298" fmla="*/ 4279665 h 5388809"/>
              <a:gd name="connsiteX299" fmla="*/ 1027429 w 6515010"/>
              <a:gd name="connsiteY299" fmla="*/ 4255387 h 5388809"/>
              <a:gd name="connsiteX300" fmla="*/ 1030746 w 6515010"/>
              <a:gd name="connsiteY300" fmla="*/ 4258068 h 5388809"/>
              <a:gd name="connsiteX301" fmla="*/ 1021876 w 6515010"/>
              <a:gd name="connsiteY301" fmla="*/ 4262665 h 5388809"/>
              <a:gd name="connsiteX302" fmla="*/ 1019150 w 6515010"/>
              <a:gd name="connsiteY302" fmla="*/ 4261412 h 5388809"/>
              <a:gd name="connsiteX303" fmla="*/ 1264977 w 6515010"/>
              <a:gd name="connsiteY303" fmla="*/ 4248357 h 5388809"/>
              <a:gd name="connsiteX304" fmla="*/ 1285733 w 6515010"/>
              <a:gd name="connsiteY304" fmla="*/ 4265137 h 5388809"/>
              <a:gd name="connsiteX305" fmla="*/ 1270369 w 6515010"/>
              <a:gd name="connsiteY305" fmla="*/ 4284143 h 5388809"/>
              <a:gd name="connsiteX306" fmla="*/ 1249613 w 6515010"/>
              <a:gd name="connsiteY306" fmla="*/ 4267364 h 5388809"/>
              <a:gd name="connsiteX307" fmla="*/ 2441895 w 6515010"/>
              <a:gd name="connsiteY307" fmla="*/ 4247028 h 5388809"/>
              <a:gd name="connsiteX308" fmla="*/ 2434220 w 6515010"/>
              <a:gd name="connsiteY308" fmla="*/ 4256522 h 5388809"/>
              <a:gd name="connsiteX309" fmla="*/ 2433868 w 6515010"/>
              <a:gd name="connsiteY309" fmla="*/ 4282440 h 5388809"/>
              <a:gd name="connsiteX310" fmla="*/ 2413734 w 6515010"/>
              <a:gd name="connsiteY310" fmla="*/ 4281864 h 5388809"/>
              <a:gd name="connsiteX311" fmla="*/ 2398369 w 6515010"/>
              <a:gd name="connsiteY311" fmla="*/ 4300870 h 5388809"/>
              <a:gd name="connsiteX312" fmla="*/ 2438629 w 6515010"/>
              <a:gd name="connsiteY312" fmla="*/ 4301989 h 5388809"/>
              <a:gd name="connsiteX313" fmla="*/ 2466790 w 6515010"/>
              <a:gd name="connsiteY313" fmla="*/ 4267152 h 5388809"/>
              <a:gd name="connsiteX314" fmla="*/ 606441 w 6515010"/>
              <a:gd name="connsiteY314" fmla="*/ 4234280 h 5388809"/>
              <a:gd name="connsiteX315" fmla="*/ 631335 w 6515010"/>
              <a:gd name="connsiteY315" fmla="*/ 4254404 h 5388809"/>
              <a:gd name="connsiteX316" fmla="*/ 600620 w 6515010"/>
              <a:gd name="connsiteY316" fmla="*/ 4292400 h 5388809"/>
              <a:gd name="connsiteX317" fmla="*/ 588184 w 6515010"/>
              <a:gd name="connsiteY317" fmla="*/ 4282345 h 5388809"/>
              <a:gd name="connsiteX318" fmla="*/ 570964 w 6515010"/>
              <a:gd name="connsiteY318" fmla="*/ 4252727 h 5388809"/>
              <a:gd name="connsiteX319" fmla="*/ 606441 w 6515010"/>
              <a:gd name="connsiteY319" fmla="*/ 4234280 h 5388809"/>
              <a:gd name="connsiteX320" fmla="*/ 449578 w 6515010"/>
              <a:gd name="connsiteY320" fmla="*/ 4233152 h 5388809"/>
              <a:gd name="connsiteX321" fmla="*/ 454948 w 6515010"/>
              <a:gd name="connsiteY321" fmla="*/ 4268919 h 5388809"/>
              <a:gd name="connsiteX322" fmla="*/ 426774 w 6515010"/>
              <a:gd name="connsiteY322" fmla="*/ 4303771 h 5388809"/>
              <a:gd name="connsiteX323" fmla="*/ 418476 w 6515010"/>
              <a:gd name="connsiteY323" fmla="*/ 4297063 h 5388809"/>
              <a:gd name="connsiteX324" fmla="*/ 408946 w 6515010"/>
              <a:gd name="connsiteY324" fmla="*/ 4257932 h 5388809"/>
              <a:gd name="connsiteX325" fmla="*/ 421756 w 6515010"/>
              <a:gd name="connsiteY325" fmla="*/ 4242086 h 5388809"/>
              <a:gd name="connsiteX326" fmla="*/ 997553 w 6515010"/>
              <a:gd name="connsiteY326" fmla="*/ 4231236 h 5388809"/>
              <a:gd name="connsiteX327" fmla="*/ 1015180 w 6515010"/>
              <a:gd name="connsiteY327" fmla="*/ 4245485 h 5388809"/>
              <a:gd name="connsiteX328" fmla="*/ 967334 w 6515010"/>
              <a:gd name="connsiteY328" fmla="*/ 4268618 h 5388809"/>
              <a:gd name="connsiteX329" fmla="*/ 2060692 w 6515010"/>
              <a:gd name="connsiteY329" fmla="*/ 4207286 h 5388809"/>
              <a:gd name="connsiteX330" fmla="*/ 2088236 w 6515010"/>
              <a:gd name="connsiteY330" fmla="*/ 4217767 h 5388809"/>
              <a:gd name="connsiteX331" fmla="*/ 2057508 w 6515010"/>
              <a:gd name="connsiteY331" fmla="*/ 4255779 h 5388809"/>
              <a:gd name="connsiteX332" fmla="*/ 2006632 w 6515010"/>
              <a:gd name="connsiteY332" fmla="*/ 4293231 h 5388809"/>
              <a:gd name="connsiteX333" fmla="*/ 2011415 w 6515010"/>
              <a:gd name="connsiteY333" fmla="*/ 4312797 h 5388809"/>
              <a:gd name="connsiteX334" fmla="*/ 1884431 w 6515010"/>
              <a:gd name="connsiteY334" fmla="*/ 4393478 h 5388809"/>
              <a:gd name="connsiteX335" fmla="*/ 1859536 w 6515010"/>
              <a:gd name="connsiteY335" fmla="*/ 4373353 h 5388809"/>
              <a:gd name="connsiteX336" fmla="*/ 1925776 w 6515010"/>
              <a:gd name="connsiteY336" fmla="*/ 4316895 h 5388809"/>
              <a:gd name="connsiteX337" fmla="*/ 1888423 w 6515010"/>
              <a:gd name="connsiteY337" fmla="*/ 4286699 h 5388809"/>
              <a:gd name="connsiteX338" fmla="*/ 1885517 w 6515010"/>
              <a:gd name="connsiteY338" fmla="*/ 4315777 h 5388809"/>
              <a:gd name="connsiteX339" fmla="*/ 1870153 w 6515010"/>
              <a:gd name="connsiteY339" fmla="*/ 4334782 h 5388809"/>
              <a:gd name="connsiteX340" fmla="*/ 1868027 w 6515010"/>
              <a:gd name="connsiteY340" fmla="*/ 4244037 h 5388809"/>
              <a:gd name="connsiteX341" fmla="*/ 1904148 w 6515010"/>
              <a:gd name="connsiteY341" fmla="*/ 4241809 h 5388809"/>
              <a:gd name="connsiteX342" fmla="*/ 1908909 w 6515010"/>
              <a:gd name="connsiteY342" fmla="*/ 4261358 h 5388809"/>
              <a:gd name="connsiteX343" fmla="*/ 1921367 w 6515010"/>
              <a:gd name="connsiteY343" fmla="*/ 4271429 h 5388809"/>
              <a:gd name="connsiteX344" fmla="*/ 2060692 w 6515010"/>
              <a:gd name="connsiteY344" fmla="*/ 4207286 h 5388809"/>
              <a:gd name="connsiteX345" fmla="*/ 1038682 w 6515010"/>
              <a:gd name="connsiteY345" fmla="*/ 4205797 h 5388809"/>
              <a:gd name="connsiteX346" fmla="*/ 1029247 w 6515010"/>
              <a:gd name="connsiteY346" fmla="*/ 4234441 h 5388809"/>
              <a:gd name="connsiteX347" fmla="*/ 1025977 w 6515010"/>
              <a:gd name="connsiteY347" fmla="*/ 4238485 h 5388809"/>
              <a:gd name="connsiteX348" fmla="*/ 1017678 w 6515010"/>
              <a:gd name="connsiteY348" fmla="*/ 4231777 h 5388809"/>
              <a:gd name="connsiteX349" fmla="*/ 2500446 w 6515010"/>
              <a:gd name="connsiteY349" fmla="*/ 4200081 h 5388809"/>
              <a:gd name="connsiteX350" fmla="*/ 2485081 w 6515010"/>
              <a:gd name="connsiteY350" fmla="*/ 4219088 h 5388809"/>
              <a:gd name="connsiteX351" fmla="*/ 2509977 w 6515010"/>
              <a:gd name="connsiteY351" fmla="*/ 4239212 h 5388809"/>
              <a:gd name="connsiteX352" fmla="*/ 2525341 w 6515010"/>
              <a:gd name="connsiteY352" fmla="*/ 4220206 h 5388809"/>
              <a:gd name="connsiteX353" fmla="*/ 1103888 w 6515010"/>
              <a:gd name="connsiteY353" fmla="*/ 4199741 h 5388809"/>
              <a:gd name="connsiteX354" fmla="*/ 1101747 w 6515010"/>
              <a:gd name="connsiteY354" fmla="*/ 4221158 h 5388809"/>
              <a:gd name="connsiteX355" fmla="*/ 1086383 w 6515010"/>
              <a:gd name="connsiteY355" fmla="*/ 4240165 h 5388809"/>
              <a:gd name="connsiteX356" fmla="*/ 1076618 w 6515010"/>
              <a:gd name="connsiteY356" fmla="*/ 4219587 h 5388809"/>
              <a:gd name="connsiteX357" fmla="*/ 2124086 w 6515010"/>
              <a:gd name="connsiteY357" fmla="*/ 4173420 h 5388809"/>
              <a:gd name="connsiteX358" fmla="*/ 2136522 w 6515010"/>
              <a:gd name="connsiteY358" fmla="*/ 4183474 h 5388809"/>
              <a:gd name="connsiteX359" fmla="*/ 2121159 w 6515010"/>
              <a:gd name="connsiteY359" fmla="*/ 4202480 h 5388809"/>
              <a:gd name="connsiteX360" fmla="*/ 2108722 w 6515010"/>
              <a:gd name="connsiteY360" fmla="*/ 4192426 h 5388809"/>
              <a:gd name="connsiteX361" fmla="*/ 1089041 w 6515010"/>
              <a:gd name="connsiteY361" fmla="*/ 4163463 h 5388809"/>
              <a:gd name="connsiteX362" fmla="*/ 1097340 w 6515010"/>
              <a:gd name="connsiteY362" fmla="*/ 4170172 h 5388809"/>
              <a:gd name="connsiteX363" fmla="*/ 1081975 w 6515010"/>
              <a:gd name="connsiteY363" fmla="*/ 4189178 h 5388809"/>
              <a:gd name="connsiteX364" fmla="*/ 1074907 w 6515010"/>
              <a:gd name="connsiteY364" fmla="*/ 4183464 h 5388809"/>
              <a:gd name="connsiteX365" fmla="*/ 1075953 w 6515010"/>
              <a:gd name="connsiteY365" fmla="*/ 4179654 h 5388809"/>
              <a:gd name="connsiteX366" fmla="*/ 1658125 w 6515010"/>
              <a:gd name="connsiteY366" fmla="*/ 4152410 h 5388809"/>
              <a:gd name="connsiteX367" fmla="*/ 1650450 w 6515010"/>
              <a:gd name="connsiteY367" fmla="*/ 4161905 h 5388809"/>
              <a:gd name="connsiteX368" fmla="*/ 1650098 w 6515010"/>
              <a:gd name="connsiteY368" fmla="*/ 4187823 h 5388809"/>
              <a:gd name="connsiteX369" fmla="*/ 1629964 w 6515010"/>
              <a:gd name="connsiteY369" fmla="*/ 4187246 h 5388809"/>
              <a:gd name="connsiteX370" fmla="*/ 1614600 w 6515010"/>
              <a:gd name="connsiteY370" fmla="*/ 4206252 h 5388809"/>
              <a:gd name="connsiteX371" fmla="*/ 1654858 w 6515010"/>
              <a:gd name="connsiteY371" fmla="*/ 4207370 h 5388809"/>
              <a:gd name="connsiteX372" fmla="*/ 1683019 w 6515010"/>
              <a:gd name="connsiteY372" fmla="*/ 4172534 h 5388809"/>
              <a:gd name="connsiteX373" fmla="*/ 2001094 w 6515010"/>
              <a:gd name="connsiteY373" fmla="*/ 4147322 h 5388809"/>
              <a:gd name="connsiteX374" fmla="*/ 2025989 w 6515010"/>
              <a:gd name="connsiteY374" fmla="*/ 4167447 h 5388809"/>
              <a:gd name="connsiteX375" fmla="*/ 2002935 w 6515010"/>
              <a:gd name="connsiteY375" fmla="*/ 4195965 h 5388809"/>
              <a:gd name="connsiteX376" fmla="*/ 1990499 w 6515010"/>
              <a:gd name="connsiteY376" fmla="*/ 4185911 h 5388809"/>
              <a:gd name="connsiteX377" fmla="*/ 2001094 w 6515010"/>
              <a:gd name="connsiteY377" fmla="*/ 4147322 h 5388809"/>
              <a:gd name="connsiteX378" fmla="*/ 2122231 w 6515010"/>
              <a:gd name="connsiteY378" fmla="*/ 4124794 h 5388809"/>
              <a:gd name="connsiteX379" fmla="*/ 2134668 w 6515010"/>
              <a:gd name="connsiteY379" fmla="*/ 4134848 h 5388809"/>
              <a:gd name="connsiteX380" fmla="*/ 2119303 w 6515010"/>
              <a:gd name="connsiteY380" fmla="*/ 4153854 h 5388809"/>
              <a:gd name="connsiteX381" fmla="*/ 2106866 w 6515010"/>
              <a:gd name="connsiteY381" fmla="*/ 4143801 h 5388809"/>
              <a:gd name="connsiteX382" fmla="*/ 858091 w 6515010"/>
              <a:gd name="connsiteY382" fmla="*/ 4118197 h 5388809"/>
              <a:gd name="connsiteX383" fmla="*/ 834677 w 6515010"/>
              <a:gd name="connsiteY383" fmla="*/ 4172599 h 5388809"/>
              <a:gd name="connsiteX384" fmla="*/ 847136 w 6515010"/>
              <a:gd name="connsiteY384" fmla="*/ 4182670 h 5388809"/>
              <a:gd name="connsiteX385" fmla="*/ 895422 w 6515010"/>
              <a:gd name="connsiteY385" fmla="*/ 4148376 h 5388809"/>
              <a:gd name="connsiteX386" fmla="*/ 903111 w 6515010"/>
              <a:gd name="connsiteY386" fmla="*/ 4138865 h 5388809"/>
              <a:gd name="connsiteX387" fmla="*/ 890674 w 6515010"/>
              <a:gd name="connsiteY387" fmla="*/ 4128811 h 5388809"/>
              <a:gd name="connsiteX388" fmla="*/ 2069514 w 6515010"/>
              <a:gd name="connsiteY388" fmla="*/ 4113605 h 5388809"/>
              <a:gd name="connsiteX389" fmla="*/ 2081972 w 6515010"/>
              <a:gd name="connsiteY389" fmla="*/ 4123677 h 5388809"/>
              <a:gd name="connsiteX390" fmla="*/ 2066608 w 6515010"/>
              <a:gd name="connsiteY390" fmla="*/ 4142682 h 5388809"/>
              <a:gd name="connsiteX391" fmla="*/ 2079045 w 6515010"/>
              <a:gd name="connsiteY391" fmla="*/ 4152736 h 5388809"/>
              <a:gd name="connsiteX392" fmla="*/ 2111628 w 6515010"/>
              <a:gd name="connsiteY392" fmla="*/ 4163349 h 5388809"/>
              <a:gd name="connsiteX393" fmla="*/ 2063341 w 6515010"/>
              <a:gd name="connsiteY393" fmla="*/ 4197643 h 5388809"/>
              <a:gd name="connsiteX394" fmla="*/ 2050884 w 6515010"/>
              <a:gd name="connsiteY394" fmla="*/ 4187572 h 5388809"/>
              <a:gd name="connsiteX395" fmla="*/ 2038786 w 6515010"/>
              <a:gd name="connsiteY395" fmla="*/ 4151617 h 5388809"/>
              <a:gd name="connsiteX396" fmla="*/ 1276922 w 6515010"/>
              <a:gd name="connsiteY396" fmla="*/ 4112668 h 5388809"/>
              <a:gd name="connsiteX397" fmla="*/ 1304466 w 6515010"/>
              <a:gd name="connsiteY397" fmla="*/ 4123150 h 5388809"/>
              <a:gd name="connsiteX398" fmla="*/ 1273738 w 6515010"/>
              <a:gd name="connsiteY398" fmla="*/ 4161161 h 5388809"/>
              <a:gd name="connsiteX399" fmla="*/ 1222863 w 6515010"/>
              <a:gd name="connsiteY399" fmla="*/ 4198613 h 5388809"/>
              <a:gd name="connsiteX400" fmla="*/ 1227645 w 6515010"/>
              <a:gd name="connsiteY400" fmla="*/ 4218180 h 5388809"/>
              <a:gd name="connsiteX401" fmla="*/ 1100661 w 6515010"/>
              <a:gd name="connsiteY401" fmla="*/ 4298859 h 5388809"/>
              <a:gd name="connsiteX402" fmla="*/ 1075766 w 6515010"/>
              <a:gd name="connsiteY402" fmla="*/ 4278734 h 5388809"/>
              <a:gd name="connsiteX403" fmla="*/ 1142006 w 6515010"/>
              <a:gd name="connsiteY403" fmla="*/ 4222278 h 5388809"/>
              <a:gd name="connsiteX404" fmla="*/ 1109276 w 6515010"/>
              <a:gd name="connsiteY404" fmla="*/ 4195819 h 5388809"/>
              <a:gd name="connsiteX405" fmla="*/ 1129910 w 6515010"/>
              <a:gd name="connsiteY405" fmla="*/ 4180802 h 5388809"/>
              <a:gd name="connsiteX406" fmla="*/ 1112060 w 6515010"/>
              <a:gd name="connsiteY406" fmla="*/ 4151963 h 5388809"/>
              <a:gd name="connsiteX407" fmla="*/ 1112563 w 6515010"/>
              <a:gd name="connsiteY407" fmla="*/ 4150678 h 5388809"/>
              <a:gd name="connsiteX408" fmla="*/ 1120378 w 6515010"/>
              <a:gd name="connsiteY408" fmla="*/ 4147192 h 5388809"/>
              <a:gd name="connsiteX409" fmla="*/ 1125139 w 6515010"/>
              <a:gd name="connsiteY409" fmla="*/ 4166740 h 5388809"/>
              <a:gd name="connsiteX410" fmla="*/ 1137597 w 6515010"/>
              <a:gd name="connsiteY410" fmla="*/ 4176811 h 5388809"/>
              <a:gd name="connsiteX411" fmla="*/ 1276922 w 6515010"/>
              <a:gd name="connsiteY411" fmla="*/ 4112668 h 5388809"/>
              <a:gd name="connsiteX412" fmla="*/ 1716676 w 6515010"/>
              <a:gd name="connsiteY412" fmla="*/ 4105464 h 5388809"/>
              <a:gd name="connsiteX413" fmla="*/ 1701312 w 6515010"/>
              <a:gd name="connsiteY413" fmla="*/ 4124469 h 5388809"/>
              <a:gd name="connsiteX414" fmla="*/ 1726206 w 6515010"/>
              <a:gd name="connsiteY414" fmla="*/ 4144593 h 5388809"/>
              <a:gd name="connsiteX415" fmla="*/ 1741570 w 6515010"/>
              <a:gd name="connsiteY415" fmla="*/ 4125588 h 5388809"/>
              <a:gd name="connsiteX416" fmla="*/ 1340316 w 6515010"/>
              <a:gd name="connsiteY416" fmla="*/ 4078802 h 5388809"/>
              <a:gd name="connsiteX417" fmla="*/ 1352753 w 6515010"/>
              <a:gd name="connsiteY417" fmla="*/ 4088856 h 5388809"/>
              <a:gd name="connsiteX418" fmla="*/ 1337388 w 6515010"/>
              <a:gd name="connsiteY418" fmla="*/ 4107862 h 5388809"/>
              <a:gd name="connsiteX419" fmla="*/ 1324952 w 6515010"/>
              <a:gd name="connsiteY419" fmla="*/ 4097808 h 5388809"/>
              <a:gd name="connsiteX420" fmla="*/ 2403164 w 6515010"/>
              <a:gd name="connsiteY420" fmla="*/ 4074286 h 5388809"/>
              <a:gd name="connsiteX421" fmla="*/ 2445264 w 6515010"/>
              <a:gd name="connsiteY421" fmla="*/ 4124047 h 5388809"/>
              <a:gd name="connsiteX422" fmla="*/ 2429900 w 6515010"/>
              <a:gd name="connsiteY422" fmla="*/ 4143052 h 5388809"/>
              <a:gd name="connsiteX423" fmla="*/ 2425152 w 6515010"/>
              <a:gd name="connsiteY423" fmla="*/ 4123488 h 5388809"/>
              <a:gd name="connsiteX424" fmla="*/ 2392569 w 6515010"/>
              <a:gd name="connsiteY424" fmla="*/ 4112875 h 5388809"/>
              <a:gd name="connsiteX425" fmla="*/ 2380110 w 6515010"/>
              <a:gd name="connsiteY425" fmla="*/ 4102803 h 5388809"/>
              <a:gd name="connsiteX426" fmla="*/ 2125678 w 6515010"/>
              <a:gd name="connsiteY426" fmla="*/ 4056859 h 5388809"/>
              <a:gd name="connsiteX427" fmla="*/ 2148190 w 6515010"/>
              <a:gd name="connsiteY427" fmla="*/ 4067201 h 5388809"/>
              <a:gd name="connsiteX428" fmla="*/ 2102098 w 6515010"/>
              <a:gd name="connsiteY428" fmla="*/ 4124219 h 5388809"/>
              <a:gd name="connsiteX429" fmla="*/ 2077203 w 6515010"/>
              <a:gd name="connsiteY429" fmla="*/ 4104094 h 5388809"/>
              <a:gd name="connsiteX430" fmla="*/ 2107931 w 6515010"/>
              <a:gd name="connsiteY430" fmla="*/ 4066082 h 5388809"/>
              <a:gd name="connsiteX431" fmla="*/ 2125678 w 6515010"/>
              <a:gd name="connsiteY431" fmla="*/ 4056859 h 5388809"/>
              <a:gd name="connsiteX432" fmla="*/ 1217324 w 6515010"/>
              <a:gd name="connsiteY432" fmla="*/ 4052705 h 5388809"/>
              <a:gd name="connsiteX433" fmla="*/ 1242219 w 6515010"/>
              <a:gd name="connsiteY433" fmla="*/ 4072830 h 5388809"/>
              <a:gd name="connsiteX434" fmla="*/ 1219166 w 6515010"/>
              <a:gd name="connsiteY434" fmla="*/ 4101346 h 5388809"/>
              <a:gd name="connsiteX435" fmla="*/ 1206730 w 6515010"/>
              <a:gd name="connsiteY435" fmla="*/ 4091293 h 5388809"/>
              <a:gd name="connsiteX436" fmla="*/ 1217324 w 6515010"/>
              <a:gd name="connsiteY436" fmla="*/ 4052705 h 5388809"/>
              <a:gd name="connsiteX437" fmla="*/ 1348221 w 6515010"/>
              <a:gd name="connsiteY437" fmla="*/ 4038067 h 5388809"/>
              <a:gd name="connsiteX438" fmla="*/ 1350897 w 6515010"/>
              <a:gd name="connsiteY438" fmla="*/ 4040231 h 5388809"/>
              <a:gd name="connsiteX439" fmla="*/ 1335533 w 6515010"/>
              <a:gd name="connsiteY439" fmla="*/ 4059236 h 5388809"/>
              <a:gd name="connsiteX440" fmla="*/ 1323097 w 6515010"/>
              <a:gd name="connsiteY440" fmla="*/ 4049183 h 5388809"/>
              <a:gd name="connsiteX441" fmla="*/ 1330917 w 6515010"/>
              <a:gd name="connsiteY441" fmla="*/ 4039508 h 5388809"/>
              <a:gd name="connsiteX442" fmla="*/ 1340678 w 6515010"/>
              <a:gd name="connsiteY442" fmla="*/ 4047399 h 5388809"/>
              <a:gd name="connsiteX443" fmla="*/ 2393633 w 6515010"/>
              <a:gd name="connsiteY443" fmla="*/ 4035156 h 5388809"/>
              <a:gd name="connsiteX444" fmla="*/ 2406091 w 6515010"/>
              <a:gd name="connsiteY444" fmla="*/ 4045227 h 5388809"/>
              <a:gd name="connsiteX445" fmla="*/ 2383038 w 6515010"/>
              <a:gd name="connsiteY445" fmla="*/ 4073744 h 5388809"/>
              <a:gd name="connsiteX446" fmla="*/ 2370580 w 6515010"/>
              <a:gd name="connsiteY446" fmla="*/ 4063673 h 5388809"/>
              <a:gd name="connsiteX447" fmla="*/ 2567465 w 6515010"/>
              <a:gd name="connsiteY447" fmla="*/ 4023801 h 5388809"/>
              <a:gd name="connsiteX448" fmla="*/ 2552101 w 6515010"/>
              <a:gd name="connsiteY448" fmla="*/ 4042806 h 5388809"/>
              <a:gd name="connsiteX449" fmla="*/ 2592360 w 6515010"/>
              <a:gd name="connsiteY449" fmla="*/ 4043925 h 5388809"/>
              <a:gd name="connsiteX450" fmla="*/ 1285744 w 6515010"/>
              <a:gd name="connsiteY450" fmla="*/ 4018987 h 5388809"/>
              <a:gd name="connsiteX451" fmla="*/ 1298202 w 6515010"/>
              <a:gd name="connsiteY451" fmla="*/ 4029058 h 5388809"/>
              <a:gd name="connsiteX452" fmla="*/ 1290659 w 6515010"/>
              <a:gd name="connsiteY452" fmla="*/ 4038390 h 5388809"/>
              <a:gd name="connsiteX453" fmla="*/ 1287961 w 6515010"/>
              <a:gd name="connsiteY453" fmla="*/ 4036208 h 5388809"/>
              <a:gd name="connsiteX454" fmla="*/ 1280272 w 6515010"/>
              <a:gd name="connsiteY454" fmla="*/ 4045720 h 5388809"/>
              <a:gd name="connsiteX455" fmla="*/ 1282970 w 6515010"/>
              <a:gd name="connsiteY455" fmla="*/ 4047901 h 5388809"/>
              <a:gd name="connsiteX456" fmla="*/ 1282838 w 6515010"/>
              <a:gd name="connsiteY456" fmla="*/ 4048065 h 5388809"/>
              <a:gd name="connsiteX457" fmla="*/ 1295274 w 6515010"/>
              <a:gd name="connsiteY457" fmla="*/ 4058118 h 5388809"/>
              <a:gd name="connsiteX458" fmla="*/ 1295834 w 6515010"/>
              <a:gd name="connsiteY458" fmla="*/ 4058300 h 5388809"/>
              <a:gd name="connsiteX459" fmla="*/ 1305167 w 6515010"/>
              <a:gd name="connsiteY459" fmla="*/ 4065845 h 5388809"/>
              <a:gd name="connsiteX460" fmla="*/ 1308049 w 6515010"/>
              <a:gd name="connsiteY460" fmla="*/ 4062279 h 5388809"/>
              <a:gd name="connsiteX461" fmla="*/ 1327858 w 6515010"/>
              <a:gd name="connsiteY461" fmla="*/ 4068731 h 5388809"/>
              <a:gd name="connsiteX462" fmla="*/ 1279571 w 6515010"/>
              <a:gd name="connsiteY462" fmla="*/ 4103025 h 5388809"/>
              <a:gd name="connsiteX463" fmla="*/ 1267113 w 6515010"/>
              <a:gd name="connsiteY463" fmla="*/ 4092954 h 5388809"/>
              <a:gd name="connsiteX464" fmla="*/ 1255016 w 6515010"/>
              <a:gd name="connsiteY464" fmla="*/ 4056999 h 5388809"/>
              <a:gd name="connsiteX465" fmla="*/ 2227227 w 6515010"/>
              <a:gd name="connsiteY465" fmla="*/ 3994913 h 5388809"/>
              <a:gd name="connsiteX466" fmla="*/ 2231973 w 6515010"/>
              <a:gd name="connsiteY466" fmla="*/ 4014478 h 5388809"/>
              <a:gd name="connsiteX467" fmla="*/ 2264558 w 6515010"/>
              <a:gd name="connsiteY467" fmla="*/ 4025091 h 5388809"/>
              <a:gd name="connsiteX468" fmla="*/ 2206029 w 6515010"/>
              <a:gd name="connsiteY468" fmla="*/ 4072055 h 5388809"/>
              <a:gd name="connsiteX469" fmla="*/ 2230550 w 6515010"/>
              <a:gd name="connsiteY469" fmla="*/ 4118080 h 5388809"/>
              <a:gd name="connsiteX470" fmla="*/ 2207510 w 6515010"/>
              <a:gd name="connsiteY470" fmla="*/ 4146580 h 5388809"/>
              <a:gd name="connsiteX471" fmla="*/ 2167251 w 6515010"/>
              <a:gd name="connsiteY471" fmla="*/ 4145462 h 5388809"/>
              <a:gd name="connsiteX472" fmla="*/ 2154814 w 6515010"/>
              <a:gd name="connsiteY472" fmla="*/ 4135408 h 5388809"/>
              <a:gd name="connsiteX473" fmla="*/ 2145284 w 6515010"/>
              <a:gd name="connsiteY473" fmla="*/ 4096277 h 5388809"/>
              <a:gd name="connsiteX474" fmla="*/ 2173084 w 6515010"/>
              <a:gd name="connsiteY474" fmla="*/ 4087325 h 5388809"/>
              <a:gd name="connsiteX475" fmla="*/ 2188449 w 6515010"/>
              <a:gd name="connsiteY475" fmla="*/ 4068319 h 5388809"/>
              <a:gd name="connsiteX476" fmla="*/ 2163554 w 6515010"/>
              <a:gd name="connsiteY476" fmla="*/ 4048195 h 5388809"/>
              <a:gd name="connsiteX477" fmla="*/ 2176352 w 6515010"/>
              <a:gd name="connsiteY477" fmla="*/ 4032365 h 5388809"/>
              <a:gd name="connsiteX478" fmla="*/ 2229068 w 6515010"/>
              <a:gd name="connsiteY478" fmla="*/ 4043555 h 5388809"/>
              <a:gd name="connsiteX479" fmla="*/ 2236757 w 6515010"/>
              <a:gd name="connsiteY479" fmla="*/ 4034043 h 5388809"/>
              <a:gd name="connsiteX480" fmla="*/ 2211863 w 6515010"/>
              <a:gd name="connsiteY480" fmla="*/ 4013919 h 5388809"/>
              <a:gd name="connsiteX481" fmla="*/ 1619393 w 6515010"/>
              <a:gd name="connsiteY481" fmla="*/ 3979668 h 5388809"/>
              <a:gd name="connsiteX482" fmla="*/ 1661494 w 6515010"/>
              <a:gd name="connsiteY482" fmla="*/ 4029428 h 5388809"/>
              <a:gd name="connsiteX483" fmla="*/ 1646130 w 6515010"/>
              <a:gd name="connsiteY483" fmla="*/ 4048435 h 5388809"/>
              <a:gd name="connsiteX484" fmla="*/ 1641382 w 6515010"/>
              <a:gd name="connsiteY484" fmla="*/ 4028869 h 5388809"/>
              <a:gd name="connsiteX485" fmla="*/ 1608798 w 6515010"/>
              <a:gd name="connsiteY485" fmla="*/ 4018256 h 5388809"/>
              <a:gd name="connsiteX486" fmla="*/ 1596340 w 6515010"/>
              <a:gd name="connsiteY486" fmla="*/ 4008184 h 5388809"/>
              <a:gd name="connsiteX487" fmla="*/ 1341908 w 6515010"/>
              <a:gd name="connsiteY487" fmla="*/ 3962241 h 5388809"/>
              <a:gd name="connsiteX488" fmla="*/ 1364419 w 6515010"/>
              <a:gd name="connsiteY488" fmla="*/ 3972583 h 5388809"/>
              <a:gd name="connsiteX489" fmla="*/ 1331103 w 6515010"/>
              <a:gd name="connsiteY489" fmla="*/ 4013796 h 5388809"/>
              <a:gd name="connsiteX490" fmla="*/ 1323472 w 6515010"/>
              <a:gd name="connsiteY490" fmla="*/ 4017763 h 5388809"/>
              <a:gd name="connsiteX491" fmla="*/ 1315783 w 6515010"/>
              <a:gd name="connsiteY491" fmla="*/ 4027274 h 5388809"/>
              <a:gd name="connsiteX492" fmla="*/ 1318459 w 6515010"/>
              <a:gd name="connsiteY492" fmla="*/ 4029437 h 5388809"/>
              <a:gd name="connsiteX493" fmla="*/ 1318327 w 6515010"/>
              <a:gd name="connsiteY493" fmla="*/ 4029600 h 5388809"/>
              <a:gd name="connsiteX494" fmla="*/ 1293433 w 6515010"/>
              <a:gd name="connsiteY494" fmla="*/ 4009476 h 5388809"/>
              <a:gd name="connsiteX495" fmla="*/ 1324161 w 6515010"/>
              <a:gd name="connsiteY495" fmla="*/ 3971464 h 5388809"/>
              <a:gd name="connsiteX496" fmla="*/ 1341908 w 6515010"/>
              <a:gd name="connsiteY496" fmla="*/ 3962241 h 5388809"/>
              <a:gd name="connsiteX497" fmla="*/ 2613931 w 6515010"/>
              <a:gd name="connsiteY497" fmla="*/ 3940883 h 5388809"/>
              <a:gd name="connsiteX498" fmla="*/ 2598554 w 6515010"/>
              <a:gd name="connsiteY498" fmla="*/ 3959904 h 5388809"/>
              <a:gd name="connsiteX499" fmla="*/ 2638826 w 6515010"/>
              <a:gd name="connsiteY499" fmla="*/ 3961007 h 5388809"/>
              <a:gd name="connsiteX500" fmla="*/ 1609863 w 6515010"/>
              <a:gd name="connsiteY500" fmla="*/ 3940538 h 5388809"/>
              <a:gd name="connsiteX501" fmla="*/ 1622320 w 6515010"/>
              <a:gd name="connsiteY501" fmla="*/ 3950609 h 5388809"/>
              <a:gd name="connsiteX502" fmla="*/ 1599268 w 6515010"/>
              <a:gd name="connsiteY502" fmla="*/ 3979125 h 5388809"/>
              <a:gd name="connsiteX503" fmla="*/ 1586809 w 6515010"/>
              <a:gd name="connsiteY503" fmla="*/ 3969054 h 5388809"/>
              <a:gd name="connsiteX504" fmla="*/ 1783695 w 6515010"/>
              <a:gd name="connsiteY504" fmla="*/ 3929182 h 5388809"/>
              <a:gd name="connsiteX505" fmla="*/ 1768331 w 6515010"/>
              <a:gd name="connsiteY505" fmla="*/ 3948188 h 5388809"/>
              <a:gd name="connsiteX506" fmla="*/ 1808590 w 6515010"/>
              <a:gd name="connsiteY506" fmla="*/ 3949306 h 5388809"/>
              <a:gd name="connsiteX507" fmla="*/ 1243396 w 6515010"/>
              <a:gd name="connsiteY507" fmla="*/ 3921604 h 5388809"/>
              <a:gd name="connsiteX508" fmla="*/ 1255853 w 6515010"/>
              <a:gd name="connsiteY508" fmla="*/ 3931674 h 5388809"/>
              <a:gd name="connsiteX509" fmla="*/ 1247230 w 6515010"/>
              <a:gd name="connsiteY509" fmla="*/ 3942344 h 5388809"/>
              <a:gd name="connsiteX510" fmla="*/ 1075812 w 6515010"/>
              <a:gd name="connsiteY510" fmla="*/ 4032586 h 5388809"/>
              <a:gd name="connsiteX511" fmla="*/ 855574 w 6515010"/>
              <a:gd name="connsiteY511" fmla="*/ 4198944 h 5388809"/>
              <a:gd name="connsiteX512" fmla="*/ 803569 w 6515010"/>
              <a:gd name="connsiteY512" fmla="*/ 4233362 h 5388809"/>
              <a:gd name="connsiteX513" fmla="*/ 779174 w 6515010"/>
              <a:gd name="connsiteY513" fmla="*/ 4228549 h 5388809"/>
              <a:gd name="connsiteX514" fmla="*/ 744810 w 6515010"/>
              <a:gd name="connsiteY514" fmla="*/ 4241354 h 5388809"/>
              <a:gd name="connsiteX515" fmla="*/ 745420 w 6515010"/>
              <a:gd name="connsiteY515" fmla="*/ 4257574 h 5388809"/>
              <a:gd name="connsiteX516" fmla="*/ 630285 w 6515010"/>
              <a:gd name="connsiteY516" fmla="*/ 4332107 h 5388809"/>
              <a:gd name="connsiteX517" fmla="*/ 617826 w 6515010"/>
              <a:gd name="connsiteY517" fmla="*/ 4322035 h 5388809"/>
              <a:gd name="connsiteX518" fmla="*/ 625515 w 6515010"/>
              <a:gd name="connsiteY518" fmla="*/ 4312525 h 5388809"/>
              <a:gd name="connsiteX519" fmla="*/ 709299 w 6515010"/>
              <a:gd name="connsiteY519" fmla="*/ 4259801 h 5388809"/>
              <a:gd name="connsiteX520" fmla="*/ 684404 w 6515010"/>
              <a:gd name="connsiteY520" fmla="*/ 4239676 h 5388809"/>
              <a:gd name="connsiteX521" fmla="*/ 671608 w 6515010"/>
              <a:gd name="connsiteY521" fmla="*/ 4255506 h 5388809"/>
              <a:gd name="connsiteX522" fmla="*/ 659171 w 6515010"/>
              <a:gd name="connsiteY522" fmla="*/ 4245452 h 5388809"/>
              <a:gd name="connsiteX523" fmla="*/ 666846 w 6515010"/>
              <a:gd name="connsiteY523" fmla="*/ 4235959 h 5388809"/>
              <a:gd name="connsiteX524" fmla="*/ 770757 w 6515010"/>
              <a:gd name="connsiteY524" fmla="*/ 4183777 h 5388809"/>
              <a:gd name="connsiteX525" fmla="*/ 778445 w 6515010"/>
              <a:gd name="connsiteY525" fmla="*/ 4174266 h 5388809"/>
              <a:gd name="connsiteX526" fmla="*/ 781372 w 6515010"/>
              <a:gd name="connsiteY526" fmla="*/ 4145207 h 5388809"/>
              <a:gd name="connsiteX527" fmla="*/ 908945 w 6515010"/>
              <a:gd name="connsiteY527" fmla="*/ 4080728 h 5388809"/>
              <a:gd name="connsiteX528" fmla="*/ 934912 w 6515010"/>
              <a:gd name="connsiteY528" fmla="*/ 4023167 h 5388809"/>
              <a:gd name="connsiteX529" fmla="*/ 1058968 w 6515010"/>
              <a:gd name="connsiteY529" fmla="*/ 3971546 h 5388809"/>
              <a:gd name="connsiteX530" fmla="*/ 1068499 w 6515010"/>
              <a:gd name="connsiteY530" fmla="*/ 4010677 h 5388809"/>
              <a:gd name="connsiteX531" fmla="*/ 1060810 w 6515010"/>
              <a:gd name="connsiteY531" fmla="*/ 4020189 h 5388809"/>
              <a:gd name="connsiteX532" fmla="*/ 964568 w 6515010"/>
              <a:gd name="connsiteY532" fmla="*/ 4062841 h 5388809"/>
              <a:gd name="connsiteX533" fmla="*/ 989462 w 6515010"/>
              <a:gd name="connsiteY533" fmla="*/ 4082965 h 5388809"/>
              <a:gd name="connsiteX534" fmla="*/ 1243396 w 6515010"/>
              <a:gd name="connsiteY534" fmla="*/ 3921604 h 5388809"/>
              <a:gd name="connsiteX535" fmla="*/ 512505 w 6515010"/>
              <a:gd name="connsiteY535" fmla="*/ 3900708 h 5388809"/>
              <a:gd name="connsiteX536" fmla="*/ 499232 w 6515010"/>
              <a:gd name="connsiteY536" fmla="*/ 3917126 h 5388809"/>
              <a:gd name="connsiteX537" fmla="*/ 492886 w 6515010"/>
              <a:gd name="connsiteY537" fmla="*/ 3911997 h 5388809"/>
              <a:gd name="connsiteX538" fmla="*/ 1443456 w 6515010"/>
              <a:gd name="connsiteY538" fmla="*/ 3900295 h 5388809"/>
              <a:gd name="connsiteX539" fmla="*/ 1448204 w 6515010"/>
              <a:gd name="connsiteY539" fmla="*/ 3919859 h 5388809"/>
              <a:gd name="connsiteX540" fmla="*/ 1480788 w 6515010"/>
              <a:gd name="connsiteY540" fmla="*/ 3930473 h 5388809"/>
              <a:gd name="connsiteX541" fmla="*/ 1422259 w 6515010"/>
              <a:gd name="connsiteY541" fmla="*/ 3977437 h 5388809"/>
              <a:gd name="connsiteX542" fmla="*/ 1446780 w 6515010"/>
              <a:gd name="connsiteY542" fmla="*/ 4023463 h 5388809"/>
              <a:gd name="connsiteX543" fmla="*/ 1423740 w 6515010"/>
              <a:gd name="connsiteY543" fmla="*/ 4051962 h 5388809"/>
              <a:gd name="connsiteX544" fmla="*/ 1383481 w 6515010"/>
              <a:gd name="connsiteY544" fmla="*/ 4050844 h 5388809"/>
              <a:gd name="connsiteX545" fmla="*/ 1371044 w 6515010"/>
              <a:gd name="connsiteY545" fmla="*/ 4040791 h 5388809"/>
              <a:gd name="connsiteX546" fmla="*/ 1361514 w 6515010"/>
              <a:gd name="connsiteY546" fmla="*/ 4001660 h 5388809"/>
              <a:gd name="connsiteX547" fmla="*/ 1389314 w 6515010"/>
              <a:gd name="connsiteY547" fmla="*/ 3992708 h 5388809"/>
              <a:gd name="connsiteX548" fmla="*/ 1404679 w 6515010"/>
              <a:gd name="connsiteY548" fmla="*/ 3973701 h 5388809"/>
              <a:gd name="connsiteX549" fmla="*/ 1379784 w 6515010"/>
              <a:gd name="connsiteY549" fmla="*/ 3953576 h 5388809"/>
              <a:gd name="connsiteX550" fmla="*/ 1392581 w 6515010"/>
              <a:gd name="connsiteY550" fmla="*/ 3937747 h 5388809"/>
              <a:gd name="connsiteX551" fmla="*/ 1445298 w 6515010"/>
              <a:gd name="connsiteY551" fmla="*/ 3948937 h 5388809"/>
              <a:gd name="connsiteX552" fmla="*/ 1452987 w 6515010"/>
              <a:gd name="connsiteY552" fmla="*/ 3939425 h 5388809"/>
              <a:gd name="connsiteX553" fmla="*/ 1428092 w 6515010"/>
              <a:gd name="connsiteY553" fmla="*/ 3919301 h 5388809"/>
              <a:gd name="connsiteX554" fmla="*/ 2397362 w 6515010"/>
              <a:gd name="connsiteY554" fmla="*/ 3886291 h 5388809"/>
              <a:gd name="connsiteX555" fmla="*/ 2381998 w 6515010"/>
              <a:gd name="connsiteY555" fmla="*/ 3905296 h 5388809"/>
              <a:gd name="connsiteX556" fmla="*/ 2394435 w 6515010"/>
              <a:gd name="connsiteY556" fmla="*/ 3915350 h 5388809"/>
              <a:gd name="connsiteX557" fmla="*/ 2409798 w 6515010"/>
              <a:gd name="connsiteY557" fmla="*/ 3896344 h 5388809"/>
              <a:gd name="connsiteX558" fmla="*/ 1216645 w 6515010"/>
              <a:gd name="connsiteY558" fmla="*/ 3852854 h 5388809"/>
              <a:gd name="connsiteX559" fmla="*/ 1233865 w 6515010"/>
              <a:gd name="connsiteY559" fmla="*/ 3882473 h 5388809"/>
              <a:gd name="connsiteX560" fmla="*/ 1183011 w 6515010"/>
              <a:gd name="connsiteY560" fmla="*/ 3919942 h 5388809"/>
              <a:gd name="connsiteX561" fmla="*/ 1165805 w 6515010"/>
              <a:gd name="connsiteY561" fmla="*/ 3890307 h 5388809"/>
              <a:gd name="connsiteX562" fmla="*/ 1830161 w 6515010"/>
              <a:gd name="connsiteY562" fmla="*/ 3846264 h 5388809"/>
              <a:gd name="connsiteX563" fmla="*/ 1814784 w 6515010"/>
              <a:gd name="connsiteY563" fmla="*/ 3865286 h 5388809"/>
              <a:gd name="connsiteX564" fmla="*/ 1855056 w 6515010"/>
              <a:gd name="connsiteY564" fmla="*/ 3866388 h 5388809"/>
              <a:gd name="connsiteX565" fmla="*/ 2577651 w 6515010"/>
              <a:gd name="connsiteY565" fmla="*/ 3833002 h 5388809"/>
              <a:gd name="connsiteX566" fmla="*/ 2542154 w 6515010"/>
              <a:gd name="connsiteY566" fmla="*/ 3851431 h 5388809"/>
              <a:gd name="connsiteX567" fmla="*/ 2531559 w 6515010"/>
              <a:gd name="connsiteY567" fmla="*/ 3890020 h 5388809"/>
              <a:gd name="connsiteX568" fmla="*/ 2543995 w 6515010"/>
              <a:gd name="connsiteY568" fmla="*/ 3900073 h 5388809"/>
              <a:gd name="connsiteX569" fmla="*/ 2576578 w 6515010"/>
              <a:gd name="connsiteY569" fmla="*/ 3910686 h 5388809"/>
              <a:gd name="connsiteX570" fmla="*/ 2602545 w 6515010"/>
              <a:gd name="connsiteY570" fmla="*/ 3853126 h 5388809"/>
              <a:gd name="connsiteX571" fmla="*/ 1613593 w 6515010"/>
              <a:gd name="connsiteY571" fmla="*/ 3791672 h 5388809"/>
              <a:gd name="connsiteX572" fmla="*/ 1598228 w 6515010"/>
              <a:gd name="connsiteY572" fmla="*/ 3810679 h 5388809"/>
              <a:gd name="connsiteX573" fmla="*/ 1610664 w 6515010"/>
              <a:gd name="connsiteY573" fmla="*/ 3820732 h 5388809"/>
              <a:gd name="connsiteX574" fmla="*/ 1626028 w 6515010"/>
              <a:gd name="connsiteY574" fmla="*/ 3801725 h 5388809"/>
              <a:gd name="connsiteX575" fmla="*/ 390145 w 6515010"/>
              <a:gd name="connsiteY575" fmla="*/ 3785429 h 5388809"/>
              <a:gd name="connsiteX576" fmla="*/ 391765 w 6515010"/>
              <a:gd name="connsiteY576" fmla="*/ 3788687 h 5388809"/>
              <a:gd name="connsiteX577" fmla="*/ 378100 w 6515010"/>
              <a:gd name="connsiteY577" fmla="*/ 3796030 h 5388809"/>
              <a:gd name="connsiteX578" fmla="*/ 1346536 w 6515010"/>
              <a:gd name="connsiteY578" fmla="*/ 3743096 h 5388809"/>
              <a:gd name="connsiteX579" fmla="*/ 1379106 w 6515010"/>
              <a:gd name="connsiteY579" fmla="*/ 3753726 h 5388809"/>
              <a:gd name="connsiteX580" fmla="*/ 1249229 w 6515010"/>
              <a:gd name="connsiteY580" fmla="*/ 3863467 h 5388809"/>
              <a:gd name="connsiteX581" fmla="*/ 1236793 w 6515010"/>
              <a:gd name="connsiteY581" fmla="*/ 3853413 h 5388809"/>
              <a:gd name="connsiteX582" fmla="*/ 1244468 w 6515010"/>
              <a:gd name="connsiteY582" fmla="*/ 3843918 h 5388809"/>
              <a:gd name="connsiteX583" fmla="*/ 1338847 w 6515010"/>
              <a:gd name="connsiteY583" fmla="*/ 3752607 h 5388809"/>
              <a:gd name="connsiteX584" fmla="*/ 1793881 w 6515010"/>
              <a:gd name="connsiteY584" fmla="*/ 3738384 h 5388809"/>
              <a:gd name="connsiteX585" fmla="*/ 1758383 w 6515010"/>
              <a:gd name="connsiteY585" fmla="*/ 3756813 h 5388809"/>
              <a:gd name="connsiteX586" fmla="*/ 1747788 w 6515010"/>
              <a:gd name="connsiteY586" fmla="*/ 3795402 h 5388809"/>
              <a:gd name="connsiteX587" fmla="*/ 1760225 w 6515010"/>
              <a:gd name="connsiteY587" fmla="*/ 3805455 h 5388809"/>
              <a:gd name="connsiteX588" fmla="*/ 1792809 w 6515010"/>
              <a:gd name="connsiteY588" fmla="*/ 3816068 h 5388809"/>
              <a:gd name="connsiteX589" fmla="*/ 1818775 w 6515010"/>
              <a:gd name="connsiteY589" fmla="*/ 3758509 h 5388809"/>
              <a:gd name="connsiteX590" fmla="*/ 897943 w 6515010"/>
              <a:gd name="connsiteY590" fmla="*/ 3720922 h 5388809"/>
              <a:gd name="connsiteX591" fmla="*/ 910401 w 6515010"/>
              <a:gd name="connsiteY591" fmla="*/ 3730993 h 5388809"/>
              <a:gd name="connsiteX592" fmla="*/ 895037 w 6515010"/>
              <a:gd name="connsiteY592" fmla="*/ 3750000 h 5388809"/>
              <a:gd name="connsiteX593" fmla="*/ 882578 w 6515010"/>
              <a:gd name="connsiteY593" fmla="*/ 3739928 h 5388809"/>
              <a:gd name="connsiteX594" fmla="*/ 799257 w 6515010"/>
              <a:gd name="connsiteY594" fmla="*/ 3698747 h 5388809"/>
              <a:gd name="connsiteX595" fmla="*/ 811694 w 6515010"/>
              <a:gd name="connsiteY595" fmla="*/ 3708801 h 5388809"/>
              <a:gd name="connsiteX596" fmla="*/ 804005 w 6515010"/>
              <a:gd name="connsiteY596" fmla="*/ 3718312 h 5388809"/>
              <a:gd name="connsiteX597" fmla="*/ 709979 w 6515010"/>
              <a:gd name="connsiteY597" fmla="*/ 3783706 h 5388809"/>
              <a:gd name="connsiteX598" fmla="*/ 702047 w 6515010"/>
              <a:gd name="connsiteY598" fmla="*/ 3777294 h 5388809"/>
              <a:gd name="connsiteX599" fmla="*/ 702543 w 6515010"/>
              <a:gd name="connsiteY599" fmla="*/ 3767467 h 5388809"/>
              <a:gd name="connsiteX600" fmla="*/ 705218 w 6515010"/>
              <a:gd name="connsiteY600" fmla="*/ 3764158 h 5388809"/>
              <a:gd name="connsiteX601" fmla="*/ 799257 w 6515010"/>
              <a:gd name="connsiteY601" fmla="*/ 3698747 h 5388809"/>
              <a:gd name="connsiteX602" fmla="*/ 1195494 w 6515010"/>
              <a:gd name="connsiteY602" fmla="*/ 3683847 h 5388809"/>
              <a:gd name="connsiteX603" fmla="*/ 1203792 w 6515010"/>
              <a:gd name="connsiteY603" fmla="*/ 3690555 h 5388809"/>
              <a:gd name="connsiteX604" fmla="*/ 1188414 w 6515010"/>
              <a:gd name="connsiteY604" fmla="*/ 3709578 h 5388809"/>
              <a:gd name="connsiteX605" fmla="*/ 1180116 w 6515010"/>
              <a:gd name="connsiteY605" fmla="*/ 3702870 h 5388809"/>
              <a:gd name="connsiteX606" fmla="*/ 528320 w 6515010"/>
              <a:gd name="connsiteY606" fmla="*/ 3682396 h 5388809"/>
              <a:gd name="connsiteX607" fmla="*/ 542895 w 6515010"/>
              <a:gd name="connsiteY607" fmla="*/ 3707467 h 5388809"/>
              <a:gd name="connsiteX608" fmla="*/ 430443 w 6515010"/>
              <a:gd name="connsiteY608" fmla="*/ 3767900 h 5388809"/>
              <a:gd name="connsiteX609" fmla="*/ 436842 w 6515010"/>
              <a:gd name="connsiteY609" fmla="*/ 3744613 h 5388809"/>
              <a:gd name="connsiteX610" fmla="*/ 423779 w 6515010"/>
              <a:gd name="connsiteY610" fmla="*/ 3718340 h 5388809"/>
              <a:gd name="connsiteX611" fmla="*/ 431468 w 6515010"/>
              <a:gd name="connsiteY611" fmla="*/ 3708829 h 5388809"/>
              <a:gd name="connsiteX612" fmla="*/ 443927 w 6515010"/>
              <a:gd name="connsiteY612" fmla="*/ 3718899 h 5388809"/>
              <a:gd name="connsiteX613" fmla="*/ 456972 w 6515010"/>
              <a:gd name="connsiteY613" fmla="*/ 3745173 h 5388809"/>
              <a:gd name="connsiteX614" fmla="*/ 528320 w 6515010"/>
              <a:gd name="connsiteY614" fmla="*/ 3682396 h 5388809"/>
              <a:gd name="connsiteX615" fmla="*/ 1114976 w 6515010"/>
              <a:gd name="connsiteY615" fmla="*/ 3681610 h 5388809"/>
              <a:gd name="connsiteX616" fmla="*/ 1124507 w 6515010"/>
              <a:gd name="connsiteY616" fmla="*/ 3720740 h 5388809"/>
              <a:gd name="connsiteX617" fmla="*/ 1119385 w 6515010"/>
              <a:gd name="connsiteY617" fmla="*/ 3727076 h 5388809"/>
              <a:gd name="connsiteX618" fmla="*/ 1094490 w 6515010"/>
              <a:gd name="connsiteY618" fmla="*/ 3706951 h 5388809"/>
              <a:gd name="connsiteX619" fmla="*/ 976619 w 6515010"/>
              <a:gd name="connsiteY619" fmla="*/ 3674518 h 5388809"/>
              <a:gd name="connsiteX620" fmla="*/ 989078 w 6515010"/>
              <a:gd name="connsiteY620" fmla="*/ 3684589 h 5388809"/>
              <a:gd name="connsiteX621" fmla="*/ 973713 w 6515010"/>
              <a:gd name="connsiteY621" fmla="*/ 3703595 h 5388809"/>
              <a:gd name="connsiteX622" fmla="*/ 961255 w 6515010"/>
              <a:gd name="connsiteY622" fmla="*/ 3693524 h 5388809"/>
              <a:gd name="connsiteX623" fmla="*/ 212954 w 6515010"/>
              <a:gd name="connsiteY623" fmla="*/ 3673615 h 5388809"/>
              <a:gd name="connsiteX624" fmla="*/ 225412 w 6515010"/>
              <a:gd name="connsiteY624" fmla="*/ 3683686 h 5388809"/>
              <a:gd name="connsiteX625" fmla="*/ 210048 w 6515010"/>
              <a:gd name="connsiteY625" fmla="*/ 3702692 h 5388809"/>
              <a:gd name="connsiteX626" fmla="*/ 197589 w 6515010"/>
              <a:gd name="connsiteY626" fmla="*/ 3692621 h 5388809"/>
              <a:gd name="connsiteX627" fmla="*/ 847544 w 6515010"/>
              <a:gd name="connsiteY627" fmla="*/ 3664454 h 5388809"/>
              <a:gd name="connsiteX628" fmla="*/ 860002 w 6515010"/>
              <a:gd name="connsiteY628" fmla="*/ 3674525 h 5388809"/>
              <a:gd name="connsiteX629" fmla="*/ 844624 w 6515010"/>
              <a:gd name="connsiteY629" fmla="*/ 3693547 h 5388809"/>
              <a:gd name="connsiteX630" fmla="*/ 832166 w 6515010"/>
              <a:gd name="connsiteY630" fmla="*/ 3683476 h 5388809"/>
              <a:gd name="connsiteX631" fmla="*/ 571498 w 6515010"/>
              <a:gd name="connsiteY631" fmla="*/ 3654421 h 5388809"/>
              <a:gd name="connsiteX632" fmla="*/ 588170 w 6515010"/>
              <a:gd name="connsiteY632" fmla="*/ 3683136 h 5388809"/>
              <a:gd name="connsiteX633" fmla="*/ 564455 w 6515010"/>
              <a:gd name="connsiteY633" fmla="*/ 3695881 h 5388809"/>
              <a:gd name="connsiteX634" fmla="*/ 548445 w 6515010"/>
              <a:gd name="connsiteY634" fmla="*/ 3682938 h 5388809"/>
              <a:gd name="connsiteX635" fmla="*/ 1178274 w 6515010"/>
              <a:gd name="connsiteY635" fmla="*/ 3654228 h 5388809"/>
              <a:gd name="connsiteX636" fmla="*/ 1190711 w 6515010"/>
              <a:gd name="connsiteY636" fmla="*/ 3664282 h 5388809"/>
              <a:gd name="connsiteX637" fmla="*/ 1175347 w 6515010"/>
              <a:gd name="connsiteY637" fmla="*/ 3683288 h 5388809"/>
              <a:gd name="connsiteX638" fmla="*/ 1162910 w 6515010"/>
              <a:gd name="connsiteY638" fmla="*/ 3673234 h 5388809"/>
              <a:gd name="connsiteX639" fmla="*/ 114269 w 6515010"/>
              <a:gd name="connsiteY639" fmla="*/ 3651440 h 5388809"/>
              <a:gd name="connsiteX640" fmla="*/ 126705 w 6515010"/>
              <a:gd name="connsiteY640" fmla="*/ 3661493 h 5388809"/>
              <a:gd name="connsiteX641" fmla="*/ 119016 w 6515010"/>
              <a:gd name="connsiteY641" fmla="*/ 3671005 h 5388809"/>
              <a:gd name="connsiteX642" fmla="*/ 24990 w 6515010"/>
              <a:gd name="connsiteY642" fmla="*/ 3736399 h 5388809"/>
              <a:gd name="connsiteX643" fmla="*/ 12553 w 6515010"/>
              <a:gd name="connsiteY643" fmla="*/ 3726345 h 5388809"/>
              <a:gd name="connsiteX644" fmla="*/ 20229 w 6515010"/>
              <a:gd name="connsiteY644" fmla="*/ 3716851 h 5388809"/>
              <a:gd name="connsiteX645" fmla="*/ 114269 w 6515010"/>
              <a:gd name="connsiteY645" fmla="*/ 3651440 h 5388809"/>
              <a:gd name="connsiteX646" fmla="*/ 510505 w 6515010"/>
              <a:gd name="connsiteY646" fmla="*/ 3636540 h 5388809"/>
              <a:gd name="connsiteX647" fmla="*/ 518803 w 6515010"/>
              <a:gd name="connsiteY647" fmla="*/ 3643248 h 5388809"/>
              <a:gd name="connsiteX648" fmla="*/ 503425 w 6515010"/>
              <a:gd name="connsiteY648" fmla="*/ 3662271 h 5388809"/>
              <a:gd name="connsiteX649" fmla="*/ 495127 w 6515010"/>
              <a:gd name="connsiteY649" fmla="*/ 3655563 h 5388809"/>
              <a:gd name="connsiteX650" fmla="*/ 429987 w 6515010"/>
              <a:gd name="connsiteY650" fmla="*/ 3634303 h 5388809"/>
              <a:gd name="connsiteX651" fmla="*/ 439518 w 6515010"/>
              <a:gd name="connsiteY651" fmla="*/ 3673433 h 5388809"/>
              <a:gd name="connsiteX652" fmla="*/ 434396 w 6515010"/>
              <a:gd name="connsiteY652" fmla="*/ 3679769 h 5388809"/>
              <a:gd name="connsiteX653" fmla="*/ 409501 w 6515010"/>
              <a:gd name="connsiteY653" fmla="*/ 3659644 h 5388809"/>
              <a:gd name="connsiteX654" fmla="*/ 291630 w 6515010"/>
              <a:gd name="connsiteY654" fmla="*/ 3627211 h 5388809"/>
              <a:gd name="connsiteX655" fmla="*/ 304088 w 6515010"/>
              <a:gd name="connsiteY655" fmla="*/ 3637282 h 5388809"/>
              <a:gd name="connsiteX656" fmla="*/ 288724 w 6515010"/>
              <a:gd name="connsiteY656" fmla="*/ 3656288 h 5388809"/>
              <a:gd name="connsiteX657" fmla="*/ 276266 w 6515010"/>
              <a:gd name="connsiteY657" fmla="*/ 3646217 h 5388809"/>
              <a:gd name="connsiteX658" fmla="*/ 162555 w 6515010"/>
              <a:gd name="connsiteY658" fmla="*/ 3617146 h 5388809"/>
              <a:gd name="connsiteX659" fmla="*/ 175013 w 6515010"/>
              <a:gd name="connsiteY659" fmla="*/ 3627218 h 5388809"/>
              <a:gd name="connsiteX660" fmla="*/ 159635 w 6515010"/>
              <a:gd name="connsiteY660" fmla="*/ 3646240 h 5388809"/>
              <a:gd name="connsiteX661" fmla="*/ 147177 w 6515010"/>
              <a:gd name="connsiteY661" fmla="*/ 3636169 h 5388809"/>
              <a:gd name="connsiteX662" fmla="*/ 493285 w 6515010"/>
              <a:gd name="connsiteY662" fmla="*/ 3606921 h 5388809"/>
              <a:gd name="connsiteX663" fmla="*/ 505722 w 6515010"/>
              <a:gd name="connsiteY663" fmla="*/ 3616974 h 5388809"/>
              <a:gd name="connsiteX664" fmla="*/ 490357 w 6515010"/>
              <a:gd name="connsiteY664" fmla="*/ 3635981 h 5388809"/>
              <a:gd name="connsiteX665" fmla="*/ 477921 w 6515010"/>
              <a:gd name="connsiteY665" fmla="*/ 3625927 h 5388809"/>
              <a:gd name="connsiteX666" fmla="*/ 1318304 w 6515010"/>
              <a:gd name="connsiteY666" fmla="*/ 3599821 h 5388809"/>
              <a:gd name="connsiteX667" fmla="*/ 1330741 w 6515010"/>
              <a:gd name="connsiteY667" fmla="*/ 3609874 h 5388809"/>
              <a:gd name="connsiteX668" fmla="*/ 1315377 w 6515010"/>
              <a:gd name="connsiteY668" fmla="*/ 3628880 h 5388809"/>
              <a:gd name="connsiteX669" fmla="*/ 1302940 w 6515010"/>
              <a:gd name="connsiteY669" fmla="*/ 3618827 h 5388809"/>
              <a:gd name="connsiteX670" fmla="*/ 949260 w 6515010"/>
              <a:gd name="connsiteY670" fmla="*/ 3589549 h 5388809"/>
              <a:gd name="connsiteX671" fmla="*/ 961718 w 6515010"/>
              <a:gd name="connsiteY671" fmla="*/ 3599620 h 5388809"/>
              <a:gd name="connsiteX672" fmla="*/ 944035 w 6515010"/>
              <a:gd name="connsiteY672" fmla="*/ 3663904 h 5388809"/>
              <a:gd name="connsiteX673" fmla="*/ 920373 w 6515010"/>
              <a:gd name="connsiteY673" fmla="*/ 3676203 h 5388809"/>
              <a:gd name="connsiteX674" fmla="*/ 915626 w 6515010"/>
              <a:gd name="connsiteY674" fmla="*/ 3656638 h 5388809"/>
              <a:gd name="connsiteX675" fmla="*/ 883041 w 6515010"/>
              <a:gd name="connsiteY675" fmla="*/ 3646024 h 5388809"/>
              <a:gd name="connsiteX676" fmla="*/ 1434312 w 6515010"/>
              <a:gd name="connsiteY676" fmla="*/ 3583594 h 5388809"/>
              <a:gd name="connsiteX677" fmla="*/ 1426623 w 6515010"/>
              <a:gd name="connsiteY677" fmla="*/ 3593106 h 5388809"/>
              <a:gd name="connsiteX678" fmla="*/ 1451518 w 6515010"/>
              <a:gd name="connsiteY678" fmla="*/ 3613231 h 5388809"/>
              <a:gd name="connsiteX679" fmla="*/ 1459207 w 6515010"/>
              <a:gd name="connsiteY679" fmla="*/ 3603719 h 5388809"/>
              <a:gd name="connsiteX680" fmla="*/ 1264978 w 6515010"/>
              <a:gd name="connsiteY680" fmla="*/ 3572412 h 5388809"/>
              <a:gd name="connsiteX681" fmla="*/ 1285734 w 6515010"/>
              <a:gd name="connsiteY681" fmla="*/ 3589191 h 5388809"/>
              <a:gd name="connsiteX682" fmla="*/ 1270370 w 6515010"/>
              <a:gd name="connsiteY682" fmla="*/ 3608196 h 5388809"/>
              <a:gd name="connsiteX683" fmla="*/ 1249614 w 6515010"/>
              <a:gd name="connsiteY683" fmla="*/ 3591417 h 5388809"/>
              <a:gd name="connsiteX684" fmla="*/ 0 w 6515010"/>
              <a:gd name="connsiteY684" fmla="*/ 3565276 h 5388809"/>
              <a:gd name="connsiteX685" fmla="*/ 21581 w 6515010"/>
              <a:gd name="connsiteY685" fmla="*/ 3569567 h 5388809"/>
              <a:gd name="connsiteX686" fmla="*/ 17260 w 6515010"/>
              <a:gd name="connsiteY686" fmla="*/ 3572902 h 5388809"/>
              <a:gd name="connsiteX687" fmla="*/ 0 w 6515010"/>
              <a:gd name="connsiteY687" fmla="*/ 3583001 h 5388809"/>
              <a:gd name="connsiteX688" fmla="*/ 997554 w 6515010"/>
              <a:gd name="connsiteY688" fmla="*/ 3555289 h 5388809"/>
              <a:gd name="connsiteX689" fmla="*/ 1030747 w 6515010"/>
              <a:gd name="connsiteY689" fmla="*/ 3582122 h 5388809"/>
              <a:gd name="connsiteX690" fmla="*/ 1010613 w 6515010"/>
              <a:gd name="connsiteY690" fmla="*/ 3581545 h 5388809"/>
              <a:gd name="connsiteX691" fmla="*/ 1007708 w 6515010"/>
              <a:gd name="connsiteY691" fmla="*/ 3610622 h 5388809"/>
              <a:gd name="connsiteX692" fmla="*/ 994911 w 6515010"/>
              <a:gd name="connsiteY692" fmla="*/ 3626453 h 5388809"/>
              <a:gd name="connsiteX693" fmla="*/ 966840 w 6515010"/>
              <a:gd name="connsiteY693" fmla="*/ 3593284 h 5388809"/>
              <a:gd name="connsiteX694" fmla="*/ 633315 w 6515010"/>
              <a:gd name="connsiteY694" fmla="*/ 3552514 h 5388809"/>
              <a:gd name="connsiteX695" fmla="*/ 645752 w 6515010"/>
              <a:gd name="connsiteY695" fmla="*/ 3562567 h 5388809"/>
              <a:gd name="connsiteX696" fmla="*/ 630388 w 6515010"/>
              <a:gd name="connsiteY696" fmla="*/ 3581573 h 5388809"/>
              <a:gd name="connsiteX697" fmla="*/ 617951 w 6515010"/>
              <a:gd name="connsiteY697" fmla="*/ 3571519 h 5388809"/>
              <a:gd name="connsiteX698" fmla="*/ 264271 w 6515010"/>
              <a:gd name="connsiteY698" fmla="*/ 3542242 h 5388809"/>
              <a:gd name="connsiteX699" fmla="*/ 276729 w 6515010"/>
              <a:gd name="connsiteY699" fmla="*/ 3552313 h 5388809"/>
              <a:gd name="connsiteX700" fmla="*/ 259046 w 6515010"/>
              <a:gd name="connsiteY700" fmla="*/ 3616597 h 5388809"/>
              <a:gd name="connsiteX701" fmla="*/ 235384 w 6515010"/>
              <a:gd name="connsiteY701" fmla="*/ 3628896 h 5388809"/>
              <a:gd name="connsiteX702" fmla="*/ 230637 w 6515010"/>
              <a:gd name="connsiteY702" fmla="*/ 3609330 h 5388809"/>
              <a:gd name="connsiteX703" fmla="*/ 198052 w 6515010"/>
              <a:gd name="connsiteY703" fmla="*/ 3598717 h 5388809"/>
              <a:gd name="connsiteX704" fmla="*/ 749323 w 6515010"/>
              <a:gd name="connsiteY704" fmla="*/ 3536287 h 5388809"/>
              <a:gd name="connsiteX705" fmla="*/ 741634 w 6515010"/>
              <a:gd name="connsiteY705" fmla="*/ 3545799 h 5388809"/>
              <a:gd name="connsiteX706" fmla="*/ 766528 w 6515010"/>
              <a:gd name="connsiteY706" fmla="*/ 3565924 h 5388809"/>
              <a:gd name="connsiteX707" fmla="*/ 774217 w 6515010"/>
              <a:gd name="connsiteY707" fmla="*/ 3556413 h 5388809"/>
              <a:gd name="connsiteX708" fmla="*/ 1040733 w 6515010"/>
              <a:gd name="connsiteY708" fmla="*/ 3527314 h 5388809"/>
              <a:gd name="connsiteX709" fmla="*/ 1049031 w 6515010"/>
              <a:gd name="connsiteY709" fmla="*/ 3534022 h 5388809"/>
              <a:gd name="connsiteX710" fmla="*/ 1025977 w 6515010"/>
              <a:gd name="connsiteY710" fmla="*/ 3562540 h 5388809"/>
              <a:gd name="connsiteX711" fmla="*/ 1017680 w 6515010"/>
              <a:gd name="connsiteY711" fmla="*/ 3555832 h 5388809"/>
              <a:gd name="connsiteX712" fmla="*/ 579989 w 6515010"/>
              <a:gd name="connsiteY712" fmla="*/ 3525104 h 5388809"/>
              <a:gd name="connsiteX713" fmla="*/ 600745 w 6515010"/>
              <a:gd name="connsiteY713" fmla="*/ 3541884 h 5388809"/>
              <a:gd name="connsiteX714" fmla="*/ 585381 w 6515010"/>
              <a:gd name="connsiteY714" fmla="*/ 3560889 h 5388809"/>
              <a:gd name="connsiteX715" fmla="*/ 564625 w 6515010"/>
              <a:gd name="connsiteY715" fmla="*/ 3544110 h 5388809"/>
              <a:gd name="connsiteX716" fmla="*/ 0 w 6515010"/>
              <a:gd name="connsiteY716" fmla="*/ 3520723 h 5388809"/>
              <a:gd name="connsiteX717" fmla="*/ 3739 w 6515010"/>
              <a:gd name="connsiteY717" fmla="*/ 3523745 h 5388809"/>
              <a:gd name="connsiteX718" fmla="*/ 0 w 6515010"/>
              <a:gd name="connsiteY718" fmla="*/ 3528371 h 5388809"/>
              <a:gd name="connsiteX719" fmla="*/ 312565 w 6515010"/>
              <a:gd name="connsiteY719" fmla="*/ 3507982 h 5388809"/>
              <a:gd name="connsiteX720" fmla="*/ 345758 w 6515010"/>
              <a:gd name="connsiteY720" fmla="*/ 3534815 h 5388809"/>
              <a:gd name="connsiteX721" fmla="*/ 325625 w 6515010"/>
              <a:gd name="connsiteY721" fmla="*/ 3534239 h 5388809"/>
              <a:gd name="connsiteX722" fmla="*/ 322718 w 6515010"/>
              <a:gd name="connsiteY722" fmla="*/ 3563316 h 5388809"/>
              <a:gd name="connsiteX723" fmla="*/ 309922 w 6515010"/>
              <a:gd name="connsiteY723" fmla="*/ 3579145 h 5388809"/>
              <a:gd name="connsiteX724" fmla="*/ 281851 w 6515010"/>
              <a:gd name="connsiteY724" fmla="*/ 3545977 h 5388809"/>
              <a:gd name="connsiteX725" fmla="*/ 355744 w 6515010"/>
              <a:gd name="connsiteY725" fmla="*/ 3480007 h 5388809"/>
              <a:gd name="connsiteX726" fmla="*/ 364042 w 6515010"/>
              <a:gd name="connsiteY726" fmla="*/ 3486715 h 5388809"/>
              <a:gd name="connsiteX727" fmla="*/ 340989 w 6515010"/>
              <a:gd name="connsiteY727" fmla="*/ 3515233 h 5388809"/>
              <a:gd name="connsiteX728" fmla="*/ 332691 w 6515010"/>
              <a:gd name="connsiteY728" fmla="*/ 3508525 h 5388809"/>
              <a:gd name="connsiteX729" fmla="*/ 1658126 w 6515010"/>
              <a:gd name="connsiteY729" fmla="*/ 3476464 h 5388809"/>
              <a:gd name="connsiteX730" fmla="*/ 1650451 w 6515010"/>
              <a:gd name="connsiteY730" fmla="*/ 3485958 h 5388809"/>
              <a:gd name="connsiteX731" fmla="*/ 1650099 w 6515010"/>
              <a:gd name="connsiteY731" fmla="*/ 3511876 h 5388809"/>
              <a:gd name="connsiteX732" fmla="*/ 1629965 w 6515010"/>
              <a:gd name="connsiteY732" fmla="*/ 3511300 h 5388809"/>
              <a:gd name="connsiteX733" fmla="*/ 1614601 w 6515010"/>
              <a:gd name="connsiteY733" fmla="*/ 3530305 h 5388809"/>
              <a:gd name="connsiteX734" fmla="*/ 1654860 w 6515010"/>
              <a:gd name="connsiteY734" fmla="*/ 3531425 h 5388809"/>
              <a:gd name="connsiteX735" fmla="*/ 1683021 w 6515010"/>
              <a:gd name="connsiteY735" fmla="*/ 3496589 h 5388809"/>
              <a:gd name="connsiteX736" fmla="*/ 1276923 w 6515010"/>
              <a:gd name="connsiteY736" fmla="*/ 3436722 h 5388809"/>
              <a:gd name="connsiteX737" fmla="*/ 1304467 w 6515010"/>
              <a:gd name="connsiteY737" fmla="*/ 3447203 h 5388809"/>
              <a:gd name="connsiteX738" fmla="*/ 1273739 w 6515010"/>
              <a:gd name="connsiteY738" fmla="*/ 3485215 h 5388809"/>
              <a:gd name="connsiteX739" fmla="*/ 1222863 w 6515010"/>
              <a:gd name="connsiteY739" fmla="*/ 3522667 h 5388809"/>
              <a:gd name="connsiteX740" fmla="*/ 1227646 w 6515010"/>
              <a:gd name="connsiteY740" fmla="*/ 3542233 h 5388809"/>
              <a:gd name="connsiteX741" fmla="*/ 1100662 w 6515010"/>
              <a:gd name="connsiteY741" fmla="*/ 3622914 h 5388809"/>
              <a:gd name="connsiteX742" fmla="*/ 1075767 w 6515010"/>
              <a:gd name="connsiteY742" fmla="*/ 3602789 h 5388809"/>
              <a:gd name="connsiteX743" fmla="*/ 1142007 w 6515010"/>
              <a:gd name="connsiteY743" fmla="*/ 3546331 h 5388809"/>
              <a:gd name="connsiteX744" fmla="*/ 1104654 w 6515010"/>
              <a:gd name="connsiteY744" fmla="*/ 3516135 h 5388809"/>
              <a:gd name="connsiteX745" fmla="*/ 1101749 w 6515010"/>
              <a:gd name="connsiteY745" fmla="*/ 3545212 h 5388809"/>
              <a:gd name="connsiteX746" fmla="*/ 1086384 w 6515010"/>
              <a:gd name="connsiteY746" fmla="*/ 3564218 h 5388809"/>
              <a:gd name="connsiteX747" fmla="*/ 1084258 w 6515010"/>
              <a:gd name="connsiteY747" fmla="*/ 3473473 h 5388809"/>
              <a:gd name="connsiteX748" fmla="*/ 1120379 w 6515010"/>
              <a:gd name="connsiteY748" fmla="*/ 3471245 h 5388809"/>
              <a:gd name="connsiteX749" fmla="*/ 1125140 w 6515010"/>
              <a:gd name="connsiteY749" fmla="*/ 3490794 h 5388809"/>
              <a:gd name="connsiteX750" fmla="*/ 1137598 w 6515010"/>
              <a:gd name="connsiteY750" fmla="*/ 3500865 h 5388809"/>
              <a:gd name="connsiteX751" fmla="*/ 1276923 w 6515010"/>
              <a:gd name="connsiteY751" fmla="*/ 3436722 h 5388809"/>
              <a:gd name="connsiteX752" fmla="*/ 1716677 w 6515010"/>
              <a:gd name="connsiteY752" fmla="*/ 3429517 h 5388809"/>
              <a:gd name="connsiteX753" fmla="*/ 1701313 w 6515010"/>
              <a:gd name="connsiteY753" fmla="*/ 3448523 h 5388809"/>
              <a:gd name="connsiteX754" fmla="*/ 1726207 w 6515010"/>
              <a:gd name="connsiteY754" fmla="*/ 3468647 h 5388809"/>
              <a:gd name="connsiteX755" fmla="*/ 1741571 w 6515010"/>
              <a:gd name="connsiteY755" fmla="*/ 3449641 h 5388809"/>
              <a:gd name="connsiteX756" fmla="*/ 0 w 6515010"/>
              <a:gd name="connsiteY756" fmla="*/ 3426444 h 5388809"/>
              <a:gd name="connsiteX757" fmla="*/ 12479 w 6515010"/>
              <a:gd name="connsiteY757" fmla="*/ 3436532 h 5388809"/>
              <a:gd name="connsiteX758" fmla="*/ 0 w 6515010"/>
              <a:gd name="connsiteY758" fmla="*/ 3451969 h 5388809"/>
              <a:gd name="connsiteX759" fmla="*/ 399269 w 6515010"/>
              <a:gd name="connsiteY759" fmla="*/ 3426166 h 5388809"/>
              <a:gd name="connsiteX760" fmla="*/ 399297 w 6515010"/>
              <a:gd name="connsiteY760" fmla="*/ 3426176 h 5388809"/>
              <a:gd name="connsiteX761" fmla="*/ 399262 w 6515010"/>
              <a:gd name="connsiteY761" fmla="*/ 3426192 h 5388809"/>
              <a:gd name="connsiteX762" fmla="*/ 1340317 w 6515010"/>
              <a:gd name="connsiteY762" fmla="*/ 3402857 h 5388809"/>
              <a:gd name="connsiteX763" fmla="*/ 1352754 w 6515010"/>
              <a:gd name="connsiteY763" fmla="*/ 3412909 h 5388809"/>
              <a:gd name="connsiteX764" fmla="*/ 1337389 w 6515010"/>
              <a:gd name="connsiteY764" fmla="*/ 3431916 h 5388809"/>
              <a:gd name="connsiteX765" fmla="*/ 1324953 w 6515010"/>
              <a:gd name="connsiteY765" fmla="*/ 3421862 h 5388809"/>
              <a:gd name="connsiteX766" fmla="*/ 591934 w 6515010"/>
              <a:gd name="connsiteY766" fmla="*/ 3389415 h 5388809"/>
              <a:gd name="connsiteX767" fmla="*/ 619478 w 6515010"/>
              <a:gd name="connsiteY767" fmla="*/ 3399896 h 5388809"/>
              <a:gd name="connsiteX768" fmla="*/ 588750 w 6515010"/>
              <a:gd name="connsiteY768" fmla="*/ 3437908 h 5388809"/>
              <a:gd name="connsiteX769" fmla="*/ 537874 w 6515010"/>
              <a:gd name="connsiteY769" fmla="*/ 3475360 h 5388809"/>
              <a:gd name="connsiteX770" fmla="*/ 542657 w 6515010"/>
              <a:gd name="connsiteY770" fmla="*/ 3494926 h 5388809"/>
              <a:gd name="connsiteX771" fmla="*/ 415673 w 6515010"/>
              <a:gd name="connsiteY771" fmla="*/ 3575607 h 5388809"/>
              <a:gd name="connsiteX772" fmla="*/ 390778 w 6515010"/>
              <a:gd name="connsiteY772" fmla="*/ 3555482 h 5388809"/>
              <a:gd name="connsiteX773" fmla="*/ 457018 w 6515010"/>
              <a:gd name="connsiteY773" fmla="*/ 3499024 h 5388809"/>
              <a:gd name="connsiteX774" fmla="*/ 419665 w 6515010"/>
              <a:gd name="connsiteY774" fmla="*/ 3468828 h 5388809"/>
              <a:gd name="connsiteX775" fmla="*/ 416760 w 6515010"/>
              <a:gd name="connsiteY775" fmla="*/ 3497905 h 5388809"/>
              <a:gd name="connsiteX776" fmla="*/ 401395 w 6515010"/>
              <a:gd name="connsiteY776" fmla="*/ 3516911 h 5388809"/>
              <a:gd name="connsiteX777" fmla="*/ 384263 w 6515010"/>
              <a:gd name="connsiteY777" fmla="*/ 3480808 h 5388809"/>
              <a:gd name="connsiteX778" fmla="*/ 393049 w 6515010"/>
              <a:gd name="connsiteY778" fmla="*/ 3448813 h 5388809"/>
              <a:gd name="connsiteX779" fmla="*/ 416003 w 6515010"/>
              <a:gd name="connsiteY779" fmla="*/ 3432107 h 5388809"/>
              <a:gd name="connsiteX780" fmla="*/ 416600 w 6515010"/>
              <a:gd name="connsiteY780" fmla="*/ 3432320 h 5388809"/>
              <a:gd name="connsiteX781" fmla="*/ 435389 w 6515010"/>
              <a:gd name="connsiteY781" fmla="*/ 3423938 h 5388809"/>
              <a:gd name="connsiteX782" fmla="*/ 440151 w 6515010"/>
              <a:gd name="connsiteY782" fmla="*/ 3443487 h 5388809"/>
              <a:gd name="connsiteX783" fmla="*/ 452609 w 6515010"/>
              <a:gd name="connsiteY783" fmla="*/ 3453558 h 5388809"/>
              <a:gd name="connsiteX784" fmla="*/ 591934 w 6515010"/>
              <a:gd name="connsiteY784" fmla="*/ 3389415 h 5388809"/>
              <a:gd name="connsiteX785" fmla="*/ 1217325 w 6515010"/>
              <a:gd name="connsiteY785" fmla="*/ 3376758 h 5388809"/>
              <a:gd name="connsiteX786" fmla="*/ 1242220 w 6515010"/>
              <a:gd name="connsiteY786" fmla="*/ 3396883 h 5388809"/>
              <a:gd name="connsiteX787" fmla="*/ 1219167 w 6515010"/>
              <a:gd name="connsiteY787" fmla="*/ 3425401 h 5388809"/>
              <a:gd name="connsiteX788" fmla="*/ 1206730 w 6515010"/>
              <a:gd name="connsiteY788" fmla="*/ 3415347 h 5388809"/>
              <a:gd name="connsiteX789" fmla="*/ 1217325 w 6515010"/>
              <a:gd name="connsiteY789" fmla="*/ 3376758 h 5388809"/>
              <a:gd name="connsiteX790" fmla="*/ 655328 w 6515010"/>
              <a:gd name="connsiteY790" fmla="*/ 3355549 h 5388809"/>
              <a:gd name="connsiteX791" fmla="*/ 667764 w 6515010"/>
              <a:gd name="connsiteY791" fmla="*/ 3365603 h 5388809"/>
              <a:gd name="connsiteX792" fmla="*/ 652401 w 6515010"/>
              <a:gd name="connsiteY792" fmla="*/ 3384609 h 5388809"/>
              <a:gd name="connsiteX793" fmla="*/ 639964 w 6515010"/>
              <a:gd name="connsiteY793" fmla="*/ 3374555 h 5388809"/>
              <a:gd name="connsiteX794" fmla="*/ 1338462 w 6515010"/>
              <a:gd name="connsiteY794" fmla="*/ 3354231 h 5388809"/>
              <a:gd name="connsiteX795" fmla="*/ 1350898 w 6515010"/>
              <a:gd name="connsiteY795" fmla="*/ 3364284 h 5388809"/>
              <a:gd name="connsiteX796" fmla="*/ 1335534 w 6515010"/>
              <a:gd name="connsiteY796" fmla="*/ 3383291 h 5388809"/>
              <a:gd name="connsiteX797" fmla="*/ 1323097 w 6515010"/>
              <a:gd name="connsiteY797" fmla="*/ 3373237 h 5388809"/>
              <a:gd name="connsiteX798" fmla="*/ 1285745 w 6515010"/>
              <a:gd name="connsiteY798" fmla="*/ 3343042 h 5388809"/>
              <a:gd name="connsiteX799" fmla="*/ 1298204 w 6515010"/>
              <a:gd name="connsiteY799" fmla="*/ 3353112 h 5388809"/>
              <a:gd name="connsiteX800" fmla="*/ 1282839 w 6515010"/>
              <a:gd name="connsiteY800" fmla="*/ 3372118 h 5388809"/>
              <a:gd name="connsiteX801" fmla="*/ 1295276 w 6515010"/>
              <a:gd name="connsiteY801" fmla="*/ 3382172 h 5388809"/>
              <a:gd name="connsiteX802" fmla="*/ 1327858 w 6515010"/>
              <a:gd name="connsiteY802" fmla="*/ 3392785 h 5388809"/>
              <a:gd name="connsiteX803" fmla="*/ 1279572 w 6515010"/>
              <a:gd name="connsiteY803" fmla="*/ 3427079 h 5388809"/>
              <a:gd name="connsiteX804" fmla="*/ 1267114 w 6515010"/>
              <a:gd name="connsiteY804" fmla="*/ 3417007 h 5388809"/>
              <a:gd name="connsiteX805" fmla="*/ 1255017 w 6515010"/>
              <a:gd name="connsiteY805" fmla="*/ 3381053 h 5388809"/>
              <a:gd name="connsiteX806" fmla="*/ 532336 w 6515010"/>
              <a:gd name="connsiteY806" fmla="*/ 3329451 h 5388809"/>
              <a:gd name="connsiteX807" fmla="*/ 557231 w 6515010"/>
              <a:gd name="connsiteY807" fmla="*/ 3349576 h 5388809"/>
              <a:gd name="connsiteX808" fmla="*/ 534177 w 6515010"/>
              <a:gd name="connsiteY808" fmla="*/ 3378093 h 5388809"/>
              <a:gd name="connsiteX809" fmla="*/ 521741 w 6515010"/>
              <a:gd name="connsiteY809" fmla="*/ 3368040 h 5388809"/>
              <a:gd name="connsiteX810" fmla="*/ 532336 w 6515010"/>
              <a:gd name="connsiteY810" fmla="*/ 3329451 h 5388809"/>
              <a:gd name="connsiteX811" fmla="*/ 653473 w 6515010"/>
              <a:gd name="connsiteY811" fmla="*/ 3306923 h 5388809"/>
              <a:gd name="connsiteX812" fmla="*/ 665909 w 6515010"/>
              <a:gd name="connsiteY812" fmla="*/ 3316977 h 5388809"/>
              <a:gd name="connsiteX813" fmla="*/ 650545 w 6515010"/>
              <a:gd name="connsiteY813" fmla="*/ 3335983 h 5388809"/>
              <a:gd name="connsiteX814" fmla="*/ 638108 w 6515010"/>
              <a:gd name="connsiteY814" fmla="*/ 3325930 h 5388809"/>
              <a:gd name="connsiteX815" fmla="*/ 1619394 w 6515010"/>
              <a:gd name="connsiteY815" fmla="*/ 3303722 h 5388809"/>
              <a:gd name="connsiteX816" fmla="*/ 1661495 w 6515010"/>
              <a:gd name="connsiteY816" fmla="*/ 3353483 h 5388809"/>
              <a:gd name="connsiteX817" fmla="*/ 1646131 w 6515010"/>
              <a:gd name="connsiteY817" fmla="*/ 3372489 h 5388809"/>
              <a:gd name="connsiteX818" fmla="*/ 1641383 w 6515010"/>
              <a:gd name="connsiteY818" fmla="*/ 3352924 h 5388809"/>
              <a:gd name="connsiteX819" fmla="*/ 1608799 w 6515010"/>
              <a:gd name="connsiteY819" fmla="*/ 3342310 h 5388809"/>
              <a:gd name="connsiteX820" fmla="*/ 1596341 w 6515010"/>
              <a:gd name="connsiteY820" fmla="*/ 3332239 h 5388809"/>
              <a:gd name="connsiteX821" fmla="*/ 239234 w 6515010"/>
              <a:gd name="connsiteY821" fmla="*/ 3300325 h 5388809"/>
              <a:gd name="connsiteX822" fmla="*/ 215820 w 6515010"/>
              <a:gd name="connsiteY822" fmla="*/ 3354726 h 5388809"/>
              <a:gd name="connsiteX823" fmla="*/ 228279 w 6515010"/>
              <a:gd name="connsiteY823" fmla="*/ 3364797 h 5388809"/>
              <a:gd name="connsiteX824" fmla="*/ 276565 w 6515010"/>
              <a:gd name="connsiteY824" fmla="*/ 3330503 h 5388809"/>
              <a:gd name="connsiteX825" fmla="*/ 284254 w 6515010"/>
              <a:gd name="connsiteY825" fmla="*/ 3320992 h 5388809"/>
              <a:gd name="connsiteX826" fmla="*/ 271817 w 6515010"/>
              <a:gd name="connsiteY826" fmla="*/ 3310939 h 5388809"/>
              <a:gd name="connsiteX827" fmla="*/ 600756 w 6515010"/>
              <a:gd name="connsiteY827" fmla="*/ 3295734 h 5388809"/>
              <a:gd name="connsiteX828" fmla="*/ 613214 w 6515010"/>
              <a:gd name="connsiteY828" fmla="*/ 3305806 h 5388809"/>
              <a:gd name="connsiteX829" fmla="*/ 597850 w 6515010"/>
              <a:gd name="connsiteY829" fmla="*/ 3324811 h 5388809"/>
              <a:gd name="connsiteX830" fmla="*/ 610287 w 6515010"/>
              <a:gd name="connsiteY830" fmla="*/ 3334865 h 5388809"/>
              <a:gd name="connsiteX831" fmla="*/ 642869 w 6515010"/>
              <a:gd name="connsiteY831" fmla="*/ 3345478 h 5388809"/>
              <a:gd name="connsiteX832" fmla="*/ 594583 w 6515010"/>
              <a:gd name="connsiteY832" fmla="*/ 3379772 h 5388809"/>
              <a:gd name="connsiteX833" fmla="*/ 582126 w 6515010"/>
              <a:gd name="connsiteY833" fmla="*/ 3369701 h 5388809"/>
              <a:gd name="connsiteX834" fmla="*/ 570028 w 6515010"/>
              <a:gd name="connsiteY834" fmla="*/ 3333746 h 5388809"/>
              <a:gd name="connsiteX835" fmla="*/ 1341909 w 6515010"/>
              <a:gd name="connsiteY835" fmla="*/ 3286295 h 5388809"/>
              <a:gd name="connsiteX836" fmla="*/ 1364421 w 6515010"/>
              <a:gd name="connsiteY836" fmla="*/ 3296636 h 5388809"/>
              <a:gd name="connsiteX837" fmla="*/ 1318329 w 6515010"/>
              <a:gd name="connsiteY837" fmla="*/ 3353655 h 5388809"/>
              <a:gd name="connsiteX838" fmla="*/ 1293434 w 6515010"/>
              <a:gd name="connsiteY838" fmla="*/ 3333530 h 5388809"/>
              <a:gd name="connsiteX839" fmla="*/ 1324162 w 6515010"/>
              <a:gd name="connsiteY839" fmla="*/ 3295518 h 5388809"/>
              <a:gd name="connsiteX840" fmla="*/ 1341909 w 6515010"/>
              <a:gd name="connsiteY840" fmla="*/ 3286295 h 5388809"/>
              <a:gd name="connsiteX841" fmla="*/ 1609864 w 6515010"/>
              <a:gd name="connsiteY841" fmla="*/ 3264592 h 5388809"/>
              <a:gd name="connsiteX842" fmla="*/ 1622322 w 6515010"/>
              <a:gd name="connsiteY842" fmla="*/ 3274663 h 5388809"/>
              <a:gd name="connsiteX843" fmla="*/ 1599269 w 6515010"/>
              <a:gd name="connsiteY843" fmla="*/ 3303180 h 5388809"/>
              <a:gd name="connsiteX844" fmla="*/ 1586811 w 6515010"/>
              <a:gd name="connsiteY844" fmla="*/ 3293108 h 5388809"/>
              <a:gd name="connsiteX845" fmla="*/ 934406 w 6515010"/>
              <a:gd name="connsiteY845" fmla="*/ 3256415 h 5388809"/>
              <a:gd name="connsiteX846" fmla="*/ 976506 w 6515010"/>
              <a:gd name="connsiteY846" fmla="*/ 3306176 h 5388809"/>
              <a:gd name="connsiteX847" fmla="*/ 961142 w 6515010"/>
              <a:gd name="connsiteY847" fmla="*/ 3325181 h 5388809"/>
              <a:gd name="connsiteX848" fmla="*/ 956394 w 6515010"/>
              <a:gd name="connsiteY848" fmla="*/ 3305617 h 5388809"/>
              <a:gd name="connsiteX849" fmla="*/ 923810 w 6515010"/>
              <a:gd name="connsiteY849" fmla="*/ 3295003 h 5388809"/>
              <a:gd name="connsiteX850" fmla="*/ 911352 w 6515010"/>
              <a:gd name="connsiteY850" fmla="*/ 3284932 h 5388809"/>
              <a:gd name="connsiteX851" fmla="*/ 1783696 w 6515010"/>
              <a:gd name="connsiteY851" fmla="*/ 3253237 h 5388809"/>
              <a:gd name="connsiteX852" fmla="*/ 1768332 w 6515010"/>
              <a:gd name="connsiteY852" fmla="*/ 3272242 h 5388809"/>
              <a:gd name="connsiteX853" fmla="*/ 1808591 w 6515010"/>
              <a:gd name="connsiteY853" fmla="*/ 3273361 h 5388809"/>
              <a:gd name="connsiteX854" fmla="*/ 656920 w 6515010"/>
              <a:gd name="connsiteY854" fmla="*/ 3238988 h 5388809"/>
              <a:gd name="connsiteX855" fmla="*/ 679432 w 6515010"/>
              <a:gd name="connsiteY855" fmla="*/ 3249330 h 5388809"/>
              <a:gd name="connsiteX856" fmla="*/ 633340 w 6515010"/>
              <a:gd name="connsiteY856" fmla="*/ 3306348 h 5388809"/>
              <a:gd name="connsiteX857" fmla="*/ 608445 w 6515010"/>
              <a:gd name="connsiteY857" fmla="*/ 3286223 h 5388809"/>
              <a:gd name="connsiteX858" fmla="*/ 639173 w 6515010"/>
              <a:gd name="connsiteY858" fmla="*/ 3248211 h 5388809"/>
              <a:gd name="connsiteX859" fmla="*/ 656920 w 6515010"/>
              <a:gd name="connsiteY859" fmla="*/ 3238988 h 5388809"/>
              <a:gd name="connsiteX860" fmla="*/ 1443457 w 6515010"/>
              <a:gd name="connsiteY860" fmla="*/ 3224349 h 5388809"/>
              <a:gd name="connsiteX861" fmla="*/ 1448205 w 6515010"/>
              <a:gd name="connsiteY861" fmla="*/ 3243913 h 5388809"/>
              <a:gd name="connsiteX862" fmla="*/ 1480789 w 6515010"/>
              <a:gd name="connsiteY862" fmla="*/ 3254527 h 5388809"/>
              <a:gd name="connsiteX863" fmla="*/ 1422260 w 6515010"/>
              <a:gd name="connsiteY863" fmla="*/ 3301491 h 5388809"/>
              <a:gd name="connsiteX864" fmla="*/ 1446781 w 6515010"/>
              <a:gd name="connsiteY864" fmla="*/ 3347516 h 5388809"/>
              <a:gd name="connsiteX865" fmla="*/ 1423741 w 6515010"/>
              <a:gd name="connsiteY865" fmla="*/ 3376017 h 5388809"/>
              <a:gd name="connsiteX866" fmla="*/ 1383482 w 6515010"/>
              <a:gd name="connsiteY866" fmla="*/ 3374898 h 5388809"/>
              <a:gd name="connsiteX867" fmla="*/ 1371045 w 6515010"/>
              <a:gd name="connsiteY867" fmla="*/ 3364844 h 5388809"/>
              <a:gd name="connsiteX868" fmla="*/ 1361515 w 6515010"/>
              <a:gd name="connsiteY868" fmla="*/ 3325713 h 5388809"/>
              <a:gd name="connsiteX869" fmla="*/ 1389315 w 6515010"/>
              <a:gd name="connsiteY869" fmla="*/ 3316761 h 5388809"/>
              <a:gd name="connsiteX870" fmla="*/ 1404679 w 6515010"/>
              <a:gd name="connsiteY870" fmla="*/ 3297756 h 5388809"/>
              <a:gd name="connsiteX871" fmla="*/ 1379784 w 6515010"/>
              <a:gd name="connsiteY871" fmla="*/ 3277631 h 5388809"/>
              <a:gd name="connsiteX872" fmla="*/ 1392582 w 6515010"/>
              <a:gd name="connsiteY872" fmla="*/ 3261800 h 5388809"/>
              <a:gd name="connsiteX873" fmla="*/ 1445299 w 6515010"/>
              <a:gd name="connsiteY873" fmla="*/ 3272991 h 5388809"/>
              <a:gd name="connsiteX874" fmla="*/ 1452988 w 6515010"/>
              <a:gd name="connsiteY874" fmla="*/ 3263479 h 5388809"/>
              <a:gd name="connsiteX875" fmla="*/ 1428093 w 6515010"/>
              <a:gd name="connsiteY875" fmla="*/ 3243354 h 5388809"/>
              <a:gd name="connsiteX876" fmla="*/ 924875 w 6515010"/>
              <a:gd name="connsiteY876" fmla="*/ 3217285 h 5388809"/>
              <a:gd name="connsiteX877" fmla="*/ 937333 w 6515010"/>
              <a:gd name="connsiteY877" fmla="*/ 3227356 h 5388809"/>
              <a:gd name="connsiteX878" fmla="*/ 914280 w 6515010"/>
              <a:gd name="connsiteY878" fmla="*/ 3255873 h 5388809"/>
              <a:gd name="connsiteX879" fmla="*/ 901822 w 6515010"/>
              <a:gd name="connsiteY879" fmla="*/ 3245802 h 5388809"/>
              <a:gd name="connsiteX880" fmla="*/ 1098707 w 6515010"/>
              <a:gd name="connsiteY880" fmla="*/ 3205930 h 5388809"/>
              <a:gd name="connsiteX881" fmla="*/ 1083343 w 6515010"/>
              <a:gd name="connsiteY881" fmla="*/ 3224935 h 5388809"/>
              <a:gd name="connsiteX882" fmla="*/ 1123602 w 6515010"/>
              <a:gd name="connsiteY882" fmla="*/ 3226054 h 5388809"/>
              <a:gd name="connsiteX883" fmla="*/ 758468 w 6515010"/>
              <a:gd name="connsiteY883" fmla="*/ 3177041 h 5388809"/>
              <a:gd name="connsiteX884" fmla="*/ 763215 w 6515010"/>
              <a:gd name="connsiteY884" fmla="*/ 3196607 h 5388809"/>
              <a:gd name="connsiteX885" fmla="*/ 795800 w 6515010"/>
              <a:gd name="connsiteY885" fmla="*/ 3207220 h 5388809"/>
              <a:gd name="connsiteX886" fmla="*/ 737271 w 6515010"/>
              <a:gd name="connsiteY886" fmla="*/ 3254184 h 5388809"/>
              <a:gd name="connsiteX887" fmla="*/ 761792 w 6515010"/>
              <a:gd name="connsiteY887" fmla="*/ 3300209 h 5388809"/>
              <a:gd name="connsiteX888" fmla="*/ 738752 w 6515010"/>
              <a:gd name="connsiteY888" fmla="*/ 3328709 h 5388809"/>
              <a:gd name="connsiteX889" fmla="*/ 698493 w 6515010"/>
              <a:gd name="connsiteY889" fmla="*/ 3327591 h 5388809"/>
              <a:gd name="connsiteX890" fmla="*/ 686056 w 6515010"/>
              <a:gd name="connsiteY890" fmla="*/ 3317537 h 5388809"/>
              <a:gd name="connsiteX891" fmla="*/ 676526 w 6515010"/>
              <a:gd name="connsiteY891" fmla="*/ 3278406 h 5388809"/>
              <a:gd name="connsiteX892" fmla="*/ 704326 w 6515010"/>
              <a:gd name="connsiteY892" fmla="*/ 3269454 h 5388809"/>
              <a:gd name="connsiteX893" fmla="*/ 719690 w 6515010"/>
              <a:gd name="connsiteY893" fmla="*/ 3250448 h 5388809"/>
              <a:gd name="connsiteX894" fmla="*/ 694796 w 6515010"/>
              <a:gd name="connsiteY894" fmla="*/ 3230324 h 5388809"/>
              <a:gd name="connsiteX895" fmla="*/ 705867 w 6515010"/>
              <a:gd name="connsiteY895" fmla="*/ 3216629 h 5388809"/>
              <a:gd name="connsiteX896" fmla="*/ 721821 w 6515010"/>
              <a:gd name="connsiteY896" fmla="*/ 3229526 h 5388809"/>
              <a:gd name="connsiteX897" fmla="*/ 725735 w 6515010"/>
              <a:gd name="connsiteY897" fmla="*/ 3224685 h 5388809"/>
              <a:gd name="connsiteX898" fmla="*/ 739446 w 6515010"/>
              <a:gd name="connsiteY898" fmla="*/ 3232387 h 5388809"/>
              <a:gd name="connsiteX899" fmla="*/ 760310 w 6515010"/>
              <a:gd name="connsiteY899" fmla="*/ 3225684 h 5388809"/>
              <a:gd name="connsiteX900" fmla="*/ 767999 w 6515010"/>
              <a:gd name="connsiteY900" fmla="*/ 3216172 h 5388809"/>
              <a:gd name="connsiteX901" fmla="*/ 743104 w 6515010"/>
              <a:gd name="connsiteY901" fmla="*/ 3196047 h 5388809"/>
              <a:gd name="connsiteX902" fmla="*/ 1830163 w 6515010"/>
              <a:gd name="connsiteY902" fmla="*/ 3170319 h 5388809"/>
              <a:gd name="connsiteX903" fmla="*/ 1814785 w 6515010"/>
              <a:gd name="connsiteY903" fmla="*/ 3189341 h 5388809"/>
              <a:gd name="connsiteX904" fmla="*/ 1855057 w 6515010"/>
              <a:gd name="connsiteY904" fmla="*/ 3190443 h 5388809"/>
              <a:gd name="connsiteX905" fmla="*/ 1145174 w 6515010"/>
              <a:gd name="connsiteY905" fmla="*/ 3123012 h 5388809"/>
              <a:gd name="connsiteX906" fmla="*/ 1129796 w 6515010"/>
              <a:gd name="connsiteY906" fmla="*/ 3142034 h 5388809"/>
              <a:gd name="connsiteX907" fmla="*/ 1170069 w 6515010"/>
              <a:gd name="connsiteY907" fmla="*/ 3143136 h 5388809"/>
              <a:gd name="connsiteX908" fmla="*/ 1613593 w 6515010"/>
              <a:gd name="connsiteY908" fmla="*/ 3115727 h 5388809"/>
              <a:gd name="connsiteX909" fmla="*/ 1598229 w 6515010"/>
              <a:gd name="connsiteY909" fmla="*/ 3134733 h 5388809"/>
              <a:gd name="connsiteX910" fmla="*/ 1610666 w 6515010"/>
              <a:gd name="connsiteY910" fmla="*/ 3144786 h 5388809"/>
              <a:gd name="connsiteX911" fmla="*/ 1626030 w 6515010"/>
              <a:gd name="connsiteY911" fmla="*/ 3125781 h 5388809"/>
              <a:gd name="connsiteX912" fmla="*/ 928604 w 6515010"/>
              <a:gd name="connsiteY912" fmla="*/ 3068420 h 5388809"/>
              <a:gd name="connsiteX913" fmla="*/ 913240 w 6515010"/>
              <a:gd name="connsiteY913" fmla="*/ 3087425 h 5388809"/>
              <a:gd name="connsiteX914" fmla="*/ 925677 w 6515010"/>
              <a:gd name="connsiteY914" fmla="*/ 3097479 h 5388809"/>
              <a:gd name="connsiteX915" fmla="*/ 941041 w 6515010"/>
              <a:gd name="connsiteY915" fmla="*/ 3078473 h 5388809"/>
              <a:gd name="connsiteX916" fmla="*/ 1793882 w 6515010"/>
              <a:gd name="connsiteY916" fmla="*/ 3062438 h 5388809"/>
              <a:gd name="connsiteX917" fmla="*/ 1758385 w 6515010"/>
              <a:gd name="connsiteY917" fmla="*/ 3080867 h 5388809"/>
              <a:gd name="connsiteX918" fmla="*/ 1747790 w 6515010"/>
              <a:gd name="connsiteY918" fmla="*/ 3119456 h 5388809"/>
              <a:gd name="connsiteX919" fmla="*/ 1760226 w 6515010"/>
              <a:gd name="connsiteY919" fmla="*/ 3129509 h 5388809"/>
              <a:gd name="connsiteX920" fmla="*/ 1792809 w 6515010"/>
              <a:gd name="connsiteY920" fmla="*/ 3140123 h 5388809"/>
              <a:gd name="connsiteX921" fmla="*/ 1818777 w 6515010"/>
              <a:gd name="connsiteY921" fmla="*/ 3082562 h 5388809"/>
              <a:gd name="connsiteX922" fmla="*/ 597788 w 6515010"/>
              <a:gd name="connsiteY922" fmla="*/ 3034981 h 5388809"/>
              <a:gd name="connsiteX923" fmla="*/ 615008 w 6515010"/>
              <a:gd name="connsiteY923" fmla="*/ 3064601 h 5388809"/>
              <a:gd name="connsiteX924" fmla="*/ 564154 w 6515010"/>
              <a:gd name="connsiteY924" fmla="*/ 3102070 h 5388809"/>
              <a:gd name="connsiteX925" fmla="*/ 546948 w 6515010"/>
              <a:gd name="connsiteY925" fmla="*/ 3072434 h 5388809"/>
              <a:gd name="connsiteX926" fmla="*/ 1108893 w 6515010"/>
              <a:gd name="connsiteY926" fmla="*/ 3015131 h 5388809"/>
              <a:gd name="connsiteX927" fmla="*/ 1073396 w 6515010"/>
              <a:gd name="connsiteY927" fmla="*/ 3033560 h 5388809"/>
              <a:gd name="connsiteX928" fmla="*/ 1062801 w 6515010"/>
              <a:gd name="connsiteY928" fmla="*/ 3072149 h 5388809"/>
              <a:gd name="connsiteX929" fmla="*/ 1075237 w 6515010"/>
              <a:gd name="connsiteY929" fmla="*/ 3082202 h 5388809"/>
              <a:gd name="connsiteX930" fmla="*/ 1107820 w 6515010"/>
              <a:gd name="connsiteY930" fmla="*/ 3092816 h 5388809"/>
              <a:gd name="connsiteX931" fmla="*/ 1133788 w 6515010"/>
              <a:gd name="connsiteY931" fmla="*/ 3035255 h 5388809"/>
              <a:gd name="connsiteX932" fmla="*/ 727679 w 6515010"/>
              <a:gd name="connsiteY932" fmla="*/ 2925223 h 5388809"/>
              <a:gd name="connsiteX933" fmla="*/ 760249 w 6515010"/>
              <a:gd name="connsiteY933" fmla="*/ 2935854 h 5388809"/>
              <a:gd name="connsiteX934" fmla="*/ 630372 w 6515010"/>
              <a:gd name="connsiteY934" fmla="*/ 3045595 h 5388809"/>
              <a:gd name="connsiteX935" fmla="*/ 617936 w 6515010"/>
              <a:gd name="connsiteY935" fmla="*/ 3035541 h 5388809"/>
              <a:gd name="connsiteX936" fmla="*/ 625611 w 6515010"/>
              <a:gd name="connsiteY936" fmla="*/ 3026047 h 5388809"/>
              <a:gd name="connsiteX937" fmla="*/ 719990 w 6515010"/>
              <a:gd name="connsiteY937" fmla="*/ 2934735 h 5388809"/>
              <a:gd name="connsiteX938" fmla="*/ 279087 w 6515010"/>
              <a:gd name="connsiteY938" fmla="*/ 2903050 h 5388809"/>
              <a:gd name="connsiteX939" fmla="*/ 291545 w 6515010"/>
              <a:gd name="connsiteY939" fmla="*/ 2913122 h 5388809"/>
              <a:gd name="connsiteX940" fmla="*/ 276180 w 6515010"/>
              <a:gd name="connsiteY940" fmla="*/ 2932127 h 5388809"/>
              <a:gd name="connsiteX941" fmla="*/ 263722 w 6515010"/>
              <a:gd name="connsiteY941" fmla="*/ 2922057 h 5388809"/>
              <a:gd name="connsiteX942" fmla="*/ 180401 w 6515010"/>
              <a:gd name="connsiteY942" fmla="*/ 2880875 h 5388809"/>
              <a:gd name="connsiteX943" fmla="*/ 192838 w 6515010"/>
              <a:gd name="connsiteY943" fmla="*/ 2890929 h 5388809"/>
              <a:gd name="connsiteX944" fmla="*/ 185149 w 6515010"/>
              <a:gd name="connsiteY944" fmla="*/ 2900441 h 5388809"/>
              <a:gd name="connsiteX945" fmla="*/ 91122 w 6515010"/>
              <a:gd name="connsiteY945" fmla="*/ 2965834 h 5388809"/>
              <a:gd name="connsiteX946" fmla="*/ 78685 w 6515010"/>
              <a:gd name="connsiteY946" fmla="*/ 2955780 h 5388809"/>
              <a:gd name="connsiteX947" fmla="*/ 86361 w 6515010"/>
              <a:gd name="connsiteY947" fmla="*/ 2946286 h 5388809"/>
              <a:gd name="connsiteX948" fmla="*/ 180401 w 6515010"/>
              <a:gd name="connsiteY948" fmla="*/ 2880875 h 5388809"/>
              <a:gd name="connsiteX949" fmla="*/ 576637 w 6515010"/>
              <a:gd name="connsiteY949" fmla="*/ 2865975 h 5388809"/>
              <a:gd name="connsiteX950" fmla="*/ 584934 w 6515010"/>
              <a:gd name="connsiteY950" fmla="*/ 2872684 h 5388809"/>
              <a:gd name="connsiteX951" fmla="*/ 569557 w 6515010"/>
              <a:gd name="connsiteY951" fmla="*/ 2891706 h 5388809"/>
              <a:gd name="connsiteX952" fmla="*/ 561259 w 6515010"/>
              <a:gd name="connsiteY952" fmla="*/ 2884998 h 5388809"/>
              <a:gd name="connsiteX953" fmla="*/ 496119 w 6515010"/>
              <a:gd name="connsiteY953" fmla="*/ 2863738 h 5388809"/>
              <a:gd name="connsiteX954" fmla="*/ 505650 w 6515010"/>
              <a:gd name="connsiteY954" fmla="*/ 2902868 h 5388809"/>
              <a:gd name="connsiteX955" fmla="*/ 500528 w 6515010"/>
              <a:gd name="connsiteY955" fmla="*/ 2909204 h 5388809"/>
              <a:gd name="connsiteX956" fmla="*/ 475633 w 6515010"/>
              <a:gd name="connsiteY956" fmla="*/ 2889079 h 5388809"/>
              <a:gd name="connsiteX957" fmla="*/ 357762 w 6515010"/>
              <a:gd name="connsiteY957" fmla="*/ 2856646 h 5388809"/>
              <a:gd name="connsiteX958" fmla="*/ 370220 w 6515010"/>
              <a:gd name="connsiteY958" fmla="*/ 2866717 h 5388809"/>
              <a:gd name="connsiteX959" fmla="*/ 354856 w 6515010"/>
              <a:gd name="connsiteY959" fmla="*/ 2885723 h 5388809"/>
              <a:gd name="connsiteX960" fmla="*/ 342398 w 6515010"/>
              <a:gd name="connsiteY960" fmla="*/ 2875652 h 5388809"/>
              <a:gd name="connsiteX961" fmla="*/ 228687 w 6515010"/>
              <a:gd name="connsiteY961" fmla="*/ 2846582 h 5388809"/>
              <a:gd name="connsiteX962" fmla="*/ 241145 w 6515010"/>
              <a:gd name="connsiteY962" fmla="*/ 2856653 h 5388809"/>
              <a:gd name="connsiteX963" fmla="*/ 225767 w 6515010"/>
              <a:gd name="connsiteY963" fmla="*/ 2875676 h 5388809"/>
              <a:gd name="connsiteX964" fmla="*/ 213310 w 6515010"/>
              <a:gd name="connsiteY964" fmla="*/ 2865605 h 5388809"/>
              <a:gd name="connsiteX965" fmla="*/ 559417 w 6515010"/>
              <a:gd name="connsiteY965" fmla="*/ 2836357 h 5388809"/>
              <a:gd name="connsiteX966" fmla="*/ 571853 w 6515010"/>
              <a:gd name="connsiteY966" fmla="*/ 2846410 h 5388809"/>
              <a:gd name="connsiteX967" fmla="*/ 556490 w 6515010"/>
              <a:gd name="connsiteY967" fmla="*/ 2865416 h 5388809"/>
              <a:gd name="connsiteX968" fmla="*/ 544053 w 6515010"/>
              <a:gd name="connsiteY968" fmla="*/ 2855362 h 5388809"/>
              <a:gd name="connsiteX969" fmla="*/ 699447 w 6515010"/>
              <a:gd name="connsiteY969" fmla="*/ 2781949 h 5388809"/>
              <a:gd name="connsiteX970" fmla="*/ 711884 w 6515010"/>
              <a:gd name="connsiteY970" fmla="*/ 2792002 h 5388809"/>
              <a:gd name="connsiteX971" fmla="*/ 696520 w 6515010"/>
              <a:gd name="connsiteY971" fmla="*/ 2811008 h 5388809"/>
              <a:gd name="connsiteX972" fmla="*/ 684083 w 6515010"/>
              <a:gd name="connsiteY972" fmla="*/ 2800954 h 5388809"/>
              <a:gd name="connsiteX973" fmla="*/ 330403 w 6515010"/>
              <a:gd name="connsiteY973" fmla="*/ 2771676 h 5388809"/>
              <a:gd name="connsiteX974" fmla="*/ 342861 w 6515010"/>
              <a:gd name="connsiteY974" fmla="*/ 2781748 h 5388809"/>
              <a:gd name="connsiteX975" fmla="*/ 325179 w 6515010"/>
              <a:gd name="connsiteY975" fmla="*/ 2846033 h 5388809"/>
              <a:gd name="connsiteX976" fmla="*/ 301516 w 6515010"/>
              <a:gd name="connsiteY976" fmla="*/ 2858331 h 5388809"/>
              <a:gd name="connsiteX977" fmla="*/ 296769 w 6515010"/>
              <a:gd name="connsiteY977" fmla="*/ 2838765 h 5388809"/>
              <a:gd name="connsiteX978" fmla="*/ 264184 w 6515010"/>
              <a:gd name="connsiteY978" fmla="*/ 2828152 h 5388809"/>
              <a:gd name="connsiteX979" fmla="*/ 815455 w 6515010"/>
              <a:gd name="connsiteY979" fmla="*/ 2765722 h 5388809"/>
              <a:gd name="connsiteX980" fmla="*/ 807766 w 6515010"/>
              <a:gd name="connsiteY980" fmla="*/ 2775234 h 5388809"/>
              <a:gd name="connsiteX981" fmla="*/ 832661 w 6515010"/>
              <a:gd name="connsiteY981" fmla="*/ 2795358 h 5388809"/>
              <a:gd name="connsiteX982" fmla="*/ 840349 w 6515010"/>
              <a:gd name="connsiteY982" fmla="*/ 2785847 h 5388809"/>
              <a:gd name="connsiteX983" fmla="*/ 646121 w 6515010"/>
              <a:gd name="connsiteY983" fmla="*/ 2754539 h 5388809"/>
              <a:gd name="connsiteX984" fmla="*/ 666877 w 6515010"/>
              <a:gd name="connsiteY984" fmla="*/ 2771319 h 5388809"/>
              <a:gd name="connsiteX985" fmla="*/ 651513 w 6515010"/>
              <a:gd name="connsiteY985" fmla="*/ 2790324 h 5388809"/>
              <a:gd name="connsiteX986" fmla="*/ 630757 w 6515010"/>
              <a:gd name="connsiteY986" fmla="*/ 2773545 h 5388809"/>
              <a:gd name="connsiteX987" fmla="*/ 378697 w 6515010"/>
              <a:gd name="connsiteY987" fmla="*/ 2737417 h 5388809"/>
              <a:gd name="connsiteX988" fmla="*/ 411891 w 6515010"/>
              <a:gd name="connsiteY988" fmla="*/ 2764250 h 5388809"/>
              <a:gd name="connsiteX989" fmla="*/ 391757 w 6515010"/>
              <a:gd name="connsiteY989" fmla="*/ 2763674 h 5388809"/>
              <a:gd name="connsiteX990" fmla="*/ 388852 w 6515010"/>
              <a:gd name="connsiteY990" fmla="*/ 2792751 h 5388809"/>
              <a:gd name="connsiteX991" fmla="*/ 376054 w 6515010"/>
              <a:gd name="connsiteY991" fmla="*/ 2808580 h 5388809"/>
              <a:gd name="connsiteX992" fmla="*/ 347983 w 6515010"/>
              <a:gd name="connsiteY992" fmla="*/ 2775412 h 5388809"/>
              <a:gd name="connsiteX993" fmla="*/ 421876 w 6515010"/>
              <a:gd name="connsiteY993" fmla="*/ 2709442 h 5388809"/>
              <a:gd name="connsiteX994" fmla="*/ 430174 w 6515010"/>
              <a:gd name="connsiteY994" fmla="*/ 2716151 h 5388809"/>
              <a:gd name="connsiteX995" fmla="*/ 407121 w 6515010"/>
              <a:gd name="connsiteY995" fmla="*/ 2744668 h 5388809"/>
              <a:gd name="connsiteX996" fmla="*/ 398823 w 6515010"/>
              <a:gd name="connsiteY996" fmla="*/ 2737960 h 5388809"/>
              <a:gd name="connsiteX997" fmla="*/ 1039269 w 6515010"/>
              <a:gd name="connsiteY997" fmla="*/ 2658592 h 5388809"/>
              <a:gd name="connsiteX998" fmla="*/ 1031594 w 6515010"/>
              <a:gd name="connsiteY998" fmla="*/ 2668086 h 5388809"/>
              <a:gd name="connsiteX999" fmla="*/ 1031242 w 6515010"/>
              <a:gd name="connsiteY999" fmla="*/ 2694004 h 5388809"/>
              <a:gd name="connsiteX1000" fmla="*/ 1011108 w 6515010"/>
              <a:gd name="connsiteY1000" fmla="*/ 2693428 h 5388809"/>
              <a:gd name="connsiteX1001" fmla="*/ 995744 w 6515010"/>
              <a:gd name="connsiteY1001" fmla="*/ 2712433 h 5388809"/>
              <a:gd name="connsiteX1002" fmla="*/ 1036003 w 6515010"/>
              <a:gd name="connsiteY1002" fmla="*/ 2713552 h 5388809"/>
              <a:gd name="connsiteX1003" fmla="*/ 1064164 w 6515010"/>
              <a:gd name="connsiteY1003" fmla="*/ 2678716 h 5388809"/>
              <a:gd name="connsiteX1004" fmla="*/ 658066 w 6515010"/>
              <a:gd name="connsiteY1004" fmla="*/ 2618850 h 5388809"/>
              <a:gd name="connsiteX1005" fmla="*/ 685610 w 6515010"/>
              <a:gd name="connsiteY1005" fmla="*/ 2629331 h 5388809"/>
              <a:gd name="connsiteX1006" fmla="*/ 654882 w 6515010"/>
              <a:gd name="connsiteY1006" fmla="*/ 2667343 h 5388809"/>
              <a:gd name="connsiteX1007" fmla="*/ 604006 w 6515010"/>
              <a:gd name="connsiteY1007" fmla="*/ 2704795 h 5388809"/>
              <a:gd name="connsiteX1008" fmla="*/ 608789 w 6515010"/>
              <a:gd name="connsiteY1008" fmla="*/ 2724361 h 5388809"/>
              <a:gd name="connsiteX1009" fmla="*/ 481805 w 6515010"/>
              <a:gd name="connsiteY1009" fmla="*/ 2805042 h 5388809"/>
              <a:gd name="connsiteX1010" fmla="*/ 456910 w 6515010"/>
              <a:gd name="connsiteY1010" fmla="*/ 2784917 h 5388809"/>
              <a:gd name="connsiteX1011" fmla="*/ 523150 w 6515010"/>
              <a:gd name="connsiteY1011" fmla="*/ 2728459 h 5388809"/>
              <a:gd name="connsiteX1012" fmla="*/ 485797 w 6515010"/>
              <a:gd name="connsiteY1012" fmla="*/ 2698263 h 5388809"/>
              <a:gd name="connsiteX1013" fmla="*/ 482892 w 6515010"/>
              <a:gd name="connsiteY1013" fmla="*/ 2727340 h 5388809"/>
              <a:gd name="connsiteX1014" fmla="*/ 467527 w 6515010"/>
              <a:gd name="connsiteY1014" fmla="*/ 2746346 h 5388809"/>
              <a:gd name="connsiteX1015" fmla="*/ 465401 w 6515010"/>
              <a:gd name="connsiteY1015" fmla="*/ 2655601 h 5388809"/>
              <a:gd name="connsiteX1016" fmla="*/ 501522 w 6515010"/>
              <a:gd name="connsiteY1016" fmla="*/ 2653373 h 5388809"/>
              <a:gd name="connsiteX1017" fmla="*/ 506283 w 6515010"/>
              <a:gd name="connsiteY1017" fmla="*/ 2672922 h 5388809"/>
              <a:gd name="connsiteX1018" fmla="*/ 518741 w 6515010"/>
              <a:gd name="connsiteY1018" fmla="*/ 2682993 h 5388809"/>
              <a:gd name="connsiteX1019" fmla="*/ 658066 w 6515010"/>
              <a:gd name="connsiteY1019" fmla="*/ 2618850 h 5388809"/>
              <a:gd name="connsiteX1020" fmla="*/ 1097820 w 6515010"/>
              <a:gd name="connsiteY1020" fmla="*/ 2611645 h 5388809"/>
              <a:gd name="connsiteX1021" fmla="*/ 1082456 w 6515010"/>
              <a:gd name="connsiteY1021" fmla="*/ 2630651 h 5388809"/>
              <a:gd name="connsiteX1022" fmla="*/ 1107350 w 6515010"/>
              <a:gd name="connsiteY1022" fmla="*/ 2650776 h 5388809"/>
              <a:gd name="connsiteX1023" fmla="*/ 1122715 w 6515010"/>
              <a:gd name="connsiteY1023" fmla="*/ 2631770 h 5388809"/>
              <a:gd name="connsiteX1024" fmla="*/ 721460 w 6515010"/>
              <a:gd name="connsiteY1024" fmla="*/ 2584984 h 5388809"/>
              <a:gd name="connsiteX1025" fmla="*/ 733896 w 6515010"/>
              <a:gd name="connsiteY1025" fmla="*/ 2595038 h 5388809"/>
              <a:gd name="connsiteX1026" fmla="*/ 718533 w 6515010"/>
              <a:gd name="connsiteY1026" fmla="*/ 2614044 h 5388809"/>
              <a:gd name="connsiteX1027" fmla="*/ 706096 w 6515010"/>
              <a:gd name="connsiteY1027" fmla="*/ 2603990 h 5388809"/>
              <a:gd name="connsiteX1028" fmla="*/ 598468 w 6515010"/>
              <a:gd name="connsiteY1028" fmla="*/ 2558886 h 5388809"/>
              <a:gd name="connsiteX1029" fmla="*/ 623363 w 6515010"/>
              <a:gd name="connsiteY1029" fmla="*/ 2579011 h 5388809"/>
              <a:gd name="connsiteX1030" fmla="*/ 600310 w 6515010"/>
              <a:gd name="connsiteY1030" fmla="*/ 2607528 h 5388809"/>
              <a:gd name="connsiteX1031" fmla="*/ 587873 w 6515010"/>
              <a:gd name="connsiteY1031" fmla="*/ 2597475 h 5388809"/>
              <a:gd name="connsiteX1032" fmla="*/ 598468 w 6515010"/>
              <a:gd name="connsiteY1032" fmla="*/ 2558886 h 5388809"/>
              <a:gd name="connsiteX1033" fmla="*/ 719605 w 6515010"/>
              <a:gd name="connsiteY1033" fmla="*/ 2536358 h 5388809"/>
              <a:gd name="connsiteX1034" fmla="*/ 732041 w 6515010"/>
              <a:gd name="connsiteY1034" fmla="*/ 2546412 h 5388809"/>
              <a:gd name="connsiteX1035" fmla="*/ 716677 w 6515010"/>
              <a:gd name="connsiteY1035" fmla="*/ 2565418 h 5388809"/>
              <a:gd name="connsiteX1036" fmla="*/ 704240 w 6515010"/>
              <a:gd name="connsiteY1036" fmla="*/ 2555365 h 5388809"/>
              <a:gd name="connsiteX1037" fmla="*/ 666888 w 6515010"/>
              <a:gd name="connsiteY1037" fmla="*/ 2525169 h 5388809"/>
              <a:gd name="connsiteX1038" fmla="*/ 679346 w 6515010"/>
              <a:gd name="connsiteY1038" fmla="*/ 2535241 h 5388809"/>
              <a:gd name="connsiteX1039" fmla="*/ 663982 w 6515010"/>
              <a:gd name="connsiteY1039" fmla="*/ 2554246 h 5388809"/>
              <a:gd name="connsiteX1040" fmla="*/ 676419 w 6515010"/>
              <a:gd name="connsiteY1040" fmla="*/ 2564300 h 5388809"/>
              <a:gd name="connsiteX1041" fmla="*/ 709002 w 6515010"/>
              <a:gd name="connsiteY1041" fmla="*/ 2574913 h 5388809"/>
              <a:gd name="connsiteX1042" fmla="*/ 660715 w 6515010"/>
              <a:gd name="connsiteY1042" fmla="*/ 2609206 h 5388809"/>
              <a:gd name="connsiteX1043" fmla="*/ 648258 w 6515010"/>
              <a:gd name="connsiteY1043" fmla="*/ 2599136 h 5388809"/>
              <a:gd name="connsiteX1044" fmla="*/ 636160 w 6515010"/>
              <a:gd name="connsiteY1044" fmla="*/ 2563181 h 5388809"/>
              <a:gd name="connsiteX1045" fmla="*/ 1000538 w 6515010"/>
              <a:gd name="connsiteY1045" fmla="*/ 2485850 h 5388809"/>
              <a:gd name="connsiteX1046" fmla="*/ 1042638 w 6515010"/>
              <a:gd name="connsiteY1046" fmla="*/ 2535611 h 5388809"/>
              <a:gd name="connsiteX1047" fmla="*/ 1027274 w 6515010"/>
              <a:gd name="connsiteY1047" fmla="*/ 2554616 h 5388809"/>
              <a:gd name="connsiteX1048" fmla="*/ 1022526 w 6515010"/>
              <a:gd name="connsiteY1048" fmla="*/ 2535052 h 5388809"/>
              <a:gd name="connsiteX1049" fmla="*/ 989942 w 6515010"/>
              <a:gd name="connsiteY1049" fmla="*/ 2524438 h 5388809"/>
              <a:gd name="connsiteX1050" fmla="*/ 977484 w 6515010"/>
              <a:gd name="connsiteY1050" fmla="*/ 2514367 h 5388809"/>
              <a:gd name="connsiteX1051" fmla="*/ 723052 w 6515010"/>
              <a:gd name="connsiteY1051" fmla="*/ 2468423 h 5388809"/>
              <a:gd name="connsiteX1052" fmla="*/ 745564 w 6515010"/>
              <a:gd name="connsiteY1052" fmla="*/ 2478765 h 5388809"/>
              <a:gd name="connsiteX1053" fmla="*/ 699472 w 6515010"/>
              <a:gd name="connsiteY1053" fmla="*/ 2535782 h 5388809"/>
              <a:gd name="connsiteX1054" fmla="*/ 674577 w 6515010"/>
              <a:gd name="connsiteY1054" fmla="*/ 2515658 h 5388809"/>
              <a:gd name="connsiteX1055" fmla="*/ 705305 w 6515010"/>
              <a:gd name="connsiteY1055" fmla="*/ 2477646 h 5388809"/>
              <a:gd name="connsiteX1056" fmla="*/ 723052 w 6515010"/>
              <a:gd name="connsiteY1056" fmla="*/ 2468423 h 5388809"/>
              <a:gd name="connsiteX1057" fmla="*/ 991007 w 6515010"/>
              <a:gd name="connsiteY1057" fmla="*/ 2446719 h 5388809"/>
              <a:gd name="connsiteX1058" fmla="*/ 1003465 w 6515010"/>
              <a:gd name="connsiteY1058" fmla="*/ 2456791 h 5388809"/>
              <a:gd name="connsiteX1059" fmla="*/ 980412 w 6515010"/>
              <a:gd name="connsiteY1059" fmla="*/ 2485308 h 5388809"/>
              <a:gd name="connsiteX1060" fmla="*/ 967954 w 6515010"/>
              <a:gd name="connsiteY1060" fmla="*/ 2475237 h 5388809"/>
              <a:gd name="connsiteX1061" fmla="*/ 1164839 w 6515010"/>
              <a:gd name="connsiteY1061" fmla="*/ 2435364 h 5388809"/>
              <a:gd name="connsiteX1062" fmla="*/ 1149475 w 6515010"/>
              <a:gd name="connsiteY1062" fmla="*/ 2454370 h 5388809"/>
              <a:gd name="connsiteX1063" fmla="*/ 1189734 w 6515010"/>
              <a:gd name="connsiteY1063" fmla="*/ 2455489 h 5388809"/>
              <a:gd name="connsiteX1064" fmla="*/ 824600 w 6515010"/>
              <a:gd name="connsiteY1064" fmla="*/ 2406476 h 5388809"/>
              <a:gd name="connsiteX1065" fmla="*/ 829347 w 6515010"/>
              <a:gd name="connsiteY1065" fmla="*/ 2426042 h 5388809"/>
              <a:gd name="connsiteX1066" fmla="*/ 861932 w 6515010"/>
              <a:gd name="connsiteY1066" fmla="*/ 2436655 h 5388809"/>
              <a:gd name="connsiteX1067" fmla="*/ 803403 w 6515010"/>
              <a:gd name="connsiteY1067" fmla="*/ 2483619 h 5388809"/>
              <a:gd name="connsiteX1068" fmla="*/ 827924 w 6515010"/>
              <a:gd name="connsiteY1068" fmla="*/ 2529644 h 5388809"/>
              <a:gd name="connsiteX1069" fmla="*/ 804884 w 6515010"/>
              <a:gd name="connsiteY1069" fmla="*/ 2558144 h 5388809"/>
              <a:gd name="connsiteX1070" fmla="*/ 764625 w 6515010"/>
              <a:gd name="connsiteY1070" fmla="*/ 2557026 h 5388809"/>
              <a:gd name="connsiteX1071" fmla="*/ 752188 w 6515010"/>
              <a:gd name="connsiteY1071" fmla="*/ 2546972 h 5388809"/>
              <a:gd name="connsiteX1072" fmla="*/ 742658 w 6515010"/>
              <a:gd name="connsiteY1072" fmla="*/ 2507841 h 5388809"/>
              <a:gd name="connsiteX1073" fmla="*/ 770458 w 6515010"/>
              <a:gd name="connsiteY1073" fmla="*/ 2498889 h 5388809"/>
              <a:gd name="connsiteX1074" fmla="*/ 785822 w 6515010"/>
              <a:gd name="connsiteY1074" fmla="*/ 2479883 h 5388809"/>
              <a:gd name="connsiteX1075" fmla="*/ 760928 w 6515010"/>
              <a:gd name="connsiteY1075" fmla="*/ 2459759 h 5388809"/>
              <a:gd name="connsiteX1076" fmla="*/ 773725 w 6515010"/>
              <a:gd name="connsiteY1076" fmla="*/ 2443929 h 5388809"/>
              <a:gd name="connsiteX1077" fmla="*/ 826442 w 6515010"/>
              <a:gd name="connsiteY1077" fmla="*/ 2455119 h 5388809"/>
              <a:gd name="connsiteX1078" fmla="*/ 834130 w 6515010"/>
              <a:gd name="connsiteY1078" fmla="*/ 2445608 h 5388809"/>
              <a:gd name="connsiteX1079" fmla="*/ 809235 w 6515010"/>
              <a:gd name="connsiteY1079" fmla="*/ 2425483 h 5388809"/>
              <a:gd name="connsiteX1080" fmla="*/ 1211306 w 6515010"/>
              <a:gd name="connsiteY1080" fmla="*/ 2352447 h 5388809"/>
              <a:gd name="connsiteX1081" fmla="*/ 1195928 w 6515010"/>
              <a:gd name="connsiteY1081" fmla="*/ 2371468 h 5388809"/>
              <a:gd name="connsiteX1082" fmla="*/ 1236201 w 6515010"/>
              <a:gd name="connsiteY1082" fmla="*/ 2372571 h 5388809"/>
              <a:gd name="connsiteX1083" fmla="*/ 994736 w 6515010"/>
              <a:gd name="connsiteY1083" fmla="*/ 2297855 h 5388809"/>
              <a:gd name="connsiteX1084" fmla="*/ 979372 w 6515010"/>
              <a:gd name="connsiteY1084" fmla="*/ 2316860 h 5388809"/>
              <a:gd name="connsiteX1085" fmla="*/ 991809 w 6515010"/>
              <a:gd name="connsiteY1085" fmla="*/ 2326914 h 5388809"/>
              <a:gd name="connsiteX1086" fmla="*/ 1007173 w 6515010"/>
              <a:gd name="connsiteY1086" fmla="*/ 2307909 h 5388809"/>
              <a:gd name="connsiteX1087" fmla="*/ 1175025 w 6515010"/>
              <a:gd name="connsiteY1087" fmla="*/ 2244566 h 5388809"/>
              <a:gd name="connsiteX1088" fmla="*/ 1139528 w 6515010"/>
              <a:gd name="connsiteY1088" fmla="*/ 2262995 h 5388809"/>
              <a:gd name="connsiteX1089" fmla="*/ 1128933 w 6515010"/>
              <a:gd name="connsiteY1089" fmla="*/ 2301584 h 5388809"/>
              <a:gd name="connsiteX1090" fmla="*/ 1141369 w 6515010"/>
              <a:gd name="connsiteY1090" fmla="*/ 2311637 h 5388809"/>
              <a:gd name="connsiteX1091" fmla="*/ 1173952 w 6515010"/>
              <a:gd name="connsiteY1091" fmla="*/ 2322250 h 5388809"/>
              <a:gd name="connsiteX1092" fmla="*/ 1199920 w 6515010"/>
              <a:gd name="connsiteY1092" fmla="*/ 2264690 h 5388809"/>
              <a:gd name="connsiteX1093" fmla="*/ 0 w 6515010"/>
              <a:gd name="connsiteY1093" fmla="*/ 0 h 5388809"/>
              <a:gd name="connsiteX1094" fmla="*/ 6395607 w 6515010"/>
              <a:gd name="connsiteY1094" fmla="*/ 0 h 5388809"/>
              <a:gd name="connsiteX1095" fmla="*/ 6445667 w 6515010"/>
              <a:gd name="connsiteY1095" fmla="*/ 68102 h 5388809"/>
              <a:gd name="connsiteX1096" fmla="*/ 5921829 w 6515010"/>
              <a:gd name="connsiteY1096" fmla="*/ 2002971 h 5388809"/>
              <a:gd name="connsiteX1097" fmla="*/ 5508171 w 6515010"/>
              <a:gd name="connsiteY1097" fmla="*/ 3091543 h 5388809"/>
              <a:gd name="connsiteX1098" fmla="*/ 4637314 w 6515010"/>
              <a:gd name="connsiteY1098" fmla="*/ 3940629 h 5388809"/>
              <a:gd name="connsiteX1099" fmla="*/ 3156857 w 6515010"/>
              <a:gd name="connsiteY1099" fmla="*/ 4441371 h 5388809"/>
              <a:gd name="connsiteX1100" fmla="*/ 2408039 w 6515010"/>
              <a:gd name="connsiteY1100" fmla="*/ 4700715 h 5388809"/>
              <a:gd name="connsiteX1101" fmla="*/ 2145447 w 6515010"/>
              <a:gd name="connsiteY1101" fmla="*/ 4791985 h 5388809"/>
              <a:gd name="connsiteX1102" fmla="*/ 2147500 w 6515010"/>
              <a:gd name="connsiteY1102" fmla="*/ 4789445 h 5388809"/>
              <a:gd name="connsiteX1103" fmla="*/ 2124988 w 6515010"/>
              <a:gd name="connsiteY1103" fmla="*/ 4779103 h 5388809"/>
              <a:gd name="connsiteX1104" fmla="*/ 2107241 w 6515010"/>
              <a:gd name="connsiteY1104" fmla="*/ 4788327 h 5388809"/>
              <a:gd name="connsiteX1105" fmla="*/ 2099552 w 6515010"/>
              <a:gd name="connsiteY1105" fmla="*/ 4797838 h 5388809"/>
              <a:gd name="connsiteX1106" fmla="*/ 2108079 w 6515010"/>
              <a:gd name="connsiteY1106" fmla="*/ 4804731 h 5388809"/>
              <a:gd name="connsiteX1107" fmla="*/ 2080689 w 6515010"/>
              <a:gd name="connsiteY1107" fmla="*/ 4814015 h 5388809"/>
              <a:gd name="connsiteX1108" fmla="*/ 2071730 w 6515010"/>
              <a:gd name="connsiteY1108" fmla="*/ 4806772 h 5388809"/>
              <a:gd name="connsiteX1109" fmla="*/ 2064041 w 6515010"/>
              <a:gd name="connsiteY1109" fmla="*/ 4816284 h 5388809"/>
              <a:gd name="connsiteX1110" fmla="*/ 2066982 w 6515010"/>
              <a:gd name="connsiteY1110" fmla="*/ 4818661 h 5388809"/>
              <a:gd name="connsiteX1111" fmla="*/ 1893536 w 6515010"/>
              <a:gd name="connsiteY1111" fmla="*/ 4877455 h 5388809"/>
              <a:gd name="connsiteX1112" fmla="*/ 1883766 w 6515010"/>
              <a:gd name="connsiteY1112" fmla="*/ 4869556 h 5388809"/>
              <a:gd name="connsiteX1113" fmla="*/ 1871283 w 6515010"/>
              <a:gd name="connsiteY1113" fmla="*/ 4884998 h 5388809"/>
              <a:gd name="connsiteX1114" fmla="*/ 1593396 w 6515010"/>
              <a:gd name="connsiteY1114" fmla="*/ 4979194 h 5388809"/>
              <a:gd name="connsiteX1115" fmla="*/ 1476485 w 6515010"/>
              <a:gd name="connsiteY1115" fmla="*/ 5016959 h 5388809"/>
              <a:gd name="connsiteX1116" fmla="*/ 1468174 w 6515010"/>
              <a:gd name="connsiteY1116" fmla="*/ 5010240 h 5388809"/>
              <a:gd name="connsiteX1117" fmla="*/ 1457885 w 6515010"/>
              <a:gd name="connsiteY1117" fmla="*/ 5022968 h 5388809"/>
              <a:gd name="connsiteX1118" fmla="*/ 1453350 w 6515010"/>
              <a:gd name="connsiteY1118" fmla="*/ 5024433 h 5388809"/>
              <a:gd name="connsiteX1119" fmla="*/ 1442940 w 6515010"/>
              <a:gd name="connsiteY1119" fmla="*/ 5016017 h 5388809"/>
              <a:gd name="connsiteX1120" fmla="*/ 1450615 w 6515010"/>
              <a:gd name="connsiteY1120" fmla="*/ 5006522 h 5388809"/>
              <a:gd name="connsiteX1121" fmla="*/ 1554525 w 6515010"/>
              <a:gd name="connsiteY1121" fmla="*/ 4954342 h 5388809"/>
              <a:gd name="connsiteX1122" fmla="*/ 1562214 w 6515010"/>
              <a:gd name="connsiteY1122" fmla="*/ 4944830 h 5388809"/>
              <a:gd name="connsiteX1123" fmla="*/ 1565141 w 6515010"/>
              <a:gd name="connsiteY1123" fmla="*/ 4915771 h 5388809"/>
              <a:gd name="connsiteX1124" fmla="*/ 1692714 w 6515010"/>
              <a:gd name="connsiteY1124" fmla="*/ 4851292 h 5388809"/>
              <a:gd name="connsiteX1125" fmla="*/ 1718681 w 6515010"/>
              <a:gd name="connsiteY1125" fmla="*/ 4793731 h 5388809"/>
              <a:gd name="connsiteX1126" fmla="*/ 1842737 w 6515010"/>
              <a:gd name="connsiteY1126" fmla="*/ 4742111 h 5388809"/>
              <a:gd name="connsiteX1127" fmla="*/ 1852268 w 6515010"/>
              <a:gd name="connsiteY1127" fmla="*/ 4781241 h 5388809"/>
              <a:gd name="connsiteX1128" fmla="*/ 1844579 w 6515010"/>
              <a:gd name="connsiteY1128" fmla="*/ 4790753 h 5388809"/>
              <a:gd name="connsiteX1129" fmla="*/ 1748336 w 6515010"/>
              <a:gd name="connsiteY1129" fmla="*/ 4833405 h 5388809"/>
              <a:gd name="connsiteX1130" fmla="*/ 1773231 w 6515010"/>
              <a:gd name="connsiteY1130" fmla="*/ 4853529 h 5388809"/>
              <a:gd name="connsiteX1131" fmla="*/ 2027165 w 6515010"/>
              <a:gd name="connsiteY1131" fmla="*/ 4692167 h 5388809"/>
              <a:gd name="connsiteX1132" fmla="*/ 2039622 w 6515010"/>
              <a:gd name="connsiteY1132" fmla="*/ 4702238 h 5388809"/>
              <a:gd name="connsiteX1133" fmla="*/ 2024259 w 6515010"/>
              <a:gd name="connsiteY1133" fmla="*/ 4721245 h 5388809"/>
              <a:gd name="connsiteX1134" fmla="*/ 2044993 w 6515010"/>
              <a:gd name="connsiteY1134" fmla="*/ 4738007 h 5388809"/>
              <a:gd name="connsiteX1135" fmla="*/ 2052668 w 6515010"/>
              <a:gd name="connsiteY1135" fmla="*/ 4728512 h 5388809"/>
              <a:gd name="connsiteX1136" fmla="*/ 2075098 w 6515010"/>
              <a:gd name="connsiteY1136" fmla="*/ 4683791 h 5388809"/>
              <a:gd name="connsiteX1137" fmla="*/ 2098762 w 6515010"/>
              <a:gd name="connsiteY1137" fmla="*/ 4671493 h 5388809"/>
              <a:gd name="connsiteX1138" fmla="*/ 2103273 w 6515010"/>
              <a:gd name="connsiteY1138" fmla="*/ 4648938 h 5388809"/>
              <a:gd name="connsiteX1139" fmla="*/ 2170123 w 6515010"/>
              <a:gd name="connsiteY1139" fmla="*/ 4608700 h 5388809"/>
              <a:gd name="connsiteX1140" fmla="*/ 2172405 w 6515010"/>
              <a:gd name="connsiteY1140" fmla="*/ 4563420 h 5388809"/>
              <a:gd name="connsiteX1141" fmla="*/ 2180094 w 6515010"/>
              <a:gd name="connsiteY1141" fmla="*/ 4553909 h 5388809"/>
              <a:gd name="connsiteX1142" fmla="*/ 2300000 w 6515010"/>
              <a:gd name="connsiteY1142" fmla="*/ 4498959 h 5388809"/>
              <a:gd name="connsiteX1143" fmla="*/ 2307687 w 6515010"/>
              <a:gd name="connsiteY1143" fmla="*/ 4489448 h 5388809"/>
              <a:gd name="connsiteX1144" fmla="*/ 2333633 w 6515010"/>
              <a:gd name="connsiteY1144" fmla="*/ 4431871 h 5388809"/>
              <a:gd name="connsiteX1145" fmla="*/ 2308738 w 6515010"/>
              <a:gd name="connsiteY1145" fmla="*/ 4411746 h 5388809"/>
              <a:gd name="connsiteX1146" fmla="*/ 2293374 w 6515010"/>
              <a:gd name="connsiteY1146" fmla="*/ 4430752 h 5388809"/>
              <a:gd name="connsiteX1147" fmla="*/ 2231309 w 6515010"/>
              <a:gd name="connsiteY1147" fmla="*/ 4490557 h 5388809"/>
              <a:gd name="connsiteX1148" fmla="*/ 2218872 w 6515010"/>
              <a:gd name="connsiteY1148" fmla="*/ 4480503 h 5388809"/>
              <a:gd name="connsiteX1149" fmla="*/ 2226547 w 6515010"/>
              <a:gd name="connsiteY1149" fmla="*/ 4471008 h 5388809"/>
              <a:gd name="connsiteX1150" fmla="*/ 2395464 w 6515010"/>
              <a:gd name="connsiteY1150" fmla="*/ 4329947 h 5388809"/>
              <a:gd name="connsiteX1151" fmla="*/ 2382382 w 6515010"/>
              <a:gd name="connsiteY1151" fmla="*/ 4303673 h 5388809"/>
              <a:gd name="connsiteX1152" fmla="*/ 2342124 w 6515010"/>
              <a:gd name="connsiteY1152" fmla="*/ 4302554 h 5388809"/>
              <a:gd name="connsiteX1153" fmla="*/ 2334449 w 6515010"/>
              <a:gd name="connsiteY1153" fmla="*/ 4312049 h 5388809"/>
              <a:gd name="connsiteX1154" fmla="*/ 2331543 w 6515010"/>
              <a:gd name="connsiteY1154" fmla="*/ 4341126 h 5388809"/>
              <a:gd name="connsiteX1155" fmla="*/ 2306648 w 6515010"/>
              <a:gd name="connsiteY1155" fmla="*/ 4321001 h 5388809"/>
              <a:gd name="connsiteX1156" fmla="*/ 2303367 w 6515010"/>
              <a:gd name="connsiteY1156" fmla="*/ 4375978 h 5388809"/>
              <a:gd name="connsiteX1157" fmla="*/ 2255434 w 6515010"/>
              <a:gd name="connsiteY1157" fmla="*/ 4384354 h 5388809"/>
              <a:gd name="connsiteX1158" fmla="*/ 2252506 w 6515010"/>
              <a:gd name="connsiteY1158" fmla="*/ 4413414 h 5388809"/>
              <a:gd name="connsiteX1159" fmla="*/ 2130305 w 6515010"/>
              <a:gd name="connsiteY1159" fmla="*/ 4513660 h 5388809"/>
              <a:gd name="connsiteX1160" fmla="*/ 2117868 w 6515010"/>
              <a:gd name="connsiteY1160" fmla="*/ 4503606 h 5388809"/>
              <a:gd name="connsiteX1161" fmla="*/ 1896857 w 6515010"/>
              <a:gd name="connsiteY1161" fmla="*/ 4649681 h 5388809"/>
              <a:gd name="connsiteX1162" fmla="*/ 1889169 w 6515010"/>
              <a:gd name="connsiteY1162" fmla="*/ 4659192 h 5388809"/>
              <a:gd name="connsiteX1163" fmla="*/ 1934210 w 6515010"/>
              <a:gd name="connsiteY1163" fmla="*/ 4679876 h 5388809"/>
              <a:gd name="connsiteX1164" fmla="*/ 1959105 w 6515010"/>
              <a:gd name="connsiteY1164" fmla="*/ 4700001 h 5388809"/>
              <a:gd name="connsiteX1165" fmla="*/ 1906036 w 6515010"/>
              <a:gd name="connsiteY1165" fmla="*/ 4714729 h 5388809"/>
              <a:gd name="connsiteX1166" fmla="*/ 1869043 w 6515010"/>
              <a:gd name="connsiteY1166" fmla="*/ 4658650 h 5388809"/>
              <a:gd name="connsiteX1167" fmla="*/ 1861367 w 6515010"/>
              <a:gd name="connsiteY1167" fmla="*/ 4668145 h 5388809"/>
              <a:gd name="connsiteX1168" fmla="*/ 1856585 w 6515010"/>
              <a:gd name="connsiteY1168" fmla="*/ 4648578 h 5388809"/>
              <a:gd name="connsiteX1169" fmla="*/ 1823054 w 6515010"/>
              <a:gd name="connsiteY1169" fmla="*/ 4647647 h 5388809"/>
              <a:gd name="connsiteX1170" fmla="*/ 1843788 w 6515010"/>
              <a:gd name="connsiteY1170" fmla="*/ 4664408 h 5388809"/>
              <a:gd name="connsiteX1171" fmla="*/ 1820748 w 6515010"/>
              <a:gd name="connsiteY1171" fmla="*/ 4692909 h 5388809"/>
              <a:gd name="connsiteX1172" fmla="*/ 1800014 w 6515010"/>
              <a:gd name="connsiteY1172" fmla="*/ 4676148 h 5388809"/>
              <a:gd name="connsiteX1173" fmla="*/ 1792948 w 6515010"/>
              <a:gd name="connsiteY1173" fmla="*/ 4701861 h 5388809"/>
              <a:gd name="connsiteX1174" fmla="*/ 1611573 w 6515010"/>
              <a:gd name="connsiteY1174" fmla="*/ 4832852 h 5388809"/>
              <a:gd name="connsiteX1175" fmla="*/ 1600992 w 6515010"/>
              <a:gd name="connsiteY1175" fmla="*/ 4871423 h 5388809"/>
              <a:gd name="connsiteX1176" fmla="*/ 1337528 w 6515010"/>
              <a:gd name="connsiteY1176" fmla="*/ 4993654 h 5388809"/>
              <a:gd name="connsiteX1177" fmla="*/ 1320308 w 6515010"/>
              <a:gd name="connsiteY1177" fmla="*/ 4964035 h 5388809"/>
              <a:gd name="connsiteX1178" fmla="*/ 1312634 w 6515010"/>
              <a:gd name="connsiteY1178" fmla="*/ 4973530 h 5388809"/>
              <a:gd name="connsiteX1179" fmla="*/ 1309705 w 6515010"/>
              <a:gd name="connsiteY1179" fmla="*/ 5002590 h 5388809"/>
              <a:gd name="connsiteX1180" fmla="*/ 1261134 w 6515010"/>
              <a:gd name="connsiteY1180" fmla="*/ 4994780 h 5388809"/>
              <a:gd name="connsiteX1181" fmla="*/ 1276512 w 6515010"/>
              <a:gd name="connsiteY1181" fmla="*/ 4975757 h 5388809"/>
              <a:gd name="connsiteX1182" fmla="*/ 1431906 w 6515010"/>
              <a:gd name="connsiteY1182" fmla="*/ 4902343 h 5388809"/>
              <a:gd name="connsiteX1183" fmla="*/ 1434834 w 6515010"/>
              <a:gd name="connsiteY1183" fmla="*/ 4873284 h 5388809"/>
              <a:gd name="connsiteX1184" fmla="*/ 1487530 w 6515010"/>
              <a:gd name="connsiteY1184" fmla="*/ 4884456 h 5388809"/>
              <a:gd name="connsiteX1185" fmla="*/ 1498133 w 6515010"/>
              <a:gd name="connsiteY1185" fmla="*/ 4845902 h 5388809"/>
              <a:gd name="connsiteX1186" fmla="*/ 1579002 w 6515010"/>
              <a:gd name="connsiteY1186" fmla="*/ 4822221 h 5388809"/>
              <a:gd name="connsiteX1187" fmla="*/ 1581930 w 6515010"/>
              <a:gd name="connsiteY1187" fmla="*/ 4793163 h 5388809"/>
              <a:gd name="connsiteX1188" fmla="*/ 1589606 w 6515010"/>
              <a:gd name="connsiteY1188" fmla="*/ 4783668 h 5388809"/>
              <a:gd name="connsiteX1189" fmla="*/ 1629865 w 6515010"/>
              <a:gd name="connsiteY1189" fmla="*/ 4784786 h 5388809"/>
              <a:gd name="connsiteX1190" fmla="*/ 1625095 w 6515010"/>
              <a:gd name="connsiteY1190" fmla="*/ 4765204 h 5388809"/>
              <a:gd name="connsiteX1191" fmla="*/ 1733774 w 6515010"/>
              <a:gd name="connsiteY1191" fmla="*/ 4732605 h 5388809"/>
              <a:gd name="connsiteX1192" fmla="*/ 1708879 w 6515010"/>
              <a:gd name="connsiteY1192" fmla="*/ 4712481 h 5388809"/>
              <a:gd name="connsiteX1193" fmla="*/ 1724243 w 6515010"/>
              <a:gd name="connsiteY1193" fmla="*/ 4693475 h 5388809"/>
              <a:gd name="connsiteX1194" fmla="*/ 1741463 w 6515010"/>
              <a:gd name="connsiteY1194" fmla="*/ 4723094 h 5388809"/>
              <a:gd name="connsiteX1195" fmla="*/ 1752066 w 6515010"/>
              <a:gd name="connsiteY1195" fmla="*/ 4684540 h 5388809"/>
              <a:gd name="connsiteX1196" fmla="*/ 1858903 w 6515010"/>
              <a:gd name="connsiteY1196" fmla="*/ 4603300 h 5388809"/>
              <a:gd name="connsiteX1197" fmla="*/ 1871962 w 6515010"/>
              <a:gd name="connsiteY1197" fmla="*/ 4629556 h 5388809"/>
              <a:gd name="connsiteX1198" fmla="*/ 1884421 w 6515010"/>
              <a:gd name="connsiteY1198" fmla="*/ 4639627 h 5388809"/>
              <a:gd name="connsiteX1199" fmla="*/ 1907460 w 6515010"/>
              <a:gd name="connsiteY1199" fmla="*/ 4611127 h 5388809"/>
              <a:gd name="connsiteX1200" fmla="*/ 1895002 w 6515010"/>
              <a:gd name="connsiteY1200" fmla="*/ 4601056 h 5388809"/>
              <a:gd name="connsiteX1201" fmla="*/ 1892537 w 6515010"/>
              <a:gd name="connsiteY1201" fmla="*/ 4536211 h 5388809"/>
              <a:gd name="connsiteX1202" fmla="*/ 1900227 w 6515010"/>
              <a:gd name="connsiteY1202" fmla="*/ 4526699 h 5388809"/>
              <a:gd name="connsiteX1203" fmla="*/ 1912684 w 6515010"/>
              <a:gd name="connsiteY1203" fmla="*/ 4536771 h 5388809"/>
              <a:gd name="connsiteX1204" fmla="*/ 1925730 w 6515010"/>
              <a:gd name="connsiteY1204" fmla="*/ 4563044 h 5388809"/>
              <a:gd name="connsiteX1205" fmla="*/ 1997078 w 6515010"/>
              <a:gd name="connsiteY1205" fmla="*/ 4500267 h 5388809"/>
              <a:gd name="connsiteX1206" fmla="*/ 2014298 w 6515010"/>
              <a:gd name="connsiteY1206" fmla="*/ 4529886 h 5388809"/>
              <a:gd name="connsiteX1207" fmla="*/ 2026734 w 6515010"/>
              <a:gd name="connsiteY1207" fmla="*/ 4539940 h 5388809"/>
              <a:gd name="connsiteX1208" fmla="*/ 2042098 w 6515010"/>
              <a:gd name="connsiteY1208" fmla="*/ 4520934 h 5388809"/>
              <a:gd name="connsiteX1209" fmla="*/ 2017203 w 6515010"/>
              <a:gd name="connsiteY1209" fmla="*/ 4500809 h 5388809"/>
              <a:gd name="connsiteX1210" fmla="*/ 2040256 w 6515010"/>
              <a:gd name="connsiteY1210" fmla="*/ 4472292 h 5388809"/>
              <a:gd name="connsiteX1211" fmla="*/ 2057462 w 6515010"/>
              <a:gd name="connsiteY1211" fmla="*/ 4501927 h 5388809"/>
              <a:gd name="connsiteX1212" fmla="*/ 2072826 w 6515010"/>
              <a:gd name="connsiteY1212" fmla="*/ 4482922 h 5388809"/>
              <a:gd name="connsiteX1213" fmla="*/ 2047932 w 6515010"/>
              <a:gd name="connsiteY1213" fmla="*/ 4462797 h 5388809"/>
              <a:gd name="connsiteX1214" fmla="*/ 2199810 w 6515010"/>
              <a:gd name="connsiteY1214" fmla="*/ 4402241 h 5388809"/>
              <a:gd name="connsiteX1215" fmla="*/ 2174916 w 6515010"/>
              <a:gd name="connsiteY1215" fmla="*/ 4382116 h 5388809"/>
              <a:gd name="connsiteX1216" fmla="*/ 2205644 w 6515010"/>
              <a:gd name="connsiteY1216" fmla="*/ 4344104 h 5388809"/>
              <a:gd name="connsiteX1217" fmla="*/ 2258340 w 6515010"/>
              <a:gd name="connsiteY1217" fmla="*/ 4355277 h 5388809"/>
              <a:gd name="connsiteX1218" fmla="*/ 2271136 w 6515010"/>
              <a:gd name="connsiteY1218" fmla="*/ 4339448 h 5388809"/>
              <a:gd name="connsiteX1219" fmla="*/ 2253578 w 6515010"/>
              <a:gd name="connsiteY1219" fmla="*/ 4335729 h 5388809"/>
              <a:gd name="connsiteX1220" fmla="*/ 2208911 w 6515010"/>
              <a:gd name="connsiteY1220" fmla="*/ 4289144 h 5388809"/>
              <a:gd name="connsiteX1221" fmla="*/ 2351237 w 6515010"/>
              <a:gd name="connsiteY1221" fmla="*/ 4189440 h 5388809"/>
              <a:gd name="connsiteX1222" fmla="*/ 2341707 w 6515010"/>
              <a:gd name="connsiteY1222" fmla="*/ 4150310 h 5388809"/>
              <a:gd name="connsiteX1223" fmla="*/ 2285732 w 6515010"/>
              <a:gd name="connsiteY1223" fmla="*/ 4194114 h 5388809"/>
              <a:gd name="connsiteX1224" fmla="*/ 2256067 w 6515010"/>
              <a:gd name="connsiteY1224" fmla="*/ 4154407 h 5388809"/>
              <a:gd name="connsiteX1225" fmla="*/ 2271431 w 6515010"/>
              <a:gd name="connsiteY1225" fmla="*/ 4135402 h 5388809"/>
              <a:gd name="connsiteX1226" fmla="*/ 2319740 w 6515010"/>
              <a:gd name="connsiteY1226" fmla="*/ 4101125 h 5388809"/>
              <a:gd name="connsiteX1227" fmla="*/ 2357071 w 6515010"/>
              <a:gd name="connsiteY1227" fmla="*/ 4131304 h 5388809"/>
              <a:gd name="connsiteX1228" fmla="*/ 2374276 w 6515010"/>
              <a:gd name="connsiteY1228" fmla="*/ 4160940 h 5388809"/>
              <a:gd name="connsiteX1229" fmla="*/ 2381965 w 6515010"/>
              <a:gd name="connsiteY1229" fmla="*/ 4151429 h 5388809"/>
              <a:gd name="connsiteX1230" fmla="*/ 2518106 w 6515010"/>
              <a:gd name="connsiteY1230" fmla="*/ 4135778 h 5388809"/>
              <a:gd name="connsiteX1231" fmla="*/ 2506009 w 6515010"/>
              <a:gd name="connsiteY1231" fmla="*/ 4099824 h 5388809"/>
              <a:gd name="connsiteX1232" fmla="*/ 2493572 w 6515010"/>
              <a:gd name="connsiteY1232" fmla="*/ 4089770 h 5388809"/>
              <a:gd name="connsiteX1233" fmla="*/ 2473087 w 6515010"/>
              <a:gd name="connsiteY1233" fmla="*/ 4115112 h 5388809"/>
              <a:gd name="connsiteX1234" fmla="*/ 2460628 w 6515010"/>
              <a:gd name="connsiteY1234" fmla="*/ 4105040 h 5388809"/>
              <a:gd name="connsiteX1235" fmla="*/ 2519531 w 6515010"/>
              <a:gd name="connsiteY1235" fmla="*/ 4032176 h 5388809"/>
              <a:gd name="connsiteX1236" fmla="*/ 2494636 w 6515010"/>
              <a:gd name="connsiteY1236" fmla="*/ 4012051 h 5388809"/>
              <a:gd name="connsiteX1237" fmla="*/ 2451097 w 6515010"/>
              <a:gd name="connsiteY1237" fmla="*/ 4065910 h 5388809"/>
              <a:gd name="connsiteX1238" fmla="*/ 2426203 w 6515010"/>
              <a:gd name="connsiteY1238" fmla="*/ 4045786 h 5388809"/>
              <a:gd name="connsiteX1239" fmla="*/ 2434252 w 6515010"/>
              <a:gd name="connsiteY1239" fmla="*/ 4010391 h 5388809"/>
              <a:gd name="connsiteX1240" fmla="*/ 2500470 w 6515010"/>
              <a:gd name="connsiteY1240" fmla="*/ 3953914 h 5388809"/>
              <a:gd name="connsiteX1241" fmla="*/ 2475575 w 6515010"/>
              <a:gd name="connsiteY1241" fmla="*/ 3933791 h 5388809"/>
              <a:gd name="connsiteX1242" fmla="*/ 2238238 w 6515010"/>
              <a:gd name="connsiteY1242" fmla="*/ 4108569 h 5388809"/>
              <a:gd name="connsiteX1243" fmla="*/ 2225802 w 6515010"/>
              <a:gd name="connsiteY1243" fmla="*/ 4098515 h 5388809"/>
              <a:gd name="connsiteX1244" fmla="*/ 2230923 w 6515010"/>
              <a:gd name="connsiteY1244" fmla="*/ 4092180 h 5388809"/>
              <a:gd name="connsiteX1245" fmla="*/ 2274089 w 6515010"/>
              <a:gd name="connsiteY1245" fmla="*/ 4064221 h 5388809"/>
              <a:gd name="connsiteX1246" fmla="*/ 2293804 w 6515010"/>
              <a:gd name="connsiteY1246" fmla="*/ 3912553 h 5388809"/>
              <a:gd name="connsiteX1247" fmla="*/ 2268910 w 6515010"/>
              <a:gd name="connsiteY1247" fmla="*/ 3892429 h 5388809"/>
              <a:gd name="connsiteX1248" fmla="*/ 2180342 w 6515010"/>
              <a:gd name="connsiteY1248" fmla="*/ 3925587 h 5388809"/>
              <a:gd name="connsiteX1249" fmla="*/ 2164979 w 6515010"/>
              <a:gd name="connsiteY1249" fmla="*/ 3944592 h 5388809"/>
              <a:gd name="connsiteX1250" fmla="*/ 2162073 w 6515010"/>
              <a:gd name="connsiteY1250" fmla="*/ 3973669 h 5388809"/>
              <a:gd name="connsiteX1251" fmla="*/ 2134250 w 6515010"/>
              <a:gd name="connsiteY1251" fmla="*/ 3982604 h 5388809"/>
              <a:gd name="connsiteX1252" fmla="*/ 1859583 w 6515010"/>
              <a:gd name="connsiteY1252" fmla="*/ 4127205 h 5388809"/>
              <a:gd name="connsiteX1253" fmla="*/ 1541598 w 6515010"/>
              <a:gd name="connsiteY1253" fmla="*/ 4358252 h 5388809"/>
              <a:gd name="connsiteX1254" fmla="*/ 1539972 w 6515010"/>
              <a:gd name="connsiteY1254" fmla="*/ 4359204 h 5388809"/>
              <a:gd name="connsiteX1255" fmla="*/ 1549864 w 6515010"/>
              <a:gd name="connsiteY1255" fmla="*/ 4337253 h 5388809"/>
              <a:gd name="connsiteX1256" fmla="*/ 1524969 w 6515010"/>
              <a:gd name="connsiteY1256" fmla="*/ 4317128 h 5388809"/>
              <a:gd name="connsiteX1257" fmla="*/ 1509605 w 6515010"/>
              <a:gd name="connsiteY1257" fmla="*/ 4336134 h 5388809"/>
              <a:gd name="connsiteX1258" fmla="*/ 1447538 w 6515010"/>
              <a:gd name="connsiteY1258" fmla="*/ 4395938 h 5388809"/>
              <a:gd name="connsiteX1259" fmla="*/ 1435101 w 6515010"/>
              <a:gd name="connsiteY1259" fmla="*/ 4385885 h 5388809"/>
              <a:gd name="connsiteX1260" fmla="*/ 1442777 w 6515010"/>
              <a:gd name="connsiteY1260" fmla="*/ 4376389 h 5388809"/>
              <a:gd name="connsiteX1261" fmla="*/ 1611694 w 6515010"/>
              <a:gd name="connsiteY1261" fmla="*/ 4235329 h 5388809"/>
              <a:gd name="connsiteX1262" fmla="*/ 1598612 w 6515010"/>
              <a:gd name="connsiteY1262" fmla="*/ 4209055 h 5388809"/>
              <a:gd name="connsiteX1263" fmla="*/ 1558353 w 6515010"/>
              <a:gd name="connsiteY1263" fmla="*/ 4207936 h 5388809"/>
              <a:gd name="connsiteX1264" fmla="*/ 1550679 w 6515010"/>
              <a:gd name="connsiteY1264" fmla="*/ 4217431 h 5388809"/>
              <a:gd name="connsiteX1265" fmla="*/ 1547772 w 6515010"/>
              <a:gd name="connsiteY1265" fmla="*/ 4246507 h 5388809"/>
              <a:gd name="connsiteX1266" fmla="*/ 1522878 w 6515010"/>
              <a:gd name="connsiteY1266" fmla="*/ 4226383 h 5388809"/>
              <a:gd name="connsiteX1267" fmla="*/ 1519598 w 6515010"/>
              <a:gd name="connsiteY1267" fmla="*/ 4281360 h 5388809"/>
              <a:gd name="connsiteX1268" fmla="*/ 1471664 w 6515010"/>
              <a:gd name="connsiteY1268" fmla="*/ 4289737 h 5388809"/>
              <a:gd name="connsiteX1269" fmla="*/ 1468737 w 6515010"/>
              <a:gd name="connsiteY1269" fmla="*/ 4318796 h 5388809"/>
              <a:gd name="connsiteX1270" fmla="*/ 1346535 w 6515010"/>
              <a:gd name="connsiteY1270" fmla="*/ 4419042 h 5388809"/>
              <a:gd name="connsiteX1271" fmla="*/ 1334098 w 6515010"/>
              <a:gd name="connsiteY1271" fmla="*/ 4408988 h 5388809"/>
              <a:gd name="connsiteX1272" fmla="*/ 1113087 w 6515010"/>
              <a:gd name="connsiteY1272" fmla="*/ 4555063 h 5388809"/>
              <a:gd name="connsiteX1273" fmla="*/ 1105398 w 6515010"/>
              <a:gd name="connsiteY1273" fmla="*/ 4564574 h 5388809"/>
              <a:gd name="connsiteX1274" fmla="*/ 1122882 w 6515010"/>
              <a:gd name="connsiteY1274" fmla="*/ 4574783 h 5388809"/>
              <a:gd name="connsiteX1275" fmla="*/ 1136741 w 6515010"/>
              <a:gd name="connsiteY1275" fmla="*/ 4580051 h 5388809"/>
              <a:gd name="connsiteX1276" fmla="*/ 1106423 w 6515010"/>
              <a:gd name="connsiteY1276" fmla="*/ 4596094 h 5388809"/>
              <a:gd name="connsiteX1277" fmla="*/ 1085273 w 6515010"/>
              <a:gd name="connsiteY1277" fmla="*/ 4564032 h 5388809"/>
              <a:gd name="connsiteX1278" fmla="*/ 1077598 w 6515010"/>
              <a:gd name="connsiteY1278" fmla="*/ 4573526 h 5388809"/>
              <a:gd name="connsiteX1279" fmla="*/ 1072815 w 6515010"/>
              <a:gd name="connsiteY1279" fmla="*/ 4553960 h 5388809"/>
              <a:gd name="connsiteX1280" fmla="*/ 1039283 w 6515010"/>
              <a:gd name="connsiteY1280" fmla="*/ 4553029 h 5388809"/>
              <a:gd name="connsiteX1281" fmla="*/ 1060018 w 6515010"/>
              <a:gd name="connsiteY1281" fmla="*/ 4569791 h 5388809"/>
              <a:gd name="connsiteX1282" fmla="*/ 1036979 w 6515010"/>
              <a:gd name="connsiteY1282" fmla="*/ 4598291 h 5388809"/>
              <a:gd name="connsiteX1283" fmla="*/ 1016243 w 6515010"/>
              <a:gd name="connsiteY1283" fmla="*/ 4581529 h 5388809"/>
              <a:gd name="connsiteX1284" fmla="*/ 1009178 w 6515010"/>
              <a:gd name="connsiteY1284" fmla="*/ 4607244 h 5388809"/>
              <a:gd name="connsiteX1285" fmla="*/ 827803 w 6515010"/>
              <a:gd name="connsiteY1285" fmla="*/ 4738234 h 5388809"/>
              <a:gd name="connsiteX1286" fmla="*/ 824879 w 6515010"/>
              <a:gd name="connsiteY1286" fmla="*/ 4744727 h 5388809"/>
              <a:gd name="connsiteX1287" fmla="*/ 603507 w 6515010"/>
              <a:gd name="connsiteY1287" fmla="*/ 4859652 h 5388809"/>
              <a:gd name="connsiteX1288" fmla="*/ 547394 w 6515010"/>
              <a:gd name="connsiteY1288" fmla="*/ 4888091 h 5388809"/>
              <a:gd name="connsiteX1289" fmla="*/ 536538 w 6515010"/>
              <a:gd name="connsiteY1289" fmla="*/ 4869417 h 5388809"/>
              <a:gd name="connsiteX1290" fmla="*/ 528863 w 6515010"/>
              <a:gd name="connsiteY1290" fmla="*/ 4878912 h 5388809"/>
              <a:gd name="connsiteX1291" fmla="*/ 526892 w 6515010"/>
              <a:gd name="connsiteY1291" fmla="*/ 4898482 h 5388809"/>
              <a:gd name="connsiteX1292" fmla="*/ 512446 w 6515010"/>
              <a:gd name="connsiteY1292" fmla="*/ 4905803 h 5388809"/>
              <a:gd name="connsiteX1293" fmla="*/ 477365 w 6515010"/>
              <a:gd name="connsiteY1293" fmla="*/ 4900161 h 5388809"/>
              <a:gd name="connsiteX1294" fmla="*/ 492743 w 6515010"/>
              <a:gd name="connsiteY1294" fmla="*/ 4881139 h 5388809"/>
              <a:gd name="connsiteX1295" fmla="*/ 648136 w 6515010"/>
              <a:gd name="connsiteY1295" fmla="*/ 4807726 h 5388809"/>
              <a:gd name="connsiteX1296" fmla="*/ 651064 w 6515010"/>
              <a:gd name="connsiteY1296" fmla="*/ 4778666 h 5388809"/>
              <a:gd name="connsiteX1297" fmla="*/ 703759 w 6515010"/>
              <a:gd name="connsiteY1297" fmla="*/ 4789838 h 5388809"/>
              <a:gd name="connsiteX1298" fmla="*/ 714362 w 6515010"/>
              <a:gd name="connsiteY1298" fmla="*/ 4751283 h 5388809"/>
              <a:gd name="connsiteX1299" fmla="*/ 795232 w 6515010"/>
              <a:gd name="connsiteY1299" fmla="*/ 4727604 h 5388809"/>
              <a:gd name="connsiteX1300" fmla="*/ 798160 w 6515010"/>
              <a:gd name="connsiteY1300" fmla="*/ 4698544 h 5388809"/>
              <a:gd name="connsiteX1301" fmla="*/ 805835 w 6515010"/>
              <a:gd name="connsiteY1301" fmla="*/ 4689050 h 5388809"/>
              <a:gd name="connsiteX1302" fmla="*/ 846095 w 6515010"/>
              <a:gd name="connsiteY1302" fmla="*/ 4690168 h 5388809"/>
              <a:gd name="connsiteX1303" fmla="*/ 841325 w 6515010"/>
              <a:gd name="connsiteY1303" fmla="*/ 4670585 h 5388809"/>
              <a:gd name="connsiteX1304" fmla="*/ 950003 w 6515010"/>
              <a:gd name="connsiteY1304" fmla="*/ 4637987 h 5388809"/>
              <a:gd name="connsiteX1305" fmla="*/ 925109 w 6515010"/>
              <a:gd name="connsiteY1305" fmla="*/ 4617863 h 5388809"/>
              <a:gd name="connsiteX1306" fmla="*/ 940474 w 6515010"/>
              <a:gd name="connsiteY1306" fmla="*/ 4598857 h 5388809"/>
              <a:gd name="connsiteX1307" fmla="*/ 957693 w 6515010"/>
              <a:gd name="connsiteY1307" fmla="*/ 4628477 h 5388809"/>
              <a:gd name="connsiteX1308" fmla="*/ 968296 w 6515010"/>
              <a:gd name="connsiteY1308" fmla="*/ 4589922 h 5388809"/>
              <a:gd name="connsiteX1309" fmla="*/ 1075133 w 6515010"/>
              <a:gd name="connsiteY1309" fmla="*/ 4508682 h 5388809"/>
              <a:gd name="connsiteX1310" fmla="*/ 1088193 w 6515010"/>
              <a:gd name="connsiteY1310" fmla="*/ 4534938 h 5388809"/>
              <a:gd name="connsiteX1311" fmla="*/ 1100651 w 6515010"/>
              <a:gd name="connsiteY1311" fmla="*/ 4545010 h 5388809"/>
              <a:gd name="connsiteX1312" fmla="*/ 1123691 w 6515010"/>
              <a:gd name="connsiteY1312" fmla="*/ 4516509 h 5388809"/>
              <a:gd name="connsiteX1313" fmla="*/ 1111232 w 6515010"/>
              <a:gd name="connsiteY1313" fmla="*/ 4506437 h 5388809"/>
              <a:gd name="connsiteX1314" fmla="*/ 1108768 w 6515010"/>
              <a:gd name="connsiteY1314" fmla="*/ 4441593 h 5388809"/>
              <a:gd name="connsiteX1315" fmla="*/ 1116456 w 6515010"/>
              <a:gd name="connsiteY1315" fmla="*/ 4432081 h 5388809"/>
              <a:gd name="connsiteX1316" fmla="*/ 1128914 w 6515010"/>
              <a:gd name="connsiteY1316" fmla="*/ 4442152 h 5388809"/>
              <a:gd name="connsiteX1317" fmla="*/ 1141961 w 6515010"/>
              <a:gd name="connsiteY1317" fmla="*/ 4468425 h 5388809"/>
              <a:gd name="connsiteX1318" fmla="*/ 1213308 w 6515010"/>
              <a:gd name="connsiteY1318" fmla="*/ 4405649 h 5388809"/>
              <a:gd name="connsiteX1319" fmla="*/ 1230527 w 6515010"/>
              <a:gd name="connsiteY1319" fmla="*/ 4435268 h 5388809"/>
              <a:gd name="connsiteX1320" fmla="*/ 1242963 w 6515010"/>
              <a:gd name="connsiteY1320" fmla="*/ 4445322 h 5388809"/>
              <a:gd name="connsiteX1321" fmla="*/ 1258328 w 6515010"/>
              <a:gd name="connsiteY1321" fmla="*/ 4426315 h 5388809"/>
              <a:gd name="connsiteX1322" fmla="*/ 1233434 w 6515010"/>
              <a:gd name="connsiteY1322" fmla="*/ 4406191 h 5388809"/>
              <a:gd name="connsiteX1323" fmla="*/ 1256486 w 6515010"/>
              <a:gd name="connsiteY1323" fmla="*/ 4377673 h 5388809"/>
              <a:gd name="connsiteX1324" fmla="*/ 1273692 w 6515010"/>
              <a:gd name="connsiteY1324" fmla="*/ 4407310 h 5388809"/>
              <a:gd name="connsiteX1325" fmla="*/ 1289057 w 6515010"/>
              <a:gd name="connsiteY1325" fmla="*/ 4388303 h 5388809"/>
              <a:gd name="connsiteX1326" fmla="*/ 1264162 w 6515010"/>
              <a:gd name="connsiteY1326" fmla="*/ 4368180 h 5388809"/>
              <a:gd name="connsiteX1327" fmla="*/ 1416041 w 6515010"/>
              <a:gd name="connsiteY1327" fmla="*/ 4307624 h 5388809"/>
              <a:gd name="connsiteX1328" fmla="*/ 1391146 w 6515010"/>
              <a:gd name="connsiteY1328" fmla="*/ 4287499 h 5388809"/>
              <a:gd name="connsiteX1329" fmla="*/ 1421874 w 6515010"/>
              <a:gd name="connsiteY1329" fmla="*/ 4249487 h 5388809"/>
              <a:gd name="connsiteX1330" fmla="*/ 1474570 w 6515010"/>
              <a:gd name="connsiteY1330" fmla="*/ 4260660 h 5388809"/>
              <a:gd name="connsiteX1331" fmla="*/ 1487367 w 6515010"/>
              <a:gd name="connsiteY1331" fmla="*/ 4244829 h 5388809"/>
              <a:gd name="connsiteX1332" fmla="*/ 1469809 w 6515010"/>
              <a:gd name="connsiteY1332" fmla="*/ 4241111 h 5388809"/>
              <a:gd name="connsiteX1333" fmla="*/ 1425140 w 6515010"/>
              <a:gd name="connsiteY1333" fmla="*/ 4194526 h 5388809"/>
              <a:gd name="connsiteX1334" fmla="*/ 1567467 w 6515010"/>
              <a:gd name="connsiteY1334" fmla="*/ 4094822 h 5388809"/>
              <a:gd name="connsiteX1335" fmla="*/ 1557936 w 6515010"/>
              <a:gd name="connsiteY1335" fmla="*/ 4055692 h 5388809"/>
              <a:gd name="connsiteX1336" fmla="*/ 1501961 w 6515010"/>
              <a:gd name="connsiteY1336" fmla="*/ 4099496 h 5388809"/>
              <a:gd name="connsiteX1337" fmla="*/ 1472297 w 6515010"/>
              <a:gd name="connsiteY1337" fmla="*/ 4059790 h 5388809"/>
              <a:gd name="connsiteX1338" fmla="*/ 1487662 w 6515010"/>
              <a:gd name="connsiteY1338" fmla="*/ 4040783 h 5388809"/>
              <a:gd name="connsiteX1339" fmla="*/ 1535970 w 6515010"/>
              <a:gd name="connsiteY1339" fmla="*/ 4006508 h 5388809"/>
              <a:gd name="connsiteX1340" fmla="*/ 1573301 w 6515010"/>
              <a:gd name="connsiteY1340" fmla="*/ 4036685 h 5388809"/>
              <a:gd name="connsiteX1341" fmla="*/ 1590506 w 6515010"/>
              <a:gd name="connsiteY1341" fmla="*/ 4066322 h 5388809"/>
              <a:gd name="connsiteX1342" fmla="*/ 1598196 w 6515010"/>
              <a:gd name="connsiteY1342" fmla="*/ 4056810 h 5388809"/>
              <a:gd name="connsiteX1343" fmla="*/ 1734336 w 6515010"/>
              <a:gd name="connsiteY1343" fmla="*/ 4041161 h 5388809"/>
              <a:gd name="connsiteX1344" fmla="*/ 1722238 w 6515010"/>
              <a:gd name="connsiteY1344" fmla="*/ 4005206 h 5388809"/>
              <a:gd name="connsiteX1345" fmla="*/ 1709802 w 6515010"/>
              <a:gd name="connsiteY1345" fmla="*/ 3995153 h 5388809"/>
              <a:gd name="connsiteX1346" fmla="*/ 1689317 w 6515010"/>
              <a:gd name="connsiteY1346" fmla="*/ 4020494 h 5388809"/>
              <a:gd name="connsiteX1347" fmla="*/ 1676858 w 6515010"/>
              <a:gd name="connsiteY1347" fmla="*/ 4010423 h 5388809"/>
              <a:gd name="connsiteX1348" fmla="*/ 1735761 w 6515010"/>
              <a:gd name="connsiteY1348" fmla="*/ 3937558 h 5388809"/>
              <a:gd name="connsiteX1349" fmla="*/ 1710866 w 6515010"/>
              <a:gd name="connsiteY1349" fmla="*/ 3917434 h 5388809"/>
              <a:gd name="connsiteX1350" fmla="*/ 1667328 w 6515010"/>
              <a:gd name="connsiteY1350" fmla="*/ 3971292 h 5388809"/>
              <a:gd name="connsiteX1351" fmla="*/ 1642432 w 6515010"/>
              <a:gd name="connsiteY1351" fmla="*/ 3951168 h 5388809"/>
              <a:gd name="connsiteX1352" fmla="*/ 1650481 w 6515010"/>
              <a:gd name="connsiteY1352" fmla="*/ 3915773 h 5388809"/>
              <a:gd name="connsiteX1353" fmla="*/ 1716700 w 6515010"/>
              <a:gd name="connsiteY1353" fmla="*/ 3859297 h 5388809"/>
              <a:gd name="connsiteX1354" fmla="*/ 1691805 w 6515010"/>
              <a:gd name="connsiteY1354" fmla="*/ 3839173 h 5388809"/>
              <a:gd name="connsiteX1355" fmla="*/ 1454468 w 6515010"/>
              <a:gd name="connsiteY1355" fmla="*/ 4013950 h 5388809"/>
              <a:gd name="connsiteX1356" fmla="*/ 1442032 w 6515010"/>
              <a:gd name="connsiteY1356" fmla="*/ 4003897 h 5388809"/>
              <a:gd name="connsiteX1357" fmla="*/ 1447153 w 6515010"/>
              <a:gd name="connsiteY1357" fmla="*/ 3997562 h 5388809"/>
              <a:gd name="connsiteX1358" fmla="*/ 1490318 w 6515010"/>
              <a:gd name="connsiteY1358" fmla="*/ 3969603 h 5388809"/>
              <a:gd name="connsiteX1359" fmla="*/ 1510034 w 6515010"/>
              <a:gd name="connsiteY1359" fmla="*/ 3817936 h 5388809"/>
              <a:gd name="connsiteX1360" fmla="*/ 1485139 w 6515010"/>
              <a:gd name="connsiteY1360" fmla="*/ 3797811 h 5388809"/>
              <a:gd name="connsiteX1361" fmla="*/ 1396573 w 6515010"/>
              <a:gd name="connsiteY1361" fmla="*/ 3830968 h 5388809"/>
              <a:gd name="connsiteX1362" fmla="*/ 1381209 w 6515010"/>
              <a:gd name="connsiteY1362" fmla="*/ 3849974 h 5388809"/>
              <a:gd name="connsiteX1363" fmla="*/ 1378303 w 6515010"/>
              <a:gd name="connsiteY1363" fmla="*/ 3879051 h 5388809"/>
              <a:gd name="connsiteX1364" fmla="*/ 1350481 w 6515010"/>
              <a:gd name="connsiteY1364" fmla="*/ 3887986 h 5388809"/>
              <a:gd name="connsiteX1365" fmla="*/ 1287310 w 6515010"/>
              <a:gd name="connsiteY1365" fmla="*/ 3921243 h 5388809"/>
              <a:gd name="connsiteX1366" fmla="*/ 1291330 w 6515010"/>
              <a:gd name="connsiteY1366" fmla="*/ 3913227 h 5388809"/>
              <a:gd name="connsiteX1367" fmla="*/ 1314993 w 6515010"/>
              <a:gd name="connsiteY1367" fmla="*/ 3900930 h 5388809"/>
              <a:gd name="connsiteX1368" fmla="*/ 1319504 w 6515010"/>
              <a:gd name="connsiteY1368" fmla="*/ 3878374 h 5388809"/>
              <a:gd name="connsiteX1369" fmla="*/ 1386354 w 6515010"/>
              <a:gd name="connsiteY1369" fmla="*/ 3838136 h 5388809"/>
              <a:gd name="connsiteX1370" fmla="*/ 1388636 w 6515010"/>
              <a:gd name="connsiteY1370" fmla="*/ 3792856 h 5388809"/>
              <a:gd name="connsiteX1371" fmla="*/ 1396325 w 6515010"/>
              <a:gd name="connsiteY1371" fmla="*/ 3783345 h 5388809"/>
              <a:gd name="connsiteX1372" fmla="*/ 1516230 w 6515010"/>
              <a:gd name="connsiteY1372" fmla="*/ 3728395 h 5388809"/>
              <a:gd name="connsiteX1373" fmla="*/ 1523919 w 6515010"/>
              <a:gd name="connsiteY1373" fmla="*/ 3718884 h 5388809"/>
              <a:gd name="connsiteX1374" fmla="*/ 1549865 w 6515010"/>
              <a:gd name="connsiteY1374" fmla="*/ 3661307 h 5388809"/>
              <a:gd name="connsiteX1375" fmla="*/ 1524970 w 6515010"/>
              <a:gd name="connsiteY1375" fmla="*/ 3641182 h 5388809"/>
              <a:gd name="connsiteX1376" fmla="*/ 1509605 w 6515010"/>
              <a:gd name="connsiteY1376" fmla="*/ 3660188 h 5388809"/>
              <a:gd name="connsiteX1377" fmla="*/ 1447539 w 6515010"/>
              <a:gd name="connsiteY1377" fmla="*/ 3719992 h 5388809"/>
              <a:gd name="connsiteX1378" fmla="*/ 1435102 w 6515010"/>
              <a:gd name="connsiteY1378" fmla="*/ 3709938 h 5388809"/>
              <a:gd name="connsiteX1379" fmla="*/ 1442778 w 6515010"/>
              <a:gd name="connsiteY1379" fmla="*/ 3700444 h 5388809"/>
              <a:gd name="connsiteX1380" fmla="*/ 1611695 w 6515010"/>
              <a:gd name="connsiteY1380" fmla="*/ 3559383 h 5388809"/>
              <a:gd name="connsiteX1381" fmla="*/ 1598613 w 6515010"/>
              <a:gd name="connsiteY1381" fmla="*/ 3533109 h 5388809"/>
              <a:gd name="connsiteX1382" fmla="*/ 1558355 w 6515010"/>
              <a:gd name="connsiteY1382" fmla="*/ 3531990 h 5388809"/>
              <a:gd name="connsiteX1383" fmla="*/ 1550680 w 6515010"/>
              <a:gd name="connsiteY1383" fmla="*/ 3541485 h 5388809"/>
              <a:gd name="connsiteX1384" fmla="*/ 1547773 w 6515010"/>
              <a:gd name="connsiteY1384" fmla="*/ 3570562 h 5388809"/>
              <a:gd name="connsiteX1385" fmla="*/ 1522879 w 6515010"/>
              <a:gd name="connsiteY1385" fmla="*/ 3550438 h 5388809"/>
              <a:gd name="connsiteX1386" fmla="*/ 1519599 w 6515010"/>
              <a:gd name="connsiteY1386" fmla="*/ 3605414 h 5388809"/>
              <a:gd name="connsiteX1387" fmla="*/ 1471665 w 6515010"/>
              <a:gd name="connsiteY1387" fmla="*/ 3613790 h 5388809"/>
              <a:gd name="connsiteX1388" fmla="*/ 1468738 w 6515010"/>
              <a:gd name="connsiteY1388" fmla="*/ 3642849 h 5388809"/>
              <a:gd name="connsiteX1389" fmla="*/ 1346536 w 6515010"/>
              <a:gd name="connsiteY1389" fmla="*/ 3743096 h 5388809"/>
              <a:gd name="connsiteX1390" fmla="*/ 1334100 w 6515010"/>
              <a:gd name="connsiteY1390" fmla="*/ 3733042 h 5388809"/>
              <a:gd name="connsiteX1391" fmla="*/ 1113088 w 6515010"/>
              <a:gd name="connsiteY1391" fmla="*/ 3879117 h 5388809"/>
              <a:gd name="connsiteX1392" fmla="*/ 1105400 w 6515010"/>
              <a:gd name="connsiteY1392" fmla="*/ 3888628 h 5388809"/>
              <a:gd name="connsiteX1393" fmla="*/ 1150441 w 6515010"/>
              <a:gd name="connsiteY1393" fmla="*/ 3909312 h 5388809"/>
              <a:gd name="connsiteX1394" fmla="*/ 1175336 w 6515010"/>
              <a:gd name="connsiteY1394" fmla="*/ 3929437 h 5388809"/>
              <a:gd name="connsiteX1395" fmla="*/ 1122267 w 6515010"/>
              <a:gd name="connsiteY1395" fmla="*/ 3944165 h 5388809"/>
              <a:gd name="connsiteX1396" fmla="*/ 1085275 w 6515010"/>
              <a:gd name="connsiteY1396" fmla="*/ 3888085 h 5388809"/>
              <a:gd name="connsiteX1397" fmla="*/ 1077599 w 6515010"/>
              <a:gd name="connsiteY1397" fmla="*/ 3897581 h 5388809"/>
              <a:gd name="connsiteX1398" fmla="*/ 1072816 w 6515010"/>
              <a:gd name="connsiteY1398" fmla="*/ 3878015 h 5388809"/>
              <a:gd name="connsiteX1399" fmla="*/ 1039285 w 6515010"/>
              <a:gd name="connsiteY1399" fmla="*/ 3877083 h 5388809"/>
              <a:gd name="connsiteX1400" fmla="*/ 1060019 w 6515010"/>
              <a:gd name="connsiteY1400" fmla="*/ 3893844 h 5388809"/>
              <a:gd name="connsiteX1401" fmla="*/ 1036979 w 6515010"/>
              <a:gd name="connsiteY1401" fmla="*/ 3922345 h 5388809"/>
              <a:gd name="connsiteX1402" fmla="*/ 1016245 w 6515010"/>
              <a:gd name="connsiteY1402" fmla="*/ 3905584 h 5388809"/>
              <a:gd name="connsiteX1403" fmla="*/ 1009179 w 6515010"/>
              <a:gd name="connsiteY1403" fmla="*/ 3931297 h 5388809"/>
              <a:gd name="connsiteX1404" fmla="*/ 827804 w 6515010"/>
              <a:gd name="connsiteY1404" fmla="*/ 4062288 h 5388809"/>
              <a:gd name="connsiteX1405" fmla="*/ 817223 w 6515010"/>
              <a:gd name="connsiteY1405" fmla="*/ 4100859 h 5388809"/>
              <a:gd name="connsiteX1406" fmla="*/ 553759 w 6515010"/>
              <a:gd name="connsiteY1406" fmla="*/ 4223091 h 5388809"/>
              <a:gd name="connsiteX1407" fmla="*/ 536539 w 6515010"/>
              <a:gd name="connsiteY1407" fmla="*/ 4193471 h 5388809"/>
              <a:gd name="connsiteX1408" fmla="*/ 528864 w 6515010"/>
              <a:gd name="connsiteY1408" fmla="*/ 4202966 h 5388809"/>
              <a:gd name="connsiteX1409" fmla="*/ 525936 w 6515010"/>
              <a:gd name="connsiteY1409" fmla="*/ 4232026 h 5388809"/>
              <a:gd name="connsiteX1410" fmla="*/ 477366 w 6515010"/>
              <a:gd name="connsiteY1410" fmla="*/ 4224215 h 5388809"/>
              <a:gd name="connsiteX1411" fmla="*/ 492743 w 6515010"/>
              <a:gd name="connsiteY1411" fmla="*/ 4205193 h 5388809"/>
              <a:gd name="connsiteX1412" fmla="*/ 648137 w 6515010"/>
              <a:gd name="connsiteY1412" fmla="*/ 4131779 h 5388809"/>
              <a:gd name="connsiteX1413" fmla="*/ 651065 w 6515010"/>
              <a:gd name="connsiteY1413" fmla="*/ 4102719 h 5388809"/>
              <a:gd name="connsiteX1414" fmla="*/ 703760 w 6515010"/>
              <a:gd name="connsiteY1414" fmla="*/ 4113892 h 5388809"/>
              <a:gd name="connsiteX1415" fmla="*/ 714364 w 6515010"/>
              <a:gd name="connsiteY1415" fmla="*/ 4075338 h 5388809"/>
              <a:gd name="connsiteX1416" fmla="*/ 795233 w 6515010"/>
              <a:gd name="connsiteY1416" fmla="*/ 4051657 h 5388809"/>
              <a:gd name="connsiteX1417" fmla="*/ 798161 w 6515010"/>
              <a:gd name="connsiteY1417" fmla="*/ 4022598 h 5388809"/>
              <a:gd name="connsiteX1418" fmla="*/ 805836 w 6515010"/>
              <a:gd name="connsiteY1418" fmla="*/ 4013104 h 5388809"/>
              <a:gd name="connsiteX1419" fmla="*/ 846096 w 6515010"/>
              <a:gd name="connsiteY1419" fmla="*/ 4014222 h 5388809"/>
              <a:gd name="connsiteX1420" fmla="*/ 841326 w 6515010"/>
              <a:gd name="connsiteY1420" fmla="*/ 3994640 h 5388809"/>
              <a:gd name="connsiteX1421" fmla="*/ 950005 w 6515010"/>
              <a:gd name="connsiteY1421" fmla="*/ 3962041 h 5388809"/>
              <a:gd name="connsiteX1422" fmla="*/ 925110 w 6515010"/>
              <a:gd name="connsiteY1422" fmla="*/ 3941917 h 5388809"/>
              <a:gd name="connsiteX1423" fmla="*/ 940474 w 6515010"/>
              <a:gd name="connsiteY1423" fmla="*/ 3922911 h 5388809"/>
              <a:gd name="connsiteX1424" fmla="*/ 957694 w 6515010"/>
              <a:gd name="connsiteY1424" fmla="*/ 3952530 h 5388809"/>
              <a:gd name="connsiteX1425" fmla="*/ 968297 w 6515010"/>
              <a:gd name="connsiteY1425" fmla="*/ 3913976 h 5388809"/>
              <a:gd name="connsiteX1426" fmla="*/ 1075134 w 6515010"/>
              <a:gd name="connsiteY1426" fmla="*/ 3832736 h 5388809"/>
              <a:gd name="connsiteX1427" fmla="*/ 1088193 w 6515010"/>
              <a:gd name="connsiteY1427" fmla="*/ 3858992 h 5388809"/>
              <a:gd name="connsiteX1428" fmla="*/ 1100652 w 6515010"/>
              <a:gd name="connsiteY1428" fmla="*/ 3869063 h 5388809"/>
              <a:gd name="connsiteX1429" fmla="*/ 1123691 w 6515010"/>
              <a:gd name="connsiteY1429" fmla="*/ 3840563 h 5388809"/>
              <a:gd name="connsiteX1430" fmla="*/ 1111233 w 6515010"/>
              <a:gd name="connsiteY1430" fmla="*/ 3830492 h 5388809"/>
              <a:gd name="connsiteX1431" fmla="*/ 1108768 w 6515010"/>
              <a:gd name="connsiteY1431" fmla="*/ 3765647 h 5388809"/>
              <a:gd name="connsiteX1432" fmla="*/ 1116458 w 6515010"/>
              <a:gd name="connsiteY1432" fmla="*/ 3756135 h 5388809"/>
              <a:gd name="connsiteX1433" fmla="*/ 1128915 w 6515010"/>
              <a:gd name="connsiteY1433" fmla="*/ 3766206 h 5388809"/>
              <a:gd name="connsiteX1434" fmla="*/ 1141961 w 6515010"/>
              <a:gd name="connsiteY1434" fmla="*/ 3792480 h 5388809"/>
              <a:gd name="connsiteX1435" fmla="*/ 1213309 w 6515010"/>
              <a:gd name="connsiteY1435" fmla="*/ 3729703 h 5388809"/>
              <a:gd name="connsiteX1436" fmla="*/ 1230529 w 6515010"/>
              <a:gd name="connsiteY1436" fmla="*/ 3759322 h 5388809"/>
              <a:gd name="connsiteX1437" fmla="*/ 1242965 w 6515010"/>
              <a:gd name="connsiteY1437" fmla="*/ 3769375 h 5388809"/>
              <a:gd name="connsiteX1438" fmla="*/ 1258328 w 6515010"/>
              <a:gd name="connsiteY1438" fmla="*/ 3750370 h 5388809"/>
              <a:gd name="connsiteX1439" fmla="*/ 1233435 w 6515010"/>
              <a:gd name="connsiteY1439" fmla="*/ 3730245 h 5388809"/>
              <a:gd name="connsiteX1440" fmla="*/ 1256487 w 6515010"/>
              <a:gd name="connsiteY1440" fmla="*/ 3701728 h 5388809"/>
              <a:gd name="connsiteX1441" fmla="*/ 1273693 w 6515010"/>
              <a:gd name="connsiteY1441" fmla="*/ 3731363 h 5388809"/>
              <a:gd name="connsiteX1442" fmla="*/ 1289058 w 6515010"/>
              <a:gd name="connsiteY1442" fmla="*/ 3712358 h 5388809"/>
              <a:gd name="connsiteX1443" fmla="*/ 1264163 w 6515010"/>
              <a:gd name="connsiteY1443" fmla="*/ 3692234 h 5388809"/>
              <a:gd name="connsiteX1444" fmla="*/ 1416042 w 6515010"/>
              <a:gd name="connsiteY1444" fmla="*/ 3631677 h 5388809"/>
              <a:gd name="connsiteX1445" fmla="*/ 1391147 w 6515010"/>
              <a:gd name="connsiteY1445" fmla="*/ 3611553 h 5388809"/>
              <a:gd name="connsiteX1446" fmla="*/ 1421875 w 6515010"/>
              <a:gd name="connsiteY1446" fmla="*/ 3573540 h 5388809"/>
              <a:gd name="connsiteX1447" fmla="*/ 1474571 w 6515010"/>
              <a:gd name="connsiteY1447" fmla="*/ 3584713 h 5388809"/>
              <a:gd name="connsiteX1448" fmla="*/ 1487368 w 6515010"/>
              <a:gd name="connsiteY1448" fmla="*/ 3568883 h 5388809"/>
              <a:gd name="connsiteX1449" fmla="*/ 1469809 w 6515010"/>
              <a:gd name="connsiteY1449" fmla="*/ 3565165 h 5388809"/>
              <a:gd name="connsiteX1450" fmla="*/ 1425142 w 6515010"/>
              <a:gd name="connsiteY1450" fmla="*/ 3518580 h 5388809"/>
              <a:gd name="connsiteX1451" fmla="*/ 1567468 w 6515010"/>
              <a:gd name="connsiteY1451" fmla="*/ 3418876 h 5388809"/>
              <a:gd name="connsiteX1452" fmla="*/ 1557937 w 6515010"/>
              <a:gd name="connsiteY1452" fmla="*/ 3379746 h 5388809"/>
              <a:gd name="connsiteX1453" fmla="*/ 1501962 w 6515010"/>
              <a:gd name="connsiteY1453" fmla="*/ 3423550 h 5388809"/>
              <a:gd name="connsiteX1454" fmla="*/ 1472298 w 6515010"/>
              <a:gd name="connsiteY1454" fmla="*/ 3383844 h 5388809"/>
              <a:gd name="connsiteX1455" fmla="*/ 1487662 w 6515010"/>
              <a:gd name="connsiteY1455" fmla="*/ 3364838 h 5388809"/>
              <a:gd name="connsiteX1456" fmla="*/ 1535971 w 6515010"/>
              <a:gd name="connsiteY1456" fmla="*/ 3330561 h 5388809"/>
              <a:gd name="connsiteX1457" fmla="*/ 1573302 w 6515010"/>
              <a:gd name="connsiteY1457" fmla="*/ 3360739 h 5388809"/>
              <a:gd name="connsiteX1458" fmla="*/ 1590507 w 6515010"/>
              <a:gd name="connsiteY1458" fmla="*/ 3390376 h 5388809"/>
              <a:gd name="connsiteX1459" fmla="*/ 1598197 w 6515010"/>
              <a:gd name="connsiteY1459" fmla="*/ 3380864 h 5388809"/>
              <a:gd name="connsiteX1460" fmla="*/ 1734337 w 6515010"/>
              <a:gd name="connsiteY1460" fmla="*/ 3365215 h 5388809"/>
              <a:gd name="connsiteX1461" fmla="*/ 1722240 w 6515010"/>
              <a:gd name="connsiteY1461" fmla="*/ 3329260 h 5388809"/>
              <a:gd name="connsiteX1462" fmla="*/ 1709803 w 6515010"/>
              <a:gd name="connsiteY1462" fmla="*/ 3319206 h 5388809"/>
              <a:gd name="connsiteX1463" fmla="*/ 1689318 w 6515010"/>
              <a:gd name="connsiteY1463" fmla="*/ 3344548 h 5388809"/>
              <a:gd name="connsiteX1464" fmla="*/ 1676859 w 6515010"/>
              <a:gd name="connsiteY1464" fmla="*/ 3334477 h 5388809"/>
              <a:gd name="connsiteX1465" fmla="*/ 1735762 w 6515010"/>
              <a:gd name="connsiteY1465" fmla="*/ 3261612 h 5388809"/>
              <a:gd name="connsiteX1466" fmla="*/ 1710867 w 6515010"/>
              <a:gd name="connsiteY1466" fmla="*/ 3241487 h 5388809"/>
              <a:gd name="connsiteX1467" fmla="*/ 1667328 w 6515010"/>
              <a:gd name="connsiteY1467" fmla="*/ 3295346 h 5388809"/>
              <a:gd name="connsiteX1468" fmla="*/ 1642433 w 6515010"/>
              <a:gd name="connsiteY1468" fmla="*/ 3275221 h 5388809"/>
              <a:gd name="connsiteX1469" fmla="*/ 1650482 w 6515010"/>
              <a:gd name="connsiteY1469" fmla="*/ 3239826 h 5388809"/>
              <a:gd name="connsiteX1470" fmla="*/ 1716701 w 6515010"/>
              <a:gd name="connsiteY1470" fmla="*/ 3183350 h 5388809"/>
              <a:gd name="connsiteX1471" fmla="*/ 1691807 w 6515010"/>
              <a:gd name="connsiteY1471" fmla="*/ 3163226 h 5388809"/>
              <a:gd name="connsiteX1472" fmla="*/ 1454469 w 6515010"/>
              <a:gd name="connsiteY1472" fmla="*/ 3338005 h 5388809"/>
              <a:gd name="connsiteX1473" fmla="*/ 1442033 w 6515010"/>
              <a:gd name="connsiteY1473" fmla="*/ 3327952 h 5388809"/>
              <a:gd name="connsiteX1474" fmla="*/ 1447155 w 6515010"/>
              <a:gd name="connsiteY1474" fmla="*/ 3321616 h 5388809"/>
              <a:gd name="connsiteX1475" fmla="*/ 1490320 w 6515010"/>
              <a:gd name="connsiteY1475" fmla="*/ 3293657 h 5388809"/>
              <a:gd name="connsiteX1476" fmla="*/ 1510035 w 6515010"/>
              <a:gd name="connsiteY1476" fmla="*/ 3141990 h 5388809"/>
              <a:gd name="connsiteX1477" fmla="*/ 1485141 w 6515010"/>
              <a:gd name="connsiteY1477" fmla="*/ 3121865 h 5388809"/>
              <a:gd name="connsiteX1478" fmla="*/ 1396573 w 6515010"/>
              <a:gd name="connsiteY1478" fmla="*/ 3155023 h 5388809"/>
              <a:gd name="connsiteX1479" fmla="*/ 1381210 w 6515010"/>
              <a:gd name="connsiteY1479" fmla="*/ 3174028 h 5388809"/>
              <a:gd name="connsiteX1480" fmla="*/ 1378304 w 6515010"/>
              <a:gd name="connsiteY1480" fmla="*/ 3203105 h 5388809"/>
              <a:gd name="connsiteX1481" fmla="*/ 1350481 w 6515010"/>
              <a:gd name="connsiteY1481" fmla="*/ 3212040 h 5388809"/>
              <a:gd name="connsiteX1482" fmla="*/ 1075813 w 6515010"/>
              <a:gd name="connsiteY1482" fmla="*/ 3356640 h 5388809"/>
              <a:gd name="connsiteX1483" fmla="*/ 1037307 w 6515010"/>
              <a:gd name="connsiteY1483" fmla="*/ 3386753 h 5388809"/>
              <a:gd name="connsiteX1484" fmla="*/ 1031688 w 6515010"/>
              <a:gd name="connsiteY1484" fmla="*/ 3382210 h 5388809"/>
              <a:gd name="connsiteX1485" fmla="*/ 1016324 w 6515010"/>
              <a:gd name="connsiteY1485" fmla="*/ 3401216 h 5388809"/>
              <a:gd name="connsiteX1486" fmla="*/ 1017548 w 6515010"/>
              <a:gd name="connsiteY1486" fmla="*/ 3402205 h 5388809"/>
              <a:gd name="connsiteX1487" fmla="*/ 978029 w 6515010"/>
              <a:gd name="connsiteY1487" fmla="*/ 3433111 h 5388809"/>
              <a:gd name="connsiteX1488" fmla="*/ 973137 w 6515010"/>
              <a:gd name="connsiteY1488" fmla="*/ 3429157 h 5388809"/>
              <a:gd name="connsiteX1489" fmla="*/ 965462 w 6515010"/>
              <a:gd name="connsiteY1489" fmla="*/ 3438651 h 5388809"/>
              <a:gd name="connsiteX1490" fmla="*/ 965402 w 6515010"/>
              <a:gd name="connsiteY1490" fmla="*/ 3442984 h 5388809"/>
              <a:gd name="connsiteX1491" fmla="*/ 961569 w 6515010"/>
              <a:gd name="connsiteY1491" fmla="*/ 3445983 h 5388809"/>
              <a:gd name="connsiteX1492" fmla="*/ 894772 w 6515010"/>
              <a:gd name="connsiteY1492" fmla="*/ 3494516 h 5388809"/>
              <a:gd name="connsiteX1493" fmla="*/ 873366 w 6515010"/>
              <a:gd name="connsiteY1493" fmla="*/ 3484683 h 5388809"/>
              <a:gd name="connsiteX1494" fmla="*/ 865691 w 6515010"/>
              <a:gd name="connsiteY1494" fmla="*/ 3494178 h 5388809"/>
              <a:gd name="connsiteX1495" fmla="*/ 863377 w 6515010"/>
              <a:gd name="connsiteY1495" fmla="*/ 3517329 h 5388809"/>
              <a:gd name="connsiteX1496" fmla="*/ 859204 w 6515010"/>
              <a:gd name="connsiteY1496" fmla="*/ 3520361 h 5388809"/>
              <a:gd name="connsiteX1497" fmla="*/ 837890 w 6515010"/>
              <a:gd name="connsiteY1497" fmla="*/ 3503130 h 5388809"/>
              <a:gd name="connsiteX1498" fmla="*/ 835929 w 6515010"/>
              <a:gd name="connsiteY1498" fmla="*/ 3536000 h 5388809"/>
              <a:gd name="connsiteX1499" fmla="*/ 794191 w 6515010"/>
              <a:gd name="connsiteY1499" fmla="*/ 3563622 h 5388809"/>
              <a:gd name="connsiteX1500" fmla="*/ 786676 w 6515010"/>
              <a:gd name="connsiteY1500" fmla="*/ 3566483 h 5388809"/>
              <a:gd name="connsiteX1501" fmla="*/ 786447 w 6515010"/>
              <a:gd name="connsiteY1501" fmla="*/ 3568748 h 5388809"/>
              <a:gd name="connsiteX1502" fmla="*/ 757829 w 6515010"/>
              <a:gd name="connsiteY1502" fmla="*/ 3587688 h 5388809"/>
              <a:gd name="connsiteX1503" fmla="*/ 668327 w 6515010"/>
              <a:gd name="connsiteY1503" fmla="*/ 3640058 h 5388809"/>
              <a:gd name="connsiteX1504" fmla="*/ 590431 w 6515010"/>
              <a:gd name="connsiteY1504" fmla="*/ 3681920 h 5388809"/>
              <a:gd name="connsiteX1505" fmla="*/ 604069 w 6515010"/>
              <a:gd name="connsiteY1505" fmla="*/ 3665051 h 5388809"/>
              <a:gd name="connsiteX1506" fmla="*/ 579174 w 6515010"/>
              <a:gd name="connsiteY1506" fmla="*/ 3644926 h 5388809"/>
              <a:gd name="connsiteX1507" fmla="*/ 731053 w 6515010"/>
              <a:gd name="connsiteY1507" fmla="*/ 3584370 h 5388809"/>
              <a:gd name="connsiteX1508" fmla="*/ 706158 w 6515010"/>
              <a:gd name="connsiteY1508" fmla="*/ 3564245 h 5388809"/>
              <a:gd name="connsiteX1509" fmla="*/ 736886 w 6515010"/>
              <a:gd name="connsiteY1509" fmla="*/ 3526233 h 5388809"/>
              <a:gd name="connsiteX1510" fmla="*/ 789582 w 6515010"/>
              <a:gd name="connsiteY1510" fmla="*/ 3537406 h 5388809"/>
              <a:gd name="connsiteX1511" fmla="*/ 802378 w 6515010"/>
              <a:gd name="connsiteY1511" fmla="*/ 3521577 h 5388809"/>
              <a:gd name="connsiteX1512" fmla="*/ 784820 w 6515010"/>
              <a:gd name="connsiteY1512" fmla="*/ 3517858 h 5388809"/>
              <a:gd name="connsiteX1513" fmla="*/ 740153 w 6515010"/>
              <a:gd name="connsiteY1513" fmla="*/ 3471273 h 5388809"/>
              <a:gd name="connsiteX1514" fmla="*/ 882479 w 6515010"/>
              <a:gd name="connsiteY1514" fmla="*/ 3371569 h 5388809"/>
              <a:gd name="connsiteX1515" fmla="*/ 872948 w 6515010"/>
              <a:gd name="connsiteY1515" fmla="*/ 3332438 h 5388809"/>
              <a:gd name="connsiteX1516" fmla="*/ 816974 w 6515010"/>
              <a:gd name="connsiteY1516" fmla="*/ 3376243 h 5388809"/>
              <a:gd name="connsiteX1517" fmla="*/ 787309 w 6515010"/>
              <a:gd name="connsiteY1517" fmla="*/ 3336536 h 5388809"/>
              <a:gd name="connsiteX1518" fmla="*/ 802673 w 6515010"/>
              <a:gd name="connsiteY1518" fmla="*/ 3317531 h 5388809"/>
              <a:gd name="connsiteX1519" fmla="*/ 850982 w 6515010"/>
              <a:gd name="connsiteY1519" fmla="*/ 3283254 h 5388809"/>
              <a:gd name="connsiteX1520" fmla="*/ 888313 w 6515010"/>
              <a:gd name="connsiteY1520" fmla="*/ 3313432 h 5388809"/>
              <a:gd name="connsiteX1521" fmla="*/ 905518 w 6515010"/>
              <a:gd name="connsiteY1521" fmla="*/ 3343069 h 5388809"/>
              <a:gd name="connsiteX1522" fmla="*/ 913207 w 6515010"/>
              <a:gd name="connsiteY1522" fmla="*/ 3333558 h 5388809"/>
              <a:gd name="connsiteX1523" fmla="*/ 1049348 w 6515010"/>
              <a:gd name="connsiteY1523" fmla="*/ 3317907 h 5388809"/>
              <a:gd name="connsiteX1524" fmla="*/ 1037251 w 6515010"/>
              <a:gd name="connsiteY1524" fmla="*/ 3281953 h 5388809"/>
              <a:gd name="connsiteX1525" fmla="*/ 1024814 w 6515010"/>
              <a:gd name="connsiteY1525" fmla="*/ 3271899 h 5388809"/>
              <a:gd name="connsiteX1526" fmla="*/ 1004329 w 6515010"/>
              <a:gd name="connsiteY1526" fmla="*/ 3297241 h 5388809"/>
              <a:gd name="connsiteX1527" fmla="*/ 991870 w 6515010"/>
              <a:gd name="connsiteY1527" fmla="*/ 3287169 h 5388809"/>
              <a:gd name="connsiteX1528" fmla="*/ 1050773 w 6515010"/>
              <a:gd name="connsiteY1528" fmla="*/ 3214305 h 5388809"/>
              <a:gd name="connsiteX1529" fmla="*/ 1025878 w 6515010"/>
              <a:gd name="connsiteY1529" fmla="*/ 3194180 h 5388809"/>
              <a:gd name="connsiteX1530" fmla="*/ 982339 w 6515010"/>
              <a:gd name="connsiteY1530" fmla="*/ 3248039 h 5388809"/>
              <a:gd name="connsiteX1531" fmla="*/ 957445 w 6515010"/>
              <a:gd name="connsiteY1531" fmla="*/ 3227915 h 5388809"/>
              <a:gd name="connsiteX1532" fmla="*/ 965494 w 6515010"/>
              <a:gd name="connsiteY1532" fmla="*/ 3192520 h 5388809"/>
              <a:gd name="connsiteX1533" fmla="*/ 1031712 w 6515010"/>
              <a:gd name="connsiteY1533" fmla="*/ 3136043 h 5388809"/>
              <a:gd name="connsiteX1534" fmla="*/ 1006817 w 6515010"/>
              <a:gd name="connsiteY1534" fmla="*/ 3115920 h 5388809"/>
              <a:gd name="connsiteX1535" fmla="*/ 769480 w 6515010"/>
              <a:gd name="connsiteY1535" fmla="*/ 3290698 h 5388809"/>
              <a:gd name="connsiteX1536" fmla="*/ 757044 w 6515010"/>
              <a:gd name="connsiteY1536" fmla="*/ 3280644 h 5388809"/>
              <a:gd name="connsiteX1537" fmla="*/ 762165 w 6515010"/>
              <a:gd name="connsiteY1537" fmla="*/ 3274309 h 5388809"/>
              <a:gd name="connsiteX1538" fmla="*/ 805331 w 6515010"/>
              <a:gd name="connsiteY1538" fmla="*/ 3246350 h 5388809"/>
              <a:gd name="connsiteX1539" fmla="*/ 825046 w 6515010"/>
              <a:gd name="connsiteY1539" fmla="*/ 3094682 h 5388809"/>
              <a:gd name="connsiteX1540" fmla="*/ 800152 w 6515010"/>
              <a:gd name="connsiteY1540" fmla="*/ 3074558 h 5388809"/>
              <a:gd name="connsiteX1541" fmla="*/ 711584 w 6515010"/>
              <a:gd name="connsiteY1541" fmla="*/ 3107716 h 5388809"/>
              <a:gd name="connsiteX1542" fmla="*/ 696221 w 6515010"/>
              <a:gd name="connsiteY1542" fmla="*/ 3126721 h 5388809"/>
              <a:gd name="connsiteX1543" fmla="*/ 693315 w 6515010"/>
              <a:gd name="connsiteY1543" fmla="*/ 3155798 h 5388809"/>
              <a:gd name="connsiteX1544" fmla="*/ 665492 w 6515010"/>
              <a:gd name="connsiteY1544" fmla="*/ 3164733 h 5388809"/>
              <a:gd name="connsiteX1545" fmla="*/ 390825 w 6515010"/>
              <a:gd name="connsiteY1545" fmla="*/ 3309334 h 5388809"/>
              <a:gd name="connsiteX1546" fmla="*/ 170586 w 6515010"/>
              <a:gd name="connsiteY1546" fmla="*/ 3475692 h 5388809"/>
              <a:gd name="connsiteX1547" fmla="*/ 78232 w 6515010"/>
              <a:gd name="connsiteY1547" fmla="*/ 3536812 h 5388809"/>
              <a:gd name="connsiteX1548" fmla="*/ 72421 w 6515010"/>
              <a:gd name="connsiteY1548" fmla="*/ 3532115 h 5388809"/>
              <a:gd name="connsiteX1549" fmla="*/ 87786 w 6515010"/>
              <a:gd name="connsiteY1549" fmla="*/ 3513109 h 5388809"/>
              <a:gd name="connsiteX1550" fmla="*/ 207081 w 6515010"/>
              <a:gd name="connsiteY1550" fmla="*/ 3441940 h 5388809"/>
              <a:gd name="connsiteX1551" fmla="*/ 222446 w 6515010"/>
              <a:gd name="connsiteY1551" fmla="*/ 3422934 h 5388809"/>
              <a:gd name="connsiteX1552" fmla="*/ 125954 w 6515010"/>
              <a:gd name="connsiteY1552" fmla="*/ 3423483 h 5388809"/>
              <a:gd name="connsiteX1553" fmla="*/ 126563 w 6515010"/>
              <a:gd name="connsiteY1553" fmla="*/ 3439702 h 5388809"/>
              <a:gd name="connsiteX1554" fmla="*/ 11428 w 6515010"/>
              <a:gd name="connsiteY1554" fmla="*/ 3514234 h 5388809"/>
              <a:gd name="connsiteX1555" fmla="*/ 0 w 6515010"/>
              <a:gd name="connsiteY1555" fmla="*/ 3504996 h 5388809"/>
              <a:gd name="connsiteX1556" fmla="*/ 0 w 6515010"/>
              <a:gd name="connsiteY1556" fmla="*/ 3502888 h 5388809"/>
              <a:gd name="connsiteX1557" fmla="*/ 6658 w 6515010"/>
              <a:gd name="connsiteY1557" fmla="*/ 3494652 h 5388809"/>
              <a:gd name="connsiteX1558" fmla="*/ 90443 w 6515010"/>
              <a:gd name="connsiteY1558" fmla="*/ 3441929 h 5388809"/>
              <a:gd name="connsiteX1559" fmla="*/ 65547 w 6515010"/>
              <a:gd name="connsiteY1559" fmla="*/ 3421804 h 5388809"/>
              <a:gd name="connsiteX1560" fmla="*/ 52751 w 6515010"/>
              <a:gd name="connsiteY1560" fmla="*/ 3437634 h 5388809"/>
              <a:gd name="connsiteX1561" fmla="*/ 40314 w 6515010"/>
              <a:gd name="connsiteY1561" fmla="*/ 3427580 h 5388809"/>
              <a:gd name="connsiteX1562" fmla="*/ 47989 w 6515010"/>
              <a:gd name="connsiteY1562" fmla="*/ 3418086 h 5388809"/>
              <a:gd name="connsiteX1563" fmla="*/ 151900 w 6515010"/>
              <a:gd name="connsiteY1563" fmla="*/ 3365905 h 5388809"/>
              <a:gd name="connsiteX1564" fmla="*/ 159588 w 6515010"/>
              <a:gd name="connsiteY1564" fmla="*/ 3356394 h 5388809"/>
              <a:gd name="connsiteX1565" fmla="*/ 162515 w 6515010"/>
              <a:gd name="connsiteY1565" fmla="*/ 3327335 h 5388809"/>
              <a:gd name="connsiteX1566" fmla="*/ 290088 w 6515010"/>
              <a:gd name="connsiteY1566" fmla="*/ 3262856 h 5388809"/>
              <a:gd name="connsiteX1567" fmla="*/ 316055 w 6515010"/>
              <a:gd name="connsiteY1567" fmla="*/ 3205295 h 5388809"/>
              <a:gd name="connsiteX1568" fmla="*/ 440111 w 6515010"/>
              <a:gd name="connsiteY1568" fmla="*/ 3153675 h 5388809"/>
              <a:gd name="connsiteX1569" fmla="*/ 449642 w 6515010"/>
              <a:gd name="connsiteY1569" fmla="*/ 3192805 h 5388809"/>
              <a:gd name="connsiteX1570" fmla="*/ 441953 w 6515010"/>
              <a:gd name="connsiteY1570" fmla="*/ 3202317 h 5388809"/>
              <a:gd name="connsiteX1571" fmla="*/ 345711 w 6515010"/>
              <a:gd name="connsiteY1571" fmla="*/ 3244968 h 5388809"/>
              <a:gd name="connsiteX1572" fmla="*/ 370606 w 6515010"/>
              <a:gd name="connsiteY1572" fmla="*/ 3265093 h 5388809"/>
              <a:gd name="connsiteX1573" fmla="*/ 624539 w 6515010"/>
              <a:gd name="connsiteY1573" fmla="*/ 3103731 h 5388809"/>
              <a:gd name="connsiteX1574" fmla="*/ 636997 w 6515010"/>
              <a:gd name="connsiteY1574" fmla="*/ 3113803 h 5388809"/>
              <a:gd name="connsiteX1575" fmla="*/ 621633 w 6515010"/>
              <a:gd name="connsiteY1575" fmla="*/ 3132809 h 5388809"/>
              <a:gd name="connsiteX1576" fmla="*/ 642367 w 6515010"/>
              <a:gd name="connsiteY1576" fmla="*/ 3149570 h 5388809"/>
              <a:gd name="connsiteX1577" fmla="*/ 650042 w 6515010"/>
              <a:gd name="connsiteY1577" fmla="*/ 3140076 h 5388809"/>
              <a:gd name="connsiteX1578" fmla="*/ 672472 w 6515010"/>
              <a:gd name="connsiteY1578" fmla="*/ 3095355 h 5388809"/>
              <a:gd name="connsiteX1579" fmla="*/ 696135 w 6515010"/>
              <a:gd name="connsiteY1579" fmla="*/ 3083058 h 5388809"/>
              <a:gd name="connsiteX1580" fmla="*/ 700647 w 6515010"/>
              <a:gd name="connsiteY1580" fmla="*/ 3060502 h 5388809"/>
              <a:gd name="connsiteX1581" fmla="*/ 767497 w 6515010"/>
              <a:gd name="connsiteY1581" fmla="*/ 3020264 h 5388809"/>
              <a:gd name="connsiteX1582" fmla="*/ 769779 w 6515010"/>
              <a:gd name="connsiteY1582" fmla="*/ 2974984 h 5388809"/>
              <a:gd name="connsiteX1583" fmla="*/ 777468 w 6515010"/>
              <a:gd name="connsiteY1583" fmla="*/ 2965472 h 5388809"/>
              <a:gd name="connsiteX1584" fmla="*/ 897373 w 6515010"/>
              <a:gd name="connsiteY1584" fmla="*/ 2910524 h 5388809"/>
              <a:gd name="connsiteX1585" fmla="*/ 905062 w 6515010"/>
              <a:gd name="connsiteY1585" fmla="*/ 2901012 h 5388809"/>
              <a:gd name="connsiteX1586" fmla="*/ 931007 w 6515010"/>
              <a:gd name="connsiteY1586" fmla="*/ 2843435 h 5388809"/>
              <a:gd name="connsiteX1587" fmla="*/ 906112 w 6515010"/>
              <a:gd name="connsiteY1587" fmla="*/ 2823310 h 5388809"/>
              <a:gd name="connsiteX1588" fmla="*/ 890748 w 6515010"/>
              <a:gd name="connsiteY1588" fmla="*/ 2842316 h 5388809"/>
              <a:gd name="connsiteX1589" fmla="*/ 828682 w 6515010"/>
              <a:gd name="connsiteY1589" fmla="*/ 2902120 h 5388809"/>
              <a:gd name="connsiteX1590" fmla="*/ 816245 w 6515010"/>
              <a:gd name="connsiteY1590" fmla="*/ 2892066 h 5388809"/>
              <a:gd name="connsiteX1591" fmla="*/ 823921 w 6515010"/>
              <a:gd name="connsiteY1591" fmla="*/ 2882572 h 5388809"/>
              <a:gd name="connsiteX1592" fmla="*/ 992838 w 6515010"/>
              <a:gd name="connsiteY1592" fmla="*/ 2741511 h 5388809"/>
              <a:gd name="connsiteX1593" fmla="*/ 979756 w 6515010"/>
              <a:gd name="connsiteY1593" fmla="*/ 2715236 h 5388809"/>
              <a:gd name="connsiteX1594" fmla="*/ 939498 w 6515010"/>
              <a:gd name="connsiteY1594" fmla="*/ 2714118 h 5388809"/>
              <a:gd name="connsiteX1595" fmla="*/ 931823 w 6515010"/>
              <a:gd name="connsiteY1595" fmla="*/ 2723613 h 5388809"/>
              <a:gd name="connsiteX1596" fmla="*/ 928917 w 6515010"/>
              <a:gd name="connsiteY1596" fmla="*/ 2752690 h 5388809"/>
              <a:gd name="connsiteX1597" fmla="*/ 904022 w 6515010"/>
              <a:gd name="connsiteY1597" fmla="*/ 2732565 h 5388809"/>
              <a:gd name="connsiteX1598" fmla="*/ 900742 w 6515010"/>
              <a:gd name="connsiteY1598" fmla="*/ 2787542 h 5388809"/>
              <a:gd name="connsiteX1599" fmla="*/ 852808 w 6515010"/>
              <a:gd name="connsiteY1599" fmla="*/ 2795919 h 5388809"/>
              <a:gd name="connsiteX1600" fmla="*/ 849880 w 6515010"/>
              <a:gd name="connsiteY1600" fmla="*/ 2824978 h 5388809"/>
              <a:gd name="connsiteX1601" fmla="*/ 727679 w 6515010"/>
              <a:gd name="connsiteY1601" fmla="*/ 2925223 h 5388809"/>
              <a:gd name="connsiteX1602" fmla="*/ 715243 w 6515010"/>
              <a:gd name="connsiteY1602" fmla="*/ 2915170 h 5388809"/>
              <a:gd name="connsiteX1603" fmla="*/ 494231 w 6515010"/>
              <a:gd name="connsiteY1603" fmla="*/ 3061245 h 5388809"/>
              <a:gd name="connsiteX1604" fmla="*/ 486543 w 6515010"/>
              <a:gd name="connsiteY1604" fmla="*/ 3070756 h 5388809"/>
              <a:gd name="connsiteX1605" fmla="*/ 531584 w 6515010"/>
              <a:gd name="connsiteY1605" fmla="*/ 3091440 h 5388809"/>
              <a:gd name="connsiteX1606" fmla="*/ 556479 w 6515010"/>
              <a:gd name="connsiteY1606" fmla="*/ 3111565 h 5388809"/>
              <a:gd name="connsiteX1607" fmla="*/ 503410 w 6515010"/>
              <a:gd name="connsiteY1607" fmla="*/ 3126292 h 5388809"/>
              <a:gd name="connsiteX1608" fmla="*/ 466417 w 6515010"/>
              <a:gd name="connsiteY1608" fmla="*/ 3070214 h 5388809"/>
              <a:gd name="connsiteX1609" fmla="*/ 458742 w 6515010"/>
              <a:gd name="connsiteY1609" fmla="*/ 3079708 h 5388809"/>
              <a:gd name="connsiteX1610" fmla="*/ 453959 w 6515010"/>
              <a:gd name="connsiteY1610" fmla="*/ 3060143 h 5388809"/>
              <a:gd name="connsiteX1611" fmla="*/ 420428 w 6515010"/>
              <a:gd name="connsiteY1611" fmla="*/ 3059211 h 5388809"/>
              <a:gd name="connsiteX1612" fmla="*/ 441162 w 6515010"/>
              <a:gd name="connsiteY1612" fmla="*/ 3075972 h 5388809"/>
              <a:gd name="connsiteX1613" fmla="*/ 418122 w 6515010"/>
              <a:gd name="connsiteY1613" fmla="*/ 3104473 h 5388809"/>
              <a:gd name="connsiteX1614" fmla="*/ 397388 w 6515010"/>
              <a:gd name="connsiteY1614" fmla="*/ 3087712 h 5388809"/>
              <a:gd name="connsiteX1615" fmla="*/ 390322 w 6515010"/>
              <a:gd name="connsiteY1615" fmla="*/ 3113425 h 5388809"/>
              <a:gd name="connsiteX1616" fmla="*/ 208947 w 6515010"/>
              <a:gd name="connsiteY1616" fmla="*/ 3244415 h 5388809"/>
              <a:gd name="connsiteX1617" fmla="*/ 198366 w 6515010"/>
              <a:gd name="connsiteY1617" fmla="*/ 3282987 h 5388809"/>
              <a:gd name="connsiteX1618" fmla="*/ 37720 w 6515010"/>
              <a:gd name="connsiteY1618" fmla="*/ 3341680 h 5388809"/>
              <a:gd name="connsiteX1619" fmla="*/ 0 w 6515010"/>
              <a:gd name="connsiteY1619" fmla="*/ 3364990 h 5388809"/>
              <a:gd name="connsiteX1620" fmla="*/ 0 w 6515010"/>
              <a:gd name="connsiteY1620" fmla="*/ 3329499 h 5388809"/>
              <a:gd name="connsiteX1621" fmla="*/ 17648 w 6515010"/>
              <a:gd name="connsiteY1621" fmla="*/ 3320871 h 5388809"/>
              <a:gd name="connsiteX1622" fmla="*/ 29280 w 6515010"/>
              <a:gd name="connsiteY1622" fmla="*/ 3313907 h 5388809"/>
              <a:gd name="connsiteX1623" fmla="*/ 32208 w 6515010"/>
              <a:gd name="connsiteY1623" fmla="*/ 3284847 h 5388809"/>
              <a:gd name="connsiteX1624" fmla="*/ 84904 w 6515010"/>
              <a:gd name="connsiteY1624" fmla="*/ 3296020 h 5388809"/>
              <a:gd name="connsiteX1625" fmla="*/ 95507 w 6515010"/>
              <a:gd name="connsiteY1625" fmla="*/ 3257466 h 5388809"/>
              <a:gd name="connsiteX1626" fmla="*/ 176376 w 6515010"/>
              <a:gd name="connsiteY1626" fmla="*/ 3233785 h 5388809"/>
              <a:gd name="connsiteX1627" fmla="*/ 179304 w 6515010"/>
              <a:gd name="connsiteY1627" fmla="*/ 3204727 h 5388809"/>
              <a:gd name="connsiteX1628" fmla="*/ 186980 w 6515010"/>
              <a:gd name="connsiteY1628" fmla="*/ 3195232 h 5388809"/>
              <a:gd name="connsiteX1629" fmla="*/ 227239 w 6515010"/>
              <a:gd name="connsiteY1629" fmla="*/ 3196350 h 5388809"/>
              <a:gd name="connsiteX1630" fmla="*/ 222469 w 6515010"/>
              <a:gd name="connsiteY1630" fmla="*/ 3176768 h 5388809"/>
              <a:gd name="connsiteX1631" fmla="*/ 331148 w 6515010"/>
              <a:gd name="connsiteY1631" fmla="*/ 3144169 h 5388809"/>
              <a:gd name="connsiteX1632" fmla="*/ 306253 w 6515010"/>
              <a:gd name="connsiteY1632" fmla="*/ 3124044 h 5388809"/>
              <a:gd name="connsiteX1633" fmla="*/ 321617 w 6515010"/>
              <a:gd name="connsiteY1633" fmla="*/ 3105039 h 5388809"/>
              <a:gd name="connsiteX1634" fmla="*/ 338837 w 6515010"/>
              <a:gd name="connsiteY1634" fmla="*/ 3134658 h 5388809"/>
              <a:gd name="connsiteX1635" fmla="*/ 349440 w 6515010"/>
              <a:gd name="connsiteY1635" fmla="*/ 3096104 h 5388809"/>
              <a:gd name="connsiteX1636" fmla="*/ 456277 w 6515010"/>
              <a:gd name="connsiteY1636" fmla="*/ 3014864 h 5388809"/>
              <a:gd name="connsiteX1637" fmla="*/ 469336 w 6515010"/>
              <a:gd name="connsiteY1637" fmla="*/ 3041120 h 5388809"/>
              <a:gd name="connsiteX1638" fmla="*/ 481795 w 6515010"/>
              <a:gd name="connsiteY1638" fmla="*/ 3051191 h 5388809"/>
              <a:gd name="connsiteX1639" fmla="*/ 504834 w 6515010"/>
              <a:gd name="connsiteY1639" fmla="*/ 3022691 h 5388809"/>
              <a:gd name="connsiteX1640" fmla="*/ 492376 w 6515010"/>
              <a:gd name="connsiteY1640" fmla="*/ 3012620 h 5388809"/>
              <a:gd name="connsiteX1641" fmla="*/ 489911 w 6515010"/>
              <a:gd name="connsiteY1641" fmla="*/ 2947775 h 5388809"/>
              <a:gd name="connsiteX1642" fmla="*/ 497600 w 6515010"/>
              <a:gd name="connsiteY1642" fmla="*/ 2938264 h 5388809"/>
              <a:gd name="connsiteX1643" fmla="*/ 510059 w 6515010"/>
              <a:gd name="connsiteY1643" fmla="*/ 2948334 h 5388809"/>
              <a:gd name="connsiteX1644" fmla="*/ 523104 w 6515010"/>
              <a:gd name="connsiteY1644" fmla="*/ 2974608 h 5388809"/>
              <a:gd name="connsiteX1645" fmla="*/ 594452 w 6515010"/>
              <a:gd name="connsiteY1645" fmla="*/ 2911831 h 5388809"/>
              <a:gd name="connsiteX1646" fmla="*/ 611672 w 6515010"/>
              <a:gd name="connsiteY1646" fmla="*/ 2941450 h 5388809"/>
              <a:gd name="connsiteX1647" fmla="*/ 624107 w 6515010"/>
              <a:gd name="connsiteY1647" fmla="*/ 2951503 h 5388809"/>
              <a:gd name="connsiteX1648" fmla="*/ 639472 w 6515010"/>
              <a:gd name="connsiteY1648" fmla="*/ 2932498 h 5388809"/>
              <a:gd name="connsiteX1649" fmla="*/ 614577 w 6515010"/>
              <a:gd name="connsiteY1649" fmla="*/ 2912373 h 5388809"/>
              <a:gd name="connsiteX1650" fmla="*/ 637630 w 6515010"/>
              <a:gd name="connsiteY1650" fmla="*/ 2883856 h 5388809"/>
              <a:gd name="connsiteX1651" fmla="*/ 654836 w 6515010"/>
              <a:gd name="connsiteY1651" fmla="*/ 2913493 h 5388809"/>
              <a:gd name="connsiteX1652" fmla="*/ 670201 w 6515010"/>
              <a:gd name="connsiteY1652" fmla="*/ 2894486 h 5388809"/>
              <a:gd name="connsiteX1653" fmla="*/ 645306 w 6515010"/>
              <a:gd name="connsiteY1653" fmla="*/ 2874361 h 5388809"/>
              <a:gd name="connsiteX1654" fmla="*/ 797185 w 6515010"/>
              <a:gd name="connsiteY1654" fmla="*/ 2813805 h 5388809"/>
              <a:gd name="connsiteX1655" fmla="*/ 772290 w 6515010"/>
              <a:gd name="connsiteY1655" fmla="*/ 2793680 h 5388809"/>
              <a:gd name="connsiteX1656" fmla="*/ 803018 w 6515010"/>
              <a:gd name="connsiteY1656" fmla="*/ 2755669 h 5388809"/>
              <a:gd name="connsiteX1657" fmla="*/ 855714 w 6515010"/>
              <a:gd name="connsiteY1657" fmla="*/ 2766841 h 5388809"/>
              <a:gd name="connsiteX1658" fmla="*/ 868510 w 6515010"/>
              <a:gd name="connsiteY1658" fmla="*/ 2751011 h 5388809"/>
              <a:gd name="connsiteX1659" fmla="*/ 850952 w 6515010"/>
              <a:gd name="connsiteY1659" fmla="*/ 2747293 h 5388809"/>
              <a:gd name="connsiteX1660" fmla="*/ 806285 w 6515010"/>
              <a:gd name="connsiteY1660" fmla="*/ 2700708 h 5388809"/>
              <a:gd name="connsiteX1661" fmla="*/ 948611 w 6515010"/>
              <a:gd name="connsiteY1661" fmla="*/ 2601004 h 5388809"/>
              <a:gd name="connsiteX1662" fmla="*/ 939081 w 6515010"/>
              <a:gd name="connsiteY1662" fmla="*/ 2561874 h 5388809"/>
              <a:gd name="connsiteX1663" fmla="*/ 883106 w 6515010"/>
              <a:gd name="connsiteY1663" fmla="*/ 2605678 h 5388809"/>
              <a:gd name="connsiteX1664" fmla="*/ 853441 w 6515010"/>
              <a:gd name="connsiteY1664" fmla="*/ 2565972 h 5388809"/>
              <a:gd name="connsiteX1665" fmla="*/ 868805 w 6515010"/>
              <a:gd name="connsiteY1665" fmla="*/ 2546966 h 5388809"/>
              <a:gd name="connsiteX1666" fmla="*/ 917114 w 6515010"/>
              <a:gd name="connsiteY1666" fmla="*/ 2512689 h 5388809"/>
              <a:gd name="connsiteX1667" fmla="*/ 954445 w 6515010"/>
              <a:gd name="connsiteY1667" fmla="*/ 2542868 h 5388809"/>
              <a:gd name="connsiteX1668" fmla="*/ 971650 w 6515010"/>
              <a:gd name="connsiteY1668" fmla="*/ 2572504 h 5388809"/>
              <a:gd name="connsiteX1669" fmla="*/ 979339 w 6515010"/>
              <a:gd name="connsiteY1669" fmla="*/ 2562993 h 5388809"/>
              <a:gd name="connsiteX1670" fmla="*/ 1115480 w 6515010"/>
              <a:gd name="connsiteY1670" fmla="*/ 2547342 h 5388809"/>
              <a:gd name="connsiteX1671" fmla="*/ 1103383 w 6515010"/>
              <a:gd name="connsiteY1671" fmla="*/ 2511388 h 5388809"/>
              <a:gd name="connsiteX1672" fmla="*/ 1090946 w 6515010"/>
              <a:gd name="connsiteY1672" fmla="*/ 2501335 h 5388809"/>
              <a:gd name="connsiteX1673" fmla="*/ 1070461 w 6515010"/>
              <a:gd name="connsiteY1673" fmla="*/ 2526676 h 5388809"/>
              <a:gd name="connsiteX1674" fmla="*/ 1058002 w 6515010"/>
              <a:gd name="connsiteY1674" fmla="*/ 2516604 h 5388809"/>
              <a:gd name="connsiteX1675" fmla="*/ 1116905 w 6515010"/>
              <a:gd name="connsiteY1675" fmla="*/ 2443740 h 5388809"/>
              <a:gd name="connsiteX1676" fmla="*/ 1092010 w 6515010"/>
              <a:gd name="connsiteY1676" fmla="*/ 2423615 h 5388809"/>
              <a:gd name="connsiteX1677" fmla="*/ 1048471 w 6515010"/>
              <a:gd name="connsiteY1677" fmla="*/ 2477474 h 5388809"/>
              <a:gd name="connsiteX1678" fmla="*/ 1023577 w 6515010"/>
              <a:gd name="connsiteY1678" fmla="*/ 2457350 h 5388809"/>
              <a:gd name="connsiteX1679" fmla="*/ 1031626 w 6515010"/>
              <a:gd name="connsiteY1679" fmla="*/ 2421955 h 5388809"/>
              <a:gd name="connsiteX1680" fmla="*/ 1097844 w 6515010"/>
              <a:gd name="connsiteY1680" fmla="*/ 2365478 h 5388809"/>
              <a:gd name="connsiteX1681" fmla="*/ 1072949 w 6515010"/>
              <a:gd name="connsiteY1681" fmla="*/ 2345355 h 5388809"/>
              <a:gd name="connsiteX1682" fmla="*/ 835612 w 6515010"/>
              <a:gd name="connsiteY1682" fmla="*/ 2520133 h 5388809"/>
              <a:gd name="connsiteX1683" fmla="*/ 823176 w 6515010"/>
              <a:gd name="connsiteY1683" fmla="*/ 2510079 h 5388809"/>
              <a:gd name="connsiteX1684" fmla="*/ 828298 w 6515010"/>
              <a:gd name="connsiteY1684" fmla="*/ 2503744 h 5388809"/>
              <a:gd name="connsiteX1685" fmla="*/ 871463 w 6515010"/>
              <a:gd name="connsiteY1685" fmla="*/ 2475785 h 5388809"/>
              <a:gd name="connsiteX1686" fmla="*/ 891178 w 6515010"/>
              <a:gd name="connsiteY1686" fmla="*/ 2324118 h 5388809"/>
              <a:gd name="connsiteX1687" fmla="*/ 866284 w 6515010"/>
              <a:gd name="connsiteY1687" fmla="*/ 2303993 h 5388809"/>
              <a:gd name="connsiteX1688" fmla="*/ 777716 w 6515010"/>
              <a:gd name="connsiteY1688" fmla="*/ 2337151 h 5388809"/>
              <a:gd name="connsiteX1689" fmla="*/ 762353 w 6515010"/>
              <a:gd name="connsiteY1689" fmla="*/ 2356156 h 5388809"/>
              <a:gd name="connsiteX1690" fmla="*/ 759446 w 6515010"/>
              <a:gd name="connsiteY1690" fmla="*/ 2385234 h 5388809"/>
              <a:gd name="connsiteX1691" fmla="*/ 731624 w 6515010"/>
              <a:gd name="connsiteY1691" fmla="*/ 2394168 h 5388809"/>
              <a:gd name="connsiteX1692" fmla="*/ 456957 w 6515010"/>
              <a:gd name="connsiteY1692" fmla="*/ 2538769 h 5388809"/>
              <a:gd name="connsiteX1693" fmla="*/ 49470 w 6515010"/>
              <a:gd name="connsiteY1693" fmla="*/ 2822186 h 5388809"/>
              <a:gd name="connsiteX1694" fmla="*/ 0 w 6515010"/>
              <a:gd name="connsiteY1694" fmla="*/ 2848772 h 5388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</a:cxnLst>
            <a:rect l="l" t="t" r="r" b="b"/>
            <a:pathLst>
              <a:path w="6515010" h="5388809">
                <a:moveTo>
                  <a:pt x="520297" y="5359603"/>
                </a:moveTo>
                <a:lnTo>
                  <a:pt x="539094" y="5368242"/>
                </a:lnTo>
                <a:lnTo>
                  <a:pt x="496687" y="5388809"/>
                </a:lnTo>
                <a:close/>
                <a:moveTo>
                  <a:pt x="755938" y="5246307"/>
                </a:moveTo>
                <a:lnTo>
                  <a:pt x="768396" y="5256378"/>
                </a:lnTo>
                <a:lnTo>
                  <a:pt x="761830" y="5264500"/>
                </a:lnTo>
                <a:lnTo>
                  <a:pt x="680767" y="5302222"/>
                </a:lnTo>
                <a:lnTo>
                  <a:pt x="672141" y="5299047"/>
                </a:lnTo>
                <a:cubicBezTo>
                  <a:pt x="719466" y="5274451"/>
                  <a:pt x="747402" y="5256865"/>
                  <a:pt x="755938" y="5246307"/>
                </a:cubicBezTo>
                <a:close/>
                <a:moveTo>
                  <a:pt x="791436" y="5227877"/>
                </a:moveTo>
                <a:lnTo>
                  <a:pt x="799735" y="5234585"/>
                </a:lnTo>
                <a:lnTo>
                  <a:pt x="784370" y="5253592"/>
                </a:lnTo>
                <a:lnTo>
                  <a:pt x="776072" y="5246883"/>
                </a:lnTo>
                <a:close/>
                <a:moveTo>
                  <a:pt x="822788" y="5206068"/>
                </a:moveTo>
                <a:lnTo>
                  <a:pt x="847682" y="5226192"/>
                </a:lnTo>
                <a:lnTo>
                  <a:pt x="845298" y="5227298"/>
                </a:lnTo>
                <a:lnTo>
                  <a:pt x="830124" y="5233431"/>
                </a:lnTo>
                <a:lnTo>
                  <a:pt x="807423" y="5225074"/>
                </a:lnTo>
                <a:close/>
                <a:moveTo>
                  <a:pt x="909398" y="5176896"/>
                </a:moveTo>
                <a:cubicBezTo>
                  <a:pt x="914844" y="5177588"/>
                  <a:pt x="919642" y="5179611"/>
                  <a:pt x="923791" y="5182964"/>
                </a:cubicBezTo>
                <a:lnTo>
                  <a:pt x="934192" y="5191373"/>
                </a:lnTo>
                <a:lnTo>
                  <a:pt x="909508" y="5201349"/>
                </a:lnTo>
                <a:lnTo>
                  <a:pt x="876606" y="5211608"/>
                </a:lnTo>
                <a:cubicBezTo>
                  <a:pt x="861051" y="5213877"/>
                  <a:pt x="849814" y="5212217"/>
                  <a:pt x="842899" y="5206626"/>
                </a:cubicBezTo>
                <a:cubicBezTo>
                  <a:pt x="870888" y="5184733"/>
                  <a:pt x="893060" y="5174823"/>
                  <a:pt x="909398" y="5176896"/>
                </a:cubicBezTo>
                <a:close/>
                <a:moveTo>
                  <a:pt x="7666" y="5133259"/>
                </a:moveTo>
                <a:lnTo>
                  <a:pt x="15965" y="5139968"/>
                </a:lnTo>
                <a:lnTo>
                  <a:pt x="4633" y="5153983"/>
                </a:lnTo>
                <a:lnTo>
                  <a:pt x="0" y="5156165"/>
                </a:lnTo>
                <a:lnTo>
                  <a:pt x="0" y="5142742"/>
                </a:lnTo>
                <a:close/>
                <a:moveTo>
                  <a:pt x="989996" y="5126505"/>
                </a:moveTo>
                <a:lnTo>
                  <a:pt x="1014891" y="5146630"/>
                </a:lnTo>
                <a:lnTo>
                  <a:pt x="996891" y="5168896"/>
                </a:lnTo>
                <a:lnTo>
                  <a:pt x="965959" y="5179300"/>
                </a:lnTo>
                <a:lnTo>
                  <a:pt x="951592" y="5174012"/>
                </a:lnTo>
                <a:close/>
                <a:moveTo>
                  <a:pt x="39018" y="5111451"/>
                </a:moveTo>
                <a:lnTo>
                  <a:pt x="59612" y="5128099"/>
                </a:lnTo>
                <a:lnTo>
                  <a:pt x="41024" y="5136850"/>
                </a:lnTo>
                <a:lnTo>
                  <a:pt x="23653" y="5130456"/>
                </a:lnTo>
                <a:close/>
                <a:moveTo>
                  <a:pt x="125628" y="5082279"/>
                </a:moveTo>
                <a:cubicBezTo>
                  <a:pt x="131074" y="5082969"/>
                  <a:pt x="135872" y="5084992"/>
                  <a:pt x="140021" y="5088346"/>
                </a:cubicBezTo>
                <a:lnTo>
                  <a:pt x="141503" y="5089544"/>
                </a:lnTo>
                <a:lnTo>
                  <a:pt x="85509" y="5115906"/>
                </a:lnTo>
                <a:lnTo>
                  <a:pt x="59129" y="5112009"/>
                </a:lnTo>
                <a:cubicBezTo>
                  <a:pt x="87119" y="5090115"/>
                  <a:pt x="109290" y="5080205"/>
                  <a:pt x="125628" y="5082279"/>
                </a:cubicBezTo>
                <a:close/>
                <a:moveTo>
                  <a:pt x="1164914" y="5037449"/>
                </a:moveTo>
                <a:lnTo>
                  <a:pt x="1177350" y="5047502"/>
                </a:lnTo>
                <a:cubicBezTo>
                  <a:pt x="1172229" y="5053838"/>
                  <a:pt x="1168713" y="5066695"/>
                  <a:pt x="1166769" y="5086074"/>
                </a:cubicBezTo>
                <a:cubicBezTo>
                  <a:pt x="1163355" y="5090298"/>
                  <a:pt x="1137125" y="5105771"/>
                  <a:pt x="1088093" y="5132478"/>
                </a:cubicBezTo>
                <a:lnTo>
                  <a:pt x="1063199" y="5112354"/>
                </a:lnTo>
                <a:cubicBezTo>
                  <a:pt x="1078562" y="5093348"/>
                  <a:pt x="1104792" y="5077874"/>
                  <a:pt x="1141874" y="5065949"/>
                </a:cubicBezTo>
                <a:lnTo>
                  <a:pt x="1129415" y="5055878"/>
                </a:lnTo>
                <a:cubicBezTo>
                  <a:pt x="1147957" y="5049916"/>
                  <a:pt x="1159792" y="5043784"/>
                  <a:pt x="1164914" y="5037449"/>
                </a:cubicBezTo>
                <a:close/>
                <a:moveTo>
                  <a:pt x="206226" y="5031887"/>
                </a:moveTo>
                <a:lnTo>
                  <a:pt x="226607" y="5048364"/>
                </a:lnTo>
                <a:lnTo>
                  <a:pt x="172002" y="5075185"/>
                </a:lnTo>
                <a:lnTo>
                  <a:pt x="170746" y="5075776"/>
                </a:lnTo>
                <a:close/>
                <a:moveTo>
                  <a:pt x="1390210" y="5004844"/>
                </a:moveTo>
                <a:lnTo>
                  <a:pt x="1415104" y="5024968"/>
                </a:lnTo>
                <a:lnTo>
                  <a:pt x="1402173" y="5040965"/>
                </a:lnTo>
                <a:lnTo>
                  <a:pt x="1370884" y="5051072"/>
                </a:lnTo>
                <a:lnTo>
                  <a:pt x="1354734" y="5023291"/>
                </a:lnTo>
                <a:cubicBezTo>
                  <a:pt x="1373274" y="5017328"/>
                  <a:pt x="1385102" y="5011162"/>
                  <a:pt x="1390210" y="5004844"/>
                </a:cubicBezTo>
                <a:close/>
                <a:moveTo>
                  <a:pt x="1233347" y="5003715"/>
                </a:moveTo>
                <a:cubicBezTo>
                  <a:pt x="1247178" y="5014895"/>
                  <a:pt x="1248961" y="5026812"/>
                  <a:pt x="1238718" y="5039483"/>
                </a:cubicBezTo>
                <a:lnTo>
                  <a:pt x="1210544" y="5074335"/>
                </a:lnTo>
                <a:lnTo>
                  <a:pt x="1202245" y="5067627"/>
                </a:lnTo>
                <a:cubicBezTo>
                  <a:pt x="1185649" y="5054211"/>
                  <a:pt x="1182471" y="5041167"/>
                  <a:pt x="1192714" y="5028497"/>
                </a:cubicBezTo>
                <a:lnTo>
                  <a:pt x="1205524" y="5012650"/>
                </a:lnTo>
                <a:close/>
                <a:moveTo>
                  <a:pt x="381144" y="4942831"/>
                </a:moveTo>
                <a:lnTo>
                  <a:pt x="393580" y="4952885"/>
                </a:lnTo>
                <a:cubicBezTo>
                  <a:pt x="391020" y="4956052"/>
                  <a:pt x="388860" y="4960850"/>
                  <a:pt x="387098" y="4967279"/>
                </a:cubicBezTo>
                <a:lnTo>
                  <a:pt x="386718" y="4969524"/>
                </a:lnTo>
                <a:lnTo>
                  <a:pt x="374333" y="4975800"/>
                </a:lnTo>
                <a:lnTo>
                  <a:pt x="283030" y="5020648"/>
                </a:lnTo>
                <a:lnTo>
                  <a:pt x="279428" y="5017736"/>
                </a:lnTo>
                <a:cubicBezTo>
                  <a:pt x="294792" y="4998729"/>
                  <a:pt x="321022" y="4983256"/>
                  <a:pt x="358104" y="4971331"/>
                </a:cubicBezTo>
                <a:lnTo>
                  <a:pt x="345646" y="4961260"/>
                </a:lnTo>
                <a:cubicBezTo>
                  <a:pt x="364187" y="4955298"/>
                  <a:pt x="376023" y="4949166"/>
                  <a:pt x="381144" y="4942831"/>
                </a:cubicBezTo>
                <a:close/>
                <a:moveTo>
                  <a:pt x="449577" y="4909097"/>
                </a:moveTo>
                <a:cubicBezTo>
                  <a:pt x="456493" y="4914687"/>
                  <a:pt x="460395" y="4920461"/>
                  <a:pt x="461290" y="4926422"/>
                </a:cubicBezTo>
                <a:lnTo>
                  <a:pt x="459080" y="4932850"/>
                </a:lnTo>
                <a:lnTo>
                  <a:pt x="407862" y="4958807"/>
                </a:lnTo>
                <a:lnTo>
                  <a:pt x="403645" y="4953164"/>
                </a:lnTo>
                <a:cubicBezTo>
                  <a:pt x="402057" y="4946643"/>
                  <a:pt x="403823" y="4940214"/>
                  <a:pt x="408945" y="4933878"/>
                </a:cubicBezTo>
                <a:lnTo>
                  <a:pt x="421755" y="4918032"/>
                </a:lnTo>
                <a:close/>
                <a:moveTo>
                  <a:pt x="1641859" y="4888762"/>
                </a:moveTo>
                <a:lnTo>
                  <a:pt x="1618446" y="4943162"/>
                </a:lnTo>
                <a:lnTo>
                  <a:pt x="1630905" y="4953234"/>
                </a:lnTo>
                <a:lnTo>
                  <a:pt x="1679191" y="4918940"/>
                </a:lnTo>
                <a:lnTo>
                  <a:pt x="1686880" y="4909429"/>
                </a:lnTo>
                <a:lnTo>
                  <a:pt x="1674443" y="4899375"/>
                </a:lnTo>
                <a:close/>
                <a:moveTo>
                  <a:pt x="1293582" y="4649119"/>
                </a:moveTo>
                <a:lnTo>
                  <a:pt x="1306041" y="4659191"/>
                </a:lnTo>
                <a:lnTo>
                  <a:pt x="1283001" y="4687692"/>
                </a:lnTo>
                <a:lnTo>
                  <a:pt x="1270542" y="4677620"/>
                </a:lnTo>
                <a:close/>
                <a:moveTo>
                  <a:pt x="2000414" y="4623418"/>
                </a:moveTo>
                <a:lnTo>
                  <a:pt x="2017634" y="4653037"/>
                </a:lnTo>
                <a:lnTo>
                  <a:pt x="1966780" y="4690506"/>
                </a:lnTo>
                <a:lnTo>
                  <a:pt x="1949574" y="4660871"/>
                </a:lnTo>
                <a:close/>
                <a:moveTo>
                  <a:pt x="514488" y="4558282"/>
                </a:moveTo>
                <a:lnTo>
                  <a:pt x="522270" y="4564573"/>
                </a:lnTo>
                <a:lnTo>
                  <a:pt x="499231" y="4593073"/>
                </a:lnTo>
                <a:lnTo>
                  <a:pt x="486773" y="4583002"/>
                </a:lnTo>
                <a:lnTo>
                  <a:pt x="498846" y="4568066"/>
                </a:lnTo>
                <a:close/>
                <a:moveTo>
                  <a:pt x="1216645" y="4528799"/>
                </a:moveTo>
                <a:lnTo>
                  <a:pt x="1220347" y="4535167"/>
                </a:lnTo>
                <a:lnTo>
                  <a:pt x="1174705" y="4559696"/>
                </a:lnTo>
                <a:close/>
                <a:moveTo>
                  <a:pt x="90650" y="4524395"/>
                </a:moveTo>
                <a:lnTo>
                  <a:pt x="115545" y="4544520"/>
                </a:lnTo>
                <a:lnTo>
                  <a:pt x="100180" y="4563525"/>
                </a:lnTo>
                <a:cubicBezTo>
                  <a:pt x="71633" y="4564892"/>
                  <a:pt x="50539" y="4574014"/>
                  <a:pt x="36882" y="4590908"/>
                </a:cubicBezTo>
                <a:lnTo>
                  <a:pt x="11987" y="4570783"/>
                </a:lnTo>
                <a:close/>
                <a:moveTo>
                  <a:pt x="2130305" y="4513660"/>
                </a:moveTo>
                <a:lnTo>
                  <a:pt x="2162875" y="4524290"/>
                </a:lnTo>
                <a:cubicBezTo>
                  <a:pt x="2144096" y="4547520"/>
                  <a:pt x="2100795" y="4584111"/>
                  <a:pt x="2032998" y="4634031"/>
                </a:cubicBezTo>
                <a:lnTo>
                  <a:pt x="2020562" y="4623977"/>
                </a:lnTo>
                <a:lnTo>
                  <a:pt x="2028237" y="4614482"/>
                </a:lnTo>
                <a:cubicBezTo>
                  <a:pt x="2048723" y="4589141"/>
                  <a:pt x="2080174" y="4558698"/>
                  <a:pt x="2122616" y="4523171"/>
                </a:cubicBezTo>
                <a:close/>
                <a:moveTo>
                  <a:pt x="1681712" y="4491487"/>
                </a:moveTo>
                <a:lnTo>
                  <a:pt x="1694170" y="4501558"/>
                </a:lnTo>
                <a:lnTo>
                  <a:pt x="1678806" y="4520564"/>
                </a:lnTo>
                <a:lnTo>
                  <a:pt x="1666347" y="4510492"/>
                </a:lnTo>
                <a:close/>
                <a:moveTo>
                  <a:pt x="275700" y="4490655"/>
                </a:moveTo>
                <a:lnTo>
                  <a:pt x="288158" y="4500726"/>
                </a:lnTo>
                <a:lnTo>
                  <a:pt x="280469" y="4510237"/>
                </a:lnTo>
                <a:cubicBezTo>
                  <a:pt x="247860" y="4522286"/>
                  <a:pt x="223863" y="4537805"/>
                  <a:pt x="208499" y="4556811"/>
                </a:cubicBezTo>
                <a:lnTo>
                  <a:pt x="196062" y="4546757"/>
                </a:lnTo>
                <a:cubicBezTo>
                  <a:pt x="211426" y="4527752"/>
                  <a:pt x="210817" y="4511531"/>
                  <a:pt x="194221" y="4498115"/>
                </a:cubicBezTo>
                <a:lnTo>
                  <a:pt x="199342" y="4491780"/>
                </a:lnTo>
                <a:cubicBezTo>
                  <a:pt x="229769" y="4516377"/>
                  <a:pt x="255214" y="4515996"/>
                  <a:pt x="275700" y="4490655"/>
                </a:cubicBezTo>
                <a:close/>
                <a:moveTo>
                  <a:pt x="1583027" y="4469311"/>
                </a:moveTo>
                <a:lnTo>
                  <a:pt x="1595463" y="4479364"/>
                </a:lnTo>
                <a:lnTo>
                  <a:pt x="1587774" y="4488876"/>
                </a:lnTo>
                <a:cubicBezTo>
                  <a:pt x="1533621" y="4521918"/>
                  <a:pt x="1502283" y="4543711"/>
                  <a:pt x="1493748" y="4554270"/>
                </a:cubicBezTo>
                <a:lnTo>
                  <a:pt x="1481311" y="4544216"/>
                </a:lnTo>
                <a:lnTo>
                  <a:pt x="1488987" y="4534722"/>
                </a:lnTo>
                <a:cubicBezTo>
                  <a:pt x="1543140" y="4501680"/>
                  <a:pt x="1574491" y="4479871"/>
                  <a:pt x="1583027" y="4469311"/>
                </a:cubicBezTo>
                <a:close/>
                <a:moveTo>
                  <a:pt x="7667" y="4457313"/>
                </a:moveTo>
                <a:lnTo>
                  <a:pt x="15966" y="4464022"/>
                </a:lnTo>
                <a:lnTo>
                  <a:pt x="602" y="4483027"/>
                </a:lnTo>
                <a:lnTo>
                  <a:pt x="0" y="4482541"/>
                </a:lnTo>
                <a:lnTo>
                  <a:pt x="0" y="4466797"/>
                </a:lnTo>
                <a:close/>
                <a:moveTo>
                  <a:pt x="1979262" y="4454412"/>
                </a:moveTo>
                <a:lnTo>
                  <a:pt x="1987560" y="4461120"/>
                </a:lnTo>
                <a:lnTo>
                  <a:pt x="1972183" y="4480142"/>
                </a:lnTo>
                <a:lnTo>
                  <a:pt x="1963885" y="4473434"/>
                </a:lnTo>
                <a:close/>
                <a:moveTo>
                  <a:pt x="1898745" y="4452174"/>
                </a:moveTo>
                <a:cubicBezTo>
                  <a:pt x="1912575" y="4463354"/>
                  <a:pt x="1915752" y="4476398"/>
                  <a:pt x="1908275" y="4491305"/>
                </a:cubicBezTo>
                <a:lnTo>
                  <a:pt x="1903154" y="4497640"/>
                </a:lnTo>
                <a:lnTo>
                  <a:pt x="1878259" y="4477515"/>
                </a:lnTo>
                <a:close/>
                <a:moveTo>
                  <a:pt x="1760388" y="4445082"/>
                </a:moveTo>
                <a:lnTo>
                  <a:pt x="1772846" y="4455153"/>
                </a:lnTo>
                <a:lnTo>
                  <a:pt x="1757482" y="4474159"/>
                </a:lnTo>
                <a:lnTo>
                  <a:pt x="1745024" y="4464088"/>
                </a:lnTo>
                <a:close/>
                <a:moveTo>
                  <a:pt x="237746" y="4444273"/>
                </a:moveTo>
                <a:lnTo>
                  <a:pt x="262641" y="4464398"/>
                </a:lnTo>
                <a:lnTo>
                  <a:pt x="254965" y="4473893"/>
                </a:lnTo>
                <a:lnTo>
                  <a:pt x="230070" y="4453768"/>
                </a:lnTo>
                <a:close/>
                <a:moveTo>
                  <a:pt x="39019" y="4435504"/>
                </a:moveTo>
                <a:lnTo>
                  <a:pt x="63913" y="4455628"/>
                </a:lnTo>
                <a:cubicBezTo>
                  <a:pt x="55378" y="4466188"/>
                  <a:pt x="41958" y="4465815"/>
                  <a:pt x="23654" y="4454509"/>
                </a:cubicBezTo>
                <a:close/>
                <a:moveTo>
                  <a:pt x="1631313" y="4435017"/>
                </a:moveTo>
                <a:lnTo>
                  <a:pt x="1643771" y="4445089"/>
                </a:lnTo>
                <a:lnTo>
                  <a:pt x="1628393" y="4464111"/>
                </a:lnTo>
                <a:lnTo>
                  <a:pt x="1615935" y="4454040"/>
                </a:lnTo>
                <a:close/>
                <a:moveTo>
                  <a:pt x="1962043" y="4424793"/>
                </a:moveTo>
                <a:lnTo>
                  <a:pt x="1974480" y="4434846"/>
                </a:lnTo>
                <a:lnTo>
                  <a:pt x="1959115" y="4453852"/>
                </a:lnTo>
                <a:lnTo>
                  <a:pt x="1946679" y="4443798"/>
                </a:lnTo>
                <a:close/>
                <a:moveTo>
                  <a:pt x="756649" y="4424634"/>
                </a:moveTo>
                <a:lnTo>
                  <a:pt x="739885" y="4435387"/>
                </a:lnTo>
                <a:cubicBezTo>
                  <a:pt x="724213" y="4446285"/>
                  <a:pt x="714245" y="4454372"/>
                  <a:pt x="709977" y="4459652"/>
                </a:cubicBezTo>
                <a:lnTo>
                  <a:pt x="701733" y="4452987"/>
                </a:lnTo>
                <a:close/>
                <a:moveTo>
                  <a:pt x="1346535" y="4419042"/>
                </a:moveTo>
                <a:lnTo>
                  <a:pt x="1379105" y="4429672"/>
                </a:lnTo>
                <a:cubicBezTo>
                  <a:pt x="1369716" y="4441286"/>
                  <a:pt x="1354196" y="4456242"/>
                  <a:pt x="1332548" y="4474533"/>
                </a:cubicBezTo>
                <a:lnTo>
                  <a:pt x="1331309" y="4475535"/>
                </a:lnTo>
                <a:lnTo>
                  <a:pt x="1241123" y="4524002"/>
                </a:lnTo>
                <a:lnTo>
                  <a:pt x="1244467" y="4519865"/>
                </a:lnTo>
                <a:cubicBezTo>
                  <a:pt x="1264953" y="4494523"/>
                  <a:pt x="1296405" y="4464080"/>
                  <a:pt x="1338846" y="4428554"/>
                </a:cubicBezTo>
                <a:close/>
                <a:moveTo>
                  <a:pt x="125629" y="4406332"/>
                </a:moveTo>
                <a:cubicBezTo>
                  <a:pt x="131075" y="4407024"/>
                  <a:pt x="135873" y="4409047"/>
                  <a:pt x="140022" y="4412401"/>
                </a:cubicBezTo>
                <a:lnTo>
                  <a:pt x="152459" y="4422453"/>
                </a:lnTo>
                <a:cubicBezTo>
                  <a:pt x="104074" y="4442702"/>
                  <a:pt x="72961" y="4447243"/>
                  <a:pt x="59130" y="4436063"/>
                </a:cubicBezTo>
                <a:cubicBezTo>
                  <a:pt x="87120" y="4414168"/>
                  <a:pt x="109291" y="4404258"/>
                  <a:pt x="125629" y="4406332"/>
                </a:cubicBezTo>
                <a:close/>
                <a:moveTo>
                  <a:pt x="449511" y="4398558"/>
                </a:moveTo>
                <a:lnTo>
                  <a:pt x="468661" y="4400485"/>
                </a:lnTo>
                <a:lnTo>
                  <a:pt x="483188" y="4412228"/>
                </a:lnTo>
                <a:cubicBezTo>
                  <a:pt x="444399" y="4426265"/>
                  <a:pt x="420738" y="4438562"/>
                  <a:pt x="412202" y="4449122"/>
                </a:cubicBezTo>
                <a:lnTo>
                  <a:pt x="399743" y="4439050"/>
                </a:lnTo>
                <a:lnTo>
                  <a:pt x="407432" y="4429539"/>
                </a:lnTo>
                <a:close/>
                <a:moveTo>
                  <a:pt x="1474812" y="4397330"/>
                </a:moveTo>
                <a:lnTo>
                  <a:pt x="1452096" y="4410622"/>
                </a:lnTo>
                <a:lnTo>
                  <a:pt x="1431309" y="4421793"/>
                </a:lnTo>
                <a:lnTo>
                  <a:pt x="1431666" y="4421410"/>
                </a:lnTo>
                <a:cubicBezTo>
                  <a:pt x="1442851" y="4411466"/>
                  <a:pt x="1453440" y="4404206"/>
                  <a:pt x="1463432" y="4399626"/>
                </a:cubicBezTo>
                <a:close/>
                <a:moveTo>
                  <a:pt x="897942" y="4396868"/>
                </a:moveTo>
                <a:lnTo>
                  <a:pt x="910400" y="4406940"/>
                </a:lnTo>
                <a:lnTo>
                  <a:pt x="895036" y="4425946"/>
                </a:lnTo>
                <a:lnTo>
                  <a:pt x="882578" y="4415874"/>
                </a:lnTo>
                <a:close/>
                <a:moveTo>
                  <a:pt x="2102073" y="4370385"/>
                </a:moveTo>
                <a:lnTo>
                  <a:pt x="2114510" y="4380438"/>
                </a:lnTo>
                <a:lnTo>
                  <a:pt x="2099146" y="4399444"/>
                </a:lnTo>
                <a:lnTo>
                  <a:pt x="2086709" y="4389390"/>
                </a:lnTo>
                <a:close/>
                <a:moveTo>
                  <a:pt x="1733029" y="4360113"/>
                </a:moveTo>
                <a:lnTo>
                  <a:pt x="1745487" y="4370184"/>
                </a:lnTo>
                <a:cubicBezTo>
                  <a:pt x="1719880" y="4401860"/>
                  <a:pt x="1713974" y="4423288"/>
                  <a:pt x="1727804" y="4434468"/>
                </a:cubicBezTo>
                <a:lnTo>
                  <a:pt x="1704142" y="4446767"/>
                </a:lnTo>
                <a:cubicBezTo>
                  <a:pt x="1695843" y="4440058"/>
                  <a:pt x="1694273" y="4433537"/>
                  <a:pt x="1699395" y="4427201"/>
                </a:cubicBezTo>
                <a:lnTo>
                  <a:pt x="1666810" y="4416588"/>
                </a:lnTo>
                <a:close/>
                <a:moveTo>
                  <a:pt x="1195493" y="4359794"/>
                </a:moveTo>
                <a:lnTo>
                  <a:pt x="1203791" y="4366502"/>
                </a:lnTo>
                <a:lnTo>
                  <a:pt x="1188413" y="4385525"/>
                </a:lnTo>
                <a:lnTo>
                  <a:pt x="1180115" y="4378817"/>
                </a:lnTo>
                <a:close/>
                <a:moveTo>
                  <a:pt x="1114975" y="4357556"/>
                </a:moveTo>
                <a:cubicBezTo>
                  <a:pt x="1128805" y="4368736"/>
                  <a:pt x="1131982" y="4381780"/>
                  <a:pt x="1124506" y="4396687"/>
                </a:cubicBezTo>
                <a:lnTo>
                  <a:pt x="1119384" y="4403022"/>
                </a:lnTo>
                <a:lnTo>
                  <a:pt x="1094489" y="4382898"/>
                </a:lnTo>
                <a:close/>
                <a:moveTo>
                  <a:pt x="206227" y="4355941"/>
                </a:moveTo>
                <a:lnTo>
                  <a:pt x="231122" y="4376066"/>
                </a:lnTo>
                <a:lnTo>
                  <a:pt x="208082" y="4404567"/>
                </a:lnTo>
                <a:cubicBezTo>
                  <a:pt x="199546" y="4415126"/>
                  <a:pt x="186126" y="4414753"/>
                  <a:pt x="167823" y="4403448"/>
                </a:cubicBezTo>
                <a:close/>
                <a:moveTo>
                  <a:pt x="2218081" y="4354158"/>
                </a:moveTo>
                <a:lnTo>
                  <a:pt x="2210392" y="4363670"/>
                </a:lnTo>
                <a:lnTo>
                  <a:pt x="2235286" y="4383795"/>
                </a:lnTo>
                <a:lnTo>
                  <a:pt x="2242976" y="4374283"/>
                </a:lnTo>
                <a:close/>
                <a:moveTo>
                  <a:pt x="976618" y="4350464"/>
                </a:moveTo>
                <a:lnTo>
                  <a:pt x="989077" y="4360535"/>
                </a:lnTo>
                <a:lnTo>
                  <a:pt x="973712" y="4379541"/>
                </a:lnTo>
                <a:lnTo>
                  <a:pt x="961254" y="4369470"/>
                </a:lnTo>
                <a:close/>
                <a:moveTo>
                  <a:pt x="2048747" y="4342976"/>
                </a:moveTo>
                <a:lnTo>
                  <a:pt x="2069503" y="4359755"/>
                </a:lnTo>
                <a:lnTo>
                  <a:pt x="2054139" y="4378760"/>
                </a:lnTo>
                <a:lnTo>
                  <a:pt x="2033383" y="4361981"/>
                </a:lnTo>
                <a:close/>
                <a:moveTo>
                  <a:pt x="562203" y="4339923"/>
                </a:moveTo>
                <a:lnTo>
                  <a:pt x="574661" y="4349994"/>
                </a:lnTo>
                <a:lnTo>
                  <a:pt x="566986" y="4359489"/>
                </a:lnTo>
                <a:lnTo>
                  <a:pt x="518678" y="4393764"/>
                </a:lnTo>
                <a:lnTo>
                  <a:pt x="506241" y="4383711"/>
                </a:lnTo>
                <a:lnTo>
                  <a:pt x="521605" y="4364705"/>
                </a:lnTo>
                <a:close/>
                <a:moveTo>
                  <a:pt x="1178273" y="4330174"/>
                </a:moveTo>
                <a:lnTo>
                  <a:pt x="1190709" y="4340227"/>
                </a:lnTo>
                <a:lnTo>
                  <a:pt x="1175345" y="4359234"/>
                </a:lnTo>
                <a:lnTo>
                  <a:pt x="1162910" y="4349180"/>
                </a:lnTo>
                <a:close/>
                <a:moveTo>
                  <a:pt x="1781323" y="4325853"/>
                </a:moveTo>
                <a:lnTo>
                  <a:pt x="1814516" y="4352686"/>
                </a:lnTo>
                <a:cubicBezTo>
                  <a:pt x="1809408" y="4359004"/>
                  <a:pt x="1802681" y="4358818"/>
                  <a:pt x="1794382" y="4352109"/>
                </a:cubicBezTo>
                <a:lnTo>
                  <a:pt x="1791476" y="4381187"/>
                </a:lnTo>
                <a:lnTo>
                  <a:pt x="1778680" y="4397017"/>
                </a:lnTo>
                <a:cubicBezTo>
                  <a:pt x="1768264" y="4381613"/>
                  <a:pt x="1758907" y="4370557"/>
                  <a:pt x="1750609" y="4363848"/>
                </a:cubicBezTo>
                <a:close/>
                <a:moveTo>
                  <a:pt x="597701" y="4321494"/>
                </a:moveTo>
                <a:lnTo>
                  <a:pt x="621825" y="4340994"/>
                </a:lnTo>
                <a:lnTo>
                  <a:pt x="610158" y="4347264"/>
                </a:lnTo>
                <a:lnTo>
                  <a:pt x="590026" y="4330988"/>
                </a:lnTo>
                <a:close/>
                <a:moveTo>
                  <a:pt x="938198" y="4315849"/>
                </a:moveTo>
                <a:lnTo>
                  <a:pt x="944034" y="4339851"/>
                </a:lnTo>
                <a:lnTo>
                  <a:pt x="920372" y="4352149"/>
                </a:lnTo>
                <a:cubicBezTo>
                  <a:pt x="912074" y="4345440"/>
                  <a:pt x="910503" y="4338919"/>
                  <a:pt x="915624" y="4332584"/>
                </a:cubicBezTo>
                <a:lnTo>
                  <a:pt x="913876" y="4332014"/>
                </a:lnTo>
                <a:close/>
                <a:moveTo>
                  <a:pt x="504738" y="4309168"/>
                </a:moveTo>
                <a:lnTo>
                  <a:pt x="529633" y="4329293"/>
                </a:lnTo>
                <a:lnTo>
                  <a:pt x="481347" y="4363587"/>
                </a:lnTo>
                <a:lnTo>
                  <a:pt x="473658" y="4373098"/>
                </a:lnTo>
                <a:lnTo>
                  <a:pt x="498552" y="4393222"/>
                </a:lnTo>
                <a:lnTo>
                  <a:pt x="490877" y="4402716"/>
                </a:lnTo>
                <a:lnTo>
                  <a:pt x="468661" y="4400485"/>
                </a:lnTo>
                <a:lnTo>
                  <a:pt x="458294" y="4392104"/>
                </a:lnTo>
                <a:lnTo>
                  <a:pt x="449511" y="4398558"/>
                </a:lnTo>
                <a:lnTo>
                  <a:pt x="357642" y="4389290"/>
                </a:lnTo>
                <a:cubicBezTo>
                  <a:pt x="448878" y="4344323"/>
                  <a:pt x="497910" y="4317615"/>
                  <a:pt x="504738" y="4309168"/>
                </a:cubicBezTo>
                <a:close/>
                <a:moveTo>
                  <a:pt x="1824502" y="4297878"/>
                </a:moveTo>
                <a:lnTo>
                  <a:pt x="1832800" y="4304586"/>
                </a:lnTo>
                <a:lnTo>
                  <a:pt x="1809746" y="4333104"/>
                </a:lnTo>
                <a:lnTo>
                  <a:pt x="1801449" y="4326396"/>
                </a:lnTo>
                <a:close/>
                <a:moveTo>
                  <a:pt x="1318303" y="4275767"/>
                </a:moveTo>
                <a:lnTo>
                  <a:pt x="1330740" y="4285821"/>
                </a:lnTo>
                <a:lnTo>
                  <a:pt x="1315376" y="4304827"/>
                </a:lnTo>
                <a:lnTo>
                  <a:pt x="1302939" y="4294773"/>
                </a:lnTo>
                <a:close/>
                <a:moveTo>
                  <a:pt x="1009521" y="4268421"/>
                </a:moveTo>
                <a:lnTo>
                  <a:pt x="1007707" y="4286569"/>
                </a:lnTo>
                <a:lnTo>
                  <a:pt x="994910" y="4302399"/>
                </a:lnTo>
                <a:lnTo>
                  <a:pt x="981781" y="4286885"/>
                </a:lnTo>
                <a:lnTo>
                  <a:pt x="1009083" y="4268740"/>
                </a:lnTo>
                <a:close/>
                <a:moveTo>
                  <a:pt x="381145" y="4266885"/>
                </a:moveTo>
                <a:lnTo>
                  <a:pt x="393581" y="4276938"/>
                </a:lnTo>
                <a:cubicBezTo>
                  <a:pt x="388460" y="4283274"/>
                  <a:pt x="384945" y="4296131"/>
                  <a:pt x="383000" y="4315511"/>
                </a:cubicBezTo>
                <a:cubicBezTo>
                  <a:pt x="379586" y="4319733"/>
                  <a:pt x="353356" y="4335207"/>
                  <a:pt x="304324" y="4361914"/>
                </a:cubicBezTo>
                <a:lnTo>
                  <a:pt x="279430" y="4341790"/>
                </a:lnTo>
                <a:cubicBezTo>
                  <a:pt x="294793" y="4322783"/>
                  <a:pt x="321023" y="4307310"/>
                  <a:pt x="358106" y="4295385"/>
                </a:cubicBezTo>
                <a:lnTo>
                  <a:pt x="345647" y="4285314"/>
                </a:lnTo>
                <a:cubicBezTo>
                  <a:pt x="364189" y="4279352"/>
                  <a:pt x="376023" y="4273220"/>
                  <a:pt x="381145" y="4266885"/>
                </a:cubicBezTo>
                <a:close/>
                <a:moveTo>
                  <a:pt x="949259" y="4265495"/>
                </a:moveTo>
                <a:lnTo>
                  <a:pt x="958440" y="4272916"/>
                </a:lnTo>
                <a:lnTo>
                  <a:pt x="917149" y="4292880"/>
                </a:lnTo>
                <a:close/>
                <a:moveTo>
                  <a:pt x="1434311" y="4259541"/>
                </a:moveTo>
                <a:lnTo>
                  <a:pt x="1426622" y="4269051"/>
                </a:lnTo>
                <a:lnTo>
                  <a:pt x="1451517" y="4289176"/>
                </a:lnTo>
                <a:lnTo>
                  <a:pt x="1459206" y="4279665"/>
                </a:lnTo>
                <a:close/>
                <a:moveTo>
                  <a:pt x="1027429" y="4255387"/>
                </a:moveTo>
                <a:lnTo>
                  <a:pt x="1030746" y="4258068"/>
                </a:lnTo>
                <a:cubicBezTo>
                  <a:pt x="1028193" y="4261227"/>
                  <a:pt x="1025234" y="4262760"/>
                  <a:pt x="1021876" y="4262665"/>
                </a:cubicBezTo>
                <a:lnTo>
                  <a:pt x="1019150" y="4261412"/>
                </a:lnTo>
                <a:close/>
                <a:moveTo>
                  <a:pt x="1264977" y="4248357"/>
                </a:moveTo>
                <a:lnTo>
                  <a:pt x="1285733" y="4265137"/>
                </a:lnTo>
                <a:lnTo>
                  <a:pt x="1270369" y="4284143"/>
                </a:lnTo>
                <a:lnTo>
                  <a:pt x="1249613" y="4267364"/>
                </a:lnTo>
                <a:close/>
                <a:moveTo>
                  <a:pt x="2441895" y="4247028"/>
                </a:moveTo>
                <a:lnTo>
                  <a:pt x="2434220" y="4256522"/>
                </a:lnTo>
                <a:lnTo>
                  <a:pt x="2433868" y="4282440"/>
                </a:lnTo>
                <a:cubicBezTo>
                  <a:pt x="2425569" y="4275732"/>
                  <a:pt x="2418856" y="4275528"/>
                  <a:pt x="2413734" y="4281864"/>
                </a:cubicBezTo>
                <a:lnTo>
                  <a:pt x="2398369" y="4300870"/>
                </a:lnTo>
                <a:cubicBezTo>
                  <a:pt x="2412200" y="4312049"/>
                  <a:pt x="2425620" y="4312423"/>
                  <a:pt x="2438629" y="4301989"/>
                </a:cubicBezTo>
                <a:lnTo>
                  <a:pt x="2466790" y="4267152"/>
                </a:lnTo>
                <a:close/>
                <a:moveTo>
                  <a:pt x="606441" y="4234280"/>
                </a:moveTo>
                <a:lnTo>
                  <a:pt x="631335" y="4254404"/>
                </a:lnTo>
                <a:lnTo>
                  <a:pt x="600620" y="4292400"/>
                </a:lnTo>
                <a:lnTo>
                  <a:pt x="588184" y="4282345"/>
                </a:lnTo>
                <a:lnTo>
                  <a:pt x="570964" y="4252727"/>
                </a:lnTo>
                <a:cubicBezTo>
                  <a:pt x="589505" y="4246764"/>
                  <a:pt x="601332" y="4240598"/>
                  <a:pt x="606441" y="4234280"/>
                </a:cubicBezTo>
                <a:close/>
                <a:moveTo>
                  <a:pt x="449578" y="4233152"/>
                </a:moveTo>
                <a:cubicBezTo>
                  <a:pt x="463409" y="4244331"/>
                  <a:pt x="465191" y="4256248"/>
                  <a:pt x="454948" y="4268919"/>
                </a:cubicBezTo>
                <a:lnTo>
                  <a:pt x="426774" y="4303771"/>
                </a:lnTo>
                <a:lnTo>
                  <a:pt x="418476" y="4297063"/>
                </a:lnTo>
                <a:cubicBezTo>
                  <a:pt x="401880" y="4283647"/>
                  <a:pt x="398702" y="4270603"/>
                  <a:pt x="408946" y="4257932"/>
                </a:cubicBezTo>
                <a:lnTo>
                  <a:pt x="421756" y="4242086"/>
                </a:lnTo>
                <a:close/>
                <a:moveTo>
                  <a:pt x="997553" y="4231236"/>
                </a:moveTo>
                <a:lnTo>
                  <a:pt x="1015180" y="4245485"/>
                </a:lnTo>
                <a:lnTo>
                  <a:pt x="967334" y="4268618"/>
                </a:lnTo>
                <a:close/>
                <a:moveTo>
                  <a:pt x="2060692" y="4207286"/>
                </a:moveTo>
                <a:cubicBezTo>
                  <a:pt x="2071448" y="4208124"/>
                  <a:pt x="2080630" y="4211618"/>
                  <a:pt x="2088236" y="4217767"/>
                </a:cubicBezTo>
                <a:lnTo>
                  <a:pt x="2057508" y="4255779"/>
                </a:lnTo>
                <a:lnTo>
                  <a:pt x="2006632" y="4293231"/>
                </a:lnTo>
                <a:cubicBezTo>
                  <a:pt x="2014931" y="4299940"/>
                  <a:pt x="2016537" y="4306461"/>
                  <a:pt x="2011415" y="4312797"/>
                </a:cubicBezTo>
                <a:cubicBezTo>
                  <a:pt x="1947256" y="4341243"/>
                  <a:pt x="1904917" y="4368137"/>
                  <a:pt x="1884431" y="4393478"/>
                </a:cubicBezTo>
                <a:lnTo>
                  <a:pt x="1859536" y="4373353"/>
                </a:lnTo>
                <a:lnTo>
                  <a:pt x="1925776" y="4316895"/>
                </a:lnTo>
                <a:lnTo>
                  <a:pt x="1888423" y="4286699"/>
                </a:lnTo>
                <a:lnTo>
                  <a:pt x="1885517" y="4315777"/>
                </a:lnTo>
                <a:lnTo>
                  <a:pt x="1870153" y="4334782"/>
                </a:lnTo>
                <a:cubicBezTo>
                  <a:pt x="1848024" y="4316894"/>
                  <a:pt x="1847304" y="4286645"/>
                  <a:pt x="1868027" y="4244037"/>
                </a:cubicBezTo>
                <a:cubicBezTo>
                  <a:pt x="1879091" y="4252981"/>
                  <a:pt x="1891138" y="4252244"/>
                  <a:pt x="1904148" y="4241809"/>
                </a:cubicBezTo>
                <a:cubicBezTo>
                  <a:pt x="1912446" y="4248518"/>
                  <a:pt x="1914030" y="4255023"/>
                  <a:pt x="1908909" y="4261358"/>
                </a:cubicBezTo>
                <a:lnTo>
                  <a:pt x="1921367" y="4271429"/>
                </a:lnTo>
                <a:cubicBezTo>
                  <a:pt x="1981982" y="4226151"/>
                  <a:pt x="2028424" y="4204770"/>
                  <a:pt x="2060692" y="4207286"/>
                </a:cubicBezTo>
                <a:close/>
                <a:moveTo>
                  <a:pt x="1038682" y="4205797"/>
                </a:moveTo>
                <a:lnTo>
                  <a:pt x="1029247" y="4234441"/>
                </a:lnTo>
                <a:lnTo>
                  <a:pt x="1025977" y="4238485"/>
                </a:lnTo>
                <a:lnTo>
                  <a:pt x="1017678" y="4231777"/>
                </a:lnTo>
                <a:close/>
                <a:moveTo>
                  <a:pt x="2500446" y="4200081"/>
                </a:moveTo>
                <a:lnTo>
                  <a:pt x="2485081" y="4219088"/>
                </a:lnTo>
                <a:lnTo>
                  <a:pt x="2509977" y="4239212"/>
                </a:lnTo>
                <a:lnTo>
                  <a:pt x="2525341" y="4220206"/>
                </a:lnTo>
                <a:close/>
                <a:moveTo>
                  <a:pt x="1103888" y="4199741"/>
                </a:moveTo>
                <a:lnTo>
                  <a:pt x="1101747" y="4221158"/>
                </a:lnTo>
                <a:lnTo>
                  <a:pt x="1086383" y="4240165"/>
                </a:lnTo>
                <a:lnTo>
                  <a:pt x="1076618" y="4219587"/>
                </a:lnTo>
                <a:close/>
                <a:moveTo>
                  <a:pt x="2124086" y="4173420"/>
                </a:moveTo>
                <a:lnTo>
                  <a:pt x="2136522" y="4183474"/>
                </a:lnTo>
                <a:lnTo>
                  <a:pt x="2121159" y="4202480"/>
                </a:lnTo>
                <a:lnTo>
                  <a:pt x="2108722" y="4192426"/>
                </a:lnTo>
                <a:close/>
                <a:moveTo>
                  <a:pt x="1089041" y="4163463"/>
                </a:moveTo>
                <a:lnTo>
                  <a:pt x="1097340" y="4170172"/>
                </a:lnTo>
                <a:lnTo>
                  <a:pt x="1081975" y="4189178"/>
                </a:lnTo>
                <a:lnTo>
                  <a:pt x="1074907" y="4183464"/>
                </a:lnTo>
                <a:lnTo>
                  <a:pt x="1075953" y="4179654"/>
                </a:lnTo>
                <a:close/>
                <a:moveTo>
                  <a:pt x="1658125" y="4152410"/>
                </a:moveTo>
                <a:lnTo>
                  <a:pt x="1650450" y="4161905"/>
                </a:lnTo>
                <a:lnTo>
                  <a:pt x="1650098" y="4187823"/>
                </a:lnTo>
                <a:cubicBezTo>
                  <a:pt x="1641799" y="4181114"/>
                  <a:pt x="1635086" y="4180910"/>
                  <a:pt x="1629964" y="4187246"/>
                </a:cubicBezTo>
                <a:lnTo>
                  <a:pt x="1614600" y="4206252"/>
                </a:lnTo>
                <a:cubicBezTo>
                  <a:pt x="1628430" y="4217432"/>
                  <a:pt x="1641851" y="4217805"/>
                  <a:pt x="1654858" y="4207370"/>
                </a:cubicBezTo>
                <a:lnTo>
                  <a:pt x="1683019" y="4172534"/>
                </a:lnTo>
                <a:close/>
                <a:moveTo>
                  <a:pt x="2001094" y="4147322"/>
                </a:moveTo>
                <a:lnTo>
                  <a:pt x="2025989" y="4167447"/>
                </a:lnTo>
                <a:lnTo>
                  <a:pt x="2002935" y="4195965"/>
                </a:lnTo>
                <a:lnTo>
                  <a:pt x="1990499" y="4185911"/>
                </a:lnTo>
                <a:cubicBezTo>
                  <a:pt x="1995621" y="4179575"/>
                  <a:pt x="1999149" y="4166701"/>
                  <a:pt x="2001094" y="4147322"/>
                </a:cubicBezTo>
                <a:close/>
                <a:moveTo>
                  <a:pt x="2122231" y="4124794"/>
                </a:moveTo>
                <a:lnTo>
                  <a:pt x="2134668" y="4134848"/>
                </a:lnTo>
                <a:lnTo>
                  <a:pt x="2119303" y="4153854"/>
                </a:lnTo>
                <a:lnTo>
                  <a:pt x="2106866" y="4143801"/>
                </a:lnTo>
                <a:close/>
                <a:moveTo>
                  <a:pt x="858091" y="4118197"/>
                </a:moveTo>
                <a:lnTo>
                  <a:pt x="834677" y="4172599"/>
                </a:lnTo>
                <a:lnTo>
                  <a:pt x="847136" y="4182670"/>
                </a:lnTo>
                <a:lnTo>
                  <a:pt x="895422" y="4148376"/>
                </a:lnTo>
                <a:lnTo>
                  <a:pt x="903111" y="4138865"/>
                </a:lnTo>
                <a:lnTo>
                  <a:pt x="890674" y="4128811"/>
                </a:lnTo>
                <a:close/>
                <a:moveTo>
                  <a:pt x="2069514" y="4113605"/>
                </a:moveTo>
                <a:lnTo>
                  <a:pt x="2081972" y="4123677"/>
                </a:lnTo>
                <a:lnTo>
                  <a:pt x="2066608" y="4142682"/>
                </a:lnTo>
                <a:lnTo>
                  <a:pt x="2079045" y="4152736"/>
                </a:lnTo>
                <a:lnTo>
                  <a:pt x="2111628" y="4163349"/>
                </a:lnTo>
                <a:lnTo>
                  <a:pt x="2063341" y="4197643"/>
                </a:lnTo>
                <a:lnTo>
                  <a:pt x="2050884" y="4187572"/>
                </a:lnTo>
                <a:cubicBezTo>
                  <a:pt x="2059420" y="4177013"/>
                  <a:pt x="2055382" y="4165033"/>
                  <a:pt x="2038786" y="4151617"/>
                </a:cubicBezTo>
                <a:close/>
                <a:moveTo>
                  <a:pt x="1276922" y="4112668"/>
                </a:moveTo>
                <a:cubicBezTo>
                  <a:pt x="1287679" y="4113506"/>
                  <a:pt x="1296860" y="4117001"/>
                  <a:pt x="1304466" y="4123150"/>
                </a:cubicBezTo>
                <a:lnTo>
                  <a:pt x="1273738" y="4161161"/>
                </a:lnTo>
                <a:lnTo>
                  <a:pt x="1222863" y="4198613"/>
                </a:lnTo>
                <a:cubicBezTo>
                  <a:pt x="1231161" y="4205322"/>
                  <a:pt x="1232767" y="4211844"/>
                  <a:pt x="1227645" y="4218180"/>
                </a:cubicBezTo>
                <a:cubicBezTo>
                  <a:pt x="1163486" y="4246625"/>
                  <a:pt x="1121147" y="4273518"/>
                  <a:pt x="1100661" y="4298859"/>
                </a:cubicBezTo>
                <a:lnTo>
                  <a:pt x="1075766" y="4278734"/>
                </a:lnTo>
                <a:lnTo>
                  <a:pt x="1142006" y="4222278"/>
                </a:lnTo>
                <a:lnTo>
                  <a:pt x="1109276" y="4195819"/>
                </a:lnTo>
                <a:lnTo>
                  <a:pt x="1129910" y="4180802"/>
                </a:lnTo>
                <a:cubicBezTo>
                  <a:pt x="1118845" y="4171857"/>
                  <a:pt x="1112896" y="4162244"/>
                  <a:pt x="1112060" y="4151963"/>
                </a:cubicBezTo>
                <a:lnTo>
                  <a:pt x="1112563" y="4150678"/>
                </a:lnTo>
                <a:lnTo>
                  <a:pt x="1120378" y="4147192"/>
                </a:lnTo>
                <a:cubicBezTo>
                  <a:pt x="1128676" y="4153900"/>
                  <a:pt x="1130260" y="4160405"/>
                  <a:pt x="1125139" y="4166740"/>
                </a:cubicBezTo>
                <a:lnTo>
                  <a:pt x="1137597" y="4176811"/>
                </a:lnTo>
                <a:cubicBezTo>
                  <a:pt x="1198211" y="4131533"/>
                  <a:pt x="1244653" y="4110151"/>
                  <a:pt x="1276922" y="4112668"/>
                </a:cubicBezTo>
                <a:close/>
                <a:moveTo>
                  <a:pt x="1716676" y="4105464"/>
                </a:moveTo>
                <a:lnTo>
                  <a:pt x="1701312" y="4124469"/>
                </a:lnTo>
                <a:lnTo>
                  <a:pt x="1726206" y="4144593"/>
                </a:lnTo>
                <a:lnTo>
                  <a:pt x="1741570" y="4125588"/>
                </a:lnTo>
                <a:close/>
                <a:moveTo>
                  <a:pt x="1340316" y="4078802"/>
                </a:moveTo>
                <a:lnTo>
                  <a:pt x="1352753" y="4088856"/>
                </a:lnTo>
                <a:lnTo>
                  <a:pt x="1337388" y="4107862"/>
                </a:lnTo>
                <a:lnTo>
                  <a:pt x="1324952" y="4097808"/>
                </a:lnTo>
                <a:close/>
                <a:moveTo>
                  <a:pt x="2403164" y="4074286"/>
                </a:moveTo>
                <a:lnTo>
                  <a:pt x="2445264" y="4124047"/>
                </a:lnTo>
                <a:lnTo>
                  <a:pt x="2429900" y="4143052"/>
                </a:lnTo>
                <a:cubicBezTo>
                  <a:pt x="2421602" y="4136345"/>
                  <a:pt x="2420031" y="4129823"/>
                  <a:pt x="2425152" y="4123488"/>
                </a:cubicBezTo>
                <a:lnTo>
                  <a:pt x="2392569" y="4112875"/>
                </a:lnTo>
                <a:lnTo>
                  <a:pt x="2380110" y="4102803"/>
                </a:lnTo>
                <a:close/>
                <a:moveTo>
                  <a:pt x="2125678" y="4056859"/>
                </a:moveTo>
                <a:cubicBezTo>
                  <a:pt x="2132388" y="4057045"/>
                  <a:pt x="2139892" y="4060492"/>
                  <a:pt x="2148190" y="4067201"/>
                </a:cubicBezTo>
                <a:lnTo>
                  <a:pt x="2102098" y="4124219"/>
                </a:lnTo>
                <a:lnTo>
                  <a:pt x="2077203" y="4104094"/>
                </a:lnTo>
                <a:lnTo>
                  <a:pt x="2107931" y="4066082"/>
                </a:lnTo>
                <a:cubicBezTo>
                  <a:pt x="2113053" y="4059747"/>
                  <a:pt x="2118969" y="4056672"/>
                  <a:pt x="2125678" y="4056859"/>
                </a:cubicBezTo>
                <a:close/>
                <a:moveTo>
                  <a:pt x="1217324" y="4052705"/>
                </a:moveTo>
                <a:lnTo>
                  <a:pt x="1242219" y="4072830"/>
                </a:lnTo>
                <a:lnTo>
                  <a:pt x="1219166" y="4101346"/>
                </a:lnTo>
                <a:lnTo>
                  <a:pt x="1206730" y="4091293"/>
                </a:lnTo>
                <a:cubicBezTo>
                  <a:pt x="1211851" y="4084958"/>
                  <a:pt x="1215379" y="4072083"/>
                  <a:pt x="1217324" y="4052705"/>
                </a:cubicBezTo>
                <a:close/>
                <a:moveTo>
                  <a:pt x="1348221" y="4038067"/>
                </a:moveTo>
                <a:lnTo>
                  <a:pt x="1350897" y="4040231"/>
                </a:lnTo>
                <a:lnTo>
                  <a:pt x="1335533" y="4059236"/>
                </a:lnTo>
                <a:lnTo>
                  <a:pt x="1323097" y="4049183"/>
                </a:lnTo>
                <a:lnTo>
                  <a:pt x="1330917" y="4039508"/>
                </a:lnTo>
                <a:lnTo>
                  <a:pt x="1340678" y="4047399"/>
                </a:lnTo>
                <a:close/>
                <a:moveTo>
                  <a:pt x="2393633" y="4035156"/>
                </a:moveTo>
                <a:lnTo>
                  <a:pt x="2406091" y="4045227"/>
                </a:lnTo>
                <a:lnTo>
                  <a:pt x="2383038" y="4073744"/>
                </a:lnTo>
                <a:lnTo>
                  <a:pt x="2370580" y="4063673"/>
                </a:lnTo>
                <a:close/>
                <a:moveTo>
                  <a:pt x="2567465" y="4023801"/>
                </a:moveTo>
                <a:lnTo>
                  <a:pt x="2552101" y="4042806"/>
                </a:lnTo>
                <a:cubicBezTo>
                  <a:pt x="2565932" y="4053986"/>
                  <a:pt x="2579351" y="4054360"/>
                  <a:pt x="2592360" y="4043925"/>
                </a:cubicBezTo>
                <a:close/>
                <a:moveTo>
                  <a:pt x="1285744" y="4018987"/>
                </a:moveTo>
                <a:lnTo>
                  <a:pt x="1298202" y="4029058"/>
                </a:lnTo>
                <a:lnTo>
                  <a:pt x="1290659" y="4038390"/>
                </a:lnTo>
                <a:lnTo>
                  <a:pt x="1287961" y="4036208"/>
                </a:lnTo>
                <a:lnTo>
                  <a:pt x="1280272" y="4045720"/>
                </a:lnTo>
                <a:lnTo>
                  <a:pt x="1282970" y="4047901"/>
                </a:lnTo>
                <a:lnTo>
                  <a:pt x="1282838" y="4048065"/>
                </a:lnTo>
                <a:lnTo>
                  <a:pt x="1295274" y="4058118"/>
                </a:lnTo>
                <a:lnTo>
                  <a:pt x="1295834" y="4058300"/>
                </a:lnTo>
                <a:lnTo>
                  <a:pt x="1305167" y="4065845"/>
                </a:lnTo>
                <a:lnTo>
                  <a:pt x="1308049" y="4062279"/>
                </a:lnTo>
                <a:lnTo>
                  <a:pt x="1327858" y="4068731"/>
                </a:lnTo>
                <a:lnTo>
                  <a:pt x="1279571" y="4103025"/>
                </a:lnTo>
                <a:lnTo>
                  <a:pt x="1267113" y="4092954"/>
                </a:lnTo>
                <a:cubicBezTo>
                  <a:pt x="1275649" y="4082394"/>
                  <a:pt x="1271612" y="4070416"/>
                  <a:pt x="1255016" y="4056999"/>
                </a:cubicBezTo>
                <a:close/>
                <a:moveTo>
                  <a:pt x="2227227" y="3994913"/>
                </a:moveTo>
                <a:cubicBezTo>
                  <a:pt x="2235525" y="4001621"/>
                  <a:pt x="2237095" y="4008142"/>
                  <a:pt x="2231973" y="4014478"/>
                </a:cubicBezTo>
                <a:lnTo>
                  <a:pt x="2264558" y="4025091"/>
                </a:lnTo>
                <a:lnTo>
                  <a:pt x="2206029" y="4072055"/>
                </a:lnTo>
                <a:cubicBezTo>
                  <a:pt x="2197493" y="4082614"/>
                  <a:pt x="2205655" y="4097955"/>
                  <a:pt x="2230550" y="4118080"/>
                </a:cubicBezTo>
                <a:lnTo>
                  <a:pt x="2207510" y="4146580"/>
                </a:lnTo>
                <a:cubicBezTo>
                  <a:pt x="2198974" y="4157140"/>
                  <a:pt x="2185554" y="4156767"/>
                  <a:pt x="2167251" y="4145462"/>
                </a:cubicBezTo>
                <a:lnTo>
                  <a:pt x="2154814" y="4135408"/>
                </a:lnTo>
                <a:cubicBezTo>
                  <a:pt x="2165057" y="4122738"/>
                  <a:pt x="2161881" y="4109695"/>
                  <a:pt x="2145284" y="4096277"/>
                </a:cubicBezTo>
                <a:lnTo>
                  <a:pt x="2173084" y="4087325"/>
                </a:lnTo>
                <a:lnTo>
                  <a:pt x="2188449" y="4068319"/>
                </a:lnTo>
                <a:lnTo>
                  <a:pt x="2163554" y="4048195"/>
                </a:lnTo>
                <a:lnTo>
                  <a:pt x="2176352" y="4032365"/>
                </a:lnTo>
                <a:cubicBezTo>
                  <a:pt x="2201245" y="4052489"/>
                  <a:pt x="2218825" y="4056225"/>
                  <a:pt x="2229068" y="4043555"/>
                </a:cubicBezTo>
                <a:lnTo>
                  <a:pt x="2236757" y="4034043"/>
                </a:lnTo>
                <a:lnTo>
                  <a:pt x="2211863" y="4013919"/>
                </a:lnTo>
                <a:close/>
                <a:moveTo>
                  <a:pt x="1619393" y="3979668"/>
                </a:moveTo>
                <a:lnTo>
                  <a:pt x="1661494" y="4029428"/>
                </a:lnTo>
                <a:lnTo>
                  <a:pt x="1646130" y="4048435"/>
                </a:lnTo>
                <a:cubicBezTo>
                  <a:pt x="1637831" y="4041726"/>
                  <a:pt x="1636261" y="4035205"/>
                  <a:pt x="1641382" y="4028869"/>
                </a:cubicBezTo>
                <a:lnTo>
                  <a:pt x="1608798" y="4018256"/>
                </a:lnTo>
                <a:lnTo>
                  <a:pt x="1596340" y="4008184"/>
                </a:lnTo>
                <a:close/>
                <a:moveTo>
                  <a:pt x="1341908" y="3962241"/>
                </a:moveTo>
                <a:cubicBezTo>
                  <a:pt x="1348618" y="3962427"/>
                  <a:pt x="1356122" y="3965875"/>
                  <a:pt x="1364419" y="3972583"/>
                </a:cubicBezTo>
                <a:lnTo>
                  <a:pt x="1331103" y="4013796"/>
                </a:lnTo>
                <a:lnTo>
                  <a:pt x="1323472" y="4017763"/>
                </a:lnTo>
                <a:lnTo>
                  <a:pt x="1315783" y="4027274"/>
                </a:lnTo>
                <a:lnTo>
                  <a:pt x="1318459" y="4029437"/>
                </a:lnTo>
                <a:lnTo>
                  <a:pt x="1318327" y="4029600"/>
                </a:lnTo>
                <a:lnTo>
                  <a:pt x="1293433" y="4009476"/>
                </a:lnTo>
                <a:lnTo>
                  <a:pt x="1324161" y="3971464"/>
                </a:lnTo>
                <a:cubicBezTo>
                  <a:pt x="1329282" y="3965129"/>
                  <a:pt x="1335198" y="3962054"/>
                  <a:pt x="1341908" y="3962241"/>
                </a:cubicBezTo>
                <a:close/>
                <a:moveTo>
                  <a:pt x="2613931" y="3940883"/>
                </a:moveTo>
                <a:lnTo>
                  <a:pt x="2598554" y="3959904"/>
                </a:lnTo>
                <a:cubicBezTo>
                  <a:pt x="2612385" y="3971085"/>
                  <a:pt x="2625817" y="3971442"/>
                  <a:pt x="2638826" y="3961007"/>
                </a:cubicBezTo>
                <a:close/>
                <a:moveTo>
                  <a:pt x="1609863" y="3940538"/>
                </a:moveTo>
                <a:lnTo>
                  <a:pt x="1622320" y="3950609"/>
                </a:lnTo>
                <a:lnTo>
                  <a:pt x="1599268" y="3979125"/>
                </a:lnTo>
                <a:lnTo>
                  <a:pt x="1586809" y="3969054"/>
                </a:lnTo>
                <a:close/>
                <a:moveTo>
                  <a:pt x="1783695" y="3929182"/>
                </a:moveTo>
                <a:lnTo>
                  <a:pt x="1768331" y="3948188"/>
                </a:lnTo>
                <a:cubicBezTo>
                  <a:pt x="1782162" y="3959369"/>
                  <a:pt x="1795581" y="3959741"/>
                  <a:pt x="1808590" y="3949306"/>
                </a:cubicBezTo>
                <a:close/>
                <a:moveTo>
                  <a:pt x="1243396" y="3921604"/>
                </a:moveTo>
                <a:lnTo>
                  <a:pt x="1255853" y="3931674"/>
                </a:lnTo>
                <a:lnTo>
                  <a:pt x="1247230" y="3942344"/>
                </a:lnTo>
                <a:lnTo>
                  <a:pt x="1075812" y="4032586"/>
                </a:lnTo>
                <a:cubicBezTo>
                  <a:pt x="996898" y="4096258"/>
                  <a:pt x="923487" y="4151709"/>
                  <a:pt x="855574" y="4198944"/>
                </a:cubicBezTo>
                <a:lnTo>
                  <a:pt x="803569" y="4233362"/>
                </a:lnTo>
                <a:lnTo>
                  <a:pt x="779174" y="4228549"/>
                </a:lnTo>
                <a:cubicBezTo>
                  <a:pt x="763093" y="4228640"/>
                  <a:pt x="751639" y="4232907"/>
                  <a:pt x="744810" y="4241354"/>
                </a:cubicBezTo>
                <a:cubicBezTo>
                  <a:pt x="739689" y="4247691"/>
                  <a:pt x="739887" y="4253102"/>
                  <a:pt x="745420" y="4257574"/>
                </a:cubicBezTo>
                <a:cubicBezTo>
                  <a:pt x="726641" y="4280804"/>
                  <a:pt x="688262" y="4305648"/>
                  <a:pt x="630285" y="4332107"/>
                </a:cubicBezTo>
                <a:lnTo>
                  <a:pt x="617826" y="4322035"/>
                </a:lnTo>
                <a:lnTo>
                  <a:pt x="625515" y="4312525"/>
                </a:lnTo>
                <a:cubicBezTo>
                  <a:pt x="628929" y="4308301"/>
                  <a:pt x="656853" y="4290732"/>
                  <a:pt x="709299" y="4259801"/>
                </a:cubicBezTo>
                <a:lnTo>
                  <a:pt x="684404" y="4239676"/>
                </a:lnTo>
                <a:lnTo>
                  <a:pt x="671608" y="4255506"/>
                </a:lnTo>
                <a:lnTo>
                  <a:pt x="659171" y="4245452"/>
                </a:lnTo>
                <a:lnTo>
                  <a:pt x="666846" y="4235959"/>
                </a:lnTo>
                <a:cubicBezTo>
                  <a:pt x="711232" y="4181052"/>
                  <a:pt x="745861" y="4163653"/>
                  <a:pt x="770757" y="4183777"/>
                </a:cubicBezTo>
                <a:lnTo>
                  <a:pt x="778445" y="4174266"/>
                </a:lnTo>
                <a:lnTo>
                  <a:pt x="781372" y="4145207"/>
                </a:lnTo>
                <a:cubicBezTo>
                  <a:pt x="786905" y="4149679"/>
                  <a:pt x="829421" y="4128180"/>
                  <a:pt x="908945" y="4080728"/>
                </a:cubicBezTo>
                <a:lnTo>
                  <a:pt x="934912" y="4023167"/>
                </a:lnTo>
                <a:cubicBezTo>
                  <a:pt x="945976" y="4032111"/>
                  <a:pt x="987333" y="4014900"/>
                  <a:pt x="1058968" y="3971546"/>
                </a:cubicBezTo>
                <a:cubicBezTo>
                  <a:pt x="1072799" y="3982727"/>
                  <a:pt x="1075975" y="3995770"/>
                  <a:pt x="1068499" y="4010677"/>
                </a:cubicBezTo>
                <a:lnTo>
                  <a:pt x="1060810" y="4020189"/>
                </a:lnTo>
                <a:cubicBezTo>
                  <a:pt x="1013722" y="4027517"/>
                  <a:pt x="981639" y="4041723"/>
                  <a:pt x="964568" y="4062841"/>
                </a:cubicBezTo>
                <a:lnTo>
                  <a:pt x="989462" y="4082965"/>
                </a:lnTo>
                <a:cubicBezTo>
                  <a:pt x="1089471" y="4010172"/>
                  <a:pt x="1174115" y="3956385"/>
                  <a:pt x="1243396" y="3921604"/>
                </a:cubicBezTo>
                <a:close/>
                <a:moveTo>
                  <a:pt x="512505" y="3900708"/>
                </a:moveTo>
                <a:lnTo>
                  <a:pt x="499232" y="3917126"/>
                </a:lnTo>
                <a:lnTo>
                  <a:pt x="492886" y="3911997"/>
                </a:lnTo>
                <a:close/>
                <a:moveTo>
                  <a:pt x="1443456" y="3900295"/>
                </a:moveTo>
                <a:cubicBezTo>
                  <a:pt x="1451755" y="3907003"/>
                  <a:pt x="1453325" y="3913525"/>
                  <a:pt x="1448204" y="3919859"/>
                </a:cubicBezTo>
                <a:lnTo>
                  <a:pt x="1480788" y="3930473"/>
                </a:lnTo>
                <a:lnTo>
                  <a:pt x="1422259" y="3977437"/>
                </a:lnTo>
                <a:cubicBezTo>
                  <a:pt x="1413723" y="3987996"/>
                  <a:pt x="1421885" y="4003338"/>
                  <a:pt x="1446780" y="4023463"/>
                </a:cubicBezTo>
                <a:lnTo>
                  <a:pt x="1423740" y="4051962"/>
                </a:lnTo>
                <a:cubicBezTo>
                  <a:pt x="1415204" y="4062521"/>
                  <a:pt x="1401785" y="4062149"/>
                  <a:pt x="1383481" y="4050844"/>
                </a:cubicBezTo>
                <a:lnTo>
                  <a:pt x="1371044" y="4040791"/>
                </a:lnTo>
                <a:cubicBezTo>
                  <a:pt x="1381287" y="4028120"/>
                  <a:pt x="1378110" y="4015076"/>
                  <a:pt x="1361514" y="4001660"/>
                </a:cubicBezTo>
                <a:lnTo>
                  <a:pt x="1389314" y="3992708"/>
                </a:lnTo>
                <a:lnTo>
                  <a:pt x="1404679" y="3973701"/>
                </a:lnTo>
                <a:lnTo>
                  <a:pt x="1379784" y="3953576"/>
                </a:lnTo>
                <a:lnTo>
                  <a:pt x="1392581" y="3937747"/>
                </a:lnTo>
                <a:cubicBezTo>
                  <a:pt x="1417476" y="3957872"/>
                  <a:pt x="1435056" y="3961607"/>
                  <a:pt x="1445298" y="3948937"/>
                </a:cubicBezTo>
                <a:lnTo>
                  <a:pt x="1452987" y="3939425"/>
                </a:lnTo>
                <a:lnTo>
                  <a:pt x="1428092" y="3919301"/>
                </a:lnTo>
                <a:close/>
                <a:moveTo>
                  <a:pt x="2397362" y="3886291"/>
                </a:moveTo>
                <a:lnTo>
                  <a:pt x="2381998" y="3905296"/>
                </a:lnTo>
                <a:lnTo>
                  <a:pt x="2394435" y="3915350"/>
                </a:lnTo>
                <a:lnTo>
                  <a:pt x="2409798" y="3896344"/>
                </a:lnTo>
                <a:close/>
                <a:moveTo>
                  <a:pt x="1216645" y="3852854"/>
                </a:moveTo>
                <a:lnTo>
                  <a:pt x="1233865" y="3882473"/>
                </a:lnTo>
                <a:lnTo>
                  <a:pt x="1183011" y="3919942"/>
                </a:lnTo>
                <a:lnTo>
                  <a:pt x="1165805" y="3890307"/>
                </a:lnTo>
                <a:close/>
                <a:moveTo>
                  <a:pt x="1830161" y="3846264"/>
                </a:moveTo>
                <a:lnTo>
                  <a:pt x="1814784" y="3865286"/>
                </a:lnTo>
                <a:cubicBezTo>
                  <a:pt x="1828615" y="3876467"/>
                  <a:pt x="1842047" y="3876823"/>
                  <a:pt x="1855056" y="3866388"/>
                </a:cubicBezTo>
                <a:close/>
                <a:moveTo>
                  <a:pt x="2577651" y="3833002"/>
                </a:moveTo>
                <a:cubicBezTo>
                  <a:pt x="2572530" y="3839337"/>
                  <a:pt x="2560694" y="3845469"/>
                  <a:pt x="2542154" y="3851431"/>
                </a:cubicBezTo>
                <a:cubicBezTo>
                  <a:pt x="2541915" y="3868698"/>
                  <a:pt x="2538387" y="3881573"/>
                  <a:pt x="2531559" y="3890020"/>
                </a:cubicBezTo>
                <a:lnTo>
                  <a:pt x="2543995" y="3900073"/>
                </a:lnTo>
                <a:lnTo>
                  <a:pt x="2576578" y="3910686"/>
                </a:lnTo>
                <a:lnTo>
                  <a:pt x="2602545" y="3853126"/>
                </a:lnTo>
                <a:close/>
                <a:moveTo>
                  <a:pt x="1613593" y="3791672"/>
                </a:moveTo>
                <a:lnTo>
                  <a:pt x="1598228" y="3810679"/>
                </a:lnTo>
                <a:lnTo>
                  <a:pt x="1610664" y="3820732"/>
                </a:lnTo>
                <a:lnTo>
                  <a:pt x="1626028" y="3801725"/>
                </a:lnTo>
                <a:close/>
                <a:moveTo>
                  <a:pt x="390145" y="3785429"/>
                </a:moveTo>
                <a:lnTo>
                  <a:pt x="391765" y="3788687"/>
                </a:lnTo>
                <a:lnTo>
                  <a:pt x="378100" y="3796030"/>
                </a:lnTo>
                <a:close/>
                <a:moveTo>
                  <a:pt x="1346536" y="3743096"/>
                </a:moveTo>
                <a:lnTo>
                  <a:pt x="1379106" y="3753726"/>
                </a:lnTo>
                <a:cubicBezTo>
                  <a:pt x="1360328" y="3776956"/>
                  <a:pt x="1317026" y="3813547"/>
                  <a:pt x="1249229" y="3863467"/>
                </a:cubicBezTo>
                <a:lnTo>
                  <a:pt x="1236793" y="3853413"/>
                </a:lnTo>
                <a:lnTo>
                  <a:pt x="1244468" y="3843918"/>
                </a:lnTo>
                <a:cubicBezTo>
                  <a:pt x="1264954" y="3818577"/>
                  <a:pt x="1296406" y="3788134"/>
                  <a:pt x="1338847" y="3752607"/>
                </a:cubicBezTo>
                <a:close/>
                <a:moveTo>
                  <a:pt x="1793881" y="3738384"/>
                </a:moveTo>
                <a:cubicBezTo>
                  <a:pt x="1788759" y="3744719"/>
                  <a:pt x="1776924" y="3750851"/>
                  <a:pt x="1758383" y="3756813"/>
                </a:cubicBezTo>
                <a:cubicBezTo>
                  <a:pt x="1758146" y="3774080"/>
                  <a:pt x="1754617" y="3786954"/>
                  <a:pt x="1747788" y="3795402"/>
                </a:cubicBezTo>
                <a:lnTo>
                  <a:pt x="1760225" y="3805455"/>
                </a:lnTo>
                <a:lnTo>
                  <a:pt x="1792809" y="3816068"/>
                </a:lnTo>
                <a:lnTo>
                  <a:pt x="1818775" y="3758509"/>
                </a:lnTo>
                <a:close/>
                <a:moveTo>
                  <a:pt x="897943" y="3720922"/>
                </a:moveTo>
                <a:lnTo>
                  <a:pt x="910401" y="3730993"/>
                </a:lnTo>
                <a:lnTo>
                  <a:pt x="895037" y="3750000"/>
                </a:lnTo>
                <a:lnTo>
                  <a:pt x="882578" y="3739928"/>
                </a:lnTo>
                <a:close/>
                <a:moveTo>
                  <a:pt x="799257" y="3698747"/>
                </a:moveTo>
                <a:lnTo>
                  <a:pt x="811694" y="3708801"/>
                </a:lnTo>
                <a:lnTo>
                  <a:pt x="804005" y="3718312"/>
                </a:lnTo>
                <a:cubicBezTo>
                  <a:pt x="749852" y="3751354"/>
                  <a:pt x="718514" y="3773148"/>
                  <a:pt x="709979" y="3783706"/>
                </a:cubicBezTo>
                <a:lnTo>
                  <a:pt x="702047" y="3777294"/>
                </a:lnTo>
                <a:lnTo>
                  <a:pt x="702543" y="3767467"/>
                </a:lnTo>
                <a:lnTo>
                  <a:pt x="705218" y="3764158"/>
                </a:lnTo>
                <a:cubicBezTo>
                  <a:pt x="759371" y="3731115"/>
                  <a:pt x="790721" y="3709306"/>
                  <a:pt x="799257" y="3698747"/>
                </a:cubicBezTo>
                <a:close/>
                <a:moveTo>
                  <a:pt x="1195494" y="3683847"/>
                </a:moveTo>
                <a:lnTo>
                  <a:pt x="1203792" y="3690555"/>
                </a:lnTo>
                <a:lnTo>
                  <a:pt x="1188414" y="3709578"/>
                </a:lnTo>
                <a:lnTo>
                  <a:pt x="1180116" y="3702870"/>
                </a:lnTo>
                <a:close/>
                <a:moveTo>
                  <a:pt x="528320" y="3682396"/>
                </a:moveTo>
                <a:lnTo>
                  <a:pt x="542895" y="3707467"/>
                </a:lnTo>
                <a:lnTo>
                  <a:pt x="430443" y="3767900"/>
                </a:lnTo>
                <a:lnTo>
                  <a:pt x="436842" y="3744613"/>
                </a:lnTo>
                <a:cubicBezTo>
                  <a:pt x="436432" y="3733806"/>
                  <a:pt x="432077" y="3725048"/>
                  <a:pt x="423779" y="3718340"/>
                </a:cubicBezTo>
                <a:lnTo>
                  <a:pt x="431468" y="3708829"/>
                </a:lnTo>
                <a:lnTo>
                  <a:pt x="443927" y="3718899"/>
                </a:lnTo>
                <a:lnTo>
                  <a:pt x="456972" y="3745173"/>
                </a:lnTo>
                <a:cubicBezTo>
                  <a:pt x="468922" y="3730390"/>
                  <a:pt x="492720" y="3709459"/>
                  <a:pt x="528320" y="3682396"/>
                </a:cubicBezTo>
                <a:close/>
                <a:moveTo>
                  <a:pt x="1114976" y="3681610"/>
                </a:moveTo>
                <a:cubicBezTo>
                  <a:pt x="1128806" y="3692790"/>
                  <a:pt x="1131983" y="3705834"/>
                  <a:pt x="1124507" y="3720740"/>
                </a:cubicBezTo>
                <a:lnTo>
                  <a:pt x="1119385" y="3727076"/>
                </a:lnTo>
                <a:lnTo>
                  <a:pt x="1094490" y="3706951"/>
                </a:lnTo>
                <a:close/>
                <a:moveTo>
                  <a:pt x="976619" y="3674518"/>
                </a:moveTo>
                <a:lnTo>
                  <a:pt x="989078" y="3684589"/>
                </a:lnTo>
                <a:lnTo>
                  <a:pt x="973713" y="3703595"/>
                </a:lnTo>
                <a:lnTo>
                  <a:pt x="961255" y="3693524"/>
                </a:lnTo>
                <a:close/>
                <a:moveTo>
                  <a:pt x="212954" y="3673615"/>
                </a:moveTo>
                <a:lnTo>
                  <a:pt x="225412" y="3683686"/>
                </a:lnTo>
                <a:lnTo>
                  <a:pt x="210048" y="3702692"/>
                </a:lnTo>
                <a:lnTo>
                  <a:pt x="197589" y="3692621"/>
                </a:lnTo>
                <a:close/>
                <a:moveTo>
                  <a:pt x="847544" y="3664454"/>
                </a:moveTo>
                <a:lnTo>
                  <a:pt x="860002" y="3674525"/>
                </a:lnTo>
                <a:lnTo>
                  <a:pt x="844624" y="3693547"/>
                </a:lnTo>
                <a:lnTo>
                  <a:pt x="832166" y="3683476"/>
                </a:lnTo>
                <a:close/>
                <a:moveTo>
                  <a:pt x="571498" y="3654421"/>
                </a:moveTo>
                <a:lnTo>
                  <a:pt x="588170" y="3683136"/>
                </a:lnTo>
                <a:lnTo>
                  <a:pt x="564455" y="3695881"/>
                </a:lnTo>
                <a:lnTo>
                  <a:pt x="548445" y="3682938"/>
                </a:lnTo>
                <a:close/>
                <a:moveTo>
                  <a:pt x="1178274" y="3654228"/>
                </a:moveTo>
                <a:lnTo>
                  <a:pt x="1190711" y="3664282"/>
                </a:lnTo>
                <a:lnTo>
                  <a:pt x="1175347" y="3683288"/>
                </a:lnTo>
                <a:lnTo>
                  <a:pt x="1162910" y="3673234"/>
                </a:lnTo>
                <a:close/>
                <a:moveTo>
                  <a:pt x="114269" y="3651440"/>
                </a:moveTo>
                <a:lnTo>
                  <a:pt x="126705" y="3661493"/>
                </a:lnTo>
                <a:lnTo>
                  <a:pt x="119016" y="3671005"/>
                </a:lnTo>
                <a:cubicBezTo>
                  <a:pt x="64863" y="3704047"/>
                  <a:pt x="33525" y="3725840"/>
                  <a:pt x="24990" y="3736399"/>
                </a:cubicBezTo>
                <a:lnTo>
                  <a:pt x="12553" y="3726345"/>
                </a:lnTo>
                <a:lnTo>
                  <a:pt x="20229" y="3716851"/>
                </a:lnTo>
                <a:cubicBezTo>
                  <a:pt x="74382" y="3683808"/>
                  <a:pt x="105733" y="3662000"/>
                  <a:pt x="114269" y="3651440"/>
                </a:cubicBezTo>
                <a:close/>
                <a:moveTo>
                  <a:pt x="510505" y="3636540"/>
                </a:moveTo>
                <a:lnTo>
                  <a:pt x="518803" y="3643248"/>
                </a:lnTo>
                <a:lnTo>
                  <a:pt x="503425" y="3662271"/>
                </a:lnTo>
                <a:lnTo>
                  <a:pt x="495127" y="3655563"/>
                </a:lnTo>
                <a:close/>
                <a:moveTo>
                  <a:pt x="429987" y="3634303"/>
                </a:moveTo>
                <a:cubicBezTo>
                  <a:pt x="443818" y="3645484"/>
                  <a:pt x="446994" y="3658527"/>
                  <a:pt x="439518" y="3673433"/>
                </a:cubicBezTo>
                <a:lnTo>
                  <a:pt x="434396" y="3679769"/>
                </a:lnTo>
                <a:lnTo>
                  <a:pt x="409501" y="3659644"/>
                </a:lnTo>
                <a:close/>
                <a:moveTo>
                  <a:pt x="291630" y="3627211"/>
                </a:moveTo>
                <a:lnTo>
                  <a:pt x="304088" y="3637282"/>
                </a:lnTo>
                <a:lnTo>
                  <a:pt x="288724" y="3656288"/>
                </a:lnTo>
                <a:lnTo>
                  <a:pt x="276266" y="3646217"/>
                </a:lnTo>
                <a:close/>
                <a:moveTo>
                  <a:pt x="162555" y="3617146"/>
                </a:moveTo>
                <a:lnTo>
                  <a:pt x="175013" y="3627218"/>
                </a:lnTo>
                <a:lnTo>
                  <a:pt x="159635" y="3646240"/>
                </a:lnTo>
                <a:lnTo>
                  <a:pt x="147177" y="3636169"/>
                </a:lnTo>
                <a:close/>
                <a:moveTo>
                  <a:pt x="493285" y="3606921"/>
                </a:moveTo>
                <a:lnTo>
                  <a:pt x="505722" y="3616974"/>
                </a:lnTo>
                <a:lnTo>
                  <a:pt x="490357" y="3635981"/>
                </a:lnTo>
                <a:lnTo>
                  <a:pt x="477921" y="3625927"/>
                </a:lnTo>
                <a:close/>
                <a:moveTo>
                  <a:pt x="1318304" y="3599821"/>
                </a:moveTo>
                <a:lnTo>
                  <a:pt x="1330741" y="3609874"/>
                </a:lnTo>
                <a:lnTo>
                  <a:pt x="1315377" y="3628880"/>
                </a:lnTo>
                <a:lnTo>
                  <a:pt x="1302940" y="3618827"/>
                </a:lnTo>
                <a:close/>
                <a:moveTo>
                  <a:pt x="949260" y="3589549"/>
                </a:moveTo>
                <a:lnTo>
                  <a:pt x="961718" y="3599620"/>
                </a:lnTo>
                <a:cubicBezTo>
                  <a:pt x="936111" y="3631296"/>
                  <a:pt x="930205" y="3652724"/>
                  <a:pt x="944035" y="3663904"/>
                </a:cubicBezTo>
                <a:lnTo>
                  <a:pt x="920373" y="3676203"/>
                </a:lnTo>
                <a:cubicBezTo>
                  <a:pt x="912074" y="3669494"/>
                  <a:pt x="910504" y="3662973"/>
                  <a:pt x="915626" y="3656638"/>
                </a:cubicBezTo>
                <a:lnTo>
                  <a:pt x="883041" y="3646024"/>
                </a:lnTo>
                <a:close/>
                <a:moveTo>
                  <a:pt x="1434312" y="3583594"/>
                </a:moveTo>
                <a:lnTo>
                  <a:pt x="1426623" y="3593106"/>
                </a:lnTo>
                <a:lnTo>
                  <a:pt x="1451518" y="3613231"/>
                </a:lnTo>
                <a:lnTo>
                  <a:pt x="1459207" y="3603719"/>
                </a:lnTo>
                <a:close/>
                <a:moveTo>
                  <a:pt x="1264978" y="3572412"/>
                </a:moveTo>
                <a:lnTo>
                  <a:pt x="1285734" y="3589191"/>
                </a:lnTo>
                <a:lnTo>
                  <a:pt x="1270370" y="3608196"/>
                </a:lnTo>
                <a:lnTo>
                  <a:pt x="1249614" y="3591417"/>
                </a:lnTo>
                <a:close/>
                <a:moveTo>
                  <a:pt x="0" y="3565276"/>
                </a:moveTo>
                <a:lnTo>
                  <a:pt x="21581" y="3569567"/>
                </a:lnTo>
                <a:lnTo>
                  <a:pt x="17260" y="3572902"/>
                </a:lnTo>
                <a:lnTo>
                  <a:pt x="0" y="3583001"/>
                </a:lnTo>
                <a:close/>
                <a:moveTo>
                  <a:pt x="997554" y="3555289"/>
                </a:moveTo>
                <a:lnTo>
                  <a:pt x="1030747" y="3582122"/>
                </a:lnTo>
                <a:cubicBezTo>
                  <a:pt x="1025639" y="3588441"/>
                  <a:pt x="1018912" y="3588254"/>
                  <a:pt x="1010613" y="3581545"/>
                </a:cubicBezTo>
                <a:lnTo>
                  <a:pt x="1007708" y="3610622"/>
                </a:lnTo>
                <a:lnTo>
                  <a:pt x="994911" y="3626453"/>
                </a:lnTo>
                <a:cubicBezTo>
                  <a:pt x="984495" y="3611049"/>
                  <a:pt x="975138" y="3599992"/>
                  <a:pt x="966840" y="3593284"/>
                </a:cubicBezTo>
                <a:close/>
                <a:moveTo>
                  <a:pt x="633315" y="3552514"/>
                </a:moveTo>
                <a:lnTo>
                  <a:pt x="645752" y="3562567"/>
                </a:lnTo>
                <a:lnTo>
                  <a:pt x="630388" y="3581573"/>
                </a:lnTo>
                <a:lnTo>
                  <a:pt x="617951" y="3571519"/>
                </a:lnTo>
                <a:close/>
                <a:moveTo>
                  <a:pt x="264271" y="3542242"/>
                </a:moveTo>
                <a:lnTo>
                  <a:pt x="276729" y="3552313"/>
                </a:lnTo>
                <a:cubicBezTo>
                  <a:pt x="251122" y="3583989"/>
                  <a:pt x="245216" y="3605417"/>
                  <a:pt x="259046" y="3616597"/>
                </a:cubicBezTo>
                <a:lnTo>
                  <a:pt x="235384" y="3628896"/>
                </a:lnTo>
                <a:cubicBezTo>
                  <a:pt x="227085" y="3622187"/>
                  <a:pt x="225515" y="3615666"/>
                  <a:pt x="230637" y="3609330"/>
                </a:cubicBezTo>
                <a:lnTo>
                  <a:pt x="198052" y="3598717"/>
                </a:lnTo>
                <a:close/>
                <a:moveTo>
                  <a:pt x="749323" y="3536287"/>
                </a:moveTo>
                <a:lnTo>
                  <a:pt x="741634" y="3545799"/>
                </a:lnTo>
                <a:lnTo>
                  <a:pt x="766528" y="3565924"/>
                </a:lnTo>
                <a:lnTo>
                  <a:pt x="774217" y="3556413"/>
                </a:lnTo>
                <a:close/>
                <a:moveTo>
                  <a:pt x="1040733" y="3527314"/>
                </a:moveTo>
                <a:lnTo>
                  <a:pt x="1049031" y="3534022"/>
                </a:lnTo>
                <a:lnTo>
                  <a:pt x="1025977" y="3562540"/>
                </a:lnTo>
                <a:lnTo>
                  <a:pt x="1017680" y="3555832"/>
                </a:lnTo>
                <a:close/>
                <a:moveTo>
                  <a:pt x="579989" y="3525104"/>
                </a:moveTo>
                <a:lnTo>
                  <a:pt x="600745" y="3541884"/>
                </a:lnTo>
                <a:lnTo>
                  <a:pt x="585381" y="3560889"/>
                </a:lnTo>
                <a:lnTo>
                  <a:pt x="564625" y="3544110"/>
                </a:lnTo>
                <a:close/>
                <a:moveTo>
                  <a:pt x="0" y="3520723"/>
                </a:moveTo>
                <a:lnTo>
                  <a:pt x="3739" y="3523745"/>
                </a:lnTo>
                <a:lnTo>
                  <a:pt x="0" y="3528371"/>
                </a:lnTo>
                <a:close/>
                <a:moveTo>
                  <a:pt x="312565" y="3507982"/>
                </a:moveTo>
                <a:lnTo>
                  <a:pt x="345758" y="3534815"/>
                </a:lnTo>
                <a:cubicBezTo>
                  <a:pt x="340650" y="3541133"/>
                  <a:pt x="333923" y="3540947"/>
                  <a:pt x="325625" y="3534239"/>
                </a:cubicBezTo>
                <a:lnTo>
                  <a:pt x="322718" y="3563316"/>
                </a:lnTo>
                <a:lnTo>
                  <a:pt x="309922" y="3579145"/>
                </a:lnTo>
                <a:cubicBezTo>
                  <a:pt x="299506" y="3563742"/>
                  <a:pt x="290149" y="3552685"/>
                  <a:pt x="281851" y="3545977"/>
                </a:cubicBezTo>
                <a:close/>
                <a:moveTo>
                  <a:pt x="355744" y="3480007"/>
                </a:moveTo>
                <a:lnTo>
                  <a:pt x="364042" y="3486715"/>
                </a:lnTo>
                <a:lnTo>
                  <a:pt x="340989" y="3515233"/>
                </a:lnTo>
                <a:lnTo>
                  <a:pt x="332691" y="3508525"/>
                </a:lnTo>
                <a:close/>
                <a:moveTo>
                  <a:pt x="1658126" y="3476464"/>
                </a:moveTo>
                <a:lnTo>
                  <a:pt x="1650451" y="3485958"/>
                </a:lnTo>
                <a:lnTo>
                  <a:pt x="1650099" y="3511876"/>
                </a:lnTo>
                <a:cubicBezTo>
                  <a:pt x="1641800" y="3505168"/>
                  <a:pt x="1635086" y="3504965"/>
                  <a:pt x="1629965" y="3511300"/>
                </a:cubicBezTo>
                <a:lnTo>
                  <a:pt x="1614601" y="3530305"/>
                </a:lnTo>
                <a:cubicBezTo>
                  <a:pt x="1628431" y="3541486"/>
                  <a:pt x="1641851" y="3541859"/>
                  <a:pt x="1654860" y="3531425"/>
                </a:cubicBezTo>
                <a:lnTo>
                  <a:pt x="1683021" y="3496589"/>
                </a:lnTo>
                <a:close/>
                <a:moveTo>
                  <a:pt x="1276923" y="3436722"/>
                </a:moveTo>
                <a:cubicBezTo>
                  <a:pt x="1287679" y="3437560"/>
                  <a:pt x="1296861" y="3441055"/>
                  <a:pt x="1304467" y="3447203"/>
                </a:cubicBezTo>
                <a:lnTo>
                  <a:pt x="1273739" y="3485215"/>
                </a:lnTo>
                <a:lnTo>
                  <a:pt x="1222863" y="3522667"/>
                </a:lnTo>
                <a:cubicBezTo>
                  <a:pt x="1231162" y="3529376"/>
                  <a:pt x="1232768" y="3535897"/>
                  <a:pt x="1227646" y="3542233"/>
                </a:cubicBezTo>
                <a:cubicBezTo>
                  <a:pt x="1163487" y="3570679"/>
                  <a:pt x="1121148" y="3597573"/>
                  <a:pt x="1100662" y="3622914"/>
                </a:cubicBezTo>
                <a:lnTo>
                  <a:pt x="1075767" y="3602789"/>
                </a:lnTo>
                <a:lnTo>
                  <a:pt x="1142007" y="3546331"/>
                </a:lnTo>
                <a:lnTo>
                  <a:pt x="1104654" y="3516135"/>
                </a:lnTo>
                <a:lnTo>
                  <a:pt x="1101749" y="3545212"/>
                </a:lnTo>
                <a:lnTo>
                  <a:pt x="1086384" y="3564218"/>
                </a:lnTo>
                <a:cubicBezTo>
                  <a:pt x="1064255" y="3546330"/>
                  <a:pt x="1063535" y="3516081"/>
                  <a:pt x="1084258" y="3473473"/>
                </a:cubicBezTo>
                <a:cubicBezTo>
                  <a:pt x="1095322" y="3482417"/>
                  <a:pt x="1107370" y="3481680"/>
                  <a:pt x="1120379" y="3471245"/>
                </a:cubicBezTo>
                <a:cubicBezTo>
                  <a:pt x="1128677" y="3477954"/>
                  <a:pt x="1130261" y="3484459"/>
                  <a:pt x="1125140" y="3490794"/>
                </a:cubicBezTo>
                <a:lnTo>
                  <a:pt x="1137598" y="3500865"/>
                </a:lnTo>
                <a:cubicBezTo>
                  <a:pt x="1198212" y="3455586"/>
                  <a:pt x="1244654" y="3434205"/>
                  <a:pt x="1276923" y="3436722"/>
                </a:cubicBezTo>
                <a:close/>
                <a:moveTo>
                  <a:pt x="1716677" y="3429517"/>
                </a:moveTo>
                <a:lnTo>
                  <a:pt x="1701313" y="3448523"/>
                </a:lnTo>
                <a:lnTo>
                  <a:pt x="1726207" y="3468647"/>
                </a:lnTo>
                <a:lnTo>
                  <a:pt x="1741571" y="3449641"/>
                </a:lnTo>
                <a:close/>
                <a:moveTo>
                  <a:pt x="0" y="3426444"/>
                </a:moveTo>
                <a:lnTo>
                  <a:pt x="12479" y="3436532"/>
                </a:lnTo>
                <a:lnTo>
                  <a:pt x="0" y="3451969"/>
                </a:lnTo>
                <a:close/>
                <a:moveTo>
                  <a:pt x="399269" y="3426166"/>
                </a:moveTo>
                <a:lnTo>
                  <a:pt x="399297" y="3426176"/>
                </a:lnTo>
                <a:lnTo>
                  <a:pt x="399262" y="3426192"/>
                </a:lnTo>
                <a:close/>
                <a:moveTo>
                  <a:pt x="1340317" y="3402857"/>
                </a:moveTo>
                <a:lnTo>
                  <a:pt x="1352754" y="3412909"/>
                </a:lnTo>
                <a:lnTo>
                  <a:pt x="1337389" y="3431916"/>
                </a:lnTo>
                <a:lnTo>
                  <a:pt x="1324953" y="3421862"/>
                </a:lnTo>
                <a:close/>
                <a:moveTo>
                  <a:pt x="591934" y="3389415"/>
                </a:moveTo>
                <a:cubicBezTo>
                  <a:pt x="602690" y="3390253"/>
                  <a:pt x="611872" y="3393747"/>
                  <a:pt x="619478" y="3399896"/>
                </a:cubicBezTo>
                <a:lnTo>
                  <a:pt x="588750" y="3437908"/>
                </a:lnTo>
                <a:lnTo>
                  <a:pt x="537874" y="3475360"/>
                </a:lnTo>
                <a:cubicBezTo>
                  <a:pt x="546173" y="3482069"/>
                  <a:pt x="547779" y="3488590"/>
                  <a:pt x="542657" y="3494926"/>
                </a:cubicBezTo>
                <a:cubicBezTo>
                  <a:pt x="478498" y="3523372"/>
                  <a:pt x="436159" y="3550266"/>
                  <a:pt x="415673" y="3575607"/>
                </a:cubicBezTo>
                <a:lnTo>
                  <a:pt x="390778" y="3555482"/>
                </a:lnTo>
                <a:lnTo>
                  <a:pt x="457018" y="3499024"/>
                </a:lnTo>
                <a:lnTo>
                  <a:pt x="419665" y="3468828"/>
                </a:lnTo>
                <a:lnTo>
                  <a:pt x="416760" y="3497905"/>
                </a:lnTo>
                <a:lnTo>
                  <a:pt x="401395" y="3516911"/>
                </a:lnTo>
                <a:cubicBezTo>
                  <a:pt x="390331" y="3507967"/>
                  <a:pt x="384619" y="3495933"/>
                  <a:pt x="384263" y="3480808"/>
                </a:cubicBezTo>
                <a:lnTo>
                  <a:pt x="393049" y="3448813"/>
                </a:lnTo>
                <a:lnTo>
                  <a:pt x="416003" y="3432107"/>
                </a:lnTo>
                <a:lnTo>
                  <a:pt x="416600" y="3432320"/>
                </a:lnTo>
                <a:cubicBezTo>
                  <a:pt x="422621" y="3431949"/>
                  <a:pt x="428885" y="3429156"/>
                  <a:pt x="435389" y="3423938"/>
                </a:cubicBezTo>
                <a:cubicBezTo>
                  <a:pt x="443688" y="3430647"/>
                  <a:pt x="445272" y="3437152"/>
                  <a:pt x="440151" y="3443487"/>
                </a:cubicBezTo>
                <a:lnTo>
                  <a:pt x="452609" y="3453558"/>
                </a:lnTo>
                <a:cubicBezTo>
                  <a:pt x="513223" y="3408279"/>
                  <a:pt x="559665" y="3386898"/>
                  <a:pt x="591934" y="3389415"/>
                </a:cubicBezTo>
                <a:close/>
                <a:moveTo>
                  <a:pt x="1217325" y="3376758"/>
                </a:moveTo>
                <a:lnTo>
                  <a:pt x="1242220" y="3396883"/>
                </a:lnTo>
                <a:lnTo>
                  <a:pt x="1219167" y="3425401"/>
                </a:lnTo>
                <a:lnTo>
                  <a:pt x="1206730" y="3415347"/>
                </a:lnTo>
                <a:cubicBezTo>
                  <a:pt x="1211852" y="3409011"/>
                  <a:pt x="1215380" y="3396138"/>
                  <a:pt x="1217325" y="3376758"/>
                </a:cubicBezTo>
                <a:close/>
                <a:moveTo>
                  <a:pt x="655328" y="3355549"/>
                </a:moveTo>
                <a:lnTo>
                  <a:pt x="667764" y="3365603"/>
                </a:lnTo>
                <a:lnTo>
                  <a:pt x="652401" y="3384609"/>
                </a:lnTo>
                <a:lnTo>
                  <a:pt x="639964" y="3374555"/>
                </a:lnTo>
                <a:close/>
                <a:moveTo>
                  <a:pt x="1338462" y="3354231"/>
                </a:moveTo>
                <a:lnTo>
                  <a:pt x="1350898" y="3364284"/>
                </a:lnTo>
                <a:lnTo>
                  <a:pt x="1335534" y="3383291"/>
                </a:lnTo>
                <a:lnTo>
                  <a:pt x="1323097" y="3373237"/>
                </a:lnTo>
                <a:close/>
                <a:moveTo>
                  <a:pt x="1285745" y="3343042"/>
                </a:moveTo>
                <a:lnTo>
                  <a:pt x="1298204" y="3353112"/>
                </a:lnTo>
                <a:lnTo>
                  <a:pt x="1282839" y="3372118"/>
                </a:lnTo>
                <a:lnTo>
                  <a:pt x="1295276" y="3382172"/>
                </a:lnTo>
                <a:lnTo>
                  <a:pt x="1327858" y="3392785"/>
                </a:lnTo>
                <a:lnTo>
                  <a:pt x="1279572" y="3427079"/>
                </a:lnTo>
                <a:lnTo>
                  <a:pt x="1267114" y="3417007"/>
                </a:lnTo>
                <a:cubicBezTo>
                  <a:pt x="1275650" y="3406448"/>
                  <a:pt x="1271613" y="3394469"/>
                  <a:pt x="1255017" y="3381053"/>
                </a:cubicBezTo>
                <a:close/>
                <a:moveTo>
                  <a:pt x="532336" y="3329451"/>
                </a:moveTo>
                <a:lnTo>
                  <a:pt x="557231" y="3349576"/>
                </a:lnTo>
                <a:lnTo>
                  <a:pt x="534177" y="3378093"/>
                </a:lnTo>
                <a:lnTo>
                  <a:pt x="521741" y="3368040"/>
                </a:lnTo>
                <a:cubicBezTo>
                  <a:pt x="526863" y="3361704"/>
                  <a:pt x="530391" y="3348830"/>
                  <a:pt x="532336" y="3329451"/>
                </a:cubicBezTo>
                <a:close/>
                <a:moveTo>
                  <a:pt x="653473" y="3306923"/>
                </a:moveTo>
                <a:lnTo>
                  <a:pt x="665909" y="3316977"/>
                </a:lnTo>
                <a:lnTo>
                  <a:pt x="650545" y="3335983"/>
                </a:lnTo>
                <a:lnTo>
                  <a:pt x="638108" y="3325930"/>
                </a:lnTo>
                <a:close/>
                <a:moveTo>
                  <a:pt x="1619394" y="3303722"/>
                </a:moveTo>
                <a:lnTo>
                  <a:pt x="1661495" y="3353483"/>
                </a:lnTo>
                <a:lnTo>
                  <a:pt x="1646131" y="3372489"/>
                </a:lnTo>
                <a:cubicBezTo>
                  <a:pt x="1637832" y="3365780"/>
                  <a:pt x="1636262" y="3359259"/>
                  <a:pt x="1641383" y="3352924"/>
                </a:cubicBezTo>
                <a:lnTo>
                  <a:pt x="1608799" y="3342310"/>
                </a:lnTo>
                <a:lnTo>
                  <a:pt x="1596341" y="3332239"/>
                </a:lnTo>
                <a:close/>
                <a:moveTo>
                  <a:pt x="239234" y="3300325"/>
                </a:moveTo>
                <a:lnTo>
                  <a:pt x="215820" y="3354726"/>
                </a:lnTo>
                <a:lnTo>
                  <a:pt x="228279" y="3364797"/>
                </a:lnTo>
                <a:lnTo>
                  <a:pt x="276565" y="3330503"/>
                </a:lnTo>
                <a:lnTo>
                  <a:pt x="284254" y="3320992"/>
                </a:lnTo>
                <a:lnTo>
                  <a:pt x="271817" y="3310939"/>
                </a:lnTo>
                <a:close/>
                <a:moveTo>
                  <a:pt x="600756" y="3295734"/>
                </a:moveTo>
                <a:lnTo>
                  <a:pt x="613214" y="3305806"/>
                </a:lnTo>
                <a:lnTo>
                  <a:pt x="597850" y="3324811"/>
                </a:lnTo>
                <a:lnTo>
                  <a:pt x="610287" y="3334865"/>
                </a:lnTo>
                <a:lnTo>
                  <a:pt x="642869" y="3345478"/>
                </a:lnTo>
                <a:lnTo>
                  <a:pt x="594583" y="3379772"/>
                </a:lnTo>
                <a:lnTo>
                  <a:pt x="582126" y="3369701"/>
                </a:lnTo>
                <a:cubicBezTo>
                  <a:pt x="590662" y="3359142"/>
                  <a:pt x="586624" y="3347162"/>
                  <a:pt x="570028" y="3333746"/>
                </a:cubicBezTo>
                <a:close/>
                <a:moveTo>
                  <a:pt x="1341909" y="3286295"/>
                </a:moveTo>
                <a:cubicBezTo>
                  <a:pt x="1348618" y="3286481"/>
                  <a:pt x="1356123" y="3289929"/>
                  <a:pt x="1364421" y="3296636"/>
                </a:cubicBezTo>
                <a:lnTo>
                  <a:pt x="1318329" y="3353655"/>
                </a:lnTo>
                <a:lnTo>
                  <a:pt x="1293434" y="3333530"/>
                </a:lnTo>
                <a:lnTo>
                  <a:pt x="1324162" y="3295518"/>
                </a:lnTo>
                <a:cubicBezTo>
                  <a:pt x="1329283" y="3289183"/>
                  <a:pt x="1335199" y="3286108"/>
                  <a:pt x="1341909" y="3286295"/>
                </a:cubicBezTo>
                <a:close/>
                <a:moveTo>
                  <a:pt x="1609864" y="3264592"/>
                </a:moveTo>
                <a:lnTo>
                  <a:pt x="1622322" y="3274663"/>
                </a:lnTo>
                <a:lnTo>
                  <a:pt x="1599269" y="3303180"/>
                </a:lnTo>
                <a:lnTo>
                  <a:pt x="1586811" y="3293108"/>
                </a:lnTo>
                <a:close/>
                <a:moveTo>
                  <a:pt x="934406" y="3256415"/>
                </a:moveTo>
                <a:lnTo>
                  <a:pt x="976506" y="3306176"/>
                </a:lnTo>
                <a:lnTo>
                  <a:pt x="961142" y="3325181"/>
                </a:lnTo>
                <a:cubicBezTo>
                  <a:pt x="952843" y="3318473"/>
                  <a:pt x="951273" y="3311952"/>
                  <a:pt x="956394" y="3305617"/>
                </a:cubicBezTo>
                <a:lnTo>
                  <a:pt x="923810" y="3295003"/>
                </a:lnTo>
                <a:lnTo>
                  <a:pt x="911352" y="3284932"/>
                </a:lnTo>
                <a:close/>
                <a:moveTo>
                  <a:pt x="1783696" y="3253237"/>
                </a:moveTo>
                <a:lnTo>
                  <a:pt x="1768332" y="3272242"/>
                </a:lnTo>
                <a:cubicBezTo>
                  <a:pt x="1782163" y="3283423"/>
                  <a:pt x="1795582" y="3283795"/>
                  <a:pt x="1808591" y="3273361"/>
                </a:cubicBezTo>
                <a:close/>
                <a:moveTo>
                  <a:pt x="656920" y="3238988"/>
                </a:moveTo>
                <a:cubicBezTo>
                  <a:pt x="663629" y="3239174"/>
                  <a:pt x="671134" y="3242621"/>
                  <a:pt x="679432" y="3249330"/>
                </a:cubicBezTo>
                <a:lnTo>
                  <a:pt x="633340" y="3306348"/>
                </a:lnTo>
                <a:lnTo>
                  <a:pt x="608445" y="3286223"/>
                </a:lnTo>
                <a:lnTo>
                  <a:pt x="639173" y="3248211"/>
                </a:lnTo>
                <a:cubicBezTo>
                  <a:pt x="644294" y="3241876"/>
                  <a:pt x="650210" y="3238801"/>
                  <a:pt x="656920" y="3238988"/>
                </a:cubicBezTo>
                <a:close/>
                <a:moveTo>
                  <a:pt x="1443457" y="3224349"/>
                </a:moveTo>
                <a:cubicBezTo>
                  <a:pt x="1451756" y="3231057"/>
                  <a:pt x="1453326" y="3237578"/>
                  <a:pt x="1448205" y="3243913"/>
                </a:cubicBezTo>
                <a:lnTo>
                  <a:pt x="1480789" y="3254527"/>
                </a:lnTo>
                <a:lnTo>
                  <a:pt x="1422260" y="3301491"/>
                </a:lnTo>
                <a:cubicBezTo>
                  <a:pt x="1413724" y="3312050"/>
                  <a:pt x="1421886" y="3327391"/>
                  <a:pt x="1446781" y="3347516"/>
                </a:cubicBezTo>
                <a:lnTo>
                  <a:pt x="1423741" y="3376017"/>
                </a:lnTo>
                <a:cubicBezTo>
                  <a:pt x="1415205" y="3386576"/>
                  <a:pt x="1401786" y="3386202"/>
                  <a:pt x="1383482" y="3374898"/>
                </a:cubicBezTo>
                <a:lnTo>
                  <a:pt x="1371045" y="3364844"/>
                </a:lnTo>
                <a:cubicBezTo>
                  <a:pt x="1381288" y="3352174"/>
                  <a:pt x="1378112" y="3339130"/>
                  <a:pt x="1361515" y="3325713"/>
                </a:cubicBezTo>
                <a:lnTo>
                  <a:pt x="1389315" y="3316761"/>
                </a:lnTo>
                <a:lnTo>
                  <a:pt x="1404679" y="3297756"/>
                </a:lnTo>
                <a:lnTo>
                  <a:pt x="1379784" y="3277631"/>
                </a:lnTo>
                <a:lnTo>
                  <a:pt x="1392582" y="3261800"/>
                </a:lnTo>
                <a:cubicBezTo>
                  <a:pt x="1417477" y="3281925"/>
                  <a:pt x="1435056" y="3285661"/>
                  <a:pt x="1445299" y="3272991"/>
                </a:cubicBezTo>
                <a:lnTo>
                  <a:pt x="1452988" y="3263479"/>
                </a:lnTo>
                <a:lnTo>
                  <a:pt x="1428093" y="3243354"/>
                </a:lnTo>
                <a:close/>
                <a:moveTo>
                  <a:pt x="924875" y="3217285"/>
                </a:moveTo>
                <a:lnTo>
                  <a:pt x="937333" y="3227356"/>
                </a:lnTo>
                <a:lnTo>
                  <a:pt x="914280" y="3255873"/>
                </a:lnTo>
                <a:lnTo>
                  <a:pt x="901822" y="3245802"/>
                </a:lnTo>
                <a:close/>
                <a:moveTo>
                  <a:pt x="1098707" y="3205930"/>
                </a:moveTo>
                <a:lnTo>
                  <a:pt x="1083343" y="3224935"/>
                </a:lnTo>
                <a:cubicBezTo>
                  <a:pt x="1097174" y="3236115"/>
                  <a:pt x="1110593" y="3236489"/>
                  <a:pt x="1123602" y="3226054"/>
                </a:cubicBezTo>
                <a:close/>
                <a:moveTo>
                  <a:pt x="758468" y="3177041"/>
                </a:moveTo>
                <a:cubicBezTo>
                  <a:pt x="766767" y="3183750"/>
                  <a:pt x="768337" y="3190271"/>
                  <a:pt x="763215" y="3196607"/>
                </a:cubicBezTo>
                <a:lnTo>
                  <a:pt x="795800" y="3207220"/>
                </a:lnTo>
                <a:lnTo>
                  <a:pt x="737271" y="3254184"/>
                </a:lnTo>
                <a:cubicBezTo>
                  <a:pt x="728735" y="3264743"/>
                  <a:pt x="736897" y="3280084"/>
                  <a:pt x="761792" y="3300209"/>
                </a:cubicBezTo>
                <a:lnTo>
                  <a:pt x="738752" y="3328709"/>
                </a:lnTo>
                <a:cubicBezTo>
                  <a:pt x="730216" y="3339269"/>
                  <a:pt x="716796" y="3338896"/>
                  <a:pt x="698493" y="3327591"/>
                </a:cubicBezTo>
                <a:lnTo>
                  <a:pt x="686056" y="3317537"/>
                </a:lnTo>
                <a:cubicBezTo>
                  <a:pt x="696299" y="3304867"/>
                  <a:pt x="693123" y="3291823"/>
                  <a:pt x="676526" y="3278406"/>
                </a:cubicBezTo>
                <a:lnTo>
                  <a:pt x="704326" y="3269454"/>
                </a:lnTo>
                <a:lnTo>
                  <a:pt x="719690" y="3250448"/>
                </a:lnTo>
                <a:lnTo>
                  <a:pt x="694796" y="3230324"/>
                </a:lnTo>
                <a:lnTo>
                  <a:pt x="705867" y="3216629"/>
                </a:lnTo>
                <a:lnTo>
                  <a:pt x="721821" y="3229526"/>
                </a:lnTo>
                <a:lnTo>
                  <a:pt x="725735" y="3224685"/>
                </a:lnTo>
                <a:lnTo>
                  <a:pt x="739446" y="3232387"/>
                </a:lnTo>
                <a:cubicBezTo>
                  <a:pt x="748233" y="3234252"/>
                  <a:pt x="755189" y="3232019"/>
                  <a:pt x="760310" y="3225684"/>
                </a:cubicBezTo>
                <a:lnTo>
                  <a:pt x="767999" y="3216172"/>
                </a:lnTo>
                <a:lnTo>
                  <a:pt x="743104" y="3196047"/>
                </a:lnTo>
                <a:close/>
                <a:moveTo>
                  <a:pt x="1830163" y="3170319"/>
                </a:moveTo>
                <a:lnTo>
                  <a:pt x="1814785" y="3189341"/>
                </a:lnTo>
                <a:cubicBezTo>
                  <a:pt x="1828616" y="3200521"/>
                  <a:pt x="1842049" y="3200878"/>
                  <a:pt x="1855057" y="3190443"/>
                </a:cubicBezTo>
                <a:close/>
                <a:moveTo>
                  <a:pt x="1145174" y="3123012"/>
                </a:moveTo>
                <a:lnTo>
                  <a:pt x="1129796" y="3142034"/>
                </a:lnTo>
                <a:cubicBezTo>
                  <a:pt x="1143627" y="3153214"/>
                  <a:pt x="1157060" y="3153571"/>
                  <a:pt x="1170069" y="3143136"/>
                </a:cubicBezTo>
                <a:close/>
                <a:moveTo>
                  <a:pt x="1613593" y="3115727"/>
                </a:moveTo>
                <a:lnTo>
                  <a:pt x="1598229" y="3134733"/>
                </a:lnTo>
                <a:lnTo>
                  <a:pt x="1610666" y="3144786"/>
                </a:lnTo>
                <a:lnTo>
                  <a:pt x="1626030" y="3125781"/>
                </a:lnTo>
                <a:close/>
                <a:moveTo>
                  <a:pt x="928604" y="3068420"/>
                </a:moveTo>
                <a:lnTo>
                  <a:pt x="913240" y="3087425"/>
                </a:lnTo>
                <a:lnTo>
                  <a:pt x="925677" y="3097479"/>
                </a:lnTo>
                <a:lnTo>
                  <a:pt x="941041" y="3078473"/>
                </a:lnTo>
                <a:close/>
                <a:moveTo>
                  <a:pt x="1793882" y="3062438"/>
                </a:moveTo>
                <a:cubicBezTo>
                  <a:pt x="1788761" y="3068773"/>
                  <a:pt x="1776925" y="3074904"/>
                  <a:pt x="1758385" y="3080867"/>
                </a:cubicBezTo>
                <a:cubicBezTo>
                  <a:pt x="1758146" y="3098134"/>
                  <a:pt x="1754618" y="3111009"/>
                  <a:pt x="1747790" y="3119456"/>
                </a:cubicBezTo>
                <a:lnTo>
                  <a:pt x="1760226" y="3129509"/>
                </a:lnTo>
                <a:lnTo>
                  <a:pt x="1792809" y="3140123"/>
                </a:lnTo>
                <a:lnTo>
                  <a:pt x="1818777" y="3082562"/>
                </a:lnTo>
                <a:close/>
                <a:moveTo>
                  <a:pt x="597788" y="3034981"/>
                </a:moveTo>
                <a:lnTo>
                  <a:pt x="615008" y="3064601"/>
                </a:lnTo>
                <a:lnTo>
                  <a:pt x="564154" y="3102070"/>
                </a:lnTo>
                <a:lnTo>
                  <a:pt x="546948" y="3072434"/>
                </a:lnTo>
                <a:close/>
                <a:moveTo>
                  <a:pt x="1108893" y="3015131"/>
                </a:moveTo>
                <a:cubicBezTo>
                  <a:pt x="1103772" y="3021466"/>
                  <a:pt x="1091936" y="3027597"/>
                  <a:pt x="1073396" y="3033560"/>
                </a:cubicBezTo>
                <a:cubicBezTo>
                  <a:pt x="1073157" y="3050827"/>
                  <a:pt x="1069629" y="3063702"/>
                  <a:pt x="1062801" y="3072149"/>
                </a:cubicBezTo>
                <a:lnTo>
                  <a:pt x="1075237" y="3082202"/>
                </a:lnTo>
                <a:lnTo>
                  <a:pt x="1107820" y="3092816"/>
                </a:lnTo>
                <a:lnTo>
                  <a:pt x="1133788" y="3035255"/>
                </a:lnTo>
                <a:close/>
                <a:moveTo>
                  <a:pt x="727679" y="2925223"/>
                </a:moveTo>
                <a:lnTo>
                  <a:pt x="760249" y="2935854"/>
                </a:lnTo>
                <a:cubicBezTo>
                  <a:pt x="741471" y="2959084"/>
                  <a:pt x="698169" y="2995675"/>
                  <a:pt x="630372" y="3045595"/>
                </a:cubicBezTo>
                <a:lnTo>
                  <a:pt x="617936" y="3035541"/>
                </a:lnTo>
                <a:lnTo>
                  <a:pt x="625611" y="3026047"/>
                </a:lnTo>
                <a:cubicBezTo>
                  <a:pt x="646097" y="3000705"/>
                  <a:pt x="677548" y="2970262"/>
                  <a:pt x="719990" y="2934735"/>
                </a:cubicBezTo>
                <a:close/>
                <a:moveTo>
                  <a:pt x="279087" y="2903050"/>
                </a:moveTo>
                <a:lnTo>
                  <a:pt x="291545" y="2913122"/>
                </a:lnTo>
                <a:lnTo>
                  <a:pt x="276180" y="2932127"/>
                </a:lnTo>
                <a:lnTo>
                  <a:pt x="263722" y="2922057"/>
                </a:lnTo>
                <a:close/>
                <a:moveTo>
                  <a:pt x="180401" y="2880875"/>
                </a:moveTo>
                <a:lnTo>
                  <a:pt x="192838" y="2890929"/>
                </a:lnTo>
                <a:lnTo>
                  <a:pt x="185149" y="2900441"/>
                </a:lnTo>
                <a:cubicBezTo>
                  <a:pt x="130995" y="2933482"/>
                  <a:pt x="99657" y="2955275"/>
                  <a:pt x="91122" y="2965834"/>
                </a:cubicBezTo>
                <a:lnTo>
                  <a:pt x="78685" y="2955780"/>
                </a:lnTo>
                <a:lnTo>
                  <a:pt x="86361" y="2946286"/>
                </a:lnTo>
                <a:cubicBezTo>
                  <a:pt x="140514" y="2913243"/>
                  <a:pt x="171865" y="2891435"/>
                  <a:pt x="180401" y="2880875"/>
                </a:cubicBezTo>
                <a:close/>
                <a:moveTo>
                  <a:pt x="576637" y="2865975"/>
                </a:moveTo>
                <a:lnTo>
                  <a:pt x="584934" y="2872684"/>
                </a:lnTo>
                <a:lnTo>
                  <a:pt x="569557" y="2891706"/>
                </a:lnTo>
                <a:lnTo>
                  <a:pt x="561259" y="2884998"/>
                </a:lnTo>
                <a:close/>
                <a:moveTo>
                  <a:pt x="496119" y="2863738"/>
                </a:moveTo>
                <a:cubicBezTo>
                  <a:pt x="509950" y="2874918"/>
                  <a:pt x="513126" y="2887962"/>
                  <a:pt x="505650" y="2902868"/>
                </a:cubicBezTo>
                <a:lnTo>
                  <a:pt x="500528" y="2909204"/>
                </a:lnTo>
                <a:lnTo>
                  <a:pt x="475633" y="2889079"/>
                </a:lnTo>
                <a:close/>
                <a:moveTo>
                  <a:pt x="357762" y="2856646"/>
                </a:moveTo>
                <a:lnTo>
                  <a:pt x="370220" y="2866717"/>
                </a:lnTo>
                <a:lnTo>
                  <a:pt x="354856" y="2885723"/>
                </a:lnTo>
                <a:lnTo>
                  <a:pt x="342398" y="2875652"/>
                </a:lnTo>
                <a:close/>
                <a:moveTo>
                  <a:pt x="228687" y="2846582"/>
                </a:moveTo>
                <a:lnTo>
                  <a:pt x="241145" y="2856653"/>
                </a:lnTo>
                <a:lnTo>
                  <a:pt x="225767" y="2875676"/>
                </a:lnTo>
                <a:lnTo>
                  <a:pt x="213310" y="2865605"/>
                </a:lnTo>
                <a:close/>
                <a:moveTo>
                  <a:pt x="559417" y="2836357"/>
                </a:moveTo>
                <a:lnTo>
                  <a:pt x="571853" y="2846410"/>
                </a:lnTo>
                <a:lnTo>
                  <a:pt x="556490" y="2865416"/>
                </a:lnTo>
                <a:lnTo>
                  <a:pt x="544053" y="2855362"/>
                </a:lnTo>
                <a:close/>
                <a:moveTo>
                  <a:pt x="699447" y="2781949"/>
                </a:moveTo>
                <a:lnTo>
                  <a:pt x="711884" y="2792002"/>
                </a:lnTo>
                <a:lnTo>
                  <a:pt x="696520" y="2811008"/>
                </a:lnTo>
                <a:lnTo>
                  <a:pt x="684083" y="2800954"/>
                </a:lnTo>
                <a:close/>
                <a:moveTo>
                  <a:pt x="330403" y="2771676"/>
                </a:moveTo>
                <a:lnTo>
                  <a:pt x="342861" y="2781748"/>
                </a:lnTo>
                <a:cubicBezTo>
                  <a:pt x="317254" y="2813424"/>
                  <a:pt x="311348" y="2834852"/>
                  <a:pt x="325179" y="2846033"/>
                </a:cubicBezTo>
                <a:lnTo>
                  <a:pt x="301516" y="2858331"/>
                </a:lnTo>
                <a:cubicBezTo>
                  <a:pt x="293217" y="2851622"/>
                  <a:pt x="291647" y="2845101"/>
                  <a:pt x="296769" y="2838765"/>
                </a:cubicBezTo>
                <a:lnTo>
                  <a:pt x="264184" y="2828152"/>
                </a:lnTo>
                <a:close/>
                <a:moveTo>
                  <a:pt x="815455" y="2765722"/>
                </a:moveTo>
                <a:lnTo>
                  <a:pt x="807766" y="2775234"/>
                </a:lnTo>
                <a:lnTo>
                  <a:pt x="832661" y="2795358"/>
                </a:lnTo>
                <a:lnTo>
                  <a:pt x="840349" y="2785847"/>
                </a:lnTo>
                <a:close/>
                <a:moveTo>
                  <a:pt x="646121" y="2754539"/>
                </a:moveTo>
                <a:lnTo>
                  <a:pt x="666877" y="2771319"/>
                </a:lnTo>
                <a:lnTo>
                  <a:pt x="651513" y="2790324"/>
                </a:lnTo>
                <a:lnTo>
                  <a:pt x="630757" y="2773545"/>
                </a:lnTo>
                <a:close/>
                <a:moveTo>
                  <a:pt x="378697" y="2737417"/>
                </a:moveTo>
                <a:lnTo>
                  <a:pt x="411891" y="2764250"/>
                </a:lnTo>
                <a:cubicBezTo>
                  <a:pt x="406783" y="2770569"/>
                  <a:pt x="400055" y="2770382"/>
                  <a:pt x="391757" y="2763674"/>
                </a:cubicBezTo>
                <a:lnTo>
                  <a:pt x="388852" y="2792751"/>
                </a:lnTo>
                <a:lnTo>
                  <a:pt x="376054" y="2808580"/>
                </a:lnTo>
                <a:cubicBezTo>
                  <a:pt x="365638" y="2793177"/>
                  <a:pt x="356281" y="2782120"/>
                  <a:pt x="347983" y="2775412"/>
                </a:cubicBezTo>
                <a:close/>
                <a:moveTo>
                  <a:pt x="421876" y="2709442"/>
                </a:moveTo>
                <a:lnTo>
                  <a:pt x="430174" y="2716151"/>
                </a:lnTo>
                <a:lnTo>
                  <a:pt x="407121" y="2744668"/>
                </a:lnTo>
                <a:lnTo>
                  <a:pt x="398823" y="2737960"/>
                </a:lnTo>
                <a:close/>
                <a:moveTo>
                  <a:pt x="1039269" y="2658592"/>
                </a:moveTo>
                <a:lnTo>
                  <a:pt x="1031594" y="2668086"/>
                </a:lnTo>
                <a:lnTo>
                  <a:pt x="1031242" y="2694004"/>
                </a:lnTo>
                <a:cubicBezTo>
                  <a:pt x="1022943" y="2687296"/>
                  <a:pt x="1016229" y="2687093"/>
                  <a:pt x="1011108" y="2693428"/>
                </a:cubicBezTo>
                <a:lnTo>
                  <a:pt x="995744" y="2712433"/>
                </a:lnTo>
                <a:cubicBezTo>
                  <a:pt x="1009574" y="2723614"/>
                  <a:pt x="1022994" y="2723987"/>
                  <a:pt x="1036003" y="2713552"/>
                </a:cubicBezTo>
                <a:lnTo>
                  <a:pt x="1064164" y="2678716"/>
                </a:lnTo>
                <a:close/>
                <a:moveTo>
                  <a:pt x="658066" y="2618850"/>
                </a:moveTo>
                <a:cubicBezTo>
                  <a:pt x="668822" y="2619688"/>
                  <a:pt x="678004" y="2623182"/>
                  <a:pt x="685610" y="2629331"/>
                </a:cubicBezTo>
                <a:lnTo>
                  <a:pt x="654882" y="2667343"/>
                </a:lnTo>
                <a:lnTo>
                  <a:pt x="604006" y="2704795"/>
                </a:lnTo>
                <a:cubicBezTo>
                  <a:pt x="612305" y="2711504"/>
                  <a:pt x="613911" y="2718026"/>
                  <a:pt x="608789" y="2724361"/>
                </a:cubicBezTo>
                <a:cubicBezTo>
                  <a:pt x="544630" y="2752807"/>
                  <a:pt x="502291" y="2779701"/>
                  <a:pt x="481805" y="2805042"/>
                </a:cubicBezTo>
                <a:lnTo>
                  <a:pt x="456910" y="2784917"/>
                </a:lnTo>
                <a:lnTo>
                  <a:pt x="523150" y="2728459"/>
                </a:lnTo>
                <a:lnTo>
                  <a:pt x="485797" y="2698263"/>
                </a:lnTo>
                <a:lnTo>
                  <a:pt x="482892" y="2727340"/>
                </a:lnTo>
                <a:lnTo>
                  <a:pt x="467527" y="2746346"/>
                </a:lnTo>
                <a:cubicBezTo>
                  <a:pt x="445398" y="2728457"/>
                  <a:pt x="444678" y="2698209"/>
                  <a:pt x="465401" y="2655601"/>
                </a:cubicBezTo>
                <a:cubicBezTo>
                  <a:pt x="476465" y="2664545"/>
                  <a:pt x="488512" y="2663808"/>
                  <a:pt x="501522" y="2653373"/>
                </a:cubicBezTo>
                <a:cubicBezTo>
                  <a:pt x="509820" y="2660082"/>
                  <a:pt x="511404" y="2666587"/>
                  <a:pt x="506283" y="2672922"/>
                </a:cubicBezTo>
                <a:lnTo>
                  <a:pt x="518741" y="2682993"/>
                </a:lnTo>
                <a:cubicBezTo>
                  <a:pt x="579355" y="2637714"/>
                  <a:pt x="625797" y="2616333"/>
                  <a:pt x="658066" y="2618850"/>
                </a:cubicBezTo>
                <a:close/>
                <a:moveTo>
                  <a:pt x="1097820" y="2611645"/>
                </a:moveTo>
                <a:lnTo>
                  <a:pt x="1082456" y="2630651"/>
                </a:lnTo>
                <a:lnTo>
                  <a:pt x="1107350" y="2650776"/>
                </a:lnTo>
                <a:lnTo>
                  <a:pt x="1122715" y="2631770"/>
                </a:lnTo>
                <a:close/>
                <a:moveTo>
                  <a:pt x="721460" y="2584984"/>
                </a:moveTo>
                <a:lnTo>
                  <a:pt x="733896" y="2595038"/>
                </a:lnTo>
                <a:lnTo>
                  <a:pt x="718533" y="2614044"/>
                </a:lnTo>
                <a:lnTo>
                  <a:pt x="706096" y="2603990"/>
                </a:lnTo>
                <a:close/>
                <a:moveTo>
                  <a:pt x="598468" y="2558886"/>
                </a:moveTo>
                <a:lnTo>
                  <a:pt x="623363" y="2579011"/>
                </a:lnTo>
                <a:lnTo>
                  <a:pt x="600310" y="2607528"/>
                </a:lnTo>
                <a:lnTo>
                  <a:pt x="587873" y="2597475"/>
                </a:lnTo>
                <a:cubicBezTo>
                  <a:pt x="592995" y="2591139"/>
                  <a:pt x="596523" y="2578265"/>
                  <a:pt x="598468" y="2558886"/>
                </a:cubicBezTo>
                <a:close/>
                <a:moveTo>
                  <a:pt x="719605" y="2536358"/>
                </a:moveTo>
                <a:lnTo>
                  <a:pt x="732041" y="2546412"/>
                </a:lnTo>
                <a:lnTo>
                  <a:pt x="716677" y="2565418"/>
                </a:lnTo>
                <a:lnTo>
                  <a:pt x="704240" y="2555365"/>
                </a:lnTo>
                <a:close/>
                <a:moveTo>
                  <a:pt x="666888" y="2525169"/>
                </a:moveTo>
                <a:lnTo>
                  <a:pt x="679346" y="2535241"/>
                </a:lnTo>
                <a:lnTo>
                  <a:pt x="663982" y="2554246"/>
                </a:lnTo>
                <a:lnTo>
                  <a:pt x="676419" y="2564300"/>
                </a:lnTo>
                <a:lnTo>
                  <a:pt x="709002" y="2574913"/>
                </a:lnTo>
                <a:lnTo>
                  <a:pt x="660715" y="2609206"/>
                </a:lnTo>
                <a:lnTo>
                  <a:pt x="648258" y="2599136"/>
                </a:lnTo>
                <a:cubicBezTo>
                  <a:pt x="656794" y="2588577"/>
                  <a:pt x="652755" y="2576598"/>
                  <a:pt x="636160" y="2563181"/>
                </a:cubicBezTo>
                <a:close/>
                <a:moveTo>
                  <a:pt x="1000538" y="2485850"/>
                </a:moveTo>
                <a:lnTo>
                  <a:pt x="1042638" y="2535611"/>
                </a:lnTo>
                <a:lnTo>
                  <a:pt x="1027274" y="2554616"/>
                </a:lnTo>
                <a:cubicBezTo>
                  <a:pt x="1018975" y="2547908"/>
                  <a:pt x="1017405" y="2541387"/>
                  <a:pt x="1022526" y="2535052"/>
                </a:cubicBezTo>
                <a:lnTo>
                  <a:pt x="989942" y="2524438"/>
                </a:lnTo>
                <a:lnTo>
                  <a:pt x="977484" y="2514367"/>
                </a:lnTo>
                <a:close/>
                <a:moveTo>
                  <a:pt x="723052" y="2468423"/>
                </a:moveTo>
                <a:cubicBezTo>
                  <a:pt x="729761" y="2468609"/>
                  <a:pt x="737266" y="2472056"/>
                  <a:pt x="745564" y="2478765"/>
                </a:cubicBezTo>
                <a:lnTo>
                  <a:pt x="699472" y="2535782"/>
                </a:lnTo>
                <a:lnTo>
                  <a:pt x="674577" y="2515658"/>
                </a:lnTo>
                <a:lnTo>
                  <a:pt x="705305" y="2477646"/>
                </a:lnTo>
                <a:cubicBezTo>
                  <a:pt x="710426" y="2471311"/>
                  <a:pt x="716342" y="2468236"/>
                  <a:pt x="723052" y="2468423"/>
                </a:cubicBezTo>
                <a:close/>
                <a:moveTo>
                  <a:pt x="991007" y="2446719"/>
                </a:moveTo>
                <a:lnTo>
                  <a:pt x="1003465" y="2456791"/>
                </a:lnTo>
                <a:lnTo>
                  <a:pt x="980412" y="2485308"/>
                </a:lnTo>
                <a:lnTo>
                  <a:pt x="967954" y="2475237"/>
                </a:lnTo>
                <a:close/>
                <a:moveTo>
                  <a:pt x="1164839" y="2435364"/>
                </a:moveTo>
                <a:lnTo>
                  <a:pt x="1149475" y="2454370"/>
                </a:lnTo>
                <a:cubicBezTo>
                  <a:pt x="1163306" y="2465550"/>
                  <a:pt x="1176725" y="2465924"/>
                  <a:pt x="1189734" y="2455489"/>
                </a:cubicBezTo>
                <a:close/>
                <a:moveTo>
                  <a:pt x="824600" y="2406476"/>
                </a:moveTo>
                <a:cubicBezTo>
                  <a:pt x="832899" y="2413185"/>
                  <a:pt x="834469" y="2419706"/>
                  <a:pt x="829347" y="2426042"/>
                </a:cubicBezTo>
                <a:lnTo>
                  <a:pt x="861932" y="2436655"/>
                </a:lnTo>
                <a:lnTo>
                  <a:pt x="803403" y="2483619"/>
                </a:lnTo>
                <a:cubicBezTo>
                  <a:pt x="794867" y="2494178"/>
                  <a:pt x="803029" y="2509519"/>
                  <a:pt x="827924" y="2529644"/>
                </a:cubicBezTo>
                <a:lnTo>
                  <a:pt x="804884" y="2558144"/>
                </a:lnTo>
                <a:cubicBezTo>
                  <a:pt x="796348" y="2568704"/>
                  <a:pt x="782928" y="2568331"/>
                  <a:pt x="764625" y="2557026"/>
                </a:cubicBezTo>
                <a:lnTo>
                  <a:pt x="752188" y="2546972"/>
                </a:lnTo>
                <a:cubicBezTo>
                  <a:pt x="762431" y="2534302"/>
                  <a:pt x="759254" y="2521259"/>
                  <a:pt x="742658" y="2507841"/>
                </a:cubicBezTo>
                <a:lnTo>
                  <a:pt x="770458" y="2498889"/>
                </a:lnTo>
                <a:lnTo>
                  <a:pt x="785822" y="2479883"/>
                </a:lnTo>
                <a:lnTo>
                  <a:pt x="760928" y="2459759"/>
                </a:lnTo>
                <a:lnTo>
                  <a:pt x="773725" y="2443929"/>
                </a:lnTo>
                <a:cubicBezTo>
                  <a:pt x="798620" y="2464053"/>
                  <a:pt x="816199" y="2467789"/>
                  <a:pt x="826442" y="2455119"/>
                </a:cubicBezTo>
                <a:lnTo>
                  <a:pt x="834130" y="2445608"/>
                </a:lnTo>
                <a:lnTo>
                  <a:pt x="809235" y="2425483"/>
                </a:lnTo>
                <a:close/>
                <a:moveTo>
                  <a:pt x="1211306" y="2352447"/>
                </a:moveTo>
                <a:lnTo>
                  <a:pt x="1195928" y="2371468"/>
                </a:lnTo>
                <a:cubicBezTo>
                  <a:pt x="1209758" y="2382650"/>
                  <a:pt x="1223192" y="2383006"/>
                  <a:pt x="1236201" y="2372571"/>
                </a:cubicBezTo>
                <a:close/>
                <a:moveTo>
                  <a:pt x="994736" y="2297855"/>
                </a:moveTo>
                <a:lnTo>
                  <a:pt x="979372" y="2316860"/>
                </a:lnTo>
                <a:lnTo>
                  <a:pt x="991809" y="2326914"/>
                </a:lnTo>
                <a:lnTo>
                  <a:pt x="1007173" y="2307909"/>
                </a:lnTo>
                <a:close/>
                <a:moveTo>
                  <a:pt x="1175025" y="2244566"/>
                </a:moveTo>
                <a:cubicBezTo>
                  <a:pt x="1169904" y="2250902"/>
                  <a:pt x="1158068" y="2257033"/>
                  <a:pt x="1139528" y="2262995"/>
                </a:cubicBezTo>
                <a:cubicBezTo>
                  <a:pt x="1139289" y="2280262"/>
                  <a:pt x="1135761" y="2293137"/>
                  <a:pt x="1128933" y="2301584"/>
                </a:cubicBezTo>
                <a:lnTo>
                  <a:pt x="1141369" y="2311637"/>
                </a:lnTo>
                <a:lnTo>
                  <a:pt x="1173952" y="2322250"/>
                </a:lnTo>
                <a:lnTo>
                  <a:pt x="1199920" y="2264690"/>
                </a:lnTo>
                <a:close/>
                <a:moveTo>
                  <a:pt x="0" y="0"/>
                </a:moveTo>
                <a:lnTo>
                  <a:pt x="6395607" y="0"/>
                </a:lnTo>
                <a:lnTo>
                  <a:pt x="6445667" y="68102"/>
                </a:lnTo>
                <a:cubicBezTo>
                  <a:pt x="6742354" y="616942"/>
                  <a:pt x="5995534" y="1551894"/>
                  <a:pt x="5921829" y="2002971"/>
                </a:cubicBezTo>
                <a:cubicBezTo>
                  <a:pt x="5831115" y="2558143"/>
                  <a:pt x="5722257" y="2768600"/>
                  <a:pt x="5508171" y="3091543"/>
                </a:cubicBezTo>
                <a:cubicBezTo>
                  <a:pt x="5294085" y="3414486"/>
                  <a:pt x="5029200" y="3715658"/>
                  <a:pt x="4637314" y="3940629"/>
                </a:cubicBezTo>
                <a:cubicBezTo>
                  <a:pt x="4245428" y="4165600"/>
                  <a:pt x="3156857" y="4441371"/>
                  <a:pt x="3156857" y="4441371"/>
                </a:cubicBezTo>
                <a:cubicBezTo>
                  <a:pt x="2935061" y="4516210"/>
                  <a:pt x="2677035" y="4606868"/>
                  <a:pt x="2408039" y="4700715"/>
                </a:cubicBezTo>
                <a:lnTo>
                  <a:pt x="2145447" y="4791985"/>
                </a:lnTo>
                <a:lnTo>
                  <a:pt x="2147500" y="4789445"/>
                </a:lnTo>
                <a:cubicBezTo>
                  <a:pt x="2139202" y="4782737"/>
                  <a:pt x="2131697" y="4779290"/>
                  <a:pt x="2124988" y="4779103"/>
                </a:cubicBezTo>
                <a:cubicBezTo>
                  <a:pt x="2118278" y="4778918"/>
                  <a:pt x="2112362" y="4781992"/>
                  <a:pt x="2107241" y="4788327"/>
                </a:cubicBezTo>
                <a:lnTo>
                  <a:pt x="2099552" y="4797838"/>
                </a:lnTo>
                <a:lnTo>
                  <a:pt x="2108079" y="4804731"/>
                </a:lnTo>
                <a:lnTo>
                  <a:pt x="2080689" y="4814015"/>
                </a:lnTo>
                <a:lnTo>
                  <a:pt x="2071730" y="4806772"/>
                </a:lnTo>
                <a:lnTo>
                  <a:pt x="2064041" y="4816284"/>
                </a:lnTo>
                <a:lnTo>
                  <a:pt x="2066982" y="4818661"/>
                </a:lnTo>
                <a:lnTo>
                  <a:pt x="1893536" y="4877455"/>
                </a:lnTo>
                <a:lnTo>
                  <a:pt x="1883766" y="4869556"/>
                </a:lnTo>
                <a:lnTo>
                  <a:pt x="1871283" y="4884998"/>
                </a:lnTo>
                <a:lnTo>
                  <a:pt x="1593396" y="4979194"/>
                </a:lnTo>
                <a:lnTo>
                  <a:pt x="1476485" y="5016959"/>
                </a:lnTo>
                <a:lnTo>
                  <a:pt x="1468174" y="5010240"/>
                </a:lnTo>
                <a:lnTo>
                  <a:pt x="1457885" y="5022968"/>
                </a:lnTo>
                <a:lnTo>
                  <a:pt x="1453350" y="5024433"/>
                </a:lnTo>
                <a:lnTo>
                  <a:pt x="1442940" y="5016017"/>
                </a:lnTo>
                <a:lnTo>
                  <a:pt x="1450615" y="5006522"/>
                </a:lnTo>
                <a:cubicBezTo>
                  <a:pt x="1495001" y="4951616"/>
                  <a:pt x="1529630" y="4934217"/>
                  <a:pt x="1554525" y="4954342"/>
                </a:cubicBezTo>
                <a:lnTo>
                  <a:pt x="1562214" y="4944830"/>
                </a:lnTo>
                <a:lnTo>
                  <a:pt x="1565141" y="4915771"/>
                </a:lnTo>
                <a:cubicBezTo>
                  <a:pt x="1570674" y="4920243"/>
                  <a:pt x="1613190" y="4898744"/>
                  <a:pt x="1692714" y="4851292"/>
                </a:cubicBezTo>
                <a:lnTo>
                  <a:pt x="1718681" y="4793731"/>
                </a:lnTo>
                <a:cubicBezTo>
                  <a:pt x="1729745" y="4802677"/>
                  <a:pt x="1771102" y="4785464"/>
                  <a:pt x="1842737" y="4742111"/>
                </a:cubicBezTo>
                <a:cubicBezTo>
                  <a:pt x="1856568" y="4753291"/>
                  <a:pt x="1859745" y="4766335"/>
                  <a:pt x="1852268" y="4781241"/>
                </a:cubicBezTo>
                <a:lnTo>
                  <a:pt x="1844579" y="4790753"/>
                </a:lnTo>
                <a:cubicBezTo>
                  <a:pt x="1797492" y="4798081"/>
                  <a:pt x="1765408" y="4812287"/>
                  <a:pt x="1748336" y="4833405"/>
                </a:cubicBezTo>
                <a:lnTo>
                  <a:pt x="1773231" y="4853529"/>
                </a:lnTo>
                <a:cubicBezTo>
                  <a:pt x="1873240" y="4780736"/>
                  <a:pt x="1957884" y="4726949"/>
                  <a:pt x="2027165" y="4692167"/>
                </a:cubicBezTo>
                <a:lnTo>
                  <a:pt x="2039622" y="4702238"/>
                </a:lnTo>
                <a:lnTo>
                  <a:pt x="2024259" y="4721245"/>
                </a:lnTo>
                <a:lnTo>
                  <a:pt x="2044993" y="4738007"/>
                </a:lnTo>
                <a:lnTo>
                  <a:pt x="2052668" y="4728512"/>
                </a:lnTo>
                <a:cubicBezTo>
                  <a:pt x="2064619" y="4713729"/>
                  <a:pt x="2072095" y="4698822"/>
                  <a:pt x="2075098" y="4683791"/>
                </a:cubicBezTo>
                <a:lnTo>
                  <a:pt x="2098762" y="4671493"/>
                </a:lnTo>
                <a:lnTo>
                  <a:pt x="2103273" y="4648938"/>
                </a:lnTo>
                <a:cubicBezTo>
                  <a:pt x="2116930" y="4632045"/>
                  <a:pt x="2139221" y="4618638"/>
                  <a:pt x="2170123" y="4608700"/>
                </a:cubicBezTo>
                <a:lnTo>
                  <a:pt x="2172405" y="4563420"/>
                </a:lnTo>
                <a:lnTo>
                  <a:pt x="2180094" y="4553909"/>
                </a:lnTo>
                <a:cubicBezTo>
                  <a:pt x="2229601" y="4492667"/>
                  <a:pt x="2269573" y="4474362"/>
                  <a:pt x="2300000" y="4498959"/>
                </a:cubicBezTo>
                <a:lnTo>
                  <a:pt x="2307687" y="4489448"/>
                </a:lnTo>
                <a:lnTo>
                  <a:pt x="2333633" y="4431871"/>
                </a:lnTo>
                <a:lnTo>
                  <a:pt x="2308738" y="4411746"/>
                </a:lnTo>
                <a:lnTo>
                  <a:pt x="2293374" y="4430752"/>
                </a:lnTo>
                <a:lnTo>
                  <a:pt x="2231309" y="4490557"/>
                </a:lnTo>
                <a:lnTo>
                  <a:pt x="2218872" y="4480503"/>
                </a:lnTo>
                <a:lnTo>
                  <a:pt x="2226547" y="4471008"/>
                </a:lnTo>
                <a:lnTo>
                  <a:pt x="2395464" y="4329947"/>
                </a:lnTo>
                <a:lnTo>
                  <a:pt x="2382382" y="4303673"/>
                </a:lnTo>
                <a:cubicBezTo>
                  <a:pt x="2372139" y="4316343"/>
                  <a:pt x="2358721" y="4315970"/>
                  <a:pt x="2342124" y="4302554"/>
                </a:cubicBezTo>
                <a:lnTo>
                  <a:pt x="2334449" y="4312049"/>
                </a:lnTo>
                <a:lnTo>
                  <a:pt x="2331543" y="4341126"/>
                </a:lnTo>
                <a:lnTo>
                  <a:pt x="2306648" y="4321001"/>
                </a:lnTo>
                <a:lnTo>
                  <a:pt x="2303367" y="4375978"/>
                </a:lnTo>
                <a:cubicBezTo>
                  <a:pt x="2295070" y="4369270"/>
                  <a:pt x="2279096" y="4372056"/>
                  <a:pt x="2255434" y="4384354"/>
                </a:cubicBezTo>
                <a:lnTo>
                  <a:pt x="2252506" y="4413414"/>
                </a:lnTo>
                <a:cubicBezTo>
                  <a:pt x="2244207" y="4406706"/>
                  <a:pt x="2203474" y="4440121"/>
                  <a:pt x="2130305" y="4513660"/>
                </a:cubicBezTo>
                <a:lnTo>
                  <a:pt x="2117868" y="4503606"/>
                </a:lnTo>
                <a:cubicBezTo>
                  <a:pt x="1994434" y="4571430"/>
                  <a:pt x="1920757" y="4620116"/>
                  <a:pt x="1896857" y="4649681"/>
                </a:cubicBezTo>
                <a:lnTo>
                  <a:pt x="1889169" y="4659192"/>
                </a:lnTo>
                <a:cubicBezTo>
                  <a:pt x="1897466" y="4665900"/>
                  <a:pt x="1912478" y="4672812"/>
                  <a:pt x="1934210" y="4679876"/>
                </a:cubicBezTo>
                <a:lnTo>
                  <a:pt x="1959105" y="4700001"/>
                </a:lnTo>
                <a:lnTo>
                  <a:pt x="1906036" y="4714729"/>
                </a:lnTo>
                <a:lnTo>
                  <a:pt x="1869043" y="4658650"/>
                </a:lnTo>
                <a:lnTo>
                  <a:pt x="1861367" y="4668145"/>
                </a:lnTo>
                <a:cubicBezTo>
                  <a:pt x="1853069" y="4661436"/>
                  <a:pt x="1851477" y="4654897"/>
                  <a:pt x="1856585" y="4648578"/>
                </a:cubicBezTo>
                <a:cubicBezTo>
                  <a:pt x="1842754" y="4637399"/>
                  <a:pt x="1831589" y="4637088"/>
                  <a:pt x="1823054" y="4647647"/>
                </a:cubicBezTo>
                <a:lnTo>
                  <a:pt x="1843788" y="4664408"/>
                </a:lnTo>
                <a:lnTo>
                  <a:pt x="1820748" y="4692909"/>
                </a:lnTo>
                <a:lnTo>
                  <a:pt x="1800014" y="4676148"/>
                </a:lnTo>
                <a:lnTo>
                  <a:pt x="1792948" y="4701861"/>
                </a:lnTo>
                <a:cubicBezTo>
                  <a:pt x="1750269" y="4754656"/>
                  <a:pt x="1689799" y="4798318"/>
                  <a:pt x="1611573" y="4832852"/>
                </a:cubicBezTo>
                <a:cubicBezTo>
                  <a:pt x="1606452" y="4839187"/>
                  <a:pt x="1602935" y="4852045"/>
                  <a:pt x="1600992" y="4871423"/>
                </a:cubicBezTo>
                <a:cubicBezTo>
                  <a:pt x="1578863" y="4853534"/>
                  <a:pt x="1491042" y="4894279"/>
                  <a:pt x="1337528" y="4993654"/>
                </a:cubicBezTo>
                <a:lnTo>
                  <a:pt x="1320308" y="4964035"/>
                </a:lnTo>
                <a:lnTo>
                  <a:pt x="1312634" y="4973530"/>
                </a:lnTo>
                <a:lnTo>
                  <a:pt x="1309705" y="5002590"/>
                </a:lnTo>
                <a:lnTo>
                  <a:pt x="1261134" y="4994780"/>
                </a:lnTo>
                <a:lnTo>
                  <a:pt x="1276512" y="4975757"/>
                </a:lnTo>
                <a:cubicBezTo>
                  <a:pt x="1376694" y="4931038"/>
                  <a:pt x="1428492" y="4906567"/>
                  <a:pt x="1431906" y="4902343"/>
                </a:cubicBezTo>
                <a:lnTo>
                  <a:pt x="1434834" y="4873284"/>
                </a:lnTo>
                <a:lnTo>
                  <a:pt x="1487530" y="4884456"/>
                </a:lnTo>
                <a:cubicBezTo>
                  <a:pt x="1492651" y="4878121"/>
                  <a:pt x="1496188" y="4865281"/>
                  <a:pt x="1498133" y="4845902"/>
                </a:cubicBezTo>
                <a:cubicBezTo>
                  <a:pt x="1527154" y="4810002"/>
                  <a:pt x="1554108" y="4802097"/>
                  <a:pt x="1579002" y="4822221"/>
                </a:cubicBezTo>
                <a:lnTo>
                  <a:pt x="1581930" y="4793163"/>
                </a:lnTo>
                <a:lnTo>
                  <a:pt x="1589606" y="4783668"/>
                </a:lnTo>
                <a:cubicBezTo>
                  <a:pt x="1599848" y="4770997"/>
                  <a:pt x="1613268" y="4771370"/>
                  <a:pt x="1629865" y="4784786"/>
                </a:cubicBezTo>
                <a:cubicBezTo>
                  <a:pt x="1634986" y="4778451"/>
                  <a:pt x="1633393" y="4771912"/>
                  <a:pt x="1625095" y="4765204"/>
                </a:cubicBezTo>
                <a:cubicBezTo>
                  <a:pt x="1659001" y="4740235"/>
                  <a:pt x="1695222" y="4729375"/>
                  <a:pt x="1733774" y="4732605"/>
                </a:cubicBezTo>
                <a:lnTo>
                  <a:pt x="1708879" y="4712481"/>
                </a:lnTo>
                <a:lnTo>
                  <a:pt x="1724243" y="4693475"/>
                </a:lnTo>
                <a:lnTo>
                  <a:pt x="1741463" y="4723094"/>
                </a:lnTo>
                <a:cubicBezTo>
                  <a:pt x="1746585" y="4716759"/>
                  <a:pt x="1750121" y="4703918"/>
                  <a:pt x="1752066" y="4684540"/>
                </a:cubicBezTo>
                <a:cubicBezTo>
                  <a:pt x="1811341" y="4645162"/>
                  <a:pt x="1846953" y="4618083"/>
                  <a:pt x="1858903" y="4603300"/>
                </a:cubicBezTo>
                <a:lnTo>
                  <a:pt x="1871962" y="4629556"/>
                </a:lnTo>
                <a:lnTo>
                  <a:pt x="1884421" y="4639627"/>
                </a:lnTo>
                <a:lnTo>
                  <a:pt x="1907460" y="4611127"/>
                </a:lnTo>
                <a:lnTo>
                  <a:pt x="1895002" y="4601056"/>
                </a:lnTo>
                <a:cubicBezTo>
                  <a:pt x="1909955" y="4571242"/>
                  <a:pt x="1909134" y="4549627"/>
                  <a:pt x="1892537" y="4536211"/>
                </a:cubicBezTo>
                <a:lnTo>
                  <a:pt x="1900227" y="4526699"/>
                </a:lnTo>
                <a:lnTo>
                  <a:pt x="1912684" y="4536771"/>
                </a:lnTo>
                <a:lnTo>
                  <a:pt x="1925730" y="4563044"/>
                </a:lnTo>
                <a:cubicBezTo>
                  <a:pt x="1937680" y="4548261"/>
                  <a:pt x="1961478" y="4527331"/>
                  <a:pt x="1997078" y="4500267"/>
                </a:cubicBezTo>
                <a:lnTo>
                  <a:pt x="2014298" y="4529886"/>
                </a:lnTo>
                <a:lnTo>
                  <a:pt x="2026734" y="4539940"/>
                </a:lnTo>
                <a:lnTo>
                  <a:pt x="2042098" y="4520934"/>
                </a:lnTo>
                <a:lnTo>
                  <a:pt x="2017203" y="4500809"/>
                </a:lnTo>
                <a:lnTo>
                  <a:pt x="2040256" y="4472292"/>
                </a:lnTo>
                <a:lnTo>
                  <a:pt x="2057462" y="4501927"/>
                </a:lnTo>
                <a:lnTo>
                  <a:pt x="2072826" y="4482922"/>
                </a:lnTo>
                <a:lnTo>
                  <a:pt x="2047932" y="4462797"/>
                </a:lnTo>
                <a:cubicBezTo>
                  <a:pt x="2107206" y="4423420"/>
                  <a:pt x="2157844" y="4403234"/>
                  <a:pt x="2199810" y="4402241"/>
                </a:cubicBezTo>
                <a:lnTo>
                  <a:pt x="2174916" y="4382116"/>
                </a:lnTo>
                <a:lnTo>
                  <a:pt x="2205644" y="4344104"/>
                </a:lnTo>
                <a:cubicBezTo>
                  <a:pt x="2215887" y="4331434"/>
                  <a:pt x="2233445" y="4335152"/>
                  <a:pt x="2258340" y="4355277"/>
                </a:cubicBezTo>
                <a:lnTo>
                  <a:pt x="2271136" y="4339448"/>
                </a:lnTo>
                <a:cubicBezTo>
                  <a:pt x="2262838" y="4332738"/>
                  <a:pt x="2256993" y="4331505"/>
                  <a:pt x="2253578" y="4335729"/>
                </a:cubicBezTo>
                <a:cubicBezTo>
                  <a:pt x="2243162" y="4320325"/>
                  <a:pt x="2228273" y="4304797"/>
                  <a:pt x="2208911" y="4289144"/>
                </a:cubicBezTo>
                <a:lnTo>
                  <a:pt x="2351237" y="4189440"/>
                </a:lnTo>
                <a:cubicBezTo>
                  <a:pt x="2361480" y="4176769"/>
                  <a:pt x="2358303" y="4163726"/>
                  <a:pt x="2341707" y="4150310"/>
                </a:cubicBezTo>
                <a:cubicBezTo>
                  <a:pt x="2338293" y="4154534"/>
                  <a:pt x="2319636" y="4169146"/>
                  <a:pt x="2285732" y="4194114"/>
                </a:cubicBezTo>
                <a:cubicBezTo>
                  <a:pt x="2277022" y="4176599"/>
                  <a:pt x="2267132" y="4163352"/>
                  <a:pt x="2256067" y="4154407"/>
                </a:cubicBezTo>
                <a:lnTo>
                  <a:pt x="2271431" y="4135402"/>
                </a:lnTo>
                <a:lnTo>
                  <a:pt x="2319740" y="4101125"/>
                </a:lnTo>
                <a:lnTo>
                  <a:pt x="2357071" y="4131304"/>
                </a:lnTo>
                <a:lnTo>
                  <a:pt x="2374276" y="4160940"/>
                </a:lnTo>
                <a:lnTo>
                  <a:pt x="2381965" y="4151429"/>
                </a:lnTo>
                <a:cubicBezTo>
                  <a:pt x="2423694" y="4167703"/>
                  <a:pt x="2469074" y="4162485"/>
                  <a:pt x="2518106" y="4135778"/>
                </a:cubicBezTo>
                <a:cubicBezTo>
                  <a:pt x="2526642" y="4125219"/>
                  <a:pt x="2522605" y="4113240"/>
                  <a:pt x="2506009" y="4099824"/>
                </a:cubicBezTo>
                <a:lnTo>
                  <a:pt x="2493572" y="4089770"/>
                </a:lnTo>
                <a:lnTo>
                  <a:pt x="2473087" y="4115112"/>
                </a:lnTo>
                <a:lnTo>
                  <a:pt x="2460628" y="4105040"/>
                </a:lnTo>
                <a:lnTo>
                  <a:pt x="2519531" y="4032176"/>
                </a:lnTo>
                <a:lnTo>
                  <a:pt x="2494636" y="4012051"/>
                </a:lnTo>
                <a:lnTo>
                  <a:pt x="2451097" y="4065910"/>
                </a:lnTo>
                <a:lnTo>
                  <a:pt x="2426203" y="4045786"/>
                </a:lnTo>
                <a:cubicBezTo>
                  <a:pt x="2431324" y="4039449"/>
                  <a:pt x="2434014" y="4027658"/>
                  <a:pt x="2434252" y="4010391"/>
                </a:cubicBezTo>
                <a:lnTo>
                  <a:pt x="2500470" y="3953914"/>
                </a:lnTo>
                <a:lnTo>
                  <a:pt x="2475575" y="3933791"/>
                </a:lnTo>
                <a:lnTo>
                  <a:pt x="2238238" y="4108569"/>
                </a:lnTo>
                <a:lnTo>
                  <a:pt x="2225802" y="4098515"/>
                </a:lnTo>
                <a:lnTo>
                  <a:pt x="2230923" y="4092180"/>
                </a:lnTo>
                <a:cubicBezTo>
                  <a:pt x="2242873" y="4077398"/>
                  <a:pt x="2257254" y="4068072"/>
                  <a:pt x="2274089" y="4064221"/>
                </a:cubicBezTo>
                <a:cubicBezTo>
                  <a:pt x="2270154" y="3984222"/>
                  <a:pt x="2276733" y="3933671"/>
                  <a:pt x="2293804" y="3912553"/>
                </a:cubicBezTo>
                <a:lnTo>
                  <a:pt x="2268910" y="3892429"/>
                </a:lnTo>
                <a:cubicBezTo>
                  <a:pt x="2253546" y="3911435"/>
                  <a:pt x="2224016" y="3922481"/>
                  <a:pt x="2180342" y="3925587"/>
                </a:cubicBezTo>
                <a:lnTo>
                  <a:pt x="2164979" y="3944592"/>
                </a:lnTo>
                <a:lnTo>
                  <a:pt x="2162073" y="3973669"/>
                </a:lnTo>
                <a:cubicBezTo>
                  <a:pt x="2153775" y="3966961"/>
                  <a:pt x="2144493" y="3969934"/>
                  <a:pt x="2134250" y="3982604"/>
                </a:cubicBezTo>
                <a:lnTo>
                  <a:pt x="1859583" y="4127205"/>
                </a:lnTo>
                <a:cubicBezTo>
                  <a:pt x="1741212" y="4222712"/>
                  <a:pt x="1635221" y="4299724"/>
                  <a:pt x="1541598" y="4358252"/>
                </a:cubicBezTo>
                <a:lnTo>
                  <a:pt x="1539972" y="4359204"/>
                </a:lnTo>
                <a:lnTo>
                  <a:pt x="1549864" y="4337253"/>
                </a:lnTo>
                <a:lnTo>
                  <a:pt x="1524969" y="4317128"/>
                </a:lnTo>
                <a:lnTo>
                  <a:pt x="1509605" y="4336134"/>
                </a:lnTo>
                <a:lnTo>
                  <a:pt x="1447538" y="4395938"/>
                </a:lnTo>
                <a:lnTo>
                  <a:pt x="1435101" y="4385885"/>
                </a:lnTo>
                <a:lnTo>
                  <a:pt x="1442777" y="4376389"/>
                </a:lnTo>
                <a:lnTo>
                  <a:pt x="1611694" y="4235329"/>
                </a:lnTo>
                <a:lnTo>
                  <a:pt x="1598612" y="4209055"/>
                </a:lnTo>
                <a:cubicBezTo>
                  <a:pt x="1588370" y="4221725"/>
                  <a:pt x="1574950" y="4221352"/>
                  <a:pt x="1558353" y="4207936"/>
                </a:cubicBezTo>
                <a:lnTo>
                  <a:pt x="1550679" y="4217431"/>
                </a:lnTo>
                <a:lnTo>
                  <a:pt x="1547772" y="4246507"/>
                </a:lnTo>
                <a:lnTo>
                  <a:pt x="1522878" y="4226383"/>
                </a:lnTo>
                <a:lnTo>
                  <a:pt x="1519598" y="4281360"/>
                </a:lnTo>
                <a:cubicBezTo>
                  <a:pt x="1511300" y="4274653"/>
                  <a:pt x="1495326" y="4277438"/>
                  <a:pt x="1471664" y="4289737"/>
                </a:cubicBezTo>
                <a:lnTo>
                  <a:pt x="1468737" y="4318796"/>
                </a:lnTo>
                <a:cubicBezTo>
                  <a:pt x="1460438" y="4312087"/>
                  <a:pt x="1419704" y="4345503"/>
                  <a:pt x="1346535" y="4419042"/>
                </a:cubicBezTo>
                <a:lnTo>
                  <a:pt x="1334098" y="4408988"/>
                </a:lnTo>
                <a:cubicBezTo>
                  <a:pt x="1210664" y="4476813"/>
                  <a:pt x="1136986" y="4525498"/>
                  <a:pt x="1113087" y="4555063"/>
                </a:cubicBezTo>
                <a:lnTo>
                  <a:pt x="1105398" y="4564574"/>
                </a:lnTo>
                <a:cubicBezTo>
                  <a:pt x="1109548" y="4567928"/>
                  <a:pt x="1115374" y="4571333"/>
                  <a:pt x="1122882" y="4574783"/>
                </a:cubicBezTo>
                <a:lnTo>
                  <a:pt x="1136741" y="4580051"/>
                </a:lnTo>
                <a:lnTo>
                  <a:pt x="1106423" y="4596094"/>
                </a:lnTo>
                <a:lnTo>
                  <a:pt x="1085273" y="4564032"/>
                </a:lnTo>
                <a:lnTo>
                  <a:pt x="1077598" y="4573526"/>
                </a:lnTo>
                <a:cubicBezTo>
                  <a:pt x="1069299" y="4566819"/>
                  <a:pt x="1067707" y="4560279"/>
                  <a:pt x="1072815" y="4553960"/>
                </a:cubicBezTo>
                <a:cubicBezTo>
                  <a:pt x="1058985" y="4542780"/>
                  <a:pt x="1047819" y="4542469"/>
                  <a:pt x="1039283" y="4553029"/>
                </a:cubicBezTo>
                <a:lnTo>
                  <a:pt x="1060018" y="4569791"/>
                </a:lnTo>
                <a:lnTo>
                  <a:pt x="1036979" y="4598291"/>
                </a:lnTo>
                <a:lnTo>
                  <a:pt x="1016243" y="4581529"/>
                </a:lnTo>
                <a:lnTo>
                  <a:pt x="1009178" y="4607244"/>
                </a:lnTo>
                <a:cubicBezTo>
                  <a:pt x="966499" y="4660038"/>
                  <a:pt x="906029" y="4703701"/>
                  <a:pt x="827803" y="4738234"/>
                </a:cubicBezTo>
                <a:lnTo>
                  <a:pt x="824879" y="4744727"/>
                </a:lnTo>
                <a:lnTo>
                  <a:pt x="603507" y="4859652"/>
                </a:lnTo>
                <a:lnTo>
                  <a:pt x="547394" y="4888091"/>
                </a:lnTo>
                <a:lnTo>
                  <a:pt x="536538" y="4869417"/>
                </a:lnTo>
                <a:lnTo>
                  <a:pt x="528863" y="4878912"/>
                </a:lnTo>
                <a:lnTo>
                  <a:pt x="526892" y="4898482"/>
                </a:lnTo>
                <a:lnTo>
                  <a:pt x="512446" y="4905803"/>
                </a:lnTo>
                <a:lnTo>
                  <a:pt x="477365" y="4900161"/>
                </a:lnTo>
                <a:lnTo>
                  <a:pt x="492743" y="4881139"/>
                </a:lnTo>
                <a:cubicBezTo>
                  <a:pt x="592923" y="4836420"/>
                  <a:pt x="644722" y="4811949"/>
                  <a:pt x="648136" y="4807726"/>
                </a:cubicBezTo>
                <a:lnTo>
                  <a:pt x="651064" y="4778666"/>
                </a:lnTo>
                <a:lnTo>
                  <a:pt x="703759" y="4789838"/>
                </a:lnTo>
                <a:cubicBezTo>
                  <a:pt x="708881" y="4783502"/>
                  <a:pt x="712418" y="4770663"/>
                  <a:pt x="714362" y="4751283"/>
                </a:cubicBezTo>
                <a:cubicBezTo>
                  <a:pt x="743384" y="4715384"/>
                  <a:pt x="770337" y="4707479"/>
                  <a:pt x="795232" y="4727604"/>
                </a:cubicBezTo>
                <a:lnTo>
                  <a:pt x="798160" y="4698544"/>
                </a:lnTo>
                <a:lnTo>
                  <a:pt x="805835" y="4689050"/>
                </a:lnTo>
                <a:cubicBezTo>
                  <a:pt x="816078" y="4676379"/>
                  <a:pt x="829498" y="4676752"/>
                  <a:pt x="846095" y="4690168"/>
                </a:cubicBezTo>
                <a:cubicBezTo>
                  <a:pt x="851216" y="4683833"/>
                  <a:pt x="849623" y="4677295"/>
                  <a:pt x="841325" y="4670585"/>
                </a:cubicBezTo>
                <a:cubicBezTo>
                  <a:pt x="875230" y="4645617"/>
                  <a:pt x="911452" y="4634757"/>
                  <a:pt x="950003" y="4637987"/>
                </a:cubicBezTo>
                <a:lnTo>
                  <a:pt x="925109" y="4617863"/>
                </a:lnTo>
                <a:lnTo>
                  <a:pt x="940474" y="4598857"/>
                </a:lnTo>
                <a:lnTo>
                  <a:pt x="957693" y="4628477"/>
                </a:lnTo>
                <a:cubicBezTo>
                  <a:pt x="962814" y="4622141"/>
                  <a:pt x="966351" y="4609301"/>
                  <a:pt x="968296" y="4589922"/>
                </a:cubicBezTo>
                <a:cubicBezTo>
                  <a:pt x="1027571" y="4550544"/>
                  <a:pt x="1063184" y="4523464"/>
                  <a:pt x="1075133" y="4508682"/>
                </a:cubicBezTo>
                <a:lnTo>
                  <a:pt x="1088193" y="4534938"/>
                </a:lnTo>
                <a:lnTo>
                  <a:pt x="1100651" y="4545010"/>
                </a:lnTo>
                <a:lnTo>
                  <a:pt x="1123691" y="4516509"/>
                </a:lnTo>
                <a:lnTo>
                  <a:pt x="1111232" y="4506437"/>
                </a:lnTo>
                <a:cubicBezTo>
                  <a:pt x="1126186" y="4476624"/>
                  <a:pt x="1125364" y="4455010"/>
                  <a:pt x="1108768" y="4441593"/>
                </a:cubicBezTo>
                <a:lnTo>
                  <a:pt x="1116456" y="4432081"/>
                </a:lnTo>
                <a:lnTo>
                  <a:pt x="1128914" y="4442152"/>
                </a:lnTo>
                <a:lnTo>
                  <a:pt x="1141961" y="4468425"/>
                </a:lnTo>
                <a:cubicBezTo>
                  <a:pt x="1153910" y="4453643"/>
                  <a:pt x="1177709" y="4432712"/>
                  <a:pt x="1213308" y="4405649"/>
                </a:cubicBezTo>
                <a:lnTo>
                  <a:pt x="1230527" y="4435268"/>
                </a:lnTo>
                <a:lnTo>
                  <a:pt x="1242963" y="4445322"/>
                </a:lnTo>
                <a:lnTo>
                  <a:pt x="1258328" y="4426315"/>
                </a:lnTo>
                <a:lnTo>
                  <a:pt x="1233434" y="4406191"/>
                </a:lnTo>
                <a:lnTo>
                  <a:pt x="1256486" y="4377673"/>
                </a:lnTo>
                <a:lnTo>
                  <a:pt x="1273692" y="4407310"/>
                </a:lnTo>
                <a:lnTo>
                  <a:pt x="1289057" y="4388303"/>
                </a:lnTo>
                <a:lnTo>
                  <a:pt x="1264162" y="4368180"/>
                </a:lnTo>
                <a:cubicBezTo>
                  <a:pt x="1323437" y="4328801"/>
                  <a:pt x="1374075" y="4308616"/>
                  <a:pt x="1416041" y="4307624"/>
                </a:cubicBezTo>
                <a:lnTo>
                  <a:pt x="1391146" y="4287499"/>
                </a:lnTo>
                <a:lnTo>
                  <a:pt x="1421874" y="4249487"/>
                </a:lnTo>
                <a:cubicBezTo>
                  <a:pt x="1432117" y="4236816"/>
                  <a:pt x="1449675" y="4240534"/>
                  <a:pt x="1474570" y="4260660"/>
                </a:cubicBezTo>
                <a:lnTo>
                  <a:pt x="1487367" y="4244829"/>
                </a:lnTo>
                <a:cubicBezTo>
                  <a:pt x="1479068" y="4238121"/>
                  <a:pt x="1473223" y="4236887"/>
                  <a:pt x="1469809" y="4241111"/>
                </a:cubicBezTo>
                <a:cubicBezTo>
                  <a:pt x="1459392" y="4225708"/>
                  <a:pt x="1444503" y="4210179"/>
                  <a:pt x="1425140" y="4194526"/>
                </a:cubicBezTo>
                <a:lnTo>
                  <a:pt x="1567467" y="4094822"/>
                </a:lnTo>
                <a:cubicBezTo>
                  <a:pt x="1577710" y="4082152"/>
                  <a:pt x="1574532" y="4069108"/>
                  <a:pt x="1557936" y="4055692"/>
                </a:cubicBezTo>
                <a:cubicBezTo>
                  <a:pt x="1554522" y="4059915"/>
                  <a:pt x="1535867" y="4074528"/>
                  <a:pt x="1501961" y="4099496"/>
                </a:cubicBezTo>
                <a:cubicBezTo>
                  <a:pt x="1493252" y="4081981"/>
                  <a:pt x="1483361" y="4068734"/>
                  <a:pt x="1472297" y="4059790"/>
                </a:cubicBezTo>
                <a:lnTo>
                  <a:pt x="1487662" y="4040783"/>
                </a:lnTo>
                <a:lnTo>
                  <a:pt x="1535970" y="4006508"/>
                </a:lnTo>
                <a:lnTo>
                  <a:pt x="1573301" y="4036685"/>
                </a:lnTo>
                <a:lnTo>
                  <a:pt x="1590506" y="4066322"/>
                </a:lnTo>
                <a:lnTo>
                  <a:pt x="1598196" y="4056810"/>
                </a:lnTo>
                <a:cubicBezTo>
                  <a:pt x="1639924" y="4073084"/>
                  <a:pt x="1685304" y="4067868"/>
                  <a:pt x="1734336" y="4041161"/>
                </a:cubicBezTo>
                <a:cubicBezTo>
                  <a:pt x="1742872" y="4030602"/>
                  <a:pt x="1738835" y="4018623"/>
                  <a:pt x="1722238" y="4005206"/>
                </a:cubicBezTo>
                <a:lnTo>
                  <a:pt x="1709802" y="3995153"/>
                </a:lnTo>
                <a:lnTo>
                  <a:pt x="1689317" y="4020494"/>
                </a:lnTo>
                <a:lnTo>
                  <a:pt x="1676858" y="4010423"/>
                </a:lnTo>
                <a:lnTo>
                  <a:pt x="1735761" y="3937558"/>
                </a:lnTo>
                <a:lnTo>
                  <a:pt x="1710866" y="3917434"/>
                </a:lnTo>
                <a:lnTo>
                  <a:pt x="1667328" y="3971292"/>
                </a:lnTo>
                <a:lnTo>
                  <a:pt x="1642432" y="3951168"/>
                </a:lnTo>
                <a:cubicBezTo>
                  <a:pt x="1647554" y="3944832"/>
                  <a:pt x="1650245" y="3933040"/>
                  <a:pt x="1650481" y="3915773"/>
                </a:cubicBezTo>
                <a:lnTo>
                  <a:pt x="1716700" y="3859297"/>
                </a:lnTo>
                <a:lnTo>
                  <a:pt x="1691805" y="3839173"/>
                </a:lnTo>
                <a:lnTo>
                  <a:pt x="1454468" y="4013950"/>
                </a:lnTo>
                <a:lnTo>
                  <a:pt x="1442032" y="4003897"/>
                </a:lnTo>
                <a:lnTo>
                  <a:pt x="1447153" y="3997562"/>
                </a:lnTo>
                <a:cubicBezTo>
                  <a:pt x="1459104" y="3982779"/>
                  <a:pt x="1473484" y="3973455"/>
                  <a:pt x="1490318" y="3969603"/>
                </a:cubicBezTo>
                <a:cubicBezTo>
                  <a:pt x="1486384" y="3889603"/>
                  <a:pt x="1492963" y="3839054"/>
                  <a:pt x="1510034" y="3817936"/>
                </a:cubicBezTo>
                <a:lnTo>
                  <a:pt x="1485139" y="3797811"/>
                </a:lnTo>
                <a:cubicBezTo>
                  <a:pt x="1469775" y="3816817"/>
                  <a:pt x="1440246" y="3827864"/>
                  <a:pt x="1396573" y="3830968"/>
                </a:cubicBezTo>
                <a:lnTo>
                  <a:pt x="1381209" y="3849974"/>
                </a:lnTo>
                <a:lnTo>
                  <a:pt x="1378303" y="3879051"/>
                </a:lnTo>
                <a:cubicBezTo>
                  <a:pt x="1370004" y="3872343"/>
                  <a:pt x="1360723" y="3875316"/>
                  <a:pt x="1350481" y="3887986"/>
                </a:cubicBezTo>
                <a:lnTo>
                  <a:pt x="1287310" y="3921243"/>
                </a:lnTo>
                <a:lnTo>
                  <a:pt x="1291330" y="3913227"/>
                </a:lnTo>
                <a:lnTo>
                  <a:pt x="1314993" y="3900930"/>
                </a:lnTo>
                <a:lnTo>
                  <a:pt x="1319504" y="3878374"/>
                </a:lnTo>
                <a:cubicBezTo>
                  <a:pt x="1333161" y="3861481"/>
                  <a:pt x="1355451" y="3848073"/>
                  <a:pt x="1386354" y="3838136"/>
                </a:cubicBezTo>
                <a:lnTo>
                  <a:pt x="1388636" y="3792856"/>
                </a:lnTo>
                <a:lnTo>
                  <a:pt x="1396325" y="3783345"/>
                </a:lnTo>
                <a:cubicBezTo>
                  <a:pt x="1445832" y="3722103"/>
                  <a:pt x="1485803" y="3703798"/>
                  <a:pt x="1516230" y="3728395"/>
                </a:cubicBezTo>
                <a:lnTo>
                  <a:pt x="1523919" y="3718884"/>
                </a:lnTo>
                <a:lnTo>
                  <a:pt x="1549865" y="3661307"/>
                </a:lnTo>
                <a:lnTo>
                  <a:pt x="1524970" y="3641182"/>
                </a:lnTo>
                <a:lnTo>
                  <a:pt x="1509605" y="3660188"/>
                </a:lnTo>
                <a:lnTo>
                  <a:pt x="1447539" y="3719992"/>
                </a:lnTo>
                <a:lnTo>
                  <a:pt x="1435102" y="3709938"/>
                </a:lnTo>
                <a:lnTo>
                  <a:pt x="1442778" y="3700444"/>
                </a:lnTo>
                <a:lnTo>
                  <a:pt x="1611695" y="3559383"/>
                </a:lnTo>
                <a:lnTo>
                  <a:pt x="1598613" y="3533109"/>
                </a:lnTo>
                <a:cubicBezTo>
                  <a:pt x="1588370" y="3545779"/>
                  <a:pt x="1574952" y="3545406"/>
                  <a:pt x="1558355" y="3531990"/>
                </a:cubicBezTo>
                <a:lnTo>
                  <a:pt x="1550680" y="3541485"/>
                </a:lnTo>
                <a:lnTo>
                  <a:pt x="1547773" y="3570562"/>
                </a:lnTo>
                <a:lnTo>
                  <a:pt x="1522879" y="3550438"/>
                </a:lnTo>
                <a:lnTo>
                  <a:pt x="1519599" y="3605414"/>
                </a:lnTo>
                <a:cubicBezTo>
                  <a:pt x="1511301" y="3598706"/>
                  <a:pt x="1495327" y="3601492"/>
                  <a:pt x="1471665" y="3613790"/>
                </a:cubicBezTo>
                <a:lnTo>
                  <a:pt x="1468738" y="3642849"/>
                </a:lnTo>
                <a:cubicBezTo>
                  <a:pt x="1460439" y="3636142"/>
                  <a:pt x="1419705" y="3669557"/>
                  <a:pt x="1346536" y="3743096"/>
                </a:cubicBezTo>
                <a:lnTo>
                  <a:pt x="1334100" y="3733042"/>
                </a:lnTo>
                <a:cubicBezTo>
                  <a:pt x="1210665" y="3800866"/>
                  <a:pt x="1136988" y="3849552"/>
                  <a:pt x="1113088" y="3879117"/>
                </a:cubicBezTo>
                <a:lnTo>
                  <a:pt x="1105400" y="3888628"/>
                </a:lnTo>
                <a:cubicBezTo>
                  <a:pt x="1113698" y="3895336"/>
                  <a:pt x="1128710" y="3902248"/>
                  <a:pt x="1150441" y="3909312"/>
                </a:cubicBezTo>
                <a:lnTo>
                  <a:pt x="1175336" y="3929437"/>
                </a:lnTo>
                <a:lnTo>
                  <a:pt x="1122267" y="3944165"/>
                </a:lnTo>
                <a:lnTo>
                  <a:pt x="1085275" y="3888085"/>
                </a:lnTo>
                <a:lnTo>
                  <a:pt x="1077599" y="3897581"/>
                </a:lnTo>
                <a:cubicBezTo>
                  <a:pt x="1069300" y="3890872"/>
                  <a:pt x="1067708" y="3884333"/>
                  <a:pt x="1072816" y="3878015"/>
                </a:cubicBezTo>
                <a:cubicBezTo>
                  <a:pt x="1058986" y="3866834"/>
                  <a:pt x="1047820" y="3866524"/>
                  <a:pt x="1039285" y="3877083"/>
                </a:cubicBezTo>
                <a:lnTo>
                  <a:pt x="1060019" y="3893844"/>
                </a:lnTo>
                <a:lnTo>
                  <a:pt x="1036979" y="3922345"/>
                </a:lnTo>
                <a:lnTo>
                  <a:pt x="1016245" y="3905584"/>
                </a:lnTo>
                <a:lnTo>
                  <a:pt x="1009179" y="3931297"/>
                </a:lnTo>
                <a:cubicBezTo>
                  <a:pt x="966500" y="3984092"/>
                  <a:pt x="906030" y="4027754"/>
                  <a:pt x="827804" y="4062288"/>
                </a:cubicBezTo>
                <a:cubicBezTo>
                  <a:pt x="822682" y="4068623"/>
                  <a:pt x="819167" y="4081480"/>
                  <a:pt x="817223" y="4100859"/>
                </a:cubicBezTo>
                <a:cubicBezTo>
                  <a:pt x="795094" y="4082970"/>
                  <a:pt x="707273" y="4123715"/>
                  <a:pt x="553759" y="4223091"/>
                </a:cubicBezTo>
                <a:lnTo>
                  <a:pt x="536539" y="4193471"/>
                </a:lnTo>
                <a:lnTo>
                  <a:pt x="528864" y="4202966"/>
                </a:lnTo>
                <a:lnTo>
                  <a:pt x="525936" y="4232026"/>
                </a:lnTo>
                <a:lnTo>
                  <a:pt x="477366" y="4224215"/>
                </a:lnTo>
                <a:lnTo>
                  <a:pt x="492743" y="4205193"/>
                </a:lnTo>
                <a:cubicBezTo>
                  <a:pt x="592925" y="4160474"/>
                  <a:pt x="644723" y="4136003"/>
                  <a:pt x="648137" y="4131779"/>
                </a:cubicBezTo>
                <a:lnTo>
                  <a:pt x="651065" y="4102719"/>
                </a:lnTo>
                <a:lnTo>
                  <a:pt x="703760" y="4113892"/>
                </a:lnTo>
                <a:cubicBezTo>
                  <a:pt x="708881" y="4107557"/>
                  <a:pt x="712419" y="4094717"/>
                  <a:pt x="714364" y="4075338"/>
                </a:cubicBezTo>
                <a:cubicBezTo>
                  <a:pt x="743385" y="4039438"/>
                  <a:pt x="770338" y="4031533"/>
                  <a:pt x="795233" y="4051657"/>
                </a:cubicBezTo>
                <a:lnTo>
                  <a:pt x="798161" y="4022598"/>
                </a:lnTo>
                <a:lnTo>
                  <a:pt x="805836" y="4013104"/>
                </a:lnTo>
                <a:cubicBezTo>
                  <a:pt x="816079" y="4000433"/>
                  <a:pt x="829499" y="4000806"/>
                  <a:pt x="846096" y="4014222"/>
                </a:cubicBezTo>
                <a:cubicBezTo>
                  <a:pt x="851217" y="4007887"/>
                  <a:pt x="849624" y="4001348"/>
                  <a:pt x="841326" y="3994640"/>
                </a:cubicBezTo>
                <a:cubicBezTo>
                  <a:pt x="875232" y="3969671"/>
                  <a:pt x="911453" y="3958811"/>
                  <a:pt x="950005" y="3962041"/>
                </a:cubicBezTo>
                <a:lnTo>
                  <a:pt x="925110" y="3941917"/>
                </a:lnTo>
                <a:lnTo>
                  <a:pt x="940474" y="3922911"/>
                </a:lnTo>
                <a:lnTo>
                  <a:pt x="957694" y="3952530"/>
                </a:lnTo>
                <a:cubicBezTo>
                  <a:pt x="962816" y="3946195"/>
                  <a:pt x="966352" y="3933354"/>
                  <a:pt x="968297" y="3913976"/>
                </a:cubicBezTo>
                <a:cubicBezTo>
                  <a:pt x="1027572" y="3874598"/>
                  <a:pt x="1063185" y="3847518"/>
                  <a:pt x="1075134" y="3832736"/>
                </a:cubicBezTo>
                <a:lnTo>
                  <a:pt x="1088193" y="3858992"/>
                </a:lnTo>
                <a:lnTo>
                  <a:pt x="1100652" y="3869063"/>
                </a:lnTo>
                <a:lnTo>
                  <a:pt x="1123691" y="3840563"/>
                </a:lnTo>
                <a:lnTo>
                  <a:pt x="1111233" y="3830492"/>
                </a:lnTo>
                <a:cubicBezTo>
                  <a:pt x="1126186" y="3800678"/>
                  <a:pt x="1125365" y="3779063"/>
                  <a:pt x="1108768" y="3765647"/>
                </a:cubicBezTo>
                <a:lnTo>
                  <a:pt x="1116458" y="3756135"/>
                </a:lnTo>
                <a:lnTo>
                  <a:pt x="1128915" y="3766206"/>
                </a:lnTo>
                <a:lnTo>
                  <a:pt x="1141961" y="3792480"/>
                </a:lnTo>
                <a:cubicBezTo>
                  <a:pt x="1153911" y="3777697"/>
                  <a:pt x="1177709" y="3756767"/>
                  <a:pt x="1213309" y="3729703"/>
                </a:cubicBezTo>
                <a:lnTo>
                  <a:pt x="1230529" y="3759322"/>
                </a:lnTo>
                <a:lnTo>
                  <a:pt x="1242965" y="3769375"/>
                </a:lnTo>
                <a:lnTo>
                  <a:pt x="1258328" y="3750370"/>
                </a:lnTo>
                <a:lnTo>
                  <a:pt x="1233435" y="3730245"/>
                </a:lnTo>
                <a:lnTo>
                  <a:pt x="1256487" y="3701728"/>
                </a:lnTo>
                <a:lnTo>
                  <a:pt x="1273693" y="3731363"/>
                </a:lnTo>
                <a:lnTo>
                  <a:pt x="1289058" y="3712358"/>
                </a:lnTo>
                <a:lnTo>
                  <a:pt x="1264163" y="3692234"/>
                </a:lnTo>
                <a:cubicBezTo>
                  <a:pt x="1323437" y="3652856"/>
                  <a:pt x="1374075" y="3632670"/>
                  <a:pt x="1416042" y="3631677"/>
                </a:cubicBezTo>
                <a:lnTo>
                  <a:pt x="1391147" y="3611553"/>
                </a:lnTo>
                <a:lnTo>
                  <a:pt x="1421875" y="3573540"/>
                </a:lnTo>
                <a:cubicBezTo>
                  <a:pt x="1432118" y="3560870"/>
                  <a:pt x="1449676" y="3564588"/>
                  <a:pt x="1474571" y="3584713"/>
                </a:cubicBezTo>
                <a:lnTo>
                  <a:pt x="1487368" y="3568883"/>
                </a:lnTo>
                <a:cubicBezTo>
                  <a:pt x="1479069" y="3562174"/>
                  <a:pt x="1473224" y="3560941"/>
                  <a:pt x="1469809" y="3565165"/>
                </a:cubicBezTo>
                <a:cubicBezTo>
                  <a:pt x="1459394" y="3549761"/>
                  <a:pt x="1444505" y="3534233"/>
                  <a:pt x="1425142" y="3518580"/>
                </a:cubicBezTo>
                <a:lnTo>
                  <a:pt x="1567468" y="3418876"/>
                </a:lnTo>
                <a:cubicBezTo>
                  <a:pt x="1577711" y="3406205"/>
                  <a:pt x="1574534" y="3393163"/>
                  <a:pt x="1557937" y="3379746"/>
                </a:cubicBezTo>
                <a:cubicBezTo>
                  <a:pt x="1554523" y="3383969"/>
                  <a:pt x="1535868" y="3398582"/>
                  <a:pt x="1501962" y="3423550"/>
                </a:cubicBezTo>
                <a:cubicBezTo>
                  <a:pt x="1493253" y="3406035"/>
                  <a:pt x="1483362" y="3392788"/>
                  <a:pt x="1472298" y="3383844"/>
                </a:cubicBezTo>
                <a:lnTo>
                  <a:pt x="1487662" y="3364838"/>
                </a:lnTo>
                <a:lnTo>
                  <a:pt x="1535971" y="3330561"/>
                </a:lnTo>
                <a:lnTo>
                  <a:pt x="1573302" y="3360739"/>
                </a:lnTo>
                <a:lnTo>
                  <a:pt x="1590507" y="3390376"/>
                </a:lnTo>
                <a:lnTo>
                  <a:pt x="1598197" y="3380864"/>
                </a:lnTo>
                <a:cubicBezTo>
                  <a:pt x="1639925" y="3397138"/>
                  <a:pt x="1685305" y="3391922"/>
                  <a:pt x="1734337" y="3365215"/>
                </a:cubicBezTo>
                <a:cubicBezTo>
                  <a:pt x="1742873" y="3354655"/>
                  <a:pt x="1738836" y="3342676"/>
                  <a:pt x="1722240" y="3329260"/>
                </a:cubicBezTo>
                <a:lnTo>
                  <a:pt x="1709803" y="3319206"/>
                </a:lnTo>
                <a:lnTo>
                  <a:pt x="1689318" y="3344548"/>
                </a:lnTo>
                <a:lnTo>
                  <a:pt x="1676859" y="3334477"/>
                </a:lnTo>
                <a:lnTo>
                  <a:pt x="1735762" y="3261612"/>
                </a:lnTo>
                <a:lnTo>
                  <a:pt x="1710867" y="3241487"/>
                </a:lnTo>
                <a:lnTo>
                  <a:pt x="1667328" y="3295346"/>
                </a:lnTo>
                <a:lnTo>
                  <a:pt x="1642433" y="3275221"/>
                </a:lnTo>
                <a:cubicBezTo>
                  <a:pt x="1647555" y="3268886"/>
                  <a:pt x="1650246" y="3257093"/>
                  <a:pt x="1650482" y="3239826"/>
                </a:cubicBezTo>
                <a:lnTo>
                  <a:pt x="1716701" y="3183350"/>
                </a:lnTo>
                <a:lnTo>
                  <a:pt x="1691807" y="3163226"/>
                </a:lnTo>
                <a:lnTo>
                  <a:pt x="1454469" y="3338005"/>
                </a:lnTo>
                <a:lnTo>
                  <a:pt x="1442033" y="3327952"/>
                </a:lnTo>
                <a:lnTo>
                  <a:pt x="1447155" y="3321616"/>
                </a:lnTo>
                <a:cubicBezTo>
                  <a:pt x="1459104" y="3306834"/>
                  <a:pt x="1473485" y="3297508"/>
                  <a:pt x="1490320" y="3293657"/>
                </a:cubicBezTo>
                <a:cubicBezTo>
                  <a:pt x="1486385" y="3213658"/>
                  <a:pt x="1492964" y="3163107"/>
                  <a:pt x="1510035" y="3141990"/>
                </a:cubicBezTo>
                <a:lnTo>
                  <a:pt x="1485141" y="3121865"/>
                </a:lnTo>
                <a:cubicBezTo>
                  <a:pt x="1469777" y="3140871"/>
                  <a:pt x="1440247" y="3151918"/>
                  <a:pt x="1396573" y="3155023"/>
                </a:cubicBezTo>
                <a:lnTo>
                  <a:pt x="1381210" y="3174028"/>
                </a:lnTo>
                <a:lnTo>
                  <a:pt x="1378304" y="3203105"/>
                </a:lnTo>
                <a:cubicBezTo>
                  <a:pt x="1370005" y="3196397"/>
                  <a:pt x="1360724" y="3199370"/>
                  <a:pt x="1350481" y="3212040"/>
                </a:cubicBezTo>
                <a:lnTo>
                  <a:pt x="1075813" y="3356640"/>
                </a:lnTo>
                <a:lnTo>
                  <a:pt x="1037307" y="3386753"/>
                </a:lnTo>
                <a:lnTo>
                  <a:pt x="1031688" y="3382210"/>
                </a:lnTo>
                <a:lnTo>
                  <a:pt x="1016324" y="3401216"/>
                </a:lnTo>
                <a:lnTo>
                  <a:pt x="1017548" y="3402205"/>
                </a:lnTo>
                <a:lnTo>
                  <a:pt x="978029" y="3433111"/>
                </a:lnTo>
                <a:lnTo>
                  <a:pt x="973137" y="3429157"/>
                </a:lnTo>
                <a:lnTo>
                  <a:pt x="965462" y="3438651"/>
                </a:lnTo>
                <a:lnTo>
                  <a:pt x="965402" y="3442984"/>
                </a:lnTo>
                <a:lnTo>
                  <a:pt x="961569" y="3445983"/>
                </a:lnTo>
                <a:lnTo>
                  <a:pt x="894772" y="3494516"/>
                </a:lnTo>
                <a:lnTo>
                  <a:pt x="873366" y="3484683"/>
                </a:lnTo>
                <a:lnTo>
                  <a:pt x="865691" y="3494178"/>
                </a:lnTo>
                <a:lnTo>
                  <a:pt x="863377" y="3517329"/>
                </a:lnTo>
                <a:lnTo>
                  <a:pt x="859204" y="3520361"/>
                </a:lnTo>
                <a:lnTo>
                  <a:pt x="837890" y="3503130"/>
                </a:lnTo>
                <a:lnTo>
                  <a:pt x="835929" y="3536000"/>
                </a:lnTo>
                <a:lnTo>
                  <a:pt x="794191" y="3563622"/>
                </a:lnTo>
                <a:lnTo>
                  <a:pt x="786676" y="3566483"/>
                </a:lnTo>
                <a:lnTo>
                  <a:pt x="786447" y="3568748"/>
                </a:lnTo>
                <a:lnTo>
                  <a:pt x="757829" y="3587688"/>
                </a:lnTo>
                <a:cubicBezTo>
                  <a:pt x="726621" y="3607198"/>
                  <a:pt x="696787" y="3624655"/>
                  <a:pt x="668327" y="3640058"/>
                </a:cubicBezTo>
                <a:lnTo>
                  <a:pt x="590431" y="3681920"/>
                </a:lnTo>
                <a:lnTo>
                  <a:pt x="604069" y="3665051"/>
                </a:lnTo>
                <a:lnTo>
                  <a:pt x="579174" y="3644926"/>
                </a:lnTo>
                <a:cubicBezTo>
                  <a:pt x="638448" y="3605549"/>
                  <a:pt x="689086" y="3585363"/>
                  <a:pt x="731053" y="3584370"/>
                </a:cubicBezTo>
                <a:lnTo>
                  <a:pt x="706158" y="3564245"/>
                </a:lnTo>
                <a:lnTo>
                  <a:pt x="736886" y="3526233"/>
                </a:lnTo>
                <a:cubicBezTo>
                  <a:pt x="747129" y="3513563"/>
                  <a:pt x="764687" y="3517281"/>
                  <a:pt x="789582" y="3537406"/>
                </a:cubicBezTo>
                <a:lnTo>
                  <a:pt x="802378" y="3521577"/>
                </a:lnTo>
                <a:cubicBezTo>
                  <a:pt x="794079" y="3514868"/>
                  <a:pt x="788235" y="3513634"/>
                  <a:pt x="784820" y="3517858"/>
                </a:cubicBezTo>
                <a:cubicBezTo>
                  <a:pt x="774404" y="3502454"/>
                  <a:pt x="759516" y="3486926"/>
                  <a:pt x="740153" y="3471273"/>
                </a:cubicBezTo>
                <a:lnTo>
                  <a:pt x="882479" y="3371569"/>
                </a:lnTo>
                <a:cubicBezTo>
                  <a:pt x="892722" y="3358898"/>
                  <a:pt x="889545" y="3345855"/>
                  <a:pt x="872948" y="3332438"/>
                </a:cubicBezTo>
                <a:cubicBezTo>
                  <a:pt x="869535" y="3336663"/>
                  <a:pt x="850879" y="3351275"/>
                  <a:pt x="816974" y="3376243"/>
                </a:cubicBezTo>
                <a:cubicBezTo>
                  <a:pt x="808264" y="3358728"/>
                  <a:pt x="798374" y="3345481"/>
                  <a:pt x="787309" y="3336536"/>
                </a:cubicBezTo>
                <a:lnTo>
                  <a:pt x="802673" y="3317531"/>
                </a:lnTo>
                <a:lnTo>
                  <a:pt x="850982" y="3283254"/>
                </a:lnTo>
                <a:lnTo>
                  <a:pt x="888313" y="3313432"/>
                </a:lnTo>
                <a:lnTo>
                  <a:pt x="905518" y="3343069"/>
                </a:lnTo>
                <a:lnTo>
                  <a:pt x="913207" y="3333558"/>
                </a:lnTo>
                <a:cubicBezTo>
                  <a:pt x="954936" y="3349831"/>
                  <a:pt x="1000316" y="3344615"/>
                  <a:pt x="1049348" y="3317907"/>
                </a:cubicBezTo>
                <a:cubicBezTo>
                  <a:pt x="1057884" y="3307348"/>
                  <a:pt x="1053847" y="3295369"/>
                  <a:pt x="1037251" y="3281953"/>
                </a:cubicBezTo>
                <a:lnTo>
                  <a:pt x="1024814" y="3271899"/>
                </a:lnTo>
                <a:lnTo>
                  <a:pt x="1004329" y="3297241"/>
                </a:lnTo>
                <a:lnTo>
                  <a:pt x="991870" y="3287169"/>
                </a:lnTo>
                <a:lnTo>
                  <a:pt x="1050773" y="3214305"/>
                </a:lnTo>
                <a:lnTo>
                  <a:pt x="1025878" y="3194180"/>
                </a:lnTo>
                <a:lnTo>
                  <a:pt x="982339" y="3248039"/>
                </a:lnTo>
                <a:lnTo>
                  <a:pt x="957445" y="3227915"/>
                </a:lnTo>
                <a:cubicBezTo>
                  <a:pt x="962566" y="3221578"/>
                  <a:pt x="965256" y="3209787"/>
                  <a:pt x="965494" y="3192520"/>
                </a:cubicBezTo>
                <a:lnTo>
                  <a:pt x="1031712" y="3136043"/>
                </a:lnTo>
                <a:lnTo>
                  <a:pt x="1006817" y="3115920"/>
                </a:lnTo>
                <a:lnTo>
                  <a:pt x="769480" y="3290698"/>
                </a:lnTo>
                <a:lnTo>
                  <a:pt x="757044" y="3280644"/>
                </a:lnTo>
                <a:lnTo>
                  <a:pt x="762165" y="3274309"/>
                </a:lnTo>
                <a:cubicBezTo>
                  <a:pt x="774115" y="3259527"/>
                  <a:pt x="788496" y="3250201"/>
                  <a:pt x="805331" y="3246350"/>
                </a:cubicBezTo>
                <a:cubicBezTo>
                  <a:pt x="801396" y="3166351"/>
                  <a:pt x="807975" y="3115800"/>
                  <a:pt x="825046" y="3094682"/>
                </a:cubicBezTo>
                <a:lnTo>
                  <a:pt x="800152" y="3074558"/>
                </a:lnTo>
                <a:cubicBezTo>
                  <a:pt x="784788" y="3093564"/>
                  <a:pt x="755258" y="3104610"/>
                  <a:pt x="711584" y="3107716"/>
                </a:cubicBezTo>
                <a:lnTo>
                  <a:pt x="696221" y="3126721"/>
                </a:lnTo>
                <a:lnTo>
                  <a:pt x="693315" y="3155798"/>
                </a:lnTo>
                <a:cubicBezTo>
                  <a:pt x="685016" y="3149090"/>
                  <a:pt x="675735" y="3152063"/>
                  <a:pt x="665492" y="3164733"/>
                </a:cubicBezTo>
                <a:lnTo>
                  <a:pt x="390825" y="3309334"/>
                </a:lnTo>
                <a:cubicBezTo>
                  <a:pt x="311910" y="3373005"/>
                  <a:pt x="238499" y="3428456"/>
                  <a:pt x="170586" y="3475692"/>
                </a:cubicBezTo>
                <a:lnTo>
                  <a:pt x="78232" y="3536812"/>
                </a:lnTo>
                <a:lnTo>
                  <a:pt x="72421" y="3532115"/>
                </a:lnTo>
                <a:lnTo>
                  <a:pt x="87786" y="3513109"/>
                </a:lnTo>
                <a:lnTo>
                  <a:pt x="207081" y="3441940"/>
                </a:lnTo>
                <a:lnTo>
                  <a:pt x="222446" y="3422934"/>
                </a:lnTo>
                <a:cubicBezTo>
                  <a:pt x="171770" y="3406411"/>
                  <a:pt x="139611" y="3406589"/>
                  <a:pt x="125954" y="3423483"/>
                </a:cubicBezTo>
                <a:cubicBezTo>
                  <a:pt x="120832" y="3429819"/>
                  <a:pt x="121031" y="3435231"/>
                  <a:pt x="126563" y="3439702"/>
                </a:cubicBezTo>
                <a:cubicBezTo>
                  <a:pt x="107784" y="3462932"/>
                  <a:pt x="69406" y="3487776"/>
                  <a:pt x="11428" y="3514234"/>
                </a:cubicBezTo>
                <a:lnTo>
                  <a:pt x="0" y="3504996"/>
                </a:lnTo>
                <a:lnTo>
                  <a:pt x="0" y="3502888"/>
                </a:lnTo>
                <a:lnTo>
                  <a:pt x="6658" y="3494652"/>
                </a:lnTo>
                <a:cubicBezTo>
                  <a:pt x="10072" y="3490429"/>
                  <a:pt x="37996" y="3472860"/>
                  <a:pt x="90443" y="3441929"/>
                </a:cubicBezTo>
                <a:lnTo>
                  <a:pt x="65547" y="3421804"/>
                </a:lnTo>
                <a:lnTo>
                  <a:pt x="52751" y="3437634"/>
                </a:lnTo>
                <a:lnTo>
                  <a:pt x="40314" y="3427580"/>
                </a:lnTo>
                <a:lnTo>
                  <a:pt x="47989" y="3418086"/>
                </a:lnTo>
                <a:cubicBezTo>
                  <a:pt x="92375" y="3363180"/>
                  <a:pt x="127005" y="3345780"/>
                  <a:pt x="151900" y="3365905"/>
                </a:cubicBezTo>
                <a:lnTo>
                  <a:pt x="159588" y="3356394"/>
                </a:lnTo>
                <a:lnTo>
                  <a:pt x="162515" y="3327335"/>
                </a:lnTo>
                <a:cubicBezTo>
                  <a:pt x="168048" y="3331807"/>
                  <a:pt x="210565" y="3310308"/>
                  <a:pt x="290088" y="3262856"/>
                </a:cubicBezTo>
                <a:lnTo>
                  <a:pt x="316055" y="3205295"/>
                </a:lnTo>
                <a:cubicBezTo>
                  <a:pt x="327120" y="3214240"/>
                  <a:pt x="368476" y="3197027"/>
                  <a:pt x="440111" y="3153675"/>
                </a:cubicBezTo>
                <a:cubicBezTo>
                  <a:pt x="453942" y="3164855"/>
                  <a:pt x="457119" y="3177899"/>
                  <a:pt x="449642" y="3192805"/>
                </a:cubicBezTo>
                <a:lnTo>
                  <a:pt x="441953" y="3202317"/>
                </a:lnTo>
                <a:cubicBezTo>
                  <a:pt x="394866" y="3209645"/>
                  <a:pt x="362782" y="3223851"/>
                  <a:pt x="345711" y="3244968"/>
                </a:cubicBezTo>
                <a:lnTo>
                  <a:pt x="370606" y="3265093"/>
                </a:lnTo>
                <a:cubicBezTo>
                  <a:pt x="470614" y="3192300"/>
                  <a:pt x="555258" y="3138513"/>
                  <a:pt x="624539" y="3103731"/>
                </a:cubicBezTo>
                <a:lnTo>
                  <a:pt x="636997" y="3113803"/>
                </a:lnTo>
                <a:lnTo>
                  <a:pt x="621633" y="3132809"/>
                </a:lnTo>
                <a:lnTo>
                  <a:pt x="642367" y="3149570"/>
                </a:lnTo>
                <a:lnTo>
                  <a:pt x="650042" y="3140076"/>
                </a:lnTo>
                <a:cubicBezTo>
                  <a:pt x="661993" y="3125293"/>
                  <a:pt x="669469" y="3110386"/>
                  <a:pt x="672472" y="3095355"/>
                </a:cubicBezTo>
                <a:lnTo>
                  <a:pt x="696135" y="3083058"/>
                </a:lnTo>
                <a:lnTo>
                  <a:pt x="700647" y="3060502"/>
                </a:lnTo>
                <a:cubicBezTo>
                  <a:pt x="714304" y="3043609"/>
                  <a:pt x="736595" y="3030202"/>
                  <a:pt x="767497" y="3020264"/>
                </a:cubicBezTo>
                <a:lnTo>
                  <a:pt x="769779" y="2974984"/>
                </a:lnTo>
                <a:lnTo>
                  <a:pt x="777468" y="2965472"/>
                </a:lnTo>
                <a:cubicBezTo>
                  <a:pt x="826974" y="2904232"/>
                  <a:pt x="866946" y="2885927"/>
                  <a:pt x="897373" y="2910524"/>
                </a:cubicBezTo>
                <a:lnTo>
                  <a:pt x="905062" y="2901012"/>
                </a:lnTo>
                <a:lnTo>
                  <a:pt x="931007" y="2843435"/>
                </a:lnTo>
                <a:lnTo>
                  <a:pt x="906112" y="2823310"/>
                </a:lnTo>
                <a:lnTo>
                  <a:pt x="890748" y="2842316"/>
                </a:lnTo>
                <a:lnTo>
                  <a:pt x="828682" y="2902120"/>
                </a:lnTo>
                <a:lnTo>
                  <a:pt x="816245" y="2892066"/>
                </a:lnTo>
                <a:lnTo>
                  <a:pt x="823921" y="2882572"/>
                </a:lnTo>
                <a:lnTo>
                  <a:pt x="992838" y="2741511"/>
                </a:lnTo>
                <a:lnTo>
                  <a:pt x="979756" y="2715236"/>
                </a:lnTo>
                <a:cubicBezTo>
                  <a:pt x="969513" y="2727907"/>
                  <a:pt x="956095" y="2727534"/>
                  <a:pt x="939498" y="2714118"/>
                </a:cubicBezTo>
                <a:lnTo>
                  <a:pt x="931823" y="2723613"/>
                </a:lnTo>
                <a:lnTo>
                  <a:pt x="928917" y="2752690"/>
                </a:lnTo>
                <a:lnTo>
                  <a:pt x="904022" y="2732565"/>
                </a:lnTo>
                <a:lnTo>
                  <a:pt x="900742" y="2787542"/>
                </a:lnTo>
                <a:cubicBezTo>
                  <a:pt x="892444" y="2780834"/>
                  <a:pt x="876470" y="2783620"/>
                  <a:pt x="852808" y="2795919"/>
                </a:cubicBezTo>
                <a:lnTo>
                  <a:pt x="849880" y="2824978"/>
                </a:lnTo>
                <a:cubicBezTo>
                  <a:pt x="841582" y="2818269"/>
                  <a:pt x="800848" y="2851684"/>
                  <a:pt x="727679" y="2925223"/>
                </a:cubicBezTo>
                <a:lnTo>
                  <a:pt x="715243" y="2915170"/>
                </a:lnTo>
                <a:cubicBezTo>
                  <a:pt x="591808" y="2982994"/>
                  <a:pt x="518131" y="3031680"/>
                  <a:pt x="494231" y="3061245"/>
                </a:cubicBezTo>
                <a:lnTo>
                  <a:pt x="486543" y="3070756"/>
                </a:lnTo>
                <a:cubicBezTo>
                  <a:pt x="494840" y="3077464"/>
                  <a:pt x="509852" y="3084376"/>
                  <a:pt x="531584" y="3091440"/>
                </a:cubicBezTo>
                <a:lnTo>
                  <a:pt x="556479" y="3111565"/>
                </a:lnTo>
                <a:lnTo>
                  <a:pt x="503410" y="3126292"/>
                </a:lnTo>
                <a:lnTo>
                  <a:pt x="466417" y="3070214"/>
                </a:lnTo>
                <a:lnTo>
                  <a:pt x="458742" y="3079708"/>
                </a:lnTo>
                <a:cubicBezTo>
                  <a:pt x="450444" y="3073001"/>
                  <a:pt x="448851" y="3066461"/>
                  <a:pt x="453959" y="3060143"/>
                </a:cubicBezTo>
                <a:cubicBezTo>
                  <a:pt x="440128" y="3048962"/>
                  <a:pt x="428963" y="3048652"/>
                  <a:pt x="420428" y="3059211"/>
                </a:cubicBezTo>
                <a:lnTo>
                  <a:pt x="441162" y="3075972"/>
                </a:lnTo>
                <a:lnTo>
                  <a:pt x="418122" y="3104473"/>
                </a:lnTo>
                <a:lnTo>
                  <a:pt x="397388" y="3087712"/>
                </a:lnTo>
                <a:lnTo>
                  <a:pt x="390322" y="3113425"/>
                </a:lnTo>
                <a:cubicBezTo>
                  <a:pt x="347643" y="3166219"/>
                  <a:pt x="287174" y="3209883"/>
                  <a:pt x="208947" y="3244415"/>
                </a:cubicBezTo>
                <a:cubicBezTo>
                  <a:pt x="203826" y="3250750"/>
                  <a:pt x="200311" y="3263608"/>
                  <a:pt x="198366" y="3282987"/>
                </a:cubicBezTo>
                <a:cubicBezTo>
                  <a:pt x="181769" y="3269570"/>
                  <a:pt x="128221" y="3289135"/>
                  <a:pt x="37720" y="3341680"/>
                </a:cubicBezTo>
                <a:lnTo>
                  <a:pt x="0" y="3364990"/>
                </a:lnTo>
                <a:lnTo>
                  <a:pt x="0" y="3329499"/>
                </a:lnTo>
                <a:lnTo>
                  <a:pt x="17648" y="3320871"/>
                </a:lnTo>
                <a:cubicBezTo>
                  <a:pt x="24549" y="3317285"/>
                  <a:pt x="28427" y="3314963"/>
                  <a:pt x="29280" y="3313907"/>
                </a:cubicBezTo>
                <a:lnTo>
                  <a:pt x="32208" y="3284847"/>
                </a:lnTo>
                <a:lnTo>
                  <a:pt x="84904" y="3296020"/>
                </a:lnTo>
                <a:cubicBezTo>
                  <a:pt x="90025" y="3289685"/>
                  <a:pt x="93562" y="3276845"/>
                  <a:pt x="95507" y="3257466"/>
                </a:cubicBezTo>
                <a:cubicBezTo>
                  <a:pt x="124528" y="3221566"/>
                  <a:pt x="151482" y="3213661"/>
                  <a:pt x="176376" y="3233785"/>
                </a:cubicBezTo>
                <a:lnTo>
                  <a:pt x="179304" y="3204727"/>
                </a:lnTo>
                <a:lnTo>
                  <a:pt x="186980" y="3195232"/>
                </a:lnTo>
                <a:cubicBezTo>
                  <a:pt x="197223" y="3182561"/>
                  <a:pt x="210642" y="3182933"/>
                  <a:pt x="227239" y="3196350"/>
                </a:cubicBezTo>
                <a:cubicBezTo>
                  <a:pt x="232360" y="3190015"/>
                  <a:pt x="230767" y="3183476"/>
                  <a:pt x="222469" y="3176768"/>
                </a:cubicBezTo>
                <a:cubicBezTo>
                  <a:pt x="256375" y="3151799"/>
                  <a:pt x="292596" y="3140939"/>
                  <a:pt x="331148" y="3144169"/>
                </a:cubicBezTo>
                <a:lnTo>
                  <a:pt x="306253" y="3124044"/>
                </a:lnTo>
                <a:lnTo>
                  <a:pt x="321617" y="3105039"/>
                </a:lnTo>
                <a:lnTo>
                  <a:pt x="338837" y="3134658"/>
                </a:lnTo>
                <a:cubicBezTo>
                  <a:pt x="343959" y="3128322"/>
                  <a:pt x="347496" y="3115483"/>
                  <a:pt x="349440" y="3096104"/>
                </a:cubicBezTo>
                <a:cubicBezTo>
                  <a:pt x="408715" y="3056726"/>
                  <a:pt x="444328" y="3029646"/>
                  <a:pt x="456277" y="3014864"/>
                </a:cubicBezTo>
                <a:lnTo>
                  <a:pt x="469336" y="3041120"/>
                </a:lnTo>
                <a:lnTo>
                  <a:pt x="481795" y="3051191"/>
                </a:lnTo>
                <a:lnTo>
                  <a:pt x="504834" y="3022691"/>
                </a:lnTo>
                <a:lnTo>
                  <a:pt x="492376" y="3012620"/>
                </a:lnTo>
                <a:cubicBezTo>
                  <a:pt x="507329" y="2982806"/>
                  <a:pt x="506508" y="2961191"/>
                  <a:pt x="489911" y="2947775"/>
                </a:cubicBezTo>
                <a:lnTo>
                  <a:pt x="497600" y="2938264"/>
                </a:lnTo>
                <a:lnTo>
                  <a:pt x="510059" y="2948334"/>
                </a:lnTo>
                <a:lnTo>
                  <a:pt x="523104" y="2974608"/>
                </a:lnTo>
                <a:cubicBezTo>
                  <a:pt x="535054" y="2959825"/>
                  <a:pt x="558852" y="2938894"/>
                  <a:pt x="594452" y="2911831"/>
                </a:cubicBezTo>
                <a:lnTo>
                  <a:pt x="611672" y="2941450"/>
                </a:lnTo>
                <a:lnTo>
                  <a:pt x="624107" y="2951503"/>
                </a:lnTo>
                <a:lnTo>
                  <a:pt x="639472" y="2932498"/>
                </a:lnTo>
                <a:lnTo>
                  <a:pt x="614577" y="2912373"/>
                </a:lnTo>
                <a:lnTo>
                  <a:pt x="637630" y="2883856"/>
                </a:lnTo>
                <a:lnTo>
                  <a:pt x="654836" y="2913493"/>
                </a:lnTo>
                <a:lnTo>
                  <a:pt x="670201" y="2894486"/>
                </a:lnTo>
                <a:lnTo>
                  <a:pt x="645306" y="2874361"/>
                </a:lnTo>
                <a:cubicBezTo>
                  <a:pt x="704580" y="2834984"/>
                  <a:pt x="755218" y="2814798"/>
                  <a:pt x="797185" y="2813805"/>
                </a:cubicBezTo>
                <a:lnTo>
                  <a:pt x="772290" y="2793680"/>
                </a:lnTo>
                <a:lnTo>
                  <a:pt x="803018" y="2755669"/>
                </a:lnTo>
                <a:cubicBezTo>
                  <a:pt x="813261" y="2742998"/>
                  <a:pt x="830819" y="2746716"/>
                  <a:pt x="855714" y="2766841"/>
                </a:cubicBezTo>
                <a:lnTo>
                  <a:pt x="868510" y="2751011"/>
                </a:lnTo>
                <a:cubicBezTo>
                  <a:pt x="860211" y="2744303"/>
                  <a:pt x="854367" y="2743069"/>
                  <a:pt x="850952" y="2747293"/>
                </a:cubicBezTo>
                <a:cubicBezTo>
                  <a:pt x="840537" y="2731889"/>
                  <a:pt x="825648" y="2716361"/>
                  <a:pt x="806285" y="2700708"/>
                </a:cubicBezTo>
                <a:lnTo>
                  <a:pt x="948611" y="2601004"/>
                </a:lnTo>
                <a:cubicBezTo>
                  <a:pt x="958854" y="2588333"/>
                  <a:pt x="955677" y="2575290"/>
                  <a:pt x="939081" y="2561874"/>
                </a:cubicBezTo>
                <a:cubicBezTo>
                  <a:pt x="935667" y="2566098"/>
                  <a:pt x="917011" y="2580710"/>
                  <a:pt x="883106" y="2605678"/>
                </a:cubicBezTo>
                <a:cubicBezTo>
                  <a:pt x="874396" y="2588163"/>
                  <a:pt x="864506" y="2574916"/>
                  <a:pt x="853441" y="2565972"/>
                </a:cubicBezTo>
                <a:lnTo>
                  <a:pt x="868805" y="2546966"/>
                </a:lnTo>
                <a:lnTo>
                  <a:pt x="917114" y="2512689"/>
                </a:lnTo>
                <a:lnTo>
                  <a:pt x="954445" y="2542868"/>
                </a:lnTo>
                <a:lnTo>
                  <a:pt x="971650" y="2572504"/>
                </a:lnTo>
                <a:lnTo>
                  <a:pt x="979339" y="2562993"/>
                </a:lnTo>
                <a:cubicBezTo>
                  <a:pt x="1021068" y="2579266"/>
                  <a:pt x="1066448" y="2574049"/>
                  <a:pt x="1115480" y="2547342"/>
                </a:cubicBezTo>
                <a:cubicBezTo>
                  <a:pt x="1124015" y="2536784"/>
                  <a:pt x="1119979" y="2524805"/>
                  <a:pt x="1103383" y="2511388"/>
                </a:cubicBezTo>
                <a:lnTo>
                  <a:pt x="1090946" y="2501335"/>
                </a:lnTo>
                <a:lnTo>
                  <a:pt x="1070461" y="2526676"/>
                </a:lnTo>
                <a:lnTo>
                  <a:pt x="1058002" y="2516604"/>
                </a:lnTo>
                <a:lnTo>
                  <a:pt x="1116905" y="2443740"/>
                </a:lnTo>
                <a:lnTo>
                  <a:pt x="1092010" y="2423615"/>
                </a:lnTo>
                <a:lnTo>
                  <a:pt x="1048471" y="2477474"/>
                </a:lnTo>
                <a:lnTo>
                  <a:pt x="1023577" y="2457350"/>
                </a:lnTo>
                <a:cubicBezTo>
                  <a:pt x="1028698" y="2451013"/>
                  <a:pt x="1031388" y="2439222"/>
                  <a:pt x="1031626" y="2421955"/>
                </a:cubicBezTo>
                <a:lnTo>
                  <a:pt x="1097844" y="2365478"/>
                </a:lnTo>
                <a:lnTo>
                  <a:pt x="1072949" y="2345355"/>
                </a:lnTo>
                <a:lnTo>
                  <a:pt x="835612" y="2520133"/>
                </a:lnTo>
                <a:lnTo>
                  <a:pt x="823176" y="2510079"/>
                </a:lnTo>
                <a:lnTo>
                  <a:pt x="828298" y="2503744"/>
                </a:lnTo>
                <a:cubicBezTo>
                  <a:pt x="840247" y="2488962"/>
                  <a:pt x="854628" y="2479636"/>
                  <a:pt x="871463" y="2475785"/>
                </a:cubicBezTo>
                <a:cubicBezTo>
                  <a:pt x="867528" y="2395786"/>
                  <a:pt x="874107" y="2345235"/>
                  <a:pt x="891178" y="2324118"/>
                </a:cubicBezTo>
                <a:lnTo>
                  <a:pt x="866284" y="2303993"/>
                </a:lnTo>
                <a:cubicBezTo>
                  <a:pt x="850920" y="2322999"/>
                  <a:pt x="821390" y="2334045"/>
                  <a:pt x="777716" y="2337151"/>
                </a:cubicBezTo>
                <a:lnTo>
                  <a:pt x="762353" y="2356156"/>
                </a:lnTo>
                <a:lnTo>
                  <a:pt x="759446" y="2385234"/>
                </a:lnTo>
                <a:cubicBezTo>
                  <a:pt x="751148" y="2378525"/>
                  <a:pt x="741867" y="2381498"/>
                  <a:pt x="731624" y="2394168"/>
                </a:cubicBezTo>
                <a:lnTo>
                  <a:pt x="456957" y="2538769"/>
                </a:lnTo>
                <a:cubicBezTo>
                  <a:pt x="299129" y="2666111"/>
                  <a:pt x="163310" y="2760572"/>
                  <a:pt x="49470" y="2822186"/>
                </a:cubicBezTo>
                <a:lnTo>
                  <a:pt x="0" y="2848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985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9E382E05-8B26-44A6-B757-14E16AFBF3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256679"/>
            <a:ext cx="6594509" cy="6256421"/>
          </a:xfrm>
          <a:custGeom>
            <a:avLst/>
            <a:gdLst>
              <a:gd name="connsiteX0" fmla="*/ 3134399 w 4810419"/>
              <a:gd name="connsiteY0" fmla="*/ 5598146 h 5599127"/>
              <a:gd name="connsiteX1" fmla="*/ 3135867 w 4810419"/>
              <a:gd name="connsiteY1" fmla="*/ 5599127 h 5599127"/>
              <a:gd name="connsiteX2" fmla="*/ 3134324 w 4810419"/>
              <a:gd name="connsiteY2" fmla="*/ 5599066 h 5599127"/>
              <a:gd name="connsiteX3" fmla="*/ 2626253 w 4810419"/>
              <a:gd name="connsiteY3" fmla="*/ 5556774 h 5599127"/>
              <a:gd name="connsiteX4" fmla="*/ 2651795 w 4810419"/>
              <a:gd name="connsiteY4" fmla="*/ 5558854 h 5599127"/>
              <a:gd name="connsiteX5" fmla="*/ 2650992 w 4810419"/>
              <a:gd name="connsiteY5" fmla="*/ 5568709 h 5599127"/>
              <a:gd name="connsiteX6" fmla="*/ 2625486 w 4810419"/>
              <a:gd name="connsiteY6" fmla="*/ 5566200 h 5599127"/>
              <a:gd name="connsiteX7" fmla="*/ 3080710 w 4810419"/>
              <a:gd name="connsiteY7" fmla="*/ 5555605 h 5599127"/>
              <a:gd name="connsiteX8" fmla="*/ 3114679 w 4810419"/>
              <a:gd name="connsiteY8" fmla="*/ 5585945 h 5599127"/>
              <a:gd name="connsiteX9" fmla="*/ 3119968 w 4810419"/>
              <a:gd name="connsiteY9" fmla="*/ 5598497 h 5599127"/>
              <a:gd name="connsiteX10" fmla="*/ 3101920 w 4810419"/>
              <a:gd name="connsiteY10" fmla="*/ 5597782 h 5599127"/>
              <a:gd name="connsiteX11" fmla="*/ 3089948 w 4810419"/>
              <a:gd name="connsiteY11" fmla="*/ 5591350 h 5599127"/>
              <a:gd name="connsiteX12" fmla="*/ 3079682 w 4810419"/>
              <a:gd name="connsiteY12" fmla="*/ 5568237 h 5599127"/>
              <a:gd name="connsiteX13" fmla="*/ 3023160 w 4810419"/>
              <a:gd name="connsiteY13" fmla="*/ 5525465 h 5599127"/>
              <a:gd name="connsiteX14" fmla="*/ 3048703 w 4810419"/>
              <a:gd name="connsiteY14" fmla="*/ 5527545 h 5599127"/>
              <a:gd name="connsiteX15" fmla="*/ 3063676 w 4810419"/>
              <a:gd name="connsiteY15" fmla="*/ 5554218 h 5599127"/>
              <a:gd name="connsiteX16" fmla="*/ 3021101 w 4810419"/>
              <a:gd name="connsiteY16" fmla="*/ 5550752 h 5599127"/>
              <a:gd name="connsiteX17" fmla="*/ 4135266 w 4810419"/>
              <a:gd name="connsiteY17" fmla="*/ 5501169 h 5599127"/>
              <a:gd name="connsiteX18" fmla="*/ 4175066 w 4810419"/>
              <a:gd name="connsiteY18" fmla="*/ 5526322 h 5599127"/>
              <a:gd name="connsiteX19" fmla="*/ 4194524 w 4810419"/>
              <a:gd name="connsiteY19" fmla="*/ 5549390 h 5599127"/>
              <a:gd name="connsiteX20" fmla="*/ 4194043 w 4810419"/>
              <a:gd name="connsiteY20" fmla="*/ 5555295 h 5599127"/>
              <a:gd name="connsiteX21" fmla="*/ 4136478 w 4810419"/>
              <a:gd name="connsiteY21" fmla="*/ 5525154 h 5599127"/>
              <a:gd name="connsiteX22" fmla="*/ 4135448 w 4810419"/>
              <a:gd name="connsiteY22" fmla="*/ 5537808 h 5599127"/>
              <a:gd name="connsiteX23" fmla="*/ 4110936 w 4810419"/>
              <a:gd name="connsiteY23" fmla="*/ 5523074 h 5599127"/>
              <a:gd name="connsiteX24" fmla="*/ 4111964 w 4810419"/>
              <a:gd name="connsiteY24" fmla="*/ 5510443 h 5599127"/>
              <a:gd name="connsiteX25" fmla="*/ 4082735 w 4810419"/>
              <a:gd name="connsiteY25" fmla="*/ 5474421 h 5599127"/>
              <a:gd name="connsiteX26" fmla="*/ 4112723 w 4810419"/>
              <a:gd name="connsiteY26" fmla="*/ 5489326 h 5599127"/>
              <a:gd name="connsiteX27" fmla="*/ 4108221 w 4810419"/>
              <a:gd name="connsiteY27" fmla="*/ 5503775 h 5599127"/>
              <a:gd name="connsiteX28" fmla="*/ 4094931 w 4810419"/>
              <a:gd name="connsiteY28" fmla="*/ 5509056 h 5599127"/>
              <a:gd name="connsiteX29" fmla="*/ 4080730 w 4810419"/>
              <a:gd name="connsiteY29" fmla="*/ 5507899 h 5599127"/>
              <a:gd name="connsiteX30" fmla="*/ 4064727 w 4810419"/>
              <a:gd name="connsiteY30" fmla="*/ 5493859 h 5599127"/>
              <a:gd name="connsiteX31" fmla="*/ 4070271 w 4810419"/>
              <a:gd name="connsiteY31" fmla="*/ 5478407 h 5599127"/>
              <a:gd name="connsiteX32" fmla="*/ 2928941 w 4810419"/>
              <a:gd name="connsiteY32" fmla="*/ 5454148 h 5599127"/>
              <a:gd name="connsiteX33" fmla="*/ 2986506 w 4810419"/>
              <a:gd name="connsiteY33" fmla="*/ 5484289 h 5599127"/>
              <a:gd name="connsiteX34" fmla="*/ 2984447 w 4810419"/>
              <a:gd name="connsiteY34" fmla="*/ 5509575 h 5599127"/>
              <a:gd name="connsiteX35" fmla="*/ 2926882 w 4810419"/>
              <a:gd name="connsiteY35" fmla="*/ 5479434 h 5599127"/>
              <a:gd name="connsiteX36" fmla="*/ 2925852 w 4810419"/>
              <a:gd name="connsiteY36" fmla="*/ 5492089 h 5599127"/>
              <a:gd name="connsiteX37" fmla="*/ 2901339 w 4810419"/>
              <a:gd name="connsiteY37" fmla="*/ 5477355 h 5599127"/>
              <a:gd name="connsiteX38" fmla="*/ 2902368 w 4810419"/>
              <a:gd name="connsiteY38" fmla="*/ 5464723 h 5599127"/>
              <a:gd name="connsiteX39" fmla="*/ 2928941 w 4810419"/>
              <a:gd name="connsiteY39" fmla="*/ 5454148 h 5599127"/>
              <a:gd name="connsiteX40" fmla="*/ 2409181 w 4810419"/>
              <a:gd name="connsiteY40" fmla="*/ 5450023 h 5599127"/>
              <a:gd name="connsiteX41" fmla="*/ 2417705 w 4810419"/>
              <a:gd name="connsiteY41" fmla="*/ 5450716 h 5599127"/>
              <a:gd name="connsiteX42" fmla="*/ 2492288 w 4810419"/>
              <a:gd name="connsiteY42" fmla="*/ 5482243 h 5599127"/>
              <a:gd name="connsiteX43" fmla="*/ 2491259 w 4810419"/>
              <a:gd name="connsiteY43" fmla="*/ 5494875 h 5599127"/>
              <a:gd name="connsiteX44" fmla="*/ 2482750 w 4810419"/>
              <a:gd name="connsiteY44" fmla="*/ 5494182 h 5599127"/>
              <a:gd name="connsiteX45" fmla="*/ 2408153 w 4810419"/>
              <a:gd name="connsiteY45" fmla="*/ 5462655 h 5599127"/>
              <a:gd name="connsiteX46" fmla="*/ 2370468 w 4810419"/>
              <a:gd name="connsiteY46" fmla="*/ 5434133 h 5599127"/>
              <a:gd name="connsiteX47" fmla="*/ 2387501 w 4810419"/>
              <a:gd name="connsiteY47" fmla="*/ 5435520 h 5599127"/>
              <a:gd name="connsiteX48" fmla="*/ 2386470 w 4810419"/>
              <a:gd name="connsiteY48" fmla="*/ 5448174 h 5599127"/>
              <a:gd name="connsiteX49" fmla="*/ 2369438 w 4810419"/>
              <a:gd name="connsiteY49" fmla="*/ 5446787 h 5599127"/>
              <a:gd name="connsiteX50" fmla="*/ 2873878 w 4810419"/>
              <a:gd name="connsiteY50" fmla="*/ 5428464 h 5599127"/>
              <a:gd name="connsiteX51" fmla="*/ 2905113 w 4810419"/>
              <a:gd name="connsiteY51" fmla="*/ 5431007 h 5599127"/>
              <a:gd name="connsiteX52" fmla="*/ 2904427 w 4810419"/>
              <a:gd name="connsiteY52" fmla="*/ 5439437 h 5599127"/>
              <a:gd name="connsiteX53" fmla="*/ 2885335 w 4810419"/>
              <a:gd name="connsiteY53" fmla="*/ 5463336 h 5599127"/>
              <a:gd name="connsiteX54" fmla="*/ 2871133 w 4810419"/>
              <a:gd name="connsiteY54" fmla="*/ 5462180 h 5599127"/>
              <a:gd name="connsiteX55" fmla="*/ 2855131 w 4810419"/>
              <a:gd name="connsiteY55" fmla="*/ 5448139 h 5599127"/>
              <a:gd name="connsiteX56" fmla="*/ 2873878 w 4810419"/>
              <a:gd name="connsiteY56" fmla="*/ 5428464 h 5599127"/>
              <a:gd name="connsiteX57" fmla="*/ 3593096 w 4810419"/>
              <a:gd name="connsiteY57" fmla="*/ 5425181 h 5599127"/>
              <a:gd name="connsiteX58" fmla="*/ 3598517 w 4810419"/>
              <a:gd name="connsiteY58" fmla="*/ 5430023 h 5599127"/>
              <a:gd name="connsiteX59" fmla="*/ 3600557 w 4810419"/>
              <a:gd name="connsiteY59" fmla="*/ 5434867 h 5599127"/>
              <a:gd name="connsiteX60" fmla="*/ 3592362 w 4810419"/>
              <a:gd name="connsiteY60" fmla="*/ 5434199 h 5599127"/>
              <a:gd name="connsiteX61" fmla="*/ 3132464 w 4810419"/>
              <a:gd name="connsiteY61" fmla="*/ 5411326 h 5599127"/>
              <a:gd name="connsiteX62" fmla="*/ 3134934 w 4810419"/>
              <a:gd name="connsiteY62" fmla="*/ 5411527 h 5599127"/>
              <a:gd name="connsiteX63" fmla="*/ 3134603 w 4810419"/>
              <a:gd name="connsiteY63" fmla="*/ 5415585 h 5599127"/>
              <a:gd name="connsiteX64" fmla="*/ 3132133 w 4810419"/>
              <a:gd name="connsiteY64" fmla="*/ 5415384 h 5599127"/>
              <a:gd name="connsiteX65" fmla="*/ 3927973 w 4810419"/>
              <a:gd name="connsiteY65" fmla="*/ 5406065 h 5599127"/>
              <a:gd name="connsiteX66" fmla="*/ 3980828 w 4810419"/>
              <a:gd name="connsiteY66" fmla="*/ 5428282 h 5599127"/>
              <a:gd name="connsiteX67" fmla="*/ 4013287 w 4810419"/>
              <a:gd name="connsiteY67" fmla="*/ 5442667 h 5599127"/>
              <a:gd name="connsiteX68" fmla="*/ 4007863 w 4810419"/>
              <a:gd name="connsiteY68" fmla="*/ 5455291 h 5599127"/>
              <a:gd name="connsiteX69" fmla="*/ 4016372 w 4810419"/>
              <a:gd name="connsiteY69" fmla="*/ 5455983 h 5599127"/>
              <a:gd name="connsiteX70" fmla="*/ 4027584 w 4810419"/>
              <a:gd name="connsiteY70" fmla="*/ 5449003 h 5599127"/>
              <a:gd name="connsiteX71" fmla="*/ 4038060 w 4810419"/>
              <a:gd name="connsiteY71" fmla="*/ 5453646 h 5599127"/>
              <a:gd name="connsiteX72" fmla="*/ 4048722 w 4810419"/>
              <a:gd name="connsiteY72" fmla="*/ 5479839 h 5599127"/>
              <a:gd name="connsiteX73" fmla="*/ 4031689 w 4810419"/>
              <a:gd name="connsiteY73" fmla="*/ 5478453 h 5599127"/>
              <a:gd name="connsiteX74" fmla="*/ 3957224 w 4810419"/>
              <a:gd name="connsiteY74" fmla="*/ 5427846 h 5599127"/>
              <a:gd name="connsiteX75" fmla="*/ 3943706 w 4810419"/>
              <a:gd name="connsiteY75" fmla="*/ 5419232 h 5599127"/>
              <a:gd name="connsiteX76" fmla="*/ 3535827 w 4810419"/>
              <a:gd name="connsiteY76" fmla="*/ 5391405 h 5599127"/>
              <a:gd name="connsiteX77" fmla="*/ 3546228 w 4810419"/>
              <a:gd name="connsiteY77" fmla="*/ 5392251 h 5599127"/>
              <a:gd name="connsiteX78" fmla="*/ 3547515 w 4810419"/>
              <a:gd name="connsiteY78" fmla="*/ 5398296 h 5599127"/>
              <a:gd name="connsiteX79" fmla="*/ 3535346 w 4810419"/>
              <a:gd name="connsiteY79" fmla="*/ 5397305 h 5599127"/>
              <a:gd name="connsiteX80" fmla="*/ 2331666 w 4810419"/>
              <a:gd name="connsiteY80" fmla="*/ 5384319 h 5599127"/>
              <a:gd name="connsiteX81" fmla="*/ 2348013 w 4810419"/>
              <a:gd name="connsiteY81" fmla="*/ 5394134 h 5599127"/>
              <a:gd name="connsiteX82" fmla="*/ 2338461 w 4810419"/>
              <a:gd name="connsiteY82" fmla="*/ 5406073 h 5599127"/>
              <a:gd name="connsiteX83" fmla="*/ 2344926 w 4810419"/>
              <a:gd name="connsiteY83" fmla="*/ 5432053 h 5599127"/>
              <a:gd name="connsiteX84" fmla="*/ 2286330 w 4810419"/>
              <a:gd name="connsiteY84" fmla="*/ 5414567 h 5599127"/>
              <a:gd name="connsiteX85" fmla="*/ 2287361 w 4810419"/>
              <a:gd name="connsiteY85" fmla="*/ 5401912 h 5599127"/>
              <a:gd name="connsiteX86" fmla="*/ 2331666 w 4810419"/>
              <a:gd name="connsiteY86" fmla="*/ 5384319 h 5599127"/>
              <a:gd name="connsiteX87" fmla="*/ 2383796 w 4810419"/>
              <a:gd name="connsiteY87" fmla="*/ 5375825 h 5599127"/>
              <a:gd name="connsiteX88" fmla="*/ 2400828 w 4810419"/>
              <a:gd name="connsiteY88" fmla="*/ 5377212 h 5599127"/>
              <a:gd name="connsiteX89" fmla="*/ 2399798 w 4810419"/>
              <a:gd name="connsiteY89" fmla="*/ 5389866 h 5599127"/>
              <a:gd name="connsiteX90" fmla="*/ 2382765 w 4810419"/>
              <a:gd name="connsiteY90" fmla="*/ 5388479 h 5599127"/>
              <a:gd name="connsiteX91" fmla="*/ 2215266 w 4810419"/>
              <a:gd name="connsiteY91" fmla="*/ 5374842 h 5599127"/>
              <a:gd name="connsiteX92" fmla="*/ 2240823 w 4810419"/>
              <a:gd name="connsiteY92" fmla="*/ 5376923 h 5599127"/>
              <a:gd name="connsiteX93" fmla="*/ 2240137 w 4810419"/>
              <a:gd name="connsiteY93" fmla="*/ 5385351 h 5599127"/>
              <a:gd name="connsiteX94" fmla="*/ 2214579 w 4810419"/>
              <a:gd name="connsiteY94" fmla="*/ 5383271 h 5599127"/>
              <a:gd name="connsiteX95" fmla="*/ 2250362 w 4810419"/>
              <a:gd name="connsiteY95" fmla="*/ 5364961 h 5599127"/>
              <a:gd name="connsiteX96" fmla="*/ 2257856 w 4810419"/>
              <a:gd name="connsiteY96" fmla="*/ 5378309 h 5599127"/>
              <a:gd name="connsiteX97" fmla="*/ 2275920 w 4810419"/>
              <a:gd name="connsiteY97" fmla="*/ 5367042 h 5599127"/>
              <a:gd name="connsiteX98" fmla="*/ 2290106 w 4810419"/>
              <a:gd name="connsiteY98" fmla="*/ 5368197 h 5599127"/>
              <a:gd name="connsiteX99" fmla="*/ 2281683 w 4810419"/>
              <a:gd name="connsiteY99" fmla="*/ 5401450 h 5599127"/>
              <a:gd name="connsiteX100" fmla="*/ 2247617 w 4810419"/>
              <a:gd name="connsiteY100" fmla="*/ 5398677 h 5599127"/>
              <a:gd name="connsiteX101" fmla="*/ 2326231 w 4810419"/>
              <a:gd name="connsiteY101" fmla="*/ 5345684 h 5599127"/>
              <a:gd name="connsiteX102" fmla="*/ 2343264 w 4810419"/>
              <a:gd name="connsiteY102" fmla="*/ 5347071 h 5599127"/>
              <a:gd name="connsiteX103" fmla="*/ 2342234 w 4810419"/>
              <a:gd name="connsiteY103" fmla="*/ 5359725 h 5599127"/>
              <a:gd name="connsiteX104" fmla="*/ 2325200 w 4810419"/>
              <a:gd name="connsiteY104" fmla="*/ 5358338 h 5599127"/>
              <a:gd name="connsiteX105" fmla="*/ 3433155 w 4810419"/>
              <a:gd name="connsiteY105" fmla="*/ 5339428 h 5599127"/>
              <a:gd name="connsiteX106" fmla="*/ 3456595 w 4810419"/>
              <a:gd name="connsiteY106" fmla="*/ 5346784 h 5599127"/>
              <a:gd name="connsiteX107" fmla="*/ 3456343 w 4810419"/>
              <a:gd name="connsiteY107" fmla="*/ 5349884 h 5599127"/>
              <a:gd name="connsiteX108" fmla="*/ 3441117 w 4810419"/>
              <a:gd name="connsiteY108" fmla="*/ 5345078 h 5599127"/>
              <a:gd name="connsiteX109" fmla="*/ 3385624 w 4810419"/>
              <a:gd name="connsiteY109" fmla="*/ 5315951 h 5599127"/>
              <a:gd name="connsiteX110" fmla="*/ 3410138 w 4810419"/>
              <a:gd name="connsiteY110" fmla="*/ 5330672 h 5599127"/>
              <a:gd name="connsiteX111" fmla="*/ 3409689 w 4810419"/>
              <a:gd name="connsiteY111" fmla="*/ 5336167 h 5599127"/>
              <a:gd name="connsiteX112" fmla="*/ 3385178 w 4810419"/>
              <a:gd name="connsiteY112" fmla="*/ 5321433 h 5599127"/>
              <a:gd name="connsiteX113" fmla="*/ 2060408 w 4810419"/>
              <a:gd name="connsiteY113" fmla="*/ 5311326 h 5599127"/>
              <a:gd name="connsiteX114" fmla="*/ 2085965 w 4810419"/>
              <a:gd name="connsiteY114" fmla="*/ 5313406 h 5599127"/>
              <a:gd name="connsiteX115" fmla="*/ 2084936 w 4810419"/>
              <a:gd name="connsiteY115" fmla="*/ 5326039 h 5599127"/>
              <a:gd name="connsiteX116" fmla="*/ 2058349 w 4810419"/>
              <a:gd name="connsiteY116" fmla="*/ 5336612 h 5599127"/>
              <a:gd name="connsiteX117" fmla="*/ 3360317 w 4810419"/>
              <a:gd name="connsiteY117" fmla="*/ 5300753 h 5599127"/>
              <a:gd name="connsiteX118" fmla="*/ 3370519 w 4810419"/>
              <a:gd name="connsiteY118" fmla="*/ 5306879 h 5599127"/>
              <a:gd name="connsiteX119" fmla="*/ 3369173 w 4810419"/>
              <a:gd name="connsiteY119" fmla="*/ 5307414 h 5599127"/>
              <a:gd name="connsiteX120" fmla="*/ 3355869 w 4810419"/>
              <a:gd name="connsiteY120" fmla="*/ 5306331 h 5599127"/>
              <a:gd name="connsiteX121" fmla="*/ 2853606 w 4810419"/>
              <a:gd name="connsiteY121" fmla="*/ 5286806 h 5599127"/>
              <a:gd name="connsiteX122" fmla="*/ 2859660 w 4810419"/>
              <a:gd name="connsiteY122" fmla="*/ 5287299 h 5599127"/>
              <a:gd name="connsiteX123" fmla="*/ 2859329 w 4810419"/>
              <a:gd name="connsiteY123" fmla="*/ 5291358 h 5599127"/>
              <a:gd name="connsiteX124" fmla="*/ 2853275 w 4810419"/>
              <a:gd name="connsiteY124" fmla="*/ 5290865 h 5599127"/>
              <a:gd name="connsiteX125" fmla="*/ 1954590 w 4810419"/>
              <a:gd name="connsiteY125" fmla="*/ 5277256 h 5599127"/>
              <a:gd name="connsiteX126" fmla="*/ 2005690 w 4810419"/>
              <a:gd name="connsiteY126" fmla="*/ 5281416 h 5599127"/>
              <a:gd name="connsiteX127" fmla="*/ 2003631 w 4810419"/>
              <a:gd name="connsiteY127" fmla="*/ 5306703 h 5599127"/>
              <a:gd name="connsiteX128" fmla="*/ 1969565 w 4810419"/>
              <a:gd name="connsiteY128" fmla="*/ 5303929 h 5599127"/>
              <a:gd name="connsiteX129" fmla="*/ 1954590 w 4810419"/>
              <a:gd name="connsiteY129" fmla="*/ 5277256 h 5599127"/>
              <a:gd name="connsiteX130" fmla="*/ 3446376 w 4810419"/>
              <a:gd name="connsiteY130" fmla="*/ 5269590 h 5599127"/>
              <a:gd name="connsiteX131" fmla="*/ 3460584 w 4810419"/>
              <a:gd name="connsiteY131" fmla="*/ 5270747 h 5599127"/>
              <a:gd name="connsiteX132" fmla="*/ 3462463 w 4810419"/>
              <a:gd name="connsiteY132" fmla="*/ 5274715 h 5599127"/>
              <a:gd name="connsiteX133" fmla="*/ 3462099 w 4810419"/>
              <a:gd name="connsiteY133" fmla="*/ 5279192 h 5599127"/>
              <a:gd name="connsiteX134" fmla="*/ 2024781 w 4810419"/>
              <a:gd name="connsiteY134" fmla="*/ 5257517 h 5599127"/>
              <a:gd name="connsiteX135" fmla="*/ 2063497 w 4810419"/>
              <a:gd name="connsiteY135" fmla="*/ 5273385 h 5599127"/>
              <a:gd name="connsiteX136" fmla="*/ 2062467 w 4810419"/>
              <a:gd name="connsiteY136" fmla="*/ 5286039 h 5599127"/>
              <a:gd name="connsiteX137" fmla="*/ 2046221 w 4810419"/>
              <a:gd name="connsiteY137" fmla="*/ 5310171 h 5599127"/>
              <a:gd name="connsiteX138" fmla="*/ 2012155 w 4810419"/>
              <a:gd name="connsiteY138" fmla="*/ 5307397 h 5599127"/>
              <a:gd name="connsiteX139" fmla="*/ 2013185 w 4810419"/>
              <a:gd name="connsiteY139" fmla="*/ 5294743 h 5599127"/>
              <a:gd name="connsiteX140" fmla="*/ 2030219 w 4810419"/>
              <a:gd name="connsiteY140" fmla="*/ 5296129 h 5599127"/>
              <a:gd name="connsiteX141" fmla="*/ 2031247 w 4810419"/>
              <a:gd name="connsiteY141" fmla="*/ 5283498 h 5599127"/>
              <a:gd name="connsiteX142" fmla="*/ 1999240 w 4810419"/>
              <a:gd name="connsiteY142" fmla="*/ 5255438 h 5599127"/>
              <a:gd name="connsiteX143" fmla="*/ 2016272 w 4810419"/>
              <a:gd name="connsiteY143" fmla="*/ 5256824 h 5599127"/>
              <a:gd name="connsiteX144" fmla="*/ 2015244 w 4810419"/>
              <a:gd name="connsiteY144" fmla="*/ 5269457 h 5599127"/>
              <a:gd name="connsiteX145" fmla="*/ 1998211 w 4810419"/>
              <a:gd name="connsiteY145" fmla="*/ 5268070 h 5599127"/>
              <a:gd name="connsiteX146" fmla="*/ 2770887 w 4810419"/>
              <a:gd name="connsiteY146" fmla="*/ 5249821 h 5599127"/>
              <a:gd name="connsiteX147" fmla="*/ 2792168 w 4810419"/>
              <a:gd name="connsiteY147" fmla="*/ 5256350 h 5599127"/>
              <a:gd name="connsiteX148" fmla="*/ 2822990 w 4810419"/>
              <a:gd name="connsiteY148" fmla="*/ 5274408 h 5599127"/>
              <a:gd name="connsiteX149" fmla="*/ 2770169 w 4810419"/>
              <a:gd name="connsiteY149" fmla="*/ 5258644 h 5599127"/>
              <a:gd name="connsiteX150" fmla="*/ 2065556 w 4810419"/>
              <a:gd name="connsiteY150" fmla="*/ 5248099 h 5599127"/>
              <a:gd name="connsiteX151" fmla="*/ 2099622 w 4810419"/>
              <a:gd name="connsiteY151" fmla="*/ 5250872 h 5599127"/>
              <a:gd name="connsiteX152" fmla="*/ 2141182 w 4810419"/>
              <a:gd name="connsiteY152" fmla="*/ 5266994 h 5599127"/>
              <a:gd name="connsiteX153" fmla="*/ 2150721 w 4810419"/>
              <a:gd name="connsiteY153" fmla="*/ 5255033 h 5599127"/>
              <a:gd name="connsiteX154" fmla="*/ 2246999 w 4810419"/>
              <a:gd name="connsiteY154" fmla="*/ 5301064 h 5599127"/>
              <a:gd name="connsiteX155" fmla="*/ 2244941 w 4810419"/>
              <a:gd name="connsiteY155" fmla="*/ 5326350 h 5599127"/>
              <a:gd name="connsiteX156" fmla="*/ 2186347 w 4810419"/>
              <a:gd name="connsiteY156" fmla="*/ 5308841 h 5599127"/>
              <a:gd name="connsiteX157" fmla="*/ 2183258 w 4810419"/>
              <a:gd name="connsiteY157" fmla="*/ 5346782 h 5599127"/>
              <a:gd name="connsiteX158" fmla="*/ 2201322 w 4810419"/>
              <a:gd name="connsiteY158" fmla="*/ 5335514 h 5599127"/>
              <a:gd name="connsiteX159" fmla="*/ 2218355 w 4810419"/>
              <a:gd name="connsiteY159" fmla="*/ 5336901 h 5599127"/>
              <a:gd name="connsiteX160" fmla="*/ 2166327 w 4810419"/>
              <a:gd name="connsiteY160" fmla="*/ 5379342 h 5599127"/>
              <a:gd name="connsiteX161" fmla="*/ 2151010 w 4810419"/>
              <a:gd name="connsiteY161" fmla="*/ 5356872 h 5599127"/>
              <a:gd name="connsiteX162" fmla="*/ 2160547 w 4810419"/>
              <a:gd name="connsiteY162" fmla="*/ 5344933 h 5599127"/>
              <a:gd name="connsiteX163" fmla="*/ 2161577 w 4810419"/>
              <a:gd name="connsiteY163" fmla="*/ 5332279 h 5599127"/>
              <a:gd name="connsiteX164" fmla="*/ 2065556 w 4810419"/>
              <a:gd name="connsiteY164" fmla="*/ 5248099 h 5599127"/>
              <a:gd name="connsiteX165" fmla="*/ 2731551 w 4810419"/>
              <a:gd name="connsiteY165" fmla="*/ 5241585 h 5599127"/>
              <a:gd name="connsiteX166" fmla="*/ 2733200 w 4810419"/>
              <a:gd name="connsiteY166" fmla="*/ 5242896 h 5599127"/>
              <a:gd name="connsiteX167" fmla="*/ 2731456 w 4810419"/>
              <a:gd name="connsiteY167" fmla="*/ 5242754 h 5599127"/>
              <a:gd name="connsiteX168" fmla="*/ 2294722 w 4810419"/>
              <a:gd name="connsiteY168" fmla="*/ 5241303 h 5599127"/>
              <a:gd name="connsiteX169" fmla="*/ 2300399 w 4810419"/>
              <a:gd name="connsiteY169" fmla="*/ 5241765 h 5599127"/>
              <a:gd name="connsiteX170" fmla="*/ 2298341 w 4810419"/>
              <a:gd name="connsiteY170" fmla="*/ 5267052 h 5599127"/>
              <a:gd name="connsiteX171" fmla="*/ 2275631 w 4810419"/>
              <a:gd name="connsiteY171" fmla="*/ 5265203 h 5599127"/>
              <a:gd name="connsiteX172" fmla="*/ 2294722 w 4810419"/>
              <a:gd name="connsiteY172" fmla="*/ 5241303 h 5599127"/>
              <a:gd name="connsiteX173" fmla="*/ 2026840 w 4810419"/>
              <a:gd name="connsiteY173" fmla="*/ 5232231 h 5599127"/>
              <a:gd name="connsiteX174" fmla="*/ 2043874 w 4810419"/>
              <a:gd name="connsiteY174" fmla="*/ 5233618 h 5599127"/>
              <a:gd name="connsiteX175" fmla="*/ 2042845 w 4810419"/>
              <a:gd name="connsiteY175" fmla="*/ 5246250 h 5599127"/>
              <a:gd name="connsiteX176" fmla="*/ 2025811 w 4810419"/>
              <a:gd name="connsiteY176" fmla="*/ 5244863 h 5599127"/>
              <a:gd name="connsiteX177" fmla="*/ 2815504 w 4810419"/>
              <a:gd name="connsiteY177" fmla="*/ 5228397 h 5599127"/>
              <a:gd name="connsiteX178" fmla="*/ 2829481 w 4810419"/>
              <a:gd name="connsiteY178" fmla="*/ 5236789 h 5599127"/>
              <a:gd name="connsiteX179" fmla="*/ 2829368 w 4810419"/>
              <a:gd name="connsiteY179" fmla="*/ 5238179 h 5599127"/>
              <a:gd name="connsiteX180" fmla="*/ 2812334 w 4810419"/>
              <a:gd name="connsiteY180" fmla="*/ 5236792 h 5599127"/>
              <a:gd name="connsiteX181" fmla="*/ 2809828 w 4810419"/>
              <a:gd name="connsiteY181" fmla="*/ 5235497 h 5599127"/>
              <a:gd name="connsiteX182" fmla="*/ 2236142 w 4810419"/>
              <a:gd name="connsiteY182" fmla="*/ 5223819 h 5599127"/>
              <a:gd name="connsiteX183" fmla="*/ 2253176 w 4810419"/>
              <a:gd name="connsiteY183" fmla="*/ 5225204 h 5599127"/>
              <a:gd name="connsiteX184" fmla="*/ 2252147 w 4810419"/>
              <a:gd name="connsiteY184" fmla="*/ 5237837 h 5599127"/>
              <a:gd name="connsiteX185" fmla="*/ 2235113 w 4810419"/>
              <a:gd name="connsiteY185" fmla="*/ 5236450 h 5599127"/>
              <a:gd name="connsiteX186" fmla="*/ 2699104 w 4810419"/>
              <a:gd name="connsiteY186" fmla="*/ 5218921 h 5599127"/>
              <a:gd name="connsiteX187" fmla="*/ 2718804 w 4810419"/>
              <a:gd name="connsiteY187" fmla="*/ 5220524 h 5599127"/>
              <a:gd name="connsiteX188" fmla="*/ 2722038 w 4810419"/>
              <a:gd name="connsiteY188" fmla="*/ 5229271 h 5599127"/>
              <a:gd name="connsiteX189" fmla="*/ 2698418 w 4810419"/>
              <a:gd name="connsiteY189" fmla="*/ 5227348 h 5599127"/>
              <a:gd name="connsiteX190" fmla="*/ 3478049 w 4810419"/>
              <a:gd name="connsiteY190" fmla="*/ 5218294 h 5599127"/>
              <a:gd name="connsiteX191" fmla="*/ 3479265 w 4810419"/>
              <a:gd name="connsiteY191" fmla="*/ 5218792 h 5599127"/>
              <a:gd name="connsiteX192" fmla="*/ 3478657 w 4810419"/>
              <a:gd name="connsiteY192" fmla="*/ 5226256 h 5599127"/>
              <a:gd name="connsiteX193" fmla="*/ 3475056 w 4810419"/>
              <a:gd name="connsiteY193" fmla="*/ 5225248 h 5599127"/>
              <a:gd name="connsiteX194" fmla="*/ 2763185 w 4810419"/>
              <a:gd name="connsiteY194" fmla="*/ 5211399 h 5599127"/>
              <a:gd name="connsiteX195" fmla="*/ 2773944 w 4810419"/>
              <a:gd name="connsiteY195" fmla="*/ 5212275 h 5599127"/>
              <a:gd name="connsiteX196" fmla="*/ 2772896 w 4810419"/>
              <a:gd name="connsiteY196" fmla="*/ 5216416 h 5599127"/>
              <a:gd name="connsiteX197" fmla="*/ 3363343 w 4810419"/>
              <a:gd name="connsiteY197" fmla="*/ 5203437 h 5599127"/>
              <a:gd name="connsiteX198" fmla="*/ 3376732 w 4810419"/>
              <a:gd name="connsiteY198" fmla="*/ 5204527 h 5599127"/>
              <a:gd name="connsiteX199" fmla="*/ 3375704 w 4810419"/>
              <a:gd name="connsiteY199" fmla="*/ 5217159 h 5599127"/>
              <a:gd name="connsiteX200" fmla="*/ 3362315 w 4810419"/>
              <a:gd name="connsiteY200" fmla="*/ 5216070 h 5599127"/>
              <a:gd name="connsiteX201" fmla="*/ 2246368 w 4810419"/>
              <a:gd name="connsiteY201" fmla="*/ 5203428 h 5599127"/>
              <a:gd name="connsiteX202" fmla="*/ 2263401 w 4810419"/>
              <a:gd name="connsiteY202" fmla="*/ 5204815 h 5599127"/>
              <a:gd name="connsiteX203" fmla="*/ 2262715 w 4810419"/>
              <a:gd name="connsiteY203" fmla="*/ 5213243 h 5599127"/>
              <a:gd name="connsiteX204" fmla="*/ 2245682 w 4810419"/>
              <a:gd name="connsiteY204" fmla="*/ 5211856 h 5599127"/>
              <a:gd name="connsiteX205" fmla="*/ 3445938 w 4810419"/>
              <a:gd name="connsiteY205" fmla="*/ 5200732 h 5599127"/>
              <a:gd name="connsiteX206" fmla="*/ 3459907 w 4810419"/>
              <a:gd name="connsiteY206" fmla="*/ 5210853 h 5599127"/>
              <a:gd name="connsiteX207" fmla="*/ 3461264 w 4810419"/>
              <a:gd name="connsiteY207" fmla="*/ 5211409 h 5599127"/>
              <a:gd name="connsiteX208" fmla="*/ 3442018 w 4810419"/>
              <a:gd name="connsiteY208" fmla="*/ 5209842 h 5599127"/>
              <a:gd name="connsiteX209" fmla="*/ 1952257 w 4810419"/>
              <a:gd name="connsiteY209" fmla="*/ 5200705 h 5599127"/>
              <a:gd name="connsiteX210" fmla="*/ 1977800 w 4810419"/>
              <a:gd name="connsiteY210" fmla="*/ 5202784 h 5599127"/>
              <a:gd name="connsiteX211" fmla="*/ 1992774 w 4810419"/>
              <a:gd name="connsiteY211" fmla="*/ 5229457 h 5599127"/>
              <a:gd name="connsiteX212" fmla="*/ 1991745 w 4810419"/>
              <a:gd name="connsiteY212" fmla="*/ 5242089 h 5599127"/>
              <a:gd name="connsiteX213" fmla="*/ 1972654 w 4810419"/>
              <a:gd name="connsiteY213" fmla="*/ 5265989 h 5599127"/>
              <a:gd name="connsiteX214" fmla="*/ 1956649 w 4810419"/>
              <a:gd name="connsiteY214" fmla="*/ 5251970 h 5599127"/>
              <a:gd name="connsiteX215" fmla="*/ 1939616 w 4810419"/>
              <a:gd name="connsiteY215" fmla="*/ 5250583 h 5599127"/>
              <a:gd name="connsiteX216" fmla="*/ 1937557 w 4810419"/>
              <a:gd name="connsiteY216" fmla="*/ 5275870 h 5599127"/>
              <a:gd name="connsiteX217" fmla="*/ 1923370 w 4810419"/>
              <a:gd name="connsiteY217" fmla="*/ 5274714 h 5599127"/>
              <a:gd name="connsiteX218" fmla="*/ 1909427 w 4810419"/>
              <a:gd name="connsiteY218" fmla="*/ 5235387 h 5599127"/>
              <a:gd name="connsiteX219" fmla="*/ 1900903 w 4810419"/>
              <a:gd name="connsiteY219" fmla="*/ 5234693 h 5599127"/>
              <a:gd name="connsiteX220" fmla="*/ 1898844 w 4810419"/>
              <a:gd name="connsiteY220" fmla="*/ 5259980 h 5599127"/>
              <a:gd name="connsiteX221" fmla="*/ 1881810 w 4810419"/>
              <a:gd name="connsiteY221" fmla="*/ 5258593 h 5599127"/>
              <a:gd name="connsiteX222" fmla="*/ 1891363 w 4810419"/>
              <a:gd name="connsiteY222" fmla="*/ 5246655 h 5599127"/>
              <a:gd name="connsiteX223" fmla="*/ 1884898 w 4810419"/>
              <a:gd name="connsiteY223" fmla="*/ 5220674 h 5599127"/>
              <a:gd name="connsiteX224" fmla="*/ 1934969 w 4810419"/>
              <a:gd name="connsiteY224" fmla="*/ 5237467 h 5599127"/>
              <a:gd name="connsiteX225" fmla="*/ 1952257 w 4810419"/>
              <a:gd name="connsiteY225" fmla="*/ 5200705 h 5599127"/>
              <a:gd name="connsiteX226" fmla="*/ 2155525 w 4810419"/>
              <a:gd name="connsiteY226" fmla="*/ 5196032 h 5599127"/>
              <a:gd name="connsiteX227" fmla="*/ 2172557 w 4810419"/>
              <a:gd name="connsiteY227" fmla="*/ 5197419 h 5599127"/>
              <a:gd name="connsiteX228" fmla="*/ 2170841 w 4810419"/>
              <a:gd name="connsiteY228" fmla="*/ 5218501 h 5599127"/>
              <a:gd name="connsiteX229" fmla="*/ 2153808 w 4810419"/>
              <a:gd name="connsiteY229" fmla="*/ 5217114 h 5599127"/>
              <a:gd name="connsiteX230" fmla="*/ 3430172 w 4810419"/>
              <a:gd name="connsiteY230" fmla="*/ 5189988 h 5599127"/>
              <a:gd name="connsiteX231" fmla="*/ 3432917 w 4810419"/>
              <a:gd name="connsiteY231" fmla="*/ 5191297 h 5599127"/>
              <a:gd name="connsiteX232" fmla="*/ 3434849 w 4810419"/>
              <a:gd name="connsiteY232" fmla="*/ 5192697 h 5599127"/>
              <a:gd name="connsiteX233" fmla="*/ 3433509 w 4810419"/>
              <a:gd name="connsiteY233" fmla="*/ 5209150 h 5599127"/>
              <a:gd name="connsiteX234" fmla="*/ 3430630 w 4810419"/>
              <a:gd name="connsiteY234" fmla="*/ 5207494 h 5599127"/>
              <a:gd name="connsiteX235" fmla="*/ 3429023 w 4810419"/>
              <a:gd name="connsiteY235" fmla="*/ 5204102 h 5599127"/>
              <a:gd name="connsiteX236" fmla="*/ 2810069 w 4810419"/>
              <a:gd name="connsiteY236" fmla="*/ 5189762 h 5599127"/>
              <a:gd name="connsiteX237" fmla="*/ 2827008 w 4810419"/>
              <a:gd name="connsiteY237" fmla="*/ 5191141 h 5599127"/>
              <a:gd name="connsiteX238" fmla="*/ 2827099 w 4810419"/>
              <a:gd name="connsiteY238" fmla="*/ 5191184 h 5599127"/>
              <a:gd name="connsiteX239" fmla="*/ 2826072 w 4810419"/>
              <a:gd name="connsiteY239" fmla="*/ 5203804 h 5599127"/>
              <a:gd name="connsiteX240" fmla="*/ 2814766 w 4810419"/>
              <a:gd name="connsiteY240" fmla="*/ 5202883 h 5599127"/>
              <a:gd name="connsiteX241" fmla="*/ 2809270 w 4810419"/>
              <a:gd name="connsiteY241" fmla="*/ 5199580 h 5599127"/>
              <a:gd name="connsiteX242" fmla="*/ 3413191 w 4810419"/>
              <a:gd name="connsiteY242" fmla="*/ 5187959 h 5599127"/>
              <a:gd name="connsiteX243" fmla="*/ 3421700 w 4810419"/>
              <a:gd name="connsiteY243" fmla="*/ 5188651 h 5599127"/>
              <a:gd name="connsiteX244" fmla="*/ 3429023 w 4810419"/>
              <a:gd name="connsiteY244" fmla="*/ 5204102 h 5599127"/>
              <a:gd name="connsiteX245" fmla="*/ 3428831 w 4810419"/>
              <a:gd name="connsiteY245" fmla="*/ 5206459 h 5599127"/>
              <a:gd name="connsiteX246" fmla="*/ 3412451 w 4810419"/>
              <a:gd name="connsiteY246" fmla="*/ 5197040 h 5599127"/>
              <a:gd name="connsiteX247" fmla="*/ 1753539 w 4810419"/>
              <a:gd name="connsiteY247" fmla="*/ 5184525 h 5599127"/>
              <a:gd name="connsiteX248" fmla="*/ 1752509 w 4810419"/>
              <a:gd name="connsiteY248" fmla="*/ 5197157 h 5599127"/>
              <a:gd name="connsiteX249" fmla="*/ 1769543 w 4810419"/>
              <a:gd name="connsiteY249" fmla="*/ 5198544 h 5599127"/>
              <a:gd name="connsiteX250" fmla="*/ 1770571 w 4810419"/>
              <a:gd name="connsiteY250" fmla="*/ 5185912 h 5599127"/>
              <a:gd name="connsiteX251" fmla="*/ 3358586 w 4810419"/>
              <a:gd name="connsiteY251" fmla="*/ 5158060 h 5599127"/>
              <a:gd name="connsiteX252" fmla="*/ 3364175 w 4810419"/>
              <a:gd name="connsiteY252" fmla="*/ 5158515 h 5599127"/>
              <a:gd name="connsiteX253" fmla="*/ 3405407 w 4810419"/>
              <a:gd name="connsiteY253" fmla="*/ 5178178 h 5599127"/>
              <a:gd name="connsiteX254" fmla="*/ 3404667 w 4810419"/>
              <a:gd name="connsiteY254" fmla="*/ 5187265 h 5599127"/>
              <a:gd name="connsiteX255" fmla="*/ 3393938 w 4810419"/>
              <a:gd name="connsiteY255" fmla="*/ 5186391 h 5599127"/>
              <a:gd name="connsiteX256" fmla="*/ 3375496 w 4810419"/>
              <a:gd name="connsiteY256" fmla="*/ 5175786 h 5599127"/>
              <a:gd name="connsiteX257" fmla="*/ 2150103 w 4810419"/>
              <a:gd name="connsiteY257" fmla="*/ 5157421 h 5599127"/>
              <a:gd name="connsiteX258" fmla="*/ 2167136 w 4810419"/>
              <a:gd name="connsiteY258" fmla="*/ 5158808 h 5599127"/>
              <a:gd name="connsiteX259" fmla="*/ 2166107 w 4810419"/>
              <a:gd name="connsiteY259" fmla="*/ 5171440 h 5599127"/>
              <a:gd name="connsiteX260" fmla="*/ 2149075 w 4810419"/>
              <a:gd name="connsiteY260" fmla="*/ 5170053 h 5599127"/>
              <a:gd name="connsiteX261" fmla="*/ 2544246 w 4810419"/>
              <a:gd name="connsiteY261" fmla="*/ 5155404 h 5599127"/>
              <a:gd name="connsiteX262" fmla="*/ 2569803 w 4810419"/>
              <a:gd name="connsiteY262" fmla="*/ 5157485 h 5599127"/>
              <a:gd name="connsiteX263" fmla="*/ 2568775 w 4810419"/>
              <a:gd name="connsiteY263" fmla="*/ 5170116 h 5599127"/>
              <a:gd name="connsiteX264" fmla="*/ 2557338 w 4810419"/>
              <a:gd name="connsiteY264" fmla="*/ 5174665 h 5599127"/>
              <a:gd name="connsiteX265" fmla="*/ 2558110 w 4810419"/>
              <a:gd name="connsiteY265" fmla="*/ 5165185 h 5599127"/>
              <a:gd name="connsiteX266" fmla="*/ 2543947 w 4810419"/>
              <a:gd name="connsiteY266" fmla="*/ 5159073 h 5599127"/>
              <a:gd name="connsiteX267" fmla="*/ 2496158 w 4810419"/>
              <a:gd name="connsiteY267" fmla="*/ 5149437 h 5599127"/>
              <a:gd name="connsiteX268" fmla="*/ 2498483 w 4810419"/>
              <a:gd name="connsiteY268" fmla="*/ 5151679 h 5599127"/>
              <a:gd name="connsiteX269" fmla="*/ 2495992 w 4810419"/>
              <a:gd name="connsiteY269" fmla="*/ 5151475 h 5599127"/>
              <a:gd name="connsiteX270" fmla="*/ 2485330 w 4810419"/>
              <a:gd name="connsiteY270" fmla="*/ 5146522 h 5599127"/>
              <a:gd name="connsiteX271" fmla="*/ 2487799 w 4810419"/>
              <a:gd name="connsiteY271" fmla="*/ 5146723 h 5599127"/>
              <a:gd name="connsiteX272" fmla="*/ 2487469 w 4810419"/>
              <a:gd name="connsiteY272" fmla="*/ 5150781 h 5599127"/>
              <a:gd name="connsiteX273" fmla="*/ 2478848 w 4810419"/>
              <a:gd name="connsiteY273" fmla="*/ 5150080 h 5599127"/>
              <a:gd name="connsiteX274" fmla="*/ 3333885 w 4810419"/>
              <a:gd name="connsiteY274" fmla="*/ 5144070 h 5599127"/>
              <a:gd name="connsiteX275" fmla="*/ 3338599 w 4810419"/>
              <a:gd name="connsiteY275" fmla="*/ 5146318 h 5599127"/>
              <a:gd name="connsiteX276" fmla="*/ 3337781 w 4810419"/>
              <a:gd name="connsiteY276" fmla="*/ 5156365 h 5599127"/>
              <a:gd name="connsiteX277" fmla="*/ 3332916 w 4810419"/>
              <a:gd name="connsiteY277" fmla="*/ 5155969 h 5599127"/>
              <a:gd name="connsiteX278" fmla="*/ 3313848 w 4810419"/>
              <a:gd name="connsiteY278" fmla="*/ 5134515 h 5599127"/>
              <a:gd name="connsiteX279" fmla="*/ 3325639 w 4810419"/>
              <a:gd name="connsiteY279" fmla="*/ 5140138 h 5599127"/>
              <a:gd name="connsiteX280" fmla="*/ 3325435 w 4810419"/>
              <a:gd name="connsiteY280" fmla="*/ 5142645 h 5599127"/>
              <a:gd name="connsiteX281" fmla="*/ 3316911 w 4810419"/>
              <a:gd name="connsiteY281" fmla="*/ 5141951 h 5599127"/>
              <a:gd name="connsiteX282" fmla="*/ 3313365 w 4810419"/>
              <a:gd name="connsiteY282" fmla="*/ 5140451 h 5599127"/>
              <a:gd name="connsiteX283" fmla="*/ 3130711 w 4810419"/>
              <a:gd name="connsiteY283" fmla="*/ 5134359 h 5599127"/>
              <a:gd name="connsiteX284" fmla="*/ 3142406 w 4810419"/>
              <a:gd name="connsiteY284" fmla="*/ 5143791 h 5599127"/>
              <a:gd name="connsiteX285" fmla="*/ 3137481 w 4810419"/>
              <a:gd name="connsiteY285" fmla="*/ 5159595 h 5599127"/>
              <a:gd name="connsiteX286" fmla="*/ 3184721 w 4810419"/>
              <a:gd name="connsiteY286" fmla="*/ 5176156 h 5599127"/>
              <a:gd name="connsiteX287" fmla="*/ 3177435 w 4810419"/>
              <a:gd name="connsiteY287" fmla="*/ 5199523 h 5599127"/>
              <a:gd name="connsiteX288" fmla="*/ 3170851 w 4810419"/>
              <a:gd name="connsiteY288" fmla="*/ 5180967 h 5599127"/>
              <a:gd name="connsiteX289" fmla="*/ 3144281 w 4810419"/>
              <a:gd name="connsiteY289" fmla="*/ 5191519 h 5599127"/>
              <a:gd name="connsiteX290" fmla="*/ 3118472 w 4810419"/>
              <a:gd name="connsiteY290" fmla="*/ 5182469 h 5599127"/>
              <a:gd name="connsiteX291" fmla="*/ 3120448 w 4810419"/>
              <a:gd name="connsiteY291" fmla="*/ 5158208 h 5599127"/>
              <a:gd name="connsiteX292" fmla="*/ 3012755 w 4810419"/>
              <a:gd name="connsiteY292" fmla="*/ 5123986 h 5599127"/>
              <a:gd name="connsiteX293" fmla="*/ 3045866 w 4810419"/>
              <a:gd name="connsiteY293" fmla="*/ 5126682 h 5599127"/>
              <a:gd name="connsiteX294" fmla="*/ 3044507 w 4810419"/>
              <a:gd name="connsiteY294" fmla="*/ 5143376 h 5599127"/>
              <a:gd name="connsiteX295" fmla="*/ 2460699 w 4810419"/>
              <a:gd name="connsiteY295" fmla="*/ 5123147 h 5599127"/>
              <a:gd name="connsiteX296" fmla="*/ 2489527 w 4810419"/>
              <a:gd name="connsiteY296" fmla="*/ 5125495 h 5599127"/>
              <a:gd name="connsiteX297" fmla="*/ 2488733 w 4810419"/>
              <a:gd name="connsiteY297" fmla="*/ 5135246 h 5599127"/>
              <a:gd name="connsiteX298" fmla="*/ 3289287 w 4810419"/>
              <a:gd name="connsiteY298" fmla="*/ 5122044 h 5599127"/>
              <a:gd name="connsiteX299" fmla="*/ 3299716 w 4810419"/>
              <a:gd name="connsiteY299" fmla="*/ 5127776 h 5599127"/>
              <a:gd name="connsiteX300" fmla="*/ 3305588 w 4810419"/>
              <a:gd name="connsiteY300" fmla="*/ 5130576 h 5599127"/>
              <a:gd name="connsiteX301" fmla="*/ 3305070 w 4810419"/>
              <a:gd name="connsiteY301" fmla="*/ 5136945 h 5599127"/>
              <a:gd name="connsiteX302" fmla="*/ 3298267 w 4810419"/>
              <a:gd name="connsiteY302" fmla="*/ 5134069 h 5599127"/>
              <a:gd name="connsiteX303" fmla="*/ 3289807 w 4810419"/>
              <a:gd name="connsiteY303" fmla="*/ 5129758 h 5599127"/>
              <a:gd name="connsiteX304" fmla="*/ 1841691 w 4810419"/>
              <a:gd name="connsiteY304" fmla="*/ 5119573 h 5599127"/>
              <a:gd name="connsiteX305" fmla="*/ 1867248 w 4810419"/>
              <a:gd name="connsiteY305" fmla="*/ 5121653 h 5599127"/>
              <a:gd name="connsiteX306" fmla="*/ 1866218 w 4810419"/>
              <a:gd name="connsiteY306" fmla="*/ 5134307 h 5599127"/>
              <a:gd name="connsiteX307" fmla="*/ 1840661 w 4810419"/>
              <a:gd name="connsiteY307" fmla="*/ 5132227 h 5599127"/>
              <a:gd name="connsiteX308" fmla="*/ 3078955 w 4810419"/>
              <a:gd name="connsiteY308" fmla="*/ 5116145 h 5599127"/>
              <a:gd name="connsiteX309" fmla="*/ 3090753 w 4810419"/>
              <a:gd name="connsiteY309" fmla="*/ 5122647 h 5599127"/>
              <a:gd name="connsiteX310" fmla="*/ 3095936 w 4810419"/>
              <a:gd name="connsiteY310" fmla="*/ 5143474 h 5599127"/>
              <a:gd name="connsiteX311" fmla="*/ 3095236 w 4810419"/>
              <a:gd name="connsiteY311" fmla="*/ 5152077 h 5599127"/>
              <a:gd name="connsiteX312" fmla="*/ 3089443 w 4810419"/>
              <a:gd name="connsiteY312" fmla="*/ 5155683 h 5599127"/>
              <a:gd name="connsiteX313" fmla="*/ 3069349 w 4810419"/>
              <a:gd name="connsiteY313" fmla="*/ 5154047 h 5599127"/>
              <a:gd name="connsiteX314" fmla="*/ 3119222 w 4810419"/>
              <a:gd name="connsiteY314" fmla="*/ 5113118 h 5599127"/>
              <a:gd name="connsiteX315" fmla="*/ 3129033 w 4810419"/>
              <a:gd name="connsiteY315" fmla="*/ 5133006 h 5599127"/>
              <a:gd name="connsiteX316" fmla="*/ 3129649 w 4810419"/>
              <a:gd name="connsiteY316" fmla="*/ 5133503 h 5599127"/>
              <a:gd name="connsiteX317" fmla="*/ 3122506 w 4810419"/>
              <a:gd name="connsiteY317" fmla="*/ 5132922 h 5599127"/>
              <a:gd name="connsiteX318" fmla="*/ 3114539 w 4810419"/>
              <a:gd name="connsiteY318" fmla="*/ 5114981 h 5599127"/>
              <a:gd name="connsiteX319" fmla="*/ 2508620 w 4810419"/>
              <a:gd name="connsiteY319" fmla="*/ 5101596 h 5599127"/>
              <a:gd name="connsiteX320" fmla="*/ 2547335 w 4810419"/>
              <a:gd name="connsiteY320" fmla="*/ 5117464 h 5599127"/>
              <a:gd name="connsiteX321" fmla="*/ 2546305 w 4810419"/>
              <a:gd name="connsiteY321" fmla="*/ 5130117 h 5599127"/>
              <a:gd name="connsiteX322" fmla="*/ 2535148 w 4810419"/>
              <a:gd name="connsiteY322" fmla="*/ 5135573 h 5599127"/>
              <a:gd name="connsiteX323" fmla="*/ 2530344 w 4810419"/>
              <a:gd name="connsiteY323" fmla="*/ 5153203 h 5599127"/>
              <a:gd name="connsiteX324" fmla="*/ 2497022 w 4810419"/>
              <a:gd name="connsiteY324" fmla="*/ 5138823 h 5599127"/>
              <a:gd name="connsiteX325" fmla="*/ 2497023 w 4810419"/>
              <a:gd name="connsiteY325" fmla="*/ 5138821 h 5599127"/>
              <a:gd name="connsiteX326" fmla="*/ 2514056 w 4810419"/>
              <a:gd name="connsiteY326" fmla="*/ 5140207 h 5599127"/>
              <a:gd name="connsiteX327" fmla="*/ 2515085 w 4810419"/>
              <a:gd name="connsiteY327" fmla="*/ 5127576 h 5599127"/>
              <a:gd name="connsiteX328" fmla="*/ 2483077 w 4810419"/>
              <a:gd name="connsiteY328" fmla="*/ 5099516 h 5599127"/>
              <a:gd name="connsiteX329" fmla="*/ 2500110 w 4810419"/>
              <a:gd name="connsiteY329" fmla="*/ 5100903 h 5599127"/>
              <a:gd name="connsiteX330" fmla="*/ 2499081 w 4810419"/>
              <a:gd name="connsiteY330" fmla="*/ 5113534 h 5599127"/>
              <a:gd name="connsiteX331" fmla="*/ 2482049 w 4810419"/>
              <a:gd name="connsiteY331" fmla="*/ 5112148 h 5599127"/>
              <a:gd name="connsiteX332" fmla="*/ 2549394 w 4810419"/>
              <a:gd name="connsiteY332" fmla="*/ 5092176 h 5599127"/>
              <a:gd name="connsiteX333" fmla="*/ 2560533 w 4810419"/>
              <a:gd name="connsiteY333" fmla="*/ 5093084 h 5599127"/>
              <a:gd name="connsiteX334" fmla="*/ 2588814 w 4810419"/>
              <a:gd name="connsiteY334" fmla="*/ 5104039 h 5599127"/>
              <a:gd name="connsiteX335" fmla="*/ 2591945 w 4810419"/>
              <a:gd name="connsiteY335" fmla="*/ 5098242 h 5599127"/>
              <a:gd name="connsiteX336" fmla="*/ 2625020 w 4810419"/>
              <a:gd name="connsiteY336" fmla="*/ 5111073 h 5599127"/>
              <a:gd name="connsiteX337" fmla="*/ 2634559 w 4810419"/>
              <a:gd name="connsiteY337" fmla="*/ 5099111 h 5599127"/>
              <a:gd name="connsiteX338" fmla="*/ 2730837 w 4810419"/>
              <a:gd name="connsiteY338" fmla="*/ 5145141 h 5599127"/>
              <a:gd name="connsiteX339" fmla="*/ 2730062 w 4810419"/>
              <a:gd name="connsiteY339" fmla="*/ 5154654 h 5599127"/>
              <a:gd name="connsiteX340" fmla="*/ 2727668 w 4810419"/>
              <a:gd name="connsiteY340" fmla="*/ 5153537 h 5599127"/>
              <a:gd name="connsiteX341" fmla="*/ 2719143 w 4810419"/>
              <a:gd name="connsiteY341" fmla="*/ 5152843 h 5599127"/>
              <a:gd name="connsiteX342" fmla="*/ 2717976 w 4810419"/>
              <a:gd name="connsiteY342" fmla="*/ 5167199 h 5599127"/>
              <a:gd name="connsiteX343" fmla="*/ 2670186 w 4810419"/>
              <a:gd name="connsiteY343" fmla="*/ 5152919 h 5599127"/>
              <a:gd name="connsiteX344" fmla="*/ 2667097 w 4810419"/>
              <a:gd name="connsiteY344" fmla="*/ 5190860 h 5599127"/>
              <a:gd name="connsiteX345" fmla="*/ 2685160 w 4810419"/>
              <a:gd name="connsiteY345" fmla="*/ 5179592 h 5599127"/>
              <a:gd name="connsiteX346" fmla="*/ 2702193 w 4810419"/>
              <a:gd name="connsiteY346" fmla="*/ 5180979 h 5599127"/>
              <a:gd name="connsiteX347" fmla="*/ 2687815 w 4810419"/>
              <a:gd name="connsiteY347" fmla="*/ 5208450 h 5599127"/>
              <a:gd name="connsiteX348" fmla="*/ 2671222 w 4810419"/>
              <a:gd name="connsiteY348" fmla="*/ 5215047 h 5599127"/>
              <a:gd name="connsiteX349" fmla="*/ 2671422 w 4810419"/>
              <a:gd name="connsiteY349" fmla="*/ 5212581 h 5599127"/>
              <a:gd name="connsiteX350" fmla="*/ 2636870 w 4810419"/>
              <a:gd name="connsiteY350" fmla="*/ 5198420 h 5599127"/>
              <a:gd name="connsiteX351" fmla="*/ 2644386 w 4810419"/>
              <a:gd name="connsiteY351" fmla="*/ 5189012 h 5599127"/>
              <a:gd name="connsiteX352" fmla="*/ 2645416 w 4810419"/>
              <a:gd name="connsiteY352" fmla="*/ 5176356 h 5599127"/>
              <a:gd name="connsiteX353" fmla="*/ 2549394 w 4810419"/>
              <a:gd name="connsiteY353" fmla="*/ 5092176 h 5599127"/>
              <a:gd name="connsiteX354" fmla="*/ 2778560 w 4810419"/>
              <a:gd name="connsiteY354" fmla="*/ 5085382 h 5599127"/>
              <a:gd name="connsiteX355" fmla="*/ 2784238 w 4810419"/>
              <a:gd name="connsiteY355" fmla="*/ 5085844 h 5599127"/>
              <a:gd name="connsiteX356" fmla="*/ 2782179 w 4810419"/>
              <a:gd name="connsiteY356" fmla="*/ 5111130 h 5599127"/>
              <a:gd name="connsiteX357" fmla="*/ 2759468 w 4810419"/>
              <a:gd name="connsiteY357" fmla="*/ 5109281 h 5599127"/>
              <a:gd name="connsiteX358" fmla="*/ 2778560 w 4810419"/>
              <a:gd name="connsiteY358" fmla="*/ 5085382 h 5599127"/>
              <a:gd name="connsiteX359" fmla="*/ 2096656 w 4810419"/>
              <a:gd name="connsiteY359" fmla="*/ 5076707 h 5599127"/>
              <a:gd name="connsiteX360" fmla="*/ 2094597 w 4810419"/>
              <a:gd name="connsiteY360" fmla="*/ 5101994 h 5599127"/>
              <a:gd name="connsiteX361" fmla="*/ 2103121 w 4810419"/>
              <a:gd name="connsiteY361" fmla="*/ 5102688 h 5599127"/>
              <a:gd name="connsiteX362" fmla="*/ 2105180 w 4810419"/>
              <a:gd name="connsiteY362" fmla="*/ 5077401 h 5599127"/>
              <a:gd name="connsiteX363" fmla="*/ 2510678 w 4810419"/>
              <a:gd name="connsiteY363" fmla="*/ 5076310 h 5599127"/>
              <a:gd name="connsiteX364" fmla="*/ 2525241 w 4810419"/>
              <a:gd name="connsiteY364" fmla="*/ 5077495 h 5599127"/>
              <a:gd name="connsiteX365" fmla="*/ 2524541 w 4810419"/>
              <a:gd name="connsiteY365" fmla="*/ 5086091 h 5599127"/>
              <a:gd name="connsiteX366" fmla="*/ 2527011 w 4810419"/>
              <a:gd name="connsiteY366" fmla="*/ 5086292 h 5599127"/>
              <a:gd name="connsiteX367" fmla="*/ 2526683 w 4810419"/>
              <a:gd name="connsiteY367" fmla="*/ 5090328 h 5599127"/>
              <a:gd name="connsiteX368" fmla="*/ 2509650 w 4810419"/>
              <a:gd name="connsiteY368" fmla="*/ 5088941 h 5599127"/>
              <a:gd name="connsiteX369" fmla="*/ 1697158 w 4810419"/>
              <a:gd name="connsiteY369" fmla="*/ 5069635 h 5599127"/>
              <a:gd name="connsiteX370" fmla="*/ 1653554 w 4810419"/>
              <a:gd name="connsiteY370" fmla="*/ 5078801 h 5599127"/>
              <a:gd name="connsiteX371" fmla="*/ 1651496 w 4810419"/>
              <a:gd name="connsiteY371" fmla="*/ 5104087 h 5599127"/>
              <a:gd name="connsiteX372" fmla="*/ 1676008 w 4810419"/>
              <a:gd name="connsiteY372" fmla="*/ 5118821 h 5599127"/>
              <a:gd name="connsiteX373" fmla="*/ 1702595 w 4810419"/>
              <a:gd name="connsiteY373" fmla="*/ 5108248 h 5599127"/>
              <a:gd name="connsiteX374" fmla="*/ 1703623 w 4810419"/>
              <a:gd name="connsiteY374" fmla="*/ 5095615 h 5599127"/>
              <a:gd name="connsiteX375" fmla="*/ 2719980 w 4810419"/>
              <a:gd name="connsiteY375" fmla="*/ 5067897 h 5599127"/>
              <a:gd name="connsiteX376" fmla="*/ 2737013 w 4810419"/>
              <a:gd name="connsiteY376" fmla="*/ 5069283 h 5599127"/>
              <a:gd name="connsiteX377" fmla="*/ 2735985 w 4810419"/>
              <a:gd name="connsiteY377" fmla="*/ 5081915 h 5599127"/>
              <a:gd name="connsiteX378" fmla="*/ 2718952 w 4810419"/>
              <a:gd name="connsiteY378" fmla="*/ 5080529 h 5599127"/>
              <a:gd name="connsiteX379" fmla="*/ 2215114 w 4810419"/>
              <a:gd name="connsiteY379" fmla="*/ 5060898 h 5599127"/>
              <a:gd name="connsiteX380" fmla="*/ 2259309 w 4810419"/>
              <a:gd name="connsiteY380" fmla="*/ 5070860 h 5599127"/>
              <a:gd name="connsiteX381" fmla="*/ 2315498 w 4810419"/>
              <a:gd name="connsiteY381" fmla="*/ 5090729 h 5599127"/>
              <a:gd name="connsiteX382" fmla="*/ 2308484 w 4810419"/>
              <a:gd name="connsiteY382" fmla="*/ 5094041 h 5599127"/>
              <a:gd name="connsiteX383" fmla="*/ 2291838 w 4810419"/>
              <a:gd name="connsiteY383" fmla="*/ 5096661 h 5599127"/>
              <a:gd name="connsiteX384" fmla="*/ 2291464 w 4810419"/>
              <a:gd name="connsiteY384" fmla="*/ 5101258 h 5599127"/>
              <a:gd name="connsiteX385" fmla="*/ 2230089 w 4810419"/>
              <a:gd name="connsiteY385" fmla="*/ 5087571 h 5599127"/>
              <a:gd name="connsiteX386" fmla="*/ 2221565 w 4810419"/>
              <a:gd name="connsiteY386" fmla="*/ 5086877 h 5599127"/>
              <a:gd name="connsiteX387" fmla="*/ 1872394 w 4810419"/>
              <a:gd name="connsiteY387" fmla="*/ 5058448 h 5599127"/>
              <a:gd name="connsiteX388" fmla="*/ 1889427 w 4810419"/>
              <a:gd name="connsiteY388" fmla="*/ 5059835 h 5599127"/>
              <a:gd name="connsiteX389" fmla="*/ 1879875 w 4810419"/>
              <a:gd name="connsiteY389" fmla="*/ 5071774 h 5599127"/>
              <a:gd name="connsiteX390" fmla="*/ 1886340 w 4810419"/>
              <a:gd name="connsiteY390" fmla="*/ 5097754 h 5599127"/>
              <a:gd name="connsiteX391" fmla="*/ 1885310 w 4810419"/>
              <a:gd name="connsiteY391" fmla="*/ 5110408 h 5599127"/>
              <a:gd name="connsiteX392" fmla="*/ 1859753 w 4810419"/>
              <a:gd name="connsiteY392" fmla="*/ 5108327 h 5599127"/>
              <a:gd name="connsiteX393" fmla="*/ 2911902 w 4810419"/>
              <a:gd name="connsiteY393" fmla="*/ 5052128 h 5599127"/>
              <a:gd name="connsiteX394" fmla="*/ 2909843 w 4810419"/>
              <a:gd name="connsiteY394" fmla="*/ 5077414 h 5599127"/>
              <a:gd name="connsiteX395" fmla="*/ 2926876 w 4810419"/>
              <a:gd name="connsiteY395" fmla="*/ 5078801 h 5599127"/>
              <a:gd name="connsiteX396" fmla="*/ 2911902 w 4810419"/>
              <a:gd name="connsiteY396" fmla="*/ 5052128 h 5599127"/>
              <a:gd name="connsiteX397" fmla="*/ 2730206 w 4810419"/>
              <a:gd name="connsiteY397" fmla="*/ 5047506 h 5599127"/>
              <a:gd name="connsiteX398" fmla="*/ 2747239 w 4810419"/>
              <a:gd name="connsiteY398" fmla="*/ 5048893 h 5599127"/>
              <a:gd name="connsiteX399" fmla="*/ 2746553 w 4810419"/>
              <a:gd name="connsiteY399" fmla="*/ 5057322 h 5599127"/>
              <a:gd name="connsiteX400" fmla="*/ 2729520 w 4810419"/>
              <a:gd name="connsiteY400" fmla="*/ 5055935 h 5599127"/>
              <a:gd name="connsiteX401" fmla="*/ 2436096 w 4810419"/>
              <a:gd name="connsiteY401" fmla="*/ 5044783 h 5599127"/>
              <a:gd name="connsiteX402" fmla="*/ 2461637 w 4810419"/>
              <a:gd name="connsiteY402" fmla="*/ 5046863 h 5599127"/>
              <a:gd name="connsiteX403" fmla="*/ 2476612 w 4810419"/>
              <a:gd name="connsiteY403" fmla="*/ 5073536 h 5599127"/>
              <a:gd name="connsiteX404" fmla="*/ 2475584 w 4810419"/>
              <a:gd name="connsiteY404" fmla="*/ 5086168 h 5599127"/>
              <a:gd name="connsiteX405" fmla="*/ 2456491 w 4810419"/>
              <a:gd name="connsiteY405" fmla="*/ 5110068 h 5599127"/>
              <a:gd name="connsiteX406" fmla="*/ 2440487 w 4810419"/>
              <a:gd name="connsiteY406" fmla="*/ 5096049 h 5599127"/>
              <a:gd name="connsiteX407" fmla="*/ 2423454 w 4810419"/>
              <a:gd name="connsiteY407" fmla="*/ 5094662 h 5599127"/>
              <a:gd name="connsiteX408" fmla="*/ 2422699 w 4810419"/>
              <a:gd name="connsiteY408" fmla="*/ 5103924 h 5599127"/>
              <a:gd name="connsiteX409" fmla="*/ 2405584 w 4810419"/>
              <a:gd name="connsiteY409" fmla="*/ 5094705 h 5599127"/>
              <a:gd name="connsiteX410" fmla="*/ 2405266 w 4810419"/>
              <a:gd name="connsiteY410" fmla="*/ 5089993 h 5599127"/>
              <a:gd name="connsiteX411" fmla="*/ 2393264 w 4810419"/>
              <a:gd name="connsiteY411" fmla="*/ 5079466 h 5599127"/>
              <a:gd name="connsiteX412" fmla="*/ 2384740 w 4810419"/>
              <a:gd name="connsiteY412" fmla="*/ 5078772 h 5599127"/>
              <a:gd name="connsiteX413" fmla="*/ 2384373 w 4810419"/>
              <a:gd name="connsiteY413" fmla="*/ 5083279 h 5599127"/>
              <a:gd name="connsiteX414" fmla="*/ 2371639 w 4810419"/>
              <a:gd name="connsiteY414" fmla="*/ 5076419 h 5599127"/>
              <a:gd name="connsiteX415" fmla="*/ 2368736 w 4810419"/>
              <a:gd name="connsiteY415" fmla="*/ 5064753 h 5599127"/>
              <a:gd name="connsiteX416" fmla="*/ 2418807 w 4810419"/>
              <a:gd name="connsiteY416" fmla="*/ 5081545 h 5599127"/>
              <a:gd name="connsiteX417" fmla="*/ 2436096 w 4810419"/>
              <a:gd name="connsiteY417" fmla="*/ 5044783 h 5599127"/>
              <a:gd name="connsiteX418" fmla="*/ 2639362 w 4810419"/>
              <a:gd name="connsiteY418" fmla="*/ 5040110 h 5599127"/>
              <a:gd name="connsiteX419" fmla="*/ 2656396 w 4810419"/>
              <a:gd name="connsiteY419" fmla="*/ 5041497 h 5599127"/>
              <a:gd name="connsiteX420" fmla="*/ 2654680 w 4810419"/>
              <a:gd name="connsiteY420" fmla="*/ 5062580 h 5599127"/>
              <a:gd name="connsiteX421" fmla="*/ 2637646 w 4810419"/>
              <a:gd name="connsiteY421" fmla="*/ 5061193 h 5599127"/>
              <a:gd name="connsiteX422" fmla="*/ 3108021 w 4810419"/>
              <a:gd name="connsiteY422" fmla="*/ 5040097 h 5599127"/>
              <a:gd name="connsiteX423" fmla="*/ 3106993 w 4810419"/>
              <a:gd name="connsiteY423" fmla="*/ 5052729 h 5599127"/>
              <a:gd name="connsiteX424" fmla="*/ 3113458 w 4810419"/>
              <a:gd name="connsiteY424" fmla="*/ 5078709 h 5599127"/>
              <a:gd name="connsiteX425" fmla="*/ 3154231 w 4810419"/>
              <a:gd name="connsiteY425" fmla="*/ 5069313 h 5599127"/>
              <a:gd name="connsiteX426" fmla="*/ 3155261 w 4810419"/>
              <a:gd name="connsiteY426" fmla="*/ 5056659 h 5599127"/>
              <a:gd name="connsiteX427" fmla="*/ 3116545 w 4810419"/>
              <a:gd name="connsiteY427" fmla="*/ 5040791 h 5599127"/>
              <a:gd name="connsiteX428" fmla="*/ 1702306 w 4810419"/>
              <a:gd name="connsiteY428" fmla="*/ 5006408 h 5599127"/>
              <a:gd name="connsiteX429" fmla="*/ 1700247 w 4810419"/>
              <a:gd name="connsiteY429" fmla="*/ 5031695 h 5599127"/>
              <a:gd name="connsiteX430" fmla="*/ 1717281 w 4810419"/>
              <a:gd name="connsiteY430" fmla="*/ 5033082 h 5599127"/>
              <a:gd name="connsiteX431" fmla="*/ 1702306 w 4810419"/>
              <a:gd name="connsiteY431" fmla="*/ 5006408 h 5599127"/>
              <a:gd name="connsiteX432" fmla="*/ 2633941 w 4810419"/>
              <a:gd name="connsiteY432" fmla="*/ 5001499 h 5599127"/>
              <a:gd name="connsiteX433" fmla="*/ 2650974 w 4810419"/>
              <a:gd name="connsiteY433" fmla="*/ 5002885 h 5599127"/>
              <a:gd name="connsiteX434" fmla="*/ 2649946 w 4810419"/>
              <a:gd name="connsiteY434" fmla="*/ 5015518 h 5599127"/>
              <a:gd name="connsiteX435" fmla="*/ 2632912 w 4810419"/>
              <a:gd name="connsiteY435" fmla="*/ 5014131 h 5599127"/>
              <a:gd name="connsiteX436" fmla="*/ 1768636 w 4810419"/>
              <a:gd name="connsiteY436" fmla="*/ 4999093 h 5599127"/>
              <a:gd name="connsiteX437" fmla="*/ 1766578 w 4810419"/>
              <a:gd name="connsiteY437" fmla="*/ 5024379 h 5599127"/>
              <a:gd name="connsiteX438" fmla="*/ 1783610 w 4810419"/>
              <a:gd name="connsiteY438" fmla="*/ 5025766 h 5599127"/>
              <a:gd name="connsiteX439" fmla="*/ 1768636 w 4810419"/>
              <a:gd name="connsiteY439" fmla="*/ 4999093 h 5599127"/>
              <a:gd name="connsiteX440" fmla="*/ 1947389 w 4810419"/>
              <a:gd name="connsiteY440" fmla="*/ 4979708 h 5599127"/>
              <a:gd name="connsiteX441" fmla="*/ 1945330 w 4810419"/>
              <a:gd name="connsiteY441" fmla="*/ 5004994 h 5599127"/>
              <a:gd name="connsiteX442" fmla="*/ 1953840 w 4810419"/>
              <a:gd name="connsiteY442" fmla="*/ 5005687 h 5599127"/>
              <a:gd name="connsiteX443" fmla="*/ 1969071 w 4810419"/>
              <a:gd name="connsiteY443" fmla="*/ 4994189 h 5599127"/>
              <a:gd name="connsiteX444" fmla="*/ 1976550 w 4810419"/>
              <a:gd name="connsiteY444" fmla="*/ 5007536 h 5599127"/>
              <a:gd name="connsiteX445" fmla="*/ 1993583 w 4810419"/>
              <a:gd name="connsiteY445" fmla="*/ 5008923 h 5599127"/>
              <a:gd name="connsiteX446" fmla="*/ 1978609 w 4810419"/>
              <a:gd name="connsiteY446" fmla="*/ 4982249 h 5599127"/>
              <a:gd name="connsiteX447" fmla="*/ 2417078 w 4810419"/>
              <a:gd name="connsiteY447" fmla="*/ 4967041 h 5599127"/>
              <a:gd name="connsiteX448" fmla="*/ 2415019 w 4810419"/>
              <a:gd name="connsiteY448" fmla="*/ 4992327 h 5599127"/>
              <a:gd name="connsiteX449" fmla="*/ 2423528 w 4810419"/>
              <a:gd name="connsiteY449" fmla="*/ 4993021 h 5599127"/>
              <a:gd name="connsiteX450" fmla="*/ 2425587 w 4810419"/>
              <a:gd name="connsiteY450" fmla="*/ 4967733 h 5599127"/>
              <a:gd name="connsiteX451" fmla="*/ 2325529 w 4810419"/>
              <a:gd name="connsiteY451" fmla="*/ 4963650 h 5599127"/>
              <a:gd name="connsiteX452" fmla="*/ 2351086 w 4810419"/>
              <a:gd name="connsiteY452" fmla="*/ 4965731 h 5599127"/>
              <a:gd name="connsiteX453" fmla="*/ 2350056 w 4810419"/>
              <a:gd name="connsiteY453" fmla="*/ 4978385 h 5599127"/>
              <a:gd name="connsiteX454" fmla="*/ 2324499 w 4810419"/>
              <a:gd name="connsiteY454" fmla="*/ 4976304 h 5599127"/>
              <a:gd name="connsiteX455" fmla="*/ 1897320 w 4810419"/>
              <a:gd name="connsiteY455" fmla="*/ 4962893 h 5599127"/>
              <a:gd name="connsiteX456" fmla="*/ 1895261 w 4810419"/>
              <a:gd name="connsiteY456" fmla="*/ 4988179 h 5599127"/>
              <a:gd name="connsiteX457" fmla="*/ 1912294 w 4810419"/>
              <a:gd name="connsiteY457" fmla="*/ 4989566 h 5599127"/>
              <a:gd name="connsiteX458" fmla="*/ 1914353 w 4810419"/>
              <a:gd name="connsiteY458" fmla="*/ 4964280 h 5599127"/>
              <a:gd name="connsiteX459" fmla="*/ 2830313 w 4810419"/>
              <a:gd name="connsiteY459" fmla="*/ 4941125 h 5599127"/>
              <a:gd name="connsiteX460" fmla="*/ 2871874 w 4810419"/>
              <a:gd name="connsiteY460" fmla="*/ 4957225 h 5599127"/>
              <a:gd name="connsiteX461" fmla="*/ 2861292 w 4810419"/>
              <a:gd name="connsiteY461" fmla="*/ 4981817 h 5599127"/>
              <a:gd name="connsiteX462" fmla="*/ 2819745 w 4810419"/>
              <a:gd name="connsiteY462" fmla="*/ 4965718 h 5599127"/>
              <a:gd name="connsiteX463" fmla="*/ 2580493 w 4810419"/>
              <a:gd name="connsiteY463" fmla="*/ 4920785 h 5599127"/>
              <a:gd name="connsiteX464" fmla="*/ 2578435 w 4810419"/>
              <a:gd name="connsiteY464" fmla="*/ 4946071 h 5599127"/>
              <a:gd name="connsiteX465" fmla="*/ 2586959 w 4810419"/>
              <a:gd name="connsiteY465" fmla="*/ 4946765 h 5599127"/>
              <a:gd name="connsiteX466" fmla="*/ 2589018 w 4810419"/>
              <a:gd name="connsiteY466" fmla="*/ 4921479 h 5599127"/>
              <a:gd name="connsiteX467" fmla="*/ 2180997 w 4810419"/>
              <a:gd name="connsiteY467" fmla="*/ 4913713 h 5599127"/>
              <a:gd name="connsiteX468" fmla="*/ 2137392 w 4810419"/>
              <a:gd name="connsiteY468" fmla="*/ 4922879 h 5599127"/>
              <a:gd name="connsiteX469" fmla="*/ 2135333 w 4810419"/>
              <a:gd name="connsiteY469" fmla="*/ 4948165 h 5599127"/>
              <a:gd name="connsiteX470" fmla="*/ 2159846 w 4810419"/>
              <a:gd name="connsiteY470" fmla="*/ 4962899 h 5599127"/>
              <a:gd name="connsiteX471" fmla="*/ 2186433 w 4810419"/>
              <a:gd name="connsiteY471" fmla="*/ 4952325 h 5599127"/>
              <a:gd name="connsiteX472" fmla="*/ 2187462 w 4810419"/>
              <a:gd name="connsiteY472" fmla="*/ 4939693 h 5599127"/>
              <a:gd name="connsiteX473" fmla="*/ 2698953 w 4810419"/>
              <a:gd name="connsiteY473" fmla="*/ 4904976 h 5599127"/>
              <a:gd name="connsiteX474" fmla="*/ 2813279 w 4810419"/>
              <a:gd name="connsiteY474" fmla="*/ 4939738 h 5599127"/>
              <a:gd name="connsiteX475" fmla="*/ 2812251 w 4810419"/>
              <a:gd name="connsiteY475" fmla="*/ 4952370 h 5599127"/>
              <a:gd name="connsiteX476" fmla="*/ 2803742 w 4810419"/>
              <a:gd name="connsiteY476" fmla="*/ 4951677 h 5599127"/>
              <a:gd name="connsiteX477" fmla="*/ 2713927 w 4810419"/>
              <a:gd name="connsiteY477" fmla="*/ 4931649 h 5599127"/>
              <a:gd name="connsiteX478" fmla="*/ 2705403 w 4810419"/>
              <a:gd name="connsiteY478" fmla="*/ 4930955 h 5599127"/>
              <a:gd name="connsiteX479" fmla="*/ 2356232 w 4810419"/>
              <a:gd name="connsiteY479" fmla="*/ 4902526 h 5599127"/>
              <a:gd name="connsiteX480" fmla="*/ 2373265 w 4810419"/>
              <a:gd name="connsiteY480" fmla="*/ 4903913 h 5599127"/>
              <a:gd name="connsiteX481" fmla="*/ 2363713 w 4810419"/>
              <a:gd name="connsiteY481" fmla="*/ 4915851 h 5599127"/>
              <a:gd name="connsiteX482" fmla="*/ 2370178 w 4810419"/>
              <a:gd name="connsiteY482" fmla="*/ 4941832 h 5599127"/>
              <a:gd name="connsiteX483" fmla="*/ 2369148 w 4810419"/>
              <a:gd name="connsiteY483" fmla="*/ 4954485 h 5599127"/>
              <a:gd name="connsiteX484" fmla="*/ 2343591 w 4810419"/>
              <a:gd name="connsiteY484" fmla="*/ 4952405 h 5599127"/>
              <a:gd name="connsiteX485" fmla="*/ 2186145 w 4810419"/>
              <a:gd name="connsiteY485" fmla="*/ 4850486 h 5599127"/>
              <a:gd name="connsiteX486" fmla="*/ 2184086 w 4810419"/>
              <a:gd name="connsiteY486" fmla="*/ 4875773 h 5599127"/>
              <a:gd name="connsiteX487" fmla="*/ 2201118 w 4810419"/>
              <a:gd name="connsiteY487" fmla="*/ 4877159 h 5599127"/>
              <a:gd name="connsiteX488" fmla="*/ 2186145 w 4810419"/>
              <a:gd name="connsiteY488" fmla="*/ 4850486 h 5599127"/>
              <a:gd name="connsiteX489" fmla="*/ 2252474 w 4810419"/>
              <a:gd name="connsiteY489" fmla="*/ 4843171 h 5599127"/>
              <a:gd name="connsiteX490" fmla="*/ 2250415 w 4810419"/>
              <a:gd name="connsiteY490" fmla="*/ 4868457 h 5599127"/>
              <a:gd name="connsiteX491" fmla="*/ 2267448 w 4810419"/>
              <a:gd name="connsiteY491" fmla="*/ 4869843 h 5599127"/>
              <a:gd name="connsiteX492" fmla="*/ 2252474 w 4810419"/>
              <a:gd name="connsiteY492" fmla="*/ 4843171 h 5599127"/>
              <a:gd name="connsiteX493" fmla="*/ 2431228 w 4810419"/>
              <a:gd name="connsiteY493" fmla="*/ 4823785 h 5599127"/>
              <a:gd name="connsiteX494" fmla="*/ 2429169 w 4810419"/>
              <a:gd name="connsiteY494" fmla="*/ 4849073 h 5599127"/>
              <a:gd name="connsiteX495" fmla="*/ 2437678 w 4810419"/>
              <a:gd name="connsiteY495" fmla="*/ 4849766 h 5599127"/>
              <a:gd name="connsiteX496" fmla="*/ 2452910 w 4810419"/>
              <a:gd name="connsiteY496" fmla="*/ 4838266 h 5599127"/>
              <a:gd name="connsiteX497" fmla="*/ 2460388 w 4810419"/>
              <a:gd name="connsiteY497" fmla="*/ 4851614 h 5599127"/>
              <a:gd name="connsiteX498" fmla="*/ 2477421 w 4810419"/>
              <a:gd name="connsiteY498" fmla="*/ 4853001 h 5599127"/>
              <a:gd name="connsiteX499" fmla="*/ 2462447 w 4810419"/>
              <a:gd name="connsiteY499" fmla="*/ 4826328 h 5599127"/>
              <a:gd name="connsiteX500" fmla="*/ 2381158 w 4810419"/>
              <a:gd name="connsiteY500" fmla="*/ 4806971 h 5599127"/>
              <a:gd name="connsiteX501" fmla="*/ 2379099 w 4810419"/>
              <a:gd name="connsiteY501" fmla="*/ 4832258 h 5599127"/>
              <a:gd name="connsiteX502" fmla="*/ 2396133 w 4810419"/>
              <a:gd name="connsiteY502" fmla="*/ 4833644 h 5599127"/>
              <a:gd name="connsiteX503" fmla="*/ 2398191 w 4810419"/>
              <a:gd name="connsiteY503" fmla="*/ 4808359 h 5599127"/>
              <a:gd name="connsiteX504" fmla="*/ 4032554 w 4810419"/>
              <a:gd name="connsiteY504" fmla="*/ 3342834 h 5599127"/>
              <a:gd name="connsiteX505" fmla="*/ 4031161 w 4810419"/>
              <a:gd name="connsiteY505" fmla="*/ 3351271 h 5599127"/>
              <a:gd name="connsiteX506" fmla="*/ 4056193 w 4810419"/>
              <a:gd name="connsiteY506" fmla="*/ 3355401 h 5599127"/>
              <a:gd name="connsiteX507" fmla="*/ 4057585 w 4810419"/>
              <a:gd name="connsiteY507" fmla="*/ 3346964 h 5599127"/>
              <a:gd name="connsiteX508" fmla="*/ 4118776 w 4810419"/>
              <a:gd name="connsiteY508" fmla="*/ 3287778 h 5599127"/>
              <a:gd name="connsiteX509" fmla="*/ 4131281 w 4810419"/>
              <a:gd name="connsiteY509" fmla="*/ 3289841 h 5599127"/>
              <a:gd name="connsiteX510" fmla="*/ 4128498 w 4810419"/>
              <a:gd name="connsiteY510" fmla="*/ 3306701 h 5599127"/>
              <a:gd name="connsiteX511" fmla="*/ 4115994 w 4810419"/>
              <a:gd name="connsiteY511" fmla="*/ 3304639 h 5599127"/>
              <a:gd name="connsiteX512" fmla="*/ 4157702 w 4810419"/>
              <a:gd name="connsiteY512" fmla="*/ 3285547 h 5599127"/>
              <a:gd name="connsiteX513" fmla="*/ 4178571 w 4810419"/>
              <a:gd name="connsiteY513" fmla="*/ 3288990 h 5599127"/>
              <a:gd name="connsiteX514" fmla="*/ 4175790 w 4810419"/>
              <a:gd name="connsiteY514" fmla="*/ 3305852 h 5599127"/>
              <a:gd name="connsiteX515" fmla="*/ 4154920 w 4810419"/>
              <a:gd name="connsiteY515" fmla="*/ 3302408 h 5599127"/>
              <a:gd name="connsiteX516" fmla="*/ 4300476 w 4810419"/>
              <a:gd name="connsiteY516" fmla="*/ 3251367 h 5599127"/>
              <a:gd name="connsiteX517" fmla="*/ 4302302 w 4810419"/>
              <a:gd name="connsiteY517" fmla="*/ 3252523 h 5599127"/>
              <a:gd name="connsiteX518" fmla="*/ 4299929 w 4810419"/>
              <a:gd name="connsiteY518" fmla="*/ 3254680 h 5599127"/>
              <a:gd name="connsiteX519" fmla="*/ 3902073 w 4810419"/>
              <a:gd name="connsiteY519" fmla="*/ 3249513 h 5599127"/>
              <a:gd name="connsiteX520" fmla="*/ 3875649 w 4810419"/>
              <a:gd name="connsiteY520" fmla="*/ 3253821 h 5599127"/>
              <a:gd name="connsiteX521" fmla="*/ 3881201 w 4810419"/>
              <a:gd name="connsiteY521" fmla="*/ 3298032 h 5599127"/>
              <a:gd name="connsiteX522" fmla="*/ 3906232 w 4810419"/>
              <a:gd name="connsiteY522" fmla="*/ 3302162 h 5599127"/>
              <a:gd name="connsiteX523" fmla="*/ 3922931 w 4810419"/>
              <a:gd name="connsiteY523" fmla="*/ 3278944 h 5599127"/>
              <a:gd name="connsiteX524" fmla="*/ 3914578 w 4810419"/>
              <a:gd name="connsiteY524" fmla="*/ 3251576 h 5599127"/>
              <a:gd name="connsiteX525" fmla="*/ 3840872 w 4810419"/>
              <a:gd name="connsiteY525" fmla="*/ 3230764 h 5599127"/>
              <a:gd name="connsiteX526" fmla="*/ 3813059 w 4810419"/>
              <a:gd name="connsiteY526" fmla="*/ 3243496 h 5599127"/>
              <a:gd name="connsiteX527" fmla="*/ 3838091 w 4810419"/>
              <a:gd name="connsiteY527" fmla="*/ 3247625 h 5599127"/>
              <a:gd name="connsiteX528" fmla="*/ 4267114 w 4810419"/>
              <a:gd name="connsiteY528" fmla="*/ 3219875 h 5599127"/>
              <a:gd name="connsiteX529" fmla="*/ 4292145 w 4810419"/>
              <a:gd name="connsiteY529" fmla="*/ 3224004 h 5599127"/>
              <a:gd name="connsiteX530" fmla="*/ 4269880 w 4810419"/>
              <a:gd name="connsiteY530" fmla="*/ 3280960 h 5599127"/>
              <a:gd name="connsiteX531" fmla="*/ 4270847 w 4810419"/>
              <a:gd name="connsiteY531" fmla="*/ 3281120 h 5599127"/>
              <a:gd name="connsiteX532" fmla="*/ 4269748 w 4810419"/>
              <a:gd name="connsiteY532" fmla="*/ 3282118 h 5599127"/>
              <a:gd name="connsiteX533" fmla="*/ 4220270 w 4810419"/>
              <a:gd name="connsiteY533" fmla="*/ 3318584 h 5599127"/>
              <a:gd name="connsiteX534" fmla="*/ 4213327 w 4810419"/>
              <a:gd name="connsiteY534" fmla="*/ 3312044 h 5599127"/>
              <a:gd name="connsiteX535" fmla="*/ 4267114 w 4810419"/>
              <a:gd name="connsiteY535" fmla="*/ 3219875 h 5599127"/>
              <a:gd name="connsiteX536" fmla="*/ 4341253 w 4810419"/>
              <a:gd name="connsiteY536" fmla="*/ 3217113 h 5599127"/>
              <a:gd name="connsiteX537" fmla="*/ 4335349 w 4810419"/>
              <a:gd name="connsiteY537" fmla="*/ 3222479 h 5599127"/>
              <a:gd name="connsiteX538" fmla="*/ 4331072 w 4810419"/>
              <a:gd name="connsiteY538" fmla="*/ 3221774 h 5599127"/>
              <a:gd name="connsiteX539" fmla="*/ 4192018 w 4810419"/>
              <a:gd name="connsiteY539" fmla="*/ 3207484 h 5599127"/>
              <a:gd name="connsiteX540" fmla="*/ 4204524 w 4810419"/>
              <a:gd name="connsiteY540" fmla="*/ 3209548 h 5599127"/>
              <a:gd name="connsiteX541" fmla="*/ 4201741 w 4810419"/>
              <a:gd name="connsiteY541" fmla="*/ 3226410 h 5599127"/>
              <a:gd name="connsiteX542" fmla="*/ 4189237 w 4810419"/>
              <a:gd name="connsiteY542" fmla="*/ 3224347 h 5599127"/>
              <a:gd name="connsiteX543" fmla="*/ 4172539 w 4810419"/>
              <a:gd name="connsiteY543" fmla="*/ 3195618 h 5599127"/>
              <a:gd name="connsiteX544" fmla="*/ 4180881 w 4810419"/>
              <a:gd name="connsiteY544" fmla="*/ 3196995 h 5599127"/>
              <a:gd name="connsiteX545" fmla="*/ 4178100 w 4810419"/>
              <a:gd name="connsiteY545" fmla="*/ 3213856 h 5599127"/>
              <a:gd name="connsiteX546" fmla="*/ 4169757 w 4810419"/>
              <a:gd name="connsiteY546" fmla="*/ 3212480 h 5599127"/>
              <a:gd name="connsiteX547" fmla="*/ 4337563 w 4810419"/>
              <a:gd name="connsiteY547" fmla="*/ 3182431 h 5599127"/>
              <a:gd name="connsiteX548" fmla="*/ 4365224 w 4810419"/>
              <a:gd name="connsiteY548" fmla="*/ 3191915 h 5599127"/>
              <a:gd name="connsiteX549" fmla="*/ 4345919 w 4810419"/>
              <a:gd name="connsiteY549" fmla="*/ 3212871 h 5599127"/>
              <a:gd name="connsiteX550" fmla="*/ 4344398 w 4810419"/>
              <a:gd name="connsiteY550" fmla="*/ 3214253 h 5599127"/>
              <a:gd name="connsiteX551" fmla="*/ 4335246 w 4810419"/>
              <a:gd name="connsiteY551" fmla="*/ 3196474 h 5599127"/>
              <a:gd name="connsiteX552" fmla="*/ 3839032 w 4810419"/>
              <a:gd name="connsiteY552" fmla="*/ 3164058 h 5599127"/>
              <a:gd name="connsiteX553" fmla="*/ 3811220 w 4810419"/>
              <a:gd name="connsiteY553" fmla="*/ 3176789 h 5599127"/>
              <a:gd name="connsiteX554" fmla="*/ 3836251 w 4810419"/>
              <a:gd name="connsiteY554" fmla="*/ 3180919 h 5599127"/>
              <a:gd name="connsiteX555" fmla="*/ 4212404 w 4810419"/>
              <a:gd name="connsiteY555" fmla="*/ 3161782 h 5599127"/>
              <a:gd name="connsiteX556" fmla="*/ 4237436 w 4810419"/>
              <a:gd name="connsiteY556" fmla="*/ 3165911 h 5599127"/>
              <a:gd name="connsiteX557" fmla="*/ 4233727 w 4810419"/>
              <a:gd name="connsiteY557" fmla="*/ 3188392 h 5599127"/>
              <a:gd name="connsiteX558" fmla="*/ 4211477 w 4810419"/>
              <a:gd name="connsiteY558" fmla="*/ 3167402 h 5599127"/>
              <a:gd name="connsiteX559" fmla="*/ 4063120 w 4810419"/>
              <a:gd name="connsiteY559" fmla="*/ 3134322 h 5599127"/>
              <a:gd name="connsiteX560" fmla="*/ 4065845 w 4810419"/>
              <a:gd name="connsiteY560" fmla="*/ 3141585 h 5599127"/>
              <a:gd name="connsiteX561" fmla="*/ 4067087 w 4810419"/>
              <a:gd name="connsiteY561" fmla="*/ 3158389 h 5599127"/>
              <a:gd name="connsiteX562" fmla="*/ 4071637 w 4810419"/>
              <a:gd name="connsiteY562" fmla="*/ 3159141 h 5599127"/>
              <a:gd name="connsiteX563" fmla="*/ 4052953 w 4810419"/>
              <a:gd name="connsiteY563" fmla="*/ 3219182 h 5599127"/>
              <a:gd name="connsiteX564" fmla="*/ 4051562 w 4810419"/>
              <a:gd name="connsiteY564" fmla="*/ 3227620 h 5599127"/>
              <a:gd name="connsiteX565" fmla="*/ 4025141 w 4810419"/>
              <a:gd name="connsiteY565" fmla="*/ 3231915 h 5599127"/>
              <a:gd name="connsiteX566" fmla="*/ 4038701 w 4810419"/>
              <a:gd name="connsiteY566" fmla="*/ 3188689 h 5599127"/>
              <a:gd name="connsiteX567" fmla="*/ 4320877 w 4810419"/>
              <a:gd name="connsiteY567" fmla="*/ 3127716 h 5599127"/>
              <a:gd name="connsiteX568" fmla="*/ 4333404 w 4810419"/>
              <a:gd name="connsiteY568" fmla="*/ 3129782 h 5599127"/>
              <a:gd name="connsiteX569" fmla="*/ 4330622 w 4810419"/>
              <a:gd name="connsiteY569" fmla="*/ 3146644 h 5599127"/>
              <a:gd name="connsiteX570" fmla="*/ 4318095 w 4810419"/>
              <a:gd name="connsiteY570" fmla="*/ 3144577 h 5599127"/>
              <a:gd name="connsiteX571" fmla="*/ 4368171 w 4810419"/>
              <a:gd name="connsiteY571" fmla="*/ 3126851 h 5599127"/>
              <a:gd name="connsiteX572" fmla="*/ 4379284 w 4810419"/>
              <a:gd name="connsiteY572" fmla="*/ 3137352 h 5599127"/>
              <a:gd name="connsiteX573" fmla="*/ 4405708 w 4810419"/>
              <a:gd name="connsiteY573" fmla="*/ 3133043 h 5599127"/>
              <a:gd name="connsiteX574" fmla="*/ 4395590 w 4810419"/>
              <a:gd name="connsiteY574" fmla="*/ 3158953 h 5599127"/>
              <a:gd name="connsiteX575" fmla="*/ 4370938 w 4810419"/>
              <a:gd name="connsiteY575" fmla="*/ 3185712 h 5599127"/>
              <a:gd name="connsiteX576" fmla="*/ 4370945 w 4810419"/>
              <a:gd name="connsiteY576" fmla="*/ 3155458 h 5599127"/>
              <a:gd name="connsiteX577" fmla="*/ 4357045 w 4810419"/>
              <a:gd name="connsiteY577" fmla="*/ 3142335 h 5599127"/>
              <a:gd name="connsiteX578" fmla="*/ 4412661 w 4810419"/>
              <a:gd name="connsiteY578" fmla="*/ 3090897 h 5599127"/>
              <a:gd name="connsiteX579" fmla="*/ 4425188 w 4810419"/>
              <a:gd name="connsiteY579" fmla="*/ 3092965 h 5599127"/>
              <a:gd name="connsiteX580" fmla="*/ 4422406 w 4810419"/>
              <a:gd name="connsiteY580" fmla="*/ 3109825 h 5599127"/>
              <a:gd name="connsiteX581" fmla="*/ 4409879 w 4810419"/>
              <a:gd name="connsiteY581" fmla="*/ 3107758 h 5599127"/>
              <a:gd name="connsiteX582" fmla="*/ 3941469 w 4810419"/>
              <a:gd name="connsiteY582" fmla="*/ 3088581 h 5599127"/>
              <a:gd name="connsiteX583" fmla="*/ 3953996 w 4810419"/>
              <a:gd name="connsiteY583" fmla="*/ 3090648 h 5599127"/>
              <a:gd name="connsiteX584" fmla="*/ 3949821 w 4810419"/>
              <a:gd name="connsiteY584" fmla="*/ 3115948 h 5599127"/>
              <a:gd name="connsiteX585" fmla="*/ 3937296 w 4810419"/>
              <a:gd name="connsiteY585" fmla="*/ 3113882 h 5599127"/>
              <a:gd name="connsiteX586" fmla="*/ 4355645 w 4810419"/>
              <a:gd name="connsiteY586" fmla="*/ 3072823 h 5599127"/>
              <a:gd name="connsiteX587" fmla="*/ 4368173 w 4810419"/>
              <a:gd name="connsiteY587" fmla="*/ 3074890 h 5599127"/>
              <a:gd name="connsiteX588" fmla="*/ 4365391 w 4810419"/>
              <a:gd name="connsiteY588" fmla="*/ 3091751 h 5599127"/>
              <a:gd name="connsiteX589" fmla="*/ 4352864 w 4810419"/>
              <a:gd name="connsiteY589" fmla="*/ 3089684 h 5599127"/>
              <a:gd name="connsiteX590" fmla="*/ 3881682 w 4810419"/>
              <a:gd name="connsiteY590" fmla="*/ 3061399 h 5599127"/>
              <a:gd name="connsiteX591" fmla="*/ 3892796 w 4810419"/>
              <a:gd name="connsiteY591" fmla="*/ 3071900 h 5599127"/>
              <a:gd name="connsiteX592" fmla="*/ 3919220 w 4810419"/>
              <a:gd name="connsiteY592" fmla="*/ 3067591 h 5599127"/>
              <a:gd name="connsiteX593" fmla="*/ 3931746 w 4810419"/>
              <a:gd name="connsiteY593" fmla="*/ 3069658 h 5599127"/>
              <a:gd name="connsiteX594" fmla="*/ 3927572 w 4810419"/>
              <a:gd name="connsiteY594" fmla="*/ 3094957 h 5599127"/>
              <a:gd name="connsiteX595" fmla="*/ 3878901 w 4810419"/>
              <a:gd name="connsiteY595" fmla="*/ 3078260 h 5599127"/>
              <a:gd name="connsiteX596" fmla="*/ 3788500 w 4810419"/>
              <a:gd name="connsiteY596" fmla="*/ 3028703 h 5599127"/>
              <a:gd name="connsiteX597" fmla="*/ 3785718 w 4810419"/>
              <a:gd name="connsiteY597" fmla="*/ 3045565 h 5599127"/>
              <a:gd name="connsiteX598" fmla="*/ 3810749 w 4810419"/>
              <a:gd name="connsiteY598" fmla="*/ 3049695 h 5599127"/>
              <a:gd name="connsiteX599" fmla="*/ 3813531 w 4810419"/>
              <a:gd name="connsiteY599" fmla="*/ 3032834 h 5599127"/>
              <a:gd name="connsiteX600" fmla="*/ 3949587 w 4810419"/>
              <a:gd name="connsiteY600" fmla="*/ 3014499 h 5599127"/>
              <a:gd name="connsiteX601" fmla="*/ 3948198 w 4810419"/>
              <a:gd name="connsiteY601" fmla="*/ 3022921 h 5599127"/>
              <a:gd name="connsiteX602" fmla="*/ 3973229 w 4810419"/>
              <a:gd name="connsiteY602" fmla="*/ 3027052 h 5599127"/>
              <a:gd name="connsiteX603" fmla="*/ 3974620 w 4810419"/>
              <a:gd name="connsiteY603" fmla="*/ 3018629 h 5599127"/>
              <a:gd name="connsiteX604" fmla="*/ 4467837 w 4810419"/>
              <a:gd name="connsiteY604" fmla="*/ 2990304 h 5599127"/>
              <a:gd name="connsiteX605" fmla="*/ 4480343 w 4810419"/>
              <a:gd name="connsiteY605" fmla="*/ 2992368 h 5599127"/>
              <a:gd name="connsiteX606" fmla="*/ 4478953 w 4810419"/>
              <a:gd name="connsiteY606" fmla="*/ 3000791 h 5599127"/>
              <a:gd name="connsiteX607" fmla="*/ 4441401 w 4810419"/>
              <a:gd name="connsiteY607" fmla="*/ 3072546 h 5599127"/>
              <a:gd name="connsiteX608" fmla="*/ 4428897 w 4810419"/>
              <a:gd name="connsiteY608" fmla="*/ 3070482 h 5599127"/>
              <a:gd name="connsiteX609" fmla="*/ 4430289 w 4810419"/>
              <a:gd name="connsiteY609" fmla="*/ 3062045 h 5599127"/>
              <a:gd name="connsiteX610" fmla="*/ 4467837 w 4810419"/>
              <a:gd name="connsiteY610" fmla="*/ 2990304 h 5599127"/>
              <a:gd name="connsiteX611" fmla="*/ 4059225 w 4810419"/>
              <a:gd name="connsiteY611" fmla="*/ 2972340 h 5599127"/>
              <a:gd name="connsiteX612" fmla="*/ 4071730 w 4810419"/>
              <a:gd name="connsiteY612" fmla="*/ 2974404 h 5599127"/>
              <a:gd name="connsiteX613" fmla="*/ 4093980 w 4810419"/>
              <a:gd name="connsiteY613" fmla="*/ 2995395 h 5599127"/>
              <a:gd name="connsiteX614" fmla="*/ 4078693 w 4810419"/>
              <a:gd name="connsiteY614" fmla="*/ 3010193 h 5599127"/>
              <a:gd name="connsiteX615" fmla="*/ 4075911 w 4810419"/>
              <a:gd name="connsiteY615" fmla="*/ 3027055 h 5599127"/>
              <a:gd name="connsiteX616" fmla="*/ 4085080 w 4810419"/>
              <a:gd name="connsiteY616" fmla="*/ 3028567 h 5599127"/>
              <a:gd name="connsiteX617" fmla="*/ 4074485 w 4810419"/>
              <a:gd name="connsiteY617" fmla="*/ 3044867 h 5599127"/>
              <a:gd name="connsiteX618" fmla="*/ 4069763 w 4810419"/>
              <a:gd name="connsiteY618" fmla="*/ 3044797 h 5599127"/>
              <a:gd name="connsiteX619" fmla="*/ 4058286 w 4810419"/>
              <a:gd name="connsiteY619" fmla="*/ 3055893 h 5599127"/>
              <a:gd name="connsiteX620" fmla="*/ 4056893 w 4810419"/>
              <a:gd name="connsiteY620" fmla="*/ 3064331 h 5599127"/>
              <a:gd name="connsiteX621" fmla="*/ 4061355 w 4810419"/>
              <a:gd name="connsiteY621" fmla="*/ 3065067 h 5599127"/>
              <a:gd name="connsiteX622" fmla="*/ 4053471 w 4810419"/>
              <a:gd name="connsiteY622" fmla="*/ 3077195 h 5599127"/>
              <a:gd name="connsiteX623" fmla="*/ 4041607 w 4810419"/>
              <a:gd name="connsiteY623" fmla="*/ 3079129 h 5599127"/>
              <a:gd name="connsiteX624" fmla="*/ 4062456 w 4810419"/>
              <a:gd name="connsiteY624" fmla="*/ 3030609 h 5599127"/>
              <a:gd name="connsiteX625" fmla="*/ 4027240 w 4810419"/>
              <a:gd name="connsiteY625" fmla="*/ 3010356 h 5599127"/>
              <a:gd name="connsiteX626" fmla="*/ 4031412 w 4810419"/>
              <a:gd name="connsiteY626" fmla="*/ 2985072 h 5599127"/>
              <a:gd name="connsiteX627" fmla="*/ 4059225 w 4810419"/>
              <a:gd name="connsiteY627" fmla="*/ 2972340 h 5599127"/>
              <a:gd name="connsiteX628" fmla="*/ 4133084 w 4810419"/>
              <a:gd name="connsiteY628" fmla="*/ 2967205 h 5599127"/>
              <a:gd name="connsiteX629" fmla="*/ 4137101 w 4810419"/>
              <a:gd name="connsiteY629" fmla="*/ 2967869 h 5599127"/>
              <a:gd name="connsiteX630" fmla="*/ 4135693 w 4810419"/>
              <a:gd name="connsiteY630" fmla="*/ 2976402 h 5599127"/>
              <a:gd name="connsiteX631" fmla="*/ 4132680 w 4810419"/>
              <a:gd name="connsiteY631" fmla="*/ 2969649 h 5599127"/>
              <a:gd name="connsiteX632" fmla="*/ 4112070 w 4810419"/>
              <a:gd name="connsiteY632" fmla="*/ 2963738 h 5599127"/>
              <a:gd name="connsiteX633" fmla="*/ 4121723 w 4810419"/>
              <a:gd name="connsiteY633" fmla="*/ 2965331 h 5599127"/>
              <a:gd name="connsiteX634" fmla="*/ 4107360 w 4810419"/>
              <a:gd name="connsiteY634" fmla="*/ 2992276 h 5599127"/>
              <a:gd name="connsiteX635" fmla="*/ 4138901 w 4810419"/>
              <a:gd name="connsiteY635" fmla="*/ 2956965 h 5599127"/>
              <a:gd name="connsiteX636" fmla="*/ 4138493 w 4810419"/>
              <a:gd name="connsiteY636" fmla="*/ 2959431 h 5599127"/>
              <a:gd name="connsiteX637" fmla="*/ 4136476 w 4810419"/>
              <a:gd name="connsiteY637" fmla="*/ 2959097 h 5599127"/>
              <a:gd name="connsiteX638" fmla="*/ 3839503 w 4810419"/>
              <a:gd name="connsiteY638" fmla="*/ 2953411 h 5599127"/>
              <a:gd name="connsiteX639" fmla="*/ 3811689 w 4810419"/>
              <a:gd name="connsiteY639" fmla="*/ 2966141 h 5599127"/>
              <a:gd name="connsiteX640" fmla="*/ 3806590 w 4810419"/>
              <a:gd name="connsiteY640" fmla="*/ 2997047 h 5599127"/>
              <a:gd name="connsiteX641" fmla="*/ 3831622 w 4810419"/>
              <a:gd name="connsiteY641" fmla="*/ 3001177 h 5599127"/>
              <a:gd name="connsiteX642" fmla="*/ 3833011 w 4810419"/>
              <a:gd name="connsiteY642" fmla="*/ 2992753 h 5599127"/>
              <a:gd name="connsiteX643" fmla="*/ 3822804 w 4810419"/>
              <a:gd name="connsiteY643" fmla="*/ 2976628 h 5599127"/>
              <a:gd name="connsiteX644" fmla="*/ 3836720 w 4810419"/>
              <a:gd name="connsiteY644" fmla="*/ 2970271 h 5599127"/>
              <a:gd name="connsiteX645" fmla="*/ 4088431 w 4810419"/>
              <a:gd name="connsiteY645" fmla="*/ 2951171 h 5599127"/>
              <a:gd name="connsiteX646" fmla="*/ 4100935 w 4810419"/>
              <a:gd name="connsiteY646" fmla="*/ 2953233 h 5599127"/>
              <a:gd name="connsiteX647" fmla="*/ 4098153 w 4810419"/>
              <a:gd name="connsiteY647" fmla="*/ 2970095 h 5599127"/>
              <a:gd name="connsiteX648" fmla="*/ 4085649 w 4810419"/>
              <a:gd name="connsiteY648" fmla="*/ 2968032 h 5599127"/>
              <a:gd name="connsiteX649" fmla="*/ 4076080 w 4810419"/>
              <a:gd name="connsiteY649" fmla="*/ 2923160 h 5599127"/>
              <a:gd name="connsiteX650" fmla="*/ 4080075 w 4810419"/>
              <a:gd name="connsiteY650" fmla="*/ 2923819 h 5599127"/>
              <a:gd name="connsiteX651" fmla="*/ 4077293 w 4810419"/>
              <a:gd name="connsiteY651" fmla="*/ 2940680 h 5599127"/>
              <a:gd name="connsiteX652" fmla="*/ 4064788 w 4810419"/>
              <a:gd name="connsiteY652" fmla="*/ 2938616 h 5599127"/>
              <a:gd name="connsiteX653" fmla="*/ 4067168 w 4810419"/>
              <a:gd name="connsiteY653" fmla="*/ 2924201 h 5599127"/>
              <a:gd name="connsiteX654" fmla="*/ 4075676 w 4810419"/>
              <a:gd name="connsiteY654" fmla="*/ 2925604 h 5599127"/>
              <a:gd name="connsiteX655" fmla="*/ 4108816 w 4810419"/>
              <a:gd name="connsiteY655" fmla="*/ 2905467 h 5599127"/>
              <a:gd name="connsiteX656" fmla="*/ 4121342 w 4810419"/>
              <a:gd name="connsiteY656" fmla="*/ 2907534 h 5599127"/>
              <a:gd name="connsiteX657" fmla="*/ 4125862 w 4810419"/>
              <a:gd name="connsiteY657" fmla="*/ 2919100 h 5599127"/>
              <a:gd name="connsiteX658" fmla="*/ 4143038 w 4810419"/>
              <a:gd name="connsiteY658" fmla="*/ 2925336 h 5599127"/>
              <a:gd name="connsiteX659" fmla="*/ 4125969 w 4810419"/>
              <a:gd name="connsiteY659" fmla="*/ 2957364 h 5599127"/>
              <a:gd name="connsiteX660" fmla="*/ 4125966 w 4810419"/>
              <a:gd name="connsiteY660" fmla="*/ 2957363 h 5599127"/>
              <a:gd name="connsiteX661" fmla="*/ 4128748 w 4810419"/>
              <a:gd name="connsiteY661" fmla="*/ 2940501 h 5599127"/>
              <a:gd name="connsiteX662" fmla="*/ 4116244 w 4810419"/>
              <a:gd name="connsiteY662" fmla="*/ 2938438 h 5599127"/>
              <a:gd name="connsiteX663" fmla="*/ 4089821 w 4810419"/>
              <a:gd name="connsiteY663" fmla="*/ 2942747 h 5599127"/>
              <a:gd name="connsiteX664" fmla="*/ 4150549 w 4810419"/>
              <a:gd name="connsiteY664" fmla="*/ 2886364 h 5599127"/>
              <a:gd name="connsiteX665" fmla="*/ 4163053 w 4810419"/>
              <a:gd name="connsiteY665" fmla="*/ 2888426 h 5599127"/>
              <a:gd name="connsiteX666" fmla="*/ 4166646 w 4810419"/>
              <a:gd name="connsiteY666" fmla="*/ 2900198 h 5599127"/>
              <a:gd name="connsiteX667" fmla="*/ 4157262 w 4810419"/>
              <a:gd name="connsiteY667" fmla="*/ 2898650 h 5599127"/>
              <a:gd name="connsiteX668" fmla="*/ 4150007 w 4810419"/>
              <a:gd name="connsiteY668" fmla="*/ 2912262 h 5599127"/>
              <a:gd name="connsiteX669" fmla="*/ 4146375 w 4810419"/>
              <a:gd name="connsiteY669" fmla="*/ 2911664 h 5599127"/>
              <a:gd name="connsiteX670" fmla="*/ 3916920 w 4810419"/>
              <a:gd name="connsiteY670" fmla="*/ 2847818 h 5599127"/>
              <a:gd name="connsiteX671" fmla="*/ 3915528 w 4810419"/>
              <a:gd name="connsiteY671" fmla="*/ 2856257 h 5599127"/>
              <a:gd name="connsiteX672" fmla="*/ 3940560 w 4810419"/>
              <a:gd name="connsiteY672" fmla="*/ 2860387 h 5599127"/>
              <a:gd name="connsiteX673" fmla="*/ 3941952 w 4810419"/>
              <a:gd name="connsiteY673" fmla="*/ 2851949 h 5599127"/>
              <a:gd name="connsiteX674" fmla="*/ 4557296 w 4810419"/>
              <a:gd name="connsiteY674" fmla="*/ 2837633 h 5599127"/>
              <a:gd name="connsiteX675" fmla="*/ 4569824 w 4810419"/>
              <a:gd name="connsiteY675" fmla="*/ 2839699 h 5599127"/>
              <a:gd name="connsiteX676" fmla="*/ 4565653 w 4810419"/>
              <a:gd name="connsiteY676" fmla="*/ 2864983 h 5599127"/>
              <a:gd name="connsiteX677" fmla="*/ 4553125 w 4810419"/>
              <a:gd name="connsiteY677" fmla="*/ 2862916 h 5599127"/>
              <a:gd name="connsiteX678" fmla="*/ 4003143 w 4810419"/>
              <a:gd name="connsiteY678" fmla="*/ 2792761 h 5599127"/>
              <a:gd name="connsiteX679" fmla="*/ 4015648 w 4810419"/>
              <a:gd name="connsiteY679" fmla="*/ 2794824 h 5599127"/>
              <a:gd name="connsiteX680" fmla="*/ 4012865 w 4810419"/>
              <a:gd name="connsiteY680" fmla="*/ 2811687 h 5599127"/>
              <a:gd name="connsiteX681" fmla="*/ 4000360 w 4810419"/>
              <a:gd name="connsiteY681" fmla="*/ 2809623 h 5599127"/>
              <a:gd name="connsiteX682" fmla="*/ 4042069 w 4810419"/>
              <a:gd name="connsiteY682" fmla="*/ 2790531 h 5599127"/>
              <a:gd name="connsiteX683" fmla="*/ 4062939 w 4810419"/>
              <a:gd name="connsiteY683" fmla="*/ 2793974 h 5599127"/>
              <a:gd name="connsiteX684" fmla="*/ 4060157 w 4810419"/>
              <a:gd name="connsiteY684" fmla="*/ 2810837 h 5599127"/>
              <a:gd name="connsiteX685" fmla="*/ 4039287 w 4810419"/>
              <a:gd name="connsiteY685" fmla="*/ 2807393 h 5599127"/>
              <a:gd name="connsiteX686" fmla="*/ 4234603 w 4810419"/>
              <a:gd name="connsiteY686" fmla="*/ 2740543 h 5599127"/>
              <a:gd name="connsiteX687" fmla="*/ 4230745 w 4810419"/>
              <a:gd name="connsiteY687" fmla="*/ 2763925 h 5599127"/>
              <a:gd name="connsiteX688" fmla="*/ 4222402 w 4810419"/>
              <a:gd name="connsiteY688" fmla="*/ 2762549 h 5599127"/>
              <a:gd name="connsiteX689" fmla="*/ 4225618 w 4810419"/>
              <a:gd name="connsiteY689" fmla="*/ 2743047 h 5599127"/>
              <a:gd name="connsiteX690" fmla="*/ 4249099 w 4810419"/>
              <a:gd name="connsiteY690" fmla="*/ 2730538 h 5599127"/>
              <a:gd name="connsiteX691" fmla="*/ 4248813 w 4810419"/>
              <a:gd name="connsiteY691" fmla="*/ 2732264 h 5599127"/>
              <a:gd name="connsiteX692" fmla="*/ 4247657 w 4810419"/>
              <a:gd name="connsiteY692" fmla="*/ 2732074 h 5599127"/>
              <a:gd name="connsiteX693" fmla="*/ 4151480 w 4810419"/>
              <a:gd name="connsiteY693" fmla="*/ 2724859 h 5599127"/>
              <a:gd name="connsiteX694" fmla="*/ 4160897 w 4810419"/>
              <a:gd name="connsiteY694" fmla="*/ 2726414 h 5599127"/>
              <a:gd name="connsiteX695" fmla="*/ 4159587 w 4810419"/>
              <a:gd name="connsiteY695" fmla="*/ 2728707 h 5599127"/>
              <a:gd name="connsiteX696" fmla="*/ 4158195 w 4810419"/>
              <a:gd name="connsiteY696" fmla="*/ 2737146 h 5599127"/>
              <a:gd name="connsiteX697" fmla="*/ 4172407 w 4810419"/>
              <a:gd name="connsiteY697" fmla="*/ 2739490 h 5599127"/>
              <a:gd name="connsiteX698" fmla="*/ 4154247 w 4810419"/>
              <a:gd name="connsiteY698" fmla="*/ 2785944 h 5599127"/>
              <a:gd name="connsiteX699" fmla="*/ 4191806 w 4810419"/>
              <a:gd name="connsiteY699" fmla="*/ 2792141 h 5599127"/>
              <a:gd name="connsiteX700" fmla="*/ 4182061 w 4810419"/>
              <a:gd name="connsiteY700" fmla="*/ 2773213 h 5599127"/>
              <a:gd name="connsiteX701" fmla="*/ 4184843 w 4810419"/>
              <a:gd name="connsiteY701" fmla="*/ 2756351 h 5599127"/>
              <a:gd name="connsiteX702" fmla="*/ 4211039 w 4810419"/>
              <a:gd name="connsiteY702" fmla="*/ 2772939 h 5599127"/>
              <a:gd name="connsiteX703" fmla="*/ 4216250 w 4810419"/>
              <a:gd name="connsiteY703" fmla="*/ 2790019 h 5599127"/>
              <a:gd name="connsiteX704" fmla="*/ 4213810 w 4810419"/>
              <a:gd name="connsiteY704" fmla="*/ 2789615 h 5599127"/>
              <a:gd name="connsiteX705" fmla="*/ 4196856 w 4810419"/>
              <a:gd name="connsiteY705" fmla="*/ 2822887 h 5599127"/>
              <a:gd name="connsiteX706" fmla="*/ 4188098 w 4810419"/>
              <a:gd name="connsiteY706" fmla="*/ 2814623 h 5599127"/>
              <a:gd name="connsiteX707" fmla="*/ 4175570 w 4810419"/>
              <a:gd name="connsiteY707" fmla="*/ 2812557 h 5599127"/>
              <a:gd name="connsiteX708" fmla="*/ 4083784 w 4810419"/>
              <a:gd name="connsiteY708" fmla="*/ 2901337 h 5599127"/>
              <a:gd name="connsiteX709" fmla="*/ 4085603 w 4810419"/>
              <a:gd name="connsiteY709" fmla="*/ 2890309 h 5599127"/>
              <a:gd name="connsiteX710" fmla="*/ 4098846 w 4810419"/>
              <a:gd name="connsiteY710" fmla="*/ 2863024 h 5599127"/>
              <a:gd name="connsiteX711" fmla="*/ 4093326 w 4810419"/>
              <a:gd name="connsiteY711" fmla="*/ 2859428 h 5599127"/>
              <a:gd name="connsiteX712" fmla="*/ 4108831 w 4810419"/>
              <a:gd name="connsiteY712" fmla="*/ 2827519 h 5599127"/>
              <a:gd name="connsiteX713" fmla="*/ 4097693 w 4810419"/>
              <a:gd name="connsiteY713" fmla="*/ 2817029 h 5599127"/>
              <a:gd name="connsiteX714" fmla="*/ 4151480 w 4810419"/>
              <a:gd name="connsiteY714" fmla="*/ 2724859 h 5599127"/>
              <a:gd name="connsiteX715" fmla="*/ 4076386 w 4810419"/>
              <a:gd name="connsiteY715" fmla="*/ 2712470 h 5599127"/>
              <a:gd name="connsiteX716" fmla="*/ 4088891 w 4810419"/>
              <a:gd name="connsiteY716" fmla="*/ 2714533 h 5599127"/>
              <a:gd name="connsiteX717" fmla="*/ 4086109 w 4810419"/>
              <a:gd name="connsiteY717" fmla="*/ 2731394 h 5599127"/>
              <a:gd name="connsiteX718" fmla="*/ 4073604 w 4810419"/>
              <a:gd name="connsiteY718" fmla="*/ 2729331 h 5599127"/>
              <a:gd name="connsiteX719" fmla="*/ 4056905 w 4810419"/>
              <a:gd name="connsiteY719" fmla="*/ 2700603 h 5599127"/>
              <a:gd name="connsiteX720" fmla="*/ 4065249 w 4810419"/>
              <a:gd name="connsiteY720" fmla="*/ 2701979 h 5599127"/>
              <a:gd name="connsiteX721" fmla="*/ 4062467 w 4810419"/>
              <a:gd name="connsiteY721" fmla="*/ 2718842 h 5599127"/>
              <a:gd name="connsiteX722" fmla="*/ 4054123 w 4810419"/>
              <a:gd name="connsiteY722" fmla="*/ 2717465 h 5599127"/>
              <a:gd name="connsiteX723" fmla="*/ 4221929 w 4810419"/>
              <a:gd name="connsiteY723" fmla="*/ 2687415 h 5599127"/>
              <a:gd name="connsiteX724" fmla="*/ 4225970 w 4810419"/>
              <a:gd name="connsiteY724" fmla="*/ 2688800 h 5599127"/>
              <a:gd name="connsiteX725" fmla="*/ 4220172 w 4810419"/>
              <a:gd name="connsiteY725" fmla="*/ 2698066 h 5599127"/>
              <a:gd name="connsiteX726" fmla="*/ 4096771 w 4810419"/>
              <a:gd name="connsiteY726" fmla="*/ 2666767 h 5599127"/>
              <a:gd name="connsiteX727" fmla="*/ 4121804 w 4810419"/>
              <a:gd name="connsiteY727" fmla="*/ 2670896 h 5599127"/>
              <a:gd name="connsiteX728" fmla="*/ 4118094 w 4810419"/>
              <a:gd name="connsiteY728" fmla="*/ 2693378 h 5599127"/>
              <a:gd name="connsiteX729" fmla="*/ 4095845 w 4810419"/>
              <a:gd name="connsiteY729" fmla="*/ 2672387 h 5599127"/>
              <a:gd name="connsiteX730" fmla="*/ 4287882 w 4810419"/>
              <a:gd name="connsiteY730" fmla="*/ 2643642 h 5599127"/>
              <a:gd name="connsiteX731" fmla="*/ 4267832 w 4810419"/>
              <a:gd name="connsiteY731" fmla="*/ 2694989 h 5599127"/>
              <a:gd name="connsiteX732" fmla="*/ 4259097 w 4810419"/>
              <a:gd name="connsiteY732" fmla="*/ 2693547 h 5599127"/>
              <a:gd name="connsiteX733" fmla="*/ 4267353 w 4810419"/>
              <a:gd name="connsiteY733" fmla="*/ 2672875 h 5599127"/>
              <a:gd name="connsiteX734" fmla="*/ 4448381 w 4810419"/>
              <a:gd name="connsiteY734" fmla="*/ 2640685 h 5599127"/>
              <a:gd name="connsiteX735" fmla="*/ 4445599 w 4810419"/>
              <a:gd name="connsiteY735" fmla="*/ 2657546 h 5599127"/>
              <a:gd name="connsiteX736" fmla="*/ 4369573 w 4810419"/>
              <a:gd name="connsiteY736" fmla="*/ 2754699 h 5599127"/>
              <a:gd name="connsiteX737" fmla="*/ 4379296 w 4810419"/>
              <a:gd name="connsiteY737" fmla="*/ 2773624 h 5599127"/>
              <a:gd name="connsiteX738" fmla="*/ 4338978 w 4810419"/>
              <a:gd name="connsiteY738" fmla="*/ 2784292 h 5599127"/>
              <a:gd name="connsiteX739" fmla="*/ 4347311 w 4810419"/>
              <a:gd name="connsiteY739" fmla="*/ 2811641 h 5599127"/>
              <a:gd name="connsiteX740" fmla="*/ 4301890 w 4810419"/>
              <a:gd name="connsiteY740" fmla="*/ 2853229 h 5599127"/>
              <a:gd name="connsiteX741" fmla="*/ 4311614 w 4810419"/>
              <a:gd name="connsiteY741" fmla="*/ 2872154 h 5599127"/>
              <a:gd name="connsiteX742" fmla="*/ 4310225 w 4810419"/>
              <a:gd name="connsiteY742" fmla="*/ 2880577 h 5599127"/>
              <a:gd name="connsiteX743" fmla="*/ 4282411 w 4810419"/>
              <a:gd name="connsiteY743" fmla="*/ 2893309 h 5599127"/>
              <a:gd name="connsiteX744" fmla="*/ 4293545 w 4810419"/>
              <a:gd name="connsiteY744" fmla="*/ 2903815 h 5599127"/>
              <a:gd name="connsiteX745" fmla="*/ 4232820 w 4810419"/>
              <a:gd name="connsiteY745" fmla="*/ 2960183 h 5599127"/>
              <a:gd name="connsiteX746" fmla="*/ 4257851 w 4810419"/>
              <a:gd name="connsiteY746" fmla="*/ 2964312 h 5599127"/>
              <a:gd name="connsiteX747" fmla="*/ 4255070 w 4810419"/>
              <a:gd name="connsiteY747" fmla="*/ 2981174 h 5599127"/>
              <a:gd name="connsiteX748" fmla="*/ 4231427 w 4810419"/>
              <a:gd name="connsiteY748" fmla="*/ 2968620 h 5599127"/>
              <a:gd name="connsiteX749" fmla="*/ 4239761 w 4810419"/>
              <a:gd name="connsiteY749" fmla="*/ 2995970 h 5599127"/>
              <a:gd name="connsiteX750" fmla="*/ 4199893 w 4810419"/>
              <a:gd name="connsiteY750" fmla="*/ 3081766 h 5599127"/>
              <a:gd name="connsiteX751" fmla="*/ 4180434 w 4810419"/>
              <a:gd name="connsiteY751" fmla="*/ 3069904 h 5599127"/>
              <a:gd name="connsiteX752" fmla="*/ 4167907 w 4810419"/>
              <a:gd name="connsiteY752" fmla="*/ 3067837 h 5599127"/>
              <a:gd name="connsiteX753" fmla="*/ 4163736 w 4810419"/>
              <a:gd name="connsiteY753" fmla="*/ 3093122 h 5599127"/>
              <a:gd name="connsiteX754" fmla="*/ 4176263 w 4810419"/>
              <a:gd name="connsiteY754" fmla="*/ 3095189 h 5599127"/>
              <a:gd name="connsiteX755" fmla="*/ 4204075 w 4810419"/>
              <a:gd name="connsiteY755" fmla="*/ 3134418 h 5599127"/>
              <a:gd name="connsiteX756" fmla="*/ 4202681 w 4810419"/>
              <a:gd name="connsiteY756" fmla="*/ 3142856 h 5599127"/>
              <a:gd name="connsiteX757" fmla="*/ 4190155 w 4810419"/>
              <a:gd name="connsiteY757" fmla="*/ 3140790 h 5599127"/>
              <a:gd name="connsiteX758" fmla="*/ 4170699 w 4810419"/>
              <a:gd name="connsiteY758" fmla="*/ 3128912 h 5599127"/>
              <a:gd name="connsiteX759" fmla="*/ 4147507 w 4810419"/>
              <a:gd name="connsiteY759" fmla="*/ 3191489 h 5599127"/>
              <a:gd name="connsiteX760" fmla="*/ 4123868 w 4810419"/>
              <a:gd name="connsiteY760" fmla="*/ 3178921 h 5599127"/>
              <a:gd name="connsiteX761" fmla="*/ 4111363 w 4810419"/>
              <a:gd name="connsiteY761" fmla="*/ 3176858 h 5599127"/>
              <a:gd name="connsiteX762" fmla="*/ 4108581 w 4810419"/>
              <a:gd name="connsiteY762" fmla="*/ 3193719 h 5599127"/>
              <a:gd name="connsiteX763" fmla="*/ 4133612 w 4810419"/>
              <a:gd name="connsiteY763" fmla="*/ 3197848 h 5599127"/>
              <a:gd name="connsiteX764" fmla="*/ 4129438 w 4810419"/>
              <a:gd name="connsiteY764" fmla="*/ 3223148 h 5599127"/>
              <a:gd name="connsiteX765" fmla="*/ 4105798 w 4810419"/>
              <a:gd name="connsiteY765" fmla="*/ 3210581 h 5599127"/>
              <a:gd name="connsiteX766" fmla="*/ 4103017 w 4810419"/>
              <a:gd name="connsiteY766" fmla="*/ 3227443 h 5599127"/>
              <a:gd name="connsiteX767" fmla="*/ 4128049 w 4810419"/>
              <a:gd name="connsiteY767" fmla="*/ 3231572 h 5599127"/>
              <a:gd name="connsiteX768" fmla="*/ 4049230 w 4810419"/>
              <a:gd name="connsiteY768" fmla="*/ 3319612 h 5599127"/>
              <a:gd name="connsiteX769" fmla="*/ 4074262 w 4810419"/>
              <a:gd name="connsiteY769" fmla="*/ 3323742 h 5599127"/>
              <a:gd name="connsiteX770" fmla="*/ 4068697 w 4810419"/>
              <a:gd name="connsiteY770" fmla="*/ 3357464 h 5599127"/>
              <a:gd name="connsiteX771" fmla="*/ 4028380 w 4810419"/>
              <a:gd name="connsiteY771" fmla="*/ 3368133 h 5599127"/>
              <a:gd name="connsiteX772" fmla="*/ 4026063 w 4810419"/>
              <a:gd name="connsiteY772" fmla="*/ 3382178 h 5599127"/>
              <a:gd name="connsiteX773" fmla="*/ 4039495 w 4810419"/>
              <a:gd name="connsiteY773" fmla="*/ 3378621 h 5599127"/>
              <a:gd name="connsiteX774" fmla="*/ 4079186 w 4810419"/>
              <a:gd name="connsiteY774" fmla="*/ 3389832 h 5599127"/>
              <a:gd name="connsiteX775" fmla="*/ 3993486 w 4810419"/>
              <a:gd name="connsiteY775" fmla="*/ 3412561 h 5599127"/>
              <a:gd name="connsiteX776" fmla="*/ 3990342 w 4810419"/>
              <a:gd name="connsiteY776" fmla="*/ 3412957 h 5599127"/>
              <a:gd name="connsiteX777" fmla="*/ 3984330 w 4810419"/>
              <a:gd name="connsiteY777" fmla="*/ 3401281 h 5599127"/>
              <a:gd name="connsiteX778" fmla="*/ 4009362 w 4810419"/>
              <a:gd name="connsiteY778" fmla="*/ 3405410 h 5599127"/>
              <a:gd name="connsiteX779" fmla="*/ 3989431 w 4810419"/>
              <a:gd name="connsiteY779" fmla="*/ 3370361 h 5599127"/>
              <a:gd name="connsiteX780" fmla="*/ 4018635 w 4810419"/>
              <a:gd name="connsiteY780" fmla="*/ 3349205 h 5599127"/>
              <a:gd name="connsiteX781" fmla="*/ 4008912 w 4810419"/>
              <a:gd name="connsiteY781" fmla="*/ 3330281 h 5599127"/>
              <a:gd name="connsiteX782" fmla="*/ 4051562 w 4810419"/>
              <a:gd name="connsiteY782" fmla="*/ 3227620 h 5599127"/>
              <a:gd name="connsiteX783" fmla="*/ 4064067 w 4810419"/>
              <a:gd name="connsiteY783" fmla="*/ 3229683 h 5599127"/>
              <a:gd name="connsiteX784" fmla="*/ 4129320 w 4810419"/>
              <a:gd name="connsiteY784" fmla="*/ 3126423 h 5599127"/>
              <a:gd name="connsiteX785" fmla="*/ 4134718 w 4810419"/>
              <a:gd name="connsiteY785" fmla="*/ 3115696 h 5599127"/>
              <a:gd name="connsiteX786" fmla="*/ 4138951 w 4810419"/>
              <a:gd name="connsiteY786" fmla="*/ 3112510 h 5599127"/>
              <a:gd name="connsiteX787" fmla="*/ 4140234 w 4810419"/>
              <a:gd name="connsiteY787" fmla="*/ 3104733 h 5599127"/>
              <a:gd name="connsiteX788" fmla="*/ 4147259 w 4810419"/>
              <a:gd name="connsiteY788" fmla="*/ 3090773 h 5599127"/>
              <a:gd name="connsiteX789" fmla="*/ 4155403 w 4810419"/>
              <a:gd name="connsiteY789" fmla="*/ 3065774 h 5599127"/>
              <a:gd name="connsiteX790" fmla="*/ 4156795 w 4810419"/>
              <a:gd name="connsiteY790" fmla="*/ 3057336 h 5599127"/>
              <a:gd name="connsiteX791" fmla="*/ 4150287 w 4810419"/>
              <a:gd name="connsiteY791" fmla="*/ 3057710 h 5599127"/>
              <a:gd name="connsiteX792" fmla="*/ 4158960 w 4810419"/>
              <a:gd name="connsiteY792" fmla="*/ 3045494 h 5599127"/>
              <a:gd name="connsiteX793" fmla="*/ 4170689 w 4810419"/>
              <a:gd name="connsiteY793" fmla="*/ 3050976 h 5599127"/>
              <a:gd name="connsiteX794" fmla="*/ 4172082 w 4810419"/>
              <a:gd name="connsiteY794" fmla="*/ 3042538 h 5599127"/>
              <a:gd name="connsiteX795" fmla="*/ 4183215 w 4810419"/>
              <a:gd name="connsiteY795" fmla="*/ 3053043 h 5599127"/>
              <a:gd name="connsiteX796" fmla="*/ 4206384 w 4810419"/>
              <a:gd name="connsiteY796" fmla="*/ 3042423 h 5599127"/>
              <a:gd name="connsiteX797" fmla="*/ 4185535 w 4810419"/>
              <a:gd name="connsiteY797" fmla="*/ 3038984 h 5599127"/>
              <a:gd name="connsiteX798" fmla="*/ 4189707 w 4810419"/>
              <a:gd name="connsiteY798" fmla="*/ 3013699 h 5599127"/>
              <a:gd name="connsiteX799" fmla="*/ 4210555 w 4810419"/>
              <a:gd name="connsiteY799" fmla="*/ 3017138 h 5599127"/>
              <a:gd name="connsiteX800" fmla="*/ 4204994 w 4810419"/>
              <a:gd name="connsiteY800" fmla="*/ 2998901 h 5599127"/>
              <a:gd name="connsiteX801" fmla="*/ 4216401 w 4810419"/>
              <a:gd name="connsiteY801" fmla="*/ 2964571 h 5599127"/>
              <a:gd name="connsiteX802" fmla="*/ 4275695 w 4810419"/>
              <a:gd name="connsiteY802" fmla="*/ 2881038 h 5599127"/>
              <a:gd name="connsiteX803" fmla="*/ 4319741 w 4810419"/>
              <a:gd name="connsiteY803" fmla="*/ 2787130 h 5599127"/>
              <a:gd name="connsiteX804" fmla="*/ 4352643 w 4810419"/>
              <a:gd name="connsiteY804" fmla="*/ 2740360 h 5599127"/>
              <a:gd name="connsiteX805" fmla="*/ 4396914 w 4810419"/>
              <a:gd name="connsiteY805" fmla="*/ 2666834 h 5599127"/>
              <a:gd name="connsiteX806" fmla="*/ 4420556 w 4810419"/>
              <a:gd name="connsiteY806" fmla="*/ 2679388 h 5599127"/>
              <a:gd name="connsiteX807" fmla="*/ 4421946 w 4810419"/>
              <a:gd name="connsiteY807" fmla="*/ 2670964 h 5599127"/>
              <a:gd name="connsiteX808" fmla="*/ 4412223 w 4810419"/>
              <a:gd name="connsiteY808" fmla="*/ 2652040 h 5599127"/>
              <a:gd name="connsiteX809" fmla="*/ 4250925 w 4810419"/>
              <a:gd name="connsiteY809" fmla="*/ 2634081 h 5599127"/>
              <a:gd name="connsiteX810" fmla="*/ 4252300 w 4810419"/>
              <a:gd name="connsiteY810" fmla="*/ 2634307 h 5599127"/>
              <a:gd name="connsiteX811" fmla="*/ 4249518 w 4810419"/>
              <a:gd name="connsiteY811" fmla="*/ 2651169 h 5599127"/>
              <a:gd name="connsiteX812" fmla="*/ 4248021 w 4810419"/>
              <a:gd name="connsiteY812" fmla="*/ 2653561 h 5599127"/>
              <a:gd name="connsiteX813" fmla="*/ 4241413 w 4810419"/>
              <a:gd name="connsiteY813" fmla="*/ 2647321 h 5599127"/>
              <a:gd name="connsiteX814" fmla="*/ 4205279 w 4810419"/>
              <a:gd name="connsiteY814" fmla="*/ 2632707 h 5599127"/>
              <a:gd name="connsiteX815" fmla="*/ 4217771 w 4810419"/>
              <a:gd name="connsiteY815" fmla="*/ 2634768 h 5599127"/>
              <a:gd name="connsiteX816" fmla="*/ 4215924 w 4810419"/>
              <a:gd name="connsiteY816" fmla="*/ 2645959 h 5599127"/>
              <a:gd name="connsiteX817" fmla="*/ 4212181 w 4810419"/>
              <a:gd name="connsiteY817" fmla="*/ 2651166 h 5599127"/>
              <a:gd name="connsiteX818" fmla="*/ 4202461 w 4810419"/>
              <a:gd name="connsiteY818" fmla="*/ 2649562 h 5599127"/>
              <a:gd name="connsiteX819" fmla="*/ 4205228 w 4810419"/>
              <a:gd name="connsiteY819" fmla="*/ 2632794 h 5599127"/>
              <a:gd name="connsiteX820" fmla="*/ 3953547 w 4810419"/>
              <a:gd name="connsiteY820" fmla="*/ 2625816 h 5599127"/>
              <a:gd name="connsiteX821" fmla="*/ 3966051 w 4810419"/>
              <a:gd name="connsiteY821" fmla="*/ 2627879 h 5599127"/>
              <a:gd name="connsiteX822" fmla="*/ 3964662 w 4810419"/>
              <a:gd name="connsiteY822" fmla="*/ 2636303 h 5599127"/>
              <a:gd name="connsiteX823" fmla="*/ 3937320 w 4810419"/>
              <a:gd name="connsiteY823" fmla="*/ 2724168 h 5599127"/>
              <a:gd name="connsiteX824" fmla="*/ 3935928 w 4810419"/>
              <a:gd name="connsiteY824" fmla="*/ 2732606 h 5599127"/>
              <a:gd name="connsiteX825" fmla="*/ 3909507 w 4810419"/>
              <a:gd name="connsiteY825" fmla="*/ 2736900 h 5599127"/>
              <a:gd name="connsiteX826" fmla="*/ 3953547 w 4810419"/>
              <a:gd name="connsiteY826" fmla="*/ 2625816 h 5599127"/>
              <a:gd name="connsiteX827" fmla="*/ 4303743 w 4810419"/>
              <a:gd name="connsiteY827" fmla="*/ 2608154 h 5599127"/>
              <a:gd name="connsiteX828" fmla="*/ 4307761 w 4810419"/>
              <a:gd name="connsiteY828" fmla="*/ 2608818 h 5599127"/>
              <a:gd name="connsiteX829" fmla="*/ 4306772 w 4810419"/>
              <a:gd name="connsiteY829" fmla="*/ 2614811 h 5599127"/>
              <a:gd name="connsiteX830" fmla="*/ 4302755 w 4810419"/>
              <a:gd name="connsiteY830" fmla="*/ 2614148 h 5599127"/>
              <a:gd name="connsiteX831" fmla="*/ 4450701 w 4810419"/>
              <a:gd name="connsiteY831" fmla="*/ 2574665 h 5599127"/>
              <a:gd name="connsiteX832" fmla="*/ 4459046 w 4810419"/>
              <a:gd name="connsiteY832" fmla="*/ 2576042 h 5599127"/>
              <a:gd name="connsiteX833" fmla="*/ 4481295 w 4810419"/>
              <a:gd name="connsiteY833" fmla="*/ 2597032 h 5599127"/>
              <a:gd name="connsiteX834" fmla="*/ 4478976 w 4810419"/>
              <a:gd name="connsiteY834" fmla="*/ 2611092 h 5599127"/>
              <a:gd name="connsiteX835" fmla="*/ 4463667 w 4810419"/>
              <a:gd name="connsiteY835" fmla="*/ 2625886 h 5599127"/>
              <a:gd name="connsiteX836" fmla="*/ 4445600 w 4810419"/>
              <a:gd name="connsiteY836" fmla="*/ 2605586 h 5599127"/>
              <a:gd name="connsiteX837" fmla="*/ 3975790 w 4810419"/>
              <a:gd name="connsiteY837" fmla="*/ 2568856 h 5599127"/>
              <a:gd name="connsiteX838" fmla="*/ 3998207 w 4810419"/>
              <a:gd name="connsiteY838" fmla="*/ 2580775 h 5599127"/>
              <a:gd name="connsiteX839" fmla="*/ 3991282 w 4810419"/>
              <a:gd name="connsiteY839" fmla="*/ 2581904 h 5599127"/>
              <a:gd name="connsiteX840" fmla="*/ 3992909 w 4810419"/>
              <a:gd name="connsiteY840" fmla="*/ 2594855 h 5599127"/>
              <a:gd name="connsiteX841" fmla="*/ 3979970 w 4810419"/>
              <a:gd name="connsiteY841" fmla="*/ 2621507 h 5599127"/>
              <a:gd name="connsiteX842" fmla="*/ 3956328 w 4810419"/>
              <a:gd name="connsiteY842" fmla="*/ 2608954 h 5599127"/>
              <a:gd name="connsiteX843" fmla="*/ 3817256 w 4810419"/>
              <a:gd name="connsiteY843" fmla="*/ 2542702 h 5599127"/>
              <a:gd name="connsiteX844" fmla="*/ 3813082 w 4810419"/>
              <a:gd name="connsiteY844" fmla="*/ 2568002 h 5599127"/>
              <a:gd name="connsiteX845" fmla="*/ 3840894 w 4810419"/>
              <a:gd name="connsiteY845" fmla="*/ 2555268 h 5599127"/>
              <a:gd name="connsiteX846" fmla="*/ 3842287 w 4810419"/>
              <a:gd name="connsiteY846" fmla="*/ 2546831 h 5599127"/>
              <a:gd name="connsiteX847" fmla="*/ 4101475 w 4810419"/>
              <a:gd name="connsiteY847" fmla="*/ 2524032 h 5599127"/>
              <a:gd name="connsiteX848" fmla="*/ 4073660 w 4810419"/>
              <a:gd name="connsiteY848" fmla="*/ 2536764 h 5599127"/>
              <a:gd name="connsiteX849" fmla="*/ 4098693 w 4810419"/>
              <a:gd name="connsiteY849" fmla="*/ 2540893 h 5599127"/>
              <a:gd name="connsiteX850" fmla="*/ 3833955 w 4810419"/>
              <a:gd name="connsiteY850" fmla="*/ 2519483 h 5599127"/>
              <a:gd name="connsiteX851" fmla="*/ 3832565 w 4810419"/>
              <a:gd name="connsiteY851" fmla="*/ 2527907 h 5599127"/>
              <a:gd name="connsiteX852" fmla="*/ 3857596 w 4810419"/>
              <a:gd name="connsiteY852" fmla="*/ 2532037 h 5599127"/>
              <a:gd name="connsiteX853" fmla="*/ 3858986 w 4810419"/>
              <a:gd name="connsiteY853" fmla="*/ 2523613 h 5599127"/>
              <a:gd name="connsiteX854" fmla="*/ 4510492 w 4810419"/>
              <a:gd name="connsiteY854" fmla="*/ 2497926 h 5599127"/>
              <a:gd name="connsiteX855" fmla="*/ 4535522 w 4810419"/>
              <a:gd name="connsiteY855" fmla="*/ 2502057 h 5599127"/>
              <a:gd name="connsiteX856" fmla="*/ 4500754 w 4810419"/>
              <a:gd name="connsiteY856" fmla="*/ 2556949 h 5599127"/>
              <a:gd name="connsiteX857" fmla="*/ 4513280 w 4810419"/>
              <a:gd name="connsiteY857" fmla="*/ 2559016 h 5599127"/>
              <a:gd name="connsiteX858" fmla="*/ 4496582 w 4810419"/>
              <a:gd name="connsiteY858" fmla="*/ 2582234 h 5599127"/>
              <a:gd name="connsiteX859" fmla="*/ 4484076 w 4810419"/>
              <a:gd name="connsiteY859" fmla="*/ 2580172 h 5599127"/>
              <a:gd name="connsiteX860" fmla="*/ 4475722 w 4810419"/>
              <a:gd name="connsiteY860" fmla="*/ 2552820 h 5599127"/>
              <a:gd name="connsiteX861" fmla="*/ 4510492 w 4810419"/>
              <a:gd name="connsiteY861" fmla="*/ 2497926 h 5599127"/>
              <a:gd name="connsiteX862" fmla="*/ 3954667 w 4810419"/>
              <a:gd name="connsiteY862" fmla="*/ 2492140 h 5599127"/>
              <a:gd name="connsiteX863" fmla="*/ 3926853 w 4810419"/>
              <a:gd name="connsiteY863" fmla="*/ 2504871 h 5599127"/>
              <a:gd name="connsiteX864" fmla="*/ 3951884 w 4810419"/>
              <a:gd name="connsiteY864" fmla="*/ 2509000 h 5599127"/>
              <a:gd name="connsiteX865" fmla="*/ 4038800 w 4810419"/>
              <a:gd name="connsiteY865" fmla="*/ 2448285 h 5599127"/>
              <a:gd name="connsiteX866" fmla="*/ 4039034 w 4810419"/>
              <a:gd name="connsiteY866" fmla="*/ 2448324 h 5599127"/>
              <a:gd name="connsiteX867" fmla="*/ 4047830 w 4810419"/>
              <a:gd name="connsiteY867" fmla="*/ 2472869 h 5599127"/>
              <a:gd name="connsiteX868" fmla="*/ 4038994 w 4810419"/>
              <a:gd name="connsiteY868" fmla="*/ 2495495 h 5599127"/>
              <a:gd name="connsiteX869" fmla="*/ 4023304 w 4810419"/>
              <a:gd name="connsiteY869" fmla="*/ 2488658 h 5599127"/>
              <a:gd name="connsiteX870" fmla="*/ 4017047 w 4810419"/>
              <a:gd name="connsiteY870" fmla="*/ 2474635 h 5599127"/>
              <a:gd name="connsiteX871" fmla="*/ 4018440 w 4810419"/>
              <a:gd name="connsiteY871" fmla="*/ 2466197 h 5599127"/>
              <a:gd name="connsiteX872" fmla="*/ 4014003 w 4810419"/>
              <a:gd name="connsiteY872" fmla="*/ 2444194 h 5599127"/>
              <a:gd name="connsiteX873" fmla="*/ 4019526 w 4810419"/>
              <a:gd name="connsiteY873" fmla="*/ 2445105 h 5599127"/>
              <a:gd name="connsiteX874" fmla="*/ 4011309 w 4810419"/>
              <a:gd name="connsiteY874" fmla="*/ 2460523 h 5599127"/>
              <a:gd name="connsiteX875" fmla="*/ 4586526 w 4810419"/>
              <a:gd name="connsiteY875" fmla="*/ 2426763 h 5599127"/>
              <a:gd name="connsiteX876" fmla="*/ 4579572 w 4810419"/>
              <a:gd name="connsiteY876" fmla="*/ 2468909 h 5599127"/>
              <a:gd name="connsiteX877" fmla="*/ 4554541 w 4810419"/>
              <a:gd name="connsiteY877" fmla="*/ 2464780 h 5599127"/>
              <a:gd name="connsiteX878" fmla="*/ 4558712 w 4810419"/>
              <a:gd name="connsiteY878" fmla="*/ 2439494 h 5599127"/>
              <a:gd name="connsiteX879" fmla="*/ 4586526 w 4810419"/>
              <a:gd name="connsiteY879" fmla="*/ 2426763 h 5599127"/>
              <a:gd name="connsiteX880" fmla="*/ 4156975 w 4810419"/>
              <a:gd name="connsiteY880" fmla="*/ 2421481 h 5599127"/>
              <a:gd name="connsiteX881" fmla="*/ 4162356 w 4810419"/>
              <a:gd name="connsiteY881" fmla="*/ 2430111 h 5599127"/>
              <a:gd name="connsiteX882" fmla="*/ 4153564 w 4810419"/>
              <a:gd name="connsiteY882" fmla="*/ 2442157 h 5599127"/>
              <a:gd name="connsiteX883" fmla="*/ 4061806 w 4810419"/>
              <a:gd name="connsiteY883" fmla="*/ 2417441 h 5599127"/>
              <a:gd name="connsiteX884" fmla="*/ 4069630 w 4810419"/>
              <a:gd name="connsiteY884" fmla="*/ 2418731 h 5599127"/>
              <a:gd name="connsiteX885" fmla="*/ 4065456 w 4810419"/>
              <a:gd name="connsiteY885" fmla="*/ 2444030 h 5599127"/>
              <a:gd name="connsiteX886" fmla="*/ 4052928 w 4810419"/>
              <a:gd name="connsiteY886" fmla="*/ 2441964 h 5599127"/>
              <a:gd name="connsiteX887" fmla="*/ 4054606 w 4810419"/>
              <a:gd name="connsiteY887" fmla="*/ 2431792 h 5599127"/>
              <a:gd name="connsiteX888" fmla="*/ 3997317 w 4810419"/>
              <a:gd name="connsiteY888" fmla="*/ 2389480 h 5599127"/>
              <a:gd name="connsiteX889" fmla="*/ 4008429 w 4810419"/>
              <a:gd name="connsiteY889" fmla="*/ 2399981 h 5599127"/>
              <a:gd name="connsiteX890" fmla="*/ 4034854 w 4810419"/>
              <a:gd name="connsiteY890" fmla="*/ 2395673 h 5599127"/>
              <a:gd name="connsiteX891" fmla="*/ 4047379 w 4810419"/>
              <a:gd name="connsiteY891" fmla="*/ 2397739 h 5599127"/>
              <a:gd name="connsiteX892" fmla="*/ 4046280 w 4810419"/>
              <a:gd name="connsiteY892" fmla="*/ 2404403 h 5599127"/>
              <a:gd name="connsiteX893" fmla="*/ 4041629 w 4810419"/>
              <a:gd name="connsiteY893" fmla="*/ 2403635 h 5599127"/>
              <a:gd name="connsiteX894" fmla="*/ 4033130 w 4810419"/>
              <a:gd name="connsiteY894" fmla="*/ 2419582 h 5599127"/>
              <a:gd name="connsiteX895" fmla="*/ 3994535 w 4810419"/>
              <a:gd name="connsiteY895" fmla="*/ 2406342 h 5599127"/>
              <a:gd name="connsiteX896" fmla="*/ 4647254 w 4810419"/>
              <a:gd name="connsiteY896" fmla="*/ 2370380 h 5599127"/>
              <a:gd name="connsiteX897" fmla="*/ 4601812 w 4810419"/>
              <a:gd name="connsiteY897" fmla="*/ 2411964 h 5599127"/>
              <a:gd name="connsiteX898" fmla="*/ 4589308 w 4810419"/>
              <a:gd name="connsiteY898" fmla="*/ 2409901 h 5599127"/>
              <a:gd name="connsiteX899" fmla="*/ 4647254 w 4810419"/>
              <a:gd name="connsiteY899" fmla="*/ 2370380 h 5599127"/>
              <a:gd name="connsiteX900" fmla="*/ 3935941 w 4810419"/>
              <a:gd name="connsiteY900" fmla="*/ 2368877 h 5599127"/>
              <a:gd name="connsiteX901" fmla="*/ 3944284 w 4810419"/>
              <a:gd name="connsiteY901" fmla="*/ 2370254 h 5599127"/>
              <a:gd name="connsiteX902" fmla="*/ 3941502 w 4810419"/>
              <a:gd name="connsiteY902" fmla="*/ 2387116 h 5599127"/>
              <a:gd name="connsiteX903" fmla="*/ 3933157 w 4810419"/>
              <a:gd name="connsiteY903" fmla="*/ 2385739 h 5599127"/>
              <a:gd name="connsiteX904" fmla="*/ 4179822 w 4810419"/>
              <a:gd name="connsiteY904" fmla="*/ 2360859 h 5599127"/>
              <a:gd name="connsiteX905" fmla="*/ 4188338 w 4810419"/>
              <a:gd name="connsiteY905" fmla="*/ 2362263 h 5599127"/>
              <a:gd name="connsiteX906" fmla="*/ 4191456 w 4810419"/>
              <a:gd name="connsiteY906" fmla="*/ 2368332 h 5599127"/>
              <a:gd name="connsiteX907" fmla="*/ 4190693 w 4810419"/>
              <a:gd name="connsiteY907" fmla="*/ 2372958 h 5599127"/>
              <a:gd name="connsiteX908" fmla="*/ 4185397 w 4810419"/>
              <a:gd name="connsiteY908" fmla="*/ 2372879 h 5599127"/>
              <a:gd name="connsiteX909" fmla="*/ 4174407 w 4810419"/>
              <a:gd name="connsiteY909" fmla="*/ 2383501 h 5599127"/>
              <a:gd name="connsiteX910" fmla="*/ 4168325 w 4810419"/>
              <a:gd name="connsiteY910" fmla="*/ 2381414 h 5599127"/>
              <a:gd name="connsiteX911" fmla="*/ 4176957 w 4810419"/>
              <a:gd name="connsiteY911" fmla="*/ 2361326 h 5599127"/>
              <a:gd name="connsiteX912" fmla="*/ 4663930 w 4810419"/>
              <a:gd name="connsiteY912" fmla="*/ 2347158 h 5599127"/>
              <a:gd name="connsiteX913" fmla="*/ 4661149 w 4810419"/>
              <a:gd name="connsiteY913" fmla="*/ 2364018 h 5599127"/>
              <a:gd name="connsiteX914" fmla="*/ 4636117 w 4810419"/>
              <a:gd name="connsiteY914" fmla="*/ 2359890 h 5599127"/>
              <a:gd name="connsiteX915" fmla="*/ 4663930 w 4810419"/>
              <a:gd name="connsiteY915" fmla="*/ 2347158 h 5599127"/>
              <a:gd name="connsiteX916" fmla="*/ 4450172 w 4810419"/>
              <a:gd name="connsiteY916" fmla="*/ 2344020 h 5599127"/>
              <a:gd name="connsiteX917" fmla="*/ 4454191 w 4810419"/>
              <a:gd name="connsiteY917" fmla="*/ 2344683 h 5599127"/>
              <a:gd name="connsiteX918" fmla="*/ 4453787 w 4810419"/>
              <a:gd name="connsiteY918" fmla="*/ 2347129 h 5599127"/>
              <a:gd name="connsiteX919" fmla="*/ 4449770 w 4810419"/>
              <a:gd name="connsiteY919" fmla="*/ 2346466 h 5599127"/>
              <a:gd name="connsiteX920" fmla="*/ 4172655 w 4810419"/>
              <a:gd name="connsiteY920" fmla="*/ 2326440 h 5599127"/>
              <a:gd name="connsiteX921" fmla="*/ 4171489 w 4810419"/>
              <a:gd name="connsiteY921" fmla="*/ 2333511 h 5599127"/>
              <a:gd name="connsiteX922" fmla="*/ 4152953 w 4810419"/>
              <a:gd name="connsiteY922" fmla="*/ 2339977 h 5599127"/>
              <a:gd name="connsiteX923" fmla="*/ 4151482 w 4810419"/>
              <a:gd name="connsiteY923" fmla="*/ 2335157 h 5599127"/>
              <a:gd name="connsiteX924" fmla="*/ 4172110 w 4810419"/>
              <a:gd name="connsiteY924" fmla="*/ 2327013 h 5599127"/>
              <a:gd name="connsiteX925" fmla="*/ 4668104 w 4810419"/>
              <a:gd name="connsiteY925" fmla="*/ 2321858 h 5599127"/>
              <a:gd name="connsiteX926" fmla="*/ 4676448 w 4810419"/>
              <a:gd name="connsiteY926" fmla="*/ 2323235 h 5599127"/>
              <a:gd name="connsiteX927" fmla="*/ 4673666 w 4810419"/>
              <a:gd name="connsiteY927" fmla="*/ 2340096 h 5599127"/>
              <a:gd name="connsiteX928" fmla="*/ 4665323 w 4810419"/>
              <a:gd name="connsiteY928" fmla="*/ 2338719 h 5599127"/>
              <a:gd name="connsiteX929" fmla="*/ 4183956 w 4810419"/>
              <a:gd name="connsiteY929" fmla="*/ 2314571 h 5599127"/>
              <a:gd name="connsiteX930" fmla="*/ 4199302 w 4810419"/>
              <a:gd name="connsiteY930" fmla="*/ 2320778 h 5599127"/>
              <a:gd name="connsiteX931" fmla="*/ 4199798 w 4810419"/>
              <a:gd name="connsiteY931" fmla="*/ 2319506 h 5599127"/>
              <a:gd name="connsiteX932" fmla="*/ 4209612 w 4810419"/>
              <a:gd name="connsiteY932" fmla="*/ 2323476 h 5599127"/>
              <a:gd name="connsiteX933" fmla="*/ 4195526 w 4810419"/>
              <a:gd name="connsiteY933" fmla="*/ 2337112 h 5599127"/>
              <a:gd name="connsiteX934" fmla="*/ 4173596 w 4810419"/>
              <a:gd name="connsiteY934" fmla="*/ 2325452 h 5599127"/>
              <a:gd name="connsiteX935" fmla="*/ 4226444 w 4810419"/>
              <a:gd name="connsiteY935" fmla="*/ 2299449 h 5599127"/>
              <a:gd name="connsiteX936" fmla="*/ 4231677 w 4810419"/>
              <a:gd name="connsiteY936" fmla="*/ 2316625 h 5599127"/>
              <a:gd name="connsiteX937" fmla="*/ 4220537 w 4810419"/>
              <a:gd name="connsiteY937" fmla="*/ 2341603 h 5599127"/>
              <a:gd name="connsiteX938" fmla="*/ 4219517 w 4810419"/>
              <a:gd name="connsiteY938" fmla="*/ 2341434 h 5599127"/>
              <a:gd name="connsiteX939" fmla="*/ 4241834 w 4810419"/>
              <a:gd name="connsiteY939" fmla="*/ 2284021 h 5599127"/>
              <a:gd name="connsiteX940" fmla="*/ 4242378 w 4810419"/>
              <a:gd name="connsiteY940" fmla="*/ 2284241 h 5599127"/>
              <a:gd name="connsiteX941" fmla="*/ 4241771 w 4810419"/>
              <a:gd name="connsiteY941" fmla="*/ 2284402 h 5599127"/>
              <a:gd name="connsiteX942" fmla="*/ 4216475 w 4810419"/>
              <a:gd name="connsiteY942" fmla="*/ 2281883 h 5599127"/>
              <a:gd name="connsiteX943" fmla="*/ 4213787 w 4810419"/>
              <a:gd name="connsiteY943" fmla="*/ 2298177 h 5599127"/>
              <a:gd name="connsiteX944" fmla="*/ 4209158 w 4810419"/>
              <a:gd name="connsiteY944" fmla="*/ 2297413 h 5599127"/>
              <a:gd name="connsiteX945" fmla="*/ 4726061 w 4810419"/>
              <a:gd name="connsiteY945" fmla="*/ 2256364 h 5599127"/>
              <a:gd name="connsiteX946" fmla="*/ 4690363 w 4810419"/>
              <a:gd name="connsiteY946" fmla="*/ 2316878 h 5599127"/>
              <a:gd name="connsiteX947" fmla="*/ 4677838 w 4810419"/>
              <a:gd name="connsiteY947" fmla="*/ 2314811 h 5599127"/>
              <a:gd name="connsiteX948" fmla="*/ 4679229 w 4810419"/>
              <a:gd name="connsiteY948" fmla="*/ 2306374 h 5599127"/>
              <a:gd name="connsiteX949" fmla="*/ 4726061 w 4810419"/>
              <a:gd name="connsiteY949" fmla="*/ 2256364 h 5599127"/>
              <a:gd name="connsiteX950" fmla="*/ 3984330 w 4810419"/>
              <a:gd name="connsiteY950" fmla="*/ 2234348 h 5599127"/>
              <a:gd name="connsiteX951" fmla="*/ 3987710 w 4810419"/>
              <a:gd name="connsiteY951" fmla="*/ 2234905 h 5599127"/>
              <a:gd name="connsiteX952" fmla="*/ 3986153 w 4810419"/>
              <a:gd name="connsiteY952" fmla="*/ 2237888 h 5599127"/>
              <a:gd name="connsiteX953" fmla="*/ 4039495 w 4810419"/>
              <a:gd name="connsiteY953" fmla="*/ 2211687 h 5599127"/>
              <a:gd name="connsiteX954" fmla="*/ 4054149 w 4810419"/>
              <a:gd name="connsiteY954" fmla="*/ 2215827 h 5599127"/>
              <a:gd name="connsiteX955" fmla="*/ 4043953 w 4810419"/>
              <a:gd name="connsiteY955" fmla="*/ 2233693 h 5599127"/>
              <a:gd name="connsiteX956" fmla="*/ 4042561 w 4810419"/>
              <a:gd name="connsiteY956" fmla="*/ 2242131 h 5599127"/>
              <a:gd name="connsiteX957" fmla="*/ 4067593 w 4810419"/>
              <a:gd name="connsiteY957" fmla="*/ 2246261 h 5599127"/>
              <a:gd name="connsiteX958" fmla="*/ 4079641 w 4810419"/>
              <a:gd name="connsiteY958" fmla="*/ 2223028 h 5599127"/>
              <a:gd name="connsiteX959" fmla="*/ 4088631 w 4810419"/>
              <a:gd name="connsiteY959" fmla="*/ 2225567 h 5599127"/>
              <a:gd name="connsiteX960" fmla="*/ 4032084 w 4810419"/>
              <a:gd name="connsiteY960" fmla="*/ 2334601 h 5599127"/>
              <a:gd name="connsiteX961" fmla="*/ 4054333 w 4810419"/>
              <a:gd name="connsiteY961" fmla="*/ 2355593 h 5599127"/>
              <a:gd name="connsiteX962" fmla="*/ 4059891 w 4810419"/>
              <a:gd name="connsiteY962" fmla="*/ 2341351 h 5599127"/>
              <a:gd name="connsiteX963" fmla="*/ 4060014 w 4810419"/>
              <a:gd name="connsiteY963" fmla="*/ 2341092 h 5599127"/>
              <a:gd name="connsiteX964" fmla="*/ 4071351 w 4810419"/>
              <a:gd name="connsiteY964" fmla="*/ 2342962 h 5599127"/>
              <a:gd name="connsiteX965" fmla="*/ 4074133 w 4810419"/>
              <a:gd name="connsiteY965" fmla="*/ 2326101 h 5599127"/>
              <a:gd name="connsiteX966" fmla="*/ 4067585 w 4810419"/>
              <a:gd name="connsiteY966" fmla="*/ 2325021 h 5599127"/>
              <a:gd name="connsiteX967" fmla="*/ 4074721 w 4810419"/>
              <a:gd name="connsiteY967" fmla="*/ 2309874 h 5599127"/>
              <a:gd name="connsiteX968" fmla="*/ 4087713 w 4810419"/>
              <a:gd name="connsiteY968" fmla="*/ 2315132 h 5599127"/>
              <a:gd name="connsiteX969" fmla="*/ 4079180 w 4810419"/>
              <a:gd name="connsiteY969" fmla="*/ 2331881 h 5599127"/>
              <a:gd name="connsiteX970" fmla="*/ 4077788 w 4810419"/>
              <a:gd name="connsiteY970" fmla="*/ 2340318 h 5599127"/>
              <a:gd name="connsiteX971" fmla="*/ 4090293 w 4810419"/>
              <a:gd name="connsiteY971" fmla="*/ 2342382 h 5599127"/>
              <a:gd name="connsiteX972" fmla="*/ 4108427 w 4810419"/>
              <a:gd name="connsiteY972" fmla="*/ 2339425 h 5599127"/>
              <a:gd name="connsiteX973" fmla="*/ 4108106 w 4810419"/>
              <a:gd name="connsiteY973" fmla="*/ 2341371 h 5599127"/>
              <a:gd name="connsiteX974" fmla="*/ 4089088 w 4810419"/>
              <a:gd name="connsiteY974" fmla="*/ 2378647 h 5599127"/>
              <a:gd name="connsiteX975" fmla="*/ 4051552 w 4810419"/>
              <a:gd name="connsiteY975" fmla="*/ 2372454 h 5599127"/>
              <a:gd name="connsiteX976" fmla="*/ 4027912 w 4810419"/>
              <a:gd name="connsiteY976" fmla="*/ 2359887 h 5599127"/>
              <a:gd name="connsiteX977" fmla="*/ 4026519 w 4810419"/>
              <a:gd name="connsiteY977" fmla="*/ 2368324 h 5599127"/>
              <a:gd name="connsiteX978" fmla="*/ 3978773 w 4810419"/>
              <a:gd name="connsiteY978" fmla="*/ 2384984 h 5599127"/>
              <a:gd name="connsiteX979" fmla="*/ 3971405 w 4810419"/>
              <a:gd name="connsiteY979" fmla="*/ 2392337 h 5599127"/>
              <a:gd name="connsiteX980" fmla="*/ 3983213 w 4810419"/>
              <a:gd name="connsiteY980" fmla="*/ 2368009 h 5599127"/>
              <a:gd name="connsiteX981" fmla="*/ 3952630 w 4810419"/>
              <a:gd name="connsiteY981" fmla="*/ 2319670 h 5599127"/>
              <a:gd name="connsiteX982" fmla="*/ 4034428 w 4810419"/>
              <a:gd name="connsiteY982" fmla="*/ 2213028 h 5599127"/>
              <a:gd name="connsiteX983" fmla="*/ 4050907 w 4810419"/>
              <a:gd name="connsiteY983" fmla="*/ 2191547 h 5599127"/>
              <a:gd name="connsiteX984" fmla="*/ 4063412 w 4810419"/>
              <a:gd name="connsiteY984" fmla="*/ 2193610 h 5599127"/>
              <a:gd name="connsiteX985" fmla="*/ 4063012 w 4810419"/>
              <a:gd name="connsiteY985" fmla="*/ 2196035 h 5599127"/>
              <a:gd name="connsiteX986" fmla="*/ 4057230 w 4810419"/>
              <a:gd name="connsiteY986" fmla="*/ 2201630 h 5599127"/>
              <a:gd name="connsiteX987" fmla="*/ 4043331 w 4810419"/>
              <a:gd name="connsiteY987" fmla="*/ 2201423 h 5599127"/>
              <a:gd name="connsiteX988" fmla="*/ 4017039 w 4810419"/>
              <a:gd name="connsiteY988" fmla="*/ 2183996 h 5599127"/>
              <a:gd name="connsiteX989" fmla="*/ 4000727 w 4810419"/>
              <a:gd name="connsiteY989" fmla="*/ 2209967 h 5599127"/>
              <a:gd name="connsiteX990" fmla="*/ 3997101 w 4810419"/>
              <a:gd name="connsiteY990" fmla="*/ 2216915 h 5599127"/>
              <a:gd name="connsiteX991" fmla="*/ 3989431 w 4810419"/>
              <a:gd name="connsiteY991" fmla="*/ 2203428 h 5599127"/>
              <a:gd name="connsiteX992" fmla="*/ 4002990 w 4810419"/>
              <a:gd name="connsiteY992" fmla="*/ 2199173 h 5599127"/>
              <a:gd name="connsiteX993" fmla="*/ 4018404 w 4810419"/>
              <a:gd name="connsiteY993" fmla="*/ 2181823 h 5599127"/>
              <a:gd name="connsiteX994" fmla="*/ 4018635 w 4810419"/>
              <a:gd name="connsiteY994" fmla="*/ 2182272 h 5599127"/>
              <a:gd name="connsiteX995" fmla="*/ 4017039 w 4810419"/>
              <a:gd name="connsiteY995" fmla="*/ 2183996 h 5599127"/>
              <a:gd name="connsiteX996" fmla="*/ 4072775 w 4810419"/>
              <a:gd name="connsiteY996" fmla="*/ 2165815 h 5599127"/>
              <a:gd name="connsiteX997" fmla="*/ 4069747 w 4810419"/>
              <a:gd name="connsiteY997" fmla="*/ 2184171 h 5599127"/>
              <a:gd name="connsiteX998" fmla="*/ 4053226 w 4810419"/>
              <a:gd name="connsiteY998" fmla="*/ 2177487 h 5599127"/>
              <a:gd name="connsiteX999" fmla="*/ 4061338 w 4810419"/>
              <a:gd name="connsiteY999" fmla="*/ 2167280 h 5599127"/>
              <a:gd name="connsiteX1000" fmla="*/ 4124140 w 4810419"/>
              <a:gd name="connsiteY1000" fmla="*/ 2137227 h 5599127"/>
              <a:gd name="connsiteX1001" fmla="*/ 4126755 w 4810419"/>
              <a:gd name="connsiteY1001" fmla="*/ 2137658 h 5599127"/>
              <a:gd name="connsiteX1002" fmla="*/ 4126064 w 4810419"/>
              <a:gd name="connsiteY1002" fmla="*/ 2139367 h 5599127"/>
              <a:gd name="connsiteX1003" fmla="*/ 4123269 w 4810419"/>
              <a:gd name="connsiteY1003" fmla="*/ 2138906 h 5599127"/>
              <a:gd name="connsiteX1004" fmla="*/ 4797913 w 4810419"/>
              <a:gd name="connsiteY1004" fmla="*/ 2132549 h 5599127"/>
              <a:gd name="connsiteX1005" fmla="*/ 4810419 w 4810419"/>
              <a:gd name="connsiteY1005" fmla="*/ 2134612 h 5599127"/>
              <a:gd name="connsiteX1006" fmla="*/ 4804855 w 4810419"/>
              <a:gd name="connsiteY1006" fmla="*/ 2168336 h 5599127"/>
              <a:gd name="connsiteX1007" fmla="*/ 4765929 w 4810419"/>
              <a:gd name="connsiteY1007" fmla="*/ 2170566 h 5599127"/>
              <a:gd name="connsiteX1008" fmla="*/ 4767319 w 4810419"/>
              <a:gd name="connsiteY1008" fmla="*/ 2162142 h 5599127"/>
              <a:gd name="connsiteX1009" fmla="*/ 4797913 w 4810419"/>
              <a:gd name="connsiteY1009" fmla="*/ 2132549 h 5599127"/>
              <a:gd name="connsiteX1010" fmla="*/ 4263744 w 4810419"/>
              <a:gd name="connsiteY1010" fmla="*/ 2086029 h 5599127"/>
              <a:gd name="connsiteX1011" fmla="*/ 4276249 w 4810419"/>
              <a:gd name="connsiteY1011" fmla="*/ 2088092 h 5599127"/>
              <a:gd name="connsiteX1012" fmla="*/ 4274063 w 4810419"/>
              <a:gd name="connsiteY1012" fmla="*/ 2101346 h 5599127"/>
              <a:gd name="connsiteX1013" fmla="*/ 4261557 w 4810419"/>
              <a:gd name="connsiteY1013" fmla="*/ 2099283 h 5599127"/>
              <a:gd name="connsiteX1014" fmla="*/ 3902073 w 4810419"/>
              <a:gd name="connsiteY1014" fmla="*/ 2082581 h 5599127"/>
              <a:gd name="connsiteX1015" fmla="*/ 3875649 w 4810419"/>
              <a:gd name="connsiteY1015" fmla="*/ 2086889 h 5599127"/>
              <a:gd name="connsiteX1016" fmla="*/ 3881200 w 4810419"/>
              <a:gd name="connsiteY1016" fmla="*/ 2131099 h 5599127"/>
              <a:gd name="connsiteX1017" fmla="*/ 3906232 w 4810419"/>
              <a:gd name="connsiteY1017" fmla="*/ 2135229 h 5599127"/>
              <a:gd name="connsiteX1018" fmla="*/ 3922931 w 4810419"/>
              <a:gd name="connsiteY1018" fmla="*/ 2112010 h 5599127"/>
              <a:gd name="connsiteX1019" fmla="*/ 3914578 w 4810419"/>
              <a:gd name="connsiteY1019" fmla="*/ 2084644 h 5599127"/>
              <a:gd name="connsiteX1020" fmla="*/ 3840872 w 4810419"/>
              <a:gd name="connsiteY1020" fmla="*/ 2063831 h 5599127"/>
              <a:gd name="connsiteX1021" fmla="*/ 3813059 w 4810419"/>
              <a:gd name="connsiteY1021" fmla="*/ 2076562 h 5599127"/>
              <a:gd name="connsiteX1022" fmla="*/ 3838091 w 4810419"/>
              <a:gd name="connsiteY1022" fmla="*/ 2080692 h 5599127"/>
              <a:gd name="connsiteX1023" fmla="*/ 4190920 w 4810419"/>
              <a:gd name="connsiteY1023" fmla="*/ 2047215 h 5599127"/>
              <a:gd name="connsiteX1024" fmla="*/ 4198774 w 4810419"/>
              <a:gd name="connsiteY1024" fmla="*/ 2048511 h 5599127"/>
              <a:gd name="connsiteX1025" fmla="*/ 4197091 w 4810419"/>
              <a:gd name="connsiteY1025" fmla="*/ 2058710 h 5599127"/>
              <a:gd name="connsiteX1026" fmla="*/ 4189237 w 4810419"/>
              <a:gd name="connsiteY1026" fmla="*/ 2057414 h 5599127"/>
              <a:gd name="connsiteX1027" fmla="*/ 4337563 w 4810419"/>
              <a:gd name="connsiteY1027" fmla="*/ 2015498 h 5599127"/>
              <a:gd name="connsiteX1028" fmla="*/ 4338738 w 4810419"/>
              <a:gd name="connsiteY1028" fmla="*/ 2015900 h 5599127"/>
              <a:gd name="connsiteX1029" fmla="*/ 4337134 w 4810419"/>
              <a:gd name="connsiteY1029" fmla="*/ 2018100 h 5599127"/>
              <a:gd name="connsiteX1030" fmla="*/ 4229026 w 4810419"/>
              <a:gd name="connsiteY1030" fmla="*/ 1997591 h 5599127"/>
              <a:gd name="connsiteX1031" fmla="*/ 4236604 w 4810419"/>
              <a:gd name="connsiteY1031" fmla="*/ 1998841 h 5599127"/>
              <a:gd name="connsiteX1032" fmla="*/ 4227289 w 4810419"/>
              <a:gd name="connsiteY1032" fmla="*/ 2012076 h 5599127"/>
              <a:gd name="connsiteX1033" fmla="*/ 4224118 w 4810419"/>
              <a:gd name="connsiteY1033" fmla="*/ 2017273 h 5599127"/>
              <a:gd name="connsiteX1034" fmla="*/ 4217857 w 4810419"/>
              <a:gd name="connsiteY1034" fmla="*/ 2014545 h 5599127"/>
              <a:gd name="connsiteX1035" fmla="*/ 3839032 w 4810419"/>
              <a:gd name="connsiteY1035" fmla="*/ 1997125 h 5599127"/>
              <a:gd name="connsiteX1036" fmla="*/ 3811220 w 4810419"/>
              <a:gd name="connsiteY1036" fmla="*/ 2009856 h 5599127"/>
              <a:gd name="connsiteX1037" fmla="*/ 3836251 w 4810419"/>
              <a:gd name="connsiteY1037" fmla="*/ 2013986 h 5599127"/>
              <a:gd name="connsiteX1038" fmla="*/ 4063120 w 4810419"/>
              <a:gd name="connsiteY1038" fmla="*/ 1967390 h 5599127"/>
              <a:gd name="connsiteX1039" fmla="*/ 4065844 w 4810419"/>
              <a:gd name="connsiteY1039" fmla="*/ 1974652 h 5599127"/>
              <a:gd name="connsiteX1040" fmla="*/ 4067087 w 4810419"/>
              <a:gd name="connsiteY1040" fmla="*/ 1991456 h 5599127"/>
              <a:gd name="connsiteX1041" fmla="*/ 4071637 w 4810419"/>
              <a:gd name="connsiteY1041" fmla="*/ 1992207 h 5599127"/>
              <a:gd name="connsiteX1042" fmla="*/ 4052953 w 4810419"/>
              <a:gd name="connsiteY1042" fmla="*/ 2052250 h 5599127"/>
              <a:gd name="connsiteX1043" fmla="*/ 4051561 w 4810419"/>
              <a:gd name="connsiteY1043" fmla="*/ 2060688 h 5599127"/>
              <a:gd name="connsiteX1044" fmla="*/ 4025140 w 4810419"/>
              <a:gd name="connsiteY1044" fmla="*/ 2064982 h 5599127"/>
              <a:gd name="connsiteX1045" fmla="*/ 4038701 w 4810419"/>
              <a:gd name="connsiteY1045" fmla="*/ 2021756 h 5599127"/>
              <a:gd name="connsiteX1046" fmla="*/ 4194916 w 4810419"/>
              <a:gd name="connsiteY1046" fmla="*/ 1961901 h 5599127"/>
              <a:gd name="connsiteX1047" fmla="*/ 4204075 w 4810419"/>
              <a:gd name="connsiteY1047" fmla="*/ 1967486 h 5599127"/>
              <a:gd name="connsiteX1048" fmla="*/ 4202681 w 4810419"/>
              <a:gd name="connsiteY1048" fmla="*/ 1975924 h 5599127"/>
              <a:gd name="connsiteX1049" fmla="*/ 4190154 w 4810419"/>
              <a:gd name="connsiteY1049" fmla="*/ 1973857 h 5599127"/>
              <a:gd name="connsiteX1050" fmla="*/ 4189676 w 4810419"/>
              <a:gd name="connsiteY1050" fmla="*/ 1973565 h 5599127"/>
              <a:gd name="connsiteX1051" fmla="*/ 3941469 w 4810419"/>
              <a:gd name="connsiteY1051" fmla="*/ 1921649 h 5599127"/>
              <a:gd name="connsiteX1052" fmla="*/ 3953996 w 4810419"/>
              <a:gd name="connsiteY1052" fmla="*/ 1923716 h 5599127"/>
              <a:gd name="connsiteX1053" fmla="*/ 3949821 w 4810419"/>
              <a:gd name="connsiteY1053" fmla="*/ 1949016 h 5599127"/>
              <a:gd name="connsiteX1054" fmla="*/ 3937295 w 4810419"/>
              <a:gd name="connsiteY1054" fmla="*/ 1946949 h 5599127"/>
              <a:gd name="connsiteX1055" fmla="*/ 3881682 w 4810419"/>
              <a:gd name="connsiteY1055" fmla="*/ 1894465 h 5599127"/>
              <a:gd name="connsiteX1056" fmla="*/ 3892795 w 4810419"/>
              <a:gd name="connsiteY1056" fmla="*/ 1904966 h 5599127"/>
              <a:gd name="connsiteX1057" fmla="*/ 3919220 w 4810419"/>
              <a:gd name="connsiteY1057" fmla="*/ 1900658 h 5599127"/>
              <a:gd name="connsiteX1058" fmla="*/ 3931747 w 4810419"/>
              <a:gd name="connsiteY1058" fmla="*/ 1902725 h 5599127"/>
              <a:gd name="connsiteX1059" fmla="*/ 3927572 w 4810419"/>
              <a:gd name="connsiteY1059" fmla="*/ 1928024 h 5599127"/>
              <a:gd name="connsiteX1060" fmla="*/ 3878901 w 4810419"/>
              <a:gd name="connsiteY1060" fmla="*/ 1911326 h 5599127"/>
              <a:gd name="connsiteX1061" fmla="*/ 4158960 w 4810419"/>
              <a:gd name="connsiteY1061" fmla="*/ 1878561 h 5599127"/>
              <a:gd name="connsiteX1062" fmla="*/ 4163769 w 4810419"/>
              <a:gd name="connsiteY1062" fmla="*/ 1880809 h 5599127"/>
              <a:gd name="connsiteX1063" fmla="*/ 4165478 w 4810419"/>
              <a:gd name="connsiteY1063" fmla="*/ 1902386 h 5599127"/>
              <a:gd name="connsiteX1064" fmla="*/ 4154352 w 4810419"/>
              <a:gd name="connsiteY1064" fmla="*/ 1917871 h 5599127"/>
              <a:gd name="connsiteX1065" fmla="*/ 4160377 w 4810419"/>
              <a:gd name="connsiteY1065" fmla="*/ 1933306 h 5599127"/>
              <a:gd name="connsiteX1066" fmla="*/ 4131160 w 4810419"/>
              <a:gd name="connsiteY1066" fmla="*/ 1980448 h 5599127"/>
              <a:gd name="connsiteX1067" fmla="*/ 4142794 w 4810419"/>
              <a:gd name="connsiteY1067" fmla="*/ 2000460 h 5599127"/>
              <a:gd name="connsiteX1068" fmla="*/ 4132685 w 4810419"/>
              <a:gd name="connsiteY1068" fmla="*/ 2016675 h 5599127"/>
              <a:gd name="connsiteX1069" fmla="*/ 4123868 w 4810419"/>
              <a:gd name="connsiteY1069" fmla="*/ 2011988 h 5599127"/>
              <a:gd name="connsiteX1070" fmla="*/ 4111363 w 4810419"/>
              <a:gd name="connsiteY1070" fmla="*/ 2009925 h 5599127"/>
              <a:gd name="connsiteX1071" fmla="*/ 4108580 w 4810419"/>
              <a:gd name="connsiteY1071" fmla="*/ 2026786 h 5599127"/>
              <a:gd name="connsiteX1072" fmla="*/ 4133612 w 4810419"/>
              <a:gd name="connsiteY1072" fmla="*/ 2030916 h 5599127"/>
              <a:gd name="connsiteX1073" fmla="*/ 4133032 w 4810419"/>
              <a:gd name="connsiteY1073" fmla="*/ 2034431 h 5599127"/>
              <a:gd name="connsiteX1074" fmla="*/ 4113945 w 4810419"/>
              <a:gd name="connsiteY1074" fmla="*/ 2043169 h 5599127"/>
              <a:gd name="connsiteX1075" fmla="*/ 4130699 w 4810419"/>
              <a:gd name="connsiteY1075" fmla="*/ 2048574 h 5599127"/>
              <a:gd name="connsiteX1076" fmla="*/ 4129438 w 4810419"/>
              <a:gd name="connsiteY1076" fmla="*/ 2056216 h 5599127"/>
              <a:gd name="connsiteX1077" fmla="*/ 4105798 w 4810419"/>
              <a:gd name="connsiteY1077" fmla="*/ 2043648 h 5599127"/>
              <a:gd name="connsiteX1078" fmla="*/ 4103017 w 4810419"/>
              <a:gd name="connsiteY1078" fmla="*/ 2060509 h 5599127"/>
              <a:gd name="connsiteX1079" fmla="*/ 4128049 w 4810419"/>
              <a:gd name="connsiteY1079" fmla="*/ 2064639 h 5599127"/>
              <a:gd name="connsiteX1080" fmla="*/ 4123806 w 4810419"/>
              <a:gd name="connsiteY1080" fmla="*/ 2070783 h 5599127"/>
              <a:gd name="connsiteX1081" fmla="*/ 4097266 w 4810419"/>
              <a:gd name="connsiteY1081" fmla="*/ 2066405 h 5599127"/>
              <a:gd name="connsiteX1082" fmla="*/ 4048678 w 4810419"/>
              <a:gd name="connsiteY1082" fmla="*/ 2133623 h 5599127"/>
              <a:gd name="connsiteX1083" fmla="*/ 4018404 w 4810419"/>
              <a:gd name="connsiteY1083" fmla="*/ 2181823 h 5599127"/>
              <a:gd name="connsiteX1084" fmla="*/ 4008912 w 4810419"/>
              <a:gd name="connsiteY1084" fmla="*/ 2163348 h 5599127"/>
              <a:gd name="connsiteX1085" fmla="*/ 4051561 w 4810419"/>
              <a:gd name="connsiteY1085" fmla="*/ 2060688 h 5599127"/>
              <a:gd name="connsiteX1086" fmla="*/ 4064066 w 4810419"/>
              <a:gd name="connsiteY1086" fmla="*/ 2062751 h 5599127"/>
              <a:gd name="connsiteX1087" fmla="*/ 4129320 w 4810419"/>
              <a:gd name="connsiteY1087" fmla="*/ 1959491 h 5599127"/>
              <a:gd name="connsiteX1088" fmla="*/ 4134718 w 4810419"/>
              <a:gd name="connsiteY1088" fmla="*/ 1948763 h 5599127"/>
              <a:gd name="connsiteX1089" fmla="*/ 4138951 w 4810419"/>
              <a:gd name="connsiteY1089" fmla="*/ 1945578 h 5599127"/>
              <a:gd name="connsiteX1090" fmla="*/ 4140233 w 4810419"/>
              <a:gd name="connsiteY1090" fmla="*/ 1937801 h 5599127"/>
              <a:gd name="connsiteX1091" fmla="*/ 4147259 w 4810419"/>
              <a:gd name="connsiteY1091" fmla="*/ 1923840 h 5599127"/>
              <a:gd name="connsiteX1092" fmla="*/ 4155403 w 4810419"/>
              <a:gd name="connsiteY1092" fmla="*/ 1898841 h 5599127"/>
              <a:gd name="connsiteX1093" fmla="*/ 4156795 w 4810419"/>
              <a:gd name="connsiteY1093" fmla="*/ 1890403 h 5599127"/>
              <a:gd name="connsiteX1094" fmla="*/ 4150287 w 4810419"/>
              <a:gd name="connsiteY1094" fmla="*/ 1890777 h 5599127"/>
              <a:gd name="connsiteX1095" fmla="*/ 3788500 w 4810419"/>
              <a:gd name="connsiteY1095" fmla="*/ 1861771 h 5599127"/>
              <a:gd name="connsiteX1096" fmla="*/ 3785717 w 4810419"/>
              <a:gd name="connsiteY1096" fmla="*/ 1878632 h 5599127"/>
              <a:gd name="connsiteX1097" fmla="*/ 3810749 w 4810419"/>
              <a:gd name="connsiteY1097" fmla="*/ 1882762 h 5599127"/>
              <a:gd name="connsiteX1098" fmla="*/ 3813530 w 4810419"/>
              <a:gd name="connsiteY1098" fmla="*/ 1865900 h 5599127"/>
              <a:gd name="connsiteX1099" fmla="*/ 3949587 w 4810419"/>
              <a:gd name="connsiteY1099" fmla="*/ 1847565 h 5599127"/>
              <a:gd name="connsiteX1100" fmla="*/ 3948198 w 4810419"/>
              <a:gd name="connsiteY1100" fmla="*/ 1855989 h 5599127"/>
              <a:gd name="connsiteX1101" fmla="*/ 3973229 w 4810419"/>
              <a:gd name="connsiteY1101" fmla="*/ 1860118 h 5599127"/>
              <a:gd name="connsiteX1102" fmla="*/ 3974619 w 4810419"/>
              <a:gd name="connsiteY1102" fmla="*/ 1851695 h 5599127"/>
              <a:gd name="connsiteX1103" fmla="*/ 4107654 w 4810419"/>
              <a:gd name="connsiteY1103" fmla="*/ 1823564 h 5599127"/>
              <a:gd name="connsiteX1104" fmla="*/ 4108256 w 4810419"/>
              <a:gd name="connsiteY1104" fmla="*/ 1823663 h 5599127"/>
              <a:gd name="connsiteX1105" fmla="*/ 4107360 w 4810419"/>
              <a:gd name="connsiteY1105" fmla="*/ 1825344 h 5599127"/>
              <a:gd name="connsiteX1106" fmla="*/ 4059225 w 4810419"/>
              <a:gd name="connsiteY1106" fmla="*/ 1805407 h 5599127"/>
              <a:gd name="connsiteX1107" fmla="*/ 4071730 w 4810419"/>
              <a:gd name="connsiteY1107" fmla="*/ 1807470 h 5599127"/>
              <a:gd name="connsiteX1108" fmla="*/ 4093979 w 4810419"/>
              <a:gd name="connsiteY1108" fmla="*/ 1828462 h 5599127"/>
              <a:gd name="connsiteX1109" fmla="*/ 4085006 w 4810419"/>
              <a:gd name="connsiteY1109" fmla="*/ 1837148 h 5599127"/>
              <a:gd name="connsiteX1110" fmla="*/ 4077858 w 4810419"/>
              <a:gd name="connsiteY1110" fmla="*/ 1835970 h 5599127"/>
              <a:gd name="connsiteX1111" fmla="*/ 4073683 w 4810419"/>
              <a:gd name="connsiteY1111" fmla="*/ 1861269 h 5599127"/>
              <a:gd name="connsiteX1112" fmla="*/ 4080490 w 4810419"/>
              <a:gd name="connsiteY1112" fmla="*/ 1860878 h 5599127"/>
              <a:gd name="connsiteX1113" fmla="*/ 4085080 w 4810419"/>
              <a:gd name="connsiteY1113" fmla="*/ 1861635 h 5599127"/>
              <a:gd name="connsiteX1114" fmla="*/ 4074485 w 4810419"/>
              <a:gd name="connsiteY1114" fmla="*/ 1877935 h 5599127"/>
              <a:gd name="connsiteX1115" fmla="*/ 4069763 w 4810419"/>
              <a:gd name="connsiteY1115" fmla="*/ 1877864 h 5599127"/>
              <a:gd name="connsiteX1116" fmla="*/ 4058286 w 4810419"/>
              <a:gd name="connsiteY1116" fmla="*/ 1888961 h 5599127"/>
              <a:gd name="connsiteX1117" fmla="*/ 4056893 w 4810419"/>
              <a:gd name="connsiteY1117" fmla="*/ 1897398 h 5599127"/>
              <a:gd name="connsiteX1118" fmla="*/ 4061355 w 4810419"/>
              <a:gd name="connsiteY1118" fmla="*/ 1898135 h 5599127"/>
              <a:gd name="connsiteX1119" fmla="*/ 4053471 w 4810419"/>
              <a:gd name="connsiteY1119" fmla="*/ 1910262 h 5599127"/>
              <a:gd name="connsiteX1120" fmla="*/ 4041607 w 4810419"/>
              <a:gd name="connsiteY1120" fmla="*/ 1912197 h 5599127"/>
              <a:gd name="connsiteX1121" fmla="*/ 4062457 w 4810419"/>
              <a:gd name="connsiteY1121" fmla="*/ 1863675 h 5599127"/>
              <a:gd name="connsiteX1122" fmla="*/ 4027240 w 4810419"/>
              <a:gd name="connsiteY1122" fmla="*/ 1843424 h 5599127"/>
              <a:gd name="connsiteX1123" fmla="*/ 4031412 w 4810419"/>
              <a:gd name="connsiteY1123" fmla="*/ 1818139 h 5599127"/>
              <a:gd name="connsiteX1124" fmla="*/ 4059225 w 4810419"/>
              <a:gd name="connsiteY1124" fmla="*/ 1805407 h 5599127"/>
              <a:gd name="connsiteX1125" fmla="*/ 4133084 w 4810419"/>
              <a:gd name="connsiteY1125" fmla="*/ 1800273 h 5599127"/>
              <a:gd name="connsiteX1126" fmla="*/ 4137100 w 4810419"/>
              <a:gd name="connsiteY1126" fmla="*/ 1800935 h 5599127"/>
              <a:gd name="connsiteX1127" fmla="*/ 4135693 w 4810419"/>
              <a:gd name="connsiteY1127" fmla="*/ 1809469 h 5599127"/>
              <a:gd name="connsiteX1128" fmla="*/ 4132680 w 4810419"/>
              <a:gd name="connsiteY1128" fmla="*/ 1802716 h 5599127"/>
              <a:gd name="connsiteX1129" fmla="*/ 4112070 w 4810419"/>
              <a:gd name="connsiteY1129" fmla="*/ 1796806 h 5599127"/>
              <a:gd name="connsiteX1130" fmla="*/ 4121723 w 4810419"/>
              <a:gd name="connsiteY1130" fmla="*/ 1798398 h 5599127"/>
              <a:gd name="connsiteX1131" fmla="*/ 4112495 w 4810419"/>
              <a:gd name="connsiteY1131" fmla="*/ 1815710 h 5599127"/>
              <a:gd name="connsiteX1132" fmla="*/ 4109044 w 4810419"/>
              <a:gd name="connsiteY1132" fmla="*/ 1815141 h 5599127"/>
              <a:gd name="connsiteX1133" fmla="*/ 3642068 w 4810419"/>
              <a:gd name="connsiteY1133" fmla="*/ 1791585 h 5599127"/>
              <a:gd name="connsiteX1134" fmla="*/ 3615645 w 4810419"/>
              <a:gd name="connsiteY1134" fmla="*/ 1795893 h 5599127"/>
              <a:gd name="connsiteX1135" fmla="*/ 3621196 w 4810419"/>
              <a:gd name="connsiteY1135" fmla="*/ 1840103 h 5599127"/>
              <a:gd name="connsiteX1136" fmla="*/ 3646228 w 4810419"/>
              <a:gd name="connsiteY1136" fmla="*/ 1844232 h 5599127"/>
              <a:gd name="connsiteX1137" fmla="*/ 3662926 w 4810419"/>
              <a:gd name="connsiteY1137" fmla="*/ 1821014 h 5599127"/>
              <a:gd name="connsiteX1138" fmla="*/ 3654573 w 4810419"/>
              <a:gd name="connsiteY1138" fmla="*/ 1793648 h 5599127"/>
              <a:gd name="connsiteX1139" fmla="*/ 4138901 w 4810419"/>
              <a:gd name="connsiteY1139" fmla="*/ 1790032 h 5599127"/>
              <a:gd name="connsiteX1140" fmla="*/ 4138492 w 4810419"/>
              <a:gd name="connsiteY1140" fmla="*/ 1792497 h 5599127"/>
              <a:gd name="connsiteX1141" fmla="*/ 4136476 w 4810419"/>
              <a:gd name="connsiteY1141" fmla="*/ 1792165 h 5599127"/>
              <a:gd name="connsiteX1142" fmla="*/ 3839502 w 4810419"/>
              <a:gd name="connsiteY1142" fmla="*/ 1786478 h 5599127"/>
              <a:gd name="connsiteX1143" fmla="*/ 3811689 w 4810419"/>
              <a:gd name="connsiteY1143" fmla="*/ 1799209 h 5599127"/>
              <a:gd name="connsiteX1144" fmla="*/ 3806590 w 4810419"/>
              <a:gd name="connsiteY1144" fmla="*/ 1830114 h 5599127"/>
              <a:gd name="connsiteX1145" fmla="*/ 3831622 w 4810419"/>
              <a:gd name="connsiteY1145" fmla="*/ 1834244 h 5599127"/>
              <a:gd name="connsiteX1146" fmla="*/ 3833011 w 4810419"/>
              <a:gd name="connsiteY1146" fmla="*/ 1825821 h 5599127"/>
              <a:gd name="connsiteX1147" fmla="*/ 3822803 w 4810419"/>
              <a:gd name="connsiteY1147" fmla="*/ 1809695 h 5599127"/>
              <a:gd name="connsiteX1148" fmla="*/ 3836720 w 4810419"/>
              <a:gd name="connsiteY1148" fmla="*/ 1803339 h 5599127"/>
              <a:gd name="connsiteX1149" fmla="*/ 4088431 w 4810419"/>
              <a:gd name="connsiteY1149" fmla="*/ 1784238 h 5599127"/>
              <a:gd name="connsiteX1150" fmla="*/ 4100935 w 4810419"/>
              <a:gd name="connsiteY1150" fmla="*/ 1786301 h 5599127"/>
              <a:gd name="connsiteX1151" fmla="*/ 4098152 w 4810419"/>
              <a:gd name="connsiteY1151" fmla="*/ 1803162 h 5599127"/>
              <a:gd name="connsiteX1152" fmla="*/ 4085648 w 4810419"/>
              <a:gd name="connsiteY1152" fmla="*/ 1801099 h 5599127"/>
              <a:gd name="connsiteX1153" fmla="*/ 3580868 w 4810419"/>
              <a:gd name="connsiteY1153" fmla="*/ 1772835 h 5599127"/>
              <a:gd name="connsiteX1154" fmla="*/ 3553055 w 4810419"/>
              <a:gd name="connsiteY1154" fmla="*/ 1785567 h 5599127"/>
              <a:gd name="connsiteX1155" fmla="*/ 3578086 w 4810419"/>
              <a:gd name="connsiteY1155" fmla="*/ 1789697 h 5599127"/>
              <a:gd name="connsiteX1156" fmla="*/ 4076080 w 4810419"/>
              <a:gd name="connsiteY1156" fmla="*/ 1756227 h 5599127"/>
              <a:gd name="connsiteX1157" fmla="*/ 4080075 w 4810419"/>
              <a:gd name="connsiteY1157" fmla="*/ 1756886 h 5599127"/>
              <a:gd name="connsiteX1158" fmla="*/ 4077292 w 4810419"/>
              <a:gd name="connsiteY1158" fmla="*/ 1773747 h 5599127"/>
              <a:gd name="connsiteX1159" fmla="*/ 4064788 w 4810419"/>
              <a:gd name="connsiteY1159" fmla="*/ 1771684 h 5599127"/>
              <a:gd name="connsiteX1160" fmla="*/ 4067167 w 4810419"/>
              <a:gd name="connsiteY1160" fmla="*/ 1757268 h 5599127"/>
              <a:gd name="connsiteX1161" fmla="*/ 4075676 w 4810419"/>
              <a:gd name="connsiteY1161" fmla="*/ 1758672 h 5599127"/>
              <a:gd name="connsiteX1162" fmla="*/ 4108816 w 4810419"/>
              <a:gd name="connsiteY1162" fmla="*/ 1738534 h 5599127"/>
              <a:gd name="connsiteX1163" fmla="*/ 4121342 w 4810419"/>
              <a:gd name="connsiteY1163" fmla="*/ 1740600 h 5599127"/>
              <a:gd name="connsiteX1164" fmla="*/ 4125862 w 4810419"/>
              <a:gd name="connsiteY1164" fmla="*/ 1752167 h 5599127"/>
              <a:gd name="connsiteX1165" fmla="*/ 4143038 w 4810419"/>
              <a:gd name="connsiteY1165" fmla="*/ 1758403 h 5599127"/>
              <a:gd name="connsiteX1166" fmla="*/ 4125969 w 4810419"/>
              <a:gd name="connsiteY1166" fmla="*/ 1790431 h 5599127"/>
              <a:gd name="connsiteX1167" fmla="*/ 4125966 w 4810419"/>
              <a:gd name="connsiteY1167" fmla="*/ 1790431 h 5599127"/>
              <a:gd name="connsiteX1168" fmla="*/ 4128748 w 4810419"/>
              <a:gd name="connsiteY1168" fmla="*/ 1773569 h 5599127"/>
              <a:gd name="connsiteX1169" fmla="*/ 4116244 w 4810419"/>
              <a:gd name="connsiteY1169" fmla="*/ 1771506 h 5599127"/>
              <a:gd name="connsiteX1170" fmla="*/ 4089821 w 4810419"/>
              <a:gd name="connsiteY1170" fmla="*/ 1775814 h 5599127"/>
              <a:gd name="connsiteX1171" fmla="*/ 3737561 w 4810419"/>
              <a:gd name="connsiteY1171" fmla="*/ 1732284 h 5599127"/>
              <a:gd name="connsiteX1172" fmla="*/ 3734780 w 4810419"/>
              <a:gd name="connsiteY1172" fmla="*/ 1749145 h 5599127"/>
              <a:gd name="connsiteX1173" fmla="*/ 3747284 w 4810419"/>
              <a:gd name="connsiteY1173" fmla="*/ 1751209 h 5599127"/>
              <a:gd name="connsiteX1174" fmla="*/ 3750066 w 4810419"/>
              <a:gd name="connsiteY1174" fmla="*/ 1734347 h 5599127"/>
              <a:gd name="connsiteX1175" fmla="*/ 4150549 w 4810419"/>
              <a:gd name="connsiteY1175" fmla="*/ 1719430 h 5599127"/>
              <a:gd name="connsiteX1176" fmla="*/ 4163052 w 4810419"/>
              <a:gd name="connsiteY1176" fmla="*/ 1721493 h 5599127"/>
              <a:gd name="connsiteX1177" fmla="*/ 4166646 w 4810419"/>
              <a:gd name="connsiteY1177" fmla="*/ 1733265 h 5599127"/>
              <a:gd name="connsiteX1178" fmla="*/ 4157263 w 4810419"/>
              <a:gd name="connsiteY1178" fmla="*/ 1731717 h 5599127"/>
              <a:gd name="connsiteX1179" fmla="*/ 4150007 w 4810419"/>
              <a:gd name="connsiteY1179" fmla="*/ 1745330 h 5599127"/>
              <a:gd name="connsiteX1180" fmla="*/ 4146375 w 4810419"/>
              <a:gd name="connsiteY1180" fmla="*/ 1744730 h 5599127"/>
              <a:gd name="connsiteX1181" fmla="*/ 3579028 w 4810419"/>
              <a:gd name="connsiteY1181" fmla="*/ 1706128 h 5599127"/>
              <a:gd name="connsiteX1182" fmla="*/ 3551215 w 4810419"/>
              <a:gd name="connsiteY1182" fmla="*/ 1718860 h 5599127"/>
              <a:gd name="connsiteX1183" fmla="*/ 3576247 w 4810419"/>
              <a:gd name="connsiteY1183" fmla="*/ 1722989 h 5599127"/>
              <a:gd name="connsiteX1184" fmla="*/ 3916920 w 4810419"/>
              <a:gd name="connsiteY1184" fmla="*/ 1680886 h 5599127"/>
              <a:gd name="connsiteX1185" fmla="*/ 3915528 w 4810419"/>
              <a:gd name="connsiteY1185" fmla="*/ 1689324 h 5599127"/>
              <a:gd name="connsiteX1186" fmla="*/ 3940559 w 4810419"/>
              <a:gd name="connsiteY1186" fmla="*/ 1693454 h 5599127"/>
              <a:gd name="connsiteX1187" fmla="*/ 3941952 w 4810419"/>
              <a:gd name="connsiteY1187" fmla="*/ 1685015 h 5599127"/>
              <a:gd name="connsiteX1188" fmla="*/ 3681465 w 4810419"/>
              <a:gd name="connsiteY1188" fmla="*/ 1630654 h 5599127"/>
              <a:gd name="connsiteX1189" fmla="*/ 3693991 w 4810419"/>
              <a:gd name="connsiteY1189" fmla="*/ 1632720 h 5599127"/>
              <a:gd name="connsiteX1190" fmla="*/ 3689817 w 4810419"/>
              <a:gd name="connsiteY1190" fmla="*/ 1658019 h 5599127"/>
              <a:gd name="connsiteX1191" fmla="*/ 3677291 w 4810419"/>
              <a:gd name="connsiteY1191" fmla="*/ 1655953 h 5599127"/>
              <a:gd name="connsiteX1192" fmla="*/ 4003142 w 4810419"/>
              <a:gd name="connsiteY1192" fmla="*/ 1625829 h 5599127"/>
              <a:gd name="connsiteX1193" fmla="*/ 4015647 w 4810419"/>
              <a:gd name="connsiteY1193" fmla="*/ 1627892 h 5599127"/>
              <a:gd name="connsiteX1194" fmla="*/ 4012865 w 4810419"/>
              <a:gd name="connsiteY1194" fmla="*/ 1644754 h 5599127"/>
              <a:gd name="connsiteX1195" fmla="*/ 4000360 w 4810419"/>
              <a:gd name="connsiteY1195" fmla="*/ 1642691 h 5599127"/>
              <a:gd name="connsiteX1196" fmla="*/ 4042069 w 4810419"/>
              <a:gd name="connsiteY1196" fmla="*/ 1623598 h 5599127"/>
              <a:gd name="connsiteX1197" fmla="*/ 4062939 w 4810419"/>
              <a:gd name="connsiteY1197" fmla="*/ 1627042 h 5599127"/>
              <a:gd name="connsiteX1198" fmla="*/ 4060157 w 4810419"/>
              <a:gd name="connsiteY1198" fmla="*/ 1643904 h 5599127"/>
              <a:gd name="connsiteX1199" fmla="*/ 4039287 w 4810419"/>
              <a:gd name="connsiteY1199" fmla="*/ 1640461 h 5599127"/>
              <a:gd name="connsiteX1200" fmla="*/ 4213560 w 4810419"/>
              <a:gd name="connsiteY1200" fmla="*/ 1614265 h 5599127"/>
              <a:gd name="connsiteX1201" fmla="*/ 4216250 w 4810419"/>
              <a:gd name="connsiteY1201" fmla="*/ 1623085 h 5599127"/>
              <a:gd name="connsiteX1202" fmla="*/ 4215710 w 4810419"/>
              <a:gd name="connsiteY1202" fmla="*/ 1622996 h 5599127"/>
              <a:gd name="connsiteX1203" fmla="*/ 3877227 w 4810419"/>
              <a:gd name="connsiteY1203" fmla="*/ 1613723 h 5599127"/>
              <a:gd name="connsiteX1204" fmla="*/ 3889096 w 4810419"/>
              <a:gd name="connsiteY1204" fmla="*/ 1615682 h 5599127"/>
              <a:gd name="connsiteX1205" fmla="*/ 3887707 w 4810419"/>
              <a:gd name="connsiteY1205" fmla="*/ 1624105 h 5599127"/>
              <a:gd name="connsiteX1206" fmla="*/ 3881397 w 4810419"/>
              <a:gd name="connsiteY1206" fmla="*/ 1639725 h 5599127"/>
              <a:gd name="connsiteX1207" fmla="*/ 3881727 w 4810419"/>
              <a:gd name="connsiteY1207" fmla="*/ 1637720 h 5599127"/>
              <a:gd name="connsiteX1208" fmla="*/ 3873838 w 4810419"/>
              <a:gd name="connsiteY1208" fmla="*/ 1622396 h 5599127"/>
              <a:gd name="connsiteX1209" fmla="*/ 3876268 w 4810419"/>
              <a:gd name="connsiteY1209" fmla="*/ 1614650 h 5599127"/>
              <a:gd name="connsiteX1210" fmla="*/ 3621678 w 4810419"/>
              <a:gd name="connsiteY1210" fmla="*/ 1603469 h 5599127"/>
              <a:gd name="connsiteX1211" fmla="*/ 3632791 w 4810419"/>
              <a:gd name="connsiteY1211" fmla="*/ 1613970 h 5599127"/>
              <a:gd name="connsiteX1212" fmla="*/ 3659215 w 4810419"/>
              <a:gd name="connsiteY1212" fmla="*/ 1609662 h 5599127"/>
              <a:gd name="connsiteX1213" fmla="*/ 3671742 w 4810419"/>
              <a:gd name="connsiteY1213" fmla="*/ 1611728 h 5599127"/>
              <a:gd name="connsiteX1214" fmla="*/ 3667568 w 4810419"/>
              <a:gd name="connsiteY1214" fmla="*/ 1637028 h 5599127"/>
              <a:gd name="connsiteX1215" fmla="*/ 3618896 w 4810419"/>
              <a:gd name="connsiteY1215" fmla="*/ 1620331 h 5599127"/>
              <a:gd name="connsiteX1216" fmla="*/ 4371548 w 4810419"/>
              <a:gd name="connsiteY1216" fmla="*/ 1591611 h 5599127"/>
              <a:gd name="connsiteX1217" fmla="*/ 4379296 w 4810419"/>
              <a:gd name="connsiteY1217" fmla="*/ 1606692 h 5599127"/>
              <a:gd name="connsiteX1218" fmla="*/ 4373943 w 4810419"/>
              <a:gd name="connsiteY1218" fmla="*/ 1608107 h 5599127"/>
              <a:gd name="connsiteX1219" fmla="*/ 4232193 w 4810419"/>
              <a:gd name="connsiteY1219" fmla="*/ 1588219 h 5599127"/>
              <a:gd name="connsiteX1220" fmla="*/ 4230746 w 4810419"/>
              <a:gd name="connsiteY1220" fmla="*/ 1596992 h 5599127"/>
              <a:gd name="connsiteX1221" fmla="*/ 4226057 w 4810419"/>
              <a:gd name="connsiteY1221" fmla="*/ 1596218 h 5599127"/>
              <a:gd name="connsiteX1222" fmla="*/ 3528495 w 4810419"/>
              <a:gd name="connsiteY1222" fmla="*/ 1570775 h 5599127"/>
              <a:gd name="connsiteX1223" fmla="*/ 3525713 w 4810419"/>
              <a:gd name="connsiteY1223" fmla="*/ 1587636 h 5599127"/>
              <a:gd name="connsiteX1224" fmla="*/ 3550744 w 4810419"/>
              <a:gd name="connsiteY1224" fmla="*/ 1591766 h 5599127"/>
              <a:gd name="connsiteX1225" fmla="*/ 3553526 w 4810419"/>
              <a:gd name="connsiteY1225" fmla="*/ 1574905 h 5599127"/>
              <a:gd name="connsiteX1226" fmla="*/ 4151480 w 4810419"/>
              <a:gd name="connsiteY1226" fmla="*/ 1557927 h 5599127"/>
              <a:gd name="connsiteX1227" fmla="*/ 4160896 w 4810419"/>
              <a:gd name="connsiteY1227" fmla="*/ 1559480 h 5599127"/>
              <a:gd name="connsiteX1228" fmla="*/ 4159586 w 4810419"/>
              <a:gd name="connsiteY1228" fmla="*/ 1561775 h 5599127"/>
              <a:gd name="connsiteX1229" fmla="*/ 4158195 w 4810419"/>
              <a:gd name="connsiteY1229" fmla="*/ 1570214 h 5599127"/>
              <a:gd name="connsiteX1230" fmla="*/ 4172407 w 4810419"/>
              <a:gd name="connsiteY1230" fmla="*/ 1572557 h 5599127"/>
              <a:gd name="connsiteX1231" fmla="*/ 4154247 w 4810419"/>
              <a:gd name="connsiteY1231" fmla="*/ 1619012 h 5599127"/>
              <a:gd name="connsiteX1232" fmla="*/ 4191806 w 4810419"/>
              <a:gd name="connsiteY1232" fmla="*/ 1625208 h 5599127"/>
              <a:gd name="connsiteX1233" fmla="*/ 4182060 w 4810419"/>
              <a:gd name="connsiteY1233" fmla="*/ 1606281 h 5599127"/>
              <a:gd name="connsiteX1234" fmla="*/ 4184842 w 4810419"/>
              <a:gd name="connsiteY1234" fmla="*/ 1589419 h 5599127"/>
              <a:gd name="connsiteX1235" fmla="*/ 4208518 w 4810419"/>
              <a:gd name="connsiteY1235" fmla="*/ 1604409 h 5599127"/>
              <a:gd name="connsiteX1236" fmla="*/ 4186099 w 4810419"/>
              <a:gd name="connsiteY1236" fmla="*/ 1647360 h 5599127"/>
              <a:gd name="connsiteX1237" fmla="*/ 4175569 w 4810419"/>
              <a:gd name="connsiteY1237" fmla="*/ 1645624 h 5599127"/>
              <a:gd name="connsiteX1238" fmla="*/ 4083783 w 4810419"/>
              <a:gd name="connsiteY1238" fmla="*/ 1734404 h 5599127"/>
              <a:gd name="connsiteX1239" fmla="*/ 4085603 w 4810419"/>
              <a:gd name="connsiteY1239" fmla="*/ 1723377 h 5599127"/>
              <a:gd name="connsiteX1240" fmla="*/ 4098846 w 4810419"/>
              <a:gd name="connsiteY1240" fmla="*/ 1696092 h 5599127"/>
              <a:gd name="connsiteX1241" fmla="*/ 4093326 w 4810419"/>
              <a:gd name="connsiteY1241" fmla="*/ 1692495 h 5599127"/>
              <a:gd name="connsiteX1242" fmla="*/ 4108831 w 4810419"/>
              <a:gd name="connsiteY1242" fmla="*/ 1660587 h 5599127"/>
              <a:gd name="connsiteX1243" fmla="*/ 4097693 w 4810419"/>
              <a:gd name="connsiteY1243" fmla="*/ 1650097 h 5599127"/>
              <a:gd name="connsiteX1244" fmla="*/ 4151480 w 4810419"/>
              <a:gd name="connsiteY1244" fmla="*/ 1557927 h 5599127"/>
              <a:gd name="connsiteX1245" fmla="*/ 4076386 w 4810419"/>
              <a:gd name="connsiteY1245" fmla="*/ 1545537 h 5599127"/>
              <a:gd name="connsiteX1246" fmla="*/ 4088891 w 4810419"/>
              <a:gd name="connsiteY1246" fmla="*/ 1547601 h 5599127"/>
              <a:gd name="connsiteX1247" fmla="*/ 4086109 w 4810419"/>
              <a:gd name="connsiteY1247" fmla="*/ 1564462 h 5599127"/>
              <a:gd name="connsiteX1248" fmla="*/ 4073604 w 4810419"/>
              <a:gd name="connsiteY1248" fmla="*/ 1562398 h 5599127"/>
              <a:gd name="connsiteX1249" fmla="*/ 4056906 w 4810419"/>
              <a:gd name="connsiteY1249" fmla="*/ 1533670 h 5599127"/>
              <a:gd name="connsiteX1250" fmla="*/ 4065249 w 4810419"/>
              <a:gd name="connsiteY1250" fmla="*/ 1535047 h 5599127"/>
              <a:gd name="connsiteX1251" fmla="*/ 4062467 w 4810419"/>
              <a:gd name="connsiteY1251" fmla="*/ 1551909 h 5599127"/>
              <a:gd name="connsiteX1252" fmla="*/ 4054123 w 4810419"/>
              <a:gd name="connsiteY1252" fmla="*/ 1550532 h 5599127"/>
              <a:gd name="connsiteX1253" fmla="*/ 4221929 w 4810419"/>
              <a:gd name="connsiteY1253" fmla="*/ 1520482 h 5599127"/>
              <a:gd name="connsiteX1254" fmla="*/ 4225970 w 4810419"/>
              <a:gd name="connsiteY1254" fmla="*/ 1521867 h 5599127"/>
              <a:gd name="connsiteX1255" fmla="*/ 4220171 w 4810419"/>
              <a:gd name="connsiteY1255" fmla="*/ 1531133 h 5599127"/>
              <a:gd name="connsiteX1256" fmla="*/ 3799219 w 4810419"/>
              <a:gd name="connsiteY1256" fmla="*/ 1514412 h 5599127"/>
              <a:gd name="connsiteX1257" fmla="*/ 3811724 w 4810419"/>
              <a:gd name="connsiteY1257" fmla="*/ 1516475 h 5599127"/>
              <a:gd name="connsiteX1258" fmla="*/ 3833974 w 4810419"/>
              <a:gd name="connsiteY1258" fmla="*/ 1537465 h 5599127"/>
              <a:gd name="connsiteX1259" fmla="*/ 3818687 w 4810419"/>
              <a:gd name="connsiteY1259" fmla="*/ 1552264 h 5599127"/>
              <a:gd name="connsiteX1260" fmla="*/ 3815906 w 4810419"/>
              <a:gd name="connsiteY1260" fmla="*/ 1569125 h 5599127"/>
              <a:gd name="connsiteX1261" fmla="*/ 3840937 w 4810419"/>
              <a:gd name="connsiteY1261" fmla="*/ 1573255 h 5599127"/>
              <a:gd name="connsiteX1262" fmla="*/ 3838620 w 4810419"/>
              <a:gd name="connsiteY1262" fmla="*/ 1587299 h 5599127"/>
              <a:gd name="connsiteX1263" fmla="*/ 3798280 w 4810419"/>
              <a:gd name="connsiteY1263" fmla="*/ 1597964 h 5599127"/>
              <a:gd name="connsiteX1264" fmla="*/ 3796888 w 4810419"/>
              <a:gd name="connsiteY1264" fmla="*/ 1606402 h 5599127"/>
              <a:gd name="connsiteX1265" fmla="*/ 3821920 w 4810419"/>
              <a:gd name="connsiteY1265" fmla="*/ 1610532 h 5599127"/>
              <a:gd name="connsiteX1266" fmla="*/ 3819138 w 4810419"/>
              <a:gd name="connsiteY1266" fmla="*/ 1627394 h 5599127"/>
              <a:gd name="connsiteX1267" fmla="*/ 3808025 w 4810419"/>
              <a:gd name="connsiteY1267" fmla="*/ 1616893 h 5599127"/>
              <a:gd name="connsiteX1268" fmla="*/ 3781601 w 4810419"/>
              <a:gd name="connsiteY1268" fmla="*/ 1621201 h 5599127"/>
              <a:gd name="connsiteX1269" fmla="*/ 3802452 w 4810419"/>
              <a:gd name="connsiteY1269" fmla="*/ 1572679 h 5599127"/>
              <a:gd name="connsiteX1270" fmla="*/ 3767234 w 4810419"/>
              <a:gd name="connsiteY1270" fmla="*/ 1552428 h 5599127"/>
              <a:gd name="connsiteX1271" fmla="*/ 3771406 w 4810419"/>
              <a:gd name="connsiteY1271" fmla="*/ 1527143 h 5599127"/>
              <a:gd name="connsiteX1272" fmla="*/ 3799219 w 4810419"/>
              <a:gd name="connsiteY1272" fmla="*/ 1514412 h 5599127"/>
              <a:gd name="connsiteX1273" fmla="*/ 3954794 w 4810419"/>
              <a:gd name="connsiteY1273" fmla="*/ 1508900 h 5599127"/>
              <a:gd name="connsiteX1274" fmla="*/ 3937321 w 4810419"/>
              <a:gd name="connsiteY1274" fmla="*/ 1557235 h 5599127"/>
              <a:gd name="connsiteX1275" fmla="*/ 3935928 w 4810419"/>
              <a:gd name="connsiteY1275" fmla="*/ 1565673 h 5599127"/>
              <a:gd name="connsiteX1276" fmla="*/ 3911699 w 4810419"/>
              <a:gd name="connsiteY1276" fmla="*/ 1569610 h 5599127"/>
              <a:gd name="connsiteX1277" fmla="*/ 3852065 w 4810419"/>
              <a:gd name="connsiteY1277" fmla="*/ 1505809 h 5599127"/>
              <a:gd name="connsiteX1278" fmla="*/ 3877096 w 4810419"/>
              <a:gd name="connsiteY1278" fmla="*/ 1509939 h 5599127"/>
              <a:gd name="connsiteX1279" fmla="*/ 3876593 w 4810419"/>
              <a:gd name="connsiteY1279" fmla="*/ 1512990 h 5599127"/>
              <a:gd name="connsiteX1280" fmla="*/ 3870557 w 4810419"/>
              <a:gd name="connsiteY1280" fmla="*/ 1520247 h 5599127"/>
              <a:gd name="connsiteX1281" fmla="*/ 3874326 w 4810419"/>
              <a:gd name="connsiteY1281" fmla="*/ 1526730 h 5599127"/>
              <a:gd name="connsiteX1282" fmla="*/ 3871533 w 4810419"/>
              <a:gd name="connsiteY1282" fmla="*/ 1543662 h 5599127"/>
              <a:gd name="connsiteX1283" fmla="*/ 3843719 w 4810419"/>
              <a:gd name="connsiteY1283" fmla="*/ 1556394 h 5599127"/>
              <a:gd name="connsiteX1284" fmla="*/ 4096771 w 4810419"/>
              <a:gd name="connsiteY1284" fmla="*/ 1499833 h 5599127"/>
              <a:gd name="connsiteX1285" fmla="*/ 4121804 w 4810419"/>
              <a:gd name="connsiteY1285" fmla="*/ 1503963 h 5599127"/>
              <a:gd name="connsiteX1286" fmla="*/ 4118094 w 4810419"/>
              <a:gd name="connsiteY1286" fmla="*/ 1526445 h 5599127"/>
              <a:gd name="connsiteX1287" fmla="*/ 4095845 w 4810419"/>
              <a:gd name="connsiteY1287" fmla="*/ 1505454 h 5599127"/>
              <a:gd name="connsiteX1288" fmla="*/ 3579497 w 4810419"/>
              <a:gd name="connsiteY1288" fmla="*/ 1495481 h 5599127"/>
              <a:gd name="connsiteX1289" fmla="*/ 3551684 w 4810419"/>
              <a:gd name="connsiteY1289" fmla="*/ 1508213 h 5599127"/>
              <a:gd name="connsiteX1290" fmla="*/ 3546585 w 4810419"/>
              <a:gd name="connsiteY1290" fmla="*/ 1539119 h 5599127"/>
              <a:gd name="connsiteX1291" fmla="*/ 3571617 w 4810419"/>
              <a:gd name="connsiteY1291" fmla="*/ 1543248 h 5599127"/>
              <a:gd name="connsiteX1292" fmla="*/ 3573006 w 4810419"/>
              <a:gd name="connsiteY1292" fmla="*/ 1534824 h 5599127"/>
              <a:gd name="connsiteX1293" fmla="*/ 3562799 w 4810419"/>
              <a:gd name="connsiteY1293" fmla="*/ 1518700 h 5599127"/>
              <a:gd name="connsiteX1294" fmla="*/ 3576715 w 4810419"/>
              <a:gd name="connsiteY1294" fmla="*/ 1512343 h 5599127"/>
              <a:gd name="connsiteX1295" fmla="*/ 3828425 w 4810419"/>
              <a:gd name="connsiteY1295" fmla="*/ 1493241 h 5599127"/>
              <a:gd name="connsiteX1296" fmla="*/ 3840930 w 4810419"/>
              <a:gd name="connsiteY1296" fmla="*/ 1495304 h 5599127"/>
              <a:gd name="connsiteX1297" fmla="*/ 3838148 w 4810419"/>
              <a:gd name="connsiteY1297" fmla="*/ 1512165 h 5599127"/>
              <a:gd name="connsiteX1298" fmla="*/ 3825643 w 4810419"/>
              <a:gd name="connsiteY1298" fmla="*/ 1510102 h 5599127"/>
              <a:gd name="connsiteX1299" fmla="*/ 4430602 w 4810419"/>
              <a:gd name="connsiteY1299" fmla="*/ 1479335 h 5599127"/>
              <a:gd name="connsiteX1300" fmla="*/ 4421370 w 4810419"/>
              <a:gd name="connsiteY1300" fmla="*/ 1494271 h 5599127"/>
              <a:gd name="connsiteX1301" fmla="*/ 4440100 w 4810419"/>
              <a:gd name="connsiteY1301" fmla="*/ 1497361 h 5599127"/>
              <a:gd name="connsiteX1302" fmla="*/ 4412685 w 4810419"/>
              <a:gd name="connsiteY1302" fmla="*/ 1531010 h 5599127"/>
              <a:gd name="connsiteX1303" fmla="*/ 4369573 w 4810419"/>
              <a:gd name="connsiteY1303" fmla="*/ 1587766 h 5599127"/>
              <a:gd name="connsiteX1304" fmla="*/ 4370629 w 4810419"/>
              <a:gd name="connsiteY1304" fmla="*/ 1589823 h 5599127"/>
              <a:gd name="connsiteX1305" fmla="*/ 4358777 w 4810419"/>
              <a:gd name="connsiteY1305" fmla="*/ 1587868 h 5599127"/>
              <a:gd name="connsiteX1306" fmla="*/ 4344494 w 4810419"/>
              <a:gd name="connsiteY1306" fmla="*/ 1615900 h 5599127"/>
              <a:gd name="connsiteX1307" fmla="*/ 4338977 w 4810419"/>
              <a:gd name="connsiteY1307" fmla="*/ 1617360 h 5599127"/>
              <a:gd name="connsiteX1308" fmla="*/ 4340763 w 4810419"/>
              <a:gd name="connsiteY1308" fmla="*/ 1623221 h 5599127"/>
              <a:gd name="connsiteX1309" fmla="*/ 4339782 w 4810419"/>
              <a:gd name="connsiteY1309" fmla="*/ 1625148 h 5599127"/>
              <a:gd name="connsiteX1310" fmla="*/ 4338389 w 4810419"/>
              <a:gd name="connsiteY1310" fmla="*/ 1633587 h 5599127"/>
              <a:gd name="connsiteX1311" fmla="*/ 4344215 w 4810419"/>
              <a:gd name="connsiteY1311" fmla="*/ 1634547 h 5599127"/>
              <a:gd name="connsiteX1312" fmla="*/ 4347311 w 4810419"/>
              <a:gd name="connsiteY1312" fmla="*/ 1644708 h 5599127"/>
              <a:gd name="connsiteX1313" fmla="*/ 4301890 w 4810419"/>
              <a:gd name="connsiteY1313" fmla="*/ 1686296 h 5599127"/>
              <a:gd name="connsiteX1314" fmla="*/ 4307814 w 4810419"/>
              <a:gd name="connsiteY1314" fmla="*/ 1697824 h 5599127"/>
              <a:gd name="connsiteX1315" fmla="*/ 4302230 w 4810419"/>
              <a:gd name="connsiteY1315" fmla="*/ 1696904 h 5599127"/>
              <a:gd name="connsiteX1316" fmla="*/ 4286651 w 4810419"/>
              <a:gd name="connsiteY1316" fmla="*/ 1726133 h 5599127"/>
              <a:gd name="connsiteX1317" fmla="*/ 4282410 w 4810419"/>
              <a:gd name="connsiteY1317" fmla="*/ 1726377 h 5599127"/>
              <a:gd name="connsiteX1318" fmla="*/ 4285146 w 4810419"/>
              <a:gd name="connsiteY1318" fmla="*/ 1728957 h 5599127"/>
              <a:gd name="connsiteX1319" fmla="*/ 4259813 w 4810419"/>
              <a:gd name="connsiteY1319" fmla="*/ 1776490 h 5599127"/>
              <a:gd name="connsiteX1320" fmla="*/ 4232820 w 4810419"/>
              <a:gd name="connsiteY1320" fmla="*/ 1793250 h 5599127"/>
              <a:gd name="connsiteX1321" fmla="*/ 4249420 w 4810419"/>
              <a:gd name="connsiteY1321" fmla="*/ 1795989 h 5599127"/>
              <a:gd name="connsiteX1322" fmla="*/ 4246370 w 4810419"/>
              <a:gd name="connsiteY1322" fmla="*/ 1801714 h 5599127"/>
              <a:gd name="connsiteX1323" fmla="*/ 4242548 w 4810419"/>
              <a:gd name="connsiteY1323" fmla="*/ 1807592 h 5599127"/>
              <a:gd name="connsiteX1324" fmla="*/ 4231427 w 4810419"/>
              <a:gd name="connsiteY1324" fmla="*/ 1801688 h 5599127"/>
              <a:gd name="connsiteX1325" fmla="*/ 4236202 w 4810419"/>
              <a:gd name="connsiteY1325" fmla="*/ 1817356 h 5599127"/>
              <a:gd name="connsiteX1326" fmla="*/ 4199184 w 4810419"/>
              <a:gd name="connsiteY1326" fmla="*/ 1874303 h 5599127"/>
              <a:gd name="connsiteX1327" fmla="*/ 4185535 w 4810419"/>
              <a:gd name="connsiteY1327" fmla="*/ 1872051 h 5599127"/>
              <a:gd name="connsiteX1328" fmla="*/ 4189707 w 4810419"/>
              <a:gd name="connsiteY1328" fmla="*/ 1846766 h 5599127"/>
              <a:gd name="connsiteX1329" fmla="*/ 4210555 w 4810419"/>
              <a:gd name="connsiteY1329" fmla="*/ 1850206 h 5599127"/>
              <a:gd name="connsiteX1330" fmla="*/ 4204993 w 4810419"/>
              <a:gd name="connsiteY1330" fmla="*/ 1831968 h 5599127"/>
              <a:gd name="connsiteX1331" fmla="*/ 4216401 w 4810419"/>
              <a:gd name="connsiteY1331" fmla="*/ 1797638 h 5599127"/>
              <a:gd name="connsiteX1332" fmla="*/ 4275694 w 4810419"/>
              <a:gd name="connsiteY1332" fmla="*/ 1714105 h 5599127"/>
              <a:gd name="connsiteX1333" fmla="*/ 4319741 w 4810419"/>
              <a:gd name="connsiteY1333" fmla="*/ 1620196 h 5599127"/>
              <a:gd name="connsiteX1334" fmla="*/ 4352643 w 4810419"/>
              <a:gd name="connsiteY1334" fmla="*/ 1573426 h 5599127"/>
              <a:gd name="connsiteX1335" fmla="*/ 4372270 w 4810419"/>
              <a:gd name="connsiteY1335" fmla="*/ 1540829 h 5599127"/>
              <a:gd name="connsiteX1336" fmla="*/ 4386475 w 4810419"/>
              <a:gd name="connsiteY1336" fmla="*/ 1536871 h 5599127"/>
              <a:gd name="connsiteX1337" fmla="*/ 4404670 w 4810419"/>
              <a:gd name="connsiteY1337" fmla="*/ 1517505 h 5599127"/>
              <a:gd name="connsiteX1338" fmla="*/ 4397718 w 4810419"/>
              <a:gd name="connsiteY1338" fmla="*/ 1507691 h 5599127"/>
              <a:gd name="connsiteX1339" fmla="*/ 4400144 w 4810419"/>
              <a:gd name="connsiteY1339" fmla="*/ 1501616 h 5599127"/>
              <a:gd name="connsiteX1340" fmla="*/ 4420556 w 4810419"/>
              <a:gd name="connsiteY1340" fmla="*/ 1512455 h 5599127"/>
              <a:gd name="connsiteX1341" fmla="*/ 4421945 w 4810419"/>
              <a:gd name="connsiteY1341" fmla="*/ 1504031 h 5599127"/>
              <a:gd name="connsiteX1342" fmla="*/ 4412223 w 4810419"/>
              <a:gd name="connsiteY1342" fmla="*/ 1485107 h 5599127"/>
              <a:gd name="connsiteX1343" fmla="*/ 4250925 w 4810419"/>
              <a:gd name="connsiteY1343" fmla="*/ 1467148 h 5599127"/>
              <a:gd name="connsiteX1344" fmla="*/ 4252300 w 4810419"/>
              <a:gd name="connsiteY1344" fmla="*/ 1467375 h 5599127"/>
              <a:gd name="connsiteX1345" fmla="*/ 4249518 w 4810419"/>
              <a:gd name="connsiteY1345" fmla="*/ 1484237 h 5599127"/>
              <a:gd name="connsiteX1346" fmla="*/ 4248021 w 4810419"/>
              <a:gd name="connsiteY1346" fmla="*/ 1486628 h 5599127"/>
              <a:gd name="connsiteX1347" fmla="*/ 4241413 w 4810419"/>
              <a:gd name="connsiteY1347" fmla="*/ 1480388 h 5599127"/>
              <a:gd name="connsiteX1348" fmla="*/ 4205279 w 4810419"/>
              <a:gd name="connsiteY1348" fmla="*/ 1465774 h 5599127"/>
              <a:gd name="connsiteX1349" fmla="*/ 4217771 w 4810419"/>
              <a:gd name="connsiteY1349" fmla="*/ 1467835 h 5599127"/>
              <a:gd name="connsiteX1350" fmla="*/ 4215924 w 4810419"/>
              <a:gd name="connsiteY1350" fmla="*/ 1479027 h 5599127"/>
              <a:gd name="connsiteX1351" fmla="*/ 4212180 w 4810419"/>
              <a:gd name="connsiteY1351" fmla="*/ 1484233 h 5599127"/>
              <a:gd name="connsiteX1352" fmla="*/ 4202461 w 4810419"/>
              <a:gd name="connsiteY1352" fmla="*/ 1482629 h 5599127"/>
              <a:gd name="connsiteX1353" fmla="*/ 4205228 w 4810419"/>
              <a:gd name="connsiteY1353" fmla="*/ 1465861 h 5599127"/>
              <a:gd name="connsiteX1354" fmla="*/ 3807565 w 4810419"/>
              <a:gd name="connsiteY1354" fmla="*/ 1463826 h 5599127"/>
              <a:gd name="connsiteX1355" fmla="*/ 3820070 w 4810419"/>
              <a:gd name="connsiteY1355" fmla="*/ 1465889 h 5599127"/>
              <a:gd name="connsiteX1356" fmla="*/ 3817288 w 4810419"/>
              <a:gd name="connsiteY1356" fmla="*/ 1482751 h 5599127"/>
              <a:gd name="connsiteX1357" fmla="*/ 3804783 w 4810419"/>
              <a:gd name="connsiteY1357" fmla="*/ 1480688 h 5599127"/>
              <a:gd name="connsiteX1358" fmla="*/ 3848811 w 4810419"/>
              <a:gd name="connsiteY1358" fmla="*/ 1447537 h 5599127"/>
              <a:gd name="connsiteX1359" fmla="*/ 3861338 w 4810419"/>
              <a:gd name="connsiteY1359" fmla="*/ 1449604 h 5599127"/>
              <a:gd name="connsiteX1360" fmla="*/ 3884052 w 4810419"/>
              <a:gd name="connsiteY1360" fmla="*/ 1467778 h 5599127"/>
              <a:gd name="connsiteX1361" fmla="*/ 3878488 w 4810419"/>
              <a:gd name="connsiteY1361" fmla="*/ 1501501 h 5599127"/>
              <a:gd name="connsiteX1362" fmla="*/ 3865962 w 4810419"/>
              <a:gd name="connsiteY1362" fmla="*/ 1499434 h 5599127"/>
              <a:gd name="connsiteX1363" fmla="*/ 3868744 w 4810419"/>
              <a:gd name="connsiteY1363" fmla="*/ 1482572 h 5599127"/>
              <a:gd name="connsiteX1364" fmla="*/ 3856239 w 4810419"/>
              <a:gd name="connsiteY1364" fmla="*/ 1480509 h 5599127"/>
              <a:gd name="connsiteX1365" fmla="*/ 3829815 w 4810419"/>
              <a:gd name="connsiteY1365" fmla="*/ 1484818 h 5599127"/>
              <a:gd name="connsiteX1366" fmla="*/ 3890543 w 4810419"/>
              <a:gd name="connsiteY1366" fmla="*/ 1428435 h 5599127"/>
              <a:gd name="connsiteX1367" fmla="*/ 3903048 w 4810419"/>
              <a:gd name="connsiteY1367" fmla="*/ 1430498 h 5599127"/>
              <a:gd name="connsiteX1368" fmla="*/ 3904266 w 4810419"/>
              <a:gd name="connsiteY1368" fmla="*/ 1434487 h 5599127"/>
              <a:gd name="connsiteX1369" fmla="*/ 3904876 w 4810419"/>
              <a:gd name="connsiteY1369" fmla="*/ 1442185 h 5599127"/>
              <a:gd name="connsiteX1370" fmla="*/ 3895497 w 4810419"/>
              <a:gd name="connsiteY1370" fmla="*/ 1455240 h 5599127"/>
              <a:gd name="connsiteX1371" fmla="*/ 3886369 w 4810419"/>
              <a:gd name="connsiteY1371" fmla="*/ 1453734 h 5599127"/>
              <a:gd name="connsiteX1372" fmla="*/ 4448080 w 4810419"/>
              <a:gd name="connsiteY1372" fmla="*/ 1423623 h 5599127"/>
              <a:gd name="connsiteX1373" fmla="*/ 4458457 w 4810419"/>
              <a:gd name="connsiteY1373" fmla="*/ 1425335 h 5599127"/>
              <a:gd name="connsiteX1374" fmla="*/ 4457065 w 4810419"/>
              <a:gd name="connsiteY1374" fmla="*/ 1433773 h 5599127"/>
              <a:gd name="connsiteX1375" fmla="*/ 4448330 w 4810419"/>
              <a:gd name="connsiteY1375" fmla="*/ 1450460 h 5599127"/>
              <a:gd name="connsiteX1376" fmla="*/ 4445599 w 4810419"/>
              <a:gd name="connsiteY1376" fmla="*/ 1438652 h 5599127"/>
              <a:gd name="connsiteX1377" fmla="*/ 4450701 w 4810419"/>
              <a:gd name="connsiteY1377" fmla="*/ 1407732 h 5599127"/>
              <a:gd name="connsiteX1378" fmla="*/ 4459045 w 4810419"/>
              <a:gd name="connsiteY1378" fmla="*/ 1409109 h 5599127"/>
              <a:gd name="connsiteX1379" fmla="*/ 4473046 w 4810419"/>
              <a:gd name="connsiteY1379" fmla="*/ 1414772 h 5599127"/>
              <a:gd name="connsiteX1380" fmla="*/ 4472351 w 4810419"/>
              <a:gd name="connsiteY1380" fmla="*/ 1418975 h 5599127"/>
              <a:gd name="connsiteX1381" fmla="*/ 4449469 w 4810419"/>
              <a:gd name="connsiteY1381" fmla="*/ 1415199 h 5599127"/>
              <a:gd name="connsiteX1382" fmla="*/ 3656915 w 4810419"/>
              <a:gd name="connsiteY1382" fmla="*/ 1389890 h 5599127"/>
              <a:gd name="connsiteX1383" fmla="*/ 3655523 w 4810419"/>
              <a:gd name="connsiteY1383" fmla="*/ 1398328 h 5599127"/>
              <a:gd name="connsiteX1384" fmla="*/ 3680555 w 4810419"/>
              <a:gd name="connsiteY1384" fmla="*/ 1402458 h 5599127"/>
              <a:gd name="connsiteX1385" fmla="*/ 3681947 w 4810419"/>
              <a:gd name="connsiteY1385" fmla="*/ 1394020 h 5599127"/>
              <a:gd name="connsiteX1386" fmla="*/ 4101474 w 4810419"/>
              <a:gd name="connsiteY1386" fmla="*/ 1357099 h 5599127"/>
              <a:gd name="connsiteX1387" fmla="*/ 4073660 w 4810419"/>
              <a:gd name="connsiteY1387" fmla="*/ 1369830 h 5599127"/>
              <a:gd name="connsiteX1388" fmla="*/ 4098693 w 4810419"/>
              <a:gd name="connsiteY1388" fmla="*/ 1373960 h 5599127"/>
              <a:gd name="connsiteX1389" fmla="*/ 4498931 w 4810419"/>
              <a:gd name="connsiteY1389" fmla="*/ 1348305 h 5599127"/>
              <a:gd name="connsiteX1390" fmla="*/ 4509438 w 4810419"/>
              <a:gd name="connsiteY1390" fmla="*/ 1350038 h 5599127"/>
              <a:gd name="connsiteX1391" fmla="*/ 4506656 w 4810419"/>
              <a:gd name="connsiteY1391" fmla="*/ 1366899 h 5599127"/>
              <a:gd name="connsiteX1392" fmla="*/ 4489053 w 4810419"/>
              <a:gd name="connsiteY1392" fmla="*/ 1395742 h 5599127"/>
              <a:gd name="connsiteX1393" fmla="*/ 4478184 w 4810419"/>
              <a:gd name="connsiteY1393" fmla="*/ 1393948 h 5599127"/>
              <a:gd name="connsiteX1394" fmla="*/ 4477079 w 4810419"/>
              <a:gd name="connsiteY1394" fmla="*/ 1390327 h 5599127"/>
              <a:gd name="connsiteX1395" fmla="*/ 4477916 w 4810419"/>
              <a:gd name="connsiteY1395" fmla="*/ 1385252 h 5599127"/>
              <a:gd name="connsiteX1396" fmla="*/ 4489751 w 4810419"/>
              <a:gd name="connsiteY1396" fmla="*/ 1362054 h 5599127"/>
              <a:gd name="connsiteX1397" fmla="*/ 3743138 w 4810419"/>
              <a:gd name="connsiteY1397" fmla="*/ 1334833 h 5599127"/>
              <a:gd name="connsiteX1398" fmla="*/ 3755643 w 4810419"/>
              <a:gd name="connsiteY1398" fmla="*/ 1336896 h 5599127"/>
              <a:gd name="connsiteX1399" fmla="*/ 3752861 w 4810419"/>
              <a:gd name="connsiteY1399" fmla="*/ 1353757 h 5599127"/>
              <a:gd name="connsiteX1400" fmla="*/ 3740356 w 4810419"/>
              <a:gd name="connsiteY1400" fmla="*/ 1351694 h 5599127"/>
              <a:gd name="connsiteX1401" fmla="*/ 3782064 w 4810419"/>
              <a:gd name="connsiteY1401" fmla="*/ 1332603 h 5599127"/>
              <a:gd name="connsiteX1402" fmla="*/ 3802934 w 4810419"/>
              <a:gd name="connsiteY1402" fmla="*/ 1336046 h 5599127"/>
              <a:gd name="connsiteX1403" fmla="*/ 3800152 w 4810419"/>
              <a:gd name="connsiteY1403" fmla="*/ 1352907 h 5599127"/>
              <a:gd name="connsiteX1404" fmla="*/ 3779282 w 4810419"/>
              <a:gd name="connsiteY1404" fmla="*/ 1349464 h 5599127"/>
              <a:gd name="connsiteX1405" fmla="*/ 4515723 w 4810419"/>
              <a:gd name="connsiteY1405" fmla="*/ 1331857 h 5599127"/>
              <a:gd name="connsiteX1406" fmla="*/ 4535522 w 4810419"/>
              <a:gd name="connsiteY1406" fmla="*/ 1335123 h 5599127"/>
              <a:gd name="connsiteX1407" fmla="*/ 4531483 w 4810419"/>
              <a:gd name="connsiteY1407" fmla="*/ 1345007 h 5599127"/>
              <a:gd name="connsiteX1408" fmla="*/ 4510830 w 4810419"/>
              <a:gd name="connsiteY1408" fmla="*/ 1341599 h 5599127"/>
              <a:gd name="connsiteX1409" fmla="*/ 4512220 w 4810419"/>
              <a:gd name="connsiteY1409" fmla="*/ 1333176 h 5599127"/>
              <a:gd name="connsiteX1410" fmla="*/ 3526435 w 4810419"/>
              <a:gd name="connsiteY1410" fmla="*/ 1296569 h 5599127"/>
              <a:gd name="connsiteX1411" fmla="*/ 3500011 w 4810419"/>
              <a:gd name="connsiteY1411" fmla="*/ 1300878 h 5599127"/>
              <a:gd name="connsiteX1412" fmla="*/ 3505563 w 4810419"/>
              <a:gd name="connsiteY1412" fmla="*/ 1345088 h 5599127"/>
              <a:gd name="connsiteX1413" fmla="*/ 3530594 w 4810419"/>
              <a:gd name="connsiteY1413" fmla="*/ 1349218 h 5599127"/>
              <a:gd name="connsiteX1414" fmla="*/ 3547292 w 4810419"/>
              <a:gd name="connsiteY1414" fmla="*/ 1325999 h 5599127"/>
              <a:gd name="connsiteX1415" fmla="*/ 3538940 w 4810419"/>
              <a:gd name="connsiteY1415" fmla="*/ 1298633 h 5599127"/>
              <a:gd name="connsiteX1416" fmla="*/ 4557483 w 4810419"/>
              <a:gd name="connsiteY1416" fmla="*/ 1280014 h 5599127"/>
              <a:gd name="connsiteX1417" fmla="*/ 4559516 w 4810419"/>
              <a:gd name="connsiteY1417" fmla="*/ 1280350 h 5599127"/>
              <a:gd name="connsiteX1418" fmla="*/ 4558123 w 4810419"/>
              <a:gd name="connsiteY1418" fmla="*/ 1288789 h 5599127"/>
              <a:gd name="connsiteX1419" fmla="*/ 4554961 w 4810419"/>
              <a:gd name="connsiteY1419" fmla="*/ 1295298 h 5599127"/>
              <a:gd name="connsiteX1420" fmla="*/ 3966570 w 4810419"/>
              <a:gd name="connsiteY1420" fmla="*/ 1279320 h 5599127"/>
              <a:gd name="connsiteX1421" fmla="*/ 3974915 w 4810419"/>
              <a:gd name="connsiteY1421" fmla="*/ 1280696 h 5599127"/>
              <a:gd name="connsiteX1422" fmla="*/ 3970741 w 4810419"/>
              <a:gd name="connsiteY1422" fmla="*/ 1305996 h 5599127"/>
              <a:gd name="connsiteX1423" fmla="*/ 3962396 w 4810419"/>
              <a:gd name="connsiteY1423" fmla="*/ 1304620 h 5599127"/>
              <a:gd name="connsiteX1424" fmla="*/ 3465235 w 4810419"/>
              <a:gd name="connsiteY1424" fmla="*/ 1277820 h 5599127"/>
              <a:gd name="connsiteX1425" fmla="*/ 3437421 w 4810419"/>
              <a:gd name="connsiteY1425" fmla="*/ 1290551 h 5599127"/>
              <a:gd name="connsiteX1426" fmla="*/ 3462453 w 4810419"/>
              <a:gd name="connsiteY1426" fmla="*/ 1294681 h 5599127"/>
              <a:gd name="connsiteX1427" fmla="*/ 3891476 w 4810419"/>
              <a:gd name="connsiteY1427" fmla="*/ 1266930 h 5599127"/>
              <a:gd name="connsiteX1428" fmla="*/ 3916507 w 4810419"/>
              <a:gd name="connsiteY1428" fmla="*/ 1271060 h 5599127"/>
              <a:gd name="connsiteX1429" fmla="*/ 3894243 w 4810419"/>
              <a:gd name="connsiteY1429" fmla="*/ 1328016 h 5599127"/>
              <a:gd name="connsiteX1430" fmla="*/ 3931801 w 4810419"/>
              <a:gd name="connsiteY1430" fmla="*/ 1334213 h 5599127"/>
              <a:gd name="connsiteX1431" fmla="*/ 3922056 w 4810419"/>
              <a:gd name="connsiteY1431" fmla="*/ 1315284 h 5599127"/>
              <a:gd name="connsiteX1432" fmla="*/ 3924838 w 4810419"/>
              <a:gd name="connsiteY1432" fmla="*/ 1298423 h 5599127"/>
              <a:gd name="connsiteX1433" fmla="*/ 3962860 w 4810419"/>
              <a:gd name="connsiteY1433" fmla="*/ 1353763 h 5599127"/>
              <a:gd name="connsiteX1434" fmla="*/ 3939207 w 4810419"/>
              <a:gd name="connsiteY1434" fmla="*/ 1367181 h 5599127"/>
              <a:gd name="connsiteX1435" fmla="*/ 3928092 w 4810419"/>
              <a:gd name="connsiteY1435" fmla="*/ 1356695 h 5599127"/>
              <a:gd name="connsiteX1436" fmla="*/ 3915565 w 4810419"/>
              <a:gd name="connsiteY1436" fmla="*/ 1354628 h 5599127"/>
              <a:gd name="connsiteX1437" fmla="*/ 3823779 w 4810419"/>
              <a:gd name="connsiteY1437" fmla="*/ 1443407 h 5599127"/>
              <a:gd name="connsiteX1438" fmla="*/ 3829343 w 4810419"/>
              <a:gd name="connsiteY1438" fmla="*/ 1409684 h 5599127"/>
              <a:gd name="connsiteX1439" fmla="*/ 3837255 w 4810419"/>
              <a:gd name="connsiteY1439" fmla="*/ 1393402 h 5599127"/>
              <a:gd name="connsiteX1440" fmla="*/ 3840894 w 4810419"/>
              <a:gd name="connsiteY1440" fmla="*/ 1388336 h 5599127"/>
              <a:gd name="connsiteX1441" fmla="*/ 3841501 w 4810419"/>
              <a:gd name="connsiteY1441" fmla="*/ 1384665 h 5599127"/>
              <a:gd name="connsiteX1442" fmla="*/ 3848826 w 4810419"/>
              <a:gd name="connsiteY1442" fmla="*/ 1369590 h 5599127"/>
              <a:gd name="connsiteX1443" fmla="*/ 3841190 w 4810419"/>
              <a:gd name="connsiteY1443" fmla="*/ 1362397 h 5599127"/>
              <a:gd name="connsiteX1444" fmla="*/ 3857596 w 4810419"/>
              <a:gd name="connsiteY1444" fmla="*/ 1365104 h 5599127"/>
              <a:gd name="connsiteX1445" fmla="*/ 3858986 w 4810419"/>
              <a:gd name="connsiteY1445" fmla="*/ 1356681 h 5599127"/>
              <a:gd name="connsiteX1446" fmla="*/ 3841500 w 4810419"/>
              <a:gd name="connsiteY1446" fmla="*/ 1353796 h 5599127"/>
              <a:gd name="connsiteX1447" fmla="*/ 3875244 w 4810419"/>
              <a:gd name="connsiteY1447" fmla="*/ 1306836 h 5599127"/>
              <a:gd name="connsiteX1448" fmla="*/ 3891476 w 4810419"/>
              <a:gd name="connsiteY1448" fmla="*/ 1266930 h 5599127"/>
              <a:gd name="connsiteX1449" fmla="*/ 3816381 w 4810419"/>
              <a:gd name="connsiteY1449" fmla="*/ 1254541 h 5599127"/>
              <a:gd name="connsiteX1450" fmla="*/ 3828886 w 4810419"/>
              <a:gd name="connsiteY1450" fmla="*/ 1256604 h 5599127"/>
              <a:gd name="connsiteX1451" fmla="*/ 3826104 w 4810419"/>
              <a:gd name="connsiteY1451" fmla="*/ 1273466 h 5599127"/>
              <a:gd name="connsiteX1452" fmla="*/ 3813600 w 4810419"/>
              <a:gd name="connsiteY1452" fmla="*/ 1271403 h 5599127"/>
              <a:gd name="connsiteX1453" fmla="*/ 3796901 w 4810419"/>
              <a:gd name="connsiteY1453" fmla="*/ 1242675 h 5599127"/>
              <a:gd name="connsiteX1454" fmla="*/ 3805244 w 4810419"/>
              <a:gd name="connsiteY1454" fmla="*/ 1244051 h 5599127"/>
              <a:gd name="connsiteX1455" fmla="*/ 3802462 w 4810419"/>
              <a:gd name="connsiteY1455" fmla="*/ 1260912 h 5599127"/>
              <a:gd name="connsiteX1456" fmla="*/ 3794119 w 4810419"/>
              <a:gd name="connsiteY1456" fmla="*/ 1259536 h 5599127"/>
              <a:gd name="connsiteX1457" fmla="*/ 4158972 w 4810419"/>
              <a:gd name="connsiteY1457" fmla="*/ 1242446 h 5599127"/>
              <a:gd name="connsiteX1458" fmla="*/ 4175498 w 4810419"/>
              <a:gd name="connsiteY1458" fmla="*/ 1245173 h 5599127"/>
              <a:gd name="connsiteX1459" fmla="*/ 4153564 w 4810419"/>
              <a:gd name="connsiteY1459" fmla="*/ 1275223 h 5599127"/>
              <a:gd name="connsiteX1460" fmla="*/ 4101143 w 4810419"/>
              <a:gd name="connsiteY1460" fmla="*/ 1242192 h 5599127"/>
              <a:gd name="connsiteX1461" fmla="*/ 4102807 w 4810419"/>
              <a:gd name="connsiteY1461" fmla="*/ 1255448 h 5599127"/>
              <a:gd name="connsiteX1462" fmla="*/ 4090194 w 4810419"/>
              <a:gd name="connsiteY1462" fmla="*/ 1264267 h 5599127"/>
              <a:gd name="connsiteX1463" fmla="*/ 4098324 w 4810419"/>
              <a:gd name="connsiteY1463" fmla="*/ 1246934 h 5599127"/>
              <a:gd name="connsiteX1464" fmla="*/ 3968354 w 4810419"/>
              <a:gd name="connsiteY1464" fmla="*/ 1231692 h 5599127"/>
              <a:gd name="connsiteX1465" fmla="*/ 3994373 w 4810419"/>
              <a:gd name="connsiteY1465" fmla="*/ 1240613 h 5599127"/>
              <a:gd name="connsiteX1466" fmla="*/ 3988809 w 4810419"/>
              <a:gd name="connsiteY1466" fmla="*/ 1274336 h 5599127"/>
              <a:gd name="connsiteX1467" fmla="*/ 3955433 w 4810419"/>
              <a:gd name="connsiteY1467" fmla="*/ 1268830 h 5599127"/>
              <a:gd name="connsiteX1468" fmla="*/ 3969352 w 4810419"/>
              <a:gd name="connsiteY1468" fmla="*/ 1262459 h 5599127"/>
              <a:gd name="connsiteX1469" fmla="*/ 3962451 w 4810419"/>
              <a:gd name="connsiteY1469" fmla="*/ 1249054 h 5599127"/>
              <a:gd name="connsiteX1470" fmla="*/ 3963751 w 4810419"/>
              <a:gd name="connsiteY1470" fmla="*/ 1241174 h 5599127"/>
              <a:gd name="connsiteX1471" fmla="*/ 3463395 w 4810419"/>
              <a:gd name="connsiteY1471" fmla="*/ 1211114 h 5599127"/>
              <a:gd name="connsiteX1472" fmla="*/ 3435581 w 4810419"/>
              <a:gd name="connsiteY1472" fmla="*/ 1223845 h 5599127"/>
              <a:gd name="connsiteX1473" fmla="*/ 3460613 w 4810419"/>
              <a:gd name="connsiteY1473" fmla="*/ 1227975 h 5599127"/>
              <a:gd name="connsiteX1474" fmla="*/ 3836766 w 4810419"/>
              <a:gd name="connsiteY1474" fmla="*/ 1208838 h 5599127"/>
              <a:gd name="connsiteX1475" fmla="*/ 3861798 w 4810419"/>
              <a:gd name="connsiteY1475" fmla="*/ 1212968 h 5599127"/>
              <a:gd name="connsiteX1476" fmla="*/ 3858089 w 4810419"/>
              <a:gd name="connsiteY1476" fmla="*/ 1235449 h 5599127"/>
              <a:gd name="connsiteX1477" fmla="*/ 3835839 w 4810419"/>
              <a:gd name="connsiteY1477" fmla="*/ 1214458 h 5599127"/>
              <a:gd name="connsiteX1478" fmla="*/ 4179822 w 4810419"/>
              <a:gd name="connsiteY1478" fmla="*/ 1193925 h 5599127"/>
              <a:gd name="connsiteX1479" fmla="*/ 4188338 w 4810419"/>
              <a:gd name="connsiteY1479" fmla="*/ 1195330 h 5599127"/>
              <a:gd name="connsiteX1480" fmla="*/ 4191456 w 4810419"/>
              <a:gd name="connsiteY1480" fmla="*/ 1201400 h 5599127"/>
              <a:gd name="connsiteX1481" fmla="*/ 4188174 w 4810419"/>
              <a:gd name="connsiteY1481" fmla="*/ 1221292 h 5599127"/>
              <a:gd name="connsiteX1482" fmla="*/ 4151189 w 4810419"/>
              <a:gd name="connsiteY1482" fmla="*/ 1208603 h 5599127"/>
              <a:gd name="connsiteX1483" fmla="*/ 4158639 w 4810419"/>
              <a:gd name="connsiteY1483" fmla="*/ 1197379 h 5599127"/>
              <a:gd name="connsiteX1484" fmla="*/ 3687482 w 4810419"/>
              <a:gd name="connsiteY1484" fmla="*/ 1181379 h 5599127"/>
              <a:gd name="connsiteX1485" fmla="*/ 3690206 w 4810419"/>
              <a:gd name="connsiteY1485" fmla="*/ 1188641 h 5599127"/>
              <a:gd name="connsiteX1486" fmla="*/ 3691449 w 4810419"/>
              <a:gd name="connsiteY1486" fmla="*/ 1205445 h 5599127"/>
              <a:gd name="connsiteX1487" fmla="*/ 3696000 w 4810419"/>
              <a:gd name="connsiteY1487" fmla="*/ 1206196 h 5599127"/>
              <a:gd name="connsiteX1488" fmla="*/ 3677316 w 4810419"/>
              <a:gd name="connsiteY1488" fmla="*/ 1266239 h 5599127"/>
              <a:gd name="connsiteX1489" fmla="*/ 3675924 w 4810419"/>
              <a:gd name="connsiteY1489" fmla="*/ 1274677 h 5599127"/>
              <a:gd name="connsiteX1490" fmla="*/ 3649502 w 4810419"/>
              <a:gd name="connsiteY1490" fmla="*/ 1278971 h 5599127"/>
              <a:gd name="connsiteX1491" fmla="*/ 3663062 w 4810419"/>
              <a:gd name="connsiteY1491" fmla="*/ 1235745 h 5599127"/>
              <a:gd name="connsiteX1492" fmla="*/ 4450172 w 4810419"/>
              <a:gd name="connsiteY1492" fmla="*/ 1177088 h 5599127"/>
              <a:gd name="connsiteX1493" fmla="*/ 4454191 w 4810419"/>
              <a:gd name="connsiteY1493" fmla="*/ 1177751 h 5599127"/>
              <a:gd name="connsiteX1494" fmla="*/ 4453787 w 4810419"/>
              <a:gd name="connsiteY1494" fmla="*/ 1180196 h 5599127"/>
              <a:gd name="connsiteX1495" fmla="*/ 4449770 w 4810419"/>
              <a:gd name="connsiteY1495" fmla="*/ 1179533 h 5599127"/>
              <a:gd name="connsiteX1496" fmla="*/ 3992533 w 4810419"/>
              <a:gd name="connsiteY1496" fmla="*/ 1173907 h 5599127"/>
              <a:gd name="connsiteX1497" fmla="*/ 4003646 w 4810419"/>
              <a:gd name="connsiteY1497" fmla="*/ 1184408 h 5599127"/>
              <a:gd name="connsiteX1498" fmla="*/ 4030070 w 4810419"/>
              <a:gd name="connsiteY1498" fmla="*/ 1180100 h 5599127"/>
              <a:gd name="connsiteX1499" fmla="*/ 4007827 w 4810419"/>
              <a:gd name="connsiteY1499" fmla="*/ 1237060 h 5599127"/>
              <a:gd name="connsiteX1500" fmla="*/ 3995300 w 4810419"/>
              <a:gd name="connsiteY1500" fmla="*/ 1234993 h 5599127"/>
              <a:gd name="connsiteX1501" fmla="*/ 3981407 w 4810419"/>
              <a:gd name="connsiteY1501" fmla="*/ 1189391 h 5599127"/>
              <a:gd name="connsiteX1502" fmla="*/ 4172655 w 4810419"/>
              <a:gd name="connsiteY1502" fmla="*/ 1159508 h 5599127"/>
              <a:gd name="connsiteX1503" fmla="*/ 4171489 w 4810419"/>
              <a:gd name="connsiteY1503" fmla="*/ 1166578 h 5599127"/>
              <a:gd name="connsiteX1504" fmla="*/ 4152953 w 4810419"/>
              <a:gd name="connsiteY1504" fmla="*/ 1173044 h 5599127"/>
              <a:gd name="connsiteX1505" fmla="*/ 4151481 w 4810419"/>
              <a:gd name="connsiteY1505" fmla="*/ 1168224 h 5599127"/>
              <a:gd name="connsiteX1506" fmla="*/ 4172110 w 4810419"/>
              <a:gd name="connsiteY1506" fmla="*/ 1160080 h 5599127"/>
              <a:gd name="connsiteX1507" fmla="*/ 4037023 w 4810419"/>
              <a:gd name="connsiteY1507" fmla="*/ 1137954 h 5599127"/>
              <a:gd name="connsiteX1508" fmla="*/ 4049550 w 4810419"/>
              <a:gd name="connsiteY1508" fmla="*/ 1140020 h 5599127"/>
              <a:gd name="connsiteX1509" fmla="*/ 4046768 w 4810419"/>
              <a:gd name="connsiteY1509" fmla="*/ 1156881 h 5599127"/>
              <a:gd name="connsiteX1510" fmla="*/ 4034241 w 4810419"/>
              <a:gd name="connsiteY1510" fmla="*/ 1154815 h 5599127"/>
              <a:gd name="connsiteX1511" fmla="*/ 3565831 w 4810419"/>
              <a:gd name="connsiteY1511" fmla="*/ 1135638 h 5599127"/>
              <a:gd name="connsiteX1512" fmla="*/ 3578358 w 4810419"/>
              <a:gd name="connsiteY1512" fmla="*/ 1137705 h 5599127"/>
              <a:gd name="connsiteX1513" fmla="*/ 3574184 w 4810419"/>
              <a:gd name="connsiteY1513" fmla="*/ 1163005 h 5599127"/>
              <a:gd name="connsiteX1514" fmla="*/ 3561657 w 4810419"/>
              <a:gd name="connsiteY1514" fmla="*/ 1160938 h 5599127"/>
              <a:gd name="connsiteX1515" fmla="*/ 3980008 w 4810419"/>
              <a:gd name="connsiteY1515" fmla="*/ 1119879 h 5599127"/>
              <a:gd name="connsiteX1516" fmla="*/ 3992534 w 4810419"/>
              <a:gd name="connsiteY1516" fmla="*/ 1121946 h 5599127"/>
              <a:gd name="connsiteX1517" fmla="*/ 3989753 w 4810419"/>
              <a:gd name="connsiteY1517" fmla="*/ 1138807 h 5599127"/>
              <a:gd name="connsiteX1518" fmla="*/ 3977226 w 4810419"/>
              <a:gd name="connsiteY1518" fmla="*/ 1136740 h 5599127"/>
              <a:gd name="connsiteX1519" fmla="*/ 3506045 w 4810419"/>
              <a:gd name="connsiteY1519" fmla="*/ 1108454 h 5599127"/>
              <a:gd name="connsiteX1520" fmla="*/ 3517158 w 4810419"/>
              <a:gd name="connsiteY1520" fmla="*/ 1118955 h 5599127"/>
              <a:gd name="connsiteX1521" fmla="*/ 3543581 w 4810419"/>
              <a:gd name="connsiteY1521" fmla="*/ 1114647 h 5599127"/>
              <a:gd name="connsiteX1522" fmla="*/ 3556108 w 4810419"/>
              <a:gd name="connsiteY1522" fmla="*/ 1116714 h 5599127"/>
              <a:gd name="connsiteX1523" fmla="*/ 3551934 w 4810419"/>
              <a:gd name="connsiteY1523" fmla="*/ 1142013 h 5599127"/>
              <a:gd name="connsiteX1524" fmla="*/ 3503263 w 4810419"/>
              <a:gd name="connsiteY1524" fmla="*/ 1125315 h 5599127"/>
              <a:gd name="connsiteX1525" fmla="*/ 4219689 w 4810419"/>
              <a:gd name="connsiteY1525" fmla="*/ 1108126 h 5599127"/>
              <a:gd name="connsiteX1526" fmla="*/ 4242378 w 4810419"/>
              <a:gd name="connsiteY1526" fmla="*/ 1117308 h 5599127"/>
              <a:gd name="connsiteX1527" fmla="*/ 4223345 w 4810419"/>
              <a:gd name="connsiteY1527" fmla="*/ 1122345 h 5599127"/>
              <a:gd name="connsiteX1528" fmla="*/ 4231677 w 4810419"/>
              <a:gd name="connsiteY1528" fmla="*/ 1149692 h 5599127"/>
              <a:gd name="connsiteX1529" fmla="*/ 4220537 w 4810419"/>
              <a:gd name="connsiteY1529" fmla="*/ 1174670 h 5599127"/>
              <a:gd name="connsiteX1530" fmla="*/ 4196521 w 4810419"/>
              <a:gd name="connsiteY1530" fmla="*/ 1170708 h 5599127"/>
              <a:gd name="connsiteX1531" fmla="*/ 4173596 w 4810419"/>
              <a:gd name="connsiteY1531" fmla="*/ 1158520 h 5599127"/>
              <a:gd name="connsiteX1532" fmla="*/ 4183956 w 4810419"/>
              <a:gd name="connsiteY1532" fmla="*/ 1147639 h 5599127"/>
              <a:gd name="connsiteX1533" fmla="*/ 4199302 w 4810419"/>
              <a:gd name="connsiteY1533" fmla="*/ 1153846 h 5599127"/>
              <a:gd name="connsiteX1534" fmla="*/ 4219689 w 4810419"/>
              <a:gd name="connsiteY1534" fmla="*/ 1108126 h 5599127"/>
              <a:gd name="connsiteX1535" fmla="*/ 3412862 w 4810419"/>
              <a:gd name="connsiteY1535" fmla="*/ 1075760 h 5599127"/>
              <a:gd name="connsiteX1536" fmla="*/ 3410079 w 4810419"/>
              <a:gd name="connsiteY1536" fmla="*/ 1092621 h 5599127"/>
              <a:gd name="connsiteX1537" fmla="*/ 3435112 w 4810419"/>
              <a:gd name="connsiteY1537" fmla="*/ 1096751 h 5599127"/>
              <a:gd name="connsiteX1538" fmla="*/ 3437893 w 4810419"/>
              <a:gd name="connsiteY1538" fmla="*/ 1079889 h 5599127"/>
              <a:gd name="connsiteX1539" fmla="*/ 3573949 w 4810419"/>
              <a:gd name="connsiteY1539" fmla="*/ 1061554 h 5599127"/>
              <a:gd name="connsiteX1540" fmla="*/ 3572559 w 4810419"/>
              <a:gd name="connsiteY1540" fmla="*/ 1069977 h 5599127"/>
              <a:gd name="connsiteX1541" fmla="*/ 3597591 w 4810419"/>
              <a:gd name="connsiteY1541" fmla="*/ 1074107 h 5599127"/>
              <a:gd name="connsiteX1542" fmla="*/ 3598982 w 4810419"/>
              <a:gd name="connsiteY1542" fmla="*/ 1065684 h 5599127"/>
              <a:gd name="connsiteX1543" fmla="*/ 4092200 w 4810419"/>
              <a:gd name="connsiteY1543" fmla="*/ 1037361 h 5599127"/>
              <a:gd name="connsiteX1544" fmla="*/ 4099358 w 4810419"/>
              <a:gd name="connsiteY1544" fmla="*/ 1038542 h 5599127"/>
              <a:gd name="connsiteX1545" fmla="*/ 4092682 w 4810419"/>
              <a:gd name="connsiteY1545" fmla="*/ 1055064 h 5599127"/>
              <a:gd name="connsiteX1546" fmla="*/ 4081489 w 4810419"/>
              <a:gd name="connsiteY1546" fmla="*/ 1072953 h 5599127"/>
              <a:gd name="connsiteX1547" fmla="*/ 4079565 w 4810419"/>
              <a:gd name="connsiteY1547" fmla="*/ 1084617 h 5599127"/>
              <a:gd name="connsiteX1548" fmla="*/ 4072290 w 4810419"/>
              <a:gd name="connsiteY1548" fmla="*/ 1092477 h 5599127"/>
              <a:gd name="connsiteX1549" fmla="*/ 4069130 w 4810419"/>
              <a:gd name="connsiteY1549" fmla="*/ 1111631 h 5599127"/>
              <a:gd name="connsiteX1550" fmla="*/ 4065764 w 4810419"/>
              <a:gd name="connsiteY1550" fmla="*/ 1119601 h 5599127"/>
              <a:gd name="connsiteX1551" fmla="*/ 4053259 w 4810419"/>
              <a:gd name="connsiteY1551" fmla="*/ 1117538 h 5599127"/>
              <a:gd name="connsiteX1552" fmla="*/ 4054651 w 4810419"/>
              <a:gd name="connsiteY1552" fmla="*/ 1109100 h 5599127"/>
              <a:gd name="connsiteX1553" fmla="*/ 4092200 w 4810419"/>
              <a:gd name="connsiteY1553" fmla="*/ 1037361 h 5599127"/>
              <a:gd name="connsiteX1554" fmla="*/ 3683587 w 4810419"/>
              <a:gd name="connsiteY1554" fmla="*/ 1019396 h 5599127"/>
              <a:gd name="connsiteX1555" fmla="*/ 3696092 w 4810419"/>
              <a:gd name="connsiteY1555" fmla="*/ 1021459 h 5599127"/>
              <a:gd name="connsiteX1556" fmla="*/ 3718342 w 4810419"/>
              <a:gd name="connsiteY1556" fmla="*/ 1042451 h 5599127"/>
              <a:gd name="connsiteX1557" fmla="*/ 3703055 w 4810419"/>
              <a:gd name="connsiteY1557" fmla="*/ 1057249 h 5599127"/>
              <a:gd name="connsiteX1558" fmla="*/ 3700273 w 4810419"/>
              <a:gd name="connsiteY1558" fmla="*/ 1074111 h 5599127"/>
              <a:gd name="connsiteX1559" fmla="*/ 3709442 w 4810419"/>
              <a:gd name="connsiteY1559" fmla="*/ 1075624 h 5599127"/>
              <a:gd name="connsiteX1560" fmla="*/ 3698847 w 4810419"/>
              <a:gd name="connsiteY1560" fmla="*/ 1091924 h 5599127"/>
              <a:gd name="connsiteX1561" fmla="*/ 3694126 w 4810419"/>
              <a:gd name="connsiteY1561" fmla="*/ 1091853 h 5599127"/>
              <a:gd name="connsiteX1562" fmla="*/ 3682647 w 4810419"/>
              <a:gd name="connsiteY1562" fmla="*/ 1102950 h 5599127"/>
              <a:gd name="connsiteX1563" fmla="*/ 3681255 w 4810419"/>
              <a:gd name="connsiteY1563" fmla="*/ 1111387 h 5599127"/>
              <a:gd name="connsiteX1564" fmla="*/ 3685717 w 4810419"/>
              <a:gd name="connsiteY1564" fmla="*/ 1112124 h 5599127"/>
              <a:gd name="connsiteX1565" fmla="*/ 3677834 w 4810419"/>
              <a:gd name="connsiteY1565" fmla="*/ 1124251 h 5599127"/>
              <a:gd name="connsiteX1566" fmla="*/ 3665969 w 4810419"/>
              <a:gd name="connsiteY1566" fmla="*/ 1126185 h 5599127"/>
              <a:gd name="connsiteX1567" fmla="*/ 3686818 w 4810419"/>
              <a:gd name="connsiteY1567" fmla="*/ 1077664 h 5599127"/>
              <a:gd name="connsiteX1568" fmla="*/ 3651602 w 4810419"/>
              <a:gd name="connsiteY1568" fmla="*/ 1057413 h 5599127"/>
              <a:gd name="connsiteX1569" fmla="*/ 3655773 w 4810419"/>
              <a:gd name="connsiteY1569" fmla="*/ 1032128 h 5599127"/>
              <a:gd name="connsiteX1570" fmla="*/ 3683587 w 4810419"/>
              <a:gd name="connsiteY1570" fmla="*/ 1019396 h 5599127"/>
              <a:gd name="connsiteX1571" fmla="*/ 3757446 w 4810419"/>
              <a:gd name="connsiteY1571" fmla="*/ 1014262 h 5599127"/>
              <a:gd name="connsiteX1572" fmla="*/ 3761463 w 4810419"/>
              <a:gd name="connsiteY1572" fmla="*/ 1014924 h 5599127"/>
              <a:gd name="connsiteX1573" fmla="*/ 3760056 w 4810419"/>
              <a:gd name="connsiteY1573" fmla="*/ 1023458 h 5599127"/>
              <a:gd name="connsiteX1574" fmla="*/ 3757043 w 4810419"/>
              <a:gd name="connsiteY1574" fmla="*/ 1016705 h 5599127"/>
              <a:gd name="connsiteX1575" fmla="*/ 3736432 w 4810419"/>
              <a:gd name="connsiteY1575" fmla="*/ 1010795 h 5599127"/>
              <a:gd name="connsiteX1576" fmla="*/ 3746084 w 4810419"/>
              <a:gd name="connsiteY1576" fmla="*/ 1012387 h 5599127"/>
              <a:gd name="connsiteX1577" fmla="*/ 3731723 w 4810419"/>
              <a:gd name="connsiteY1577" fmla="*/ 1039333 h 5599127"/>
              <a:gd name="connsiteX1578" fmla="*/ 3763262 w 4810419"/>
              <a:gd name="connsiteY1578" fmla="*/ 1004021 h 5599127"/>
              <a:gd name="connsiteX1579" fmla="*/ 3762855 w 4810419"/>
              <a:gd name="connsiteY1579" fmla="*/ 1006486 h 5599127"/>
              <a:gd name="connsiteX1580" fmla="*/ 3760838 w 4810419"/>
              <a:gd name="connsiteY1580" fmla="*/ 1006154 h 5599127"/>
              <a:gd name="connsiteX1581" fmla="*/ 3463865 w 4810419"/>
              <a:gd name="connsiteY1581" fmla="*/ 1000467 h 5599127"/>
              <a:gd name="connsiteX1582" fmla="*/ 3436051 w 4810419"/>
              <a:gd name="connsiteY1582" fmla="*/ 1013198 h 5599127"/>
              <a:gd name="connsiteX1583" fmla="*/ 3430951 w 4810419"/>
              <a:gd name="connsiteY1583" fmla="*/ 1044103 h 5599127"/>
              <a:gd name="connsiteX1584" fmla="*/ 3455984 w 4810419"/>
              <a:gd name="connsiteY1584" fmla="*/ 1048233 h 5599127"/>
              <a:gd name="connsiteX1585" fmla="*/ 3457374 w 4810419"/>
              <a:gd name="connsiteY1585" fmla="*/ 1039810 h 5599127"/>
              <a:gd name="connsiteX1586" fmla="*/ 3447165 w 4810419"/>
              <a:gd name="connsiteY1586" fmla="*/ 1023684 h 5599127"/>
              <a:gd name="connsiteX1587" fmla="*/ 3461082 w 4810419"/>
              <a:gd name="connsiteY1587" fmla="*/ 1017328 h 5599127"/>
              <a:gd name="connsiteX1588" fmla="*/ 3712792 w 4810419"/>
              <a:gd name="connsiteY1588" fmla="*/ 998227 h 5599127"/>
              <a:gd name="connsiteX1589" fmla="*/ 3725296 w 4810419"/>
              <a:gd name="connsiteY1589" fmla="*/ 1000290 h 5599127"/>
              <a:gd name="connsiteX1590" fmla="*/ 3722515 w 4810419"/>
              <a:gd name="connsiteY1590" fmla="*/ 1017151 h 5599127"/>
              <a:gd name="connsiteX1591" fmla="*/ 3710011 w 4810419"/>
              <a:gd name="connsiteY1591" fmla="*/ 1015088 h 5599127"/>
              <a:gd name="connsiteX1592" fmla="*/ 3700441 w 4810419"/>
              <a:gd name="connsiteY1592" fmla="*/ 970216 h 5599127"/>
              <a:gd name="connsiteX1593" fmla="*/ 3704436 w 4810419"/>
              <a:gd name="connsiteY1593" fmla="*/ 970875 h 5599127"/>
              <a:gd name="connsiteX1594" fmla="*/ 3701655 w 4810419"/>
              <a:gd name="connsiteY1594" fmla="*/ 987736 h 5599127"/>
              <a:gd name="connsiteX1595" fmla="*/ 3689151 w 4810419"/>
              <a:gd name="connsiteY1595" fmla="*/ 985673 h 5599127"/>
              <a:gd name="connsiteX1596" fmla="*/ 3691529 w 4810419"/>
              <a:gd name="connsiteY1596" fmla="*/ 971257 h 5599127"/>
              <a:gd name="connsiteX1597" fmla="*/ 3700038 w 4810419"/>
              <a:gd name="connsiteY1597" fmla="*/ 972661 h 5599127"/>
              <a:gd name="connsiteX1598" fmla="*/ 3733178 w 4810419"/>
              <a:gd name="connsiteY1598" fmla="*/ 952523 h 5599127"/>
              <a:gd name="connsiteX1599" fmla="*/ 3745704 w 4810419"/>
              <a:gd name="connsiteY1599" fmla="*/ 954589 h 5599127"/>
              <a:gd name="connsiteX1600" fmla="*/ 3750224 w 4810419"/>
              <a:gd name="connsiteY1600" fmla="*/ 966156 h 5599127"/>
              <a:gd name="connsiteX1601" fmla="*/ 3767400 w 4810419"/>
              <a:gd name="connsiteY1601" fmla="*/ 972392 h 5599127"/>
              <a:gd name="connsiteX1602" fmla="*/ 3750331 w 4810419"/>
              <a:gd name="connsiteY1602" fmla="*/ 1004420 h 5599127"/>
              <a:gd name="connsiteX1603" fmla="*/ 3750328 w 4810419"/>
              <a:gd name="connsiteY1603" fmla="*/ 1004420 h 5599127"/>
              <a:gd name="connsiteX1604" fmla="*/ 3753110 w 4810419"/>
              <a:gd name="connsiteY1604" fmla="*/ 987558 h 5599127"/>
              <a:gd name="connsiteX1605" fmla="*/ 3740606 w 4810419"/>
              <a:gd name="connsiteY1605" fmla="*/ 985495 h 5599127"/>
              <a:gd name="connsiteX1606" fmla="*/ 3714182 w 4810419"/>
              <a:gd name="connsiteY1606" fmla="*/ 989803 h 5599127"/>
              <a:gd name="connsiteX1607" fmla="*/ 3774911 w 4810419"/>
              <a:gd name="connsiteY1607" fmla="*/ 933419 h 5599127"/>
              <a:gd name="connsiteX1608" fmla="*/ 3787415 w 4810419"/>
              <a:gd name="connsiteY1608" fmla="*/ 935482 h 5599127"/>
              <a:gd name="connsiteX1609" fmla="*/ 3791008 w 4810419"/>
              <a:gd name="connsiteY1609" fmla="*/ 947254 h 5599127"/>
              <a:gd name="connsiteX1610" fmla="*/ 3781624 w 4810419"/>
              <a:gd name="connsiteY1610" fmla="*/ 945706 h 5599127"/>
              <a:gd name="connsiteX1611" fmla="*/ 3774368 w 4810419"/>
              <a:gd name="connsiteY1611" fmla="*/ 959318 h 5599127"/>
              <a:gd name="connsiteX1612" fmla="*/ 3770736 w 4810419"/>
              <a:gd name="connsiteY1612" fmla="*/ 958719 h 5599127"/>
              <a:gd name="connsiteX1613" fmla="*/ 4181443 w 4810419"/>
              <a:gd name="connsiteY1613" fmla="*/ 904692 h 5599127"/>
              <a:gd name="connsiteX1614" fmla="*/ 4190967 w 4810419"/>
              <a:gd name="connsiteY1614" fmla="*/ 906264 h 5599127"/>
              <a:gd name="connsiteX1615" fmla="*/ 4190412 w 4810419"/>
              <a:gd name="connsiteY1615" fmla="*/ 909630 h 5599127"/>
              <a:gd name="connsiteX1616" fmla="*/ 4187414 w 4810419"/>
              <a:gd name="connsiteY1616" fmla="*/ 911611 h 5599127"/>
              <a:gd name="connsiteX1617" fmla="*/ 4179587 w 4810419"/>
              <a:gd name="connsiteY1617" fmla="*/ 910319 h 5599127"/>
              <a:gd name="connsiteX1618" fmla="*/ 3541282 w 4810419"/>
              <a:gd name="connsiteY1618" fmla="*/ 894874 h 5599127"/>
              <a:gd name="connsiteX1619" fmla="*/ 3539890 w 4810419"/>
              <a:gd name="connsiteY1619" fmla="*/ 903313 h 5599127"/>
              <a:gd name="connsiteX1620" fmla="*/ 3564921 w 4810419"/>
              <a:gd name="connsiteY1620" fmla="*/ 907443 h 5599127"/>
              <a:gd name="connsiteX1621" fmla="*/ 3566313 w 4810419"/>
              <a:gd name="connsiteY1621" fmla="*/ 899004 h 5599127"/>
              <a:gd name="connsiteX1622" fmla="*/ 4187710 w 4810419"/>
              <a:gd name="connsiteY1622" fmla="*/ 885687 h 5599127"/>
              <a:gd name="connsiteX1623" fmla="*/ 4194186 w 4810419"/>
              <a:gd name="connsiteY1623" fmla="*/ 886755 h 5599127"/>
              <a:gd name="connsiteX1624" fmla="*/ 4192357 w 4810419"/>
              <a:gd name="connsiteY1624" fmla="*/ 897840 h 5599127"/>
              <a:gd name="connsiteX1625" fmla="*/ 4184149 w 4810419"/>
              <a:gd name="connsiteY1625" fmla="*/ 896485 h 5599127"/>
              <a:gd name="connsiteX1626" fmla="*/ 3627504 w 4810419"/>
              <a:gd name="connsiteY1626" fmla="*/ 839818 h 5599127"/>
              <a:gd name="connsiteX1627" fmla="*/ 3640009 w 4810419"/>
              <a:gd name="connsiteY1627" fmla="*/ 841881 h 5599127"/>
              <a:gd name="connsiteX1628" fmla="*/ 3637227 w 4810419"/>
              <a:gd name="connsiteY1628" fmla="*/ 858743 h 5599127"/>
              <a:gd name="connsiteX1629" fmla="*/ 3624722 w 4810419"/>
              <a:gd name="connsiteY1629" fmla="*/ 856680 h 5599127"/>
              <a:gd name="connsiteX1630" fmla="*/ 3666430 w 4810419"/>
              <a:gd name="connsiteY1630" fmla="*/ 837587 h 5599127"/>
              <a:gd name="connsiteX1631" fmla="*/ 3687301 w 4810419"/>
              <a:gd name="connsiteY1631" fmla="*/ 841031 h 5599127"/>
              <a:gd name="connsiteX1632" fmla="*/ 3684519 w 4810419"/>
              <a:gd name="connsiteY1632" fmla="*/ 857893 h 5599127"/>
              <a:gd name="connsiteX1633" fmla="*/ 3663648 w 4810419"/>
              <a:gd name="connsiteY1633" fmla="*/ 854449 h 5599127"/>
              <a:gd name="connsiteX1634" fmla="*/ 3858965 w 4810419"/>
              <a:gd name="connsiteY1634" fmla="*/ 787599 h 5599127"/>
              <a:gd name="connsiteX1635" fmla="*/ 3855107 w 4810419"/>
              <a:gd name="connsiteY1635" fmla="*/ 810981 h 5599127"/>
              <a:gd name="connsiteX1636" fmla="*/ 3846764 w 4810419"/>
              <a:gd name="connsiteY1636" fmla="*/ 809604 h 5599127"/>
              <a:gd name="connsiteX1637" fmla="*/ 3849981 w 4810419"/>
              <a:gd name="connsiteY1637" fmla="*/ 790103 h 5599127"/>
              <a:gd name="connsiteX1638" fmla="*/ 3873461 w 4810419"/>
              <a:gd name="connsiteY1638" fmla="*/ 777594 h 5599127"/>
              <a:gd name="connsiteX1639" fmla="*/ 3873176 w 4810419"/>
              <a:gd name="connsiteY1639" fmla="*/ 779321 h 5599127"/>
              <a:gd name="connsiteX1640" fmla="*/ 3872018 w 4810419"/>
              <a:gd name="connsiteY1640" fmla="*/ 779130 h 5599127"/>
              <a:gd name="connsiteX1641" fmla="*/ 3775842 w 4810419"/>
              <a:gd name="connsiteY1641" fmla="*/ 771916 h 5599127"/>
              <a:gd name="connsiteX1642" fmla="*/ 3785259 w 4810419"/>
              <a:gd name="connsiteY1642" fmla="*/ 773469 h 5599127"/>
              <a:gd name="connsiteX1643" fmla="*/ 3783949 w 4810419"/>
              <a:gd name="connsiteY1643" fmla="*/ 775764 h 5599127"/>
              <a:gd name="connsiteX1644" fmla="*/ 3782556 w 4810419"/>
              <a:gd name="connsiteY1644" fmla="*/ 784203 h 5599127"/>
              <a:gd name="connsiteX1645" fmla="*/ 3796768 w 4810419"/>
              <a:gd name="connsiteY1645" fmla="*/ 786546 h 5599127"/>
              <a:gd name="connsiteX1646" fmla="*/ 3778609 w 4810419"/>
              <a:gd name="connsiteY1646" fmla="*/ 833001 h 5599127"/>
              <a:gd name="connsiteX1647" fmla="*/ 3816167 w 4810419"/>
              <a:gd name="connsiteY1647" fmla="*/ 839197 h 5599127"/>
              <a:gd name="connsiteX1648" fmla="*/ 3806423 w 4810419"/>
              <a:gd name="connsiteY1648" fmla="*/ 820270 h 5599127"/>
              <a:gd name="connsiteX1649" fmla="*/ 3809205 w 4810419"/>
              <a:gd name="connsiteY1649" fmla="*/ 803408 h 5599127"/>
              <a:gd name="connsiteX1650" fmla="*/ 3835401 w 4810419"/>
              <a:gd name="connsiteY1650" fmla="*/ 819995 h 5599127"/>
              <a:gd name="connsiteX1651" fmla="*/ 3840612 w 4810419"/>
              <a:gd name="connsiteY1651" fmla="*/ 837074 h 5599127"/>
              <a:gd name="connsiteX1652" fmla="*/ 3838171 w 4810419"/>
              <a:gd name="connsiteY1652" fmla="*/ 836671 h 5599127"/>
              <a:gd name="connsiteX1653" fmla="*/ 3821218 w 4810419"/>
              <a:gd name="connsiteY1653" fmla="*/ 869944 h 5599127"/>
              <a:gd name="connsiteX1654" fmla="*/ 3812459 w 4810419"/>
              <a:gd name="connsiteY1654" fmla="*/ 861680 h 5599127"/>
              <a:gd name="connsiteX1655" fmla="*/ 3799932 w 4810419"/>
              <a:gd name="connsiteY1655" fmla="*/ 859613 h 5599127"/>
              <a:gd name="connsiteX1656" fmla="*/ 3708146 w 4810419"/>
              <a:gd name="connsiteY1656" fmla="*/ 948393 h 5599127"/>
              <a:gd name="connsiteX1657" fmla="*/ 3709965 w 4810419"/>
              <a:gd name="connsiteY1657" fmla="*/ 937366 h 5599127"/>
              <a:gd name="connsiteX1658" fmla="*/ 3723208 w 4810419"/>
              <a:gd name="connsiteY1658" fmla="*/ 910081 h 5599127"/>
              <a:gd name="connsiteX1659" fmla="*/ 3717688 w 4810419"/>
              <a:gd name="connsiteY1659" fmla="*/ 906484 h 5599127"/>
              <a:gd name="connsiteX1660" fmla="*/ 3733193 w 4810419"/>
              <a:gd name="connsiteY1660" fmla="*/ 874575 h 5599127"/>
              <a:gd name="connsiteX1661" fmla="*/ 3722055 w 4810419"/>
              <a:gd name="connsiteY1661" fmla="*/ 864085 h 5599127"/>
              <a:gd name="connsiteX1662" fmla="*/ 3775842 w 4810419"/>
              <a:gd name="connsiteY1662" fmla="*/ 771916 h 5599127"/>
              <a:gd name="connsiteX1663" fmla="*/ 3700748 w 4810419"/>
              <a:gd name="connsiteY1663" fmla="*/ 759526 h 5599127"/>
              <a:gd name="connsiteX1664" fmla="*/ 3713253 w 4810419"/>
              <a:gd name="connsiteY1664" fmla="*/ 761590 h 5599127"/>
              <a:gd name="connsiteX1665" fmla="*/ 3710471 w 4810419"/>
              <a:gd name="connsiteY1665" fmla="*/ 778451 h 5599127"/>
              <a:gd name="connsiteX1666" fmla="*/ 3697966 w 4810419"/>
              <a:gd name="connsiteY1666" fmla="*/ 776388 h 5599127"/>
              <a:gd name="connsiteX1667" fmla="*/ 3681267 w 4810419"/>
              <a:gd name="connsiteY1667" fmla="*/ 747659 h 5599127"/>
              <a:gd name="connsiteX1668" fmla="*/ 3689611 w 4810419"/>
              <a:gd name="connsiteY1668" fmla="*/ 749036 h 5599127"/>
              <a:gd name="connsiteX1669" fmla="*/ 3686829 w 4810419"/>
              <a:gd name="connsiteY1669" fmla="*/ 765898 h 5599127"/>
              <a:gd name="connsiteX1670" fmla="*/ 3678485 w 4810419"/>
              <a:gd name="connsiteY1670" fmla="*/ 764521 h 5599127"/>
              <a:gd name="connsiteX1671" fmla="*/ 3846291 w 4810419"/>
              <a:gd name="connsiteY1671" fmla="*/ 734471 h 5599127"/>
              <a:gd name="connsiteX1672" fmla="*/ 3850332 w 4810419"/>
              <a:gd name="connsiteY1672" fmla="*/ 735856 h 5599127"/>
              <a:gd name="connsiteX1673" fmla="*/ 3844534 w 4810419"/>
              <a:gd name="connsiteY1673" fmla="*/ 745122 h 5599127"/>
              <a:gd name="connsiteX1674" fmla="*/ 3721134 w 4810419"/>
              <a:gd name="connsiteY1674" fmla="*/ 713822 h 5599127"/>
              <a:gd name="connsiteX1675" fmla="*/ 3746165 w 4810419"/>
              <a:gd name="connsiteY1675" fmla="*/ 717952 h 5599127"/>
              <a:gd name="connsiteX1676" fmla="*/ 3742456 w 4810419"/>
              <a:gd name="connsiteY1676" fmla="*/ 740434 h 5599127"/>
              <a:gd name="connsiteX1677" fmla="*/ 3720206 w 4810419"/>
              <a:gd name="connsiteY1677" fmla="*/ 719443 h 5599127"/>
              <a:gd name="connsiteX1678" fmla="*/ 3912244 w 4810419"/>
              <a:gd name="connsiteY1678" fmla="*/ 690697 h 5599127"/>
              <a:gd name="connsiteX1679" fmla="*/ 3892193 w 4810419"/>
              <a:gd name="connsiteY1679" fmla="*/ 742044 h 5599127"/>
              <a:gd name="connsiteX1680" fmla="*/ 3883458 w 4810419"/>
              <a:gd name="connsiteY1680" fmla="*/ 740603 h 5599127"/>
              <a:gd name="connsiteX1681" fmla="*/ 3891715 w 4810419"/>
              <a:gd name="connsiteY1681" fmla="*/ 719931 h 5599127"/>
              <a:gd name="connsiteX1682" fmla="*/ 3875287 w 4810419"/>
              <a:gd name="connsiteY1682" fmla="*/ 681137 h 5599127"/>
              <a:gd name="connsiteX1683" fmla="*/ 3876662 w 4810419"/>
              <a:gd name="connsiteY1683" fmla="*/ 681364 h 5599127"/>
              <a:gd name="connsiteX1684" fmla="*/ 3873880 w 4810419"/>
              <a:gd name="connsiteY1684" fmla="*/ 698226 h 5599127"/>
              <a:gd name="connsiteX1685" fmla="*/ 3872384 w 4810419"/>
              <a:gd name="connsiteY1685" fmla="*/ 700617 h 5599127"/>
              <a:gd name="connsiteX1686" fmla="*/ 3865774 w 4810419"/>
              <a:gd name="connsiteY1686" fmla="*/ 694377 h 5599127"/>
              <a:gd name="connsiteX1687" fmla="*/ 3829640 w 4810419"/>
              <a:gd name="connsiteY1687" fmla="*/ 679763 h 5599127"/>
              <a:gd name="connsiteX1688" fmla="*/ 3842132 w 4810419"/>
              <a:gd name="connsiteY1688" fmla="*/ 681824 h 5599127"/>
              <a:gd name="connsiteX1689" fmla="*/ 3840286 w 4810419"/>
              <a:gd name="connsiteY1689" fmla="*/ 693016 h 5599127"/>
              <a:gd name="connsiteX1690" fmla="*/ 3836543 w 4810419"/>
              <a:gd name="connsiteY1690" fmla="*/ 698222 h 5599127"/>
              <a:gd name="connsiteX1691" fmla="*/ 3826823 w 4810419"/>
              <a:gd name="connsiteY1691" fmla="*/ 696618 h 5599127"/>
              <a:gd name="connsiteX1692" fmla="*/ 3829589 w 4810419"/>
              <a:gd name="connsiteY1692" fmla="*/ 679850 h 5599127"/>
              <a:gd name="connsiteX1693" fmla="*/ 3577908 w 4810419"/>
              <a:gd name="connsiteY1693" fmla="*/ 672873 h 5599127"/>
              <a:gd name="connsiteX1694" fmla="*/ 3590413 w 4810419"/>
              <a:gd name="connsiteY1694" fmla="*/ 674936 h 5599127"/>
              <a:gd name="connsiteX1695" fmla="*/ 3589024 w 4810419"/>
              <a:gd name="connsiteY1695" fmla="*/ 683359 h 5599127"/>
              <a:gd name="connsiteX1696" fmla="*/ 3561682 w 4810419"/>
              <a:gd name="connsiteY1696" fmla="*/ 771224 h 5599127"/>
              <a:gd name="connsiteX1697" fmla="*/ 3560290 w 4810419"/>
              <a:gd name="connsiteY1697" fmla="*/ 779662 h 5599127"/>
              <a:gd name="connsiteX1698" fmla="*/ 3533869 w 4810419"/>
              <a:gd name="connsiteY1698" fmla="*/ 783955 h 5599127"/>
              <a:gd name="connsiteX1699" fmla="*/ 3577908 w 4810419"/>
              <a:gd name="connsiteY1699" fmla="*/ 672873 h 5599127"/>
              <a:gd name="connsiteX1700" fmla="*/ 3928105 w 4810419"/>
              <a:gd name="connsiteY1700" fmla="*/ 655211 h 5599127"/>
              <a:gd name="connsiteX1701" fmla="*/ 3932123 w 4810419"/>
              <a:gd name="connsiteY1701" fmla="*/ 655874 h 5599127"/>
              <a:gd name="connsiteX1702" fmla="*/ 3931134 w 4810419"/>
              <a:gd name="connsiteY1702" fmla="*/ 661867 h 5599127"/>
              <a:gd name="connsiteX1703" fmla="*/ 3927117 w 4810419"/>
              <a:gd name="connsiteY1703" fmla="*/ 661204 h 5599127"/>
              <a:gd name="connsiteX1704" fmla="*/ 4070305 w 4810419"/>
              <a:gd name="connsiteY1704" fmla="*/ 650560 h 5599127"/>
              <a:gd name="connsiteX1705" fmla="*/ 4092061 w 4810419"/>
              <a:gd name="connsiteY1705" fmla="*/ 669046 h 5599127"/>
              <a:gd name="connsiteX1706" fmla="*/ 4089998 w 4810419"/>
              <a:gd name="connsiteY1706" fmla="*/ 671039 h 5599127"/>
              <a:gd name="connsiteX1707" fmla="*/ 4080341 w 4810419"/>
              <a:gd name="connsiteY1707" fmla="*/ 669446 h 5599127"/>
              <a:gd name="connsiteX1708" fmla="*/ 4073085 w 4810419"/>
              <a:gd name="connsiteY1708" fmla="*/ 666147 h 5599127"/>
              <a:gd name="connsiteX1709" fmla="*/ 4069962 w 4810419"/>
              <a:gd name="connsiteY1709" fmla="*/ 652641 h 5599127"/>
              <a:gd name="connsiteX1710" fmla="*/ 3600151 w 4810419"/>
              <a:gd name="connsiteY1710" fmla="*/ 615913 h 5599127"/>
              <a:gd name="connsiteX1711" fmla="*/ 3623791 w 4810419"/>
              <a:gd name="connsiteY1711" fmla="*/ 628480 h 5599127"/>
              <a:gd name="connsiteX1712" fmla="*/ 3604332 w 4810419"/>
              <a:gd name="connsiteY1712" fmla="*/ 668563 h 5599127"/>
              <a:gd name="connsiteX1713" fmla="*/ 3580690 w 4810419"/>
              <a:gd name="connsiteY1713" fmla="*/ 656010 h 5599127"/>
              <a:gd name="connsiteX1714" fmla="*/ 3441618 w 4810419"/>
              <a:gd name="connsiteY1714" fmla="*/ 589758 h 5599127"/>
              <a:gd name="connsiteX1715" fmla="*/ 3437444 w 4810419"/>
              <a:gd name="connsiteY1715" fmla="*/ 615058 h 5599127"/>
              <a:gd name="connsiteX1716" fmla="*/ 3465257 w 4810419"/>
              <a:gd name="connsiteY1716" fmla="*/ 602325 h 5599127"/>
              <a:gd name="connsiteX1717" fmla="*/ 3466649 w 4810419"/>
              <a:gd name="connsiteY1717" fmla="*/ 593887 h 5599127"/>
              <a:gd name="connsiteX1718" fmla="*/ 3725836 w 4810419"/>
              <a:gd name="connsiteY1718" fmla="*/ 571088 h 5599127"/>
              <a:gd name="connsiteX1719" fmla="*/ 3698023 w 4810419"/>
              <a:gd name="connsiteY1719" fmla="*/ 583819 h 5599127"/>
              <a:gd name="connsiteX1720" fmla="*/ 3723054 w 4810419"/>
              <a:gd name="connsiteY1720" fmla="*/ 587949 h 5599127"/>
              <a:gd name="connsiteX1721" fmla="*/ 3458316 w 4810419"/>
              <a:gd name="connsiteY1721" fmla="*/ 566540 h 5599127"/>
              <a:gd name="connsiteX1722" fmla="*/ 3456927 w 4810419"/>
              <a:gd name="connsiteY1722" fmla="*/ 574963 h 5599127"/>
              <a:gd name="connsiteX1723" fmla="*/ 3481958 w 4810419"/>
              <a:gd name="connsiteY1723" fmla="*/ 579093 h 5599127"/>
              <a:gd name="connsiteX1724" fmla="*/ 3483348 w 4810419"/>
              <a:gd name="connsiteY1724" fmla="*/ 570670 h 5599127"/>
              <a:gd name="connsiteX1725" fmla="*/ 3783333 w 4810419"/>
              <a:gd name="connsiteY1725" fmla="*/ 456436 h 5599127"/>
              <a:gd name="connsiteX1726" fmla="*/ 3799860 w 4810419"/>
              <a:gd name="connsiteY1726" fmla="*/ 459162 h 5599127"/>
              <a:gd name="connsiteX1727" fmla="*/ 3777926 w 4810419"/>
              <a:gd name="connsiteY1727" fmla="*/ 489212 h 5599127"/>
              <a:gd name="connsiteX1728" fmla="*/ 3779848 w 4810419"/>
              <a:gd name="connsiteY1728" fmla="*/ 416118 h 5599127"/>
              <a:gd name="connsiteX1729" fmla="*/ 3780655 w 4810419"/>
              <a:gd name="connsiteY1729" fmla="*/ 416651 h 5599127"/>
              <a:gd name="connsiteX1730" fmla="*/ 3800152 w 4810419"/>
              <a:gd name="connsiteY1730" fmla="*/ 431032 h 5599127"/>
              <a:gd name="connsiteX1731" fmla="*/ 3775552 w 4810419"/>
              <a:gd name="connsiteY1731" fmla="*/ 422592 h 5599127"/>
              <a:gd name="connsiteX1732" fmla="*/ 3560303 w 4810419"/>
              <a:gd name="connsiteY1732" fmla="*/ 415934 h 5599127"/>
              <a:gd name="connsiteX1733" fmla="*/ 3568646 w 4810419"/>
              <a:gd name="connsiteY1733" fmla="*/ 417310 h 5599127"/>
              <a:gd name="connsiteX1734" fmla="*/ 3565864 w 4810419"/>
              <a:gd name="connsiteY1734" fmla="*/ 434172 h 5599127"/>
              <a:gd name="connsiteX1735" fmla="*/ 3557520 w 4810419"/>
              <a:gd name="connsiteY1735" fmla="*/ 432796 h 5599127"/>
              <a:gd name="connsiteX1736" fmla="*/ 3673463 w 4810419"/>
              <a:gd name="connsiteY1736" fmla="*/ 369028 h 5599127"/>
              <a:gd name="connsiteX1737" fmla="*/ 3670682 w 4810419"/>
              <a:gd name="connsiteY1737" fmla="*/ 385889 h 5599127"/>
              <a:gd name="connsiteX1738" fmla="*/ 3695713 w 4810419"/>
              <a:gd name="connsiteY1738" fmla="*/ 390019 h 5599127"/>
              <a:gd name="connsiteX1739" fmla="*/ 3698495 w 4810419"/>
              <a:gd name="connsiteY1739" fmla="*/ 373158 h 5599127"/>
              <a:gd name="connsiteX1740" fmla="*/ 2367089 w 4810419"/>
              <a:gd name="connsiteY1740" fmla="*/ 843 h 5599127"/>
              <a:gd name="connsiteX1741" fmla="*/ 3459379 w 4810419"/>
              <a:gd name="connsiteY1741" fmla="*/ 231271 h 5599127"/>
              <a:gd name="connsiteX1742" fmla="*/ 3564485 w 4810419"/>
              <a:gd name="connsiteY1742" fmla="*/ 282706 h 5599127"/>
              <a:gd name="connsiteX1743" fmla="*/ 3600737 w 4810419"/>
              <a:gd name="connsiteY1743" fmla="*/ 303676 h 5599127"/>
              <a:gd name="connsiteX1744" fmla="*/ 3531099 w 4810419"/>
              <a:gd name="connsiteY1744" fmla="*/ 437089 h 5599127"/>
              <a:gd name="connsiteX1745" fmla="*/ 3559373 w 4810419"/>
              <a:gd name="connsiteY1745" fmla="*/ 473515 h 5599127"/>
              <a:gd name="connsiteX1746" fmla="*/ 3584405 w 4810419"/>
              <a:gd name="connsiteY1746" fmla="*/ 477645 h 5599127"/>
              <a:gd name="connsiteX1747" fmla="*/ 3588114 w 4810419"/>
              <a:gd name="connsiteY1747" fmla="*/ 455163 h 5599127"/>
              <a:gd name="connsiteX1748" fmla="*/ 3607575 w 4810419"/>
              <a:gd name="connsiteY1748" fmla="*/ 415065 h 5599127"/>
              <a:gd name="connsiteX1749" fmla="*/ 3576991 w 4810419"/>
              <a:gd name="connsiteY1749" fmla="*/ 366726 h 5599127"/>
              <a:gd name="connsiteX1750" fmla="*/ 3617788 w 4810419"/>
              <a:gd name="connsiteY1750" fmla="*/ 313539 h 5599127"/>
              <a:gd name="connsiteX1751" fmla="*/ 3671928 w 4810419"/>
              <a:gd name="connsiteY1751" fmla="*/ 344857 h 5599127"/>
              <a:gd name="connsiteX1752" fmla="*/ 3708576 w 4810419"/>
              <a:gd name="connsiteY1752" fmla="*/ 369056 h 5599127"/>
              <a:gd name="connsiteX1753" fmla="*/ 3703542 w 4810419"/>
              <a:gd name="connsiteY1753" fmla="*/ 378937 h 5599127"/>
              <a:gd name="connsiteX1754" fmla="*/ 3702149 w 4810419"/>
              <a:gd name="connsiteY1754" fmla="*/ 387375 h 5599127"/>
              <a:gd name="connsiteX1755" fmla="*/ 3714654 w 4810419"/>
              <a:gd name="connsiteY1755" fmla="*/ 389438 h 5599127"/>
              <a:gd name="connsiteX1756" fmla="*/ 3734535 w 4810419"/>
              <a:gd name="connsiteY1756" fmla="*/ 386197 h 5599127"/>
              <a:gd name="connsiteX1757" fmla="*/ 3743534 w 4810419"/>
              <a:gd name="connsiteY1757" fmla="*/ 392139 h 5599127"/>
              <a:gd name="connsiteX1758" fmla="*/ 3724684 w 4810419"/>
              <a:gd name="connsiteY1758" fmla="*/ 420597 h 5599127"/>
              <a:gd name="connsiteX1759" fmla="*/ 3709628 w 4810419"/>
              <a:gd name="connsiteY1759" fmla="*/ 435623 h 5599127"/>
              <a:gd name="connsiteX1760" fmla="*/ 3714148 w 4810419"/>
              <a:gd name="connsiteY1760" fmla="*/ 447190 h 5599127"/>
              <a:gd name="connsiteX1761" fmla="*/ 3724864 w 4810419"/>
              <a:gd name="connsiteY1761" fmla="*/ 451081 h 5599127"/>
              <a:gd name="connsiteX1762" fmla="*/ 3727169 w 4810419"/>
              <a:gd name="connsiteY1762" fmla="*/ 469437 h 5599127"/>
              <a:gd name="connsiteX1763" fmla="*/ 3663659 w 4810419"/>
              <a:gd name="connsiteY1763" fmla="*/ 542683 h 5599127"/>
              <a:gd name="connsiteX1764" fmla="*/ 3641409 w 4810419"/>
              <a:gd name="connsiteY1764" fmla="*/ 521691 h 5599127"/>
              <a:gd name="connsiteX1765" fmla="*/ 3642801 w 4810419"/>
              <a:gd name="connsiteY1765" fmla="*/ 513253 h 5599127"/>
              <a:gd name="connsiteX1766" fmla="*/ 3691022 w 4810419"/>
              <a:gd name="connsiteY1766" fmla="*/ 454821 h 5599127"/>
              <a:gd name="connsiteX1767" fmla="*/ 3665990 w 4810419"/>
              <a:gd name="connsiteY1767" fmla="*/ 450692 h 5599127"/>
              <a:gd name="connsiteX1768" fmla="*/ 3558440 w 4810419"/>
              <a:gd name="connsiteY1768" fmla="*/ 635020 h 5599127"/>
              <a:gd name="connsiteX1769" fmla="*/ 3545914 w 4810419"/>
              <a:gd name="connsiteY1769" fmla="*/ 632953 h 5599127"/>
              <a:gd name="connsiteX1770" fmla="*/ 3548696 w 4810419"/>
              <a:gd name="connsiteY1770" fmla="*/ 616091 h 5599127"/>
              <a:gd name="connsiteX1771" fmla="*/ 3527848 w 4810419"/>
              <a:gd name="connsiteY1771" fmla="*/ 612652 h 5599127"/>
              <a:gd name="connsiteX1772" fmla="*/ 3526457 w 4810419"/>
              <a:gd name="connsiteY1772" fmla="*/ 621075 h 5599127"/>
              <a:gd name="connsiteX1773" fmla="*/ 3529237 w 4810419"/>
              <a:gd name="connsiteY1773" fmla="*/ 656174 h 5599127"/>
              <a:gd name="connsiteX1774" fmla="*/ 3518112 w 4810419"/>
              <a:gd name="connsiteY1774" fmla="*/ 671660 h 5599127"/>
              <a:gd name="connsiteX1775" fmla="*/ 3524136 w 4810419"/>
              <a:gd name="connsiteY1775" fmla="*/ 687095 h 5599127"/>
              <a:gd name="connsiteX1776" fmla="*/ 3494920 w 4810419"/>
              <a:gd name="connsiteY1776" fmla="*/ 734236 h 5599127"/>
              <a:gd name="connsiteX1777" fmla="*/ 3511619 w 4810419"/>
              <a:gd name="connsiteY1777" fmla="*/ 762964 h 5599127"/>
              <a:gd name="connsiteX1778" fmla="*/ 3510227 w 4810419"/>
              <a:gd name="connsiteY1778" fmla="*/ 771402 h 5599127"/>
              <a:gd name="connsiteX1779" fmla="*/ 3450881 w 4810419"/>
              <a:gd name="connsiteY1779" fmla="*/ 845319 h 5599127"/>
              <a:gd name="connsiteX1780" fmla="*/ 3449488 w 4810419"/>
              <a:gd name="connsiteY1780" fmla="*/ 853758 h 5599127"/>
              <a:gd name="connsiteX1781" fmla="*/ 3455062 w 4810419"/>
              <a:gd name="connsiteY1781" fmla="*/ 897971 h 5599127"/>
              <a:gd name="connsiteX1782" fmla="*/ 3480093 w 4810419"/>
              <a:gd name="connsiteY1782" fmla="*/ 902100 h 5599127"/>
              <a:gd name="connsiteX1783" fmla="*/ 3482875 w 4810419"/>
              <a:gd name="connsiteY1783" fmla="*/ 885238 h 5599127"/>
              <a:gd name="connsiteX1784" fmla="*/ 3500954 w 4810419"/>
              <a:gd name="connsiteY1784" fmla="*/ 827608 h 5599127"/>
              <a:gd name="connsiteX1785" fmla="*/ 3513459 w 4810419"/>
              <a:gd name="connsiteY1785" fmla="*/ 829671 h 5599127"/>
              <a:gd name="connsiteX1786" fmla="*/ 3512069 w 4810419"/>
              <a:gd name="connsiteY1786" fmla="*/ 838094 h 5599127"/>
              <a:gd name="connsiteX1787" fmla="*/ 3454119 w 4810419"/>
              <a:gd name="connsiteY1787" fmla="*/ 981538 h 5599127"/>
              <a:gd name="connsiteX1788" fmla="*/ 3473600 w 4810419"/>
              <a:gd name="connsiteY1788" fmla="*/ 993405 h 5599127"/>
              <a:gd name="connsiteX1789" fmla="*/ 3501414 w 4810419"/>
              <a:gd name="connsiteY1789" fmla="*/ 980673 h 5599127"/>
              <a:gd name="connsiteX1790" fmla="*/ 3502803 w 4810419"/>
              <a:gd name="connsiteY1790" fmla="*/ 972250 h 5599127"/>
              <a:gd name="connsiteX1791" fmla="*/ 3493058 w 4810419"/>
              <a:gd name="connsiteY1791" fmla="*/ 953321 h 5599127"/>
              <a:gd name="connsiteX1792" fmla="*/ 3518090 w 4810419"/>
              <a:gd name="connsiteY1792" fmla="*/ 957451 h 5599127"/>
              <a:gd name="connsiteX1793" fmla="*/ 3498160 w 4810419"/>
              <a:gd name="connsiteY1793" fmla="*/ 922401 h 5599127"/>
              <a:gd name="connsiteX1794" fmla="*/ 3527363 w 4810419"/>
              <a:gd name="connsiteY1794" fmla="*/ 901246 h 5599127"/>
              <a:gd name="connsiteX1795" fmla="*/ 3517640 w 4810419"/>
              <a:gd name="connsiteY1795" fmla="*/ 882321 h 5599127"/>
              <a:gd name="connsiteX1796" fmla="*/ 3560290 w 4810419"/>
              <a:gd name="connsiteY1796" fmla="*/ 779662 h 5599127"/>
              <a:gd name="connsiteX1797" fmla="*/ 3572795 w 4810419"/>
              <a:gd name="connsiteY1797" fmla="*/ 781725 h 5599127"/>
              <a:gd name="connsiteX1798" fmla="*/ 3664131 w 4810419"/>
              <a:gd name="connsiteY1798" fmla="*/ 617816 h 5599127"/>
              <a:gd name="connsiteX1799" fmla="*/ 3665523 w 4810419"/>
              <a:gd name="connsiteY1799" fmla="*/ 609378 h 5599127"/>
              <a:gd name="connsiteX1800" fmla="*/ 3626572 w 4810419"/>
              <a:gd name="connsiteY1800" fmla="*/ 611619 h 5599127"/>
              <a:gd name="connsiteX1801" fmla="*/ 3601541 w 4810419"/>
              <a:gd name="connsiteY1801" fmla="*/ 607490 h 5599127"/>
              <a:gd name="connsiteX1802" fmla="*/ 3631674 w 4810419"/>
              <a:gd name="connsiteY1802" fmla="*/ 580699 h 5599127"/>
              <a:gd name="connsiteX1803" fmla="*/ 3679417 w 4810419"/>
              <a:gd name="connsiteY1803" fmla="*/ 603018 h 5599127"/>
              <a:gd name="connsiteX1804" fmla="*/ 3680810 w 4810419"/>
              <a:gd name="connsiteY1804" fmla="*/ 594579 h 5599127"/>
              <a:gd name="connsiteX1805" fmla="*/ 3691944 w 4810419"/>
              <a:gd name="connsiteY1805" fmla="*/ 605085 h 5599127"/>
              <a:gd name="connsiteX1806" fmla="*/ 3715113 w 4810419"/>
              <a:gd name="connsiteY1806" fmla="*/ 594465 h 5599127"/>
              <a:gd name="connsiteX1807" fmla="*/ 3694264 w 4810419"/>
              <a:gd name="connsiteY1807" fmla="*/ 591026 h 5599127"/>
              <a:gd name="connsiteX1808" fmla="*/ 3698435 w 4810419"/>
              <a:gd name="connsiteY1808" fmla="*/ 565740 h 5599127"/>
              <a:gd name="connsiteX1809" fmla="*/ 3719284 w 4810419"/>
              <a:gd name="connsiteY1809" fmla="*/ 569180 h 5599127"/>
              <a:gd name="connsiteX1810" fmla="*/ 3713722 w 4810419"/>
              <a:gd name="connsiteY1810" fmla="*/ 550943 h 5599127"/>
              <a:gd name="connsiteX1811" fmla="*/ 3737139 w 4810419"/>
              <a:gd name="connsiteY1811" fmla="*/ 480467 h 5599127"/>
              <a:gd name="connsiteX1812" fmla="*/ 3759119 w 4810419"/>
              <a:gd name="connsiteY1812" fmla="*/ 447353 h 5599127"/>
              <a:gd name="connsiteX1813" fmla="*/ 3750419 w 4810419"/>
              <a:gd name="connsiteY1813" fmla="*/ 500088 h 5599127"/>
              <a:gd name="connsiteX1814" fmla="*/ 3758854 w 4810419"/>
              <a:gd name="connsiteY1814" fmla="*/ 501479 h 5599127"/>
              <a:gd name="connsiteX1815" fmla="*/ 3741549 w 4810419"/>
              <a:gd name="connsiteY1815" fmla="*/ 512224 h 5599127"/>
              <a:gd name="connsiteX1816" fmla="*/ 3766580 w 4810419"/>
              <a:gd name="connsiteY1816" fmla="*/ 516354 h 5599127"/>
              <a:gd name="connsiteX1817" fmla="*/ 3763798 w 4810419"/>
              <a:gd name="connsiteY1817" fmla="*/ 533216 h 5599127"/>
              <a:gd name="connsiteX1818" fmla="*/ 3740157 w 4810419"/>
              <a:gd name="connsiteY1818" fmla="*/ 520663 h 5599127"/>
              <a:gd name="connsiteX1819" fmla="*/ 3748489 w 4810419"/>
              <a:gd name="connsiteY1819" fmla="*/ 548010 h 5599127"/>
              <a:gd name="connsiteX1820" fmla="*/ 3708622 w 4810419"/>
              <a:gd name="connsiteY1820" fmla="*/ 633809 h 5599127"/>
              <a:gd name="connsiteX1821" fmla="*/ 3689162 w 4810419"/>
              <a:gd name="connsiteY1821" fmla="*/ 621946 h 5599127"/>
              <a:gd name="connsiteX1822" fmla="*/ 3676636 w 4810419"/>
              <a:gd name="connsiteY1822" fmla="*/ 619879 h 5599127"/>
              <a:gd name="connsiteX1823" fmla="*/ 3672464 w 4810419"/>
              <a:gd name="connsiteY1823" fmla="*/ 645164 h 5599127"/>
              <a:gd name="connsiteX1824" fmla="*/ 3684991 w 4810419"/>
              <a:gd name="connsiteY1824" fmla="*/ 647231 h 5599127"/>
              <a:gd name="connsiteX1825" fmla="*/ 3712803 w 4810419"/>
              <a:gd name="connsiteY1825" fmla="*/ 686459 h 5599127"/>
              <a:gd name="connsiteX1826" fmla="*/ 3711411 w 4810419"/>
              <a:gd name="connsiteY1826" fmla="*/ 694898 h 5599127"/>
              <a:gd name="connsiteX1827" fmla="*/ 3698884 w 4810419"/>
              <a:gd name="connsiteY1827" fmla="*/ 692831 h 5599127"/>
              <a:gd name="connsiteX1828" fmla="*/ 3679427 w 4810419"/>
              <a:gd name="connsiteY1828" fmla="*/ 680953 h 5599127"/>
              <a:gd name="connsiteX1829" fmla="*/ 3656235 w 4810419"/>
              <a:gd name="connsiteY1829" fmla="*/ 743529 h 5599127"/>
              <a:gd name="connsiteX1830" fmla="*/ 3632596 w 4810419"/>
              <a:gd name="connsiteY1830" fmla="*/ 730961 h 5599127"/>
              <a:gd name="connsiteX1831" fmla="*/ 3620091 w 4810419"/>
              <a:gd name="connsiteY1831" fmla="*/ 728898 h 5599127"/>
              <a:gd name="connsiteX1832" fmla="*/ 3617309 w 4810419"/>
              <a:gd name="connsiteY1832" fmla="*/ 745760 h 5599127"/>
              <a:gd name="connsiteX1833" fmla="*/ 3642341 w 4810419"/>
              <a:gd name="connsiteY1833" fmla="*/ 749890 h 5599127"/>
              <a:gd name="connsiteX1834" fmla="*/ 3638167 w 4810419"/>
              <a:gd name="connsiteY1834" fmla="*/ 775189 h 5599127"/>
              <a:gd name="connsiteX1835" fmla="*/ 3614527 w 4810419"/>
              <a:gd name="connsiteY1835" fmla="*/ 762621 h 5599127"/>
              <a:gd name="connsiteX1836" fmla="*/ 3611745 w 4810419"/>
              <a:gd name="connsiteY1836" fmla="*/ 779484 h 5599127"/>
              <a:gd name="connsiteX1837" fmla="*/ 3636777 w 4810419"/>
              <a:gd name="connsiteY1837" fmla="*/ 783613 h 5599127"/>
              <a:gd name="connsiteX1838" fmla="*/ 3557958 w 4810419"/>
              <a:gd name="connsiteY1838" fmla="*/ 871653 h 5599127"/>
              <a:gd name="connsiteX1839" fmla="*/ 3582990 w 4810419"/>
              <a:gd name="connsiteY1839" fmla="*/ 875783 h 5599127"/>
              <a:gd name="connsiteX1840" fmla="*/ 3577426 w 4810419"/>
              <a:gd name="connsiteY1840" fmla="*/ 909505 h 5599127"/>
              <a:gd name="connsiteX1841" fmla="*/ 3537108 w 4810419"/>
              <a:gd name="connsiteY1841" fmla="*/ 920174 h 5599127"/>
              <a:gd name="connsiteX1842" fmla="*/ 3534791 w 4810419"/>
              <a:gd name="connsiteY1842" fmla="*/ 934219 h 5599127"/>
              <a:gd name="connsiteX1843" fmla="*/ 3548223 w 4810419"/>
              <a:gd name="connsiteY1843" fmla="*/ 930661 h 5599127"/>
              <a:gd name="connsiteX1844" fmla="*/ 3597359 w 4810419"/>
              <a:gd name="connsiteY1844" fmla="*/ 944541 h 5599127"/>
              <a:gd name="connsiteX1845" fmla="*/ 3540812 w 4810419"/>
              <a:gd name="connsiteY1845" fmla="*/ 1053576 h 5599127"/>
              <a:gd name="connsiteX1846" fmla="*/ 3563062 w 4810419"/>
              <a:gd name="connsiteY1846" fmla="*/ 1074567 h 5599127"/>
              <a:gd name="connsiteX1847" fmla="*/ 3583450 w 4810419"/>
              <a:gd name="connsiteY1847" fmla="*/ 1028849 h 5599127"/>
              <a:gd name="connsiteX1848" fmla="*/ 3619616 w 4810419"/>
              <a:gd name="connsiteY1848" fmla="*/ 1043483 h 5599127"/>
              <a:gd name="connsiteX1849" fmla="*/ 3616834 w 4810419"/>
              <a:gd name="connsiteY1849" fmla="*/ 1060345 h 5599127"/>
              <a:gd name="connsiteX1850" fmla="*/ 3597816 w 4810419"/>
              <a:gd name="connsiteY1850" fmla="*/ 1097621 h 5599127"/>
              <a:gd name="connsiteX1851" fmla="*/ 3581294 w 4810419"/>
              <a:gd name="connsiteY1851" fmla="*/ 1094896 h 5599127"/>
              <a:gd name="connsiteX1852" fmla="*/ 3582282 w 4810419"/>
              <a:gd name="connsiteY1852" fmla="*/ 1088902 h 5599127"/>
              <a:gd name="connsiteX1853" fmla="*/ 3557251 w 4810419"/>
              <a:gd name="connsiteY1853" fmla="*/ 1084772 h 5599127"/>
              <a:gd name="connsiteX1854" fmla="*/ 3556485 w 4810419"/>
              <a:gd name="connsiteY1854" fmla="*/ 1089411 h 5599127"/>
              <a:gd name="connsiteX1855" fmla="*/ 3536640 w 4810419"/>
              <a:gd name="connsiteY1855" fmla="*/ 1078861 h 5599127"/>
              <a:gd name="connsiteX1856" fmla="*/ 3535248 w 4810419"/>
              <a:gd name="connsiteY1856" fmla="*/ 1087299 h 5599127"/>
              <a:gd name="connsiteX1857" fmla="*/ 3449026 w 4810419"/>
              <a:gd name="connsiteY1857" fmla="*/ 1142356 h 5599127"/>
              <a:gd name="connsiteX1858" fmla="*/ 3471740 w 4810419"/>
              <a:gd name="connsiteY1858" fmla="*/ 1160529 h 5599127"/>
              <a:gd name="connsiteX1859" fmla="*/ 3484245 w 4810419"/>
              <a:gd name="connsiteY1859" fmla="*/ 1162592 h 5599127"/>
              <a:gd name="connsiteX1860" fmla="*/ 3487954 w 4810419"/>
              <a:gd name="connsiteY1860" fmla="*/ 1140111 h 5599127"/>
              <a:gd name="connsiteX1861" fmla="*/ 3500481 w 4810419"/>
              <a:gd name="connsiteY1861" fmla="*/ 1142177 h 5599127"/>
              <a:gd name="connsiteX1862" fmla="*/ 3489816 w 4810419"/>
              <a:gd name="connsiteY1862" fmla="*/ 1206820 h 5599127"/>
              <a:gd name="connsiteX1863" fmla="*/ 3514848 w 4810419"/>
              <a:gd name="connsiteY1863" fmla="*/ 1210950 h 5599127"/>
              <a:gd name="connsiteX1864" fmla="*/ 3522731 w 4810419"/>
              <a:gd name="connsiteY1864" fmla="*/ 1163168 h 5599127"/>
              <a:gd name="connsiteX1865" fmla="*/ 3547762 w 4810419"/>
              <a:gd name="connsiteY1865" fmla="*/ 1167298 h 5599127"/>
              <a:gd name="connsiteX1866" fmla="*/ 3556558 w 4810419"/>
              <a:gd name="connsiteY1866" fmla="*/ 1191843 h 5599127"/>
              <a:gd name="connsiteX1867" fmla="*/ 3534316 w 4810419"/>
              <a:gd name="connsiteY1867" fmla="*/ 1248803 h 5599127"/>
              <a:gd name="connsiteX1868" fmla="*/ 3559347 w 4810419"/>
              <a:gd name="connsiteY1868" fmla="*/ 1252933 h 5599127"/>
              <a:gd name="connsiteX1869" fmla="*/ 3650210 w 4810419"/>
              <a:gd name="connsiteY1869" fmla="*/ 1065851 h 5599127"/>
              <a:gd name="connsiteX1870" fmla="*/ 3662715 w 4810419"/>
              <a:gd name="connsiteY1870" fmla="*/ 1067915 h 5599127"/>
              <a:gd name="connsiteX1871" fmla="*/ 3661787 w 4810419"/>
              <a:gd name="connsiteY1871" fmla="*/ 1073535 h 5599127"/>
              <a:gd name="connsiteX1872" fmla="*/ 3643719 w 4810419"/>
              <a:gd name="connsiteY1872" fmla="*/ 1105195 h 5599127"/>
              <a:gd name="connsiteX1873" fmla="*/ 3645638 w 4810419"/>
              <a:gd name="connsiteY1873" fmla="*/ 1108023 h 5599127"/>
              <a:gd name="connsiteX1874" fmla="*/ 3643480 w 4810419"/>
              <a:gd name="connsiteY1874" fmla="*/ 1107667 h 5599127"/>
              <a:gd name="connsiteX1875" fmla="*/ 3642090 w 4810419"/>
              <a:gd name="connsiteY1875" fmla="*/ 1116090 h 5599127"/>
              <a:gd name="connsiteX1876" fmla="*/ 3644871 w 4810419"/>
              <a:gd name="connsiteY1876" fmla="*/ 1151190 h 5599127"/>
              <a:gd name="connsiteX1877" fmla="*/ 3633745 w 4810419"/>
              <a:gd name="connsiteY1877" fmla="*/ 1166674 h 5599127"/>
              <a:gd name="connsiteX1878" fmla="*/ 3639770 w 4810419"/>
              <a:gd name="connsiteY1878" fmla="*/ 1182110 h 5599127"/>
              <a:gd name="connsiteX1879" fmla="*/ 3610553 w 4810419"/>
              <a:gd name="connsiteY1879" fmla="*/ 1229250 h 5599127"/>
              <a:gd name="connsiteX1880" fmla="*/ 3620444 w 4810419"/>
              <a:gd name="connsiteY1880" fmla="*/ 1246267 h 5599127"/>
              <a:gd name="connsiteX1881" fmla="*/ 3619147 w 4810419"/>
              <a:gd name="connsiteY1881" fmla="*/ 1254130 h 5599127"/>
              <a:gd name="connsiteX1882" fmla="*/ 3625638 w 4810419"/>
              <a:gd name="connsiteY1882" fmla="*/ 1255201 h 5599127"/>
              <a:gd name="connsiteX1883" fmla="*/ 3627252 w 4810419"/>
              <a:gd name="connsiteY1883" fmla="*/ 1257979 h 5599127"/>
              <a:gd name="connsiteX1884" fmla="*/ 3625860 w 4810419"/>
              <a:gd name="connsiteY1884" fmla="*/ 1266417 h 5599127"/>
              <a:gd name="connsiteX1885" fmla="*/ 3566513 w 4810419"/>
              <a:gd name="connsiteY1885" fmla="*/ 1340334 h 5599127"/>
              <a:gd name="connsiteX1886" fmla="*/ 3565121 w 4810419"/>
              <a:gd name="connsiteY1886" fmla="*/ 1348772 h 5599127"/>
              <a:gd name="connsiteX1887" fmla="*/ 3570694 w 4810419"/>
              <a:gd name="connsiteY1887" fmla="*/ 1392985 h 5599127"/>
              <a:gd name="connsiteX1888" fmla="*/ 3595726 w 4810419"/>
              <a:gd name="connsiteY1888" fmla="*/ 1397115 h 5599127"/>
              <a:gd name="connsiteX1889" fmla="*/ 3598508 w 4810419"/>
              <a:gd name="connsiteY1889" fmla="*/ 1380254 h 5599127"/>
              <a:gd name="connsiteX1890" fmla="*/ 3616587 w 4810419"/>
              <a:gd name="connsiteY1890" fmla="*/ 1322622 h 5599127"/>
              <a:gd name="connsiteX1891" fmla="*/ 3629092 w 4810419"/>
              <a:gd name="connsiteY1891" fmla="*/ 1324685 h 5599127"/>
              <a:gd name="connsiteX1892" fmla="*/ 3627703 w 4810419"/>
              <a:gd name="connsiteY1892" fmla="*/ 1333108 h 5599127"/>
              <a:gd name="connsiteX1893" fmla="*/ 3569752 w 4810419"/>
              <a:gd name="connsiteY1893" fmla="*/ 1476553 h 5599127"/>
              <a:gd name="connsiteX1894" fmla="*/ 3589234 w 4810419"/>
              <a:gd name="connsiteY1894" fmla="*/ 1488420 h 5599127"/>
              <a:gd name="connsiteX1895" fmla="*/ 3617047 w 4810419"/>
              <a:gd name="connsiteY1895" fmla="*/ 1475688 h 5599127"/>
              <a:gd name="connsiteX1896" fmla="*/ 3618437 w 4810419"/>
              <a:gd name="connsiteY1896" fmla="*/ 1467264 h 5599127"/>
              <a:gd name="connsiteX1897" fmla="*/ 3608692 w 4810419"/>
              <a:gd name="connsiteY1897" fmla="*/ 1448337 h 5599127"/>
              <a:gd name="connsiteX1898" fmla="*/ 3633724 w 4810419"/>
              <a:gd name="connsiteY1898" fmla="*/ 1452466 h 5599127"/>
              <a:gd name="connsiteX1899" fmla="*/ 3613793 w 4810419"/>
              <a:gd name="connsiteY1899" fmla="*/ 1417417 h 5599127"/>
              <a:gd name="connsiteX1900" fmla="*/ 3642997 w 4810419"/>
              <a:gd name="connsiteY1900" fmla="*/ 1396261 h 5599127"/>
              <a:gd name="connsiteX1901" fmla="*/ 3633273 w 4810419"/>
              <a:gd name="connsiteY1901" fmla="*/ 1377337 h 5599127"/>
              <a:gd name="connsiteX1902" fmla="*/ 3675924 w 4810419"/>
              <a:gd name="connsiteY1902" fmla="*/ 1274677 h 5599127"/>
              <a:gd name="connsiteX1903" fmla="*/ 3688429 w 4810419"/>
              <a:gd name="connsiteY1903" fmla="*/ 1276740 h 5599127"/>
              <a:gd name="connsiteX1904" fmla="*/ 3753682 w 4810419"/>
              <a:gd name="connsiteY1904" fmla="*/ 1173479 h 5599127"/>
              <a:gd name="connsiteX1905" fmla="*/ 3759080 w 4810419"/>
              <a:gd name="connsiteY1905" fmla="*/ 1162752 h 5599127"/>
              <a:gd name="connsiteX1906" fmla="*/ 3763313 w 4810419"/>
              <a:gd name="connsiteY1906" fmla="*/ 1159567 h 5599127"/>
              <a:gd name="connsiteX1907" fmla="*/ 3764595 w 4810419"/>
              <a:gd name="connsiteY1907" fmla="*/ 1151790 h 5599127"/>
              <a:gd name="connsiteX1908" fmla="*/ 3771620 w 4810419"/>
              <a:gd name="connsiteY1908" fmla="*/ 1137829 h 5599127"/>
              <a:gd name="connsiteX1909" fmla="*/ 3779764 w 4810419"/>
              <a:gd name="connsiteY1909" fmla="*/ 1112830 h 5599127"/>
              <a:gd name="connsiteX1910" fmla="*/ 3781156 w 4810419"/>
              <a:gd name="connsiteY1910" fmla="*/ 1104392 h 5599127"/>
              <a:gd name="connsiteX1911" fmla="*/ 3774650 w 4810419"/>
              <a:gd name="connsiteY1911" fmla="*/ 1104766 h 5599127"/>
              <a:gd name="connsiteX1912" fmla="*/ 3783322 w 4810419"/>
              <a:gd name="connsiteY1912" fmla="*/ 1092550 h 5599127"/>
              <a:gd name="connsiteX1913" fmla="*/ 3795051 w 4810419"/>
              <a:gd name="connsiteY1913" fmla="*/ 1098032 h 5599127"/>
              <a:gd name="connsiteX1914" fmla="*/ 3796443 w 4810419"/>
              <a:gd name="connsiteY1914" fmla="*/ 1089594 h 5599127"/>
              <a:gd name="connsiteX1915" fmla="*/ 3807578 w 4810419"/>
              <a:gd name="connsiteY1915" fmla="*/ 1100099 h 5599127"/>
              <a:gd name="connsiteX1916" fmla="*/ 3830745 w 4810419"/>
              <a:gd name="connsiteY1916" fmla="*/ 1089480 h 5599127"/>
              <a:gd name="connsiteX1917" fmla="*/ 3809897 w 4810419"/>
              <a:gd name="connsiteY1917" fmla="*/ 1086040 h 5599127"/>
              <a:gd name="connsiteX1918" fmla="*/ 3814069 w 4810419"/>
              <a:gd name="connsiteY1918" fmla="*/ 1060755 h 5599127"/>
              <a:gd name="connsiteX1919" fmla="*/ 3834917 w 4810419"/>
              <a:gd name="connsiteY1919" fmla="*/ 1064194 h 5599127"/>
              <a:gd name="connsiteX1920" fmla="*/ 3829356 w 4810419"/>
              <a:gd name="connsiteY1920" fmla="*/ 1045957 h 5599127"/>
              <a:gd name="connsiteX1921" fmla="*/ 3840763 w 4810419"/>
              <a:gd name="connsiteY1921" fmla="*/ 1011627 h 5599127"/>
              <a:gd name="connsiteX1922" fmla="*/ 3900057 w 4810419"/>
              <a:gd name="connsiteY1922" fmla="*/ 928094 h 5599127"/>
              <a:gd name="connsiteX1923" fmla="*/ 3944104 w 4810419"/>
              <a:gd name="connsiteY1923" fmla="*/ 834185 h 5599127"/>
              <a:gd name="connsiteX1924" fmla="*/ 3977005 w 4810419"/>
              <a:gd name="connsiteY1924" fmla="*/ 787415 h 5599127"/>
              <a:gd name="connsiteX1925" fmla="*/ 4021276 w 4810419"/>
              <a:gd name="connsiteY1925" fmla="*/ 713890 h 5599127"/>
              <a:gd name="connsiteX1926" fmla="*/ 4044918 w 4810419"/>
              <a:gd name="connsiteY1926" fmla="*/ 726444 h 5599127"/>
              <a:gd name="connsiteX1927" fmla="*/ 4046308 w 4810419"/>
              <a:gd name="connsiteY1927" fmla="*/ 718020 h 5599127"/>
              <a:gd name="connsiteX1928" fmla="*/ 4036584 w 4810419"/>
              <a:gd name="connsiteY1928" fmla="*/ 699096 h 5599127"/>
              <a:gd name="connsiteX1929" fmla="*/ 4072742 w 4810419"/>
              <a:gd name="connsiteY1929" fmla="*/ 687741 h 5599127"/>
              <a:gd name="connsiteX1930" fmla="*/ 4069960 w 4810419"/>
              <a:gd name="connsiteY1930" fmla="*/ 704602 h 5599127"/>
              <a:gd name="connsiteX1931" fmla="*/ 3993934 w 4810419"/>
              <a:gd name="connsiteY1931" fmla="*/ 801755 h 5599127"/>
              <a:gd name="connsiteX1932" fmla="*/ 4003657 w 4810419"/>
              <a:gd name="connsiteY1932" fmla="*/ 820680 h 5599127"/>
              <a:gd name="connsiteX1933" fmla="*/ 3963339 w 4810419"/>
              <a:gd name="connsiteY1933" fmla="*/ 831349 h 5599127"/>
              <a:gd name="connsiteX1934" fmla="*/ 3971672 w 4810419"/>
              <a:gd name="connsiteY1934" fmla="*/ 858697 h 5599127"/>
              <a:gd name="connsiteX1935" fmla="*/ 3926253 w 4810419"/>
              <a:gd name="connsiteY1935" fmla="*/ 900285 h 5599127"/>
              <a:gd name="connsiteX1936" fmla="*/ 3935976 w 4810419"/>
              <a:gd name="connsiteY1936" fmla="*/ 919210 h 5599127"/>
              <a:gd name="connsiteX1937" fmla="*/ 3934586 w 4810419"/>
              <a:gd name="connsiteY1937" fmla="*/ 927633 h 5599127"/>
              <a:gd name="connsiteX1938" fmla="*/ 3906773 w 4810419"/>
              <a:gd name="connsiteY1938" fmla="*/ 940366 h 5599127"/>
              <a:gd name="connsiteX1939" fmla="*/ 3917907 w 4810419"/>
              <a:gd name="connsiteY1939" fmla="*/ 950870 h 5599127"/>
              <a:gd name="connsiteX1940" fmla="*/ 3857181 w 4810419"/>
              <a:gd name="connsiteY1940" fmla="*/ 1007239 h 5599127"/>
              <a:gd name="connsiteX1941" fmla="*/ 3882213 w 4810419"/>
              <a:gd name="connsiteY1941" fmla="*/ 1011369 h 5599127"/>
              <a:gd name="connsiteX1942" fmla="*/ 3879431 w 4810419"/>
              <a:gd name="connsiteY1942" fmla="*/ 1028230 h 5599127"/>
              <a:gd name="connsiteX1943" fmla="*/ 3855789 w 4810419"/>
              <a:gd name="connsiteY1943" fmla="*/ 1015677 h 5599127"/>
              <a:gd name="connsiteX1944" fmla="*/ 3864123 w 4810419"/>
              <a:gd name="connsiteY1944" fmla="*/ 1043025 h 5599127"/>
              <a:gd name="connsiteX1945" fmla="*/ 3824254 w 4810419"/>
              <a:gd name="connsiteY1945" fmla="*/ 1128823 h 5599127"/>
              <a:gd name="connsiteX1946" fmla="*/ 3804796 w 4810419"/>
              <a:gd name="connsiteY1946" fmla="*/ 1116960 h 5599127"/>
              <a:gd name="connsiteX1947" fmla="*/ 3792269 w 4810419"/>
              <a:gd name="connsiteY1947" fmla="*/ 1114893 h 5599127"/>
              <a:gd name="connsiteX1948" fmla="*/ 3788098 w 4810419"/>
              <a:gd name="connsiteY1948" fmla="*/ 1140179 h 5599127"/>
              <a:gd name="connsiteX1949" fmla="*/ 3800624 w 4810419"/>
              <a:gd name="connsiteY1949" fmla="*/ 1142245 h 5599127"/>
              <a:gd name="connsiteX1950" fmla="*/ 3828436 w 4810419"/>
              <a:gd name="connsiteY1950" fmla="*/ 1181475 h 5599127"/>
              <a:gd name="connsiteX1951" fmla="*/ 3827043 w 4810419"/>
              <a:gd name="connsiteY1951" fmla="*/ 1189913 h 5599127"/>
              <a:gd name="connsiteX1952" fmla="*/ 3814517 w 4810419"/>
              <a:gd name="connsiteY1952" fmla="*/ 1187846 h 5599127"/>
              <a:gd name="connsiteX1953" fmla="*/ 3795061 w 4810419"/>
              <a:gd name="connsiteY1953" fmla="*/ 1175968 h 5599127"/>
              <a:gd name="connsiteX1954" fmla="*/ 3771869 w 4810419"/>
              <a:gd name="connsiteY1954" fmla="*/ 1238545 h 5599127"/>
              <a:gd name="connsiteX1955" fmla="*/ 3748229 w 4810419"/>
              <a:gd name="connsiteY1955" fmla="*/ 1225977 h 5599127"/>
              <a:gd name="connsiteX1956" fmla="*/ 3735724 w 4810419"/>
              <a:gd name="connsiteY1956" fmla="*/ 1223914 h 5599127"/>
              <a:gd name="connsiteX1957" fmla="*/ 3732943 w 4810419"/>
              <a:gd name="connsiteY1957" fmla="*/ 1240775 h 5599127"/>
              <a:gd name="connsiteX1958" fmla="*/ 3757974 w 4810419"/>
              <a:gd name="connsiteY1958" fmla="*/ 1244905 h 5599127"/>
              <a:gd name="connsiteX1959" fmla="*/ 3753800 w 4810419"/>
              <a:gd name="connsiteY1959" fmla="*/ 1270205 h 5599127"/>
              <a:gd name="connsiteX1960" fmla="*/ 3730161 w 4810419"/>
              <a:gd name="connsiteY1960" fmla="*/ 1257637 h 5599127"/>
              <a:gd name="connsiteX1961" fmla="*/ 3727379 w 4810419"/>
              <a:gd name="connsiteY1961" fmla="*/ 1274498 h 5599127"/>
              <a:gd name="connsiteX1962" fmla="*/ 3752411 w 4810419"/>
              <a:gd name="connsiteY1962" fmla="*/ 1278628 h 5599127"/>
              <a:gd name="connsiteX1963" fmla="*/ 3673592 w 4810419"/>
              <a:gd name="connsiteY1963" fmla="*/ 1366668 h 5599127"/>
              <a:gd name="connsiteX1964" fmla="*/ 3698623 w 4810419"/>
              <a:gd name="connsiteY1964" fmla="*/ 1370798 h 5599127"/>
              <a:gd name="connsiteX1965" fmla="*/ 3693060 w 4810419"/>
              <a:gd name="connsiteY1965" fmla="*/ 1404521 h 5599127"/>
              <a:gd name="connsiteX1966" fmla="*/ 3652741 w 4810419"/>
              <a:gd name="connsiteY1966" fmla="*/ 1415189 h 5599127"/>
              <a:gd name="connsiteX1967" fmla="*/ 3650424 w 4810419"/>
              <a:gd name="connsiteY1967" fmla="*/ 1429233 h 5599127"/>
              <a:gd name="connsiteX1968" fmla="*/ 3663857 w 4810419"/>
              <a:gd name="connsiteY1968" fmla="*/ 1425676 h 5599127"/>
              <a:gd name="connsiteX1969" fmla="*/ 3712993 w 4810419"/>
              <a:gd name="connsiteY1969" fmla="*/ 1439556 h 5599127"/>
              <a:gd name="connsiteX1970" fmla="*/ 3656445 w 4810419"/>
              <a:gd name="connsiteY1970" fmla="*/ 1548590 h 5599127"/>
              <a:gd name="connsiteX1971" fmla="*/ 3678695 w 4810419"/>
              <a:gd name="connsiteY1971" fmla="*/ 1569582 h 5599127"/>
              <a:gd name="connsiteX1972" fmla="*/ 3699083 w 4810419"/>
              <a:gd name="connsiteY1972" fmla="*/ 1523863 h 5599127"/>
              <a:gd name="connsiteX1973" fmla="*/ 3735249 w 4810419"/>
              <a:gd name="connsiteY1973" fmla="*/ 1538499 h 5599127"/>
              <a:gd name="connsiteX1974" fmla="*/ 3732467 w 4810419"/>
              <a:gd name="connsiteY1974" fmla="*/ 1555360 h 5599127"/>
              <a:gd name="connsiteX1975" fmla="*/ 3713450 w 4810419"/>
              <a:gd name="connsiteY1975" fmla="*/ 1592636 h 5599127"/>
              <a:gd name="connsiteX1976" fmla="*/ 3675913 w 4810419"/>
              <a:gd name="connsiteY1976" fmla="*/ 1586443 h 5599127"/>
              <a:gd name="connsiteX1977" fmla="*/ 3652274 w 4810419"/>
              <a:gd name="connsiteY1977" fmla="*/ 1573875 h 5599127"/>
              <a:gd name="connsiteX1978" fmla="*/ 3650882 w 4810419"/>
              <a:gd name="connsiteY1978" fmla="*/ 1582313 h 5599127"/>
              <a:gd name="connsiteX1979" fmla="*/ 3564659 w 4810419"/>
              <a:gd name="connsiteY1979" fmla="*/ 1637370 h 5599127"/>
              <a:gd name="connsiteX1980" fmla="*/ 3587374 w 4810419"/>
              <a:gd name="connsiteY1980" fmla="*/ 1655544 h 5599127"/>
              <a:gd name="connsiteX1981" fmla="*/ 3599879 w 4810419"/>
              <a:gd name="connsiteY1981" fmla="*/ 1657607 h 5599127"/>
              <a:gd name="connsiteX1982" fmla="*/ 3603588 w 4810419"/>
              <a:gd name="connsiteY1982" fmla="*/ 1635125 h 5599127"/>
              <a:gd name="connsiteX1983" fmla="*/ 3616115 w 4810419"/>
              <a:gd name="connsiteY1983" fmla="*/ 1637192 h 5599127"/>
              <a:gd name="connsiteX1984" fmla="*/ 3605450 w 4810419"/>
              <a:gd name="connsiteY1984" fmla="*/ 1701835 h 5599127"/>
              <a:gd name="connsiteX1985" fmla="*/ 3630481 w 4810419"/>
              <a:gd name="connsiteY1985" fmla="*/ 1705965 h 5599127"/>
              <a:gd name="connsiteX1986" fmla="*/ 3638365 w 4810419"/>
              <a:gd name="connsiteY1986" fmla="*/ 1658183 h 5599127"/>
              <a:gd name="connsiteX1987" fmla="*/ 3663396 w 4810419"/>
              <a:gd name="connsiteY1987" fmla="*/ 1662313 h 5599127"/>
              <a:gd name="connsiteX1988" fmla="*/ 3672192 w 4810419"/>
              <a:gd name="connsiteY1988" fmla="*/ 1686858 h 5599127"/>
              <a:gd name="connsiteX1989" fmla="*/ 3649949 w 4810419"/>
              <a:gd name="connsiteY1989" fmla="*/ 1743818 h 5599127"/>
              <a:gd name="connsiteX1990" fmla="*/ 3674981 w 4810419"/>
              <a:gd name="connsiteY1990" fmla="*/ 1747948 h 5599127"/>
              <a:gd name="connsiteX1991" fmla="*/ 3765842 w 4810419"/>
              <a:gd name="connsiteY1991" fmla="*/ 1560866 h 5599127"/>
              <a:gd name="connsiteX1992" fmla="*/ 3778347 w 4810419"/>
              <a:gd name="connsiteY1992" fmla="*/ 1562929 h 5599127"/>
              <a:gd name="connsiteX1993" fmla="*/ 3777420 w 4810419"/>
              <a:gd name="connsiteY1993" fmla="*/ 1568549 h 5599127"/>
              <a:gd name="connsiteX1994" fmla="*/ 3759351 w 4810419"/>
              <a:gd name="connsiteY1994" fmla="*/ 1600209 h 5599127"/>
              <a:gd name="connsiteX1995" fmla="*/ 3807083 w 4810419"/>
              <a:gd name="connsiteY1995" fmla="*/ 1700460 h 5599127"/>
              <a:gd name="connsiteX1996" fmla="*/ 3832115 w 4810419"/>
              <a:gd name="connsiteY1996" fmla="*/ 1704590 h 5599127"/>
              <a:gd name="connsiteX1997" fmla="*/ 3842365 w 4810419"/>
              <a:gd name="connsiteY1997" fmla="*/ 1685906 h 5599127"/>
              <a:gd name="connsiteX1998" fmla="*/ 3855732 w 4810419"/>
              <a:gd name="connsiteY1998" fmla="*/ 1688112 h 5599127"/>
              <a:gd name="connsiteX1999" fmla="*/ 3858514 w 4810419"/>
              <a:gd name="connsiteY1999" fmla="*/ 1671250 h 5599127"/>
              <a:gd name="connsiteX2000" fmla="*/ 3859044 w 4810419"/>
              <a:gd name="connsiteY2000" fmla="*/ 1669559 h 5599127"/>
              <a:gd name="connsiteX2001" fmla="*/ 3873844 w 4810419"/>
              <a:gd name="connsiteY2001" fmla="*/ 1658421 h 5599127"/>
              <a:gd name="connsiteX2002" fmla="*/ 3829757 w 4810419"/>
              <a:gd name="connsiteY2002" fmla="*/ 1767549 h 5599127"/>
              <a:gd name="connsiteX2003" fmla="*/ 3849238 w 4810419"/>
              <a:gd name="connsiteY2003" fmla="*/ 1779416 h 5599127"/>
              <a:gd name="connsiteX2004" fmla="*/ 3877051 w 4810419"/>
              <a:gd name="connsiteY2004" fmla="*/ 1766684 h 5599127"/>
              <a:gd name="connsiteX2005" fmla="*/ 3878441 w 4810419"/>
              <a:gd name="connsiteY2005" fmla="*/ 1758261 h 5599127"/>
              <a:gd name="connsiteX2006" fmla="*/ 3868696 w 4810419"/>
              <a:gd name="connsiteY2006" fmla="*/ 1739332 h 5599127"/>
              <a:gd name="connsiteX2007" fmla="*/ 3893728 w 4810419"/>
              <a:gd name="connsiteY2007" fmla="*/ 1743462 h 5599127"/>
              <a:gd name="connsiteX2008" fmla="*/ 3873797 w 4810419"/>
              <a:gd name="connsiteY2008" fmla="*/ 1708412 h 5599127"/>
              <a:gd name="connsiteX2009" fmla="*/ 3903002 w 4810419"/>
              <a:gd name="connsiteY2009" fmla="*/ 1687257 h 5599127"/>
              <a:gd name="connsiteX2010" fmla="*/ 3893278 w 4810419"/>
              <a:gd name="connsiteY2010" fmla="*/ 1668333 h 5599127"/>
              <a:gd name="connsiteX2011" fmla="*/ 3935928 w 4810419"/>
              <a:gd name="connsiteY2011" fmla="*/ 1565673 h 5599127"/>
              <a:gd name="connsiteX2012" fmla="*/ 3948433 w 4810419"/>
              <a:gd name="connsiteY2012" fmla="*/ 1567736 h 5599127"/>
              <a:gd name="connsiteX2013" fmla="*/ 4039768 w 4810419"/>
              <a:gd name="connsiteY2013" fmla="*/ 1403827 h 5599127"/>
              <a:gd name="connsiteX2014" fmla="*/ 4041160 w 4810419"/>
              <a:gd name="connsiteY2014" fmla="*/ 1395389 h 5599127"/>
              <a:gd name="connsiteX2015" fmla="*/ 4028346 w 4810419"/>
              <a:gd name="connsiteY2015" fmla="*/ 1396127 h 5599127"/>
              <a:gd name="connsiteX2016" fmla="*/ 4035879 w 4810419"/>
              <a:gd name="connsiteY2016" fmla="*/ 1380065 h 5599127"/>
              <a:gd name="connsiteX2017" fmla="*/ 4055056 w 4810419"/>
              <a:gd name="connsiteY2017" fmla="*/ 1389029 h 5599127"/>
              <a:gd name="connsiteX2018" fmla="*/ 4056447 w 4810419"/>
              <a:gd name="connsiteY2018" fmla="*/ 1380590 h 5599127"/>
              <a:gd name="connsiteX2019" fmla="*/ 4067582 w 4810419"/>
              <a:gd name="connsiteY2019" fmla="*/ 1391095 h 5599127"/>
              <a:gd name="connsiteX2020" fmla="*/ 4090750 w 4810419"/>
              <a:gd name="connsiteY2020" fmla="*/ 1380476 h 5599127"/>
              <a:gd name="connsiteX2021" fmla="*/ 4069901 w 4810419"/>
              <a:gd name="connsiteY2021" fmla="*/ 1377036 h 5599127"/>
              <a:gd name="connsiteX2022" fmla="*/ 4074073 w 4810419"/>
              <a:gd name="connsiteY2022" fmla="*/ 1351751 h 5599127"/>
              <a:gd name="connsiteX2023" fmla="*/ 4094923 w 4810419"/>
              <a:gd name="connsiteY2023" fmla="*/ 1355191 h 5599127"/>
              <a:gd name="connsiteX2024" fmla="*/ 4089360 w 4810419"/>
              <a:gd name="connsiteY2024" fmla="*/ 1336953 h 5599127"/>
              <a:gd name="connsiteX2025" fmla="*/ 4112778 w 4810419"/>
              <a:gd name="connsiteY2025" fmla="*/ 1266478 h 5599127"/>
              <a:gd name="connsiteX2026" fmla="*/ 4134758 w 4810419"/>
              <a:gd name="connsiteY2026" fmla="*/ 1233364 h 5599127"/>
              <a:gd name="connsiteX2027" fmla="*/ 4126056 w 4810419"/>
              <a:gd name="connsiteY2027" fmla="*/ 1286099 h 5599127"/>
              <a:gd name="connsiteX2028" fmla="*/ 4134491 w 4810419"/>
              <a:gd name="connsiteY2028" fmla="*/ 1287490 h 5599127"/>
              <a:gd name="connsiteX2029" fmla="*/ 4117186 w 4810419"/>
              <a:gd name="connsiteY2029" fmla="*/ 1298235 h 5599127"/>
              <a:gd name="connsiteX2030" fmla="*/ 4142219 w 4810419"/>
              <a:gd name="connsiteY2030" fmla="*/ 1302364 h 5599127"/>
              <a:gd name="connsiteX2031" fmla="*/ 4139437 w 4810419"/>
              <a:gd name="connsiteY2031" fmla="*/ 1319227 h 5599127"/>
              <a:gd name="connsiteX2032" fmla="*/ 4115795 w 4810419"/>
              <a:gd name="connsiteY2032" fmla="*/ 1306674 h 5599127"/>
              <a:gd name="connsiteX2033" fmla="*/ 4124127 w 4810419"/>
              <a:gd name="connsiteY2033" fmla="*/ 1334021 h 5599127"/>
              <a:gd name="connsiteX2034" fmla="*/ 4084259 w 4810419"/>
              <a:gd name="connsiteY2034" fmla="*/ 1419819 h 5599127"/>
              <a:gd name="connsiteX2035" fmla="*/ 4064800 w 4810419"/>
              <a:gd name="connsiteY2035" fmla="*/ 1407956 h 5599127"/>
              <a:gd name="connsiteX2036" fmla="*/ 4052273 w 4810419"/>
              <a:gd name="connsiteY2036" fmla="*/ 1405890 h 5599127"/>
              <a:gd name="connsiteX2037" fmla="*/ 4048102 w 4810419"/>
              <a:gd name="connsiteY2037" fmla="*/ 1431175 h 5599127"/>
              <a:gd name="connsiteX2038" fmla="*/ 4060628 w 4810419"/>
              <a:gd name="connsiteY2038" fmla="*/ 1433242 h 5599127"/>
              <a:gd name="connsiteX2039" fmla="*/ 4088441 w 4810419"/>
              <a:gd name="connsiteY2039" fmla="*/ 1472470 h 5599127"/>
              <a:gd name="connsiteX2040" fmla="*/ 4087048 w 4810419"/>
              <a:gd name="connsiteY2040" fmla="*/ 1480909 h 5599127"/>
              <a:gd name="connsiteX2041" fmla="*/ 4074522 w 4810419"/>
              <a:gd name="connsiteY2041" fmla="*/ 1478843 h 5599127"/>
              <a:gd name="connsiteX2042" fmla="*/ 4055065 w 4810419"/>
              <a:gd name="connsiteY2042" fmla="*/ 1466964 h 5599127"/>
              <a:gd name="connsiteX2043" fmla="*/ 4031874 w 4810419"/>
              <a:gd name="connsiteY2043" fmla="*/ 1529540 h 5599127"/>
              <a:gd name="connsiteX2044" fmla="*/ 4008234 w 4810419"/>
              <a:gd name="connsiteY2044" fmla="*/ 1516973 h 5599127"/>
              <a:gd name="connsiteX2045" fmla="*/ 3995729 w 4810419"/>
              <a:gd name="connsiteY2045" fmla="*/ 1514910 h 5599127"/>
              <a:gd name="connsiteX2046" fmla="*/ 3992947 w 4810419"/>
              <a:gd name="connsiteY2046" fmla="*/ 1531772 h 5599127"/>
              <a:gd name="connsiteX2047" fmla="*/ 4017978 w 4810419"/>
              <a:gd name="connsiteY2047" fmla="*/ 1535901 h 5599127"/>
              <a:gd name="connsiteX2048" fmla="*/ 4013804 w 4810419"/>
              <a:gd name="connsiteY2048" fmla="*/ 1561200 h 5599127"/>
              <a:gd name="connsiteX2049" fmla="*/ 3990165 w 4810419"/>
              <a:gd name="connsiteY2049" fmla="*/ 1548632 h 5599127"/>
              <a:gd name="connsiteX2050" fmla="*/ 3987383 w 4810419"/>
              <a:gd name="connsiteY2050" fmla="*/ 1565495 h 5599127"/>
              <a:gd name="connsiteX2051" fmla="*/ 4012415 w 4810419"/>
              <a:gd name="connsiteY2051" fmla="*/ 1569624 h 5599127"/>
              <a:gd name="connsiteX2052" fmla="*/ 3933596 w 4810419"/>
              <a:gd name="connsiteY2052" fmla="*/ 1657664 h 5599127"/>
              <a:gd name="connsiteX2053" fmla="*/ 3958628 w 4810419"/>
              <a:gd name="connsiteY2053" fmla="*/ 1661794 h 5599127"/>
              <a:gd name="connsiteX2054" fmla="*/ 3953064 w 4810419"/>
              <a:gd name="connsiteY2054" fmla="*/ 1695516 h 5599127"/>
              <a:gd name="connsiteX2055" fmla="*/ 3912745 w 4810419"/>
              <a:gd name="connsiteY2055" fmla="*/ 1706185 h 5599127"/>
              <a:gd name="connsiteX2056" fmla="*/ 3910428 w 4810419"/>
              <a:gd name="connsiteY2056" fmla="*/ 1720230 h 5599127"/>
              <a:gd name="connsiteX2057" fmla="*/ 3923861 w 4810419"/>
              <a:gd name="connsiteY2057" fmla="*/ 1716672 h 5599127"/>
              <a:gd name="connsiteX2058" fmla="*/ 3972997 w 4810419"/>
              <a:gd name="connsiteY2058" fmla="*/ 1730552 h 5599127"/>
              <a:gd name="connsiteX2059" fmla="*/ 3916449 w 4810419"/>
              <a:gd name="connsiteY2059" fmla="*/ 1839587 h 5599127"/>
              <a:gd name="connsiteX2060" fmla="*/ 3938699 w 4810419"/>
              <a:gd name="connsiteY2060" fmla="*/ 1860578 h 5599127"/>
              <a:gd name="connsiteX2061" fmla="*/ 3959087 w 4810419"/>
              <a:gd name="connsiteY2061" fmla="*/ 1814860 h 5599127"/>
              <a:gd name="connsiteX2062" fmla="*/ 3995253 w 4810419"/>
              <a:gd name="connsiteY2062" fmla="*/ 1829494 h 5599127"/>
              <a:gd name="connsiteX2063" fmla="*/ 3992472 w 4810419"/>
              <a:gd name="connsiteY2063" fmla="*/ 1846356 h 5599127"/>
              <a:gd name="connsiteX2064" fmla="*/ 3973454 w 4810419"/>
              <a:gd name="connsiteY2064" fmla="*/ 1883632 h 5599127"/>
              <a:gd name="connsiteX2065" fmla="*/ 3956931 w 4810419"/>
              <a:gd name="connsiteY2065" fmla="*/ 1880906 h 5599127"/>
              <a:gd name="connsiteX2066" fmla="*/ 3957921 w 4810419"/>
              <a:gd name="connsiteY2066" fmla="*/ 1874913 h 5599127"/>
              <a:gd name="connsiteX2067" fmla="*/ 3932889 w 4810419"/>
              <a:gd name="connsiteY2067" fmla="*/ 1870783 h 5599127"/>
              <a:gd name="connsiteX2068" fmla="*/ 3932124 w 4810419"/>
              <a:gd name="connsiteY2068" fmla="*/ 1875422 h 5599127"/>
              <a:gd name="connsiteX2069" fmla="*/ 3912278 w 4810419"/>
              <a:gd name="connsiteY2069" fmla="*/ 1864872 h 5599127"/>
              <a:gd name="connsiteX2070" fmla="*/ 3910887 w 4810419"/>
              <a:gd name="connsiteY2070" fmla="*/ 1873310 h 5599127"/>
              <a:gd name="connsiteX2071" fmla="*/ 3824663 w 4810419"/>
              <a:gd name="connsiteY2071" fmla="*/ 1928367 h 5599127"/>
              <a:gd name="connsiteX2072" fmla="*/ 3847379 w 4810419"/>
              <a:gd name="connsiteY2072" fmla="*/ 1946540 h 5599127"/>
              <a:gd name="connsiteX2073" fmla="*/ 3859884 w 4810419"/>
              <a:gd name="connsiteY2073" fmla="*/ 1948603 h 5599127"/>
              <a:gd name="connsiteX2074" fmla="*/ 3863593 w 4810419"/>
              <a:gd name="connsiteY2074" fmla="*/ 1926122 h 5599127"/>
              <a:gd name="connsiteX2075" fmla="*/ 3876119 w 4810419"/>
              <a:gd name="connsiteY2075" fmla="*/ 1928188 h 5599127"/>
              <a:gd name="connsiteX2076" fmla="*/ 3865454 w 4810419"/>
              <a:gd name="connsiteY2076" fmla="*/ 1992831 h 5599127"/>
              <a:gd name="connsiteX2077" fmla="*/ 3890485 w 4810419"/>
              <a:gd name="connsiteY2077" fmla="*/ 1996961 h 5599127"/>
              <a:gd name="connsiteX2078" fmla="*/ 3898369 w 4810419"/>
              <a:gd name="connsiteY2078" fmla="*/ 1949179 h 5599127"/>
              <a:gd name="connsiteX2079" fmla="*/ 3923401 w 4810419"/>
              <a:gd name="connsiteY2079" fmla="*/ 1953309 h 5599127"/>
              <a:gd name="connsiteX2080" fmla="*/ 3932196 w 4810419"/>
              <a:gd name="connsiteY2080" fmla="*/ 1977854 h 5599127"/>
              <a:gd name="connsiteX2081" fmla="*/ 3909953 w 4810419"/>
              <a:gd name="connsiteY2081" fmla="*/ 2034814 h 5599127"/>
              <a:gd name="connsiteX2082" fmla="*/ 3934985 w 4810419"/>
              <a:gd name="connsiteY2082" fmla="*/ 2038944 h 5599127"/>
              <a:gd name="connsiteX2083" fmla="*/ 4025847 w 4810419"/>
              <a:gd name="connsiteY2083" fmla="*/ 1851862 h 5599127"/>
              <a:gd name="connsiteX2084" fmla="*/ 4038352 w 4810419"/>
              <a:gd name="connsiteY2084" fmla="*/ 1853926 h 5599127"/>
              <a:gd name="connsiteX2085" fmla="*/ 4037426 w 4810419"/>
              <a:gd name="connsiteY2085" fmla="*/ 1859546 h 5599127"/>
              <a:gd name="connsiteX2086" fmla="*/ 4019356 w 4810419"/>
              <a:gd name="connsiteY2086" fmla="*/ 1891206 h 5599127"/>
              <a:gd name="connsiteX2087" fmla="*/ 4021276 w 4810419"/>
              <a:gd name="connsiteY2087" fmla="*/ 1894034 h 5599127"/>
              <a:gd name="connsiteX2088" fmla="*/ 4019118 w 4810419"/>
              <a:gd name="connsiteY2088" fmla="*/ 1893678 h 5599127"/>
              <a:gd name="connsiteX2089" fmla="*/ 4017729 w 4810419"/>
              <a:gd name="connsiteY2089" fmla="*/ 1902101 h 5599127"/>
              <a:gd name="connsiteX2090" fmla="*/ 4020509 w 4810419"/>
              <a:gd name="connsiteY2090" fmla="*/ 1937201 h 5599127"/>
              <a:gd name="connsiteX2091" fmla="*/ 4009383 w 4810419"/>
              <a:gd name="connsiteY2091" fmla="*/ 1952685 h 5599127"/>
              <a:gd name="connsiteX2092" fmla="*/ 4015407 w 4810419"/>
              <a:gd name="connsiteY2092" fmla="*/ 1968121 h 5599127"/>
              <a:gd name="connsiteX2093" fmla="*/ 3986191 w 4810419"/>
              <a:gd name="connsiteY2093" fmla="*/ 2015261 h 5599127"/>
              <a:gd name="connsiteX2094" fmla="*/ 3996082 w 4810419"/>
              <a:gd name="connsiteY2094" fmla="*/ 2032278 h 5599127"/>
              <a:gd name="connsiteX2095" fmla="*/ 3994785 w 4810419"/>
              <a:gd name="connsiteY2095" fmla="*/ 2040141 h 5599127"/>
              <a:gd name="connsiteX2096" fmla="*/ 4001276 w 4810419"/>
              <a:gd name="connsiteY2096" fmla="*/ 2041212 h 5599127"/>
              <a:gd name="connsiteX2097" fmla="*/ 4002891 w 4810419"/>
              <a:gd name="connsiteY2097" fmla="*/ 2043990 h 5599127"/>
              <a:gd name="connsiteX2098" fmla="*/ 4001499 w 4810419"/>
              <a:gd name="connsiteY2098" fmla="*/ 2052428 h 5599127"/>
              <a:gd name="connsiteX2099" fmla="*/ 3942152 w 4810419"/>
              <a:gd name="connsiteY2099" fmla="*/ 2126345 h 5599127"/>
              <a:gd name="connsiteX2100" fmla="*/ 3940759 w 4810419"/>
              <a:gd name="connsiteY2100" fmla="*/ 2134783 h 5599127"/>
              <a:gd name="connsiteX2101" fmla="*/ 3946333 w 4810419"/>
              <a:gd name="connsiteY2101" fmla="*/ 2178996 h 5599127"/>
              <a:gd name="connsiteX2102" fmla="*/ 3971364 w 4810419"/>
              <a:gd name="connsiteY2102" fmla="*/ 2183126 h 5599127"/>
              <a:gd name="connsiteX2103" fmla="*/ 3974146 w 4810419"/>
              <a:gd name="connsiteY2103" fmla="*/ 2166265 h 5599127"/>
              <a:gd name="connsiteX2104" fmla="*/ 3992226 w 4810419"/>
              <a:gd name="connsiteY2104" fmla="*/ 2108633 h 5599127"/>
              <a:gd name="connsiteX2105" fmla="*/ 4004731 w 4810419"/>
              <a:gd name="connsiteY2105" fmla="*/ 2110696 h 5599127"/>
              <a:gd name="connsiteX2106" fmla="*/ 4003340 w 4810419"/>
              <a:gd name="connsiteY2106" fmla="*/ 2119119 h 5599127"/>
              <a:gd name="connsiteX2107" fmla="*/ 3945391 w 4810419"/>
              <a:gd name="connsiteY2107" fmla="*/ 2262565 h 5599127"/>
              <a:gd name="connsiteX2108" fmla="*/ 3964871 w 4810419"/>
              <a:gd name="connsiteY2108" fmla="*/ 2274431 h 5599127"/>
              <a:gd name="connsiteX2109" fmla="*/ 3972941 w 4810419"/>
              <a:gd name="connsiteY2109" fmla="*/ 2263201 h 5599127"/>
              <a:gd name="connsiteX2110" fmla="*/ 3945472 w 4810419"/>
              <a:gd name="connsiteY2110" fmla="*/ 2315824 h 5599127"/>
              <a:gd name="connsiteX2111" fmla="*/ 3938437 w 4810419"/>
              <a:gd name="connsiteY2111" fmla="*/ 2304711 h 5599127"/>
              <a:gd name="connsiteX2112" fmla="*/ 3952354 w 4810419"/>
              <a:gd name="connsiteY2112" fmla="*/ 2298354 h 5599127"/>
              <a:gd name="connsiteX2113" fmla="*/ 3955136 w 4810419"/>
              <a:gd name="connsiteY2113" fmla="*/ 2281492 h 5599127"/>
              <a:gd name="connsiteX2114" fmla="*/ 3927321 w 4810419"/>
              <a:gd name="connsiteY2114" fmla="*/ 2294224 h 5599127"/>
              <a:gd name="connsiteX2115" fmla="*/ 3922223 w 4810419"/>
              <a:gd name="connsiteY2115" fmla="*/ 2325130 h 5599127"/>
              <a:gd name="connsiteX2116" fmla="*/ 3939157 w 4810419"/>
              <a:gd name="connsiteY2116" fmla="*/ 2327924 h 5599127"/>
              <a:gd name="connsiteX2117" fmla="*/ 3922509 w 4810419"/>
              <a:gd name="connsiteY2117" fmla="*/ 2359818 h 5599127"/>
              <a:gd name="connsiteX2118" fmla="*/ 3904132 w 4810419"/>
              <a:gd name="connsiteY2118" fmla="*/ 2356786 h 5599127"/>
              <a:gd name="connsiteX2119" fmla="*/ 3901350 w 4810419"/>
              <a:gd name="connsiteY2119" fmla="*/ 2373647 h 5599127"/>
              <a:gd name="connsiteX2120" fmla="*/ 3914186 w 4810419"/>
              <a:gd name="connsiteY2120" fmla="*/ 2375765 h 5599127"/>
              <a:gd name="connsiteX2121" fmla="*/ 3906738 w 4810419"/>
              <a:gd name="connsiteY2121" fmla="*/ 2390033 h 5599127"/>
              <a:gd name="connsiteX2122" fmla="*/ 3935011 w 4810419"/>
              <a:gd name="connsiteY2122" fmla="*/ 2426460 h 5599127"/>
              <a:gd name="connsiteX2123" fmla="*/ 3941948 w 4810419"/>
              <a:gd name="connsiteY2123" fmla="*/ 2427603 h 5599127"/>
              <a:gd name="connsiteX2124" fmla="*/ 3944817 w 4810419"/>
              <a:gd name="connsiteY2124" fmla="*/ 2434948 h 5599127"/>
              <a:gd name="connsiteX2125" fmla="*/ 3963012 w 4810419"/>
              <a:gd name="connsiteY2125" fmla="*/ 2441555 h 5599127"/>
              <a:gd name="connsiteX2126" fmla="*/ 3975517 w 4810419"/>
              <a:gd name="connsiteY2126" fmla="*/ 2443618 h 5599127"/>
              <a:gd name="connsiteX2127" fmla="*/ 3979227 w 4810419"/>
              <a:gd name="connsiteY2127" fmla="*/ 2421136 h 5599127"/>
              <a:gd name="connsiteX2128" fmla="*/ 3991752 w 4810419"/>
              <a:gd name="connsiteY2128" fmla="*/ 2423203 h 5599127"/>
              <a:gd name="connsiteX2129" fmla="*/ 3981087 w 4810419"/>
              <a:gd name="connsiteY2129" fmla="*/ 2487846 h 5599127"/>
              <a:gd name="connsiteX2130" fmla="*/ 3995481 w 4810419"/>
              <a:gd name="connsiteY2130" fmla="*/ 2490221 h 5599127"/>
              <a:gd name="connsiteX2131" fmla="*/ 3985768 w 4810419"/>
              <a:gd name="connsiteY2131" fmla="*/ 2508445 h 5599127"/>
              <a:gd name="connsiteX2132" fmla="*/ 3951523 w 4810419"/>
              <a:gd name="connsiteY2132" fmla="*/ 2561127 h 5599127"/>
              <a:gd name="connsiteX2133" fmla="*/ 3928692 w 4810419"/>
              <a:gd name="connsiteY2133" fmla="*/ 2571578 h 5599127"/>
              <a:gd name="connsiteX2134" fmla="*/ 3943176 w 4810419"/>
              <a:gd name="connsiteY2134" fmla="*/ 2573968 h 5599127"/>
              <a:gd name="connsiteX2135" fmla="*/ 3934079 w 4810419"/>
              <a:gd name="connsiteY2135" fmla="*/ 2587963 h 5599127"/>
              <a:gd name="connsiteX2136" fmla="*/ 3921552 w 4810419"/>
              <a:gd name="connsiteY2136" fmla="*/ 2585897 h 5599127"/>
              <a:gd name="connsiteX2137" fmla="*/ 3924333 w 4810419"/>
              <a:gd name="connsiteY2137" fmla="*/ 2569034 h 5599127"/>
              <a:gd name="connsiteX2138" fmla="*/ 3903486 w 4810419"/>
              <a:gd name="connsiteY2138" fmla="*/ 2565596 h 5599127"/>
              <a:gd name="connsiteX2139" fmla="*/ 3902094 w 4810419"/>
              <a:gd name="connsiteY2139" fmla="*/ 2574020 h 5599127"/>
              <a:gd name="connsiteX2140" fmla="*/ 3904876 w 4810419"/>
              <a:gd name="connsiteY2140" fmla="*/ 2609118 h 5599127"/>
              <a:gd name="connsiteX2141" fmla="*/ 3893750 w 4810419"/>
              <a:gd name="connsiteY2141" fmla="*/ 2624603 h 5599127"/>
              <a:gd name="connsiteX2142" fmla="*/ 3899774 w 4810419"/>
              <a:gd name="connsiteY2142" fmla="*/ 2640039 h 5599127"/>
              <a:gd name="connsiteX2143" fmla="*/ 3870558 w 4810419"/>
              <a:gd name="connsiteY2143" fmla="*/ 2687180 h 5599127"/>
              <a:gd name="connsiteX2144" fmla="*/ 3887256 w 4810419"/>
              <a:gd name="connsiteY2144" fmla="*/ 2715908 h 5599127"/>
              <a:gd name="connsiteX2145" fmla="*/ 3885865 w 4810419"/>
              <a:gd name="connsiteY2145" fmla="*/ 2724346 h 5599127"/>
              <a:gd name="connsiteX2146" fmla="*/ 3826519 w 4810419"/>
              <a:gd name="connsiteY2146" fmla="*/ 2798262 h 5599127"/>
              <a:gd name="connsiteX2147" fmla="*/ 3825127 w 4810419"/>
              <a:gd name="connsiteY2147" fmla="*/ 2806702 h 5599127"/>
              <a:gd name="connsiteX2148" fmla="*/ 3830700 w 4810419"/>
              <a:gd name="connsiteY2148" fmla="*/ 2850914 h 5599127"/>
              <a:gd name="connsiteX2149" fmla="*/ 3855732 w 4810419"/>
              <a:gd name="connsiteY2149" fmla="*/ 2855044 h 5599127"/>
              <a:gd name="connsiteX2150" fmla="*/ 3858514 w 4810419"/>
              <a:gd name="connsiteY2150" fmla="*/ 2838182 h 5599127"/>
              <a:gd name="connsiteX2151" fmla="*/ 3876591 w 4810419"/>
              <a:gd name="connsiteY2151" fmla="*/ 2780551 h 5599127"/>
              <a:gd name="connsiteX2152" fmla="*/ 3889096 w 4810419"/>
              <a:gd name="connsiteY2152" fmla="*/ 2782614 h 5599127"/>
              <a:gd name="connsiteX2153" fmla="*/ 3887707 w 4810419"/>
              <a:gd name="connsiteY2153" fmla="*/ 2791038 h 5599127"/>
              <a:gd name="connsiteX2154" fmla="*/ 3829757 w 4810419"/>
              <a:gd name="connsiteY2154" fmla="*/ 2934482 h 5599127"/>
              <a:gd name="connsiteX2155" fmla="*/ 3849238 w 4810419"/>
              <a:gd name="connsiteY2155" fmla="*/ 2946350 h 5599127"/>
              <a:gd name="connsiteX2156" fmla="*/ 3877052 w 4810419"/>
              <a:gd name="connsiteY2156" fmla="*/ 2933617 h 5599127"/>
              <a:gd name="connsiteX2157" fmla="*/ 3878441 w 4810419"/>
              <a:gd name="connsiteY2157" fmla="*/ 2925193 h 5599127"/>
              <a:gd name="connsiteX2158" fmla="*/ 3868697 w 4810419"/>
              <a:gd name="connsiteY2158" fmla="*/ 2906265 h 5599127"/>
              <a:gd name="connsiteX2159" fmla="*/ 3893729 w 4810419"/>
              <a:gd name="connsiteY2159" fmla="*/ 2910395 h 5599127"/>
              <a:gd name="connsiteX2160" fmla="*/ 3873797 w 4810419"/>
              <a:gd name="connsiteY2160" fmla="*/ 2875345 h 5599127"/>
              <a:gd name="connsiteX2161" fmla="*/ 3903001 w 4810419"/>
              <a:gd name="connsiteY2161" fmla="*/ 2854190 h 5599127"/>
              <a:gd name="connsiteX2162" fmla="*/ 3893278 w 4810419"/>
              <a:gd name="connsiteY2162" fmla="*/ 2835265 h 5599127"/>
              <a:gd name="connsiteX2163" fmla="*/ 3935928 w 4810419"/>
              <a:gd name="connsiteY2163" fmla="*/ 2732606 h 5599127"/>
              <a:gd name="connsiteX2164" fmla="*/ 3948433 w 4810419"/>
              <a:gd name="connsiteY2164" fmla="*/ 2734669 h 5599127"/>
              <a:gd name="connsiteX2165" fmla="*/ 4013687 w 4810419"/>
              <a:gd name="connsiteY2165" fmla="*/ 2631408 h 5599127"/>
              <a:gd name="connsiteX2166" fmla="*/ 4014854 w 4810419"/>
              <a:gd name="connsiteY2166" fmla="*/ 2629087 h 5599127"/>
              <a:gd name="connsiteX2167" fmla="*/ 4021866 w 4810419"/>
              <a:gd name="connsiteY2167" fmla="*/ 2630243 h 5599127"/>
              <a:gd name="connsiteX2168" fmla="*/ 4038564 w 4810419"/>
              <a:gd name="connsiteY2168" fmla="*/ 2607025 h 5599127"/>
              <a:gd name="connsiteX2169" fmla="*/ 4033432 w 4810419"/>
              <a:gd name="connsiteY2169" fmla="*/ 2590210 h 5599127"/>
              <a:gd name="connsiteX2170" fmla="*/ 4039768 w 4810419"/>
              <a:gd name="connsiteY2170" fmla="*/ 2570759 h 5599127"/>
              <a:gd name="connsiteX2171" fmla="*/ 4041160 w 4810419"/>
              <a:gd name="connsiteY2171" fmla="*/ 2562322 h 5599127"/>
              <a:gd name="connsiteX2172" fmla="*/ 4002211 w 4810419"/>
              <a:gd name="connsiteY2172" fmla="*/ 2564564 h 5599127"/>
              <a:gd name="connsiteX2173" fmla="*/ 3977178 w 4810419"/>
              <a:gd name="connsiteY2173" fmla="*/ 2560433 h 5599127"/>
              <a:gd name="connsiteX2174" fmla="*/ 4007311 w 4810419"/>
              <a:gd name="connsiteY2174" fmla="*/ 2533643 h 5599127"/>
              <a:gd name="connsiteX2175" fmla="*/ 4055056 w 4810419"/>
              <a:gd name="connsiteY2175" fmla="*/ 2555962 h 5599127"/>
              <a:gd name="connsiteX2176" fmla="*/ 4056448 w 4810419"/>
              <a:gd name="connsiteY2176" fmla="*/ 2547523 h 5599127"/>
              <a:gd name="connsiteX2177" fmla="*/ 4067582 w 4810419"/>
              <a:gd name="connsiteY2177" fmla="*/ 2558028 h 5599127"/>
              <a:gd name="connsiteX2178" fmla="*/ 4090751 w 4810419"/>
              <a:gd name="connsiteY2178" fmla="*/ 2547410 h 5599127"/>
              <a:gd name="connsiteX2179" fmla="*/ 4069902 w 4810419"/>
              <a:gd name="connsiteY2179" fmla="*/ 2543969 h 5599127"/>
              <a:gd name="connsiteX2180" fmla="*/ 4074073 w 4810419"/>
              <a:gd name="connsiteY2180" fmla="*/ 2518685 h 5599127"/>
              <a:gd name="connsiteX2181" fmla="*/ 4094923 w 4810419"/>
              <a:gd name="connsiteY2181" fmla="*/ 2522124 h 5599127"/>
              <a:gd name="connsiteX2182" fmla="*/ 4089360 w 4810419"/>
              <a:gd name="connsiteY2182" fmla="*/ 2503886 h 5599127"/>
              <a:gd name="connsiteX2183" fmla="*/ 4112778 w 4810419"/>
              <a:gd name="connsiteY2183" fmla="*/ 2433412 h 5599127"/>
              <a:gd name="connsiteX2184" fmla="*/ 4134757 w 4810419"/>
              <a:gd name="connsiteY2184" fmla="*/ 2400296 h 5599127"/>
              <a:gd name="connsiteX2185" fmla="*/ 4126057 w 4810419"/>
              <a:gd name="connsiteY2185" fmla="*/ 2453031 h 5599127"/>
              <a:gd name="connsiteX2186" fmla="*/ 4134492 w 4810419"/>
              <a:gd name="connsiteY2186" fmla="*/ 2454424 h 5599127"/>
              <a:gd name="connsiteX2187" fmla="*/ 4117186 w 4810419"/>
              <a:gd name="connsiteY2187" fmla="*/ 2465167 h 5599127"/>
              <a:gd name="connsiteX2188" fmla="*/ 4142219 w 4810419"/>
              <a:gd name="connsiteY2188" fmla="*/ 2469297 h 5599127"/>
              <a:gd name="connsiteX2189" fmla="*/ 4139437 w 4810419"/>
              <a:gd name="connsiteY2189" fmla="*/ 2486159 h 5599127"/>
              <a:gd name="connsiteX2190" fmla="*/ 4115795 w 4810419"/>
              <a:gd name="connsiteY2190" fmla="*/ 2473606 h 5599127"/>
              <a:gd name="connsiteX2191" fmla="*/ 4124127 w 4810419"/>
              <a:gd name="connsiteY2191" fmla="*/ 2500953 h 5599127"/>
              <a:gd name="connsiteX2192" fmla="*/ 4114980 w 4810419"/>
              <a:gd name="connsiteY2192" fmla="*/ 2518588 h 5599127"/>
              <a:gd name="connsiteX2193" fmla="*/ 4113200 w 4810419"/>
              <a:gd name="connsiteY2193" fmla="*/ 2518295 h 5599127"/>
              <a:gd name="connsiteX2194" fmla="*/ 4112299 w 4810419"/>
              <a:gd name="connsiteY2194" fmla="*/ 2523756 h 5599127"/>
              <a:gd name="connsiteX2195" fmla="*/ 4095850 w 4810419"/>
              <a:gd name="connsiteY2195" fmla="*/ 2555466 h 5599127"/>
              <a:gd name="connsiteX2196" fmla="*/ 4084259 w 4810419"/>
              <a:gd name="connsiteY2196" fmla="*/ 2586752 h 5599127"/>
              <a:gd name="connsiteX2197" fmla="*/ 4064800 w 4810419"/>
              <a:gd name="connsiteY2197" fmla="*/ 2574889 h 5599127"/>
              <a:gd name="connsiteX2198" fmla="*/ 4052274 w 4810419"/>
              <a:gd name="connsiteY2198" fmla="*/ 2572823 h 5599127"/>
              <a:gd name="connsiteX2199" fmla="*/ 4048102 w 4810419"/>
              <a:gd name="connsiteY2199" fmla="*/ 2598108 h 5599127"/>
              <a:gd name="connsiteX2200" fmla="*/ 4060628 w 4810419"/>
              <a:gd name="connsiteY2200" fmla="*/ 2600174 h 5599127"/>
              <a:gd name="connsiteX2201" fmla="*/ 4088441 w 4810419"/>
              <a:gd name="connsiteY2201" fmla="*/ 2639404 h 5599127"/>
              <a:gd name="connsiteX2202" fmla="*/ 4087049 w 4810419"/>
              <a:gd name="connsiteY2202" fmla="*/ 2647842 h 5599127"/>
              <a:gd name="connsiteX2203" fmla="*/ 4074522 w 4810419"/>
              <a:gd name="connsiteY2203" fmla="*/ 2645775 h 5599127"/>
              <a:gd name="connsiteX2204" fmla="*/ 4055065 w 4810419"/>
              <a:gd name="connsiteY2204" fmla="*/ 2633897 h 5599127"/>
              <a:gd name="connsiteX2205" fmla="*/ 4031874 w 4810419"/>
              <a:gd name="connsiteY2205" fmla="*/ 2696474 h 5599127"/>
              <a:gd name="connsiteX2206" fmla="*/ 4008234 w 4810419"/>
              <a:gd name="connsiteY2206" fmla="*/ 2683905 h 5599127"/>
              <a:gd name="connsiteX2207" fmla="*/ 3995729 w 4810419"/>
              <a:gd name="connsiteY2207" fmla="*/ 2681842 h 5599127"/>
              <a:gd name="connsiteX2208" fmla="*/ 3992947 w 4810419"/>
              <a:gd name="connsiteY2208" fmla="*/ 2698704 h 5599127"/>
              <a:gd name="connsiteX2209" fmla="*/ 4017979 w 4810419"/>
              <a:gd name="connsiteY2209" fmla="*/ 2702835 h 5599127"/>
              <a:gd name="connsiteX2210" fmla="*/ 4013805 w 4810419"/>
              <a:gd name="connsiteY2210" fmla="*/ 2728134 h 5599127"/>
              <a:gd name="connsiteX2211" fmla="*/ 3990165 w 4810419"/>
              <a:gd name="connsiteY2211" fmla="*/ 2715565 h 5599127"/>
              <a:gd name="connsiteX2212" fmla="*/ 3987383 w 4810419"/>
              <a:gd name="connsiteY2212" fmla="*/ 2732427 h 5599127"/>
              <a:gd name="connsiteX2213" fmla="*/ 4012415 w 4810419"/>
              <a:gd name="connsiteY2213" fmla="*/ 2736557 h 5599127"/>
              <a:gd name="connsiteX2214" fmla="*/ 3933596 w 4810419"/>
              <a:gd name="connsiteY2214" fmla="*/ 2824597 h 5599127"/>
              <a:gd name="connsiteX2215" fmla="*/ 3958628 w 4810419"/>
              <a:gd name="connsiteY2215" fmla="*/ 2828727 h 5599127"/>
              <a:gd name="connsiteX2216" fmla="*/ 3953064 w 4810419"/>
              <a:gd name="connsiteY2216" fmla="*/ 2862450 h 5599127"/>
              <a:gd name="connsiteX2217" fmla="*/ 3912745 w 4810419"/>
              <a:gd name="connsiteY2217" fmla="*/ 2873118 h 5599127"/>
              <a:gd name="connsiteX2218" fmla="*/ 3910428 w 4810419"/>
              <a:gd name="connsiteY2218" fmla="*/ 2887162 h 5599127"/>
              <a:gd name="connsiteX2219" fmla="*/ 3923861 w 4810419"/>
              <a:gd name="connsiteY2219" fmla="*/ 2883604 h 5599127"/>
              <a:gd name="connsiteX2220" fmla="*/ 3972997 w 4810419"/>
              <a:gd name="connsiteY2220" fmla="*/ 2897486 h 5599127"/>
              <a:gd name="connsiteX2221" fmla="*/ 3916449 w 4810419"/>
              <a:gd name="connsiteY2221" fmla="*/ 3006520 h 5599127"/>
              <a:gd name="connsiteX2222" fmla="*/ 3938700 w 4810419"/>
              <a:gd name="connsiteY2222" fmla="*/ 3027510 h 5599127"/>
              <a:gd name="connsiteX2223" fmla="*/ 3959088 w 4810419"/>
              <a:gd name="connsiteY2223" fmla="*/ 2981792 h 5599127"/>
              <a:gd name="connsiteX2224" fmla="*/ 3995253 w 4810419"/>
              <a:gd name="connsiteY2224" fmla="*/ 2996426 h 5599127"/>
              <a:gd name="connsiteX2225" fmla="*/ 3992472 w 4810419"/>
              <a:gd name="connsiteY2225" fmla="*/ 3013289 h 5599127"/>
              <a:gd name="connsiteX2226" fmla="*/ 3973454 w 4810419"/>
              <a:gd name="connsiteY2226" fmla="*/ 3050565 h 5599127"/>
              <a:gd name="connsiteX2227" fmla="*/ 3956932 w 4810419"/>
              <a:gd name="connsiteY2227" fmla="*/ 3047839 h 5599127"/>
              <a:gd name="connsiteX2228" fmla="*/ 3957921 w 4810419"/>
              <a:gd name="connsiteY2228" fmla="*/ 3041845 h 5599127"/>
              <a:gd name="connsiteX2229" fmla="*/ 3932889 w 4810419"/>
              <a:gd name="connsiteY2229" fmla="*/ 3037715 h 5599127"/>
              <a:gd name="connsiteX2230" fmla="*/ 3932124 w 4810419"/>
              <a:gd name="connsiteY2230" fmla="*/ 3042355 h 5599127"/>
              <a:gd name="connsiteX2231" fmla="*/ 3912279 w 4810419"/>
              <a:gd name="connsiteY2231" fmla="*/ 3031805 h 5599127"/>
              <a:gd name="connsiteX2232" fmla="*/ 3910886 w 4810419"/>
              <a:gd name="connsiteY2232" fmla="*/ 3040242 h 5599127"/>
              <a:gd name="connsiteX2233" fmla="*/ 3824663 w 4810419"/>
              <a:gd name="connsiteY2233" fmla="*/ 3095299 h 5599127"/>
              <a:gd name="connsiteX2234" fmla="*/ 3847379 w 4810419"/>
              <a:gd name="connsiteY2234" fmla="*/ 3113472 h 5599127"/>
              <a:gd name="connsiteX2235" fmla="*/ 3859884 w 4810419"/>
              <a:gd name="connsiteY2235" fmla="*/ 3115536 h 5599127"/>
              <a:gd name="connsiteX2236" fmla="*/ 3863593 w 4810419"/>
              <a:gd name="connsiteY2236" fmla="*/ 3093054 h 5599127"/>
              <a:gd name="connsiteX2237" fmla="*/ 3876119 w 4810419"/>
              <a:gd name="connsiteY2237" fmla="*/ 3095121 h 5599127"/>
              <a:gd name="connsiteX2238" fmla="*/ 3865454 w 4810419"/>
              <a:gd name="connsiteY2238" fmla="*/ 3159764 h 5599127"/>
              <a:gd name="connsiteX2239" fmla="*/ 3890486 w 4810419"/>
              <a:gd name="connsiteY2239" fmla="*/ 3163895 h 5599127"/>
              <a:gd name="connsiteX2240" fmla="*/ 3898369 w 4810419"/>
              <a:gd name="connsiteY2240" fmla="*/ 3116112 h 5599127"/>
              <a:gd name="connsiteX2241" fmla="*/ 3923401 w 4810419"/>
              <a:gd name="connsiteY2241" fmla="*/ 3120242 h 5599127"/>
              <a:gd name="connsiteX2242" fmla="*/ 3932196 w 4810419"/>
              <a:gd name="connsiteY2242" fmla="*/ 3144787 h 5599127"/>
              <a:gd name="connsiteX2243" fmla="*/ 3909954 w 4810419"/>
              <a:gd name="connsiteY2243" fmla="*/ 3201747 h 5599127"/>
              <a:gd name="connsiteX2244" fmla="*/ 3934986 w 4810419"/>
              <a:gd name="connsiteY2244" fmla="*/ 3205877 h 5599127"/>
              <a:gd name="connsiteX2245" fmla="*/ 4025848 w 4810419"/>
              <a:gd name="connsiteY2245" fmla="*/ 3018795 h 5599127"/>
              <a:gd name="connsiteX2246" fmla="*/ 4038353 w 4810419"/>
              <a:gd name="connsiteY2246" fmla="*/ 3020858 h 5599127"/>
              <a:gd name="connsiteX2247" fmla="*/ 4037426 w 4810419"/>
              <a:gd name="connsiteY2247" fmla="*/ 3026478 h 5599127"/>
              <a:gd name="connsiteX2248" fmla="*/ 4019356 w 4810419"/>
              <a:gd name="connsiteY2248" fmla="*/ 3058138 h 5599127"/>
              <a:gd name="connsiteX2249" fmla="*/ 4021276 w 4810419"/>
              <a:gd name="connsiteY2249" fmla="*/ 3060967 h 5599127"/>
              <a:gd name="connsiteX2250" fmla="*/ 4019118 w 4810419"/>
              <a:gd name="connsiteY2250" fmla="*/ 3060611 h 5599127"/>
              <a:gd name="connsiteX2251" fmla="*/ 4017729 w 4810419"/>
              <a:gd name="connsiteY2251" fmla="*/ 3069034 h 5599127"/>
              <a:gd name="connsiteX2252" fmla="*/ 4020509 w 4810419"/>
              <a:gd name="connsiteY2252" fmla="*/ 3104133 h 5599127"/>
              <a:gd name="connsiteX2253" fmla="*/ 4009383 w 4810419"/>
              <a:gd name="connsiteY2253" fmla="*/ 3119618 h 5599127"/>
              <a:gd name="connsiteX2254" fmla="*/ 4015408 w 4810419"/>
              <a:gd name="connsiteY2254" fmla="*/ 3135053 h 5599127"/>
              <a:gd name="connsiteX2255" fmla="*/ 3986191 w 4810419"/>
              <a:gd name="connsiteY2255" fmla="*/ 3182194 h 5599127"/>
              <a:gd name="connsiteX2256" fmla="*/ 3996082 w 4810419"/>
              <a:gd name="connsiteY2256" fmla="*/ 3199210 h 5599127"/>
              <a:gd name="connsiteX2257" fmla="*/ 3994785 w 4810419"/>
              <a:gd name="connsiteY2257" fmla="*/ 3207075 h 5599127"/>
              <a:gd name="connsiteX2258" fmla="*/ 4001276 w 4810419"/>
              <a:gd name="connsiteY2258" fmla="*/ 3208146 h 5599127"/>
              <a:gd name="connsiteX2259" fmla="*/ 4002891 w 4810419"/>
              <a:gd name="connsiteY2259" fmla="*/ 3210923 h 5599127"/>
              <a:gd name="connsiteX2260" fmla="*/ 4001499 w 4810419"/>
              <a:gd name="connsiteY2260" fmla="*/ 3219361 h 5599127"/>
              <a:gd name="connsiteX2261" fmla="*/ 3942152 w 4810419"/>
              <a:gd name="connsiteY2261" fmla="*/ 3293279 h 5599127"/>
              <a:gd name="connsiteX2262" fmla="*/ 3940759 w 4810419"/>
              <a:gd name="connsiteY2262" fmla="*/ 3301716 h 5599127"/>
              <a:gd name="connsiteX2263" fmla="*/ 3946333 w 4810419"/>
              <a:gd name="connsiteY2263" fmla="*/ 3345929 h 5599127"/>
              <a:gd name="connsiteX2264" fmla="*/ 3971364 w 4810419"/>
              <a:gd name="connsiteY2264" fmla="*/ 3350059 h 5599127"/>
              <a:gd name="connsiteX2265" fmla="*/ 3974146 w 4810419"/>
              <a:gd name="connsiteY2265" fmla="*/ 3333197 h 5599127"/>
              <a:gd name="connsiteX2266" fmla="*/ 3992226 w 4810419"/>
              <a:gd name="connsiteY2266" fmla="*/ 3275566 h 5599127"/>
              <a:gd name="connsiteX2267" fmla="*/ 4004731 w 4810419"/>
              <a:gd name="connsiteY2267" fmla="*/ 3277629 h 5599127"/>
              <a:gd name="connsiteX2268" fmla="*/ 4003340 w 4810419"/>
              <a:gd name="connsiteY2268" fmla="*/ 3286052 h 5599127"/>
              <a:gd name="connsiteX2269" fmla="*/ 3950023 w 4810419"/>
              <a:gd name="connsiteY2269" fmla="*/ 3418031 h 5599127"/>
              <a:gd name="connsiteX2270" fmla="*/ 3871080 w 4810419"/>
              <a:gd name="connsiteY2270" fmla="*/ 3427965 h 5599127"/>
              <a:gd name="connsiteX2271" fmla="*/ 2247799 w 4810419"/>
              <a:gd name="connsiteY2271" fmla="*/ 3408811 h 5599127"/>
              <a:gd name="connsiteX2272" fmla="*/ 2804744 w 4810419"/>
              <a:gd name="connsiteY2272" fmla="*/ 4715537 h 5599127"/>
              <a:gd name="connsiteX2273" fmla="*/ 2869253 w 4810419"/>
              <a:gd name="connsiteY2273" fmla="*/ 4795803 h 5599127"/>
              <a:gd name="connsiteX2274" fmla="*/ 2859356 w 4810419"/>
              <a:gd name="connsiteY2274" fmla="*/ 4794998 h 5599127"/>
              <a:gd name="connsiteX2275" fmla="*/ 2874331 w 4810419"/>
              <a:gd name="connsiteY2275" fmla="*/ 4821670 h 5599127"/>
              <a:gd name="connsiteX2276" fmla="*/ 2882854 w 4810419"/>
              <a:gd name="connsiteY2276" fmla="*/ 4822364 h 5599127"/>
              <a:gd name="connsiteX2277" fmla="*/ 2883625 w 4810419"/>
              <a:gd name="connsiteY2277" fmla="*/ 4812901 h 5599127"/>
              <a:gd name="connsiteX2278" fmla="*/ 2899268 w 4810419"/>
              <a:gd name="connsiteY2278" fmla="*/ 4831354 h 5599127"/>
              <a:gd name="connsiteX2279" fmla="*/ 2898857 w 4810419"/>
              <a:gd name="connsiteY2279" fmla="*/ 4836406 h 5599127"/>
              <a:gd name="connsiteX2280" fmla="*/ 2903899 w 4810419"/>
              <a:gd name="connsiteY2280" fmla="*/ 4836816 h 5599127"/>
              <a:gd name="connsiteX2281" fmla="*/ 2933599 w 4810419"/>
              <a:gd name="connsiteY2281" fmla="*/ 4871851 h 5599127"/>
              <a:gd name="connsiteX2282" fmla="*/ 3089110 w 4810419"/>
              <a:gd name="connsiteY2282" fmla="*/ 5004032 h 5599127"/>
              <a:gd name="connsiteX2283" fmla="*/ 3106403 w 4810419"/>
              <a:gd name="connsiteY2283" fmla="*/ 5014917 h 5599127"/>
              <a:gd name="connsiteX2284" fmla="*/ 3104858 w 4810419"/>
              <a:gd name="connsiteY2284" fmla="*/ 5033900 h 5599127"/>
              <a:gd name="connsiteX2285" fmla="*/ 3121890 w 4810419"/>
              <a:gd name="connsiteY2285" fmla="*/ 5035287 h 5599127"/>
              <a:gd name="connsiteX2286" fmla="*/ 3122713 w 4810419"/>
              <a:gd name="connsiteY2286" fmla="*/ 5025183 h 5599127"/>
              <a:gd name="connsiteX2287" fmla="*/ 3155333 w 4810419"/>
              <a:gd name="connsiteY2287" fmla="*/ 5045715 h 5599127"/>
              <a:gd name="connsiteX2288" fmla="*/ 3154926 w 4810419"/>
              <a:gd name="connsiteY2288" fmla="*/ 5050714 h 5599127"/>
              <a:gd name="connsiteX2289" fmla="*/ 3163435 w 4810419"/>
              <a:gd name="connsiteY2289" fmla="*/ 5051407 h 5599127"/>
              <a:gd name="connsiteX2290" fmla="*/ 3163863 w 4810419"/>
              <a:gd name="connsiteY2290" fmla="*/ 5051084 h 5599127"/>
              <a:gd name="connsiteX2291" fmla="*/ 3189284 w 4810419"/>
              <a:gd name="connsiteY2291" fmla="*/ 5067084 h 5599127"/>
              <a:gd name="connsiteX2292" fmla="*/ 3207199 w 4810419"/>
              <a:gd name="connsiteY2292" fmla="*/ 5076930 h 5599127"/>
              <a:gd name="connsiteX2293" fmla="*/ 3208360 w 4810419"/>
              <a:gd name="connsiteY2293" fmla="*/ 5080072 h 5599127"/>
              <a:gd name="connsiteX2294" fmla="*/ 3229156 w 4810419"/>
              <a:gd name="connsiteY2294" fmla="*/ 5096614 h 5599127"/>
              <a:gd name="connsiteX2295" fmla="*/ 3234639 w 4810419"/>
              <a:gd name="connsiteY2295" fmla="*/ 5092010 h 5599127"/>
              <a:gd name="connsiteX2296" fmla="*/ 3250849 w 4810419"/>
              <a:gd name="connsiteY2296" fmla="*/ 5100919 h 5599127"/>
              <a:gd name="connsiteX2297" fmla="*/ 3250505 w 4810419"/>
              <a:gd name="connsiteY2297" fmla="*/ 5105151 h 5599127"/>
              <a:gd name="connsiteX2298" fmla="*/ 3254091 w 4810419"/>
              <a:gd name="connsiteY2298" fmla="*/ 5102701 h 5599127"/>
              <a:gd name="connsiteX2299" fmla="*/ 3287156 w 4810419"/>
              <a:gd name="connsiteY2299" fmla="*/ 5120873 h 5599127"/>
              <a:gd name="connsiteX2300" fmla="*/ 3275032 w 4810419"/>
              <a:gd name="connsiteY2300" fmla="*/ 5119886 h 5599127"/>
              <a:gd name="connsiteX2301" fmla="*/ 3276047 w 4810419"/>
              <a:gd name="connsiteY2301" fmla="*/ 5122746 h 5599127"/>
              <a:gd name="connsiteX2302" fmla="*/ 3253683 w 4810419"/>
              <a:gd name="connsiteY2302" fmla="*/ 5111349 h 5599127"/>
              <a:gd name="connsiteX2303" fmla="*/ 3251625 w 4810419"/>
              <a:gd name="connsiteY2303" fmla="*/ 5136636 h 5599127"/>
              <a:gd name="connsiteX2304" fmla="*/ 3265812 w 4810419"/>
              <a:gd name="connsiteY2304" fmla="*/ 5137790 h 5599127"/>
              <a:gd name="connsiteX2305" fmla="*/ 3264783 w 4810419"/>
              <a:gd name="connsiteY2305" fmla="*/ 5150423 h 5599127"/>
              <a:gd name="connsiteX2306" fmla="*/ 3256274 w 4810419"/>
              <a:gd name="connsiteY2306" fmla="*/ 5149730 h 5599127"/>
              <a:gd name="connsiteX2307" fmla="*/ 3185551 w 4810419"/>
              <a:gd name="connsiteY2307" fmla="*/ 5105802 h 5599127"/>
              <a:gd name="connsiteX2308" fmla="*/ 3177027 w 4810419"/>
              <a:gd name="connsiteY2308" fmla="*/ 5105108 h 5599127"/>
              <a:gd name="connsiteX2309" fmla="*/ 3158966 w 4810419"/>
              <a:gd name="connsiteY2309" fmla="*/ 5116353 h 5599127"/>
              <a:gd name="connsiteX2310" fmla="*/ 3137541 w 4810419"/>
              <a:gd name="connsiteY2310" fmla="*/ 5098706 h 5599127"/>
              <a:gd name="connsiteX2311" fmla="*/ 3076763 w 4810419"/>
              <a:gd name="connsiteY2311" fmla="*/ 5065285 h 5599127"/>
              <a:gd name="connsiteX2312" fmla="*/ 3060551 w 4810419"/>
              <a:gd name="connsiteY2312" fmla="*/ 5051515 h 5599127"/>
              <a:gd name="connsiteX2313" fmla="*/ 3049395 w 4810419"/>
              <a:gd name="connsiteY2313" fmla="*/ 5056970 h 5599127"/>
              <a:gd name="connsiteX2314" fmla="*/ 3046397 w 4810419"/>
              <a:gd name="connsiteY2314" fmla="*/ 5067970 h 5599127"/>
              <a:gd name="connsiteX2315" fmla="*/ 3028293 w 4810419"/>
              <a:gd name="connsiteY2315" fmla="*/ 5071776 h 5599127"/>
              <a:gd name="connsiteX2316" fmla="*/ 2950075 w 4810419"/>
              <a:gd name="connsiteY2316" fmla="*/ 5014499 h 5599127"/>
              <a:gd name="connsiteX2317" fmla="*/ 2969168 w 4810419"/>
              <a:gd name="connsiteY2317" fmla="*/ 4990600 h 5599127"/>
              <a:gd name="connsiteX2318" fmla="*/ 2977692 w 4810419"/>
              <a:gd name="connsiteY2318" fmla="*/ 4991294 h 5599127"/>
              <a:gd name="connsiteX2319" fmla="*/ 3039889 w 4810419"/>
              <a:gd name="connsiteY2319" fmla="*/ 5034550 h 5599127"/>
              <a:gd name="connsiteX2320" fmla="*/ 3041947 w 4810419"/>
              <a:gd name="connsiteY2320" fmla="*/ 5009263 h 5599127"/>
              <a:gd name="connsiteX2321" fmla="*/ 2849404 w 4810419"/>
              <a:gd name="connsiteY2321" fmla="*/ 4917225 h 5599127"/>
              <a:gd name="connsiteX2322" fmla="*/ 2850434 w 4810419"/>
              <a:gd name="connsiteY2322" fmla="*/ 4904571 h 5599127"/>
              <a:gd name="connsiteX2323" fmla="*/ 2867468 w 4810419"/>
              <a:gd name="connsiteY2323" fmla="*/ 4905958 h 5599127"/>
              <a:gd name="connsiteX2324" fmla="*/ 2869183 w 4810419"/>
              <a:gd name="connsiteY2324" fmla="*/ 4884898 h 5599127"/>
              <a:gd name="connsiteX2325" fmla="*/ 2860673 w 4810419"/>
              <a:gd name="connsiteY2325" fmla="*/ 4884204 h 5599127"/>
              <a:gd name="connsiteX2326" fmla="*/ 2825921 w 4810419"/>
              <a:gd name="connsiteY2326" fmla="*/ 4889859 h 5599127"/>
              <a:gd name="connsiteX2327" fmla="*/ 2809574 w 4810419"/>
              <a:gd name="connsiteY2327" fmla="*/ 4880044 h 5599127"/>
              <a:gd name="connsiteX2328" fmla="*/ 2794686 w 4810419"/>
              <a:gd name="connsiteY2328" fmla="*/ 4887316 h 5599127"/>
              <a:gd name="connsiteX2329" fmla="*/ 2745303 w 4810419"/>
              <a:gd name="connsiteY2329" fmla="*/ 4862073 h 5599127"/>
              <a:gd name="connsiteX2330" fmla="*/ 2718044 w 4810419"/>
              <a:gd name="connsiteY2330" fmla="*/ 4881076 h 5599127"/>
              <a:gd name="connsiteX2331" fmla="*/ 2709521 w 4810419"/>
              <a:gd name="connsiteY2331" fmla="*/ 4880382 h 5599127"/>
              <a:gd name="connsiteX2332" fmla="*/ 2630977 w 4810419"/>
              <a:gd name="connsiteY2332" fmla="*/ 4827311 h 5599127"/>
              <a:gd name="connsiteX2333" fmla="*/ 2622452 w 4810419"/>
              <a:gd name="connsiteY2333" fmla="*/ 4826617 h 5599127"/>
              <a:gd name="connsiteX2334" fmla="*/ 2578847 w 4810419"/>
              <a:gd name="connsiteY2334" fmla="*/ 4835805 h 5599127"/>
              <a:gd name="connsiteX2335" fmla="*/ 2576788 w 4810419"/>
              <a:gd name="connsiteY2335" fmla="*/ 4861092 h 5599127"/>
              <a:gd name="connsiteX2336" fmla="*/ 2593822 w 4810419"/>
              <a:gd name="connsiteY2336" fmla="*/ 4862478 h 5599127"/>
              <a:gd name="connsiteX2337" fmla="*/ 2652743 w 4810419"/>
              <a:gd name="connsiteY2337" fmla="*/ 4875760 h 5599127"/>
              <a:gd name="connsiteX2338" fmla="*/ 2651715 w 4810419"/>
              <a:gd name="connsiteY2338" fmla="*/ 4888392 h 5599127"/>
              <a:gd name="connsiteX2339" fmla="*/ 2643206 w 4810419"/>
              <a:gd name="connsiteY2339" fmla="*/ 4887699 h 5599127"/>
              <a:gd name="connsiteX2340" fmla="*/ 2495485 w 4810419"/>
              <a:gd name="connsiteY2340" fmla="*/ 4841733 h 5599127"/>
              <a:gd name="connsiteX2341" fmla="*/ 2485259 w 4810419"/>
              <a:gd name="connsiteY2341" fmla="*/ 4862123 h 5599127"/>
              <a:gd name="connsiteX2342" fmla="*/ 2500234 w 4810419"/>
              <a:gd name="connsiteY2342" fmla="*/ 4888797 h 5599127"/>
              <a:gd name="connsiteX2343" fmla="*/ 2508742 w 4810419"/>
              <a:gd name="connsiteY2343" fmla="*/ 4889489 h 5599127"/>
              <a:gd name="connsiteX2344" fmla="*/ 2526806 w 4810419"/>
              <a:gd name="connsiteY2344" fmla="*/ 4878222 h 5599127"/>
              <a:gd name="connsiteX2345" fmla="*/ 2524748 w 4810419"/>
              <a:gd name="connsiteY2345" fmla="*/ 4903508 h 5599127"/>
              <a:gd name="connsiteX2346" fmla="*/ 2558041 w 4810419"/>
              <a:gd name="connsiteY2346" fmla="*/ 4880765 h 5599127"/>
              <a:gd name="connsiteX2347" fmla="*/ 2581525 w 4810419"/>
              <a:gd name="connsiteY2347" fmla="*/ 4908131 h 5599127"/>
              <a:gd name="connsiteX2348" fmla="*/ 2599586 w 4810419"/>
              <a:gd name="connsiteY2348" fmla="*/ 4896886 h 5599127"/>
              <a:gd name="connsiteX2349" fmla="*/ 2705403 w 4810419"/>
              <a:gd name="connsiteY2349" fmla="*/ 4930955 h 5599127"/>
              <a:gd name="connsiteX2350" fmla="*/ 2704375 w 4810419"/>
              <a:gd name="connsiteY2350" fmla="*/ 4943587 h 5599127"/>
              <a:gd name="connsiteX2351" fmla="*/ 2875235 w 4810419"/>
              <a:gd name="connsiteY2351" fmla="*/ 5021144 h 5599127"/>
              <a:gd name="connsiteX2352" fmla="*/ 2883759 w 4810419"/>
              <a:gd name="connsiteY2352" fmla="*/ 5021838 h 5599127"/>
              <a:gd name="connsiteX2353" fmla="*/ 2878324 w 4810419"/>
              <a:gd name="connsiteY2353" fmla="*/ 4983203 h 5599127"/>
              <a:gd name="connsiteX2354" fmla="*/ 2880383 w 4810419"/>
              <a:gd name="connsiteY2354" fmla="*/ 4957917 h 5599127"/>
              <a:gd name="connsiteX2355" fmla="*/ 2909559 w 4810419"/>
              <a:gd name="connsiteY2355" fmla="*/ 4985747 h 5599127"/>
              <a:gd name="connsiteX2356" fmla="*/ 2891240 w 4810419"/>
              <a:gd name="connsiteY2356" fmla="*/ 5035163 h 5599127"/>
              <a:gd name="connsiteX2357" fmla="*/ 2899764 w 4810419"/>
              <a:gd name="connsiteY2357" fmla="*/ 5035857 h 5599127"/>
              <a:gd name="connsiteX2358" fmla="*/ 2890209 w 4810419"/>
              <a:gd name="connsiteY2358" fmla="*/ 5047817 h 5599127"/>
              <a:gd name="connsiteX2359" fmla="*/ 2902697 w 4810419"/>
              <a:gd name="connsiteY2359" fmla="*/ 5070035 h 5599127"/>
              <a:gd name="connsiteX2360" fmla="*/ 2904411 w 4810419"/>
              <a:gd name="connsiteY2360" fmla="*/ 5048974 h 5599127"/>
              <a:gd name="connsiteX2361" fmla="*/ 2929954 w 4810419"/>
              <a:gd name="connsiteY2361" fmla="*/ 5051053 h 5599127"/>
              <a:gd name="connsiteX2362" fmla="*/ 2928239 w 4810419"/>
              <a:gd name="connsiteY2362" fmla="*/ 5072114 h 5599127"/>
              <a:gd name="connsiteX2363" fmla="*/ 2945958 w 4810419"/>
              <a:gd name="connsiteY2363" fmla="*/ 5065072 h 5599127"/>
              <a:gd name="connsiteX2364" fmla="*/ 3018119 w 4810419"/>
              <a:gd name="connsiteY2364" fmla="*/ 5082618 h 5599127"/>
              <a:gd name="connsiteX2365" fmla="*/ 3052928 w 4810419"/>
              <a:gd name="connsiteY2365" fmla="*/ 5101803 h 5599127"/>
              <a:gd name="connsiteX2366" fmla="*/ 2999656 w 4810419"/>
              <a:gd name="connsiteY2366" fmla="*/ 5097465 h 5599127"/>
              <a:gd name="connsiteX2367" fmla="*/ 2998963 w 4810419"/>
              <a:gd name="connsiteY2367" fmla="*/ 5105986 h 5599127"/>
              <a:gd name="connsiteX2368" fmla="*/ 2986832 w 4810419"/>
              <a:gd name="connsiteY2368" fmla="*/ 5089623 h 5599127"/>
              <a:gd name="connsiteX2369" fmla="*/ 2984774 w 4810419"/>
              <a:gd name="connsiteY2369" fmla="*/ 5114909 h 5599127"/>
              <a:gd name="connsiteX2370" fmla="*/ 2967740 w 4810419"/>
              <a:gd name="connsiteY2370" fmla="*/ 5113522 h 5599127"/>
              <a:gd name="connsiteX2371" fmla="*/ 2978308 w 4810419"/>
              <a:gd name="connsiteY2371" fmla="*/ 5088929 h 5599127"/>
              <a:gd name="connsiteX2372" fmla="*/ 2951738 w 4810419"/>
              <a:gd name="connsiteY2372" fmla="*/ 5099481 h 5599127"/>
              <a:gd name="connsiteX2373" fmla="*/ 2862953 w 4810419"/>
              <a:gd name="connsiteY2373" fmla="*/ 5066799 h 5599127"/>
              <a:gd name="connsiteX2374" fmla="*/ 2873177 w 4810419"/>
              <a:gd name="connsiteY2374" fmla="*/ 5046430 h 5599127"/>
              <a:gd name="connsiteX2375" fmla="*/ 2874207 w 4810419"/>
              <a:gd name="connsiteY2375" fmla="*/ 5033776 h 5599127"/>
              <a:gd name="connsiteX2376" fmla="*/ 2848664 w 4810419"/>
              <a:gd name="connsiteY2376" fmla="*/ 5031697 h 5599127"/>
              <a:gd name="connsiteX2377" fmla="*/ 2847634 w 4810419"/>
              <a:gd name="connsiteY2377" fmla="*/ 5044351 h 5599127"/>
              <a:gd name="connsiteX2378" fmla="*/ 2810824 w 4810419"/>
              <a:gd name="connsiteY2378" fmla="*/ 5075293 h 5599127"/>
              <a:gd name="connsiteX2379" fmla="*/ 2802299 w 4810419"/>
              <a:gd name="connsiteY2379" fmla="*/ 5074599 h 5599127"/>
              <a:gd name="connsiteX2380" fmla="*/ 2803329 w 4810419"/>
              <a:gd name="connsiteY2380" fmla="*/ 5061945 h 5599127"/>
              <a:gd name="connsiteX2381" fmla="*/ 2813569 w 4810419"/>
              <a:gd name="connsiteY2381" fmla="*/ 5041577 h 5599127"/>
              <a:gd name="connsiteX2382" fmla="*/ 2749298 w 4810419"/>
              <a:gd name="connsiteY2382" fmla="*/ 5023607 h 5599127"/>
              <a:gd name="connsiteX2383" fmla="*/ 2759881 w 4810419"/>
              <a:gd name="connsiteY2383" fmla="*/ 4999014 h 5599127"/>
              <a:gd name="connsiteX2384" fmla="*/ 2760909 w 4810419"/>
              <a:gd name="connsiteY2384" fmla="*/ 4986382 h 5599127"/>
              <a:gd name="connsiteX2385" fmla="*/ 2743876 w 4810419"/>
              <a:gd name="connsiteY2385" fmla="*/ 4984995 h 5599127"/>
              <a:gd name="connsiteX2386" fmla="*/ 2741817 w 4810419"/>
              <a:gd name="connsiteY2386" fmla="*/ 5010282 h 5599127"/>
              <a:gd name="connsiteX2387" fmla="*/ 2716260 w 4810419"/>
              <a:gd name="connsiteY2387" fmla="*/ 5008201 h 5599127"/>
              <a:gd name="connsiteX2388" fmla="*/ 2726843 w 4810419"/>
              <a:gd name="connsiteY2388" fmla="*/ 4983608 h 5599127"/>
              <a:gd name="connsiteX2389" fmla="*/ 2709809 w 4810419"/>
              <a:gd name="connsiteY2389" fmla="*/ 4982222 h 5599127"/>
              <a:gd name="connsiteX2390" fmla="*/ 2707751 w 4810419"/>
              <a:gd name="connsiteY2390" fmla="*/ 5007508 h 5599127"/>
              <a:gd name="connsiteX2391" fmla="*/ 2613531 w 4810419"/>
              <a:gd name="connsiteY2391" fmla="*/ 4936191 h 5599127"/>
              <a:gd name="connsiteX2392" fmla="*/ 2611472 w 4810419"/>
              <a:gd name="connsiteY2392" fmla="*/ 4961477 h 5599127"/>
              <a:gd name="connsiteX2393" fmla="*/ 2577407 w 4810419"/>
              <a:gd name="connsiteY2393" fmla="*/ 4958704 h 5599127"/>
              <a:gd name="connsiteX2394" fmla="*/ 2563461 w 4810419"/>
              <a:gd name="connsiteY2394" fmla="*/ 4919398 h 5599127"/>
              <a:gd name="connsiteX2395" fmla="*/ 2549274 w 4810419"/>
              <a:gd name="connsiteY2395" fmla="*/ 4918243 h 5599127"/>
              <a:gd name="connsiteX2396" fmla="*/ 2553923 w 4810419"/>
              <a:gd name="connsiteY2396" fmla="*/ 4931338 h 5599127"/>
              <a:gd name="connsiteX2397" fmla="*/ 2544128 w 4810419"/>
              <a:gd name="connsiteY2397" fmla="*/ 4981448 h 5599127"/>
              <a:gd name="connsiteX2398" fmla="*/ 2430815 w 4810419"/>
              <a:gd name="connsiteY2398" fmla="*/ 4934053 h 5599127"/>
              <a:gd name="connsiteX2399" fmla="*/ 2411724 w 4810419"/>
              <a:gd name="connsiteY2399" fmla="*/ 4957952 h 5599127"/>
              <a:gd name="connsiteX2400" fmla="*/ 2458963 w 4810419"/>
              <a:gd name="connsiteY2400" fmla="*/ 4974514 h 5599127"/>
              <a:gd name="connsiteX2401" fmla="*/ 2447350 w 4810419"/>
              <a:gd name="connsiteY2401" fmla="*/ 5011761 h 5599127"/>
              <a:gd name="connsiteX2402" fmla="*/ 2430316 w 4810419"/>
              <a:gd name="connsiteY2402" fmla="*/ 5010374 h 5599127"/>
              <a:gd name="connsiteX2403" fmla="*/ 2391603 w 4810419"/>
              <a:gd name="connsiteY2403" fmla="*/ 4994484 h 5599127"/>
              <a:gd name="connsiteX2404" fmla="*/ 2392962 w 4810419"/>
              <a:gd name="connsiteY2404" fmla="*/ 4977793 h 5599127"/>
              <a:gd name="connsiteX2405" fmla="*/ 2399017 w 4810419"/>
              <a:gd name="connsiteY2405" fmla="*/ 4978286 h 5599127"/>
              <a:gd name="connsiteX2406" fmla="*/ 2401075 w 4810419"/>
              <a:gd name="connsiteY2406" fmla="*/ 4953000 h 5599127"/>
              <a:gd name="connsiteX2407" fmla="*/ 2396389 w 4810419"/>
              <a:gd name="connsiteY2407" fmla="*/ 4952618 h 5599127"/>
              <a:gd name="connsiteX2408" fmla="*/ 2405273 w 4810419"/>
              <a:gd name="connsiteY2408" fmla="*/ 4931973 h 5599127"/>
              <a:gd name="connsiteX2409" fmla="*/ 2396749 w 4810419"/>
              <a:gd name="connsiteY2409" fmla="*/ 4931279 h 5599127"/>
              <a:gd name="connsiteX2410" fmla="*/ 2334793 w 4810419"/>
              <a:gd name="connsiteY2410" fmla="*/ 4849873 h 5599127"/>
              <a:gd name="connsiteX2411" fmla="*/ 2318548 w 4810419"/>
              <a:gd name="connsiteY2411" fmla="*/ 4874004 h 5599127"/>
              <a:gd name="connsiteX2412" fmla="*/ 2317519 w 4810419"/>
              <a:gd name="connsiteY2412" fmla="*/ 4886636 h 5599127"/>
              <a:gd name="connsiteX2413" fmla="*/ 2340229 w 4810419"/>
              <a:gd name="connsiteY2413" fmla="*/ 4888485 h 5599127"/>
              <a:gd name="connsiteX2414" fmla="*/ 2339199 w 4810419"/>
              <a:gd name="connsiteY2414" fmla="*/ 4901139 h 5599127"/>
              <a:gd name="connsiteX2415" fmla="*/ 2273898 w 4810419"/>
              <a:gd name="connsiteY2415" fmla="*/ 4895823 h 5599127"/>
              <a:gd name="connsiteX2416" fmla="*/ 2271839 w 4810419"/>
              <a:gd name="connsiteY2416" fmla="*/ 4921109 h 5599127"/>
              <a:gd name="connsiteX2417" fmla="*/ 2320107 w 4810419"/>
              <a:gd name="connsiteY2417" fmla="*/ 4925039 h 5599127"/>
              <a:gd name="connsiteX2418" fmla="*/ 2318049 w 4810419"/>
              <a:gd name="connsiteY2418" fmla="*/ 4950325 h 5599127"/>
              <a:gd name="connsiteX2419" fmla="*/ 2294309 w 4810419"/>
              <a:gd name="connsiteY2419" fmla="*/ 4961108 h 5599127"/>
              <a:gd name="connsiteX2420" fmla="*/ 2235714 w 4810419"/>
              <a:gd name="connsiteY2420" fmla="*/ 4943622 h 5599127"/>
              <a:gd name="connsiteX2421" fmla="*/ 2233655 w 4810419"/>
              <a:gd name="connsiteY2421" fmla="*/ 4968908 h 5599127"/>
              <a:gd name="connsiteX2422" fmla="*/ 2427571 w 4810419"/>
              <a:gd name="connsiteY2422" fmla="*/ 5044089 h 5599127"/>
              <a:gd name="connsiteX2423" fmla="*/ 2426543 w 4810419"/>
              <a:gd name="connsiteY2423" fmla="*/ 5056721 h 5599127"/>
              <a:gd name="connsiteX2424" fmla="*/ 2420865 w 4810419"/>
              <a:gd name="connsiteY2424" fmla="*/ 5056259 h 5599127"/>
              <a:gd name="connsiteX2425" fmla="*/ 2387828 w 4810419"/>
              <a:gd name="connsiteY2425" fmla="*/ 5040853 h 5599127"/>
              <a:gd name="connsiteX2426" fmla="*/ 2385167 w 4810419"/>
              <a:gd name="connsiteY2426" fmla="*/ 5042999 h 5599127"/>
              <a:gd name="connsiteX2427" fmla="*/ 2385344 w 4810419"/>
              <a:gd name="connsiteY2427" fmla="*/ 5040819 h 5599127"/>
              <a:gd name="connsiteX2428" fmla="*/ 2376835 w 4810419"/>
              <a:gd name="connsiteY2428" fmla="*/ 5040126 h 5599127"/>
              <a:gd name="connsiteX2429" fmla="*/ 2342083 w 4810419"/>
              <a:gd name="connsiteY2429" fmla="*/ 5045782 h 5599127"/>
              <a:gd name="connsiteX2430" fmla="*/ 2325736 w 4810419"/>
              <a:gd name="connsiteY2430" fmla="*/ 5035966 h 5599127"/>
              <a:gd name="connsiteX2431" fmla="*/ 2310848 w 4810419"/>
              <a:gd name="connsiteY2431" fmla="*/ 5043238 h 5599127"/>
              <a:gd name="connsiteX2432" fmla="*/ 2261466 w 4810419"/>
              <a:gd name="connsiteY2432" fmla="*/ 5017995 h 5599127"/>
              <a:gd name="connsiteX2433" fmla="*/ 2245320 w 4810419"/>
              <a:gd name="connsiteY2433" fmla="*/ 5029251 h 5599127"/>
              <a:gd name="connsiteX2434" fmla="*/ 2237376 w 4810419"/>
              <a:gd name="connsiteY2434" fmla="*/ 5028604 h 5599127"/>
              <a:gd name="connsiteX2435" fmla="*/ 2236842 w 4810419"/>
              <a:gd name="connsiteY2435" fmla="*/ 5035161 h 5599127"/>
              <a:gd name="connsiteX2436" fmla="*/ 2234207 w 4810419"/>
              <a:gd name="connsiteY2436" fmla="*/ 5036999 h 5599127"/>
              <a:gd name="connsiteX2437" fmla="*/ 2225683 w 4810419"/>
              <a:gd name="connsiteY2437" fmla="*/ 5036305 h 5599127"/>
              <a:gd name="connsiteX2438" fmla="*/ 2147139 w 4810419"/>
              <a:gd name="connsiteY2438" fmla="*/ 4983233 h 5599127"/>
              <a:gd name="connsiteX2439" fmla="*/ 2138615 w 4810419"/>
              <a:gd name="connsiteY2439" fmla="*/ 4982538 h 5599127"/>
              <a:gd name="connsiteX2440" fmla="*/ 2095009 w 4810419"/>
              <a:gd name="connsiteY2440" fmla="*/ 4991727 h 5599127"/>
              <a:gd name="connsiteX2441" fmla="*/ 2092951 w 4810419"/>
              <a:gd name="connsiteY2441" fmla="*/ 5017013 h 5599127"/>
              <a:gd name="connsiteX2442" fmla="*/ 2109983 w 4810419"/>
              <a:gd name="connsiteY2442" fmla="*/ 5018400 h 5599127"/>
              <a:gd name="connsiteX2443" fmla="*/ 2168906 w 4810419"/>
              <a:gd name="connsiteY2443" fmla="*/ 5031682 h 5599127"/>
              <a:gd name="connsiteX2444" fmla="*/ 2167877 w 4810419"/>
              <a:gd name="connsiteY2444" fmla="*/ 5044314 h 5599127"/>
              <a:gd name="connsiteX2445" fmla="*/ 2159368 w 4810419"/>
              <a:gd name="connsiteY2445" fmla="*/ 5043621 h 5599127"/>
              <a:gd name="connsiteX2446" fmla="*/ 2011646 w 4810419"/>
              <a:gd name="connsiteY2446" fmla="*/ 4997655 h 5599127"/>
              <a:gd name="connsiteX2447" fmla="*/ 2001421 w 4810419"/>
              <a:gd name="connsiteY2447" fmla="*/ 5018046 h 5599127"/>
              <a:gd name="connsiteX2448" fmla="*/ 2016396 w 4810419"/>
              <a:gd name="connsiteY2448" fmla="*/ 5044719 h 5599127"/>
              <a:gd name="connsiteX2449" fmla="*/ 2024905 w 4810419"/>
              <a:gd name="connsiteY2449" fmla="*/ 5045412 h 5599127"/>
              <a:gd name="connsiteX2450" fmla="*/ 2042968 w 4810419"/>
              <a:gd name="connsiteY2450" fmla="*/ 5034144 h 5599127"/>
              <a:gd name="connsiteX2451" fmla="*/ 2040909 w 4810419"/>
              <a:gd name="connsiteY2451" fmla="*/ 5059431 h 5599127"/>
              <a:gd name="connsiteX2452" fmla="*/ 2074202 w 4810419"/>
              <a:gd name="connsiteY2452" fmla="*/ 5036687 h 5599127"/>
              <a:gd name="connsiteX2453" fmla="*/ 2097686 w 4810419"/>
              <a:gd name="connsiteY2453" fmla="*/ 5064053 h 5599127"/>
              <a:gd name="connsiteX2454" fmla="*/ 2115747 w 4810419"/>
              <a:gd name="connsiteY2454" fmla="*/ 5052808 h 5599127"/>
              <a:gd name="connsiteX2455" fmla="*/ 2221565 w 4810419"/>
              <a:gd name="connsiteY2455" fmla="*/ 5086877 h 5599127"/>
              <a:gd name="connsiteX2456" fmla="*/ 2220537 w 4810419"/>
              <a:gd name="connsiteY2456" fmla="*/ 5099509 h 5599127"/>
              <a:gd name="connsiteX2457" fmla="*/ 2328810 w 4810419"/>
              <a:gd name="connsiteY2457" fmla="*/ 5156056 h 5599127"/>
              <a:gd name="connsiteX2458" fmla="*/ 2339945 w 4810419"/>
              <a:gd name="connsiteY2458" fmla="*/ 5160555 h 5599127"/>
              <a:gd name="connsiteX2459" fmla="*/ 2343468 w 4810419"/>
              <a:gd name="connsiteY2459" fmla="*/ 5164511 h 5599127"/>
              <a:gd name="connsiteX2460" fmla="*/ 2351324 w 4810419"/>
              <a:gd name="connsiteY2460" fmla="*/ 5165150 h 5599127"/>
              <a:gd name="connsiteX2461" fmla="*/ 2365814 w 4810419"/>
              <a:gd name="connsiteY2461" fmla="*/ 5171004 h 5599127"/>
              <a:gd name="connsiteX2462" fmla="*/ 2391398 w 4810419"/>
              <a:gd name="connsiteY2462" fmla="*/ 5177066 h 5599127"/>
              <a:gd name="connsiteX2463" fmla="*/ 2399922 w 4810419"/>
              <a:gd name="connsiteY2463" fmla="*/ 5177760 h 5599127"/>
              <a:gd name="connsiteX2464" fmla="*/ 2399014 w 4810419"/>
              <a:gd name="connsiteY2464" fmla="*/ 5171306 h 5599127"/>
              <a:gd name="connsiteX2465" fmla="*/ 2411902 w 4810419"/>
              <a:gd name="connsiteY2465" fmla="*/ 5178945 h 5599127"/>
              <a:gd name="connsiteX2466" fmla="*/ 2407402 w 4810419"/>
              <a:gd name="connsiteY2466" fmla="*/ 5191085 h 5599127"/>
              <a:gd name="connsiteX2467" fmla="*/ 2415926 w 4810419"/>
              <a:gd name="connsiteY2467" fmla="*/ 5191779 h 5599127"/>
              <a:gd name="connsiteX2468" fmla="*/ 2406372 w 4810419"/>
              <a:gd name="connsiteY2468" fmla="*/ 5203739 h 5599127"/>
              <a:gd name="connsiteX2469" fmla="*/ 2418859 w 4810419"/>
              <a:gd name="connsiteY2469" fmla="*/ 5225956 h 5599127"/>
              <a:gd name="connsiteX2470" fmla="*/ 2420574 w 4810419"/>
              <a:gd name="connsiteY2470" fmla="*/ 5204896 h 5599127"/>
              <a:gd name="connsiteX2471" fmla="*/ 2446116 w 4810419"/>
              <a:gd name="connsiteY2471" fmla="*/ 5206975 h 5599127"/>
              <a:gd name="connsiteX2472" fmla="*/ 2444401 w 4810419"/>
              <a:gd name="connsiteY2472" fmla="*/ 5228036 h 5599127"/>
              <a:gd name="connsiteX2473" fmla="*/ 2462120 w 4810419"/>
              <a:gd name="connsiteY2473" fmla="*/ 5220994 h 5599127"/>
              <a:gd name="connsiteX2474" fmla="*/ 2497272 w 4810419"/>
              <a:gd name="connsiteY2474" fmla="*/ 5229542 h 5599127"/>
              <a:gd name="connsiteX2475" fmla="*/ 2585395 w 4810419"/>
              <a:gd name="connsiteY2475" fmla="*/ 5281770 h 5599127"/>
              <a:gd name="connsiteX2476" fmla="*/ 2682605 w 4810419"/>
              <a:gd name="connsiteY2476" fmla="*/ 5317951 h 5599127"/>
              <a:gd name="connsiteX2477" fmla="*/ 2731921 w 4810419"/>
              <a:gd name="connsiteY2477" fmla="*/ 5346898 h 5599127"/>
              <a:gd name="connsiteX2478" fmla="*/ 2808836 w 4810419"/>
              <a:gd name="connsiteY2478" fmla="*/ 5384977 h 5599127"/>
              <a:gd name="connsiteX2479" fmla="*/ 2798267 w 4810419"/>
              <a:gd name="connsiteY2479" fmla="*/ 5409570 h 5599127"/>
              <a:gd name="connsiteX2480" fmla="*/ 2806777 w 4810419"/>
              <a:gd name="connsiteY2480" fmla="*/ 5410263 h 5599127"/>
              <a:gd name="connsiteX2481" fmla="*/ 2824838 w 4810419"/>
              <a:gd name="connsiteY2481" fmla="*/ 5399018 h 5599127"/>
              <a:gd name="connsiteX2482" fmla="*/ 2839126 w 4810419"/>
              <a:gd name="connsiteY2482" fmla="*/ 5434120 h 5599127"/>
              <a:gd name="connsiteX2483" fmla="*/ 2822093 w 4810419"/>
              <a:gd name="connsiteY2483" fmla="*/ 5432733 h 5599127"/>
              <a:gd name="connsiteX2484" fmla="*/ 2719021 w 4810419"/>
              <a:gd name="connsiteY2484" fmla="*/ 5364948 h 5599127"/>
              <a:gd name="connsiteX2485" fmla="*/ 2700959 w 4810419"/>
              <a:gd name="connsiteY2485" fmla="*/ 5376194 h 5599127"/>
              <a:gd name="connsiteX2486" fmla="*/ 2687013 w 4810419"/>
              <a:gd name="connsiteY2486" fmla="*/ 5336888 h 5599127"/>
              <a:gd name="connsiteX2487" fmla="*/ 2660442 w 4810419"/>
              <a:gd name="connsiteY2487" fmla="*/ 5347441 h 5599127"/>
              <a:gd name="connsiteX2488" fmla="*/ 2615262 w 4810419"/>
              <a:gd name="connsiteY2488" fmla="*/ 5305593 h 5599127"/>
              <a:gd name="connsiteX2489" fmla="*/ 2597200 w 4810419"/>
              <a:gd name="connsiteY2489" fmla="*/ 5316838 h 5599127"/>
              <a:gd name="connsiteX2490" fmla="*/ 2588691 w 4810419"/>
              <a:gd name="connsiteY2490" fmla="*/ 5316145 h 5599127"/>
              <a:gd name="connsiteX2491" fmla="*/ 2573716 w 4810419"/>
              <a:gd name="connsiteY2491" fmla="*/ 5289472 h 5599127"/>
              <a:gd name="connsiteX2492" fmla="*/ 2564162 w 4810419"/>
              <a:gd name="connsiteY2492" fmla="*/ 5301432 h 5599127"/>
              <a:gd name="connsiteX2493" fmla="*/ 2502994 w 4810419"/>
              <a:gd name="connsiteY2493" fmla="*/ 5245544 h 5599127"/>
              <a:gd name="connsiteX2494" fmla="*/ 2500935 w 4810419"/>
              <a:gd name="connsiteY2494" fmla="*/ 5270830 h 5599127"/>
              <a:gd name="connsiteX2495" fmla="*/ 2483903 w 4810419"/>
              <a:gd name="connsiteY2495" fmla="*/ 5269444 h 5599127"/>
              <a:gd name="connsiteX2496" fmla="*/ 2494470 w 4810419"/>
              <a:gd name="connsiteY2496" fmla="*/ 5244850 h 5599127"/>
              <a:gd name="connsiteX2497" fmla="*/ 2467899 w 4810419"/>
              <a:gd name="connsiteY2497" fmla="*/ 5255403 h 5599127"/>
              <a:gd name="connsiteX2498" fmla="*/ 2379115 w 4810419"/>
              <a:gd name="connsiteY2498" fmla="*/ 5222720 h 5599127"/>
              <a:gd name="connsiteX2499" fmla="*/ 2389339 w 4810419"/>
              <a:gd name="connsiteY2499" fmla="*/ 5202352 h 5599127"/>
              <a:gd name="connsiteX2500" fmla="*/ 2390369 w 4810419"/>
              <a:gd name="connsiteY2500" fmla="*/ 5189698 h 5599127"/>
              <a:gd name="connsiteX2501" fmla="*/ 2364827 w 4810419"/>
              <a:gd name="connsiteY2501" fmla="*/ 5187619 h 5599127"/>
              <a:gd name="connsiteX2502" fmla="*/ 2363797 w 4810419"/>
              <a:gd name="connsiteY2502" fmla="*/ 5200273 h 5599127"/>
              <a:gd name="connsiteX2503" fmla="*/ 2326985 w 4810419"/>
              <a:gd name="connsiteY2503" fmla="*/ 5231215 h 5599127"/>
              <a:gd name="connsiteX2504" fmla="*/ 2318462 w 4810419"/>
              <a:gd name="connsiteY2504" fmla="*/ 5230520 h 5599127"/>
              <a:gd name="connsiteX2505" fmla="*/ 2319492 w 4810419"/>
              <a:gd name="connsiteY2505" fmla="*/ 5217866 h 5599127"/>
              <a:gd name="connsiteX2506" fmla="*/ 2329730 w 4810419"/>
              <a:gd name="connsiteY2506" fmla="*/ 5197500 h 5599127"/>
              <a:gd name="connsiteX2507" fmla="*/ 2265460 w 4810419"/>
              <a:gd name="connsiteY2507" fmla="*/ 5179528 h 5599127"/>
              <a:gd name="connsiteX2508" fmla="*/ 2276042 w 4810419"/>
              <a:gd name="connsiteY2508" fmla="*/ 5154936 h 5599127"/>
              <a:gd name="connsiteX2509" fmla="*/ 2277071 w 4810419"/>
              <a:gd name="connsiteY2509" fmla="*/ 5142304 h 5599127"/>
              <a:gd name="connsiteX2510" fmla="*/ 2260038 w 4810419"/>
              <a:gd name="connsiteY2510" fmla="*/ 5140917 h 5599127"/>
              <a:gd name="connsiteX2511" fmla="*/ 2257979 w 4810419"/>
              <a:gd name="connsiteY2511" fmla="*/ 5166204 h 5599127"/>
              <a:gd name="connsiteX2512" fmla="*/ 2232422 w 4810419"/>
              <a:gd name="connsiteY2512" fmla="*/ 5164123 h 5599127"/>
              <a:gd name="connsiteX2513" fmla="*/ 2243004 w 4810419"/>
              <a:gd name="connsiteY2513" fmla="*/ 5139531 h 5599127"/>
              <a:gd name="connsiteX2514" fmla="*/ 2225972 w 4810419"/>
              <a:gd name="connsiteY2514" fmla="*/ 5138144 h 5599127"/>
              <a:gd name="connsiteX2515" fmla="*/ 2223913 w 4810419"/>
              <a:gd name="connsiteY2515" fmla="*/ 5163430 h 5599127"/>
              <a:gd name="connsiteX2516" fmla="*/ 2129694 w 4810419"/>
              <a:gd name="connsiteY2516" fmla="*/ 5092113 h 5599127"/>
              <a:gd name="connsiteX2517" fmla="*/ 2127635 w 4810419"/>
              <a:gd name="connsiteY2517" fmla="*/ 5117399 h 5599127"/>
              <a:gd name="connsiteX2518" fmla="*/ 2093568 w 4810419"/>
              <a:gd name="connsiteY2518" fmla="*/ 5114626 h 5599127"/>
              <a:gd name="connsiteX2519" fmla="*/ 2079623 w 4810419"/>
              <a:gd name="connsiteY2519" fmla="*/ 5075321 h 5599127"/>
              <a:gd name="connsiteX2520" fmla="*/ 2065436 w 4810419"/>
              <a:gd name="connsiteY2520" fmla="*/ 5074166 h 5599127"/>
              <a:gd name="connsiteX2521" fmla="*/ 2070085 w 4810419"/>
              <a:gd name="connsiteY2521" fmla="*/ 5087260 h 5599127"/>
              <a:gd name="connsiteX2522" fmla="*/ 2060290 w 4810419"/>
              <a:gd name="connsiteY2522" fmla="*/ 5137370 h 5599127"/>
              <a:gd name="connsiteX2523" fmla="*/ 1946977 w 4810419"/>
              <a:gd name="connsiteY2523" fmla="*/ 5089975 h 5599127"/>
              <a:gd name="connsiteX2524" fmla="*/ 1927885 w 4810419"/>
              <a:gd name="connsiteY2524" fmla="*/ 5113874 h 5599127"/>
              <a:gd name="connsiteX2525" fmla="*/ 1975125 w 4810419"/>
              <a:gd name="connsiteY2525" fmla="*/ 5130436 h 5599127"/>
              <a:gd name="connsiteX2526" fmla="*/ 1963511 w 4810419"/>
              <a:gd name="connsiteY2526" fmla="*/ 5167683 h 5599127"/>
              <a:gd name="connsiteX2527" fmla="*/ 1946478 w 4810419"/>
              <a:gd name="connsiteY2527" fmla="*/ 5166296 h 5599127"/>
              <a:gd name="connsiteX2528" fmla="*/ 1907765 w 4810419"/>
              <a:gd name="connsiteY2528" fmla="*/ 5150406 h 5599127"/>
              <a:gd name="connsiteX2529" fmla="*/ 1910852 w 4810419"/>
              <a:gd name="connsiteY2529" fmla="*/ 5112488 h 5599127"/>
              <a:gd name="connsiteX2530" fmla="*/ 1921435 w 4810419"/>
              <a:gd name="connsiteY2530" fmla="*/ 5087895 h 5599127"/>
              <a:gd name="connsiteX2531" fmla="*/ 1912911 w 4810419"/>
              <a:gd name="connsiteY2531" fmla="*/ 5087201 h 5599127"/>
              <a:gd name="connsiteX2532" fmla="*/ 1850955 w 4810419"/>
              <a:gd name="connsiteY2532" fmla="*/ 5005795 h 5599127"/>
              <a:gd name="connsiteX2533" fmla="*/ 1834709 w 4810419"/>
              <a:gd name="connsiteY2533" fmla="*/ 5029926 h 5599127"/>
              <a:gd name="connsiteX2534" fmla="*/ 1833681 w 4810419"/>
              <a:gd name="connsiteY2534" fmla="*/ 5042559 h 5599127"/>
              <a:gd name="connsiteX2535" fmla="*/ 1856391 w 4810419"/>
              <a:gd name="connsiteY2535" fmla="*/ 5044408 h 5599127"/>
              <a:gd name="connsiteX2536" fmla="*/ 1855361 w 4810419"/>
              <a:gd name="connsiteY2536" fmla="*/ 5057061 h 5599127"/>
              <a:gd name="connsiteX2537" fmla="*/ 1790060 w 4810419"/>
              <a:gd name="connsiteY2537" fmla="*/ 5051745 h 5599127"/>
              <a:gd name="connsiteX2538" fmla="*/ 1788001 w 4810419"/>
              <a:gd name="connsiteY2538" fmla="*/ 5077031 h 5599127"/>
              <a:gd name="connsiteX2539" fmla="*/ 1836270 w 4810419"/>
              <a:gd name="connsiteY2539" fmla="*/ 5080961 h 5599127"/>
              <a:gd name="connsiteX2540" fmla="*/ 1834211 w 4810419"/>
              <a:gd name="connsiteY2540" fmla="*/ 5106248 h 5599127"/>
              <a:gd name="connsiteX2541" fmla="*/ 1810472 w 4810419"/>
              <a:gd name="connsiteY2541" fmla="*/ 5117031 h 5599127"/>
              <a:gd name="connsiteX2542" fmla="*/ 1751876 w 4810419"/>
              <a:gd name="connsiteY2542" fmla="*/ 5099544 h 5599127"/>
              <a:gd name="connsiteX2543" fmla="*/ 1749818 w 4810419"/>
              <a:gd name="connsiteY2543" fmla="*/ 5124830 h 5599127"/>
              <a:gd name="connsiteX2544" fmla="*/ 1943733 w 4810419"/>
              <a:gd name="connsiteY2544" fmla="*/ 5200011 h 5599127"/>
              <a:gd name="connsiteX2545" fmla="*/ 1942705 w 4810419"/>
              <a:gd name="connsiteY2545" fmla="*/ 5212643 h 5599127"/>
              <a:gd name="connsiteX2546" fmla="*/ 1937028 w 4810419"/>
              <a:gd name="connsiteY2546" fmla="*/ 5212181 h 5599127"/>
              <a:gd name="connsiteX2547" fmla="*/ 1903990 w 4810419"/>
              <a:gd name="connsiteY2547" fmla="*/ 5196775 h 5599127"/>
              <a:gd name="connsiteX2548" fmla="*/ 1808001 w 4810419"/>
              <a:gd name="connsiteY2548" fmla="*/ 5252583 h 5599127"/>
              <a:gd name="connsiteX2549" fmla="*/ 1805942 w 4810419"/>
              <a:gd name="connsiteY2549" fmla="*/ 5277870 h 5599127"/>
              <a:gd name="connsiteX2550" fmla="*/ 1859630 w 4810419"/>
              <a:gd name="connsiteY2550" fmla="*/ 5320433 h 5599127"/>
              <a:gd name="connsiteX2551" fmla="*/ 1876663 w 4810419"/>
              <a:gd name="connsiteY2551" fmla="*/ 5321820 h 5599127"/>
              <a:gd name="connsiteX2552" fmla="*/ 1894726 w 4810419"/>
              <a:gd name="connsiteY2552" fmla="*/ 5310552 h 5599127"/>
              <a:gd name="connsiteX2553" fmla="*/ 1910729 w 4810419"/>
              <a:gd name="connsiteY2553" fmla="*/ 5324593 h 5599127"/>
              <a:gd name="connsiteX2554" fmla="*/ 2101557 w 4810419"/>
              <a:gd name="connsiteY2554" fmla="*/ 5437693 h 5599127"/>
              <a:gd name="connsiteX2555" fmla="*/ 2359547 w 4810419"/>
              <a:gd name="connsiteY2555" fmla="*/ 5539831 h 5599127"/>
              <a:gd name="connsiteX2556" fmla="*/ 2360027 w 4810419"/>
              <a:gd name="connsiteY2556" fmla="*/ 5540085 h 5599127"/>
              <a:gd name="connsiteX2557" fmla="*/ 2272847 w 4810419"/>
              <a:gd name="connsiteY2557" fmla="*/ 5531509 h 5599127"/>
              <a:gd name="connsiteX2558" fmla="*/ 1081939 w 4810419"/>
              <a:gd name="connsiteY2558" fmla="*/ 5191891 h 5599127"/>
              <a:gd name="connsiteX2559" fmla="*/ 80 w 4810419"/>
              <a:gd name="connsiteY2559" fmla="*/ 2971077 h 5599127"/>
              <a:gd name="connsiteX2560" fmla="*/ 7519 w 4810419"/>
              <a:gd name="connsiteY2560" fmla="*/ 2814451 h 5599127"/>
              <a:gd name="connsiteX2561" fmla="*/ 1516279 w 4810419"/>
              <a:gd name="connsiteY2561" fmla="*/ 276991 h 5599127"/>
              <a:gd name="connsiteX2562" fmla="*/ 2367089 w 4810419"/>
              <a:gd name="connsiteY2562" fmla="*/ 843 h 559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</a:cxnLst>
            <a:rect l="l" t="t" r="r" b="b"/>
            <a:pathLst>
              <a:path w="4810419" h="5599127">
                <a:moveTo>
                  <a:pt x="3134399" y="5598146"/>
                </a:moveTo>
                <a:lnTo>
                  <a:pt x="3135867" y="5599127"/>
                </a:lnTo>
                <a:lnTo>
                  <a:pt x="3134324" y="5599066"/>
                </a:lnTo>
                <a:close/>
                <a:moveTo>
                  <a:pt x="2626253" y="5556774"/>
                </a:moveTo>
                <a:lnTo>
                  <a:pt x="2651795" y="5558854"/>
                </a:lnTo>
                <a:lnTo>
                  <a:pt x="2650992" y="5568709"/>
                </a:lnTo>
                <a:lnTo>
                  <a:pt x="2625486" y="5566200"/>
                </a:lnTo>
                <a:close/>
                <a:moveTo>
                  <a:pt x="3080710" y="5555605"/>
                </a:moveTo>
                <a:cubicBezTo>
                  <a:pt x="3095996" y="5566748"/>
                  <a:pt x="3107320" y="5576862"/>
                  <a:pt x="3114679" y="5585945"/>
                </a:cubicBezTo>
                <a:lnTo>
                  <a:pt x="3119968" y="5598497"/>
                </a:lnTo>
                <a:lnTo>
                  <a:pt x="3101920" y="5597782"/>
                </a:lnTo>
                <a:lnTo>
                  <a:pt x="3089948" y="5591350"/>
                </a:lnTo>
                <a:cubicBezTo>
                  <a:pt x="3082418" y="5584371"/>
                  <a:pt x="3078995" y="5576666"/>
                  <a:pt x="3079682" y="5568237"/>
                </a:cubicBezTo>
                <a:close/>
                <a:moveTo>
                  <a:pt x="3023160" y="5525465"/>
                </a:moveTo>
                <a:lnTo>
                  <a:pt x="3048703" y="5527545"/>
                </a:lnTo>
                <a:cubicBezTo>
                  <a:pt x="3058165" y="5528315"/>
                  <a:pt x="3063156" y="5537207"/>
                  <a:pt x="3063676" y="5554218"/>
                </a:cubicBezTo>
                <a:lnTo>
                  <a:pt x="3021101" y="5550752"/>
                </a:lnTo>
                <a:close/>
                <a:moveTo>
                  <a:pt x="4135266" y="5501169"/>
                </a:moveTo>
                <a:lnTo>
                  <a:pt x="4175066" y="5526322"/>
                </a:lnTo>
                <a:lnTo>
                  <a:pt x="4194524" y="5549390"/>
                </a:lnTo>
                <a:lnTo>
                  <a:pt x="4194043" y="5555295"/>
                </a:lnTo>
                <a:cubicBezTo>
                  <a:pt x="4177010" y="5553908"/>
                  <a:pt x="4157817" y="5543861"/>
                  <a:pt x="4136478" y="5525154"/>
                </a:cubicBezTo>
                <a:lnTo>
                  <a:pt x="4135448" y="5537808"/>
                </a:lnTo>
                <a:cubicBezTo>
                  <a:pt x="4124779" y="5528456"/>
                  <a:pt x="4116614" y="5523537"/>
                  <a:pt x="4110936" y="5523074"/>
                </a:cubicBezTo>
                <a:lnTo>
                  <a:pt x="4111964" y="5510443"/>
                </a:lnTo>
                <a:close/>
                <a:moveTo>
                  <a:pt x="4082735" y="5474421"/>
                </a:moveTo>
                <a:lnTo>
                  <a:pt x="4112723" y="5489326"/>
                </a:lnTo>
                <a:lnTo>
                  <a:pt x="4108221" y="5503775"/>
                </a:lnTo>
                <a:cubicBezTo>
                  <a:pt x="4105039" y="5507758"/>
                  <a:pt x="4100609" y="5509519"/>
                  <a:pt x="4094931" y="5509056"/>
                </a:cubicBezTo>
                <a:lnTo>
                  <a:pt x="4080730" y="5507899"/>
                </a:lnTo>
                <a:lnTo>
                  <a:pt x="4064727" y="5493859"/>
                </a:lnTo>
                <a:cubicBezTo>
                  <a:pt x="4065299" y="5486835"/>
                  <a:pt x="4067147" y="5481685"/>
                  <a:pt x="4070271" y="5478407"/>
                </a:cubicBezTo>
                <a:close/>
                <a:moveTo>
                  <a:pt x="2928941" y="5454148"/>
                </a:moveTo>
                <a:cubicBezTo>
                  <a:pt x="2932726" y="5454457"/>
                  <a:pt x="2951919" y="5464503"/>
                  <a:pt x="2986506" y="5484289"/>
                </a:cubicBezTo>
                <a:lnTo>
                  <a:pt x="2984447" y="5509575"/>
                </a:lnTo>
                <a:cubicBezTo>
                  <a:pt x="2967413" y="5508189"/>
                  <a:pt x="2948220" y="5498141"/>
                  <a:pt x="2926882" y="5479434"/>
                </a:cubicBezTo>
                <a:lnTo>
                  <a:pt x="2925852" y="5492089"/>
                </a:lnTo>
                <a:cubicBezTo>
                  <a:pt x="2915182" y="5482735"/>
                  <a:pt x="2907018" y="5477817"/>
                  <a:pt x="2901339" y="5477355"/>
                </a:cubicBezTo>
                <a:lnTo>
                  <a:pt x="2902368" y="5464723"/>
                </a:lnTo>
                <a:cubicBezTo>
                  <a:pt x="2908046" y="5465185"/>
                  <a:pt x="2916899" y="5461652"/>
                  <a:pt x="2928941" y="5454148"/>
                </a:cubicBezTo>
                <a:close/>
                <a:moveTo>
                  <a:pt x="2409181" y="5450023"/>
                </a:moveTo>
                <a:lnTo>
                  <a:pt x="2417705" y="5450716"/>
                </a:lnTo>
                <a:cubicBezTo>
                  <a:pt x="2457969" y="5470964"/>
                  <a:pt x="2482825" y="5481472"/>
                  <a:pt x="2492288" y="5482243"/>
                </a:cubicBezTo>
                <a:lnTo>
                  <a:pt x="2491259" y="5494875"/>
                </a:lnTo>
                <a:lnTo>
                  <a:pt x="2482750" y="5494182"/>
                </a:lnTo>
                <a:cubicBezTo>
                  <a:pt x="2442487" y="5473934"/>
                  <a:pt x="2417615" y="5463425"/>
                  <a:pt x="2408153" y="5462655"/>
                </a:cubicBezTo>
                <a:close/>
                <a:moveTo>
                  <a:pt x="2370468" y="5434133"/>
                </a:moveTo>
                <a:lnTo>
                  <a:pt x="2387501" y="5435520"/>
                </a:lnTo>
                <a:lnTo>
                  <a:pt x="2386470" y="5448174"/>
                </a:lnTo>
                <a:lnTo>
                  <a:pt x="2369438" y="5446787"/>
                </a:lnTo>
                <a:close/>
                <a:moveTo>
                  <a:pt x="2873878" y="5428464"/>
                </a:moveTo>
                <a:lnTo>
                  <a:pt x="2905113" y="5431007"/>
                </a:lnTo>
                <a:lnTo>
                  <a:pt x="2904427" y="5439437"/>
                </a:lnTo>
                <a:cubicBezTo>
                  <a:pt x="2903054" y="5456294"/>
                  <a:pt x="2896691" y="5464261"/>
                  <a:pt x="2885335" y="5463336"/>
                </a:cubicBezTo>
                <a:lnTo>
                  <a:pt x="2871133" y="5462180"/>
                </a:lnTo>
                <a:lnTo>
                  <a:pt x="2855131" y="5448139"/>
                </a:lnTo>
                <a:cubicBezTo>
                  <a:pt x="2856275" y="5434090"/>
                  <a:pt x="2862523" y="5427540"/>
                  <a:pt x="2873878" y="5428464"/>
                </a:cubicBezTo>
                <a:close/>
                <a:moveTo>
                  <a:pt x="3593096" y="5425181"/>
                </a:moveTo>
                <a:lnTo>
                  <a:pt x="3598517" y="5430023"/>
                </a:lnTo>
                <a:lnTo>
                  <a:pt x="3600557" y="5434867"/>
                </a:lnTo>
                <a:lnTo>
                  <a:pt x="3592362" y="5434199"/>
                </a:lnTo>
                <a:close/>
                <a:moveTo>
                  <a:pt x="3132464" y="5411326"/>
                </a:moveTo>
                <a:lnTo>
                  <a:pt x="3134934" y="5411527"/>
                </a:lnTo>
                <a:lnTo>
                  <a:pt x="3134603" y="5415585"/>
                </a:lnTo>
                <a:lnTo>
                  <a:pt x="3132133" y="5415384"/>
                </a:lnTo>
                <a:close/>
                <a:moveTo>
                  <a:pt x="3927973" y="5406065"/>
                </a:moveTo>
                <a:lnTo>
                  <a:pt x="3980828" y="5428282"/>
                </a:lnTo>
                <a:lnTo>
                  <a:pt x="4013287" y="5442667"/>
                </a:lnTo>
                <a:lnTo>
                  <a:pt x="4007863" y="5455291"/>
                </a:lnTo>
                <a:lnTo>
                  <a:pt x="4016372" y="5455983"/>
                </a:lnTo>
                <a:lnTo>
                  <a:pt x="4027584" y="5449003"/>
                </a:lnTo>
                <a:lnTo>
                  <a:pt x="4038060" y="5453646"/>
                </a:lnTo>
                <a:lnTo>
                  <a:pt x="4048722" y="5479839"/>
                </a:lnTo>
                <a:lnTo>
                  <a:pt x="4031689" y="5478453"/>
                </a:lnTo>
                <a:cubicBezTo>
                  <a:pt x="3999224" y="5456012"/>
                  <a:pt x="3974402" y="5439143"/>
                  <a:pt x="3957224" y="5427846"/>
                </a:cubicBezTo>
                <a:lnTo>
                  <a:pt x="3943706" y="5419232"/>
                </a:lnTo>
                <a:close/>
                <a:moveTo>
                  <a:pt x="3535827" y="5391405"/>
                </a:moveTo>
                <a:lnTo>
                  <a:pt x="3546228" y="5392251"/>
                </a:lnTo>
                <a:lnTo>
                  <a:pt x="3547515" y="5398296"/>
                </a:lnTo>
                <a:lnTo>
                  <a:pt x="3535346" y="5397305"/>
                </a:lnTo>
                <a:close/>
                <a:moveTo>
                  <a:pt x="2331666" y="5384319"/>
                </a:moveTo>
                <a:lnTo>
                  <a:pt x="2348013" y="5394134"/>
                </a:lnTo>
                <a:cubicBezTo>
                  <a:pt x="2347327" y="5402564"/>
                  <a:pt x="2344138" y="5406535"/>
                  <a:pt x="2338461" y="5406073"/>
                </a:cubicBezTo>
                <a:lnTo>
                  <a:pt x="2344926" y="5432053"/>
                </a:lnTo>
                <a:lnTo>
                  <a:pt x="2286330" y="5414567"/>
                </a:lnTo>
                <a:lnTo>
                  <a:pt x="2287361" y="5401912"/>
                </a:lnTo>
                <a:cubicBezTo>
                  <a:pt x="2315750" y="5404224"/>
                  <a:pt x="2330523" y="5398367"/>
                  <a:pt x="2331666" y="5384319"/>
                </a:cubicBezTo>
                <a:close/>
                <a:moveTo>
                  <a:pt x="2383796" y="5375825"/>
                </a:moveTo>
                <a:lnTo>
                  <a:pt x="2400828" y="5377212"/>
                </a:lnTo>
                <a:lnTo>
                  <a:pt x="2399798" y="5389866"/>
                </a:lnTo>
                <a:lnTo>
                  <a:pt x="2382765" y="5388479"/>
                </a:lnTo>
                <a:close/>
                <a:moveTo>
                  <a:pt x="2215266" y="5374842"/>
                </a:moveTo>
                <a:lnTo>
                  <a:pt x="2240823" y="5376923"/>
                </a:lnTo>
                <a:lnTo>
                  <a:pt x="2240137" y="5385351"/>
                </a:lnTo>
                <a:lnTo>
                  <a:pt x="2214579" y="5383271"/>
                </a:lnTo>
                <a:close/>
                <a:moveTo>
                  <a:pt x="2250362" y="5364961"/>
                </a:moveTo>
                <a:cubicBezTo>
                  <a:pt x="2256040" y="5365423"/>
                  <a:pt x="2258542" y="5369881"/>
                  <a:pt x="2257856" y="5378309"/>
                </a:cubicBezTo>
                <a:lnTo>
                  <a:pt x="2275920" y="5367042"/>
                </a:lnTo>
                <a:lnTo>
                  <a:pt x="2290106" y="5368197"/>
                </a:lnTo>
                <a:cubicBezTo>
                  <a:pt x="2285177" y="5381937"/>
                  <a:pt x="2282370" y="5393021"/>
                  <a:pt x="2281683" y="5401450"/>
                </a:cubicBezTo>
                <a:lnTo>
                  <a:pt x="2247617" y="5398677"/>
                </a:lnTo>
                <a:close/>
                <a:moveTo>
                  <a:pt x="2326231" y="5345684"/>
                </a:moveTo>
                <a:lnTo>
                  <a:pt x="2343264" y="5347071"/>
                </a:lnTo>
                <a:lnTo>
                  <a:pt x="2342234" y="5359725"/>
                </a:lnTo>
                <a:lnTo>
                  <a:pt x="2325200" y="5358338"/>
                </a:lnTo>
                <a:close/>
                <a:moveTo>
                  <a:pt x="3433155" y="5339428"/>
                </a:moveTo>
                <a:lnTo>
                  <a:pt x="3456595" y="5346784"/>
                </a:lnTo>
                <a:lnTo>
                  <a:pt x="3456343" y="5349884"/>
                </a:lnTo>
                <a:lnTo>
                  <a:pt x="3441117" y="5345078"/>
                </a:lnTo>
                <a:close/>
                <a:moveTo>
                  <a:pt x="3385624" y="5315951"/>
                </a:moveTo>
                <a:lnTo>
                  <a:pt x="3410138" y="5330672"/>
                </a:lnTo>
                <a:lnTo>
                  <a:pt x="3409689" y="5336167"/>
                </a:lnTo>
                <a:cubicBezTo>
                  <a:pt x="3399020" y="5326813"/>
                  <a:pt x="3390855" y="5321895"/>
                  <a:pt x="3385178" y="5321433"/>
                </a:cubicBezTo>
                <a:close/>
                <a:moveTo>
                  <a:pt x="2060408" y="5311326"/>
                </a:moveTo>
                <a:lnTo>
                  <a:pt x="2085965" y="5313406"/>
                </a:lnTo>
                <a:lnTo>
                  <a:pt x="2084936" y="5326039"/>
                </a:lnTo>
                <a:cubicBezTo>
                  <a:pt x="2079259" y="5325576"/>
                  <a:pt x="2070391" y="5329108"/>
                  <a:pt x="2058349" y="5336612"/>
                </a:cubicBezTo>
                <a:close/>
                <a:moveTo>
                  <a:pt x="3360317" y="5300753"/>
                </a:moveTo>
                <a:lnTo>
                  <a:pt x="3370519" y="5306879"/>
                </a:lnTo>
                <a:lnTo>
                  <a:pt x="3369173" y="5307414"/>
                </a:lnTo>
                <a:lnTo>
                  <a:pt x="3355869" y="5306331"/>
                </a:lnTo>
                <a:close/>
                <a:moveTo>
                  <a:pt x="2853606" y="5286806"/>
                </a:moveTo>
                <a:lnTo>
                  <a:pt x="2859660" y="5287299"/>
                </a:lnTo>
                <a:lnTo>
                  <a:pt x="2859329" y="5291358"/>
                </a:lnTo>
                <a:lnTo>
                  <a:pt x="2853275" y="5290865"/>
                </a:lnTo>
                <a:close/>
                <a:moveTo>
                  <a:pt x="1954590" y="5277256"/>
                </a:moveTo>
                <a:lnTo>
                  <a:pt x="2005690" y="5281416"/>
                </a:lnTo>
                <a:lnTo>
                  <a:pt x="2003631" y="5306703"/>
                </a:lnTo>
                <a:lnTo>
                  <a:pt x="1969565" y="5303929"/>
                </a:lnTo>
                <a:cubicBezTo>
                  <a:pt x="1958209" y="5303005"/>
                  <a:pt x="1953217" y="5294113"/>
                  <a:pt x="1954590" y="5277256"/>
                </a:cubicBezTo>
                <a:close/>
                <a:moveTo>
                  <a:pt x="3446376" y="5269590"/>
                </a:moveTo>
                <a:lnTo>
                  <a:pt x="3460584" y="5270747"/>
                </a:lnTo>
                <a:lnTo>
                  <a:pt x="3462463" y="5274715"/>
                </a:lnTo>
                <a:lnTo>
                  <a:pt x="3462099" y="5279192"/>
                </a:lnTo>
                <a:close/>
                <a:moveTo>
                  <a:pt x="2024781" y="5257517"/>
                </a:moveTo>
                <a:lnTo>
                  <a:pt x="2063497" y="5273385"/>
                </a:lnTo>
                <a:lnTo>
                  <a:pt x="2062467" y="5286039"/>
                </a:lnTo>
                <a:cubicBezTo>
                  <a:pt x="2053004" y="5285269"/>
                  <a:pt x="2047594" y="5293313"/>
                  <a:pt x="2046221" y="5310171"/>
                </a:cubicBezTo>
                <a:lnTo>
                  <a:pt x="2012155" y="5307397"/>
                </a:lnTo>
                <a:lnTo>
                  <a:pt x="2013185" y="5294743"/>
                </a:lnTo>
                <a:lnTo>
                  <a:pt x="2030219" y="5296129"/>
                </a:lnTo>
                <a:lnTo>
                  <a:pt x="2031247" y="5283498"/>
                </a:lnTo>
                <a:close/>
                <a:moveTo>
                  <a:pt x="1999240" y="5255438"/>
                </a:moveTo>
                <a:lnTo>
                  <a:pt x="2016272" y="5256824"/>
                </a:lnTo>
                <a:lnTo>
                  <a:pt x="2015244" y="5269457"/>
                </a:lnTo>
                <a:lnTo>
                  <a:pt x="1998211" y="5268070"/>
                </a:lnTo>
                <a:close/>
                <a:moveTo>
                  <a:pt x="2770887" y="5249821"/>
                </a:moveTo>
                <a:lnTo>
                  <a:pt x="2792168" y="5256350"/>
                </a:lnTo>
                <a:lnTo>
                  <a:pt x="2822990" y="5274408"/>
                </a:lnTo>
                <a:lnTo>
                  <a:pt x="2770169" y="5258644"/>
                </a:lnTo>
                <a:close/>
                <a:moveTo>
                  <a:pt x="2065556" y="5248099"/>
                </a:moveTo>
                <a:lnTo>
                  <a:pt x="2099622" y="5250872"/>
                </a:lnTo>
                <a:lnTo>
                  <a:pt x="2141182" y="5266994"/>
                </a:lnTo>
                <a:cubicBezTo>
                  <a:pt x="2141868" y="5258566"/>
                  <a:pt x="2145043" y="5254571"/>
                  <a:pt x="2150721" y="5255033"/>
                </a:cubicBezTo>
                <a:cubicBezTo>
                  <a:pt x="2192191" y="5283863"/>
                  <a:pt x="2224288" y="5299214"/>
                  <a:pt x="2246999" y="5301064"/>
                </a:cubicBezTo>
                <a:lnTo>
                  <a:pt x="2244941" y="5326350"/>
                </a:lnTo>
                <a:lnTo>
                  <a:pt x="2186347" y="5308841"/>
                </a:lnTo>
                <a:lnTo>
                  <a:pt x="2183258" y="5346782"/>
                </a:lnTo>
                <a:lnTo>
                  <a:pt x="2201322" y="5335514"/>
                </a:lnTo>
                <a:lnTo>
                  <a:pt x="2218355" y="5336901"/>
                </a:lnTo>
                <a:cubicBezTo>
                  <a:pt x="2216525" y="5359378"/>
                  <a:pt x="2199187" y="5373532"/>
                  <a:pt x="2166327" y="5379342"/>
                </a:cubicBezTo>
                <a:cubicBezTo>
                  <a:pt x="2167242" y="5368103"/>
                  <a:pt x="2162137" y="5360606"/>
                  <a:pt x="2151010" y="5356872"/>
                </a:cubicBezTo>
                <a:cubicBezTo>
                  <a:pt x="2151696" y="5348443"/>
                  <a:pt x="2154870" y="5344470"/>
                  <a:pt x="2160547" y="5344933"/>
                </a:cubicBezTo>
                <a:lnTo>
                  <a:pt x="2161577" y="5332279"/>
                </a:lnTo>
                <a:cubicBezTo>
                  <a:pt x="2095047" y="5307065"/>
                  <a:pt x="2063040" y="5279005"/>
                  <a:pt x="2065556" y="5248099"/>
                </a:cubicBezTo>
                <a:close/>
                <a:moveTo>
                  <a:pt x="2731551" y="5241585"/>
                </a:moveTo>
                <a:lnTo>
                  <a:pt x="2733200" y="5242896"/>
                </a:lnTo>
                <a:lnTo>
                  <a:pt x="2731456" y="5242754"/>
                </a:lnTo>
                <a:close/>
                <a:moveTo>
                  <a:pt x="2294722" y="5241303"/>
                </a:moveTo>
                <a:lnTo>
                  <a:pt x="2300399" y="5241765"/>
                </a:lnTo>
                <a:lnTo>
                  <a:pt x="2298341" y="5267052"/>
                </a:lnTo>
                <a:lnTo>
                  <a:pt x="2275631" y="5265203"/>
                </a:lnTo>
                <a:cubicBezTo>
                  <a:pt x="2276774" y="5251155"/>
                  <a:pt x="2283138" y="5243188"/>
                  <a:pt x="2294722" y="5241303"/>
                </a:cubicBezTo>
                <a:close/>
                <a:moveTo>
                  <a:pt x="2026840" y="5232231"/>
                </a:moveTo>
                <a:lnTo>
                  <a:pt x="2043874" y="5233618"/>
                </a:lnTo>
                <a:lnTo>
                  <a:pt x="2042845" y="5246250"/>
                </a:lnTo>
                <a:lnTo>
                  <a:pt x="2025811" y="5244863"/>
                </a:lnTo>
                <a:close/>
                <a:moveTo>
                  <a:pt x="2815504" y="5228397"/>
                </a:moveTo>
                <a:lnTo>
                  <a:pt x="2829481" y="5236789"/>
                </a:lnTo>
                <a:lnTo>
                  <a:pt x="2829368" y="5238179"/>
                </a:lnTo>
                <a:lnTo>
                  <a:pt x="2812334" y="5236792"/>
                </a:lnTo>
                <a:lnTo>
                  <a:pt x="2809828" y="5235497"/>
                </a:lnTo>
                <a:close/>
                <a:moveTo>
                  <a:pt x="2236142" y="5223819"/>
                </a:moveTo>
                <a:lnTo>
                  <a:pt x="2253176" y="5225204"/>
                </a:lnTo>
                <a:lnTo>
                  <a:pt x="2252147" y="5237837"/>
                </a:lnTo>
                <a:lnTo>
                  <a:pt x="2235113" y="5236450"/>
                </a:lnTo>
                <a:close/>
                <a:moveTo>
                  <a:pt x="2699104" y="5218921"/>
                </a:moveTo>
                <a:lnTo>
                  <a:pt x="2718804" y="5220524"/>
                </a:lnTo>
                <a:lnTo>
                  <a:pt x="2722038" y="5229271"/>
                </a:lnTo>
                <a:lnTo>
                  <a:pt x="2698418" y="5227348"/>
                </a:lnTo>
                <a:close/>
                <a:moveTo>
                  <a:pt x="3478049" y="5218294"/>
                </a:moveTo>
                <a:lnTo>
                  <a:pt x="3479265" y="5218792"/>
                </a:lnTo>
                <a:lnTo>
                  <a:pt x="3478657" y="5226256"/>
                </a:lnTo>
                <a:lnTo>
                  <a:pt x="3475056" y="5225248"/>
                </a:lnTo>
                <a:close/>
                <a:moveTo>
                  <a:pt x="2763185" y="5211399"/>
                </a:moveTo>
                <a:lnTo>
                  <a:pt x="2773944" y="5212275"/>
                </a:lnTo>
                <a:lnTo>
                  <a:pt x="2772896" y="5216416"/>
                </a:lnTo>
                <a:close/>
                <a:moveTo>
                  <a:pt x="3363343" y="5203437"/>
                </a:moveTo>
                <a:lnTo>
                  <a:pt x="3376732" y="5204527"/>
                </a:lnTo>
                <a:lnTo>
                  <a:pt x="3375704" y="5217159"/>
                </a:lnTo>
                <a:lnTo>
                  <a:pt x="3362315" y="5216070"/>
                </a:lnTo>
                <a:close/>
                <a:moveTo>
                  <a:pt x="2246368" y="5203428"/>
                </a:moveTo>
                <a:lnTo>
                  <a:pt x="2263401" y="5204815"/>
                </a:lnTo>
                <a:lnTo>
                  <a:pt x="2262715" y="5213243"/>
                </a:lnTo>
                <a:lnTo>
                  <a:pt x="2245682" y="5211856"/>
                </a:lnTo>
                <a:close/>
                <a:moveTo>
                  <a:pt x="3445938" y="5200732"/>
                </a:moveTo>
                <a:lnTo>
                  <a:pt x="3459907" y="5210853"/>
                </a:lnTo>
                <a:lnTo>
                  <a:pt x="3461264" y="5211409"/>
                </a:lnTo>
                <a:lnTo>
                  <a:pt x="3442018" y="5209842"/>
                </a:lnTo>
                <a:close/>
                <a:moveTo>
                  <a:pt x="1952257" y="5200705"/>
                </a:moveTo>
                <a:lnTo>
                  <a:pt x="1977800" y="5202784"/>
                </a:lnTo>
                <a:cubicBezTo>
                  <a:pt x="1987262" y="5203555"/>
                  <a:pt x="1992253" y="5212446"/>
                  <a:pt x="1992774" y="5229457"/>
                </a:cubicBezTo>
                <a:lnTo>
                  <a:pt x="1991745" y="5242089"/>
                </a:lnTo>
                <a:cubicBezTo>
                  <a:pt x="1980390" y="5241165"/>
                  <a:pt x="1974026" y="5249132"/>
                  <a:pt x="1972654" y="5265989"/>
                </a:cubicBezTo>
                <a:lnTo>
                  <a:pt x="1956649" y="5251970"/>
                </a:lnTo>
                <a:lnTo>
                  <a:pt x="1939616" y="5250583"/>
                </a:lnTo>
                <a:lnTo>
                  <a:pt x="1937557" y="5275870"/>
                </a:lnTo>
                <a:lnTo>
                  <a:pt x="1923370" y="5274714"/>
                </a:lnTo>
                <a:cubicBezTo>
                  <a:pt x="1925429" y="5249428"/>
                  <a:pt x="1920782" y="5236312"/>
                  <a:pt x="1909427" y="5235387"/>
                </a:cubicBezTo>
                <a:lnTo>
                  <a:pt x="1900903" y="5234693"/>
                </a:lnTo>
                <a:lnTo>
                  <a:pt x="1898844" y="5259980"/>
                </a:lnTo>
                <a:lnTo>
                  <a:pt x="1881810" y="5258593"/>
                </a:lnTo>
                <a:cubicBezTo>
                  <a:pt x="1882497" y="5250165"/>
                  <a:pt x="1885685" y="5246192"/>
                  <a:pt x="1891363" y="5246655"/>
                </a:cubicBezTo>
                <a:lnTo>
                  <a:pt x="1884898" y="5220674"/>
                </a:lnTo>
                <a:lnTo>
                  <a:pt x="1934969" y="5237467"/>
                </a:lnTo>
                <a:cubicBezTo>
                  <a:pt x="1944432" y="5238237"/>
                  <a:pt x="1950199" y="5225991"/>
                  <a:pt x="1952257" y="5200705"/>
                </a:cubicBezTo>
                <a:close/>
                <a:moveTo>
                  <a:pt x="2155525" y="5196032"/>
                </a:moveTo>
                <a:lnTo>
                  <a:pt x="2172557" y="5197419"/>
                </a:lnTo>
                <a:lnTo>
                  <a:pt x="2170841" y="5218501"/>
                </a:lnTo>
                <a:lnTo>
                  <a:pt x="2153808" y="5217114"/>
                </a:lnTo>
                <a:close/>
                <a:moveTo>
                  <a:pt x="3430172" y="5189988"/>
                </a:moveTo>
                <a:lnTo>
                  <a:pt x="3432917" y="5191297"/>
                </a:lnTo>
                <a:lnTo>
                  <a:pt x="3434849" y="5192697"/>
                </a:lnTo>
                <a:lnTo>
                  <a:pt x="3433509" y="5209150"/>
                </a:lnTo>
                <a:lnTo>
                  <a:pt x="3430630" y="5207494"/>
                </a:lnTo>
                <a:lnTo>
                  <a:pt x="3429023" y="5204102"/>
                </a:lnTo>
                <a:close/>
                <a:moveTo>
                  <a:pt x="2810069" y="5189762"/>
                </a:moveTo>
                <a:lnTo>
                  <a:pt x="2827008" y="5191141"/>
                </a:lnTo>
                <a:lnTo>
                  <a:pt x="2827099" y="5191184"/>
                </a:lnTo>
                <a:lnTo>
                  <a:pt x="2826072" y="5203804"/>
                </a:lnTo>
                <a:lnTo>
                  <a:pt x="2814766" y="5202883"/>
                </a:lnTo>
                <a:lnTo>
                  <a:pt x="2809270" y="5199580"/>
                </a:lnTo>
                <a:close/>
                <a:moveTo>
                  <a:pt x="3413191" y="5187959"/>
                </a:moveTo>
                <a:lnTo>
                  <a:pt x="3421700" y="5188651"/>
                </a:lnTo>
                <a:lnTo>
                  <a:pt x="3429023" y="5204102"/>
                </a:lnTo>
                <a:lnTo>
                  <a:pt x="3428831" y="5206459"/>
                </a:lnTo>
                <a:lnTo>
                  <a:pt x="3412451" y="5197040"/>
                </a:lnTo>
                <a:close/>
                <a:moveTo>
                  <a:pt x="1753539" y="5184525"/>
                </a:moveTo>
                <a:lnTo>
                  <a:pt x="1752509" y="5197157"/>
                </a:lnTo>
                <a:lnTo>
                  <a:pt x="1769543" y="5198544"/>
                </a:lnTo>
                <a:lnTo>
                  <a:pt x="1770571" y="5185912"/>
                </a:lnTo>
                <a:close/>
                <a:moveTo>
                  <a:pt x="3358586" y="5158060"/>
                </a:moveTo>
                <a:lnTo>
                  <a:pt x="3364175" y="5158515"/>
                </a:lnTo>
                <a:lnTo>
                  <a:pt x="3405407" y="5178178"/>
                </a:lnTo>
                <a:lnTo>
                  <a:pt x="3404667" y="5187265"/>
                </a:lnTo>
                <a:lnTo>
                  <a:pt x="3393938" y="5186391"/>
                </a:lnTo>
                <a:lnTo>
                  <a:pt x="3375496" y="5175786"/>
                </a:lnTo>
                <a:close/>
                <a:moveTo>
                  <a:pt x="2150103" y="5157421"/>
                </a:moveTo>
                <a:lnTo>
                  <a:pt x="2167136" y="5158808"/>
                </a:lnTo>
                <a:lnTo>
                  <a:pt x="2166107" y="5171440"/>
                </a:lnTo>
                <a:lnTo>
                  <a:pt x="2149075" y="5170053"/>
                </a:lnTo>
                <a:close/>
                <a:moveTo>
                  <a:pt x="2544246" y="5155404"/>
                </a:moveTo>
                <a:lnTo>
                  <a:pt x="2569803" y="5157485"/>
                </a:lnTo>
                <a:lnTo>
                  <a:pt x="2568775" y="5170116"/>
                </a:lnTo>
                <a:lnTo>
                  <a:pt x="2557338" y="5174665"/>
                </a:lnTo>
                <a:lnTo>
                  <a:pt x="2558110" y="5165185"/>
                </a:lnTo>
                <a:lnTo>
                  <a:pt x="2543947" y="5159073"/>
                </a:lnTo>
                <a:close/>
                <a:moveTo>
                  <a:pt x="2496158" y="5149437"/>
                </a:moveTo>
                <a:lnTo>
                  <a:pt x="2498483" y="5151679"/>
                </a:lnTo>
                <a:lnTo>
                  <a:pt x="2495992" y="5151475"/>
                </a:lnTo>
                <a:close/>
                <a:moveTo>
                  <a:pt x="2485330" y="5146522"/>
                </a:moveTo>
                <a:lnTo>
                  <a:pt x="2487799" y="5146723"/>
                </a:lnTo>
                <a:lnTo>
                  <a:pt x="2487469" y="5150781"/>
                </a:lnTo>
                <a:lnTo>
                  <a:pt x="2478848" y="5150080"/>
                </a:lnTo>
                <a:close/>
                <a:moveTo>
                  <a:pt x="3333885" y="5144070"/>
                </a:moveTo>
                <a:lnTo>
                  <a:pt x="3338599" y="5146318"/>
                </a:lnTo>
                <a:lnTo>
                  <a:pt x="3337781" y="5156365"/>
                </a:lnTo>
                <a:lnTo>
                  <a:pt x="3332916" y="5155969"/>
                </a:lnTo>
                <a:close/>
                <a:moveTo>
                  <a:pt x="3313848" y="5134515"/>
                </a:moveTo>
                <a:lnTo>
                  <a:pt x="3325639" y="5140138"/>
                </a:lnTo>
                <a:lnTo>
                  <a:pt x="3325435" y="5142645"/>
                </a:lnTo>
                <a:lnTo>
                  <a:pt x="3316911" y="5141951"/>
                </a:lnTo>
                <a:lnTo>
                  <a:pt x="3313365" y="5140451"/>
                </a:lnTo>
                <a:close/>
                <a:moveTo>
                  <a:pt x="3130711" y="5134359"/>
                </a:moveTo>
                <a:lnTo>
                  <a:pt x="3142406" y="5143791"/>
                </a:lnTo>
                <a:lnTo>
                  <a:pt x="3137481" y="5159595"/>
                </a:lnTo>
                <a:cubicBezTo>
                  <a:pt x="3141267" y="5159903"/>
                  <a:pt x="3157018" y="5165416"/>
                  <a:pt x="3184721" y="5176156"/>
                </a:cubicBezTo>
                <a:lnTo>
                  <a:pt x="3177435" y="5199523"/>
                </a:lnTo>
                <a:lnTo>
                  <a:pt x="3170851" y="5180967"/>
                </a:lnTo>
                <a:cubicBezTo>
                  <a:pt x="3165174" y="5180505"/>
                  <a:pt x="3156322" y="5184015"/>
                  <a:pt x="3144281" y="5191519"/>
                </a:cubicBezTo>
                <a:lnTo>
                  <a:pt x="3118472" y="5182469"/>
                </a:lnTo>
                <a:lnTo>
                  <a:pt x="3120448" y="5158208"/>
                </a:lnTo>
                <a:close/>
                <a:moveTo>
                  <a:pt x="3012755" y="5123986"/>
                </a:moveTo>
                <a:lnTo>
                  <a:pt x="3045866" y="5126682"/>
                </a:lnTo>
                <a:lnTo>
                  <a:pt x="3044507" y="5143376"/>
                </a:lnTo>
                <a:close/>
                <a:moveTo>
                  <a:pt x="2460699" y="5123147"/>
                </a:moveTo>
                <a:lnTo>
                  <a:pt x="2489527" y="5125495"/>
                </a:lnTo>
                <a:lnTo>
                  <a:pt x="2488733" y="5135246"/>
                </a:lnTo>
                <a:close/>
                <a:moveTo>
                  <a:pt x="3289287" y="5122044"/>
                </a:moveTo>
                <a:lnTo>
                  <a:pt x="3299716" y="5127776"/>
                </a:lnTo>
                <a:lnTo>
                  <a:pt x="3305588" y="5130576"/>
                </a:lnTo>
                <a:lnTo>
                  <a:pt x="3305070" y="5136945"/>
                </a:lnTo>
                <a:lnTo>
                  <a:pt x="3298267" y="5134069"/>
                </a:lnTo>
                <a:lnTo>
                  <a:pt x="3289807" y="5129758"/>
                </a:lnTo>
                <a:close/>
                <a:moveTo>
                  <a:pt x="1841691" y="5119573"/>
                </a:moveTo>
                <a:lnTo>
                  <a:pt x="1867248" y="5121653"/>
                </a:lnTo>
                <a:lnTo>
                  <a:pt x="1866218" y="5134307"/>
                </a:lnTo>
                <a:lnTo>
                  <a:pt x="1840661" y="5132227"/>
                </a:lnTo>
                <a:close/>
                <a:moveTo>
                  <a:pt x="3078955" y="5116145"/>
                </a:moveTo>
                <a:lnTo>
                  <a:pt x="3090753" y="5122647"/>
                </a:lnTo>
                <a:lnTo>
                  <a:pt x="3095936" y="5143474"/>
                </a:lnTo>
                <a:lnTo>
                  <a:pt x="3095236" y="5152077"/>
                </a:lnTo>
                <a:lnTo>
                  <a:pt x="3089443" y="5155683"/>
                </a:lnTo>
                <a:lnTo>
                  <a:pt x="3069349" y="5154047"/>
                </a:lnTo>
                <a:close/>
                <a:moveTo>
                  <a:pt x="3119222" y="5113118"/>
                </a:moveTo>
                <a:cubicBezTo>
                  <a:pt x="3118764" y="5118736"/>
                  <a:pt x="3122035" y="5125366"/>
                  <a:pt x="3129033" y="5133006"/>
                </a:cubicBezTo>
                <a:lnTo>
                  <a:pt x="3129649" y="5133503"/>
                </a:lnTo>
                <a:lnTo>
                  <a:pt x="3122506" y="5132922"/>
                </a:lnTo>
                <a:lnTo>
                  <a:pt x="3114539" y="5114981"/>
                </a:lnTo>
                <a:close/>
                <a:moveTo>
                  <a:pt x="2508620" y="5101596"/>
                </a:moveTo>
                <a:lnTo>
                  <a:pt x="2547335" y="5117464"/>
                </a:lnTo>
                <a:lnTo>
                  <a:pt x="2546305" y="5130117"/>
                </a:lnTo>
                <a:cubicBezTo>
                  <a:pt x="2541573" y="5129733"/>
                  <a:pt x="2537855" y="5131551"/>
                  <a:pt x="2535148" y="5135573"/>
                </a:cubicBezTo>
                <a:lnTo>
                  <a:pt x="2530344" y="5153203"/>
                </a:lnTo>
                <a:lnTo>
                  <a:pt x="2497022" y="5138823"/>
                </a:lnTo>
                <a:lnTo>
                  <a:pt x="2497023" y="5138821"/>
                </a:lnTo>
                <a:lnTo>
                  <a:pt x="2514056" y="5140207"/>
                </a:lnTo>
                <a:lnTo>
                  <a:pt x="2515085" y="5127576"/>
                </a:lnTo>
                <a:close/>
                <a:moveTo>
                  <a:pt x="2483077" y="5099516"/>
                </a:moveTo>
                <a:lnTo>
                  <a:pt x="2500110" y="5100903"/>
                </a:lnTo>
                <a:lnTo>
                  <a:pt x="2499081" y="5113534"/>
                </a:lnTo>
                <a:lnTo>
                  <a:pt x="2482049" y="5112148"/>
                </a:lnTo>
                <a:close/>
                <a:moveTo>
                  <a:pt x="2549394" y="5092176"/>
                </a:moveTo>
                <a:lnTo>
                  <a:pt x="2560533" y="5093084"/>
                </a:lnTo>
                <a:lnTo>
                  <a:pt x="2588814" y="5104039"/>
                </a:lnTo>
                <a:lnTo>
                  <a:pt x="2591945" y="5098242"/>
                </a:lnTo>
                <a:lnTo>
                  <a:pt x="2625020" y="5111073"/>
                </a:lnTo>
                <a:cubicBezTo>
                  <a:pt x="2625706" y="5102644"/>
                  <a:pt x="2628882" y="5098648"/>
                  <a:pt x="2634559" y="5099111"/>
                </a:cubicBezTo>
                <a:cubicBezTo>
                  <a:pt x="2676029" y="5127942"/>
                  <a:pt x="2708126" y="5143293"/>
                  <a:pt x="2730837" y="5145141"/>
                </a:cubicBezTo>
                <a:lnTo>
                  <a:pt x="2730062" y="5154654"/>
                </a:lnTo>
                <a:lnTo>
                  <a:pt x="2727668" y="5153537"/>
                </a:lnTo>
                <a:lnTo>
                  <a:pt x="2719143" y="5152843"/>
                </a:lnTo>
                <a:lnTo>
                  <a:pt x="2717976" y="5167199"/>
                </a:lnTo>
                <a:lnTo>
                  <a:pt x="2670186" y="5152919"/>
                </a:lnTo>
                <a:lnTo>
                  <a:pt x="2667097" y="5190860"/>
                </a:lnTo>
                <a:lnTo>
                  <a:pt x="2685160" y="5179592"/>
                </a:lnTo>
                <a:lnTo>
                  <a:pt x="2702193" y="5180979"/>
                </a:lnTo>
                <a:cubicBezTo>
                  <a:pt x="2701278" y="5192218"/>
                  <a:pt x="2696485" y="5201375"/>
                  <a:pt x="2687815" y="5208450"/>
                </a:cubicBezTo>
                <a:lnTo>
                  <a:pt x="2671222" y="5215047"/>
                </a:lnTo>
                <a:lnTo>
                  <a:pt x="2671422" y="5212581"/>
                </a:lnTo>
                <a:lnTo>
                  <a:pt x="2636870" y="5198420"/>
                </a:lnTo>
                <a:lnTo>
                  <a:pt x="2644386" y="5189012"/>
                </a:lnTo>
                <a:lnTo>
                  <a:pt x="2645416" y="5176356"/>
                </a:lnTo>
                <a:cubicBezTo>
                  <a:pt x="2578885" y="5151142"/>
                  <a:pt x="2546877" y="5123082"/>
                  <a:pt x="2549394" y="5092176"/>
                </a:cubicBezTo>
                <a:close/>
                <a:moveTo>
                  <a:pt x="2778560" y="5085382"/>
                </a:moveTo>
                <a:lnTo>
                  <a:pt x="2784238" y="5085844"/>
                </a:lnTo>
                <a:lnTo>
                  <a:pt x="2782179" y="5111130"/>
                </a:lnTo>
                <a:lnTo>
                  <a:pt x="2759468" y="5109281"/>
                </a:lnTo>
                <a:cubicBezTo>
                  <a:pt x="2760612" y="5095233"/>
                  <a:pt x="2766976" y="5087266"/>
                  <a:pt x="2778560" y="5085382"/>
                </a:cubicBezTo>
                <a:close/>
                <a:moveTo>
                  <a:pt x="2096656" y="5076707"/>
                </a:moveTo>
                <a:lnTo>
                  <a:pt x="2094597" y="5101994"/>
                </a:lnTo>
                <a:lnTo>
                  <a:pt x="2103121" y="5102688"/>
                </a:lnTo>
                <a:lnTo>
                  <a:pt x="2105180" y="5077401"/>
                </a:lnTo>
                <a:close/>
                <a:moveTo>
                  <a:pt x="2510678" y="5076310"/>
                </a:moveTo>
                <a:lnTo>
                  <a:pt x="2525241" y="5077495"/>
                </a:lnTo>
                <a:lnTo>
                  <a:pt x="2524541" y="5086091"/>
                </a:lnTo>
                <a:lnTo>
                  <a:pt x="2527011" y="5086292"/>
                </a:lnTo>
                <a:lnTo>
                  <a:pt x="2526683" y="5090328"/>
                </a:lnTo>
                <a:lnTo>
                  <a:pt x="2509650" y="5088941"/>
                </a:lnTo>
                <a:close/>
                <a:moveTo>
                  <a:pt x="1697158" y="5069635"/>
                </a:moveTo>
                <a:lnTo>
                  <a:pt x="1653554" y="5078801"/>
                </a:lnTo>
                <a:lnTo>
                  <a:pt x="1651496" y="5104087"/>
                </a:lnTo>
                <a:cubicBezTo>
                  <a:pt x="1657174" y="5104550"/>
                  <a:pt x="1665339" y="5109467"/>
                  <a:pt x="1676008" y="5118821"/>
                </a:cubicBezTo>
                <a:cubicBezTo>
                  <a:pt x="1686157" y="5111162"/>
                  <a:pt x="1695025" y="5107631"/>
                  <a:pt x="1702595" y="5108248"/>
                </a:cubicBezTo>
                <a:lnTo>
                  <a:pt x="1703623" y="5095615"/>
                </a:lnTo>
                <a:close/>
                <a:moveTo>
                  <a:pt x="2719980" y="5067897"/>
                </a:moveTo>
                <a:lnTo>
                  <a:pt x="2737013" y="5069283"/>
                </a:lnTo>
                <a:lnTo>
                  <a:pt x="2735985" y="5081915"/>
                </a:lnTo>
                <a:lnTo>
                  <a:pt x="2718952" y="5080529"/>
                </a:lnTo>
                <a:close/>
                <a:moveTo>
                  <a:pt x="2215114" y="5060898"/>
                </a:moveTo>
                <a:cubicBezTo>
                  <a:pt x="2225524" y="5061746"/>
                  <a:pt x="2240255" y="5065066"/>
                  <a:pt x="2259309" y="5070860"/>
                </a:cubicBezTo>
                <a:lnTo>
                  <a:pt x="2315498" y="5090729"/>
                </a:lnTo>
                <a:lnTo>
                  <a:pt x="2308484" y="5094041"/>
                </a:lnTo>
                <a:cubicBezTo>
                  <a:pt x="2302119" y="5096174"/>
                  <a:pt x="2296570" y="5097046"/>
                  <a:pt x="2291838" y="5096661"/>
                </a:cubicBezTo>
                <a:lnTo>
                  <a:pt x="2291464" y="5101258"/>
                </a:lnTo>
                <a:lnTo>
                  <a:pt x="2230089" y="5087571"/>
                </a:lnTo>
                <a:lnTo>
                  <a:pt x="2221565" y="5086877"/>
                </a:lnTo>
                <a:close/>
                <a:moveTo>
                  <a:pt x="1872394" y="5058448"/>
                </a:moveTo>
                <a:lnTo>
                  <a:pt x="1889427" y="5059835"/>
                </a:lnTo>
                <a:cubicBezTo>
                  <a:pt x="1888741" y="5068264"/>
                  <a:pt x="1885552" y="5072236"/>
                  <a:pt x="1879875" y="5071774"/>
                </a:cubicBezTo>
                <a:lnTo>
                  <a:pt x="1886340" y="5097754"/>
                </a:lnTo>
                <a:lnTo>
                  <a:pt x="1885310" y="5110408"/>
                </a:lnTo>
                <a:lnTo>
                  <a:pt x="1859753" y="5108327"/>
                </a:lnTo>
                <a:close/>
                <a:moveTo>
                  <a:pt x="2911902" y="5052128"/>
                </a:moveTo>
                <a:lnTo>
                  <a:pt x="2909843" y="5077414"/>
                </a:lnTo>
                <a:lnTo>
                  <a:pt x="2926876" y="5078801"/>
                </a:lnTo>
                <a:cubicBezTo>
                  <a:pt x="2928020" y="5064753"/>
                  <a:pt x="2923029" y="5055863"/>
                  <a:pt x="2911902" y="5052128"/>
                </a:cubicBezTo>
                <a:close/>
                <a:moveTo>
                  <a:pt x="2730206" y="5047506"/>
                </a:moveTo>
                <a:lnTo>
                  <a:pt x="2747239" y="5048893"/>
                </a:lnTo>
                <a:lnTo>
                  <a:pt x="2746553" y="5057322"/>
                </a:lnTo>
                <a:lnTo>
                  <a:pt x="2729520" y="5055935"/>
                </a:lnTo>
                <a:close/>
                <a:moveTo>
                  <a:pt x="2436096" y="5044783"/>
                </a:moveTo>
                <a:lnTo>
                  <a:pt x="2461637" y="5046863"/>
                </a:lnTo>
                <a:cubicBezTo>
                  <a:pt x="2471101" y="5047633"/>
                  <a:pt x="2476092" y="5056524"/>
                  <a:pt x="2476612" y="5073536"/>
                </a:cubicBezTo>
                <a:lnTo>
                  <a:pt x="2475584" y="5086168"/>
                </a:lnTo>
                <a:cubicBezTo>
                  <a:pt x="2464228" y="5085244"/>
                  <a:pt x="2457864" y="5093209"/>
                  <a:pt x="2456491" y="5110068"/>
                </a:cubicBezTo>
                <a:lnTo>
                  <a:pt x="2440487" y="5096049"/>
                </a:lnTo>
                <a:lnTo>
                  <a:pt x="2423454" y="5094662"/>
                </a:lnTo>
                <a:lnTo>
                  <a:pt x="2422699" y="5103924"/>
                </a:lnTo>
                <a:lnTo>
                  <a:pt x="2405584" y="5094705"/>
                </a:lnTo>
                <a:lnTo>
                  <a:pt x="2405266" y="5089993"/>
                </a:lnTo>
                <a:cubicBezTo>
                  <a:pt x="2402943" y="5083438"/>
                  <a:pt x="2398942" y="5079928"/>
                  <a:pt x="2393264" y="5079466"/>
                </a:cubicBezTo>
                <a:lnTo>
                  <a:pt x="2384740" y="5078772"/>
                </a:lnTo>
                <a:lnTo>
                  <a:pt x="2384373" y="5083279"/>
                </a:lnTo>
                <a:lnTo>
                  <a:pt x="2371639" y="5076419"/>
                </a:lnTo>
                <a:lnTo>
                  <a:pt x="2368736" y="5064753"/>
                </a:lnTo>
                <a:lnTo>
                  <a:pt x="2418807" y="5081545"/>
                </a:lnTo>
                <a:cubicBezTo>
                  <a:pt x="2428269" y="5082316"/>
                  <a:pt x="2434037" y="5070070"/>
                  <a:pt x="2436096" y="5044783"/>
                </a:cubicBezTo>
                <a:close/>
                <a:moveTo>
                  <a:pt x="2639362" y="5040110"/>
                </a:moveTo>
                <a:lnTo>
                  <a:pt x="2656396" y="5041497"/>
                </a:lnTo>
                <a:lnTo>
                  <a:pt x="2654680" y="5062580"/>
                </a:lnTo>
                <a:lnTo>
                  <a:pt x="2637646" y="5061193"/>
                </a:lnTo>
                <a:close/>
                <a:moveTo>
                  <a:pt x="3108021" y="5040097"/>
                </a:moveTo>
                <a:lnTo>
                  <a:pt x="3106993" y="5052729"/>
                </a:lnTo>
                <a:lnTo>
                  <a:pt x="3113458" y="5078709"/>
                </a:lnTo>
                <a:lnTo>
                  <a:pt x="3154231" y="5069313"/>
                </a:lnTo>
                <a:lnTo>
                  <a:pt x="3155261" y="5056659"/>
                </a:lnTo>
                <a:lnTo>
                  <a:pt x="3116545" y="5040791"/>
                </a:lnTo>
                <a:close/>
                <a:moveTo>
                  <a:pt x="1702306" y="5006408"/>
                </a:moveTo>
                <a:lnTo>
                  <a:pt x="1700247" y="5031695"/>
                </a:lnTo>
                <a:lnTo>
                  <a:pt x="1717281" y="5033082"/>
                </a:lnTo>
                <a:cubicBezTo>
                  <a:pt x="1718424" y="5019034"/>
                  <a:pt x="1713433" y="5010143"/>
                  <a:pt x="1702306" y="5006408"/>
                </a:cubicBezTo>
                <a:close/>
                <a:moveTo>
                  <a:pt x="2633941" y="5001499"/>
                </a:moveTo>
                <a:lnTo>
                  <a:pt x="2650974" y="5002885"/>
                </a:lnTo>
                <a:lnTo>
                  <a:pt x="2649946" y="5015518"/>
                </a:lnTo>
                <a:lnTo>
                  <a:pt x="2632912" y="5014131"/>
                </a:lnTo>
                <a:close/>
                <a:moveTo>
                  <a:pt x="1768636" y="4999093"/>
                </a:moveTo>
                <a:lnTo>
                  <a:pt x="1766578" y="5024379"/>
                </a:lnTo>
                <a:lnTo>
                  <a:pt x="1783610" y="5025766"/>
                </a:lnTo>
                <a:cubicBezTo>
                  <a:pt x="1784754" y="5011718"/>
                  <a:pt x="1779762" y="5002827"/>
                  <a:pt x="1768636" y="4999093"/>
                </a:cubicBezTo>
                <a:close/>
                <a:moveTo>
                  <a:pt x="1947389" y="4979708"/>
                </a:moveTo>
                <a:lnTo>
                  <a:pt x="1945330" y="5004994"/>
                </a:lnTo>
                <a:lnTo>
                  <a:pt x="1953840" y="5005687"/>
                </a:lnTo>
                <a:lnTo>
                  <a:pt x="1969071" y="4994189"/>
                </a:lnTo>
                <a:cubicBezTo>
                  <a:pt x="1968385" y="5002618"/>
                  <a:pt x="1970873" y="5007074"/>
                  <a:pt x="1976550" y="5007536"/>
                </a:cubicBezTo>
                <a:lnTo>
                  <a:pt x="1993583" y="5008923"/>
                </a:lnTo>
                <a:cubicBezTo>
                  <a:pt x="1994727" y="4994875"/>
                  <a:pt x="1989736" y="4985984"/>
                  <a:pt x="1978609" y="4982249"/>
                </a:cubicBezTo>
                <a:close/>
                <a:moveTo>
                  <a:pt x="2417078" y="4967041"/>
                </a:moveTo>
                <a:lnTo>
                  <a:pt x="2415019" y="4992327"/>
                </a:lnTo>
                <a:lnTo>
                  <a:pt x="2423528" y="4993021"/>
                </a:lnTo>
                <a:lnTo>
                  <a:pt x="2425587" y="4967733"/>
                </a:lnTo>
                <a:close/>
                <a:moveTo>
                  <a:pt x="2325529" y="4963650"/>
                </a:moveTo>
                <a:lnTo>
                  <a:pt x="2351086" y="4965731"/>
                </a:lnTo>
                <a:lnTo>
                  <a:pt x="2350056" y="4978385"/>
                </a:lnTo>
                <a:lnTo>
                  <a:pt x="2324499" y="4976304"/>
                </a:lnTo>
                <a:close/>
                <a:moveTo>
                  <a:pt x="1897320" y="4962893"/>
                </a:moveTo>
                <a:lnTo>
                  <a:pt x="1895261" y="4988179"/>
                </a:lnTo>
                <a:lnTo>
                  <a:pt x="1912294" y="4989566"/>
                </a:lnTo>
                <a:lnTo>
                  <a:pt x="1914353" y="4964280"/>
                </a:lnTo>
                <a:close/>
                <a:moveTo>
                  <a:pt x="2830313" y="4941125"/>
                </a:moveTo>
                <a:lnTo>
                  <a:pt x="2871874" y="4957225"/>
                </a:lnTo>
                <a:lnTo>
                  <a:pt x="2861292" y="4981817"/>
                </a:lnTo>
                <a:lnTo>
                  <a:pt x="2819745" y="4965718"/>
                </a:lnTo>
                <a:close/>
                <a:moveTo>
                  <a:pt x="2580493" y="4920785"/>
                </a:moveTo>
                <a:lnTo>
                  <a:pt x="2578435" y="4946071"/>
                </a:lnTo>
                <a:lnTo>
                  <a:pt x="2586959" y="4946765"/>
                </a:lnTo>
                <a:lnTo>
                  <a:pt x="2589018" y="4921479"/>
                </a:lnTo>
                <a:close/>
                <a:moveTo>
                  <a:pt x="2180997" y="4913713"/>
                </a:moveTo>
                <a:lnTo>
                  <a:pt x="2137392" y="4922879"/>
                </a:lnTo>
                <a:lnTo>
                  <a:pt x="2135333" y="4948165"/>
                </a:lnTo>
                <a:cubicBezTo>
                  <a:pt x="2141012" y="4948627"/>
                  <a:pt x="2149176" y="4953545"/>
                  <a:pt x="2159846" y="4962899"/>
                </a:cubicBezTo>
                <a:cubicBezTo>
                  <a:pt x="2169995" y="4955240"/>
                  <a:pt x="2178862" y="4951709"/>
                  <a:pt x="2186433" y="4952325"/>
                </a:cubicBezTo>
                <a:lnTo>
                  <a:pt x="2187462" y="4939693"/>
                </a:lnTo>
                <a:close/>
                <a:moveTo>
                  <a:pt x="2698953" y="4904976"/>
                </a:moveTo>
                <a:cubicBezTo>
                  <a:pt x="2719771" y="4906671"/>
                  <a:pt x="2757875" y="4918258"/>
                  <a:pt x="2813279" y="4939738"/>
                </a:cubicBezTo>
                <a:lnTo>
                  <a:pt x="2812251" y="4952370"/>
                </a:lnTo>
                <a:lnTo>
                  <a:pt x="2803742" y="4951677"/>
                </a:lnTo>
                <a:cubicBezTo>
                  <a:pt x="2781031" y="4949828"/>
                  <a:pt x="2751092" y="4943160"/>
                  <a:pt x="2713927" y="4931649"/>
                </a:cubicBezTo>
                <a:lnTo>
                  <a:pt x="2705403" y="4930955"/>
                </a:lnTo>
                <a:close/>
                <a:moveTo>
                  <a:pt x="2356232" y="4902526"/>
                </a:moveTo>
                <a:lnTo>
                  <a:pt x="2373265" y="4903913"/>
                </a:lnTo>
                <a:cubicBezTo>
                  <a:pt x="2372579" y="4912342"/>
                  <a:pt x="2369391" y="4916314"/>
                  <a:pt x="2363713" y="4915851"/>
                </a:cubicBezTo>
                <a:lnTo>
                  <a:pt x="2370178" y="4941832"/>
                </a:lnTo>
                <a:lnTo>
                  <a:pt x="2369148" y="4954485"/>
                </a:lnTo>
                <a:lnTo>
                  <a:pt x="2343591" y="4952405"/>
                </a:lnTo>
                <a:close/>
                <a:moveTo>
                  <a:pt x="2186145" y="4850486"/>
                </a:moveTo>
                <a:lnTo>
                  <a:pt x="2184086" y="4875773"/>
                </a:lnTo>
                <a:lnTo>
                  <a:pt x="2201118" y="4877159"/>
                </a:lnTo>
                <a:cubicBezTo>
                  <a:pt x="2202262" y="4863112"/>
                  <a:pt x="2197271" y="4854220"/>
                  <a:pt x="2186145" y="4850486"/>
                </a:cubicBezTo>
                <a:close/>
                <a:moveTo>
                  <a:pt x="2252474" y="4843171"/>
                </a:moveTo>
                <a:lnTo>
                  <a:pt x="2250415" y="4868457"/>
                </a:lnTo>
                <a:lnTo>
                  <a:pt x="2267448" y="4869843"/>
                </a:lnTo>
                <a:cubicBezTo>
                  <a:pt x="2268592" y="4855796"/>
                  <a:pt x="2263601" y="4846905"/>
                  <a:pt x="2252474" y="4843171"/>
                </a:cubicBezTo>
                <a:close/>
                <a:moveTo>
                  <a:pt x="2431228" y="4823785"/>
                </a:moveTo>
                <a:lnTo>
                  <a:pt x="2429169" y="4849073"/>
                </a:lnTo>
                <a:lnTo>
                  <a:pt x="2437678" y="4849766"/>
                </a:lnTo>
                <a:lnTo>
                  <a:pt x="2452910" y="4838266"/>
                </a:lnTo>
                <a:cubicBezTo>
                  <a:pt x="2452224" y="4846696"/>
                  <a:pt x="2454710" y="4851151"/>
                  <a:pt x="2460388" y="4851614"/>
                </a:cubicBezTo>
                <a:lnTo>
                  <a:pt x="2477421" y="4853001"/>
                </a:lnTo>
                <a:cubicBezTo>
                  <a:pt x="2478565" y="4838953"/>
                  <a:pt x="2473574" y="4830061"/>
                  <a:pt x="2462447" y="4826328"/>
                </a:cubicBezTo>
                <a:close/>
                <a:moveTo>
                  <a:pt x="2381158" y="4806971"/>
                </a:moveTo>
                <a:lnTo>
                  <a:pt x="2379099" y="4832258"/>
                </a:lnTo>
                <a:lnTo>
                  <a:pt x="2396133" y="4833644"/>
                </a:lnTo>
                <a:lnTo>
                  <a:pt x="2398191" y="4808359"/>
                </a:lnTo>
                <a:close/>
                <a:moveTo>
                  <a:pt x="4032554" y="3342834"/>
                </a:moveTo>
                <a:lnTo>
                  <a:pt x="4031161" y="3351271"/>
                </a:lnTo>
                <a:lnTo>
                  <a:pt x="4056193" y="3355401"/>
                </a:lnTo>
                <a:lnTo>
                  <a:pt x="4057585" y="3346964"/>
                </a:lnTo>
                <a:close/>
                <a:moveTo>
                  <a:pt x="4118776" y="3287778"/>
                </a:moveTo>
                <a:lnTo>
                  <a:pt x="4131281" y="3289841"/>
                </a:lnTo>
                <a:lnTo>
                  <a:pt x="4128498" y="3306701"/>
                </a:lnTo>
                <a:lnTo>
                  <a:pt x="4115994" y="3304639"/>
                </a:lnTo>
                <a:close/>
                <a:moveTo>
                  <a:pt x="4157702" y="3285547"/>
                </a:moveTo>
                <a:lnTo>
                  <a:pt x="4178571" y="3288990"/>
                </a:lnTo>
                <a:lnTo>
                  <a:pt x="4175790" y="3305852"/>
                </a:lnTo>
                <a:lnTo>
                  <a:pt x="4154920" y="3302408"/>
                </a:lnTo>
                <a:close/>
                <a:moveTo>
                  <a:pt x="4300476" y="3251367"/>
                </a:moveTo>
                <a:lnTo>
                  <a:pt x="4302302" y="3252523"/>
                </a:lnTo>
                <a:lnTo>
                  <a:pt x="4299929" y="3254680"/>
                </a:lnTo>
                <a:close/>
                <a:moveTo>
                  <a:pt x="3902073" y="3249513"/>
                </a:moveTo>
                <a:lnTo>
                  <a:pt x="3875649" y="3253821"/>
                </a:lnTo>
                <a:lnTo>
                  <a:pt x="3881201" y="3298032"/>
                </a:lnTo>
                <a:lnTo>
                  <a:pt x="3906232" y="3302162"/>
                </a:lnTo>
                <a:cubicBezTo>
                  <a:pt x="3907160" y="3296541"/>
                  <a:pt x="3912731" y="3288807"/>
                  <a:pt x="3922931" y="3278944"/>
                </a:cubicBezTo>
                <a:cubicBezTo>
                  <a:pt x="3916132" y="3268200"/>
                  <a:pt x="3913342" y="3259072"/>
                  <a:pt x="3914578" y="3251576"/>
                </a:cubicBezTo>
                <a:close/>
                <a:moveTo>
                  <a:pt x="3840872" y="3230764"/>
                </a:moveTo>
                <a:cubicBezTo>
                  <a:pt x="3826967" y="3228470"/>
                  <a:pt x="3817695" y="3232713"/>
                  <a:pt x="3813059" y="3243496"/>
                </a:cubicBezTo>
                <a:lnTo>
                  <a:pt x="3838091" y="3247625"/>
                </a:lnTo>
                <a:close/>
                <a:moveTo>
                  <a:pt x="4267114" y="3219875"/>
                </a:moveTo>
                <a:lnTo>
                  <a:pt x="4292145" y="3224004"/>
                </a:lnTo>
                <a:lnTo>
                  <a:pt x="4269880" y="3280960"/>
                </a:lnTo>
                <a:lnTo>
                  <a:pt x="4270847" y="3281120"/>
                </a:lnTo>
                <a:lnTo>
                  <a:pt x="4269748" y="3282118"/>
                </a:lnTo>
                <a:lnTo>
                  <a:pt x="4220270" y="3318584"/>
                </a:lnTo>
                <a:lnTo>
                  <a:pt x="4213327" y="3312044"/>
                </a:lnTo>
                <a:cubicBezTo>
                  <a:pt x="4245468" y="3273083"/>
                  <a:pt x="4263405" y="3242356"/>
                  <a:pt x="4267114" y="3219875"/>
                </a:cubicBezTo>
                <a:close/>
                <a:moveTo>
                  <a:pt x="4341253" y="3217113"/>
                </a:moveTo>
                <a:lnTo>
                  <a:pt x="4335349" y="3222479"/>
                </a:lnTo>
                <a:lnTo>
                  <a:pt x="4331072" y="3221774"/>
                </a:lnTo>
                <a:close/>
                <a:moveTo>
                  <a:pt x="4192018" y="3207484"/>
                </a:moveTo>
                <a:lnTo>
                  <a:pt x="4204524" y="3209548"/>
                </a:lnTo>
                <a:lnTo>
                  <a:pt x="4201741" y="3226410"/>
                </a:lnTo>
                <a:lnTo>
                  <a:pt x="4189237" y="3224347"/>
                </a:lnTo>
                <a:close/>
                <a:moveTo>
                  <a:pt x="4172539" y="3195618"/>
                </a:moveTo>
                <a:lnTo>
                  <a:pt x="4180881" y="3196995"/>
                </a:lnTo>
                <a:lnTo>
                  <a:pt x="4178100" y="3213856"/>
                </a:lnTo>
                <a:lnTo>
                  <a:pt x="4169757" y="3212480"/>
                </a:lnTo>
                <a:close/>
                <a:moveTo>
                  <a:pt x="4337563" y="3182431"/>
                </a:moveTo>
                <a:lnTo>
                  <a:pt x="4365224" y="3191915"/>
                </a:lnTo>
                <a:lnTo>
                  <a:pt x="4345919" y="3212871"/>
                </a:lnTo>
                <a:lnTo>
                  <a:pt x="4344398" y="3214253"/>
                </a:lnTo>
                <a:lnTo>
                  <a:pt x="4335246" y="3196474"/>
                </a:lnTo>
                <a:close/>
                <a:moveTo>
                  <a:pt x="3839032" y="3164058"/>
                </a:moveTo>
                <a:cubicBezTo>
                  <a:pt x="3825126" y="3161763"/>
                  <a:pt x="3815856" y="3166007"/>
                  <a:pt x="3811220" y="3176789"/>
                </a:cubicBezTo>
                <a:lnTo>
                  <a:pt x="3836251" y="3180919"/>
                </a:lnTo>
                <a:close/>
                <a:moveTo>
                  <a:pt x="4212404" y="3161782"/>
                </a:moveTo>
                <a:lnTo>
                  <a:pt x="4237436" y="3165911"/>
                </a:lnTo>
                <a:lnTo>
                  <a:pt x="4233727" y="3188392"/>
                </a:lnTo>
                <a:cubicBezTo>
                  <a:pt x="4219821" y="3186098"/>
                  <a:pt x="4212404" y="3179102"/>
                  <a:pt x="4211477" y="3167402"/>
                </a:cubicBezTo>
                <a:close/>
                <a:moveTo>
                  <a:pt x="4063120" y="3134322"/>
                </a:moveTo>
                <a:lnTo>
                  <a:pt x="4065845" y="3141585"/>
                </a:lnTo>
                <a:cubicBezTo>
                  <a:pt x="4067447" y="3148104"/>
                  <a:pt x="4067860" y="3153706"/>
                  <a:pt x="4067087" y="3158389"/>
                </a:cubicBezTo>
                <a:lnTo>
                  <a:pt x="4071637" y="3159141"/>
                </a:lnTo>
                <a:lnTo>
                  <a:pt x="4052953" y="3219182"/>
                </a:lnTo>
                <a:lnTo>
                  <a:pt x="4051562" y="3227620"/>
                </a:lnTo>
                <a:lnTo>
                  <a:pt x="4025141" y="3231915"/>
                </a:lnTo>
                <a:cubicBezTo>
                  <a:pt x="4026840" y="3221611"/>
                  <a:pt x="4031360" y="3207202"/>
                  <a:pt x="4038701" y="3188689"/>
                </a:cubicBezTo>
                <a:close/>
                <a:moveTo>
                  <a:pt x="4320877" y="3127716"/>
                </a:moveTo>
                <a:lnTo>
                  <a:pt x="4333404" y="3129782"/>
                </a:lnTo>
                <a:lnTo>
                  <a:pt x="4330622" y="3146644"/>
                </a:lnTo>
                <a:lnTo>
                  <a:pt x="4318095" y="3144577"/>
                </a:lnTo>
                <a:close/>
                <a:moveTo>
                  <a:pt x="4368171" y="3126851"/>
                </a:moveTo>
                <a:cubicBezTo>
                  <a:pt x="4376515" y="3128227"/>
                  <a:pt x="4380211" y="3131732"/>
                  <a:pt x="4379284" y="3137352"/>
                </a:cubicBezTo>
                <a:lnTo>
                  <a:pt x="4405708" y="3133043"/>
                </a:lnTo>
                <a:lnTo>
                  <a:pt x="4395590" y="3158953"/>
                </a:lnTo>
                <a:lnTo>
                  <a:pt x="4370938" y="3185712"/>
                </a:lnTo>
                <a:lnTo>
                  <a:pt x="4370945" y="3155458"/>
                </a:lnTo>
                <a:cubicBezTo>
                  <a:pt x="4368631" y="3147857"/>
                  <a:pt x="4363999" y="3143483"/>
                  <a:pt x="4357045" y="3142335"/>
                </a:cubicBezTo>
                <a:close/>
                <a:moveTo>
                  <a:pt x="4412661" y="3090897"/>
                </a:moveTo>
                <a:lnTo>
                  <a:pt x="4425188" y="3092965"/>
                </a:lnTo>
                <a:lnTo>
                  <a:pt x="4422406" y="3109825"/>
                </a:lnTo>
                <a:lnTo>
                  <a:pt x="4409879" y="3107758"/>
                </a:lnTo>
                <a:close/>
                <a:moveTo>
                  <a:pt x="3941469" y="3088581"/>
                </a:moveTo>
                <a:lnTo>
                  <a:pt x="3953996" y="3090648"/>
                </a:lnTo>
                <a:lnTo>
                  <a:pt x="3949821" y="3115948"/>
                </a:lnTo>
                <a:lnTo>
                  <a:pt x="3937296" y="3113882"/>
                </a:lnTo>
                <a:close/>
                <a:moveTo>
                  <a:pt x="4355645" y="3072823"/>
                </a:moveTo>
                <a:lnTo>
                  <a:pt x="4368173" y="3074890"/>
                </a:lnTo>
                <a:lnTo>
                  <a:pt x="4365391" y="3091751"/>
                </a:lnTo>
                <a:lnTo>
                  <a:pt x="4352864" y="3089684"/>
                </a:lnTo>
                <a:close/>
                <a:moveTo>
                  <a:pt x="3881682" y="3061399"/>
                </a:moveTo>
                <a:cubicBezTo>
                  <a:pt x="3890027" y="3062775"/>
                  <a:pt x="3893723" y="3066279"/>
                  <a:pt x="3892796" y="3071900"/>
                </a:cubicBezTo>
                <a:lnTo>
                  <a:pt x="3919220" y="3067591"/>
                </a:lnTo>
                <a:lnTo>
                  <a:pt x="3931746" y="3069658"/>
                </a:lnTo>
                <a:lnTo>
                  <a:pt x="3927572" y="3094957"/>
                </a:lnTo>
                <a:lnTo>
                  <a:pt x="3878901" y="3078260"/>
                </a:lnTo>
                <a:close/>
                <a:moveTo>
                  <a:pt x="3788500" y="3028703"/>
                </a:moveTo>
                <a:lnTo>
                  <a:pt x="3785718" y="3045565"/>
                </a:lnTo>
                <a:lnTo>
                  <a:pt x="3810749" y="3049695"/>
                </a:lnTo>
                <a:lnTo>
                  <a:pt x="3813531" y="3032834"/>
                </a:lnTo>
                <a:close/>
                <a:moveTo>
                  <a:pt x="3949587" y="3014499"/>
                </a:moveTo>
                <a:lnTo>
                  <a:pt x="3948198" y="3022921"/>
                </a:lnTo>
                <a:lnTo>
                  <a:pt x="3973229" y="3027052"/>
                </a:lnTo>
                <a:lnTo>
                  <a:pt x="3974620" y="3018629"/>
                </a:lnTo>
                <a:close/>
                <a:moveTo>
                  <a:pt x="4467837" y="2990304"/>
                </a:moveTo>
                <a:lnTo>
                  <a:pt x="4480343" y="2992368"/>
                </a:lnTo>
                <a:lnTo>
                  <a:pt x="4478953" y="3000791"/>
                </a:lnTo>
                <a:cubicBezTo>
                  <a:pt x="4455465" y="3039254"/>
                  <a:pt x="4442947" y="3063177"/>
                  <a:pt x="4441401" y="3072546"/>
                </a:cubicBezTo>
                <a:lnTo>
                  <a:pt x="4428897" y="3070482"/>
                </a:lnTo>
                <a:lnTo>
                  <a:pt x="4430289" y="3062045"/>
                </a:lnTo>
                <a:cubicBezTo>
                  <a:pt x="4453777" y="3023580"/>
                  <a:pt x="4466292" y="2999672"/>
                  <a:pt x="4467837" y="2990304"/>
                </a:cubicBezTo>
                <a:close/>
                <a:moveTo>
                  <a:pt x="4059225" y="2972340"/>
                </a:moveTo>
                <a:lnTo>
                  <a:pt x="4071730" y="2974404"/>
                </a:lnTo>
                <a:cubicBezTo>
                  <a:pt x="4069876" y="2985645"/>
                  <a:pt x="4077291" y="2992642"/>
                  <a:pt x="4093980" y="2995395"/>
                </a:cubicBezTo>
                <a:lnTo>
                  <a:pt x="4078693" y="3010193"/>
                </a:lnTo>
                <a:lnTo>
                  <a:pt x="4075911" y="3027055"/>
                </a:lnTo>
                <a:lnTo>
                  <a:pt x="4085080" y="3028567"/>
                </a:lnTo>
                <a:lnTo>
                  <a:pt x="4074485" y="3044867"/>
                </a:lnTo>
                <a:lnTo>
                  <a:pt x="4069763" y="3044797"/>
                </a:lnTo>
                <a:cubicBezTo>
                  <a:pt x="4063040" y="3046575"/>
                  <a:pt x="4059212" y="3050272"/>
                  <a:pt x="4058286" y="3055893"/>
                </a:cubicBezTo>
                <a:lnTo>
                  <a:pt x="4056893" y="3064331"/>
                </a:lnTo>
                <a:lnTo>
                  <a:pt x="4061355" y="3065067"/>
                </a:lnTo>
                <a:lnTo>
                  <a:pt x="4053471" y="3077195"/>
                </a:lnTo>
                <a:lnTo>
                  <a:pt x="4041607" y="3079129"/>
                </a:lnTo>
                <a:lnTo>
                  <a:pt x="4062456" y="3030609"/>
                </a:lnTo>
                <a:cubicBezTo>
                  <a:pt x="4064003" y="3021241"/>
                  <a:pt x="4052272" y="3014486"/>
                  <a:pt x="4027240" y="3010356"/>
                </a:cubicBezTo>
                <a:lnTo>
                  <a:pt x="4031412" y="2985072"/>
                </a:lnTo>
                <a:cubicBezTo>
                  <a:pt x="4032957" y="2975704"/>
                  <a:pt x="4042228" y="2971460"/>
                  <a:pt x="4059225" y="2972340"/>
                </a:cubicBezTo>
                <a:close/>
                <a:moveTo>
                  <a:pt x="4133084" y="2967205"/>
                </a:moveTo>
                <a:lnTo>
                  <a:pt x="4137101" y="2967869"/>
                </a:lnTo>
                <a:lnTo>
                  <a:pt x="4135693" y="2976402"/>
                </a:lnTo>
                <a:lnTo>
                  <a:pt x="4132680" y="2969649"/>
                </a:lnTo>
                <a:close/>
                <a:moveTo>
                  <a:pt x="4112070" y="2963738"/>
                </a:moveTo>
                <a:lnTo>
                  <a:pt x="4121723" y="2965331"/>
                </a:lnTo>
                <a:lnTo>
                  <a:pt x="4107360" y="2992276"/>
                </a:lnTo>
                <a:close/>
                <a:moveTo>
                  <a:pt x="4138901" y="2956965"/>
                </a:moveTo>
                <a:lnTo>
                  <a:pt x="4138493" y="2959431"/>
                </a:lnTo>
                <a:lnTo>
                  <a:pt x="4136476" y="2959097"/>
                </a:lnTo>
                <a:close/>
                <a:moveTo>
                  <a:pt x="3839503" y="2953411"/>
                </a:moveTo>
                <a:cubicBezTo>
                  <a:pt x="3825596" y="2951117"/>
                  <a:pt x="3816324" y="2955359"/>
                  <a:pt x="3811689" y="2966141"/>
                </a:cubicBezTo>
                <a:lnTo>
                  <a:pt x="3806590" y="2997047"/>
                </a:lnTo>
                <a:lnTo>
                  <a:pt x="3831622" y="3001177"/>
                </a:lnTo>
                <a:lnTo>
                  <a:pt x="3833011" y="2992753"/>
                </a:lnTo>
                <a:lnTo>
                  <a:pt x="3822804" y="2976628"/>
                </a:lnTo>
                <a:cubicBezTo>
                  <a:pt x="3831147" y="2978005"/>
                  <a:pt x="3835793" y="2975892"/>
                  <a:pt x="3836720" y="2970271"/>
                </a:cubicBezTo>
                <a:close/>
                <a:moveTo>
                  <a:pt x="4088431" y="2951171"/>
                </a:moveTo>
                <a:lnTo>
                  <a:pt x="4100935" y="2953233"/>
                </a:lnTo>
                <a:lnTo>
                  <a:pt x="4098153" y="2970095"/>
                </a:lnTo>
                <a:lnTo>
                  <a:pt x="4085649" y="2968032"/>
                </a:lnTo>
                <a:close/>
                <a:moveTo>
                  <a:pt x="4076080" y="2923160"/>
                </a:moveTo>
                <a:lnTo>
                  <a:pt x="4080075" y="2923819"/>
                </a:lnTo>
                <a:lnTo>
                  <a:pt x="4077293" y="2940680"/>
                </a:lnTo>
                <a:lnTo>
                  <a:pt x="4064788" y="2938616"/>
                </a:lnTo>
                <a:lnTo>
                  <a:pt x="4067168" y="2924201"/>
                </a:lnTo>
                <a:lnTo>
                  <a:pt x="4075676" y="2925604"/>
                </a:lnTo>
                <a:close/>
                <a:moveTo>
                  <a:pt x="4108816" y="2905467"/>
                </a:moveTo>
                <a:lnTo>
                  <a:pt x="4121342" y="2907534"/>
                </a:lnTo>
                <a:cubicBezTo>
                  <a:pt x="4120571" y="2912217"/>
                  <a:pt x="4122076" y="2916072"/>
                  <a:pt x="4125862" y="2919100"/>
                </a:cubicBezTo>
                <a:lnTo>
                  <a:pt x="4143038" y="2925336"/>
                </a:lnTo>
                <a:lnTo>
                  <a:pt x="4125969" y="2957364"/>
                </a:lnTo>
                <a:lnTo>
                  <a:pt x="4125966" y="2957363"/>
                </a:lnTo>
                <a:lnTo>
                  <a:pt x="4128748" y="2940501"/>
                </a:lnTo>
                <a:lnTo>
                  <a:pt x="4116244" y="2938438"/>
                </a:lnTo>
                <a:lnTo>
                  <a:pt x="4089821" y="2942747"/>
                </a:lnTo>
                <a:close/>
                <a:moveTo>
                  <a:pt x="4150549" y="2886364"/>
                </a:moveTo>
                <a:lnTo>
                  <a:pt x="4163053" y="2888426"/>
                </a:lnTo>
                <a:lnTo>
                  <a:pt x="4166646" y="2900198"/>
                </a:lnTo>
                <a:lnTo>
                  <a:pt x="4157262" y="2898650"/>
                </a:lnTo>
                <a:lnTo>
                  <a:pt x="4150007" y="2912262"/>
                </a:lnTo>
                <a:lnTo>
                  <a:pt x="4146375" y="2911664"/>
                </a:lnTo>
                <a:close/>
                <a:moveTo>
                  <a:pt x="3916920" y="2847818"/>
                </a:moveTo>
                <a:lnTo>
                  <a:pt x="3915528" y="2856257"/>
                </a:lnTo>
                <a:lnTo>
                  <a:pt x="3940560" y="2860387"/>
                </a:lnTo>
                <a:lnTo>
                  <a:pt x="3941952" y="2851949"/>
                </a:lnTo>
                <a:close/>
                <a:moveTo>
                  <a:pt x="4557296" y="2837633"/>
                </a:moveTo>
                <a:lnTo>
                  <a:pt x="4569824" y="2839699"/>
                </a:lnTo>
                <a:lnTo>
                  <a:pt x="4565653" y="2864983"/>
                </a:lnTo>
                <a:lnTo>
                  <a:pt x="4553125" y="2862916"/>
                </a:lnTo>
                <a:close/>
                <a:moveTo>
                  <a:pt x="4003143" y="2792761"/>
                </a:moveTo>
                <a:lnTo>
                  <a:pt x="4015648" y="2794824"/>
                </a:lnTo>
                <a:lnTo>
                  <a:pt x="4012865" y="2811687"/>
                </a:lnTo>
                <a:lnTo>
                  <a:pt x="4000360" y="2809623"/>
                </a:lnTo>
                <a:close/>
                <a:moveTo>
                  <a:pt x="4042069" y="2790531"/>
                </a:moveTo>
                <a:lnTo>
                  <a:pt x="4062939" y="2793974"/>
                </a:lnTo>
                <a:lnTo>
                  <a:pt x="4060157" y="2810837"/>
                </a:lnTo>
                <a:lnTo>
                  <a:pt x="4039287" y="2807393"/>
                </a:lnTo>
                <a:close/>
                <a:moveTo>
                  <a:pt x="4234603" y="2740543"/>
                </a:moveTo>
                <a:lnTo>
                  <a:pt x="4230745" y="2763925"/>
                </a:lnTo>
                <a:lnTo>
                  <a:pt x="4222402" y="2762549"/>
                </a:lnTo>
                <a:lnTo>
                  <a:pt x="4225618" y="2743047"/>
                </a:lnTo>
                <a:close/>
                <a:moveTo>
                  <a:pt x="4249099" y="2730538"/>
                </a:moveTo>
                <a:lnTo>
                  <a:pt x="4248813" y="2732264"/>
                </a:lnTo>
                <a:lnTo>
                  <a:pt x="4247657" y="2732074"/>
                </a:lnTo>
                <a:close/>
                <a:moveTo>
                  <a:pt x="4151480" y="2724859"/>
                </a:moveTo>
                <a:lnTo>
                  <a:pt x="4160897" y="2726414"/>
                </a:lnTo>
                <a:lnTo>
                  <a:pt x="4159587" y="2728707"/>
                </a:lnTo>
                <a:lnTo>
                  <a:pt x="4158195" y="2737146"/>
                </a:lnTo>
                <a:lnTo>
                  <a:pt x="4172407" y="2739490"/>
                </a:lnTo>
                <a:lnTo>
                  <a:pt x="4154247" y="2785944"/>
                </a:lnTo>
                <a:lnTo>
                  <a:pt x="4191806" y="2792141"/>
                </a:lnTo>
                <a:lnTo>
                  <a:pt x="4182061" y="2773213"/>
                </a:lnTo>
                <a:lnTo>
                  <a:pt x="4184843" y="2756351"/>
                </a:lnTo>
                <a:cubicBezTo>
                  <a:pt x="4195968" y="2758187"/>
                  <a:pt x="4204701" y="2763716"/>
                  <a:pt x="4211039" y="2772939"/>
                </a:cubicBezTo>
                <a:lnTo>
                  <a:pt x="4216250" y="2790019"/>
                </a:lnTo>
                <a:lnTo>
                  <a:pt x="4213810" y="2789615"/>
                </a:lnTo>
                <a:lnTo>
                  <a:pt x="4196856" y="2822887"/>
                </a:lnTo>
                <a:lnTo>
                  <a:pt x="4188098" y="2814623"/>
                </a:lnTo>
                <a:lnTo>
                  <a:pt x="4175570" y="2812557"/>
                </a:lnTo>
                <a:cubicBezTo>
                  <a:pt x="4144974" y="2876791"/>
                  <a:pt x="4114378" y="2906384"/>
                  <a:pt x="4083784" y="2901337"/>
                </a:cubicBezTo>
                <a:lnTo>
                  <a:pt x="4085603" y="2890309"/>
                </a:lnTo>
                <a:lnTo>
                  <a:pt x="4098846" y="2863024"/>
                </a:lnTo>
                <a:lnTo>
                  <a:pt x="4093326" y="2859428"/>
                </a:lnTo>
                <a:lnTo>
                  <a:pt x="4108831" y="2827519"/>
                </a:lnTo>
                <a:cubicBezTo>
                  <a:pt x="4100487" y="2826143"/>
                  <a:pt x="4096766" y="2822649"/>
                  <a:pt x="4097693" y="2817029"/>
                </a:cubicBezTo>
                <a:cubicBezTo>
                  <a:pt x="4129835" y="2778069"/>
                  <a:pt x="4147771" y="2747341"/>
                  <a:pt x="4151480" y="2724859"/>
                </a:cubicBezTo>
                <a:close/>
                <a:moveTo>
                  <a:pt x="4076386" y="2712470"/>
                </a:moveTo>
                <a:lnTo>
                  <a:pt x="4088891" y="2714533"/>
                </a:lnTo>
                <a:lnTo>
                  <a:pt x="4086109" y="2731394"/>
                </a:lnTo>
                <a:lnTo>
                  <a:pt x="4073604" y="2729331"/>
                </a:lnTo>
                <a:close/>
                <a:moveTo>
                  <a:pt x="4056905" y="2700603"/>
                </a:moveTo>
                <a:lnTo>
                  <a:pt x="4065249" y="2701979"/>
                </a:lnTo>
                <a:lnTo>
                  <a:pt x="4062467" y="2718842"/>
                </a:lnTo>
                <a:lnTo>
                  <a:pt x="4054123" y="2717465"/>
                </a:lnTo>
                <a:close/>
                <a:moveTo>
                  <a:pt x="4221929" y="2687415"/>
                </a:moveTo>
                <a:lnTo>
                  <a:pt x="4225970" y="2688800"/>
                </a:lnTo>
                <a:lnTo>
                  <a:pt x="4220172" y="2698066"/>
                </a:lnTo>
                <a:close/>
                <a:moveTo>
                  <a:pt x="4096771" y="2666767"/>
                </a:moveTo>
                <a:lnTo>
                  <a:pt x="4121804" y="2670896"/>
                </a:lnTo>
                <a:lnTo>
                  <a:pt x="4118094" y="2693378"/>
                </a:lnTo>
                <a:cubicBezTo>
                  <a:pt x="4104186" y="2691084"/>
                  <a:pt x="4096770" y="2684087"/>
                  <a:pt x="4095845" y="2672387"/>
                </a:cubicBezTo>
                <a:close/>
                <a:moveTo>
                  <a:pt x="4287882" y="2643642"/>
                </a:moveTo>
                <a:lnTo>
                  <a:pt x="4267832" y="2694989"/>
                </a:lnTo>
                <a:lnTo>
                  <a:pt x="4259097" y="2693547"/>
                </a:lnTo>
                <a:lnTo>
                  <a:pt x="4267353" y="2672875"/>
                </a:lnTo>
                <a:close/>
                <a:moveTo>
                  <a:pt x="4448381" y="2640685"/>
                </a:moveTo>
                <a:lnTo>
                  <a:pt x="4445599" y="2657546"/>
                </a:lnTo>
                <a:cubicBezTo>
                  <a:pt x="4395532" y="2718568"/>
                  <a:pt x="4370191" y="2750953"/>
                  <a:pt x="4369573" y="2754699"/>
                </a:cubicBezTo>
                <a:lnTo>
                  <a:pt x="4379296" y="2773624"/>
                </a:lnTo>
                <a:lnTo>
                  <a:pt x="4338978" y="2784292"/>
                </a:lnTo>
                <a:cubicBezTo>
                  <a:pt x="4338049" y="2789913"/>
                  <a:pt x="4340821" y="2799023"/>
                  <a:pt x="4347311" y="2811641"/>
                </a:cubicBezTo>
                <a:cubicBezTo>
                  <a:pt x="4342056" y="2843490"/>
                  <a:pt x="4326923" y="2857359"/>
                  <a:pt x="4301890" y="2853229"/>
                </a:cubicBezTo>
                <a:lnTo>
                  <a:pt x="4311614" y="2872154"/>
                </a:lnTo>
                <a:lnTo>
                  <a:pt x="4310225" y="2880577"/>
                </a:lnTo>
                <a:cubicBezTo>
                  <a:pt x="4308370" y="2891818"/>
                  <a:pt x="4299099" y="2896063"/>
                  <a:pt x="4282411" y="2893309"/>
                </a:cubicBezTo>
                <a:cubicBezTo>
                  <a:pt x="4281484" y="2898930"/>
                  <a:pt x="4285202" y="2902437"/>
                  <a:pt x="4293545" y="2903815"/>
                </a:cubicBezTo>
                <a:cubicBezTo>
                  <a:pt x="4280566" y="2930540"/>
                  <a:pt x="4260323" y="2949324"/>
                  <a:pt x="4232820" y="2960183"/>
                </a:cubicBezTo>
                <a:lnTo>
                  <a:pt x="4257851" y="2964312"/>
                </a:lnTo>
                <a:lnTo>
                  <a:pt x="4255070" y="2981174"/>
                </a:lnTo>
                <a:lnTo>
                  <a:pt x="4231427" y="2968620"/>
                </a:lnTo>
                <a:cubicBezTo>
                  <a:pt x="4230500" y="2974242"/>
                  <a:pt x="4233272" y="2983352"/>
                  <a:pt x="4239761" y="2995970"/>
                </a:cubicBezTo>
                <a:cubicBezTo>
                  <a:pt x="4215346" y="3040053"/>
                  <a:pt x="4202056" y="3068653"/>
                  <a:pt x="4199893" y="3081766"/>
                </a:cubicBezTo>
                <a:lnTo>
                  <a:pt x="4180434" y="3069904"/>
                </a:lnTo>
                <a:lnTo>
                  <a:pt x="4167907" y="3067837"/>
                </a:lnTo>
                <a:lnTo>
                  <a:pt x="4163736" y="3093122"/>
                </a:lnTo>
                <a:lnTo>
                  <a:pt x="4176263" y="3095189"/>
                </a:lnTo>
                <a:cubicBezTo>
                  <a:pt x="4178116" y="3118589"/>
                  <a:pt x="4187386" y="3131665"/>
                  <a:pt x="4204075" y="3134418"/>
                </a:cubicBezTo>
                <a:lnTo>
                  <a:pt x="4202681" y="3142856"/>
                </a:lnTo>
                <a:lnTo>
                  <a:pt x="4190155" y="3140790"/>
                </a:lnTo>
                <a:lnTo>
                  <a:pt x="4170699" y="3128912"/>
                </a:lnTo>
                <a:cubicBezTo>
                  <a:pt x="4168535" y="3142027"/>
                  <a:pt x="4160796" y="3162889"/>
                  <a:pt x="4147507" y="3191489"/>
                </a:cubicBezTo>
                <a:lnTo>
                  <a:pt x="4123868" y="3178921"/>
                </a:lnTo>
                <a:lnTo>
                  <a:pt x="4111363" y="3176858"/>
                </a:lnTo>
                <a:lnTo>
                  <a:pt x="4108581" y="3193719"/>
                </a:lnTo>
                <a:lnTo>
                  <a:pt x="4133612" y="3197848"/>
                </a:lnTo>
                <a:lnTo>
                  <a:pt x="4129438" y="3223148"/>
                </a:lnTo>
                <a:lnTo>
                  <a:pt x="4105798" y="3210581"/>
                </a:lnTo>
                <a:lnTo>
                  <a:pt x="4103017" y="3227443"/>
                </a:lnTo>
                <a:lnTo>
                  <a:pt x="4128049" y="3231572"/>
                </a:lnTo>
                <a:cubicBezTo>
                  <a:pt x="4103633" y="3275656"/>
                  <a:pt x="4077353" y="3305007"/>
                  <a:pt x="4049230" y="3319612"/>
                </a:cubicBezTo>
                <a:lnTo>
                  <a:pt x="4074262" y="3323742"/>
                </a:lnTo>
                <a:lnTo>
                  <a:pt x="4068697" y="3357464"/>
                </a:lnTo>
                <a:cubicBezTo>
                  <a:pt x="4066844" y="3368706"/>
                  <a:pt x="4053411" y="3372263"/>
                  <a:pt x="4028380" y="3368133"/>
                </a:cubicBezTo>
                <a:lnTo>
                  <a:pt x="4026063" y="3382178"/>
                </a:lnTo>
                <a:cubicBezTo>
                  <a:pt x="4034407" y="3383554"/>
                  <a:pt x="4038877" y="3382366"/>
                  <a:pt x="4039495" y="3378621"/>
                </a:cubicBezTo>
                <a:lnTo>
                  <a:pt x="4079186" y="3389832"/>
                </a:lnTo>
                <a:lnTo>
                  <a:pt x="3993486" y="3412561"/>
                </a:lnTo>
                <a:lnTo>
                  <a:pt x="3990342" y="3412957"/>
                </a:lnTo>
                <a:lnTo>
                  <a:pt x="3984330" y="3401281"/>
                </a:lnTo>
                <a:lnTo>
                  <a:pt x="4009362" y="3405410"/>
                </a:lnTo>
                <a:lnTo>
                  <a:pt x="3989431" y="3370361"/>
                </a:lnTo>
                <a:cubicBezTo>
                  <a:pt x="3997776" y="3371737"/>
                  <a:pt x="4007509" y="3364690"/>
                  <a:pt x="4018635" y="3349205"/>
                </a:cubicBezTo>
                <a:lnTo>
                  <a:pt x="4008912" y="3330281"/>
                </a:lnTo>
                <a:cubicBezTo>
                  <a:pt x="4017256" y="3331658"/>
                  <a:pt x="4031472" y="3297437"/>
                  <a:pt x="4051562" y="3227620"/>
                </a:cubicBezTo>
                <a:lnTo>
                  <a:pt x="4064067" y="3229683"/>
                </a:lnTo>
                <a:cubicBezTo>
                  <a:pt x="4092344" y="3188161"/>
                  <a:pt x="4114097" y="3153741"/>
                  <a:pt x="4129320" y="3126423"/>
                </a:cubicBezTo>
                <a:lnTo>
                  <a:pt x="4134718" y="3115696"/>
                </a:lnTo>
                <a:lnTo>
                  <a:pt x="4138951" y="3112510"/>
                </a:lnTo>
                <a:lnTo>
                  <a:pt x="4140234" y="3104733"/>
                </a:lnTo>
                <a:lnTo>
                  <a:pt x="4147259" y="3090773"/>
                </a:lnTo>
                <a:cubicBezTo>
                  <a:pt x="4151605" y="3080664"/>
                  <a:pt x="4154321" y="3072331"/>
                  <a:pt x="4155403" y="3065774"/>
                </a:cubicBezTo>
                <a:lnTo>
                  <a:pt x="4156795" y="3057336"/>
                </a:lnTo>
                <a:lnTo>
                  <a:pt x="4150287" y="3057710"/>
                </a:lnTo>
                <a:lnTo>
                  <a:pt x="4158960" y="3045494"/>
                </a:lnTo>
                <a:lnTo>
                  <a:pt x="4170689" y="3050976"/>
                </a:lnTo>
                <a:lnTo>
                  <a:pt x="4172082" y="3042538"/>
                </a:lnTo>
                <a:cubicBezTo>
                  <a:pt x="4180425" y="3043915"/>
                  <a:pt x="4184144" y="3047422"/>
                  <a:pt x="4183215" y="3053043"/>
                </a:cubicBezTo>
                <a:cubicBezTo>
                  <a:pt x="4197121" y="3055338"/>
                  <a:pt x="4204838" y="3051791"/>
                  <a:pt x="4206384" y="3042423"/>
                </a:cubicBezTo>
                <a:lnTo>
                  <a:pt x="4185535" y="3038984"/>
                </a:lnTo>
                <a:lnTo>
                  <a:pt x="4189707" y="3013699"/>
                </a:lnTo>
                <a:lnTo>
                  <a:pt x="4210555" y="3017138"/>
                </a:lnTo>
                <a:lnTo>
                  <a:pt x="4204994" y="2998901"/>
                </a:lnTo>
                <a:lnTo>
                  <a:pt x="4216401" y="2964571"/>
                </a:lnTo>
                <a:lnTo>
                  <a:pt x="4275695" y="2881038"/>
                </a:lnTo>
                <a:lnTo>
                  <a:pt x="4319741" y="2787130"/>
                </a:lnTo>
                <a:lnTo>
                  <a:pt x="4352643" y="2740360"/>
                </a:lnTo>
                <a:cubicBezTo>
                  <a:pt x="4366087" y="2719483"/>
                  <a:pt x="4380843" y="2694975"/>
                  <a:pt x="4396914" y="2666834"/>
                </a:cubicBezTo>
                <a:lnTo>
                  <a:pt x="4420556" y="2679388"/>
                </a:lnTo>
                <a:lnTo>
                  <a:pt x="4421946" y="2670964"/>
                </a:lnTo>
                <a:lnTo>
                  <a:pt x="4412223" y="2652040"/>
                </a:lnTo>
                <a:close/>
                <a:moveTo>
                  <a:pt x="4250925" y="2634081"/>
                </a:moveTo>
                <a:lnTo>
                  <a:pt x="4252300" y="2634307"/>
                </a:lnTo>
                <a:lnTo>
                  <a:pt x="4249518" y="2651169"/>
                </a:lnTo>
                <a:lnTo>
                  <a:pt x="4248021" y="2653561"/>
                </a:lnTo>
                <a:lnTo>
                  <a:pt x="4241413" y="2647321"/>
                </a:lnTo>
                <a:close/>
                <a:moveTo>
                  <a:pt x="4205279" y="2632707"/>
                </a:moveTo>
                <a:lnTo>
                  <a:pt x="4217771" y="2634768"/>
                </a:lnTo>
                <a:lnTo>
                  <a:pt x="4215924" y="2645959"/>
                </a:lnTo>
                <a:lnTo>
                  <a:pt x="4212181" y="2651166"/>
                </a:lnTo>
                <a:lnTo>
                  <a:pt x="4202461" y="2649562"/>
                </a:lnTo>
                <a:lnTo>
                  <a:pt x="4205228" y="2632794"/>
                </a:lnTo>
                <a:close/>
                <a:moveTo>
                  <a:pt x="3953547" y="2625816"/>
                </a:moveTo>
                <a:lnTo>
                  <a:pt x="3966051" y="2627879"/>
                </a:lnTo>
                <a:lnTo>
                  <a:pt x="3964662" y="2636303"/>
                </a:lnTo>
                <a:cubicBezTo>
                  <a:pt x="3960953" y="2658785"/>
                  <a:pt x="3951846" y="2688074"/>
                  <a:pt x="3937320" y="2724168"/>
                </a:cubicBezTo>
                <a:lnTo>
                  <a:pt x="3935928" y="2732606"/>
                </a:lnTo>
                <a:lnTo>
                  <a:pt x="3909507" y="2736900"/>
                </a:lnTo>
                <a:cubicBezTo>
                  <a:pt x="3912907" y="2716291"/>
                  <a:pt x="3927586" y="2679267"/>
                  <a:pt x="3953547" y="2625816"/>
                </a:cubicBezTo>
                <a:close/>
                <a:moveTo>
                  <a:pt x="4303743" y="2608154"/>
                </a:moveTo>
                <a:lnTo>
                  <a:pt x="4307761" y="2608818"/>
                </a:lnTo>
                <a:lnTo>
                  <a:pt x="4306772" y="2614811"/>
                </a:lnTo>
                <a:lnTo>
                  <a:pt x="4302755" y="2614148"/>
                </a:lnTo>
                <a:close/>
                <a:moveTo>
                  <a:pt x="4450701" y="2574665"/>
                </a:moveTo>
                <a:lnTo>
                  <a:pt x="4459046" y="2576042"/>
                </a:lnTo>
                <a:cubicBezTo>
                  <a:pt x="4475733" y="2578795"/>
                  <a:pt x="4483150" y="2585792"/>
                  <a:pt x="4481295" y="2597032"/>
                </a:cubicBezTo>
                <a:lnTo>
                  <a:pt x="4478976" y="2611092"/>
                </a:lnTo>
                <a:lnTo>
                  <a:pt x="4463667" y="2625886"/>
                </a:lnTo>
                <a:cubicBezTo>
                  <a:pt x="4449760" y="2623592"/>
                  <a:pt x="4443745" y="2616826"/>
                  <a:pt x="4445600" y="2605586"/>
                </a:cubicBezTo>
                <a:close/>
                <a:moveTo>
                  <a:pt x="3975790" y="2568856"/>
                </a:moveTo>
                <a:lnTo>
                  <a:pt x="3998207" y="2580775"/>
                </a:lnTo>
                <a:lnTo>
                  <a:pt x="3991282" y="2581904"/>
                </a:lnTo>
                <a:lnTo>
                  <a:pt x="3992909" y="2594855"/>
                </a:lnTo>
                <a:lnTo>
                  <a:pt x="3979970" y="2621507"/>
                </a:lnTo>
                <a:lnTo>
                  <a:pt x="3956328" y="2608954"/>
                </a:lnTo>
                <a:close/>
                <a:moveTo>
                  <a:pt x="3817256" y="2542702"/>
                </a:moveTo>
                <a:lnTo>
                  <a:pt x="3813082" y="2568002"/>
                </a:lnTo>
                <a:cubicBezTo>
                  <a:pt x="3829770" y="2570754"/>
                  <a:pt x="3839041" y="2566510"/>
                  <a:pt x="3840894" y="2555268"/>
                </a:cubicBezTo>
                <a:lnTo>
                  <a:pt x="3842287" y="2546831"/>
                </a:lnTo>
                <a:close/>
                <a:moveTo>
                  <a:pt x="4101475" y="2524032"/>
                </a:moveTo>
                <a:cubicBezTo>
                  <a:pt x="4087568" y="2521738"/>
                  <a:pt x="4078298" y="2525982"/>
                  <a:pt x="4073660" y="2536764"/>
                </a:cubicBezTo>
                <a:lnTo>
                  <a:pt x="4098693" y="2540893"/>
                </a:lnTo>
                <a:close/>
                <a:moveTo>
                  <a:pt x="3833955" y="2519483"/>
                </a:moveTo>
                <a:lnTo>
                  <a:pt x="3832565" y="2527907"/>
                </a:lnTo>
                <a:lnTo>
                  <a:pt x="3857596" y="2532037"/>
                </a:lnTo>
                <a:lnTo>
                  <a:pt x="3858986" y="2523613"/>
                </a:lnTo>
                <a:close/>
                <a:moveTo>
                  <a:pt x="4510492" y="2497926"/>
                </a:moveTo>
                <a:lnTo>
                  <a:pt x="4535522" y="2502057"/>
                </a:lnTo>
                <a:cubicBezTo>
                  <a:pt x="4532740" y="2518918"/>
                  <a:pt x="4521150" y="2537221"/>
                  <a:pt x="4500754" y="2556949"/>
                </a:cubicBezTo>
                <a:lnTo>
                  <a:pt x="4513280" y="2559016"/>
                </a:lnTo>
                <a:cubicBezTo>
                  <a:pt x="4503081" y="2568881"/>
                  <a:pt x="4497509" y="2576613"/>
                  <a:pt x="4496582" y="2582234"/>
                </a:cubicBezTo>
                <a:lnTo>
                  <a:pt x="4484076" y="2580172"/>
                </a:lnTo>
                <a:cubicBezTo>
                  <a:pt x="4485004" y="2574551"/>
                  <a:pt x="4482211" y="2565437"/>
                  <a:pt x="4475722" y="2552820"/>
                </a:cubicBezTo>
                <a:cubicBezTo>
                  <a:pt x="4476340" y="2549072"/>
                  <a:pt x="4487930" y="2530770"/>
                  <a:pt x="4510492" y="2497926"/>
                </a:cubicBezTo>
                <a:close/>
                <a:moveTo>
                  <a:pt x="3954667" y="2492140"/>
                </a:moveTo>
                <a:cubicBezTo>
                  <a:pt x="3940761" y="2489845"/>
                  <a:pt x="3931489" y="2494090"/>
                  <a:pt x="3926853" y="2504871"/>
                </a:cubicBezTo>
                <a:lnTo>
                  <a:pt x="3951884" y="2509000"/>
                </a:lnTo>
                <a:close/>
                <a:moveTo>
                  <a:pt x="4038800" y="2448285"/>
                </a:moveTo>
                <a:lnTo>
                  <a:pt x="4039034" y="2448324"/>
                </a:lnTo>
                <a:cubicBezTo>
                  <a:pt x="4038106" y="2453945"/>
                  <a:pt x="4041031" y="2462125"/>
                  <a:pt x="4047830" y="2472869"/>
                </a:cubicBezTo>
                <a:lnTo>
                  <a:pt x="4038994" y="2495495"/>
                </a:lnTo>
                <a:lnTo>
                  <a:pt x="4023304" y="2488658"/>
                </a:lnTo>
                <a:cubicBezTo>
                  <a:pt x="4019596" y="2485160"/>
                  <a:pt x="4017510" y="2480485"/>
                  <a:pt x="4017047" y="2474635"/>
                </a:cubicBezTo>
                <a:lnTo>
                  <a:pt x="4018440" y="2466197"/>
                </a:lnTo>
                <a:close/>
                <a:moveTo>
                  <a:pt x="4014003" y="2444194"/>
                </a:moveTo>
                <a:lnTo>
                  <a:pt x="4019526" y="2445105"/>
                </a:lnTo>
                <a:lnTo>
                  <a:pt x="4011309" y="2460523"/>
                </a:lnTo>
                <a:close/>
                <a:moveTo>
                  <a:pt x="4586526" y="2426763"/>
                </a:moveTo>
                <a:lnTo>
                  <a:pt x="4579572" y="2468909"/>
                </a:lnTo>
                <a:lnTo>
                  <a:pt x="4554541" y="2464780"/>
                </a:lnTo>
                <a:lnTo>
                  <a:pt x="4558712" y="2439494"/>
                </a:lnTo>
                <a:cubicBezTo>
                  <a:pt x="4560258" y="2430127"/>
                  <a:pt x="4569529" y="2425884"/>
                  <a:pt x="4586526" y="2426763"/>
                </a:cubicBezTo>
                <a:close/>
                <a:moveTo>
                  <a:pt x="4156975" y="2421481"/>
                </a:moveTo>
                <a:lnTo>
                  <a:pt x="4162356" y="2430111"/>
                </a:lnTo>
                <a:lnTo>
                  <a:pt x="4153564" y="2442157"/>
                </a:lnTo>
                <a:close/>
                <a:moveTo>
                  <a:pt x="4061806" y="2417441"/>
                </a:moveTo>
                <a:lnTo>
                  <a:pt x="4069630" y="2418731"/>
                </a:lnTo>
                <a:lnTo>
                  <a:pt x="4065456" y="2444030"/>
                </a:lnTo>
                <a:lnTo>
                  <a:pt x="4052928" y="2441964"/>
                </a:lnTo>
                <a:lnTo>
                  <a:pt x="4054606" y="2431792"/>
                </a:lnTo>
                <a:close/>
                <a:moveTo>
                  <a:pt x="3997317" y="2389480"/>
                </a:moveTo>
                <a:cubicBezTo>
                  <a:pt x="4005660" y="2390856"/>
                  <a:pt x="4009357" y="2394361"/>
                  <a:pt x="4008429" y="2399981"/>
                </a:cubicBezTo>
                <a:lnTo>
                  <a:pt x="4034854" y="2395673"/>
                </a:lnTo>
                <a:lnTo>
                  <a:pt x="4047379" y="2397739"/>
                </a:lnTo>
                <a:lnTo>
                  <a:pt x="4046280" y="2404403"/>
                </a:lnTo>
                <a:lnTo>
                  <a:pt x="4041629" y="2403635"/>
                </a:lnTo>
                <a:lnTo>
                  <a:pt x="4033130" y="2419582"/>
                </a:lnTo>
                <a:lnTo>
                  <a:pt x="3994535" y="2406342"/>
                </a:lnTo>
                <a:close/>
                <a:moveTo>
                  <a:pt x="4647254" y="2370380"/>
                </a:moveTo>
                <a:cubicBezTo>
                  <a:pt x="4633654" y="2400852"/>
                  <a:pt x="4618499" y="2414717"/>
                  <a:pt x="4601812" y="2411964"/>
                </a:cubicBezTo>
                <a:lnTo>
                  <a:pt x="4589308" y="2409901"/>
                </a:lnTo>
                <a:cubicBezTo>
                  <a:pt x="4614030" y="2381263"/>
                  <a:pt x="4633347" y="2368085"/>
                  <a:pt x="4647254" y="2370380"/>
                </a:cubicBezTo>
                <a:close/>
                <a:moveTo>
                  <a:pt x="3935941" y="2368877"/>
                </a:moveTo>
                <a:lnTo>
                  <a:pt x="3944284" y="2370254"/>
                </a:lnTo>
                <a:lnTo>
                  <a:pt x="3941502" y="2387116"/>
                </a:lnTo>
                <a:lnTo>
                  <a:pt x="3933157" y="2385739"/>
                </a:lnTo>
                <a:close/>
                <a:moveTo>
                  <a:pt x="4179822" y="2360859"/>
                </a:moveTo>
                <a:lnTo>
                  <a:pt x="4188338" y="2362263"/>
                </a:lnTo>
                <a:lnTo>
                  <a:pt x="4191456" y="2368332"/>
                </a:lnTo>
                <a:lnTo>
                  <a:pt x="4190693" y="2372958"/>
                </a:lnTo>
                <a:lnTo>
                  <a:pt x="4185397" y="2372879"/>
                </a:lnTo>
                <a:lnTo>
                  <a:pt x="4174407" y="2383501"/>
                </a:lnTo>
                <a:lnTo>
                  <a:pt x="4168325" y="2381414"/>
                </a:lnTo>
                <a:lnTo>
                  <a:pt x="4176957" y="2361326"/>
                </a:lnTo>
                <a:close/>
                <a:moveTo>
                  <a:pt x="4663930" y="2347158"/>
                </a:moveTo>
                <a:lnTo>
                  <a:pt x="4661149" y="2364018"/>
                </a:lnTo>
                <a:lnTo>
                  <a:pt x="4636117" y="2359890"/>
                </a:lnTo>
                <a:cubicBezTo>
                  <a:pt x="4637662" y="2350521"/>
                  <a:pt x="4646932" y="2346278"/>
                  <a:pt x="4663930" y="2347158"/>
                </a:cubicBezTo>
                <a:close/>
                <a:moveTo>
                  <a:pt x="4450172" y="2344020"/>
                </a:moveTo>
                <a:lnTo>
                  <a:pt x="4454191" y="2344683"/>
                </a:lnTo>
                <a:lnTo>
                  <a:pt x="4453787" y="2347129"/>
                </a:lnTo>
                <a:lnTo>
                  <a:pt x="4449770" y="2346466"/>
                </a:lnTo>
                <a:close/>
                <a:moveTo>
                  <a:pt x="4172655" y="2326440"/>
                </a:moveTo>
                <a:lnTo>
                  <a:pt x="4171489" y="2333511"/>
                </a:lnTo>
                <a:lnTo>
                  <a:pt x="4152953" y="2339977"/>
                </a:lnTo>
                <a:lnTo>
                  <a:pt x="4151482" y="2335157"/>
                </a:lnTo>
                <a:cubicBezTo>
                  <a:pt x="4157044" y="2336075"/>
                  <a:pt x="4163921" y="2333360"/>
                  <a:pt x="4172110" y="2327013"/>
                </a:cubicBezTo>
                <a:close/>
                <a:moveTo>
                  <a:pt x="4668104" y="2321858"/>
                </a:moveTo>
                <a:lnTo>
                  <a:pt x="4676448" y="2323235"/>
                </a:lnTo>
                <a:lnTo>
                  <a:pt x="4673666" y="2340096"/>
                </a:lnTo>
                <a:lnTo>
                  <a:pt x="4665323" y="2338719"/>
                </a:lnTo>
                <a:close/>
                <a:moveTo>
                  <a:pt x="4183956" y="2314571"/>
                </a:moveTo>
                <a:lnTo>
                  <a:pt x="4199302" y="2320778"/>
                </a:lnTo>
                <a:lnTo>
                  <a:pt x="4199798" y="2319506"/>
                </a:lnTo>
                <a:lnTo>
                  <a:pt x="4209612" y="2323476"/>
                </a:lnTo>
                <a:lnTo>
                  <a:pt x="4195526" y="2337112"/>
                </a:lnTo>
                <a:lnTo>
                  <a:pt x="4173596" y="2325452"/>
                </a:lnTo>
                <a:close/>
                <a:moveTo>
                  <a:pt x="4226444" y="2299449"/>
                </a:moveTo>
                <a:lnTo>
                  <a:pt x="4231677" y="2316625"/>
                </a:lnTo>
                <a:lnTo>
                  <a:pt x="4220537" y="2341603"/>
                </a:lnTo>
                <a:lnTo>
                  <a:pt x="4219517" y="2341434"/>
                </a:lnTo>
                <a:close/>
                <a:moveTo>
                  <a:pt x="4241834" y="2284021"/>
                </a:moveTo>
                <a:lnTo>
                  <a:pt x="4242378" y="2284241"/>
                </a:lnTo>
                <a:lnTo>
                  <a:pt x="4241771" y="2284402"/>
                </a:lnTo>
                <a:close/>
                <a:moveTo>
                  <a:pt x="4216475" y="2281883"/>
                </a:moveTo>
                <a:lnTo>
                  <a:pt x="4213787" y="2298177"/>
                </a:lnTo>
                <a:lnTo>
                  <a:pt x="4209158" y="2297413"/>
                </a:lnTo>
                <a:close/>
                <a:moveTo>
                  <a:pt x="4726061" y="2256364"/>
                </a:moveTo>
                <a:cubicBezTo>
                  <a:pt x="4703809" y="2287334"/>
                  <a:pt x="4691909" y="2307510"/>
                  <a:pt x="4690363" y="2316878"/>
                </a:cubicBezTo>
                <a:lnTo>
                  <a:pt x="4677838" y="2314811"/>
                </a:lnTo>
                <a:lnTo>
                  <a:pt x="4679229" y="2306374"/>
                </a:lnTo>
                <a:cubicBezTo>
                  <a:pt x="4693756" y="2270279"/>
                  <a:pt x="4709373" y="2253611"/>
                  <a:pt x="4726061" y="2256364"/>
                </a:cubicBezTo>
                <a:close/>
                <a:moveTo>
                  <a:pt x="3984330" y="2234348"/>
                </a:moveTo>
                <a:lnTo>
                  <a:pt x="3987710" y="2234905"/>
                </a:lnTo>
                <a:lnTo>
                  <a:pt x="3986153" y="2237888"/>
                </a:lnTo>
                <a:close/>
                <a:moveTo>
                  <a:pt x="4039495" y="2211687"/>
                </a:moveTo>
                <a:lnTo>
                  <a:pt x="4054149" y="2215827"/>
                </a:lnTo>
                <a:lnTo>
                  <a:pt x="4043953" y="2233693"/>
                </a:lnTo>
                <a:lnTo>
                  <a:pt x="4042561" y="2242131"/>
                </a:lnTo>
                <a:lnTo>
                  <a:pt x="4067593" y="2246261"/>
                </a:lnTo>
                <a:lnTo>
                  <a:pt x="4079641" y="2223028"/>
                </a:lnTo>
                <a:lnTo>
                  <a:pt x="4088631" y="2225567"/>
                </a:lnTo>
                <a:lnTo>
                  <a:pt x="4032084" y="2334601"/>
                </a:lnTo>
                <a:cubicBezTo>
                  <a:pt x="4030229" y="2345842"/>
                  <a:pt x="4037645" y="2352840"/>
                  <a:pt x="4054333" y="2355593"/>
                </a:cubicBezTo>
                <a:cubicBezTo>
                  <a:pt x="4054643" y="2353720"/>
                  <a:pt x="4056494" y="2348972"/>
                  <a:pt x="4059891" y="2341351"/>
                </a:cubicBezTo>
                <a:lnTo>
                  <a:pt x="4060014" y="2341092"/>
                </a:lnTo>
                <a:lnTo>
                  <a:pt x="4071351" y="2342962"/>
                </a:lnTo>
                <a:lnTo>
                  <a:pt x="4074133" y="2326101"/>
                </a:lnTo>
                <a:lnTo>
                  <a:pt x="4067585" y="2325021"/>
                </a:lnTo>
                <a:lnTo>
                  <a:pt x="4074721" y="2309874"/>
                </a:lnTo>
                <a:lnTo>
                  <a:pt x="4087713" y="2315132"/>
                </a:lnTo>
                <a:lnTo>
                  <a:pt x="4079180" y="2331881"/>
                </a:lnTo>
                <a:lnTo>
                  <a:pt x="4077788" y="2340318"/>
                </a:lnTo>
                <a:lnTo>
                  <a:pt x="4090293" y="2342382"/>
                </a:lnTo>
                <a:lnTo>
                  <a:pt x="4108427" y="2339425"/>
                </a:lnTo>
                <a:lnTo>
                  <a:pt x="4108106" y="2341371"/>
                </a:lnTo>
                <a:lnTo>
                  <a:pt x="4089088" y="2378647"/>
                </a:lnTo>
                <a:lnTo>
                  <a:pt x="4051552" y="2372454"/>
                </a:lnTo>
                <a:lnTo>
                  <a:pt x="4027912" y="2359887"/>
                </a:lnTo>
                <a:lnTo>
                  <a:pt x="4026519" y="2368324"/>
                </a:lnTo>
                <a:cubicBezTo>
                  <a:pt x="4009059" y="2370255"/>
                  <a:pt x="3993144" y="2375808"/>
                  <a:pt x="3978773" y="2384984"/>
                </a:cubicBezTo>
                <a:lnTo>
                  <a:pt x="3971405" y="2392337"/>
                </a:lnTo>
                <a:lnTo>
                  <a:pt x="3983213" y="2368009"/>
                </a:lnTo>
                <a:cubicBezTo>
                  <a:pt x="3963743" y="2364797"/>
                  <a:pt x="3953556" y="2348691"/>
                  <a:pt x="3952630" y="2319670"/>
                </a:cubicBezTo>
                <a:lnTo>
                  <a:pt x="4034428" y="2213028"/>
                </a:lnTo>
                <a:close/>
                <a:moveTo>
                  <a:pt x="4050907" y="2191547"/>
                </a:moveTo>
                <a:lnTo>
                  <a:pt x="4063412" y="2193610"/>
                </a:lnTo>
                <a:lnTo>
                  <a:pt x="4063012" y="2196035"/>
                </a:lnTo>
                <a:lnTo>
                  <a:pt x="4057230" y="2201630"/>
                </a:lnTo>
                <a:lnTo>
                  <a:pt x="4043331" y="2201423"/>
                </a:lnTo>
                <a:close/>
                <a:moveTo>
                  <a:pt x="4017039" y="2183996"/>
                </a:moveTo>
                <a:lnTo>
                  <a:pt x="4000727" y="2209967"/>
                </a:lnTo>
                <a:lnTo>
                  <a:pt x="3997101" y="2216915"/>
                </a:lnTo>
                <a:lnTo>
                  <a:pt x="3989431" y="2203428"/>
                </a:lnTo>
                <a:cubicBezTo>
                  <a:pt x="3993604" y="2204116"/>
                  <a:pt x="3998123" y="2202699"/>
                  <a:pt x="4002990" y="2199173"/>
                </a:cubicBezTo>
                <a:close/>
                <a:moveTo>
                  <a:pt x="4018404" y="2181823"/>
                </a:moveTo>
                <a:lnTo>
                  <a:pt x="4018635" y="2182272"/>
                </a:lnTo>
                <a:lnTo>
                  <a:pt x="4017039" y="2183996"/>
                </a:lnTo>
                <a:close/>
                <a:moveTo>
                  <a:pt x="4072775" y="2165815"/>
                </a:moveTo>
                <a:lnTo>
                  <a:pt x="4069747" y="2184171"/>
                </a:lnTo>
                <a:lnTo>
                  <a:pt x="4053226" y="2177487"/>
                </a:lnTo>
                <a:cubicBezTo>
                  <a:pt x="4053999" y="2172804"/>
                  <a:pt x="4056703" y="2169402"/>
                  <a:pt x="4061338" y="2167280"/>
                </a:cubicBezTo>
                <a:close/>
                <a:moveTo>
                  <a:pt x="4124140" y="2137227"/>
                </a:moveTo>
                <a:lnTo>
                  <a:pt x="4126755" y="2137658"/>
                </a:lnTo>
                <a:lnTo>
                  <a:pt x="4126064" y="2139367"/>
                </a:lnTo>
                <a:lnTo>
                  <a:pt x="4123269" y="2138906"/>
                </a:lnTo>
                <a:close/>
                <a:moveTo>
                  <a:pt x="4797913" y="2132549"/>
                </a:moveTo>
                <a:lnTo>
                  <a:pt x="4810419" y="2134612"/>
                </a:lnTo>
                <a:lnTo>
                  <a:pt x="4804855" y="2168336"/>
                </a:lnTo>
                <a:cubicBezTo>
                  <a:pt x="4796510" y="2166959"/>
                  <a:pt x="4783544" y="2167700"/>
                  <a:pt x="4765929" y="2170566"/>
                </a:cubicBezTo>
                <a:lnTo>
                  <a:pt x="4767319" y="2162142"/>
                </a:lnTo>
                <a:cubicBezTo>
                  <a:pt x="4786480" y="2149908"/>
                  <a:pt x="4796677" y="2140044"/>
                  <a:pt x="4797913" y="2132549"/>
                </a:cubicBezTo>
                <a:close/>
                <a:moveTo>
                  <a:pt x="4263744" y="2086029"/>
                </a:moveTo>
                <a:lnTo>
                  <a:pt x="4276249" y="2088092"/>
                </a:lnTo>
                <a:lnTo>
                  <a:pt x="4274063" y="2101346"/>
                </a:lnTo>
                <a:lnTo>
                  <a:pt x="4261557" y="2099283"/>
                </a:lnTo>
                <a:close/>
                <a:moveTo>
                  <a:pt x="3902073" y="2082581"/>
                </a:moveTo>
                <a:lnTo>
                  <a:pt x="3875649" y="2086889"/>
                </a:lnTo>
                <a:lnTo>
                  <a:pt x="3881200" y="2131099"/>
                </a:lnTo>
                <a:lnTo>
                  <a:pt x="3906232" y="2135229"/>
                </a:lnTo>
                <a:cubicBezTo>
                  <a:pt x="3907160" y="2129608"/>
                  <a:pt x="3912731" y="2121875"/>
                  <a:pt x="3922931" y="2112010"/>
                </a:cubicBezTo>
                <a:cubicBezTo>
                  <a:pt x="3916131" y="2101266"/>
                  <a:pt x="3913342" y="2092138"/>
                  <a:pt x="3914578" y="2084644"/>
                </a:cubicBezTo>
                <a:close/>
                <a:moveTo>
                  <a:pt x="3840872" y="2063831"/>
                </a:moveTo>
                <a:cubicBezTo>
                  <a:pt x="3826966" y="2061537"/>
                  <a:pt x="3817695" y="2065780"/>
                  <a:pt x="3813059" y="2076562"/>
                </a:cubicBezTo>
                <a:lnTo>
                  <a:pt x="3838091" y="2080692"/>
                </a:lnTo>
                <a:close/>
                <a:moveTo>
                  <a:pt x="4190920" y="2047215"/>
                </a:moveTo>
                <a:lnTo>
                  <a:pt x="4198774" y="2048511"/>
                </a:lnTo>
                <a:lnTo>
                  <a:pt x="4197091" y="2058710"/>
                </a:lnTo>
                <a:lnTo>
                  <a:pt x="4189237" y="2057414"/>
                </a:lnTo>
                <a:close/>
                <a:moveTo>
                  <a:pt x="4337563" y="2015498"/>
                </a:moveTo>
                <a:lnTo>
                  <a:pt x="4338738" y="2015900"/>
                </a:lnTo>
                <a:lnTo>
                  <a:pt x="4337134" y="2018100"/>
                </a:lnTo>
                <a:close/>
                <a:moveTo>
                  <a:pt x="4229026" y="1997591"/>
                </a:moveTo>
                <a:lnTo>
                  <a:pt x="4236604" y="1998841"/>
                </a:lnTo>
                <a:lnTo>
                  <a:pt x="4227289" y="2012076"/>
                </a:lnTo>
                <a:lnTo>
                  <a:pt x="4224118" y="2017273"/>
                </a:lnTo>
                <a:lnTo>
                  <a:pt x="4217857" y="2014545"/>
                </a:lnTo>
                <a:close/>
                <a:moveTo>
                  <a:pt x="3839032" y="1997125"/>
                </a:moveTo>
                <a:cubicBezTo>
                  <a:pt x="3825126" y="1994831"/>
                  <a:pt x="3815856" y="1999074"/>
                  <a:pt x="3811220" y="2009856"/>
                </a:cubicBezTo>
                <a:lnTo>
                  <a:pt x="3836251" y="2013986"/>
                </a:lnTo>
                <a:close/>
                <a:moveTo>
                  <a:pt x="4063120" y="1967390"/>
                </a:moveTo>
                <a:lnTo>
                  <a:pt x="4065844" y="1974652"/>
                </a:lnTo>
                <a:cubicBezTo>
                  <a:pt x="4067447" y="1981171"/>
                  <a:pt x="4067860" y="1986773"/>
                  <a:pt x="4067087" y="1991456"/>
                </a:cubicBezTo>
                <a:lnTo>
                  <a:pt x="4071637" y="1992207"/>
                </a:lnTo>
                <a:lnTo>
                  <a:pt x="4052953" y="2052250"/>
                </a:lnTo>
                <a:lnTo>
                  <a:pt x="4051561" y="2060688"/>
                </a:lnTo>
                <a:lnTo>
                  <a:pt x="4025140" y="2064982"/>
                </a:lnTo>
                <a:cubicBezTo>
                  <a:pt x="4026840" y="2054677"/>
                  <a:pt x="4031360" y="2040269"/>
                  <a:pt x="4038701" y="2021756"/>
                </a:cubicBezTo>
                <a:close/>
                <a:moveTo>
                  <a:pt x="4194916" y="1961901"/>
                </a:moveTo>
                <a:lnTo>
                  <a:pt x="4204075" y="1967486"/>
                </a:lnTo>
                <a:lnTo>
                  <a:pt x="4202681" y="1975924"/>
                </a:lnTo>
                <a:lnTo>
                  <a:pt x="4190154" y="1973857"/>
                </a:lnTo>
                <a:lnTo>
                  <a:pt x="4189676" y="1973565"/>
                </a:lnTo>
                <a:close/>
                <a:moveTo>
                  <a:pt x="3941469" y="1921649"/>
                </a:moveTo>
                <a:lnTo>
                  <a:pt x="3953996" y="1923716"/>
                </a:lnTo>
                <a:lnTo>
                  <a:pt x="3949821" y="1949016"/>
                </a:lnTo>
                <a:lnTo>
                  <a:pt x="3937295" y="1946949"/>
                </a:lnTo>
                <a:close/>
                <a:moveTo>
                  <a:pt x="3881682" y="1894465"/>
                </a:moveTo>
                <a:cubicBezTo>
                  <a:pt x="3890027" y="1895842"/>
                  <a:pt x="3893723" y="1899345"/>
                  <a:pt x="3892795" y="1904966"/>
                </a:cubicBezTo>
                <a:lnTo>
                  <a:pt x="3919220" y="1900658"/>
                </a:lnTo>
                <a:lnTo>
                  <a:pt x="3931747" y="1902725"/>
                </a:lnTo>
                <a:lnTo>
                  <a:pt x="3927572" y="1928024"/>
                </a:lnTo>
                <a:lnTo>
                  <a:pt x="3878901" y="1911326"/>
                </a:lnTo>
                <a:close/>
                <a:moveTo>
                  <a:pt x="4158960" y="1878561"/>
                </a:moveTo>
                <a:lnTo>
                  <a:pt x="4163769" y="1880809"/>
                </a:lnTo>
                <a:lnTo>
                  <a:pt x="4165478" y="1902386"/>
                </a:lnTo>
                <a:lnTo>
                  <a:pt x="4154352" y="1917871"/>
                </a:lnTo>
                <a:lnTo>
                  <a:pt x="4160377" y="1933306"/>
                </a:lnTo>
                <a:cubicBezTo>
                  <a:pt x="4157903" y="1948294"/>
                  <a:pt x="4148157" y="1964006"/>
                  <a:pt x="4131160" y="1980448"/>
                </a:cubicBezTo>
                <a:lnTo>
                  <a:pt x="4142794" y="2000460"/>
                </a:lnTo>
                <a:lnTo>
                  <a:pt x="4132685" y="2016675"/>
                </a:lnTo>
                <a:lnTo>
                  <a:pt x="4123868" y="2011988"/>
                </a:lnTo>
                <a:lnTo>
                  <a:pt x="4111363" y="2009925"/>
                </a:lnTo>
                <a:lnTo>
                  <a:pt x="4108580" y="2026786"/>
                </a:lnTo>
                <a:lnTo>
                  <a:pt x="4133612" y="2030916"/>
                </a:lnTo>
                <a:lnTo>
                  <a:pt x="4133032" y="2034431"/>
                </a:lnTo>
                <a:lnTo>
                  <a:pt x="4113945" y="2043169"/>
                </a:lnTo>
                <a:lnTo>
                  <a:pt x="4130699" y="2048574"/>
                </a:lnTo>
                <a:lnTo>
                  <a:pt x="4129438" y="2056216"/>
                </a:lnTo>
                <a:lnTo>
                  <a:pt x="4105798" y="2043648"/>
                </a:lnTo>
                <a:lnTo>
                  <a:pt x="4103017" y="2060509"/>
                </a:lnTo>
                <a:lnTo>
                  <a:pt x="4128049" y="2064639"/>
                </a:lnTo>
                <a:lnTo>
                  <a:pt x="4123806" y="2070783"/>
                </a:lnTo>
                <a:lnTo>
                  <a:pt x="4097266" y="2066405"/>
                </a:lnTo>
                <a:cubicBezTo>
                  <a:pt x="4080964" y="2087290"/>
                  <a:pt x="4064768" y="2109696"/>
                  <a:pt x="4048678" y="2133623"/>
                </a:cubicBezTo>
                <a:lnTo>
                  <a:pt x="4018404" y="2181823"/>
                </a:lnTo>
                <a:lnTo>
                  <a:pt x="4008912" y="2163348"/>
                </a:lnTo>
                <a:cubicBezTo>
                  <a:pt x="4017255" y="2164725"/>
                  <a:pt x="4031471" y="2130504"/>
                  <a:pt x="4051561" y="2060688"/>
                </a:cubicBezTo>
                <a:lnTo>
                  <a:pt x="4064066" y="2062751"/>
                </a:lnTo>
                <a:cubicBezTo>
                  <a:pt x="4092344" y="2021228"/>
                  <a:pt x="4114097" y="1986809"/>
                  <a:pt x="4129320" y="1959491"/>
                </a:cubicBezTo>
                <a:lnTo>
                  <a:pt x="4134718" y="1948763"/>
                </a:lnTo>
                <a:lnTo>
                  <a:pt x="4138951" y="1945578"/>
                </a:lnTo>
                <a:lnTo>
                  <a:pt x="4140233" y="1937801"/>
                </a:lnTo>
                <a:lnTo>
                  <a:pt x="4147259" y="1923840"/>
                </a:lnTo>
                <a:cubicBezTo>
                  <a:pt x="4151605" y="1913732"/>
                  <a:pt x="4154321" y="1905399"/>
                  <a:pt x="4155403" y="1898841"/>
                </a:cubicBezTo>
                <a:lnTo>
                  <a:pt x="4156795" y="1890403"/>
                </a:lnTo>
                <a:lnTo>
                  <a:pt x="4150287" y="1890777"/>
                </a:lnTo>
                <a:close/>
                <a:moveTo>
                  <a:pt x="3788500" y="1861771"/>
                </a:moveTo>
                <a:lnTo>
                  <a:pt x="3785717" y="1878632"/>
                </a:lnTo>
                <a:lnTo>
                  <a:pt x="3810749" y="1882762"/>
                </a:lnTo>
                <a:lnTo>
                  <a:pt x="3813530" y="1865900"/>
                </a:lnTo>
                <a:close/>
                <a:moveTo>
                  <a:pt x="3949587" y="1847565"/>
                </a:moveTo>
                <a:lnTo>
                  <a:pt x="3948198" y="1855989"/>
                </a:lnTo>
                <a:lnTo>
                  <a:pt x="3973229" y="1860118"/>
                </a:lnTo>
                <a:lnTo>
                  <a:pt x="3974619" y="1851695"/>
                </a:lnTo>
                <a:close/>
                <a:moveTo>
                  <a:pt x="4107654" y="1823564"/>
                </a:moveTo>
                <a:lnTo>
                  <a:pt x="4108256" y="1823663"/>
                </a:lnTo>
                <a:lnTo>
                  <a:pt x="4107360" y="1825344"/>
                </a:lnTo>
                <a:close/>
                <a:moveTo>
                  <a:pt x="4059225" y="1805407"/>
                </a:moveTo>
                <a:lnTo>
                  <a:pt x="4071730" y="1807470"/>
                </a:lnTo>
                <a:cubicBezTo>
                  <a:pt x="4069876" y="1818711"/>
                  <a:pt x="4077291" y="1825709"/>
                  <a:pt x="4093979" y="1828462"/>
                </a:cubicBezTo>
                <a:lnTo>
                  <a:pt x="4085006" y="1837148"/>
                </a:lnTo>
                <a:lnTo>
                  <a:pt x="4077858" y="1835970"/>
                </a:lnTo>
                <a:lnTo>
                  <a:pt x="4073683" y="1861269"/>
                </a:lnTo>
                <a:lnTo>
                  <a:pt x="4080490" y="1860878"/>
                </a:lnTo>
                <a:lnTo>
                  <a:pt x="4085080" y="1861635"/>
                </a:lnTo>
                <a:lnTo>
                  <a:pt x="4074485" y="1877935"/>
                </a:lnTo>
                <a:lnTo>
                  <a:pt x="4069763" y="1877864"/>
                </a:lnTo>
                <a:cubicBezTo>
                  <a:pt x="4063040" y="1879641"/>
                  <a:pt x="4059212" y="1883340"/>
                  <a:pt x="4058286" y="1888961"/>
                </a:cubicBezTo>
                <a:lnTo>
                  <a:pt x="4056893" y="1897398"/>
                </a:lnTo>
                <a:lnTo>
                  <a:pt x="4061355" y="1898135"/>
                </a:lnTo>
                <a:lnTo>
                  <a:pt x="4053471" y="1910262"/>
                </a:lnTo>
                <a:lnTo>
                  <a:pt x="4041607" y="1912197"/>
                </a:lnTo>
                <a:lnTo>
                  <a:pt x="4062457" y="1863675"/>
                </a:lnTo>
                <a:cubicBezTo>
                  <a:pt x="4064003" y="1854308"/>
                  <a:pt x="4052272" y="1847553"/>
                  <a:pt x="4027240" y="1843424"/>
                </a:cubicBezTo>
                <a:lnTo>
                  <a:pt x="4031412" y="1818139"/>
                </a:lnTo>
                <a:cubicBezTo>
                  <a:pt x="4032957" y="1808771"/>
                  <a:pt x="4042228" y="1804528"/>
                  <a:pt x="4059225" y="1805407"/>
                </a:cubicBezTo>
                <a:close/>
                <a:moveTo>
                  <a:pt x="4133084" y="1800273"/>
                </a:moveTo>
                <a:lnTo>
                  <a:pt x="4137100" y="1800935"/>
                </a:lnTo>
                <a:lnTo>
                  <a:pt x="4135693" y="1809469"/>
                </a:lnTo>
                <a:lnTo>
                  <a:pt x="4132680" y="1802716"/>
                </a:lnTo>
                <a:close/>
                <a:moveTo>
                  <a:pt x="4112070" y="1796806"/>
                </a:moveTo>
                <a:lnTo>
                  <a:pt x="4121723" y="1798398"/>
                </a:lnTo>
                <a:lnTo>
                  <a:pt x="4112495" y="1815710"/>
                </a:lnTo>
                <a:lnTo>
                  <a:pt x="4109044" y="1815141"/>
                </a:lnTo>
                <a:close/>
                <a:moveTo>
                  <a:pt x="3642068" y="1791585"/>
                </a:moveTo>
                <a:lnTo>
                  <a:pt x="3615645" y="1795893"/>
                </a:lnTo>
                <a:lnTo>
                  <a:pt x="3621196" y="1840103"/>
                </a:lnTo>
                <a:lnTo>
                  <a:pt x="3646228" y="1844232"/>
                </a:lnTo>
                <a:cubicBezTo>
                  <a:pt x="3647155" y="1838611"/>
                  <a:pt x="3652727" y="1830878"/>
                  <a:pt x="3662926" y="1821014"/>
                </a:cubicBezTo>
                <a:cubicBezTo>
                  <a:pt x="3656127" y="1810270"/>
                  <a:pt x="3653337" y="1801142"/>
                  <a:pt x="3654573" y="1793648"/>
                </a:cubicBezTo>
                <a:close/>
                <a:moveTo>
                  <a:pt x="4138901" y="1790032"/>
                </a:moveTo>
                <a:lnTo>
                  <a:pt x="4138492" y="1792497"/>
                </a:lnTo>
                <a:lnTo>
                  <a:pt x="4136476" y="1792165"/>
                </a:lnTo>
                <a:close/>
                <a:moveTo>
                  <a:pt x="3839502" y="1786478"/>
                </a:moveTo>
                <a:cubicBezTo>
                  <a:pt x="3825595" y="1784183"/>
                  <a:pt x="3816324" y="1788427"/>
                  <a:pt x="3811689" y="1799209"/>
                </a:cubicBezTo>
                <a:lnTo>
                  <a:pt x="3806590" y="1830114"/>
                </a:lnTo>
                <a:lnTo>
                  <a:pt x="3831622" y="1834244"/>
                </a:lnTo>
                <a:lnTo>
                  <a:pt x="3833011" y="1825821"/>
                </a:lnTo>
                <a:lnTo>
                  <a:pt x="3822803" y="1809695"/>
                </a:lnTo>
                <a:cubicBezTo>
                  <a:pt x="3831147" y="1811072"/>
                  <a:pt x="3835792" y="1808960"/>
                  <a:pt x="3836720" y="1803339"/>
                </a:cubicBezTo>
                <a:close/>
                <a:moveTo>
                  <a:pt x="4088431" y="1784238"/>
                </a:moveTo>
                <a:lnTo>
                  <a:pt x="4100935" y="1786301"/>
                </a:lnTo>
                <a:lnTo>
                  <a:pt x="4098152" y="1803162"/>
                </a:lnTo>
                <a:lnTo>
                  <a:pt x="4085648" y="1801099"/>
                </a:lnTo>
                <a:close/>
                <a:moveTo>
                  <a:pt x="3580868" y="1772835"/>
                </a:moveTo>
                <a:cubicBezTo>
                  <a:pt x="3566962" y="1770540"/>
                  <a:pt x="3557691" y="1774785"/>
                  <a:pt x="3553055" y="1785567"/>
                </a:cubicBezTo>
                <a:lnTo>
                  <a:pt x="3578086" y="1789697"/>
                </a:lnTo>
                <a:close/>
                <a:moveTo>
                  <a:pt x="4076080" y="1756227"/>
                </a:moveTo>
                <a:lnTo>
                  <a:pt x="4080075" y="1756886"/>
                </a:lnTo>
                <a:lnTo>
                  <a:pt x="4077292" y="1773747"/>
                </a:lnTo>
                <a:lnTo>
                  <a:pt x="4064788" y="1771684"/>
                </a:lnTo>
                <a:lnTo>
                  <a:pt x="4067167" y="1757268"/>
                </a:lnTo>
                <a:lnTo>
                  <a:pt x="4075676" y="1758672"/>
                </a:lnTo>
                <a:close/>
                <a:moveTo>
                  <a:pt x="4108816" y="1738534"/>
                </a:moveTo>
                <a:lnTo>
                  <a:pt x="4121342" y="1740600"/>
                </a:lnTo>
                <a:cubicBezTo>
                  <a:pt x="4120570" y="1745284"/>
                  <a:pt x="4122076" y="1749139"/>
                  <a:pt x="4125862" y="1752167"/>
                </a:cubicBezTo>
                <a:lnTo>
                  <a:pt x="4143038" y="1758403"/>
                </a:lnTo>
                <a:lnTo>
                  <a:pt x="4125969" y="1790431"/>
                </a:lnTo>
                <a:lnTo>
                  <a:pt x="4125966" y="1790431"/>
                </a:lnTo>
                <a:lnTo>
                  <a:pt x="4128748" y="1773569"/>
                </a:lnTo>
                <a:lnTo>
                  <a:pt x="4116244" y="1771506"/>
                </a:lnTo>
                <a:lnTo>
                  <a:pt x="4089821" y="1775814"/>
                </a:lnTo>
                <a:close/>
                <a:moveTo>
                  <a:pt x="3737561" y="1732284"/>
                </a:moveTo>
                <a:lnTo>
                  <a:pt x="3734780" y="1749145"/>
                </a:lnTo>
                <a:lnTo>
                  <a:pt x="3747284" y="1751209"/>
                </a:lnTo>
                <a:lnTo>
                  <a:pt x="3750066" y="1734347"/>
                </a:lnTo>
                <a:close/>
                <a:moveTo>
                  <a:pt x="4150549" y="1719430"/>
                </a:moveTo>
                <a:lnTo>
                  <a:pt x="4163052" y="1721493"/>
                </a:lnTo>
                <a:lnTo>
                  <a:pt x="4166646" y="1733265"/>
                </a:lnTo>
                <a:lnTo>
                  <a:pt x="4157263" y="1731717"/>
                </a:lnTo>
                <a:lnTo>
                  <a:pt x="4150007" y="1745330"/>
                </a:lnTo>
                <a:lnTo>
                  <a:pt x="4146375" y="1744730"/>
                </a:lnTo>
                <a:close/>
                <a:moveTo>
                  <a:pt x="3579028" y="1706128"/>
                </a:moveTo>
                <a:cubicBezTo>
                  <a:pt x="3565122" y="1703834"/>
                  <a:pt x="3555851" y="1708079"/>
                  <a:pt x="3551215" y="1718860"/>
                </a:cubicBezTo>
                <a:lnTo>
                  <a:pt x="3576247" y="1722989"/>
                </a:lnTo>
                <a:close/>
                <a:moveTo>
                  <a:pt x="3916920" y="1680886"/>
                </a:moveTo>
                <a:lnTo>
                  <a:pt x="3915528" y="1689324"/>
                </a:lnTo>
                <a:lnTo>
                  <a:pt x="3940559" y="1693454"/>
                </a:lnTo>
                <a:lnTo>
                  <a:pt x="3941952" y="1685015"/>
                </a:lnTo>
                <a:close/>
                <a:moveTo>
                  <a:pt x="3681465" y="1630654"/>
                </a:moveTo>
                <a:lnTo>
                  <a:pt x="3693991" y="1632720"/>
                </a:lnTo>
                <a:lnTo>
                  <a:pt x="3689817" y="1658019"/>
                </a:lnTo>
                <a:lnTo>
                  <a:pt x="3677291" y="1655953"/>
                </a:lnTo>
                <a:close/>
                <a:moveTo>
                  <a:pt x="4003142" y="1625829"/>
                </a:moveTo>
                <a:lnTo>
                  <a:pt x="4015647" y="1627892"/>
                </a:lnTo>
                <a:lnTo>
                  <a:pt x="4012865" y="1644754"/>
                </a:lnTo>
                <a:lnTo>
                  <a:pt x="4000360" y="1642691"/>
                </a:lnTo>
                <a:close/>
                <a:moveTo>
                  <a:pt x="4042069" y="1623598"/>
                </a:moveTo>
                <a:lnTo>
                  <a:pt x="4062939" y="1627042"/>
                </a:lnTo>
                <a:lnTo>
                  <a:pt x="4060157" y="1643904"/>
                </a:lnTo>
                <a:lnTo>
                  <a:pt x="4039287" y="1640461"/>
                </a:lnTo>
                <a:close/>
                <a:moveTo>
                  <a:pt x="4213560" y="1614265"/>
                </a:moveTo>
                <a:lnTo>
                  <a:pt x="4216250" y="1623085"/>
                </a:lnTo>
                <a:lnTo>
                  <a:pt x="4215710" y="1622996"/>
                </a:lnTo>
                <a:close/>
                <a:moveTo>
                  <a:pt x="3877227" y="1613723"/>
                </a:moveTo>
                <a:lnTo>
                  <a:pt x="3889096" y="1615682"/>
                </a:lnTo>
                <a:lnTo>
                  <a:pt x="3887707" y="1624105"/>
                </a:lnTo>
                <a:lnTo>
                  <a:pt x="3881397" y="1639725"/>
                </a:lnTo>
                <a:lnTo>
                  <a:pt x="3881727" y="1637720"/>
                </a:lnTo>
                <a:lnTo>
                  <a:pt x="3873838" y="1622396"/>
                </a:lnTo>
                <a:lnTo>
                  <a:pt x="3876268" y="1614650"/>
                </a:lnTo>
                <a:close/>
                <a:moveTo>
                  <a:pt x="3621678" y="1603469"/>
                </a:moveTo>
                <a:cubicBezTo>
                  <a:pt x="3630023" y="1604845"/>
                  <a:pt x="3633718" y="1608350"/>
                  <a:pt x="3632791" y="1613970"/>
                </a:cubicBezTo>
                <a:lnTo>
                  <a:pt x="3659215" y="1609662"/>
                </a:lnTo>
                <a:lnTo>
                  <a:pt x="3671742" y="1611728"/>
                </a:lnTo>
                <a:lnTo>
                  <a:pt x="3667568" y="1637028"/>
                </a:lnTo>
                <a:lnTo>
                  <a:pt x="3618896" y="1620331"/>
                </a:lnTo>
                <a:close/>
                <a:moveTo>
                  <a:pt x="4371548" y="1591611"/>
                </a:moveTo>
                <a:lnTo>
                  <a:pt x="4379296" y="1606692"/>
                </a:lnTo>
                <a:lnTo>
                  <a:pt x="4373943" y="1608107"/>
                </a:lnTo>
                <a:close/>
                <a:moveTo>
                  <a:pt x="4232193" y="1588219"/>
                </a:moveTo>
                <a:lnTo>
                  <a:pt x="4230746" y="1596992"/>
                </a:lnTo>
                <a:lnTo>
                  <a:pt x="4226057" y="1596218"/>
                </a:lnTo>
                <a:close/>
                <a:moveTo>
                  <a:pt x="3528495" y="1570775"/>
                </a:moveTo>
                <a:lnTo>
                  <a:pt x="3525713" y="1587636"/>
                </a:lnTo>
                <a:lnTo>
                  <a:pt x="3550744" y="1591766"/>
                </a:lnTo>
                <a:lnTo>
                  <a:pt x="3553526" y="1574905"/>
                </a:lnTo>
                <a:close/>
                <a:moveTo>
                  <a:pt x="4151480" y="1557927"/>
                </a:moveTo>
                <a:lnTo>
                  <a:pt x="4160896" y="1559480"/>
                </a:lnTo>
                <a:lnTo>
                  <a:pt x="4159586" y="1561775"/>
                </a:lnTo>
                <a:lnTo>
                  <a:pt x="4158195" y="1570214"/>
                </a:lnTo>
                <a:lnTo>
                  <a:pt x="4172407" y="1572557"/>
                </a:lnTo>
                <a:lnTo>
                  <a:pt x="4154247" y="1619012"/>
                </a:lnTo>
                <a:lnTo>
                  <a:pt x="4191806" y="1625208"/>
                </a:lnTo>
                <a:lnTo>
                  <a:pt x="4182060" y="1606281"/>
                </a:lnTo>
                <a:lnTo>
                  <a:pt x="4184842" y="1589419"/>
                </a:lnTo>
                <a:lnTo>
                  <a:pt x="4208518" y="1604409"/>
                </a:lnTo>
                <a:lnTo>
                  <a:pt x="4186099" y="1647360"/>
                </a:lnTo>
                <a:lnTo>
                  <a:pt x="4175569" y="1645624"/>
                </a:lnTo>
                <a:cubicBezTo>
                  <a:pt x="4144974" y="1709858"/>
                  <a:pt x="4114379" y="1739451"/>
                  <a:pt x="4083783" y="1734404"/>
                </a:cubicBezTo>
                <a:lnTo>
                  <a:pt x="4085603" y="1723377"/>
                </a:lnTo>
                <a:lnTo>
                  <a:pt x="4098846" y="1696092"/>
                </a:lnTo>
                <a:lnTo>
                  <a:pt x="4093326" y="1692495"/>
                </a:lnTo>
                <a:lnTo>
                  <a:pt x="4108831" y="1660587"/>
                </a:lnTo>
                <a:cubicBezTo>
                  <a:pt x="4100486" y="1659210"/>
                  <a:pt x="4096765" y="1655716"/>
                  <a:pt x="4097693" y="1650097"/>
                </a:cubicBezTo>
                <a:cubicBezTo>
                  <a:pt x="4129834" y="1611136"/>
                  <a:pt x="4147771" y="1580409"/>
                  <a:pt x="4151480" y="1557927"/>
                </a:cubicBezTo>
                <a:close/>
                <a:moveTo>
                  <a:pt x="4076386" y="1545537"/>
                </a:moveTo>
                <a:lnTo>
                  <a:pt x="4088891" y="1547601"/>
                </a:lnTo>
                <a:lnTo>
                  <a:pt x="4086109" y="1564462"/>
                </a:lnTo>
                <a:lnTo>
                  <a:pt x="4073604" y="1562398"/>
                </a:lnTo>
                <a:close/>
                <a:moveTo>
                  <a:pt x="4056906" y="1533670"/>
                </a:moveTo>
                <a:lnTo>
                  <a:pt x="4065249" y="1535047"/>
                </a:lnTo>
                <a:lnTo>
                  <a:pt x="4062467" y="1551909"/>
                </a:lnTo>
                <a:lnTo>
                  <a:pt x="4054123" y="1550532"/>
                </a:lnTo>
                <a:close/>
                <a:moveTo>
                  <a:pt x="4221929" y="1520482"/>
                </a:moveTo>
                <a:lnTo>
                  <a:pt x="4225970" y="1521867"/>
                </a:lnTo>
                <a:lnTo>
                  <a:pt x="4220171" y="1531133"/>
                </a:lnTo>
                <a:close/>
                <a:moveTo>
                  <a:pt x="3799219" y="1514412"/>
                </a:moveTo>
                <a:lnTo>
                  <a:pt x="3811724" y="1516475"/>
                </a:lnTo>
                <a:cubicBezTo>
                  <a:pt x="3809870" y="1527716"/>
                  <a:pt x="3817287" y="1534712"/>
                  <a:pt x="3833974" y="1537465"/>
                </a:cubicBezTo>
                <a:lnTo>
                  <a:pt x="3818687" y="1552264"/>
                </a:lnTo>
                <a:lnTo>
                  <a:pt x="3815906" y="1569125"/>
                </a:lnTo>
                <a:lnTo>
                  <a:pt x="3840937" y="1573255"/>
                </a:lnTo>
                <a:lnTo>
                  <a:pt x="3838620" y="1587299"/>
                </a:lnTo>
                <a:cubicBezTo>
                  <a:pt x="3813588" y="1583170"/>
                  <a:pt x="3800135" y="1586723"/>
                  <a:pt x="3798280" y="1597964"/>
                </a:cubicBezTo>
                <a:lnTo>
                  <a:pt x="3796888" y="1606402"/>
                </a:lnTo>
                <a:lnTo>
                  <a:pt x="3821920" y="1610532"/>
                </a:lnTo>
                <a:lnTo>
                  <a:pt x="3819138" y="1627394"/>
                </a:lnTo>
                <a:cubicBezTo>
                  <a:pt x="3810794" y="1626017"/>
                  <a:pt x="3807098" y="1622513"/>
                  <a:pt x="3808025" y="1616893"/>
                </a:cubicBezTo>
                <a:lnTo>
                  <a:pt x="3781601" y="1621201"/>
                </a:lnTo>
                <a:lnTo>
                  <a:pt x="3802452" y="1572679"/>
                </a:lnTo>
                <a:cubicBezTo>
                  <a:pt x="3803997" y="1563311"/>
                  <a:pt x="3792266" y="1556558"/>
                  <a:pt x="3767234" y="1552428"/>
                </a:cubicBezTo>
                <a:lnTo>
                  <a:pt x="3771406" y="1527143"/>
                </a:lnTo>
                <a:cubicBezTo>
                  <a:pt x="3772952" y="1517775"/>
                  <a:pt x="3782223" y="1513532"/>
                  <a:pt x="3799219" y="1514412"/>
                </a:cubicBezTo>
                <a:close/>
                <a:moveTo>
                  <a:pt x="3954794" y="1508900"/>
                </a:moveTo>
                <a:lnTo>
                  <a:pt x="3937321" y="1557235"/>
                </a:lnTo>
                <a:lnTo>
                  <a:pt x="3935928" y="1565673"/>
                </a:lnTo>
                <a:lnTo>
                  <a:pt x="3911699" y="1569610"/>
                </a:lnTo>
                <a:close/>
                <a:moveTo>
                  <a:pt x="3852065" y="1505809"/>
                </a:moveTo>
                <a:lnTo>
                  <a:pt x="3877096" y="1509939"/>
                </a:lnTo>
                <a:lnTo>
                  <a:pt x="3876593" y="1512990"/>
                </a:lnTo>
                <a:lnTo>
                  <a:pt x="3870557" y="1520247"/>
                </a:lnTo>
                <a:lnTo>
                  <a:pt x="3874326" y="1526730"/>
                </a:lnTo>
                <a:lnTo>
                  <a:pt x="3871533" y="1543662"/>
                </a:lnTo>
                <a:cubicBezTo>
                  <a:pt x="3869678" y="1554903"/>
                  <a:pt x="3860406" y="1559147"/>
                  <a:pt x="3843719" y="1556394"/>
                </a:cubicBezTo>
                <a:close/>
                <a:moveTo>
                  <a:pt x="4096771" y="1499833"/>
                </a:moveTo>
                <a:lnTo>
                  <a:pt x="4121804" y="1503963"/>
                </a:lnTo>
                <a:lnTo>
                  <a:pt x="4118094" y="1526445"/>
                </a:lnTo>
                <a:cubicBezTo>
                  <a:pt x="4104187" y="1524151"/>
                  <a:pt x="4096770" y="1517154"/>
                  <a:pt x="4095845" y="1505454"/>
                </a:cubicBezTo>
                <a:close/>
                <a:moveTo>
                  <a:pt x="3579497" y="1495481"/>
                </a:moveTo>
                <a:cubicBezTo>
                  <a:pt x="3565591" y="1493187"/>
                  <a:pt x="3556320" y="1497430"/>
                  <a:pt x="3551684" y="1508213"/>
                </a:cubicBezTo>
                <a:lnTo>
                  <a:pt x="3546585" y="1539119"/>
                </a:lnTo>
                <a:lnTo>
                  <a:pt x="3571617" y="1543248"/>
                </a:lnTo>
                <a:lnTo>
                  <a:pt x="3573006" y="1534824"/>
                </a:lnTo>
                <a:lnTo>
                  <a:pt x="3562799" y="1518700"/>
                </a:lnTo>
                <a:cubicBezTo>
                  <a:pt x="3571143" y="1520076"/>
                  <a:pt x="3575788" y="1517963"/>
                  <a:pt x="3576715" y="1512343"/>
                </a:cubicBezTo>
                <a:close/>
                <a:moveTo>
                  <a:pt x="3828425" y="1493241"/>
                </a:moveTo>
                <a:lnTo>
                  <a:pt x="3840930" y="1495304"/>
                </a:lnTo>
                <a:lnTo>
                  <a:pt x="3838148" y="1512165"/>
                </a:lnTo>
                <a:lnTo>
                  <a:pt x="3825643" y="1510102"/>
                </a:lnTo>
                <a:close/>
                <a:moveTo>
                  <a:pt x="4430602" y="1479335"/>
                </a:moveTo>
                <a:lnTo>
                  <a:pt x="4421370" y="1494271"/>
                </a:lnTo>
                <a:lnTo>
                  <a:pt x="4440100" y="1497361"/>
                </a:lnTo>
                <a:lnTo>
                  <a:pt x="4412685" y="1531010"/>
                </a:lnTo>
                <a:cubicBezTo>
                  <a:pt x="4384407" y="1566037"/>
                  <a:pt x="4370037" y="1584956"/>
                  <a:pt x="4369573" y="1587766"/>
                </a:cubicBezTo>
                <a:lnTo>
                  <a:pt x="4370629" y="1589823"/>
                </a:lnTo>
                <a:lnTo>
                  <a:pt x="4358777" y="1587868"/>
                </a:lnTo>
                <a:lnTo>
                  <a:pt x="4344494" y="1615900"/>
                </a:lnTo>
                <a:lnTo>
                  <a:pt x="4338977" y="1617360"/>
                </a:lnTo>
                <a:lnTo>
                  <a:pt x="4340763" y="1623221"/>
                </a:lnTo>
                <a:lnTo>
                  <a:pt x="4339782" y="1625148"/>
                </a:lnTo>
                <a:lnTo>
                  <a:pt x="4338389" y="1633587"/>
                </a:lnTo>
                <a:lnTo>
                  <a:pt x="4344215" y="1634547"/>
                </a:lnTo>
                <a:lnTo>
                  <a:pt x="4347311" y="1644708"/>
                </a:lnTo>
                <a:cubicBezTo>
                  <a:pt x="4342056" y="1676557"/>
                  <a:pt x="4326923" y="1690426"/>
                  <a:pt x="4301890" y="1686296"/>
                </a:cubicBezTo>
                <a:lnTo>
                  <a:pt x="4307814" y="1697824"/>
                </a:lnTo>
                <a:lnTo>
                  <a:pt x="4302230" y="1696904"/>
                </a:lnTo>
                <a:lnTo>
                  <a:pt x="4286651" y="1726133"/>
                </a:lnTo>
                <a:lnTo>
                  <a:pt x="4282410" y="1726377"/>
                </a:lnTo>
                <a:lnTo>
                  <a:pt x="4285146" y="1728957"/>
                </a:lnTo>
                <a:lnTo>
                  <a:pt x="4259813" y="1776490"/>
                </a:lnTo>
                <a:lnTo>
                  <a:pt x="4232820" y="1793250"/>
                </a:lnTo>
                <a:lnTo>
                  <a:pt x="4249420" y="1795989"/>
                </a:lnTo>
                <a:lnTo>
                  <a:pt x="4246370" y="1801714"/>
                </a:lnTo>
                <a:lnTo>
                  <a:pt x="4242548" y="1807592"/>
                </a:lnTo>
                <a:lnTo>
                  <a:pt x="4231427" y="1801688"/>
                </a:lnTo>
                <a:lnTo>
                  <a:pt x="4236202" y="1817356"/>
                </a:lnTo>
                <a:lnTo>
                  <a:pt x="4199184" y="1874303"/>
                </a:lnTo>
                <a:lnTo>
                  <a:pt x="4185535" y="1872051"/>
                </a:lnTo>
                <a:lnTo>
                  <a:pt x="4189707" y="1846766"/>
                </a:lnTo>
                <a:lnTo>
                  <a:pt x="4210555" y="1850206"/>
                </a:lnTo>
                <a:lnTo>
                  <a:pt x="4204993" y="1831968"/>
                </a:lnTo>
                <a:lnTo>
                  <a:pt x="4216401" y="1797638"/>
                </a:lnTo>
                <a:lnTo>
                  <a:pt x="4275694" y="1714105"/>
                </a:lnTo>
                <a:lnTo>
                  <a:pt x="4319741" y="1620196"/>
                </a:lnTo>
                <a:lnTo>
                  <a:pt x="4352643" y="1573426"/>
                </a:lnTo>
                <a:lnTo>
                  <a:pt x="4372270" y="1540829"/>
                </a:lnTo>
                <a:lnTo>
                  <a:pt x="4386475" y="1536871"/>
                </a:lnTo>
                <a:cubicBezTo>
                  <a:pt x="4397369" y="1531454"/>
                  <a:pt x="4403434" y="1524999"/>
                  <a:pt x="4404670" y="1517505"/>
                </a:cubicBezTo>
                <a:cubicBezTo>
                  <a:pt x="4405598" y="1511884"/>
                  <a:pt x="4403280" y="1508608"/>
                  <a:pt x="4397718" y="1507691"/>
                </a:cubicBezTo>
                <a:lnTo>
                  <a:pt x="4400144" y="1501616"/>
                </a:lnTo>
                <a:lnTo>
                  <a:pt x="4420556" y="1512455"/>
                </a:lnTo>
                <a:lnTo>
                  <a:pt x="4421945" y="1504031"/>
                </a:lnTo>
                <a:lnTo>
                  <a:pt x="4412223" y="1485107"/>
                </a:lnTo>
                <a:close/>
                <a:moveTo>
                  <a:pt x="4250925" y="1467148"/>
                </a:moveTo>
                <a:lnTo>
                  <a:pt x="4252300" y="1467375"/>
                </a:lnTo>
                <a:lnTo>
                  <a:pt x="4249518" y="1484237"/>
                </a:lnTo>
                <a:lnTo>
                  <a:pt x="4248021" y="1486628"/>
                </a:lnTo>
                <a:lnTo>
                  <a:pt x="4241413" y="1480388"/>
                </a:lnTo>
                <a:close/>
                <a:moveTo>
                  <a:pt x="4205279" y="1465774"/>
                </a:moveTo>
                <a:lnTo>
                  <a:pt x="4217771" y="1467835"/>
                </a:lnTo>
                <a:lnTo>
                  <a:pt x="4215924" y="1479027"/>
                </a:lnTo>
                <a:lnTo>
                  <a:pt x="4212180" y="1484233"/>
                </a:lnTo>
                <a:lnTo>
                  <a:pt x="4202461" y="1482629"/>
                </a:lnTo>
                <a:lnTo>
                  <a:pt x="4205228" y="1465861"/>
                </a:lnTo>
                <a:close/>
                <a:moveTo>
                  <a:pt x="3807565" y="1463826"/>
                </a:moveTo>
                <a:lnTo>
                  <a:pt x="3820070" y="1465889"/>
                </a:lnTo>
                <a:lnTo>
                  <a:pt x="3817288" y="1482751"/>
                </a:lnTo>
                <a:lnTo>
                  <a:pt x="3804783" y="1480688"/>
                </a:lnTo>
                <a:close/>
                <a:moveTo>
                  <a:pt x="3848811" y="1447537"/>
                </a:moveTo>
                <a:lnTo>
                  <a:pt x="3861338" y="1449604"/>
                </a:lnTo>
                <a:cubicBezTo>
                  <a:pt x="3859792" y="1458971"/>
                  <a:pt x="3867365" y="1465025"/>
                  <a:pt x="3884052" y="1467778"/>
                </a:cubicBezTo>
                <a:lnTo>
                  <a:pt x="3878488" y="1501501"/>
                </a:lnTo>
                <a:lnTo>
                  <a:pt x="3865962" y="1499434"/>
                </a:lnTo>
                <a:lnTo>
                  <a:pt x="3868744" y="1482572"/>
                </a:lnTo>
                <a:lnTo>
                  <a:pt x="3856239" y="1480509"/>
                </a:lnTo>
                <a:lnTo>
                  <a:pt x="3829815" y="1484818"/>
                </a:lnTo>
                <a:close/>
                <a:moveTo>
                  <a:pt x="3890543" y="1428435"/>
                </a:moveTo>
                <a:lnTo>
                  <a:pt x="3903048" y="1430498"/>
                </a:lnTo>
                <a:lnTo>
                  <a:pt x="3904266" y="1434487"/>
                </a:lnTo>
                <a:lnTo>
                  <a:pt x="3904876" y="1442185"/>
                </a:lnTo>
                <a:lnTo>
                  <a:pt x="3895497" y="1455240"/>
                </a:lnTo>
                <a:lnTo>
                  <a:pt x="3886369" y="1453734"/>
                </a:lnTo>
                <a:close/>
                <a:moveTo>
                  <a:pt x="4448080" y="1423623"/>
                </a:moveTo>
                <a:lnTo>
                  <a:pt x="4458457" y="1425335"/>
                </a:lnTo>
                <a:lnTo>
                  <a:pt x="4457065" y="1433773"/>
                </a:lnTo>
                <a:lnTo>
                  <a:pt x="4448330" y="1450460"/>
                </a:lnTo>
                <a:lnTo>
                  <a:pt x="4445599" y="1438652"/>
                </a:lnTo>
                <a:close/>
                <a:moveTo>
                  <a:pt x="4450701" y="1407732"/>
                </a:moveTo>
                <a:lnTo>
                  <a:pt x="4459045" y="1409109"/>
                </a:lnTo>
                <a:lnTo>
                  <a:pt x="4473046" y="1414772"/>
                </a:lnTo>
                <a:lnTo>
                  <a:pt x="4472351" y="1418975"/>
                </a:lnTo>
                <a:lnTo>
                  <a:pt x="4449469" y="1415199"/>
                </a:lnTo>
                <a:close/>
                <a:moveTo>
                  <a:pt x="3656915" y="1389890"/>
                </a:moveTo>
                <a:lnTo>
                  <a:pt x="3655523" y="1398328"/>
                </a:lnTo>
                <a:lnTo>
                  <a:pt x="3680555" y="1402458"/>
                </a:lnTo>
                <a:lnTo>
                  <a:pt x="3681947" y="1394020"/>
                </a:lnTo>
                <a:close/>
                <a:moveTo>
                  <a:pt x="4101474" y="1357099"/>
                </a:moveTo>
                <a:cubicBezTo>
                  <a:pt x="4087568" y="1354805"/>
                  <a:pt x="4078297" y="1359048"/>
                  <a:pt x="4073660" y="1369830"/>
                </a:cubicBezTo>
                <a:lnTo>
                  <a:pt x="4098693" y="1373960"/>
                </a:lnTo>
                <a:close/>
                <a:moveTo>
                  <a:pt x="4498931" y="1348305"/>
                </a:moveTo>
                <a:lnTo>
                  <a:pt x="4509438" y="1350038"/>
                </a:lnTo>
                <a:lnTo>
                  <a:pt x="4506656" y="1366899"/>
                </a:lnTo>
                <a:lnTo>
                  <a:pt x="4489053" y="1395742"/>
                </a:lnTo>
                <a:lnTo>
                  <a:pt x="4478184" y="1393948"/>
                </a:lnTo>
                <a:lnTo>
                  <a:pt x="4477079" y="1390327"/>
                </a:lnTo>
                <a:lnTo>
                  <a:pt x="4477916" y="1385252"/>
                </a:lnTo>
                <a:lnTo>
                  <a:pt x="4489751" y="1362054"/>
                </a:lnTo>
                <a:close/>
                <a:moveTo>
                  <a:pt x="3743138" y="1334833"/>
                </a:moveTo>
                <a:lnTo>
                  <a:pt x="3755643" y="1336896"/>
                </a:lnTo>
                <a:lnTo>
                  <a:pt x="3752861" y="1353757"/>
                </a:lnTo>
                <a:lnTo>
                  <a:pt x="3740356" y="1351694"/>
                </a:lnTo>
                <a:close/>
                <a:moveTo>
                  <a:pt x="3782064" y="1332603"/>
                </a:moveTo>
                <a:lnTo>
                  <a:pt x="3802934" y="1336046"/>
                </a:lnTo>
                <a:lnTo>
                  <a:pt x="3800152" y="1352907"/>
                </a:lnTo>
                <a:lnTo>
                  <a:pt x="3779282" y="1349464"/>
                </a:lnTo>
                <a:close/>
                <a:moveTo>
                  <a:pt x="4515723" y="1331857"/>
                </a:moveTo>
                <a:lnTo>
                  <a:pt x="4535522" y="1335123"/>
                </a:lnTo>
                <a:lnTo>
                  <a:pt x="4531483" y="1345007"/>
                </a:lnTo>
                <a:lnTo>
                  <a:pt x="4510830" y="1341599"/>
                </a:lnTo>
                <a:lnTo>
                  <a:pt x="4512220" y="1333176"/>
                </a:lnTo>
                <a:close/>
                <a:moveTo>
                  <a:pt x="3526435" y="1296569"/>
                </a:moveTo>
                <a:lnTo>
                  <a:pt x="3500011" y="1300878"/>
                </a:lnTo>
                <a:lnTo>
                  <a:pt x="3505563" y="1345088"/>
                </a:lnTo>
                <a:lnTo>
                  <a:pt x="3530594" y="1349218"/>
                </a:lnTo>
                <a:cubicBezTo>
                  <a:pt x="3531522" y="1343597"/>
                  <a:pt x="3537094" y="1335864"/>
                  <a:pt x="3547292" y="1325999"/>
                </a:cubicBezTo>
                <a:cubicBezTo>
                  <a:pt x="3540494" y="1315255"/>
                  <a:pt x="3537703" y="1306127"/>
                  <a:pt x="3538940" y="1298633"/>
                </a:cubicBezTo>
                <a:close/>
                <a:moveTo>
                  <a:pt x="4557483" y="1280014"/>
                </a:moveTo>
                <a:lnTo>
                  <a:pt x="4559516" y="1280350"/>
                </a:lnTo>
                <a:lnTo>
                  <a:pt x="4558123" y="1288789"/>
                </a:lnTo>
                <a:lnTo>
                  <a:pt x="4554961" y="1295298"/>
                </a:lnTo>
                <a:close/>
                <a:moveTo>
                  <a:pt x="3966570" y="1279320"/>
                </a:moveTo>
                <a:lnTo>
                  <a:pt x="3974915" y="1280696"/>
                </a:lnTo>
                <a:lnTo>
                  <a:pt x="3970741" y="1305996"/>
                </a:lnTo>
                <a:lnTo>
                  <a:pt x="3962396" y="1304620"/>
                </a:lnTo>
                <a:close/>
                <a:moveTo>
                  <a:pt x="3465235" y="1277820"/>
                </a:moveTo>
                <a:cubicBezTo>
                  <a:pt x="3451329" y="1275526"/>
                  <a:pt x="3442057" y="1279769"/>
                  <a:pt x="3437421" y="1290551"/>
                </a:cubicBezTo>
                <a:lnTo>
                  <a:pt x="3462453" y="1294681"/>
                </a:lnTo>
                <a:close/>
                <a:moveTo>
                  <a:pt x="3891476" y="1266930"/>
                </a:moveTo>
                <a:lnTo>
                  <a:pt x="3916507" y="1271060"/>
                </a:lnTo>
                <a:lnTo>
                  <a:pt x="3894243" y="1328016"/>
                </a:lnTo>
                <a:lnTo>
                  <a:pt x="3931801" y="1334213"/>
                </a:lnTo>
                <a:lnTo>
                  <a:pt x="3922056" y="1315284"/>
                </a:lnTo>
                <a:lnTo>
                  <a:pt x="3924838" y="1298423"/>
                </a:lnTo>
                <a:cubicBezTo>
                  <a:pt x="3947088" y="1302094"/>
                  <a:pt x="3959770" y="1320536"/>
                  <a:pt x="3962860" y="1353763"/>
                </a:cubicBezTo>
                <a:cubicBezTo>
                  <a:pt x="3951734" y="1351927"/>
                  <a:pt x="3943843" y="1356399"/>
                  <a:pt x="3939207" y="1367181"/>
                </a:cubicBezTo>
                <a:cubicBezTo>
                  <a:pt x="3930863" y="1365805"/>
                  <a:pt x="3927165" y="1362315"/>
                  <a:pt x="3928092" y="1356695"/>
                </a:cubicBezTo>
                <a:lnTo>
                  <a:pt x="3915565" y="1354628"/>
                </a:lnTo>
                <a:cubicBezTo>
                  <a:pt x="3884969" y="1418862"/>
                  <a:pt x="3854374" y="1448455"/>
                  <a:pt x="3823779" y="1443407"/>
                </a:cubicBezTo>
                <a:lnTo>
                  <a:pt x="3829343" y="1409684"/>
                </a:lnTo>
                <a:lnTo>
                  <a:pt x="3837255" y="1393402"/>
                </a:lnTo>
                <a:lnTo>
                  <a:pt x="3840894" y="1388336"/>
                </a:lnTo>
                <a:lnTo>
                  <a:pt x="3841501" y="1384665"/>
                </a:lnTo>
                <a:lnTo>
                  <a:pt x="3848826" y="1369590"/>
                </a:lnTo>
                <a:lnTo>
                  <a:pt x="3841190" y="1362397"/>
                </a:lnTo>
                <a:lnTo>
                  <a:pt x="3857596" y="1365104"/>
                </a:lnTo>
                <a:lnTo>
                  <a:pt x="3858986" y="1356681"/>
                </a:lnTo>
                <a:lnTo>
                  <a:pt x="3841500" y="1353796"/>
                </a:lnTo>
                <a:lnTo>
                  <a:pt x="3875244" y="1306836"/>
                </a:lnTo>
                <a:cubicBezTo>
                  <a:pt x="3884209" y="1291474"/>
                  <a:pt x="3889621" y="1278171"/>
                  <a:pt x="3891476" y="1266930"/>
                </a:cubicBezTo>
                <a:close/>
                <a:moveTo>
                  <a:pt x="3816381" y="1254541"/>
                </a:moveTo>
                <a:lnTo>
                  <a:pt x="3828886" y="1256604"/>
                </a:lnTo>
                <a:lnTo>
                  <a:pt x="3826104" y="1273466"/>
                </a:lnTo>
                <a:lnTo>
                  <a:pt x="3813600" y="1271403"/>
                </a:lnTo>
                <a:close/>
                <a:moveTo>
                  <a:pt x="3796901" y="1242675"/>
                </a:moveTo>
                <a:lnTo>
                  <a:pt x="3805244" y="1244051"/>
                </a:lnTo>
                <a:lnTo>
                  <a:pt x="3802462" y="1260912"/>
                </a:lnTo>
                <a:lnTo>
                  <a:pt x="3794119" y="1259536"/>
                </a:lnTo>
                <a:close/>
                <a:moveTo>
                  <a:pt x="4158972" y="1242446"/>
                </a:moveTo>
                <a:lnTo>
                  <a:pt x="4175498" y="1245173"/>
                </a:lnTo>
                <a:lnTo>
                  <a:pt x="4153564" y="1275223"/>
                </a:lnTo>
                <a:close/>
                <a:moveTo>
                  <a:pt x="4101143" y="1242192"/>
                </a:moveTo>
                <a:lnTo>
                  <a:pt x="4102807" y="1255448"/>
                </a:lnTo>
                <a:lnTo>
                  <a:pt x="4090194" y="1264267"/>
                </a:lnTo>
                <a:lnTo>
                  <a:pt x="4098324" y="1246934"/>
                </a:lnTo>
                <a:close/>
                <a:moveTo>
                  <a:pt x="3968354" y="1231692"/>
                </a:moveTo>
                <a:lnTo>
                  <a:pt x="3994373" y="1240613"/>
                </a:lnTo>
                <a:lnTo>
                  <a:pt x="3988809" y="1274336"/>
                </a:lnTo>
                <a:lnTo>
                  <a:pt x="3955433" y="1268830"/>
                </a:lnTo>
                <a:cubicBezTo>
                  <a:pt x="3956361" y="1263209"/>
                  <a:pt x="3961009" y="1261082"/>
                  <a:pt x="3969352" y="1262459"/>
                </a:cubicBezTo>
                <a:lnTo>
                  <a:pt x="3962451" y="1249054"/>
                </a:lnTo>
                <a:lnTo>
                  <a:pt x="3963751" y="1241174"/>
                </a:lnTo>
                <a:close/>
                <a:moveTo>
                  <a:pt x="3463395" y="1211114"/>
                </a:moveTo>
                <a:cubicBezTo>
                  <a:pt x="3449489" y="1208820"/>
                  <a:pt x="3440217" y="1213063"/>
                  <a:pt x="3435581" y="1223845"/>
                </a:cubicBezTo>
                <a:lnTo>
                  <a:pt x="3460613" y="1227975"/>
                </a:lnTo>
                <a:close/>
                <a:moveTo>
                  <a:pt x="3836766" y="1208838"/>
                </a:moveTo>
                <a:lnTo>
                  <a:pt x="3861798" y="1212968"/>
                </a:lnTo>
                <a:lnTo>
                  <a:pt x="3858089" y="1235449"/>
                </a:lnTo>
                <a:cubicBezTo>
                  <a:pt x="3844183" y="1233154"/>
                  <a:pt x="3836766" y="1226158"/>
                  <a:pt x="3835839" y="1214458"/>
                </a:cubicBezTo>
                <a:close/>
                <a:moveTo>
                  <a:pt x="4179822" y="1193925"/>
                </a:moveTo>
                <a:lnTo>
                  <a:pt x="4188338" y="1195330"/>
                </a:lnTo>
                <a:lnTo>
                  <a:pt x="4191456" y="1201400"/>
                </a:lnTo>
                <a:lnTo>
                  <a:pt x="4188174" y="1221292"/>
                </a:lnTo>
                <a:lnTo>
                  <a:pt x="4151189" y="1208603"/>
                </a:lnTo>
                <a:lnTo>
                  <a:pt x="4158639" y="1197379"/>
                </a:lnTo>
                <a:close/>
                <a:moveTo>
                  <a:pt x="3687482" y="1181379"/>
                </a:moveTo>
                <a:lnTo>
                  <a:pt x="3690206" y="1188641"/>
                </a:lnTo>
                <a:cubicBezTo>
                  <a:pt x="3691808" y="1195160"/>
                  <a:pt x="3692222" y="1200762"/>
                  <a:pt x="3691449" y="1205445"/>
                </a:cubicBezTo>
                <a:lnTo>
                  <a:pt x="3696000" y="1206196"/>
                </a:lnTo>
                <a:lnTo>
                  <a:pt x="3677316" y="1266239"/>
                </a:lnTo>
                <a:lnTo>
                  <a:pt x="3675924" y="1274677"/>
                </a:lnTo>
                <a:lnTo>
                  <a:pt x="3649502" y="1278971"/>
                </a:lnTo>
                <a:cubicBezTo>
                  <a:pt x="3651202" y="1268666"/>
                  <a:pt x="3655722" y="1254258"/>
                  <a:pt x="3663062" y="1235745"/>
                </a:cubicBezTo>
                <a:close/>
                <a:moveTo>
                  <a:pt x="4450172" y="1177088"/>
                </a:moveTo>
                <a:lnTo>
                  <a:pt x="4454191" y="1177751"/>
                </a:lnTo>
                <a:lnTo>
                  <a:pt x="4453787" y="1180196"/>
                </a:lnTo>
                <a:lnTo>
                  <a:pt x="4449770" y="1179533"/>
                </a:lnTo>
                <a:close/>
                <a:moveTo>
                  <a:pt x="3992533" y="1173907"/>
                </a:moveTo>
                <a:cubicBezTo>
                  <a:pt x="4000877" y="1175284"/>
                  <a:pt x="4004573" y="1178788"/>
                  <a:pt x="4003646" y="1184408"/>
                </a:cubicBezTo>
                <a:lnTo>
                  <a:pt x="4030070" y="1180100"/>
                </a:lnTo>
                <a:lnTo>
                  <a:pt x="4007827" y="1237060"/>
                </a:lnTo>
                <a:lnTo>
                  <a:pt x="3995300" y="1234993"/>
                </a:lnTo>
                <a:cubicBezTo>
                  <a:pt x="3999937" y="1206890"/>
                  <a:pt x="3995314" y="1191686"/>
                  <a:pt x="3981407" y="1189391"/>
                </a:cubicBezTo>
                <a:close/>
                <a:moveTo>
                  <a:pt x="4172655" y="1159508"/>
                </a:moveTo>
                <a:lnTo>
                  <a:pt x="4171489" y="1166578"/>
                </a:lnTo>
                <a:lnTo>
                  <a:pt x="4152953" y="1173044"/>
                </a:lnTo>
                <a:lnTo>
                  <a:pt x="4151481" y="1168224"/>
                </a:lnTo>
                <a:cubicBezTo>
                  <a:pt x="4157044" y="1169142"/>
                  <a:pt x="4163920" y="1166427"/>
                  <a:pt x="4172110" y="1160080"/>
                </a:cubicBezTo>
                <a:close/>
                <a:moveTo>
                  <a:pt x="4037023" y="1137954"/>
                </a:moveTo>
                <a:lnTo>
                  <a:pt x="4049550" y="1140020"/>
                </a:lnTo>
                <a:lnTo>
                  <a:pt x="4046768" y="1156881"/>
                </a:lnTo>
                <a:lnTo>
                  <a:pt x="4034241" y="1154815"/>
                </a:lnTo>
                <a:close/>
                <a:moveTo>
                  <a:pt x="3565831" y="1135638"/>
                </a:moveTo>
                <a:lnTo>
                  <a:pt x="3578358" y="1137705"/>
                </a:lnTo>
                <a:lnTo>
                  <a:pt x="3574184" y="1163005"/>
                </a:lnTo>
                <a:lnTo>
                  <a:pt x="3561657" y="1160938"/>
                </a:lnTo>
                <a:close/>
                <a:moveTo>
                  <a:pt x="3980008" y="1119879"/>
                </a:moveTo>
                <a:lnTo>
                  <a:pt x="3992534" y="1121946"/>
                </a:lnTo>
                <a:lnTo>
                  <a:pt x="3989753" y="1138807"/>
                </a:lnTo>
                <a:lnTo>
                  <a:pt x="3977226" y="1136740"/>
                </a:lnTo>
                <a:close/>
                <a:moveTo>
                  <a:pt x="3506045" y="1108454"/>
                </a:moveTo>
                <a:cubicBezTo>
                  <a:pt x="3514389" y="1109831"/>
                  <a:pt x="3518085" y="1113334"/>
                  <a:pt x="3517158" y="1118955"/>
                </a:cubicBezTo>
                <a:lnTo>
                  <a:pt x="3543581" y="1114647"/>
                </a:lnTo>
                <a:lnTo>
                  <a:pt x="3556108" y="1116714"/>
                </a:lnTo>
                <a:lnTo>
                  <a:pt x="3551934" y="1142013"/>
                </a:lnTo>
                <a:lnTo>
                  <a:pt x="3503263" y="1125315"/>
                </a:lnTo>
                <a:close/>
                <a:moveTo>
                  <a:pt x="4219689" y="1108126"/>
                </a:moveTo>
                <a:lnTo>
                  <a:pt x="4242378" y="1117308"/>
                </a:lnTo>
                <a:lnTo>
                  <a:pt x="4223345" y="1122345"/>
                </a:lnTo>
                <a:cubicBezTo>
                  <a:pt x="4222417" y="1127965"/>
                  <a:pt x="4225188" y="1137076"/>
                  <a:pt x="4231677" y="1149692"/>
                </a:cubicBezTo>
                <a:lnTo>
                  <a:pt x="4220537" y="1174670"/>
                </a:lnTo>
                <a:lnTo>
                  <a:pt x="4196521" y="1170708"/>
                </a:lnTo>
                <a:lnTo>
                  <a:pt x="4173596" y="1158520"/>
                </a:lnTo>
                <a:lnTo>
                  <a:pt x="4183956" y="1147639"/>
                </a:lnTo>
                <a:lnTo>
                  <a:pt x="4199302" y="1153846"/>
                </a:lnTo>
                <a:cubicBezTo>
                  <a:pt x="4199920" y="1150098"/>
                  <a:pt x="4206710" y="1134853"/>
                  <a:pt x="4219689" y="1108126"/>
                </a:cubicBezTo>
                <a:close/>
                <a:moveTo>
                  <a:pt x="3412862" y="1075760"/>
                </a:moveTo>
                <a:lnTo>
                  <a:pt x="3410079" y="1092621"/>
                </a:lnTo>
                <a:lnTo>
                  <a:pt x="3435112" y="1096751"/>
                </a:lnTo>
                <a:lnTo>
                  <a:pt x="3437893" y="1079889"/>
                </a:lnTo>
                <a:close/>
                <a:moveTo>
                  <a:pt x="3573949" y="1061554"/>
                </a:moveTo>
                <a:lnTo>
                  <a:pt x="3572559" y="1069977"/>
                </a:lnTo>
                <a:lnTo>
                  <a:pt x="3597591" y="1074107"/>
                </a:lnTo>
                <a:lnTo>
                  <a:pt x="3598982" y="1065684"/>
                </a:lnTo>
                <a:close/>
                <a:moveTo>
                  <a:pt x="4092200" y="1037361"/>
                </a:moveTo>
                <a:lnTo>
                  <a:pt x="4099358" y="1038542"/>
                </a:lnTo>
                <a:lnTo>
                  <a:pt x="4092682" y="1055064"/>
                </a:lnTo>
                <a:lnTo>
                  <a:pt x="4081489" y="1072953"/>
                </a:lnTo>
                <a:lnTo>
                  <a:pt x="4079565" y="1084617"/>
                </a:lnTo>
                <a:lnTo>
                  <a:pt x="4072290" y="1092477"/>
                </a:lnTo>
                <a:lnTo>
                  <a:pt x="4069130" y="1111631"/>
                </a:lnTo>
                <a:lnTo>
                  <a:pt x="4065764" y="1119601"/>
                </a:lnTo>
                <a:lnTo>
                  <a:pt x="4053259" y="1117538"/>
                </a:lnTo>
                <a:lnTo>
                  <a:pt x="4054651" y="1109100"/>
                </a:lnTo>
                <a:cubicBezTo>
                  <a:pt x="4078138" y="1070637"/>
                  <a:pt x="4090654" y="1046728"/>
                  <a:pt x="4092200" y="1037361"/>
                </a:cubicBezTo>
                <a:close/>
                <a:moveTo>
                  <a:pt x="3683587" y="1019396"/>
                </a:moveTo>
                <a:lnTo>
                  <a:pt x="3696092" y="1021459"/>
                </a:lnTo>
                <a:cubicBezTo>
                  <a:pt x="3694237" y="1032700"/>
                  <a:pt x="3701653" y="1039698"/>
                  <a:pt x="3718342" y="1042451"/>
                </a:cubicBezTo>
                <a:lnTo>
                  <a:pt x="3703055" y="1057249"/>
                </a:lnTo>
                <a:lnTo>
                  <a:pt x="3700273" y="1074111"/>
                </a:lnTo>
                <a:lnTo>
                  <a:pt x="3709442" y="1075624"/>
                </a:lnTo>
                <a:lnTo>
                  <a:pt x="3698847" y="1091924"/>
                </a:lnTo>
                <a:lnTo>
                  <a:pt x="3694126" y="1091853"/>
                </a:lnTo>
                <a:cubicBezTo>
                  <a:pt x="3687402" y="1093630"/>
                  <a:pt x="3683575" y="1097329"/>
                  <a:pt x="3682647" y="1102950"/>
                </a:cubicBezTo>
                <a:lnTo>
                  <a:pt x="3681255" y="1111387"/>
                </a:lnTo>
                <a:lnTo>
                  <a:pt x="3685717" y="1112124"/>
                </a:lnTo>
                <a:lnTo>
                  <a:pt x="3677834" y="1124251"/>
                </a:lnTo>
                <a:lnTo>
                  <a:pt x="3665969" y="1126185"/>
                </a:lnTo>
                <a:lnTo>
                  <a:pt x="3686818" y="1077664"/>
                </a:lnTo>
                <a:cubicBezTo>
                  <a:pt x="3688364" y="1068297"/>
                  <a:pt x="3676634" y="1061542"/>
                  <a:pt x="3651602" y="1057413"/>
                </a:cubicBezTo>
                <a:lnTo>
                  <a:pt x="3655773" y="1032128"/>
                </a:lnTo>
                <a:cubicBezTo>
                  <a:pt x="3657319" y="1022760"/>
                  <a:pt x="3666589" y="1018516"/>
                  <a:pt x="3683587" y="1019396"/>
                </a:cubicBezTo>
                <a:close/>
                <a:moveTo>
                  <a:pt x="3757446" y="1014262"/>
                </a:moveTo>
                <a:lnTo>
                  <a:pt x="3761463" y="1014924"/>
                </a:lnTo>
                <a:lnTo>
                  <a:pt x="3760056" y="1023458"/>
                </a:lnTo>
                <a:lnTo>
                  <a:pt x="3757043" y="1016705"/>
                </a:lnTo>
                <a:close/>
                <a:moveTo>
                  <a:pt x="3736432" y="1010795"/>
                </a:moveTo>
                <a:lnTo>
                  <a:pt x="3746084" y="1012387"/>
                </a:lnTo>
                <a:lnTo>
                  <a:pt x="3731723" y="1039333"/>
                </a:lnTo>
                <a:close/>
                <a:moveTo>
                  <a:pt x="3763262" y="1004021"/>
                </a:moveTo>
                <a:lnTo>
                  <a:pt x="3762855" y="1006486"/>
                </a:lnTo>
                <a:lnTo>
                  <a:pt x="3760838" y="1006154"/>
                </a:lnTo>
                <a:close/>
                <a:moveTo>
                  <a:pt x="3463865" y="1000467"/>
                </a:moveTo>
                <a:cubicBezTo>
                  <a:pt x="3449958" y="998172"/>
                  <a:pt x="3440686" y="1002416"/>
                  <a:pt x="3436051" y="1013198"/>
                </a:cubicBezTo>
                <a:lnTo>
                  <a:pt x="3430951" y="1044103"/>
                </a:lnTo>
                <a:lnTo>
                  <a:pt x="3455984" y="1048233"/>
                </a:lnTo>
                <a:lnTo>
                  <a:pt x="3457374" y="1039810"/>
                </a:lnTo>
                <a:lnTo>
                  <a:pt x="3447165" y="1023684"/>
                </a:lnTo>
                <a:cubicBezTo>
                  <a:pt x="3455510" y="1025061"/>
                  <a:pt x="3460154" y="1022949"/>
                  <a:pt x="3461082" y="1017328"/>
                </a:cubicBezTo>
                <a:close/>
                <a:moveTo>
                  <a:pt x="3712792" y="998227"/>
                </a:moveTo>
                <a:lnTo>
                  <a:pt x="3725296" y="1000290"/>
                </a:lnTo>
                <a:lnTo>
                  <a:pt x="3722515" y="1017151"/>
                </a:lnTo>
                <a:lnTo>
                  <a:pt x="3710011" y="1015088"/>
                </a:lnTo>
                <a:close/>
                <a:moveTo>
                  <a:pt x="3700441" y="970216"/>
                </a:moveTo>
                <a:lnTo>
                  <a:pt x="3704436" y="970875"/>
                </a:lnTo>
                <a:lnTo>
                  <a:pt x="3701655" y="987736"/>
                </a:lnTo>
                <a:lnTo>
                  <a:pt x="3689151" y="985673"/>
                </a:lnTo>
                <a:lnTo>
                  <a:pt x="3691529" y="971257"/>
                </a:lnTo>
                <a:lnTo>
                  <a:pt x="3700038" y="972661"/>
                </a:lnTo>
                <a:close/>
                <a:moveTo>
                  <a:pt x="3733178" y="952523"/>
                </a:moveTo>
                <a:lnTo>
                  <a:pt x="3745704" y="954589"/>
                </a:lnTo>
                <a:cubicBezTo>
                  <a:pt x="3744932" y="959273"/>
                  <a:pt x="3746439" y="963128"/>
                  <a:pt x="3750224" y="966156"/>
                </a:cubicBezTo>
                <a:lnTo>
                  <a:pt x="3767400" y="972392"/>
                </a:lnTo>
                <a:lnTo>
                  <a:pt x="3750331" y="1004420"/>
                </a:lnTo>
                <a:lnTo>
                  <a:pt x="3750328" y="1004420"/>
                </a:lnTo>
                <a:lnTo>
                  <a:pt x="3753110" y="987558"/>
                </a:lnTo>
                <a:lnTo>
                  <a:pt x="3740606" y="985495"/>
                </a:lnTo>
                <a:lnTo>
                  <a:pt x="3714182" y="989803"/>
                </a:lnTo>
                <a:close/>
                <a:moveTo>
                  <a:pt x="3774911" y="933419"/>
                </a:moveTo>
                <a:lnTo>
                  <a:pt x="3787415" y="935482"/>
                </a:lnTo>
                <a:lnTo>
                  <a:pt x="3791008" y="947254"/>
                </a:lnTo>
                <a:lnTo>
                  <a:pt x="3781624" y="945706"/>
                </a:lnTo>
                <a:lnTo>
                  <a:pt x="3774368" y="959318"/>
                </a:lnTo>
                <a:lnTo>
                  <a:pt x="3770736" y="958719"/>
                </a:lnTo>
                <a:close/>
                <a:moveTo>
                  <a:pt x="4181443" y="904692"/>
                </a:moveTo>
                <a:lnTo>
                  <a:pt x="4190967" y="906264"/>
                </a:lnTo>
                <a:lnTo>
                  <a:pt x="4190412" y="909630"/>
                </a:lnTo>
                <a:lnTo>
                  <a:pt x="4187414" y="911611"/>
                </a:lnTo>
                <a:lnTo>
                  <a:pt x="4179587" y="910319"/>
                </a:lnTo>
                <a:close/>
                <a:moveTo>
                  <a:pt x="3541282" y="894874"/>
                </a:moveTo>
                <a:lnTo>
                  <a:pt x="3539890" y="903313"/>
                </a:lnTo>
                <a:lnTo>
                  <a:pt x="3564921" y="907443"/>
                </a:lnTo>
                <a:lnTo>
                  <a:pt x="3566313" y="899004"/>
                </a:lnTo>
                <a:close/>
                <a:moveTo>
                  <a:pt x="4187710" y="885687"/>
                </a:moveTo>
                <a:lnTo>
                  <a:pt x="4194186" y="886755"/>
                </a:lnTo>
                <a:lnTo>
                  <a:pt x="4192357" y="897840"/>
                </a:lnTo>
                <a:lnTo>
                  <a:pt x="4184149" y="896485"/>
                </a:lnTo>
                <a:close/>
                <a:moveTo>
                  <a:pt x="3627504" y="839818"/>
                </a:moveTo>
                <a:lnTo>
                  <a:pt x="3640009" y="841881"/>
                </a:lnTo>
                <a:lnTo>
                  <a:pt x="3637227" y="858743"/>
                </a:lnTo>
                <a:lnTo>
                  <a:pt x="3624722" y="856680"/>
                </a:lnTo>
                <a:close/>
                <a:moveTo>
                  <a:pt x="3666430" y="837587"/>
                </a:moveTo>
                <a:lnTo>
                  <a:pt x="3687301" y="841031"/>
                </a:lnTo>
                <a:lnTo>
                  <a:pt x="3684519" y="857893"/>
                </a:lnTo>
                <a:lnTo>
                  <a:pt x="3663648" y="854449"/>
                </a:lnTo>
                <a:close/>
                <a:moveTo>
                  <a:pt x="3858965" y="787599"/>
                </a:moveTo>
                <a:lnTo>
                  <a:pt x="3855107" y="810981"/>
                </a:lnTo>
                <a:lnTo>
                  <a:pt x="3846764" y="809604"/>
                </a:lnTo>
                <a:lnTo>
                  <a:pt x="3849981" y="790103"/>
                </a:lnTo>
                <a:close/>
                <a:moveTo>
                  <a:pt x="3873461" y="777594"/>
                </a:moveTo>
                <a:lnTo>
                  <a:pt x="3873176" y="779321"/>
                </a:lnTo>
                <a:lnTo>
                  <a:pt x="3872018" y="779130"/>
                </a:lnTo>
                <a:close/>
                <a:moveTo>
                  <a:pt x="3775842" y="771916"/>
                </a:moveTo>
                <a:lnTo>
                  <a:pt x="3785259" y="773469"/>
                </a:lnTo>
                <a:lnTo>
                  <a:pt x="3783949" y="775764"/>
                </a:lnTo>
                <a:lnTo>
                  <a:pt x="3782556" y="784203"/>
                </a:lnTo>
                <a:lnTo>
                  <a:pt x="3796768" y="786546"/>
                </a:lnTo>
                <a:lnTo>
                  <a:pt x="3778609" y="833001"/>
                </a:lnTo>
                <a:lnTo>
                  <a:pt x="3816167" y="839197"/>
                </a:lnTo>
                <a:lnTo>
                  <a:pt x="3806423" y="820270"/>
                </a:lnTo>
                <a:lnTo>
                  <a:pt x="3809205" y="803408"/>
                </a:lnTo>
                <a:cubicBezTo>
                  <a:pt x="3820330" y="805243"/>
                  <a:pt x="3829063" y="810772"/>
                  <a:pt x="3835401" y="819995"/>
                </a:cubicBezTo>
                <a:lnTo>
                  <a:pt x="3840612" y="837074"/>
                </a:lnTo>
                <a:lnTo>
                  <a:pt x="3838171" y="836671"/>
                </a:lnTo>
                <a:lnTo>
                  <a:pt x="3821218" y="869944"/>
                </a:lnTo>
                <a:lnTo>
                  <a:pt x="3812459" y="861680"/>
                </a:lnTo>
                <a:lnTo>
                  <a:pt x="3799932" y="859613"/>
                </a:lnTo>
                <a:cubicBezTo>
                  <a:pt x="3769335" y="923847"/>
                  <a:pt x="3738740" y="953440"/>
                  <a:pt x="3708146" y="948393"/>
                </a:cubicBezTo>
                <a:lnTo>
                  <a:pt x="3709965" y="937366"/>
                </a:lnTo>
                <a:lnTo>
                  <a:pt x="3723208" y="910081"/>
                </a:lnTo>
                <a:lnTo>
                  <a:pt x="3717688" y="906484"/>
                </a:lnTo>
                <a:lnTo>
                  <a:pt x="3733193" y="874575"/>
                </a:lnTo>
                <a:cubicBezTo>
                  <a:pt x="3724849" y="873199"/>
                  <a:pt x="3721128" y="869705"/>
                  <a:pt x="3722055" y="864085"/>
                </a:cubicBezTo>
                <a:cubicBezTo>
                  <a:pt x="3754197" y="825125"/>
                  <a:pt x="3772134" y="794398"/>
                  <a:pt x="3775842" y="771916"/>
                </a:cubicBezTo>
                <a:close/>
                <a:moveTo>
                  <a:pt x="3700748" y="759526"/>
                </a:moveTo>
                <a:lnTo>
                  <a:pt x="3713253" y="761590"/>
                </a:lnTo>
                <a:lnTo>
                  <a:pt x="3710471" y="778451"/>
                </a:lnTo>
                <a:lnTo>
                  <a:pt x="3697966" y="776388"/>
                </a:lnTo>
                <a:close/>
                <a:moveTo>
                  <a:pt x="3681267" y="747659"/>
                </a:moveTo>
                <a:lnTo>
                  <a:pt x="3689611" y="749036"/>
                </a:lnTo>
                <a:lnTo>
                  <a:pt x="3686829" y="765898"/>
                </a:lnTo>
                <a:lnTo>
                  <a:pt x="3678485" y="764521"/>
                </a:lnTo>
                <a:close/>
                <a:moveTo>
                  <a:pt x="3846291" y="734471"/>
                </a:moveTo>
                <a:lnTo>
                  <a:pt x="3850332" y="735856"/>
                </a:lnTo>
                <a:lnTo>
                  <a:pt x="3844534" y="745122"/>
                </a:lnTo>
                <a:close/>
                <a:moveTo>
                  <a:pt x="3721134" y="713822"/>
                </a:moveTo>
                <a:lnTo>
                  <a:pt x="3746165" y="717952"/>
                </a:lnTo>
                <a:lnTo>
                  <a:pt x="3742456" y="740434"/>
                </a:lnTo>
                <a:cubicBezTo>
                  <a:pt x="3728549" y="738140"/>
                  <a:pt x="3721132" y="731143"/>
                  <a:pt x="3720206" y="719443"/>
                </a:cubicBezTo>
                <a:close/>
                <a:moveTo>
                  <a:pt x="3912244" y="690697"/>
                </a:moveTo>
                <a:lnTo>
                  <a:pt x="3892193" y="742044"/>
                </a:lnTo>
                <a:lnTo>
                  <a:pt x="3883458" y="740603"/>
                </a:lnTo>
                <a:lnTo>
                  <a:pt x="3891715" y="719931"/>
                </a:lnTo>
                <a:close/>
                <a:moveTo>
                  <a:pt x="3875287" y="681137"/>
                </a:moveTo>
                <a:lnTo>
                  <a:pt x="3876662" y="681364"/>
                </a:lnTo>
                <a:lnTo>
                  <a:pt x="3873880" y="698226"/>
                </a:lnTo>
                <a:lnTo>
                  <a:pt x="3872384" y="700617"/>
                </a:lnTo>
                <a:lnTo>
                  <a:pt x="3865774" y="694377"/>
                </a:lnTo>
                <a:close/>
                <a:moveTo>
                  <a:pt x="3829640" y="679763"/>
                </a:moveTo>
                <a:lnTo>
                  <a:pt x="3842132" y="681824"/>
                </a:lnTo>
                <a:lnTo>
                  <a:pt x="3840286" y="693016"/>
                </a:lnTo>
                <a:lnTo>
                  <a:pt x="3836543" y="698222"/>
                </a:lnTo>
                <a:lnTo>
                  <a:pt x="3826823" y="696618"/>
                </a:lnTo>
                <a:lnTo>
                  <a:pt x="3829589" y="679850"/>
                </a:lnTo>
                <a:close/>
                <a:moveTo>
                  <a:pt x="3577908" y="672873"/>
                </a:moveTo>
                <a:lnTo>
                  <a:pt x="3590413" y="674936"/>
                </a:lnTo>
                <a:lnTo>
                  <a:pt x="3589024" y="683359"/>
                </a:lnTo>
                <a:cubicBezTo>
                  <a:pt x="3585314" y="705841"/>
                  <a:pt x="3576208" y="735130"/>
                  <a:pt x="3561682" y="771224"/>
                </a:cubicBezTo>
                <a:lnTo>
                  <a:pt x="3560290" y="779662"/>
                </a:lnTo>
                <a:lnTo>
                  <a:pt x="3533869" y="783955"/>
                </a:lnTo>
                <a:cubicBezTo>
                  <a:pt x="3537269" y="763347"/>
                  <a:pt x="3551948" y="726324"/>
                  <a:pt x="3577908" y="672873"/>
                </a:cubicBezTo>
                <a:close/>
                <a:moveTo>
                  <a:pt x="3928105" y="655211"/>
                </a:moveTo>
                <a:lnTo>
                  <a:pt x="3932123" y="655874"/>
                </a:lnTo>
                <a:lnTo>
                  <a:pt x="3931134" y="661867"/>
                </a:lnTo>
                <a:lnTo>
                  <a:pt x="3927117" y="661204"/>
                </a:lnTo>
                <a:close/>
                <a:moveTo>
                  <a:pt x="4070305" y="650560"/>
                </a:moveTo>
                <a:lnTo>
                  <a:pt x="4092061" y="669046"/>
                </a:lnTo>
                <a:lnTo>
                  <a:pt x="4089998" y="671039"/>
                </a:lnTo>
                <a:lnTo>
                  <a:pt x="4080341" y="669446"/>
                </a:lnTo>
                <a:lnTo>
                  <a:pt x="4073085" y="666147"/>
                </a:lnTo>
                <a:cubicBezTo>
                  <a:pt x="4070074" y="662764"/>
                  <a:pt x="4069034" y="658262"/>
                  <a:pt x="4069962" y="652641"/>
                </a:cubicBezTo>
                <a:close/>
                <a:moveTo>
                  <a:pt x="3600151" y="615913"/>
                </a:moveTo>
                <a:lnTo>
                  <a:pt x="3623791" y="628480"/>
                </a:lnTo>
                <a:lnTo>
                  <a:pt x="3604332" y="668563"/>
                </a:lnTo>
                <a:lnTo>
                  <a:pt x="3580690" y="656010"/>
                </a:lnTo>
                <a:close/>
                <a:moveTo>
                  <a:pt x="3441618" y="589758"/>
                </a:moveTo>
                <a:lnTo>
                  <a:pt x="3437444" y="615058"/>
                </a:lnTo>
                <a:cubicBezTo>
                  <a:pt x="3454131" y="617811"/>
                  <a:pt x="3463402" y="613566"/>
                  <a:pt x="3465257" y="602325"/>
                </a:cubicBezTo>
                <a:lnTo>
                  <a:pt x="3466649" y="593887"/>
                </a:lnTo>
                <a:close/>
                <a:moveTo>
                  <a:pt x="3725836" y="571088"/>
                </a:moveTo>
                <a:cubicBezTo>
                  <a:pt x="3711930" y="568794"/>
                  <a:pt x="3702660" y="573037"/>
                  <a:pt x="3698023" y="583819"/>
                </a:cubicBezTo>
                <a:lnTo>
                  <a:pt x="3723054" y="587949"/>
                </a:lnTo>
                <a:close/>
                <a:moveTo>
                  <a:pt x="3458316" y="566540"/>
                </a:moveTo>
                <a:lnTo>
                  <a:pt x="3456927" y="574963"/>
                </a:lnTo>
                <a:lnTo>
                  <a:pt x="3481958" y="579093"/>
                </a:lnTo>
                <a:lnTo>
                  <a:pt x="3483348" y="570670"/>
                </a:lnTo>
                <a:close/>
                <a:moveTo>
                  <a:pt x="3783333" y="456436"/>
                </a:moveTo>
                <a:lnTo>
                  <a:pt x="3799860" y="459162"/>
                </a:lnTo>
                <a:lnTo>
                  <a:pt x="3777926" y="489212"/>
                </a:lnTo>
                <a:close/>
                <a:moveTo>
                  <a:pt x="3779848" y="416118"/>
                </a:moveTo>
                <a:lnTo>
                  <a:pt x="3780655" y="416651"/>
                </a:lnTo>
                <a:lnTo>
                  <a:pt x="3800152" y="431032"/>
                </a:lnTo>
                <a:lnTo>
                  <a:pt x="3775552" y="422592"/>
                </a:lnTo>
                <a:close/>
                <a:moveTo>
                  <a:pt x="3560303" y="415934"/>
                </a:moveTo>
                <a:lnTo>
                  <a:pt x="3568646" y="417310"/>
                </a:lnTo>
                <a:lnTo>
                  <a:pt x="3565864" y="434172"/>
                </a:lnTo>
                <a:lnTo>
                  <a:pt x="3557520" y="432796"/>
                </a:lnTo>
                <a:close/>
                <a:moveTo>
                  <a:pt x="3673463" y="369028"/>
                </a:moveTo>
                <a:lnTo>
                  <a:pt x="3670682" y="385889"/>
                </a:lnTo>
                <a:lnTo>
                  <a:pt x="3695713" y="390019"/>
                </a:lnTo>
                <a:lnTo>
                  <a:pt x="3698495" y="373158"/>
                </a:lnTo>
                <a:close/>
                <a:moveTo>
                  <a:pt x="2367089" y="843"/>
                </a:moveTo>
                <a:cubicBezTo>
                  <a:pt x="2754693" y="-10500"/>
                  <a:pt x="3148626" y="94111"/>
                  <a:pt x="3459379" y="231271"/>
                </a:cubicBezTo>
                <a:cubicBezTo>
                  <a:pt x="3493907" y="246511"/>
                  <a:pt x="3529001" y="263716"/>
                  <a:pt x="3564485" y="282706"/>
                </a:cubicBezTo>
                <a:lnTo>
                  <a:pt x="3600737" y="303676"/>
                </a:lnTo>
                <a:lnTo>
                  <a:pt x="3531099" y="437089"/>
                </a:lnTo>
                <a:cubicBezTo>
                  <a:pt x="3553350" y="440760"/>
                  <a:pt x="3562773" y="452907"/>
                  <a:pt x="3559373" y="473515"/>
                </a:cubicBezTo>
                <a:lnTo>
                  <a:pt x="3584405" y="477645"/>
                </a:lnTo>
                <a:lnTo>
                  <a:pt x="3588114" y="455163"/>
                </a:lnTo>
                <a:lnTo>
                  <a:pt x="3607575" y="415065"/>
                </a:lnTo>
                <a:cubicBezTo>
                  <a:pt x="3588106" y="411853"/>
                  <a:pt x="3577918" y="395747"/>
                  <a:pt x="3576991" y="366726"/>
                </a:cubicBezTo>
                <a:lnTo>
                  <a:pt x="3617788" y="313539"/>
                </a:lnTo>
                <a:lnTo>
                  <a:pt x="3671928" y="344857"/>
                </a:lnTo>
                <a:lnTo>
                  <a:pt x="3708576" y="369056"/>
                </a:lnTo>
                <a:lnTo>
                  <a:pt x="3703542" y="378937"/>
                </a:lnTo>
                <a:lnTo>
                  <a:pt x="3702149" y="387375"/>
                </a:lnTo>
                <a:lnTo>
                  <a:pt x="3714654" y="389438"/>
                </a:lnTo>
                <a:lnTo>
                  <a:pt x="3734535" y="386197"/>
                </a:lnTo>
                <a:lnTo>
                  <a:pt x="3743534" y="392139"/>
                </a:lnTo>
                <a:lnTo>
                  <a:pt x="3724684" y="420597"/>
                </a:lnTo>
                <a:lnTo>
                  <a:pt x="3709628" y="435623"/>
                </a:lnTo>
                <a:cubicBezTo>
                  <a:pt x="3708856" y="440307"/>
                  <a:pt x="3710362" y="444162"/>
                  <a:pt x="3714148" y="447190"/>
                </a:cubicBezTo>
                <a:lnTo>
                  <a:pt x="3724864" y="451081"/>
                </a:lnTo>
                <a:lnTo>
                  <a:pt x="3727169" y="469437"/>
                </a:lnTo>
                <a:cubicBezTo>
                  <a:pt x="3716043" y="467602"/>
                  <a:pt x="3694873" y="492022"/>
                  <a:pt x="3663659" y="542683"/>
                </a:cubicBezTo>
                <a:cubicBezTo>
                  <a:pt x="3649753" y="540389"/>
                  <a:pt x="3642336" y="533391"/>
                  <a:pt x="3641409" y="521691"/>
                </a:cubicBezTo>
                <a:lnTo>
                  <a:pt x="3642801" y="513253"/>
                </a:lnTo>
                <a:cubicBezTo>
                  <a:pt x="3671851" y="493027"/>
                  <a:pt x="3687931" y="473556"/>
                  <a:pt x="3691022" y="454821"/>
                </a:cubicBezTo>
                <a:lnTo>
                  <a:pt x="3665990" y="450692"/>
                </a:lnTo>
                <a:cubicBezTo>
                  <a:pt x="3627359" y="528995"/>
                  <a:pt x="3591509" y="590438"/>
                  <a:pt x="3558440" y="635020"/>
                </a:cubicBezTo>
                <a:lnTo>
                  <a:pt x="3545914" y="632953"/>
                </a:lnTo>
                <a:lnTo>
                  <a:pt x="3548696" y="616091"/>
                </a:lnTo>
                <a:lnTo>
                  <a:pt x="3527848" y="612652"/>
                </a:lnTo>
                <a:lnTo>
                  <a:pt x="3526457" y="621075"/>
                </a:lnTo>
                <a:cubicBezTo>
                  <a:pt x="3524294" y="634189"/>
                  <a:pt x="3525220" y="645889"/>
                  <a:pt x="3529237" y="656174"/>
                </a:cubicBezTo>
                <a:lnTo>
                  <a:pt x="3518112" y="671660"/>
                </a:lnTo>
                <a:lnTo>
                  <a:pt x="3524136" y="687095"/>
                </a:lnTo>
                <a:cubicBezTo>
                  <a:pt x="3521663" y="702082"/>
                  <a:pt x="3511917" y="717796"/>
                  <a:pt x="3494920" y="734236"/>
                </a:cubicBezTo>
                <a:lnTo>
                  <a:pt x="3511619" y="762964"/>
                </a:lnTo>
                <a:lnTo>
                  <a:pt x="3510227" y="771402"/>
                </a:lnTo>
                <a:cubicBezTo>
                  <a:pt x="3501263" y="825734"/>
                  <a:pt x="3481474" y="850366"/>
                  <a:pt x="3450881" y="845319"/>
                </a:cubicBezTo>
                <a:lnTo>
                  <a:pt x="3449488" y="853758"/>
                </a:lnTo>
                <a:lnTo>
                  <a:pt x="3455062" y="897971"/>
                </a:lnTo>
                <a:lnTo>
                  <a:pt x="3480093" y="902100"/>
                </a:lnTo>
                <a:lnTo>
                  <a:pt x="3482875" y="885238"/>
                </a:lnTo>
                <a:lnTo>
                  <a:pt x="3500954" y="827608"/>
                </a:lnTo>
                <a:lnTo>
                  <a:pt x="3513459" y="829671"/>
                </a:lnTo>
                <a:lnTo>
                  <a:pt x="3512069" y="838094"/>
                </a:lnTo>
                <a:lnTo>
                  <a:pt x="3454119" y="981538"/>
                </a:lnTo>
                <a:lnTo>
                  <a:pt x="3473600" y="993405"/>
                </a:lnTo>
                <a:cubicBezTo>
                  <a:pt x="3475454" y="982164"/>
                  <a:pt x="3484726" y="977920"/>
                  <a:pt x="3501414" y="980673"/>
                </a:cubicBezTo>
                <a:lnTo>
                  <a:pt x="3502803" y="972250"/>
                </a:lnTo>
                <a:lnTo>
                  <a:pt x="3493058" y="953321"/>
                </a:lnTo>
                <a:lnTo>
                  <a:pt x="3518090" y="957451"/>
                </a:lnTo>
                <a:lnTo>
                  <a:pt x="3498160" y="922401"/>
                </a:lnTo>
                <a:cubicBezTo>
                  <a:pt x="3506504" y="923778"/>
                  <a:pt x="3516237" y="916731"/>
                  <a:pt x="3527363" y="901246"/>
                </a:cubicBezTo>
                <a:lnTo>
                  <a:pt x="3517640" y="882321"/>
                </a:lnTo>
                <a:cubicBezTo>
                  <a:pt x="3525984" y="883698"/>
                  <a:pt x="3540201" y="849478"/>
                  <a:pt x="3560290" y="779662"/>
                </a:cubicBezTo>
                <a:lnTo>
                  <a:pt x="3572795" y="781725"/>
                </a:lnTo>
                <a:cubicBezTo>
                  <a:pt x="3629351" y="698680"/>
                  <a:pt x="3659803" y="644045"/>
                  <a:pt x="3664131" y="617816"/>
                </a:cubicBezTo>
                <a:lnTo>
                  <a:pt x="3665523" y="609378"/>
                </a:lnTo>
                <a:cubicBezTo>
                  <a:pt x="3657179" y="608001"/>
                  <a:pt x="3644187" y="608752"/>
                  <a:pt x="3626572" y="611619"/>
                </a:cubicBezTo>
                <a:lnTo>
                  <a:pt x="3601541" y="607490"/>
                </a:lnTo>
                <a:lnTo>
                  <a:pt x="3631674" y="580699"/>
                </a:lnTo>
                <a:lnTo>
                  <a:pt x="3679417" y="603018"/>
                </a:lnTo>
                <a:lnTo>
                  <a:pt x="3680810" y="594579"/>
                </a:lnTo>
                <a:cubicBezTo>
                  <a:pt x="3689154" y="595956"/>
                  <a:pt x="3692871" y="599464"/>
                  <a:pt x="3691944" y="605085"/>
                </a:cubicBezTo>
                <a:cubicBezTo>
                  <a:pt x="3705851" y="607379"/>
                  <a:pt x="3713567" y="603833"/>
                  <a:pt x="3715113" y="594465"/>
                </a:cubicBezTo>
                <a:lnTo>
                  <a:pt x="3694264" y="591026"/>
                </a:lnTo>
                <a:lnTo>
                  <a:pt x="3698435" y="565740"/>
                </a:lnTo>
                <a:lnTo>
                  <a:pt x="3719284" y="569180"/>
                </a:lnTo>
                <a:lnTo>
                  <a:pt x="3713722" y="550943"/>
                </a:lnTo>
                <a:cubicBezTo>
                  <a:pt x="3717586" y="527523"/>
                  <a:pt x="3725393" y="504032"/>
                  <a:pt x="3737139" y="480467"/>
                </a:cubicBezTo>
                <a:lnTo>
                  <a:pt x="3759119" y="447353"/>
                </a:lnTo>
                <a:lnTo>
                  <a:pt x="3750419" y="500088"/>
                </a:lnTo>
                <a:lnTo>
                  <a:pt x="3758854" y="501479"/>
                </a:lnTo>
                <a:lnTo>
                  <a:pt x="3741549" y="512224"/>
                </a:lnTo>
                <a:lnTo>
                  <a:pt x="3766580" y="516354"/>
                </a:lnTo>
                <a:lnTo>
                  <a:pt x="3763798" y="533216"/>
                </a:lnTo>
                <a:lnTo>
                  <a:pt x="3740157" y="520663"/>
                </a:lnTo>
                <a:cubicBezTo>
                  <a:pt x="3739229" y="526283"/>
                  <a:pt x="3742000" y="535392"/>
                  <a:pt x="3748489" y="548010"/>
                </a:cubicBezTo>
                <a:cubicBezTo>
                  <a:pt x="3724074" y="592095"/>
                  <a:pt x="3710785" y="620694"/>
                  <a:pt x="3708622" y="633809"/>
                </a:cubicBezTo>
                <a:lnTo>
                  <a:pt x="3689162" y="621946"/>
                </a:lnTo>
                <a:lnTo>
                  <a:pt x="3676636" y="619879"/>
                </a:lnTo>
                <a:lnTo>
                  <a:pt x="3672464" y="645164"/>
                </a:lnTo>
                <a:lnTo>
                  <a:pt x="3684991" y="647231"/>
                </a:lnTo>
                <a:cubicBezTo>
                  <a:pt x="3686844" y="670630"/>
                  <a:pt x="3696114" y="683706"/>
                  <a:pt x="3712803" y="686459"/>
                </a:cubicBezTo>
                <a:lnTo>
                  <a:pt x="3711411" y="694898"/>
                </a:lnTo>
                <a:lnTo>
                  <a:pt x="3698884" y="692831"/>
                </a:lnTo>
                <a:lnTo>
                  <a:pt x="3679427" y="680953"/>
                </a:lnTo>
                <a:cubicBezTo>
                  <a:pt x="3677263" y="694067"/>
                  <a:pt x="3669525" y="714930"/>
                  <a:pt x="3656235" y="743529"/>
                </a:cubicBezTo>
                <a:lnTo>
                  <a:pt x="3632596" y="730961"/>
                </a:lnTo>
                <a:lnTo>
                  <a:pt x="3620091" y="728898"/>
                </a:lnTo>
                <a:lnTo>
                  <a:pt x="3617309" y="745760"/>
                </a:lnTo>
                <a:lnTo>
                  <a:pt x="3642341" y="749890"/>
                </a:lnTo>
                <a:lnTo>
                  <a:pt x="3638167" y="775189"/>
                </a:lnTo>
                <a:lnTo>
                  <a:pt x="3614527" y="762621"/>
                </a:lnTo>
                <a:lnTo>
                  <a:pt x="3611745" y="779484"/>
                </a:lnTo>
                <a:lnTo>
                  <a:pt x="3636777" y="783613"/>
                </a:lnTo>
                <a:cubicBezTo>
                  <a:pt x="3612362" y="827697"/>
                  <a:pt x="3586081" y="857047"/>
                  <a:pt x="3557958" y="871653"/>
                </a:cubicBezTo>
                <a:lnTo>
                  <a:pt x="3582990" y="875783"/>
                </a:lnTo>
                <a:lnTo>
                  <a:pt x="3577426" y="909505"/>
                </a:lnTo>
                <a:cubicBezTo>
                  <a:pt x="3575572" y="920746"/>
                  <a:pt x="3562139" y="924304"/>
                  <a:pt x="3537108" y="920174"/>
                </a:cubicBezTo>
                <a:lnTo>
                  <a:pt x="3534791" y="934219"/>
                </a:lnTo>
                <a:cubicBezTo>
                  <a:pt x="3543135" y="935595"/>
                  <a:pt x="3547605" y="934408"/>
                  <a:pt x="3548223" y="930661"/>
                </a:cubicBezTo>
                <a:cubicBezTo>
                  <a:pt x="3561511" y="936702"/>
                  <a:pt x="3577890" y="941329"/>
                  <a:pt x="3597359" y="944541"/>
                </a:cubicBezTo>
                <a:lnTo>
                  <a:pt x="3540812" y="1053576"/>
                </a:lnTo>
                <a:cubicBezTo>
                  <a:pt x="3538957" y="1064817"/>
                  <a:pt x="3546374" y="1071813"/>
                  <a:pt x="3563062" y="1074567"/>
                </a:cubicBezTo>
                <a:cubicBezTo>
                  <a:pt x="3563680" y="1070820"/>
                  <a:pt x="3570469" y="1055574"/>
                  <a:pt x="3583450" y="1028849"/>
                </a:cubicBezTo>
                <a:cubicBezTo>
                  <a:pt x="3596428" y="1036763"/>
                  <a:pt x="3608490" y="1041647"/>
                  <a:pt x="3619616" y="1043483"/>
                </a:cubicBezTo>
                <a:lnTo>
                  <a:pt x="3616834" y="1060345"/>
                </a:lnTo>
                <a:lnTo>
                  <a:pt x="3597816" y="1097621"/>
                </a:lnTo>
                <a:lnTo>
                  <a:pt x="3581294" y="1094896"/>
                </a:lnTo>
                <a:lnTo>
                  <a:pt x="3582282" y="1088902"/>
                </a:lnTo>
                <a:lnTo>
                  <a:pt x="3557251" y="1084772"/>
                </a:lnTo>
                <a:lnTo>
                  <a:pt x="3556485" y="1089411"/>
                </a:lnTo>
                <a:lnTo>
                  <a:pt x="3536640" y="1078861"/>
                </a:lnTo>
                <a:lnTo>
                  <a:pt x="3535248" y="1087299"/>
                </a:lnTo>
                <a:cubicBezTo>
                  <a:pt x="3500327" y="1091160"/>
                  <a:pt x="3471587" y="1109512"/>
                  <a:pt x="3449026" y="1142356"/>
                </a:cubicBezTo>
                <a:cubicBezTo>
                  <a:pt x="3447480" y="1151723"/>
                  <a:pt x="3455053" y="1157775"/>
                  <a:pt x="3471740" y="1160529"/>
                </a:cubicBezTo>
                <a:lnTo>
                  <a:pt x="3484245" y="1162592"/>
                </a:lnTo>
                <a:lnTo>
                  <a:pt x="3487954" y="1140111"/>
                </a:lnTo>
                <a:lnTo>
                  <a:pt x="3500481" y="1142177"/>
                </a:lnTo>
                <a:lnTo>
                  <a:pt x="3489816" y="1206820"/>
                </a:lnTo>
                <a:lnTo>
                  <a:pt x="3514848" y="1210950"/>
                </a:lnTo>
                <a:lnTo>
                  <a:pt x="3522731" y="1163168"/>
                </a:lnTo>
                <a:lnTo>
                  <a:pt x="3547762" y="1167298"/>
                </a:lnTo>
                <a:cubicBezTo>
                  <a:pt x="3546835" y="1172918"/>
                  <a:pt x="3549760" y="1181099"/>
                  <a:pt x="3556558" y="1191843"/>
                </a:cubicBezTo>
                <a:lnTo>
                  <a:pt x="3534316" y="1248803"/>
                </a:lnTo>
                <a:lnTo>
                  <a:pt x="3559347" y="1252933"/>
                </a:lnTo>
                <a:lnTo>
                  <a:pt x="3650210" y="1065851"/>
                </a:lnTo>
                <a:lnTo>
                  <a:pt x="3662715" y="1067915"/>
                </a:lnTo>
                <a:lnTo>
                  <a:pt x="3661787" y="1073535"/>
                </a:lnTo>
                <a:cubicBezTo>
                  <a:pt x="3659624" y="1086649"/>
                  <a:pt x="3653607" y="1097204"/>
                  <a:pt x="3643719" y="1105195"/>
                </a:cubicBezTo>
                <a:lnTo>
                  <a:pt x="3645638" y="1108023"/>
                </a:lnTo>
                <a:lnTo>
                  <a:pt x="3643480" y="1107667"/>
                </a:lnTo>
                <a:lnTo>
                  <a:pt x="3642090" y="1116090"/>
                </a:lnTo>
                <a:cubicBezTo>
                  <a:pt x="3639927" y="1129205"/>
                  <a:pt x="3640854" y="1140904"/>
                  <a:pt x="3644871" y="1151190"/>
                </a:cubicBezTo>
                <a:lnTo>
                  <a:pt x="3633745" y="1166674"/>
                </a:lnTo>
                <a:lnTo>
                  <a:pt x="3639770" y="1182110"/>
                </a:lnTo>
                <a:cubicBezTo>
                  <a:pt x="3637297" y="1197098"/>
                  <a:pt x="3627551" y="1212810"/>
                  <a:pt x="3610553" y="1229250"/>
                </a:cubicBezTo>
                <a:lnTo>
                  <a:pt x="3620444" y="1246267"/>
                </a:lnTo>
                <a:lnTo>
                  <a:pt x="3619147" y="1254130"/>
                </a:lnTo>
                <a:lnTo>
                  <a:pt x="3625638" y="1255201"/>
                </a:lnTo>
                <a:lnTo>
                  <a:pt x="3627252" y="1257979"/>
                </a:lnTo>
                <a:lnTo>
                  <a:pt x="3625860" y="1266417"/>
                </a:lnTo>
                <a:cubicBezTo>
                  <a:pt x="3616897" y="1320748"/>
                  <a:pt x="3597108" y="1345382"/>
                  <a:pt x="3566513" y="1340334"/>
                </a:cubicBezTo>
                <a:lnTo>
                  <a:pt x="3565121" y="1348772"/>
                </a:lnTo>
                <a:lnTo>
                  <a:pt x="3570694" y="1392985"/>
                </a:lnTo>
                <a:lnTo>
                  <a:pt x="3595726" y="1397115"/>
                </a:lnTo>
                <a:lnTo>
                  <a:pt x="3598508" y="1380254"/>
                </a:lnTo>
                <a:lnTo>
                  <a:pt x="3616587" y="1322622"/>
                </a:lnTo>
                <a:lnTo>
                  <a:pt x="3629092" y="1324685"/>
                </a:lnTo>
                <a:lnTo>
                  <a:pt x="3627703" y="1333108"/>
                </a:lnTo>
                <a:lnTo>
                  <a:pt x="3569752" y="1476553"/>
                </a:lnTo>
                <a:lnTo>
                  <a:pt x="3589234" y="1488420"/>
                </a:lnTo>
                <a:cubicBezTo>
                  <a:pt x="3591088" y="1477179"/>
                  <a:pt x="3600360" y="1472934"/>
                  <a:pt x="3617047" y="1475688"/>
                </a:cubicBezTo>
                <a:lnTo>
                  <a:pt x="3618437" y="1467264"/>
                </a:lnTo>
                <a:lnTo>
                  <a:pt x="3608692" y="1448337"/>
                </a:lnTo>
                <a:lnTo>
                  <a:pt x="3633724" y="1452466"/>
                </a:lnTo>
                <a:lnTo>
                  <a:pt x="3613793" y="1417417"/>
                </a:lnTo>
                <a:cubicBezTo>
                  <a:pt x="3622137" y="1418793"/>
                  <a:pt x="3631871" y="1411746"/>
                  <a:pt x="3642997" y="1396261"/>
                </a:cubicBezTo>
                <a:lnTo>
                  <a:pt x="3633273" y="1377337"/>
                </a:lnTo>
                <a:cubicBezTo>
                  <a:pt x="3641618" y="1378714"/>
                  <a:pt x="3655834" y="1344493"/>
                  <a:pt x="3675924" y="1274677"/>
                </a:cubicBezTo>
                <a:lnTo>
                  <a:pt x="3688429" y="1276740"/>
                </a:lnTo>
                <a:cubicBezTo>
                  <a:pt x="3716706" y="1235217"/>
                  <a:pt x="3738459" y="1200798"/>
                  <a:pt x="3753682" y="1173479"/>
                </a:cubicBezTo>
                <a:lnTo>
                  <a:pt x="3759080" y="1162752"/>
                </a:lnTo>
                <a:lnTo>
                  <a:pt x="3763313" y="1159567"/>
                </a:lnTo>
                <a:lnTo>
                  <a:pt x="3764595" y="1151790"/>
                </a:lnTo>
                <a:lnTo>
                  <a:pt x="3771620" y="1137829"/>
                </a:lnTo>
                <a:cubicBezTo>
                  <a:pt x="3775968" y="1127721"/>
                  <a:pt x="3778682" y="1119388"/>
                  <a:pt x="3779764" y="1112830"/>
                </a:cubicBezTo>
                <a:lnTo>
                  <a:pt x="3781156" y="1104392"/>
                </a:lnTo>
                <a:lnTo>
                  <a:pt x="3774650" y="1104766"/>
                </a:lnTo>
                <a:lnTo>
                  <a:pt x="3783322" y="1092550"/>
                </a:lnTo>
                <a:lnTo>
                  <a:pt x="3795051" y="1098032"/>
                </a:lnTo>
                <a:lnTo>
                  <a:pt x="3796443" y="1089594"/>
                </a:lnTo>
                <a:cubicBezTo>
                  <a:pt x="3804786" y="1090971"/>
                  <a:pt x="3808505" y="1094478"/>
                  <a:pt x="3807578" y="1100099"/>
                </a:cubicBezTo>
                <a:cubicBezTo>
                  <a:pt x="3821484" y="1102393"/>
                  <a:pt x="3829200" y="1098847"/>
                  <a:pt x="3830745" y="1089480"/>
                </a:cubicBezTo>
                <a:lnTo>
                  <a:pt x="3809897" y="1086040"/>
                </a:lnTo>
                <a:lnTo>
                  <a:pt x="3814069" y="1060755"/>
                </a:lnTo>
                <a:lnTo>
                  <a:pt x="3834917" y="1064194"/>
                </a:lnTo>
                <a:lnTo>
                  <a:pt x="3829356" y="1045957"/>
                </a:lnTo>
                <a:lnTo>
                  <a:pt x="3840763" y="1011627"/>
                </a:lnTo>
                <a:lnTo>
                  <a:pt x="3900057" y="928094"/>
                </a:lnTo>
                <a:lnTo>
                  <a:pt x="3944104" y="834185"/>
                </a:lnTo>
                <a:lnTo>
                  <a:pt x="3977005" y="787415"/>
                </a:lnTo>
                <a:cubicBezTo>
                  <a:pt x="3990449" y="766539"/>
                  <a:pt x="4005206" y="742031"/>
                  <a:pt x="4021276" y="713890"/>
                </a:cubicBezTo>
                <a:lnTo>
                  <a:pt x="4044918" y="726444"/>
                </a:lnTo>
                <a:lnTo>
                  <a:pt x="4046308" y="718020"/>
                </a:lnTo>
                <a:lnTo>
                  <a:pt x="4036584" y="699096"/>
                </a:lnTo>
                <a:lnTo>
                  <a:pt x="4072742" y="687741"/>
                </a:lnTo>
                <a:lnTo>
                  <a:pt x="4069960" y="704602"/>
                </a:lnTo>
                <a:cubicBezTo>
                  <a:pt x="4019894" y="765624"/>
                  <a:pt x="3994553" y="798009"/>
                  <a:pt x="3993934" y="801755"/>
                </a:cubicBezTo>
                <a:lnTo>
                  <a:pt x="4003657" y="820680"/>
                </a:lnTo>
                <a:lnTo>
                  <a:pt x="3963339" y="831349"/>
                </a:lnTo>
                <a:cubicBezTo>
                  <a:pt x="3962412" y="836970"/>
                  <a:pt x="3965184" y="846079"/>
                  <a:pt x="3971672" y="858697"/>
                </a:cubicBezTo>
                <a:cubicBezTo>
                  <a:pt x="3966418" y="890546"/>
                  <a:pt x="3951284" y="904415"/>
                  <a:pt x="3926253" y="900285"/>
                </a:cubicBezTo>
                <a:lnTo>
                  <a:pt x="3935976" y="919210"/>
                </a:lnTo>
                <a:lnTo>
                  <a:pt x="3934586" y="927633"/>
                </a:lnTo>
                <a:cubicBezTo>
                  <a:pt x="3932732" y="938874"/>
                  <a:pt x="3923461" y="943119"/>
                  <a:pt x="3906773" y="940366"/>
                </a:cubicBezTo>
                <a:cubicBezTo>
                  <a:pt x="3905845" y="945986"/>
                  <a:pt x="3909564" y="949494"/>
                  <a:pt x="3917907" y="950870"/>
                </a:cubicBezTo>
                <a:cubicBezTo>
                  <a:pt x="3904928" y="977596"/>
                  <a:pt x="3884686" y="996380"/>
                  <a:pt x="3857181" y="1007239"/>
                </a:cubicBezTo>
                <a:lnTo>
                  <a:pt x="3882213" y="1011369"/>
                </a:lnTo>
                <a:lnTo>
                  <a:pt x="3879431" y="1028230"/>
                </a:lnTo>
                <a:lnTo>
                  <a:pt x="3855789" y="1015677"/>
                </a:lnTo>
                <a:cubicBezTo>
                  <a:pt x="3854862" y="1021298"/>
                  <a:pt x="3857634" y="1030408"/>
                  <a:pt x="3864123" y="1043025"/>
                </a:cubicBezTo>
                <a:cubicBezTo>
                  <a:pt x="3839708" y="1087109"/>
                  <a:pt x="3826418" y="1115709"/>
                  <a:pt x="3824254" y="1128823"/>
                </a:cubicBezTo>
                <a:lnTo>
                  <a:pt x="3804796" y="1116960"/>
                </a:lnTo>
                <a:lnTo>
                  <a:pt x="3792269" y="1114893"/>
                </a:lnTo>
                <a:lnTo>
                  <a:pt x="3788098" y="1140179"/>
                </a:lnTo>
                <a:lnTo>
                  <a:pt x="3800624" y="1142245"/>
                </a:lnTo>
                <a:cubicBezTo>
                  <a:pt x="3802478" y="1165645"/>
                  <a:pt x="3811748" y="1178721"/>
                  <a:pt x="3828436" y="1181475"/>
                </a:cubicBezTo>
                <a:lnTo>
                  <a:pt x="3827043" y="1189913"/>
                </a:lnTo>
                <a:lnTo>
                  <a:pt x="3814517" y="1187846"/>
                </a:lnTo>
                <a:lnTo>
                  <a:pt x="3795061" y="1175968"/>
                </a:lnTo>
                <a:cubicBezTo>
                  <a:pt x="3792897" y="1189083"/>
                  <a:pt x="3785158" y="1209946"/>
                  <a:pt x="3771869" y="1238545"/>
                </a:cubicBezTo>
                <a:lnTo>
                  <a:pt x="3748229" y="1225977"/>
                </a:lnTo>
                <a:lnTo>
                  <a:pt x="3735724" y="1223914"/>
                </a:lnTo>
                <a:lnTo>
                  <a:pt x="3732943" y="1240775"/>
                </a:lnTo>
                <a:lnTo>
                  <a:pt x="3757974" y="1244905"/>
                </a:lnTo>
                <a:lnTo>
                  <a:pt x="3753800" y="1270205"/>
                </a:lnTo>
                <a:lnTo>
                  <a:pt x="3730161" y="1257637"/>
                </a:lnTo>
                <a:lnTo>
                  <a:pt x="3727379" y="1274498"/>
                </a:lnTo>
                <a:lnTo>
                  <a:pt x="3752411" y="1278628"/>
                </a:lnTo>
                <a:cubicBezTo>
                  <a:pt x="3727996" y="1322713"/>
                  <a:pt x="3701714" y="1352063"/>
                  <a:pt x="3673592" y="1366668"/>
                </a:cubicBezTo>
                <a:lnTo>
                  <a:pt x="3698623" y="1370798"/>
                </a:lnTo>
                <a:lnTo>
                  <a:pt x="3693060" y="1404521"/>
                </a:lnTo>
                <a:cubicBezTo>
                  <a:pt x="3691205" y="1415762"/>
                  <a:pt x="3677773" y="1419319"/>
                  <a:pt x="3652741" y="1415189"/>
                </a:cubicBezTo>
                <a:lnTo>
                  <a:pt x="3650424" y="1429233"/>
                </a:lnTo>
                <a:cubicBezTo>
                  <a:pt x="3658769" y="1430610"/>
                  <a:pt x="3663238" y="1429423"/>
                  <a:pt x="3663857" y="1425676"/>
                </a:cubicBezTo>
                <a:cubicBezTo>
                  <a:pt x="3677144" y="1431717"/>
                  <a:pt x="3693524" y="1436344"/>
                  <a:pt x="3712993" y="1439556"/>
                </a:cubicBezTo>
                <a:lnTo>
                  <a:pt x="3656445" y="1548590"/>
                </a:lnTo>
                <a:cubicBezTo>
                  <a:pt x="3654591" y="1559831"/>
                  <a:pt x="3662008" y="1566829"/>
                  <a:pt x="3678695" y="1569582"/>
                </a:cubicBezTo>
                <a:cubicBezTo>
                  <a:pt x="3679313" y="1565835"/>
                  <a:pt x="3686103" y="1550590"/>
                  <a:pt x="3699083" y="1523863"/>
                </a:cubicBezTo>
                <a:cubicBezTo>
                  <a:pt x="3712062" y="1531778"/>
                  <a:pt x="3724124" y="1536663"/>
                  <a:pt x="3735249" y="1538499"/>
                </a:cubicBezTo>
                <a:lnTo>
                  <a:pt x="3732467" y="1555360"/>
                </a:lnTo>
                <a:lnTo>
                  <a:pt x="3713450" y="1592636"/>
                </a:lnTo>
                <a:lnTo>
                  <a:pt x="3675913" y="1586443"/>
                </a:lnTo>
                <a:lnTo>
                  <a:pt x="3652274" y="1573875"/>
                </a:lnTo>
                <a:lnTo>
                  <a:pt x="3650882" y="1582313"/>
                </a:lnTo>
                <a:cubicBezTo>
                  <a:pt x="3615960" y="1586174"/>
                  <a:pt x="3587220" y="1604527"/>
                  <a:pt x="3564659" y="1637370"/>
                </a:cubicBezTo>
                <a:cubicBezTo>
                  <a:pt x="3563114" y="1646738"/>
                  <a:pt x="3570687" y="1652791"/>
                  <a:pt x="3587374" y="1655544"/>
                </a:cubicBezTo>
                <a:lnTo>
                  <a:pt x="3599879" y="1657607"/>
                </a:lnTo>
                <a:lnTo>
                  <a:pt x="3603588" y="1635125"/>
                </a:lnTo>
                <a:lnTo>
                  <a:pt x="3616115" y="1637192"/>
                </a:lnTo>
                <a:lnTo>
                  <a:pt x="3605450" y="1701835"/>
                </a:lnTo>
                <a:lnTo>
                  <a:pt x="3630481" y="1705965"/>
                </a:lnTo>
                <a:lnTo>
                  <a:pt x="3638365" y="1658183"/>
                </a:lnTo>
                <a:lnTo>
                  <a:pt x="3663396" y="1662313"/>
                </a:lnTo>
                <a:cubicBezTo>
                  <a:pt x="3662469" y="1667934"/>
                  <a:pt x="3665393" y="1676114"/>
                  <a:pt x="3672192" y="1686858"/>
                </a:cubicBezTo>
                <a:lnTo>
                  <a:pt x="3649949" y="1743818"/>
                </a:lnTo>
                <a:lnTo>
                  <a:pt x="3674981" y="1747948"/>
                </a:lnTo>
                <a:lnTo>
                  <a:pt x="3765842" y="1560866"/>
                </a:lnTo>
                <a:lnTo>
                  <a:pt x="3778347" y="1562929"/>
                </a:lnTo>
                <a:lnTo>
                  <a:pt x="3777420" y="1568549"/>
                </a:lnTo>
                <a:cubicBezTo>
                  <a:pt x="3775256" y="1581664"/>
                  <a:pt x="3769241" y="1592218"/>
                  <a:pt x="3759351" y="1600209"/>
                </a:cubicBezTo>
                <a:cubicBezTo>
                  <a:pt x="3794271" y="1648310"/>
                  <a:pt x="3810174" y="1681725"/>
                  <a:pt x="3807083" y="1700460"/>
                </a:cubicBezTo>
                <a:lnTo>
                  <a:pt x="3832115" y="1704590"/>
                </a:lnTo>
                <a:lnTo>
                  <a:pt x="3842365" y="1685906"/>
                </a:lnTo>
                <a:lnTo>
                  <a:pt x="3855732" y="1688112"/>
                </a:lnTo>
                <a:lnTo>
                  <a:pt x="3858514" y="1671250"/>
                </a:lnTo>
                <a:lnTo>
                  <a:pt x="3859044" y="1669559"/>
                </a:lnTo>
                <a:lnTo>
                  <a:pt x="3873844" y="1658421"/>
                </a:lnTo>
                <a:lnTo>
                  <a:pt x="3829757" y="1767549"/>
                </a:lnTo>
                <a:lnTo>
                  <a:pt x="3849238" y="1779416"/>
                </a:lnTo>
                <a:cubicBezTo>
                  <a:pt x="3851093" y="1768175"/>
                  <a:pt x="3860364" y="1763931"/>
                  <a:pt x="3877051" y="1766684"/>
                </a:cubicBezTo>
                <a:lnTo>
                  <a:pt x="3878441" y="1758261"/>
                </a:lnTo>
                <a:lnTo>
                  <a:pt x="3868696" y="1739332"/>
                </a:lnTo>
                <a:lnTo>
                  <a:pt x="3893728" y="1743462"/>
                </a:lnTo>
                <a:lnTo>
                  <a:pt x="3873797" y="1708412"/>
                </a:lnTo>
                <a:cubicBezTo>
                  <a:pt x="3882142" y="1709789"/>
                  <a:pt x="3891875" y="1702742"/>
                  <a:pt x="3903002" y="1687257"/>
                </a:cubicBezTo>
                <a:lnTo>
                  <a:pt x="3893278" y="1668333"/>
                </a:lnTo>
                <a:cubicBezTo>
                  <a:pt x="3901622" y="1669709"/>
                  <a:pt x="3915839" y="1635489"/>
                  <a:pt x="3935928" y="1565673"/>
                </a:cubicBezTo>
                <a:lnTo>
                  <a:pt x="3948433" y="1567736"/>
                </a:lnTo>
                <a:cubicBezTo>
                  <a:pt x="4004988" y="1484691"/>
                  <a:pt x="4035441" y="1430056"/>
                  <a:pt x="4039768" y="1403827"/>
                </a:cubicBezTo>
                <a:lnTo>
                  <a:pt x="4041160" y="1395389"/>
                </a:lnTo>
                <a:lnTo>
                  <a:pt x="4028346" y="1396127"/>
                </a:lnTo>
                <a:lnTo>
                  <a:pt x="4035879" y="1380065"/>
                </a:lnTo>
                <a:lnTo>
                  <a:pt x="4055056" y="1389029"/>
                </a:lnTo>
                <a:lnTo>
                  <a:pt x="4056447" y="1380590"/>
                </a:lnTo>
                <a:cubicBezTo>
                  <a:pt x="4064792" y="1381967"/>
                  <a:pt x="4068510" y="1385474"/>
                  <a:pt x="4067582" y="1391095"/>
                </a:cubicBezTo>
                <a:cubicBezTo>
                  <a:pt x="4081489" y="1393390"/>
                  <a:pt x="4089205" y="1389844"/>
                  <a:pt x="4090750" y="1380476"/>
                </a:cubicBezTo>
                <a:lnTo>
                  <a:pt x="4069901" y="1377036"/>
                </a:lnTo>
                <a:lnTo>
                  <a:pt x="4074073" y="1351751"/>
                </a:lnTo>
                <a:lnTo>
                  <a:pt x="4094923" y="1355191"/>
                </a:lnTo>
                <a:lnTo>
                  <a:pt x="4089360" y="1336953"/>
                </a:lnTo>
                <a:cubicBezTo>
                  <a:pt x="4093223" y="1313534"/>
                  <a:pt x="4101031" y="1290043"/>
                  <a:pt x="4112778" y="1266478"/>
                </a:cubicBezTo>
                <a:lnTo>
                  <a:pt x="4134758" y="1233364"/>
                </a:lnTo>
                <a:lnTo>
                  <a:pt x="4126056" y="1286099"/>
                </a:lnTo>
                <a:lnTo>
                  <a:pt x="4134491" y="1287490"/>
                </a:lnTo>
                <a:lnTo>
                  <a:pt x="4117186" y="1298235"/>
                </a:lnTo>
                <a:lnTo>
                  <a:pt x="4142219" y="1302364"/>
                </a:lnTo>
                <a:lnTo>
                  <a:pt x="4139437" y="1319227"/>
                </a:lnTo>
                <a:lnTo>
                  <a:pt x="4115795" y="1306674"/>
                </a:lnTo>
                <a:cubicBezTo>
                  <a:pt x="4114868" y="1312294"/>
                  <a:pt x="4117639" y="1321403"/>
                  <a:pt x="4124127" y="1334021"/>
                </a:cubicBezTo>
                <a:cubicBezTo>
                  <a:pt x="4099712" y="1378105"/>
                  <a:pt x="4086424" y="1406705"/>
                  <a:pt x="4084259" y="1419819"/>
                </a:cubicBezTo>
                <a:lnTo>
                  <a:pt x="4064800" y="1407956"/>
                </a:lnTo>
                <a:lnTo>
                  <a:pt x="4052273" y="1405890"/>
                </a:lnTo>
                <a:lnTo>
                  <a:pt x="4048102" y="1431175"/>
                </a:lnTo>
                <a:lnTo>
                  <a:pt x="4060628" y="1433242"/>
                </a:lnTo>
                <a:cubicBezTo>
                  <a:pt x="4062482" y="1456641"/>
                  <a:pt x="4071753" y="1469717"/>
                  <a:pt x="4088441" y="1472470"/>
                </a:cubicBezTo>
                <a:lnTo>
                  <a:pt x="4087048" y="1480909"/>
                </a:lnTo>
                <a:lnTo>
                  <a:pt x="4074522" y="1478843"/>
                </a:lnTo>
                <a:lnTo>
                  <a:pt x="4055065" y="1466964"/>
                </a:lnTo>
                <a:cubicBezTo>
                  <a:pt x="4052902" y="1480079"/>
                  <a:pt x="4045163" y="1500941"/>
                  <a:pt x="4031874" y="1529540"/>
                </a:cubicBezTo>
                <a:lnTo>
                  <a:pt x="4008234" y="1516973"/>
                </a:lnTo>
                <a:lnTo>
                  <a:pt x="3995729" y="1514910"/>
                </a:lnTo>
                <a:lnTo>
                  <a:pt x="3992947" y="1531772"/>
                </a:lnTo>
                <a:lnTo>
                  <a:pt x="4017978" y="1535901"/>
                </a:lnTo>
                <a:lnTo>
                  <a:pt x="4013804" y="1561200"/>
                </a:lnTo>
                <a:lnTo>
                  <a:pt x="3990165" y="1548632"/>
                </a:lnTo>
                <a:lnTo>
                  <a:pt x="3987383" y="1565495"/>
                </a:lnTo>
                <a:lnTo>
                  <a:pt x="4012415" y="1569624"/>
                </a:lnTo>
                <a:cubicBezTo>
                  <a:pt x="3988000" y="1613708"/>
                  <a:pt x="3961719" y="1643059"/>
                  <a:pt x="3933596" y="1657664"/>
                </a:cubicBezTo>
                <a:lnTo>
                  <a:pt x="3958628" y="1661794"/>
                </a:lnTo>
                <a:lnTo>
                  <a:pt x="3953064" y="1695516"/>
                </a:lnTo>
                <a:cubicBezTo>
                  <a:pt x="3951209" y="1706757"/>
                  <a:pt x="3937778" y="1710315"/>
                  <a:pt x="3912745" y="1706185"/>
                </a:cubicBezTo>
                <a:lnTo>
                  <a:pt x="3910428" y="1720230"/>
                </a:lnTo>
                <a:cubicBezTo>
                  <a:pt x="3918773" y="1721606"/>
                  <a:pt x="3923242" y="1720419"/>
                  <a:pt x="3923861" y="1716672"/>
                </a:cubicBezTo>
                <a:cubicBezTo>
                  <a:pt x="3937148" y="1722713"/>
                  <a:pt x="3953528" y="1727340"/>
                  <a:pt x="3972997" y="1730552"/>
                </a:cubicBezTo>
                <a:lnTo>
                  <a:pt x="3916449" y="1839587"/>
                </a:lnTo>
                <a:cubicBezTo>
                  <a:pt x="3914595" y="1850828"/>
                  <a:pt x="3922012" y="1857824"/>
                  <a:pt x="3938699" y="1860578"/>
                </a:cubicBezTo>
                <a:cubicBezTo>
                  <a:pt x="3939317" y="1856831"/>
                  <a:pt x="3946107" y="1841585"/>
                  <a:pt x="3959087" y="1814860"/>
                </a:cubicBezTo>
                <a:cubicBezTo>
                  <a:pt x="3972067" y="1822774"/>
                  <a:pt x="3984128" y="1827658"/>
                  <a:pt x="3995253" y="1829494"/>
                </a:cubicBezTo>
                <a:lnTo>
                  <a:pt x="3992472" y="1846356"/>
                </a:lnTo>
                <a:lnTo>
                  <a:pt x="3973454" y="1883632"/>
                </a:lnTo>
                <a:lnTo>
                  <a:pt x="3956931" y="1880906"/>
                </a:lnTo>
                <a:lnTo>
                  <a:pt x="3957921" y="1874913"/>
                </a:lnTo>
                <a:lnTo>
                  <a:pt x="3932889" y="1870783"/>
                </a:lnTo>
                <a:lnTo>
                  <a:pt x="3932124" y="1875422"/>
                </a:lnTo>
                <a:lnTo>
                  <a:pt x="3912278" y="1864872"/>
                </a:lnTo>
                <a:lnTo>
                  <a:pt x="3910887" y="1873310"/>
                </a:lnTo>
                <a:cubicBezTo>
                  <a:pt x="3875964" y="1877171"/>
                  <a:pt x="3847225" y="1895523"/>
                  <a:pt x="3824663" y="1928367"/>
                </a:cubicBezTo>
                <a:cubicBezTo>
                  <a:pt x="3823118" y="1937734"/>
                  <a:pt x="3830691" y="1943786"/>
                  <a:pt x="3847379" y="1946540"/>
                </a:cubicBezTo>
                <a:lnTo>
                  <a:pt x="3859884" y="1948603"/>
                </a:lnTo>
                <a:lnTo>
                  <a:pt x="3863593" y="1926122"/>
                </a:lnTo>
                <a:lnTo>
                  <a:pt x="3876119" y="1928188"/>
                </a:lnTo>
                <a:lnTo>
                  <a:pt x="3865454" y="1992831"/>
                </a:lnTo>
                <a:lnTo>
                  <a:pt x="3890485" y="1996961"/>
                </a:lnTo>
                <a:lnTo>
                  <a:pt x="3898369" y="1949179"/>
                </a:lnTo>
                <a:lnTo>
                  <a:pt x="3923401" y="1953309"/>
                </a:lnTo>
                <a:cubicBezTo>
                  <a:pt x="3922473" y="1958929"/>
                  <a:pt x="3925397" y="1967110"/>
                  <a:pt x="3932196" y="1977854"/>
                </a:cubicBezTo>
                <a:lnTo>
                  <a:pt x="3909953" y="2034814"/>
                </a:lnTo>
                <a:lnTo>
                  <a:pt x="3934985" y="2038944"/>
                </a:lnTo>
                <a:lnTo>
                  <a:pt x="4025847" y="1851862"/>
                </a:lnTo>
                <a:lnTo>
                  <a:pt x="4038352" y="1853926"/>
                </a:lnTo>
                <a:lnTo>
                  <a:pt x="4037426" y="1859546"/>
                </a:lnTo>
                <a:cubicBezTo>
                  <a:pt x="4035261" y="1872660"/>
                  <a:pt x="4029246" y="1883215"/>
                  <a:pt x="4019356" y="1891206"/>
                </a:cubicBezTo>
                <a:lnTo>
                  <a:pt x="4021276" y="1894034"/>
                </a:lnTo>
                <a:lnTo>
                  <a:pt x="4019118" y="1893678"/>
                </a:lnTo>
                <a:lnTo>
                  <a:pt x="4017729" y="1902101"/>
                </a:lnTo>
                <a:cubicBezTo>
                  <a:pt x="4015564" y="1915216"/>
                  <a:pt x="4016491" y="1926915"/>
                  <a:pt x="4020509" y="1937201"/>
                </a:cubicBezTo>
                <a:lnTo>
                  <a:pt x="4009383" y="1952685"/>
                </a:lnTo>
                <a:lnTo>
                  <a:pt x="4015407" y="1968121"/>
                </a:lnTo>
                <a:cubicBezTo>
                  <a:pt x="4012934" y="1983109"/>
                  <a:pt x="4003189" y="1998821"/>
                  <a:pt x="3986191" y="2015261"/>
                </a:cubicBezTo>
                <a:lnTo>
                  <a:pt x="3996082" y="2032278"/>
                </a:lnTo>
                <a:lnTo>
                  <a:pt x="3994785" y="2040141"/>
                </a:lnTo>
                <a:lnTo>
                  <a:pt x="4001276" y="2041212"/>
                </a:lnTo>
                <a:lnTo>
                  <a:pt x="4002891" y="2043990"/>
                </a:lnTo>
                <a:lnTo>
                  <a:pt x="4001499" y="2052428"/>
                </a:lnTo>
                <a:cubicBezTo>
                  <a:pt x="3992534" y="2106759"/>
                  <a:pt x="3972745" y="2131393"/>
                  <a:pt x="3942152" y="2126345"/>
                </a:cubicBezTo>
                <a:lnTo>
                  <a:pt x="3940759" y="2134783"/>
                </a:lnTo>
                <a:lnTo>
                  <a:pt x="3946333" y="2178996"/>
                </a:lnTo>
                <a:lnTo>
                  <a:pt x="3971364" y="2183126"/>
                </a:lnTo>
                <a:lnTo>
                  <a:pt x="3974146" y="2166265"/>
                </a:lnTo>
                <a:lnTo>
                  <a:pt x="3992226" y="2108633"/>
                </a:lnTo>
                <a:lnTo>
                  <a:pt x="4004731" y="2110696"/>
                </a:lnTo>
                <a:lnTo>
                  <a:pt x="4003340" y="2119119"/>
                </a:lnTo>
                <a:lnTo>
                  <a:pt x="3945391" y="2262565"/>
                </a:lnTo>
                <a:lnTo>
                  <a:pt x="3964871" y="2274431"/>
                </a:lnTo>
                <a:lnTo>
                  <a:pt x="3972941" y="2263201"/>
                </a:lnTo>
                <a:lnTo>
                  <a:pt x="3945472" y="2315824"/>
                </a:lnTo>
                <a:lnTo>
                  <a:pt x="3938437" y="2304711"/>
                </a:lnTo>
                <a:cubicBezTo>
                  <a:pt x="3946781" y="2306087"/>
                  <a:pt x="3951426" y="2303974"/>
                  <a:pt x="3952354" y="2298354"/>
                </a:cubicBezTo>
                <a:lnTo>
                  <a:pt x="3955136" y="2281492"/>
                </a:lnTo>
                <a:cubicBezTo>
                  <a:pt x="3941230" y="2279198"/>
                  <a:pt x="3931958" y="2283441"/>
                  <a:pt x="3927321" y="2294224"/>
                </a:cubicBezTo>
                <a:lnTo>
                  <a:pt x="3922223" y="2325130"/>
                </a:lnTo>
                <a:lnTo>
                  <a:pt x="3939157" y="2327924"/>
                </a:lnTo>
                <a:lnTo>
                  <a:pt x="3922509" y="2359818"/>
                </a:lnTo>
                <a:lnTo>
                  <a:pt x="3904132" y="2356786"/>
                </a:lnTo>
                <a:lnTo>
                  <a:pt x="3901350" y="2373647"/>
                </a:lnTo>
                <a:lnTo>
                  <a:pt x="3914186" y="2375765"/>
                </a:lnTo>
                <a:lnTo>
                  <a:pt x="3906738" y="2390033"/>
                </a:lnTo>
                <a:cubicBezTo>
                  <a:pt x="3928988" y="2393704"/>
                  <a:pt x="3938411" y="2405851"/>
                  <a:pt x="3935011" y="2426460"/>
                </a:cubicBezTo>
                <a:lnTo>
                  <a:pt x="3941948" y="2427603"/>
                </a:lnTo>
                <a:lnTo>
                  <a:pt x="3944817" y="2434948"/>
                </a:lnTo>
                <a:cubicBezTo>
                  <a:pt x="3948604" y="2437977"/>
                  <a:pt x="3954668" y="2440179"/>
                  <a:pt x="3963012" y="2441555"/>
                </a:cubicBezTo>
                <a:lnTo>
                  <a:pt x="3975517" y="2443618"/>
                </a:lnTo>
                <a:lnTo>
                  <a:pt x="3979227" y="2421136"/>
                </a:lnTo>
                <a:lnTo>
                  <a:pt x="3991752" y="2423203"/>
                </a:lnTo>
                <a:lnTo>
                  <a:pt x="3981087" y="2487846"/>
                </a:lnTo>
                <a:lnTo>
                  <a:pt x="3995481" y="2490221"/>
                </a:lnTo>
                <a:lnTo>
                  <a:pt x="3985768" y="2508445"/>
                </a:lnTo>
                <a:lnTo>
                  <a:pt x="3951523" y="2561127"/>
                </a:lnTo>
                <a:lnTo>
                  <a:pt x="3928692" y="2571578"/>
                </a:lnTo>
                <a:lnTo>
                  <a:pt x="3943176" y="2573968"/>
                </a:lnTo>
                <a:lnTo>
                  <a:pt x="3934079" y="2587963"/>
                </a:lnTo>
                <a:lnTo>
                  <a:pt x="3921552" y="2585897"/>
                </a:lnTo>
                <a:lnTo>
                  <a:pt x="3924333" y="2569034"/>
                </a:lnTo>
                <a:lnTo>
                  <a:pt x="3903486" y="2565596"/>
                </a:lnTo>
                <a:lnTo>
                  <a:pt x="3902094" y="2574020"/>
                </a:lnTo>
                <a:cubicBezTo>
                  <a:pt x="3899932" y="2587133"/>
                  <a:pt x="3900858" y="2598833"/>
                  <a:pt x="3904876" y="2609118"/>
                </a:cubicBezTo>
                <a:lnTo>
                  <a:pt x="3893750" y="2624603"/>
                </a:lnTo>
                <a:lnTo>
                  <a:pt x="3899774" y="2640039"/>
                </a:lnTo>
                <a:cubicBezTo>
                  <a:pt x="3897301" y="2655026"/>
                  <a:pt x="3887556" y="2670739"/>
                  <a:pt x="3870558" y="2687180"/>
                </a:cubicBezTo>
                <a:lnTo>
                  <a:pt x="3887256" y="2715908"/>
                </a:lnTo>
                <a:lnTo>
                  <a:pt x="3885865" y="2724346"/>
                </a:lnTo>
                <a:cubicBezTo>
                  <a:pt x="3876901" y="2778678"/>
                  <a:pt x="3857112" y="2803310"/>
                  <a:pt x="3826519" y="2798262"/>
                </a:cubicBezTo>
                <a:lnTo>
                  <a:pt x="3825127" y="2806702"/>
                </a:lnTo>
                <a:lnTo>
                  <a:pt x="3830700" y="2850914"/>
                </a:lnTo>
                <a:lnTo>
                  <a:pt x="3855732" y="2855044"/>
                </a:lnTo>
                <a:lnTo>
                  <a:pt x="3858514" y="2838182"/>
                </a:lnTo>
                <a:lnTo>
                  <a:pt x="3876591" y="2780551"/>
                </a:lnTo>
                <a:lnTo>
                  <a:pt x="3889096" y="2782614"/>
                </a:lnTo>
                <a:lnTo>
                  <a:pt x="3887707" y="2791038"/>
                </a:lnTo>
                <a:lnTo>
                  <a:pt x="3829757" y="2934482"/>
                </a:lnTo>
                <a:lnTo>
                  <a:pt x="3849238" y="2946350"/>
                </a:lnTo>
                <a:cubicBezTo>
                  <a:pt x="3851093" y="2935109"/>
                  <a:pt x="3860365" y="2930863"/>
                  <a:pt x="3877052" y="2933617"/>
                </a:cubicBezTo>
                <a:lnTo>
                  <a:pt x="3878441" y="2925193"/>
                </a:lnTo>
                <a:lnTo>
                  <a:pt x="3868697" y="2906265"/>
                </a:lnTo>
                <a:lnTo>
                  <a:pt x="3893729" y="2910395"/>
                </a:lnTo>
                <a:lnTo>
                  <a:pt x="3873797" y="2875345"/>
                </a:lnTo>
                <a:cubicBezTo>
                  <a:pt x="3882142" y="2876722"/>
                  <a:pt x="3891875" y="2869675"/>
                  <a:pt x="3903001" y="2854190"/>
                </a:cubicBezTo>
                <a:lnTo>
                  <a:pt x="3893278" y="2835265"/>
                </a:lnTo>
                <a:cubicBezTo>
                  <a:pt x="3901622" y="2836642"/>
                  <a:pt x="3915840" y="2802422"/>
                  <a:pt x="3935928" y="2732606"/>
                </a:cubicBezTo>
                <a:lnTo>
                  <a:pt x="3948433" y="2734669"/>
                </a:lnTo>
                <a:cubicBezTo>
                  <a:pt x="3976711" y="2693146"/>
                  <a:pt x="3998463" y="2658726"/>
                  <a:pt x="4013687" y="2631408"/>
                </a:cubicBezTo>
                <a:lnTo>
                  <a:pt x="4014854" y="2629087"/>
                </a:lnTo>
                <a:lnTo>
                  <a:pt x="4021866" y="2630243"/>
                </a:lnTo>
                <a:cubicBezTo>
                  <a:pt x="4022793" y="2624622"/>
                  <a:pt x="4028366" y="2616889"/>
                  <a:pt x="4038564" y="2607025"/>
                </a:cubicBezTo>
                <a:lnTo>
                  <a:pt x="4033432" y="2590210"/>
                </a:lnTo>
                <a:lnTo>
                  <a:pt x="4039768" y="2570759"/>
                </a:lnTo>
                <a:lnTo>
                  <a:pt x="4041160" y="2562322"/>
                </a:lnTo>
                <a:cubicBezTo>
                  <a:pt x="4032817" y="2560945"/>
                  <a:pt x="4019825" y="2561696"/>
                  <a:pt x="4002211" y="2564564"/>
                </a:cubicBezTo>
                <a:lnTo>
                  <a:pt x="3977178" y="2560433"/>
                </a:lnTo>
                <a:lnTo>
                  <a:pt x="4007311" y="2533643"/>
                </a:lnTo>
                <a:lnTo>
                  <a:pt x="4055056" y="2555962"/>
                </a:lnTo>
                <a:lnTo>
                  <a:pt x="4056448" y="2547523"/>
                </a:lnTo>
                <a:cubicBezTo>
                  <a:pt x="4064792" y="2548899"/>
                  <a:pt x="4068510" y="2552407"/>
                  <a:pt x="4067582" y="2558028"/>
                </a:cubicBezTo>
                <a:cubicBezTo>
                  <a:pt x="4081489" y="2560323"/>
                  <a:pt x="4089205" y="2556776"/>
                  <a:pt x="4090751" y="2547410"/>
                </a:cubicBezTo>
                <a:lnTo>
                  <a:pt x="4069902" y="2543969"/>
                </a:lnTo>
                <a:lnTo>
                  <a:pt x="4074073" y="2518685"/>
                </a:lnTo>
                <a:lnTo>
                  <a:pt x="4094923" y="2522124"/>
                </a:lnTo>
                <a:lnTo>
                  <a:pt x="4089360" y="2503886"/>
                </a:lnTo>
                <a:cubicBezTo>
                  <a:pt x="4093223" y="2480466"/>
                  <a:pt x="4101031" y="2456975"/>
                  <a:pt x="4112778" y="2433412"/>
                </a:cubicBezTo>
                <a:lnTo>
                  <a:pt x="4134757" y="2400296"/>
                </a:lnTo>
                <a:lnTo>
                  <a:pt x="4126057" y="2453031"/>
                </a:lnTo>
                <a:lnTo>
                  <a:pt x="4134492" y="2454424"/>
                </a:lnTo>
                <a:lnTo>
                  <a:pt x="4117186" y="2465167"/>
                </a:lnTo>
                <a:lnTo>
                  <a:pt x="4142219" y="2469297"/>
                </a:lnTo>
                <a:lnTo>
                  <a:pt x="4139437" y="2486159"/>
                </a:lnTo>
                <a:lnTo>
                  <a:pt x="4115795" y="2473606"/>
                </a:lnTo>
                <a:cubicBezTo>
                  <a:pt x="4114868" y="2479226"/>
                  <a:pt x="4117639" y="2488336"/>
                  <a:pt x="4124127" y="2500953"/>
                </a:cubicBezTo>
                <a:lnTo>
                  <a:pt x="4114980" y="2518588"/>
                </a:lnTo>
                <a:lnTo>
                  <a:pt x="4113200" y="2518295"/>
                </a:lnTo>
                <a:lnTo>
                  <a:pt x="4112299" y="2523756"/>
                </a:lnTo>
                <a:lnTo>
                  <a:pt x="4095850" y="2555466"/>
                </a:lnTo>
                <a:cubicBezTo>
                  <a:pt x="4089204" y="2569766"/>
                  <a:pt x="4085342" y="2580195"/>
                  <a:pt x="4084259" y="2586752"/>
                </a:cubicBezTo>
                <a:lnTo>
                  <a:pt x="4064800" y="2574889"/>
                </a:lnTo>
                <a:lnTo>
                  <a:pt x="4052274" y="2572823"/>
                </a:lnTo>
                <a:lnTo>
                  <a:pt x="4048102" y="2598108"/>
                </a:lnTo>
                <a:lnTo>
                  <a:pt x="4060628" y="2600174"/>
                </a:lnTo>
                <a:cubicBezTo>
                  <a:pt x="4062482" y="2623574"/>
                  <a:pt x="4071753" y="2636650"/>
                  <a:pt x="4088441" y="2639404"/>
                </a:cubicBezTo>
                <a:lnTo>
                  <a:pt x="4087049" y="2647842"/>
                </a:lnTo>
                <a:lnTo>
                  <a:pt x="4074522" y="2645775"/>
                </a:lnTo>
                <a:lnTo>
                  <a:pt x="4055065" y="2633897"/>
                </a:lnTo>
                <a:cubicBezTo>
                  <a:pt x="4052902" y="2647011"/>
                  <a:pt x="4045164" y="2667874"/>
                  <a:pt x="4031874" y="2696474"/>
                </a:cubicBezTo>
                <a:lnTo>
                  <a:pt x="4008234" y="2683905"/>
                </a:lnTo>
                <a:lnTo>
                  <a:pt x="3995729" y="2681842"/>
                </a:lnTo>
                <a:lnTo>
                  <a:pt x="3992947" y="2698704"/>
                </a:lnTo>
                <a:lnTo>
                  <a:pt x="4017979" y="2702835"/>
                </a:lnTo>
                <a:lnTo>
                  <a:pt x="4013805" y="2728134"/>
                </a:lnTo>
                <a:lnTo>
                  <a:pt x="3990165" y="2715565"/>
                </a:lnTo>
                <a:lnTo>
                  <a:pt x="3987383" y="2732427"/>
                </a:lnTo>
                <a:lnTo>
                  <a:pt x="4012415" y="2736557"/>
                </a:lnTo>
                <a:cubicBezTo>
                  <a:pt x="3988000" y="2780641"/>
                  <a:pt x="3961719" y="2809991"/>
                  <a:pt x="3933596" y="2824597"/>
                </a:cubicBezTo>
                <a:lnTo>
                  <a:pt x="3958628" y="2828727"/>
                </a:lnTo>
                <a:lnTo>
                  <a:pt x="3953064" y="2862450"/>
                </a:lnTo>
                <a:cubicBezTo>
                  <a:pt x="3951210" y="2873691"/>
                  <a:pt x="3937778" y="2877249"/>
                  <a:pt x="3912745" y="2873118"/>
                </a:cubicBezTo>
                <a:lnTo>
                  <a:pt x="3910428" y="2887162"/>
                </a:lnTo>
                <a:cubicBezTo>
                  <a:pt x="3918773" y="2888540"/>
                  <a:pt x="3923242" y="2887352"/>
                  <a:pt x="3923861" y="2883604"/>
                </a:cubicBezTo>
                <a:cubicBezTo>
                  <a:pt x="3937148" y="2889647"/>
                  <a:pt x="3953528" y="2894274"/>
                  <a:pt x="3972997" y="2897486"/>
                </a:cubicBezTo>
                <a:lnTo>
                  <a:pt x="3916449" y="3006520"/>
                </a:lnTo>
                <a:cubicBezTo>
                  <a:pt x="3914595" y="3017761"/>
                  <a:pt x="3922013" y="3024757"/>
                  <a:pt x="3938700" y="3027510"/>
                </a:cubicBezTo>
                <a:cubicBezTo>
                  <a:pt x="3939318" y="3023765"/>
                  <a:pt x="3946107" y="3008518"/>
                  <a:pt x="3959088" y="2981792"/>
                </a:cubicBezTo>
                <a:cubicBezTo>
                  <a:pt x="3972067" y="2989707"/>
                  <a:pt x="3984129" y="2994591"/>
                  <a:pt x="3995253" y="2996426"/>
                </a:cubicBezTo>
                <a:lnTo>
                  <a:pt x="3992472" y="3013289"/>
                </a:lnTo>
                <a:lnTo>
                  <a:pt x="3973454" y="3050565"/>
                </a:lnTo>
                <a:lnTo>
                  <a:pt x="3956932" y="3047839"/>
                </a:lnTo>
                <a:lnTo>
                  <a:pt x="3957921" y="3041845"/>
                </a:lnTo>
                <a:lnTo>
                  <a:pt x="3932889" y="3037715"/>
                </a:lnTo>
                <a:lnTo>
                  <a:pt x="3932124" y="3042355"/>
                </a:lnTo>
                <a:lnTo>
                  <a:pt x="3912279" y="3031805"/>
                </a:lnTo>
                <a:lnTo>
                  <a:pt x="3910886" y="3040242"/>
                </a:lnTo>
                <a:cubicBezTo>
                  <a:pt x="3875964" y="3044104"/>
                  <a:pt x="3847225" y="3062457"/>
                  <a:pt x="3824663" y="3095299"/>
                </a:cubicBezTo>
                <a:cubicBezTo>
                  <a:pt x="3823118" y="3104667"/>
                  <a:pt x="3830691" y="3110719"/>
                  <a:pt x="3847379" y="3113472"/>
                </a:cubicBezTo>
                <a:lnTo>
                  <a:pt x="3859884" y="3115536"/>
                </a:lnTo>
                <a:lnTo>
                  <a:pt x="3863593" y="3093054"/>
                </a:lnTo>
                <a:lnTo>
                  <a:pt x="3876119" y="3095121"/>
                </a:lnTo>
                <a:lnTo>
                  <a:pt x="3865454" y="3159764"/>
                </a:lnTo>
                <a:lnTo>
                  <a:pt x="3890486" y="3163895"/>
                </a:lnTo>
                <a:lnTo>
                  <a:pt x="3898369" y="3116112"/>
                </a:lnTo>
                <a:lnTo>
                  <a:pt x="3923401" y="3120242"/>
                </a:lnTo>
                <a:cubicBezTo>
                  <a:pt x="3922473" y="3125861"/>
                  <a:pt x="3925398" y="3134043"/>
                  <a:pt x="3932196" y="3144787"/>
                </a:cubicBezTo>
                <a:lnTo>
                  <a:pt x="3909954" y="3201747"/>
                </a:lnTo>
                <a:lnTo>
                  <a:pt x="3934986" y="3205877"/>
                </a:lnTo>
                <a:lnTo>
                  <a:pt x="4025848" y="3018795"/>
                </a:lnTo>
                <a:lnTo>
                  <a:pt x="4038353" y="3020858"/>
                </a:lnTo>
                <a:lnTo>
                  <a:pt x="4037426" y="3026478"/>
                </a:lnTo>
                <a:cubicBezTo>
                  <a:pt x="4035262" y="3039594"/>
                  <a:pt x="4029246" y="3050148"/>
                  <a:pt x="4019356" y="3058138"/>
                </a:cubicBezTo>
                <a:lnTo>
                  <a:pt x="4021276" y="3060967"/>
                </a:lnTo>
                <a:lnTo>
                  <a:pt x="4019118" y="3060611"/>
                </a:lnTo>
                <a:lnTo>
                  <a:pt x="4017729" y="3069034"/>
                </a:lnTo>
                <a:cubicBezTo>
                  <a:pt x="4015564" y="3082148"/>
                  <a:pt x="4016492" y="3093848"/>
                  <a:pt x="4020509" y="3104133"/>
                </a:cubicBezTo>
                <a:lnTo>
                  <a:pt x="4009383" y="3119618"/>
                </a:lnTo>
                <a:lnTo>
                  <a:pt x="4015408" y="3135053"/>
                </a:lnTo>
                <a:cubicBezTo>
                  <a:pt x="4012934" y="3150042"/>
                  <a:pt x="4003189" y="3165755"/>
                  <a:pt x="3986191" y="3182194"/>
                </a:cubicBezTo>
                <a:lnTo>
                  <a:pt x="3996082" y="3199210"/>
                </a:lnTo>
                <a:lnTo>
                  <a:pt x="3994785" y="3207075"/>
                </a:lnTo>
                <a:lnTo>
                  <a:pt x="4001276" y="3208146"/>
                </a:lnTo>
                <a:lnTo>
                  <a:pt x="4002891" y="3210923"/>
                </a:lnTo>
                <a:lnTo>
                  <a:pt x="4001499" y="3219361"/>
                </a:lnTo>
                <a:cubicBezTo>
                  <a:pt x="3992535" y="3273692"/>
                  <a:pt x="3972745" y="3298326"/>
                  <a:pt x="3942152" y="3293279"/>
                </a:cubicBezTo>
                <a:lnTo>
                  <a:pt x="3940759" y="3301716"/>
                </a:lnTo>
                <a:lnTo>
                  <a:pt x="3946333" y="3345929"/>
                </a:lnTo>
                <a:lnTo>
                  <a:pt x="3971364" y="3350059"/>
                </a:lnTo>
                <a:lnTo>
                  <a:pt x="3974146" y="3333197"/>
                </a:lnTo>
                <a:lnTo>
                  <a:pt x="3992226" y="3275566"/>
                </a:lnTo>
                <a:lnTo>
                  <a:pt x="4004731" y="3277629"/>
                </a:lnTo>
                <a:lnTo>
                  <a:pt x="4003340" y="3286052"/>
                </a:lnTo>
                <a:lnTo>
                  <a:pt x="3950023" y="3418031"/>
                </a:lnTo>
                <a:lnTo>
                  <a:pt x="3871080" y="3427965"/>
                </a:lnTo>
                <a:cubicBezTo>
                  <a:pt x="3312694" y="3469369"/>
                  <a:pt x="2418059" y="3201404"/>
                  <a:pt x="2247799" y="3408811"/>
                </a:cubicBezTo>
                <a:cubicBezTo>
                  <a:pt x="2064443" y="3632172"/>
                  <a:pt x="2484912" y="4307673"/>
                  <a:pt x="2804744" y="4715537"/>
                </a:cubicBezTo>
                <a:lnTo>
                  <a:pt x="2869253" y="4795803"/>
                </a:lnTo>
                <a:lnTo>
                  <a:pt x="2859356" y="4794998"/>
                </a:lnTo>
                <a:cubicBezTo>
                  <a:pt x="2857983" y="4811855"/>
                  <a:pt x="2862975" y="4820745"/>
                  <a:pt x="2874331" y="4821670"/>
                </a:cubicBezTo>
                <a:lnTo>
                  <a:pt x="2882854" y="4822364"/>
                </a:lnTo>
                <a:lnTo>
                  <a:pt x="2883625" y="4812901"/>
                </a:lnTo>
                <a:lnTo>
                  <a:pt x="2899268" y="4831354"/>
                </a:lnTo>
                <a:lnTo>
                  <a:pt x="2898857" y="4836406"/>
                </a:lnTo>
                <a:lnTo>
                  <a:pt x="2903899" y="4836816"/>
                </a:lnTo>
                <a:lnTo>
                  <a:pt x="2933599" y="4871851"/>
                </a:lnTo>
                <a:cubicBezTo>
                  <a:pt x="2973128" y="4917095"/>
                  <a:pt x="3026527" y="4961267"/>
                  <a:pt x="3089110" y="5004032"/>
                </a:cubicBezTo>
                <a:lnTo>
                  <a:pt x="3106403" y="5014917"/>
                </a:lnTo>
                <a:lnTo>
                  <a:pt x="3104858" y="5033900"/>
                </a:lnTo>
                <a:lnTo>
                  <a:pt x="3121890" y="5035287"/>
                </a:lnTo>
                <a:lnTo>
                  <a:pt x="3122713" y="5025183"/>
                </a:lnTo>
                <a:lnTo>
                  <a:pt x="3155333" y="5045715"/>
                </a:lnTo>
                <a:lnTo>
                  <a:pt x="3154926" y="5050714"/>
                </a:lnTo>
                <a:lnTo>
                  <a:pt x="3163435" y="5051407"/>
                </a:lnTo>
                <a:lnTo>
                  <a:pt x="3163863" y="5051084"/>
                </a:lnTo>
                <a:lnTo>
                  <a:pt x="3189284" y="5067084"/>
                </a:lnTo>
                <a:lnTo>
                  <a:pt x="3207199" y="5076930"/>
                </a:lnTo>
                <a:lnTo>
                  <a:pt x="3208360" y="5080072"/>
                </a:lnTo>
                <a:cubicBezTo>
                  <a:pt x="3214655" y="5090483"/>
                  <a:pt x="3221586" y="5095998"/>
                  <a:pt x="3229156" y="5096614"/>
                </a:cubicBezTo>
                <a:lnTo>
                  <a:pt x="3234639" y="5092010"/>
                </a:lnTo>
                <a:lnTo>
                  <a:pt x="3250849" y="5100919"/>
                </a:lnTo>
                <a:lnTo>
                  <a:pt x="3250505" y="5105151"/>
                </a:lnTo>
                <a:lnTo>
                  <a:pt x="3254091" y="5102701"/>
                </a:lnTo>
                <a:lnTo>
                  <a:pt x="3287156" y="5120873"/>
                </a:lnTo>
                <a:lnTo>
                  <a:pt x="3275032" y="5119886"/>
                </a:lnTo>
                <a:lnTo>
                  <a:pt x="3276047" y="5122746"/>
                </a:lnTo>
                <a:lnTo>
                  <a:pt x="3253683" y="5111349"/>
                </a:lnTo>
                <a:lnTo>
                  <a:pt x="3251625" y="5136636"/>
                </a:lnTo>
                <a:lnTo>
                  <a:pt x="3265812" y="5137790"/>
                </a:lnTo>
                <a:lnTo>
                  <a:pt x="3264783" y="5150423"/>
                </a:lnTo>
                <a:lnTo>
                  <a:pt x="3256274" y="5149730"/>
                </a:lnTo>
                <a:cubicBezTo>
                  <a:pt x="3207067" y="5145723"/>
                  <a:pt x="3183492" y="5131088"/>
                  <a:pt x="3185551" y="5105802"/>
                </a:cubicBezTo>
                <a:lnTo>
                  <a:pt x="3177027" y="5105108"/>
                </a:lnTo>
                <a:lnTo>
                  <a:pt x="3158966" y="5116353"/>
                </a:lnTo>
                <a:cubicBezTo>
                  <a:pt x="3159195" y="5113544"/>
                  <a:pt x="3152054" y="5107662"/>
                  <a:pt x="3137541" y="5098706"/>
                </a:cubicBezTo>
                <a:lnTo>
                  <a:pt x="3076763" y="5065285"/>
                </a:lnTo>
                <a:lnTo>
                  <a:pt x="3060551" y="5051515"/>
                </a:lnTo>
                <a:cubicBezTo>
                  <a:pt x="3055820" y="5051130"/>
                  <a:pt x="3052101" y="5052948"/>
                  <a:pt x="3049395" y="5056970"/>
                </a:cubicBezTo>
                <a:lnTo>
                  <a:pt x="3046397" y="5067970"/>
                </a:lnTo>
                <a:lnTo>
                  <a:pt x="3028293" y="5071776"/>
                </a:lnTo>
                <a:cubicBezTo>
                  <a:pt x="3029208" y="5060537"/>
                  <a:pt x="3003130" y="5041445"/>
                  <a:pt x="2950075" y="5014499"/>
                </a:cubicBezTo>
                <a:cubicBezTo>
                  <a:pt x="2951219" y="5000452"/>
                  <a:pt x="2957584" y="4992485"/>
                  <a:pt x="2969168" y="4990600"/>
                </a:cubicBezTo>
                <a:lnTo>
                  <a:pt x="2977692" y="4991294"/>
                </a:lnTo>
                <a:cubicBezTo>
                  <a:pt x="3000236" y="5018583"/>
                  <a:pt x="3020963" y="5033009"/>
                  <a:pt x="3039889" y="5034550"/>
                </a:cubicBezTo>
                <a:lnTo>
                  <a:pt x="3041947" y="5009263"/>
                </a:lnTo>
                <a:cubicBezTo>
                  <a:pt x="2960734" y="4977197"/>
                  <a:pt x="2896553" y="4946518"/>
                  <a:pt x="2849404" y="4917225"/>
                </a:cubicBezTo>
                <a:lnTo>
                  <a:pt x="2850434" y="4904571"/>
                </a:lnTo>
                <a:lnTo>
                  <a:pt x="2867468" y="4905958"/>
                </a:lnTo>
                <a:lnTo>
                  <a:pt x="2869183" y="4884898"/>
                </a:lnTo>
                <a:lnTo>
                  <a:pt x="2860673" y="4884204"/>
                </a:lnTo>
                <a:cubicBezTo>
                  <a:pt x="2847426" y="4883126"/>
                  <a:pt x="2835842" y="4885010"/>
                  <a:pt x="2825921" y="4889859"/>
                </a:cubicBezTo>
                <a:lnTo>
                  <a:pt x="2809574" y="4880044"/>
                </a:lnTo>
                <a:lnTo>
                  <a:pt x="2794686" y="4887316"/>
                </a:lnTo>
                <a:cubicBezTo>
                  <a:pt x="2779546" y="4886084"/>
                  <a:pt x="2763085" y="4877662"/>
                  <a:pt x="2745303" y="4862073"/>
                </a:cubicBezTo>
                <a:lnTo>
                  <a:pt x="2718044" y="4881076"/>
                </a:lnTo>
                <a:lnTo>
                  <a:pt x="2709521" y="4880382"/>
                </a:lnTo>
                <a:cubicBezTo>
                  <a:pt x="2654636" y="4875914"/>
                  <a:pt x="2628461" y="4858216"/>
                  <a:pt x="2630977" y="4827311"/>
                </a:cubicBezTo>
                <a:lnTo>
                  <a:pt x="2622452" y="4826617"/>
                </a:lnTo>
                <a:lnTo>
                  <a:pt x="2578847" y="4835805"/>
                </a:lnTo>
                <a:lnTo>
                  <a:pt x="2576788" y="4861092"/>
                </a:lnTo>
                <a:lnTo>
                  <a:pt x="2593822" y="4862478"/>
                </a:lnTo>
                <a:lnTo>
                  <a:pt x="2652743" y="4875760"/>
                </a:lnTo>
                <a:lnTo>
                  <a:pt x="2651715" y="4888392"/>
                </a:lnTo>
                <a:lnTo>
                  <a:pt x="2643206" y="4887699"/>
                </a:lnTo>
                <a:lnTo>
                  <a:pt x="2495485" y="4841733"/>
                </a:lnTo>
                <a:lnTo>
                  <a:pt x="2485259" y="4862123"/>
                </a:lnTo>
                <a:cubicBezTo>
                  <a:pt x="2496614" y="4863048"/>
                  <a:pt x="2501606" y="4871939"/>
                  <a:pt x="2500234" y="4888797"/>
                </a:cubicBezTo>
                <a:lnTo>
                  <a:pt x="2508742" y="4889489"/>
                </a:lnTo>
                <a:lnTo>
                  <a:pt x="2526806" y="4878222"/>
                </a:lnTo>
                <a:lnTo>
                  <a:pt x="2524748" y="4903508"/>
                </a:lnTo>
                <a:lnTo>
                  <a:pt x="2558041" y="4880765"/>
                </a:lnTo>
                <a:cubicBezTo>
                  <a:pt x="2557355" y="4889194"/>
                  <a:pt x="2565177" y="4898315"/>
                  <a:pt x="2581525" y="4908131"/>
                </a:cubicBezTo>
                <a:lnTo>
                  <a:pt x="2599586" y="4896886"/>
                </a:lnTo>
                <a:cubicBezTo>
                  <a:pt x="2598899" y="4905315"/>
                  <a:pt x="2634172" y="4916672"/>
                  <a:pt x="2705403" y="4930955"/>
                </a:cubicBezTo>
                <a:lnTo>
                  <a:pt x="2704375" y="4943587"/>
                </a:lnTo>
                <a:cubicBezTo>
                  <a:pt x="2791787" y="4993127"/>
                  <a:pt x="2848739" y="5018987"/>
                  <a:pt x="2875235" y="5021144"/>
                </a:cubicBezTo>
                <a:lnTo>
                  <a:pt x="2883759" y="5021838"/>
                </a:lnTo>
                <a:cubicBezTo>
                  <a:pt x="2884445" y="5013409"/>
                  <a:pt x="2882630" y="5000523"/>
                  <a:pt x="2878324" y="4983203"/>
                </a:cubicBezTo>
                <a:lnTo>
                  <a:pt x="2880383" y="4957917"/>
                </a:lnTo>
                <a:lnTo>
                  <a:pt x="2909559" y="4985747"/>
                </a:lnTo>
                <a:lnTo>
                  <a:pt x="2891240" y="5035163"/>
                </a:lnTo>
                <a:lnTo>
                  <a:pt x="2899764" y="5035857"/>
                </a:lnTo>
                <a:cubicBezTo>
                  <a:pt x="2899078" y="5044286"/>
                  <a:pt x="2895888" y="5048280"/>
                  <a:pt x="2890209" y="5047817"/>
                </a:cubicBezTo>
                <a:cubicBezTo>
                  <a:pt x="2889066" y="5061866"/>
                  <a:pt x="2893234" y="5069264"/>
                  <a:pt x="2902697" y="5070035"/>
                </a:cubicBezTo>
                <a:lnTo>
                  <a:pt x="2904411" y="5048974"/>
                </a:lnTo>
                <a:lnTo>
                  <a:pt x="2929954" y="5051053"/>
                </a:lnTo>
                <a:lnTo>
                  <a:pt x="2928239" y="5072114"/>
                </a:lnTo>
                <a:lnTo>
                  <a:pt x="2945958" y="5065072"/>
                </a:lnTo>
                <a:cubicBezTo>
                  <a:pt x="2969616" y="5066998"/>
                  <a:pt x="2993669" y="5072848"/>
                  <a:pt x="3018119" y="5082618"/>
                </a:cubicBezTo>
                <a:lnTo>
                  <a:pt x="3052928" y="5101803"/>
                </a:lnTo>
                <a:lnTo>
                  <a:pt x="2999656" y="5097465"/>
                </a:lnTo>
                <a:lnTo>
                  <a:pt x="2998963" y="5105986"/>
                </a:lnTo>
                <a:lnTo>
                  <a:pt x="2986832" y="5089623"/>
                </a:lnTo>
                <a:lnTo>
                  <a:pt x="2984774" y="5114909"/>
                </a:lnTo>
                <a:lnTo>
                  <a:pt x="2967740" y="5113522"/>
                </a:lnTo>
                <a:lnTo>
                  <a:pt x="2978308" y="5088929"/>
                </a:lnTo>
                <a:cubicBezTo>
                  <a:pt x="2972630" y="5088467"/>
                  <a:pt x="2963779" y="5091977"/>
                  <a:pt x="2951738" y="5099481"/>
                </a:cubicBezTo>
                <a:cubicBezTo>
                  <a:pt x="2905796" y="5078771"/>
                  <a:pt x="2876201" y="5067877"/>
                  <a:pt x="2862953" y="5066799"/>
                </a:cubicBezTo>
                <a:lnTo>
                  <a:pt x="2873177" y="5046430"/>
                </a:lnTo>
                <a:lnTo>
                  <a:pt x="2874207" y="5033776"/>
                </a:lnTo>
                <a:lnTo>
                  <a:pt x="2848664" y="5031697"/>
                </a:lnTo>
                <a:lnTo>
                  <a:pt x="2847634" y="5044351"/>
                </a:lnTo>
                <a:cubicBezTo>
                  <a:pt x="2824466" y="5048121"/>
                  <a:pt x="2812196" y="5058434"/>
                  <a:pt x="2810824" y="5075293"/>
                </a:cubicBezTo>
                <a:lnTo>
                  <a:pt x="2802299" y="5074599"/>
                </a:lnTo>
                <a:lnTo>
                  <a:pt x="2803329" y="5061945"/>
                </a:lnTo>
                <a:lnTo>
                  <a:pt x="2813569" y="5041577"/>
                </a:lnTo>
                <a:cubicBezTo>
                  <a:pt x="2800321" y="5040498"/>
                  <a:pt x="2778893" y="5034501"/>
                  <a:pt x="2749298" y="5023607"/>
                </a:cubicBezTo>
                <a:lnTo>
                  <a:pt x="2759881" y="4999014"/>
                </a:lnTo>
                <a:lnTo>
                  <a:pt x="2760909" y="4986382"/>
                </a:lnTo>
                <a:lnTo>
                  <a:pt x="2743876" y="4984995"/>
                </a:lnTo>
                <a:lnTo>
                  <a:pt x="2741817" y="5010282"/>
                </a:lnTo>
                <a:lnTo>
                  <a:pt x="2716260" y="5008201"/>
                </a:lnTo>
                <a:lnTo>
                  <a:pt x="2726843" y="4983608"/>
                </a:lnTo>
                <a:lnTo>
                  <a:pt x="2709809" y="4982222"/>
                </a:lnTo>
                <a:lnTo>
                  <a:pt x="2707751" y="5007508"/>
                </a:lnTo>
                <a:cubicBezTo>
                  <a:pt x="2661810" y="4986799"/>
                  <a:pt x="2630399" y="4963018"/>
                  <a:pt x="2613531" y="4936191"/>
                </a:cubicBezTo>
                <a:lnTo>
                  <a:pt x="2611472" y="4961477"/>
                </a:lnTo>
                <a:lnTo>
                  <a:pt x="2577407" y="4958704"/>
                </a:lnTo>
                <a:cubicBezTo>
                  <a:pt x="2566052" y="4957779"/>
                  <a:pt x="2561402" y="4944685"/>
                  <a:pt x="2563461" y="4919398"/>
                </a:cubicBezTo>
                <a:lnTo>
                  <a:pt x="2549274" y="4918243"/>
                </a:lnTo>
                <a:cubicBezTo>
                  <a:pt x="2548587" y="4926672"/>
                  <a:pt x="2550138" y="4931030"/>
                  <a:pt x="2553923" y="4931338"/>
                </a:cubicBezTo>
                <a:cubicBezTo>
                  <a:pt x="2548994" y="4945077"/>
                  <a:pt x="2545729" y="4961781"/>
                  <a:pt x="2544128" y="4981448"/>
                </a:cubicBezTo>
                <a:lnTo>
                  <a:pt x="2430815" y="4934053"/>
                </a:lnTo>
                <a:cubicBezTo>
                  <a:pt x="2419460" y="4933128"/>
                  <a:pt x="2413096" y="4941095"/>
                  <a:pt x="2411724" y="4957952"/>
                </a:cubicBezTo>
                <a:cubicBezTo>
                  <a:pt x="2415508" y="4958260"/>
                  <a:pt x="2431261" y="4963774"/>
                  <a:pt x="2458963" y="4974514"/>
                </a:cubicBezTo>
                <a:cubicBezTo>
                  <a:pt x="2452142" y="4988099"/>
                  <a:pt x="2448265" y="5000522"/>
                  <a:pt x="2447350" y="5011761"/>
                </a:cubicBezTo>
                <a:lnTo>
                  <a:pt x="2430316" y="5010374"/>
                </a:lnTo>
                <a:lnTo>
                  <a:pt x="2391603" y="4994484"/>
                </a:lnTo>
                <a:lnTo>
                  <a:pt x="2392962" y="4977793"/>
                </a:lnTo>
                <a:lnTo>
                  <a:pt x="2399017" y="4978286"/>
                </a:lnTo>
                <a:lnTo>
                  <a:pt x="2401075" y="4953000"/>
                </a:lnTo>
                <a:lnTo>
                  <a:pt x="2396389" y="4952618"/>
                </a:lnTo>
                <a:lnTo>
                  <a:pt x="2405273" y="4931973"/>
                </a:lnTo>
                <a:lnTo>
                  <a:pt x="2396749" y="4931279"/>
                </a:lnTo>
                <a:cubicBezTo>
                  <a:pt x="2390031" y="4896793"/>
                  <a:pt x="2369379" y="4869659"/>
                  <a:pt x="2334793" y="4849873"/>
                </a:cubicBezTo>
                <a:cubicBezTo>
                  <a:pt x="2325330" y="4849102"/>
                  <a:pt x="2319920" y="4857147"/>
                  <a:pt x="2318548" y="4874004"/>
                </a:cubicBezTo>
                <a:lnTo>
                  <a:pt x="2317519" y="4886636"/>
                </a:lnTo>
                <a:lnTo>
                  <a:pt x="2340229" y="4888485"/>
                </a:lnTo>
                <a:lnTo>
                  <a:pt x="2339199" y="4901139"/>
                </a:lnTo>
                <a:lnTo>
                  <a:pt x="2273898" y="4895823"/>
                </a:lnTo>
                <a:lnTo>
                  <a:pt x="2271839" y="4921109"/>
                </a:lnTo>
                <a:lnTo>
                  <a:pt x="2320107" y="4925039"/>
                </a:lnTo>
                <a:lnTo>
                  <a:pt x="2318049" y="4950325"/>
                </a:lnTo>
                <a:cubicBezTo>
                  <a:pt x="2312371" y="4949863"/>
                  <a:pt x="2304458" y="4953450"/>
                  <a:pt x="2294309" y="4961108"/>
                </a:cubicBezTo>
                <a:lnTo>
                  <a:pt x="2235714" y="4943622"/>
                </a:lnTo>
                <a:lnTo>
                  <a:pt x="2233655" y="4968908"/>
                </a:lnTo>
                <a:lnTo>
                  <a:pt x="2427571" y="5044089"/>
                </a:lnTo>
                <a:lnTo>
                  <a:pt x="2426543" y="5056721"/>
                </a:lnTo>
                <a:lnTo>
                  <a:pt x="2420865" y="5056259"/>
                </a:lnTo>
                <a:cubicBezTo>
                  <a:pt x="2407617" y="5055181"/>
                  <a:pt x="2396604" y="5050052"/>
                  <a:pt x="2387828" y="5040853"/>
                </a:cubicBezTo>
                <a:lnTo>
                  <a:pt x="2385167" y="5042999"/>
                </a:lnTo>
                <a:lnTo>
                  <a:pt x="2385344" y="5040819"/>
                </a:lnTo>
                <a:lnTo>
                  <a:pt x="2376835" y="5040126"/>
                </a:lnTo>
                <a:cubicBezTo>
                  <a:pt x="2363587" y="5039047"/>
                  <a:pt x="2352003" y="5040933"/>
                  <a:pt x="2342083" y="5045782"/>
                </a:cubicBezTo>
                <a:lnTo>
                  <a:pt x="2325736" y="5035966"/>
                </a:lnTo>
                <a:lnTo>
                  <a:pt x="2310848" y="5043238"/>
                </a:lnTo>
                <a:cubicBezTo>
                  <a:pt x="2295707" y="5042006"/>
                  <a:pt x="2279247" y="5033584"/>
                  <a:pt x="2261466" y="5017995"/>
                </a:cubicBezTo>
                <a:lnTo>
                  <a:pt x="2245320" y="5029251"/>
                </a:lnTo>
                <a:lnTo>
                  <a:pt x="2237376" y="5028604"/>
                </a:lnTo>
                <a:lnTo>
                  <a:pt x="2236842" y="5035161"/>
                </a:lnTo>
                <a:lnTo>
                  <a:pt x="2234207" y="5036999"/>
                </a:lnTo>
                <a:lnTo>
                  <a:pt x="2225683" y="5036305"/>
                </a:lnTo>
                <a:cubicBezTo>
                  <a:pt x="2170799" y="5031836"/>
                  <a:pt x="2144622" y="5014138"/>
                  <a:pt x="2147139" y="4983233"/>
                </a:cubicBezTo>
                <a:lnTo>
                  <a:pt x="2138615" y="4982538"/>
                </a:lnTo>
                <a:lnTo>
                  <a:pt x="2095009" y="4991727"/>
                </a:lnTo>
                <a:lnTo>
                  <a:pt x="2092951" y="5017013"/>
                </a:lnTo>
                <a:lnTo>
                  <a:pt x="2109983" y="5018400"/>
                </a:lnTo>
                <a:lnTo>
                  <a:pt x="2168906" y="5031682"/>
                </a:lnTo>
                <a:lnTo>
                  <a:pt x="2167877" y="5044314"/>
                </a:lnTo>
                <a:lnTo>
                  <a:pt x="2159368" y="5043621"/>
                </a:lnTo>
                <a:lnTo>
                  <a:pt x="2011646" y="4997655"/>
                </a:lnTo>
                <a:lnTo>
                  <a:pt x="2001421" y="5018046"/>
                </a:lnTo>
                <a:cubicBezTo>
                  <a:pt x="2012776" y="5018970"/>
                  <a:pt x="2017768" y="5027862"/>
                  <a:pt x="2016396" y="5044719"/>
                </a:cubicBezTo>
                <a:lnTo>
                  <a:pt x="2024905" y="5045412"/>
                </a:lnTo>
                <a:lnTo>
                  <a:pt x="2042968" y="5034144"/>
                </a:lnTo>
                <a:lnTo>
                  <a:pt x="2040909" y="5059431"/>
                </a:lnTo>
                <a:lnTo>
                  <a:pt x="2074202" y="5036687"/>
                </a:lnTo>
                <a:cubicBezTo>
                  <a:pt x="2073516" y="5045116"/>
                  <a:pt x="2081340" y="5054237"/>
                  <a:pt x="2097686" y="5064053"/>
                </a:cubicBezTo>
                <a:lnTo>
                  <a:pt x="2115747" y="5052808"/>
                </a:lnTo>
                <a:cubicBezTo>
                  <a:pt x="2115061" y="5061237"/>
                  <a:pt x="2150334" y="5072593"/>
                  <a:pt x="2221565" y="5086877"/>
                </a:cubicBezTo>
                <a:lnTo>
                  <a:pt x="2220537" y="5099509"/>
                </a:lnTo>
                <a:cubicBezTo>
                  <a:pt x="2264243" y="5124279"/>
                  <a:pt x="2300333" y="5143129"/>
                  <a:pt x="2328810" y="5156056"/>
                </a:cubicBezTo>
                <a:lnTo>
                  <a:pt x="2339945" y="5160555"/>
                </a:lnTo>
                <a:lnTo>
                  <a:pt x="2343468" y="5164511"/>
                </a:lnTo>
                <a:lnTo>
                  <a:pt x="2351324" y="5165150"/>
                </a:lnTo>
                <a:lnTo>
                  <a:pt x="2365814" y="5171004"/>
                </a:lnTo>
                <a:cubicBezTo>
                  <a:pt x="2376246" y="5174506"/>
                  <a:pt x="2384774" y="5176527"/>
                  <a:pt x="2391398" y="5177066"/>
                </a:cubicBezTo>
                <a:lnTo>
                  <a:pt x="2399922" y="5177760"/>
                </a:lnTo>
                <a:lnTo>
                  <a:pt x="2399014" y="5171306"/>
                </a:lnTo>
                <a:lnTo>
                  <a:pt x="2411902" y="5178945"/>
                </a:lnTo>
                <a:lnTo>
                  <a:pt x="2407402" y="5191085"/>
                </a:lnTo>
                <a:lnTo>
                  <a:pt x="2415926" y="5191779"/>
                </a:lnTo>
                <a:cubicBezTo>
                  <a:pt x="2415240" y="5200207"/>
                  <a:pt x="2412050" y="5204202"/>
                  <a:pt x="2406372" y="5203739"/>
                </a:cubicBezTo>
                <a:cubicBezTo>
                  <a:pt x="2405228" y="5217787"/>
                  <a:pt x="2409396" y="5225186"/>
                  <a:pt x="2418859" y="5225956"/>
                </a:cubicBezTo>
                <a:lnTo>
                  <a:pt x="2420574" y="5204896"/>
                </a:lnTo>
                <a:lnTo>
                  <a:pt x="2446116" y="5206975"/>
                </a:lnTo>
                <a:lnTo>
                  <a:pt x="2444401" y="5228036"/>
                </a:lnTo>
                <a:lnTo>
                  <a:pt x="2462120" y="5220994"/>
                </a:lnTo>
                <a:lnTo>
                  <a:pt x="2497272" y="5229542"/>
                </a:lnTo>
                <a:lnTo>
                  <a:pt x="2585395" y="5281770"/>
                </a:lnTo>
                <a:lnTo>
                  <a:pt x="2682605" y="5317951"/>
                </a:lnTo>
                <a:lnTo>
                  <a:pt x="2731921" y="5346898"/>
                </a:lnTo>
                <a:cubicBezTo>
                  <a:pt x="2753831" y="5358580"/>
                  <a:pt x="2779469" y="5371273"/>
                  <a:pt x="2808836" y="5384977"/>
                </a:cubicBezTo>
                <a:lnTo>
                  <a:pt x="2798267" y="5409570"/>
                </a:lnTo>
                <a:lnTo>
                  <a:pt x="2806777" y="5410263"/>
                </a:lnTo>
                <a:lnTo>
                  <a:pt x="2824838" y="5399018"/>
                </a:lnTo>
                <a:lnTo>
                  <a:pt x="2839126" y="5434120"/>
                </a:lnTo>
                <a:lnTo>
                  <a:pt x="2822093" y="5432733"/>
                </a:lnTo>
                <a:cubicBezTo>
                  <a:pt x="2757163" y="5387851"/>
                  <a:pt x="2722805" y="5365256"/>
                  <a:pt x="2719021" y="5364948"/>
                </a:cubicBezTo>
                <a:lnTo>
                  <a:pt x="2700959" y="5376194"/>
                </a:lnTo>
                <a:lnTo>
                  <a:pt x="2687013" y="5336888"/>
                </a:lnTo>
                <a:cubicBezTo>
                  <a:pt x="2681335" y="5336426"/>
                  <a:pt x="2672484" y="5339937"/>
                  <a:pt x="2660442" y="5347441"/>
                </a:cubicBezTo>
                <a:cubicBezTo>
                  <a:pt x="2628269" y="5344821"/>
                  <a:pt x="2613204" y="5330879"/>
                  <a:pt x="2615262" y="5305593"/>
                </a:cubicBezTo>
                <a:lnTo>
                  <a:pt x="2597200" y="5316838"/>
                </a:lnTo>
                <a:lnTo>
                  <a:pt x="2588691" y="5316145"/>
                </a:lnTo>
                <a:cubicBezTo>
                  <a:pt x="2577336" y="5315221"/>
                  <a:pt x="2572344" y="5306330"/>
                  <a:pt x="2573716" y="5289472"/>
                </a:cubicBezTo>
                <a:cubicBezTo>
                  <a:pt x="2568039" y="5289010"/>
                  <a:pt x="2564849" y="5293004"/>
                  <a:pt x="2564162" y="5301432"/>
                </a:cubicBezTo>
                <a:cubicBezTo>
                  <a:pt x="2536461" y="5290693"/>
                  <a:pt x="2516076" y="5272063"/>
                  <a:pt x="2502994" y="5245544"/>
                </a:cubicBezTo>
                <a:lnTo>
                  <a:pt x="2500935" y="5270830"/>
                </a:lnTo>
                <a:lnTo>
                  <a:pt x="2483903" y="5269444"/>
                </a:lnTo>
                <a:lnTo>
                  <a:pt x="2494470" y="5244850"/>
                </a:lnTo>
                <a:cubicBezTo>
                  <a:pt x="2488792" y="5244388"/>
                  <a:pt x="2479941" y="5247899"/>
                  <a:pt x="2467899" y="5255403"/>
                </a:cubicBezTo>
                <a:cubicBezTo>
                  <a:pt x="2421958" y="5234693"/>
                  <a:pt x="2392363" y="5223799"/>
                  <a:pt x="2379115" y="5222720"/>
                </a:cubicBezTo>
                <a:lnTo>
                  <a:pt x="2389339" y="5202352"/>
                </a:lnTo>
                <a:lnTo>
                  <a:pt x="2390369" y="5189698"/>
                </a:lnTo>
                <a:lnTo>
                  <a:pt x="2364827" y="5187619"/>
                </a:lnTo>
                <a:lnTo>
                  <a:pt x="2363797" y="5200273"/>
                </a:lnTo>
                <a:cubicBezTo>
                  <a:pt x="2340628" y="5204043"/>
                  <a:pt x="2328358" y="5214357"/>
                  <a:pt x="2326985" y="5231215"/>
                </a:cubicBezTo>
                <a:lnTo>
                  <a:pt x="2318462" y="5230520"/>
                </a:lnTo>
                <a:lnTo>
                  <a:pt x="2319492" y="5217866"/>
                </a:lnTo>
                <a:lnTo>
                  <a:pt x="2329730" y="5197500"/>
                </a:lnTo>
                <a:cubicBezTo>
                  <a:pt x="2316482" y="5196421"/>
                  <a:pt x="2295054" y="5190422"/>
                  <a:pt x="2265460" y="5179528"/>
                </a:cubicBezTo>
                <a:lnTo>
                  <a:pt x="2276042" y="5154936"/>
                </a:lnTo>
                <a:lnTo>
                  <a:pt x="2277071" y="5142304"/>
                </a:lnTo>
                <a:lnTo>
                  <a:pt x="2260038" y="5140917"/>
                </a:lnTo>
                <a:lnTo>
                  <a:pt x="2257979" y="5166204"/>
                </a:lnTo>
                <a:lnTo>
                  <a:pt x="2232422" y="5164123"/>
                </a:lnTo>
                <a:lnTo>
                  <a:pt x="2243004" y="5139531"/>
                </a:lnTo>
                <a:lnTo>
                  <a:pt x="2225972" y="5138144"/>
                </a:lnTo>
                <a:lnTo>
                  <a:pt x="2223913" y="5163430"/>
                </a:lnTo>
                <a:cubicBezTo>
                  <a:pt x="2177971" y="5142721"/>
                  <a:pt x="2146560" y="5118940"/>
                  <a:pt x="2129694" y="5092113"/>
                </a:cubicBezTo>
                <a:lnTo>
                  <a:pt x="2127635" y="5117399"/>
                </a:lnTo>
                <a:lnTo>
                  <a:pt x="2093568" y="5114626"/>
                </a:lnTo>
                <a:cubicBezTo>
                  <a:pt x="2082213" y="5113701"/>
                  <a:pt x="2077564" y="5100607"/>
                  <a:pt x="2079623" y="5075321"/>
                </a:cubicBezTo>
                <a:lnTo>
                  <a:pt x="2065436" y="5074166"/>
                </a:lnTo>
                <a:cubicBezTo>
                  <a:pt x="2064750" y="5082595"/>
                  <a:pt x="2066300" y="5086952"/>
                  <a:pt x="2070085" y="5087260"/>
                </a:cubicBezTo>
                <a:cubicBezTo>
                  <a:pt x="2065157" y="5100999"/>
                  <a:pt x="2061891" y="5117703"/>
                  <a:pt x="2060290" y="5137370"/>
                </a:cubicBezTo>
                <a:lnTo>
                  <a:pt x="1946977" y="5089975"/>
                </a:lnTo>
                <a:cubicBezTo>
                  <a:pt x="1935622" y="5089050"/>
                  <a:pt x="1929258" y="5097017"/>
                  <a:pt x="1927885" y="5113874"/>
                </a:cubicBezTo>
                <a:cubicBezTo>
                  <a:pt x="1931671" y="5114183"/>
                  <a:pt x="1947422" y="5119696"/>
                  <a:pt x="1975125" y="5130436"/>
                </a:cubicBezTo>
                <a:cubicBezTo>
                  <a:pt x="1968303" y="5144022"/>
                  <a:pt x="1964426" y="5156444"/>
                  <a:pt x="1963511" y="5167683"/>
                </a:cubicBezTo>
                <a:lnTo>
                  <a:pt x="1946478" y="5166296"/>
                </a:lnTo>
                <a:lnTo>
                  <a:pt x="1907765" y="5150406"/>
                </a:lnTo>
                <a:lnTo>
                  <a:pt x="1910852" y="5112488"/>
                </a:lnTo>
                <a:lnTo>
                  <a:pt x="1921435" y="5087895"/>
                </a:lnTo>
                <a:lnTo>
                  <a:pt x="1912911" y="5087201"/>
                </a:lnTo>
                <a:cubicBezTo>
                  <a:pt x="1906194" y="5052715"/>
                  <a:pt x="1885541" y="5025580"/>
                  <a:pt x="1850955" y="5005795"/>
                </a:cubicBezTo>
                <a:cubicBezTo>
                  <a:pt x="1841492" y="5005024"/>
                  <a:pt x="1836082" y="5013069"/>
                  <a:pt x="1834709" y="5029926"/>
                </a:cubicBezTo>
                <a:lnTo>
                  <a:pt x="1833681" y="5042559"/>
                </a:lnTo>
                <a:lnTo>
                  <a:pt x="1856391" y="5044408"/>
                </a:lnTo>
                <a:lnTo>
                  <a:pt x="1855361" y="5057061"/>
                </a:lnTo>
                <a:lnTo>
                  <a:pt x="1790060" y="5051745"/>
                </a:lnTo>
                <a:lnTo>
                  <a:pt x="1788001" y="5077031"/>
                </a:lnTo>
                <a:lnTo>
                  <a:pt x="1836270" y="5080961"/>
                </a:lnTo>
                <a:lnTo>
                  <a:pt x="1834211" y="5106248"/>
                </a:lnTo>
                <a:cubicBezTo>
                  <a:pt x="1828533" y="5105785"/>
                  <a:pt x="1820621" y="5109372"/>
                  <a:pt x="1810472" y="5117031"/>
                </a:cubicBezTo>
                <a:lnTo>
                  <a:pt x="1751876" y="5099544"/>
                </a:lnTo>
                <a:lnTo>
                  <a:pt x="1749818" y="5124830"/>
                </a:lnTo>
                <a:lnTo>
                  <a:pt x="1943733" y="5200011"/>
                </a:lnTo>
                <a:lnTo>
                  <a:pt x="1942705" y="5212643"/>
                </a:lnTo>
                <a:lnTo>
                  <a:pt x="1937028" y="5212181"/>
                </a:lnTo>
                <a:cubicBezTo>
                  <a:pt x="1923780" y="5211102"/>
                  <a:pt x="1912766" y="5205974"/>
                  <a:pt x="1903990" y="5196775"/>
                </a:cubicBezTo>
                <a:cubicBezTo>
                  <a:pt x="1858921" y="5235529"/>
                  <a:pt x="1826926" y="5254124"/>
                  <a:pt x="1808001" y="5252583"/>
                </a:cubicBezTo>
                <a:lnTo>
                  <a:pt x="1805942" y="5277870"/>
                </a:lnTo>
                <a:cubicBezTo>
                  <a:pt x="1822974" y="5279256"/>
                  <a:pt x="1840871" y="5293451"/>
                  <a:pt x="1859630" y="5320433"/>
                </a:cubicBezTo>
                <a:lnTo>
                  <a:pt x="1876663" y="5321820"/>
                </a:lnTo>
                <a:lnTo>
                  <a:pt x="1894726" y="5310552"/>
                </a:lnTo>
                <a:cubicBezTo>
                  <a:pt x="1894040" y="5318981"/>
                  <a:pt x="1899373" y="5323669"/>
                  <a:pt x="1910729" y="5324593"/>
                </a:cubicBezTo>
                <a:lnTo>
                  <a:pt x="2101557" y="5437693"/>
                </a:lnTo>
                <a:cubicBezTo>
                  <a:pt x="2203117" y="5471415"/>
                  <a:pt x="2289115" y="5505461"/>
                  <a:pt x="2359547" y="5539831"/>
                </a:cubicBezTo>
                <a:lnTo>
                  <a:pt x="2360027" y="5540085"/>
                </a:lnTo>
                <a:lnTo>
                  <a:pt x="2272847" y="5531509"/>
                </a:lnTo>
                <a:cubicBezTo>
                  <a:pt x="1792564" y="5470140"/>
                  <a:pt x="1340543" y="5364770"/>
                  <a:pt x="1081939" y="5191891"/>
                </a:cubicBezTo>
                <a:cubicBezTo>
                  <a:pt x="435430" y="4759694"/>
                  <a:pt x="-6813" y="3768275"/>
                  <a:pt x="80" y="2971077"/>
                </a:cubicBezTo>
                <a:cubicBezTo>
                  <a:pt x="539" y="2917931"/>
                  <a:pt x="2995" y="2865648"/>
                  <a:pt x="7519" y="2814451"/>
                </a:cubicBezTo>
                <a:cubicBezTo>
                  <a:pt x="79909" y="1995301"/>
                  <a:pt x="940969" y="707521"/>
                  <a:pt x="1516279" y="276991"/>
                </a:cubicBezTo>
                <a:cubicBezTo>
                  <a:pt x="1767977" y="88634"/>
                  <a:pt x="2065619" y="9666"/>
                  <a:pt x="2367089" y="8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567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6763EEDC-9B50-48E7-B9DD-4AD7FE1A49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717" y="549275"/>
            <a:ext cx="4623597" cy="5759450"/>
          </a:xfrm>
          <a:custGeom>
            <a:avLst/>
            <a:gdLst>
              <a:gd name="connsiteX0" fmla="*/ 0 w 4566516"/>
              <a:gd name="connsiteY0" fmla="*/ 0 h 5759450"/>
              <a:gd name="connsiteX1" fmla="*/ 1 w 4566516"/>
              <a:gd name="connsiteY1" fmla="*/ 0 h 5759450"/>
              <a:gd name="connsiteX2" fmla="*/ 4566516 w 4566516"/>
              <a:gd name="connsiteY2" fmla="*/ 0 h 5759450"/>
              <a:gd name="connsiteX3" fmla="*/ 4566516 w 4566516"/>
              <a:gd name="connsiteY3" fmla="*/ 3420052 h 5759450"/>
              <a:gd name="connsiteX4" fmla="*/ 4566516 w 4566516"/>
              <a:gd name="connsiteY4" fmla="*/ 4089417 h 5759450"/>
              <a:gd name="connsiteX5" fmla="*/ 3868081 w 4566516"/>
              <a:gd name="connsiteY5" fmla="*/ 4394835 h 5759450"/>
              <a:gd name="connsiteX6" fmla="*/ 3868081 w 4566516"/>
              <a:gd name="connsiteY6" fmla="*/ 5066427 h 5759450"/>
              <a:gd name="connsiteX7" fmla="*/ 2283259 w 4566516"/>
              <a:gd name="connsiteY7" fmla="*/ 5759450 h 5759450"/>
              <a:gd name="connsiteX8" fmla="*/ 698437 w 4566516"/>
              <a:gd name="connsiteY8" fmla="*/ 5066427 h 5759450"/>
              <a:gd name="connsiteX9" fmla="*/ 698437 w 4566516"/>
              <a:gd name="connsiteY9" fmla="*/ 4394835 h 5759450"/>
              <a:gd name="connsiteX10" fmla="*/ 0 w 4566516"/>
              <a:gd name="connsiteY10" fmla="*/ 4089417 h 5759450"/>
              <a:gd name="connsiteX11" fmla="*/ 0 w 4566516"/>
              <a:gd name="connsiteY11" fmla="*/ 3420052 h 5759450"/>
              <a:gd name="connsiteX12" fmla="*/ 0 w 4566516"/>
              <a:gd name="connsiteY12" fmla="*/ 3420052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6516" h="5759450">
                <a:moveTo>
                  <a:pt x="0" y="0"/>
                </a:moveTo>
                <a:lnTo>
                  <a:pt x="1" y="0"/>
                </a:lnTo>
                <a:lnTo>
                  <a:pt x="4566516" y="0"/>
                </a:lnTo>
                <a:lnTo>
                  <a:pt x="4566516" y="3420052"/>
                </a:lnTo>
                <a:lnTo>
                  <a:pt x="4566516" y="4089417"/>
                </a:lnTo>
                <a:lnTo>
                  <a:pt x="3868081" y="4394835"/>
                </a:lnTo>
                <a:lnTo>
                  <a:pt x="3868081" y="5066427"/>
                </a:lnTo>
                <a:lnTo>
                  <a:pt x="2283259" y="5759450"/>
                </a:lnTo>
                <a:lnTo>
                  <a:pt x="698437" y="5066427"/>
                </a:lnTo>
                <a:lnTo>
                  <a:pt x="698437" y="4394835"/>
                </a:lnTo>
                <a:lnTo>
                  <a:pt x="0" y="4089417"/>
                </a:lnTo>
                <a:lnTo>
                  <a:pt x="0" y="3420052"/>
                </a:lnTo>
                <a:lnTo>
                  <a:pt x="0" y="34200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9494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62B5DEEC-BE9E-41A9-A986-ED4357BC7E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60685" y="889552"/>
            <a:ext cx="5883717" cy="4455160"/>
          </a:xfrm>
          <a:custGeom>
            <a:avLst/>
            <a:gdLst>
              <a:gd name="connsiteX0" fmla="*/ 0 w 5367131"/>
              <a:gd name="connsiteY0" fmla="*/ 0 h 4114800"/>
              <a:gd name="connsiteX1" fmla="*/ 4338431 w 5367131"/>
              <a:gd name="connsiteY1" fmla="*/ 0 h 4114800"/>
              <a:gd name="connsiteX2" fmla="*/ 5367131 w 5367131"/>
              <a:gd name="connsiteY2" fmla="*/ 4114800 h 4114800"/>
              <a:gd name="connsiteX3" fmla="*/ 1028700 w 5367131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7131" h="4114800">
                <a:moveTo>
                  <a:pt x="0" y="0"/>
                </a:moveTo>
                <a:lnTo>
                  <a:pt x="4338431" y="0"/>
                </a:lnTo>
                <a:lnTo>
                  <a:pt x="5367131" y="4114800"/>
                </a:lnTo>
                <a:lnTo>
                  <a:pt x="1028700" y="4114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56536581-059B-4CB0-B968-8B4349AA13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68771" y="3165619"/>
            <a:ext cx="4166235" cy="2802835"/>
          </a:xfrm>
          <a:custGeom>
            <a:avLst/>
            <a:gdLst>
              <a:gd name="connsiteX0" fmla="*/ 0 w 4114800"/>
              <a:gd name="connsiteY0" fmla="*/ 0 h 2802835"/>
              <a:gd name="connsiteX1" fmla="*/ 3414091 w 4114800"/>
              <a:gd name="connsiteY1" fmla="*/ 0 h 2802835"/>
              <a:gd name="connsiteX2" fmla="*/ 4114800 w 4114800"/>
              <a:gd name="connsiteY2" fmla="*/ 2802835 h 2802835"/>
              <a:gd name="connsiteX3" fmla="*/ 700709 w 4114800"/>
              <a:gd name="connsiteY3" fmla="*/ 2802835 h 280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0" h="2802835">
                <a:moveTo>
                  <a:pt x="0" y="0"/>
                </a:moveTo>
                <a:lnTo>
                  <a:pt x="3414091" y="0"/>
                </a:lnTo>
                <a:lnTo>
                  <a:pt x="4114800" y="2802835"/>
                </a:lnTo>
                <a:lnTo>
                  <a:pt x="700709" y="2802835"/>
                </a:lnTo>
                <a:close/>
              </a:path>
            </a:pathLst>
          </a:custGeom>
          <a:ln w="38100">
            <a:noFill/>
          </a:ln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5661BCF9-19B0-4371-B368-2A9D66EDC8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5225" y="889552"/>
            <a:ext cx="2455461" cy="1813890"/>
          </a:xfrm>
          <a:custGeom>
            <a:avLst/>
            <a:gdLst>
              <a:gd name="connsiteX0" fmla="*/ 0 w 2425147"/>
              <a:gd name="connsiteY0" fmla="*/ 0 h 1813890"/>
              <a:gd name="connsiteX1" fmla="*/ 1971674 w 2425147"/>
              <a:gd name="connsiteY1" fmla="*/ 0 h 1813890"/>
              <a:gd name="connsiteX2" fmla="*/ 2425147 w 2425147"/>
              <a:gd name="connsiteY2" fmla="*/ 1813890 h 1813890"/>
              <a:gd name="connsiteX3" fmla="*/ 453472 w 2425147"/>
              <a:gd name="connsiteY3" fmla="*/ 1813890 h 181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5147" h="1813890">
                <a:moveTo>
                  <a:pt x="0" y="0"/>
                </a:moveTo>
                <a:lnTo>
                  <a:pt x="1971674" y="0"/>
                </a:lnTo>
                <a:lnTo>
                  <a:pt x="2425147" y="1813890"/>
                </a:lnTo>
                <a:lnTo>
                  <a:pt x="453472" y="18138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1547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5" grpId="0" animBg="1"/>
      <p:bldP spid="12" grpId="0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1">
            <a:extLst>
              <a:ext uri="{FF2B5EF4-FFF2-40B4-BE49-F238E27FC236}">
                <a16:creationId xmlns="" xmlns:a16="http://schemas.microsoft.com/office/drawing/2014/main" id="{D8C5DF99-DBDD-4889-88A4-ED131051D9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3444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9C55C795-A958-4BB0-9F26-78714800C33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425" y="812135"/>
            <a:ext cx="6550350" cy="5233737"/>
          </a:xfrm>
          <a:custGeom>
            <a:avLst/>
            <a:gdLst>
              <a:gd name="connsiteX0" fmla="*/ 0 w 6028267"/>
              <a:gd name="connsiteY0" fmla="*/ 0 h 4876800"/>
              <a:gd name="connsiteX1" fmla="*/ 6028267 w 6028267"/>
              <a:gd name="connsiteY1" fmla="*/ 0 h 4876800"/>
              <a:gd name="connsiteX2" fmla="*/ 3014134 w 6028267"/>
              <a:gd name="connsiteY2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8267" h="4876800">
                <a:moveTo>
                  <a:pt x="0" y="0"/>
                </a:moveTo>
                <a:lnTo>
                  <a:pt x="6028267" y="0"/>
                </a:lnTo>
                <a:lnTo>
                  <a:pt x="3014134" y="4876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279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1DA2DCF4-D289-4D23-9B67-B77281D291B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79471" y="6"/>
            <a:ext cx="5355681" cy="6871647"/>
          </a:xfrm>
          <a:custGeom>
            <a:avLst/>
            <a:gdLst>
              <a:gd name="connsiteX0" fmla="*/ 4148919 w 5289561"/>
              <a:gd name="connsiteY0" fmla="*/ 0 h 6871647"/>
              <a:gd name="connsiteX1" fmla="*/ 5289561 w 5289561"/>
              <a:gd name="connsiteY1" fmla="*/ 0 h 6871647"/>
              <a:gd name="connsiteX2" fmla="*/ 5289561 w 5289561"/>
              <a:gd name="connsiteY2" fmla="*/ 6858000 h 6871647"/>
              <a:gd name="connsiteX3" fmla="*/ 0 w 5289561"/>
              <a:gd name="connsiteY3" fmla="*/ 6871647 h 687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9561" h="6871647">
                <a:moveTo>
                  <a:pt x="4148919" y="0"/>
                </a:moveTo>
                <a:lnTo>
                  <a:pt x="5289561" y="0"/>
                </a:lnTo>
                <a:lnTo>
                  <a:pt x="5289561" y="6858000"/>
                </a:lnTo>
                <a:lnTo>
                  <a:pt x="0" y="68716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9A2DC9EA-3BC2-45AF-B199-C44653D1B6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07769" y="4035306"/>
            <a:ext cx="4777478" cy="2832220"/>
          </a:xfrm>
          <a:custGeom>
            <a:avLst/>
            <a:gdLst>
              <a:gd name="connsiteX0" fmla="*/ 4718497 w 4718497"/>
              <a:gd name="connsiteY0" fmla="*/ 0 h 2832220"/>
              <a:gd name="connsiteX1" fmla="*/ 3008709 w 4718497"/>
              <a:gd name="connsiteY1" fmla="*/ 2832220 h 2832220"/>
              <a:gd name="connsiteX2" fmla="*/ 0 w 4718497"/>
              <a:gd name="connsiteY2" fmla="*/ 2822695 h 2832220"/>
              <a:gd name="connsiteX3" fmla="*/ 1690738 w 4718497"/>
              <a:gd name="connsiteY3" fmla="*/ 19050 h 283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8497" h="2832220">
                <a:moveTo>
                  <a:pt x="4718497" y="0"/>
                </a:moveTo>
                <a:lnTo>
                  <a:pt x="3008709" y="2832220"/>
                </a:lnTo>
                <a:lnTo>
                  <a:pt x="0" y="2822695"/>
                </a:lnTo>
                <a:lnTo>
                  <a:pt x="1690738" y="19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44FF9ABF-F9DE-4BA4-AA05-4F039CE14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88049" y="0"/>
            <a:ext cx="5470346" cy="3951514"/>
          </a:xfrm>
          <a:custGeom>
            <a:avLst/>
            <a:gdLst>
              <a:gd name="connsiteX0" fmla="*/ 2379484 w 5402811"/>
              <a:gd name="connsiteY0" fmla="*/ 0 h 3951514"/>
              <a:gd name="connsiteX1" fmla="*/ 5402811 w 5402811"/>
              <a:gd name="connsiteY1" fmla="*/ 0 h 3951514"/>
              <a:gd name="connsiteX2" fmla="*/ 3023327 w 5402811"/>
              <a:gd name="connsiteY2" fmla="*/ 3951514 h 3951514"/>
              <a:gd name="connsiteX3" fmla="*/ 0 w 5402811"/>
              <a:gd name="connsiteY3" fmla="*/ 3951514 h 395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2811" h="3951514">
                <a:moveTo>
                  <a:pt x="2379484" y="0"/>
                </a:moveTo>
                <a:lnTo>
                  <a:pt x="5402811" y="0"/>
                </a:lnTo>
                <a:lnTo>
                  <a:pt x="3023327" y="3951514"/>
                </a:lnTo>
                <a:lnTo>
                  <a:pt x="0" y="39515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98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10" grpId="0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57F07083-998F-4E35-8B71-ED1B014488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55249" y="0"/>
            <a:ext cx="6489151" cy="6858000"/>
          </a:xfrm>
          <a:custGeom>
            <a:avLst/>
            <a:gdLst>
              <a:gd name="connsiteX0" fmla="*/ 3336325 w 6409038"/>
              <a:gd name="connsiteY0" fmla="*/ 0 h 6858000"/>
              <a:gd name="connsiteX1" fmla="*/ 6409038 w 6409038"/>
              <a:gd name="connsiteY1" fmla="*/ 0 h 6858000"/>
              <a:gd name="connsiteX2" fmla="*/ 6409038 w 6409038"/>
              <a:gd name="connsiteY2" fmla="*/ 6858000 h 6858000"/>
              <a:gd name="connsiteX3" fmla="*/ 143373 w 6409038"/>
              <a:gd name="connsiteY3" fmla="*/ 6858000 h 6858000"/>
              <a:gd name="connsiteX4" fmla="*/ 0 w 6409038"/>
              <a:gd name="connsiteY4" fmla="*/ 5906530 h 6858000"/>
              <a:gd name="connsiteX5" fmla="*/ 617838 w 6409038"/>
              <a:gd name="connsiteY5" fmla="*/ 5288692 h 6858000"/>
              <a:gd name="connsiteX6" fmla="*/ 667265 w 6409038"/>
              <a:gd name="connsiteY6" fmla="*/ 3880022 h 6858000"/>
              <a:gd name="connsiteX7" fmla="*/ 1112108 w 6409038"/>
              <a:gd name="connsiteY7" fmla="*/ 3212757 h 6858000"/>
              <a:gd name="connsiteX8" fmla="*/ 1210962 w 6409038"/>
              <a:gd name="connsiteY8" fmla="*/ 2150076 h 6858000"/>
              <a:gd name="connsiteX9" fmla="*/ 1705233 w 6409038"/>
              <a:gd name="connsiteY9" fmla="*/ 10379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09038" h="6858000">
                <a:moveTo>
                  <a:pt x="3336325" y="0"/>
                </a:moveTo>
                <a:lnTo>
                  <a:pt x="6409038" y="0"/>
                </a:lnTo>
                <a:lnTo>
                  <a:pt x="6409038" y="6858000"/>
                </a:lnTo>
                <a:lnTo>
                  <a:pt x="143373" y="6858000"/>
                </a:lnTo>
                <a:lnTo>
                  <a:pt x="0" y="5906530"/>
                </a:lnTo>
                <a:lnTo>
                  <a:pt x="617838" y="5288692"/>
                </a:lnTo>
                <a:lnTo>
                  <a:pt x="667265" y="3880022"/>
                </a:lnTo>
                <a:lnTo>
                  <a:pt x="1112108" y="3212757"/>
                </a:lnTo>
                <a:lnTo>
                  <a:pt x="1210962" y="2150076"/>
                </a:lnTo>
                <a:lnTo>
                  <a:pt x="1705233" y="10379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037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2FD3789F-2388-4EC8-96BF-434EA23065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34747" y="3"/>
            <a:ext cx="10409654" cy="6858001"/>
          </a:xfrm>
          <a:custGeom>
            <a:avLst/>
            <a:gdLst>
              <a:gd name="connsiteX0" fmla="*/ 6804427 w 10281140"/>
              <a:gd name="connsiteY0" fmla="*/ 0 h 6858001"/>
              <a:gd name="connsiteX1" fmla="*/ 10281140 w 10281140"/>
              <a:gd name="connsiteY1" fmla="*/ 1 h 6858001"/>
              <a:gd name="connsiteX2" fmla="*/ 10281140 w 10281140"/>
              <a:gd name="connsiteY2" fmla="*/ 2342058 h 6858001"/>
              <a:gd name="connsiteX3" fmla="*/ 8402940 w 10281140"/>
              <a:gd name="connsiteY3" fmla="*/ 6858001 h 6858001"/>
              <a:gd name="connsiteX4" fmla="*/ 8370277 w 10281140"/>
              <a:gd name="connsiteY4" fmla="*/ 6858001 h 6858001"/>
              <a:gd name="connsiteX5" fmla="*/ 3952155 w 10281140"/>
              <a:gd name="connsiteY5" fmla="*/ 6858000 h 6858001"/>
              <a:gd name="connsiteX6" fmla="*/ 5075045 w 10281140"/>
              <a:gd name="connsiteY6" fmla="*/ 4158126 h 6858001"/>
              <a:gd name="connsiteX7" fmla="*/ 0 w 10281140"/>
              <a:gd name="connsiteY7" fmla="*/ 1 h 6858001"/>
              <a:gd name="connsiteX8" fmla="*/ 6804427 w 10281140"/>
              <a:gd name="connsiteY8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81140" h="6858001">
                <a:moveTo>
                  <a:pt x="6804427" y="0"/>
                </a:moveTo>
                <a:lnTo>
                  <a:pt x="10281140" y="1"/>
                </a:lnTo>
                <a:lnTo>
                  <a:pt x="10281140" y="2342058"/>
                </a:lnTo>
                <a:lnTo>
                  <a:pt x="8402940" y="6858001"/>
                </a:lnTo>
                <a:lnTo>
                  <a:pt x="8370277" y="6858001"/>
                </a:lnTo>
                <a:lnTo>
                  <a:pt x="3952155" y="6858000"/>
                </a:lnTo>
                <a:lnTo>
                  <a:pt x="5075045" y="4158126"/>
                </a:lnTo>
                <a:lnTo>
                  <a:pt x="0" y="1"/>
                </a:lnTo>
                <a:lnTo>
                  <a:pt x="6804427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4099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FAAB2B69-BA15-413D-8A25-0BC65FE386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34746" y="3"/>
            <a:ext cx="10409654" cy="6858001"/>
          </a:xfrm>
          <a:custGeom>
            <a:avLst/>
            <a:gdLst>
              <a:gd name="connsiteX0" fmla="*/ 8370277 w 10281140"/>
              <a:gd name="connsiteY0" fmla="*/ 0 h 6858001"/>
              <a:gd name="connsiteX1" fmla="*/ 8402940 w 10281140"/>
              <a:gd name="connsiteY1" fmla="*/ 0 h 6858001"/>
              <a:gd name="connsiteX2" fmla="*/ 10281140 w 10281140"/>
              <a:gd name="connsiteY2" fmla="*/ 4515943 h 6858001"/>
              <a:gd name="connsiteX3" fmla="*/ 10281140 w 10281140"/>
              <a:gd name="connsiteY3" fmla="*/ 6858000 h 6858001"/>
              <a:gd name="connsiteX4" fmla="*/ 6804427 w 10281140"/>
              <a:gd name="connsiteY4" fmla="*/ 6858001 h 6858001"/>
              <a:gd name="connsiteX5" fmla="*/ 6804427 w 10281140"/>
              <a:gd name="connsiteY5" fmla="*/ 6858000 h 6858001"/>
              <a:gd name="connsiteX6" fmla="*/ 0 w 10281140"/>
              <a:gd name="connsiteY6" fmla="*/ 6858000 h 6858001"/>
              <a:gd name="connsiteX7" fmla="*/ 5075045 w 10281140"/>
              <a:gd name="connsiteY7" fmla="*/ 2699875 h 6858001"/>
              <a:gd name="connsiteX8" fmla="*/ 3952156 w 10281140"/>
              <a:gd name="connsiteY8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81140" h="6858001">
                <a:moveTo>
                  <a:pt x="8370277" y="0"/>
                </a:moveTo>
                <a:lnTo>
                  <a:pt x="8402940" y="0"/>
                </a:lnTo>
                <a:lnTo>
                  <a:pt x="10281140" y="4515943"/>
                </a:lnTo>
                <a:lnTo>
                  <a:pt x="10281140" y="6858000"/>
                </a:lnTo>
                <a:lnTo>
                  <a:pt x="6804427" y="6858001"/>
                </a:lnTo>
                <a:lnTo>
                  <a:pt x="6804427" y="6858000"/>
                </a:lnTo>
                <a:lnTo>
                  <a:pt x="0" y="6858000"/>
                </a:lnTo>
                <a:lnTo>
                  <a:pt x="5075045" y="2699875"/>
                </a:lnTo>
                <a:lnTo>
                  <a:pt x="3952156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950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0A960B63-5A57-4AE6-AF8F-8A6F05A4C1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62191"/>
            <a:ext cx="12344400" cy="4495815"/>
          </a:xfrm>
          <a:custGeom>
            <a:avLst/>
            <a:gdLst>
              <a:gd name="connsiteX0" fmla="*/ 8648700 w 12192000"/>
              <a:gd name="connsiteY0" fmla="*/ 15 h 4495815"/>
              <a:gd name="connsiteX1" fmla="*/ 10934700 w 12192000"/>
              <a:gd name="connsiteY1" fmla="*/ 2628915 h 4495815"/>
              <a:gd name="connsiteX2" fmla="*/ 12142938 w 12192000"/>
              <a:gd name="connsiteY2" fmla="*/ 3517508 h 4495815"/>
              <a:gd name="connsiteX3" fmla="*/ 12192000 w 12192000"/>
              <a:gd name="connsiteY3" fmla="*/ 3537210 h 4495815"/>
              <a:gd name="connsiteX4" fmla="*/ 12192000 w 12192000"/>
              <a:gd name="connsiteY4" fmla="*/ 4495815 h 4495815"/>
              <a:gd name="connsiteX5" fmla="*/ 0 w 12192000"/>
              <a:gd name="connsiteY5" fmla="*/ 4495815 h 4495815"/>
              <a:gd name="connsiteX6" fmla="*/ 0 w 12192000"/>
              <a:gd name="connsiteY6" fmla="*/ 1741379 h 4495815"/>
              <a:gd name="connsiteX7" fmla="*/ 133811 w 12192000"/>
              <a:gd name="connsiteY7" fmla="*/ 1654845 h 4495815"/>
              <a:gd name="connsiteX8" fmla="*/ 876300 w 12192000"/>
              <a:gd name="connsiteY8" fmla="*/ 1333515 h 4495815"/>
              <a:gd name="connsiteX9" fmla="*/ 2628900 w 12192000"/>
              <a:gd name="connsiteY9" fmla="*/ 2476515 h 4495815"/>
              <a:gd name="connsiteX10" fmla="*/ 4533903 w 12192000"/>
              <a:gd name="connsiteY10" fmla="*/ 1066815 h 4495815"/>
              <a:gd name="connsiteX11" fmla="*/ 5448303 w 12192000"/>
              <a:gd name="connsiteY11" fmla="*/ 1981215 h 4495815"/>
              <a:gd name="connsiteX12" fmla="*/ 7162802 w 12192000"/>
              <a:gd name="connsiteY12" fmla="*/ 2667015 h 4495815"/>
              <a:gd name="connsiteX13" fmla="*/ 8648700 w 12192000"/>
              <a:gd name="connsiteY13" fmla="*/ 15 h 4495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4495815">
                <a:moveTo>
                  <a:pt x="8648700" y="15"/>
                </a:moveTo>
                <a:cubicBezTo>
                  <a:pt x="9277350" y="-6335"/>
                  <a:pt x="10198100" y="2019315"/>
                  <a:pt x="10934700" y="2628915"/>
                </a:cubicBezTo>
                <a:cubicBezTo>
                  <a:pt x="10934700" y="2628915"/>
                  <a:pt x="11483950" y="3220185"/>
                  <a:pt x="12142938" y="3517508"/>
                </a:cubicBezTo>
                <a:lnTo>
                  <a:pt x="12192000" y="3537210"/>
                </a:lnTo>
                <a:lnTo>
                  <a:pt x="12192000" y="4495815"/>
                </a:lnTo>
                <a:lnTo>
                  <a:pt x="0" y="4495815"/>
                </a:lnTo>
                <a:lnTo>
                  <a:pt x="0" y="1741379"/>
                </a:lnTo>
                <a:lnTo>
                  <a:pt x="133811" y="1654845"/>
                </a:lnTo>
                <a:cubicBezTo>
                  <a:pt x="407120" y="1486808"/>
                  <a:pt x="669925" y="1369234"/>
                  <a:pt x="876300" y="1333515"/>
                </a:cubicBezTo>
                <a:cubicBezTo>
                  <a:pt x="1536700" y="1219215"/>
                  <a:pt x="2019300" y="2520965"/>
                  <a:pt x="2628900" y="2476515"/>
                </a:cubicBezTo>
                <a:cubicBezTo>
                  <a:pt x="3238503" y="2432065"/>
                  <a:pt x="4064000" y="1149365"/>
                  <a:pt x="4533903" y="1066815"/>
                </a:cubicBezTo>
                <a:cubicBezTo>
                  <a:pt x="5003803" y="984265"/>
                  <a:pt x="5010153" y="1714515"/>
                  <a:pt x="5448303" y="1981215"/>
                </a:cubicBezTo>
                <a:cubicBezTo>
                  <a:pt x="5886453" y="2247915"/>
                  <a:pt x="6629402" y="2997215"/>
                  <a:pt x="7162802" y="2667015"/>
                </a:cubicBezTo>
                <a:cubicBezTo>
                  <a:pt x="7696202" y="2336815"/>
                  <a:pt x="8020050" y="6365"/>
                  <a:pt x="8648700" y="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68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9CA8C8C2-9B3D-4B09-90C5-B07F9F0203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3"/>
            <a:ext cx="4636038" cy="6858001"/>
          </a:xfrm>
          <a:custGeom>
            <a:avLst/>
            <a:gdLst>
              <a:gd name="connsiteX0" fmla="*/ 0 w 4578803"/>
              <a:gd name="connsiteY0" fmla="*/ 4931230 h 6858001"/>
              <a:gd name="connsiteX1" fmla="*/ 2178504 w 4578803"/>
              <a:gd name="connsiteY1" fmla="*/ 4931230 h 6858001"/>
              <a:gd name="connsiteX2" fmla="*/ 2178504 w 4578803"/>
              <a:gd name="connsiteY2" fmla="*/ 6858001 h 6858001"/>
              <a:gd name="connsiteX3" fmla="*/ 0 w 4578803"/>
              <a:gd name="connsiteY3" fmla="*/ 6858001 h 6858001"/>
              <a:gd name="connsiteX4" fmla="*/ 2400299 w 4578803"/>
              <a:gd name="connsiteY4" fmla="*/ 4261758 h 6858001"/>
              <a:gd name="connsiteX5" fmla="*/ 4578803 w 4578803"/>
              <a:gd name="connsiteY5" fmla="*/ 4261758 h 6858001"/>
              <a:gd name="connsiteX6" fmla="*/ 4578803 w 4578803"/>
              <a:gd name="connsiteY6" fmla="*/ 6188529 h 6858001"/>
              <a:gd name="connsiteX7" fmla="*/ 2400299 w 4578803"/>
              <a:gd name="connsiteY7" fmla="*/ 6188529 h 6858001"/>
              <a:gd name="connsiteX8" fmla="*/ 2400299 w 4578803"/>
              <a:gd name="connsiteY8" fmla="*/ 2800350 h 6858001"/>
              <a:gd name="connsiteX9" fmla="*/ 4578803 w 4578803"/>
              <a:gd name="connsiteY9" fmla="*/ 2800350 h 6858001"/>
              <a:gd name="connsiteX10" fmla="*/ 4578803 w 4578803"/>
              <a:gd name="connsiteY10" fmla="*/ 4057650 h 6858001"/>
              <a:gd name="connsiteX11" fmla="*/ 2400299 w 4578803"/>
              <a:gd name="connsiteY11" fmla="*/ 4057650 h 6858001"/>
              <a:gd name="connsiteX12" fmla="*/ 0 w 4578803"/>
              <a:gd name="connsiteY12" fmla="*/ 2139044 h 6858001"/>
              <a:gd name="connsiteX13" fmla="*/ 2178504 w 4578803"/>
              <a:gd name="connsiteY13" fmla="*/ 2139044 h 6858001"/>
              <a:gd name="connsiteX14" fmla="*/ 2178504 w 4578803"/>
              <a:gd name="connsiteY14" fmla="*/ 4718958 h 6858001"/>
              <a:gd name="connsiteX15" fmla="*/ 0 w 4578803"/>
              <a:gd name="connsiteY15" fmla="*/ 4718958 h 6858001"/>
              <a:gd name="connsiteX16" fmla="*/ 2400299 w 4578803"/>
              <a:gd name="connsiteY16" fmla="*/ 669472 h 6858001"/>
              <a:gd name="connsiteX17" fmla="*/ 4578803 w 4578803"/>
              <a:gd name="connsiteY17" fmla="*/ 669472 h 6858001"/>
              <a:gd name="connsiteX18" fmla="*/ 4578803 w 4578803"/>
              <a:gd name="connsiteY18" fmla="*/ 2596243 h 6858001"/>
              <a:gd name="connsiteX19" fmla="*/ 2400299 w 4578803"/>
              <a:gd name="connsiteY19" fmla="*/ 2596243 h 6858001"/>
              <a:gd name="connsiteX20" fmla="*/ 0 w 4578803"/>
              <a:gd name="connsiteY20" fmla="*/ 0 h 6858001"/>
              <a:gd name="connsiteX21" fmla="*/ 2178504 w 4578803"/>
              <a:gd name="connsiteY21" fmla="*/ 0 h 6858001"/>
              <a:gd name="connsiteX22" fmla="*/ 2178504 w 4578803"/>
              <a:gd name="connsiteY22" fmla="*/ 1926771 h 6858001"/>
              <a:gd name="connsiteX23" fmla="*/ 0 w 4578803"/>
              <a:gd name="connsiteY23" fmla="*/ 192677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78803" h="6858001">
                <a:moveTo>
                  <a:pt x="0" y="4931230"/>
                </a:moveTo>
                <a:lnTo>
                  <a:pt x="2178504" y="4931230"/>
                </a:lnTo>
                <a:lnTo>
                  <a:pt x="2178504" y="6858001"/>
                </a:lnTo>
                <a:lnTo>
                  <a:pt x="0" y="6858001"/>
                </a:lnTo>
                <a:close/>
                <a:moveTo>
                  <a:pt x="2400299" y="4261758"/>
                </a:moveTo>
                <a:lnTo>
                  <a:pt x="4578803" y="4261758"/>
                </a:lnTo>
                <a:lnTo>
                  <a:pt x="4578803" y="6188529"/>
                </a:lnTo>
                <a:lnTo>
                  <a:pt x="2400299" y="6188529"/>
                </a:lnTo>
                <a:close/>
                <a:moveTo>
                  <a:pt x="2400299" y="2800350"/>
                </a:moveTo>
                <a:lnTo>
                  <a:pt x="4578803" y="2800350"/>
                </a:lnTo>
                <a:lnTo>
                  <a:pt x="4578803" y="4057650"/>
                </a:lnTo>
                <a:lnTo>
                  <a:pt x="2400299" y="4057650"/>
                </a:lnTo>
                <a:close/>
                <a:moveTo>
                  <a:pt x="0" y="2139044"/>
                </a:moveTo>
                <a:lnTo>
                  <a:pt x="2178504" y="2139044"/>
                </a:lnTo>
                <a:lnTo>
                  <a:pt x="2178504" y="4718958"/>
                </a:lnTo>
                <a:lnTo>
                  <a:pt x="0" y="4718958"/>
                </a:lnTo>
                <a:close/>
                <a:moveTo>
                  <a:pt x="2400299" y="669472"/>
                </a:moveTo>
                <a:lnTo>
                  <a:pt x="4578803" y="669472"/>
                </a:lnTo>
                <a:lnTo>
                  <a:pt x="4578803" y="2596243"/>
                </a:lnTo>
                <a:lnTo>
                  <a:pt x="2400299" y="2596243"/>
                </a:lnTo>
                <a:close/>
                <a:moveTo>
                  <a:pt x="0" y="0"/>
                </a:moveTo>
                <a:lnTo>
                  <a:pt x="2178504" y="0"/>
                </a:lnTo>
                <a:lnTo>
                  <a:pt x="2178504" y="1926771"/>
                </a:lnTo>
                <a:lnTo>
                  <a:pt x="0" y="19267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994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5D6B3ED2-8CB8-4941-8FB6-212AAB98A9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4658" y="804610"/>
            <a:ext cx="4679880" cy="5324729"/>
          </a:xfrm>
          <a:custGeom>
            <a:avLst/>
            <a:gdLst>
              <a:gd name="connsiteX0" fmla="*/ 2208757 w 4622104"/>
              <a:gd name="connsiteY0" fmla="*/ 0 h 5324729"/>
              <a:gd name="connsiteX1" fmla="*/ 4622103 w 4622104"/>
              <a:gd name="connsiteY1" fmla="*/ 0 h 5324729"/>
              <a:gd name="connsiteX2" fmla="*/ 4622103 w 4622104"/>
              <a:gd name="connsiteY2" fmla="*/ 2624372 h 5324729"/>
              <a:gd name="connsiteX3" fmla="*/ 4622104 w 4622104"/>
              <a:gd name="connsiteY3" fmla="*/ 2624391 h 5324729"/>
              <a:gd name="connsiteX4" fmla="*/ 4622103 w 4622104"/>
              <a:gd name="connsiteY4" fmla="*/ 2624410 h 5324729"/>
              <a:gd name="connsiteX5" fmla="*/ 4622103 w 4622104"/>
              <a:gd name="connsiteY5" fmla="*/ 5324729 h 5324729"/>
              <a:gd name="connsiteX6" fmla="*/ 2208757 w 4622104"/>
              <a:gd name="connsiteY6" fmla="*/ 5324729 h 5324729"/>
              <a:gd name="connsiteX7" fmla="*/ 2208757 w 4622104"/>
              <a:gd name="connsiteY7" fmla="*/ 4933403 h 5324729"/>
              <a:gd name="connsiteX8" fmla="*/ 2074760 w 4622104"/>
              <a:gd name="connsiteY8" fmla="*/ 4926627 h 5324729"/>
              <a:gd name="connsiteX9" fmla="*/ 0 w 4622104"/>
              <a:gd name="connsiteY9" fmla="*/ 2624391 h 5324729"/>
              <a:gd name="connsiteX10" fmla="*/ 2074760 w 4622104"/>
              <a:gd name="connsiteY10" fmla="*/ 322155 h 5324729"/>
              <a:gd name="connsiteX11" fmla="*/ 2208757 w 4622104"/>
              <a:gd name="connsiteY11" fmla="*/ 315380 h 5324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22104" h="5324729">
                <a:moveTo>
                  <a:pt x="2208757" y="0"/>
                </a:moveTo>
                <a:lnTo>
                  <a:pt x="4622103" y="0"/>
                </a:lnTo>
                <a:lnTo>
                  <a:pt x="4622103" y="2624372"/>
                </a:lnTo>
                <a:lnTo>
                  <a:pt x="4622104" y="2624391"/>
                </a:lnTo>
                <a:lnTo>
                  <a:pt x="4622103" y="2624410"/>
                </a:lnTo>
                <a:lnTo>
                  <a:pt x="4622103" y="5324729"/>
                </a:lnTo>
                <a:lnTo>
                  <a:pt x="2208757" y="5324729"/>
                </a:lnTo>
                <a:lnTo>
                  <a:pt x="2208757" y="4933403"/>
                </a:lnTo>
                <a:lnTo>
                  <a:pt x="2074760" y="4926627"/>
                </a:lnTo>
                <a:cubicBezTo>
                  <a:pt x="909398" y="4808118"/>
                  <a:pt x="0" y="3822600"/>
                  <a:pt x="0" y="2624391"/>
                </a:cubicBezTo>
                <a:cubicBezTo>
                  <a:pt x="0" y="1426183"/>
                  <a:pt x="909398" y="440664"/>
                  <a:pt x="2074760" y="322155"/>
                </a:cubicBezTo>
                <a:lnTo>
                  <a:pt x="2208757" y="3153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9979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68F3EC2B-A9F9-4328-A1E1-DD7EDA581E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" y="1181100"/>
            <a:ext cx="6172199" cy="4610100"/>
          </a:xfrm>
          <a:custGeom>
            <a:avLst/>
            <a:gdLst>
              <a:gd name="connsiteX0" fmla="*/ 1533504 w 6095999"/>
              <a:gd name="connsiteY0" fmla="*/ 0 h 4610100"/>
              <a:gd name="connsiteX1" fmla="*/ 6095999 w 6095999"/>
              <a:gd name="connsiteY1" fmla="*/ 0 h 4610100"/>
              <a:gd name="connsiteX2" fmla="*/ 4562495 w 6095999"/>
              <a:gd name="connsiteY2" fmla="*/ 4610100 h 4610100"/>
              <a:gd name="connsiteX3" fmla="*/ 0 w 6095999"/>
              <a:gd name="connsiteY3" fmla="*/ 4610100 h 461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5999" h="4610100">
                <a:moveTo>
                  <a:pt x="1533504" y="0"/>
                </a:moveTo>
                <a:lnTo>
                  <a:pt x="6095999" y="0"/>
                </a:lnTo>
                <a:lnTo>
                  <a:pt x="4562495" y="4610100"/>
                </a:lnTo>
                <a:lnTo>
                  <a:pt x="0" y="4610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0841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67580762-F3A5-4237-AAA0-904E14783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1454" y="0"/>
            <a:ext cx="6422946" cy="6858000"/>
          </a:xfrm>
          <a:custGeom>
            <a:avLst/>
            <a:gdLst>
              <a:gd name="connsiteX0" fmla="*/ 0 w 4495800"/>
              <a:gd name="connsiteY0" fmla="*/ 0 h 6858000"/>
              <a:gd name="connsiteX1" fmla="*/ 4495800 w 4495800"/>
              <a:gd name="connsiteY1" fmla="*/ 0 h 6858000"/>
              <a:gd name="connsiteX2" fmla="*/ 4495800 w 4495800"/>
              <a:gd name="connsiteY2" fmla="*/ 6858000 h 6858000"/>
              <a:gd name="connsiteX3" fmla="*/ 0 w 44958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5800" h="6858000">
                <a:moveTo>
                  <a:pt x="0" y="0"/>
                </a:moveTo>
                <a:lnTo>
                  <a:pt x="4495800" y="0"/>
                </a:lnTo>
                <a:lnTo>
                  <a:pt x="44958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836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FC9D8CAD-E420-432A-B543-88B5BE545C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" y="194372"/>
            <a:ext cx="12344399" cy="6399922"/>
          </a:xfrm>
          <a:custGeom>
            <a:avLst/>
            <a:gdLst>
              <a:gd name="connsiteX0" fmla="*/ 0 w 12191999"/>
              <a:gd name="connsiteY0" fmla="*/ 426340 h 6399922"/>
              <a:gd name="connsiteX1" fmla="*/ 447648 w 12191999"/>
              <a:gd name="connsiteY1" fmla="*/ 426340 h 6399922"/>
              <a:gd name="connsiteX2" fmla="*/ 447648 w 12191999"/>
              <a:gd name="connsiteY2" fmla="*/ 4506592 h 6399922"/>
              <a:gd name="connsiteX3" fmla="*/ 571486 w 12191999"/>
              <a:gd name="connsiteY3" fmla="*/ 4630430 h 6399922"/>
              <a:gd name="connsiteX4" fmla="*/ 695324 w 12191999"/>
              <a:gd name="connsiteY4" fmla="*/ 4506592 h 6399922"/>
              <a:gd name="connsiteX5" fmla="*/ 695324 w 12191999"/>
              <a:gd name="connsiteY5" fmla="*/ 426340 h 6399922"/>
              <a:gd name="connsiteX6" fmla="*/ 1192981 w 12191999"/>
              <a:gd name="connsiteY6" fmla="*/ 426340 h 6399922"/>
              <a:gd name="connsiteX7" fmla="*/ 1192981 w 12191999"/>
              <a:gd name="connsiteY7" fmla="*/ 2408560 h 6399922"/>
              <a:gd name="connsiteX8" fmla="*/ 1442050 w 12191999"/>
              <a:gd name="connsiteY8" fmla="*/ 2657629 h 6399922"/>
              <a:gd name="connsiteX9" fmla="*/ 1691119 w 12191999"/>
              <a:gd name="connsiteY9" fmla="*/ 2408560 h 6399922"/>
              <a:gd name="connsiteX10" fmla="*/ 1691119 w 12191999"/>
              <a:gd name="connsiteY10" fmla="*/ 426340 h 6399922"/>
              <a:gd name="connsiteX11" fmla="*/ 12191999 w 12191999"/>
              <a:gd name="connsiteY11" fmla="*/ 426340 h 6399922"/>
              <a:gd name="connsiteX12" fmla="*/ 12191999 w 12191999"/>
              <a:gd name="connsiteY12" fmla="*/ 6042915 h 6399922"/>
              <a:gd name="connsiteX13" fmla="*/ 2228280 w 12191999"/>
              <a:gd name="connsiteY13" fmla="*/ 6042915 h 6399922"/>
              <a:gd name="connsiteX14" fmla="*/ 2228280 w 12191999"/>
              <a:gd name="connsiteY14" fmla="*/ 3991362 h 6399922"/>
              <a:gd name="connsiteX15" fmla="*/ 1979210 w 12191999"/>
              <a:gd name="connsiteY15" fmla="*/ 3742293 h 6399922"/>
              <a:gd name="connsiteX16" fmla="*/ 1730142 w 12191999"/>
              <a:gd name="connsiteY16" fmla="*/ 3991362 h 6399922"/>
              <a:gd name="connsiteX17" fmla="*/ 1730142 w 12191999"/>
              <a:gd name="connsiteY17" fmla="*/ 6042915 h 6399922"/>
              <a:gd name="connsiteX18" fmla="*/ 2228279 w 12191999"/>
              <a:gd name="connsiteY18" fmla="*/ 6042915 h 6399922"/>
              <a:gd name="connsiteX19" fmla="*/ 2228279 w 12191999"/>
              <a:gd name="connsiteY19" fmla="*/ 6150853 h 6399922"/>
              <a:gd name="connsiteX20" fmla="*/ 1979210 w 12191999"/>
              <a:gd name="connsiteY20" fmla="*/ 6399922 h 6399922"/>
              <a:gd name="connsiteX21" fmla="*/ 1730141 w 12191999"/>
              <a:gd name="connsiteY21" fmla="*/ 6150853 h 6399922"/>
              <a:gd name="connsiteX22" fmla="*/ 1730141 w 12191999"/>
              <a:gd name="connsiteY22" fmla="*/ 6042915 h 6399922"/>
              <a:gd name="connsiteX23" fmla="*/ 1565888 w 12191999"/>
              <a:gd name="connsiteY23" fmla="*/ 6042915 h 6399922"/>
              <a:gd name="connsiteX24" fmla="*/ 1565888 w 12191999"/>
              <a:gd name="connsiteY24" fmla="*/ 2912971 h 6399922"/>
              <a:gd name="connsiteX25" fmla="*/ 1442050 w 12191999"/>
              <a:gd name="connsiteY25" fmla="*/ 2789133 h 6399922"/>
              <a:gd name="connsiteX26" fmla="*/ 1318212 w 12191999"/>
              <a:gd name="connsiteY26" fmla="*/ 2912971 h 6399922"/>
              <a:gd name="connsiteX27" fmla="*/ 1318212 w 12191999"/>
              <a:gd name="connsiteY27" fmla="*/ 6042915 h 6399922"/>
              <a:gd name="connsiteX28" fmla="*/ 1054945 w 12191999"/>
              <a:gd name="connsiteY28" fmla="*/ 6042915 h 6399922"/>
              <a:gd name="connsiteX29" fmla="*/ 1054945 w 12191999"/>
              <a:gd name="connsiteY29" fmla="*/ 1846424 h 6399922"/>
              <a:gd name="connsiteX30" fmla="*/ 931107 w 12191999"/>
              <a:gd name="connsiteY30" fmla="*/ 1722586 h 6399922"/>
              <a:gd name="connsiteX31" fmla="*/ 807269 w 12191999"/>
              <a:gd name="connsiteY31" fmla="*/ 1846424 h 6399922"/>
              <a:gd name="connsiteX32" fmla="*/ 807269 w 12191999"/>
              <a:gd name="connsiteY32" fmla="*/ 6042915 h 6399922"/>
              <a:gd name="connsiteX33" fmla="*/ 1054944 w 12191999"/>
              <a:gd name="connsiteY33" fmla="*/ 6042915 h 6399922"/>
              <a:gd name="connsiteX34" fmla="*/ 1054944 w 12191999"/>
              <a:gd name="connsiteY34" fmla="*/ 6116705 h 6399922"/>
              <a:gd name="connsiteX35" fmla="*/ 931106 w 12191999"/>
              <a:gd name="connsiteY35" fmla="*/ 6240543 h 6399922"/>
              <a:gd name="connsiteX36" fmla="*/ 807268 w 12191999"/>
              <a:gd name="connsiteY36" fmla="*/ 6116705 h 6399922"/>
              <a:gd name="connsiteX37" fmla="*/ 807268 w 12191999"/>
              <a:gd name="connsiteY37" fmla="*/ 6042915 h 6399922"/>
              <a:gd name="connsiteX38" fmla="*/ 0 w 12191999"/>
              <a:gd name="connsiteY38" fmla="*/ 6042915 h 6399922"/>
              <a:gd name="connsiteX39" fmla="*/ 1442050 w 12191999"/>
              <a:gd name="connsiteY39" fmla="*/ 0 h 6399922"/>
              <a:gd name="connsiteX40" fmla="*/ 1691119 w 12191999"/>
              <a:gd name="connsiteY40" fmla="*/ 249069 h 6399922"/>
              <a:gd name="connsiteX41" fmla="*/ 1691119 w 12191999"/>
              <a:gd name="connsiteY41" fmla="*/ 426340 h 6399922"/>
              <a:gd name="connsiteX42" fmla="*/ 1192981 w 12191999"/>
              <a:gd name="connsiteY42" fmla="*/ 426340 h 6399922"/>
              <a:gd name="connsiteX43" fmla="*/ 1192981 w 12191999"/>
              <a:gd name="connsiteY43" fmla="*/ 249069 h 6399922"/>
              <a:gd name="connsiteX44" fmla="*/ 1442050 w 12191999"/>
              <a:gd name="connsiteY44" fmla="*/ 0 h 639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2191999" h="6399922">
                <a:moveTo>
                  <a:pt x="0" y="426340"/>
                </a:moveTo>
                <a:lnTo>
                  <a:pt x="447648" y="426340"/>
                </a:lnTo>
                <a:lnTo>
                  <a:pt x="447648" y="4506592"/>
                </a:lnTo>
                <a:cubicBezTo>
                  <a:pt x="447648" y="4574986"/>
                  <a:pt x="503093" y="4630430"/>
                  <a:pt x="571486" y="4630430"/>
                </a:cubicBezTo>
                <a:cubicBezTo>
                  <a:pt x="639881" y="4630430"/>
                  <a:pt x="695324" y="4574986"/>
                  <a:pt x="695324" y="4506592"/>
                </a:cubicBezTo>
                <a:lnTo>
                  <a:pt x="695324" y="426340"/>
                </a:lnTo>
                <a:lnTo>
                  <a:pt x="1192981" y="426340"/>
                </a:lnTo>
                <a:lnTo>
                  <a:pt x="1192981" y="2408560"/>
                </a:lnTo>
                <a:cubicBezTo>
                  <a:pt x="1192981" y="2546117"/>
                  <a:pt x="1304493" y="2657629"/>
                  <a:pt x="1442050" y="2657629"/>
                </a:cubicBezTo>
                <a:cubicBezTo>
                  <a:pt x="1579607" y="2657629"/>
                  <a:pt x="1691119" y="2546117"/>
                  <a:pt x="1691119" y="2408560"/>
                </a:cubicBezTo>
                <a:lnTo>
                  <a:pt x="1691119" y="426340"/>
                </a:lnTo>
                <a:lnTo>
                  <a:pt x="12191999" y="426340"/>
                </a:lnTo>
                <a:lnTo>
                  <a:pt x="12191999" y="6042915"/>
                </a:lnTo>
                <a:lnTo>
                  <a:pt x="2228280" y="6042915"/>
                </a:lnTo>
                <a:lnTo>
                  <a:pt x="2228280" y="3991362"/>
                </a:lnTo>
                <a:cubicBezTo>
                  <a:pt x="2228280" y="3853805"/>
                  <a:pt x="2116768" y="3742293"/>
                  <a:pt x="1979210" y="3742293"/>
                </a:cubicBezTo>
                <a:cubicBezTo>
                  <a:pt x="1841653" y="3742293"/>
                  <a:pt x="1730142" y="3853805"/>
                  <a:pt x="1730142" y="3991362"/>
                </a:cubicBezTo>
                <a:lnTo>
                  <a:pt x="1730142" y="6042915"/>
                </a:lnTo>
                <a:lnTo>
                  <a:pt x="2228279" y="6042915"/>
                </a:lnTo>
                <a:lnTo>
                  <a:pt x="2228279" y="6150853"/>
                </a:lnTo>
                <a:cubicBezTo>
                  <a:pt x="2228279" y="6288410"/>
                  <a:pt x="2116767" y="6399922"/>
                  <a:pt x="1979210" y="6399922"/>
                </a:cubicBezTo>
                <a:cubicBezTo>
                  <a:pt x="1841653" y="6399922"/>
                  <a:pt x="1730141" y="6288410"/>
                  <a:pt x="1730141" y="6150853"/>
                </a:cubicBezTo>
                <a:lnTo>
                  <a:pt x="1730141" y="6042915"/>
                </a:lnTo>
                <a:lnTo>
                  <a:pt x="1565888" y="6042915"/>
                </a:lnTo>
                <a:lnTo>
                  <a:pt x="1565888" y="2912971"/>
                </a:lnTo>
                <a:cubicBezTo>
                  <a:pt x="1565888" y="2844577"/>
                  <a:pt x="1510444" y="2789133"/>
                  <a:pt x="1442050" y="2789133"/>
                </a:cubicBezTo>
                <a:cubicBezTo>
                  <a:pt x="1373656" y="2789133"/>
                  <a:pt x="1318212" y="2844577"/>
                  <a:pt x="1318212" y="2912971"/>
                </a:cubicBezTo>
                <a:lnTo>
                  <a:pt x="1318212" y="6042915"/>
                </a:lnTo>
                <a:lnTo>
                  <a:pt x="1054945" y="6042915"/>
                </a:lnTo>
                <a:lnTo>
                  <a:pt x="1054945" y="1846424"/>
                </a:lnTo>
                <a:cubicBezTo>
                  <a:pt x="1054945" y="1778030"/>
                  <a:pt x="999500" y="1722586"/>
                  <a:pt x="931107" y="1722586"/>
                </a:cubicBezTo>
                <a:cubicBezTo>
                  <a:pt x="862713" y="1722586"/>
                  <a:pt x="807269" y="1778030"/>
                  <a:pt x="807269" y="1846424"/>
                </a:cubicBezTo>
                <a:lnTo>
                  <a:pt x="807269" y="6042915"/>
                </a:lnTo>
                <a:lnTo>
                  <a:pt x="1054944" y="6042915"/>
                </a:lnTo>
                <a:lnTo>
                  <a:pt x="1054944" y="6116705"/>
                </a:lnTo>
                <a:cubicBezTo>
                  <a:pt x="1054944" y="6185099"/>
                  <a:pt x="999500" y="6240543"/>
                  <a:pt x="931106" y="6240543"/>
                </a:cubicBezTo>
                <a:cubicBezTo>
                  <a:pt x="862712" y="6240543"/>
                  <a:pt x="807268" y="6185099"/>
                  <a:pt x="807268" y="6116705"/>
                </a:cubicBezTo>
                <a:lnTo>
                  <a:pt x="807268" y="6042915"/>
                </a:lnTo>
                <a:lnTo>
                  <a:pt x="0" y="6042915"/>
                </a:lnTo>
                <a:close/>
                <a:moveTo>
                  <a:pt x="1442050" y="0"/>
                </a:moveTo>
                <a:cubicBezTo>
                  <a:pt x="1579607" y="0"/>
                  <a:pt x="1691119" y="111512"/>
                  <a:pt x="1691119" y="249069"/>
                </a:cubicBezTo>
                <a:lnTo>
                  <a:pt x="1691119" y="426340"/>
                </a:lnTo>
                <a:lnTo>
                  <a:pt x="1192981" y="426340"/>
                </a:lnTo>
                <a:lnTo>
                  <a:pt x="1192981" y="249069"/>
                </a:lnTo>
                <a:cubicBezTo>
                  <a:pt x="1192981" y="111512"/>
                  <a:pt x="1304493" y="0"/>
                  <a:pt x="14420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1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DE72F706-7DF4-43E6-9F73-E2D4431AD2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614154"/>
            <a:ext cx="12344398" cy="5177053"/>
          </a:xfrm>
          <a:custGeom>
            <a:avLst/>
            <a:gdLst>
              <a:gd name="connsiteX0" fmla="*/ 1847854 w 12191998"/>
              <a:gd name="connsiteY0" fmla="*/ 0 h 5177053"/>
              <a:gd name="connsiteX1" fmla="*/ 940246 w 12191998"/>
              <a:gd name="connsiteY1" fmla="*/ 792567 h 5177053"/>
              <a:gd name="connsiteX2" fmla="*/ 928518 w 12191998"/>
              <a:gd name="connsiteY2" fmla="*/ 965878 h 5177053"/>
              <a:gd name="connsiteX3" fmla="*/ 1101830 w 12191998"/>
              <a:gd name="connsiteY3" fmla="*/ 977606 h 5177053"/>
              <a:gd name="connsiteX4" fmla="*/ 2221336 w 12191998"/>
              <a:gd name="connsiteY4" fmla="*/ 1 h 5177053"/>
              <a:gd name="connsiteX5" fmla="*/ 2327669 w 12191998"/>
              <a:gd name="connsiteY5" fmla="*/ 1 h 5177053"/>
              <a:gd name="connsiteX6" fmla="*/ 1936939 w 12191998"/>
              <a:gd name="connsiteY6" fmla="*/ 341204 h 5177053"/>
              <a:gd name="connsiteX7" fmla="*/ 1922025 w 12191998"/>
              <a:gd name="connsiteY7" fmla="*/ 561618 h 5177053"/>
              <a:gd name="connsiteX8" fmla="*/ 2142439 w 12191998"/>
              <a:gd name="connsiteY8" fmla="*/ 576532 h 5177053"/>
              <a:gd name="connsiteX9" fmla="*/ 2802655 w 12191998"/>
              <a:gd name="connsiteY9" fmla="*/ 1 h 5177053"/>
              <a:gd name="connsiteX10" fmla="*/ 2956320 w 12191998"/>
              <a:gd name="connsiteY10" fmla="*/ 1 h 5177053"/>
              <a:gd name="connsiteX11" fmla="*/ 2565590 w 12191998"/>
              <a:gd name="connsiteY11" fmla="*/ 341204 h 5177053"/>
              <a:gd name="connsiteX12" fmla="*/ 2550676 w 12191998"/>
              <a:gd name="connsiteY12" fmla="*/ 561617 h 5177053"/>
              <a:gd name="connsiteX13" fmla="*/ 2771088 w 12191998"/>
              <a:gd name="connsiteY13" fmla="*/ 576532 h 5177053"/>
              <a:gd name="connsiteX14" fmla="*/ 3431304 w 12191998"/>
              <a:gd name="connsiteY14" fmla="*/ 1 h 5177053"/>
              <a:gd name="connsiteX15" fmla="*/ 3584969 w 12191998"/>
              <a:gd name="connsiteY15" fmla="*/ 1 h 5177053"/>
              <a:gd name="connsiteX16" fmla="*/ 3194239 w 12191998"/>
              <a:gd name="connsiteY16" fmla="*/ 341204 h 5177053"/>
              <a:gd name="connsiteX17" fmla="*/ 3179326 w 12191998"/>
              <a:gd name="connsiteY17" fmla="*/ 561617 h 5177053"/>
              <a:gd name="connsiteX18" fmla="*/ 3399738 w 12191998"/>
              <a:gd name="connsiteY18" fmla="*/ 576532 h 5177053"/>
              <a:gd name="connsiteX19" fmla="*/ 4059954 w 12191998"/>
              <a:gd name="connsiteY19" fmla="*/ 1 h 5177053"/>
              <a:gd name="connsiteX20" fmla="*/ 12191998 w 12191998"/>
              <a:gd name="connsiteY20" fmla="*/ 1 h 5177053"/>
              <a:gd name="connsiteX21" fmla="*/ 12191998 w 12191998"/>
              <a:gd name="connsiteY21" fmla="*/ 5177052 h 5177053"/>
              <a:gd name="connsiteX22" fmla="*/ 11179648 w 12191998"/>
              <a:gd name="connsiteY22" fmla="*/ 5177052 h 5177053"/>
              <a:gd name="connsiteX23" fmla="*/ 11793152 w 12191998"/>
              <a:gd name="connsiteY23" fmla="*/ 4641311 h 5177053"/>
              <a:gd name="connsiteX24" fmla="*/ 11808067 w 12191998"/>
              <a:gd name="connsiteY24" fmla="*/ 4420898 h 5177053"/>
              <a:gd name="connsiteX25" fmla="*/ 11587654 w 12191998"/>
              <a:gd name="connsiteY25" fmla="*/ 4405983 h 5177053"/>
              <a:gd name="connsiteX26" fmla="*/ 10704662 w 12191998"/>
              <a:gd name="connsiteY26" fmla="*/ 5177052 h 5177053"/>
              <a:gd name="connsiteX27" fmla="*/ 10550997 w 12191998"/>
              <a:gd name="connsiteY27" fmla="*/ 5177052 h 5177053"/>
              <a:gd name="connsiteX28" fmla="*/ 11164502 w 12191998"/>
              <a:gd name="connsiteY28" fmla="*/ 4641311 h 5177053"/>
              <a:gd name="connsiteX29" fmla="*/ 11179417 w 12191998"/>
              <a:gd name="connsiteY29" fmla="*/ 4420899 h 5177053"/>
              <a:gd name="connsiteX30" fmla="*/ 10959003 w 12191998"/>
              <a:gd name="connsiteY30" fmla="*/ 4405983 h 5177053"/>
              <a:gd name="connsiteX31" fmla="*/ 10076012 w 12191998"/>
              <a:gd name="connsiteY31" fmla="*/ 5177052 h 5177053"/>
              <a:gd name="connsiteX32" fmla="*/ 9922347 w 12191998"/>
              <a:gd name="connsiteY32" fmla="*/ 5177052 h 5177053"/>
              <a:gd name="connsiteX33" fmla="*/ 10535852 w 12191998"/>
              <a:gd name="connsiteY33" fmla="*/ 4641311 h 5177053"/>
              <a:gd name="connsiteX34" fmla="*/ 10550767 w 12191998"/>
              <a:gd name="connsiteY34" fmla="*/ 4420898 h 5177053"/>
              <a:gd name="connsiteX35" fmla="*/ 10330353 w 12191998"/>
              <a:gd name="connsiteY35" fmla="*/ 4405983 h 5177053"/>
              <a:gd name="connsiteX36" fmla="*/ 9447362 w 12191998"/>
              <a:gd name="connsiteY36" fmla="*/ 5177052 h 5177053"/>
              <a:gd name="connsiteX37" fmla="*/ 9341028 w 12191998"/>
              <a:gd name="connsiteY37" fmla="*/ 5177052 h 5177053"/>
              <a:gd name="connsiteX38" fmla="*/ 9545532 w 12191998"/>
              <a:gd name="connsiteY38" fmla="*/ 4998470 h 5177053"/>
              <a:gd name="connsiteX39" fmla="*/ 9557260 w 12191998"/>
              <a:gd name="connsiteY39" fmla="*/ 4825159 h 5177053"/>
              <a:gd name="connsiteX40" fmla="*/ 9383948 w 12191998"/>
              <a:gd name="connsiteY40" fmla="*/ 4813432 h 5177053"/>
              <a:gd name="connsiteX41" fmla="*/ 8967547 w 12191998"/>
              <a:gd name="connsiteY41" fmla="*/ 5177052 h 5177053"/>
              <a:gd name="connsiteX42" fmla="*/ 0 w 12191998"/>
              <a:gd name="connsiteY42" fmla="*/ 5177053 h 5177053"/>
              <a:gd name="connsiteX43" fmla="*/ 0 w 12191998"/>
              <a:gd name="connsiteY43" fmla="*/ 2 h 517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191998" h="5177053">
                <a:moveTo>
                  <a:pt x="1847854" y="0"/>
                </a:moveTo>
                <a:lnTo>
                  <a:pt x="940246" y="792567"/>
                </a:lnTo>
                <a:cubicBezTo>
                  <a:pt x="889148" y="837187"/>
                  <a:pt x="883897" y="914783"/>
                  <a:pt x="928518" y="965878"/>
                </a:cubicBezTo>
                <a:cubicBezTo>
                  <a:pt x="973139" y="1016975"/>
                  <a:pt x="1050732" y="1022226"/>
                  <a:pt x="1101830" y="977606"/>
                </a:cubicBezTo>
                <a:lnTo>
                  <a:pt x="2221336" y="1"/>
                </a:lnTo>
                <a:lnTo>
                  <a:pt x="2327669" y="1"/>
                </a:lnTo>
                <a:lnTo>
                  <a:pt x="1936939" y="341204"/>
                </a:lnTo>
                <a:cubicBezTo>
                  <a:pt x="1871956" y="397952"/>
                  <a:pt x="1865277" y="496633"/>
                  <a:pt x="1922025" y="561618"/>
                </a:cubicBezTo>
                <a:cubicBezTo>
                  <a:pt x="1978773" y="626602"/>
                  <a:pt x="2077453" y="633279"/>
                  <a:pt x="2142439" y="576532"/>
                </a:cubicBezTo>
                <a:lnTo>
                  <a:pt x="2802655" y="1"/>
                </a:lnTo>
                <a:lnTo>
                  <a:pt x="2956320" y="1"/>
                </a:lnTo>
                <a:lnTo>
                  <a:pt x="2565590" y="341204"/>
                </a:lnTo>
                <a:cubicBezTo>
                  <a:pt x="2500605" y="397952"/>
                  <a:pt x="2493927" y="496633"/>
                  <a:pt x="2550676" y="561617"/>
                </a:cubicBezTo>
                <a:cubicBezTo>
                  <a:pt x="2607422" y="626602"/>
                  <a:pt x="2706104" y="633279"/>
                  <a:pt x="2771088" y="576532"/>
                </a:cubicBezTo>
                <a:lnTo>
                  <a:pt x="3431304" y="1"/>
                </a:lnTo>
                <a:lnTo>
                  <a:pt x="3584969" y="1"/>
                </a:lnTo>
                <a:lnTo>
                  <a:pt x="3194239" y="341204"/>
                </a:lnTo>
                <a:cubicBezTo>
                  <a:pt x="3129256" y="397952"/>
                  <a:pt x="3122578" y="496633"/>
                  <a:pt x="3179326" y="561617"/>
                </a:cubicBezTo>
                <a:cubicBezTo>
                  <a:pt x="3236072" y="626602"/>
                  <a:pt x="3334754" y="633279"/>
                  <a:pt x="3399738" y="576532"/>
                </a:cubicBezTo>
                <a:lnTo>
                  <a:pt x="4059954" y="1"/>
                </a:lnTo>
                <a:lnTo>
                  <a:pt x="12191998" y="1"/>
                </a:lnTo>
                <a:lnTo>
                  <a:pt x="12191998" y="5177052"/>
                </a:lnTo>
                <a:lnTo>
                  <a:pt x="11179648" y="5177052"/>
                </a:lnTo>
                <a:lnTo>
                  <a:pt x="11793152" y="4641311"/>
                </a:lnTo>
                <a:cubicBezTo>
                  <a:pt x="11858136" y="4584564"/>
                  <a:pt x="11864814" y="4485882"/>
                  <a:pt x="11808067" y="4420898"/>
                </a:cubicBezTo>
                <a:cubicBezTo>
                  <a:pt x="11751319" y="4355914"/>
                  <a:pt x="11652638" y="4349236"/>
                  <a:pt x="11587654" y="4405983"/>
                </a:cubicBezTo>
                <a:lnTo>
                  <a:pt x="10704662" y="5177052"/>
                </a:lnTo>
                <a:lnTo>
                  <a:pt x="10550997" y="5177052"/>
                </a:lnTo>
                <a:lnTo>
                  <a:pt x="11164502" y="4641311"/>
                </a:lnTo>
                <a:cubicBezTo>
                  <a:pt x="11229486" y="4584564"/>
                  <a:pt x="11236164" y="4485882"/>
                  <a:pt x="11179417" y="4420899"/>
                </a:cubicBezTo>
                <a:cubicBezTo>
                  <a:pt x="11122669" y="4355914"/>
                  <a:pt x="11023988" y="4349236"/>
                  <a:pt x="10959003" y="4405983"/>
                </a:cubicBezTo>
                <a:lnTo>
                  <a:pt x="10076012" y="5177052"/>
                </a:lnTo>
                <a:lnTo>
                  <a:pt x="9922347" y="5177052"/>
                </a:lnTo>
                <a:lnTo>
                  <a:pt x="10535852" y="4641311"/>
                </a:lnTo>
                <a:cubicBezTo>
                  <a:pt x="10600836" y="4584564"/>
                  <a:pt x="10607514" y="4485882"/>
                  <a:pt x="10550767" y="4420898"/>
                </a:cubicBezTo>
                <a:cubicBezTo>
                  <a:pt x="10494019" y="4355914"/>
                  <a:pt x="10395338" y="4349236"/>
                  <a:pt x="10330353" y="4405983"/>
                </a:cubicBezTo>
                <a:lnTo>
                  <a:pt x="9447362" y="5177052"/>
                </a:lnTo>
                <a:lnTo>
                  <a:pt x="9341028" y="5177052"/>
                </a:lnTo>
                <a:lnTo>
                  <a:pt x="9545532" y="4998470"/>
                </a:lnTo>
                <a:cubicBezTo>
                  <a:pt x="9596629" y="4953850"/>
                  <a:pt x="9601880" y="4876256"/>
                  <a:pt x="9557260" y="4825159"/>
                </a:cubicBezTo>
                <a:cubicBezTo>
                  <a:pt x="9512639" y="4774063"/>
                  <a:pt x="9435045" y="4768811"/>
                  <a:pt x="9383948" y="4813432"/>
                </a:cubicBezTo>
                <a:lnTo>
                  <a:pt x="8967547" y="5177052"/>
                </a:lnTo>
                <a:lnTo>
                  <a:pt x="0" y="5177053"/>
                </a:lnTo>
                <a:lnTo>
                  <a:pt x="0" y="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8275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8DBCD54F-4825-4A55-8D7D-FF3BF7D0E3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589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B80A172A-19CA-483D-9E45-34678EBA9ED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" y="0"/>
            <a:ext cx="12344399" cy="4131976"/>
          </a:xfrm>
          <a:custGeom>
            <a:avLst/>
            <a:gdLst>
              <a:gd name="connsiteX0" fmla="*/ 1230746 w 12191999"/>
              <a:gd name="connsiteY0" fmla="*/ 4056076 h 4131976"/>
              <a:gd name="connsiteX1" fmla="*/ 1318573 w 12191999"/>
              <a:gd name="connsiteY1" fmla="*/ 4059616 h 4131976"/>
              <a:gd name="connsiteX2" fmla="*/ 1230746 w 12191999"/>
              <a:gd name="connsiteY2" fmla="*/ 4056076 h 4131976"/>
              <a:gd name="connsiteX3" fmla="*/ 995117 w 12191999"/>
              <a:gd name="connsiteY3" fmla="*/ 4040912 h 4131976"/>
              <a:gd name="connsiteX4" fmla="*/ 1006695 w 12191999"/>
              <a:gd name="connsiteY4" fmla="*/ 4042182 h 4131976"/>
              <a:gd name="connsiteX5" fmla="*/ 1030254 w 12191999"/>
              <a:gd name="connsiteY5" fmla="*/ 4049843 h 4131976"/>
              <a:gd name="connsiteX6" fmla="*/ 983952 w 12191999"/>
              <a:gd name="connsiteY6" fmla="*/ 4045057 h 4131976"/>
              <a:gd name="connsiteX7" fmla="*/ 995117 w 12191999"/>
              <a:gd name="connsiteY7" fmla="*/ 4040912 h 4131976"/>
              <a:gd name="connsiteX8" fmla="*/ 1855246 w 12191999"/>
              <a:gd name="connsiteY8" fmla="*/ 4036679 h 4131976"/>
              <a:gd name="connsiteX9" fmla="*/ 1848466 w 12191999"/>
              <a:gd name="connsiteY9" fmla="*/ 4042871 h 4131976"/>
              <a:gd name="connsiteX10" fmla="*/ 1835968 w 12191999"/>
              <a:gd name="connsiteY10" fmla="*/ 4067746 h 4131976"/>
              <a:gd name="connsiteX11" fmla="*/ 1863392 w 12191999"/>
              <a:gd name="connsiteY11" fmla="*/ 4046933 h 4131976"/>
              <a:gd name="connsiteX12" fmla="*/ 1855246 w 12191999"/>
              <a:gd name="connsiteY12" fmla="*/ 4036679 h 4131976"/>
              <a:gd name="connsiteX13" fmla="*/ 902482 w 12191999"/>
              <a:gd name="connsiteY13" fmla="*/ 4012207 h 4131976"/>
              <a:gd name="connsiteX14" fmla="*/ 902561 w 12191999"/>
              <a:gd name="connsiteY14" fmla="*/ 4013035 h 4131976"/>
              <a:gd name="connsiteX15" fmla="*/ 900995 w 12191999"/>
              <a:gd name="connsiteY15" fmla="*/ 4012405 h 4131976"/>
              <a:gd name="connsiteX16" fmla="*/ 884437 w 12191999"/>
              <a:gd name="connsiteY16" fmla="*/ 4006083 h 4131976"/>
              <a:gd name="connsiteX17" fmla="*/ 894807 w 12191999"/>
              <a:gd name="connsiteY17" fmla="*/ 4009914 h 4131976"/>
              <a:gd name="connsiteX18" fmla="*/ 900995 w 12191999"/>
              <a:gd name="connsiteY18" fmla="*/ 4012405 h 4131976"/>
              <a:gd name="connsiteX19" fmla="*/ 877677 w 12191999"/>
              <a:gd name="connsiteY19" fmla="*/ 4015515 h 4131976"/>
              <a:gd name="connsiteX20" fmla="*/ 884437 w 12191999"/>
              <a:gd name="connsiteY20" fmla="*/ 4006083 h 4131976"/>
              <a:gd name="connsiteX21" fmla="*/ 1415685 w 12191999"/>
              <a:gd name="connsiteY21" fmla="*/ 3999666 h 4131976"/>
              <a:gd name="connsiteX22" fmla="*/ 1394774 w 12191999"/>
              <a:gd name="connsiteY22" fmla="*/ 4023792 h 4131976"/>
              <a:gd name="connsiteX23" fmla="*/ 1439937 w 12191999"/>
              <a:gd name="connsiteY23" fmla="*/ 4015410 h 4131976"/>
              <a:gd name="connsiteX24" fmla="*/ 1415685 w 12191999"/>
              <a:gd name="connsiteY24" fmla="*/ 3999666 h 4131976"/>
              <a:gd name="connsiteX25" fmla="*/ 478845 w 12191999"/>
              <a:gd name="connsiteY25" fmla="*/ 3983250 h 4131976"/>
              <a:gd name="connsiteX26" fmla="*/ 446691 w 12191999"/>
              <a:gd name="connsiteY26" fmla="*/ 3997755 h 4131976"/>
              <a:gd name="connsiteX27" fmla="*/ 478845 w 12191999"/>
              <a:gd name="connsiteY27" fmla="*/ 3983250 h 4131976"/>
              <a:gd name="connsiteX28" fmla="*/ 2362207 w 12191999"/>
              <a:gd name="connsiteY28" fmla="*/ 3896994 h 4131976"/>
              <a:gd name="connsiteX29" fmla="*/ 2342611 w 12191999"/>
              <a:gd name="connsiteY29" fmla="*/ 3897565 h 4131976"/>
              <a:gd name="connsiteX30" fmla="*/ 2356891 w 12191999"/>
              <a:gd name="connsiteY30" fmla="*/ 3916758 h 4131976"/>
              <a:gd name="connsiteX31" fmla="*/ 1736305 w 12191999"/>
              <a:gd name="connsiteY31" fmla="*/ 3867821 h 4131976"/>
              <a:gd name="connsiteX32" fmla="*/ 1731063 w 12191999"/>
              <a:gd name="connsiteY32" fmla="*/ 3870597 h 4131976"/>
              <a:gd name="connsiteX33" fmla="*/ 1731176 w 12191999"/>
              <a:gd name="connsiteY33" fmla="*/ 3870683 h 4131976"/>
              <a:gd name="connsiteX34" fmla="*/ 1752937 w 12191999"/>
              <a:gd name="connsiteY34" fmla="*/ 3859010 h 4131976"/>
              <a:gd name="connsiteX35" fmla="*/ 1745615 w 12191999"/>
              <a:gd name="connsiteY35" fmla="*/ 3862888 h 4131976"/>
              <a:gd name="connsiteX36" fmla="*/ 1744863 w 12191999"/>
              <a:gd name="connsiteY36" fmla="*/ 3872100 h 4131976"/>
              <a:gd name="connsiteX37" fmla="*/ 1758737 w 12191999"/>
              <a:gd name="connsiteY37" fmla="*/ 3875991 h 4131976"/>
              <a:gd name="connsiteX38" fmla="*/ 1766057 w 12191999"/>
              <a:gd name="connsiteY38" fmla="*/ 3868539 h 4131976"/>
              <a:gd name="connsiteX39" fmla="*/ 1562957 w 12191999"/>
              <a:gd name="connsiteY39" fmla="*/ 3848077 h 4131976"/>
              <a:gd name="connsiteX40" fmla="*/ 1549520 w 12191999"/>
              <a:gd name="connsiteY40" fmla="*/ 3849341 h 4131976"/>
              <a:gd name="connsiteX41" fmla="*/ 1556294 w 12191999"/>
              <a:gd name="connsiteY41" fmla="*/ 3859006 h 4131976"/>
              <a:gd name="connsiteX42" fmla="*/ 1476540 w 12191999"/>
              <a:gd name="connsiteY42" fmla="*/ 3842334 h 4131976"/>
              <a:gd name="connsiteX43" fmla="*/ 1475943 w 12191999"/>
              <a:gd name="connsiteY43" fmla="*/ 3844827 h 4131976"/>
              <a:gd name="connsiteX44" fmla="*/ 1478092 w 12191999"/>
              <a:gd name="connsiteY44" fmla="*/ 3843477 h 4131976"/>
              <a:gd name="connsiteX45" fmla="*/ 61233 w 12191999"/>
              <a:gd name="connsiteY45" fmla="*/ 3820905 h 4131976"/>
              <a:gd name="connsiteX46" fmla="*/ 82461 w 12191999"/>
              <a:gd name="connsiteY46" fmla="*/ 3825040 h 4131976"/>
              <a:gd name="connsiteX47" fmla="*/ 41991 w 12191999"/>
              <a:gd name="connsiteY47" fmla="*/ 3839737 h 4131976"/>
              <a:gd name="connsiteX48" fmla="*/ 61233 w 12191999"/>
              <a:gd name="connsiteY48" fmla="*/ 3820905 h 4131976"/>
              <a:gd name="connsiteX49" fmla="*/ 1638036 w 12191999"/>
              <a:gd name="connsiteY49" fmla="*/ 3819468 h 4131976"/>
              <a:gd name="connsiteX50" fmla="*/ 1631255 w 12191999"/>
              <a:gd name="connsiteY50" fmla="*/ 3825658 h 4131976"/>
              <a:gd name="connsiteX51" fmla="*/ 1618758 w 12191999"/>
              <a:gd name="connsiteY51" fmla="*/ 3850532 h 4131976"/>
              <a:gd name="connsiteX52" fmla="*/ 1646181 w 12191999"/>
              <a:gd name="connsiteY52" fmla="*/ 3829720 h 4131976"/>
              <a:gd name="connsiteX53" fmla="*/ 1638036 w 12191999"/>
              <a:gd name="connsiteY53" fmla="*/ 3819468 h 4131976"/>
              <a:gd name="connsiteX54" fmla="*/ 715145 w 12191999"/>
              <a:gd name="connsiteY54" fmla="*/ 3805263 h 4131976"/>
              <a:gd name="connsiteX55" fmla="*/ 728074 w 12191999"/>
              <a:gd name="connsiteY55" fmla="*/ 3822020 h 4131976"/>
              <a:gd name="connsiteX56" fmla="*/ 693739 w 12191999"/>
              <a:gd name="connsiteY56" fmla="*/ 3809979 h 4131976"/>
              <a:gd name="connsiteX57" fmla="*/ 715145 w 12191999"/>
              <a:gd name="connsiteY57" fmla="*/ 3805263 h 4131976"/>
              <a:gd name="connsiteX58" fmla="*/ 1277497 w 12191999"/>
              <a:gd name="connsiteY58" fmla="*/ 3803082 h 4131976"/>
              <a:gd name="connsiteX59" fmla="*/ 1271515 w 12191999"/>
              <a:gd name="connsiteY59" fmla="*/ 3807364 h 4131976"/>
              <a:gd name="connsiteX60" fmla="*/ 1276568 w 12191999"/>
              <a:gd name="connsiteY60" fmla="*/ 3814366 h 4131976"/>
              <a:gd name="connsiteX61" fmla="*/ 1270465 w 12191999"/>
              <a:gd name="connsiteY61" fmla="*/ 3829202 h 4131976"/>
              <a:gd name="connsiteX62" fmla="*/ 1283862 w 12191999"/>
              <a:gd name="connsiteY62" fmla="*/ 3834019 h 4131976"/>
              <a:gd name="connsiteX63" fmla="*/ 1283731 w 12191999"/>
              <a:gd name="connsiteY63" fmla="*/ 3832624 h 4131976"/>
              <a:gd name="connsiteX64" fmla="*/ 1277497 w 12191999"/>
              <a:gd name="connsiteY64" fmla="*/ 3803082 h 4131976"/>
              <a:gd name="connsiteX65" fmla="*/ 168082 w 12191999"/>
              <a:gd name="connsiteY65" fmla="*/ 3802191 h 4131976"/>
              <a:gd name="connsiteX66" fmla="*/ 207083 w 12191999"/>
              <a:gd name="connsiteY66" fmla="*/ 3820671 h 4131976"/>
              <a:gd name="connsiteX67" fmla="*/ 162670 w 12191999"/>
              <a:gd name="connsiteY67" fmla="*/ 3888416 h 4131976"/>
              <a:gd name="connsiteX68" fmla="*/ 121426 w 12191999"/>
              <a:gd name="connsiteY68" fmla="*/ 3843557 h 4131976"/>
              <a:gd name="connsiteX69" fmla="*/ 98678 w 12191999"/>
              <a:gd name="connsiteY69" fmla="*/ 3870922 h 4131976"/>
              <a:gd name="connsiteX70" fmla="*/ 85667 w 12191999"/>
              <a:gd name="connsiteY70" fmla="*/ 3864764 h 4131976"/>
              <a:gd name="connsiteX71" fmla="*/ 102648 w 12191999"/>
              <a:gd name="connsiteY71" fmla="*/ 3817752 h 4131976"/>
              <a:gd name="connsiteX72" fmla="*/ 135878 w 12191999"/>
              <a:gd name="connsiteY72" fmla="*/ 3816581 h 4131976"/>
              <a:gd name="connsiteX73" fmla="*/ 146394 w 12191999"/>
              <a:gd name="connsiteY73" fmla="*/ 3842696 h 4131976"/>
              <a:gd name="connsiteX74" fmla="*/ 168082 w 12191999"/>
              <a:gd name="connsiteY74" fmla="*/ 3802191 h 4131976"/>
              <a:gd name="connsiteX75" fmla="*/ 685271 w 12191999"/>
              <a:gd name="connsiteY75" fmla="*/ 3794995 h 4131976"/>
              <a:gd name="connsiteX76" fmla="*/ 685348 w 12191999"/>
              <a:gd name="connsiteY76" fmla="*/ 3795823 h 4131976"/>
              <a:gd name="connsiteX77" fmla="*/ 683786 w 12191999"/>
              <a:gd name="connsiteY77" fmla="*/ 3795193 h 4131976"/>
              <a:gd name="connsiteX78" fmla="*/ 667226 w 12191999"/>
              <a:gd name="connsiteY78" fmla="*/ 3788871 h 4131976"/>
              <a:gd name="connsiteX79" fmla="*/ 677596 w 12191999"/>
              <a:gd name="connsiteY79" fmla="*/ 3792702 h 4131976"/>
              <a:gd name="connsiteX80" fmla="*/ 683786 w 12191999"/>
              <a:gd name="connsiteY80" fmla="*/ 3795193 h 4131976"/>
              <a:gd name="connsiteX81" fmla="*/ 660467 w 12191999"/>
              <a:gd name="connsiteY81" fmla="*/ 3798303 h 4131976"/>
              <a:gd name="connsiteX82" fmla="*/ 667226 w 12191999"/>
              <a:gd name="connsiteY82" fmla="*/ 3788871 h 4131976"/>
              <a:gd name="connsiteX83" fmla="*/ 1198474 w 12191999"/>
              <a:gd name="connsiteY83" fmla="*/ 3782454 h 4131976"/>
              <a:gd name="connsiteX84" fmla="*/ 1177564 w 12191999"/>
              <a:gd name="connsiteY84" fmla="*/ 3806580 h 4131976"/>
              <a:gd name="connsiteX85" fmla="*/ 1222726 w 12191999"/>
              <a:gd name="connsiteY85" fmla="*/ 3798198 h 4131976"/>
              <a:gd name="connsiteX86" fmla="*/ 1198474 w 12191999"/>
              <a:gd name="connsiteY86" fmla="*/ 3782454 h 4131976"/>
              <a:gd name="connsiteX87" fmla="*/ 1158934 w 12191999"/>
              <a:gd name="connsiteY87" fmla="*/ 3780719 h 4131976"/>
              <a:gd name="connsiteX88" fmla="*/ 1106309 w 12191999"/>
              <a:gd name="connsiteY88" fmla="*/ 3814628 h 4131976"/>
              <a:gd name="connsiteX89" fmla="*/ 1094092 w 12191999"/>
              <a:gd name="connsiteY89" fmla="*/ 3805915 h 4131976"/>
              <a:gd name="connsiteX90" fmla="*/ 1091193 w 12191999"/>
              <a:gd name="connsiteY90" fmla="*/ 3829061 h 4131976"/>
              <a:gd name="connsiteX91" fmla="*/ 1040685 w 12191999"/>
              <a:gd name="connsiteY91" fmla="*/ 3823411 h 4131976"/>
              <a:gd name="connsiteX92" fmla="*/ 1029432 w 12191999"/>
              <a:gd name="connsiteY92" fmla="*/ 3839504 h 4131976"/>
              <a:gd name="connsiteX93" fmla="*/ 1052390 w 12191999"/>
              <a:gd name="connsiteY93" fmla="*/ 3840431 h 4131976"/>
              <a:gd name="connsiteX94" fmla="*/ 1049691 w 12191999"/>
              <a:gd name="connsiteY94" fmla="*/ 3830497 h 4131976"/>
              <a:gd name="connsiteX95" fmla="*/ 1068924 w 12191999"/>
              <a:gd name="connsiteY95" fmla="*/ 3836036 h 4131976"/>
              <a:gd name="connsiteX96" fmla="*/ 1078237 w 12191999"/>
              <a:gd name="connsiteY96" fmla="*/ 3841472 h 4131976"/>
              <a:gd name="connsiteX97" fmla="*/ 1101363 w 12191999"/>
              <a:gd name="connsiteY97" fmla="*/ 3842404 h 4131976"/>
              <a:gd name="connsiteX98" fmla="*/ 1086946 w 12191999"/>
              <a:gd name="connsiteY98" fmla="*/ 3846557 h 4131976"/>
              <a:gd name="connsiteX99" fmla="*/ 1088627 w 12191999"/>
              <a:gd name="connsiteY99" fmla="*/ 3847538 h 4131976"/>
              <a:gd name="connsiteX100" fmla="*/ 1127780 w 12191999"/>
              <a:gd name="connsiteY100" fmla="*/ 3867563 h 4131976"/>
              <a:gd name="connsiteX101" fmla="*/ 1125598 w 12191999"/>
              <a:gd name="connsiteY101" fmla="*/ 3841014 h 4131976"/>
              <a:gd name="connsiteX102" fmla="*/ 1103214 w 12191999"/>
              <a:gd name="connsiteY102" fmla="*/ 3821910 h 4131976"/>
              <a:gd name="connsiteX103" fmla="*/ 1144034 w 12191999"/>
              <a:gd name="connsiteY103" fmla="*/ 3811782 h 4131976"/>
              <a:gd name="connsiteX104" fmla="*/ 1172510 w 12191999"/>
              <a:gd name="connsiteY104" fmla="*/ 3818685 h 4131976"/>
              <a:gd name="connsiteX105" fmla="*/ 1167148 w 12191999"/>
              <a:gd name="connsiteY105" fmla="*/ 3803625 h 4131976"/>
              <a:gd name="connsiteX106" fmla="*/ 1158934 w 12191999"/>
              <a:gd name="connsiteY106" fmla="*/ 3780719 h 4131976"/>
              <a:gd name="connsiteX107" fmla="*/ 261636 w 12191999"/>
              <a:gd name="connsiteY107" fmla="*/ 3766038 h 4131976"/>
              <a:gd name="connsiteX108" fmla="*/ 229483 w 12191999"/>
              <a:gd name="connsiteY108" fmla="*/ 3780541 h 4131976"/>
              <a:gd name="connsiteX109" fmla="*/ 261636 w 12191999"/>
              <a:gd name="connsiteY109" fmla="*/ 3766038 h 4131976"/>
              <a:gd name="connsiteX110" fmla="*/ 1020322 w 12191999"/>
              <a:gd name="connsiteY110" fmla="*/ 3765778 h 4131976"/>
              <a:gd name="connsiteX111" fmla="*/ 973670 w 12191999"/>
              <a:gd name="connsiteY111" fmla="*/ 3807185 h 4131976"/>
              <a:gd name="connsiteX112" fmla="*/ 869296 w 12191999"/>
              <a:gd name="connsiteY112" fmla="*/ 3804102 h 4131976"/>
              <a:gd name="connsiteX113" fmla="*/ 877282 w 12191999"/>
              <a:gd name="connsiteY113" fmla="*/ 3850253 h 4131976"/>
              <a:gd name="connsiteX114" fmla="*/ 873996 w 12191999"/>
              <a:gd name="connsiteY114" fmla="*/ 3846249 h 4131976"/>
              <a:gd name="connsiteX115" fmla="*/ 870204 w 12191999"/>
              <a:gd name="connsiteY115" fmla="*/ 3876646 h 4131976"/>
              <a:gd name="connsiteX116" fmla="*/ 901302 w 12191999"/>
              <a:gd name="connsiteY116" fmla="*/ 3849046 h 4131976"/>
              <a:gd name="connsiteX117" fmla="*/ 886049 w 12191999"/>
              <a:gd name="connsiteY117" fmla="*/ 3816507 h 4131976"/>
              <a:gd name="connsiteX118" fmla="*/ 920329 w 12191999"/>
              <a:gd name="connsiteY118" fmla="*/ 3828436 h 4131976"/>
              <a:gd name="connsiteX119" fmla="*/ 924788 w 12191999"/>
              <a:gd name="connsiteY119" fmla="*/ 3881283 h 4131976"/>
              <a:gd name="connsiteX120" fmla="*/ 1022314 w 12191999"/>
              <a:gd name="connsiteY120" fmla="*/ 3851345 h 4131976"/>
              <a:gd name="connsiteX121" fmla="*/ 1041061 w 12191999"/>
              <a:gd name="connsiteY121" fmla="*/ 3877194 h 4131976"/>
              <a:gd name="connsiteX122" fmla="*/ 1064739 w 12191999"/>
              <a:gd name="connsiteY122" fmla="*/ 3859633 h 4131976"/>
              <a:gd name="connsiteX123" fmla="*/ 1064096 w 12191999"/>
              <a:gd name="connsiteY123" fmla="*/ 3853135 h 4131976"/>
              <a:gd name="connsiteX124" fmla="*/ 1053573 w 12191999"/>
              <a:gd name="connsiteY124" fmla="*/ 3856165 h 4131976"/>
              <a:gd name="connsiteX125" fmla="*/ 1013537 w 12191999"/>
              <a:gd name="connsiteY125" fmla="*/ 3838864 h 4131976"/>
              <a:gd name="connsiteX126" fmla="*/ 1020537 w 12191999"/>
              <a:gd name="connsiteY126" fmla="*/ 3839146 h 4131976"/>
              <a:gd name="connsiteX127" fmla="*/ 1017714 w 12191999"/>
              <a:gd name="connsiteY127" fmla="*/ 3836130 h 4131976"/>
              <a:gd name="connsiteX128" fmla="*/ 1006974 w 12191999"/>
              <a:gd name="connsiteY128" fmla="*/ 3818777 h 4131976"/>
              <a:gd name="connsiteX129" fmla="*/ 992530 w 12191999"/>
              <a:gd name="connsiteY129" fmla="*/ 3845830 h 4131976"/>
              <a:gd name="connsiteX130" fmla="*/ 1009516 w 12191999"/>
              <a:gd name="connsiteY130" fmla="*/ 3798857 h 4131976"/>
              <a:gd name="connsiteX131" fmla="*/ 1096192 w 12191999"/>
              <a:gd name="connsiteY131" fmla="*/ 3789150 h 4131976"/>
              <a:gd name="connsiteX132" fmla="*/ 1094530 w 12191999"/>
              <a:gd name="connsiteY132" fmla="*/ 3802418 h 4131976"/>
              <a:gd name="connsiteX133" fmla="*/ 1109527 w 12191999"/>
              <a:gd name="connsiteY133" fmla="*/ 3800599 h 4131976"/>
              <a:gd name="connsiteX134" fmla="*/ 1117475 w 12191999"/>
              <a:gd name="connsiteY134" fmla="*/ 3782192 h 4131976"/>
              <a:gd name="connsiteX135" fmla="*/ 1040177 w 12191999"/>
              <a:gd name="connsiteY135" fmla="*/ 3804881 h 4131976"/>
              <a:gd name="connsiteX136" fmla="*/ 1020322 w 12191999"/>
              <a:gd name="connsiteY136" fmla="*/ 3765778 h 4131976"/>
              <a:gd name="connsiteX137" fmla="*/ 552764 w 12191999"/>
              <a:gd name="connsiteY137" fmla="*/ 3755778 h 4131976"/>
              <a:gd name="connsiteX138" fmla="*/ 521713 w 12191999"/>
              <a:gd name="connsiteY138" fmla="*/ 3783494 h 4131976"/>
              <a:gd name="connsiteX139" fmla="*/ 547685 w 12191999"/>
              <a:gd name="connsiteY139" fmla="*/ 3795699 h 4131976"/>
              <a:gd name="connsiteX140" fmla="*/ 492075 w 12191999"/>
              <a:gd name="connsiteY140" fmla="*/ 3777845 h 4131976"/>
              <a:gd name="connsiteX141" fmla="*/ 510861 w 12191999"/>
              <a:gd name="connsiteY141" fmla="*/ 3803688 h 4131976"/>
              <a:gd name="connsiteX142" fmla="*/ 440034 w 12191999"/>
              <a:gd name="connsiteY142" fmla="*/ 3801604 h 4131976"/>
              <a:gd name="connsiteX143" fmla="*/ 449068 w 12191999"/>
              <a:gd name="connsiteY143" fmla="*/ 3818341 h 4131976"/>
              <a:gd name="connsiteX144" fmla="*/ 460831 w 12191999"/>
              <a:gd name="connsiteY144" fmla="*/ 3864578 h 4131976"/>
              <a:gd name="connsiteX145" fmla="*/ 584390 w 12191999"/>
              <a:gd name="connsiteY145" fmla="*/ 3846998 h 4131976"/>
              <a:gd name="connsiteX146" fmla="*/ 586837 w 12191999"/>
              <a:gd name="connsiteY146" fmla="*/ 3826927 h 4131976"/>
              <a:gd name="connsiteX147" fmla="*/ 560869 w 12191999"/>
              <a:gd name="connsiteY147" fmla="*/ 3814765 h 4131976"/>
              <a:gd name="connsiteX148" fmla="*/ 609321 w 12191999"/>
              <a:gd name="connsiteY148" fmla="*/ 3846175 h 4131976"/>
              <a:gd name="connsiteX149" fmla="*/ 627349 w 12191999"/>
              <a:gd name="connsiteY149" fmla="*/ 3812265 h 4131976"/>
              <a:gd name="connsiteX150" fmla="*/ 648318 w 12191999"/>
              <a:gd name="connsiteY150" fmla="*/ 3864657 h 4131976"/>
              <a:gd name="connsiteX151" fmla="*/ 776935 w 12191999"/>
              <a:gd name="connsiteY151" fmla="*/ 3807039 h 4131976"/>
              <a:gd name="connsiteX152" fmla="*/ 786957 w 12191999"/>
              <a:gd name="connsiteY152" fmla="*/ 3825289 h 4131976"/>
              <a:gd name="connsiteX153" fmla="*/ 789486 w 12191999"/>
              <a:gd name="connsiteY153" fmla="*/ 3824970 h 4131976"/>
              <a:gd name="connsiteX154" fmla="*/ 813043 w 12191999"/>
              <a:gd name="connsiteY154" fmla="*/ 3832631 h 4131976"/>
              <a:gd name="connsiteX155" fmla="*/ 791001 w 12191999"/>
              <a:gd name="connsiteY155" fmla="*/ 3844067 h 4131976"/>
              <a:gd name="connsiteX156" fmla="*/ 788332 w 12191999"/>
              <a:gd name="connsiteY156" fmla="*/ 3842281 h 4131976"/>
              <a:gd name="connsiteX157" fmla="*/ 788512 w 12191999"/>
              <a:gd name="connsiteY157" fmla="*/ 3846368 h 4131976"/>
              <a:gd name="connsiteX158" fmla="*/ 854346 w 12191999"/>
              <a:gd name="connsiteY158" fmla="*/ 3848674 h 4131976"/>
              <a:gd name="connsiteX159" fmla="*/ 869038 w 12191999"/>
              <a:gd name="connsiteY159" fmla="*/ 3840206 h 4131976"/>
              <a:gd name="connsiteX160" fmla="*/ 865152 w 12191999"/>
              <a:gd name="connsiteY160" fmla="*/ 3835467 h 4131976"/>
              <a:gd name="connsiteX161" fmla="*/ 847988 w 12191999"/>
              <a:gd name="connsiteY161" fmla="*/ 3798334 h 4131976"/>
              <a:gd name="connsiteX162" fmla="*/ 821670 w 12191999"/>
              <a:gd name="connsiteY162" fmla="*/ 3832397 h 4131976"/>
              <a:gd name="connsiteX163" fmla="*/ 831334 w 12191999"/>
              <a:gd name="connsiteY163" fmla="*/ 3798963 h 4131976"/>
              <a:gd name="connsiteX164" fmla="*/ 744942 w 12191999"/>
              <a:gd name="connsiteY164" fmla="*/ 3787040 h 4131976"/>
              <a:gd name="connsiteX165" fmla="*/ 685271 w 12191999"/>
              <a:gd name="connsiteY165" fmla="*/ 3794995 h 4131976"/>
              <a:gd name="connsiteX166" fmla="*/ 684255 w 12191999"/>
              <a:gd name="connsiteY166" fmla="*/ 3784271 h 4131976"/>
              <a:gd name="connsiteX167" fmla="*/ 572653 w 12191999"/>
              <a:gd name="connsiteY167" fmla="*/ 3794838 h 4131976"/>
              <a:gd name="connsiteX168" fmla="*/ 551329 w 12191999"/>
              <a:gd name="connsiteY168" fmla="*/ 3788953 h 4131976"/>
              <a:gd name="connsiteX169" fmla="*/ 552764 w 12191999"/>
              <a:gd name="connsiteY169" fmla="*/ 3755778 h 4131976"/>
              <a:gd name="connsiteX170" fmla="*/ 2144997 w 12191999"/>
              <a:gd name="connsiteY170" fmla="*/ 3679781 h 4131976"/>
              <a:gd name="connsiteX171" fmla="*/ 2125400 w 12191999"/>
              <a:gd name="connsiteY171" fmla="*/ 3680353 h 4131976"/>
              <a:gd name="connsiteX172" fmla="*/ 2139679 w 12191999"/>
              <a:gd name="connsiteY172" fmla="*/ 3699546 h 4131976"/>
              <a:gd name="connsiteX173" fmla="*/ 1527991 w 12191999"/>
              <a:gd name="connsiteY173" fmla="*/ 3650740 h 4131976"/>
              <a:gd name="connsiteX174" fmla="*/ 1527653 w 12191999"/>
              <a:gd name="connsiteY174" fmla="*/ 3654887 h 4131976"/>
              <a:gd name="connsiteX175" fmla="*/ 1541527 w 12191999"/>
              <a:gd name="connsiteY175" fmla="*/ 3658778 h 4131976"/>
              <a:gd name="connsiteX176" fmla="*/ 1546993 w 12191999"/>
              <a:gd name="connsiteY176" fmla="*/ 3653214 h 4131976"/>
              <a:gd name="connsiteX177" fmla="*/ 1519111 w 12191999"/>
              <a:gd name="connsiteY177" fmla="*/ 3650599 h 4131976"/>
              <a:gd name="connsiteX178" fmla="*/ 1513852 w 12191999"/>
              <a:gd name="connsiteY178" fmla="*/ 3653384 h 4131976"/>
              <a:gd name="connsiteX179" fmla="*/ 1513965 w 12191999"/>
              <a:gd name="connsiteY179" fmla="*/ 3653471 h 4131976"/>
              <a:gd name="connsiteX180" fmla="*/ 670078 w 12191999"/>
              <a:gd name="connsiteY180" fmla="*/ 3601940 h 4131976"/>
              <a:gd name="connsiteX181" fmla="*/ 660860 w 12191999"/>
              <a:gd name="connsiteY181" fmla="*/ 3612216 h 4131976"/>
              <a:gd name="connsiteX182" fmla="*/ 660081 w 12191999"/>
              <a:gd name="connsiteY182" fmla="*/ 3610943 h 4131976"/>
              <a:gd name="connsiteX183" fmla="*/ 660069 w 12191999"/>
              <a:gd name="connsiteY183" fmla="*/ 3633041 h 4131976"/>
              <a:gd name="connsiteX184" fmla="*/ 656784 w 12191999"/>
              <a:gd name="connsiteY184" fmla="*/ 3629038 h 4131976"/>
              <a:gd name="connsiteX185" fmla="*/ 652993 w 12191999"/>
              <a:gd name="connsiteY185" fmla="*/ 3659434 h 4131976"/>
              <a:gd name="connsiteX186" fmla="*/ 684091 w 12191999"/>
              <a:gd name="connsiteY186" fmla="*/ 3631833 h 4131976"/>
              <a:gd name="connsiteX187" fmla="*/ 840198 w 12191999"/>
              <a:gd name="connsiteY187" fmla="*/ 3601623 h 4131976"/>
              <a:gd name="connsiteX188" fmla="*/ 823475 w 12191999"/>
              <a:gd name="connsiteY188" fmla="*/ 3606198 h 4131976"/>
              <a:gd name="connsiteX189" fmla="*/ 812221 w 12191999"/>
              <a:gd name="connsiteY189" fmla="*/ 3622291 h 4131976"/>
              <a:gd name="connsiteX190" fmla="*/ 835181 w 12191999"/>
              <a:gd name="connsiteY190" fmla="*/ 3623218 h 4131976"/>
              <a:gd name="connsiteX191" fmla="*/ 832481 w 12191999"/>
              <a:gd name="connsiteY191" fmla="*/ 3613283 h 4131976"/>
              <a:gd name="connsiteX192" fmla="*/ 851714 w 12191999"/>
              <a:gd name="connsiteY192" fmla="*/ 3618822 h 4131976"/>
              <a:gd name="connsiteX193" fmla="*/ 861027 w 12191999"/>
              <a:gd name="connsiteY193" fmla="*/ 3624260 h 4131976"/>
              <a:gd name="connsiteX194" fmla="*/ 884150 w 12191999"/>
              <a:gd name="connsiteY194" fmla="*/ 3625192 h 4131976"/>
              <a:gd name="connsiteX195" fmla="*/ 869734 w 12191999"/>
              <a:gd name="connsiteY195" fmla="*/ 3629343 h 4131976"/>
              <a:gd name="connsiteX196" fmla="*/ 871418 w 12191999"/>
              <a:gd name="connsiteY196" fmla="*/ 3630326 h 4131976"/>
              <a:gd name="connsiteX197" fmla="*/ 910570 w 12191999"/>
              <a:gd name="connsiteY197" fmla="*/ 3650351 h 4131976"/>
              <a:gd name="connsiteX198" fmla="*/ 908387 w 12191999"/>
              <a:gd name="connsiteY198" fmla="*/ 3623802 h 4131976"/>
              <a:gd name="connsiteX199" fmla="*/ 897518 w 12191999"/>
              <a:gd name="connsiteY199" fmla="*/ 3614103 h 4131976"/>
              <a:gd name="connsiteX200" fmla="*/ 869558 w 12191999"/>
              <a:gd name="connsiteY200" fmla="*/ 3613445 h 4131976"/>
              <a:gd name="connsiteX201" fmla="*/ 844412 w 12191999"/>
              <a:gd name="connsiteY201" fmla="*/ 3604930 h 4131976"/>
              <a:gd name="connsiteX202" fmla="*/ 904171 w 12191999"/>
              <a:gd name="connsiteY202" fmla="*/ 3593351 h 4131976"/>
              <a:gd name="connsiteX203" fmla="*/ 898825 w 12191999"/>
              <a:gd name="connsiteY203" fmla="*/ 3594792 h 4131976"/>
              <a:gd name="connsiteX204" fmla="*/ 901721 w 12191999"/>
              <a:gd name="connsiteY204" fmla="*/ 3596756 h 4131976"/>
              <a:gd name="connsiteX205" fmla="*/ 497936 w 12191999"/>
              <a:gd name="connsiteY205" fmla="*/ 3588050 h 4131976"/>
              <a:gd name="connsiteX206" fmla="*/ 510861 w 12191999"/>
              <a:gd name="connsiteY206" fmla="*/ 3604807 h 4131976"/>
              <a:gd name="connsiteX207" fmla="*/ 476526 w 12191999"/>
              <a:gd name="connsiteY207" fmla="*/ 3592767 h 4131976"/>
              <a:gd name="connsiteX208" fmla="*/ 497936 w 12191999"/>
              <a:gd name="connsiteY208" fmla="*/ 3588050 h 4131976"/>
              <a:gd name="connsiteX209" fmla="*/ 821211 w 12191999"/>
              <a:gd name="connsiteY209" fmla="*/ 3586726 h 4131976"/>
              <a:gd name="connsiteX210" fmla="*/ 815976 w 12191999"/>
              <a:gd name="connsiteY210" fmla="*/ 3591172 h 4131976"/>
              <a:gd name="connsiteX211" fmla="*/ 817047 w 12191999"/>
              <a:gd name="connsiteY211" fmla="*/ 3591602 h 4131976"/>
              <a:gd name="connsiteX212" fmla="*/ 827824 w 12191999"/>
              <a:gd name="connsiteY212" fmla="*/ 3591917 h 4131976"/>
              <a:gd name="connsiteX213" fmla="*/ 699191 w 12191999"/>
              <a:gd name="connsiteY213" fmla="*/ 3584464 h 4131976"/>
              <a:gd name="connsiteX214" fmla="*/ 679459 w 12191999"/>
              <a:gd name="connsiteY214" fmla="*/ 3591481 h 4131976"/>
              <a:gd name="connsiteX215" fmla="*/ 671379 w 12191999"/>
              <a:gd name="connsiteY215" fmla="*/ 3600489 h 4131976"/>
              <a:gd name="connsiteX216" fmla="*/ 677522 w 12191999"/>
              <a:gd name="connsiteY216" fmla="*/ 3603381 h 4131976"/>
              <a:gd name="connsiteX217" fmla="*/ 703119 w 12191999"/>
              <a:gd name="connsiteY217" fmla="*/ 3611224 h 4131976"/>
              <a:gd name="connsiteX218" fmla="*/ 707577 w 12191999"/>
              <a:gd name="connsiteY218" fmla="*/ 3664072 h 4131976"/>
              <a:gd name="connsiteX219" fmla="*/ 761699 w 12191999"/>
              <a:gd name="connsiteY219" fmla="*/ 3657731 h 4131976"/>
              <a:gd name="connsiteX220" fmla="*/ 774987 w 12191999"/>
              <a:gd name="connsiteY220" fmla="*/ 3660663 h 4131976"/>
              <a:gd name="connsiteX221" fmla="*/ 776737 w 12191999"/>
              <a:gd name="connsiteY221" fmla="*/ 3654639 h 4131976"/>
              <a:gd name="connsiteX222" fmla="*/ 786959 w 12191999"/>
              <a:gd name="connsiteY222" fmla="*/ 3663301 h 4131976"/>
              <a:gd name="connsiteX223" fmla="*/ 787639 w 12191999"/>
              <a:gd name="connsiteY223" fmla="*/ 3663450 h 4131976"/>
              <a:gd name="connsiteX224" fmla="*/ 805103 w 12191999"/>
              <a:gd name="connsiteY224" fmla="*/ 3634132 h 4131976"/>
              <a:gd name="connsiteX225" fmla="*/ 823850 w 12191999"/>
              <a:gd name="connsiteY225" fmla="*/ 3659981 h 4131976"/>
              <a:gd name="connsiteX226" fmla="*/ 847529 w 12191999"/>
              <a:gd name="connsiteY226" fmla="*/ 3642419 h 4131976"/>
              <a:gd name="connsiteX227" fmla="*/ 846885 w 12191999"/>
              <a:gd name="connsiteY227" fmla="*/ 3635923 h 4131976"/>
              <a:gd name="connsiteX228" fmla="*/ 836360 w 12191999"/>
              <a:gd name="connsiteY228" fmla="*/ 3638953 h 4131976"/>
              <a:gd name="connsiteX229" fmla="*/ 796325 w 12191999"/>
              <a:gd name="connsiteY229" fmla="*/ 3621653 h 4131976"/>
              <a:gd name="connsiteX230" fmla="*/ 803324 w 12191999"/>
              <a:gd name="connsiteY230" fmla="*/ 3621933 h 4131976"/>
              <a:gd name="connsiteX231" fmla="*/ 800502 w 12191999"/>
              <a:gd name="connsiteY231" fmla="*/ 3618918 h 4131976"/>
              <a:gd name="connsiteX232" fmla="*/ 796791 w 12191999"/>
              <a:gd name="connsiteY232" fmla="*/ 3603841 h 4131976"/>
              <a:gd name="connsiteX233" fmla="*/ 789138 w 12191999"/>
              <a:gd name="connsiteY233" fmla="*/ 3605261 h 4131976"/>
              <a:gd name="connsiteX234" fmla="*/ 787637 w 12191999"/>
              <a:gd name="connsiteY234" fmla="*/ 3614132 h 4131976"/>
              <a:gd name="connsiteX235" fmla="*/ 775319 w 12191999"/>
              <a:gd name="connsiteY235" fmla="*/ 3628618 h 4131976"/>
              <a:gd name="connsiteX236" fmla="*/ 780627 w 12191999"/>
              <a:gd name="connsiteY236" fmla="*/ 3608001 h 4131976"/>
              <a:gd name="connsiteX237" fmla="*/ 781658 w 12191999"/>
              <a:gd name="connsiteY237" fmla="*/ 3606362 h 4131976"/>
              <a:gd name="connsiteX238" fmla="*/ 740615 w 12191999"/>
              <a:gd name="connsiteY238" fmla="*/ 3594179 h 4131976"/>
              <a:gd name="connsiteX239" fmla="*/ 699191 w 12191999"/>
              <a:gd name="connsiteY239" fmla="*/ 3584464 h 4131976"/>
              <a:gd name="connsiteX240" fmla="*/ 1003398 w 12191999"/>
              <a:gd name="connsiteY240" fmla="*/ 3579613 h 4131976"/>
              <a:gd name="connsiteX241" fmla="*/ 1005215 w 12191999"/>
              <a:gd name="connsiteY241" fmla="*/ 3582106 h 4131976"/>
              <a:gd name="connsiteX242" fmla="*/ 1005512 w 12191999"/>
              <a:gd name="connsiteY242" fmla="*/ 3580987 h 4131976"/>
              <a:gd name="connsiteX243" fmla="*/ 468059 w 12191999"/>
              <a:gd name="connsiteY243" fmla="*/ 3577783 h 4131976"/>
              <a:gd name="connsiteX244" fmla="*/ 468139 w 12191999"/>
              <a:gd name="connsiteY244" fmla="*/ 3578611 h 4131976"/>
              <a:gd name="connsiteX245" fmla="*/ 466572 w 12191999"/>
              <a:gd name="connsiteY245" fmla="*/ 3577981 h 4131976"/>
              <a:gd name="connsiteX246" fmla="*/ 575151 w 12191999"/>
              <a:gd name="connsiteY246" fmla="*/ 3576372 h 4131976"/>
              <a:gd name="connsiteX247" fmla="*/ 560407 w 12191999"/>
              <a:gd name="connsiteY247" fmla="*/ 3591071 h 4131976"/>
              <a:gd name="connsiteX248" fmla="*/ 569747 w 12191999"/>
              <a:gd name="connsiteY248" fmla="*/ 3608077 h 4131976"/>
              <a:gd name="connsiteX249" fmla="*/ 572272 w 12191999"/>
              <a:gd name="connsiteY249" fmla="*/ 3607758 h 4131976"/>
              <a:gd name="connsiteX250" fmla="*/ 595831 w 12191999"/>
              <a:gd name="connsiteY250" fmla="*/ 3615419 h 4131976"/>
              <a:gd name="connsiteX251" fmla="*/ 573789 w 12191999"/>
              <a:gd name="connsiteY251" fmla="*/ 3626855 h 4131976"/>
              <a:gd name="connsiteX252" fmla="*/ 571121 w 12191999"/>
              <a:gd name="connsiteY252" fmla="*/ 3625071 h 4131976"/>
              <a:gd name="connsiteX253" fmla="*/ 571302 w 12191999"/>
              <a:gd name="connsiteY253" fmla="*/ 3629155 h 4131976"/>
              <a:gd name="connsiteX254" fmla="*/ 637135 w 12191999"/>
              <a:gd name="connsiteY254" fmla="*/ 3631461 h 4131976"/>
              <a:gd name="connsiteX255" fmla="*/ 651827 w 12191999"/>
              <a:gd name="connsiteY255" fmla="*/ 3622995 h 4131976"/>
              <a:gd name="connsiteX256" fmla="*/ 647940 w 12191999"/>
              <a:gd name="connsiteY256" fmla="*/ 3618255 h 4131976"/>
              <a:gd name="connsiteX257" fmla="*/ 645145 w 12191999"/>
              <a:gd name="connsiteY257" fmla="*/ 3599384 h 4131976"/>
              <a:gd name="connsiteX258" fmla="*/ 638086 w 12191999"/>
              <a:gd name="connsiteY258" fmla="*/ 3602082 h 4131976"/>
              <a:gd name="connsiteX259" fmla="*/ 630976 w 12191999"/>
              <a:gd name="connsiteY259" fmla="*/ 3594392 h 4131976"/>
              <a:gd name="connsiteX260" fmla="*/ 630952 w 12191999"/>
              <a:gd name="connsiteY260" fmla="*/ 3592840 h 4131976"/>
              <a:gd name="connsiteX261" fmla="*/ 641766 w 12191999"/>
              <a:gd name="connsiteY261" fmla="*/ 3585359 h 4131976"/>
              <a:gd name="connsiteX262" fmla="*/ 640211 w 12191999"/>
              <a:gd name="connsiteY262" fmla="*/ 3581571 h 4131976"/>
              <a:gd name="connsiteX263" fmla="*/ 630777 w 12191999"/>
              <a:gd name="connsiteY263" fmla="*/ 3581122 h 4131976"/>
              <a:gd name="connsiteX264" fmla="*/ 630952 w 12191999"/>
              <a:gd name="connsiteY264" fmla="*/ 3592840 h 4131976"/>
              <a:gd name="connsiteX265" fmla="*/ 630092 w 12191999"/>
              <a:gd name="connsiteY265" fmla="*/ 3593435 h 4131976"/>
              <a:gd name="connsiteX266" fmla="*/ 630976 w 12191999"/>
              <a:gd name="connsiteY266" fmla="*/ 3594392 h 4131976"/>
              <a:gd name="connsiteX267" fmla="*/ 631052 w 12191999"/>
              <a:gd name="connsiteY267" fmla="*/ 3599491 h 4131976"/>
              <a:gd name="connsiteX268" fmla="*/ 604458 w 12191999"/>
              <a:gd name="connsiteY268" fmla="*/ 3615185 h 4131976"/>
              <a:gd name="connsiteX269" fmla="*/ 613393 w 12191999"/>
              <a:gd name="connsiteY269" fmla="*/ 3584269 h 4131976"/>
              <a:gd name="connsiteX270" fmla="*/ 609636 w 12191999"/>
              <a:gd name="connsiteY270" fmla="*/ 3581131 h 4131976"/>
              <a:gd name="connsiteX271" fmla="*/ 450012 w 12191999"/>
              <a:gd name="connsiteY271" fmla="*/ 3571658 h 4131976"/>
              <a:gd name="connsiteX272" fmla="*/ 460384 w 12191999"/>
              <a:gd name="connsiteY272" fmla="*/ 3575489 h 4131976"/>
              <a:gd name="connsiteX273" fmla="*/ 466572 w 12191999"/>
              <a:gd name="connsiteY273" fmla="*/ 3577981 h 4131976"/>
              <a:gd name="connsiteX274" fmla="*/ 443255 w 12191999"/>
              <a:gd name="connsiteY274" fmla="*/ 3581091 h 4131976"/>
              <a:gd name="connsiteX275" fmla="*/ 450012 w 12191999"/>
              <a:gd name="connsiteY275" fmla="*/ 3571658 h 4131976"/>
              <a:gd name="connsiteX276" fmla="*/ 6027123 w 12191999"/>
              <a:gd name="connsiteY276" fmla="*/ 3569760 h 4131976"/>
              <a:gd name="connsiteX277" fmla="*/ 6020967 w 12191999"/>
              <a:gd name="connsiteY277" fmla="*/ 3570719 h 4131976"/>
              <a:gd name="connsiteX278" fmla="*/ 6025147 w 12191999"/>
              <a:gd name="connsiteY278" fmla="*/ 3581312 h 4131976"/>
              <a:gd name="connsiteX279" fmla="*/ 896820 w 12191999"/>
              <a:gd name="connsiteY279" fmla="*/ 3564994 h 4131976"/>
              <a:gd name="connsiteX280" fmla="*/ 884368 w 12191999"/>
              <a:gd name="connsiteY280" fmla="*/ 3565049 h 4131976"/>
              <a:gd name="connsiteX281" fmla="*/ 883916 w 12191999"/>
              <a:gd name="connsiteY281" fmla="*/ 3565126 h 4131976"/>
              <a:gd name="connsiteX282" fmla="*/ 878952 w 12191999"/>
              <a:gd name="connsiteY282" fmla="*/ 3572174 h 4131976"/>
              <a:gd name="connsiteX283" fmla="*/ 877896 w 12191999"/>
              <a:gd name="connsiteY283" fmla="*/ 3580595 h 4131976"/>
              <a:gd name="connsiteX284" fmla="*/ 883577 w 12191999"/>
              <a:gd name="connsiteY284" fmla="*/ 3584446 h 4131976"/>
              <a:gd name="connsiteX285" fmla="*/ 892314 w 12191999"/>
              <a:gd name="connsiteY285" fmla="*/ 3583387 h 4131976"/>
              <a:gd name="connsiteX286" fmla="*/ 900478 w 12191999"/>
              <a:gd name="connsiteY286" fmla="*/ 3578173 h 4131976"/>
              <a:gd name="connsiteX287" fmla="*/ 900298 w 12191999"/>
              <a:gd name="connsiteY287" fmla="*/ 3567127 h 4131976"/>
              <a:gd name="connsiteX288" fmla="*/ 44424 w 12191999"/>
              <a:gd name="connsiteY288" fmla="*/ 3548825 h 4131976"/>
              <a:gd name="connsiteX289" fmla="*/ 12271 w 12191999"/>
              <a:gd name="connsiteY289" fmla="*/ 3563330 h 4131976"/>
              <a:gd name="connsiteX290" fmla="*/ 44424 w 12191999"/>
              <a:gd name="connsiteY290" fmla="*/ 3548825 h 4131976"/>
              <a:gd name="connsiteX291" fmla="*/ 335552 w 12191999"/>
              <a:gd name="connsiteY291" fmla="*/ 3538565 h 4131976"/>
              <a:gd name="connsiteX292" fmla="*/ 334134 w 12191999"/>
              <a:gd name="connsiteY292" fmla="*/ 3541360 h 4131976"/>
              <a:gd name="connsiteX293" fmla="*/ 334839 w 12191999"/>
              <a:gd name="connsiteY293" fmla="*/ 3551000 h 4131976"/>
              <a:gd name="connsiteX294" fmla="*/ 331017 w 12191999"/>
              <a:gd name="connsiteY294" fmla="*/ 3547507 h 4131976"/>
              <a:gd name="connsiteX295" fmla="*/ 328367 w 12191999"/>
              <a:gd name="connsiteY295" fmla="*/ 3552728 h 4131976"/>
              <a:gd name="connsiteX296" fmla="*/ 304500 w 12191999"/>
              <a:gd name="connsiteY296" fmla="*/ 3566282 h 4131976"/>
              <a:gd name="connsiteX297" fmla="*/ 330472 w 12191999"/>
              <a:gd name="connsiteY297" fmla="*/ 3578487 h 4131976"/>
              <a:gd name="connsiteX298" fmla="*/ 274864 w 12191999"/>
              <a:gd name="connsiteY298" fmla="*/ 3560632 h 4131976"/>
              <a:gd name="connsiteX299" fmla="*/ 293649 w 12191999"/>
              <a:gd name="connsiteY299" fmla="*/ 3586475 h 4131976"/>
              <a:gd name="connsiteX300" fmla="*/ 222823 w 12191999"/>
              <a:gd name="connsiteY300" fmla="*/ 3584392 h 4131976"/>
              <a:gd name="connsiteX301" fmla="*/ 231859 w 12191999"/>
              <a:gd name="connsiteY301" fmla="*/ 3601129 h 4131976"/>
              <a:gd name="connsiteX302" fmla="*/ 243620 w 12191999"/>
              <a:gd name="connsiteY302" fmla="*/ 3647366 h 4131976"/>
              <a:gd name="connsiteX303" fmla="*/ 367179 w 12191999"/>
              <a:gd name="connsiteY303" fmla="*/ 3629785 h 4131976"/>
              <a:gd name="connsiteX304" fmla="*/ 369625 w 12191999"/>
              <a:gd name="connsiteY304" fmla="*/ 3609715 h 4131976"/>
              <a:gd name="connsiteX305" fmla="*/ 343658 w 12191999"/>
              <a:gd name="connsiteY305" fmla="*/ 3597551 h 4131976"/>
              <a:gd name="connsiteX306" fmla="*/ 392110 w 12191999"/>
              <a:gd name="connsiteY306" fmla="*/ 3628963 h 4131976"/>
              <a:gd name="connsiteX307" fmla="*/ 410138 w 12191999"/>
              <a:gd name="connsiteY307" fmla="*/ 3595051 h 4131976"/>
              <a:gd name="connsiteX308" fmla="*/ 431107 w 12191999"/>
              <a:gd name="connsiteY308" fmla="*/ 3647443 h 4131976"/>
              <a:gd name="connsiteX309" fmla="*/ 538730 w 12191999"/>
              <a:gd name="connsiteY309" fmla="*/ 3623521 h 4131976"/>
              <a:gd name="connsiteX310" fmla="*/ 556562 w 12191999"/>
              <a:gd name="connsiteY310" fmla="*/ 3594903 h 4131976"/>
              <a:gd name="connsiteX311" fmla="*/ 555293 w 12191999"/>
              <a:gd name="connsiteY311" fmla="*/ 3596166 h 4131976"/>
              <a:gd name="connsiteX312" fmla="*/ 547202 w 12191999"/>
              <a:gd name="connsiteY312" fmla="*/ 3576607 h 4131976"/>
              <a:gd name="connsiteX313" fmla="*/ 546471 w 12191999"/>
              <a:gd name="connsiteY313" fmla="*/ 3572414 h 4131976"/>
              <a:gd name="connsiteX314" fmla="*/ 527728 w 12191999"/>
              <a:gd name="connsiteY314" fmla="*/ 3569828 h 4131976"/>
              <a:gd name="connsiteX315" fmla="*/ 468059 w 12191999"/>
              <a:gd name="connsiteY315" fmla="*/ 3577783 h 4131976"/>
              <a:gd name="connsiteX316" fmla="*/ 467043 w 12191999"/>
              <a:gd name="connsiteY316" fmla="*/ 3567059 h 4131976"/>
              <a:gd name="connsiteX317" fmla="*/ 355441 w 12191999"/>
              <a:gd name="connsiteY317" fmla="*/ 3577627 h 4131976"/>
              <a:gd name="connsiteX318" fmla="*/ 334115 w 12191999"/>
              <a:gd name="connsiteY318" fmla="*/ 3571739 h 4131976"/>
              <a:gd name="connsiteX319" fmla="*/ 335552 w 12191999"/>
              <a:gd name="connsiteY319" fmla="*/ 3538565 h 4131976"/>
              <a:gd name="connsiteX320" fmla="*/ 213697 w 12191999"/>
              <a:gd name="connsiteY320" fmla="*/ 3396142 h 4131976"/>
              <a:gd name="connsiteX321" fmla="*/ 203851 w 12191999"/>
              <a:gd name="connsiteY321" fmla="*/ 3402835 h 4131976"/>
              <a:gd name="connsiteX322" fmla="*/ 198968 w 12191999"/>
              <a:gd name="connsiteY322" fmla="*/ 3410227 h 4131976"/>
              <a:gd name="connsiteX323" fmla="*/ 202163 w 12191999"/>
              <a:gd name="connsiteY323" fmla="*/ 3412707 h 4131976"/>
              <a:gd name="connsiteX324" fmla="*/ 213895 w 12191999"/>
              <a:gd name="connsiteY324" fmla="*/ 3430231 h 4131976"/>
              <a:gd name="connsiteX325" fmla="*/ 226188 w 12191999"/>
              <a:gd name="connsiteY325" fmla="*/ 3423426 h 4131976"/>
              <a:gd name="connsiteX326" fmla="*/ 303161 w 12191999"/>
              <a:gd name="connsiteY326" fmla="*/ 3371472 h 4131976"/>
              <a:gd name="connsiteX327" fmla="*/ 293170 w 12191999"/>
              <a:gd name="connsiteY327" fmla="*/ 3385265 h 4131976"/>
              <a:gd name="connsiteX328" fmla="*/ 293649 w 12191999"/>
              <a:gd name="connsiteY328" fmla="*/ 3387595 h 4131976"/>
              <a:gd name="connsiteX329" fmla="*/ 292778 w 12191999"/>
              <a:gd name="connsiteY329" fmla="*/ 3387725 h 4131976"/>
              <a:gd name="connsiteX330" fmla="*/ 301167 w 12191999"/>
              <a:gd name="connsiteY330" fmla="*/ 3396931 h 4131976"/>
              <a:gd name="connsiteX331" fmla="*/ 325280 w 12191999"/>
              <a:gd name="connsiteY331" fmla="*/ 3385739 h 4131976"/>
              <a:gd name="connsiteX332" fmla="*/ 313304 w 12191999"/>
              <a:gd name="connsiteY332" fmla="*/ 3372144 h 4131976"/>
              <a:gd name="connsiteX333" fmla="*/ 303161 w 12191999"/>
              <a:gd name="connsiteY333" fmla="*/ 3371472 h 4131976"/>
              <a:gd name="connsiteX334" fmla="*/ 89418 w 12191999"/>
              <a:gd name="connsiteY334" fmla="*/ 3354241 h 4131976"/>
              <a:gd name="connsiteX335" fmla="*/ 77436 w 12191999"/>
              <a:gd name="connsiteY335" fmla="*/ 3361341 h 4131976"/>
              <a:gd name="connsiteX336" fmla="*/ 79651 w 12191999"/>
              <a:gd name="connsiteY336" fmla="*/ 3387807 h 4131976"/>
              <a:gd name="connsiteX337" fmla="*/ 32293 w 12191999"/>
              <a:gd name="connsiteY337" fmla="*/ 3369525 h 4131976"/>
              <a:gd name="connsiteX338" fmla="*/ 14843 w 12191999"/>
              <a:gd name="connsiteY338" fmla="*/ 3384300 h 4131976"/>
              <a:gd name="connsiteX339" fmla="*/ 20978 w 12191999"/>
              <a:gd name="connsiteY339" fmla="*/ 3396236 h 4131976"/>
              <a:gd name="connsiteX340" fmla="*/ 26408 w 12191999"/>
              <a:gd name="connsiteY340" fmla="*/ 3430154 h 4131976"/>
              <a:gd name="connsiteX341" fmla="*/ 118249 w 12191999"/>
              <a:gd name="connsiteY341" fmla="*/ 3407242 h 4131976"/>
              <a:gd name="connsiteX342" fmla="*/ 143734 w 12191999"/>
              <a:gd name="connsiteY342" fmla="*/ 3411525 h 4131976"/>
              <a:gd name="connsiteX343" fmla="*/ 150731 w 12191999"/>
              <a:gd name="connsiteY343" fmla="*/ 3406310 h 4131976"/>
              <a:gd name="connsiteX344" fmla="*/ 152414 w 12191999"/>
              <a:gd name="connsiteY344" fmla="*/ 3392502 h 4131976"/>
              <a:gd name="connsiteX345" fmla="*/ 126445 w 12191999"/>
              <a:gd name="connsiteY345" fmla="*/ 3380339 h 4131976"/>
              <a:gd name="connsiteX346" fmla="*/ 137862 w 12191999"/>
              <a:gd name="connsiteY346" fmla="*/ 3374333 h 4131976"/>
              <a:gd name="connsiteX347" fmla="*/ 96327 w 12191999"/>
              <a:gd name="connsiteY347" fmla="*/ 3387056 h 4131976"/>
              <a:gd name="connsiteX348" fmla="*/ 89418 w 12191999"/>
              <a:gd name="connsiteY348" fmla="*/ 3354241 h 4131976"/>
              <a:gd name="connsiteX349" fmla="*/ 197433 w 12191999"/>
              <a:gd name="connsiteY349" fmla="*/ 3350536 h 4131976"/>
              <a:gd name="connsiteX350" fmla="*/ 147098 w 12191999"/>
              <a:gd name="connsiteY350" fmla="*/ 3371502 h 4131976"/>
              <a:gd name="connsiteX351" fmla="*/ 140958 w 12191999"/>
              <a:gd name="connsiteY351" fmla="*/ 3373384 h 4131976"/>
              <a:gd name="connsiteX352" fmla="*/ 152230 w 12191999"/>
              <a:gd name="connsiteY352" fmla="*/ 3386382 h 4131976"/>
              <a:gd name="connsiteX353" fmla="*/ 159991 w 12191999"/>
              <a:gd name="connsiteY353" fmla="*/ 3399409 h 4131976"/>
              <a:gd name="connsiteX354" fmla="*/ 162777 w 12191999"/>
              <a:gd name="connsiteY354" fmla="*/ 3397334 h 4131976"/>
              <a:gd name="connsiteX355" fmla="*/ 176567 w 12191999"/>
              <a:gd name="connsiteY355" fmla="*/ 3388028 h 4131976"/>
              <a:gd name="connsiteX356" fmla="*/ 176843 w 12191999"/>
              <a:gd name="connsiteY356" fmla="*/ 3384103 h 4131976"/>
              <a:gd name="connsiteX357" fmla="*/ 189949 w 12191999"/>
              <a:gd name="connsiteY357" fmla="*/ 3378999 h 4131976"/>
              <a:gd name="connsiteX358" fmla="*/ 203258 w 12191999"/>
              <a:gd name="connsiteY358" fmla="*/ 3370018 h 4131976"/>
              <a:gd name="connsiteX359" fmla="*/ 197433 w 12191999"/>
              <a:gd name="connsiteY359" fmla="*/ 3350536 h 4131976"/>
              <a:gd name="connsiteX360" fmla="*/ 238958 w 12191999"/>
              <a:gd name="connsiteY360" fmla="*/ 3348979 h 4131976"/>
              <a:gd name="connsiteX361" fmla="*/ 221972 w 12191999"/>
              <a:gd name="connsiteY361" fmla="*/ 3395911 h 4131976"/>
              <a:gd name="connsiteX362" fmla="*/ 234107 w 12191999"/>
              <a:gd name="connsiteY362" fmla="*/ 3405581 h 4131976"/>
              <a:gd name="connsiteX363" fmla="*/ 239486 w 12191999"/>
              <a:gd name="connsiteY363" fmla="*/ 3418432 h 4131976"/>
              <a:gd name="connsiteX364" fmla="*/ 243754 w 12191999"/>
              <a:gd name="connsiteY364" fmla="*/ 3418019 h 4131976"/>
              <a:gd name="connsiteX365" fmla="*/ 246471 w 12191999"/>
              <a:gd name="connsiteY365" fmla="*/ 3414504 h 4131976"/>
              <a:gd name="connsiteX366" fmla="*/ 252715 w 12191999"/>
              <a:gd name="connsiteY366" fmla="*/ 3414774 h 4131976"/>
              <a:gd name="connsiteX367" fmla="*/ 252008 w 12191999"/>
              <a:gd name="connsiteY367" fmla="*/ 3417219 h 4131976"/>
              <a:gd name="connsiteX368" fmla="*/ 262973 w 12191999"/>
              <a:gd name="connsiteY368" fmla="*/ 3416156 h 4131976"/>
              <a:gd name="connsiteX369" fmla="*/ 264763 w 12191999"/>
              <a:gd name="connsiteY369" fmla="*/ 3416058 h 4131976"/>
              <a:gd name="connsiteX370" fmla="*/ 279737 w 12191999"/>
              <a:gd name="connsiteY370" fmla="*/ 3405428 h 4131976"/>
              <a:gd name="connsiteX371" fmla="*/ 281142 w 12191999"/>
              <a:gd name="connsiteY371" fmla="*/ 3390500 h 4131976"/>
              <a:gd name="connsiteX372" fmla="*/ 272417 w 12191999"/>
              <a:gd name="connsiteY372" fmla="*/ 3394783 h 4131976"/>
              <a:gd name="connsiteX373" fmla="*/ 264164 w 12191999"/>
              <a:gd name="connsiteY373" fmla="*/ 3394074 h 4131976"/>
              <a:gd name="connsiteX374" fmla="*/ 259933 w 12191999"/>
              <a:gd name="connsiteY374" fmla="*/ 3400923 h 4131976"/>
              <a:gd name="connsiteX375" fmla="*/ 251629 w 12191999"/>
              <a:gd name="connsiteY375" fmla="*/ 3401402 h 4131976"/>
              <a:gd name="connsiteX376" fmla="*/ 238958 w 12191999"/>
              <a:gd name="connsiteY376" fmla="*/ 3348979 h 4131976"/>
              <a:gd name="connsiteX377" fmla="*/ 9372250 w 12191999"/>
              <a:gd name="connsiteY377" fmla="*/ 3191146 h 4131976"/>
              <a:gd name="connsiteX378" fmla="*/ 9373351 w 12191999"/>
              <a:gd name="connsiteY378" fmla="*/ 3204321 h 4131976"/>
              <a:gd name="connsiteX379" fmla="*/ 9370844 w 12191999"/>
              <a:gd name="connsiteY379" fmla="*/ 3224235 h 4131976"/>
              <a:gd name="connsiteX380" fmla="*/ 9310205 w 12191999"/>
              <a:gd name="connsiteY380" fmla="*/ 3246337 h 4131976"/>
              <a:gd name="connsiteX381" fmla="*/ 9239032 w 12191999"/>
              <a:gd name="connsiteY381" fmla="*/ 3242205 h 4131976"/>
              <a:gd name="connsiteX382" fmla="*/ 9372250 w 12191999"/>
              <a:gd name="connsiteY382" fmla="*/ 3191146 h 4131976"/>
              <a:gd name="connsiteX383" fmla="*/ 65493 w 12191999"/>
              <a:gd name="connsiteY383" fmla="*/ 3156710 h 4131976"/>
              <a:gd name="connsiteX384" fmla="*/ 64141 w 12191999"/>
              <a:gd name="connsiteY384" fmla="*/ 3157132 h 4131976"/>
              <a:gd name="connsiteX385" fmla="*/ 64978 w 12191999"/>
              <a:gd name="connsiteY385" fmla="*/ 3162192 h 4131976"/>
              <a:gd name="connsiteX386" fmla="*/ 85950 w 12191999"/>
              <a:gd name="connsiteY386" fmla="*/ 3154260 h 4131976"/>
              <a:gd name="connsiteX387" fmla="*/ 74793 w 12191999"/>
              <a:gd name="connsiteY387" fmla="*/ 3169663 h 4131976"/>
              <a:gd name="connsiteX388" fmla="*/ 80962 w 12191999"/>
              <a:gd name="connsiteY388" fmla="*/ 3176433 h 4131976"/>
              <a:gd name="connsiteX389" fmla="*/ 91175 w 12191999"/>
              <a:gd name="connsiteY389" fmla="*/ 3168755 h 4131976"/>
              <a:gd name="connsiteX390" fmla="*/ 100339 w 12191999"/>
              <a:gd name="connsiteY390" fmla="*/ 3159147 h 4131976"/>
              <a:gd name="connsiteX391" fmla="*/ 96094 w 12191999"/>
              <a:gd name="connsiteY391" fmla="*/ 3154931 h 4131976"/>
              <a:gd name="connsiteX392" fmla="*/ 85950 w 12191999"/>
              <a:gd name="connsiteY392" fmla="*/ 3154260 h 4131976"/>
              <a:gd name="connsiteX393" fmla="*/ 9573361 w 12191999"/>
              <a:gd name="connsiteY393" fmla="*/ 3124383 h 4131976"/>
              <a:gd name="connsiteX394" fmla="*/ 9593317 w 12191999"/>
              <a:gd name="connsiteY394" fmla="*/ 3143513 h 4131976"/>
              <a:gd name="connsiteX395" fmla="*/ 9495849 w 12191999"/>
              <a:gd name="connsiteY395" fmla="*/ 3173602 h 4131976"/>
              <a:gd name="connsiteX396" fmla="*/ 9573361 w 12191999"/>
              <a:gd name="connsiteY396" fmla="*/ 3124383 h 4131976"/>
              <a:gd name="connsiteX397" fmla="*/ 9636333 w 12191999"/>
              <a:gd name="connsiteY397" fmla="*/ 3108889 h 4131976"/>
              <a:gd name="connsiteX398" fmla="*/ 9595889 w 12191999"/>
              <a:gd name="connsiteY398" fmla="*/ 3123507 h 4131976"/>
              <a:gd name="connsiteX399" fmla="*/ 9636333 w 12191999"/>
              <a:gd name="connsiteY399" fmla="*/ 3108889 h 4131976"/>
              <a:gd name="connsiteX400" fmla="*/ 9860928 w 12191999"/>
              <a:gd name="connsiteY400" fmla="*/ 2902172 h 4131976"/>
              <a:gd name="connsiteX401" fmla="*/ 9824826 w 12191999"/>
              <a:gd name="connsiteY401" fmla="*/ 2969649 h 4131976"/>
              <a:gd name="connsiteX402" fmla="*/ 9832810 w 12191999"/>
              <a:gd name="connsiteY402" fmla="*/ 3015801 h 4131976"/>
              <a:gd name="connsiteX403" fmla="*/ 9845035 w 12191999"/>
              <a:gd name="connsiteY403" fmla="*/ 2962245 h 4131976"/>
              <a:gd name="connsiteX404" fmla="*/ 9862802 w 12191999"/>
              <a:gd name="connsiteY404" fmla="*/ 2974944 h 4131976"/>
              <a:gd name="connsiteX405" fmla="*/ 9860928 w 12191999"/>
              <a:gd name="connsiteY405" fmla="*/ 2902172 h 4131976"/>
              <a:gd name="connsiteX406" fmla="*/ 9885188 w 12191999"/>
              <a:gd name="connsiteY406" fmla="*/ 2891010 h 4131976"/>
              <a:gd name="connsiteX407" fmla="*/ 9872510 w 12191999"/>
              <a:gd name="connsiteY407" fmla="*/ 2941506 h 4131976"/>
              <a:gd name="connsiteX408" fmla="*/ 9904342 w 12191999"/>
              <a:gd name="connsiteY408" fmla="*/ 2973463 h 4131976"/>
              <a:gd name="connsiteX409" fmla="*/ 9897797 w 12191999"/>
              <a:gd name="connsiteY409" fmla="*/ 2894219 h 4131976"/>
              <a:gd name="connsiteX410" fmla="*/ 9885188 w 12191999"/>
              <a:gd name="connsiteY410" fmla="*/ 2891010 h 4131976"/>
              <a:gd name="connsiteX411" fmla="*/ 9959552 w 12191999"/>
              <a:gd name="connsiteY411" fmla="*/ 2885370 h 4131976"/>
              <a:gd name="connsiteX412" fmla="*/ 9940037 w 12191999"/>
              <a:gd name="connsiteY412" fmla="*/ 2952384 h 4131976"/>
              <a:gd name="connsiteX413" fmla="*/ 9973217 w 12191999"/>
              <a:gd name="connsiteY413" fmla="*/ 2951101 h 4131976"/>
              <a:gd name="connsiteX414" fmla="*/ 9959552 w 12191999"/>
              <a:gd name="connsiteY414" fmla="*/ 2885370 h 4131976"/>
              <a:gd name="connsiteX415" fmla="*/ 9984051 w 12191999"/>
              <a:gd name="connsiteY415" fmla="*/ 2879426 h 4131976"/>
              <a:gd name="connsiteX416" fmla="*/ 9972567 w 12191999"/>
              <a:gd name="connsiteY416" fmla="*/ 2891566 h 4131976"/>
              <a:gd name="connsiteX417" fmla="*/ 9982996 w 12191999"/>
              <a:gd name="connsiteY417" fmla="*/ 2917613 h 4131976"/>
              <a:gd name="connsiteX418" fmla="*/ 9997436 w 12191999"/>
              <a:gd name="connsiteY418" fmla="*/ 2890561 h 4131976"/>
              <a:gd name="connsiteX419" fmla="*/ 9984051 w 12191999"/>
              <a:gd name="connsiteY419" fmla="*/ 2879426 h 4131976"/>
              <a:gd name="connsiteX420" fmla="*/ 97409 w 12191999"/>
              <a:gd name="connsiteY420" fmla="*/ 2710800 h 4131976"/>
              <a:gd name="connsiteX421" fmla="*/ 97361 w 12191999"/>
              <a:gd name="connsiteY421" fmla="*/ 2717766 h 4131976"/>
              <a:gd name="connsiteX422" fmla="*/ 100132 w 12191999"/>
              <a:gd name="connsiteY422" fmla="*/ 2716838 h 4131976"/>
              <a:gd name="connsiteX423" fmla="*/ 100534 w 12191999"/>
              <a:gd name="connsiteY423" fmla="*/ 2724684 h 4131976"/>
              <a:gd name="connsiteX424" fmla="*/ 100504 w 12191999"/>
              <a:gd name="connsiteY424" fmla="*/ 2724722 h 4131976"/>
              <a:gd name="connsiteX425" fmla="*/ 97331 w 12191999"/>
              <a:gd name="connsiteY425" fmla="*/ 2722167 h 4131976"/>
              <a:gd name="connsiteX426" fmla="*/ 97284 w 12191999"/>
              <a:gd name="connsiteY426" fmla="*/ 2728706 h 4131976"/>
              <a:gd name="connsiteX427" fmla="*/ 100504 w 12191999"/>
              <a:gd name="connsiteY427" fmla="*/ 2724722 h 4131976"/>
              <a:gd name="connsiteX428" fmla="*/ 100537 w 12191999"/>
              <a:gd name="connsiteY428" fmla="*/ 2724749 h 4131976"/>
              <a:gd name="connsiteX429" fmla="*/ 100534 w 12191999"/>
              <a:gd name="connsiteY429" fmla="*/ 2724684 h 4131976"/>
              <a:gd name="connsiteX430" fmla="*/ 105461 w 12191999"/>
              <a:gd name="connsiteY430" fmla="*/ 2718585 h 4131976"/>
              <a:gd name="connsiteX431" fmla="*/ 44248 w 12191999"/>
              <a:gd name="connsiteY431" fmla="*/ 2693949 h 4131976"/>
              <a:gd name="connsiteX432" fmla="*/ 43320 w 12191999"/>
              <a:gd name="connsiteY432" fmla="*/ 2694524 h 4131976"/>
              <a:gd name="connsiteX433" fmla="*/ 46343 w 12191999"/>
              <a:gd name="connsiteY433" fmla="*/ 2699236 h 4131976"/>
              <a:gd name="connsiteX434" fmla="*/ 87238 w 12191999"/>
              <a:gd name="connsiteY434" fmla="*/ 2659449 h 4131976"/>
              <a:gd name="connsiteX435" fmla="*/ 59728 w 12191999"/>
              <a:gd name="connsiteY435" fmla="*/ 2680232 h 4131976"/>
              <a:gd name="connsiteX436" fmla="*/ 53941 w 12191999"/>
              <a:gd name="connsiteY436" fmla="*/ 2726460 h 4131976"/>
              <a:gd name="connsiteX437" fmla="*/ 56051 w 12191999"/>
              <a:gd name="connsiteY437" fmla="*/ 2723631 h 4131976"/>
              <a:gd name="connsiteX438" fmla="*/ 91066 w 12191999"/>
              <a:gd name="connsiteY438" fmla="*/ 2736405 h 4131976"/>
              <a:gd name="connsiteX439" fmla="*/ 93214 w 12191999"/>
              <a:gd name="connsiteY439" fmla="*/ 2733746 h 4131976"/>
              <a:gd name="connsiteX440" fmla="*/ 89827 w 12191999"/>
              <a:gd name="connsiteY440" fmla="*/ 2724647 h 4131976"/>
              <a:gd name="connsiteX441" fmla="*/ 87808 w 12191999"/>
              <a:gd name="connsiteY441" fmla="*/ 2723195 h 4131976"/>
              <a:gd name="connsiteX442" fmla="*/ 82040 w 12191999"/>
              <a:gd name="connsiteY442" fmla="*/ 2727959 h 4131976"/>
              <a:gd name="connsiteX443" fmla="*/ 75620 w 12191999"/>
              <a:gd name="connsiteY443" fmla="*/ 2725686 h 4131976"/>
              <a:gd name="connsiteX444" fmla="*/ 78629 w 12191999"/>
              <a:gd name="connsiteY444" fmla="*/ 2716590 h 4131976"/>
              <a:gd name="connsiteX445" fmla="*/ 76407 w 12191999"/>
              <a:gd name="connsiteY445" fmla="*/ 2714991 h 4131976"/>
              <a:gd name="connsiteX446" fmla="*/ 69052 w 12191999"/>
              <a:gd name="connsiteY446" fmla="*/ 2705555 h 4131976"/>
              <a:gd name="connsiteX447" fmla="*/ 83298 w 12191999"/>
              <a:gd name="connsiteY447" fmla="*/ 2701811 h 4131976"/>
              <a:gd name="connsiteX448" fmla="*/ 83917 w 12191999"/>
              <a:gd name="connsiteY448" fmla="*/ 2700597 h 4131976"/>
              <a:gd name="connsiteX449" fmla="*/ 88922 w 12191999"/>
              <a:gd name="connsiteY449" fmla="*/ 2685463 h 4131976"/>
              <a:gd name="connsiteX450" fmla="*/ 90963 w 12191999"/>
              <a:gd name="connsiteY450" fmla="*/ 2695158 h 4131976"/>
              <a:gd name="connsiteX451" fmla="*/ 96842 w 12191999"/>
              <a:gd name="connsiteY451" fmla="*/ 2697646 h 4131976"/>
              <a:gd name="connsiteX452" fmla="*/ 98553 w 12191999"/>
              <a:gd name="connsiteY452" fmla="*/ 2685728 h 4131976"/>
              <a:gd name="connsiteX453" fmla="*/ 131898 w 12191999"/>
              <a:gd name="connsiteY453" fmla="*/ 2689388 h 4131976"/>
              <a:gd name="connsiteX454" fmla="*/ 132913 w 12191999"/>
              <a:gd name="connsiteY454" fmla="*/ 2687483 h 4131976"/>
              <a:gd name="connsiteX455" fmla="*/ 129819 w 12191999"/>
              <a:gd name="connsiteY455" fmla="*/ 2671029 h 4131976"/>
              <a:gd name="connsiteX456" fmla="*/ 87238 w 12191999"/>
              <a:gd name="connsiteY456" fmla="*/ 2659449 h 4131976"/>
              <a:gd name="connsiteX457" fmla="*/ 255959 w 12191999"/>
              <a:gd name="connsiteY457" fmla="*/ 2574209 h 4131976"/>
              <a:gd name="connsiteX458" fmla="*/ 252568 w 12191999"/>
              <a:gd name="connsiteY458" fmla="*/ 2575968 h 4131976"/>
              <a:gd name="connsiteX459" fmla="*/ 254571 w 12191999"/>
              <a:gd name="connsiteY459" fmla="*/ 2579243 h 4131976"/>
              <a:gd name="connsiteX460" fmla="*/ 260469 w 12191999"/>
              <a:gd name="connsiteY460" fmla="*/ 2578416 h 4131976"/>
              <a:gd name="connsiteX461" fmla="*/ 20751 w 12191999"/>
              <a:gd name="connsiteY461" fmla="*/ 2529190 h 4131976"/>
              <a:gd name="connsiteX462" fmla="*/ 33524 w 12191999"/>
              <a:gd name="connsiteY462" fmla="*/ 2535270 h 4131976"/>
              <a:gd name="connsiteX463" fmla="*/ 36238 w 12191999"/>
              <a:gd name="connsiteY463" fmla="*/ 2534046 h 4131976"/>
              <a:gd name="connsiteX464" fmla="*/ 23063 w 12191999"/>
              <a:gd name="connsiteY464" fmla="*/ 2529494 h 4131976"/>
              <a:gd name="connsiteX465" fmla="*/ 43984 w 12191999"/>
              <a:gd name="connsiteY465" fmla="*/ 1588936 h 4131976"/>
              <a:gd name="connsiteX466" fmla="*/ 44746 w 12191999"/>
              <a:gd name="connsiteY466" fmla="*/ 1594061 h 4131976"/>
              <a:gd name="connsiteX467" fmla="*/ 46228 w 12191999"/>
              <a:gd name="connsiteY467" fmla="*/ 1591068 h 4131976"/>
              <a:gd name="connsiteX468" fmla="*/ 11852148 w 12191999"/>
              <a:gd name="connsiteY468" fmla="*/ 1585793 h 4131976"/>
              <a:gd name="connsiteX469" fmla="*/ 11825842 w 12191999"/>
              <a:gd name="connsiteY469" fmla="*/ 1619936 h 4131976"/>
              <a:gd name="connsiteX470" fmla="*/ 11856603 w 12191999"/>
              <a:gd name="connsiteY470" fmla="*/ 1638640 h 4131976"/>
              <a:gd name="connsiteX471" fmla="*/ 11852148 w 12191999"/>
              <a:gd name="connsiteY471" fmla="*/ 1585793 h 4131976"/>
              <a:gd name="connsiteX472" fmla="*/ 8257 w 12191999"/>
              <a:gd name="connsiteY472" fmla="*/ 1543346 h 4131976"/>
              <a:gd name="connsiteX473" fmla="*/ 7271 w 12191999"/>
              <a:gd name="connsiteY473" fmla="*/ 1545703 h 4131976"/>
              <a:gd name="connsiteX474" fmla="*/ 12902 w 12191999"/>
              <a:gd name="connsiteY474" fmla="*/ 1562022 h 4131976"/>
              <a:gd name="connsiteX475" fmla="*/ 18203 w 12191999"/>
              <a:gd name="connsiteY475" fmla="*/ 1556060 h 4131976"/>
              <a:gd name="connsiteX476" fmla="*/ 17094 w 12191999"/>
              <a:gd name="connsiteY476" fmla="*/ 1546129 h 4131976"/>
              <a:gd name="connsiteX477" fmla="*/ 167649 w 12191999"/>
              <a:gd name="connsiteY477" fmla="*/ 1410732 h 4131976"/>
              <a:gd name="connsiteX478" fmla="*/ 165452 w 12191999"/>
              <a:gd name="connsiteY478" fmla="*/ 1414845 h 4131976"/>
              <a:gd name="connsiteX479" fmla="*/ 169355 w 12191999"/>
              <a:gd name="connsiteY479" fmla="*/ 1414405 h 4131976"/>
              <a:gd name="connsiteX480" fmla="*/ 193958 w 12191999"/>
              <a:gd name="connsiteY480" fmla="*/ 1388313 h 4131976"/>
              <a:gd name="connsiteX481" fmla="*/ 186846 w 12191999"/>
              <a:gd name="connsiteY481" fmla="*/ 1390225 h 4131976"/>
              <a:gd name="connsiteX482" fmla="*/ 186849 w 12191999"/>
              <a:gd name="connsiteY482" fmla="*/ 1403734 h 4131976"/>
              <a:gd name="connsiteX483" fmla="*/ 191812 w 12191999"/>
              <a:gd name="connsiteY483" fmla="*/ 1408236 h 4131976"/>
              <a:gd name="connsiteX484" fmla="*/ 197980 w 12191999"/>
              <a:gd name="connsiteY484" fmla="*/ 1404934 h 4131976"/>
              <a:gd name="connsiteX485" fmla="*/ 199160 w 12191999"/>
              <a:gd name="connsiteY485" fmla="*/ 1396439 h 4131976"/>
              <a:gd name="connsiteX486" fmla="*/ 205098 w 12191999"/>
              <a:gd name="connsiteY486" fmla="*/ 1401124 h 4131976"/>
              <a:gd name="connsiteX487" fmla="*/ 215510 w 12191999"/>
              <a:gd name="connsiteY487" fmla="*/ 1395551 h 4131976"/>
              <a:gd name="connsiteX488" fmla="*/ 201483 w 12191999"/>
              <a:gd name="connsiteY488" fmla="*/ 1391235 h 4131976"/>
              <a:gd name="connsiteX489" fmla="*/ 193958 w 12191999"/>
              <a:gd name="connsiteY489" fmla="*/ 1388313 h 4131976"/>
              <a:gd name="connsiteX490" fmla="*/ 227784 w 12191999"/>
              <a:gd name="connsiteY490" fmla="*/ 1387737 h 4131976"/>
              <a:gd name="connsiteX491" fmla="*/ 227949 w 12191999"/>
              <a:gd name="connsiteY491" fmla="*/ 1389532 h 4131976"/>
              <a:gd name="connsiteX492" fmla="*/ 228348 w 12191999"/>
              <a:gd name="connsiteY492" fmla="*/ 1388784 h 4131976"/>
              <a:gd name="connsiteX493" fmla="*/ 102927 w 12191999"/>
              <a:gd name="connsiteY493" fmla="*/ 1373397 h 4131976"/>
              <a:gd name="connsiteX494" fmla="*/ 103079 w 12191999"/>
              <a:gd name="connsiteY494" fmla="*/ 1379343 h 4131976"/>
              <a:gd name="connsiteX495" fmla="*/ 97343 w 12191999"/>
              <a:gd name="connsiteY495" fmla="*/ 1391267 h 4131976"/>
              <a:gd name="connsiteX496" fmla="*/ 97666 w 12191999"/>
              <a:gd name="connsiteY496" fmla="*/ 1396329 h 4131976"/>
              <a:gd name="connsiteX497" fmla="*/ 108433 w 12191999"/>
              <a:gd name="connsiteY497" fmla="*/ 1399583 h 4131976"/>
              <a:gd name="connsiteX498" fmla="*/ 176815 w 12191999"/>
              <a:gd name="connsiteY498" fmla="*/ 1373271 h 4131976"/>
              <a:gd name="connsiteX499" fmla="*/ 168443 w 12191999"/>
              <a:gd name="connsiteY499" fmla="*/ 1380079 h 4131976"/>
              <a:gd name="connsiteX500" fmla="*/ 171327 w 12191999"/>
              <a:gd name="connsiteY500" fmla="*/ 1379944 h 4131976"/>
              <a:gd name="connsiteX501" fmla="*/ 132299 w 12191999"/>
              <a:gd name="connsiteY501" fmla="*/ 1364465 h 4131976"/>
              <a:gd name="connsiteX502" fmla="*/ 125919 w 12191999"/>
              <a:gd name="connsiteY502" fmla="*/ 1373960 h 4131976"/>
              <a:gd name="connsiteX503" fmla="*/ 149435 w 12191999"/>
              <a:gd name="connsiteY503" fmla="*/ 1380968 h 4131976"/>
              <a:gd name="connsiteX504" fmla="*/ 153635 w 12191999"/>
              <a:gd name="connsiteY504" fmla="*/ 1380772 h 4131976"/>
              <a:gd name="connsiteX505" fmla="*/ 140678 w 12191999"/>
              <a:gd name="connsiteY505" fmla="*/ 1365082 h 4131976"/>
              <a:gd name="connsiteX506" fmla="*/ 132299 w 12191999"/>
              <a:gd name="connsiteY506" fmla="*/ 1364465 h 4131976"/>
              <a:gd name="connsiteX507" fmla="*/ 203757 w 12191999"/>
              <a:gd name="connsiteY507" fmla="*/ 1343362 h 4131976"/>
              <a:gd name="connsiteX508" fmla="*/ 204978 w 12191999"/>
              <a:gd name="connsiteY508" fmla="*/ 1369681 h 4131976"/>
              <a:gd name="connsiteX509" fmla="*/ 216162 w 12191999"/>
              <a:gd name="connsiteY509" fmla="*/ 1395202 h 4131976"/>
              <a:gd name="connsiteX510" fmla="*/ 216572 w 12191999"/>
              <a:gd name="connsiteY510" fmla="*/ 1394983 h 4131976"/>
              <a:gd name="connsiteX511" fmla="*/ 216875 w 12191999"/>
              <a:gd name="connsiteY511" fmla="*/ 1394494 h 4131976"/>
              <a:gd name="connsiteX512" fmla="*/ 221245 w 12191999"/>
              <a:gd name="connsiteY512" fmla="*/ 1376256 h 4131976"/>
              <a:gd name="connsiteX513" fmla="*/ 221377 w 12191999"/>
              <a:gd name="connsiteY513" fmla="*/ 1375818 h 4131976"/>
              <a:gd name="connsiteX514" fmla="*/ 216249 w 12191999"/>
              <a:gd name="connsiteY514" fmla="*/ 1366282 h 4131976"/>
              <a:gd name="connsiteX515" fmla="*/ 213185 w 12191999"/>
              <a:gd name="connsiteY515" fmla="*/ 1347293 h 4131976"/>
              <a:gd name="connsiteX516" fmla="*/ 204876 w 12191999"/>
              <a:gd name="connsiteY516" fmla="*/ 1343704 h 4131976"/>
              <a:gd name="connsiteX517" fmla="*/ 126267 w 12191999"/>
              <a:gd name="connsiteY517" fmla="*/ 1342353 h 4131976"/>
              <a:gd name="connsiteX518" fmla="*/ 102492 w 12191999"/>
              <a:gd name="connsiteY518" fmla="*/ 1356499 h 4131976"/>
              <a:gd name="connsiteX519" fmla="*/ 102765 w 12191999"/>
              <a:gd name="connsiteY519" fmla="*/ 1367057 h 4131976"/>
              <a:gd name="connsiteX520" fmla="*/ 118384 w 12191999"/>
              <a:gd name="connsiteY520" fmla="*/ 1371713 h 4131976"/>
              <a:gd name="connsiteX521" fmla="*/ 118914 w 12191999"/>
              <a:gd name="connsiteY521" fmla="*/ 1364768 h 4131976"/>
              <a:gd name="connsiteX522" fmla="*/ 126267 w 12191999"/>
              <a:gd name="connsiteY522" fmla="*/ 1342353 h 4131976"/>
              <a:gd name="connsiteX523" fmla="*/ 391325 w 12191999"/>
              <a:gd name="connsiteY523" fmla="*/ 1331636 h 4131976"/>
              <a:gd name="connsiteX524" fmla="*/ 391272 w 12191999"/>
              <a:gd name="connsiteY524" fmla="*/ 1343292 h 4131976"/>
              <a:gd name="connsiteX525" fmla="*/ 398859 w 12191999"/>
              <a:gd name="connsiteY525" fmla="*/ 1342028 h 4131976"/>
              <a:gd name="connsiteX526" fmla="*/ 387605 w 12191999"/>
              <a:gd name="connsiteY526" fmla="*/ 1326506 h 4131976"/>
              <a:gd name="connsiteX527" fmla="*/ 385518 w 12191999"/>
              <a:gd name="connsiteY527" fmla="*/ 1327454 h 4131976"/>
              <a:gd name="connsiteX528" fmla="*/ 390504 w 12191999"/>
              <a:gd name="connsiteY528" fmla="*/ 1330506 h 4131976"/>
              <a:gd name="connsiteX529" fmla="*/ 99334 w 12191999"/>
              <a:gd name="connsiteY529" fmla="*/ 1261218 h 4131976"/>
              <a:gd name="connsiteX530" fmla="*/ 108085 w 12191999"/>
              <a:gd name="connsiteY530" fmla="*/ 1270556 h 4131976"/>
              <a:gd name="connsiteX531" fmla="*/ 101666 w 12191999"/>
              <a:gd name="connsiteY531" fmla="*/ 1261768 h 4131976"/>
              <a:gd name="connsiteX532" fmla="*/ 235057 w 12191999"/>
              <a:gd name="connsiteY532" fmla="*/ 1257628 h 4131976"/>
              <a:gd name="connsiteX533" fmla="*/ 232016 w 12191999"/>
              <a:gd name="connsiteY533" fmla="*/ 1260714 h 4131976"/>
              <a:gd name="connsiteX534" fmla="*/ 226749 w 12191999"/>
              <a:gd name="connsiteY534" fmla="*/ 1269367 h 4131976"/>
              <a:gd name="connsiteX535" fmla="*/ 231758 w 12191999"/>
              <a:gd name="connsiteY535" fmla="*/ 1277776 h 4131976"/>
              <a:gd name="connsiteX536" fmla="*/ 244632 w 12191999"/>
              <a:gd name="connsiteY536" fmla="*/ 1282519 h 4131976"/>
              <a:gd name="connsiteX537" fmla="*/ 146218 w 12191999"/>
              <a:gd name="connsiteY537" fmla="*/ 1253856 h 4131976"/>
              <a:gd name="connsiteX538" fmla="*/ 144534 w 12191999"/>
              <a:gd name="connsiteY538" fmla="*/ 1255864 h 4131976"/>
              <a:gd name="connsiteX539" fmla="*/ 139460 w 12191999"/>
              <a:gd name="connsiteY539" fmla="*/ 1270657 h 4131976"/>
              <a:gd name="connsiteX540" fmla="*/ 137206 w 12191999"/>
              <a:gd name="connsiteY540" fmla="*/ 1270128 h 4131976"/>
              <a:gd name="connsiteX541" fmla="*/ 133010 w 12191999"/>
              <a:gd name="connsiteY541" fmla="*/ 1282434 h 4131976"/>
              <a:gd name="connsiteX542" fmla="*/ 144544 w 12191999"/>
              <a:gd name="connsiteY542" fmla="*/ 1267174 h 4131976"/>
              <a:gd name="connsiteX543" fmla="*/ 180975 w 12191999"/>
              <a:gd name="connsiteY543" fmla="*/ 1252550 h 4131976"/>
              <a:gd name="connsiteX544" fmla="*/ 173463 w 12191999"/>
              <a:gd name="connsiteY544" fmla="*/ 1263101 h 4131976"/>
              <a:gd name="connsiteX545" fmla="*/ 169140 w 12191999"/>
              <a:gd name="connsiteY545" fmla="*/ 1270198 h 4131976"/>
              <a:gd name="connsiteX546" fmla="*/ 169467 w 12191999"/>
              <a:gd name="connsiteY546" fmla="*/ 1275254 h 4131976"/>
              <a:gd name="connsiteX547" fmla="*/ 180619 w 12191999"/>
              <a:gd name="connsiteY547" fmla="*/ 1268945 h 4131976"/>
              <a:gd name="connsiteX548" fmla="*/ 177131 w 12191999"/>
              <a:gd name="connsiteY548" fmla="*/ 1281919 h 4131976"/>
              <a:gd name="connsiteX549" fmla="*/ 190486 w 12191999"/>
              <a:gd name="connsiteY549" fmla="*/ 1275614 h 4131976"/>
              <a:gd name="connsiteX550" fmla="*/ 192965 w 12191999"/>
              <a:gd name="connsiteY550" fmla="*/ 1270878 h 4131976"/>
              <a:gd name="connsiteX551" fmla="*/ 185130 w 12191999"/>
              <a:gd name="connsiteY551" fmla="*/ 1255814 h 4131976"/>
              <a:gd name="connsiteX552" fmla="*/ 155907 w 12191999"/>
              <a:gd name="connsiteY552" fmla="*/ 1242576 h 4131976"/>
              <a:gd name="connsiteX553" fmla="*/ 155644 w 12191999"/>
              <a:gd name="connsiteY553" fmla="*/ 1242617 h 4131976"/>
              <a:gd name="connsiteX554" fmla="*/ 155202 w 12191999"/>
              <a:gd name="connsiteY554" fmla="*/ 1243145 h 4131976"/>
              <a:gd name="connsiteX555" fmla="*/ 156070 w 12191999"/>
              <a:gd name="connsiteY555" fmla="*/ 1244553 h 4131976"/>
              <a:gd name="connsiteX556" fmla="*/ 350478 w 12191999"/>
              <a:gd name="connsiteY556" fmla="*/ 1231767 h 4131976"/>
              <a:gd name="connsiteX557" fmla="*/ 336423 w 12191999"/>
              <a:gd name="connsiteY557" fmla="*/ 1238339 h 4131976"/>
              <a:gd name="connsiteX558" fmla="*/ 352306 w 12191999"/>
              <a:gd name="connsiteY558" fmla="*/ 1244218 h 4131976"/>
              <a:gd name="connsiteX559" fmla="*/ 359993 w 12191999"/>
              <a:gd name="connsiteY559" fmla="*/ 1238059 h 4131976"/>
              <a:gd name="connsiteX560" fmla="*/ 359219 w 12191999"/>
              <a:gd name="connsiteY560" fmla="*/ 1236950 h 4131976"/>
              <a:gd name="connsiteX561" fmla="*/ 277094 w 12191999"/>
              <a:gd name="connsiteY561" fmla="*/ 1229746 h 4131976"/>
              <a:gd name="connsiteX562" fmla="*/ 267685 w 12191999"/>
              <a:gd name="connsiteY562" fmla="*/ 1233088 h 4131976"/>
              <a:gd name="connsiteX563" fmla="*/ 264127 w 12191999"/>
              <a:gd name="connsiteY563" fmla="*/ 1234757 h 4131976"/>
              <a:gd name="connsiteX564" fmla="*/ 256830 w 12191999"/>
              <a:gd name="connsiteY564" fmla="*/ 1268891 h 4131976"/>
              <a:gd name="connsiteX565" fmla="*/ 257326 w 12191999"/>
              <a:gd name="connsiteY565" fmla="*/ 1269950 h 4131976"/>
              <a:gd name="connsiteX566" fmla="*/ 262787 w 12191999"/>
              <a:gd name="connsiteY566" fmla="*/ 1263172 h 4131976"/>
              <a:gd name="connsiteX567" fmla="*/ 274361 w 12191999"/>
              <a:gd name="connsiteY567" fmla="*/ 1264625 h 4131976"/>
              <a:gd name="connsiteX568" fmla="*/ 276872 w 12191999"/>
              <a:gd name="connsiteY568" fmla="*/ 1234206 h 4131976"/>
              <a:gd name="connsiteX569" fmla="*/ 277935 w 12191999"/>
              <a:gd name="connsiteY569" fmla="*/ 1233749 h 4131976"/>
              <a:gd name="connsiteX570" fmla="*/ 196762 w 12191999"/>
              <a:gd name="connsiteY570" fmla="*/ 1229640 h 4131976"/>
              <a:gd name="connsiteX571" fmla="*/ 197037 w 12191999"/>
              <a:gd name="connsiteY571" fmla="*/ 1238843 h 4131976"/>
              <a:gd name="connsiteX572" fmla="*/ 197905 w 12191999"/>
              <a:gd name="connsiteY572" fmla="*/ 1261432 h 4131976"/>
              <a:gd name="connsiteX573" fmla="*/ 202125 w 12191999"/>
              <a:gd name="connsiteY573" fmla="*/ 1253367 h 4131976"/>
              <a:gd name="connsiteX574" fmla="*/ 204103 w 12191999"/>
              <a:gd name="connsiteY574" fmla="*/ 1232749 h 4131976"/>
              <a:gd name="connsiteX575" fmla="*/ 209616 w 12191999"/>
              <a:gd name="connsiteY575" fmla="*/ 1195573 h 4131976"/>
              <a:gd name="connsiteX576" fmla="*/ 195751 w 12191999"/>
              <a:gd name="connsiteY576" fmla="*/ 1195937 h 4131976"/>
              <a:gd name="connsiteX577" fmla="*/ 196147 w 12191999"/>
              <a:gd name="connsiteY577" fmla="*/ 1209129 h 4131976"/>
              <a:gd name="connsiteX578" fmla="*/ 227237 w 12191999"/>
              <a:gd name="connsiteY578" fmla="*/ 1223470 h 4131976"/>
              <a:gd name="connsiteX579" fmla="*/ 226600 w 12191999"/>
              <a:gd name="connsiteY579" fmla="*/ 1214770 h 4131976"/>
              <a:gd name="connsiteX580" fmla="*/ 219642 w 12191999"/>
              <a:gd name="connsiteY580" fmla="*/ 1207347 h 4131976"/>
              <a:gd name="connsiteX581" fmla="*/ 209616 w 12191999"/>
              <a:gd name="connsiteY581" fmla="*/ 1195573 h 4131976"/>
              <a:gd name="connsiteX582" fmla="*/ 248431 w 12191999"/>
              <a:gd name="connsiteY582" fmla="*/ 1080984 h 4131976"/>
              <a:gd name="connsiteX583" fmla="*/ 245964 w 12191999"/>
              <a:gd name="connsiteY583" fmla="*/ 1088598 h 4131976"/>
              <a:gd name="connsiteX584" fmla="*/ 252363 w 12191999"/>
              <a:gd name="connsiteY584" fmla="*/ 1093623 h 4131976"/>
              <a:gd name="connsiteX585" fmla="*/ 257374 w 12191999"/>
              <a:gd name="connsiteY585" fmla="*/ 1092688 h 4131976"/>
              <a:gd name="connsiteX586" fmla="*/ 256538 w 12191999"/>
              <a:gd name="connsiteY586" fmla="*/ 1089547 h 4131976"/>
              <a:gd name="connsiteX587" fmla="*/ 248431 w 12191999"/>
              <a:gd name="connsiteY587" fmla="*/ 1080984 h 4131976"/>
              <a:gd name="connsiteX588" fmla="*/ 586486 w 12191999"/>
              <a:gd name="connsiteY588" fmla="*/ 1077304 h 4131976"/>
              <a:gd name="connsiteX589" fmla="*/ 593109 w 12191999"/>
              <a:gd name="connsiteY589" fmla="*/ 1099805 h 4131976"/>
              <a:gd name="connsiteX590" fmla="*/ 604339 w 12191999"/>
              <a:gd name="connsiteY590" fmla="*/ 1101469 h 4131976"/>
              <a:gd name="connsiteX591" fmla="*/ 568749 w 12191999"/>
              <a:gd name="connsiteY591" fmla="*/ 1072093 h 4131976"/>
              <a:gd name="connsiteX592" fmla="*/ 556955 w 12191999"/>
              <a:gd name="connsiteY592" fmla="*/ 1083274 h 4131976"/>
              <a:gd name="connsiteX593" fmla="*/ 569389 w 12191999"/>
              <a:gd name="connsiteY593" fmla="*/ 1094825 h 4131976"/>
              <a:gd name="connsiteX594" fmla="*/ 571162 w 12191999"/>
              <a:gd name="connsiteY594" fmla="*/ 1095309 h 4131976"/>
              <a:gd name="connsiteX595" fmla="*/ 582893 w 12191999"/>
              <a:gd name="connsiteY595" fmla="*/ 1074195 h 4131976"/>
              <a:gd name="connsiteX596" fmla="*/ 267535 w 12191999"/>
              <a:gd name="connsiteY596" fmla="*/ 1060362 h 4131976"/>
              <a:gd name="connsiteX597" fmla="*/ 267328 w 12191999"/>
              <a:gd name="connsiteY597" fmla="*/ 1090828 h 4131976"/>
              <a:gd name="connsiteX598" fmla="*/ 277092 w 12191999"/>
              <a:gd name="connsiteY598" fmla="*/ 1089005 h 4131976"/>
              <a:gd name="connsiteX599" fmla="*/ 285593 w 12191999"/>
              <a:gd name="connsiteY599" fmla="*/ 1085073 h 4131976"/>
              <a:gd name="connsiteX600" fmla="*/ 24447 w 12191999"/>
              <a:gd name="connsiteY600" fmla="*/ 1042471 h 4131976"/>
              <a:gd name="connsiteX601" fmla="*/ 27685 w 12191999"/>
              <a:gd name="connsiteY601" fmla="*/ 1082154 h 4131976"/>
              <a:gd name="connsiteX602" fmla="*/ 16843 w 12191999"/>
              <a:gd name="connsiteY602" fmla="*/ 1102430 h 4131976"/>
              <a:gd name="connsiteX603" fmla="*/ 31000 w 12191999"/>
              <a:gd name="connsiteY603" fmla="*/ 1121835 h 4131976"/>
              <a:gd name="connsiteX604" fmla="*/ 50442 w 12191999"/>
              <a:gd name="connsiteY604" fmla="*/ 1054871 h 4131976"/>
              <a:gd name="connsiteX605" fmla="*/ 24447 w 12191999"/>
              <a:gd name="connsiteY605" fmla="*/ 1042471 h 4131976"/>
              <a:gd name="connsiteX606" fmla="*/ 195333 w 12191999"/>
              <a:gd name="connsiteY606" fmla="*/ 1018032 h 4131976"/>
              <a:gd name="connsiteX607" fmla="*/ 166738 w 12191999"/>
              <a:gd name="connsiteY607" fmla="*/ 1050658 h 4131976"/>
              <a:gd name="connsiteX608" fmla="*/ 214080 w 12191999"/>
              <a:gd name="connsiteY608" fmla="*/ 1068821 h 4131976"/>
              <a:gd name="connsiteX609" fmla="*/ 195333 w 12191999"/>
              <a:gd name="connsiteY609" fmla="*/ 1018032 h 4131976"/>
              <a:gd name="connsiteX610" fmla="*/ 265746 w 12191999"/>
              <a:gd name="connsiteY610" fmla="*/ 987659 h 4131976"/>
              <a:gd name="connsiteX611" fmla="*/ 231079 w 12191999"/>
              <a:gd name="connsiteY611" fmla="*/ 1021965 h 4131976"/>
              <a:gd name="connsiteX612" fmla="*/ 265746 w 12191999"/>
              <a:gd name="connsiteY612" fmla="*/ 987659 h 4131976"/>
              <a:gd name="connsiteX613" fmla="*/ 131634 w 12191999"/>
              <a:gd name="connsiteY613" fmla="*/ 979058 h 4131976"/>
              <a:gd name="connsiteX614" fmla="*/ 80395 w 12191999"/>
              <a:gd name="connsiteY614" fmla="*/ 1014020 h 4131976"/>
              <a:gd name="connsiteX615" fmla="*/ 120536 w 12191999"/>
              <a:gd name="connsiteY615" fmla="*/ 1045704 h 4131976"/>
              <a:gd name="connsiteX616" fmla="*/ 138550 w 12191999"/>
              <a:gd name="connsiteY616" fmla="*/ 1011992 h 4131976"/>
              <a:gd name="connsiteX617" fmla="*/ 131634 w 12191999"/>
              <a:gd name="connsiteY617" fmla="*/ 979058 h 4131976"/>
              <a:gd name="connsiteX618" fmla="*/ 377788 w 12191999"/>
              <a:gd name="connsiteY618" fmla="*/ 967098 h 4131976"/>
              <a:gd name="connsiteX619" fmla="*/ 385658 w 12191999"/>
              <a:gd name="connsiteY619" fmla="*/ 976788 h 4131976"/>
              <a:gd name="connsiteX620" fmla="*/ 383778 w 12191999"/>
              <a:gd name="connsiteY620" fmla="*/ 971481 h 4131976"/>
              <a:gd name="connsiteX621" fmla="*/ 444982 w 12191999"/>
              <a:gd name="connsiteY621" fmla="*/ 963581 h 4131976"/>
              <a:gd name="connsiteX622" fmla="*/ 441169 w 12191999"/>
              <a:gd name="connsiteY622" fmla="*/ 964479 h 4131976"/>
              <a:gd name="connsiteX623" fmla="*/ 449707 w 12191999"/>
              <a:gd name="connsiteY623" fmla="*/ 968917 h 4131976"/>
              <a:gd name="connsiteX624" fmla="*/ 452617 w 12191999"/>
              <a:gd name="connsiteY624" fmla="*/ 969113 h 4131976"/>
              <a:gd name="connsiteX625" fmla="*/ 453602 w 12191999"/>
              <a:gd name="connsiteY625" fmla="*/ 967272 h 4131976"/>
              <a:gd name="connsiteX626" fmla="*/ 367836 w 12191999"/>
              <a:gd name="connsiteY626" fmla="*/ 959821 h 4131976"/>
              <a:gd name="connsiteX627" fmla="*/ 363657 w 12191999"/>
              <a:gd name="connsiteY627" fmla="*/ 967827 h 4131976"/>
              <a:gd name="connsiteX628" fmla="*/ 370288 w 12191999"/>
              <a:gd name="connsiteY628" fmla="*/ 967315 h 4131976"/>
              <a:gd name="connsiteX629" fmla="*/ 377374 w 12191999"/>
              <a:gd name="connsiteY629" fmla="*/ 966798 h 4131976"/>
              <a:gd name="connsiteX630" fmla="*/ 119500 w 12191999"/>
              <a:gd name="connsiteY630" fmla="*/ 853612 h 4131976"/>
              <a:gd name="connsiteX631" fmla="*/ 107359 w 12191999"/>
              <a:gd name="connsiteY631" fmla="*/ 859288 h 4131976"/>
              <a:gd name="connsiteX632" fmla="*/ 116638 w 12191999"/>
              <a:gd name="connsiteY632" fmla="*/ 860425 h 4131976"/>
              <a:gd name="connsiteX633" fmla="*/ 126550 w 12191999"/>
              <a:gd name="connsiteY633" fmla="*/ 866517 h 4131976"/>
              <a:gd name="connsiteX634" fmla="*/ 65644 w 12191999"/>
              <a:gd name="connsiteY634" fmla="*/ 843106 h 4131976"/>
              <a:gd name="connsiteX635" fmla="*/ 64615 w 12191999"/>
              <a:gd name="connsiteY635" fmla="*/ 843471 h 4131976"/>
              <a:gd name="connsiteX636" fmla="*/ 67111 w 12191999"/>
              <a:gd name="connsiteY636" fmla="*/ 843508 h 4131976"/>
              <a:gd name="connsiteX637" fmla="*/ 50323 w 12191999"/>
              <a:gd name="connsiteY637" fmla="*/ 675770 h 4131976"/>
              <a:gd name="connsiteX638" fmla="*/ 50009 w 12191999"/>
              <a:gd name="connsiteY638" fmla="*/ 722272 h 4131976"/>
              <a:gd name="connsiteX639" fmla="*/ 31220 w 12191999"/>
              <a:gd name="connsiteY639" fmla="*/ 696391 h 4131976"/>
              <a:gd name="connsiteX640" fmla="*/ 22546 w 12191999"/>
              <a:gd name="connsiteY640" fmla="*/ 723176 h 4131976"/>
              <a:gd name="connsiteX641" fmla="*/ 37210 w 12191999"/>
              <a:gd name="connsiteY641" fmla="*/ 727927 h 4131976"/>
              <a:gd name="connsiteX642" fmla="*/ 64865 w 12191999"/>
              <a:gd name="connsiteY642" fmla="*/ 723554 h 4131976"/>
              <a:gd name="connsiteX643" fmla="*/ 68297 w 12191999"/>
              <a:gd name="connsiteY643" fmla="*/ 722196 h 4131976"/>
              <a:gd name="connsiteX644" fmla="*/ 69229 w 12191999"/>
              <a:gd name="connsiteY644" fmla="*/ 701642 h 4131976"/>
              <a:gd name="connsiteX645" fmla="*/ 63726 w 12191999"/>
              <a:gd name="connsiteY645" fmla="*/ 694112 h 4131976"/>
              <a:gd name="connsiteX646" fmla="*/ 62520 w 12191999"/>
              <a:gd name="connsiteY646" fmla="*/ 696606 h 4131976"/>
              <a:gd name="connsiteX647" fmla="*/ 62462 w 12191999"/>
              <a:gd name="connsiteY647" fmla="*/ 692382 h 4131976"/>
              <a:gd name="connsiteX648" fmla="*/ 39788 w 12191999"/>
              <a:gd name="connsiteY648" fmla="*/ 637724 h 4131976"/>
              <a:gd name="connsiteX649" fmla="*/ 28430 w 12191999"/>
              <a:gd name="connsiteY649" fmla="*/ 638151 h 4131976"/>
              <a:gd name="connsiteX650" fmla="*/ 27457 w 12191999"/>
              <a:gd name="connsiteY650" fmla="*/ 643441 h 4131976"/>
              <a:gd name="connsiteX651" fmla="*/ 29434 w 12191999"/>
              <a:gd name="connsiteY651" fmla="*/ 644324 h 4131976"/>
              <a:gd name="connsiteX652" fmla="*/ 39325 w 12191999"/>
              <a:gd name="connsiteY652" fmla="*/ 639557 h 4131976"/>
              <a:gd name="connsiteX653" fmla="*/ 213691 w 12191999"/>
              <a:gd name="connsiteY653" fmla="*/ 586075 h 4131976"/>
              <a:gd name="connsiteX654" fmla="*/ 206416 w 12191999"/>
              <a:gd name="connsiteY654" fmla="*/ 597413 h 4131976"/>
              <a:gd name="connsiteX655" fmla="*/ 229370 w 12191999"/>
              <a:gd name="connsiteY655" fmla="*/ 598446 h 4131976"/>
              <a:gd name="connsiteX656" fmla="*/ 231766 w 12191999"/>
              <a:gd name="connsiteY656" fmla="*/ 597440 h 4131976"/>
              <a:gd name="connsiteX657" fmla="*/ 230826 w 12191999"/>
              <a:gd name="connsiteY657" fmla="*/ 594993 h 4131976"/>
              <a:gd name="connsiteX658" fmla="*/ 1088904 w 12191999"/>
              <a:gd name="connsiteY658" fmla="*/ 561601 h 4131976"/>
              <a:gd name="connsiteX659" fmla="*/ 1075268 w 12191999"/>
              <a:gd name="connsiteY659" fmla="*/ 573223 h 4131976"/>
              <a:gd name="connsiteX660" fmla="*/ 1104902 w 12191999"/>
              <a:gd name="connsiteY660" fmla="*/ 578836 h 4131976"/>
              <a:gd name="connsiteX661" fmla="*/ 1088904 w 12191999"/>
              <a:gd name="connsiteY661" fmla="*/ 561601 h 4131976"/>
              <a:gd name="connsiteX662" fmla="*/ 152189 w 12191999"/>
              <a:gd name="connsiteY662" fmla="*/ 546312 h 4131976"/>
              <a:gd name="connsiteX663" fmla="*/ 137749 w 12191999"/>
              <a:gd name="connsiteY663" fmla="*/ 573364 h 4131976"/>
              <a:gd name="connsiteX664" fmla="*/ 145842 w 12191999"/>
              <a:gd name="connsiteY664" fmla="*/ 583281 h 4131976"/>
              <a:gd name="connsiteX665" fmla="*/ 148623 w 12191999"/>
              <a:gd name="connsiteY665" fmla="*/ 583067 h 4131976"/>
              <a:gd name="connsiteX666" fmla="*/ 148859 w 12191999"/>
              <a:gd name="connsiteY666" fmla="*/ 581183 h 4131976"/>
              <a:gd name="connsiteX667" fmla="*/ 149952 w 12191999"/>
              <a:gd name="connsiteY667" fmla="*/ 582965 h 4131976"/>
              <a:gd name="connsiteX668" fmla="*/ 153075 w 12191999"/>
              <a:gd name="connsiteY668" fmla="*/ 582724 h 4131976"/>
              <a:gd name="connsiteX669" fmla="*/ 168447 w 12191999"/>
              <a:gd name="connsiteY669" fmla="*/ 592196 h 4131976"/>
              <a:gd name="connsiteX670" fmla="*/ 152189 w 12191999"/>
              <a:gd name="connsiteY670" fmla="*/ 546312 h 4131976"/>
              <a:gd name="connsiteX671" fmla="*/ 312639 w 12191999"/>
              <a:gd name="connsiteY671" fmla="*/ 522061 h 4131976"/>
              <a:gd name="connsiteX672" fmla="*/ 302219 w 12191999"/>
              <a:gd name="connsiteY672" fmla="*/ 522452 h 4131976"/>
              <a:gd name="connsiteX673" fmla="*/ 304065 w 12191999"/>
              <a:gd name="connsiteY673" fmla="*/ 534542 h 4131976"/>
              <a:gd name="connsiteX674" fmla="*/ 308113 w 12191999"/>
              <a:gd name="connsiteY674" fmla="*/ 534461 h 4131976"/>
              <a:gd name="connsiteX675" fmla="*/ 1424145 w 12191999"/>
              <a:gd name="connsiteY675" fmla="*/ 520957 h 4131976"/>
              <a:gd name="connsiteX676" fmla="*/ 1433049 w 12191999"/>
              <a:gd name="connsiteY676" fmla="*/ 527814 h 4131976"/>
              <a:gd name="connsiteX677" fmla="*/ 1442470 w 12191999"/>
              <a:gd name="connsiteY677" fmla="*/ 526595 h 4131976"/>
              <a:gd name="connsiteX678" fmla="*/ 1608982 w 12191999"/>
              <a:gd name="connsiteY678" fmla="*/ 502583 h 4131976"/>
              <a:gd name="connsiteX679" fmla="*/ 1597790 w 12191999"/>
              <a:gd name="connsiteY679" fmla="*/ 523605 h 4131976"/>
              <a:gd name="connsiteX680" fmla="*/ 1612799 w 12191999"/>
              <a:gd name="connsiteY680" fmla="*/ 535376 h 4131976"/>
              <a:gd name="connsiteX681" fmla="*/ 1615757 w 12191999"/>
              <a:gd name="connsiteY681" fmla="*/ 525607 h 4131976"/>
              <a:gd name="connsiteX682" fmla="*/ 1608996 w 12191999"/>
              <a:gd name="connsiteY682" fmla="*/ 502590 h 4131976"/>
              <a:gd name="connsiteX683" fmla="*/ 1456593 w 12191999"/>
              <a:gd name="connsiteY683" fmla="*/ 501503 h 4131976"/>
              <a:gd name="connsiteX684" fmla="*/ 1456291 w 12191999"/>
              <a:gd name="connsiteY684" fmla="*/ 501685 h 4131976"/>
              <a:gd name="connsiteX685" fmla="*/ 1449565 w 12191999"/>
              <a:gd name="connsiteY685" fmla="*/ 525281 h 4131976"/>
              <a:gd name="connsiteX686" fmla="*/ 1461352 w 12191999"/>
              <a:gd name="connsiteY686" fmla="*/ 506527 h 4131976"/>
              <a:gd name="connsiteX687" fmla="*/ 1208982 w 12191999"/>
              <a:gd name="connsiteY687" fmla="*/ 494810 h 4131976"/>
              <a:gd name="connsiteX688" fmla="*/ 1220514 w 12191999"/>
              <a:gd name="connsiteY688" fmla="*/ 515136 h 4131976"/>
              <a:gd name="connsiteX689" fmla="*/ 1225413 w 12191999"/>
              <a:gd name="connsiteY689" fmla="*/ 502305 h 4131976"/>
              <a:gd name="connsiteX690" fmla="*/ 1220536 w 12191999"/>
              <a:gd name="connsiteY690" fmla="*/ 498040 h 4131976"/>
              <a:gd name="connsiteX691" fmla="*/ 1473885 w 12191999"/>
              <a:gd name="connsiteY691" fmla="*/ 493868 h 4131976"/>
              <a:gd name="connsiteX692" fmla="*/ 1461423 w 12191999"/>
              <a:gd name="connsiteY692" fmla="*/ 506477 h 4131976"/>
              <a:gd name="connsiteX693" fmla="*/ 1472346 w 12191999"/>
              <a:gd name="connsiteY693" fmla="*/ 529842 h 4131976"/>
              <a:gd name="connsiteX694" fmla="*/ 1473565 w 12191999"/>
              <a:gd name="connsiteY694" fmla="*/ 527558 h 4131976"/>
              <a:gd name="connsiteX695" fmla="*/ 1476098 w 12191999"/>
              <a:gd name="connsiteY695" fmla="*/ 507560 h 4131976"/>
              <a:gd name="connsiteX696" fmla="*/ 1485405 w 12191999"/>
              <a:gd name="connsiteY696" fmla="*/ 519868 h 4131976"/>
              <a:gd name="connsiteX697" fmla="*/ 1486358 w 12191999"/>
              <a:gd name="connsiteY697" fmla="*/ 519498 h 4131976"/>
              <a:gd name="connsiteX698" fmla="*/ 1503043 w 12191999"/>
              <a:gd name="connsiteY698" fmla="*/ 505029 h 4131976"/>
              <a:gd name="connsiteX699" fmla="*/ 1494082 w 12191999"/>
              <a:gd name="connsiteY699" fmla="*/ 497810 h 4131976"/>
              <a:gd name="connsiteX700" fmla="*/ 1180393 w 12191999"/>
              <a:gd name="connsiteY700" fmla="*/ 487012 h 4131976"/>
              <a:gd name="connsiteX701" fmla="*/ 1190800 w 12191999"/>
              <a:gd name="connsiteY701" fmla="*/ 509492 h 4131976"/>
              <a:gd name="connsiteX702" fmla="*/ 1199901 w 12191999"/>
              <a:gd name="connsiteY702" fmla="*/ 494305 h 4131976"/>
              <a:gd name="connsiteX703" fmla="*/ 1203126 w 12191999"/>
              <a:gd name="connsiteY703" fmla="*/ 493172 h 4131976"/>
              <a:gd name="connsiteX704" fmla="*/ 1189671 w 12191999"/>
              <a:gd name="connsiteY704" fmla="*/ 489409 h 4131976"/>
              <a:gd name="connsiteX705" fmla="*/ 359728 w 12191999"/>
              <a:gd name="connsiteY705" fmla="*/ 486881 h 4131976"/>
              <a:gd name="connsiteX706" fmla="*/ 343203 w 12191999"/>
              <a:gd name="connsiteY706" fmla="*/ 495116 h 4131976"/>
              <a:gd name="connsiteX707" fmla="*/ 340445 w 12191999"/>
              <a:gd name="connsiteY707" fmla="*/ 503233 h 4131976"/>
              <a:gd name="connsiteX708" fmla="*/ 357841 w 12191999"/>
              <a:gd name="connsiteY708" fmla="*/ 512948 h 4131976"/>
              <a:gd name="connsiteX709" fmla="*/ 365232 w 12191999"/>
              <a:gd name="connsiteY709" fmla="*/ 513531 h 4131976"/>
              <a:gd name="connsiteX710" fmla="*/ 376776 w 12191999"/>
              <a:gd name="connsiteY710" fmla="*/ 491861 h 4131976"/>
              <a:gd name="connsiteX711" fmla="*/ 359728 w 12191999"/>
              <a:gd name="connsiteY711" fmla="*/ 486881 h 4131976"/>
              <a:gd name="connsiteX712" fmla="*/ 1127178 w 12191999"/>
              <a:gd name="connsiteY712" fmla="*/ 444898 h 4131976"/>
              <a:gd name="connsiteX713" fmla="*/ 1125152 w 12191999"/>
              <a:gd name="connsiteY713" fmla="*/ 445769 h 4131976"/>
              <a:gd name="connsiteX714" fmla="*/ 1125262 w 12191999"/>
              <a:gd name="connsiteY714" fmla="*/ 447114 h 4131976"/>
              <a:gd name="connsiteX715" fmla="*/ 1073691 w 12191999"/>
              <a:gd name="connsiteY715" fmla="*/ 466169 h 4131976"/>
              <a:gd name="connsiteX716" fmla="*/ 1070930 w 12191999"/>
              <a:gd name="connsiteY716" fmla="*/ 466696 h 4131976"/>
              <a:gd name="connsiteX717" fmla="*/ 1064013 w 12191999"/>
              <a:gd name="connsiteY717" fmla="*/ 487470 h 4131976"/>
              <a:gd name="connsiteX718" fmla="*/ 1075919 w 12191999"/>
              <a:gd name="connsiteY718" fmla="*/ 480375 h 4131976"/>
              <a:gd name="connsiteX719" fmla="*/ 1133482 w 12191999"/>
              <a:gd name="connsiteY719" fmla="*/ 470131 h 4131976"/>
              <a:gd name="connsiteX720" fmla="*/ 1136843 w 12191999"/>
              <a:gd name="connsiteY720" fmla="*/ 461987 h 4131976"/>
              <a:gd name="connsiteX721" fmla="*/ 1134684 w 12191999"/>
              <a:gd name="connsiteY721" fmla="*/ 460127 h 4131976"/>
              <a:gd name="connsiteX722" fmla="*/ 1140438 w 12191999"/>
              <a:gd name="connsiteY722" fmla="*/ 453280 h 4131976"/>
              <a:gd name="connsiteX723" fmla="*/ 1143866 w 12191999"/>
              <a:gd name="connsiteY723" fmla="*/ 444974 h 4131976"/>
              <a:gd name="connsiteX724" fmla="*/ 1127178 w 12191999"/>
              <a:gd name="connsiteY724" fmla="*/ 444898 h 4131976"/>
              <a:gd name="connsiteX725" fmla="*/ 2159798 w 12191999"/>
              <a:gd name="connsiteY725" fmla="*/ 435436 h 4131976"/>
              <a:gd name="connsiteX726" fmla="*/ 2158909 w 12191999"/>
              <a:gd name="connsiteY726" fmla="*/ 444344 h 4131976"/>
              <a:gd name="connsiteX727" fmla="*/ 2156912 w 12191999"/>
              <a:gd name="connsiteY727" fmla="*/ 456501 h 4131976"/>
              <a:gd name="connsiteX728" fmla="*/ 2169196 w 12191999"/>
              <a:gd name="connsiteY728" fmla="*/ 458715 h 4131976"/>
              <a:gd name="connsiteX729" fmla="*/ 2174761 w 12191999"/>
              <a:gd name="connsiteY729" fmla="*/ 456019 h 4131976"/>
              <a:gd name="connsiteX730" fmla="*/ 1669759 w 12191999"/>
              <a:gd name="connsiteY730" fmla="*/ 432843 h 4131976"/>
              <a:gd name="connsiteX731" fmla="*/ 1676844 w 12191999"/>
              <a:gd name="connsiteY731" fmla="*/ 440988 h 4131976"/>
              <a:gd name="connsiteX732" fmla="*/ 1687771 w 12191999"/>
              <a:gd name="connsiteY732" fmla="*/ 446821 h 4131976"/>
              <a:gd name="connsiteX733" fmla="*/ 1690828 w 12191999"/>
              <a:gd name="connsiteY733" fmla="*/ 434067 h 4131976"/>
              <a:gd name="connsiteX734" fmla="*/ 26012 w 12191999"/>
              <a:gd name="connsiteY734" fmla="*/ 431406 h 4131976"/>
              <a:gd name="connsiteX735" fmla="*/ 28200 w 12191999"/>
              <a:gd name="connsiteY735" fmla="*/ 457992 h 4131976"/>
              <a:gd name="connsiteX736" fmla="*/ 93594 w 12191999"/>
              <a:gd name="connsiteY736" fmla="*/ 442397 h 4131976"/>
              <a:gd name="connsiteX737" fmla="*/ 26012 w 12191999"/>
              <a:gd name="connsiteY737" fmla="*/ 431406 h 4131976"/>
              <a:gd name="connsiteX738" fmla="*/ 1527673 w 12191999"/>
              <a:gd name="connsiteY738" fmla="*/ 425925 h 4131976"/>
              <a:gd name="connsiteX739" fmla="*/ 1527676 w 12191999"/>
              <a:gd name="connsiteY739" fmla="*/ 425935 h 4131976"/>
              <a:gd name="connsiteX740" fmla="*/ 1527675 w 12191999"/>
              <a:gd name="connsiteY740" fmla="*/ 425928 h 4131976"/>
              <a:gd name="connsiteX741" fmla="*/ 2129170 w 12191999"/>
              <a:gd name="connsiteY741" fmla="*/ 418292 h 4131976"/>
              <a:gd name="connsiteX742" fmla="*/ 2119430 w 12191999"/>
              <a:gd name="connsiteY742" fmla="*/ 426280 h 4131976"/>
              <a:gd name="connsiteX743" fmla="*/ 2118819 w 12191999"/>
              <a:gd name="connsiteY743" fmla="*/ 427125 h 4131976"/>
              <a:gd name="connsiteX744" fmla="*/ 2121260 w 12191999"/>
              <a:gd name="connsiteY744" fmla="*/ 430661 h 4131976"/>
              <a:gd name="connsiteX745" fmla="*/ 2136684 w 12191999"/>
              <a:gd name="connsiteY745" fmla="*/ 429800 h 4131976"/>
              <a:gd name="connsiteX746" fmla="*/ 2139560 w 12191999"/>
              <a:gd name="connsiteY746" fmla="*/ 424967 h 4131976"/>
              <a:gd name="connsiteX747" fmla="*/ 2135652 w 12191999"/>
              <a:gd name="connsiteY747" fmla="*/ 422659 h 4131976"/>
              <a:gd name="connsiteX748" fmla="*/ 2134700 w 12191999"/>
              <a:gd name="connsiteY748" fmla="*/ 421253 h 4131976"/>
              <a:gd name="connsiteX749" fmla="*/ 1835222 w 12191999"/>
              <a:gd name="connsiteY749" fmla="*/ 413154 h 4131976"/>
              <a:gd name="connsiteX750" fmla="*/ 1835137 w 12191999"/>
              <a:gd name="connsiteY750" fmla="*/ 415050 h 4131976"/>
              <a:gd name="connsiteX751" fmla="*/ 1836976 w 12191999"/>
              <a:gd name="connsiteY751" fmla="*/ 415158 h 4131976"/>
              <a:gd name="connsiteX752" fmla="*/ 1837109 w 12191999"/>
              <a:gd name="connsiteY752" fmla="*/ 414014 h 4131976"/>
              <a:gd name="connsiteX753" fmla="*/ 1836621 w 12191999"/>
              <a:gd name="connsiteY753" fmla="*/ 381952 h 4131976"/>
              <a:gd name="connsiteX754" fmla="*/ 1836541 w 12191999"/>
              <a:gd name="connsiteY754" fmla="*/ 383709 h 4131976"/>
              <a:gd name="connsiteX755" fmla="*/ 1838425 w 12191999"/>
              <a:gd name="connsiteY755" fmla="*/ 384166 h 4131976"/>
              <a:gd name="connsiteX756" fmla="*/ 313562 w 12191999"/>
              <a:gd name="connsiteY756" fmla="*/ 381584 h 4131976"/>
              <a:gd name="connsiteX757" fmla="*/ 290800 w 12191999"/>
              <a:gd name="connsiteY757" fmla="*/ 408833 h 4131976"/>
              <a:gd name="connsiteX758" fmla="*/ 303837 w 12191999"/>
              <a:gd name="connsiteY758" fmla="*/ 424997 h 4131976"/>
              <a:gd name="connsiteX759" fmla="*/ 305027 w 12191999"/>
              <a:gd name="connsiteY759" fmla="*/ 424445 h 4131976"/>
              <a:gd name="connsiteX760" fmla="*/ 335162 w 12191999"/>
              <a:gd name="connsiteY760" fmla="*/ 415637 h 4131976"/>
              <a:gd name="connsiteX761" fmla="*/ 318365 w 12191999"/>
              <a:gd name="connsiteY761" fmla="*/ 441218 h 4131976"/>
              <a:gd name="connsiteX762" fmla="*/ 312143 w 12191999"/>
              <a:gd name="connsiteY762" fmla="*/ 449975 h 4131976"/>
              <a:gd name="connsiteX763" fmla="*/ 313543 w 12191999"/>
              <a:gd name="connsiteY763" fmla="*/ 470517 h 4131976"/>
              <a:gd name="connsiteX764" fmla="*/ 310859 w 12191999"/>
              <a:gd name="connsiteY764" fmla="*/ 481161 h 4131976"/>
              <a:gd name="connsiteX765" fmla="*/ 321107 w 12191999"/>
              <a:gd name="connsiteY765" fmla="*/ 490135 h 4131976"/>
              <a:gd name="connsiteX766" fmla="*/ 324290 w 12191999"/>
              <a:gd name="connsiteY766" fmla="*/ 474750 h 4131976"/>
              <a:gd name="connsiteX767" fmla="*/ 339248 w 12191999"/>
              <a:gd name="connsiteY767" fmla="*/ 440207 h 4131976"/>
              <a:gd name="connsiteX768" fmla="*/ 393802 w 12191999"/>
              <a:gd name="connsiteY768" fmla="*/ 444919 h 4131976"/>
              <a:gd name="connsiteX769" fmla="*/ 365579 w 12191999"/>
              <a:gd name="connsiteY769" fmla="*/ 406259 h 4131976"/>
              <a:gd name="connsiteX770" fmla="*/ 313562 w 12191999"/>
              <a:gd name="connsiteY770" fmla="*/ 381584 h 4131976"/>
              <a:gd name="connsiteX771" fmla="*/ 1642657 w 12191999"/>
              <a:gd name="connsiteY771" fmla="*/ 373236 h 4131976"/>
              <a:gd name="connsiteX772" fmla="*/ 1627736 w 12191999"/>
              <a:gd name="connsiteY772" fmla="*/ 376039 h 4131976"/>
              <a:gd name="connsiteX773" fmla="*/ 1631696 w 12191999"/>
              <a:gd name="connsiteY773" fmla="*/ 380407 h 4131976"/>
              <a:gd name="connsiteX774" fmla="*/ 1635156 w 12191999"/>
              <a:gd name="connsiteY774" fmla="*/ 381328 h 4131976"/>
              <a:gd name="connsiteX775" fmla="*/ 1642167 w 12191999"/>
              <a:gd name="connsiteY775" fmla="*/ 374689 h 4131976"/>
              <a:gd name="connsiteX776" fmla="*/ 1680871 w 12191999"/>
              <a:gd name="connsiteY776" fmla="*/ 364933 h 4131976"/>
              <a:gd name="connsiteX777" fmla="*/ 1656633 w 12191999"/>
              <a:gd name="connsiteY777" fmla="*/ 370423 h 4131976"/>
              <a:gd name="connsiteX778" fmla="*/ 1661425 w 12191999"/>
              <a:gd name="connsiteY778" fmla="*/ 380430 h 4131976"/>
              <a:gd name="connsiteX779" fmla="*/ 1661530 w 12191999"/>
              <a:gd name="connsiteY779" fmla="*/ 392800 h 4131976"/>
              <a:gd name="connsiteX780" fmla="*/ 1667627 w 12191999"/>
              <a:gd name="connsiteY780" fmla="*/ 392164 h 4131976"/>
              <a:gd name="connsiteX781" fmla="*/ 1693269 w 12191999"/>
              <a:gd name="connsiteY781" fmla="*/ 389182 h 4131976"/>
              <a:gd name="connsiteX782" fmla="*/ 1699269 w 12191999"/>
              <a:gd name="connsiteY782" fmla="*/ 393310 h 4131976"/>
              <a:gd name="connsiteX783" fmla="*/ 1702097 w 12191999"/>
              <a:gd name="connsiteY783" fmla="*/ 392294 h 4131976"/>
              <a:gd name="connsiteX784" fmla="*/ 1701276 w 12191999"/>
              <a:gd name="connsiteY784" fmla="*/ 394690 h 4131976"/>
              <a:gd name="connsiteX785" fmla="*/ 1717732 w 12191999"/>
              <a:gd name="connsiteY785" fmla="*/ 406009 h 4131976"/>
              <a:gd name="connsiteX786" fmla="*/ 1680871 w 12191999"/>
              <a:gd name="connsiteY786" fmla="*/ 364933 h 4131976"/>
              <a:gd name="connsiteX787" fmla="*/ 1260057 w 12191999"/>
              <a:gd name="connsiteY787" fmla="*/ 363844 h 4131976"/>
              <a:gd name="connsiteX788" fmla="*/ 1257111 w 12191999"/>
              <a:gd name="connsiteY788" fmla="*/ 366200 h 4131976"/>
              <a:gd name="connsiteX789" fmla="*/ 1263067 w 12191999"/>
              <a:gd name="connsiteY789" fmla="*/ 374730 h 4131976"/>
              <a:gd name="connsiteX790" fmla="*/ 1257134 w 12191999"/>
              <a:gd name="connsiteY790" fmla="*/ 391570 h 4131976"/>
              <a:gd name="connsiteX791" fmla="*/ 1256396 w 12191999"/>
              <a:gd name="connsiteY791" fmla="*/ 392183 h 4131976"/>
              <a:gd name="connsiteX792" fmla="*/ 1258461 w 12191999"/>
              <a:gd name="connsiteY792" fmla="*/ 394909 h 4131976"/>
              <a:gd name="connsiteX793" fmla="*/ 1271541 w 12191999"/>
              <a:gd name="connsiteY793" fmla="*/ 401967 h 4131976"/>
              <a:gd name="connsiteX794" fmla="*/ 1277672 w 12191999"/>
              <a:gd name="connsiteY794" fmla="*/ 375151 h 4131976"/>
              <a:gd name="connsiteX795" fmla="*/ 1260057 w 12191999"/>
              <a:gd name="connsiteY795" fmla="*/ 363844 h 4131976"/>
              <a:gd name="connsiteX796" fmla="*/ 1168428 w 12191999"/>
              <a:gd name="connsiteY796" fmla="*/ 356531 h 4131976"/>
              <a:gd name="connsiteX797" fmla="*/ 1158982 w 12191999"/>
              <a:gd name="connsiteY797" fmla="*/ 362263 h 4131976"/>
              <a:gd name="connsiteX798" fmla="*/ 1144581 w 12191999"/>
              <a:gd name="connsiteY798" fmla="*/ 381727 h 4131976"/>
              <a:gd name="connsiteX799" fmla="*/ 1143203 w 12191999"/>
              <a:gd name="connsiteY799" fmla="*/ 385642 h 4131976"/>
              <a:gd name="connsiteX800" fmla="*/ 1159819 w 12191999"/>
              <a:gd name="connsiteY800" fmla="*/ 385055 h 4131976"/>
              <a:gd name="connsiteX801" fmla="*/ 1161310 w 12191999"/>
              <a:gd name="connsiteY801" fmla="*/ 379512 h 4131976"/>
              <a:gd name="connsiteX802" fmla="*/ 1161253 w 12191999"/>
              <a:gd name="connsiteY802" fmla="*/ 379332 h 4131976"/>
              <a:gd name="connsiteX803" fmla="*/ 1161396 w 12191999"/>
              <a:gd name="connsiteY803" fmla="*/ 379187 h 4131976"/>
              <a:gd name="connsiteX804" fmla="*/ 1166104 w 12191999"/>
              <a:gd name="connsiteY804" fmla="*/ 361672 h 4131976"/>
              <a:gd name="connsiteX805" fmla="*/ 1580381 w 12191999"/>
              <a:gd name="connsiteY805" fmla="*/ 355535 h 4131976"/>
              <a:gd name="connsiteX806" fmla="*/ 1569804 w 12191999"/>
              <a:gd name="connsiteY806" fmla="*/ 355707 h 4131976"/>
              <a:gd name="connsiteX807" fmla="*/ 1558827 w 12191999"/>
              <a:gd name="connsiteY807" fmla="*/ 355570 h 4131976"/>
              <a:gd name="connsiteX808" fmla="*/ 1557439 w 12191999"/>
              <a:gd name="connsiteY808" fmla="*/ 357345 h 4131976"/>
              <a:gd name="connsiteX809" fmla="*/ 1568271 w 12191999"/>
              <a:gd name="connsiteY809" fmla="*/ 375879 h 4131976"/>
              <a:gd name="connsiteX810" fmla="*/ 1575873 w 12191999"/>
              <a:gd name="connsiteY810" fmla="*/ 378586 h 4131976"/>
              <a:gd name="connsiteX811" fmla="*/ 1582498 w 12191999"/>
              <a:gd name="connsiteY811" fmla="*/ 394485 h 4131976"/>
              <a:gd name="connsiteX812" fmla="*/ 1582616 w 12191999"/>
              <a:gd name="connsiteY812" fmla="*/ 394583 h 4131976"/>
              <a:gd name="connsiteX813" fmla="*/ 1585760 w 12191999"/>
              <a:gd name="connsiteY813" fmla="*/ 390884 h 4131976"/>
              <a:gd name="connsiteX814" fmla="*/ 1590136 w 12191999"/>
              <a:gd name="connsiteY814" fmla="*/ 376613 h 4131976"/>
              <a:gd name="connsiteX815" fmla="*/ 1525893 w 12191999"/>
              <a:gd name="connsiteY815" fmla="*/ 353273 h 4131976"/>
              <a:gd name="connsiteX816" fmla="*/ 1516697 w 12191999"/>
              <a:gd name="connsiteY816" fmla="*/ 362956 h 4131976"/>
              <a:gd name="connsiteX817" fmla="*/ 1515976 w 12191999"/>
              <a:gd name="connsiteY817" fmla="*/ 366727 h 4131976"/>
              <a:gd name="connsiteX818" fmla="*/ 1517160 w 12191999"/>
              <a:gd name="connsiteY818" fmla="*/ 372371 h 4131976"/>
              <a:gd name="connsiteX819" fmla="*/ 1526135 w 12191999"/>
              <a:gd name="connsiteY819" fmla="*/ 363174 h 4131976"/>
              <a:gd name="connsiteX820" fmla="*/ 1604641 w 12191999"/>
              <a:gd name="connsiteY820" fmla="*/ 351417 h 4131976"/>
              <a:gd name="connsiteX821" fmla="*/ 1605064 w 12191999"/>
              <a:gd name="connsiteY821" fmla="*/ 352613 h 4131976"/>
              <a:gd name="connsiteX822" fmla="*/ 1610279 w 12191999"/>
              <a:gd name="connsiteY822" fmla="*/ 367275 h 4131976"/>
              <a:gd name="connsiteX823" fmla="*/ 1618399 w 12191999"/>
              <a:gd name="connsiteY823" fmla="*/ 363089 h 4131976"/>
              <a:gd name="connsiteX824" fmla="*/ 1180681 w 12191999"/>
              <a:gd name="connsiteY824" fmla="*/ 349095 h 4131976"/>
              <a:gd name="connsiteX825" fmla="*/ 1178749 w 12191999"/>
              <a:gd name="connsiteY825" fmla="*/ 350267 h 4131976"/>
              <a:gd name="connsiteX826" fmla="*/ 1181593 w 12191999"/>
              <a:gd name="connsiteY826" fmla="*/ 367715 h 4131976"/>
              <a:gd name="connsiteX827" fmla="*/ 1181271 w 12191999"/>
              <a:gd name="connsiteY827" fmla="*/ 370044 h 4131976"/>
              <a:gd name="connsiteX828" fmla="*/ 1183340 w 12191999"/>
              <a:gd name="connsiteY828" fmla="*/ 370983 h 4131976"/>
              <a:gd name="connsiteX829" fmla="*/ 1192436 w 12191999"/>
              <a:gd name="connsiteY829" fmla="*/ 382367 h 4131976"/>
              <a:gd name="connsiteX830" fmla="*/ 1196034 w 12191999"/>
              <a:gd name="connsiteY830" fmla="*/ 385065 h 4131976"/>
              <a:gd name="connsiteX831" fmla="*/ 1196545 w 12191999"/>
              <a:gd name="connsiteY831" fmla="*/ 383742 h 4131976"/>
              <a:gd name="connsiteX832" fmla="*/ 1203377 w 12191999"/>
              <a:gd name="connsiteY832" fmla="*/ 366857 h 4131976"/>
              <a:gd name="connsiteX833" fmla="*/ 1213660 w 12191999"/>
              <a:gd name="connsiteY833" fmla="*/ 369082 h 4131976"/>
              <a:gd name="connsiteX834" fmla="*/ 1200990 w 12191999"/>
              <a:gd name="connsiteY834" fmla="*/ 350713 h 4131976"/>
              <a:gd name="connsiteX835" fmla="*/ 1180681 w 12191999"/>
              <a:gd name="connsiteY835" fmla="*/ 349095 h 4131976"/>
              <a:gd name="connsiteX836" fmla="*/ 1393151 w 12191999"/>
              <a:gd name="connsiteY836" fmla="*/ 328587 h 4131976"/>
              <a:gd name="connsiteX837" fmla="*/ 1385406 w 12191999"/>
              <a:gd name="connsiteY837" fmla="*/ 336084 h 4131976"/>
              <a:gd name="connsiteX838" fmla="*/ 1379869 w 12191999"/>
              <a:gd name="connsiteY838" fmla="*/ 351726 h 4131976"/>
              <a:gd name="connsiteX839" fmla="*/ 1401225 w 12191999"/>
              <a:gd name="connsiteY839" fmla="*/ 355098 h 4131976"/>
              <a:gd name="connsiteX840" fmla="*/ 1398650 w 12191999"/>
              <a:gd name="connsiteY840" fmla="*/ 351787 h 4131976"/>
              <a:gd name="connsiteX841" fmla="*/ 1392197 w 12191999"/>
              <a:gd name="connsiteY841" fmla="*/ 336675 h 4131976"/>
              <a:gd name="connsiteX842" fmla="*/ 938510 w 12191999"/>
              <a:gd name="connsiteY842" fmla="*/ 328493 h 4131976"/>
              <a:gd name="connsiteX843" fmla="*/ 940922 w 12191999"/>
              <a:gd name="connsiteY843" fmla="*/ 334194 h 4131976"/>
              <a:gd name="connsiteX844" fmla="*/ 942025 w 12191999"/>
              <a:gd name="connsiteY844" fmla="*/ 329097 h 4131976"/>
              <a:gd name="connsiteX845" fmla="*/ 805111 w 12191999"/>
              <a:gd name="connsiteY845" fmla="*/ 326180 h 4131976"/>
              <a:gd name="connsiteX846" fmla="*/ 796111 w 12191999"/>
              <a:gd name="connsiteY846" fmla="*/ 346121 h 4131976"/>
              <a:gd name="connsiteX847" fmla="*/ 796135 w 12191999"/>
              <a:gd name="connsiteY847" fmla="*/ 346125 h 4131976"/>
              <a:gd name="connsiteX848" fmla="*/ 807566 w 12191999"/>
              <a:gd name="connsiteY848" fmla="*/ 346366 h 4131976"/>
              <a:gd name="connsiteX849" fmla="*/ 818224 w 12191999"/>
              <a:gd name="connsiteY849" fmla="*/ 337093 h 4131976"/>
              <a:gd name="connsiteX850" fmla="*/ 806987 w 12191999"/>
              <a:gd name="connsiteY850" fmla="*/ 326958 h 4131976"/>
              <a:gd name="connsiteX851" fmla="*/ 653466 w 12191999"/>
              <a:gd name="connsiteY851" fmla="*/ 309813 h 4131976"/>
              <a:gd name="connsiteX852" fmla="*/ 659787 w 12191999"/>
              <a:gd name="connsiteY852" fmla="*/ 334782 h 4131976"/>
              <a:gd name="connsiteX853" fmla="*/ 661978 w 12191999"/>
              <a:gd name="connsiteY853" fmla="*/ 335843 h 4131976"/>
              <a:gd name="connsiteX854" fmla="*/ 661388 w 12191999"/>
              <a:gd name="connsiteY854" fmla="*/ 319223 h 4131976"/>
              <a:gd name="connsiteX855" fmla="*/ 663902 w 12191999"/>
              <a:gd name="connsiteY855" fmla="*/ 317079 h 4131976"/>
              <a:gd name="connsiteX856" fmla="*/ 773406 w 12191999"/>
              <a:gd name="connsiteY856" fmla="*/ 298854 h 4131976"/>
              <a:gd name="connsiteX857" fmla="*/ 767337 w 12191999"/>
              <a:gd name="connsiteY857" fmla="*/ 314764 h 4131976"/>
              <a:gd name="connsiteX858" fmla="*/ 787491 w 12191999"/>
              <a:gd name="connsiteY858" fmla="*/ 318745 h 4131976"/>
              <a:gd name="connsiteX859" fmla="*/ 788352 w 12191999"/>
              <a:gd name="connsiteY859" fmla="*/ 317675 h 4131976"/>
              <a:gd name="connsiteX860" fmla="*/ 785233 w 12191999"/>
              <a:gd name="connsiteY860" fmla="*/ 315765 h 4131976"/>
              <a:gd name="connsiteX861" fmla="*/ 773406 w 12191999"/>
              <a:gd name="connsiteY861" fmla="*/ 298854 h 4131976"/>
              <a:gd name="connsiteX862" fmla="*/ 1019389 w 12191999"/>
              <a:gd name="connsiteY862" fmla="*/ 298079 h 4131976"/>
              <a:gd name="connsiteX863" fmla="*/ 1017418 w 12191999"/>
              <a:gd name="connsiteY863" fmla="*/ 300936 h 4131976"/>
              <a:gd name="connsiteX864" fmla="*/ 1022415 w 12191999"/>
              <a:gd name="connsiteY864" fmla="*/ 299259 h 4131976"/>
              <a:gd name="connsiteX865" fmla="*/ 2381042 w 12191999"/>
              <a:gd name="connsiteY865" fmla="*/ 292100 h 4131976"/>
              <a:gd name="connsiteX866" fmla="*/ 2371812 w 12191999"/>
              <a:gd name="connsiteY866" fmla="*/ 294514 h 4131976"/>
              <a:gd name="connsiteX867" fmla="*/ 2380487 w 12191999"/>
              <a:gd name="connsiteY867" fmla="*/ 293524 h 4131976"/>
              <a:gd name="connsiteX868" fmla="*/ 1412354 w 12191999"/>
              <a:gd name="connsiteY868" fmla="*/ 290875 h 4131976"/>
              <a:gd name="connsiteX869" fmla="*/ 1405280 w 12191999"/>
              <a:gd name="connsiteY869" fmla="*/ 314635 h 4131976"/>
              <a:gd name="connsiteX870" fmla="*/ 1400719 w 12191999"/>
              <a:gd name="connsiteY870" fmla="*/ 320041 h 4131976"/>
              <a:gd name="connsiteX871" fmla="*/ 1420458 w 12191999"/>
              <a:gd name="connsiteY871" fmla="*/ 355088 h 4131976"/>
              <a:gd name="connsiteX872" fmla="*/ 1429930 w 12191999"/>
              <a:gd name="connsiteY872" fmla="*/ 352359 h 4131976"/>
              <a:gd name="connsiteX873" fmla="*/ 1430039 w 12191999"/>
              <a:gd name="connsiteY873" fmla="*/ 352244 h 4131976"/>
              <a:gd name="connsiteX874" fmla="*/ 1440973 w 12191999"/>
              <a:gd name="connsiteY874" fmla="*/ 331735 h 4131976"/>
              <a:gd name="connsiteX875" fmla="*/ 1436159 w 12191999"/>
              <a:gd name="connsiteY875" fmla="*/ 326798 h 4131976"/>
              <a:gd name="connsiteX876" fmla="*/ 1412036 w 12191999"/>
              <a:gd name="connsiteY876" fmla="*/ 337337 h 4131976"/>
              <a:gd name="connsiteX877" fmla="*/ 1412354 w 12191999"/>
              <a:gd name="connsiteY877" fmla="*/ 290875 h 4131976"/>
              <a:gd name="connsiteX878" fmla="*/ 2296722 w 12191999"/>
              <a:gd name="connsiteY878" fmla="*/ 290039 h 4131976"/>
              <a:gd name="connsiteX879" fmla="*/ 2284329 w 12191999"/>
              <a:gd name="connsiteY879" fmla="*/ 292007 h 4131976"/>
              <a:gd name="connsiteX880" fmla="*/ 2286273 w 12191999"/>
              <a:gd name="connsiteY880" fmla="*/ 301514 h 4131976"/>
              <a:gd name="connsiteX881" fmla="*/ 2301730 w 12191999"/>
              <a:gd name="connsiteY881" fmla="*/ 300627 h 4131976"/>
              <a:gd name="connsiteX882" fmla="*/ 2306727 w 12191999"/>
              <a:gd name="connsiteY882" fmla="*/ 297759 h 4131976"/>
              <a:gd name="connsiteX883" fmla="*/ 2296722 w 12191999"/>
              <a:gd name="connsiteY883" fmla="*/ 290039 h 4131976"/>
              <a:gd name="connsiteX884" fmla="*/ 2351901 w 12191999"/>
              <a:gd name="connsiteY884" fmla="*/ 289493 h 4131976"/>
              <a:gd name="connsiteX885" fmla="*/ 2353820 w 12191999"/>
              <a:gd name="connsiteY885" fmla="*/ 296571 h 4131976"/>
              <a:gd name="connsiteX886" fmla="*/ 2365897 w 12191999"/>
              <a:gd name="connsiteY886" fmla="*/ 295191 h 4131976"/>
              <a:gd name="connsiteX887" fmla="*/ 2007375 w 12191999"/>
              <a:gd name="connsiteY887" fmla="*/ 269764 h 4131976"/>
              <a:gd name="connsiteX888" fmla="*/ 1995931 w 12191999"/>
              <a:gd name="connsiteY888" fmla="*/ 285354 h 4131976"/>
              <a:gd name="connsiteX889" fmla="*/ 2004669 w 12191999"/>
              <a:gd name="connsiteY889" fmla="*/ 296651 h 4131976"/>
              <a:gd name="connsiteX890" fmla="*/ 2013007 w 12191999"/>
              <a:gd name="connsiteY890" fmla="*/ 282905 h 4131976"/>
              <a:gd name="connsiteX891" fmla="*/ 2017309 w 12191999"/>
              <a:gd name="connsiteY891" fmla="*/ 274848 h 4131976"/>
              <a:gd name="connsiteX892" fmla="*/ 1794563 w 12191999"/>
              <a:gd name="connsiteY892" fmla="*/ 269063 h 4131976"/>
              <a:gd name="connsiteX893" fmla="*/ 1794011 w 12191999"/>
              <a:gd name="connsiteY893" fmla="*/ 269187 h 4131976"/>
              <a:gd name="connsiteX894" fmla="*/ 1794465 w 12191999"/>
              <a:gd name="connsiteY894" fmla="*/ 269287 h 4131976"/>
              <a:gd name="connsiteX895" fmla="*/ 908756 w 12191999"/>
              <a:gd name="connsiteY895" fmla="*/ 259096 h 4131976"/>
              <a:gd name="connsiteX896" fmla="*/ 907854 w 12191999"/>
              <a:gd name="connsiteY896" fmla="*/ 261428 h 4131976"/>
              <a:gd name="connsiteX897" fmla="*/ 919373 w 12191999"/>
              <a:gd name="connsiteY897" fmla="*/ 264243 h 4131976"/>
              <a:gd name="connsiteX898" fmla="*/ 922522 w 12191999"/>
              <a:gd name="connsiteY898" fmla="*/ 262115 h 4131976"/>
              <a:gd name="connsiteX899" fmla="*/ 1725398 w 12191999"/>
              <a:gd name="connsiteY899" fmla="*/ 258979 h 4131976"/>
              <a:gd name="connsiteX900" fmla="*/ 1719893 w 12191999"/>
              <a:gd name="connsiteY900" fmla="*/ 259995 h 4131976"/>
              <a:gd name="connsiteX901" fmla="*/ 1709430 w 12191999"/>
              <a:gd name="connsiteY901" fmla="*/ 264250 h 4131976"/>
              <a:gd name="connsiteX902" fmla="*/ 1708805 w 12191999"/>
              <a:gd name="connsiteY902" fmla="*/ 272710 h 4131976"/>
              <a:gd name="connsiteX903" fmla="*/ 1702258 w 12191999"/>
              <a:gd name="connsiteY903" fmla="*/ 267167 h 4131976"/>
              <a:gd name="connsiteX904" fmla="*/ 1695361 w 12191999"/>
              <a:gd name="connsiteY904" fmla="*/ 269972 h 4131976"/>
              <a:gd name="connsiteX905" fmla="*/ 1694555 w 12191999"/>
              <a:gd name="connsiteY905" fmla="*/ 270839 h 4131976"/>
              <a:gd name="connsiteX906" fmla="*/ 1691405 w 12191999"/>
              <a:gd name="connsiteY906" fmla="*/ 287932 h 4131976"/>
              <a:gd name="connsiteX907" fmla="*/ 1722933 w 12191999"/>
              <a:gd name="connsiteY907" fmla="*/ 278431 h 4131976"/>
              <a:gd name="connsiteX908" fmla="*/ 1733209 w 12191999"/>
              <a:gd name="connsiteY908" fmla="*/ 257535 h 4131976"/>
              <a:gd name="connsiteX909" fmla="*/ 1730147 w 12191999"/>
              <a:gd name="connsiteY909" fmla="*/ 258101 h 4131976"/>
              <a:gd name="connsiteX910" fmla="*/ 1735256 w 12191999"/>
              <a:gd name="connsiteY910" fmla="*/ 263718 h 4131976"/>
              <a:gd name="connsiteX911" fmla="*/ 1740451 w 12191999"/>
              <a:gd name="connsiteY911" fmla="*/ 265108 h 4131976"/>
              <a:gd name="connsiteX912" fmla="*/ 1741746 w 12191999"/>
              <a:gd name="connsiteY912" fmla="*/ 260345 h 4131976"/>
              <a:gd name="connsiteX913" fmla="*/ 975908 w 12191999"/>
              <a:gd name="connsiteY913" fmla="*/ 253391 h 4131976"/>
              <a:gd name="connsiteX914" fmla="*/ 974590 w 12191999"/>
              <a:gd name="connsiteY914" fmla="*/ 271368 h 4131976"/>
              <a:gd name="connsiteX915" fmla="*/ 976216 w 12191999"/>
              <a:gd name="connsiteY915" fmla="*/ 271474 h 4131976"/>
              <a:gd name="connsiteX916" fmla="*/ 989052 w 12191999"/>
              <a:gd name="connsiteY916" fmla="*/ 275219 h 4131976"/>
              <a:gd name="connsiteX917" fmla="*/ 188263 w 12191999"/>
              <a:gd name="connsiteY917" fmla="*/ 248892 h 4131976"/>
              <a:gd name="connsiteX918" fmla="*/ 201463 w 12191999"/>
              <a:gd name="connsiteY918" fmla="*/ 286091 h 4131976"/>
              <a:gd name="connsiteX919" fmla="*/ 201043 w 12191999"/>
              <a:gd name="connsiteY919" fmla="*/ 270397 h 4131976"/>
              <a:gd name="connsiteX920" fmla="*/ 199679 w 12191999"/>
              <a:gd name="connsiteY920" fmla="*/ 268902 h 4131976"/>
              <a:gd name="connsiteX921" fmla="*/ 953943 w 12191999"/>
              <a:gd name="connsiteY921" fmla="*/ 248301 h 4131976"/>
              <a:gd name="connsiteX922" fmla="*/ 943067 w 12191999"/>
              <a:gd name="connsiteY922" fmla="*/ 254438 h 4131976"/>
              <a:gd name="connsiteX923" fmla="*/ 933028 w 12191999"/>
              <a:gd name="connsiteY923" fmla="*/ 267581 h 4131976"/>
              <a:gd name="connsiteX924" fmla="*/ 938911 w 12191999"/>
              <a:gd name="connsiteY924" fmla="*/ 269019 h 4131976"/>
              <a:gd name="connsiteX925" fmla="*/ 965985 w 12191999"/>
              <a:gd name="connsiteY925" fmla="*/ 270802 h 4131976"/>
              <a:gd name="connsiteX926" fmla="*/ 968672 w 12191999"/>
              <a:gd name="connsiteY926" fmla="*/ 266958 h 4131976"/>
              <a:gd name="connsiteX927" fmla="*/ 953943 w 12191999"/>
              <a:gd name="connsiteY927" fmla="*/ 248301 h 4131976"/>
              <a:gd name="connsiteX928" fmla="*/ 185223 w 12191999"/>
              <a:gd name="connsiteY928" fmla="*/ 240326 h 4131976"/>
              <a:gd name="connsiteX929" fmla="*/ 188025 w 12191999"/>
              <a:gd name="connsiteY929" fmla="*/ 248224 h 4131976"/>
              <a:gd name="connsiteX930" fmla="*/ 195016 w 12191999"/>
              <a:gd name="connsiteY930" fmla="*/ 247661 h 4131976"/>
              <a:gd name="connsiteX931" fmla="*/ 192808 w 12191999"/>
              <a:gd name="connsiteY931" fmla="*/ 244454 h 4131976"/>
              <a:gd name="connsiteX932" fmla="*/ 185223 w 12191999"/>
              <a:gd name="connsiteY932" fmla="*/ 240326 h 4131976"/>
              <a:gd name="connsiteX933" fmla="*/ 1683454 w 12191999"/>
              <a:gd name="connsiteY933" fmla="*/ 240305 h 4131976"/>
              <a:gd name="connsiteX934" fmla="*/ 1669668 w 12191999"/>
              <a:gd name="connsiteY934" fmla="*/ 259062 h 4131976"/>
              <a:gd name="connsiteX935" fmla="*/ 1685423 w 12191999"/>
              <a:gd name="connsiteY935" fmla="*/ 249825 h 4131976"/>
              <a:gd name="connsiteX936" fmla="*/ 1684170 w 12191999"/>
              <a:gd name="connsiteY936" fmla="*/ 242214 h 4131976"/>
              <a:gd name="connsiteX937" fmla="*/ 1579987 w 12191999"/>
              <a:gd name="connsiteY937" fmla="*/ 237557 h 4131976"/>
              <a:gd name="connsiteX938" fmla="*/ 1574230 w 12191999"/>
              <a:gd name="connsiteY938" fmla="*/ 240063 h 4131976"/>
              <a:gd name="connsiteX939" fmla="*/ 1577277 w 12191999"/>
              <a:gd name="connsiteY939" fmla="*/ 244262 h 4131976"/>
              <a:gd name="connsiteX940" fmla="*/ 1568276 w 12191999"/>
              <a:gd name="connsiteY940" fmla="*/ 261089 h 4131976"/>
              <a:gd name="connsiteX941" fmla="*/ 1569871 w 12191999"/>
              <a:gd name="connsiteY941" fmla="*/ 263896 h 4131976"/>
              <a:gd name="connsiteX942" fmla="*/ 1582154 w 12191999"/>
              <a:gd name="connsiteY942" fmla="*/ 278282 h 4131976"/>
              <a:gd name="connsiteX943" fmla="*/ 1576066 w 12191999"/>
              <a:gd name="connsiteY943" fmla="*/ 305098 h 4131976"/>
              <a:gd name="connsiteX944" fmla="*/ 1565208 w 12191999"/>
              <a:gd name="connsiteY944" fmla="*/ 325250 h 4131976"/>
              <a:gd name="connsiteX945" fmla="*/ 1548882 w 12191999"/>
              <a:gd name="connsiteY945" fmla="*/ 279459 h 4131976"/>
              <a:gd name="connsiteX946" fmla="*/ 1555192 w 12191999"/>
              <a:gd name="connsiteY946" fmla="*/ 270651 h 4131976"/>
              <a:gd name="connsiteX947" fmla="*/ 1559052 w 12191999"/>
              <a:gd name="connsiteY947" fmla="*/ 268420 h 4131976"/>
              <a:gd name="connsiteX948" fmla="*/ 1535890 w 12191999"/>
              <a:gd name="connsiteY948" fmla="*/ 250918 h 4131976"/>
              <a:gd name="connsiteX949" fmla="*/ 1522325 w 12191999"/>
              <a:gd name="connsiteY949" fmla="*/ 244182 h 4131976"/>
              <a:gd name="connsiteX950" fmla="*/ 1525505 w 12191999"/>
              <a:gd name="connsiteY950" fmla="*/ 247440 h 4131976"/>
              <a:gd name="connsiteX951" fmla="*/ 1526647 w 12191999"/>
              <a:gd name="connsiteY951" fmla="*/ 260648 h 4131976"/>
              <a:gd name="connsiteX952" fmla="*/ 1500304 w 12191999"/>
              <a:gd name="connsiteY952" fmla="*/ 287877 h 4131976"/>
              <a:gd name="connsiteX953" fmla="*/ 1500023 w 12191999"/>
              <a:gd name="connsiteY953" fmla="*/ 327244 h 4131976"/>
              <a:gd name="connsiteX954" fmla="*/ 1507202 w 12191999"/>
              <a:gd name="connsiteY954" fmla="*/ 327874 h 4131976"/>
              <a:gd name="connsiteX955" fmla="*/ 1508396 w 12191999"/>
              <a:gd name="connsiteY955" fmla="*/ 328543 h 4131976"/>
              <a:gd name="connsiteX956" fmla="*/ 1514083 w 12191999"/>
              <a:gd name="connsiteY956" fmla="*/ 320106 h 4131976"/>
              <a:gd name="connsiteX957" fmla="*/ 1531031 w 12191999"/>
              <a:gd name="connsiteY957" fmla="*/ 313544 h 4131976"/>
              <a:gd name="connsiteX958" fmla="*/ 1534915 w 12191999"/>
              <a:gd name="connsiteY958" fmla="*/ 260343 h 4131976"/>
              <a:gd name="connsiteX959" fmla="*/ 1544048 w 12191999"/>
              <a:gd name="connsiteY959" fmla="*/ 319740 h 4131976"/>
              <a:gd name="connsiteX960" fmla="*/ 1559567 w 12191999"/>
              <a:gd name="connsiteY960" fmla="*/ 333618 h 4131976"/>
              <a:gd name="connsiteX961" fmla="*/ 1560044 w 12191999"/>
              <a:gd name="connsiteY961" fmla="*/ 333839 h 4131976"/>
              <a:gd name="connsiteX962" fmla="*/ 1573858 w 12191999"/>
              <a:gd name="connsiteY962" fmla="*/ 328307 h 4131976"/>
              <a:gd name="connsiteX963" fmla="*/ 1579952 w 12191999"/>
              <a:gd name="connsiteY963" fmla="*/ 328682 h 4131976"/>
              <a:gd name="connsiteX964" fmla="*/ 1601337 w 12191999"/>
              <a:gd name="connsiteY964" fmla="*/ 288395 h 4131976"/>
              <a:gd name="connsiteX965" fmla="*/ 1621513 w 12191999"/>
              <a:gd name="connsiteY965" fmla="*/ 276814 h 4131976"/>
              <a:gd name="connsiteX966" fmla="*/ 1616275 w 12191999"/>
              <a:gd name="connsiteY966" fmla="*/ 262700 h 4131976"/>
              <a:gd name="connsiteX967" fmla="*/ 1635507 w 12191999"/>
              <a:gd name="connsiteY967" fmla="*/ 268369 h 4131976"/>
              <a:gd name="connsiteX968" fmla="*/ 1639059 w 12191999"/>
              <a:gd name="connsiteY968" fmla="*/ 268292 h 4131976"/>
              <a:gd name="connsiteX969" fmla="*/ 1649788 w 12191999"/>
              <a:gd name="connsiteY969" fmla="*/ 265165 h 4131976"/>
              <a:gd name="connsiteX970" fmla="*/ 1633280 w 12191999"/>
              <a:gd name="connsiteY970" fmla="*/ 254608 h 4131976"/>
              <a:gd name="connsiteX971" fmla="*/ 1580096 w 12191999"/>
              <a:gd name="connsiteY971" fmla="*/ 237797 h 4131976"/>
              <a:gd name="connsiteX972" fmla="*/ 1280205 w 12191999"/>
              <a:gd name="connsiteY972" fmla="*/ 229852 h 4131976"/>
              <a:gd name="connsiteX973" fmla="*/ 1250089 w 12191999"/>
              <a:gd name="connsiteY973" fmla="*/ 243600 h 4131976"/>
              <a:gd name="connsiteX974" fmla="*/ 1312988 w 12191999"/>
              <a:gd name="connsiteY974" fmla="*/ 247997 h 4131976"/>
              <a:gd name="connsiteX975" fmla="*/ 1280205 w 12191999"/>
              <a:gd name="connsiteY975" fmla="*/ 229852 h 4131976"/>
              <a:gd name="connsiteX976" fmla="*/ 1803879 w 12191999"/>
              <a:gd name="connsiteY976" fmla="*/ 229514 h 4131976"/>
              <a:gd name="connsiteX977" fmla="*/ 1793083 w 12191999"/>
              <a:gd name="connsiteY977" fmla="*/ 240103 h 4131976"/>
              <a:gd name="connsiteX978" fmla="*/ 1785132 w 12191999"/>
              <a:gd name="connsiteY978" fmla="*/ 267253 h 4131976"/>
              <a:gd name="connsiteX979" fmla="*/ 1792297 w 12191999"/>
              <a:gd name="connsiteY979" fmla="*/ 268815 h 4131976"/>
              <a:gd name="connsiteX980" fmla="*/ 1799609 w 12191999"/>
              <a:gd name="connsiteY980" fmla="*/ 254155 h 4131976"/>
              <a:gd name="connsiteX981" fmla="*/ 1799813 w 12191999"/>
              <a:gd name="connsiteY981" fmla="*/ 237714 h 4131976"/>
              <a:gd name="connsiteX982" fmla="*/ 1803662 w 12191999"/>
              <a:gd name="connsiteY982" fmla="*/ 238646 h 4131976"/>
              <a:gd name="connsiteX983" fmla="*/ 1763608 w 12191999"/>
              <a:gd name="connsiteY983" fmla="*/ 228738 h 4131976"/>
              <a:gd name="connsiteX984" fmla="*/ 1758786 w 12191999"/>
              <a:gd name="connsiteY984" fmla="*/ 236229 h 4131976"/>
              <a:gd name="connsiteX985" fmla="*/ 1755217 w 12191999"/>
              <a:gd name="connsiteY985" fmla="*/ 238519 h 4131976"/>
              <a:gd name="connsiteX986" fmla="*/ 1758233 w 12191999"/>
              <a:gd name="connsiteY986" fmla="*/ 239163 h 4131976"/>
              <a:gd name="connsiteX987" fmla="*/ 1749565 w 12191999"/>
              <a:gd name="connsiteY987" fmla="*/ 268442 h 4131976"/>
              <a:gd name="connsiteX988" fmla="*/ 1750343 w 12191999"/>
              <a:gd name="connsiteY988" fmla="*/ 271229 h 4131976"/>
              <a:gd name="connsiteX989" fmla="*/ 1749338 w 12191999"/>
              <a:gd name="connsiteY989" fmla="*/ 269918 h 4131976"/>
              <a:gd name="connsiteX990" fmla="*/ 1750706 w 12191999"/>
              <a:gd name="connsiteY990" fmla="*/ 299109 h 4131976"/>
              <a:gd name="connsiteX991" fmla="*/ 1767252 w 12191999"/>
              <a:gd name="connsiteY991" fmla="*/ 298613 h 4131976"/>
              <a:gd name="connsiteX992" fmla="*/ 1765425 w 12191999"/>
              <a:gd name="connsiteY992" fmla="*/ 275434 h 4131976"/>
              <a:gd name="connsiteX993" fmla="*/ 1768273 w 12191999"/>
              <a:gd name="connsiteY993" fmla="*/ 269029 h 4131976"/>
              <a:gd name="connsiteX994" fmla="*/ 1765673 w 12191999"/>
              <a:gd name="connsiteY994" fmla="*/ 264389 h 4131976"/>
              <a:gd name="connsiteX995" fmla="*/ 1768459 w 12191999"/>
              <a:gd name="connsiteY995" fmla="*/ 258373 h 4131976"/>
              <a:gd name="connsiteX996" fmla="*/ 1762674 w 12191999"/>
              <a:gd name="connsiteY996" fmla="*/ 248235 h 4131976"/>
              <a:gd name="connsiteX997" fmla="*/ 1773814 w 12191999"/>
              <a:gd name="connsiteY997" fmla="*/ 247340 h 4131976"/>
              <a:gd name="connsiteX998" fmla="*/ 1777031 w 12191999"/>
              <a:gd name="connsiteY998" fmla="*/ 241160 h 4131976"/>
              <a:gd name="connsiteX999" fmla="*/ 1777866 w 12191999"/>
              <a:gd name="connsiteY999" fmla="*/ 236397 h 4131976"/>
              <a:gd name="connsiteX1000" fmla="*/ 1776998 w 12191999"/>
              <a:gd name="connsiteY1000" fmla="*/ 234040 h 4131976"/>
              <a:gd name="connsiteX1001" fmla="*/ 1667597 w 12191999"/>
              <a:gd name="connsiteY1001" fmla="*/ 227808 h 4131976"/>
              <a:gd name="connsiteX1002" fmla="*/ 1667013 w 12191999"/>
              <a:gd name="connsiteY1002" fmla="*/ 235657 h 4131976"/>
              <a:gd name="connsiteX1003" fmla="*/ 1680652 w 12191999"/>
              <a:gd name="connsiteY1003" fmla="*/ 232814 h 4131976"/>
              <a:gd name="connsiteX1004" fmla="*/ 1679126 w 12191999"/>
              <a:gd name="connsiteY1004" fmla="*/ 228740 h 4131976"/>
              <a:gd name="connsiteX1005" fmla="*/ 1667597 w 12191999"/>
              <a:gd name="connsiteY1005" fmla="*/ 227808 h 4131976"/>
              <a:gd name="connsiteX1006" fmla="*/ 1293556 w 12191999"/>
              <a:gd name="connsiteY1006" fmla="*/ 204700 h 4131976"/>
              <a:gd name="connsiteX1007" fmla="*/ 1292753 w 12191999"/>
              <a:gd name="connsiteY1007" fmla="*/ 204709 h 4131976"/>
              <a:gd name="connsiteX1008" fmla="*/ 1294238 w 12191999"/>
              <a:gd name="connsiteY1008" fmla="*/ 222463 h 4131976"/>
              <a:gd name="connsiteX1009" fmla="*/ 1298845 w 12191999"/>
              <a:gd name="connsiteY1009" fmla="*/ 206230 h 4131976"/>
              <a:gd name="connsiteX1010" fmla="*/ 1569260 w 12191999"/>
              <a:gd name="connsiteY1010" fmla="*/ 198153 h 4131976"/>
              <a:gd name="connsiteX1011" fmla="*/ 1512202 w 12191999"/>
              <a:gd name="connsiteY1011" fmla="*/ 213355 h 4131976"/>
              <a:gd name="connsiteX1012" fmla="*/ 1558490 w 12191999"/>
              <a:gd name="connsiteY1012" fmla="*/ 218377 h 4131976"/>
              <a:gd name="connsiteX1013" fmla="*/ 1564368 w 12191999"/>
              <a:gd name="connsiteY1013" fmla="*/ 226476 h 4131976"/>
              <a:gd name="connsiteX1014" fmla="*/ 1560018 w 12191999"/>
              <a:gd name="connsiteY1014" fmla="*/ 215651 h 4131976"/>
              <a:gd name="connsiteX1015" fmla="*/ 1555339 w 12191999"/>
              <a:gd name="connsiteY1015" fmla="*/ 209101 h 4131976"/>
              <a:gd name="connsiteX1016" fmla="*/ 1571738 w 12191999"/>
              <a:gd name="connsiteY1016" fmla="*/ 213409 h 4131976"/>
              <a:gd name="connsiteX1017" fmla="*/ 1142010 w 12191999"/>
              <a:gd name="connsiteY1017" fmla="*/ 180100 h 4131976"/>
              <a:gd name="connsiteX1018" fmla="*/ 1126174 w 12191999"/>
              <a:gd name="connsiteY1018" fmla="*/ 192514 h 4131976"/>
              <a:gd name="connsiteX1019" fmla="*/ 1123922 w 12191999"/>
              <a:gd name="connsiteY1019" fmla="*/ 191871 h 4131976"/>
              <a:gd name="connsiteX1020" fmla="*/ 1129482 w 12191999"/>
              <a:gd name="connsiteY1020" fmla="*/ 195184 h 4131976"/>
              <a:gd name="connsiteX1021" fmla="*/ 1142868 w 12191999"/>
              <a:gd name="connsiteY1021" fmla="*/ 182254 h 4131976"/>
              <a:gd name="connsiteX1022" fmla="*/ 623956 w 12191999"/>
              <a:gd name="connsiteY1022" fmla="*/ 179654 h 4131976"/>
              <a:gd name="connsiteX1023" fmla="*/ 583493 w 12191999"/>
              <a:gd name="connsiteY1023" fmla="*/ 194430 h 4131976"/>
              <a:gd name="connsiteX1024" fmla="*/ 623956 w 12191999"/>
              <a:gd name="connsiteY1024" fmla="*/ 179654 h 4131976"/>
              <a:gd name="connsiteX1025" fmla="*/ 1375898 w 12191999"/>
              <a:gd name="connsiteY1025" fmla="*/ 178521 h 4131976"/>
              <a:gd name="connsiteX1026" fmla="*/ 1365663 w 12191999"/>
              <a:gd name="connsiteY1026" fmla="*/ 185594 h 4131976"/>
              <a:gd name="connsiteX1027" fmla="*/ 1360250 w 12191999"/>
              <a:gd name="connsiteY1027" fmla="*/ 201359 h 4131976"/>
              <a:gd name="connsiteX1028" fmla="*/ 1372731 w 12191999"/>
              <a:gd name="connsiteY1028" fmla="*/ 205488 h 4131976"/>
              <a:gd name="connsiteX1029" fmla="*/ 1377444 w 12191999"/>
              <a:gd name="connsiteY1029" fmla="*/ 205949 h 4131976"/>
              <a:gd name="connsiteX1030" fmla="*/ 1374571 w 12191999"/>
              <a:gd name="connsiteY1030" fmla="*/ 198770 h 4131976"/>
              <a:gd name="connsiteX1031" fmla="*/ 1375898 w 12191999"/>
              <a:gd name="connsiteY1031" fmla="*/ 178521 h 4131976"/>
              <a:gd name="connsiteX1032" fmla="*/ 1425860 w 12191999"/>
              <a:gd name="connsiteY1032" fmla="*/ 176712 h 4131976"/>
              <a:gd name="connsiteX1033" fmla="*/ 1411260 w 12191999"/>
              <a:gd name="connsiteY1033" fmla="*/ 209361 h 4131976"/>
              <a:gd name="connsiteX1034" fmla="*/ 1410917 w 12191999"/>
              <a:gd name="connsiteY1034" fmla="*/ 210039 h 4131976"/>
              <a:gd name="connsiteX1035" fmla="*/ 1412057 w 12191999"/>
              <a:gd name="connsiteY1035" fmla="*/ 218303 h 4131976"/>
              <a:gd name="connsiteX1036" fmla="*/ 1412753 w 12191999"/>
              <a:gd name="connsiteY1036" fmla="*/ 244758 h 4131976"/>
              <a:gd name="connsiteX1037" fmla="*/ 1499857 w 12191999"/>
              <a:gd name="connsiteY1037" fmla="*/ 221175 h 4131976"/>
              <a:gd name="connsiteX1038" fmla="*/ 1502792 w 12191999"/>
              <a:gd name="connsiteY1038" fmla="*/ 224181 h 4131976"/>
              <a:gd name="connsiteX1039" fmla="*/ 1505313 w 12191999"/>
              <a:gd name="connsiteY1039" fmla="*/ 207082 h 4131976"/>
              <a:gd name="connsiteX1040" fmla="*/ 1497018 w 12191999"/>
              <a:gd name="connsiteY1040" fmla="*/ 180767 h 4131976"/>
              <a:gd name="connsiteX1041" fmla="*/ 1425860 w 12191999"/>
              <a:gd name="connsiteY1041" fmla="*/ 176712 h 4131976"/>
              <a:gd name="connsiteX1042" fmla="*/ 807628 w 12191999"/>
              <a:gd name="connsiteY1042" fmla="*/ 158574 h 4131976"/>
              <a:gd name="connsiteX1043" fmla="*/ 822809 w 12191999"/>
              <a:gd name="connsiteY1043" fmla="*/ 191163 h 4131976"/>
              <a:gd name="connsiteX1044" fmla="*/ 793220 w 12191999"/>
              <a:gd name="connsiteY1044" fmla="*/ 185586 h 4131976"/>
              <a:gd name="connsiteX1045" fmla="*/ 807628 w 12191999"/>
              <a:gd name="connsiteY1045" fmla="*/ 158574 h 4131976"/>
              <a:gd name="connsiteX1046" fmla="*/ 862363 w 12191999"/>
              <a:gd name="connsiteY1046" fmla="*/ 149700 h 4131976"/>
              <a:gd name="connsiteX1047" fmla="*/ 874763 w 12191999"/>
              <a:gd name="connsiteY1047" fmla="*/ 151869 h 4131976"/>
              <a:gd name="connsiteX1048" fmla="*/ 888214 w 12191999"/>
              <a:gd name="connsiteY1048" fmla="*/ 175642 h 4131976"/>
              <a:gd name="connsiteX1049" fmla="*/ 853923 w 12191999"/>
              <a:gd name="connsiteY1049" fmla="*/ 163634 h 4131976"/>
              <a:gd name="connsiteX1050" fmla="*/ 862363 w 12191999"/>
              <a:gd name="connsiteY1050" fmla="*/ 149700 h 4131976"/>
              <a:gd name="connsiteX1051" fmla="*/ 1078986 w 12191999"/>
              <a:gd name="connsiteY1051" fmla="*/ 139505 h 4131976"/>
              <a:gd name="connsiteX1052" fmla="*/ 1110382 w 12191999"/>
              <a:gd name="connsiteY1052" fmla="*/ 141180 h 4131976"/>
              <a:gd name="connsiteX1053" fmla="*/ 1049742 w 12191999"/>
              <a:gd name="connsiteY1053" fmla="*/ 163316 h 4131976"/>
              <a:gd name="connsiteX1054" fmla="*/ 1078986 w 12191999"/>
              <a:gd name="connsiteY1054" fmla="*/ 139505 h 4131976"/>
              <a:gd name="connsiteX1055" fmla="*/ 1006033 w 12191999"/>
              <a:gd name="connsiteY1055" fmla="*/ 138331 h 4131976"/>
              <a:gd name="connsiteX1056" fmla="*/ 1021173 w 12191999"/>
              <a:gd name="connsiteY1056" fmla="*/ 170924 h 4131976"/>
              <a:gd name="connsiteX1057" fmla="*/ 1010377 w 12191999"/>
              <a:gd name="connsiteY1057" fmla="*/ 191227 h 4131976"/>
              <a:gd name="connsiteX1058" fmla="*/ 989042 w 12191999"/>
              <a:gd name="connsiteY1058" fmla="*/ 185264 h 4131976"/>
              <a:gd name="connsiteX1059" fmla="*/ 982125 w 12191999"/>
              <a:gd name="connsiteY1059" fmla="*/ 152371 h 4131976"/>
              <a:gd name="connsiteX1060" fmla="*/ 972713 w 12191999"/>
              <a:gd name="connsiteY1060" fmla="*/ 139431 h 4131976"/>
              <a:gd name="connsiteX1061" fmla="*/ 1006033 w 12191999"/>
              <a:gd name="connsiteY1061" fmla="*/ 138331 h 4131976"/>
              <a:gd name="connsiteX1062" fmla="*/ 99590 w 12191999"/>
              <a:gd name="connsiteY1062" fmla="*/ 137313 h 4131976"/>
              <a:gd name="connsiteX1063" fmla="*/ 85008 w 12191999"/>
              <a:gd name="connsiteY1063" fmla="*/ 137860 h 4131976"/>
              <a:gd name="connsiteX1064" fmla="*/ 66994 w 12191999"/>
              <a:gd name="connsiteY1064" fmla="*/ 171612 h 4131976"/>
              <a:gd name="connsiteX1065" fmla="*/ 82176 w 12191999"/>
              <a:gd name="connsiteY1065" fmla="*/ 204201 h 4131976"/>
              <a:gd name="connsiteX1066" fmla="*/ 60897 w 12191999"/>
              <a:gd name="connsiteY1066" fmla="*/ 198352 h 4131976"/>
              <a:gd name="connsiteX1067" fmla="*/ 53983 w 12191999"/>
              <a:gd name="connsiteY1067" fmla="*/ 165454 h 4131976"/>
              <a:gd name="connsiteX1068" fmla="*/ 63784 w 12191999"/>
              <a:gd name="connsiteY1068" fmla="*/ 284226 h 4131976"/>
              <a:gd name="connsiteX1069" fmla="*/ 56885 w 12191999"/>
              <a:gd name="connsiteY1069" fmla="*/ 251448 h 4131976"/>
              <a:gd name="connsiteX1070" fmla="*/ 69457 w 12191999"/>
              <a:gd name="connsiteY1070" fmla="*/ 254993 h 4131976"/>
              <a:gd name="connsiteX1071" fmla="*/ 73550 w 12191999"/>
              <a:gd name="connsiteY1071" fmla="*/ 243590 h 4131976"/>
              <a:gd name="connsiteX1072" fmla="*/ 86260 w 12191999"/>
              <a:gd name="connsiteY1072" fmla="*/ 236899 h 4131976"/>
              <a:gd name="connsiteX1073" fmla="*/ 107612 w 12191999"/>
              <a:gd name="connsiteY1073" fmla="*/ 232448 h 4131976"/>
              <a:gd name="connsiteX1074" fmla="*/ 96245 w 12191999"/>
              <a:gd name="connsiteY1074" fmla="*/ 223500 h 4131976"/>
              <a:gd name="connsiteX1075" fmla="*/ 115491 w 12191999"/>
              <a:gd name="connsiteY1075" fmla="*/ 203061 h 4131976"/>
              <a:gd name="connsiteX1076" fmla="*/ 126980 w 12191999"/>
              <a:gd name="connsiteY1076" fmla="*/ 242283 h 4131976"/>
              <a:gd name="connsiteX1077" fmla="*/ 111950 w 12191999"/>
              <a:gd name="connsiteY1077" fmla="*/ 235840 h 4131976"/>
              <a:gd name="connsiteX1078" fmla="*/ 93155 w 12191999"/>
              <a:gd name="connsiteY1078" fmla="*/ 261406 h 4131976"/>
              <a:gd name="connsiteX1079" fmla="*/ 85028 w 12191999"/>
              <a:gd name="connsiteY1079" fmla="*/ 263972 h 4131976"/>
              <a:gd name="connsiteX1080" fmla="*/ 101694 w 12191999"/>
              <a:gd name="connsiteY1080" fmla="*/ 289608 h 4131976"/>
              <a:gd name="connsiteX1081" fmla="*/ 150483 w 12191999"/>
              <a:gd name="connsiteY1081" fmla="*/ 274714 h 4131976"/>
              <a:gd name="connsiteX1082" fmla="*/ 174058 w 12191999"/>
              <a:gd name="connsiteY1082" fmla="*/ 307062 h 4131976"/>
              <a:gd name="connsiteX1083" fmla="*/ 174380 w 12191999"/>
              <a:gd name="connsiteY1083" fmla="*/ 260597 h 4131976"/>
              <a:gd name="connsiteX1084" fmla="*/ 172084 w 12191999"/>
              <a:gd name="connsiteY1084" fmla="*/ 258888 h 4131976"/>
              <a:gd name="connsiteX1085" fmla="*/ 172344 w 12191999"/>
              <a:gd name="connsiteY1085" fmla="*/ 262115 h 4131976"/>
              <a:gd name="connsiteX1086" fmla="*/ 118897 w 12191999"/>
              <a:gd name="connsiteY1086" fmla="*/ 270652 h 4131976"/>
              <a:gd name="connsiteX1087" fmla="*/ 140658 w 12191999"/>
              <a:gd name="connsiteY1087" fmla="*/ 239745 h 4131976"/>
              <a:gd name="connsiteX1088" fmla="*/ 129521 w 12191999"/>
              <a:gd name="connsiteY1088" fmla="*/ 222364 h 4131976"/>
              <a:gd name="connsiteX1089" fmla="*/ 144045 w 12191999"/>
              <a:gd name="connsiteY1089" fmla="*/ 221464 h 4131976"/>
              <a:gd name="connsiteX1090" fmla="*/ 149697 w 12191999"/>
              <a:gd name="connsiteY1090" fmla="*/ 223887 h 4131976"/>
              <a:gd name="connsiteX1091" fmla="*/ 156016 w 12191999"/>
              <a:gd name="connsiteY1091" fmla="*/ 212274 h 4131976"/>
              <a:gd name="connsiteX1092" fmla="*/ 151007 w 12191999"/>
              <a:gd name="connsiteY1092" fmla="*/ 206346 h 4131976"/>
              <a:gd name="connsiteX1093" fmla="*/ 147575 w 12191999"/>
              <a:gd name="connsiteY1093" fmla="*/ 188643 h 4131976"/>
              <a:gd name="connsiteX1094" fmla="*/ 104882 w 12191999"/>
              <a:gd name="connsiteY1094" fmla="*/ 176802 h 4131976"/>
              <a:gd name="connsiteX1095" fmla="*/ 115757 w 12191999"/>
              <a:gd name="connsiteY1095" fmla="*/ 156449 h 4131976"/>
              <a:gd name="connsiteX1096" fmla="*/ 99590 w 12191999"/>
              <a:gd name="connsiteY1096" fmla="*/ 137313 h 4131976"/>
              <a:gd name="connsiteX1097" fmla="*/ 659213 w 12191999"/>
              <a:gd name="connsiteY1097" fmla="*/ 127616 h 4131976"/>
              <a:gd name="connsiteX1098" fmla="*/ 680780 w 12191999"/>
              <a:gd name="connsiteY1098" fmla="*/ 136635 h 4131976"/>
              <a:gd name="connsiteX1099" fmla="*/ 639232 w 12191999"/>
              <a:gd name="connsiteY1099" fmla="*/ 138039 h 4131976"/>
              <a:gd name="connsiteX1100" fmla="*/ 659213 w 12191999"/>
              <a:gd name="connsiteY1100" fmla="*/ 127616 h 4131976"/>
              <a:gd name="connsiteX1101" fmla="*/ 2642700 w 12191999"/>
              <a:gd name="connsiteY1101" fmla="*/ 125624 h 4131976"/>
              <a:gd name="connsiteX1102" fmla="*/ 2626053 w 12191999"/>
              <a:gd name="connsiteY1102" fmla="*/ 127989 h 4131976"/>
              <a:gd name="connsiteX1103" fmla="*/ 2603255 w 12191999"/>
              <a:gd name="connsiteY1103" fmla="*/ 154657 h 4131976"/>
              <a:gd name="connsiteX1104" fmla="*/ 2627739 w 12191999"/>
              <a:gd name="connsiteY1104" fmla="*/ 147937 h 4131976"/>
              <a:gd name="connsiteX1105" fmla="*/ 2632092 w 12191999"/>
              <a:gd name="connsiteY1105" fmla="*/ 146452 h 4131976"/>
              <a:gd name="connsiteX1106" fmla="*/ 2633368 w 12191999"/>
              <a:gd name="connsiteY1106" fmla="*/ 141595 h 4131976"/>
              <a:gd name="connsiteX1107" fmla="*/ 2635038 w 12191999"/>
              <a:gd name="connsiteY1107" fmla="*/ 145449 h 4131976"/>
              <a:gd name="connsiteX1108" fmla="*/ 2652072 w 12191999"/>
              <a:gd name="connsiteY1108" fmla="*/ 139641 h 4131976"/>
              <a:gd name="connsiteX1109" fmla="*/ 2642700 w 12191999"/>
              <a:gd name="connsiteY1109" fmla="*/ 125624 h 4131976"/>
              <a:gd name="connsiteX1110" fmla="*/ 46003 w 12191999"/>
              <a:gd name="connsiteY1110" fmla="*/ 119343 h 4131976"/>
              <a:gd name="connsiteX1111" fmla="*/ 49279 w 12191999"/>
              <a:gd name="connsiteY1111" fmla="*/ 159023 h 4131976"/>
              <a:gd name="connsiteX1112" fmla="*/ 46003 w 12191999"/>
              <a:gd name="connsiteY1112" fmla="*/ 119343 h 4131976"/>
              <a:gd name="connsiteX1113" fmla="*/ 1391779 w 12191999"/>
              <a:gd name="connsiteY1113" fmla="*/ 117978 h 4131976"/>
              <a:gd name="connsiteX1114" fmla="*/ 1373742 w 12191999"/>
              <a:gd name="connsiteY1114" fmla="*/ 151854 h 4131976"/>
              <a:gd name="connsiteX1115" fmla="*/ 1391456 w 12191999"/>
              <a:gd name="connsiteY1115" fmla="*/ 164439 h 4131976"/>
              <a:gd name="connsiteX1116" fmla="*/ 1391779 w 12191999"/>
              <a:gd name="connsiteY1116" fmla="*/ 117978 h 4131976"/>
              <a:gd name="connsiteX1117" fmla="*/ 851430 w 12191999"/>
              <a:gd name="connsiteY1117" fmla="*/ 115720 h 4131976"/>
              <a:gd name="connsiteX1118" fmla="*/ 854236 w 12191999"/>
              <a:gd name="connsiteY1118" fmla="*/ 117446 h 4131976"/>
              <a:gd name="connsiteX1119" fmla="*/ 851494 w 12191999"/>
              <a:gd name="connsiteY1119" fmla="*/ 115885 h 4131976"/>
              <a:gd name="connsiteX1120" fmla="*/ 891118 w 12191999"/>
              <a:gd name="connsiteY1120" fmla="*/ 109251 h 4131976"/>
              <a:gd name="connsiteX1121" fmla="*/ 945670 w 12191999"/>
              <a:gd name="connsiteY1121" fmla="*/ 113970 h 4131976"/>
              <a:gd name="connsiteX1122" fmla="*/ 975694 w 12191999"/>
              <a:gd name="connsiteY1122" fmla="*/ 225452 h 4131976"/>
              <a:gd name="connsiteX1123" fmla="*/ 927587 w 12191999"/>
              <a:gd name="connsiteY1123" fmla="*/ 147766 h 4131976"/>
              <a:gd name="connsiteX1124" fmla="*/ 875557 w 12191999"/>
              <a:gd name="connsiteY1124" fmla="*/ 122978 h 4131976"/>
              <a:gd name="connsiteX1125" fmla="*/ 891118 w 12191999"/>
              <a:gd name="connsiteY1125" fmla="*/ 109251 h 4131976"/>
              <a:gd name="connsiteX1126" fmla="*/ 1253153 w 12191999"/>
              <a:gd name="connsiteY1126" fmla="*/ 108589 h 4131976"/>
              <a:gd name="connsiteX1127" fmla="*/ 1231436 w 12191999"/>
              <a:gd name="connsiteY1127" fmla="*/ 143905 h 4131976"/>
              <a:gd name="connsiteX1128" fmla="*/ 1143689 w 12191999"/>
              <a:gd name="connsiteY1128" fmla="*/ 140313 h 4131976"/>
              <a:gd name="connsiteX1129" fmla="*/ 1146847 w 12191999"/>
              <a:gd name="connsiteY1129" fmla="*/ 178411 h 4131976"/>
              <a:gd name="connsiteX1130" fmla="*/ 1152297 w 12191999"/>
              <a:gd name="connsiteY1130" fmla="*/ 173147 h 4131976"/>
              <a:gd name="connsiteX1131" fmla="*/ 1163389 w 12191999"/>
              <a:gd name="connsiteY1131" fmla="*/ 173437 h 4131976"/>
              <a:gd name="connsiteX1132" fmla="*/ 1166002 w 12191999"/>
              <a:gd name="connsiteY1132" fmla="*/ 159150 h 4131976"/>
              <a:gd name="connsiteX1133" fmla="*/ 1187398 w 12191999"/>
              <a:gd name="connsiteY1133" fmla="*/ 164985 h 4131976"/>
              <a:gd name="connsiteX1134" fmla="*/ 1181952 w 12191999"/>
              <a:gd name="connsiteY1134" fmla="*/ 173921 h 4131976"/>
              <a:gd name="connsiteX1135" fmla="*/ 1185032 w 12191999"/>
              <a:gd name="connsiteY1135" fmla="*/ 174001 h 4131976"/>
              <a:gd name="connsiteX1136" fmla="*/ 1254054 w 12191999"/>
              <a:gd name="connsiteY1136" fmla="*/ 190742 h 4131976"/>
              <a:gd name="connsiteX1137" fmla="*/ 1247955 w 12191999"/>
              <a:gd name="connsiteY1137" fmla="*/ 217439 h 4131976"/>
              <a:gd name="connsiteX1138" fmla="*/ 1260971 w 12191999"/>
              <a:gd name="connsiteY1138" fmla="*/ 223641 h 4131976"/>
              <a:gd name="connsiteX1139" fmla="*/ 1266886 w 12191999"/>
              <a:gd name="connsiteY1139" fmla="*/ 188405 h 4131976"/>
              <a:gd name="connsiteX1140" fmla="*/ 1268992 w 12191999"/>
              <a:gd name="connsiteY1140" fmla="*/ 187704 h 4131976"/>
              <a:gd name="connsiteX1141" fmla="*/ 1267969 w 12191999"/>
              <a:gd name="connsiteY1141" fmla="*/ 182252 h 4131976"/>
              <a:gd name="connsiteX1142" fmla="*/ 1296461 w 12191999"/>
              <a:gd name="connsiteY1142" fmla="*/ 174698 h 4131976"/>
              <a:gd name="connsiteX1143" fmla="*/ 1249148 w 12191999"/>
              <a:gd name="connsiteY1143" fmla="*/ 156455 h 4131976"/>
              <a:gd name="connsiteX1144" fmla="*/ 1256354 w 12191999"/>
              <a:gd name="connsiteY1144" fmla="*/ 142969 h 4131976"/>
              <a:gd name="connsiteX1145" fmla="*/ 1258889 w 12191999"/>
              <a:gd name="connsiteY1145" fmla="*/ 122971 h 4131976"/>
              <a:gd name="connsiteX1146" fmla="*/ 1281356 w 12191999"/>
              <a:gd name="connsiteY1146" fmla="*/ 142101 h 4131976"/>
              <a:gd name="connsiteX1147" fmla="*/ 1287448 w 12191999"/>
              <a:gd name="connsiteY1147" fmla="*/ 115284 h 4131976"/>
              <a:gd name="connsiteX1148" fmla="*/ 1253153 w 12191999"/>
              <a:gd name="connsiteY1148" fmla="*/ 108589 h 4131976"/>
              <a:gd name="connsiteX1149" fmla="*/ 810449 w 12191999"/>
              <a:gd name="connsiteY1149" fmla="*/ 92507 h 4131976"/>
              <a:gd name="connsiteX1150" fmla="*/ 851494 w 12191999"/>
              <a:gd name="connsiteY1150" fmla="*/ 115885 h 4131976"/>
              <a:gd name="connsiteX1151" fmla="*/ 860012 w 12191999"/>
              <a:gd name="connsiteY1151" fmla="*/ 137172 h 4131976"/>
              <a:gd name="connsiteX1152" fmla="*/ 813770 w 12191999"/>
              <a:gd name="connsiteY1152" fmla="*/ 132182 h 4131976"/>
              <a:gd name="connsiteX1153" fmla="*/ 810449 w 12191999"/>
              <a:gd name="connsiteY1153" fmla="*/ 92507 h 4131976"/>
              <a:gd name="connsiteX1154" fmla="*/ 2195411 w 12191999"/>
              <a:gd name="connsiteY1154" fmla="*/ 84984 h 4131976"/>
              <a:gd name="connsiteX1155" fmla="*/ 2182313 w 12191999"/>
              <a:gd name="connsiteY1155" fmla="*/ 103296 h 4131976"/>
              <a:gd name="connsiteX1156" fmla="*/ 2210860 w 12191999"/>
              <a:gd name="connsiteY1156" fmla="*/ 95533 h 4131976"/>
              <a:gd name="connsiteX1157" fmla="*/ 2195411 w 12191999"/>
              <a:gd name="connsiteY1157" fmla="*/ 84984 h 4131976"/>
              <a:gd name="connsiteX1158" fmla="*/ 1228874 w 12191999"/>
              <a:gd name="connsiteY1158" fmla="*/ 55801 h 4131976"/>
              <a:gd name="connsiteX1159" fmla="*/ 1218750 w 12191999"/>
              <a:gd name="connsiteY1159" fmla="*/ 90966 h 4131976"/>
              <a:gd name="connsiteX1160" fmla="*/ 1236804 w 12191999"/>
              <a:gd name="connsiteY1160" fmla="*/ 57247 h 4131976"/>
              <a:gd name="connsiteX1161" fmla="*/ 1228874 w 12191999"/>
              <a:gd name="connsiteY1161" fmla="*/ 55801 h 4131976"/>
              <a:gd name="connsiteX1162" fmla="*/ 1954792 w 12191999"/>
              <a:gd name="connsiteY1162" fmla="*/ 47590 h 4131976"/>
              <a:gd name="connsiteX1163" fmla="*/ 1923969 w 12191999"/>
              <a:gd name="connsiteY1163" fmla="*/ 52863 h 4131976"/>
              <a:gd name="connsiteX1164" fmla="*/ 1986859 w 12191999"/>
              <a:gd name="connsiteY1164" fmla="*/ 57221 h 4131976"/>
              <a:gd name="connsiteX1165" fmla="*/ 1954792 w 12191999"/>
              <a:gd name="connsiteY1165" fmla="*/ 47590 h 4131976"/>
              <a:gd name="connsiteX1166" fmla="*/ 1098445 w 12191999"/>
              <a:gd name="connsiteY1166" fmla="*/ 47335 h 4131976"/>
              <a:gd name="connsiteX1167" fmla="*/ 1090826 w 12191999"/>
              <a:gd name="connsiteY1167" fmla="*/ 55774 h 4131976"/>
              <a:gd name="connsiteX1168" fmla="*/ 1125202 w 12191999"/>
              <a:gd name="connsiteY1168" fmla="*/ 67808 h 4131976"/>
              <a:gd name="connsiteX1169" fmla="*/ 1107129 w 12191999"/>
              <a:gd name="connsiteY1169" fmla="*/ 51402 h 4131976"/>
              <a:gd name="connsiteX1170" fmla="*/ 1098445 w 12191999"/>
              <a:gd name="connsiteY1170" fmla="*/ 47335 h 4131976"/>
              <a:gd name="connsiteX1171" fmla="*/ 2006663 w 12191999"/>
              <a:gd name="connsiteY1171" fmla="*/ 45383 h 4131976"/>
              <a:gd name="connsiteX1172" fmla="*/ 1991525 w 12191999"/>
              <a:gd name="connsiteY1172" fmla="*/ 63658 h 4131976"/>
              <a:gd name="connsiteX1173" fmla="*/ 2023688 w 12191999"/>
              <a:gd name="connsiteY1173" fmla="*/ 49232 h 4131976"/>
              <a:gd name="connsiteX1174" fmla="*/ 2006663 w 12191999"/>
              <a:gd name="connsiteY1174" fmla="*/ 45383 h 4131976"/>
              <a:gd name="connsiteX1175" fmla="*/ 406176 w 12191999"/>
              <a:gd name="connsiteY1175" fmla="*/ 40360 h 4131976"/>
              <a:gd name="connsiteX1176" fmla="*/ 453123 w 12191999"/>
              <a:gd name="connsiteY1176" fmla="*/ 104991 h 4131976"/>
              <a:gd name="connsiteX1177" fmla="*/ 401102 w 12191999"/>
              <a:gd name="connsiteY1177" fmla="*/ 80279 h 4131976"/>
              <a:gd name="connsiteX1178" fmla="*/ 406176 w 12191999"/>
              <a:gd name="connsiteY1178" fmla="*/ 40360 h 4131976"/>
              <a:gd name="connsiteX1179" fmla="*/ 480987 w 12191999"/>
              <a:gd name="connsiteY1179" fmla="*/ 37705 h 4131976"/>
              <a:gd name="connsiteX1180" fmla="*/ 422745 w 12191999"/>
              <a:gd name="connsiteY1180" fmla="*/ 39663 h 4131976"/>
              <a:gd name="connsiteX1181" fmla="*/ 480987 w 12191999"/>
              <a:gd name="connsiteY1181" fmla="*/ 37705 h 4131976"/>
              <a:gd name="connsiteX1182" fmla="*/ 1911958 w 12191999"/>
              <a:gd name="connsiteY1182" fmla="*/ 33701 h 4131976"/>
              <a:gd name="connsiteX1183" fmla="*/ 1902216 w 12191999"/>
              <a:gd name="connsiteY1183" fmla="*/ 41688 h 4131976"/>
              <a:gd name="connsiteX1184" fmla="*/ 1883534 w 12191999"/>
              <a:gd name="connsiteY1184" fmla="*/ 67559 h 4131976"/>
              <a:gd name="connsiteX1185" fmla="*/ 1922850 w 12191999"/>
              <a:gd name="connsiteY1185" fmla="*/ 39532 h 4131976"/>
              <a:gd name="connsiteX1186" fmla="*/ 1911958 w 12191999"/>
              <a:gd name="connsiteY1186" fmla="*/ 33701 h 4131976"/>
              <a:gd name="connsiteX1187" fmla="*/ 230491 w 12191999"/>
              <a:gd name="connsiteY1187" fmla="*/ 33282 h 4131976"/>
              <a:gd name="connsiteX1188" fmla="*/ 260156 w 12191999"/>
              <a:gd name="connsiteY1188" fmla="*/ 38851 h 4131976"/>
              <a:gd name="connsiteX1189" fmla="*/ 232738 w 12191999"/>
              <a:gd name="connsiteY1189" fmla="*/ 59702 h 4131976"/>
              <a:gd name="connsiteX1190" fmla="*/ 240674 w 12191999"/>
              <a:gd name="connsiteY1190" fmla="*/ 105780 h 4131976"/>
              <a:gd name="connsiteX1191" fmla="*/ 183954 w 12191999"/>
              <a:gd name="connsiteY1191" fmla="*/ 74675 h 4131976"/>
              <a:gd name="connsiteX1192" fmla="*/ 230491 w 12191999"/>
              <a:gd name="connsiteY1192" fmla="*/ 33282 h 4131976"/>
              <a:gd name="connsiteX1193" fmla="*/ 1825622 w 12191999"/>
              <a:gd name="connsiteY1193" fmla="*/ 23170 h 4131976"/>
              <a:gd name="connsiteX1194" fmla="*/ 1804013 w 12191999"/>
              <a:gd name="connsiteY1194" fmla="*/ 63665 h 4131976"/>
              <a:gd name="connsiteX1195" fmla="*/ 1864663 w 12191999"/>
              <a:gd name="connsiteY1195" fmla="*/ 41646 h 4131976"/>
              <a:gd name="connsiteX1196" fmla="*/ 1825622 w 12191999"/>
              <a:gd name="connsiteY1196" fmla="*/ 23170 h 4131976"/>
              <a:gd name="connsiteX1197" fmla="*/ 1465569 w 12191999"/>
              <a:gd name="connsiteY1197" fmla="*/ 19263 h 4131976"/>
              <a:gd name="connsiteX1198" fmla="*/ 1448098 w 12191999"/>
              <a:gd name="connsiteY1198" fmla="*/ 43134 h 4131976"/>
              <a:gd name="connsiteX1199" fmla="*/ 1470561 w 12191999"/>
              <a:gd name="connsiteY1199" fmla="*/ 62229 h 4131976"/>
              <a:gd name="connsiteX1200" fmla="*/ 1475517 w 12191999"/>
              <a:gd name="connsiteY1200" fmla="*/ 22286 h 4131976"/>
              <a:gd name="connsiteX1201" fmla="*/ 1465569 w 12191999"/>
              <a:gd name="connsiteY1201" fmla="*/ 19263 h 4131976"/>
              <a:gd name="connsiteX1202" fmla="*/ 737447 w 12191999"/>
              <a:gd name="connsiteY1202" fmla="*/ 0 h 4131976"/>
              <a:gd name="connsiteX1203" fmla="*/ 753492 w 12191999"/>
              <a:gd name="connsiteY1203" fmla="*/ 0 h 4131976"/>
              <a:gd name="connsiteX1204" fmla="*/ 761849 w 12191999"/>
              <a:gd name="connsiteY1204" fmla="*/ 7375 h 4131976"/>
              <a:gd name="connsiteX1205" fmla="*/ 769647 w 12191999"/>
              <a:gd name="connsiteY1205" fmla="*/ 1168 h 4131976"/>
              <a:gd name="connsiteX1206" fmla="*/ 769089 w 12191999"/>
              <a:gd name="connsiteY1206" fmla="*/ 0 h 4131976"/>
              <a:gd name="connsiteX1207" fmla="*/ 794926 w 12191999"/>
              <a:gd name="connsiteY1207" fmla="*/ 0 h 4131976"/>
              <a:gd name="connsiteX1208" fmla="*/ 791693 w 12191999"/>
              <a:gd name="connsiteY1208" fmla="*/ 4623 h 4131976"/>
              <a:gd name="connsiteX1209" fmla="*/ 775443 w 12191999"/>
              <a:gd name="connsiteY1209" fmla="*/ 20698 h 4131976"/>
              <a:gd name="connsiteX1210" fmla="*/ 815868 w 12191999"/>
              <a:gd name="connsiteY1210" fmla="*/ 5964 h 4131976"/>
              <a:gd name="connsiteX1211" fmla="*/ 814616 w 12191999"/>
              <a:gd name="connsiteY1211" fmla="*/ 0 h 4131976"/>
              <a:gd name="connsiteX1212" fmla="*/ 925252 w 12191999"/>
              <a:gd name="connsiteY1212" fmla="*/ 0 h 4131976"/>
              <a:gd name="connsiteX1213" fmla="*/ 923773 w 12191999"/>
              <a:gd name="connsiteY1213" fmla="*/ 1999 h 4131976"/>
              <a:gd name="connsiteX1214" fmla="*/ 960364 w 12191999"/>
              <a:gd name="connsiteY1214" fmla="*/ 40538 h 4131976"/>
              <a:gd name="connsiteX1215" fmla="*/ 948021 w 12191999"/>
              <a:gd name="connsiteY1215" fmla="*/ 7236 h 4131976"/>
              <a:gd name="connsiteX1216" fmla="*/ 945717 w 12191999"/>
              <a:gd name="connsiteY1216" fmla="*/ 0 h 4131976"/>
              <a:gd name="connsiteX1217" fmla="*/ 978191 w 12191999"/>
              <a:gd name="connsiteY1217" fmla="*/ 0 h 4131976"/>
              <a:gd name="connsiteX1218" fmla="*/ 986715 w 12191999"/>
              <a:gd name="connsiteY1218" fmla="*/ 6391 h 4131976"/>
              <a:gd name="connsiteX1219" fmla="*/ 988455 w 12191999"/>
              <a:gd name="connsiteY1219" fmla="*/ 0 h 4131976"/>
              <a:gd name="connsiteX1220" fmla="*/ 1033429 w 12191999"/>
              <a:gd name="connsiteY1220" fmla="*/ 0 h 4131976"/>
              <a:gd name="connsiteX1221" fmla="*/ 1041250 w 12191999"/>
              <a:gd name="connsiteY1221" fmla="*/ 10320 h 4131976"/>
              <a:gd name="connsiteX1222" fmla="*/ 1054328 w 12191999"/>
              <a:gd name="connsiteY1222" fmla="*/ 17376 h 4131976"/>
              <a:gd name="connsiteX1223" fmla="*/ 1058302 w 12191999"/>
              <a:gd name="connsiteY1223" fmla="*/ 0 h 4131976"/>
              <a:gd name="connsiteX1224" fmla="*/ 1296076 w 12191999"/>
              <a:gd name="connsiteY1224" fmla="*/ 0 h 4131976"/>
              <a:gd name="connsiteX1225" fmla="*/ 1298955 w 12191999"/>
              <a:gd name="connsiteY1225" fmla="*/ 20817 h 4131976"/>
              <a:gd name="connsiteX1226" fmla="*/ 1310465 w 12191999"/>
              <a:gd name="connsiteY1226" fmla="*/ 41343 h 4131976"/>
              <a:gd name="connsiteX1227" fmla="*/ 1317993 w 12191999"/>
              <a:gd name="connsiteY1227" fmla="*/ 4710 h 4131976"/>
              <a:gd name="connsiteX1228" fmla="*/ 1316776 w 12191999"/>
              <a:gd name="connsiteY1228" fmla="*/ 0 h 4131976"/>
              <a:gd name="connsiteX1229" fmla="*/ 1361164 w 12191999"/>
              <a:gd name="connsiteY1229" fmla="*/ 0 h 4131976"/>
              <a:gd name="connsiteX1230" fmla="*/ 1366530 w 12191999"/>
              <a:gd name="connsiteY1230" fmla="*/ 12878 h 4131976"/>
              <a:gd name="connsiteX1231" fmla="*/ 1370478 w 12191999"/>
              <a:gd name="connsiteY1231" fmla="*/ 0 h 4131976"/>
              <a:gd name="connsiteX1232" fmla="*/ 1415321 w 12191999"/>
              <a:gd name="connsiteY1232" fmla="*/ 0 h 4131976"/>
              <a:gd name="connsiteX1233" fmla="*/ 1417905 w 12191999"/>
              <a:gd name="connsiteY1233" fmla="*/ 4608 h 4131976"/>
              <a:gd name="connsiteX1234" fmla="*/ 1500520 w 12191999"/>
              <a:gd name="connsiteY1234" fmla="*/ 21419 h 4131976"/>
              <a:gd name="connsiteX1235" fmla="*/ 1496892 w 12191999"/>
              <a:gd name="connsiteY1235" fmla="*/ 0 h 4131976"/>
              <a:gd name="connsiteX1236" fmla="*/ 1619290 w 12191999"/>
              <a:gd name="connsiteY1236" fmla="*/ 0 h 4131976"/>
              <a:gd name="connsiteX1237" fmla="*/ 1617924 w 12191999"/>
              <a:gd name="connsiteY1237" fmla="*/ 30459 h 4131976"/>
              <a:gd name="connsiteX1238" fmla="*/ 1650166 w 12191999"/>
              <a:gd name="connsiteY1238" fmla="*/ 16025 h 4131976"/>
              <a:gd name="connsiteX1239" fmla="*/ 1627503 w 12191999"/>
              <a:gd name="connsiteY1239" fmla="*/ 7279 h 4131976"/>
              <a:gd name="connsiteX1240" fmla="*/ 1621561 w 12191999"/>
              <a:gd name="connsiteY1240" fmla="*/ 0 h 4131976"/>
              <a:gd name="connsiteX1241" fmla="*/ 2449366 w 12191999"/>
              <a:gd name="connsiteY1241" fmla="*/ 0 h 4131976"/>
              <a:gd name="connsiteX1242" fmla="*/ 2441648 w 12191999"/>
              <a:gd name="connsiteY1242" fmla="*/ 14572 h 4131976"/>
              <a:gd name="connsiteX1243" fmla="*/ 2460374 w 12191999"/>
              <a:gd name="connsiteY1243" fmla="*/ 10733 h 4131976"/>
              <a:gd name="connsiteX1244" fmla="*/ 2463070 w 12191999"/>
              <a:gd name="connsiteY1244" fmla="*/ 0 h 4131976"/>
              <a:gd name="connsiteX1245" fmla="*/ 3244057 w 12191999"/>
              <a:gd name="connsiteY1245" fmla="*/ 0 h 4131976"/>
              <a:gd name="connsiteX1246" fmla="*/ 3238236 w 12191999"/>
              <a:gd name="connsiteY1246" fmla="*/ 953 h 4131976"/>
              <a:gd name="connsiteX1247" fmla="*/ 3231842 w 12191999"/>
              <a:gd name="connsiteY1247" fmla="*/ 46155 h 4131976"/>
              <a:gd name="connsiteX1248" fmla="*/ 3260410 w 12191999"/>
              <a:gd name="connsiteY1248" fmla="*/ 38591 h 4131976"/>
              <a:gd name="connsiteX1249" fmla="*/ 3253127 w 12191999"/>
              <a:gd name="connsiteY1249" fmla="*/ 18927 h 4131976"/>
              <a:gd name="connsiteX1250" fmla="*/ 3248960 w 12191999"/>
              <a:gd name="connsiteY1250" fmla="*/ 0 h 4131976"/>
              <a:gd name="connsiteX1251" fmla="*/ 12191999 w 12191999"/>
              <a:gd name="connsiteY1251" fmla="*/ 0 h 4131976"/>
              <a:gd name="connsiteX1252" fmla="*/ 12191999 w 12191999"/>
              <a:gd name="connsiteY1252" fmla="*/ 1356819 h 4131976"/>
              <a:gd name="connsiteX1253" fmla="*/ 12174597 w 12191999"/>
              <a:gd name="connsiteY1253" fmla="*/ 1337759 h 4131976"/>
              <a:gd name="connsiteX1254" fmla="*/ 12153819 w 12191999"/>
              <a:gd name="connsiteY1254" fmla="*/ 1337882 h 4131976"/>
              <a:gd name="connsiteX1255" fmla="*/ 12142687 w 12191999"/>
              <a:gd name="connsiteY1255" fmla="*/ 1404532 h 4131976"/>
              <a:gd name="connsiteX1256" fmla="*/ 12008873 w 12191999"/>
              <a:gd name="connsiteY1256" fmla="*/ 1374021 h 4131976"/>
              <a:gd name="connsiteX1257" fmla="*/ 11982688 w 12191999"/>
              <a:gd name="connsiteY1257" fmla="*/ 1383704 h 4131976"/>
              <a:gd name="connsiteX1258" fmla="*/ 11939292 w 12191999"/>
              <a:gd name="connsiteY1258" fmla="*/ 1450493 h 4131976"/>
              <a:gd name="connsiteX1259" fmla="*/ 11923123 w 12191999"/>
              <a:gd name="connsiteY1259" fmla="*/ 1468518 h 4131976"/>
              <a:gd name="connsiteX1260" fmla="*/ 11990377 w 12191999"/>
              <a:gd name="connsiteY1260" fmla="*/ 1446974 h 4131976"/>
              <a:gd name="connsiteX1261" fmla="*/ 12068474 w 12191999"/>
              <a:gd name="connsiteY1261" fmla="*/ 1425853 h 4131976"/>
              <a:gd name="connsiteX1262" fmla="*/ 12009621 w 12191999"/>
              <a:gd name="connsiteY1262" fmla="*/ 1520696 h 4131976"/>
              <a:gd name="connsiteX1263" fmla="*/ 12086937 w 12191999"/>
              <a:gd name="connsiteY1263" fmla="*/ 1498160 h 4131976"/>
              <a:gd name="connsiteX1264" fmla="*/ 12118695 w 12191999"/>
              <a:gd name="connsiteY1264" fmla="*/ 1530169 h 4131976"/>
              <a:gd name="connsiteX1265" fmla="*/ 12178270 w 12191999"/>
              <a:gd name="connsiteY1265" fmla="*/ 1494812 h 4131976"/>
              <a:gd name="connsiteX1266" fmla="*/ 12188113 w 12191999"/>
              <a:gd name="connsiteY1266" fmla="*/ 1506300 h 4131976"/>
              <a:gd name="connsiteX1267" fmla="*/ 12191999 w 12191999"/>
              <a:gd name="connsiteY1267" fmla="*/ 1506397 h 4131976"/>
              <a:gd name="connsiteX1268" fmla="*/ 12191999 w 12191999"/>
              <a:gd name="connsiteY1268" fmla="*/ 1531256 h 4131976"/>
              <a:gd name="connsiteX1269" fmla="*/ 12189859 w 12191999"/>
              <a:gd name="connsiteY1269" fmla="*/ 1534222 h 4131976"/>
              <a:gd name="connsiteX1270" fmla="*/ 12191999 w 12191999"/>
              <a:gd name="connsiteY1270" fmla="*/ 1538931 h 4131976"/>
              <a:gd name="connsiteX1271" fmla="*/ 12191999 w 12191999"/>
              <a:gd name="connsiteY1271" fmla="*/ 1618678 h 4131976"/>
              <a:gd name="connsiteX1272" fmla="*/ 12189111 w 12191999"/>
              <a:gd name="connsiteY1272" fmla="*/ 1623743 h 4131976"/>
              <a:gd name="connsiteX1273" fmla="*/ 12082701 w 12191999"/>
              <a:gd name="connsiteY1273" fmla="*/ 1749974 h 4131976"/>
              <a:gd name="connsiteX1274" fmla="*/ 11938282 w 12191999"/>
              <a:gd name="connsiteY1274" fmla="*/ 1867768 h 4131976"/>
              <a:gd name="connsiteX1275" fmla="*/ 11753382 w 12191999"/>
              <a:gd name="connsiteY1275" fmla="*/ 2000187 h 4131976"/>
              <a:gd name="connsiteX1276" fmla="*/ 11599543 w 12191999"/>
              <a:gd name="connsiteY1276" fmla="*/ 2105006 h 4131976"/>
              <a:gd name="connsiteX1277" fmla="*/ 11597377 w 12191999"/>
              <a:gd name="connsiteY1277" fmla="*/ 2078617 h 4131976"/>
              <a:gd name="connsiteX1278" fmla="*/ 11548343 w 12191999"/>
              <a:gd name="connsiteY1278" fmla="*/ 2139962 h 4131976"/>
              <a:gd name="connsiteX1279" fmla="*/ 11520092 w 12191999"/>
              <a:gd name="connsiteY1279" fmla="*/ 2101069 h 4131976"/>
              <a:gd name="connsiteX1280" fmla="*/ 11353636 w 12191999"/>
              <a:gd name="connsiteY1280" fmla="*/ 2305954 h 4131976"/>
              <a:gd name="connsiteX1281" fmla="*/ 11299853 w 12191999"/>
              <a:gd name="connsiteY1281" fmla="*/ 2360836 h 4131976"/>
              <a:gd name="connsiteX1282" fmla="*/ 11087429 w 12191999"/>
              <a:gd name="connsiteY1282" fmla="*/ 2361817 h 4131976"/>
              <a:gd name="connsiteX1283" fmla="*/ 11112333 w 12191999"/>
              <a:gd name="connsiteY1283" fmla="*/ 2360803 h 4131976"/>
              <a:gd name="connsiteX1284" fmla="*/ 11092900 w 12191999"/>
              <a:gd name="connsiteY1284" fmla="*/ 2427767 h 4131976"/>
              <a:gd name="connsiteX1285" fmla="*/ 11057128 w 12191999"/>
              <a:gd name="connsiteY1285" fmla="*/ 2448896 h 4131976"/>
              <a:gd name="connsiteX1286" fmla="*/ 11013456 w 12191999"/>
              <a:gd name="connsiteY1286" fmla="*/ 2423945 h 4131976"/>
              <a:gd name="connsiteX1287" fmla="*/ 11002323 w 12191999"/>
              <a:gd name="connsiteY1287" fmla="*/ 2490595 h 4131976"/>
              <a:gd name="connsiteX1288" fmla="*/ 10743279 w 12191999"/>
              <a:gd name="connsiteY1288" fmla="*/ 2532940 h 4131976"/>
              <a:gd name="connsiteX1289" fmla="*/ 10678941 w 12191999"/>
              <a:gd name="connsiteY1289" fmla="*/ 2561632 h 4131976"/>
              <a:gd name="connsiteX1290" fmla="*/ 10635323 w 12191999"/>
              <a:gd name="connsiteY1290" fmla="*/ 2689175 h 4131976"/>
              <a:gd name="connsiteX1291" fmla="*/ 10316691 w 12191999"/>
              <a:gd name="connsiteY1291" fmla="*/ 2766717 h 4131976"/>
              <a:gd name="connsiteX1292" fmla="*/ 10202258 w 12191999"/>
              <a:gd name="connsiteY1292" fmla="*/ 2843658 h 4131976"/>
              <a:gd name="connsiteX1293" fmla="*/ 10017655 w 12191999"/>
              <a:gd name="connsiteY1293" fmla="*/ 2929736 h 4131976"/>
              <a:gd name="connsiteX1294" fmla="*/ 9897134 w 12191999"/>
              <a:gd name="connsiteY1294" fmla="*/ 3033456 h 4131976"/>
              <a:gd name="connsiteX1295" fmla="*/ 9873555 w 12191999"/>
              <a:gd name="connsiteY1295" fmla="*/ 3001071 h 4131976"/>
              <a:gd name="connsiteX1296" fmla="*/ 9800630 w 12191999"/>
              <a:gd name="connsiteY1296" fmla="*/ 3076575 h 4131976"/>
              <a:gd name="connsiteX1297" fmla="*/ 9810335 w 12191999"/>
              <a:gd name="connsiteY1297" fmla="*/ 3043135 h 4131976"/>
              <a:gd name="connsiteX1298" fmla="*/ 9644914 w 12191999"/>
              <a:gd name="connsiteY1298" fmla="*/ 3108585 h 4131976"/>
              <a:gd name="connsiteX1299" fmla="*/ 9718586 w 12191999"/>
              <a:gd name="connsiteY1299" fmla="*/ 3092759 h 4131976"/>
              <a:gd name="connsiteX1300" fmla="*/ 9783212 w 12191999"/>
              <a:gd name="connsiteY1300" fmla="*/ 3017647 h 4131976"/>
              <a:gd name="connsiteX1301" fmla="*/ 9760828 w 12191999"/>
              <a:gd name="connsiteY1301" fmla="*/ 2998581 h 4131976"/>
              <a:gd name="connsiteX1302" fmla="*/ 9807429 w 12191999"/>
              <a:gd name="connsiteY1302" fmla="*/ 2957103 h 4131976"/>
              <a:gd name="connsiteX1303" fmla="*/ 9729721 w 12191999"/>
              <a:gd name="connsiteY1303" fmla="*/ 3026147 h 4131976"/>
              <a:gd name="connsiteX1304" fmla="*/ 9515891 w 12191999"/>
              <a:gd name="connsiteY1304" fmla="*/ 3060216 h 4131976"/>
              <a:gd name="connsiteX1305" fmla="*/ 9490677 w 12191999"/>
              <a:gd name="connsiteY1305" fmla="*/ 3107494 h 4131976"/>
              <a:gd name="connsiteX1306" fmla="*/ 9464687 w 12191999"/>
              <a:gd name="connsiteY1306" fmla="*/ 3095137 h 4131976"/>
              <a:gd name="connsiteX1307" fmla="*/ 9470794 w 12191999"/>
              <a:gd name="connsiteY1307" fmla="*/ 3068475 h 4131976"/>
              <a:gd name="connsiteX1308" fmla="*/ 9387390 w 12191999"/>
              <a:gd name="connsiteY1308" fmla="*/ 3117820 h 4131976"/>
              <a:gd name="connsiteX1309" fmla="*/ 9406202 w 12191999"/>
              <a:gd name="connsiteY1309" fmla="*/ 3143587 h 4131976"/>
              <a:gd name="connsiteX1310" fmla="*/ 9364678 w 12191999"/>
              <a:gd name="connsiteY1310" fmla="*/ 3145147 h 4131976"/>
              <a:gd name="connsiteX1311" fmla="*/ 9344700 w 12191999"/>
              <a:gd name="connsiteY1311" fmla="*/ 3106017 h 4131976"/>
              <a:gd name="connsiteX1312" fmla="*/ 9274308 w 12191999"/>
              <a:gd name="connsiteY1312" fmla="*/ 3161526 h 4131976"/>
              <a:gd name="connsiteX1313" fmla="*/ 9284824 w 12191999"/>
              <a:gd name="connsiteY1313" fmla="*/ 3187639 h 4131976"/>
              <a:gd name="connsiteX1314" fmla="*/ 9261243 w 12191999"/>
              <a:gd name="connsiteY1314" fmla="*/ 3155255 h 4131976"/>
              <a:gd name="connsiteX1315" fmla="*/ 9118264 w 12191999"/>
              <a:gd name="connsiteY1315" fmla="*/ 3239921 h 4131976"/>
              <a:gd name="connsiteX1316" fmla="*/ 9139877 w 12191999"/>
              <a:gd name="connsiteY1316" fmla="*/ 3199423 h 4131976"/>
              <a:gd name="connsiteX1317" fmla="*/ 9076682 w 12191999"/>
              <a:gd name="connsiteY1317" fmla="*/ 3241366 h 4131976"/>
              <a:gd name="connsiteX1318" fmla="*/ 9074561 w 12191999"/>
              <a:gd name="connsiteY1318" fmla="*/ 3215010 h 4131976"/>
              <a:gd name="connsiteX1319" fmla="*/ 9038789 w 12191999"/>
              <a:gd name="connsiteY1319" fmla="*/ 3236101 h 4131976"/>
              <a:gd name="connsiteX1320" fmla="*/ 9044568 w 12191999"/>
              <a:gd name="connsiteY1320" fmla="*/ 3255865 h 4131976"/>
              <a:gd name="connsiteX1321" fmla="*/ 9008800 w 12191999"/>
              <a:gd name="connsiteY1321" fmla="*/ 3276993 h 4131976"/>
              <a:gd name="connsiteX1322" fmla="*/ 9001879 w 12191999"/>
              <a:gd name="connsiteY1322" fmla="*/ 3244060 h 4131976"/>
              <a:gd name="connsiteX1323" fmla="*/ 8863958 w 12191999"/>
              <a:gd name="connsiteY1323" fmla="*/ 3288689 h 4131976"/>
              <a:gd name="connsiteX1324" fmla="*/ 8827130 w 12191999"/>
              <a:gd name="connsiteY1324" fmla="*/ 3296638 h 4131976"/>
              <a:gd name="connsiteX1325" fmla="*/ 8811905 w 12191999"/>
              <a:gd name="connsiteY1325" fmla="*/ 3264018 h 4131976"/>
              <a:gd name="connsiteX1326" fmla="*/ 8729903 w 12191999"/>
              <a:gd name="connsiteY1326" fmla="*/ 3280274 h 4131976"/>
              <a:gd name="connsiteX1327" fmla="*/ 8715455 w 12191999"/>
              <a:gd name="connsiteY1327" fmla="*/ 3307249 h 4131976"/>
              <a:gd name="connsiteX1328" fmla="*/ 8255913 w 12191999"/>
              <a:gd name="connsiteY1328" fmla="*/ 3343360 h 4131976"/>
              <a:gd name="connsiteX1329" fmla="*/ 8162001 w 12191999"/>
              <a:gd name="connsiteY1329" fmla="*/ 3366631 h 4131976"/>
              <a:gd name="connsiteX1330" fmla="*/ 8147639 w 12191999"/>
              <a:gd name="connsiteY1330" fmla="*/ 3393717 h 4131976"/>
              <a:gd name="connsiteX1331" fmla="*/ 8073851 w 12191999"/>
              <a:gd name="connsiteY1331" fmla="*/ 3409514 h 4131976"/>
              <a:gd name="connsiteX1332" fmla="*/ 8041718 w 12191999"/>
              <a:gd name="connsiteY1332" fmla="*/ 3423858 h 4131976"/>
              <a:gd name="connsiteX1333" fmla="*/ 7769699 w 12191999"/>
              <a:gd name="connsiteY1333" fmla="*/ 3460040 h 4131976"/>
              <a:gd name="connsiteX1334" fmla="*/ 7758849 w 12191999"/>
              <a:gd name="connsiteY1334" fmla="*/ 3480272 h 4131976"/>
              <a:gd name="connsiteX1335" fmla="*/ 5785007 w 12191999"/>
              <a:gd name="connsiteY1335" fmla="*/ 3848413 h 4131976"/>
              <a:gd name="connsiteX1336" fmla="*/ 5757570 w 12191999"/>
              <a:gd name="connsiteY1336" fmla="*/ 3869109 h 4131976"/>
              <a:gd name="connsiteX1337" fmla="*/ 5768346 w 12191999"/>
              <a:gd name="connsiteY1337" fmla="*/ 3848965 h 4131976"/>
              <a:gd name="connsiteX1338" fmla="*/ 5737282 w 12191999"/>
              <a:gd name="connsiteY1338" fmla="*/ 3876522 h 4131976"/>
              <a:gd name="connsiteX1339" fmla="*/ 5718546 w 12191999"/>
              <a:gd name="connsiteY1339" fmla="*/ 3850750 h 4131976"/>
              <a:gd name="connsiteX1340" fmla="*/ 5473566 w 12191999"/>
              <a:gd name="connsiteY1340" fmla="*/ 3912355 h 4131976"/>
              <a:gd name="connsiteX1341" fmla="*/ 5467791 w 12191999"/>
              <a:gd name="connsiteY1341" fmla="*/ 3892665 h 4131976"/>
              <a:gd name="connsiteX1342" fmla="*/ 5453351 w 12191999"/>
              <a:gd name="connsiteY1342" fmla="*/ 3919718 h 4131976"/>
              <a:gd name="connsiteX1343" fmla="*/ 4941430 w 12191999"/>
              <a:gd name="connsiteY1343" fmla="*/ 3977622 h 4131976"/>
              <a:gd name="connsiteX1344" fmla="*/ 4709841 w 12191999"/>
              <a:gd name="connsiteY1344" fmla="*/ 3999029 h 4131976"/>
              <a:gd name="connsiteX1345" fmla="*/ 4628981 w 12191999"/>
              <a:gd name="connsiteY1345" fmla="*/ 4028494 h 4131976"/>
              <a:gd name="connsiteX1346" fmla="*/ 4486647 w 12191999"/>
              <a:gd name="connsiteY1346" fmla="*/ 4020313 h 4131976"/>
              <a:gd name="connsiteX1347" fmla="*/ 4170541 w 12191999"/>
              <a:gd name="connsiteY1347" fmla="*/ 4077817 h 4131976"/>
              <a:gd name="connsiteX1348" fmla="*/ 4151649 w 12191999"/>
              <a:gd name="connsiteY1348" fmla="*/ 4052062 h 4131976"/>
              <a:gd name="connsiteX1349" fmla="*/ 3900989 w 12191999"/>
              <a:gd name="connsiteY1349" fmla="*/ 4094082 h 4131976"/>
              <a:gd name="connsiteX1350" fmla="*/ 3815737 w 12191999"/>
              <a:gd name="connsiteY1350" fmla="*/ 4070538 h 4131976"/>
              <a:gd name="connsiteX1351" fmla="*/ 3801216 w 12191999"/>
              <a:gd name="connsiteY1351" fmla="*/ 4097600 h 4131976"/>
              <a:gd name="connsiteX1352" fmla="*/ 3713503 w 12191999"/>
              <a:gd name="connsiteY1352" fmla="*/ 4094010 h 4131976"/>
              <a:gd name="connsiteX1353" fmla="*/ 3527008 w 12191999"/>
              <a:gd name="connsiteY1353" fmla="*/ 4107158 h 4131976"/>
              <a:gd name="connsiteX1354" fmla="*/ 3085527 w 12191999"/>
              <a:gd name="connsiteY1354" fmla="*/ 4109587 h 4131976"/>
              <a:gd name="connsiteX1355" fmla="*/ 3082993 w 12191999"/>
              <a:gd name="connsiteY1355" fmla="*/ 4129586 h 4131976"/>
              <a:gd name="connsiteX1356" fmla="*/ 2828980 w 12191999"/>
              <a:gd name="connsiteY1356" fmla="*/ 4131976 h 4131976"/>
              <a:gd name="connsiteX1357" fmla="*/ 2800789 w 12191999"/>
              <a:gd name="connsiteY1357" fmla="*/ 4093266 h 4131976"/>
              <a:gd name="connsiteX1358" fmla="*/ 2709396 w 12191999"/>
              <a:gd name="connsiteY1358" fmla="*/ 4096428 h 4131976"/>
              <a:gd name="connsiteX1359" fmla="*/ 2711607 w 12191999"/>
              <a:gd name="connsiteY1359" fmla="*/ 4122890 h 4131976"/>
              <a:gd name="connsiteX1360" fmla="*/ 2651249 w 12191999"/>
              <a:gd name="connsiteY1360" fmla="*/ 4098532 h 4131976"/>
              <a:gd name="connsiteX1361" fmla="*/ 2409143 w 12191999"/>
              <a:gd name="connsiteY1361" fmla="*/ 4093864 h 4131976"/>
              <a:gd name="connsiteX1362" fmla="*/ 2416052 w 12191999"/>
              <a:gd name="connsiteY1362" fmla="*/ 4126681 h 4131976"/>
              <a:gd name="connsiteX1363" fmla="*/ 2123047 w 12191999"/>
              <a:gd name="connsiteY1363" fmla="*/ 4110671 h 4131976"/>
              <a:gd name="connsiteX1364" fmla="*/ 2103146 w 12191999"/>
              <a:gd name="connsiteY1364" fmla="*/ 4071496 h 4131976"/>
              <a:gd name="connsiteX1365" fmla="*/ 2052939 w 12191999"/>
              <a:gd name="connsiteY1365" fmla="*/ 4119716 h 4131976"/>
              <a:gd name="connsiteX1366" fmla="*/ 1970148 w 12191999"/>
              <a:gd name="connsiteY1366" fmla="*/ 4076222 h 4131976"/>
              <a:gd name="connsiteX1367" fmla="*/ 1808661 w 12191999"/>
              <a:gd name="connsiteY1367" fmla="*/ 4088544 h 4131976"/>
              <a:gd name="connsiteX1368" fmla="*/ 1693751 w 12191999"/>
              <a:gd name="connsiteY1368" fmla="*/ 4059546 h 4131976"/>
              <a:gd name="connsiteX1369" fmla="*/ 1688734 w 12191999"/>
              <a:gd name="connsiteY1369" fmla="*/ 4099617 h 4131976"/>
              <a:gd name="connsiteX1370" fmla="*/ 1638942 w 12191999"/>
              <a:gd name="connsiteY1370" fmla="*/ 4101169 h 4131976"/>
              <a:gd name="connsiteX1371" fmla="*/ 1503748 w 12191999"/>
              <a:gd name="connsiteY1371" fmla="*/ 4079589 h 4131976"/>
              <a:gd name="connsiteX1372" fmla="*/ 1494708 w 12191999"/>
              <a:gd name="connsiteY1372" fmla="*/ 4020294 h 4131976"/>
              <a:gd name="connsiteX1373" fmla="*/ 1366075 w 12191999"/>
              <a:gd name="connsiteY1373" fmla="*/ 4077799 h 4131976"/>
              <a:gd name="connsiteX1374" fmla="*/ 1392507 w 12191999"/>
              <a:gd name="connsiteY1374" fmla="*/ 4043723 h 4131976"/>
              <a:gd name="connsiteX1375" fmla="*/ 1376144 w 12191999"/>
              <a:gd name="connsiteY1375" fmla="*/ 3997932 h 4131976"/>
              <a:gd name="connsiteX1376" fmla="*/ 1307177 w 12191999"/>
              <a:gd name="connsiteY1376" fmla="*/ 4020183 h 4131976"/>
              <a:gd name="connsiteX1377" fmla="*/ 1334686 w 12191999"/>
              <a:gd name="connsiteY1377" fmla="*/ 3999404 h 4131976"/>
              <a:gd name="connsiteX1378" fmla="*/ 1257387 w 12191999"/>
              <a:gd name="connsiteY1378" fmla="*/ 4022093 h 4131976"/>
              <a:gd name="connsiteX1379" fmla="*/ 1237532 w 12191999"/>
              <a:gd name="connsiteY1379" fmla="*/ 3982991 h 4131976"/>
              <a:gd name="connsiteX1380" fmla="*/ 1190881 w 12191999"/>
              <a:gd name="connsiteY1380" fmla="*/ 4024398 h 4131976"/>
              <a:gd name="connsiteX1381" fmla="*/ 1086507 w 12191999"/>
              <a:gd name="connsiteY1381" fmla="*/ 4021315 h 4131976"/>
              <a:gd name="connsiteX1382" fmla="*/ 1094491 w 12191999"/>
              <a:gd name="connsiteY1382" fmla="*/ 4067465 h 4131976"/>
              <a:gd name="connsiteX1383" fmla="*/ 1065199 w 12191999"/>
              <a:gd name="connsiteY1383" fmla="*/ 4015547 h 4131976"/>
              <a:gd name="connsiteX1384" fmla="*/ 1038881 w 12191999"/>
              <a:gd name="connsiteY1384" fmla="*/ 4049609 h 4131976"/>
              <a:gd name="connsiteX1385" fmla="*/ 1048544 w 12191999"/>
              <a:gd name="connsiteY1385" fmla="*/ 4016175 h 4131976"/>
              <a:gd name="connsiteX1386" fmla="*/ 962153 w 12191999"/>
              <a:gd name="connsiteY1386" fmla="*/ 4004253 h 4131976"/>
              <a:gd name="connsiteX1387" fmla="*/ 902482 w 12191999"/>
              <a:gd name="connsiteY1387" fmla="*/ 4012207 h 4131976"/>
              <a:gd name="connsiteX1388" fmla="*/ 901464 w 12191999"/>
              <a:gd name="connsiteY1388" fmla="*/ 4001484 h 4131976"/>
              <a:gd name="connsiteX1389" fmla="*/ 789864 w 12191999"/>
              <a:gd name="connsiteY1389" fmla="*/ 4012051 h 4131976"/>
              <a:gd name="connsiteX1390" fmla="*/ 768540 w 12191999"/>
              <a:gd name="connsiteY1390" fmla="*/ 4006166 h 4131976"/>
              <a:gd name="connsiteX1391" fmla="*/ 769975 w 12191999"/>
              <a:gd name="connsiteY1391" fmla="*/ 3972991 h 4131976"/>
              <a:gd name="connsiteX1392" fmla="*/ 738923 w 12191999"/>
              <a:gd name="connsiteY1392" fmla="*/ 4000707 h 4131976"/>
              <a:gd name="connsiteX1393" fmla="*/ 764896 w 12191999"/>
              <a:gd name="connsiteY1393" fmla="*/ 4012911 h 4131976"/>
              <a:gd name="connsiteX1394" fmla="*/ 709286 w 12191999"/>
              <a:gd name="connsiteY1394" fmla="*/ 3995057 h 4131976"/>
              <a:gd name="connsiteX1395" fmla="*/ 728072 w 12191999"/>
              <a:gd name="connsiteY1395" fmla="*/ 4020900 h 4131976"/>
              <a:gd name="connsiteX1396" fmla="*/ 577386 w 12191999"/>
              <a:gd name="connsiteY1396" fmla="*/ 4012956 h 4131976"/>
              <a:gd name="connsiteX1397" fmla="*/ 658263 w 12191999"/>
              <a:gd name="connsiteY1397" fmla="*/ 3983648 h 4131976"/>
              <a:gd name="connsiteX1398" fmla="*/ 709250 w 12191999"/>
              <a:gd name="connsiteY1398" fmla="*/ 3995061 h 4131976"/>
              <a:gd name="connsiteX1399" fmla="*/ 670249 w 12191999"/>
              <a:gd name="connsiteY1399" fmla="*/ 3976581 h 4131976"/>
              <a:gd name="connsiteX1400" fmla="*/ 684691 w 12191999"/>
              <a:gd name="connsiteY1400" fmla="*/ 3949528 h 4131976"/>
              <a:gd name="connsiteX1401" fmla="*/ 577724 w 12191999"/>
              <a:gd name="connsiteY1401" fmla="*/ 3966613 h 4131976"/>
              <a:gd name="connsiteX1402" fmla="*/ 579159 w 12191999"/>
              <a:gd name="connsiteY1402" fmla="*/ 3933475 h 4131976"/>
              <a:gd name="connsiteX1403" fmla="*/ 550587 w 12191999"/>
              <a:gd name="connsiteY1403" fmla="*/ 3941042 h 4131976"/>
              <a:gd name="connsiteX1404" fmla="*/ 549200 w 12191999"/>
              <a:gd name="connsiteY1404" fmla="*/ 3974248 h 4131976"/>
              <a:gd name="connsiteX1405" fmla="*/ 501844 w 12191999"/>
              <a:gd name="connsiteY1405" fmla="*/ 3956010 h 4131976"/>
              <a:gd name="connsiteX1406" fmla="*/ 495708 w 12191999"/>
              <a:gd name="connsiteY1406" fmla="*/ 3982753 h 4131976"/>
              <a:gd name="connsiteX1407" fmla="*/ 447257 w 12191999"/>
              <a:gd name="connsiteY1407" fmla="*/ 3951337 h 4131976"/>
              <a:gd name="connsiteX1408" fmla="*/ 455893 w 12191999"/>
              <a:gd name="connsiteY1408" fmla="*/ 3904640 h 4131976"/>
              <a:gd name="connsiteX1409" fmla="*/ 403552 w 12191999"/>
              <a:gd name="connsiteY1409" fmla="*/ 3926388 h 4131976"/>
              <a:gd name="connsiteX1410" fmla="*/ 372435 w 12191999"/>
              <a:gd name="connsiteY1410" fmla="*/ 3953876 h 4131976"/>
              <a:gd name="connsiteX1411" fmla="*/ 379941 w 12191999"/>
              <a:gd name="connsiteY1411" fmla="*/ 3894089 h 4131976"/>
              <a:gd name="connsiteX1412" fmla="*/ 357256 w 12191999"/>
              <a:gd name="connsiteY1412" fmla="*/ 3921329 h 4131976"/>
              <a:gd name="connsiteX1413" fmla="*/ 261506 w 12191999"/>
              <a:gd name="connsiteY1413" fmla="*/ 3871786 h 4131976"/>
              <a:gd name="connsiteX1414" fmla="*/ 263677 w 12191999"/>
              <a:gd name="connsiteY1414" fmla="*/ 3898216 h 4131976"/>
              <a:gd name="connsiteX1415" fmla="*/ 238753 w 12191999"/>
              <a:gd name="connsiteY1415" fmla="*/ 3899113 h 4131976"/>
              <a:gd name="connsiteX1416" fmla="*/ 215169 w 12191999"/>
              <a:gd name="connsiteY1416" fmla="*/ 3866691 h 4131976"/>
              <a:gd name="connsiteX1417" fmla="*/ 219107 w 12191999"/>
              <a:gd name="connsiteY1417" fmla="*/ 3813601 h 4131976"/>
              <a:gd name="connsiteX1418" fmla="*/ 277334 w 12191999"/>
              <a:gd name="connsiteY1418" fmla="*/ 3811487 h 4131976"/>
              <a:gd name="connsiteX1419" fmla="*/ 331553 w 12191999"/>
              <a:gd name="connsiteY1419" fmla="*/ 3862552 h 4131976"/>
              <a:gd name="connsiteX1420" fmla="*/ 357865 w 12191999"/>
              <a:gd name="connsiteY1420" fmla="*/ 3828443 h 4131976"/>
              <a:gd name="connsiteX1421" fmla="*/ 348088 w 12191999"/>
              <a:gd name="connsiteY1421" fmla="*/ 3861936 h 4131976"/>
              <a:gd name="connsiteX1422" fmla="*/ 374083 w 12191999"/>
              <a:gd name="connsiteY1422" fmla="*/ 3874332 h 4131976"/>
              <a:gd name="connsiteX1423" fmla="*/ 380567 w 12191999"/>
              <a:gd name="connsiteY1423" fmla="*/ 3801360 h 4131976"/>
              <a:gd name="connsiteX1424" fmla="*/ 390740 w 12191999"/>
              <a:gd name="connsiteY1424" fmla="*/ 3873783 h 4131976"/>
              <a:gd name="connsiteX1425" fmla="*/ 456048 w 12191999"/>
              <a:gd name="connsiteY1425" fmla="*/ 3858119 h 4131976"/>
              <a:gd name="connsiteX1426" fmla="*/ 439546 w 12191999"/>
              <a:gd name="connsiteY1426" fmla="*/ 3828941 h 4131976"/>
              <a:gd name="connsiteX1427" fmla="*/ 438771 w 12191999"/>
              <a:gd name="connsiteY1427" fmla="*/ 3801585 h 4131976"/>
              <a:gd name="connsiteX1428" fmla="*/ 401022 w 12191999"/>
              <a:gd name="connsiteY1428" fmla="*/ 3801923 h 4131976"/>
              <a:gd name="connsiteX1429" fmla="*/ 360175 w 12191999"/>
              <a:gd name="connsiteY1429" fmla="*/ 3795743 h 4131976"/>
              <a:gd name="connsiteX1430" fmla="*/ 441053 w 12191999"/>
              <a:gd name="connsiteY1430" fmla="*/ 3766435 h 4131976"/>
              <a:gd name="connsiteX1431" fmla="*/ 492038 w 12191999"/>
              <a:gd name="connsiteY1431" fmla="*/ 3777849 h 4131976"/>
              <a:gd name="connsiteX1432" fmla="*/ 453038 w 12191999"/>
              <a:gd name="connsiteY1432" fmla="*/ 3759369 h 4131976"/>
              <a:gd name="connsiteX1433" fmla="*/ 467480 w 12191999"/>
              <a:gd name="connsiteY1433" fmla="*/ 3732316 h 4131976"/>
              <a:gd name="connsiteX1434" fmla="*/ 360513 w 12191999"/>
              <a:gd name="connsiteY1434" fmla="*/ 3749400 h 4131976"/>
              <a:gd name="connsiteX1435" fmla="*/ 361948 w 12191999"/>
              <a:gd name="connsiteY1435" fmla="*/ 3716263 h 4131976"/>
              <a:gd name="connsiteX1436" fmla="*/ 333376 w 12191999"/>
              <a:gd name="connsiteY1436" fmla="*/ 3723829 h 4131976"/>
              <a:gd name="connsiteX1437" fmla="*/ 331989 w 12191999"/>
              <a:gd name="connsiteY1437" fmla="*/ 3757036 h 4131976"/>
              <a:gd name="connsiteX1438" fmla="*/ 284633 w 12191999"/>
              <a:gd name="connsiteY1438" fmla="*/ 3738798 h 4131976"/>
              <a:gd name="connsiteX1439" fmla="*/ 278498 w 12191999"/>
              <a:gd name="connsiteY1439" fmla="*/ 3765542 h 4131976"/>
              <a:gd name="connsiteX1440" fmla="*/ 230046 w 12191999"/>
              <a:gd name="connsiteY1440" fmla="*/ 3734124 h 4131976"/>
              <a:gd name="connsiteX1441" fmla="*/ 238680 w 12191999"/>
              <a:gd name="connsiteY1441" fmla="*/ 3687428 h 4131976"/>
              <a:gd name="connsiteX1442" fmla="*/ 186341 w 12191999"/>
              <a:gd name="connsiteY1442" fmla="*/ 3709176 h 4131976"/>
              <a:gd name="connsiteX1443" fmla="*/ 155226 w 12191999"/>
              <a:gd name="connsiteY1443" fmla="*/ 3736664 h 4131976"/>
              <a:gd name="connsiteX1444" fmla="*/ 162730 w 12191999"/>
              <a:gd name="connsiteY1444" fmla="*/ 3676878 h 4131976"/>
              <a:gd name="connsiteX1445" fmla="*/ 140045 w 12191999"/>
              <a:gd name="connsiteY1445" fmla="*/ 3704116 h 4131976"/>
              <a:gd name="connsiteX1446" fmla="*/ 44295 w 12191999"/>
              <a:gd name="connsiteY1446" fmla="*/ 3654574 h 4131976"/>
              <a:gd name="connsiteX1447" fmla="*/ 46466 w 12191999"/>
              <a:gd name="connsiteY1447" fmla="*/ 3681004 h 4131976"/>
              <a:gd name="connsiteX1448" fmla="*/ 21542 w 12191999"/>
              <a:gd name="connsiteY1448" fmla="*/ 3681901 h 4131976"/>
              <a:gd name="connsiteX1449" fmla="*/ 0 w 12191999"/>
              <a:gd name="connsiteY1449" fmla="*/ 3652284 h 4131976"/>
              <a:gd name="connsiteX1450" fmla="*/ 0 w 12191999"/>
              <a:gd name="connsiteY1450" fmla="*/ 3642731 h 4131976"/>
              <a:gd name="connsiteX1451" fmla="*/ 6056 w 12191999"/>
              <a:gd name="connsiteY1451" fmla="*/ 3622712 h 4131976"/>
              <a:gd name="connsiteX1452" fmla="*/ 1897 w 12191999"/>
              <a:gd name="connsiteY1452" fmla="*/ 3596388 h 4131976"/>
              <a:gd name="connsiteX1453" fmla="*/ 60122 w 12191999"/>
              <a:gd name="connsiteY1453" fmla="*/ 3594275 h 4131976"/>
              <a:gd name="connsiteX1454" fmla="*/ 114342 w 12191999"/>
              <a:gd name="connsiteY1454" fmla="*/ 3645339 h 4131976"/>
              <a:gd name="connsiteX1455" fmla="*/ 140654 w 12191999"/>
              <a:gd name="connsiteY1455" fmla="*/ 3611231 h 4131976"/>
              <a:gd name="connsiteX1456" fmla="*/ 130877 w 12191999"/>
              <a:gd name="connsiteY1456" fmla="*/ 3644724 h 4131976"/>
              <a:gd name="connsiteX1457" fmla="*/ 156871 w 12191999"/>
              <a:gd name="connsiteY1457" fmla="*/ 3657119 h 4131976"/>
              <a:gd name="connsiteX1458" fmla="*/ 163356 w 12191999"/>
              <a:gd name="connsiteY1458" fmla="*/ 3584148 h 4131976"/>
              <a:gd name="connsiteX1459" fmla="*/ 173531 w 12191999"/>
              <a:gd name="connsiteY1459" fmla="*/ 3656571 h 4131976"/>
              <a:gd name="connsiteX1460" fmla="*/ 238836 w 12191999"/>
              <a:gd name="connsiteY1460" fmla="*/ 3640907 h 4131976"/>
              <a:gd name="connsiteX1461" fmla="*/ 222335 w 12191999"/>
              <a:gd name="connsiteY1461" fmla="*/ 3611728 h 4131976"/>
              <a:gd name="connsiteX1462" fmla="*/ 221560 w 12191999"/>
              <a:gd name="connsiteY1462" fmla="*/ 3584373 h 4131976"/>
              <a:gd name="connsiteX1463" fmla="*/ 183811 w 12191999"/>
              <a:gd name="connsiteY1463" fmla="*/ 3584711 h 4131976"/>
              <a:gd name="connsiteX1464" fmla="*/ 142964 w 12191999"/>
              <a:gd name="connsiteY1464" fmla="*/ 3578531 h 4131976"/>
              <a:gd name="connsiteX1465" fmla="*/ 223840 w 12191999"/>
              <a:gd name="connsiteY1465" fmla="*/ 3549224 h 4131976"/>
              <a:gd name="connsiteX1466" fmla="*/ 274827 w 12191999"/>
              <a:gd name="connsiteY1466" fmla="*/ 3560637 h 4131976"/>
              <a:gd name="connsiteX1467" fmla="*/ 235824 w 12191999"/>
              <a:gd name="connsiteY1467" fmla="*/ 3542156 h 4131976"/>
              <a:gd name="connsiteX1468" fmla="*/ 250268 w 12191999"/>
              <a:gd name="connsiteY1468" fmla="*/ 3515103 h 4131976"/>
              <a:gd name="connsiteX1469" fmla="*/ 143301 w 12191999"/>
              <a:gd name="connsiteY1469" fmla="*/ 3532188 h 4131976"/>
              <a:gd name="connsiteX1470" fmla="*/ 144738 w 12191999"/>
              <a:gd name="connsiteY1470" fmla="*/ 3499050 h 4131976"/>
              <a:gd name="connsiteX1471" fmla="*/ 116164 w 12191999"/>
              <a:gd name="connsiteY1471" fmla="*/ 3506617 h 4131976"/>
              <a:gd name="connsiteX1472" fmla="*/ 114777 w 12191999"/>
              <a:gd name="connsiteY1472" fmla="*/ 3539823 h 4131976"/>
              <a:gd name="connsiteX1473" fmla="*/ 67420 w 12191999"/>
              <a:gd name="connsiteY1473" fmla="*/ 3521584 h 4131976"/>
              <a:gd name="connsiteX1474" fmla="*/ 61286 w 12191999"/>
              <a:gd name="connsiteY1474" fmla="*/ 3548328 h 4131976"/>
              <a:gd name="connsiteX1475" fmla="*/ 12832 w 12191999"/>
              <a:gd name="connsiteY1475" fmla="*/ 3516912 h 4131976"/>
              <a:gd name="connsiteX1476" fmla="*/ 21469 w 12191999"/>
              <a:gd name="connsiteY1476" fmla="*/ 3470216 h 4131976"/>
              <a:gd name="connsiteX1477" fmla="*/ 9430 w 12191999"/>
              <a:gd name="connsiteY1477" fmla="*/ 3488665 h 4131976"/>
              <a:gd name="connsiteX1478" fmla="*/ 0 w 12191999"/>
              <a:gd name="connsiteY1478" fmla="*/ 3490835 h 4131976"/>
              <a:gd name="connsiteX1479" fmla="*/ 0 w 12191999"/>
              <a:gd name="connsiteY1479" fmla="*/ 3439756 h 4131976"/>
              <a:gd name="connsiteX1480" fmla="*/ 6563 w 12191999"/>
              <a:gd name="connsiteY1480" fmla="*/ 3442787 h 4131976"/>
              <a:gd name="connsiteX1481" fmla="*/ 21625 w 12191999"/>
              <a:gd name="connsiteY1481" fmla="*/ 3423694 h 4131976"/>
              <a:gd name="connsiteX1482" fmla="*/ 5123 w 12191999"/>
              <a:gd name="connsiteY1482" fmla="*/ 3394516 h 4131976"/>
              <a:gd name="connsiteX1483" fmla="*/ 5086 w 12191999"/>
              <a:gd name="connsiteY1483" fmla="*/ 3393186 h 4131976"/>
              <a:gd name="connsiteX1484" fmla="*/ 0 w 12191999"/>
              <a:gd name="connsiteY1484" fmla="*/ 3398052 h 4131976"/>
              <a:gd name="connsiteX1485" fmla="*/ 0 w 12191999"/>
              <a:gd name="connsiteY1485" fmla="*/ 3356530 h 4131976"/>
              <a:gd name="connsiteX1486" fmla="*/ 13475 w 12191999"/>
              <a:gd name="connsiteY1486" fmla="*/ 3343728 h 4131976"/>
              <a:gd name="connsiteX1487" fmla="*/ 0 w 12191999"/>
              <a:gd name="connsiteY1487" fmla="*/ 3345657 h 4131976"/>
              <a:gd name="connsiteX1488" fmla="*/ 0 w 12191999"/>
              <a:gd name="connsiteY1488" fmla="*/ 3156211 h 4131976"/>
              <a:gd name="connsiteX1489" fmla="*/ 576 w 12191999"/>
              <a:gd name="connsiteY1489" fmla="*/ 3158932 h 4131976"/>
              <a:gd name="connsiteX1490" fmla="*/ 19802 w 12191999"/>
              <a:gd name="connsiteY1490" fmla="*/ 3160903 h 4131976"/>
              <a:gd name="connsiteX1491" fmla="*/ 28633 w 12191999"/>
              <a:gd name="connsiteY1491" fmla="*/ 3158085 h 4131976"/>
              <a:gd name="connsiteX1492" fmla="*/ 25864 w 12191999"/>
              <a:gd name="connsiteY1492" fmla="*/ 3154659 h 4131976"/>
              <a:gd name="connsiteX1493" fmla="*/ 21749 w 12191999"/>
              <a:gd name="connsiteY1493" fmla="*/ 3131766 h 4131976"/>
              <a:gd name="connsiteX1494" fmla="*/ 8158 w 12191999"/>
              <a:gd name="connsiteY1494" fmla="*/ 3132127 h 4131976"/>
              <a:gd name="connsiteX1495" fmla="*/ 0 w 12191999"/>
              <a:gd name="connsiteY1495" fmla="*/ 3137908 h 4131976"/>
              <a:gd name="connsiteX1496" fmla="*/ 0 w 12191999"/>
              <a:gd name="connsiteY1496" fmla="*/ 2723163 h 4131976"/>
              <a:gd name="connsiteX1497" fmla="*/ 4550 w 12191999"/>
              <a:gd name="connsiteY1497" fmla="*/ 2722730 h 4131976"/>
              <a:gd name="connsiteX1498" fmla="*/ 4276 w 12191999"/>
              <a:gd name="connsiteY1498" fmla="*/ 2713072 h 4131976"/>
              <a:gd name="connsiteX1499" fmla="*/ 9249 w 12191999"/>
              <a:gd name="connsiteY1499" fmla="*/ 2722281 h 4131976"/>
              <a:gd name="connsiteX1500" fmla="*/ 14001 w 12191999"/>
              <a:gd name="connsiteY1500" fmla="*/ 2721829 h 4131976"/>
              <a:gd name="connsiteX1501" fmla="*/ 15660 w 12191999"/>
              <a:gd name="connsiteY1501" fmla="*/ 2708128 h 4131976"/>
              <a:gd name="connsiteX1502" fmla="*/ 17913 w 12191999"/>
              <a:gd name="connsiteY1502" fmla="*/ 2701244 h 4131976"/>
              <a:gd name="connsiteX1503" fmla="*/ 11631 w 12191999"/>
              <a:gd name="connsiteY1503" fmla="*/ 2699372 h 4131976"/>
              <a:gd name="connsiteX1504" fmla="*/ 0 w 12191999"/>
              <a:gd name="connsiteY1504" fmla="*/ 2693731 h 4131976"/>
              <a:gd name="connsiteX1505" fmla="*/ 0 w 12191999"/>
              <a:gd name="connsiteY1505" fmla="*/ 2625578 h 4131976"/>
              <a:gd name="connsiteX1506" fmla="*/ 947 w 12191999"/>
              <a:gd name="connsiteY1506" fmla="*/ 2624111 h 4131976"/>
              <a:gd name="connsiteX1507" fmla="*/ 11681 w 12191999"/>
              <a:gd name="connsiteY1507" fmla="*/ 2602388 h 4131976"/>
              <a:gd name="connsiteX1508" fmla="*/ 57928 w 12191999"/>
              <a:gd name="connsiteY1508" fmla="*/ 2607415 h 4131976"/>
              <a:gd name="connsiteX1509" fmla="*/ 39922 w 12191999"/>
              <a:gd name="connsiteY1509" fmla="*/ 2641204 h 4131976"/>
              <a:gd name="connsiteX1510" fmla="*/ 83919 w 12191999"/>
              <a:gd name="connsiteY1510" fmla="*/ 2619774 h 4131976"/>
              <a:gd name="connsiteX1511" fmla="*/ 171367 w 12191999"/>
              <a:gd name="connsiteY1511" fmla="*/ 2669625 h 4131976"/>
              <a:gd name="connsiteX1512" fmla="*/ 181163 w 12191999"/>
              <a:gd name="connsiteY1512" fmla="*/ 2636291 h 4131976"/>
              <a:gd name="connsiteX1513" fmla="*/ 197766 w 12191999"/>
              <a:gd name="connsiteY1513" fmla="*/ 2635591 h 4131976"/>
              <a:gd name="connsiteX1514" fmla="*/ 201037 w 12191999"/>
              <a:gd name="connsiteY1514" fmla="*/ 2675234 h 4131976"/>
              <a:gd name="connsiteX1515" fmla="*/ 227359 w 12191999"/>
              <a:gd name="connsiteY1515" fmla="*/ 2641210 h 4131976"/>
              <a:gd name="connsiteX1516" fmla="*/ 247251 w 12191999"/>
              <a:gd name="connsiteY1516" fmla="*/ 2680302 h 4131976"/>
              <a:gd name="connsiteX1517" fmla="*/ 248407 w 12191999"/>
              <a:gd name="connsiteY1517" fmla="*/ 2679967 h 4131976"/>
              <a:gd name="connsiteX1518" fmla="*/ 255406 w 12191999"/>
              <a:gd name="connsiteY1518" fmla="*/ 2666890 h 4131976"/>
              <a:gd name="connsiteX1519" fmla="*/ 257133 w 12191999"/>
              <a:gd name="connsiteY1519" fmla="*/ 2677436 h 4131976"/>
              <a:gd name="connsiteX1520" fmla="*/ 264646 w 12191999"/>
              <a:gd name="connsiteY1520" fmla="*/ 2675258 h 4131976"/>
              <a:gd name="connsiteX1521" fmla="*/ 293199 w 12191999"/>
              <a:gd name="connsiteY1521" fmla="*/ 2668708 h 4131976"/>
              <a:gd name="connsiteX1522" fmla="*/ 306796 w 12191999"/>
              <a:gd name="connsiteY1522" fmla="*/ 2682841 h 4131976"/>
              <a:gd name="connsiteX1523" fmla="*/ 314643 w 12191999"/>
              <a:gd name="connsiteY1523" fmla="*/ 2678582 h 4131976"/>
              <a:gd name="connsiteX1524" fmla="*/ 314951 w 12191999"/>
              <a:gd name="connsiteY1524" fmla="*/ 2678566 h 4131976"/>
              <a:gd name="connsiteX1525" fmla="*/ 315030 w 12191999"/>
              <a:gd name="connsiteY1525" fmla="*/ 2671294 h 4131976"/>
              <a:gd name="connsiteX1526" fmla="*/ 315999 w 12191999"/>
              <a:gd name="connsiteY1526" fmla="*/ 2667252 h 4131976"/>
              <a:gd name="connsiteX1527" fmla="*/ 308778 w 12191999"/>
              <a:gd name="connsiteY1527" fmla="*/ 2658400 h 4131976"/>
              <a:gd name="connsiteX1528" fmla="*/ 318226 w 12191999"/>
              <a:gd name="connsiteY1528" fmla="*/ 2657951 h 4131976"/>
              <a:gd name="connsiteX1529" fmla="*/ 319848 w 12191999"/>
              <a:gd name="connsiteY1529" fmla="*/ 2651187 h 4131976"/>
              <a:gd name="connsiteX1530" fmla="*/ 332713 w 12191999"/>
              <a:gd name="connsiteY1530" fmla="*/ 2655840 h 4131976"/>
              <a:gd name="connsiteX1531" fmla="*/ 342291 w 12191999"/>
              <a:gd name="connsiteY1531" fmla="*/ 2652705 h 4131976"/>
              <a:gd name="connsiteX1532" fmla="*/ 335356 w 12191999"/>
              <a:gd name="connsiteY1532" fmla="*/ 2637351 h 4131976"/>
              <a:gd name="connsiteX1533" fmla="*/ 354738 w 12191999"/>
              <a:gd name="connsiteY1533" fmla="*/ 2644992 h 4131976"/>
              <a:gd name="connsiteX1534" fmla="*/ 362268 w 12191999"/>
              <a:gd name="connsiteY1534" fmla="*/ 2649184 h 4131976"/>
              <a:gd name="connsiteX1535" fmla="*/ 367685 w 12191999"/>
              <a:gd name="connsiteY1535" fmla="*/ 2648621 h 4131976"/>
              <a:gd name="connsiteX1536" fmla="*/ 373855 w 12191999"/>
              <a:gd name="connsiteY1536" fmla="*/ 2655632 h 4131976"/>
              <a:gd name="connsiteX1537" fmla="*/ 374407 w 12191999"/>
              <a:gd name="connsiteY1537" fmla="*/ 2655940 h 4131976"/>
              <a:gd name="connsiteX1538" fmla="*/ 392954 w 12191999"/>
              <a:gd name="connsiteY1538" fmla="*/ 2646610 h 4131976"/>
              <a:gd name="connsiteX1539" fmla="*/ 394399 w 12191999"/>
              <a:gd name="connsiteY1539" fmla="*/ 2635556 h 4131976"/>
              <a:gd name="connsiteX1540" fmla="*/ 421120 w 12191999"/>
              <a:gd name="connsiteY1540" fmla="*/ 2643278 h 4131976"/>
              <a:gd name="connsiteX1541" fmla="*/ 421123 w 12191999"/>
              <a:gd name="connsiteY1541" fmla="*/ 2643419 h 4131976"/>
              <a:gd name="connsiteX1542" fmla="*/ 424937 w 12191999"/>
              <a:gd name="connsiteY1542" fmla="*/ 2644288 h 4131976"/>
              <a:gd name="connsiteX1543" fmla="*/ 425946 w 12191999"/>
              <a:gd name="connsiteY1543" fmla="*/ 2639435 h 4131976"/>
              <a:gd name="connsiteX1544" fmla="*/ 456108 w 12191999"/>
              <a:gd name="connsiteY1544" fmla="*/ 2626673 h 4131976"/>
              <a:gd name="connsiteX1545" fmla="*/ 419612 w 12191999"/>
              <a:gd name="connsiteY1545" fmla="*/ 2588276 h 4131976"/>
              <a:gd name="connsiteX1546" fmla="*/ 396863 w 12191999"/>
              <a:gd name="connsiteY1546" fmla="*/ 2615643 h 4131976"/>
              <a:gd name="connsiteX1547" fmla="*/ 382006 w 12191999"/>
              <a:gd name="connsiteY1547" fmla="*/ 2591928 h 4131976"/>
              <a:gd name="connsiteX1548" fmla="*/ 371883 w 12191999"/>
              <a:gd name="connsiteY1548" fmla="*/ 2585890 h 4131976"/>
              <a:gd name="connsiteX1549" fmla="*/ 367990 w 12191999"/>
              <a:gd name="connsiteY1549" fmla="*/ 2589766 h 4131976"/>
              <a:gd name="connsiteX1550" fmla="*/ 360482 w 12191999"/>
              <a:gd name="connsiteY1550" fmla="*/ 2590330 h 4131976"/>
              <a:gd name="connsiteX1551" fmla="*/ 362203 w 12191999"/>
              <a:gd name="connsiteY1551" fmla="*/ 2607673 h 4131976"/>
              <a:gd name="connsiteX1552" fmla="*/ 354915 w 12191999"/>
              <a:gd name="connsiteY1552" fmla="*/ 2589513 h 4131976"/>
              <a:gd name="connsiteX1553" fmla="*/ 349363 w 12191999"/>
              <a:gd name="connsiteY1553" fmla="*/ 2585801 h 4131976"/>
              <a:gd name="connsiteX1554" fmla="*/ 342661 w 12191999"/>
              <a:gd name="connsiteY1554" fmla="*/ 2597689 h 4131976"/>
              <a:gd name="connsiteX1555" fmla="*/ 332603 w 12191999"/>
              <a:gd name="connsiteY1555" fmla="*/ 2601977 h 4131976"/>
              <a:gd name="connsiteX1556" fmla="*/ 336997 w 12191999"/>
              <a:gd name="connsiteY1556" fmla="*/ 2586864 h 4131976"/>
              <a:gd name="connsiteX1557" fmla="*/ 330874 w 12191999"/>
              <a:gd name="connsiteY1557" fmla="*/ 2587826 h 4131976"/>
              <a:gd name="connsiteX1558" fmla="*/ 293615 w 12191999"/>
              <a:gd name="connsiteY1558" fmla="*/ 2596876 h 4131976"/>
              <a:gd name="connsiteX1559" fmla="*/ 275996 w 12191999"/>
              <a:gd name="connsiteY1559" fmla="*/ 2592059 h 4131976"/>
              <a:gd name="connsiteX1560" fmla="*/ 275284 w 12191999"/>
              <a:gd name="connsiteY1560" fmla="*/ 2598665 h 4131976"/>
              <a:gd name="connsiteX1561" fmla="*/ 250520 w 12191999"/>
              <a:gd name="connsiteY1561" fmla="*/ 2618203 h 4131976"/>
              <a:gd name="connsiteX1562" fmla="*/ 247224 w 12191999"/>
              <a:gd name="connsiteY1562" fmla="*/ 2578740 h 4131976"/>
              <a:gd name="connsiteX1563" fmla="*/ 237998 w 12191999"/>
              <a:gd name="connsiteY1563" fmla="*/ 2583523 h 4131976"/>
              <a:gd name="connsiteX1564" fmla="*/ 182258 w 12191999"/>
              <a:gd name="connsiteY1564" fmla="*/ 2590118 h 4131976"/>
              <a:gd name="connsiteX1565" fmla="*/ 48222 w 12191999"/>
              <a:gd name="connsiteY1565" fmla="*/ 2581503 h 4131976"/>
              <a:gd name="connsiteX1566" fmla="*/ 44610 w 12191999"/>
              <a:gd name="connsiteY1566" fmla="*/ 2560644 h 4131976"/>
              <a:gd name="connsiteX1567" fmla="*/ 41238 w 12191999"/>
              <a:gd name="connsiteY1567" fmla="*/ 2561190 h 4131976"/>
              <a:gd name="connsiteX1568" fmla="*/ 43313 w 12191999"/>
              <a:gd name="connsiteY1568" fmla="*/ 2553145 h 4131976"/>
              <a:gd name="connsiteX1569" fmla="*/ 42638 w 12191999"/>
              <a:gd name="connsiteY1569" fmla="*/ 2549251 h 4131976"/>
              <a:gd name="connsiteX1570" fmla="*/ 4815 w 12191999"/>
              <a:gd name="connsiteY1570" fmla="*/ 2548138 h 4131976"/>
              <a:gd name="connsiteX1571" fmla="*/ 0 w 12191999"/>
              <a:gd name="connsiteY1571" fmla="*/ 2548181 h 4131976"/>
              <a:gd name="connsiteX1572" fmla="*/ 0 w 12191999"/>
              <a:gd name="connsiteY1572" fmla="*/ 2392163 h 4131976"/>
              <a:gd name="connsiteX1573" fmla="*/ 9337 w 12191999"/>
              <a:gd name="connsiteY1573" fmla="*/ 2386994 h 4131976"/>
              <a:gd name="connsiteX1574" fmla="*/ 0 w 12191999"/>
              <a:gd name="connsiteY1574" fmla="*/ 2381617 h 4131976"/>
              <a:gd name="connsiteX1575" fmla="*/ 0 w 12191999"/>
              <a:gd name="connsiteY1575" fmla="*/ 2071523 h 4131976"/>
              <a:gd name="connsiteX1576" fmla="*/ 1265 w 12191999"/>
              <a:gd name="connsiteY1576" fmla="*/ 2071402 h 4131976"/>
              <a:gd name="connsiteX1577" fmla="*/ 2623 w 12191999"/>
              <a:gd name="connsiteY1577" fmla="*/ 2060178 h 4131976"/>
              <a:gd name="connsiteX1578" fmla="*/ 6919 w 12191999"/>
              <a:gd name="connsiteY1578" fmla="*/ 2054735 h 4131976"/>
              <a:gd name="connsiteX1579" fmla="*/ 3126 w 12191999"/>
              <a:gd name="connsiteY1579" fmla="*/ 2052566 h 4131976"/>
              <a:gd name="connsiteX1580" fmla="*/ 0 w 12191999"/>
              <a:gd name="connsiteY1580" fmla="*/ 2053513 h 4131976"/>
              <a:gd name="connsiteX1581" fmla="*/ 0 w 12191999"/>
              <a:gd name="connsiteY1581" fmla="*/ 1360626 h 4131976"/>
              <a:gd name="connsiteX1582" fmla="*/ 2411 w 12191999"/>
              <a:gd name="connsiteY1582" fmla="*/ 1364773 h 4131976"/>
              <a:gd name="connsiteX1583" fmla="*/ 64868 w 12191999"/>
              <a:gd name="connsiteY1583" fmla="*/ 1375194 h 4131976"/>
              <a:gd name="connsiteX1584" fmla="*/ 82524 w 12191999"/>
              <a:gd name="connsiteY1584" fmla="*/ 1368202 h 4131976"/>
              <a:gd name="connsiteX1585" fmla="*/ 80470 w 12191999"/>
              <a:gd name="connsiteY1585" fmla="*/ 1337866 h 4131976"/>
              <a:gd name="connsiteX1586" fmla="*/ 62452 w 12191999"/>
              <a:gd name="connsiteY1586" fmla="*/ 1371541 h 4131976"/>
              <a:gd name="connsiteX1587" fmla="*/ 50879 w 12191999"/>
              <a:gd name="connsiteY1587" fmla="*/ 1332247 h 4131976"/>
              <a:gd name="connsiteX1588" fmla="*/ 20966 w 12191999"/>
              <a:gd name="connsiteY1588" fmla="*/ 1330351 h 4131976"/>
              <a:gd name="connsiteX1589" fmla="*/ 19837 w 12191999"/>
              <a:gd name="connsiteY1589" fmla="*/ 1336484 h 4131976"/>
              <a:gd name="connsiteX1590" fmla="*/ 4377 w 12191999"/>
              <a:gd name="connsiteY1590" fmla="*/ 1341543 h 4131976"/>
              <a:gd name="connsiteX1591" fmla="*/ 0 w 12191999"/>
              <a:gd name="connsiteY1591" fmla="*/ 1343376 h 4131976"/>
              <a:gd name="connsiteX1592" fmla="*/ 0 w 12191999"/>
              <a:gd name="connsiteY1592" fmla="*/ 1103601 h 4131976"/>
              <a:gd name="connsiteX1593" fmla="*/ 239 w 12191999"/>
              <a:gd name="connsiteY1593" fmla="*/ 1103131 h 4131976"/>
              <a:gd name="connsiteX1594" fmla="*/ 0 w 12191999"/>
              <a:gd name="connsiteY1594" fmla="*/ 1102956 h 4131976"/>
              <a:gd name="connsiteX1595" fmla="*/ 0 w 12191999"/>
              <a:gd name="connsiteY1595" fmla="*/ 1001994 h 4131976"/>
              <a:gd name="connsiteX1596" fmla="*/ 13150 w 12191999"/>
              <a:gd name="connsiteY1596" fmla="*/ 1003540 h 4131976"/>
              <a:gd name="connsiteX1597" fmla="*/ 94003 w 12191999"/>
              <a:gd name="connsiteY1597" fmla="*/ 974074 h 4131976"/>
              <a:gd name="connsiteX1598" fmla="*/ 52006 w 12191999"/>
              <a:gd name="connsiteY1598" fmla="*/ 945765 h 4131976"/>
              <a:gd name="connsiteX1599" fmla="*/ 51993 w 12191999"/>
              <a:gd name="connsiteY1599" fmla="*/ 947377 h 4131976"/>
              <a:gd name="connsiteX1600" fmla="*/ 50917 w 12191999"/>
              <a:gd name="connsiteY1600" fmla="*/ 945032 h 4131976"/>
              <a:gd name="connsiteX1601" fmla="*/ 41147 w 12191999"/>
              <a:gd name="connsiteY1601" fmla="*/ 938446 h 4131976"/>
              <a:gd name="connsiteX1602" fmla="*/ 15191 w 12191999"/>
              <a:gd name="connsiteY1602" fmla="*/ 877489 h 4131976"/>
              <a:gd name="connsiteX1603" fmla="*/ 12063 w 12191999"/>
              <a:gd name="connsiteY1603" fmla="*/ 877776 h 4131976"/>
              <a:gd name="connsiteX1604" fmla="*/ 5752 w 12191999"/>
              <a:gd name="connsiteY1604" fmla="*/ 888956 h 4131976"/>
              <a:gd name="connsiteX1605" fmla="*/ 975 w 12191999"/>
              <a:gd name="connsiteY1605" fmla="*/ 894218 h 4131976"/>
              <a:gd name="connsiteX1606" fmla="*/ 0 w 12191999"/>
              <a:gd name="connsiteY1606" fmla="*/ 894055 h 4131976"/>
              <a:gd name="connsiteX1607" fmla="*/ 0 w 12191999"/>
              <a:gd name="connsiteY1607" fmla="*/ 833375 h 4131976"/>
              <a:gd name="connsiteX1608" fmla="*/ 3742 w 12191999"/>
              <a:gd name="connsiteY1608" fmla="*/ 832484 h 4131976"/>
              <a:gd name="connsiteX1609" fmla="*/ 19905 w 12191999"/>
              <a:gd name="connsiteY1609" fmla="*/ 837136 h 4131976"/>
              <a:gd name="connsiteX1610" fmla="*/ 18234 w 12191999"/>
              <a:gd name="connsiteY1610" fmla="*/ 831672 h 4131976"/>
              <a:gd name="connsiteX1611" fmla="*/ 12363 w 12191999"/>
              <a:gd name="connsiteY1611" fmla="*/ 833355 h 4131976"/>
              <a:gd name="connsiteX1612" fmla="*/ 2429 w 12191999"/>
              <a:gd name="connsiteY1612" fmla="*/ 822757 h 4131976"/>
              <a:gd name="connsiteX1613" fmla="*/ 0 w 12191999"/>
              <a:gd name="connsiteY1613" fmla="*/ 819905 h 4131976"/>
              <a:gd name="connsiteX1614" fmla="*/ 0 w 12191999"/>
              <a:gd name="connsiteY1614" fmla="*/ 373348 h 4131976"/>
              <a:gd name="connsiteX1615" fmla="*/ 11135 w 12191999"/>
              <a:gd name="connsiteY1615" fmla="*/ 352554 h 4131976"/>
              <a:gd name="connsiteX1616" fmla="*/ 823 w 12191999"/>
              <a:gd name="connsiteY1616" fmla="*/ 337824 h 4131976"/>
              <a:gd name="connsiteX1617" fmla="*/ 0 w 12191999"/>
              <a:gd name="connsiteY1617" fmla="*/ 332974 h 4131976"/>
              <a:gd name="connsiteX1618" fmla="*/ 0 w 12191999"/>
              <a:gd name="connsiteY1618" fmla="*/ 214644 h 4131976"/>
              <a:gd name="connsiteX1619" fmla="*/ 14855 w 12191999"/>
              <a:gd name="connsiteY1619" fmla="*/ 221186 h 4131976"/>
              <a:gd name="connsiteX1620" fmla="*/ 8802 w 12191999"/>
              <a:gd name="connsiteY1620" fmla="*/ 231907 h 4131976"/>
              <a:gd name="connsiteX1621" fmla="*/ 14544 w 12191999"/>
              <a:gd name="connsiteY1621" fmla="*/ 241547 h 4131976"/>
              <a:gd name="connsiteX1622" fmla="*/ 27419 w 12191999"/>
              <a:gd name="connsiteY1622" fmla="*/ 246290 h 4131976"/>
              <a:gd name="connsiteX1623" fmla="*/ 13614 w 12191999"/>
              <a:gd name="connsiteY1623" fmla="*/ 210403 h 4131976"/>
              <a:gd name="connsiteX1624" fmla="*/ 0 w 12191999"/>
              <a:gd name="connsiteY1624" fmla="*/ 203317 h 4131976"/>
              <a:gd name="connsiteX1625" fmla="*/ 0 w 12191999"/>
              <a:gd name="connsiteY1625" fmla="*/ 182615 h 4131976"/>
              <a:gd name="connsiteX1626" fmla="*/ 10025 w 12191999"/>
              <a:gd name="connsiteY1626" fmla="*/ 187239 h 4131976"/>
              <a:gd name="connsiteX1627" fmla="*/ 14654 w 12191999"/>
              <a:gd name="connsiteY1627" fmla="*/ 41296 h 4131976"/>
              <a:gd name="connsiteX1628" fmla="*/ 117951 w 12191999"/>
              <a:gd name="connsiteY1628" fmla="*/ 31046 h 4131976"/>
              <a:gd name="connsiteX1629" fmla="*/ 80782 w 12191999"/>
              <a:gd name="connsiteY1629" fmla="*/ 85302 h 4131976"/>
              <a:gd name="connsiteX1630" fmla="*/ 195700 w 12191999"/>
              <a:gd name="connsiteY1630" fmla="*/ 114417 h 4131976"/>
              <a:gd name="connsiteX1631" fmla="*/ 309222 w 12191999"/>
              <a:gd name="connsiteY1631" fmla="*/ 176659 h 4131976"/>
              <a:gd name="connsiteX1632" fmla="*/ 333032 w 12191999"/>
              <a:gd name="connsiteY1632" fmla="*/ 162511 h 4131976"/>
              <a:gd name="connsiteX1633" fmla="*/ 356568 w 12191999"/>
              <a:gd name="connsiteY1633" fmla="*/ 194857 h 4131976"/>
              <a:gd name="connsiteX1634" fmla="*/ 492723 w 12191999"/>
              <a:gd name="connsiteY1634" fmla="*/ 229788 h 4131976"/>
              <a:gd name="connsiteX1635" fmla="*/ 482286 w 12191999"/>
              <a:gd name="connsiteY1635" fmla="*/ 203667 h 4131976"/>
              <a:gd name="connsiteX1636" fmla="*/ 507208 w 12191999"/>
              <a:gd name="connsiteY1636" fmla="*/ 202772 h 4131976"/>
              <a:gd name="connsiteX1637" fmla="*/ 509383 w 12191999"/>
              <a:gd name="connsiteY1637" fmla="*/ 229238 h 4131976"/>
              <a:gd name="connsiteX1638" fmla="*/ 513357 w 12191999"/>
              <a:gd name="connsiteY1638" fmla="*/ 229051 h 4131976"/>
              <a:gd name="connsiteX1639" fmla="*/ 515948 w 12191999"/>
              <a:gd name="connsiteY1639" fmla="*/ 225187 h 4131976"/>
              <a:gd name="connsiteX1640" fmla="*/ 535861 w 12191999"/>
              <a:gd name="connsiteY1640" fmla="*/ 222646 h 4131976"/>
              <a:gd name="connsiteX1641" fmla="*/ 532872 w 12191999"/>
              <a:gd name="connsiteY1641" fmla="*/ 230224 h 4131976"/>
              <a:gd name="connsiteX1642" fmla="*/ 553470 w 12191999"/>
              <a:gd name="connsiteY1642" fmla="*/ 236106 h 4131976"/>
              <a:gd name="connsiteX1643" fmla="*/ 585213 w 12191999"/>
              <a:gd name="connsiteY1643" fmla="*/ 239765 h 4131976"/>
              <a:gd name="connsiteX1644" fmla="*/ 566928 w 12191999"/>
              <a:gd name="connsiteY1644" fmla="*/ 256964 h 4131976"/>
              <a:gd name="connsiteX1645" fmla="*/ 566840 w 12191999"/>
              <a:gd name="connsiteY1645" fmla="*/ 257152 h 4131976"/>
              <a:gd name="connsiteX1646" fmla="*/ 592595 w 12191999"/>
              <a:gd name="connsiteY1646" fmla="*/ 253909 h 4131976"/>
              <a:gd name="connsiteX1647" fmla="*/ 603845 w 12191999"/>
              <a:gd name="connsiteY1647" fmla="*/ 273367 h 4131976"/>
              <a:gd name="connsiteX1648" fmla="*/ 611711 w 12191999"/>
              <a:gd name="connsiteY1648" fmla="*/ 291235 h 4131976"/>
              <a:gd name="connsiteX1649" fmla="*/ 613818 w 12191999"/>
              <a:gd name="connsiteY1649" fmla="*/ 291688 h 4131976"/>
              <a:gd name="connsiteX1650" fmla="*/ 614542 w 12191999"/>
              <a:gd name="connsiteY1650" fmla="*/ 290968 h 4131976"/>
              <a:gd name="connsiteX1651" fmla="*/ 616274 w 12191999"/>
              <a:gd name="connsiteY1651" fmla="*/ 212166 h 4131976"/>
              <a:gd name="connsiteX1652" fmla="*/ 624432 w 12191999"/>
              <a:gd name="connsiteY1652" fmla="*/ 254511 h 4131976"/>
              <a:gd name="connsiteX1653" fmla="*/ 631661 w 12191999"/>
              <a:gd name="connsiteY1653" fmla="*/ 273963 h 4131976"/>
              <a:gd name="connsiteX1654" fmla="*/ 647145 w 12191999"/>
              <a:gd name="connsiteY1654" fmla="*/ 258584 h 4131976"/>
              <a:gd name="connsiteX1655" fmla="*/ 642105 w 12191999"/>
              <a:gd name="connsiteY1655" fmla="*/ 294806 h 4131976"/>
              <a:gd name="connsiteX1656" fmla="*/ 658125 w 12191999"/>
              <a:gd name="connsiteY1656" fmla="*/ 309226 h 4131976"/>
              <a:gd name="connsiteX1657" fmla="*/ 685636 w 12191999"/>
              <a:gd name="connsiteY1657" fmla="*/ 295820 h 4131976"/>
              <a:gd name="connsiteX1658" fmla="*/ 666886 w 12191999"/>
              <a:gd name="connsiteY1658" fmla="*/ 269931 h 4131976"/>
              <a:gd name="connsiteX1659" fmla="*/ 754963 w 12191999"/>
              <a:gd name="connsiteY1659" fmla="*/ 227097 h 4131976"/>
              <a:gd name="connsiteX1660" fmla="*/ 850770 w 12191999"/>
              <a:gd name="connsiteY1660" fmla="*/ 276748 h 4131976"/>
              <a:gd name="connsiteX1661" fmla="*/ 866535 w 12191999"/>
              <a:gd name="connsiteY1661" fmla="*/ 265800 h 4131976"/>
              <a:gd name="connsiteX1662" fmla="*/ 872664 w 12191999"/>
              <a:gd name="connsiteY1662" fmla="*/ 264077 h 4131976"/>
              <a:gd name="connsiteX1663" fmla="*/ 872641 w 12191999"/>
              <a:gd name="connsiteY1663" fmla="*/ 263913 h 4131976"/>
              <a:gd name="connsiteX1664" fmla="*/ 872962 w 12191999"/>
              <a:gd name="connsiteY1664" fmla="*/ 263993 h 4131976"/>
              <a:gd name="connsiteX1665" fmla="*/ 874675 w 12191999"/>
              <a:gd name="connsiteY1665" fmla="*/ 263513 h 4131976"/>
              <a:gd name="connsiteX1666" fmla="*/ 879969 w 12191999"/>
              <a:gd name="connsiteY1666" fmla="*/ 252785 h 4131976"/>
              <a:gd name="connsiteX1667" fmla="*/ 848203 w 12191999"/>
              <a:gd name="connsiteY1667" fmla="*/ 245819 h 4131976"/>
              <a:gd name="connsiteX1668" fmla="*/ 774305 w 12191999"/>
              <a:gd name="connsiteY1668" fmla="*/ 234256 h 4131976"/>
              <a:gd name="connsiteX1669" fmla="*/ 853193 w 12191999"/>
              <a:gd name="connsiteY1669" fmla="*/ 230913 h 4131976"/>
              <a:gd name="connsiteX1670" fmla="*/ 876086 w 12191999"/>
              <a:gd name="connsiteY1670" fmla="*/ 234798 h 4131976"/>
              <a:gd name="connsiteX1671" fmla="*/ 871304 w 12191999"/>
              <a:gd name="connsiteY1671" fmla="*/ 222921 h 4131976"/>
              <a:gd name="connsiteX1672" fmla="*/ 891503 w 12191999"/>
              <a:gd name="connsiteY1672" fmla="*/ 236902 h 4131976"/>
              <a:gd name="connsiteX1673" fmla="*/ 903484 w 12191999"/>
              <a:gd name="connsiteY1673" fmla="*/ 229568 h 4131976"/>
              <a:gd name="connsiteX1674" fmla="*/ 909804 w 12191999"/>
              <a:gd name="connsiteY1674" fmla="*/ 209613 h 4131976"/>
              <a:gd name="connsiteX1675" fmla="*/ 946706 w 12191999"/>
              <a:gd name="connsiteY1675" fmla="*/ 201577 h 4131976"/>
              <a:gd name="connsiteX1676" fmla="*/ 942147 w 12191999"/>
              <a:gd name="connsiteY1676" fmla="*/ 221276 h 4131976"/>
              <a:gd name="connsiteX1677" fmla="*/ 959171 w 12191999"/>
              <a:gd name="connsiteY1677" fmla="*/ 226498 h 4131976"/>
              <a:gd name="connsiteX1678" fmla="*/ 953731 w 12191999"/>
              <a:gd name="connsiteY1678" fmla="*/ 233331 h 4131976"/>
              <a:gd name="connsiteX1679" fmla="*/ 981351 w 12191999"/>
              <a:gd name="connsiteY1679" fmla="*/ 243609 h 4131976"/>
              <a:gd name="connsiteX1680" fmla="*/ 1022181 w 12191999"/>
              <a:gd name="connsiteY1680" fmla="*/ 258610 h 4131976"/>
              <a:gd name="connsiteX1681" fmla="*/ 1016114 w 12191999"/>
              <a:gd name="connsiteY1681" fmla="*/ 285304 h 4131976"/>
              <a:gd name="connsiteX1682" fmla="*/ 1052942 w 12191999"/>
              <a:gd name="connsiteY1682" fmla="*/ 277312 h 4131976"/>
              <a:gd name="connsiteX1683" fmla="*/ 1022181 w 12191999"/>
              <a:gd name="connsiteY1683" fmla="*/ 258610 h 4131976"/>
              <a:gd name="connsiteX1684" fmla="*/ 1029432 w 12191999"/>
              <a:gd name="connsiteY1684" fmla="*/ 251486 h 4131976"/>
              <a:gd name="connsiteX1685" fmla="*/ 1023056 w 12191999"/>
              <a:gd name="connsiteY1685" fmla="*/ 243770 h 4131976"/>
              <a:gd name="connsiteX1686" fmla="*/ 1032676 w 12191999"/>
              <a:gd name="connsiteY1686" fmla="*/ 248301 h 4131976"/>
              <a:gd name="connsiteX1687" fmla="*/ 1039471 w 12191999"/>
              <a:gd name="connsiteY1687" fmla="*/ 241626 h 4131976"/>
              <a:gd name="connsiteX1688" fmla="*/ 1078532 w 12191999"/>
              <a:gd name="connsiteY1688" fmla="*/ 183724 h 4131976"/>
              <a:gd name="connsiteX1689" fmla="*/ 1090037 w 12191999"/>
              <a:gd name="connsiteY1689" fmla="*/ 190470 h 4131976"/>
              <a:gd name="connsiteX1690" fmla="*/ 1093492 w 12191999"/>
              <a:gd name="connsiteY1690" fmla="*/ 188301 h 4131976"/>
              <a:gd name="connsiteX1691" fmla="*/ 1093696 w 12191999"/>
              <a:gd name="connsiteY1691" fmla="*/ 188831 h 4131976"/>
              <a:gd name="connsiteX1692" fmla="*/ 1097748 w 12191999"/>
              <a:gd name="connsiteY1692" fmla="*/ 185650 h 4131976"/>
              <a:gd name="connsiteX1693" fmla="*/ 1107688 w 12191999"/>
              <a:gd name="connsiteY1693" fmla="*/ 182202 h 4131976"/>
              <a:gd name="connsiteX1694" fmla="*/ 1110902 w 12191999"/>
              <a:gd name="connsiteY1694" fmla="*/ 184116 h 4131976"/>
              <a:gd name="connsiteX1695" fmla="*/ 1114814 w 12191999"/>
              <a:gd name="connsiteY1695" fmla="*/ 166638 h 4131976"/>
              <a:gd name="connsiteX1696" fmla="*/ 1129530 w 12191999"/>
              <a:gd name="connsiteY1696" fmla="*/ 120947 h 4131976"/>
              <a:gd name="connsiteX1697" fmla="*/ 1030975 w 12191999"/>
              <a:gd name="connsiteY1697" fmla="*/ 137622 h 4131976"/>
              <a:gd name="connsiteX1698" fmla="*/ 917472 w 12191999"/>
              <a:gd name="connsiteY1698" fmla="*/ 75536 h 4131976"/>
              <a:gd name="connsiteX1699" fmla="*/ 928241 w 12191999"/>
              <a:gd name="connsiteY1699" fmla="*/ 55315 h 4131976"/>
              <a:gd name="connsiteX1700" fmla="*/ 903721 w 12191999"/>
              <a:gd name="connsiteY1700" fmla="*/ 9741 h 4131976"/>
              <a:gd name="connsiteX1701" fmla="*/ 908049 w 12191999"/>
              <a:gd name="connsiteY1701" fmla="*/ 62523 h 4131976"/>
              <a:gd name="connsiteX1702" fmla="*/ 839094 w 12191999"/>
              <a:gd name="connsiteY1702" fmla="*/ 84894 h 4131976"/>
              <a:gd name="connsiteX1703" fmla="*/ 851430 w 12191999"/>
              <a:gd name="connsiteY1703" fmla="*/ 115720 h 4131976"/>
              <a:gd name="connsiteX1704" fmla="*/ 834405 w 12191999"/>
              <a:gd name="connsiteY1704" fmla="*/ 105240 h 4131976"/>
              <a:gd name="connsiteX1705" fmla="*/ 834311 w 12191999"/>
              <a:gd name="connsiteY1705" fmla="*/ 78431 h 4131976"/>
              <a:gd name="connsiteX1706" fmla="*/ 753770 w 12191999"/>
              <a:gd name="connsiteY1706" fmla="*/ 61397 h 4131976"/>
              <a:gd name="connsiteX1707" fmla="*/ 736380 w 12191999"/>
              <a:gd name="connsiteY1707" fmla="*/ 2382 h 4131976"/>
              <a:gd name="connsiteX1708" fmla="*/ 436259 w 12191999"/>
              <a:gd name="connsiteY1708" fmla="*/ 0 h 4131976"/>
              <a:gd name="connsiteX1709" fmla="*/ 664042 w 12191999"/>
              <a:gd name="connsiteY1709" fmla="*/ 0 h 4131976"/>
              <a:gd name="connsiteX1710" fmla="*/ 654330 w 12191999"/>
              <a:gd name="connsiteY1710" fmla="*/ 18211 h 4131976"/>
              <a:gd name="connsiteX1711" fmla="*/ 676847 w 12191999"/>
              <a:gd name="connsiteY1711" fmla="*/ 13006 h 4131976"/>
              <a:gd name="connsiteX1712" fmla="*/ 685929 w 12191999"/>
              <a:gd name="connsiteY1712" fmla="*/ 0 h 4131976"/>
              <a:gd name="connsiteX1713" fmla="*/ 715201 w 12191999"/>
              <a:gd name="connsiteY1713" fmla="*/ 0 h 4131976"/>
              <a:gd name="connsiteX1714" fmla="*/ 718644 w 12191999"/>
              <a:gd name="connsiteY1714" fmla="*/ 7206 h 4131976"/>
              <a:gd name="connsiteX1715" fmla="*/ 718322 w 12191999"/>
              <a:gd name="connsiteY1715" fmla="*/ 36060 h 4131976"/>
              <a:gd name="connsiteX1716" fmla="*/ 755202 w 12191999"/>
              <a:gd name="connsiteY1716" fmla="*/ 28225 h 4131976"/>
              <a:gd name="connsiteX1717" fmla="*/ 728835 w 12191999"/>
              <a:gd name="connsiteY1717" fmla="*/ 62177 h 4131976"/>
              <a:gd name="connsiteX1718" fmla="*/ 607787 w 12191999"/>
              <a:gd name="connsiteY1718" fmla="*/ 59881 h 4131976"/>
              <a:gd name="connsiteX1719" fmla="*/ 583189 w 12191999"/>
              <a:gd name="connsiteY1719" fmla="*/ 14317 h 4131976"/>
              <a:gd name="connsiteX1720" fmla="*/ 571329 w 12191999"/>
              <a:gd name="connsiteY1720" fmla="*/ 21444 h 4131976"/>
              <a:gd name="connsiteX1721" fmla="*/ 556885 w 12191999"/>
              <a:gd name="connsiteY1721" fmla="*/ 48497 h 4131976"/>
              <a:gd name="connsiteX1722" fmla="*/ 452436 w 12191999"/>
              <a:gd name="connsiteY1722" fmla="*/ 45464 h 4131976"/>
              <a:gd name="connsiteX1723" fmla="*/ 449198 w 12191999"/>
              <a:gd name="connsiteY1723" fmla="*/ 5777 h 4131976"/>
              <a:gd name="connsiteX1724" fmla="*/ 438529 w 12191999"/>
              <a:gd name="connsiteY1724" fmla="*/ 3166 h 4131976"/>
              <a:gd name="connsiteX1725" fmla="*/ 411566 w 12191999"/>
              <a:gd name="connsiteY1725" fmla="*/ 0 h 4131976"/>
              <a:gd name="connsiteX1726" fmla="*/ 420908 w 12191999"/>
              <a:gd name="connsiteY1726" fmla="*/ 0 h 4131976"/>
              <a:gd name="connsiteX1727" fmla="*/ 420598 w 12191999"/>
              <a:gd name="connsiteY1727" fmla="*/ 706 h 4131976"/>
              <a:gd name="connsiteX1728" fmla="*/ 413404 w 12191999"/>
              <a:gd name="connsiteY1728" fmla="*/ 1818 h 4131976"/>
              <a:gd name="connsiteX1729" fmla="*/ 383598 w 12191999"/>
              <a:gd name="connsiteY1729" fmla="*/ 0 h 4131976"/>
              <a:gd name="connsiteX1730" fmla="*/ 393382 w 12191999"/>
              <a:gd name="connsiteY1730" fmla="*/ 0 h 4131976"/>
              <a:gd name="connsiteX1731" fmla="*/ 390964 w 12191999"/>
              <a:gd name="connsiteY1731" fmla="*/ 7812 h 4131976"/>
              <a:gd name="connsiteX1732" fmla="*/ 320057 w 12191999"/>
              <a:gd name="connsiteY1732" fmla="*/ 0 h 4131976"/>
              <a:gd name="connsiteX1733" fmla="*/ 323891 w 12191999"/>
              <a:gd name="connsiteY1733" fmla="*/ 0 h 4131976"/>
              <a:gd name="connsiteX1734" fmla="*/ 319726 w 12191999"/>
              <a:gd name="connsiteY1734" fmla="*/ 3807 h 4131976"/>
              <a:gd name="connsiteX1735" fmla="*/ 193925 w 12191999"/>
              <a:gd name="connsiteY1735" fmla="*/ 0 h 4131976"/>
              <a:gd name="connsiteX1736" fmla="*/ 231875 w 12191999"/>
              <a:gd name="connsiteY1736" fmla="*/ 0 h 4131976"/>
              <a:gd name="connsiteX1737" fmla="*/ 231981 w 12191999"/>
              <a:gd name="connsiteY1737" fmla="*/ 1423 h 4131976"/>
              <a:gd name="connsiteX1738" fmla="*/ 239593 w 12191999"/>
              <a:gd name="connsiteY1738" fmla="*/ 2878 h 4131976"/>
              <a:gd name="connsiteX1739" fmla="*/ 247738 w 12191999"/>
              <a:gd name="connsiteY1739" fmla="*/ 0 h 4131976"/>
              <a:gd name="connsiteX1740" fmla="*/ 256050 w 12191999"/>
              <a:gd name="connsiteY1740" fmla="*/ 0 h 4131976"/>
              <a:gd name="connsiteX1741" fmla="*/ 237002 w 12191999"/>
              <a:gd name="connsiteY1741" fmla="*/ 16104 h 4131976"/>
              <a:gd name="connsiteX1742" fmla="*/ 210463 w 12191999"/>
              <a:gd name="connsiteY1742" fmla="*/ 14688 h 413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</a:cxnLst>
            <a:rect l="l" t="t" r="r" b="b"/>
            <a:pathLst>
              <a:path w="12191999" h="4131976">
                <a:moveTo>
                  <a:pt x="1230746" y="4056076"/>
                </a:moveTo>
                <a:cubicBezTo>
                  <a:pt x="1259958" y="4055520"/>
                  <a:pt x="1289432" y="4060087"/>
                  <a:pt x="1318573" y="4059616"/>
                </a:cubicBezTo>
                <a:cubicBezTo>
                  <a:pt x="1293460" y="4075839"/>
                  <a:pt x="1245524" y="4081272"/>
                  <a:pt x="1230746" y="4056076"/>
                </a:cubicBezTo>
                <a:close/>
                <a:moveTo>
                  <a:pt x="995117" y="4040912"/>
                </a:moveTo>
                <a:cubicBezTo>
                  <a:pt x="998919" y="4040587"/>
                  <a:pt x="1002790" y="4041165"/>
                  <a:pt x="1006695" y="4042182"/>
                </a:cubicBezTo>
                <a:cubicBezTo>
                  <a:pt x="1014506" y="4044220"/>
                  <a:pt x="1022449" y="4048013"/>
                  <a:pt x="1030254" y="4049843"/>
                </a:cubicBezTo>
                <a:cubicBezTo>
                  <a:pt x="1016715" y="4071677"/>
                  <a:pt x="1000449" y="4060102"/>
                  <a:pt x="983952" y="4045057"/>
                </a:cubicBezTo>
                <a:cubicBezTo>
                  <a:pt x="987582" y="4042463"/>
                  <a:pt x="991315" y="4041236"/>
                  <a:pt x="995117" y="4040912"/>
                </a:cubicBezTo>
                <a:close/>
                <a:moveTo>
                  <a:pt x="1855246" y="4036679"/>
                </a:moveTo>
                <a:cubicBezTo>
                  <a:pt x="1852802" y="4036514"/>
                  <a:pt x="1850583" y="4039088"/>
                  <a:pt x="1848466" y="4042871"/>
                </a:cubicBezTo>
                <a:cubicBezTo>
                  <a:pt x="1844233" y="4050429"/>
                  <a:pt x="1840405" y="4062819"/>
                  <a:pt x="1835968" y="4067746"/>
                </a:cubicBezTo>
                <a:cubicBezTo>
                  <a:pt x="1845591" y="4095020"/>
                  <a:pt x="1871333" y="4067001"/>
                  <a:pt x="1863392" y="4046933"/>
                </a:cubicBezTo>
                <a:cubicBezTo>
                  <a:pt x="1860364" y="4039752"/>
                  <a:pt x="1857692" y="4036845"/>
                  <a:pt x="1855246" y="4036679"/>
                </a:cubicBezTo>
                <a:close/>
                <a:moveTo>
                  <a:pt x="902482" y="4012207"/>
                </a:moveTo>
                <a:lnTo>
                  <a:pt x="902561" y="4013035"/>
                </a:lnTo>
                <a:lnTo>
                  <a:pt x="900995" y="4012405"/>
                </a:lnTo>
                <a:close/>
                <a:moveTo>
                  <a:pt x="884437" y="4006083"/>
                </a:moveTo>
                <a:cubicBezTo>
                  <a:pt x="887636" y="4005926"/>
                  <a:pt x="891441" y="4007980"/>
                  <a:pt x="894807" y="4009914"/>
                </a:cubicBezTo>
                <a:lnTo>
                  <a:pt x="900995" y="4012405"/>
                </a:lnTo>
                <a:lnTo>
                  <a:pt x="877677" y="4015515"/>
                </a:lnTo>
                <a:cubicBezTo>
                  <a:pt x="878634" y="4008610"/>
                  <a:pt x="881233" y="4006241"/>
                  <a:pt x="884437" y="4006083"/>
                </a:cubicBezTo>
                <a:close/>
                <a:moveTo>
                  <a:pt x="1415685" y="3999666"/>
                </a:moveTo>
                <a:cubicBezTo>
                  <a:pt x="1408028" y="3999531"/>
                  <a:pt x="1400925" y="4006040"/>
                  <a:pt x="1394774" y="4023792"/>
                </a:cubicBezTo>
                <a:cubicBezTo>
                  <a:pt x="1411583" y="4045730"/>
                  <a:pt x="1440324" y="4045227"/>
                  <a:pt x="1439937" y="4015410"/>
                </a:cubicBezTo>
                <a:cubicBezTo>
                  <a:pt x="1431559" y="4006583"/>
                  <a:pt x="1423343" y="3999803"/>
                  <a:pt x="1415685" y="3999666"/>
                </a:cubicBezTo>
                <a:close/>
                <a:moveTo>
                  <a:pt x="478845" y="3983250"/>
                </a:moveTo>
                <a:cubicBezTo>
                  <a:pt x="481157" y="4010607"/>
                  <a:pt x="460498" y="4017512"/>
                  <a:pt x="446691" y="3997755"/>
                </a:cubicBezTo>
                <a:cubicBezTo>
                  <a:pt x="456454" y="3981146"/>
                  <a:pt x="467969" y="3985858"/>
                  <a:pt x="478845" y="3983250"/>
                </a:cubicBezTo>
                <a:close/>
                <a:moveTo>
                  <a:pt x="2362207" y="3896994"/>
                </a:moveTo>
                <a:lnTo>
                  <a:pt x="2342611" y="3897565"/>
                </a:lnTo>
                <a:lnTo>
                  <a:pt x="2356891" y="3916758"/>
                </a:lnTo>
                <a:close/>
                <a:moveTo>
                  <a:pt x="1736305" y="3867821"/>
                </a:moveTo>
                <a:lnTo>
                  <a:pt x="1731063" y="3870597"/>
                </a:lnTo>
                <a:lnTo>
                  <a:pt x="1731176" y="3870683"/>
                </a:lnTo>
                <a:close/>
                <a:moveTo>
                  <a:pt x="1752937" y="3859010"/>
                </a:moveTo>
                <a:lnTo>
                  <a:pt x="1745615" y="3862888"/>
                </a:lnTo>
                <a:lnTo>
                  <a:pt x="1744863" y="3872100"/>
                </a:lnTo>
                <a:cubicBezTo>
                  <a:pt x="1749827" y="3877539"/>
                  <a:pt x="1754396" y="3878150"/>
                  <a:pt x="1758737" y="3875991"/>
                </a:cubicBezTo>
                <a:lnTo>
                  <a:pt x="1766057" y="3868539"/>
                </a:lnTo>
                <a:close/>
                <a:moveTo>
                  <a:pt x="1562957" y="3848077"/>
                </a:moveTo>
                <a:lnTo>
                  <a:pt x="1549520" y="3849341"/>
                </a:lnTo>
                <a:lnTo>
                  <a:pt x="1556294" y="3859006"/>
                </a:lnTo>
                <a:close/>
                <a:moveTo>
                  <a:pt x="1476540" y="3842334"/>
                </a:moveTo>
                <a:lnTo>
                  <a:pt x="1475943" y="3844827"/>
                </a:lnTo>
                <a:lnTo>
                  <a:pt x="1478092" y="3843477"/>
                </a:lnTo>
                <a:close/>
                <a:moveTo>
                  <a:pt x="61233" y="3820905"/>
                </a:moveTo>
                <a:cubicBezTo>
                  <a:pt x="68149" y="3820445"/>
                  <a:pt x="75396" y="3823816"/>
                  <a:pt x="82461" y="3825040"/>
                </a:cubicBezTo>
                <a:cubicBezTo>
                  <a:pt x="68569" y="3825003"/>
                  <a:pt x="57234" y="3856189"/>
                  <a:pt x="41991" y="3839737"/>
                </a:cubicBezTo>
                <a:cubicBezTo>
                  <a:pt x="47730" y="3825656"/>
                  <a:pt x="54315" y="3821364"/>
                  <a:pt x="61233" y="3820905"/>
                </a:cubicBezTo>
                <a:close/>
                <a:moveTo>
                  <a:pt x="1638036" y="3819468"/>
                </a:moveTo>
                <a:cubicBezTo>
                  <a:pt x="1635591" y="3819302"/>
                  <a:pt x="1633373" y="3821876"/>
                  <a:pt x="1631255" y="3825658"/>
                </a:cubicBezTo>
                <a:cubicBezTo>
                  <a:pt x="1627024" y="3833218"/>
                  <a:pt x="1623194" y="3845607"/>
                  <a:pt x="1618758" y="3850532"/>
                </a:cubicBezTo>
                <a:cubicBezTo>
                  <a:pt x="1628379" y="3877808"/>
                  <a:pt x="1654122" y="3849788"/>
                  <a:pt x="1646181" y="3829720"/>
                </a:cubicBezTo>
                <a:cubicBezTo>
                  <a:pt x="1643153" y="3822540"/>
                  <a:pt x="1640481" y="3819634"/>
                  <a:pt x="1638036" y="3819468"/>
                </a:cubicBezTo>
                <a:close/>
                <a:moveTo>
                  <a:pt x="715145" y="3805263"/>
                </a:moveTo>
                <a:cubicBezTo>
                  <a:pt x="722876" y="3803508"/>
                  <a:pt x="729188" y="3805328"/>
                  <a:pt x="728074" y="3822020"/>
                </a:cubicBezTo>
                <a:cubicBezTo>
                  <a:pt x="718868" y="3816139"/>
                  <a:pt x="692101" y="3851083"/>
                  <a:pt x="693739" y="3809979"/>
                </a:cubicBezTo>
                <a:cubicBezTo>
                  <a:pt x="698276" y="3812356"/>
                  <a:pt x="707417" y="3807019"/>
                  <a:pt x="715145" y="3805263"/>
                </a:cubicBezTo>
                <a:close/>
                <a:moveTo>
                  <a:pt x="1277497" y="3803082"/>
                </a:moveTo>
                <a:lnTo>
                  <a:pt x="1271515" y="3807364"/>
                </a:lnTo>
                <a:lnTo>
                  <a:pt x="1276568" y="3814366"/>
                </a:lnTo>
                <a:cubicBezTo>
                  <a:pt x="1277347" y="3820807"/>
                  <a:pt x="1260602" y="3815622"/>
                  <a:pt x="1270465" y="3829202"/>
                </a:cubicBezTo>
                <a:lnTo>
                  <a:pt x="1283862" y="3834019"/>
                </a:lnTo>
                <a:lnTo>
                  <a:pt x="1283731" y="3832624"/>
                </a:lnTo>
                <a:cubicBezTo>
                  <a:pt x="1287139" y="3822558"/>
                  <a:pt x="1289976" y="3812527"/>
                  <a:pt x="1277497" y="3803082"/>
                </a:cubicBezTo>
                <a:close/>
                <a:moveTo>
                  <a:pt x="168082" y="3802191"/>
                </a:moveTo>
                <a:cubicBezTo>
                  <a:pt x="182677" y="3828552"/>
                  <a:pt x="194431" y="3819430"/>
                  <a:pt x="207083" y="3820671"/>
                </a:cubicBezTo>
                <a:cubicBezTo>
                  <a:pt x="186477" y="3838467"/>
                  <a:pt x="157727" y="3835118"/>
                  <a:pt x="162670" y="3888416"/>
                </a:cubicBezTo>
                <a:cubicBezTo>
                  <a:pt x="144843" y="3877966"/>
                  <a:pt x="130137" y="3868340"/>
                  <a:pt x="121426" y="3843557"/>
                </a:cubicBezTo>
                <a:cubicBezTo>
                  <a:pt x="113645" y="3849870"/>
                  <a:pt x="108293" y="3885962"/>
                  <a:pt x="98678" y="3870922"/>
                </a:cubicBezTo>
                <a:cubicBezTo>
                  <a:pt x="102891" y="3855653"/>
                  <a:pt x="92162" y="3866902"/>
                  <a:pt x="85667" y="3864764"/>
                </a:cubicBezTo>
                <a:cubicBezTo>
                  <a:pt x="84542" y="3849309"/>
                  <a:pt x="93131" y="3833425"/>
                  <a:pt x="102648" y="3817752"/>
                </a:cubicBezTo>
                <a:cubicBezTo>
                  <a:pt x="115036" y="3833346"/>
                  <a:pt x="126163" y="3832912"/>
                  <a:pt x="135878" y="3816581"/>
                </a:cubicBezTo>
                <a:cubicBezTo>
                  <a:pt x="142500" y="3825038"/>
                  <a:pt x="144487" y="3833862"/>
                  <a:pt x="146394" y="3842696"/>
                </a:cubicBezTo>
                <a:cubicBezTo>
                  <a:pt x="162727" y="3824005"/>
                  <a:pt x="171431" y="3838678"/>
                  <a:pt x="168082" y="3802191"/>
                </a:cubicBezTo>
                <a:close/>
                <a:moveTo>
                  <a:pt x="685271" y="3794995"/>
                </a:moveTo>
                <a:lnTo>
                  <a:pt x="685348" y="3795823"/>
                </a:lnTo>
                <a:lnTo>
                  <a:pt x="683786" y="3795193"/>
                </a:lnTo>
                <a:close/>
                <a:moveTo>
                  <a:pt x="667226" y="3788871"/>
                </a:moveTo>
                <a:cubicBezTo>
                  <a:pt x="670426" y="3788714"/>
                  <a:pt x="674230" y="3790766"/>
                  <a:pt x="677596" y="3792702"/>
                </a:cubicBezTo>
                <a:lnTo>
                  <a:pt x="683786" y="3795193"/>
                </a:lnTo>
                <a:lnTo>
                  <a:pt x="660467" y="3798303"/>
                </a:lnTo>
                <a:cubicBezTo>
                  <a:pt x="661423" y="3791398"/>
                  <a:pt x="664025" y="3789029"/>
                  <a:pt x="667226" y="3788871"/>
                </a:cubicBezTo>
                <a:close/>
                <a:moveTo>
                  <a:pt x="1198474" y="3782454"/>
                </a:moveTo>
                <a:cubicBezTo>
                  <a:pt x="1190819" y="3782319"/>
                  <a:pt x="1183715" y="3788828"/>
                  <a:pt x="1177564" y="3806580"/>
                </a:cubicBezTo>
                <a:cubicBezTo>
                  <a:pt x="1194372" y="3828518"/>
                  <a:pt x="1223114" y="3828014"/>
                  <a:pt x="1222726" y="3798198"/>
                </a:cubicBezTo>
                <a:cubicBezTo>
                  <a:pt x="1214347" y="3789371"/>
                  <a:pt x="1206132" y="3782591"/>
                  <a:pt x="1198474" y="3782454"/>
                </a:cubicBezTo>
                <a:close/>
                <a:moveTo>
                  <a:pt x="1158934" y="3780719"/>
                </a:moveTo>
                <a:cubicBezTo>
                  <a:pt x="1144269" y="3802093"/>
                  <a:pt x="1123896" y="3818757"/>
                  <a:pt x="1106309" y="3814628"/>
                </a:cubicBezTo>
                <a:lnTo>
                  <a:pt x="1094092" y="3805915"/>
                </a:lnTo>
                <a:lnTo>
                  <a:pt x="1091193" y="3829061"/>
                </a:lnTo>
                <a:cubicBezTo>
                  <a:pt x="1073545" y="3817312"/>
                  <a:pt x="1056238" y="3809772"/>
                  <a:pt x="1040685" y="3823411"/>
                </a:cubicBezTo>
                <a:lnTo>
                  <a:pt x="1029432" y="3839504"/>
                </a:lnTo>
                <a:lnTo>
                  <a:pt x="1052390" y="3840431"/>
                </a:lnTo>
                <a:lnTo>
                  <a:pt x="1049691" y="3830497"/>
                </a:lnTo>
                <a:cubicBezTo>
                  <a:pt x="1055977" y="3830768"/>
                  <a:pt x="1062413" y="3832905"/>
                  <a:pt x="1068924" y="3836036"/>
                </a:cubicBezTo>
                <a:lnTo>
                  <a:pt x="1078237" y="3841472"/>
                </a:lnTo>
                <a:lnTo>
                  <a:pt x="1101363" y="3842404"/>
                </a:lnTo>
                <a:lnTo>
                  <a:pt x="1086946" y="3846557"/>
                </a:lnTo>
                <a:lnTo>
                  <a:pt x="1088627" y="3847538"/>
                </a:lnTo>
                <a:cubicBezTo>
                  <a:pt x="1101827" y="3856035"/>
                  <a:pt x="1115064" y="3865030"/>
                  <a:pt x="1127780" y="3867563"/>
                </a:cubicBezTo>
                <a:cubicBezTo>
                  <a:pt x="1121616" y="3858976"/>
                  <a:pt x="1129814" y="3849703"/>
                  <a:pt x="1125598" y="3841014"/>
                </a:cubicBezTo>
                <a:cubicBezTo>
                  <a:pt x="1117558" y="3827327"/>
                  <a:pt x="1111154" y="3834348"/>
                  <a:pt x="1103214" y="3821910"/>
                </a:cubicBezTo>
                <a:cubicBezTo>
                  <a:pt x="1116311" y="3812324"/>
                  <a:pt x="1130032" y="3810349"/>
                  <a:pt x="1144034" y="3811782"/>
                </a:cubicBezTo>
                <a:lnTo>
                  <a:pt x="1172510" y="3818685"/>
                </a:lnTo>
                <a:lnTo>
                  <a:pt x="1167148" y="3803625"/>
                </a:lnTo>
                <a:cubicBezTo>
                  <a:pt x="1167352" y="3795884"/>
                  <a:pt x="1167547" y="3788142"/>
                  <a:pt x="1158934" y="3780719"/>
                </a:cubicBezTo>
                <a:close/>
                <a:moveTo>
                  <a:pt x="261636" y="3766038"/>
                </a:moveTo>
                <a:cubicBezTo>
                  <a:pt x="263946" y="3793394"/>
                  <a:pt x="243287" y="3800300"/>
                  <a:pt x="229483" y="3780541"/>
                </a:cubicBezTo>
                <a:cubicBezTo>
                  <a:pt x="239245" y="3763934"/>
                  <a:pt x="250758" y="3768646"/>
                  <a:pt x="261636" y="3766038"/>
                </a:cubicBezTo>
                <a:close/>
                <a:moveTo>
                  <a:pt x="1020322" y="3765778"/>
                </a:moveTo>
                <a:cubicBezTo>
                  <a:pt x="999552" y="3781080"/>
                  <a:pt x="982236" y="3760181"/>
                  <a:pt x="973670" y="3807185"/>
                </a:cubicBezTo>
                <a:cubicBezTo>
                  <a:pt x="935325" y="3763216"/>
                  <a:pt x="904098" y="3804999"/>
                  <a:pt x="869296" y="3804102"/>
                </a:cubicBezTo>
                <a:cubicBezTo>
                  <a:pt x="858197" y="3820036"/>
                  <a:pt x="899062" y="3834133"/>
                  <a:pt x="877282" y="3850253"/>
                </a:cubicBezTo>
                <a:lnTo>
                  <a:pt x="873996" y="3846249"/>
                </a:lnTo>
                <a:lnTo>
                  <a:pt x="870204" y="3876646"/>
                </a:lnTo>
                <a:cubicBezTo>
                  <a:pt x="880785" y="3870412"/>
                  <a:pt x="892522" y="3877463"/>
                  <a:pt x="901302" y="3849046"/>
                </a:cubicBezTo>
                <a:cubicBezTo>
                  <a:pt x="894927" y="3838239"/>
                  <a:pt x="882656" y="3827551"/>
                  <a:pt x="886049" y="3816507"/>
                </a:cubicBezTo>
                <a:cubicBezTo>
                  <a:pt x="898272" y="3829599"/>
                  <a:pt x="907322" y="3804968"/>
                  <a:pt x="920329" y="3828436"/>
                </a:cubicBezTo>
                <a:cubicBezTo>
                  <a:pt x="906929" y="3846597"/>
                  <a:pt x="908333" y="3864222"/>
                  <a:pt x="924788" y="3881283"/>
                </a:cubicBezTo>
                <a:cubicBezTo>
                  <a:pt x="954140" y="3828187"/>
                  <a:pt x="1007254" y="3927452"/>
                  <a:pt x="1022314" y="3851345"/>
                </a:cubicBezTo>
                <a:cubicBezTo>
                  <a:pt x="1033488" y="3853106"/>
                  <a:pt x="1038258" y="3859764"/>
                  <a:pt x="1041061" y="3877194"/>
                </a:cubicBezTo>
                <a:cubicBezTo>
                  <a:pt x="1043711" y="3853226"/>
                  <a:pt x="1060520" y="3863155"/>
                  <a:pt x="1064739" y="3859633"/>
                </a:cubicBezTo>
                <a:lnTo>
                  <a:pt x="1064096" y="3853135"/>
                </a:lnTo>
                <a:lnTo>
                  <a:pt x="1053573" y="3856165"/>
                </a:lnTo>
                <a:cubicBezTo>
                  <a:pt x="1036602" y="3856402"/>
                  <a:pt x="1020924" y="3851462"/>
                  <a:pt x="1013537" y="3838864"/>
                </a:cubicBezTo>
                <a:lnTo>
                  <a:pt x="1020537" y="3839146"/>
                </a:lnTo>
                <a:lnTo>
                  <a:pt x="1017714" y="3836130"/>
                </a:lnTo>
                <a:cubicBezTo>
                  <a:pt x="1012679" y="3824337"/>
                  <a:pt x="1014802" y="3806883"/>
                  <a:pt x="1006974" y="3818777"/>
                </a:cubicBezTo>
                <a:cubicBezTo>
                  <a:pt x="1001446" y="3828690"/>
                  <a:pt x="1010045" y="3875399"/>
                  <a:pt x="992530" y="3845830"/>
                </a:cubicBezTo>
                <a:cubicBezTo>
                  <a:pt x="990788" y="3823170"/>
                  <a:pt x="1002760" y="3829169"/>
                  <a:pt x="1009516" y="3798857"/>
                </a:cubicBezTo>
                <a:cubicBezTo>
                  <a:pt x="1041538" y="3818954"/>
                  <a:pt x="1079758" y="3810451"/>
                  <a:pt x="1096192" y="3789150"/>
                </a:cubicBezTo>
                <a:lnTo>
                  <a:pt x="1094530" y="3802418"/>
                </a:lnTo>
                <a:lnTo>
                  <a:pt x="1109527" y="3800599"/>
                </a:lnTo>
                <a:cubicBezTo>
                  <a:pt x="1116545" y="3798900"/>
                  <a:pt x="1121627" y="3794527"/>
                  <a:pt x="1117475" y="3782192"/>
                </a:cubicBezTo>
                <a:cubicBezTo>
                  <a:pt x="1091065" y="3781761"/>
                  <a:pt x="1064117" y="3775529"/>
                  <a:pt x="1040177" y="3804881"/>
                </a:cubicBezTo>
                <a:cubicBezTo>
                  <a:pt x="1027392" y="3792046"/>
                  <a:pt x="1036541" y="3778341"/>
                  <a:pt x="1020322" y="3765778"/>
                </a:cubicBezTo>
                <a:close/>
                <a:moveTo>
                  <a:pt x="552764" y="3755778"/>
                </a:moveTo>
                <a:cubicBezTo>
                  <a:pt x="544498" y="3790829"/>
                  <a:pt x="529917" y="3748256"/>
                  <a:pt x="521713" y="3783494"/>
                </a:cubicBezTo>
                <a:cubicBezTo>
                  <a:pt x="530458" y="3789468"/>
                  <a:pt x="538895" y="3789653"/>
                  <a:pt x="547685" y="3795699"/>
                </a:cubicBezTo>
                <a:cubicBezTo>
                  <a:pt x="524263" y="3833765"/>
                  <a:pt x="515558" y="3739932"/>
                  <a:pt x="492075" y="3777845"/>
                </a:cubicBezTo>
                <a:cubicBezTo>
                  <a:pt x="497323" y="3796370"/>
                  <a:pt x="518549" y="3779173"/>
                  <a:pt x="510861" y="3803688"/>
                </a:cubicBezTo>
                <a:lnTo>
                  <a:pt x="440034" y="3801604"/>
                </a:lnTo>
                <a:lnTo>
                  <a:pt x="449068" y="3818341"/>
                </a:lnTo>
                <a:cubicBezTo>
                  <a:pt x="457215" y="3832856"/>
                  <a:pt x="459306" y="3837045"/>
                  <a:pt x="460831" y="3864578"/>
                </a:cubicBezTo>
                <a:cubicBezTo>
                  <a:pt x="497984" y="3809814"/>
                  <a:pt x="542581" y="3846105"/>
                  <a:pt x="584390" y="3846998"/>
                </a:cubicBezTo>
                <a:cubicBezTo>
                  <a:pt x="581434" y="3840369"/>
                  <a:pt x="581904" y="3833780"/>
                  <a:pt x="586837" y="3826927"/>
                </a:cubicBezTo>
                <a:cubicBezTo>
                  <a:pt x="577531" y="3814252"/>
                  <a:pt x="571117" y="3837168"/>
                  <a:pt x="560869" y="3814765"/>
                </a:cubicBezTo>
                <a:cubicBezTo>
                  <a:pt x="582028" y="3783802"/>
                  <a:pt x="592320" y="3851370"/>
                  <a:pt x="609321" y="3846175"/>
                </a:cubicBezTo>
                <a:cubicBezTo>
                  <a:pt x="608933" y="3824031"/>
                  <a:pt x="608886" y="3805898"/>
                  <a:pt x="627349" y="3812265"/>
                </a:cubicBezTo>
                <a:cubicBezTo>
                  <a:pt x="603775" y="3842397"/>
                  <a:pt x="636132" y="3832476"/>
                  <a:pt x="648318" y="3864657"/>
                </a:cubicBezTo>
                <a:cubicBezTo>
                  <a:pt x="673758" y="3832577"/>
                  <a:pt x="766328" y="3876264"/>
                  <a:pt x="776935" y="3807039"/>
                </a:cubicBezTo>
                <a:lnTo>
                  <a:pt x="786957" y="3825289"/>
                </a:lnTo>
                <a:lnTo>
                  <a:pt x="789486" y="3824970"/>
                </a:lnTo>
                <a:cubicBezTo>
                  <a:pt x="797297" y="3827008"/>
                  <a:pt x="805238" y="3830801"/>
                  <a:pt x="813043" y="3832631"/>
                </a:cubicBezTo>
                <a:cubicBezTo>
                  <a:pt x="806273" y="3843547"/>
                  <a:pt x="798823" y="3846113"/>
                  <a:pt x="791001" y="3844067"/>
                </a:cubicBezTo>
                <a:lnTo>
                  <a:pt x="788332" y="3842281"/>
                </a:lnTo>
                <a:lnTo>
                  <a:pt x="788512" y="3846368"/>
                </a:lnTo>
                <a:cubicBezTo>
                  <a:pt x="810087" y="3842742"/>
                  <a:pt x="832927" y="3854000"/>
                  <a:pt x="854346" y="3848674"/>
                </a:cubicBezTo>
                <a:lnTo>
                  <a:pt x="869038" y="3840206"/>
                </a:lnTo>
                <a:lnTo>
                  <a:pt x="865152" y="3835467"/>
                </a:lnTo>
                <a:cubicBezTo>
                  <a:pt x="858917" y="3817006"/>
                  <a:pt x="866071" y="3791800"/>
                  <a:pt x="847988" y="3798334"/>
                </a:cubicBezTo>
                <a:cubicBezTo>
                  <a:pt x="851523" y="3818431"/>
                  <a:pt x="842270" y="3864883"/>
                  <a:pt x="821670" y="3832397"/>
                </a:cubicBezTo>
                <a:cubicBezTo>
                  <a:pt x="826228" y="3821219"/>
                  <a:pt x="836616" y="3809814"/>
                  <a:pt x="831334" y="3798963"/>
                </a:cubicBezTo>
                <a:cubicBezTo>
                  <a:pt x="802134" y="3790035"/>
                  <a:pt x="773378" y="3786606"/>
                  <a:pt x="744942" y="3787040"/>
                </a:cubicBezTo>
                <a:lnTo>
                  <a:pt x="685271" y="3794995"/>
                </a:lnTo>
                <a:lnTo>
                  <a:pt x="684255" y="3784271"/>
                </a:lnTo>
                <a:cubicBezTo>
                  <a:pt x="649571" y="3772977"/>
                  <a:pt x="575629" y="3749255"/>
                  <a:pt x="572653" y="3794838"/>
                </a:cubicBezTo>
                <a:cubicBezTo>
                  <a:pt x="564485" y="3780064"/>
                  <a:pt x="558470" y="3791212"/>
                  <a:pt x="551329" y="3788953"/>
                </a:cubicBezTo>
                <a:cubicBezTo>
                  <a:pt x="556597" y="3777810"/>
                  <a:pt x="564443" y="3766495"/>
                  <a:pt x="552764" y="3755778"/>
                </a:cubicBezTo>
                <a:close/>
                <a:moveTo>
                  <a:pt x="2144997" y="3679781"/>
                </a:moveTo>
                <a:lnTo>
                  <a:pt x="2125400" y="3680353"/>
                </a:lnTo>
                <a:lnTo>
                  <a:pt x="2139679" y="3699546"/>
                </a:lnTo>
                <a:close/>
                <a:moveTo>
                  <a:pt x="1527991" y="3650740"/>
                </a:moveTo>
                <a:lnTo>
                  <a:pt x="1527653" y="3654887"/>
                </a:lnTo>
                <a:cubicBezTo>
                  <a:pt x="1532616" y="3660326"/>
                  <a:pt x="1537185" y="3660938"/>
                  <a:pt x="1541527" y="3658778"/>
                </a:cubicBezTo>
                <a:lnTo>
                  <a:pt x="1546993" y="3653214"/>
                </a:lnTo>
                <a:close/>
                <a:moveTo>
                  <a:pt x="1519111" y="3650599"/>
                </a:moveTo>
                <a:lnTo>
                  <a:pt x="1513852" y="3653384"/>
                </a:lnTo>
                <a:lnTo>
                  <a:pt x="1513965" y="3653471"/>
                </a:lnTo>
                <a:close/>
                <a:moveTo>
                  <a:pt x="670078" y="3601940"/>
                </a:moveTo>
                <a:lnTo>
                  <a:pt x="660860" y="3612216"/>
                </a:lnTo>
                <a:lnTo>
                  <a:pt x="660081" y="3610943"/>
                </a:lnTo>
                <a:lnTo>
                  <a:pt x="660069" y="3633041"/>
                </a:lnTo>
                <a:lnTo>
                  <a:pt x="656784" y="3629038"/>
                </a:lnTo>
                <a:lnTo>
                  <a:pt x="652993" y="3659434"/>
                </a:lnTo>
                <a:cubicBezTo>
                  <a:pt x="663576" y="3653200"/>
                  <a:pt x="675313" y="3660251"/>
                  <a:pt x="684091" y="3631833"/>
                </a:cubicBezTo>
                <a:close/>
                <a:moveTo>
                  <a:pt x="840198" y="3601623"/>
                </a:moveTo>
                <a:lnTo>
                  <a:pt x="823475" y="3606198"/>
                </a:lnTo>
                <a:lnTo>
                  <a:pt x="812221" y="3622291"/>
                </a:lnTo>
                <a:lnTo>
                  <a:pt x="835181" y="3623218"/>
                </a:lnTo>
                <a:lnTo>
                  <a:pt x="832481" y="3613283"/>
                </a:lnTo>
                <a:cubicBezTo>
                  <a:pt x="838768" y="3613556"/>
                  <a:pt x="845203" y="3615692"/>
                  <a:pt x="851714" y="3618822"/>
                </a:cubicBezTo>
                <a:lnTo>
                  <a:pt x="861027" y="3624260"/>
                </a:lnTo>
                <a:lnTo>
                  <a:pt x="884150" y="3625192"/>
                </a:lnTo>
                <a:lnTo>
                  <a:pt x="869734" y="3629343"/>
                </a:lnTo>
                <a:lnTo>
                  <a:pt x="871418" y="3630326"/>
                </a:lnTo>
                <a:cubicBezTo>
                  <a:pt x="884616" y="3638823"/>
                  <a:pt x="897851" y="3647817"/>
                  <a:pt x="910570" y="3650351"/>
                </a:cubicBezTo>
                <a:cubicBezTo>
                  <a:pt x="904403" y="3641763"/>
                  <a:pt x="912603" y="3632491"/>
                  <a:pt x="908387" y="3623802"/>
                </a:cubicBezTo>
                <a:lnTo>
                  <a:pt x="897518" y="3614103"/>
                </a:lnTo>
                <a:lnTo>
                  <a:pt x="869558" y="3613445"/>
                </a:lnTo>
                <a:cubicBezTo>
                  <a:pt x="860974" y="3611854"/>
                  <a:pt x="852530" y="3609199"/>
                  <a:pt x="844412" y="3604930"/>
                </a:cubicBezTo>
                <a:close/>
                <a:moveTo>
                  <a:pt x="904171" y="3593351"/>
                </a:moveTo>
                <a:lnTo>
                  <a:pt x="898825" y="3594792"/>
                </a:lnTo>
                <a:lnTo>
                  <a:pt x="901721" y="3596756"/>
                </a:lnTo>
                <a:close/>
                <a:moveTo>
                  <a:pt x="497936" y="3588050"/>
                </a:moveTo>
                <a:cubicBezTo>
                  <a:pt x="505665" y="3586296"/>
                  <a:pt x="511977" y="3588116"/>
                  <a:pt x="510861" y="3604807"/>
                </a:cubicBezTo>
                <a:cubicBezTo>
                  <a:pt x="501657" y="3598927"/>
                  <a:pt x="474890" y="3633869"/>
                  <a:pt x="476526" y="3592767"/>
                </a:cubicBezTo>
                <a:cubicBezTo>
                  <a:pt x="481064" y="3595144"/>
                  <a:pt x="490206" y="3589808"/>
                  <a:pt x="497936" y="3588050"/>
                </a:cubicBezTo>
                <a:close/>
                <a:moveTo>
                  <a:pt x="821211" y="3586726"/>
                </a:moveTo>
                <a:lnTo>
                  <a:pt x="815976" y="3591172"/>
                </a:lnTo>
                <a:lnTo>
                  <a:pt x="817047" y="3591602"/>
                </a:lnTo>
                <a:lnTo>
                  <a:pt x="827824" y="3591917"/>
                </a:lnTo>
                <a:close/>
                <a:moveTo>
                  <a:pt x="699191" y="3584464"/>
                </a:moveTo>
                <a:cubicBezTo>
                  <a:pt x="692464" y="3585000"/>
                  <a:pt x="685867" y="3587098"/>
                  <a:pt x="679459" y="3591481"/>
                </a:cubicBezTo>
                <a:lnTo>
                  <a:pt x="671379" y="3600489"/>
                </a:lnTo>
                <a:lnTo>
                  <a:pt x="677522" y="3603381"/>
                </a:lnTo>
                <a:cubicBezTo>
                  <a:pt x="685833" y="3603077"/>
                  <a:pt x="693364" y="3593622"/>
                  <a:pt x="703119" y="3611224"/>
                </a:cubicBezTo>
                <a:cubicBezTo>
                  <a:pt x="689717" y="3629386"/>
                  <a:pt x="691122" y="3647010"/>
                  <a:pt x="707577" y="3664072"/>
                </a:cubicBezTo>
                <a:cubicBezTo>
                  <a:pt x="722253" y="3637523"/>
                  <a:pt x="742870" y="3649065"/>
                  <a:pt x="761699" y="3657731"/>
                </a:cubicBezTo>
                <a:lnTo>
                  <a:pt x="774987" y="3660663"/>
                </a:lnTo>
                <a:lnTo>
                  <a:pt x="776737" y="3654639"/>
                </a:lnTo>
                <a:lnTo>
                  <a:pt x="786959" y="3663301"/>
                </a:lnTo>
                <a:lnTo>
                  <a:pt x="787639" y="3663450"/>
                </a:lnTo>
                <a:cubicBezTo>
                  <a:pt x="795194" y="3661226"/>
                  <a:pt x="801337" y="3653160"/>
                  <a:pt x="805103" y="3634132"/>
                </a:cubicBezTo>
                <a:cubicBezTo>
                  <a:pt x="816279" y="3635894"/>
                  <a:pt x="821047" y="3642552"/>
                  <a:pt x="823850" y="3659981"/>
                </a:cubicBezTo>
                <a:cubicBezTo>
                  <a:pt x="826500" y="3636014"/>
                  <a:pt x="843309" y="3645942"/>
                  <a:pt x="847529" y="3642419"/>
                </a:cubicBezTo>
                <a:lnTo>
                  <a:pt x="846885" y="3635923"/>
                </a:lnTo>
                <a:lnTo>
                  <a:pt x="836360" y="3638953"/>
                </a:lnTo>
                <a:cubicBezTo>
                  <a:pt x="819391" y="3639189"/>
                  <a:pt x="803713" y="3634249"/>
                  <a:pt x="796325" y="3621653"/>
                </a:cubicBezTo>
                <a:lnTo>
                  <a:pt x="803324" y="3621933"/>
                </a:lnTo>
                <a:lnTo>
                  <a:pt x="800502" y="3618918"/>
                </a:lnTo>
                <a:lnTo>
                  <a:pt x="796791" y="3603841"/>
                </a:lnTo>
                <a:lnTo>
                  <a:pt x="789138" y="3605261"/>
                </a:lnTo>
                <a:lnTo>
                  <a:pt x="787637" y="3614132"/>
                </a:lnTo>
                <a:cubicBezTo>
                  <a:pt x="786903" y="3630066"/>
                  <a:pt x="788455" y="3650795"/>
                  <a:pt x="775319" y="3628618"/>
                </a:cubicBezTo>
                <a:cubicBezTo>
                  <a:pt x="774448" y="3617288"/>
                  <a:pt x="777005" y="3613122"/>
                  <a:pt x="780627" y="3608001"/>
                </a:cubicBezTo>
                <a:lnTo>
                  <a:pt x="781658" y="3606362"/>
                </a:lnTo>
                <a:lnTo>
                  <a:pt x="740615" y="3594179"/>
                </a:lnTo>
                <a:cubicBezTo>
                  <a:pt x="726611" y="3588565"/>
                  <a:pt x="712644" y="3583393"/>
                  <a:pt x="699191" y="3584464"/>
                </a:cubicBezTo>
                <a:close/>
                <a:moveTo>
                  <a:pt x="1003398" y="3579613"/>
                </a:moveTo>
                <a:lnTo>
                  <a:pt x="1005215" y="3582106"/>
                </a:lnTo>
                <a:lnTo>
                  <a:pt x="1005512" y="3580987"/>
                </a:lnTo>
                <a:close/>
                <a:moveTo>
                  <a:pt x="468059" y="3577783"/>
                </a:moveTo>
                <a:lnTo>
                  <a:pt x="468139" y="3578611"/>
                </a:lnTo>
                <a:lnTo>
                  <a:pt x="466572" y="3577981"/>
                </a:lnTo>
                <a:close/>
                <a:moveTo>
                  <a:pt x="575151" y="3576372"/>
                </a:moveTo>
                <a:lnTo>
                  <a:pt x="560407" y="3591071"/>
                </a:lnTo>
                <a:lnTo>
                  <a:pt x="569747" y="3608077"/>
                </a:lnTo>
                <a:lnTo>
                  <a:pt x="572272" y="3607758"/>
                </a:lnTo>
                <a:cubicBezTo>
                  <a:pt x="580084" y="3609796"/>
                  <a:pt x="588026" y="3613588"/>
                  <a:pt x="595831" y="3615419"/>
                </a:cubicBezTo>
                <a:cubicBezTo>
                  <a:pt x="589061" y="3626335"/>
                  <a:pt x="581609" y="3628900"/>
                  <a:pt x="573789" y="3626855"/>
                </a:cubicBezTo>
                <a:lnTo>
                  <a:pt x="571121" y="3625071"/>
                </a:lnTo>
                <a:lnTo>
                  <a:pt x="571302" y="3629155"/>
                </a:lnTo>
                <a:cubicBezTo>
                  <a:pt x="592878" y="3625529"/>
                  <a:pt x="615717" y="3636786"/>
                  <a:pt x="637135" y="3631461"/>
                </a:cubicBezTo>
                <a:lnTo>
                  <a:pt x="651827" y="3622995"/>
                </a:lnTo>
                <a:lnTo>
                  <a:pt x="647940" y="3618255"/>
                </a:lnTo>
                <a:lnTo>
                  <a:pt x="645145" y="3599384"/>
                </a:lnTo>
                <a:lnTo>
                  <a:pt x="638086" y="3602082"/>
                </a:lnTo>
                <a:lnTo>
                  <a:pt x="630976" y="3594392"/>
                </a:lnTo>
                <a:lnTo>
                  <a:pt x="630952" y="3592840"/>
                </a:lnTo>
                <a:lnTo>
                  <a:pt x="641766" y="3585359"/>
                </a:lnTo>
                <a:lnTo>
                  <a:pt x="640211" y="3581571"/>
                </a:lnTo>
                <a:cubicBezTo>
                  <a:pt x="638241" y="3579839"/>
                  <a:pt x="635297" y="3579489"/>
                  <a:pt x="630777" y="3581122"/>
                </a:cubicBezTo>
                <a:lnTo>
                  <a:pt x="630952" y="3592840"/>
                </a:lnTo>
                <a:lnTo>
                  <a:pt x="630092" y="3593435"/>
                </a:lnTo>
                <a:lnTo>
                  <a:pt x="630976" y="3594392"/>
                </a:lnTo>
                <a:lnTo>
                  <a:pt x="631052" y="3599491"/>
                </a:lnTo>
                <a:cubicBezTo>
                  <a:pt x="628975" y="3619511"/>
                  <a:pt x="619910" y="3639550"/>
                  <a:pt x="604458" y="3615185"/>
                </a:cubicBezTo>
                <a:lnTo>
                  <a:pt x="613393" y="3584269"/>
                </a:lnTo>
                <a:lnTo>
                  <a:pt x="609636" y="3581131"/>
                </a:lnTo>
                <a:close/>
                <a:moveTo>
                  <a:pt x="450012" y="3571658"/>
                </a:moveTo>
                <a:cubicBezTo>
                  <a:pt x="453215" y="3571501"/>
                  <a:pt x="457017" y="3573555"/>
                  <a:pt x="460384" y="3575489"/>
                </a:cubicBezTo>
                <a:lnTo>
                  <a:pt x="466572" y="3577981"/>
                </a:lnTo>
                <a:lnTo>
                  <a:pt x="443255" y="3581091"/>
                </a:lnTo>
                <a:cubicBezTo>
                  <a:pt x="444213" y="3574185"/>
                  <a:pt x="446812" y="3571818"/>
                  <a:pt x="450012" y="3571658"/>
                </a:cubicBezTo>
                <a:close/>
                <a:moveTo>
                  <a:pt x="6027123" y="3569760"/>
                </a:moveTo>
                <a:lnTo>
                  <a:pt x="6020967" y="3570719"/>
                </a:lnTo>
                <a:lnTo>
                  <a:pt x="6025147" y="3581312"/>
                </a:lnTo>
                <a:close/>
                <a:moveTo>
                  <a:pt x="896820" y="3564994"/>
                </a:moveTo>
                <a:lnTo>
                  <a:pt x="884368" y="3565049"/>
                </a:lnTo>
                <a:lnTo>
                  <a:pt x="883916" y="3565126"/>
                </a:lnTo>
                <a:lnTo>
                  <a:pt x="878952" y="3572174"/>
                </a:lnTo>
                <a:lnTo>
                  <a:pt x="877896" y="3580595"/>
                </a:lnTo>
                <a:lnTo>
                  <a:pt x="883577" y="3584446"/>
                </a:lnTo>
                <a:lnTo>
                  <a:pt x="892314" y="3583387"/>
                </a:lnTo>
                <a:cubicBezTo>
                  <a:pt x="895825" y="3582537"/>
                  <a:pt x="898849" y="3581019"/>
                  <a:pt x="900478" y="3578173"/>
                </a:cubicBezTo>
                <a:lnTo>
                  <a:pt x="900298" y="3567127"/>
                </a:lnTo>
                <a:close/>
                <a:moveTo>
                  <a:pt x="44424" y="3548825"/>
                </a:moveTo>
                <a:cubicBezTo>
                  <a:pt x="46734" y="3576182"/>
                  <a:pt x="26075" y="3583088"/>
                  <a:pt x="12271" y="3563330"/>
                </a:cubicBezTo>
                <a:cubicBezTo>
                  <a:pt x="22032" y="3546722"/>
                  <a:pt x="33546" y="3551434"/>
                  <a:pt x="44424" y="3548825"/>
                </a:cubicBezTo>
                <a:close/>
                <a:moveTo>
                  <a:pt x="335552" y="3538565"/>
                </a:moveTo>
                <a:lnTo>
                  <a:pt x="334134" y="3541360"/>
                </a:lnTo>
                <a:lnTo>
                  <a:pt x="334839" y="3551000"/>
                </a:lnTo>
                <a:lnTo>
                  <a:pt x="331017" y="3547507"/>
                </a:lnTo>
                <a:lnTo>
                  <a:pt x="328367" y="3552728"/>
                </a:lnTo>
                <a:cubicBezTo>
                  <a:pt x="320393" y="3557193"/>
                  <a:pt x="310653" y="3539853"/>
                  <a:pt x="304500" y="3566282"/>
                </a:cubicBezTo>
                <a:cubicBezTo>
                  <a:pt x="313245" y="3572255"/>
                  <a:pt x="321683" y="3572441"/>
                  <a:pt x="330472" y="3578487"/>
                </a:cubicBezTo>
                <a:cubicBezTo>
                  <a:pt x="307050" y="3616553"/>
                  <a:pt x="298345" y="3522721"/>
                  <a:pt x="274864" y="3560632"/>
                </a:cubicBezTo>
                <a:cubicBezTo>
                  <a:pt x="280110" y="3579158"/>
                  <a:pt x="301338" y="3561961"/>
                  <a:pt x="293649" y="3586475"/>
                </a:cubicBezTo>
                <a:lnTo>
                  <a:pt x="222823" y="3584392"/>
                </a:lnTo>
                <a:lnTo>
                  <a:pt x="231859" y="3601129"/>
                </a:lnTo>
                <a:cubicBezTo>
                  <a:pt x="240004" y="3615644"/>
                  <a:pt x="242097" y="3619831"/>
                  <a:pt x="243620" y="3647366"/>
                </a:cubicBezTo>
                <a:cubicBezTo>
                  <a:pt x="280773" y="3592601"/>
                  <a:pt x="325370" y="3628893"/>
                  <a:pt x="367179" y="3629785"/>
                </a:cubicBezTo>
                <a:cubicBezTo>
                  <a:pt x="364223" y="3623156"/>
                  <a:pt x="364693" y="3616567"/>
                  <a:pt x="369625" y="3609715"/>
                </a:cubicBezTo>
                <a:cubicBezTo>
                  <a:pt x="360321" y="3597040"/>
                  <a:pt x="353906" y="3619955"/>
                  <a:pt x="343658" y="3597551"/>
                </a:cubicBezTo>
                <a:cubicBezTo>
                  <a:pt x="364817" y="3566590"/>
                  <a:pt x="375109" y="3634158"/>
                  <a:pt x="392110" y="3628963"/>
                </a:cubicBezTo>
                <a:cubicBezTo>
                  <a:pt x="391722" y="3606818"/>
                  <a:pt x="391674" y="3588686"/>
                  <a:pt x="410138" y="3595051"/>
                </a:cubicBezTo>
                <a:cubicBezTo>
                  <a:pt x="386563" y="3625185"/>
                  <a:pt x="418922" y="3615265"/>
                  <a:pt x="431107" y="3647443"/>
                </a:cubicBezTo>
                <a:cubicBezTo>
                  <a:pt x="450186" y="3623386"/>
                  <a:pt x="507027" y="3641943"/>
                  <a:pt x="538730" y="3623521"/>
                </a:cubicBezTo>
                <a:lnTo>
                  <a:pt x="556562" y="3594903"/>
                </a:lnTo>
                <a:lnTo>
                  <a:pt x="555293" y="3596166"/>
                </a:lnTo>
                <a:cubicBezTo>
                  <a:pt x="547572" y="3589840"/>
                  <a:pt x="546999" y="3583239"/>
                  <a:pt x="547202" y="3576607"/>
                </a:cubicBezTo>
                <a:lnTo>
                  <a:pt x="546471" y="3572414"/>
                </a:lnTo>
                <a:lnTo>
                  <a:pt x="527728" y="3569828"/>
                </a:lnTo>
                <a:lnTo>
                  <a:pt x="468059" y="3577783"/>
                </a:lnTo>
                <a:lnTo>
                  <a:pt x="467043" y="3567059"/>
                </a:lnTo>
                <a:cubicBezTo>
                  <a:pt x="432358" y="3555765"/>
                  <a:pt x="358415" y="3532043"/>
                  <a:pt x="355441" y="3577627"/>
                </a:cubicBezTo>
                <a:cubicBezTo>
                  <a:pt x="347272" y="3562851"/>
                  <a:pt x="341258" y="3574000"/>
                  <a:pt x="334115" y="3571739"/>
                </a:cubicBezTo>
                <a:cubicBezTo>
                  <a:pt x="339385" y="3560598"/>
                  <a:pt x="347230" y="3549283"/>
                  <a:pt x="335552" y="3538565"/>
                </a:cubicBezTo>
                <a:close/>
                <a:moveTo>
                  <a:pt x="213697" y="3396142"/>
                </a:moveTo>
                <a:cubicBezTo>
                  <a:pt x="210521" y="3399728"/>
                  <a:pt x="207136" y="3400672"/>
                  <a:pt x="203851" y="3402835"/>
                </a:cubicBezTo>
                <a:lnTo>
                  <a:pt x="198968" y="3410227"/>
                </a:lnTo>
                <a:lnTo>
                  <a:pt x="202163" y="3412707"/>
                </a:lnTo>
                <a:cubicBezTo>
                  <a:pt x="206542" y="3416772"/>
                  <a:pt x="210849" y="3422186"/>
                  <a:pt x="213895" y="3430231"/>
                </a:cubicBezTo>
                <a:lnTo>
                  <a:pt x="226188" y="3423426"/>
                </a:lnTo>
                <a:close/>
                <a:moveTo>
                  <a:pt x="303161" y="3371472"/>
                </a:moveTo>
                <a:lnTo>
                  <a:pt x="293170" y="3385265"/>
                </a:lnTo>
                <a:lnTo>
                  <a:pt x="293649" y="3387595"/>
                </a:lnTo>
                <a:lnTo>
                  <a:pt x="292778" y="3387725"/>
                </a:lnTo>
                <a:lnTo>
                  <a:pt x="301167" y="3396931"/>
                </a:lnTo>
                <a:cubicBezTo>
                  <a:pt x="309796" y="3400468"/>
                  <a:pt x="317071" y="3387525"/>
                  <a:pt x="325280" y="3385739"/>
                </a:cubicBezTo>
                <a:cubicBezTo>
                  <a:pt x="324013" y="3384486"/>
                  <a:pt x="319437" y="3375955"/>
                  <a:pt x="313304" y="3372144"/>
                </a:cubicBezTo>
                <a:cubicBezTo>
                  <a:pt x="310238" y="3370239"/>
                  <a:pt x="306783" y="3369517"/>
                  <a:pt x="303161" y="3371472"/>
                </a:cubicBezTo>
                <a:close/>
                <a:moveTo>
                  <a:pt x="89418" y="3354241"/>
                </a:moveTo>
                <a:cubicBezTo>
                  <a:pt x="85862" y="3361055"/>
                  <a:pt x="81364" y="3357121"/>
                  <a:pt x="77436" y="3361341"/>
                </a:cubicBezTo>
                <a:cubicBezTo>
                  <a:pt x="72754" y="3370372"/>
                  <a:pt x="82444" y="3378795"/>
                  <a:pt x="79651" y="3387807"/>
                </a:cubicBezTo>
                <a:cubicBezTo>
                  <a:pt x="65087" y="3392960"/>
                  <a:pt x="37193" y="3403751"/>
                  <a:pt x="32293" y="3369525"/>
                </a:cubicBezTo>
                <a:lnTo>
                  <a:pt x="14843" y="3384300"/>
                </a:lnTo>
                <a:lnTo>
                  <a:pt x="20978" y="3396236"/>
                </a:lnTo>
                <a:cubicBezTo>
                  <a:pt x="24123" y="3403816"/>
                  <a:pt x="25392" y="3411796"/>
                  <a:pt x="26408" y="3430154"/>
                </a:cubicBezTo>
                <a:cubicBezTo>
                  <a:pt x="54274" y="3389080"/>
                  <a:pt x="86325" y="3399227"/>
                  <a:pt x="118249" y="3407242"/>
                </a:cubicBezTo>
                <a:lnTo>
                  <a:pt x="143734" y="3411525"/>
                </a:lnTo>
                <a:lnTo>
                  <a:pt x="150731" y="3406310"/>
                </a:lnTo>
                <a:lnTo>
                  <a:pt x="152414" y="3392502"/>
                </a:lnTo>
                <a:cubicBezTo>
                  <a:pt x="143108" y="3379827"/>
                  <a:pt x="136693" y="3402744"/>
                  <a:pt x="126445" y="3380339"/>
                </a:cubicBezTo>
                <a:lnTo>
                  <a:pt x="137862" y="3374333"/>
                </a:lnTo>
                <a:lnTo>
                  <a:pt x="96327" y="3387056"/>
                </a:lnTo>
                <a:cubicBezTo>
                  <a:pt x="85993" y="3376427"/>
                  <a:pt x="91798" y="3365183"/>
                  <a:pt x="89418" y="3354241"/>
                </a:cubicBezTo>
                <a:close/>
                <a:moveTo>
                  <a:pt x="197433" y="3350536"/>
                </a:moveTo>
                <a:cubicBezTo>
                  <a:pt x="180395" y="3354338"/>
                  <a:pt x="163783" y="3363371"/>
                  <a:pt x="147098" y="3371502"/>
                </a:cubicBezTo>
                <a:lnTo>
                  <a:pt x="140958" y="3373384"/>
                </a:lnTo>
                <a:lnTo>
                  <a:pt x="152230" y="3386382"/>
                </a:lnTo>
                <a:lnTo>
                  <a:pt x="159991" y="3399409"/>
                </a:lnTo>
                <a:lnTo>
                  <a:pt x="162777" y="3397334"/>
                </a:lnTo>
                <a:lnTo>
                  <a:pt x="176567" y="3388028"/>
                </a:lnTo>
                <a:lnTo>
                  <a:pt x="176843" y="3384103"/>
                </a:lnTo>
                <a:lnTo>
                  <a:pt x="189949" y="3378999"/>
                </a:lnTo>
                <a:lnTo>
                  <a:pt x="203258" y="3370018"/>
                </a:lnTo>
                <a:cubicBezTo>
                  <a:pt x="198560" y="3363628"/>
                  <a:pt x="200595" y="3356904"/>
                  <a:pt x="197433" y="3350536"/>
                </a:cubicBezTo>
                <a:close/>
                <a:moveTo>
                  <a:pt x="238958" y="3348979"/>
                </a:moveTo>
                <a:cubicBezTo>
                  <a:pt x="222238" y="3344104"/>
                  <a:pt x="194363" y="3360955"/>
                  <a:pt x="221972" y="3395911"/>
                </a:cubicBezTo>
                <a:cubicBezTo>
                  <a:pt x="226228" y="3364741"/>
                  <a:pt x="228582" y="3386479"/>
                  <a:pt x="234107" y="3405581"/>
                </a:cubicBezTo>
                <a:lnTo>
                  <a:pt x="239486" y="3418432"/>
                </a:lnTo>
                <a:lnTo>
                  <a:pt x="243754" y="3418019"/>
                </a:lnTo>
                <a:lnTo>
                  <a:pt x="246471" y="3414504"/>
                </a:lnTo>
                <a:cubicBezTo>
                  <a:pt x="248381" y="3412472"/>
                  <a:pt x="250397" y="3411692"/>
                  <a:pt x="252715" y="3414774"/>
                </a:cubicBezTo>
                <a:lnTo>
                  <a:pt x="252008" y="3417219"/>
                </a:lnTo>
                <a:lnTo>
                  <a:pt x="262973" y="3416156"/>
                </a:lnTo>
                <a:lnTo>
                  <a:pt x="264763" y="3416058"/>
                </a:lnTo>
                <a:lnTo>
                  <a:pt x="279737" y="3405428"/>
                </a:lnTo>
                <a:lnTo>
                  <a:pt x="281142" y="3390500"/>
                </a:lnTo>
                <a:lnTo>
                  <a:pt x="272417" y="3394783"/>
                </a:lnTo>
                <a:lnTo>
                  <a:pt x="264164" y="3394074"/>
                </a:lnTo>
                <a:lnTo>
                  <a:pt x="259933" y="3400923"/>
                </a:lnTo>
                <a:cubicBezTo>
                  <a:pt x="257374" y="3403579"/>
                  <a:pt x="254656" y="3404335"/>
                  <a:pt x="251629" y="3401402"/>
                </a:cubicBezTo>
                <a:cubicBezTo>
                  <a:pt x="264763" y="3371469"/>
                  <a:pt x="219907" y="3370060"/>
                  <a:pt x="238958" y="3348979"/>
                </a:cubicBezTo>
                <a:close/>
                <a:moveTo>
                  <a:pt x="9372250" y="3191146"/>
                </a:moveTo>
                <a:cubicBezTo>
                  <a:pt x="9370355" y="3195612"/>
                  <a:pt x="9368730" y="3200041"/>
                  <a:pt x="9373351" y="3204321"/>
                </a:cubicBezTo>
                <a:cubicBezTo>
                  <a:pt x="9369787" y="3211100"/>
                  <a:pt x="9372887" y="3217592"/>
                  <a:pt x="9370844" y="3224235"/>
                </a:cubicBezTo>
                <a:cubicBezTo>
                  <a:pt x="9349057" y="3223953"/>
                  <a:pt x="9316486" y="3206673"/>
                  <a:pt x="9310205" y="3246337"/>
                </a:cubicBezTo>
                <a:cubicBezTo>
                  <a:pt x="9285549" y="3234691"/>
                  <a:pt x="9262941" y="3246262"/>
                  <a:pt x="9239032" y="3242205"/>
                </a:cubicBezTo>
                <a:cubicBezTo>
                  <a:pt x="9282084" y="3208958"/>
                  <a:pt x="9328913" y="3221201"/>
                  <a:pt x="9372250" y="3191146"/>
                </a:cubicBezTo>
                <a:close/>
                <a:moveTo>
                  <a:pt x="65493" y="3156710"/>
                </a:moveTo>
                <a:lnTo>
                  <a:pt x="64141" y="3157132"/>
                </a:lnTo>
                <a:lnTo>
                  <a:pt x="64978" y="3162192"/>
                </a:lnTo>
                <a:close/>
                <a:moveTo>
                  <a:pt x="85950" y="3154260"/>
                </a:moveTo>
                <a:cubicBezTo>
                  <a:pt x="82326" y="3156215"/>
                  <a:pt x="78533" y="3160849"/>
                  <a:pt x="74793" y="3169663"/>
                </a:cubicBezTo>
                <a:lnTo>
                  <a:pt x="80962" y="3176433"/>
                </a:lnTo>
                <a:lnTo>
                  <a:pt x="91175" y="3168755"/>
                </a:lnTo>
                <a:lnTo>
                  <a:pt x="100339" y="3159147"/>
                </a:lnTo>
                <a:lnTo>
                  <a:pt x="96094" y="3154931"/>
                </a:lnTo>
                <a:cubicBezTo>
                  <a:pt x="93028" y="3153027"/>
                  <a:pt x="89572" y="3152304"/>
                  <a:pt x="85950" y="3154260"/>
                </a:cubicBezTo>
                <a:close/>
                <a:moveTo>
                  <a:pt x="9573361" y="3124383"/>
                </a:moveTo>
                <a:cubicBezTo>
                  <a:pt x="9581230" y="3125656"/>
                  <a:pt x="9588127" y="3131313"/>
                  <a:pt x="9593317" y="3143513"/>
                </a:cubicBezTo>
                <a:cubicBezTo>
                  <a:pt x="9558741" y="3127600"/>
                  <a:pt x="9530465" y="3189506"/>
                  <a:pt x="9495849" y="3173602"/>
                </a:cubicBezTo>
                <a:cubicBezTo>
                  <a:pt x="9517344" y="3156291"/>
                  <a:pt x="9549749" y="3120572"/>
                  <a:pt x="9573361" y="3124383"/>
                </a:cubicBezTo>
                <a:close/>
                <a:moveTo>
                  <a:pt x="9636333" y="3108889"/>
                </a:moveTo>
                <a:cubicBezTo>
                  <a:pt x="9624770" y="3136719"/>
                  <a:pt x="9611398" y="3143348"/>
                  <a:pt x="9595889" y="3123507"/>
                </a:cubicBezTo>
                <a:cubicBezTo>
                  <a:pt x="9608586" y="3109164"/>
                  <a:pt x="9622089" y="3104720"/>
                  <a:pt x="9636333" y="3108889"/>
                </a:cubicBezTo>
                <a:close/>
                <a:moveTo>
                  <a:pt x="9860928" y="2902172"/>
                </a:moveTo>
                <a:cubicBezTo>
                  <a:pt x="9839057" y="2907053"/>
                  <a:pt x="9846519" y="2962470"/>
                  <a:pt x="9824826" y="2969649"/>
                </a:cubicBezTo>
                <a:cubicBezTo>
                  <a:pt x="9837190" y="2984655"/>
                  <a:pt x="9828212" y="3000542"/>
                  <a:pt x="9832810" y="3015801"/>
                </a:cubicBezTo>
                <a:cubicBezTo>
                  <a:pt x="9853152" y="3023053"/>
                  <a:pt x="9840306" y="2976392"/>
                  <a:pt x="9845035" y="2962245"/>
                </a:cubicBezTo>
                <a:cubicBezTo>
                  <a:pt x="9850083" y="2955378"/>
                  <a:pt x="9856662" y="2968322"/>
                  <a:pt x="9862802" y="2974944"/>
                </a:cubicBezTo>
                <a:cubicBezTo>
                  <a:pt x="9878550" y="2950025"/>
                  <a:pt x="9867816" y="2926143"/>
                  <a:pt x="9860928" y="2902172"/>
                </a:cubicBezTo>
                <a:close/>
                <a:moveTo>
                  <a:pt x="9885188" y="2891010"/>
                </a:moveTo>
                <a:cubicBezTo>
                  <a:pt x="9875514" y="2897271"/>
                  <a:pt x="9873813" y="2927488"/>
                  <a:pt x="9872510" y="2941506"/>
                </a:cubicBezTo>
                <a:cubicBezTo>
                  <a:pt x="9891576" y="2943121"/>
                  <a:pt x="9887726" y="2945602"/>
                  <a:pt x="9904342" y="2973463"/>
                </a:cubicBezTo>
                <a:cubicBezTo>
                  <a:pt x="9939631" y="2905059"/>
                  <a:pt x="9863511" y="2942998"/>
                  <a:pt x="9897797" y="2894219"/>
                </a:cubicBezTo>
                <a:cubicBezTo>
                  <a:pt x="9892521" y="2889496"/>
                  <a:pt x="9888412" y="2888922"/>
                  <a:pt x="9885188" y="2891010"/>
                </a:cubicBezTo>
                <a:close/>
                <a:moveTo>
                  <a:pt x="9959552" y="2885370"/>
                </a:moveTo>
                <a:cubicBezTo>
                  <a:pt x="9951701" y="2922340"/>
                  <a:pt x="9948734" y="2918030"/>
                  <a:pt x="9940037" y="2952384"/>
                </a:cubicBezTo>
                <a:cubicBezTo>
                  <a:pt x="9953394" y="2979313"/>
                  <a:pt x="9961077" y="2938078"/>
                  <a:pt x="9973217" y="2951101"/>
                </a:cubicBezTo>
                <a:cubicBezTo>
                  <a:pt x="9967774" y="2929132"/>
                  <a:pt x="9973244" y="2906912"/>
                  <a:pt x="9959552" y="2885370"/>
                </a:cubicBezTo>
                <a:close/>
                <a:moveTo>
                  <a:pt x="9984051" y="2879426"/>
                </a:moveTo>
                <a:cubicBezTo>
                  <a:pt x="9979915" y="2879589"/>
                  <a:pt x="9976095" y="2883631"/>
                  <a:pt x="9972567" y="2891566"/>
                </a:cubicBezTo>
                <a:cubicBezTo>
                  <a:pt x="9979467" y="2900033"/>
                  <a:pt x="9986428" y="2908685"/>
                  <a:pt x="9982996" y="2917613"/>
                </a:cubicBezTo>
                <a:cubicBezTo>
                  <a:pt x="9991495" y="2918694"/>
                  <a:pt x="9994387" y="2907036"/>
                  <a:pt x="9997436" y="2890561"/>
                </a:cubicBezTo>
                <a:cubicBezTo>
                  <a:pt x="9992641" y="2882978"/>
                  <a:pt x="9988188" y="2879263"/>
                  <a:pt x="9984051" y="2879426"/>
                </a:cubicBezTo>
                <a:close/>
                <a:moveTo>
                  <a:pt x="97409" y="2710800"/>
                </a:moveTo>
                <a:lnTo>
                  <a:pt x="97361" y="2717766"/>
                </a:lnTo>
                <a:lnTo>
                  <a:pt x="100132" y="2716838"/>
                </a:lnTo>
                <a:lnTo>
                  <a:pt x="100534" y="2724684"/>
                </a:lnTo>
                <a:lnTo>
                  <a:pt x="100504" y="2724722"/>
                </a:lnTo>
                <a:lnTo>
                  <a:pt x="97331" y="2722167"/>
                </a:lnTo>
                <a:lnTo>
                  <a:pt x="97284" y="2728706"/>
                </a:lnTo>
                <a:lnTo>
                  <a:pt x="100504" y="2724722"/>
                </a:lnTo>
                <a:lnTo>
                  <a:pt x="100537" y="2724749"/>
                </a:lnTo>
                <a:lnTo>
                  <a:pt x="100534" y="2724684"/>
                </a:lnTo>
                <a:lnTo>
                  <a:pt x="105461" y="2718585"/>
                </a:lnTo>
                <a:close/>
                <a:moveTo>
                  <a:pt x="44248" y="2693949"/>
                </a:moveTo>
                <a:lnTo>
                  <a:pt x="43320" y="2694524"/>
                </a:lnTo>
                <a:lnTo>
                  <a:pt x="46343" y="2699236"/>
                </a:lnTo>
                <a:close/>
                <a:moveTo>
                  <a:pt x="87238" y="2659449"/>
                </a:moveTo>
                <a:cubicBezTo>
                  <a:pt x="78979" y="2677184"/>
                  <a:pt x="68690" y="2670089"/>
                  <a:pt x="59728" y="2680232"/>
                </a:cubicBezTo>
                <a:lnTo>
                  <a:pt x="53941" y="2726460"/>
                </a:lnTo>
                <a:lnTo>
                  <a:pt x="56051" y="2723631"/>
                </a:lnTo>
                <a:cubicBezTo>
                  <a:pt x="68672" y="2713725"/>
                  <a:pt x="78099" y="2741025"/>
                  <a:pt x="91066" y="2736405"/>
                </a:cubicBezTo>
                <a:lnTo>
                  <a:pt x="93214" y="2733746"/>
                </a:lnTo>
                <a:lnTo>
                  <a:pt x="89827" y="2724647"/>
                </a:lnTo>
                <a:lnTo>
                  <a:pt x="87808" y="2723195"/>
                </a:lnTo>
                <a:lnTo>
                  <a:pt x="82040" y="2727959"/>
                </a:lnTo>
                <a:cubicBezTo>
                  <a:pt x="80033" y="2728839"/>
                  <a:pt x="77929" y="2728534"/>
                  <a:pt x="75620" y="2725686"/>
                </a:cubicBezTo>
                <a:lnTo>
                  <a:pt x="78629" y="2716590"/>
                </a:lnTo>
                <a:lnTo>
                  <a:pt x="76407" y="2714991"/>
                </a:lnTo>
                <a:cubicBezTo>
                  <a:pt x="67530" y="2710783"/>
                  <a:pt x="60890" y="2709904"/>
                  <a:pt x="69052" y="2705555"/>
                </a:cubicBezTo>
                <a:cubicBezTo>
                  <a:pt x="79058" y="2715380"/>
                  <a:pt x="81180" y="2708607"/>
                  <a:pt x="83298" y="2701811"/>
                </a:cubicBezTo>
                <a:lnTo>
                  <a:pt x="83917" y="2700597"/>
                </a:lnTo>
                <a:lnTo>
                  <a:pt x="88922" y="2685463"/>
                </a:lnTo>
                <a:lnTo>
                  <a:pt x="90963" y="2695158"/>
                </a:lnTo>
                <a:lnTo>
                  <a:pt x="96842" y="2697646"/>
                </a:lnTo>
                <a:lnTo>
                  <a:pt x="98553" y="2685728"/>
                </a:lnTo>
                <a:lnTo>
                  <a:pt x="131898" y="2689388"/>
                </a:lnTo>
                <a:lnTo>
                  <a:pt x="132913" y="2687483"/>
                </a:lnTo>
                <a:cubicBezTo>
                  <a:pt x="133763" y="2683214"/>
                  <a:pt x="133097" y="2678083"/>
                  <a:pt x="129819" y="2671029"/>
                </a:cubicBezTo>
                <a:cubicBezTo>
                  <a:pt x="116685" y="2680110"/>
                  <a:pt x="91997" y="2702817"/>
                  <a:pt x="87238" y="2659449"/>
                </a:cubicBezTo>
                <a:close/>
                <a:moveTo>
                  <a:pt x="255959" y="2574209"/>
                </a:moveTo>
                <a:lnTo>
                  <a:pt x="252568" y="2575968"/>
                </a:lnTo>
                <a:lnTo>
                  <a:pt x="254571" y="2579243"/>
                </a:lnTo>
                <a:lnTo>
                  <a:pt x="260469" y="2578416"/>
                </a:lnTo>
                <a:close/>
                <a:moveTo>
                  <a:pt x="20751" y="2529190"/>
                </a:moveTo>
                <a:lnTo>
                  <a:pt x="33524" y="2535270"/>
                </a:lnTo>
                <a:lnTo>
                  <a:pt x="36238" y="2534046"/>
                </a:lnTo>
                <a:lnTo>
                  <a:pt x="23063" y="2529494"/>
                </a:lnTo>
                <a:close/>
                <a:moveTo>
                  <a:pt x="43984" y="1588936"/>
                </a:moveTo>
                <a:lnTo>
                  <a:pt x="44746" y="1594061"/>
                </a:lnTo>
                <a:lnTo>
                  <a:pt x="46228" y="1591068"/>
                </a:lnTo>
                <a:close/>
                <a:moveTo>
                  <a:pt x="11852148" y="1585793"/>
                </a:moveTo>
                <a:cubicBezTo>
                  <a:pt x="11844541" y="1611009"/>
                  <a:pt x="11834244" y="1603837"/>
                  <a:pt x="11825842" y="1619936"/>
                </a:cubicBezTo>
                <a:cubicBezTo>
                  <a:pt x="11837763" y="1646322"/>
                  <a:pt x="11846123" y="1629166"/>
                  <a:pt x="11856603" y="1638640"/>
                </a:cubicBezTo>
                <a:cubicBezTo>
                  <a:pt x="11853739" y="1621024"/>
                  <a:pt x="11866003" y="1602872"/>
                  <a:pt x="11852148" y="1585793"/>
                </a:cubicBezTo>
                <a:close/>
                <a:moveTo>
                  <a:pt x="8257" y="1543346"/>
                </a:moveTo>
                <a:lnTo>
                  <a:pt x="7271" y="1545703"/>
                </a:lnTo>
                <a:cubicBezTo>
                  <a:pt x="6108" y="1551274"/>
                  <a:pt x="7054" y="1556764"/>
                  <a:pt x="12902" y="1562022"/>
                </a:cubicBezTo>
                <a:lnTo>
                  <a:pt x="18203" y="1556060"/>
                </a:lnTo>
                <a:lnTo>
                  <a:pt x="17094" y="1546129"/>
                </a:lnTo>
                <a:close/>
                <a:moveTo>
                  <a:pt x="167649" y="1410732"/>
                </a:moveTo>
                <a:lnTo>
                  <a:pt x="165452" y="1414845"/>
                </a:lnTo>
                <a:lnTo>
                  <a:pt x="169355" y="1414405"/>
                </a:lnTo>
                <a:close/>
                <a:moveTo>
                  <a:pt x="193958" y="1388313"/>
                </a:moveTo>
                <a:cubicBezTo>
                  <a:pt x="191500" y="1387926"/>
                  <a:pt x="189111" y="1388345"/>
                  <a:pt x="186846" y="1390225"/>
                </a:cubicBezTo>
                <a:cubicBezTo>
                  <a:pt x="185191" y="1396531"/>
                  <a:pt x="185443" y="1400733"/>
                  <a:pt x="186849" y="1403734"/>
                </a:cubicBezTo>
                <a:lnTo>
                  <a:pt x="191812" y="1408236"/>
                </a:lnTo>
                <a:lnTo>
                  <a:pt x="197980" y="1404934"/>
                </a:lnTo>
                <a:lnTo>
                  <a:pt x="199160" y="1396439"/>
                </a:lnTo>
                <a:lnTo>
                  <a:pt x="205098" y="1401124"/>
                </a:lnTo>
                <a:lnTo>
                  <a:pt x="215510" y="1395551"/>
                </a:lnTo>
                <a:lnTo>
                  <a:pt x="201483" y="1391235"/>
                </a:lnTo>
                <a:cubicBezTo>
                  <a:pt x="198943" y="1389893"/>
                  <a:pt x="196416" y="1388700"/>
                  <a:pt x="193958" y="1388313"/>
                </a:cubicBezTo>
                <a:close/>
                <a:moveTo>
                  <a:pt x="227784" y="1387737"/>
                </a:moveTo>
                <a:lnTo>
                  <a:pt x="227949" y="1389532"/>
                </a:lnTo>
                <a:lnTo>
                  <a:pt x="228348" y="1388784"/>
                </a:lnTo>
                <a:close/>
                <a:moveTo>
                  <a:pt x="102927" y="1373397"/>
                </a:moveTo>
                <a:lnTo>
                  <a:pt x="103079" y="1379343"/>
                </a:lnTo>
                <a:cubicBezTo>
                  <a:pt x="100926" y="1382757"/>
                  <a:pt x="98559" y="1386478"/>
                  <a:pt x="97343" y="1391267"/>
                </a:cubicBezTo>
                <a:lnTo>
                  <a:pt x="97666" y="1396329"/>
                </a:lnTo>
                <a:lnTo>
                  <a:pt x="108433" y="1399583"/>
                </a:lnTo>
                <a:close/>
                <a:moveTo>
                  <a:pt x="176815" y="1373271"/>
                </a:moveTo>
                <a:lnTo>
                  <a:pt x="168443" y="1380079"/>
                </a:lnTo>
                <a:lnTo>
                  <a:pt x="171327" y="1379944"/>
                </a:lnTo>
                <a:close/>
                <a:moveTo>
                  <a:pt x="132299" y="1364465"/>
                </a:moveTo>
                <a:lnTo>
                  <a:pt x="125919" y="1373960"/>
                </a:lnTo>
                <a:lnTo>
                  <a:pt x="149435" y="1380968"/>
                </a:lnTo>
                <a:lnTo>
                  <a:pt x="153635" y="1380772"/>
                </a:lnTo>
                <a:lnTo>
                  <a:pt x="140678" y="1365082"/>
                </a:lnTo>
                <a:cubicBezTo>
                  <a:pt x="137755" y="1363313"/>
                  <a:pt x="134949" y="1362915"/>
                  <a:pt x="132299" y="1364465"/>
                </a:cubicBezTo>
                <a:close/>
                <a:moveTo>
                  <a:pt x="203757" y="1343362"/>
                </a:moveTo>
                <a:lnTo>
                  <a:pt x="204978" y="1369681"/>
                </a:lnTo>
                <a:lnTo>
                  <a:pt x="216162" y="1395202"/>
                </a:lnTo>
                <a:lnTo>
                  <a:pt x="216572" y="1394983"/>
                </a:lnTo>
                <a:lnTo>
                  <a:pt x="216875" y="1394494"/>
                </a:lnTo>
                <a:cubicBezTo>
                  <a:pt x="218594" y="1389016"/>
                  <a:pt x="219932" y="1382279"/>
                  <a:pt x="221245" y="1376256"/>
                </a:cubicBezTo>
                <a:lnTo>
                  <a:pt x="221377" y="1375818"/>
                </a:lnTo>
                <a:lnTo>
                  <a:pt x="216249" y="1366282"/>
                </a:lnTo>
                <a:cubicBezTo>
                  <a:pt x="215119" y="1358620"/>
                  <a:pt x="215493" y="1351544"/>
                  <a:pt x="213185" y="1347293"/>
                </a:cubicBezTo>
                <a:lnTo>
                  <a:pt x="204876" y="1343704"/>
                </a:lnTo>
                <a:close/>
                <a:moveTo>
                  <a:pt x="126267" y="1342353"/>
                </a:moveTo>
                <a:cubicBezTo>
                  <a:pt x="117613" y="1338221"/>
                  <a:pt x="109821" y="1344809"/>
                  <a:pt x="102492" y="1356499"/>
                </a:cubicBezTo>
                <a:lnTo>
                  <a:pt x="102765" y="1367057"/>
                </a:lnTo>
                <a:lnTo>
                  <a:pt x="118384" y="1371713"/>
                </a:lnTo>
                <a:lnTo>
                  <a:pt x="118914" y="1364768"/>
                </a:lnTo>
                <a:cubicBezTo>
                  <a:pt x="120052" y="1356034"/>
                  <a:pt x="122080" y="1347933"/>
                  <a:pt x="126267" y="1342353"/>
                </a:cubicBezTo>
                <a:close/>
                <a:moveTo>
                  <a:pt x="391325" y="1331636"/>
                </a:moveTo>
                <a:lnTo>
                  <a:pt x="391272" y="1343292"/>
                </a:lnTo>
                <a:lnTo>
                  <a:pt x="398859" y="1342028"/>
                </a:lnTo>
                <a:close/>
                <a:moveTo>
                  <a:pt x="387605" y="1326506"/>
                </a:moveTo>
                <a:lnTo>
                  <a:pt x="385518" y="1327454"/>
                </a:lnTo>
                <a:lnTo>
                  <a:pt x="390504" y="1330506"/>
                </a:lnTo>
                <a:close/>
                <a:moveTo>
                  <a:pt x="99334" y="1261218"/>
                </a:moveTo>
                <a:lnTo>
                  <a:pt x="108085" y="1270556"/>
                </a:lnTo>
                <a:lnTo>
                  <a:pt x="101666" y="1261768"/>
                </a:lnTo>
                <a:close/>
                <a:moveTo>
                  <a:pt x="235057" y="1257628"/>
                </a:moveTo>
                <a:lnTo>
                  <a:pt x="232016" y="1260714"/>
                </a:lnTo>
                <a:lnTo>
                  <a:pt x="226749" y="1269367"/>
                </a:lnTo>
                <a:lnTo>
                  <a:pt x="231758" y="1277776"/>
                </a:lnTo>
                <a:cubicBezTo>
                  <a:pt x="236552" y="1285411"/>
                  <a:pt x="241118" y="1290374"/>
                  <a:pt x="244632" y="1282519"/>
                </a:cubicBezTo>
                <a:close/>
                <a:moveTo>
                  <a:pt x="146218" y="1253856"/>
                </a:moveTo>
                <a:lnTo>
                  <a:pt x="144534" y="1255864"/>
                </a:lnTo>
                <a:lnTo>
                  <a:pt x="139460" y="1270657"/>
                </a:lnTo>
                <a:lnTo>
                  <a:pt x="137206" y="1270128"/>
                </a:lnTo>
                <a:lnTo>
                  <a:pt x="133010" y="1282434"/>
                </a:lnTo>
                <a:lnTo>
                  <a:pt x="144544" y="1267174"/>
                </a:lnTo>
                <a:close/>
                <a:moveTo>
                  <a:pt x="180975" y="1252550"/>
                </a:moveTo>
                <a:lnTo>
                  <a:pt x="173463" y="1263101"/>
                </a:lnTo>
                <a:lnTo>
                  <a:pt x="169140" y="1270198"/>
                </a:lnTo>
                <a:lnTo>
                  <a:pt x="169467" y="1275254"/>
                </a:lnTo>
                <a:lnTo>
                  <a:pt x="180619" y="1268945"/>
                </a:lnTo>
                <a:lnTo>
                  <a:pt x="177131" y="1281919"/>
                </a:lnTo>
                <a:lnTo>
                  <a:pt x="190486" y="1275614"/>
                </a:lnTo>
                <a:lnTo>
                  <a:pt x="192965" y="1270878"/>
                </a:lnTo>
                <a:lnTo>
                  <a:pt x="185130" y="1255814"/>
                </a:lnTo>
                <a:close/>
                <a:moveTo>
                  <a:pt x="155907" y="1242576"/>
                </a:moveTo>
                <a:lnTo>
                  <a:pt x="155644" y="1242617"/>
                </a:lnTo>
                <a:lnTo>
                  <a:pt x="155202" y="1243145"/>
                </a:lnTo>
                <a:lnTo>
                  <a:pt x="156070" y="1244553"/>
                </a:lnTo>
                <a:close/>
                <a:moveTo>
                  <a:pt x="350478" y="1231767"/>
                </a:moveTo>
                <a:lnTo>
                  <a:pt x="336423" y="1238339"/>
                </a:lnTo>
                <a:lnTo>
                  <a:pt x="352306" y="1244218"/>
                </a:lnTo>
                <a:lnTo>
                  <a:pt x="359993" y="1238059"/>
                </a:lnTo>
                <a:lnTo>
                  <a:pt x="359219" y="1236950"/>
                </a:lnTo>
                <a:close/>
                <a:moveTo>
                  <a:pt x="277094" y="1229746"/>
                </a:moveTo>
                <a:lnTo>
                  <a:pt x="267685" y="1233088"/>
                </a:lnTo>
                <a:lnTo>
                  <a:pt x="264127" y="1234757"/>
                </a:lnTo>
                <a:lnTo>
                  <a:pt x="256830" y="1268891"/>
                </a:lnTo>
                <a:lnTo>
                  <a:pt x="257326" y="1269950"/>
                </a:lnTo>
                <a:lnTo>
                  <a:pt x="262787" y="1263172"/>
                </a:lnTo>
                <a:cubicBezTo>
                  <a:pt x="266381" y="1260446"/>
                  <a:pt x="270170" y="1260113"/>
                  <a:pt x="274361" y="1264625"/>
                </a:cubicBezTo>
                <a:cubicBezTo>
                  <a:pt x="270782" y="1248832"/>
                  <a:pt x="272394" y="1239687"/>
                  <a:pt x="276872" y="1234206"/>
                </a:cubicBezTo>
                <a:lnTo>
                  <a:pt x="277935" y="1233749"/>
                </a:lnTo>
                <a:close/>
                <a:moveTo>
                  <a:pt x="196762" y="1229640"/>
                </a:moveTo>
                <a:lnTo>
                  <a:pt x="197037" y="1238843"/>
                </a:lnTo>
                <a:lnTo>
                  <a:pt x="197905" y="1261432"/>
                </a:lnTo>
                <a:lnTo>
                  <a:pt x="202125" y="1253367"/>
                </a:lnTo>
                <a:lnTo>
                  <a:pt x="204103" y="1232749"/>
                </a:lnTo>
                <a:close/>
                <a:moveTo>
                  <a:pt x="209616" y="1195573"/>
                </a:moveTo>
                <a:cubicBezTo>
                  <a:pt x="205843" y="1192931"/>
                  <a:pt x="201429" y="1192312"/>
                  <a:pt x="195751" y="1195937"/>
                </a:cubicBezTo>
                <a:lnTo>
                  <a:pt x="196147" y="1209129"/>
                </a:lnTo>
                <a:lnTo>
                  <a:pt x="227237" y="1223470"/>
                </a:lnTo>
                <a:lnTo>
                  <a:pt x="226600" y="1214770"/>
                </a:lnTo>
                <a:lnTo>
                  <a:pt x="219642" y="1207347"/>
                </a:lnTo>
                <a:cubicBezTo>
                  <a:pt x="216523" y="1202881"/>
                  <a:pt x="213389" y="1198215"/>
                  <a:pt x="209616" y="1195573"/>
                </a:cubicBezTo>
                <a:close/>
                <a:moveTo>
                  <a:pt x="248431" y="1080984"/>
                </a:moveTo>
                <a:lnTo>
                  <a:pt x="245964" y="1088598"/>
                </a:lnTo>
                <a:lnTo>
                  <a:pt x="252363" y="1093623"/>
                </a:lnTo>
                <a:lnTo>
                  <a:pt x="257374" y="1092688"/>
                </a:lnTo>
                <a:lnTo>
                  <a:pt x="256538" y="1089547"/>
                </a:lnTo>
                <a:cubicBezTo>
                  <a:pt x="254852" y="1085632"/>
                  <a:pt x="252362" y="1082347"/>
                  <a:pt x="248431" y="1080984"/>
                </a:cubicBezTo>
                <a:close/>
                <a:moveTo>
                  <a:pt x="586486" y="1077304"/>
                </a:moveTo>
                <a:lnTo>
                  <a:pt x="593109" y="1099805"/>
                </a:lnTo>
                <a:lnTo>
                  <a:pt x="604339" y="1101469"/>
                </a:lnTo>
                <a:close/>
                <a:moveTo>
                  <a:pt x="568749" y="1072093"/>
                </a:moveTo>
                <a:cubicBezTo>
                  <a:pt x="563867" y="1073319"/>
                  <a:pt x="559623" y="1076795"/>
                  <a:pt x="556955" y="1083274"/>
                </a:cubicBezTo>
                <a:cubicBezTo>
                  <a:pt x="561268" y="1089129"/>
                  <a:pt x="565387" y="1092672"/>
                  <a:pt x="569389" y="1094825"/>
                </a:cubicBezTo>
                <a:lnTo>
                  <a:pt x="571162" y="1095309"/>
                </a:lnTo>
                <a:lnTo>
                  <a:pt x="582893" y="1074195"/>
                </a:lnTo>
                <a:close/>
                <a:moveTo>
                  <a:pt x="267535" y="1060362"/>
                </a:moveTo>
                <a:lnTo>
                  <a:pt x="267328" y="1090828"/>
                </a:lnTo>
                <a:lnTo>
                  <a:pt x="277092" y="1089005"/>
                </a:lnTo>
                <a:lnTo>
                  <a:pt x="285593" y="1085073"/>
                </a:lnTo>
                <a:close/>
                <a:moveTo>
                  <a:pt x="24447" y="1042471"/>
                </a:moveTo>
                <a:cubicBezTo>
                  <a:pt x="14688" y="1056011"/>
                  <a:pt x="34028" y="1068690"/>
                  <a:pt x="27685" y="1082154"/>
                </a:cubicBezTo>
                <a:cubicBezTo>
                  <a:pt x="24115" y="1088854"/>
                  <a:pt x="20440" y="1095644"/>
                  <a:pt x="16843" y="1102430"/>
                </a:cubicBezTo>
                <a:cubicBezTo>
                  <a:pt x="21546" y="1108862"/>
                  <a:pt x="26244" y="1115252"/>
                  <a:pt x="31000" y="1121835"/>
                </a:cubicBezTo>
                <a:cubicBezTo>
                  <a:pt x="45195" y="1099176"/>
                  <a:pt x="39729" y="1077329"/>
                  <a:pt x="50442" y="1054871"/>
                </a:cubicBezTo>
                <a:cubicBezTo>
                  <a:pt x="39717" y="1025515"/>
                  <a:pt x="35155" y="1071710"/>
                  <a:pt x="24447" y="1042471"/>
                </a:cubicBezTo>
                <a:close/>
                <a:moveTo>
                  <a:pt x="195333" y="1018032"/>
                </a:moveTo>
                <a:cubicBezTo>
                  <a:pt x="183267" y="1012410"/>
                  <a:pt x="169559" y="1020692"/>
                  <a:pt x="166738" y="1050658"/>
                </a:cubicBezTo>
                <a:cubicBezTo>
                  <a:pt x="186383" y="1067792"/>
                  <a:pt x="203252" y="1021537"/>
                  <a:pt x="214080" y="1068821"/>
                </a:cubicBezTo>
                <a:cubicBezTo>
                  <a:pt x="217824" y="1043179"/>
                  <a:pt x="207400" y="1023653"/>
                  <a:pt x="195333" y="1018032"/>
                </a:cubicBezTo>
                <a:close/>
                <a:moveTo>
                  <a:pt x="265746" y="987659"/>
                </a:moveTo>
                <a:cubicBezTo>
                  <a:pt x="237440" y="983315"/>
                  <a:pt x="259026" y="1022060"/>
                  <a:pt x="231079" y="1021965"/>
                </a:cubicBezTo>
                <a:cubicBezTo>
                  <a:pt x="256332" y="1039954"/>
                  <a:pt x="262159" y="1021235"/>
                  <a:pt x="265746" y="987659"/>
                </a:cubicBezTo>
                <a:close/>
                <a:moveTo>
                  <a:pt x="131634" y="979058"/>
                </a:moveTo>
                <a:cubicBezTo>
                  <a:pt x="114443" y="988797"/>
                  <a:pt x="98042" y="1009342"/>
                  <a:pt x="80395" y="1014020"/>
                </a:cubicBezTo>
                <a:cubicBezTo>
                  <a:pt x="93749" y="1023877"/>
                  <a:pt x="107606" y="1040953"/>
                  <a:pt x="120536" y="1045704"/>
                </a:cubicBezTo>
                <a:cubicBezTo>
                  <a:pt x="126579" y="1034437"/>
                  <a:pt x="132544" y="1023215"/>
                  <a:pt x="138550" y="1011992"/>
                </a:cubicBezTo>
                <a:cubicBezTo>
                  <a:pt x="127902" y="1001356"/>
                  <a:pt x="124621" y="990436"/>
                  <a:pt x="131634" y="979058"/>
                </a:cubicBezTo>
                <a:close/>
                <a:moveTo>
                  <a:pt x="377788" y="967098"/>
                </a:moveTo>
                <a:lnTo>
                  <a:pt x="385658" y="976788"/>
                </a:lnTo>
                <a:lnTo>
                  <a:pt x="383778" y="971481"/>
                </a:lnTo>
                <a:close/>
                <a:moveTo>
                  <a:pt x="444982" y="963581"/>
                </a:moveTo>
                <a:lnTo>
                  <a:pt x="441169" y="964479"/>
                </a:lnTo>
                <a:lnTo>
                  <a:pt x="449707" y="968917"/>
                </a:lnTo>
                <a:lnTo>
                  <a:pt x="452617" y="969113"/>
                </a:lnTo>
                <a:lnTo>
                  <a:pt x="453602" y="967272"/>
                </a:lnTo>
                <a:close/>
                <a:moveTo>
                  <a:pt x="367836" y="959821"/>
                </a:moveTo>
                <a:lnTo>
                  <a:pt x="363657" y="967827"/>
                </a:lnTo>
                <a:lnTo>
                  <a:pt x="370288" y="967315"/>
                </a:lnTo>
                <a:lnTo>
                  <a:pt x="377374" y="966798"/>
                </a:lnTo>
                <a:close/>
                <a:moveTo>
                  <a:pt x="119500" y="853612"/>
                </a:moveTo>
                <a:lnTo>
                  <a:pt x="107359" y="859288"/>
                </a:lnTo>
                <a:lnTo>
                  <a:pt x="116638" y="860425"/>
                </a:lnTo>
                <a:cubicBezTo>
                  <a:pt x="119845" y="861307"/>
                  <a:pt x="123122" y="863012"/>
                  <a:pt x="126550" y="866517"/>
                </a:cubicBezTo>
                <a:close/>
                <a:moveTo>
                  <a:pt x="65644" y="843106"/>
                </a:moveTo>
                <a:lnTo>
                  <a:pt x="64615" y="843471"/>
                </a:lnTo>
                <a:lnTo>
                  <a:pt x="67111" y="843508"/>
                </a:lnTo>
                <a:close/>
                <a:moveTo>
                  <a:pt x="50323" y="675770"/>
                </a:moveTo>
                <a:cubicBezTo>
                  <a:pt x="44309" y="691443"/>
                  <a:pt x="55970" y="706491"/>
                  <a:pt x="50009" y="722272"/>
                </a:cubicBezTo>
                <a:cubicBezTo>
                  <a:pt x="39599" y="738049"/>
                  <a:pt x="46946" y="701846"/>
                  <a:pt x="31220" y="696391"/>
                </a:cubicBezTo>
                <a:lnTo>
                  <a:pt x="22546" y="723176"/>
                </a:lnTo>
                <a:lnTo>
                  <a:pt x="37210" y="727927"/>
                </a:lnTo>
                <a:cubicBezTo>
                  <a:pt x="46936" y="728175"/>
                  <a:pt x="56540" y="726161"/>
                  <a:pt x="64865" y="723554"/>
                </a:cubicBezTo>
                <a:lnTo>
                  <a:pt x="68297" y="722196"/>
                </a:lnTo>
                <a:lnTo>
                  <a:pt x="69229" y="701642"/>
                </a:lnTo>
                <a:lnTo>
                  <a:pt x="63726" y="694112"/>
                </a:lnTo>
                <a:lnTo>
                  <a:pt x="62520" y="696606"/>
                </a:lnTo>
                <a:lnTo>
                  <a:pt x="62462" y="692382"/>
                </a:lnTo>
                <a:close/>
                <a:moveTo>
                  <a:pt x="39788" y="637724"/>
                </a:moveTo>
                <a:lnTo>
                  <a:pt x="28430" y="638151"/>
                </a:lnTo>
                <a:lnTo>
                  <a:pt x="27457" y="643441"/>
                </a:lnTo>
                <a:lnTo>
                  <a:pt x="29434" y="644324"/>
                </a:lnTo>
                <a:cubicBezTo>
                  <a:pt x="33587" y="644574"/>
                  <a:pt x="36795" y="642872"/>
                  <a:pt x="39325" y="639557"/>
                </a:cubicBezTo>
                <a:close/>
                <a:moveTo>
                  <a:pt x="213691" y="586075"/>
                </a:moveTo>
                <a:lnTo>
                  <a:pt x="206416" y="597413"/>
                </a:lnTo>
                <a:cubicBezTo>
                  <a:pt x="214408" y="601976"/>
                  <a:pt x="221956" y="601071"/>
                  <a:pt x="229370" y="598446"/>
                </a:cubicBezTo>
                <a:lnTo>
                  <a:pt x="231766" y="597440"/>
                </a:lnTo>
                <a:lnTo>
                  <a:pt x="230826" y="594993"/>
                </a:lnTo>
                <a:close/>
                <a:moveTo>
                  <a:pt x="1088904" y="561601"/>
                </a:moveTo>
                <a:cubicBezTo>
                  <a:pt x="1083920" y="560076"/>
                  <a:pt x="1079322" y="563361"/>
                  <a:pt x="1075268" y="573223"/>
                </a:cubicBezTo>
                <a:cubicBezTo>
                  <a:pt x="1086531" y="592049"/>
                  <a:pt x="1096794" y="598599"/>
                  <a:pt x="1104902" y="578836"/>
                </a:cubicBezTo>
                <a:cubicBezTo>
                  <a:pt x="1099276" y="569460"/>
                  <a:pt x="1093894" y="563128"/>
                  <a:pt x="1088904" y="561601"/>
                </a:cubicBezTo>
                <a:close/>
                <a:moveTo>
                  <a:pt x="152189" y="546312"/>
                </a:moveTo>
                <a:cubicBezTo>
                  <a:pt x="147348" y="555321"/>
                  <a:pt x="142585" y="564321"/>
                  <a:pt x="137749" y="573364"/>
                </a:cubicBezTo>
                <a:cubicBezTo>
                  <a:pt x="140687" y="579584"/>
                  <a:pt x="143336" y="582306"/>
                  <a:pt x="145842" y="583281"/>
                </a:cubicBezTo>
                <a:lnTo>
                  <a:pt x="148623" y="583067"/>
                </a:lnTo>
                <a:lnTo>
                  <a:pt x="148859" y="581183"/>
                </a:lnTo>
                <a:lnTo>
                  <a:pt x="149952" y="582965"/>
                </a:lnTo>
                <a:lnTo>
                  <a:pt x="153075" y="582724"/>
                </a:lnTo>
                <a:cubicBezTo>
                  <a:pt x="157806" y="581194"/>
                  <a:pt x="162542" y="579684"/>
                  <a:pt x="168447" y="592196"/>
                </a:cubicBezTo>
                <a:cubicBezTo>
                  <a:pt x="169857" y="576532"/>
                  <a:pt x="158523" y="561568"/>
                  <a:pt x="152189" y="546312"/>
                </a:cubicBezTo>
                <a:close/>
                <a:moveTo>
                  <a:pt x="312639" y="522061"/>
                </a:moveTo>
                <a:lnTo>
                  <a:pt x="302219" y="522452"/>
                </a:lnTo>
                <a:lnTo>
                  <a:pt x="304065" y="534542"/>
                </a:lnTo>
                <a:lnTo>
                  <a:pt x="308113" y="534461"/>
                </a:lnTo>
                <a:close/>
                <a:moveTo>
                  <a:pt x="1424145" y="520957"/>
                </a:moveTo>
                <a:lnTo>
                  <a:pt x="1433049" y="527814"/>
                </a:lnTo>
                <a:lnTo>
                  <a:pt x="1442470" y="526595"/>
                </a:lnTo>
                <a:close/>
                <a:moveTo>
                  <a:pt x="1608982" y="502583"/>
                </a:moveTo>
                <a:lnTo>
                  <a:pt x="1597790" y="523605"/>
                </a:lnTo>
                <a:lnTo>
                  <a:pt x="1612799" y="535376"/>
                </a:lnTo>
                <a:lnTo>
                  <a:pt x="1615757" y="525607"/>
                </a:lnTo>
                <a:lnTo>
                  <a:pt x="1608996" y="502590"/>
                </a:lnTo>
                <a:close/>
                <a:moveTo>
                  <a:pt x="1456593" y="501503"/>
                </a:moveTo>
                <a:lnTo>
                  <a:pt x="1456291" y="501685"/>
                </a:lnTo>
                <a:lnTo>
                  <a:pt x="1449565" y="525281"/>
                </a:lnTo>
                <a:lnTo>
                  <a:pt x="1461352" y="506527"/>
                </a:lnTo>
                <a:close/>
                <a:moveTo>
                  <a:pt x="1208982" y="494810"/>
                </a:moveTo>
                <a:lnTo>
                  <a:pt x="1220514" y="515136"/>
                </a:lnTo>
                <a:lnTo>
                  <a:pt x="1225413" y="502305"/>
                </a:lnTo>
                <a:lnTo>
                  <a:pt x="1220536" y="498040"/>
                </a:lnTo>
                <a:close/>
                <a:moveTo>
                  <a:pt x="1473885" y="493868"/>
                </a:moveTo>
                <a:lnTo>
                  <a:pt x="1461423" y="506477"/>
                </a:lnTo>
                <a:lnTo>
                  <a:pt x="1472346" y="529842"/>
                </a:lnTo>
                <a:lnTo>
                  <a:pt x="1473565" y="527558"/>
                </a:lnTo>
                <a:cubicBezTo>
                  <a:pt x="1470708" y="521076"/>
                  <a:pt x="1471090" y="514382"/>
                  <a:pt x="1476098" y="507560"/>
                </a:cubicBezTo>
                <a:lnTo>
                  <a:pt x="1485405" y="519868"/>
                </a:lnTo>
                <a:lnTo>
                  <a:pt x="1486358" y="519498"/>
                </a:lnTo>
                <a:cubicBezTo>
                  <a:pt x="1490743" y="520006"/>
                  <a:pt x="1496299" y="521373"/>
                  <a:pt x="1503043" y="505029"/>
                </a:cubicBezTo>
                <a:lnTo>
                  <a:pt x="1494082" y="497810"/>
                </a:lnTo>
                <a:close/>
                <a:moveTo>
                  <a:pt x="1180393" y="487012"/>
                </a:moveTo>
                <a:lnTo>
                  <a:pt x="1190800" y="509492"/>
                </a:lnTo>
                <a:cubicBezTo>
                  <a:pt x="1194238" y="502069"/>
                  <a:pt x="1197217" y="497134"/>
                  <a:pt x="1199901" y="494305"/>
                </a:cubicBezTo>
                <a:lnTo>
                  <a:pt x="1203126" y="493172"/>
                </a:lnTo>
                <a:lnTo>
                  <a:pt x="1189671" y="489409"/>
                </a:lnTo>
                <a:close/>
                <a:moveTo>
                  <a:pt x="359728" y="486881"/>
                </a:moveTo>
                <a:cubicBezTo>
                  <a:pt x="353874" y="487672"/>
                  <a:pt x="348110" y="490667"/>
                  <a:pt x="343203" y="495116"/>
                </a:cubicBezTo>
                <a:lnTo>
                  <a:pt x="340445" y="503233"/>
                </a:lnTo>
                <a:lnTo>
                  <a:pt x="357841" y="512948"/>
                </a:lnTo>
                <a:lnTo>
                  <a:pt x="365232" y="513531"/>
                </a:lnTo>
                <a:lnTo>
                  <a:pt x="376776" y="491861"/>
                </a:lnTo>
                <a:cubicBezTo>
                  <a:pt x="371518" y="487501"/>
                  <a:pt x="365579" y="486089"/>
                  <a:pt x="359728" y="486881"/>
                </a:cubicBezTo>
                <a:close/>
                <a:moveTo>
                  <a:pt x="1127178" y="444898"/>
                </a:moveTo>
                <a:lnTo>
                  <a:pt x="1125152" y="445769"/>
                </a:lnTo>
                <a:lnTo>
                  <a:pt x="1125262" y="447114"/>
                </a:lnTo>
                <a:cubicBezTo>
                  <a:pt x="1109451" y="470858"/>
                  <a:pt x="1091334" y="465874"/>
                  <a:pt x="1073691" y="466169"/>
                </a:cubicBezTo>
                <a:lnTo>
                  <a:pt x="1070930" y="466696"/>
                </a:lnTo>
                <a:lnTo>
                  <a:pt x="1064013" y="487470"/>
                </a:lnTo>
                <a:cubicBezTo>
                  <a:pt x="1075874" y="504299"/>
                  <a:pt x="1072441" y="490290"/>
                  <a:pt x="1075919" y="480375"/>
                </a:cubicBezTo>
                <a:cubicBezTo>
                  <a:pt x="1098911" y="476263"/>
                  <a:pt x="1120198" y="485603"/>
                  <a:pt x="1133482" y="470131"/>
                </a:cubicBezTo>
                <a:lnTo>
                  <a:pt x="1136843" y="461987"/>
                </a:lnTo>
                <a:lnTo>
                  <a:pt x="1134684" y="460127"/>
                </a:lnTo>
                <a:lnTo>
                  <a:pt x="1140438" y="453280"/>
                </a:lnTo>
                <a:lnTo>
                  <a:pt x="1143866" y="444974"/>
                </a:lnTo>
                <a:cubicBezTo>
                  <a:pt x="1138107" y="442586"/>
                  <a:pt x="1132593" y="443135"/>
                  <a:pt x="1127178" y="444898"/>
                </a:cubicBezTo>
                <a:close/>
                <a:moveTo>
                  <a:pt x="2159798" y="435436"/>
                </a:moveTo>
                <a:cubicBezTo>
                  <a:pt x="2159588" y="436964"/>
                  <a:pt x="2159346" y="440353"/>
                  <a:pt x="2158909" y="444344"/>
                </a:cubicBezTo>
                <a:lnTo>
                  <a:pt x="2156912" y="456501"/>
                </a:lnTo>
                <a:lnTo>
                  <a:pt x="2169196" y="458715"/>
                </a:lnTo>
                <a:lnTo>
                  <a:pt x="2174761" y="456019"/>
                </a:lnTo>
                <a:close/>
                <a:moveTo>
                  <a:pt x="1669759" y="432843"/>
                </a:moveTo>
                <a:lnTo>
                  <a:pt x="1676844" y="440988"/>
                </a:lnTo>
                <a:cubicBezTo>
                  <a:pt x="1680483" y="442887"/>
                  <a:pt x="1684019" y="443550"/>
                  <a:pt x="1687771" y="446821"/>
                </a:cubicBezTo>
                <a:lnTo>
                  <a:pt x="1690828" y="434067"/>
                </a:lnTo>
                <a:close/>
                <a:moveTo>
                  <a:pt x="26012" y="431406"/>
                </a:moveTo>
                <a:cubicBezTo>
                  <a:pt x="23184" y="440460"/>
                  <a:pt x="32883" y="448960"/>
                  <a:pt x="28200" y="457992"/>
                </a:cubicBezTo>
                <a:cubicBezTo>
                  <a:pt x="52743" y="486763"/>
                  <a:pt x="70905" y="437293"/>
                  <a:pt x="93594" y="442397"/>
                </a:cubicBezTo>
                <a:cubicBezTo>
                  <a:pt x="69429" y="419088"/>
                  <a:pt x="50242" y="455964"/>
                  <a:pt x="26012" y="431406"/>
                </a:cubicBezTo>
                <a:close/>
                <a:moveTo>
                  <a:pt x="1527673" y="425925"/>
                </a:moveTo>
                <a:lnTo>
                  <a:pt x="1527676" y="425935"/>
                </a:lnTo>
                <a:lnTo>
                  <a:pt x="1527675" y="425928"/>
                </a:lnTo>
                <a:close/>
                <a:moveTo>
                  <a:pt x="2129170" y="418292"/>
                </a:moveTo>
                <a:cubicBezTo>
                  <a:pt x="2125769" y="419091"/>
                  <a:pt x="2122560" y="422190"/>
                  <a:pt x="2119430" y="426280"/>
                </a:cubicBezTo>
                <a:lnTo>
                  <a:pt x="2118819" y="427125"/>
                </a:lnTo>
                <a:lnTo>
                  <a:pt x="2121260" y="430661"/>
                </a:lnTo>
                <a:lnTo>
                  <a:pt x="2136684" y="429800"/>
                </a:lnTo>
                <a:lnTo>
                  <a:pt x="2139560" y="424967"/>
                </a:lnTo>
                <a:lnTo>
                  <a:pt x="2135652" y="422659"/>
                </a:lnTo>
                <a:lnTo>
                  <a:pt x="2134700" y="421253"/>
                </a:lnTo>
                <a:close/>
                <a:moveTo>
                  <a:pt x="1835222" y="413154"/>
                </a:moveTo>
                <a:lnTo>
                  <a:pt x="1835137" y="415050"/>
                </a:lnTo>
                <a:lnTo>
                  <a:pt x="1836976" y="415158"/>
                </a:lnTo>
                <a:lnTo>
                  <a:pt x="1837109" y="414014"/>
                </a:lnTo>
                <a:close/>
                <a:moveTo>
                  <a:pt x="1836621" y="381952"/>
                </a:moveTo>
                <a:lnTo>
                  <a:pt x="1836541" y="383709"/>
                </a:lnTo>
                <a:lnTo>
                  <a:pt x="1838425" y="384166"/>
                </a:lnTo>
                <a:close/>
                <a:moveTo>
                  <a:pt x="313562" y="381584"/>
                </a:moveTo>
                <a:cubicBezTo>
                  <a:pt x="303401" y="391902"/>
                  <a:pt x="288434" y="384825"/>
                  <a:pt x="290800" y="408833"/>
                </a:cubicBezTo>
                <a:lnTo>
                  <a:pt x="303837" y="424997"/>
                </a:lnTo>
                <a:lnTo>
                  <a:pt x="305027" y="424445"/>
                </a:lnTo>
                <a:cubicBezTo>
                  <a:pt x="314762" y="420135"/>
                  <a:pt x="324864" y="416509"/>
                  <a:pt x="335162" y="415637"/>
                </a:cubicBezTo>
                <a:cubicBezTo>
                  <a:pt x="327062" y="424522"/>
                  <a:pt x="323011" y="432612"/>
                  <a:pt x="318365" y="441218"/>
                </a:cubicBezTo>
                <a:lnTo>
                  <a:pt x="312143" y="449975"/>
                </a:lnTo>
                <a:lnTo>
                  <a:pt x="313543" y="470517"/>
                </a:lnTo>
                <a:lnTo>
                  <a:pt x="310859" y="481161"/>
                </a:lnTo>
                <a:lnTo>
                  <a:pt x="321107" y="490135"/>
                </a:lnTo>
                <a:lnTo>
                  <a:pt x="324290" y="474750"/>
                </a:lnTo>
                <a:cubicBezTo>
                  <a:pt x="327505" y="462380"/>
                  <a:pt x="331988" y="450177"/>
                  <a:pt x="339248" y="440207"/>
                </a:cubicBezTo>
                <a:cubicBezTo>
                  <a:pt x="356613" y="431315"/>
                  <a:pt x="376988" y="460086"/>
                  <a:pt x="393802" y="444919"/>
                </a:cubicBezTo>
                <a:cubicBezTo>
                  <a:pt x="383538" y="405757"/>
                  <a:pt x="349932" y="446316"/>
                  <a:pt x="365579" y="406259"/>
                </a:cubicBezTo>
                <a:cubicBezTo>
                  <a:pt x="345398" y="392062"/>
                  <a:pt x="324235" y="420581"/>
                  <a:pt x="313562" y="381584"/>
                </a:cubicBezTo>
                <a:close/>
                <a:moveTo>
                  <a:pt x="1642657" y="373236"/>
                </a:moveTo>
                <a:lnTo>
                  <a:pt x="1627736" y="376039"/>
                </a:lnTo>
                <a:lnTo>
                  <a:pt x="1631696" y="380407"/>
                </a:lnTo>
                <a:lnTo>
                  <a:pt x="1635156" y="381328"/>
                </a:lnTo>
                <a:cubicBezTo>
                  <a:pt x="1637732" y="380779"/>
                  <a:pt x="1639966" y="378869"/>
                  <a:pt x="1642167" y="374689"/>
                </a:cubicBezTo>
                <a:close/>
                <a:moveTo>
                  <a:pt x="1680871" y="364933"/>
                </a:moveTo>
                <a:lnTo>
                  <a:pt x="1656633" y="370423"/>
                </a:lnTo>
                <a:lnTo>
                  <a:pt x="1661425" y="380430"/>
                </a:lnTo>
                <a:lnTo>
                  <a:pt x="1661530" y="392800"/>
                </a:lnTo>
                <a:lnTo>
                  <a:pt x="1667627" y="392164"/>
                </a:lnTo>
                <a:cubicBezTo>
                  <a:pt x="1675956" y="390132"/>
                  <a:pt x="1684712" y="388007"/>
                  <a:pt x="1693269" y="389182"/>
                </a:cubicBezTo>
                <a:lnTo>
                  <a:pt x="1699269" y="393310"/>
                </a:lnTo>
                <a:lnTo>
                  <a:pt x="1702097" y="392294"/>
                </a:lnTo>
                <a:lnTo>
                  <a:pt x="1701276" y="394690"/>
                </a:lnTo>
                <a:lnTo>
                  <a:pt x="1717732" y="406009"/>
                </a:lnTo>
                <a:cubicBezTo>
                  <a:pt x="1716286" y="370175"/>
                  <a:pt x="1699936" y="363205"/>
                  <a:pt x="1680871" y="364933"/>
                </a:cubicBezTo>
                <a:close/>
                <a:moveTo>
                  <a:pt x="1260057" y="363844"/>
                </a:moveTo>
                <a:lnTo>
                  <a:pt x="1257111" y="366200"/>
                </a:lnTo>
                <a:lnTo>
                  <a:pt x="1263067" y="374730"/>
                </a:lnTo>
                <a:cubicBezTo>
                  <a:pt x="1266451" y="387214"/>
                  <a:pt x="1261615" y="389413"/>
                  <a:pt x="1257134" y="391570"/>
                </a:cubicBezTo>
                <a:lnTo>
                  <a:pt x="1256396" y="392183"/>
                </a:lnTo>
                <a:lnTo>
                  <a:pt x="1258461" y="394909"/>
                </a:lnTo>
                <a:cubicBezTo>
                  <a:pt x="1262968" y="398948"/>
                  <a:pt x="1267307" y="401072"/>
                  <a:pt x="1271541" y="401967"/>
                </a:cubicBezTo>
                <a:cubicBezTo>
                  <a:pt x="1271950" y="393069"/>
                  <a:pt x="1272485" y="384237"/>
                  <a:pt x="1277672" y="375151"/>
                </a:cubicBezTo>
                <a:cubicBezTo>
                  <a:pt x="1271482" y="367414"/>
                  <a:pt x="1265606" y="363643"/>
                  <a:pt x="1260057" y="363844"/>
                </a:cubicBezTo>
                <a:close/>
                <a:moveTo>
                  <a:pt x="1168428" y="356531"/>
                </a:moveTo>
                <a:lnTo>
                  <a:pt x="1158982" y="362263"/>
                </a:lnTo>
                <a:lnTo>
                  <a:pt x="1144581" y="381727"/>
                </a:lnTo>
                <a:lnTo>
                  <a:pt x="1143203" y="385642"/>
                </a:lnTo>
                <a:cubicBezTo>
                  <a:pt x="1149255" y="391487"/>
                  <a:pt x="1154473" y="388219"/>
                  <a:pt x="1159819" y="385055"/>
                </a:cubicBezTo>
                <a:lnTo>
                  <a:pt x="1161310" y="379512"/>
                </a:lnTo>
                <a:lnTo>
                  <a:pt x="1161253" y="379332"/>
                </a:lnTo>
                <a:lnTo>
                  <a:pt x="1161396" y="379187"/>
                </a:lnTo>
                <a:lnTo>
                  <a:pt x="1166104" y="361672"/>
                </a:lnTo>
                <a:close/>
                <a:moveTo>
                  <a:pt x="1580381" y="355535"/>
                </a:moveTo>
                <a:lnTo>
                  <a:pt x="1569804" y="355707"/>
                </a:lnTo>
                <a:lnTo>
                  <a:pt x="1558827" y="355570"/>
                </a:lnTo>
                <a:lnTo>
                  <a:pt x="1557439" y="357345"/>
                </a:lnTo>
                <a:lnTo>
                  <a:pt x="1568271" y="375879"/>
                </a:lnTo>
                <a:lnTo>
                  <a:pt x="1575873" y="378586"/>
                </a:lnTo>
                <a:lnTo>
                  <a:pt x="1582498" y="394485"/>
                </a:lnTo>
                <a:lnTo>
                  <a:pt x="1582616" y="394583"/>
                </a:lnTo>
                <a:lnTo>
                  <a:pt x="1585760" y="390884"/>
                </a:lnTo>
                <a:lnTo>
                  <a:pt x="1590136" y="376613"/>
                </a:lnTo>
                <a:close/>
                <a:moveTo>
                  <a:pt x="1525893" y="353273"/>
                </a:moveTo>
                <a:cubicBezTo>
                  <a:pt x="1522073" y="354198"/>
                  <a:pt x="1518929" y="357764"/>
                  <a:pt x="1516697" y="362956"/>
                </a:cubicBezTo>
                <a:lnTo>
                  <a:pt x="1515976" y="366727"/>
                </a:lnTo>
                <a:lnTo>
                  <a:pt x="1517160" y="372371"/>
                </a:lnTo>
                <a:lnTo>
                  <a:pt x="1526135" y="363174"/>
                </a:lnTo>
                <a:close/>
                <a:moveTo>
                  <a:pt x="1604641" y="351417"/>
                </a:moveTo>
                <a:lnTo>
                  <a:pt x="1605064" y="352613"/>
                </a:lnTo>
                <a:lnTo>
                  <a:pt x="1610279" y="367275"/>
                </a:lnTo>
                <a:lnTo>
                  <a:pt x="1618399" y="363089"/>
                </a:lnTo>
                <a:close/>
                <a:moveTo>
                  <a:pt x="1180681" y="349095"/>
                </a:moveTo>
                <a:lnTo>
                  <a:pt x="1178749" y="350267"/>
                </a:lnTo>
                <a:lnTo>
                  <a:pt x="1181593" y="367715"/>
                </a:lnTo>
                <a:lnTo>
                  <a:pt x="1181271" y="370044"/>
                </a:lnTo>
                <a:lnTo>
                  <a:pt x="1183340" y="370983"/>
                </a:lnTo>
                <a:cubicBezTo>
                  <a:pt x="1186280" y="374144"/>
                  <a:pt x="1189158" y="378487"/>
                  <a:pt x="1192436" y="382367"/>
                </a:cubicBezTo>
                <a:lnTo>
                  <a:pt x="1196034" y="385065"/>
                </a:lnTo>
                <a:lnTo>
                  <a:pt x="1196545" y="383742"/>
                </a:lnTo>
                <a:cubicBezTo>
                  <a:pt x="1198417" y="377016"/>
                  <a:pt x="1200342" y="370286"/>
                  <a:pt x="1203377" y="366857"/>
                </a:cubicBezTo>
                <a:lnTo>
                  <a:pt x="1213660" y="369082"/>
                </a:lnTo>
                <a:lnTo>
                  <a:pt x="1200990" y="350713"/>
                </a:lnTo>
                <a:cubicBezTo>
                  <a:pt x="1195017" y="347308"/>
                  <a:pt x="1187967" y="346969"/>
                  <a:pt x="1180681" y="349095"/>
                </a:cubicBezTo>
                <a:close/>
                <a:moveTo>
                  <a:pt x="1393151" y="328587"/>
                </a:moveTo>
                <a:lnTo>
                  <a:pt x="1385406" y="336084"/>
                </a:lnTo>
                <a:cubicBezTo>
                  <a:pt x="1382668" y="339754"/>
                  <a:pt x="1380620" y="344470"/>
                  <a:pt x="1379869" y="351726"/>
                </a:cubicBezTo>
                <a:lnTo>
                  <a:pt x="1401225" y="355098"/>
                </a:lnTo>
                <a:lnTo>
                  <a:pt x="1398650" y="351787"/>
                </a:lnTo>
                <a:cubicBezTo>
                  <a:pt x="1395540" y="347848"/>
                  <a:pt x="1393073" y="343192"/>
                  <a:pt x="1392197" y="336675"/>
                </a:cubicBezTo>
                <a:close/>
                <a:moveTo>
                  <a:pt x="938510" y="328493"/>
                </a:moveTo>
                <a:lnTo>
                  <a:pt x="940922" y="334194"/>
                </a:lnTo>
                <a:lnTo>
                  <a:pt x="942025" y="329097"/>
                </a:lnTo>
                <a:close/>
                <a:moveTo>
                  <a:pt x="805111" y="326180"/>
                </a:moveTo>
                <a:lnTo>
                  <a:pt x="796111" y="346121"/>
                </a:lnTo>
                <a:lnTo>
                  <a:pt x="796135" y="346125"/>
                </a:lnTo>
                <a:lnTo>
                  <a:pt x="807566" y="346366"/>
                </a:lnTo>
                <a:cubicBezTo>
                  <a:pt x="811317" y="345620"/>
                  <a:pt x="814933" y="343290"/>
                  <a:pt x="818224" y="337093"/>
                </a:cubicBezTo>
                <a:cubicBezTo>
                  <a:pt x="814329" y="331889"/>
                  <a:pt x="810620" y="328952"/>
                  <a:pt x="806987" y="326958"/>
                </a:cubicBezTo>
                <a:close/>
                <a:moveTo>
                  <a:pt x="653466" y="309813"/>
                </a:moveTo>
                <a:cubicBezTo>
                  <a:pt x="651187" y="320508"/>
                  <a:pt x="654123" y="328809"/>
                  <a:pt x="659787" y="334782"/>
                </a:cubicBezTo>
                <a:lnTo>
                  <a:pt x="661978" y="335843"/>
                </a:lnTo>
                <a:lnTo>
                  <a:pt x="661388" y="319223"/>
                </a:lnTo>
                <a:lnTo>
                  <a:pt x="663902" y="317079"/>
                </a:lnTo>
                <a:close/>
                <a:moveTo>
                  <a:pt x="773406" y="298854"/>
                </a:moveTo>
                <a:lnTo>
                  <a:pt x="767337" y="314764"/>
                </a:lnTo>
                <a:lnTo>
                  <a:pt x="787491" y="318745"/>
                </a:lnTo>
                <a:lnTo>
                  <a:pt x="788352" y="317675"/>
                </a:lnTo>
                <a:lnTo>
                  <a:pt x="785233" y="315765"/>
                </a:lnTo>
                <a:cubicBezTo>
                  <a:pt x="781467" y="312266"/>
                  <a:pt x="777562" y="307069"/>
                  <a:pt x="773406" y="298854"/>
                </a:cubicBezTo>
                <a:close/>
                <a:moveTo>
                  <a:pt x="1019389" y="298079"/>
                </a:moveTo>
                <a:lnTo>
                  <a:pt x="1017418" y="300936"/>
                </a:lnTo>
                <a:lnTo>
                  <a:pt x="1022415" y="299259"/>
                </a:lnTo>
                <a:close/>
                <a:moveTo>
                  <a:pt x="2381042" y="292100"/>
                </a:moveTo>
                <a:lnTo>
                  <a:pt x="2371812" y="294514"/>
                </a:lnTo>
                <a:lnTo>
                  <a:pt x="2380487" y="293524"/>
                </a:lnTo>
                <a:close/>
                <a:moveTo>
                  <a:pt x="1412354" y="290875"/>
                </a:moveTo>
                <a:cubicBezTo>
                  <a:pt x="1410920" y="301739"/>
                  <a:pt x="1408360" y="309162"/>
                  <a:pt x="1405280" y="314635"/>
                </a:cubicBezTo>
                <a:lnTo>
                  <a:pt x="1400719" y="320041"/>
                </a:lnTo>
                <a:lnTo>
                  <a:pt x="1420458" y="355088"/>
                </a:lnTo>
                <a:lnTo>
                  <a:pt x="1429930" y="352359"/>
                </a:lnTo>
                <a:lnTo>
                  <a:pt x="1430039" y="352244"/>
                </a:lnTo>
                <a:lnTo>
                  <a:pt x="1440973" y="331735"/>
                </a:lnTo>
                <a:lnTo>
                  <a:pt x="1436159" y="326798"/>
                </a:lnTo>
                <a:cubicBezTo>
                  <a:pt x="1427785" y="326420"/>
                  <a:pt x="1421145" y="347165"/>
                  <a:pt x="1412036" y="337337"/>
                </a:cubicBezTo>
                <a:cubicBezTo>
                  <a:pt x="1398416" y="322357"/>
                  <a:pt x="1436641" y="305550"/>
                  <a:pt x="1412354" y="290875"/>
                </a:cubicBezTo>
                <a:close/>
                <a:moveTo>
                  <a:pt x="2296722" y="290039"/>
                </a:moveTo>
                <a:lnTo>
                  <a:pt x="2284329" y="292007"/>
                </a:lnTo>
                <a:lnTo>
                  <a:pt x="2286273" y="301514"/>
                </a:lnTo>
                <a:lnTo>
                  <a:pt x="2301730" y="300627"/>
                </a:lnTo>
                <a:lnTo>
                  <a:pt x="2306727" y="297759"/>
                </a:lnTo>
                <a:cubicBezTo>
                  <a:pt x="2303219" y="293102"/>
                  <a:pt x="2299913" y="290871"/>
                  <a:pt x="2296722" y="290039"/>
                </a:cubicBezTo>
                <a:close/>
                <a:moveTo>
                  <a:pt x="2351901" y="289493"/>
                </a:moveTo>
                <a:lnTo>
                  <a:pt x="2353820" y="296571"/>
                </a:lnTo>
                <a:lnTo>
                  <a:pt x="2365897" y="295191"/>
                </a:lnTo>
                <a:close/>
                <a:moveTo>
                  <a:pt x="2007375" y="269764"/>
                </a:moveTo>
                <a:lnTo>
                  <a:pt x="1995931" y="285354"/>
                </a:lnTo>
                <a:lnTo>
                  <a:pt x="2004669" y="296651"/>
                </a:lnTo>
                <a:lnTo>
                  <a:pt x="2013007" y="282905"/>
                </a:lnTo>
                <a:lnTo>
                  <a:pt x="2017309" y="274848"/>
                </a:lnTo>
                <a:close/>
                <a:moveTo>
                  <a:pt x="1794563" y="269063"/>
                </a:moveTo>
                <a:lnTo>
                  <a:pt x="1794011" y="269187"/>
                </a:lnTo>
                <a:lnTo>
                  <a:pt x="1794465" y="269287"/>
                </a:lnTo>
                <a:close/>
                <a:moveTo>
                  <a:pt x="908756" y="259096"/>
                </a:moveTo>
                <a:lnTo>
                  <a:pt x="907854" y="261428"/>
                </a:lnTo>
                <a:lnTo>
                  <a:pt x="919373" y="264243"/>
                </a:lnTo>
                <a:lnTo>
                  <a:pt x="922522" y="262115"/>
                </a:lnTo>
                <a:close/>
                <a:moveTo>
                  <a:pt x="1725398" y="258979"/>
                </a:moveTo>
                <a:lnTo>
                  <a:pt x="1719893" y="259995"/>
                </a:lnTo>
                <a:lnTo>
                  <a:pt x="1709430" y="264250"/>
                </a:lnTo>
                <a:lnTo>
                  <a:pt x="1708805" y="272710"/>
                </a:lnTo>
                <a:lnTo>
                  <a:pt x="1702258" y="267167"/>
                </a:lnTo>
                <a:lnTo>
                  <a:pt x="1695361" y="269972"/>
                </a:lnTo>
                <a:lnTo>
                  <a:pt x="1694555" y="270839"/>
                </a:lnTo>
                <a:lnTo>
                  <a:pt x="1691405" y="287932"/>
                </a:lnTo>
                <a:cubicBezTo>
                  <a:pt x="1709030" y="285402"/>
                  <a:pt x="1718348" y="293930"/>
                  <a:pt x="1722933" y="278431"/>
                </a:cubicBezTo>
                <a:close/>
                <a:moveTo>
                  <a:pt x="1733209" y="257535"/>
                </a:moveTo>
                <a:lnTo>
                  <a:pt x="1730147" y="258101"/>
                </a:lnTo>
                <a:lnTo>
                  <a:pt x="1735256" y="263718"/>
                </a:lnTo>
                <a:cubicBezTo>
                  <a:pt x="1737584" y="265485"/>
                  <a:pt x="1739244" y="265800"/>
                  <a:pt x="1740451" y="265108"/>
                </a:cubicBezTo>
                <a:lnTo>
                  <a:pt x="1741746" y="260345"/>
                </a:lnTo>
                <a:close/>
                <a:moveTo>
                  <a:pt x="975908" y="253391"/>
                </a:moveTo>
                <a:lnTo>
                  <a:pt x="974590" y="271368"/>
                </a:lnTo>
                <a:lnTo>
                  <a:pt x="976216" y="271474"/>
                </a:lnTo>
                <a:lnTo>
                  <a:pt x="989052" y="275219"/>
                </a:lnTo>
                <a:close/>
                <a:moveTo>
                  <a:pt x="188263" y="248892"/>
                </a:moveTo>
                <a:lnTo>
                  <a:pt x="201463" y="286091"/>
                </a:lnTo>
                <a:lnTo>
                  <a:pt x="201043" y="270397"/>
                </a:lnTo>
                <a:lnTo>
                  <a:pt x="199679" y="268902"/>
                </a:lnTo>
                <a:close/>
                <a:moveTo>
                  <a:pt x="953943" y="248301"/>
                </a:moveTo>
                <a:cubicBezTo>
                  <a:pt x="950341" y="248032"/>
                  <a:pt x="946752" y="250499"/>
                  <a:pt x="943067" y="254438"/>
                </a:cubicBezTo>
                <a:lnTo>
                  <a:pt x="933028" y="267581"/>
                </a:lnTo>
                <a:lnTo>
                  <a:pt x="938911" y="269019"/>
                </a:lnTo>
                <a:lnTo>
                  <a:pt x="965985" y="270802"/>
                </a:lnTo>
                <a:lnTo>
                  <a:pt x="968672" y="266958"/>
                </a:lnTo>
                <a:cubicBezTo>
                  <a:pt x="963572" y="253885"/>
                  <a:pt x="958746" y="248662"/>
                  <a:pt x="953943" y="248301"/>
                </a:cubicBezTo>
                <a:close/>
                <a:moveTo>
                  <a:pt x="185223" y="240326"/>
                </a:moveTo>
                <a:lnTo>
                  <a:pt x="188025" y="248224"/>
                </a:lnTo>
                <a:lnTo>
                  <a:pt x="195016" y="247661"/>
                </a:lnTo>
                <a:lnTo>
                  <a:pt x="192808" y="244454"/>
                </a:lnTo>
                <a:cubicBezTo>
                  <a:pt x="190017" y="241669"/>
                  <a:pt x="187272" y="240094"/>
                  <a:pt x="185223" y="240326"/>
                </a:cubicBezTo>
                <a:close/>
                <a:moveTo>
                  <a:pt x="1683454" y="240305"/>
                </a:moveTo>
                <a:lnTo>
                  <a:pt x="1669668" y="259062"/>
                </a:lnTo>
                <a:lnTo>
                  <a:pt x="1685423" y="249825"/>
                </a:lnTo>
                <a:lnTo>
                  <a:pt x="1684170" y="242214"/>
                </a:lnTo>
                <a:close/>
                <a:moveTo>
                  <a:pt x="1579987" y="237557"/>
                </a:moveTo>
                <a:lnTo>
                  <a:pt x="1574230" y="240063"/>
                </a:lnTo>
                <a:lnTo>
                  <a:pt x="1577277" y="244262"/>
                </a:lnTo>
                <a:lnTo>
                  <a:pt x="1568276" y="261089"/>
                </a:lnTo>
                <a:lnTo>
                  <a:pt x="1569871" y="263896"/>
                </a:lnTo>
                <a:cubicBezTo>
                  <a:pt x="1577876" y="270085"/>
                  <a:pt x="1588273" y="264074"/>
                  <a:pt x="1582154" y="278282"/>
                </a:cubicBezTo>
                <a:cubicBezTo>
                  <a:pt x="1557818" y="269083"/>
                  <a:pt x="1566684" y="287945"/>
                  <a:pt x="1576066" y="305098"/>
                </a:cubicBezTo>
                <a:cubicBezTo>
                  <a:pt x="1572421" y="311844"/>
                  <a:pt x="1568774" y="318553"/>
                  <a:pt x="1565208" y="325250"/>
                </a:cubicBezTo>
                <a:cubicBezTo>
                  <a:pt x="1542192" y="310668"/>
                  <a:pt x="1566104" y="294305"/>
                  <a:pt x="1548882" y="279459"/>
                </a:cubicBezTo>
                <a:cubicBezTo>
                  <a:pt x="1551227" y="274718"/>
                  <a:pt x="1553345" y="272176"/>
                  <a:pt x="1555192" y="270651"/>
                </a:cubicBezTo>
                <a:lnTo>
                  <a:pt x="1559052" y="268420"/>
                </a:lnTo>
                <a:lnTo>
                  <a:pt x="1535890" y="250918"/>
                </a:lnTo>
                <a:lnTo>
                  <a:pt x="1522325" y="244182"/>
                </a:lnTo>
                <a:lnTo>
                  <a:pt x="1525505" y="247440"/>
                </a:lnTo>
                <a:cubicBezTo>
                  <a:pt x="1520371" y="241019"/>
                  <a:pt x="1517170" y="250983"/>
                  <a:pt x="1526647" y="260648"/>
                </a:cubicBezTo>
                <a:cubicBezTo>
                  <a:pt x="1516982" y="260602"/>
                  <a:pt x="1506479" y="272072"/>
                  <a:pt x="1500304" y="287877"/>
                </a:cubicBezTo>
                <a:lnTo>
                  <a:pt x="1500023" y="327244"/>
                </a:lnTo>
                <a:lnTo>
                  <a:pt x="1507202" y="327874"/>
                </a:lnTo>
                <a:lnTo>
                  <a:pt x="1508396" y="328543"/>
                </a:lnTo>
                <a:lnTo>
                  <a:pt x="1514083" y="320106"/>
                </a:lnTo>
                <a:cubicBezTo>
                  <a:pt x="1517067" y="314015"/>
                  <a:pt x="1520515" y="310328"/>
                  <a:pt x="1531031" y="313544"/>
                </a:cubicBezTo>
                <a:cubicBezTo>
                  <a:pt x="1526094" y="296045"/>
                  <a:pt x="1521357" y="278560"/>
                  <a:pt x="1534915" y="260343"/>
                </a:cubicBezTo>
                <a:cubicBezTo>
                  <a:pt x="1551227" y="279660"/>
                  <a:pt x="1530897" y="300221"/>
                  <a:pt x="1544048" y="319740"/>
                </a:cubicBezTo>
                <a:cubicBezTo>
                  <a:pt x="1551052" y="322545"/>
                  <a:pt x="1555035" y="329402"/>
                  <a:pt x="1559567" y="333618"/>
                </a:cubicBezTo>
                <a:lnTo>
                  <a:pt x="1560044" y="333839"/>
                </a:lnTo>
                <a:lnTo>
                  <a:pt x="1573858" y="328307"/>
                </a:lnTo>
                <a:lnTo>
                  <a:pt x="1579952" y="328682"/>
                </a:lnTo>
                <a:lnTo>
                  <a:pt x="1601337" y="288395"/>
                </a:lnTo>
                <a:lnTo>
                  <a:pt x="1621513" y="276814"/>
                </a:lnTo>
                <a:lnTo>
                  <a:pt x="1616275" y="262700"/>
                </a:lnTo>
                <a:cubicBezTo>
                  <a:pt x="1623210" y="270944"/>
                  <a:pt x="1629405" y="270163"/>
                  <a:pt x="1635507" y="268369"/>
                </a:cubicBezTo>
                <a:lnTo>
                  <a:pt x="1639059" y="268292"/>
                </a:lnTo>
                <a:lnTo>
                  <a:pt x="1649788" y="265165"/>
                </a:lnTo>
                <a:lnTo>
                  <a:pt x="1633280" y="254608"/>
                </a:lnTo>
                <a:cubicBezTo>
                  <a:pt x="1612382" y="247413"/>
                  <a:pt x="1592247" y="254475"/>
                  <a:pt x="1580096" y="237797"/>
                </a:cubicBezTo>
                <a:close/>
                <a:moveTo>
                  <a:pt x="1280205" y="229852"/>
                </a:moveTo>
                <a:cubicBezTo>
                  <a:pt x="1269810" y="230308"/>
                  <a:pt x="1259861" y="236079"/>
                  <a:pt x="1250089" y="243600"/>
                </a:cubicBezTo>
                <a:cubicBezTo>
                  <a:pt x="1271033" y="245438"/>
                  <a:pt x="1293132" y="260598"/>
                  <a:pt x="1312988" y="247997"/>
                </a:cubicBezTo>
                <a:cubicBezTo>
                  <a:pt x="1301437" y="234259"/>
                  <a:pt x="1290599" y="229397"/>
                  <a:pt x="1280205" y="229852"/>
                </a:cubicBezTo>
                <a:close/>
                <a:moveTo>
                  <a:pt x="1803879" y="229514"/>
                </a:moveTo>
                <a:lnTo>
                  <a:pt x="1793083" y="240103"/>
                </a:lnTo>
                <a:cubicBezTo>
                  <a:pt x="1789613" y="247268"/>
                  <a:pt x="1787105" y="256721"/>
                  <a:pt x="1785132" y="267253"/>
                </a:cubicBezTo>
                <a:lnTo>
                  <a:pt x="1792297" y="268815"/>
                </a:lnTo>
                <a:lnTo>
                  <a:pt x="1799609" y="254155"/>
                </a:lnTo>
                <a:lnTo>
                  <a:pt x="1799813" y="237714"/>
                </a:lnTo>
                <a:lnTo>
                  <a:pt x="1803662" y="238646"/>
                </a:lnTo>
                <a:close/>
                <a:moveTo>
                  <a:pt x="1763608" y="228738"/>
                </a:moveTo>
                <a:lnTo>
                  <a:pt x="1758786" y="236229"/>
                </a:lnTo>
                <a:lnTo>
                  <a:pt x="1755217" y="238519"/>
                </a:lnTo>
                <a:lnTo>
                  <a:pt x="1758233" y="239163"/>
                </a:lnTo>
                <a:lnTo>
                  <a:pt x="1749565" y="268442"/>
                </a:lnTo>
                <a:lnTo>
                  <a:pt x="1750343" y="271229"/>
                </a:lnTo>
                <a:lnTo>
                  <a:pt x="1749338" y="269918"/>
                </a:lnTo>
                <a:lnTo>
                  <a:pt x="1750706" y="299109"/>
                </a:lnTo>
                <a:cubicBezTo>
                  <a:pt x="1756637" y="304930"/>
                  <a:pt x="1762010" y="301645"/>
                  <a:pt x="1767252" y="298613"/>
                </a:cubicBezTo>
                <a:cubicBezTo>
                  <a:pt x="1766788" y="290877"/>
                  <a:pt x="1765080" y="283190"/>
                  <a:pt x="1765425" y="275434"/>
                </a:cubicBezTo>
                <a:lnTo>
                  <a:pt x="1768273" y="269029"/>
                </a:lnTo>
                <a:lnTo>
                  <a:pt x="1765673" y="264389"/>
                </a:lnTo>
                <a:lnTo>
                  <a:pt x="1768459" y="258373"/>
                </a:lnTo>
                <a:lnTo>
                  <a:pt x="1762674" y="248235"/>
                </a:lnTo>
                <a:lnTo>
                  <a:pt x="1773814" y="247340"/>
                </a:lnTo>
                <a:lnTo>
                  <a:pt x="1777031" y="241160"/>
                </a:lnTo>
                <a:lnTo>
                  <a:pt x="1777866" y="236397"/>
                </a:lnTo>
                <a:lnTo>
                  <a:pt x="1776998" y="234040"/>
                </a:lnTo>
                <a:close/>
                <a:moveTo>
                  <a:pt x="1667597" y="227808"/>
                </a:moveTo>
                <a:lnTo>
                  <a:pt x="1667013" y="235657"/>
                </a:lnTo>
                <a:lnTo>
                  <a:pt x="1680652" y="232814"/>
                </a:lnTo>
                <a:lnTo>
                  <a:pt x="1679126" y="228740"/>
                </a:lnTo>
                <a:cubicBezTo>
                  <a:pt x="1676607" y="225876"/>
                  <a:pt x="1673004" y="225100"/>
                  <a:pt x="1667597" y="227808"/>
                </a:cubicBezTo>
                <a:close/>
                <a:moveTo>
                  <a:pt x="1293556" y="204700"/>
                </a:moveTo>
                <a:lnTo>
                  <a:pt x="1292753" y="204709"/>
                </a:lnTo>
                <a:lnTo>
                  <a:pt x="1294238" y="222463"/>
                </a:lnTo>
                <a:lnTo>
                  <a:pt x="1298845" y="206230"/>
                </a:lnTo>
                <a:close/>
                <a:moveTo>
                  <a:pt x="1569260" y="198153"/>
                </a:moveTo>
                <a:cubicBezTo>
                  <a:pt x="1552097" y="225162"/>
                  <a:pt x="1529190" y="184121"/>
                  <a:pt x="1512202" y="213355"/>
                </a:cubicBezTo>
                <a:cubicBezTo>
                  <a:pt x="1527455" y="213591"/>
                  <a:pt x="1546309" y="256347"/>
                  <a:pt x="1558490" y="218377"/>
                </a:cubicBezTo>
                <a:lnTo>
                  <a:pt x="1564368" y="226476"/>
                </a:lnTo>
                <a:lnTo>
                  <a:pt x="1560018" y="215651"/>
                </a:lnTo>
                <a:cubicBezTo>
                  <a:pt x="1558000" y="219382"/>
                  <a:pt x="1552106" y="218044"/>
                  <a:pt x="1555339" y="209101"/>
                </a:cubicBezTo>
                <a:lnTo>
                  <a:pt x="1571738" y="213409"/>
                </a:lnTo>
                <a:close/>
                <a:moveTo>
                  <a:pt x="1142010" y="180100"/>
                </a:moveTo>
                <a:cubicBezTo>
                  <a:pt x="1137898" y="174623"/>
                  <a:pt x="1134272" y="188372"/>
                  <a:pt x="1126174" y="192514"/>
                </a:cubicBezTo>
                <a:lnTo>
                  <a:pt x="1123922" y="191871"/>
                </a:lnTo>
                <a:lnTo>
                  <a:pt x="1129482" y="195184"/>
                </a:lnTo>
                <a:lnTo>
                  <a:pt x="1142868" y="182254"/>
                </a:lnTo>
                <a:close/>
                <a:moveTo>
                  <a:pt x="623956" y="179654"/>
                </a:moveTo>
                <a:cubicBezTo>
                  <a:pt x="612360" y="207524"/>
                  <a:pt x="599026" y="214153"/>
                  <a:pt x="583493" y="194430"/>
                </a:cubicBezTo>
                <a:cubicBezTo>
                  <a:pt x="595764" y="174939"/>
                  <a:pt x="610563" y="186090"/>
                  <a:pt x="623956" y="179654"/>
                </a:cubicBezTo>
                <a:close/>
                <a:moveTo>
                  <a:pt x="1375898" y="178521"/>
                </a:moveTo>
                <a:cubicBezTo>
                  <a:pt x="1371579" y="178863"/>
                  <a:pt x="1368220" y="181502"/>
                  <a:pt x="1365663" y="185594"/>
                </a:cubicBezTo>
                <a:lnTo>
                  <a:pt x="1360250" y="201359"/>
                </a:lnTo>
                <a:lnTo>
                  <a:pt x="1372731" y="205488"/>
                </a:lnTo>
                <a:lnTo>
                  <a:pt x="1377444" y="205949"/>
                </a:lnTo>
                <a:lnTo>
                  <a:pt x="1374571" y="198770"/>
                </a:lnTo>
                <a:cubicBezTo>
                  <a:pt x="1373606" y="193445"/>
                  <a:pt x="1373802" y="187088"/>
                  <a:pt x="1375898" y="178521"/>
                </a:cubicBezTo>
                <a:close/>
                <a:moveTo>
                  <a:pt x="1425860" y="176712"/>
                </a:moveTo>
                <a:cubicBezTo>
                  <a:pt x="1424841" y="193764"/>
                  <a:pt x="1417240" y="201424"/>
                  <a:pt x="1411260" y="209361"/>
                </a:cubicBezTo>
                <a:lnTo>
                  <a:pt x="1410917" y="210039"/>
                </a:lnTo>
                <a:lnTo>
                  <a:pt x="1412057" y="218303"/>
                </a:lnTo>
                <a:cubicBezTo>
                  <a:pt x="1408497" y="227250"/>
                  <a:pt x="1404446" y="236216"/>
                  <a:pt x="1412753" y="244758"/>
                </a:cubicBezTo>
                <a:cubicBezTo>
                  <a:pt x="1441076" y="189495"/>
                  <a:pt x="1472549" y="197990"/>
                  <a:pt x="1499857" y="221175"/>
                </a:cubicBezTo>
                <a:lnTo>
                  <a:pt x="1502792" y="224181"/>
                </a:lnTo>
                <a:lnTo>
                  <a:pt x="1505313" y="207082"/>
                </a:lnTo>
                <a:cubicBezTo>
                  <a:pt x="1506304" y="198205"/>
                  <a:pt x="1505255" y="189393"/>
                  <a:pt x="1497018" y="180767"/>
                </a:cubicBezTo>
                <a:cubicBezTo>
                  <a:pt x="1476132" y="217955"/>
                  <a:pt x="1437560" y="181367"/>
                  <a:pt x="1425860" y="176712"/>
                </a:cubicBezTo>
                <a:close/>
                <a:moveTo>
                  <a:pt x="807628" y="158574"/>
                </a:moveTo>
                <a:cubicBezTo>
                  <a:pt x="814099" y="169484"/>
                  <a:pt x="826277" y="180108"/>
                  <a:pt x="822809" y="191163"/>
                </a:cubicBezTo>
                <a:cubicBezTo>
                  <a:pt x="812207" y="179889"/>
                  <a:pt x="803857" y="196813"/>
                  <a:pt x="793220" y="185586"/>
                </a:cubicBezTo>
                <a:cubicBezTo>
                  <a:pt x="797992" y="176664"/>
                  <a:pt x="802832" y="167654"/>
                  <a:pt x="807628" y="158574"/>
                </a:cubicBezTo>
                <a:close/>
                <a:moveTo>
                  <a:pt x="862363" y="149700"/>
                </a:moveTo>
                <a:cubicBezTo>
                  <a:pt x="866159" y="148142"/>
                  <a:pt x="870616" y="149265"/>
                  <a:pt x="874763" y="151869"/>
                </a:cubicBezTo>
                <a:cubicBezTo>
                  <a:pt x="883061" y="157076"/>
                  <a:pt x="890126" y="168210"/>
                  <a:pt x="888214" y="175642"/>
                </a:cubicBezTo>
                <a:cubicBezTo>
                  <a:pt x="876063" y="162503"/>
                  <a:pt x="866963" y="187023"/>
                  <a:pt x="853923" y="163634"/>
                </a:cubicBezTo>
                <a:cubicBezTo>
                  <a:pt x="855431" y="155505"/>
                  <a:pt x="858566" y="151261"/>
                  <a:pt x="862363" y="149700"/>
                </a:cubicBezTo>
                <a:close/>
                <a:moveTo>
                  <a:pt x="1078986" y="139505"/>
                </a:moveTo>
                <a:cubicBezTo>
                  <a:pt x="1089593" y="141834"/>
                  <a:pt x="1100556" y="148412"/>
                  <a:pt x="1110382" y="141180"/>
                </a:cubicBezTo>
                <a:cubicBezTo>
                  <a:pt x="1105080" y="191274"/>
                  <a:pt x="1072364" y="173384"/>
                  <a:pt x="1049742" y="163316"/>
                </a:cubicBezTo>
                <a:cubicBezTo>
                  <a:pt x="1058127" y="139093"/>
                  <a:pt x="1068379" y="137176"/>
                  <a:pt x="1078986" y="139505"/>
                </a:cubicBezTo>
                <a:close/>
                <a:moveTo>
                  <a:pt x="1006033" y="138331"/>
                </a:moveTo>
                <a:cubicBezTo>
                  <a:pt x="1012408" y="149137"/>
                  <a:pt x="1024665" y="159706"/>
                  <a:pt x="1021173" y="170924"/>
                </a:cubicBezTo>
                <a:cubicBezTo>
                  <a:pt x="992262" y="136625"/>
                  <a:pt x="1001733" y="180248"/>
                  <a:pt x="1010377" y="191227"/>
                </a:cubicBezTo>
                <a:cubicBezTo>
                  <a:pt x="1002782" y="183590"/>
                  <a:pt x="996460" y="191351"/>
                  <a:pt x="989042" y="185264"/>
                </a:cubicBezTo>
                <a:cubicBezTo>
                  <a:pt x="991686" y="174225"/>
                  <a:pt x="990314" y="163166"/>
                  <a:pt x="982125" y="152371"/>
                </a:cubicBezTo>
                <a:cubicBezTo>
                  <a:pt x="976569" y="162679"/>
                  <a:pt x="957435" y="157019"/>
                  <a:pt x="972713" y="139431"/>
                </a:cubicBezTo>
                <a:cubicBezTo>
                  <a:pt x="985111" y="155101"/>
                  <a:pt x="996248" y="154786"/>
                  <a:pt x="1006033" y="138331"/>
                </a:cubicBezTo>
                <a:close/>
                <a:moveTo>
                  <a:pt x="99590" y="137313"/>
                </a:moveTo>
                <a:cubicBezTo>
                  <a:pt x="94616" y="135953"/>
                  <a:pt x="89907" y="137876"/>
                  <a:pt x="85008" y="137860"/>
                </a:cubicBezTo>
                <a:cubicBezTo>
                  <a:pt x="93349" y="172599"/>
                  <a:pt x="80311" y="149878"/>
                  <a:pt x="66994" y="171612"/>
                </a:cubicBezTo>
                <a:cubicBezTo>
                  <a:pt x="68364" y="182630"/>
                  <a:pt x="73721" y="193473"/>
                  <a:pt x="82176" y="204201"/>
                </a:cubicBezTo>
                <a:cubicBezTo>
                  <a:pt x="75935" y="212306"/>
                  <a:pt x="66920" y="187242"/>
                  <a:pt x="60897" y="198352"/>
                </a:cubicBezTo>
                <a:cubicBezTo>
                  <a:pt x="58390" y="187305"/>
                  <a:pt x="64281" y="176129"/>
                  <a:pt x="53983" y="165454"/>
                </a:cubicBezTo>
                <a:cubicBezTo>
                  <a:pt x="42506" y="221088"/>
                  <a:pt x="23883" y="249445"/>
                  <a:pt x="63784" y="284226"/>
                </a:cubicBezTo>
                <a:cubicBezTo>
                  <a:pt x="67882" y="273179"/>
                  <a:pt x="51037" y="262692"/>
                  <a:pt x="56885" y="251448"/>
                </a:cubicBezTo>
                <a:lnTo>
                  <a:pt x="69457" y="254993"/>
                </a:lnTo>
                <a:lnTo>
                  <a:pt x="73550" y="243590"/>
                </a:lnTo>
                <a:cubicBezTo>
                  <a:pt x="76834" y="240165"/>
                  <a:pt x="81314" y="238199"/>
                  <a:pt x="86260" y="236899"/>
                </a:cubicBezTo>
                <a:lnTo>
                  <a:pt x="107612" y="232448"/>
                </a:lnTo>
                <a:lnTo>
                  <a:pt x="96245" y="223500"/>
                </a:lnTo>
                <a:cubicBezTo>
                  <a:pt x="102543" y="214482"/>
                  <a:pt x="107885" y="196371"/>
                  <a:pt x="115491" y="203061"/>
                </a:cubicBezTo>
                <a:cubicBezTo>
                  <a:pt x="102313" y="216636"/>
                  <a:pt x="140217" y="228548"/>
                  <a:pt x="126980" y="242283"/>
                </a:cubicBezTo>
                <a:lnTo>
                  <a:pt x="111950" y="235840"/>
                </a:lnTo>
                <a:lnTo>
                  <a:pt x="93155" y="261406"/>
                </a:lnTo>
                <a:lnTo>
                  <a:pt x="85028" y="263972"/>
                </a:lnTo>
                <a:lnTo>
                  <a:pt x="101694" y="289608"/>
                </a:lnTo>
                <a:cubicBezTo>
                  <a:pt x="116727" y="269491"/>
                  <a:pt x="137181" y="314938"/>
                  <a:pt x="150483" y="274714"/>
                </a:cubicBezTo>
                <a:cubicBezTo>
                  <a:pt x="157491" y="299414"/>
                  <a:pt x="180585" y="281691"/>
                  <a:pt x="174058" y="307062"/>
                </a:cubicBezTo>
                <a:cubicBezTo>
                  <a:pt x="198098" y="316097"/>
                  <a:pt x="178931" y="272280"/>
                  <a:pt x="174380" y="260597"/>
                </a:cubicBezTo>
                <a:lnTo>
                  <a:pt x="172084" y="258888"/>
                </a:lnTo>
                <a:lnTo>
                  <a:pt x="172344" y="262115"/>
                </a:lnTo>
                <a:cubicBezTo>
                  <a:pt x="153221" y="249606"/>
                  <a:pt x="136642" y="266120"/>
                  <a:pt x="118897" y="270652"/>
                </a:cubicBezTo>
                <a:lnTo>
                  <a:pt x="140658" y="239745"/>
                </a:lnTo>
                <a:lnTo>
                  <a:pt x="129521" y="222364"/>
                </a:lnTo>
                <a:cubicBezTo>
                  <a:pt x="133586" y="212578"/>
                  <a:pt x="138855" y="217508"/>
                  <a:pt x="144045" y="221464"/>
                </a:cubicBezTo>
                <a:lnTo>
                  <a:pt x="149697" y="223887"/>
                </a:lnTo>
                <a:lnTo>
                  <a:pt x="156016" y="212274"/>
                </a:lnTo>
                <a:lnTo>
                  <a:pt x="151007" y="206346"/>
                </a:lnTo>
                <a:cubicBezTo>
                  <a:pt x="143495" y="202232"/>
                  <a:pt x="136583" y="207240"/>
                  <a:pt x="147575" y="188643"/>
                </a:cubicBezTo>
                <a:cubicBezTo>
                  <a:pt x="133081" y="181199"/>
                  <a:pt x="118756" y="175623"/>
                  <a:pt x="104882" y="176802"/>
                </a:cubicBezTo>
                <a:cubicBezTo>
                  <a:pt x="99516" y="164188"/>
                  <a:pt x="111369" y="170870"/>
                  <a:pt x="115757" y="156449"/>
                </a:cubicBezTo>
                <a:cubicBezTo>
                  <a:pt x="109802" y="143314"/>
                  <a:pt x="104565" y="138673"/>
                  <a:pt x="99590" y="137313"/>
                </a:cubicBezTo>
                <a:close/>
                <a:moveTo>
                  <a:pt x="659213" y="127616"/>
                </a:moveTo>
                <a:cubicBezTo>
                  <a:pt x="666235" y="128498"/>
                  <a:pt x="673517" y="132620"/>
                  <a:pt x="680780" y="136635"/>
                </a:cubicBezTo>
                <a:cubicBezTo>
                  <a:pt x="668878" y="160095"/>
                  <a:pt x="653570" y="142709"/>
                  <a:pt x="639232" y="138039"/>
                </a:cubicBezTo>
                <a:cubicBezTo>
                  <a:pt x="645439" y="129094"/>
                  <a:pt x="652193" y="126735"/>
                  <a:pt x="659213" y="127616"/>
                </a:cubicBezTo>
                <a:close/>
                <a:moveTo>
                  <a:pt x="2642700" y="125624"/>
                </a:moveTo>
                <a:cubicBezTo>
                  <a:pt x="2637913" y="124059"/>
                  <a:pt x="2631917" y="125225"/>
                  <a:pt x="2626053" y="127989"/>
                </a:cubicBezTo>
                <a:cubicBezTo>
                  <a:pt x="2614326" y="133515"/>
                  <a:pt x="2603136" y="145427"/>
                  <a:pt x="2603255" y="154657"/>
                </a:cubicBezTo>
                <a:cubicBezTo>
                  <a:pt x="2611265" y="150523"/>
                  <a:pt x="2619513" y="149361"/>
                  <a:pt x="2627739" y="147937"/>
                </a:cubicBezTo>
                <a:lnTo>
                  <a:pt x="2632092" y="146452"/>
                </a:lnTo>
                <a:lnTo>
                  <a:pt x="2633368" y="141595"/>
                </a:lnTo>
                <a:lnTo>
                  <a:pt x="2635038" y="145449"/>
                </a:lnTo>
                <a:lnTo>
                  <a:pt x="2652072" y="139641"/>
                </a:lnTo>
                <a:cubicBezTo>
                  <a:pt x="2651059" y="131485"/>
                  <a:pt x="2647485" y="127189"/>
                  <a:pt x="2642700" y="125624"/>
                </a:cubicBezTo>
                <a:close/>
                <a:moveTo>
                  <a:pt x="46003" y="119343"/>
                </a:moveTo>
                <a:cubicBezTo>
                  <a:pt x="25390" y="109325"/>
                  <a:pt x="30272" y="167984"/>
                  <a:pt x="49279" y="159023"/>
                </a:cubicBezTo>
                <a:cubicBezTo>
                  <a:pt x="59064" y="145364"/>
                  <a:pt x="39696" y="132768"/>
                  <a:pt x="46003" y="119343"/>
                </a:cubicBezTo>
                <a:close/>
                <a:moveTo>
                  <a:pt x="1391779" y="117978"/>
                </a:moveTo>
                <a:cubicBezTo>
                  <a:pt x="1385855" y="129233"/>
                  <a:pt x="1379818" y="140541"/>
                  <a:pt x="1373742" y="151854"/>
                </a:cubicBezTo>
                <a:cubicBezTo>
                  <a:pt x="1380381" y="164242"/>
                  <a:pt x="1385298" y="156604"/>
                  <a:pt x="1391456" y="164439"/>
                </a:cubicBezTo>
                <a:cubicBezTo>
                  <a:pt x="1396418" y="148851"/>
                  <a:pt x="1405289" y="133053"/>
                  <a:pt x="1391779" y="117978"/>
                </a:cubicBezTo>
                <a:close/>
                <a:moveTo>
                  <a:pt x="851430" y="115720"/>
                </a:moveTo>
                <a:lnTo>
                  <a:pt x="854236" y="117446"/>
                </a:lnTo>
                <a:lnTo>
                  <a:pt x="851494" y="115885"/>
                </a:lnTo>
                <a:close/>
                <a:moveTo>
                  <a:pt x="891118" y="109251"/>
                </a:moveTo>
                <a:cubicBezTo>
                  <a:pt x="918404" y="104941"/>
                  <a:pt x="948319" y="180709"/>
                  <a:pt x="945670" y="113970"/>
                </a:cubicBezTo>
                <a:cubicBezTo>
                  <a:pt x="956614" y="151168"/>
                  <a:pt x="971474" y="188197"/>
                  <a:pt x="975694" y="225452"/>
                </a:cubicBezTo>
                <a:cubicBezTo>
                  <a:pt x="962513" y="213645"/>
                  <a:pt x="926240" y="187263"/>
                  <a:pt x="927587" y="147766"/>
                </a:cubicBezTo>
                <a:cubicBezTo>
                  <a:pt x="912770" y="138862"/>
                  <a:pt x="877856" y="147425"/>
                  <a:pt x="875557" y="122978"/>
                </a:cubicBezTo>
                <a:cubicBezTo>
                  <a:pt x="887316" y="132661"/>
                  <a:pt x="891071" y="126216"/>
                  <a:pt x="891118" y="109251"/>
                </a:cubicBezTo>
                <a:close/>
                <a:moveTo>
                  <a:pt x="1253153" y="108589"/>
                </a:moveTo>
                <a:cubicBezTo>
                  <a:pt x="1242355" y="109892"/>
                  <a:pt x="1233658" y="118196"/>
                  <a:pt x="1231436" y="143905"/>
                </a:cubicBezTo>
                <a:cubicBezTo>
                  <a:pt x="1201038" y="129092"/>
                  <a:pt x="1171401" y="123087"/>
                  <a:pt x="1143689" y="140313"/>
                </a:cubicBezTo>
                <a:lnTo>
                  <a:pt x="1146847" y="178411"/>
                </a:lnTo>
                <a:lnTo>
                  <a:pt x="1152297" y="173147"/>
                </a:lnTo>
                <a:lnTo>
                  <a:pt x="1163389" y="173437"/>
                </a:lnTo>
                <a:lnTo>
                  <a:pt x="1166002" y="159150"/>
                </a:lnTo>
                <a:cubicBezTo>
                  <a:pt x="1173600" y="166825"/>
                  <a:pt x="1179915" y="159026"/>
                  <a:pt x="1187398" y="164985"/>
                </a:cubicBezTo>
                <a:lnTo>
                  <a:pt x="1181952" y="173921"/>
                </a:lnTo>
                <a:lnTo>
                  <a:pt x="1185032" y="174001"/>
                </a:lnTo>
                <a:cubicBezTo>
                  <a:pt x="1208703" y="179222"/>
                  <a:pt x="1234622" y="190762"/>
                  <a:pt x="1254054" y="190742"/>
                </a:cubicBezTo>
                <a:cubicBezTo>
                  <a:pt x="1250572" y="199598"/>
                  <a:pt x="1243079" y="208826"/>
                  <a:pt x="1247955" y="217439"/>
                </a:cubicBezTo>
                <a:cubicBezTo>
                  <a:pt x="1251846" y="213617"/>
                  <a:pt x="1256128" y="214939"/>
                  <a:pt x="1260971" y="223641"/>
                </a:cubicBezTo>
                <a:cubicBezTo>
                  <a:pt x="1258287" y="208463"/>
                  <a:pt x="1260985" y="194867"/>
                  <a:pt x="1266886" y="188405"/>
                </a:cubicBezTo>
                <a:lnTo>
                  <a:pt x="1268992" y="187704"/>
                </a:lnTo>
                <a:lnTo>
                  <a:pt x="1267969" y="182252"/>
                </a:lnTo>
                <a:cubicBezTo>
                  <a:pt x="1277196" y="176562"/>
                  <a:pt x="1288244" y="192785"/>
                  <a:pt x="1296461" y="174698"/>
                </a:cubicBezTo>
                <a:cubicBezTo>
                  <a:pt x="1277739" y="133104"/>
                  <a:pt x="1265776" y="172629"/>
                  <a:pt x="1249148" y="156455"/>
                </a:cubicBezTo>
                <a:cubicBezTo>
                  <a:pt x="1251514" y="151972"/>
                  <a:pt x="1253991" y="147445"/>
                  <a:pt x="1256354" y="142969"/>
                </a:cubicBezTo>
                <a:cubicBezTo>
                  <a:pt x="1253497" y="136485"/>
                  <a:pt x="1253879" y="129790"/>
                  <a:pt x="1258889" y="122971"/>
                </a:cubicBezTo>
                <a:cubicBezTo>
                  <a:pt x="1266505" y="131508"/>
                  <a:pt x="1274976" y="149313"/>
                  <a:pt x="1281356" y="142101"/>
                </a:cubicBezTo>
                <a:cubicBezTo>
                  <a:pt x="1284827" y="133127"/>
                  <a:pt x="1292338" y="124058"/>
                  <a:pt x="1287448" y="115284"/>
                </a:cubicBezTo>
                <a:cubicBezTo>
                  <a:pt x="1276841" y="112986"/>
                  <a:pt x="1263948" y="107287"/>
                  <a:pt x="1253153" y="108589"/>
                </a:cubicBezTo>
                <a:close/>
                <a:moveTo>
                  <a:pt x="810449" y="92507"/>
                </a:moveTo>
                <a:lnTo>
                  <a:pt x="851494" y="115885"/>
                </a:lnTo>
                <a:lnTo>
                  <a:pt x="860012" y="137172"/>
                </a:lnTo>
                <a:cubicBezTo>
                  <a:pt x="845089" y="141223"/>
                  <a:pt x="828201" y="122048"/>
                  <a:pt x="813770" y="132182"/>
                </a:cubicBezTo>
                <a:cubicBezTo>
                  <a:pt x="823461" y="118415"/>
                  <a:pt x="804179" y="105923"/>
                  <a:pt x="810449" y="92507"/>
                </a:cubicBezTo>
                <a:close/>
                <a:moveTo>
                  <a:pt x="2195411" y="84984"/>
                </a:moveTo>
                <a:cubicBezTo>
                  <a:pt x="2190697" y="86853"/>
                  <a:pt x="2186378" y="93530"/>
                  <a:pt x="2182313" y="103296"/>
                </a:cubicBezTo>
                <a:cubicBezTo>
                  <a:pt x="2193607" y="122398"/>
                  <a:pt x="2202709" y="115227"/>
                  <a:pt x="2210860" y="95533"/>
                </a:cubicBezTo>
                <a:cubicBezTo>
                  <a:pt x="2205223" y="86062"/>
                  <a:pt x="2200122" y="83118"/>
                  <a:pt x="2195411" y="84984"/>
                </a:cubicBezTo>
                <a:close/>
                <a:moveTo>
                  <a:pt x="1228874" y="55801"/>
                </a:moveTo>
                <a:cubicBezTo>
                  <a:pt x="1221994" y="61591"/>
                  <a:pt x="1218355" y="85138"/>
                  <a:pt x="1218750" y="90966"/>
                </a:cubicBezTo>
                <a:cubicBezTo>
                  <a:pt x="1238112" y="108364"/>
                  <a:pt x="1236787" y="74796"/>
                  <a:pt x="1236804" y="57247"/>
                </a:cubicBezTo>
                <a:cubicBezTo>
                  <a:pt x="1233821" y="53916"/>
                  <a:pt x="1231167" y="53873"/>
                  <a:pt x="1228874" y="55801"/>
                </a:cubicBezTo>
                <a:close/>
                <a:moveTo>
                  <a:pt x="1954792" y="47590"/>
                </a:moveTo>
                <a:cubicBezTo>
                  <a:pt x="1944284" y="46578"/>
                  <a:pt x="1933987" y="48049"/>
                  <a:pt x="1923969" y="52863"/>
                </a:cubicBezTo>
                <a:cubicBezTo>
                  <a:pt x="1933347" y="89806"/>
                  <a:pt x="1968336" y="71165"/>
                  <a:pt x="1986859" y="57221"/>
                </a:cubicBezTo>
                <a:cubicBezTo>
                  <a:pt x="1976010" y="52100"/>
                  <a:pt x="1965296" y="48604"/>
                  <a:pt x="1954792" y="47590"/>
                </a:cubicBezTo>
                <a:close/>
                <a:moveTo>
                  <a:pt x="1098445" y="47335"/>
                </a:moveTo>
                <a:cubicBezTo>
                  <a:pt x="1095694" y="47659"/>
                  <a:pt x="1093120" y="50065"/>
                  <a:pt x="1090826" y="55774"/>
                </a:cubicBezTo>
                <a:cubicBezTo>
                  <a:pt x="1103367" y="72690"/>
                  <a:pt x="1116941" y="102542"/>
                  <a:pt x="1125202" y="67808"/>
                </a:cubicBezTo>
                <a:cubicBezTo>
                  <a:pt x="1119438" y="65376"/>
                  <a:pt x="1113135" y="56657"/>
                  <a:pt x="1107129" y="51402"/>
                </a:cubicBezTo>
                <a:cubicBezTo>
                  <a:pt x="1104126" y="48775"/>
                  <a:pt x="1101197" y="47013"/>
                  <a:pt x="1098445" y="47335"/>
                </a:cubicBezTo>
                <a:close/>
                <a:moveTo>
                  <a:pt x="2006663" y="45383"/>
                </a:moveTo>
                <a:cubicBezTo>
                  <a:pt x="2001209" y="46607"/>
                  <a:pt x="1996068" y="51519"/>
                  <a:pt x="1991525" y="63658"/>
                </a:cubicBezTo>
                <a:cubicBezTo>
                  <a:pt x="2005443" y="84745"/>
                  <a:pt x="2025363" y="68910"/>
                  <a:pt x="2023688" y="49232"/>
                </a:cubicBezTo>
                <a:cubicBezTo>
                  <a:pt x="2017883" y="46627"/>
                  <a:pt x="2012116" y="44161"/>
                  <a:pt x="2006663" y="45383"/>
                </a:cubicBezTo>
                <a:close/>
                <a:moveTo>
                  <a:pt x="406176" y="40360"/>
                </a:moveTo>
                <a:cubicBezTo>
                  <a:pt x="406627" y="98497"/>
                  <a:pt x="443841" y="52931"/>
                  <a:pt x="453123" y="104991"/>
                </a:cubicBezTo>
                <a:cubicBezTo>
                  <a:pt x="431616" y="140165"/>
                  <a:pt x="419384" y="91623"/>
                  <a:pt x="401102" y="80279"/>
                </a:cubicBezTo>
                <a:cubicBezTo>
                  <a:pt x="418645" y="66370"/>
                  <a:pt x="388655" y="54147"/>
                  <a:pt x="406176" y="40360"/>
                </a:cubicBezTo>
                <a:close/>
                <a:moveTo>
                  <a:pt x="480987" y="37705"/>
                </a:moveTo>
                <a:cubicBezTo>
                  <a:pt x="482417" y="79836"/>
                  <a:pt x="427083" y="72734"/>
                  <a:pt x="422745" y="39663"/>
                </a:cubicBezTo>
                <a:cubicBezTo>
                  <a:pt x="444218" y="63199"/>
                  <a:pt x="462000" y="43397"/>
                  <a:pt x="480987" y="37705"/>
                </a:cubicBezTo>
                <a:close/>
                <a:moveTo>
                  <a:pt x="1911958" y="33701"/>
                </a:moveTo>
                <a:cubicBezTo>
                  <a:pt x="1908557" y="34499"/>
                  <a:pt x="1905346" y="37599"/>
                  <a:pt x="1902216" y="41688"/>
                </a:cubicBezTo>
                <a:cubicBezTo>
                  <a:pt x="1895958" y="49871"/>
                  <a:pt x="1890024" y="62001"/>
                  <a:pt x="1883534" y="67559"/>
                </a:cubicBezTo>
                <a:cubicBezTo>
                  <a:pt x="1899263" y="90051"/>
                  <a:pt x="1910793" y="61597"/>
                  <a:pt x="1922850" y="39532"/>
                </a:cubicBezTo>
                <a:cubicBezTo>
                  <a:pt x="1918954" y="34408"/>
                  <a:pt x="1915360" y="32903"/>
                  <a:pt x="1911958" y="33701"/>
                </a:cubicBezTo>
                <a:close/>
                <a:moveTo>
                  <a:pt x="230491" y="33282"/>
                </a:moveTo>
                <a:cubicBezTo>
                  <a:pt x="242453" y="60017"/>
                  <a:pt x="249665" y="29221"/>
                  <a:pt x="260156" y="38851"/>
                </a:cubicBezTo>
                <a:cubicBezTo>
                  <a:pt x="263158" y="70183"/>
                  <a:pt x="243200" y="46831"/>
                  <a:pt x="232738" y="59702"/>
                </a:cubicBezTo>
                <a:cubicBezTo>
                  <a:pt x="235347" y="75103"/>
                  <a:pt x="246807" y="90132"/>
                  <a:pt x="240674" y="105780"/>
                </a:cubicBezTo>
                <a:cubicBezTo>
                  <a:pt x="219683" y="69484"/>
                  <a:pt x="203763" y="95644"/>
                  <a:pt x="183954" y="74675"/>
                </a:cubicBezTo>
                <a:cubicBezTo>
                  <a:pt x="200413" y="43534"/>
                  <a:pt x="227083" y="80291"/>
                  <a:pt x="230491" y="33282"/>
                </a:cubicBezTo>
                <a:close/>
                <a:moveTo>
                  <a:pt x="1825622" y="23170"/>
                </a:moveTo>
                <a:cubicBezTo>
                  <a:pt x="1818455" y="36651"/>
                  <a:pt x="1811206" y="50103"/>
                  <a:pt x="1804013" y="63665"/>
                </a:cubicBezTo>
                <a:cubicBezTo>
                  <a:pt x="1824702" y="62619"/>
                  <a:pt x="1845661" y="64573"/>
                  <a:pt x="1864663" y="41646"/>
                </a:cubicBezTo>
                <a:cubicBezTo>
                  <a:pt x="1849637" y="10770"/>
                  <a:pt x="1841276" y="60582"/>
                  <a:pt x="1825622" y="23170"/>
                </a:cubicBezTo>
                <a:close/>
                <a:moveTo>
                  <a:pt x="1465569" y="19263"/>
                </a:moveTo>
                <a:cubicBezTo>
                  <a:pt x="1459262" y="21113"/>
                  <a:pt x="1461269" y="35446"/>
                  <a:pt x="1448098" y="43134"/>
                </a:cubicBezTo>
                <a:cubicBezTo>
                  <a:pt x="1456415" y="59587"/>
                  <a:pt x="1463052" y="55686"/>
                  <a:pt x="1470561" y="62229"/>
                </a:cubicBezTo>
                <a:cubicBezTo>
                  <a:pt x="1483754" y="48457"/>
                  <a:pt x="1468517" y="35865"/>
                  <a:pt x="1475517" y="22286"/>
                </a:cubicBezTo>
                <a:cubicBezTo>
                  <a:pt x="1470698" y="19420"/>
                  <a:pt x="1467672" y="18649"/>
                  <a:pt x="1465569" y="19263"/>
                </a:cubicBezTo>
                <a:close/>
                <a:moveTo>
                  <a:pt x="737447" y="0"/>
                </a:moveTo>
                <a:lnTo>
                  <a:pt x="753492" y="0"/>
                </a:lnTo>
                <a:lnTo>
                  <a:pt x="761849" y="7375"/>
                </a:lnTo>
                <a:cubicBezTo>
                  <a:pt x="764720" y="8514"/>
                  <a:pt x="767391" y="7297"/>
                  <a:pt x="769647" y="1168"/>
                </a:cubicBezTo>
                <a:lnTo>
                  <a:pt x="769089" y="0"/>
                </a:lnTo>
                <a:lnTo>
                  <a:pt x="794926" y="0"/>
                </a:lnTo>
                <a:lnTo>
                  <a:pt x="791693" y="4623"/>
                </a:lnTo>
                <a:cubicBezTo>
                  <a:pt x="785721" y="9942"/>
                  <a:pt x="777931" y="13844"/>
                  <a:pt x="775443" y="20698"/>
                </a:cubicBezTo>
                <a:cubicBezTo>
                  <a:pt x="789925" y="28024"/>
                  <a:pt x="803418" y="23509"/>
                  <a:pt x="815868" y="5964"/>
                </a:cubicBezTo>
                <a:lnTo>
                  <a:pt x="814616" y="0"/>
                </a:lnTo>
                <a:lnTo>
                  <a:pt x="925252" y="0"/>
                </a:lnTo>
                <a:lnTo>
                  <a:pt x="923773" y="1999"/>
                </a:lnTo>
                <a:cubicBezTo>
                  <a:pt x="933032" y="30221"/>
                  <a:pt x="944008" y="41684"/>
                  <a:pt x="960364" y="40538"/>
                </a:cubicBezTo>
                <a:cubicBezTo>
                  <a:pt x="967661" y="17700"/>
                  <a:pt x="954911" y="16187"/>
                  <a:pt x="948021" y="7236"/>
                </a:cubicBezTo>
                <a:lnTo>
                  <a:pt x="945717" y="0"/>
                </a:lnTo>
                <a:lnTo>
                  <a:pt x="978191" y="0"/>
                </a:lnTo>
                <a:lnTo>
                  <a:pt x="986715" y="6391"/>
                </a:lnTo>
                <a:lnTo>
                  <a:pt x="988455" y="0"/>
                </a:lnTo>
                <a:lnTo>
                  <a:pt x="1033429" y="0"/>
                </a:lnTo>
                <a:lnTo>
                  <a:pt x="1041250" y="10320"/>
                </a:lnTo>
                <a:cubicBezTo>
                  <a:pt x="1045755" y="14358"/>
                  <a:pt x="1050097" y="16481"/>
                  <a:pt x="1054328" y="17376"/>
                </a:cubicBezTo>
                <a:lnTo>
                  <a:pt x="1058302" y="0"/>
                </a:lnTo>
                <a:lnTo>
                  <a:pt x="1296076" y="0"/>
                </a:lnTo>
                <a:lnTo>
                  <a:pt x="1298955" y="20817"/>
                </a:lnTo>
                <a:cubicBezTo>
                  <a:pt x="1301325" y="28417"/>
                  <a:pt x="1305083" y="35599"/>
                  <a:pt x="1310465" y="41343"/>
                </a:cubicBezTo>
                <a:cubicBezTo>
                  <a:pt x="1316031" y="29009"/>
                  <a:pt x="1318415" y="16809"/>
                  <a:pt x="1317993" y="4710"/>
                </a:cubicBezTo>
                <a:lnTo>
                  <a:pt x="1316776" y="0"/>
                </a:lnTo>
                <a:lnTo>
                  <a:pt x="1361164" y="0"/>
                </a:lnTo>
                <a:lnTo>
                  <a:pt x="1366530" y="12878"/>
                </a:lnTo>
                <a:lnTo>
                  <a:pt x="1370478" y="0"/>
                </a:lnTo>
                <a:lnTo>
                  <a:pt x="1415321" y="0"/>
                </a:lnTo>
                <a:lnTo>
                  <a:pt x="1417905" y="4608"/>
                </a:lnTo>
                <a:cubicBezTo>
                  <a:pt x="1437687" y="25244"/>
                  <a:pt x="1474125" y="-17693"/>
                  <a:pt x="1500520" y="21419"/>
                </a:cubicBezTo>
                <a:lnTo>
                  <a:pt x="1496892" y="0"/>
                </a:lnTo>
                <a:lnTo>
                  <a:pt x="1619290" y="0"/>
                </a:lnTo>
                <a:lnTo>
                  <a:pt x="1617924" y="30459"/>
                </a:lnTo>
                <a:cubicBezTo>
                  <a:pt x="1629719" y="38684"/>
                  <a:pt x="1640063" y="29642"/>
                  <a:pt x="1650166" y="16025"/>
                </a:cubicBezTo>
                <a:cubicBezTo>
                  <a:pt x="1641269" y="-2590"/>
                  <a:pt x="1635025" y="10208"/>
                  <a:pt x="1627503" y="7279"/>
                </a:cubicBezTo>
                <a:lnTo>
                  <a:pt x="1621561" y="0"/>
                </a:lnTo>
                <a:lnTo>
                  <a:pt x="2449366" y="0"/>
                </a:lnTo>
                <a:lnTo>
                  <a:pt x="2441648" y="14572"/>
                </a:lnTo>
                <a:cubicBezTo>
                  <a:pt x="2448137" y="23397"/>
                  <a:pt x="2455184" y="19264"/>
                  <a:pt x="2460374" y="10733"/>
                </a:cubicBezTo>
                <a:lnTo>
                  <a:pt x="2463070" y="0"/>
                </a:lnTo>
                <a:lnTo>
                  <a:pt x="3244057" y="0"/>
                </a:lnTo>
                <a:lnTo>
                  <a:pt x="3238236" y="953"/>
                </a:lnTo>
                <a:cubicBezTo>
                  <a:pt x="3233143" y="10016"/>
                  <a:pt x="3241079" y="37083"/>
                  <a:pt x="3231842" y="46155"/>
                </a:cubicBezTo>
                <a:cubicBezTo>
                  <a:pt x="3243139" y="65295"/>
                  <a:pt x="3252273" y="58122"/>
                  <a:pt x="3260410" y="38591"/>
                </a:cubicBezTo>
                <a:cubicBezTo>
                  <a:pt x="3261422" y="31886"/>
                  <a:pt x="3257029" y="25409"/>
                  <a:pt x="3253127" y="18927"/>
                </a:cubicBezTo>
                <a:lnTo>
                  <a:pt x="3248960" y="0"/>
                </a:lnTo>
                <a:lnTo>
                  <a:pt x="12191999" y="0"/>
                </a:lnTo>
                <a:lnTo>
                  <a:pt x="12191999" y="1356819"/>
                </a:lnTo>
                <a:lnTo>
                  <a:pt x="12174597" y="1337759"/>
                </a:lnTo>
                <a:cubicBezTo>
                  <a:pt x="12167304" y="1333431"/>
                  <a:pt x="12160364" y="1333303"/>
                  <a:pt x="12153819" y="1337882"/>
                </a:cubicBezTo>
                <a:cubicBezTo>
                  <a:pt x="12161889" y="1359747"/>
                  <a:pt x="12151807" y="1382212"/>
                  <a:pt x="12142687" y="1404532"/>
                </a:cubicBezTo>
                <a:cubicBezTo>
                  <a:pt x="12096649" y="1377055"/>
                  <a:pt x="12052046" y="1366923"/>
                  <a:pt x="12008873" y="1374021"/>
                </a:cubicBezTo>
                <a:lnTo>
                  <a:pt x="11982688" y="1383704"/>
                </a:lnTo>
                <a:lnTo>
                  <a:pt x="11939292" y="1450493"/>
                </a:lnTo>
                <a:lnTo>
                  <a:pt x="11923123" y="1468518"/>
                </a:lnTo>
                <a:lnTo>
                  <a:pt x="11990377" y="1446974"/>
                </a:lnTo>
                <a:cubicBezTo>
                  <a:pt x="12017999" y="1439279"/>
                  <a:pt x="12044367" y="1432637"/>
                  <a:pt x="12068474" y="1425853"/>
                </a:cubicBezTo>
                <a:cubicBezTo>
                  <a:pt x="12041299" y="1483267"/>
                  <a:pt x="12030349" y="1485925"/>
                  <a:pt x="12009621" y="1520696"/>
                </a:cubicBezTo>
                <a:cubicBezTo>
                  <a:pt x="12035660" y="1517154"/>
                  <a:pt x="12061511" y="1510562"/>
                  <a:pt x="12086937" y="1498160"/>
                </a:cubicBezTo>
                <a:cubicBezTo>
                  <a:pt x="12097253" y="1505530"/>
                  <a:pt x="12110172" y="1544195"/>
                  <a:pt x="12118695" y="1530169"/>
                </a:cubicBezTo>
                <a:cubicBezTo>
                  <a:pt x="12120995" y="1481356"/>
                  <a:pt x="12162632" y="1542536"/>
                  <a:pt x="12178270" y="1494812"/>
                </a:cubicBezTo>
                <a:cubicBezTo>
                  <a:pt x="12181953" y="1501448"/>
                  <a:pt x="12185111" y="1504813"/>
                  <a:pt x="12188113" y="1506300"/>
                </a:cubicBezTo>
                <a:lnTo>
                  <a:pt x="12191999" y="1506397"/>
                </a:lnTo>
                <a:lnTo>
                  <a:pt x="12191999" y="1531256"/>
                </a:lnTo>
                <a:lnTo>
                  <a:pt x="12189859" y="1534222"/>
                </a:lnTo>
                <a:lnTo>
                  <a:pt x="12191999" y="1538931"/>
                </a:lnTo>
                <a:lnTo>
                  <a:pt x="12191999" y="1618678"/>
                </a:lnTo>
                <a:lnTo>
                  <a:pt x="12189111" y="1623743"/>
                </a:lnTo>
                <a:cubicBezTo>
                  <a:pt x="12158223" y="1670513"/>
                  <a:pt x="12121885" y="1706995"/>
                  <a:pt x="12082701" y="1749974"/>
                </a:cubicBezTo>
                <a:cubicBezTo>
                  <a:pt x="12051778" y="1784008"/>
                  <a:pt x="11981445" y="1870234"/>
                  <a:pt x="11938282" y="1867768"/>
                </a:cubicBezTo>
                <a:cubicBezTo>
                  <a:pt x="11896202" y="1949853"/>
                  <a:pt x="11814518" y="1979647"/>
                  <a:pt x="11753382" y="2000187"/>
                </a:cubicBezTo>
                <a:cubicBezTo>
                  <a:pt x="11711993" y="2064759"/>
                  <a:pt x="11657190" y="2080413"/>
                  <a:pt x="11599543" y="2105006"/>
                </a:cubicBezTo>
                <a:cubicBezTo>
                  <a:pt x="11602665" y="2096077"/>
                  <a:pt x="11599942" y="2087377"/>
                  <a:pt x="11597377" y="2078617"/>
                </a:cubicBezTo>
                <a:cubicBezTo>
                  <a:pt x="11581750" y="2104229"/>
                  <a:pt x="11537052" y="2097965"/>
                  <a:pt x="11548343" y="2139962"/>
                </a:cubicBezTo>
                <a:cubicBezTo>
                  <a:pt x="11538896" y="2127068"/>
                  <a:pt x="11529518" y="2114086"/>
                  <a:pt x="11520092" y="2101069"/>
                </a:cubicBezTo>
                <a:cubicBezTo>
                  <a:pt x="11457038" y="2142837"/>
                  <a:pt x="11395264" y="2202522"/>
                  <a:pt x="11353636" y="2305954"/>
                </a:cubicBezTo>
                <a:cubicBezTo>
                  <a:pt x="11325676" y="2298462"/>
                  <a:pt x="11303020" y="2311690"/>
                  <a:pt x="11299853" y="2360836"/>
                </a:cubicBezTo>
                <a:cubicBezTo>
                  <a:pt x="11226872" y="2301121"/>
                  <a:pt x="11137373" y="2310240"/>
                  <a:pt x="11087429" y="2361817"/>
                </a:cubicBezTo>
                <a:cubicBezTo>
                  <a:pt x="11096747" y="2373232"/>
                  <a:pt x="11102584" y="2343850"/>
                  <a:pt x="11112333" y="2360803"/>
                </a:cubicBezTo>
                <a:cubicBezTo>
                  <a:pt x="11106967" y="2395010"/>
                  <a:pt x="11094872" y="2391032"/>
                  <a:pt x="11092900" y="2427767"/>
                </a:cubicBezTo>
                <a:cubicBezTo>
                  <a:pt x="11080627" y="2430575"/>
                  <a:pt x="11067109" y="2417194"/>
                  <a:pt x="11057128" y="2448896"/>
                </a:cubicBezTo>
                <a:cubicBezTo>
                  <a:pt x="11041215" y="2424459"/>
                  <a:pt x="11026546" y="2414786"/>
                  <a:pt x="11013456" y="2423945"/>
                </a:cubicBezTo>
                <a:cubicBezTo>
                  <a:pt x="11021525" y="2445811"/>
                  <a:pt x="11011442" y="2468276"/>
                  <a:pt x="11002323" y="2490595"/>
                </a:cubicBezTo>
                <a:cubicBezTo>
                  <a:pt x="10910250" y="2435640"/>
                  <a:pt x="10823910" y="2450070"/>
                  <a:pt x="10743279" y="2532940"/>
                </a:cubicBezTo>
                <a:cubicBezTo>
                  <a:pt x="10717158" y="2486088"/>
                  <a:pt x="10701524" y="2565801"/>
                  <a:pt x="10678941" y="2561632"/>
                </a:cubicBezTo>
                <a:cubicBezTo>
                  <a:pt x="10692250" y="2636022"/>
                  <a:pt x="10600927" y="2607854"/>
                  <a:pt x="10635323" y="2689175"/>
                </a:cubicBezTo>
                <a:cubicBezTo>
                  <a:pt x="10520856" y="2604336"/>
                  <a:pt x="10399908" y="2785890"/>
                  <a:pt x="10316691" y="2766717"/>
                </a:cubicBezTo>
                <a:cubicBezTo>
                  <a:pt x="10296778" y="2812527"/>
                  <a:pt x="10240220" y="2849507"/>
                  <a:pt x="10202258" y="2843658"/>
                </a:cubicBezTo>
                <a:cubicBezTo>
                  <a:pt x="10144414" y="2916824"/>
                  <a:pt x="10081085" y="2924237"/>
                  <a:pt x="10017655" y="2929736"/>
                </a:cubicBezTo>
                <a:cubicBezTo>
                  <a:pt x="9970170" y="2983942"/>
                  <a:pt x="9940194" y="2986753"/>
                  <a:pt x="9897134" y="3033456"/>
                </a:cubicBezTo>
                <a:cubicBezTo>
                  <a:pt x="9886539" y="3026041"/>
                  <a:pt x="9888075" y="2986835"/>
                  <a:pt x="9873555" y="3001071"/>
                </a:cubicBezTo>
                <a:cubicBezTo>
                  <a:pt x="9878423" y="3060323"/>
                  <a:pt x="9825406" y="3065705"/>
                  <a:pt x="9800630" y="3076575"/>
                </a:cubicBezTo>
                <a:cubicBezTo>
                  <a:pt x="9805261" y="3065347"/>
                  <a:pt x="9815621" y="3054024"/>
                  <a:pt x="9810335" y="3043135"/>
                </a:cubicBezTo>
                <a:cubicBezTo>
                  <a:pt x="9772028" y="3106450"/>
                  <a:pt x="9696106" y="3137088"/>
                  <a:pt x="9644914" y="3108585"/>
                </a:cubicBezTo>
                <a:cubicBezTo>
                  <a:pt x="9656687" y="3098279"/>
                  <a:pt x="9713879" y="3023848"/>
                  <a:pt x="9718586" y="3092759"/>
                </a:cubicBezTo>
                <a:cubicBezTo>
                  <a:pt x="9740990" y="3078377"/>
                  <a:pt x="9761223" y="3037487"/>
                  <a:pt x="9783212" y="3017647"/>
                </a:cubicBezTo>
                <a:cubicBezTo>
                  <a:pt x="9775118" y="3003887"/>
                  <a:pt x="9768791" y="3010901"/>
                  <a:pt x="9760828" y="2998581"/>
                </a:cubicBezTo>
                <a:cubicBezTo>
                  <a:pt x="9772725" y="2971660"/>
                  <a:pt x="9810643" y="2999349"/>
                  <a:pt x="9807429" y="2957103"/>
                </a:cubicBezTo>
                <a:cubicBezTo>
                  <a:pt x="9782655" y="2971794"/>
                  <a:pt x="9737188" y="2965298"/>
                  <a:pt x="9729721" y="3026147"/>
                </a:cubicBezTo>
                <a:cubicBezTo>
                  <a:pt x="9659314" y="2957915"/>
                  <a:pt x="9592661" y="3103688"/>
                  <a:pt x="9515891" y="3060216"/>
                </a:cubicBezTo>
                <a:cubicBezTo>
                  <a:pt x="9503833" y="3091642"/>
                  <a:pt x="9479510" y="3071424"/>
                  <a:pt x="9490677" y="3107494"/>
                </a:cubicBezTo>
                <a:cubicBezTo>
                  <a:pt x="9480060" y="3079424"/>
                  <a:pt x="9473585" y="3102467"/>
                  <a:pt x="9464687" y="3095137"/>
                </a:cubicBezTo>
                <a:cubicBezTo>
                  <a:pt x="9468164" y="3086241"/>
                  <a:pt x="9475670" y="3077130"/>
                  <a:pt x="9470794" y="3068475"/>
                </a:cubicBezTo>
                <a:cubicBezTo>
                  <a:pt x="9445122" y="3110294"/>
                  <a:pt x="9413466" y="3080599"/>
                  <a:pt x="9387390" y="3117820"/>
                </a:cubicBezTo>
                <a:cubicBezTo>
                  <a:pt x="9393924" y="3123417"/>
                  <a:pt x="9422816" y="3114831"/>
                  <a:pt x="9406202" y="3143587"/>
                </a:cubicBezTo>
                <a:cubicBezTo>
                  <a:pt x="9374658" y="3105105"/>
                  <a:pt x="9379744" y="3154179"/>
                  <a:pt x="9364678" y="3145147"/>
                </a:cubicBezTo>
                <a:cubicBezTo>
                  <a:pt x="9381535" y="3120298"/>
                  <a:pt x="9353106" y="3134025"/>
                  <a:pt x="9344700" y="3106017"/>
                </a:cubicBezTo>
                <a:cubicBezTo>
                  <a:pt x="9315660" y="3132366"/>
                  <a:pt x="9293906" y="3126136"/>
                  <a:pt x="9274308" y="3161526"/>
                </a:cubicBezTo>
                <a:cubicBezTo>
                  <a:pt x="9294919" y="3170480"/>
                  <a:pt x="9283693" y="3217946"/>
                  <a:pt x="9284824" y="3187639"/>
                </a:cubicBezTo>
                <a:cubicBezTo>
                  <a:pt x="9276916" y="3176890"/>
                  <a:pt x="9269157" y="3166044"/>
                  <a:pt x="9261243" y="3155255"/>
                </a:cubicBezTo>
                <a:cubicBezTo>
                  <a:pt x="9213725" y="3184129"/>
                  <a:pt x="9165260" y="3203630"/>
                  <a:pt x="9118264" y="3239921"/>
                </a:cubicBezTo>
                <a:cubicBezTo>
                  <a:pt x="9127731" y="3218268"/>
                  <a:pt x="9154640" y="3232137"/>
                  <a:pt x="9139877" y="3199423"/>
                </a:cubicBezTo>
                <a:cubicBezTo>
                  <a:pt x="9114754" y="3200262"/>
                  <a:pt x="9089261" y="3222514"/>
                  <a:pt x="9076682" y="3241366"/>
                </a:cubicBezTo>
                <a:cubicBezTo>
                  <a:pt x="9080546" y="3232431"/>
                  <a:pt x="9083892" y="3223393"/>
                  <a:pt x="9074561" y="3215010"/>
                </a:cubicBezTo>
                <a:cubicBezTo>
                  <a:pt x="9064658" y="3246702"/>
                  <a:pt x="9050226" y="3223158"/>
                  <a:pt x="9038789" y="3236101"/>
                </a:cubicBezTo>
                <a:cubicBezTo>
                  <a:pt x="9041577" y="3242667"/>
                  <a:pt x="9047928" y="3249069"/>
                  <a:pt x="9044568" y="3255865"/>
                </a:cubicBezTo>
                <a:cubicBezTo>
                  <a:pt x="9018327" y="3228779"/>
                  <a:pt x="9022017" y="3282184"/>
                  <a:pt x="9008800" y="3276993"/>
                </a:cubicBezTo>
                <a:cubicBezTo>
                  <a:pt x="9011394" y="3265882"/>
                  <a:pt x="9010148" y="3254887"/>
                  <a:pt x="9001879" y="3244060"/>
                </a:cubicBezTo>
                <a:cubicBezTo>
                  <a:pt x="8948769" y="3249290"/>
                  <a:pt x="8899447" y="3243549"/>
                  <a:pt x="8863958" y="3288689"/>
                </a:cubicBezTo>
                <a:cubicBezTo>
                  <a:pt x="8850315" y="3275558"/>
                  <a:pt x="8833244" y="3246096"/>
                  <a:pt x="8827130" y="3296638"/>
                </a:cubicBezTo>
                <a:cubicBezTo>
                  <a:pt x="8817415" y="3285897"/>
                  <a:pt x="8820802" y="3274851"/>
                  <a:pt x="8811905" y="3264018"/>
                </a:cubicBezTo>
                <a:cubicBezTo>
                  <a:pt x="8802038" y="3295351"/>
                  <a:pt x="8758338" y="3309668"/>
                  <a:pt x="8729903" y="3280274"/>
                </a:cubicBezTo>
                <a:cubicBezTo>
                  <a:pt x="8725062" y="3289284"/>
                  <a:pt x="8720300" y="3298283"/>
                  <a:pt x="8715455" y="3307249"/>
                </a:cubicBezTo>
                <a:cubicBezTo>
                  <a:pt x="8557066" y="3256666"/>
                  <a:pt x="8411419" y="3360160"/>
                  <a:pt x="8255913" y="3343360"/>
                </a:cubicBezTo>
                <a:cubicBezTo>
                  <a:pt x="8226388" y="3372712"/>
                  <a:pt x="8193881" y="3366051"/>
                  <a:pt x="8162001" y="3366631"/>
                </a:cubicBezTo>
                <a:cubicBezTo>
                  <a:pt x="8157234" y="3375594"/>
                  <a:pt x="8152351" y="3384606"/>
                  <a:pt x="8147639" y="3393717"/>
                </a:cubicBezTo>
                <a:cubicBezTo>
                  <a:pt x="8120714" y="3371743"/>
                  <a:pt x="8084607" y="3389174"/>
                  <a:pt x="8073851" y="3409514"/>
                </a:cubicBezTo>
                <a:cubicBezTo>
                  <a:pt x="8066369" y="3368502"/>
                  <a:pt x="8056944" y="3414148"/>
                  <a:pt x="8041718" y="3423858"/>
                </a:cubicBezTo>
                <a:cubicBezTo>
                  <a:pt x="7947627" y="3394905"/>
                  <a:pt x="7862240" y="3470482"/>
                  <a:pt x="7769699" y="3460040"/>
                </a:cubicBezTo>
                <a:cubicBezTo>
                  <a:pt x="7766053" y="3466745"/>
                  <a:pt x="7762425" y="3473612"/>
                  <a:pt x="7758849" y="3480272"/>
                </a:cubicBezTo>
                <a:cubicBezTo>
                  <a:pt x="7094759" y="3593426"/>
                  <a:pt x="6457232" y="3786864"/>
                  <a:pt x="5785007" y="3848413"/>
                </a:cubicBezTo>
                <a:cubicBezTo>
                  <a:pt x="5787040" y="3868797"/>
                  <a:pt x="5769634" y="3876635"/>
                  <a:pt x="5757570" y="3869109"/>
                </a:cubicBezTo>
                <a:cubicBezTo>
                  <a:pt x="5761913" y="3855043"/>
                  <a:pt x="5773821" y="3861484"/>
                  <a:pt x="5768346" y="3848965"/>
                </a:cubicBezTo>
                <a:cubicBezTo>
                  <a:pt x="5739382" y="3827695"/>
                  <a:pt x="5754113" y="3871273"/>
                  <a:pt x="5737282" y="3876522"/>
                </a:cubicBezTo>
                <a:cubicBezTo>
                  <a:pt x="5731068" y="3867862"/>
                  <a:pt x="5724797" y="3859408"/>
                  <a:pt x="5718546" y="3850750"/>
                </a:cubicBezTo>
                <a:cubicBezTo>
                  <a:pt x="5628824" y="3882205"/>
                  <a:pt x="5562432" y="3883435"/>
                  <a:pt x="5473566" y="3912355"/>
                </a:cubicBezTo>
                <a:cubicBezTo>
                  <a:pt x="5476343" y="3903540"/>
                  <a:pt x="5474541" y="3885569"/>
                  <a:pt x="5467791" y="3892665"/>
                </a:cubicBezTo>
                <a:cubicBezTo>
                  <a:pt x="5462991" y="3901670"/>
                  <a:pt x="5458148" y="3910679"/>
                  <a:pt x="5453351" y="3919718"/>
                </a:cubicBezTo>
                <a:cubicBezTo>
                  <a:pt x="5280996" y="3918128"/>
                  <a:pt x="5113908" y="3979986"/>
                  <a:pt x="4941430" y="3977622"/>
                </a:cubicBezTo>
                <a:cubicBezTo>
                  <a:pt x="4865696" y="4001942"/>
                  <a:pt x="4789513" y="4021949"/>
                  <a:pt x="4709841" y="3999029"/>
                </a:cubicBezTo>
                <a:cubicBezTo>
                  <a:pt x="4684926" y="4033641"/>
                  <a:pt x="4653460" y="3988263"/>
                  <a:pt x="4628981" y="4028494"/>
                </a:cubicBezTo>
                <a:cubicBezTo>
                  <a:pt x="4578687" y="3990877"/>
                  <a:pt x="4537021" y="4058905"/>
                  <a:pt x="4486647" y="4020313"/>
                </a:cubicBezTo>
                <a:cubicBezTo>
                  <a:pt x="4384365" y="4076285"/>
                  <a:pt x="4273150" y="4025703"/>
                  <a:pt x="4170541" y="4077817"/>
                </a:cubicBezTo>
                <a:cubicBezTo>
                  <a:pt x="4164254" y="4069203"/>
                  <a:pt x="4157955" y="4060514"/>
                  <a:pt x="4151649" y="4052062"/>
                </a:cubicBezTo>
                <a:cubicBezTo>
                  <a:pt x="4072266" y="4095208"/>
                  <a:pt x="3966357" y="4043908"/>
                  <a:pt x="3900989" y="4094082"/>
                </a:cubicBezTo>
                <a:cubicBezTo>
                  <a:pt x="3868067" y="4050093"/>
                  <a:pt x="3836935" y="4118382"/>
                  <a:pt x="3815737" y="4070538"/>
                </a:cubicBezTo>
                <a:cubicBezTo>
                  <a:pt x="3810851" y="4079510"/>
                  <a:pt x="3806015" y="4088559"/>
                  <a:pt x="3801216" y="4097600"/>
                </a:cubicBezTo>
                <a:cubicBezTo>
                  <a:pt x="3772652" y="4065310"/>
                  <a:pt x="3747976" y="4091990"/>
                  <a:pt x="3713503" y="4094010"/>
                </a:cubicBezTo>
                <a:cubicBezTo>
                  <a:pt x="3649837" y="4097760"/>
                  <a:pt x="3545690" y="4064753"/>
                  <a:pt x="3527008" y="4107158"/>
                </a:cubicBezTo>
                <a:cubicBezTo>
                  <a:pt x="3378935" y="4096239"/>
                  <a:pt x="3234663" y="4132343"/>
                  <a:pt x="3085527" y="4109587"/>
                </a:cubicBezTo>
                <a:cubicBezTo>
                  <a:pt x="3081891" y="4116414"/>
                  <a:pt x="3084984" y="4122866"/>
                  <a:pt x="3082993" y="4129586"/>
                </a:cubicBezTo>
                <a:cubicBezTo>
                  <a:pt x="2997042" y="4114461"/>
                  <a:pt x="2910492" y="4093029"/>
                  <a:pt x="2828980" y="4131976"/>
                </a:cubicBezTo>
                <a:cubicBezTo>
                  <a:pt x="2819612" y="4119109"/>
                  <a:pt x="2810188" y="4106092"/>
                  <a:pt x="2800789" y="4093266"/>
                </a:cubicBezTo>
                <a:cubicBezTo>
                  <a:pt x="2768335" y="4124214"/>
                  <a:pt x="2735339" y="4109065"/>
                  <a:pt x="2709396" y="4096428"/>
                </a:cubicBezTo>
                <a:cubicBezTo>
                  <a:pt x="2704633" y="4105423"/>
                  <a:pt x="2714335" y="4113965"/>
                  <a:pt x="2711607" y="4122890"/>
                </a:cubicBezTo>
                <a:cubicBezTo>
                  <a:pt x="2692664" y="4128970"/>
                  <a:pt x="2669213" y="4081031"/>
                  <a:pt x="2651249" y="4098532"/>
                </a:cubicBezTo>
                <a:cubicBezTo>
                  <a:pt x="2573220" y="4129682"/>
                  <a:pt x="2491424" y="4114441"/>
                  <a:pt x="2409143" y="4093864"/>
                </a:cubicBezTo>
                <a:cubicBezTo>
                  <a:pt x="2426129" y="4093397"/>
                  <a:pt x="2417085" y="4109413"/>
                  <a:pt x="2416052" y="4126681"/>
                </a:cubicBezTo>
                <a:cubicBezTo>
                  <a:pt x="2315641" y="4088132"/>
                  <a:pt x="2220066" y="4108171"/>
                  <a:pt x="2123047" y="4110671"/>
                </a:cubicBezTo>
                <a:cubicBezTo>
                  <a:pt x="2110226" y="4097841"/>
                  <a:pt x="2119377" y="4084177"/>
                  <a:pt x="2103146" y="4071496"/>
                </a:cubicBezTo>
                <a:cubicBezTo>
                  <a:pt x="2088550" y="4114189"/>
                  <a:pt x="2067836" y="4081402"/>
                  <a:pt x="2052939" y="4119716"/>
                </a:cubicBezTo>
                <a:cubicBezTo>
                  <a:pt x="2022544" y="4071267"/>
                  <a:pt x="1999564" y="4112547"/>
                  <a:pt x="1970148" y="4076222"/>
                </a:cubicBezTo>
                <a:cubicBezTo>
                  <a:pt x="1935532" y="4115871"/>
                  <a:pt x="1859590" y="4078996"/>
                  <a:pt x="1808661" y="4088544"/>
                </a:cubicBezTo>
                <a:cubicBezTo>
                  <a:pt x="1798701" y="4027428"/>
                  <a:pt x="1729780" y="4102127"/>
                  <a:pt x="1693751" y="4059546"/>
                </a:cubicBezTo>
                <a:cubicBezTo>
                  <a:pt x="1680557" y="4073318"/>
                  <a:pt x="1695802" y="4085953"/>
                  <a:pt x="1688734" y="4099617"/>
                </a:cubicBezTo>
                <a:cubicBezTo>
                  <a:pt x="1675727" y="4092478"/>
                  <a:pt x="1657247" y="4057153"/>
                  <a:pt x="1638942" y="4101169"/>
                </a:cubicBezTo>
                <a:cubicBezTo>
                  <a:pt x="1591386" y="4064147"/>
                  <a:pt x="1547755" y="4074205"/>
                  <a:pt x="1503748" y="4079589"/>
                </a:cubicBezTo>
                <a:cubicBezTo>
                  <a:pt x="1483357" y="4060417"/>
                  <a:pt x="1519666" y="4039185"/>
                  <a:pt x="1494708" y="4020294"/>
                </a:cubicBezTo>
                <a:cubicBezTo>
                  <a:pt x="1451803" y="4058995"/>
                  <a:pt x="1418766" y="4078203"/>
                  <a:pt x="1366075" y="4077799"/>
                </a:cubicBezTo>
                <a:cubicBezTo>
                  <a:pt x="1363440" y="4049340"/>
                  <a:pt x="1382888" y="4066098"/>
                  <a:pt x="1392507" y="4043723"/>
                </a:cubicBezTo>
                <a:cubicBezTo>
                  <a:pt x="1375368" y="4028903"/>
                  <a:pt x="1393371" y="4012779"/>
                  <a:pt x="1376144" y="3997932"/>
                </a:cubicBezTo>
                <a:cubicBezTo>
                  <a:pt x="1356593" y="4026430"/>
                  <a:pt x="1326891" y="4046554"/>
                  <a:pt x="1307177" y="4020183"/>
                </a:cubicBezTo>
                <a:cubicBezTo>
                  <a:pt x="1314359" y="4016891"/>
                  <a:pt x="1342988" y="4024077"/>
                  <a:pt x="1334686" y="3999404"/>
                </a:cubicBezTo>
                <a:cubicBezTo>
                  <a:pt x="1308276" y="3998974"/>
                  <a:pt x="1281328" y="3992741"/>
                  <a:pt x="1257387" y="4022093"/>
                </a:cubicBezTo>
                <a:cubicBezTo>
                  <a:pt x="1244603" y="4009258"/>
                  <a:pt x="1253753" y="3995553"/>
                  <a:pt x="1237532" y="3982991"/>
                </a:cubicBezTo>
                <a:cubicBezTo>
                  <a:pt x="1216763" y="3998292"/>
                  <a:pt x="1199446" y="3977395"/>
                  <a:pt x="1190881" y="4024398"/>
                </a:cubicBezTo>
                <a:cubicBezTo>
                  <a:pt x="1152536" y="3980428"/>
                  <a:pt x="1121309" y="4022211"/>
                  <a:pt x="1086507" y="4021315"/>
                </a:cubicBezTo>
                <a:cubicBezTo>
                  <a:pt x="1075407" y="4037248"/>
                  <a:pt x="1116270" y="4051347"/>
                  <a:pt x="1094491" y="4067465"/>
                </a:cubicBezTo>
                <a:cubicBezTo>
                  <a:pt x="1068554" y="4054548"/>
                  <a:pt x="1089309" y="4006833"/>
                  <a:pt x="1065199" y="4015547"/>
                </a:cubicBezTo>
                <a:cubicBezTo>
                  <a:pt x="1068732" y="4035643"/>
                  <a:pt x="1059482" y="4082096"/>
                  <a:pt x="1038881" y="4049609"/>
                </a:cubicBezTo>
                <a:cubicBezTo>
                  <a:pt x="1043439" y="4038432"/>
                  <a:pt x="1053827" y="4027026"/>
                  <a:pt x="1048544" y="4016175"/>
                </a:cubicBezTo>
                <a:cubicBezTo>
                  <a:pt x="1019344" y="4007247"/>
                  <a:pt x="990589" y="4003818"/>
                  <a:pt x="962153" y="4004253"/>
                </a:cubicBezTo>
                <a:lnTo>
                  <a:pt x="902482" y="4012207"/>
                </a:lnTo>
                <a:lnTo>
                  <a:pt x="901464" y="4001484"/>
                </a:lnTo>
                <a:cubicBezTo>
                  <a:pt x="866782" y="3990190"/>
                  <a:pt x="792840" y="3966467"/>
                  <a:pt x="789864" y="4012051"/>
                </a:cubicBezTo>
                <a:cubicBezTo>
                  <a:pt x="781695" y="3997276"/>
                  <a:pt x="775681" y="4008425"/>
                  <a:pt x="768540" y="4006166"/>
                </a:cubicBezTo>
                <a:cubicBezTo>
                  <a:pt x="773807" y="3995023"/>
                  <a:pt x="781651" y="3983707"/>
                  <a:pt x="769975" y="3972991"/>
                </a:cubicBezTo>
                <a:cubicBezTo>
                  <a:pt x="761709" y="4008041"/>
                  <a:pt x="747128" y="3965468"/>
                  <a:pt x="738923" y="4000707"/>
                </a:cubicBezTo>
                <a:cubicBezTo>
                  <a:pt x="747667" y="4006682"/>
                  <a:pt x="756106" y="4006865"/>
                  <a:pt x="764896" y="4012911"/>
                </a:cubicBezTo>
                <a:cubicBezTo>
                  <a:pt x="741473" y="4050978"/>
                  <a:pt x="732767" y="3957145"/>
                  <a:pt x="709286" y="3995057"/>
                </a:cubicBezTo>
                <a:cubicBezTo>
                  <a:pt x="714533" y="4013583"/>
                  <a:pt x="735762" y="3996385"/>
                  <a:pt x="728072" y="4020900"/>
                </a:cubicBezTo>
                <a:cubicBezTo>
                  <a:pt x="681444" y="4010802"/>
                  <a:pt x="633941" y="4028029"/>
                  <a:pt x="577386" y="4012956"/>
                </a:cubicBezTo>
                <a:cubicBezTo>
                  <a:pt x="600406" y="3976868"/>
                  <a:pt x="650492" y="4039727"/>
                  <a:pt x="658263" y="3983648"/>
                </a:cubicBezTo>
                <a:cubicBezTo>
                  <a:pt x="677372" y="4012367"/>
                  <a:pt x="693885" y="4010533"/>
                  <a:pt x="709250" y="3995061"/>
                </a:cubicBezTo>
                <a:cubicBezTo>
                  <a:pt x="694235" y="3965009"/>
                  <a:pt x="684251" y="3994946"/>
                  <a:pt x="670249" y="3976581"/>
                </a:cubicBezTo>
                <a:cubicBezTo>
                  <a:pt x="671978" y="3952270"/>
                  <a:pt x="695897" y="3967854"/>
                  <a:pt x="684691" y="3949528"/>
                </a:cubicBezTo>
                <a:cubicBezTo>
                  <a:pt x="647680" y="3939559"/>
                  <a:pt x="611512" y="3938073"/>
                  <a:pt x="577724" y="3966613"/>
                </a:cubicBezTo>
                <a:cubicBezTo>
                  <a:pt x="579729" y="3955527"/>
                  <a:pt x="580861" y="3944340"/>
                  <a:pt x="579159" y="3933475"/>
                </a:cubicBezTo>
                <a:cubicBezTo>
                  <a:pt x="570343" y="3945218"/>
                  <a:pt x="559325" y="3929270"/>
                  <a:pt x="550587" y="3941042"/>
                </a:cubicBezTo>
                <a:cubicBezTo>
                  <a:pt x="546539" y="3952203"/>
                  <a:pt x="552221" y="3963088"/>
                  <a:pt x="549200" y="3974248"/>
                </a:cubicBezTo>
                <a:cubicBezTo>
                  <a:pt x="532324" y="3955545"/>
                  <a:pt x="516914" y="3953908"/>
                  <a:pt x="501844" y="3956010"/>
                </a:cubicBezTo>
                <a:cubicBezTo>
                  <a:pt x="508712" y="3961767"/>
                  <a:pt x="507610" y="3997848"/>
                  <a:pt x="495708" y="3982753"/>
                </a:cubicBezTo>
                <a:cubicBezTo>
                  <a:pt x="502084" y="3924470"/>
                  <a:pt x="463938" y="3977382"/>
                  <a:pt x="447257" y="3951337"/>
                </a:cubicBezTo>
                <a:cubicBezTo>
                  <a:pt x="441316" y="3936078"/>
                  <a:pt x="464765" y="3919768"/>
                  <a:pt x="455893" y="3904640"/>
                </a:cubicBezTo>
                <a:cubicBezTo>
                  <a:pt x="441031" y="3943979"/>
                  <a:pt x="420680" y="3915401"/>
                  <a:pt x="403552" y="3926388"/>
                </a:cubicBezTo>
                <a:cubicBezTo>
                  <a:pt x="423877" y="3956469"/>
                  <a:pt x="381797" y="3961825"/>
                  <a:pt x="372435" y="3953876"/>
                </a:cubicBezTo>
                <a:cubicBezTo>
                  <a:pt x="387005" y="3942862"/>
                  <a:pt x="396497" y="3920421"/>
                  <a:pt x="379941" y="3894089"/>
                </a:cubicBezTo>
                <a:cubicBezTo>
                  <a:pt x="372223" y="3900273"/>
                  <a:pt x="366803" y="3936455"/>
                  <a:pt x="357256" y="3921329"/>
                </a:cubicBezTo>
                <a:cubicBezTo>
                  <a:pt x="366257" y="3854918"/>
                  <a:pt x="287359" y="3872872"/>
                  <a:pt x="261506" y="3871786"/>
                </a:cubicBezTo>
                <a:cubicBezTo>
                  <a:pt x="266807" y="3880393"/>
                  <a:pt x="271573" y="3889098"/>
                  <a:pt x="263677" y="3898216"/>
                </a:cubicBezTo>
                <a:cubicBezTo>
                  <a:pt x="243022" y="3864241"/>
                  <a:pt x="253979" y="3899472"/>
                  <a:pt x="238753" y="3899113"/>
                </a:cubicBezTo>
                <a:cubicBezTo>
                  <a:pt x="230881" y="3888319"/>
                  <a:pt x="223038" y="3877444"/>
                  <a:pt x="215169" y="3866691"/>
                </a:cubicBezTo>
                <a:cubicBezTo>
                  <a:pt x="233638" y="3848427"/>
                  <a:pt x="216981" y="3831273"/>
                  <a:pt x="219107" y="3813601"/>
                </a:cubicBezTo>
                <a:cubicBezTo>
                  <a:pt x="248904" y="3828639"/>
                  <a:pt x="252367" y="3838713"/>
                  <a:pt x="277334" y="3811487"/>
                </a:cubicBezTo>
                <a:cubicBezTo>
                  <a:pt x="302634" y="3859415"/>
                  <a:pt x="298588" y="3819190"/>
                  <a:pt x="331553" y="3862552"/>
                </a:cubicBezTo>
                <a:cubicBezTo>
                  <a:pt x="321479" y="3839967"/>
                  <a:pt x="342523" y="3819799"/>
                  <a:pt x="357865" y="3828443"/>
                </a:cubicBezTo>
                <a:cubicBezTo>
                  <a:pt x="353244" y="3839750"/>
                  <a:pt x="342801" y="3851044"/>
                  <a:pt x="348088" y="3861936"/>
                </a:cubicBezTo>
                <a:cubicBezTo>
                  <a:pt x="355492" y="3849490"/>
                  <a:pt x="360218" y="3898841"/>
                  <a:pt x="374083" y="3874332"/>
                </a:cubicBezTo>
                <a:cubicBezTo>
                  <a:pt x="377768" y="3849915"/>
                  <a:pt x="367457" y="3825941"/>
                  <a:pt x="380567" y="3801360"/>
                </a:cubicBezTo>
                <a:cubicBezTo>
                  <a:pt x="397081" y="3824867"/>
                  <a:pt x="363231" y="3850461"/>
                  <a:pt x="390740" y="3873783"/>
                </a:cubicBezTo>
                <a:cubicBezTo>
                  <a:pt x="409081" y="3827638"/>
                  <a:pt x="438422" y="3912957"/>
                  <a:pt x="456048" y="3858119"/>
                </a:cubicBezTo>
                <a:cubicBezTo>
                  <a:pt x="451148" y="3848386"/>
                  <a:pt x="444043" y="3838715"/>
                  <a:pt x="439546" y="3828941"/>
                </a:cubicBezTo>
                <a:lnTo>
                  <a:pt x="438771" y="3801585"/>
                </a:lnTo>
                <a:lnTo>
                  <a:pt x="401022" y="3801923"/>
                </a:lnTo>
                <a:cubicBezTo>
                  <a:pt x="387887" y="3801260"/>
                  <a:pt x="374315" y="3799510"/>
                  <a:pt x="360175" y="3795743"/>
                </a:cubicBezTo>
                <a:cubicBezTo>
                  <a:pt x="383195" y="3759655"/>
                  <a:pt x="433284" y="3822514"/>
                  <a:pt x="441053" y="3766435"/>
                </a:cubicBezTo>
                <a:cubicBezTo>
                  <a:pt x="460161" y="3795155"/>
                  <a:pt x="476675" y="3793320"/>
                  <a:pt x="492038" y="3777849"/>
                </a:cubicBezTo>
                <a:cubicBezTo>
                  <a:pt x="477025" y="3747797"/>
                  <a:pt x="467040" y="3777733"/>
                  <a:pt x="453038" y="3759369"/>
                </a:cubicBezTo>
                <a:cubicBezTo>
                  <a:pt x="454767" y="3735058"/>
                  <a:pt x="478686" y="3750642"/>
                  <a:pt x="467480" y="3732316"/>
                </a:cubicBezTo>
                <a:cubicBezTo>
                  <a:pt x="430469" y="3722347"/>
                  <a:pt x="394301" y="3720861"/>
                  <a:pt x="360513" y="3749400"/>
                </a:cubicBezTo>
                <a:cubicBezTo>
                  <a:pt x="362520" y="3738313"/>
                  <a:pt x="363652" y="3727128"/>
                  <a:pt x="361948" y="3716263"/>
                </a:cubicBezTo>
                <a:cubicBezTo>
                  <a:pt x="353130" y="3728005"/>
                  <a:pt x="342116" y="3712058"/>
                  <a:pt x="333376" y="3723829"/>
                </a:cubicBezTo>
                <a:cubicBezTo>
                  <a:pt x="329328" y="3734991"/>
                  <a:pt x="335011" y="3745877"/>
                  <a:pt x="331989" y="3757036"/>
                </a:cubicBezTo>
                <a:cubicBezTo>
                  <a:pt x="315114" y="3738333"/>
                  <a:pt x="299704" y="3736695"/>
                  <a:pt x="284633" y="3738798"/>
                </a:cubicBezTo>
                <a:cubicBezTo>
                  <a:pt x="291501" y="3744554"/>
                  <a:pt x="290399" y="3780635"/>
                  <a:pt x="278498" y="3765542"/>
                </a:cubicBezTo>
                <a:cubicBezTo>
                  <a:pt x="284874" y="3707258"/>
                  <a:pt x="246727" y="3760170"/>
                  <a:pt x="230046" y="3734124"/>
                </a:cubicBezTo>
                <a:cubicBezTo>
                  <a:pt x="224107" y="3718865"/>
                  <a:pt x="247554" y="3702556"/>
                  <a:pt x="238680" y="3687428"/>
                </a:cubicBezTo>
                <a:cubicBezTo>
                  <a:pt x="223820" y="3726767"/>
                  <a:pt x="203470" y="3698189"/>
                  <a:pt x="186341" y="3709176"/>
                </a:cubicBezTo>
                <a:cubicBezTo>
                  <a:pt x="206666" y="3739257"/>
                  <a:pt x="164586" y="3744613"/>
                  <a:pt x="155226" y="3736664"/>
                </a:cubicBezTo>
                <a:cubicBezTo>
                  <a:pt x="169794" y="3725650"/>
                  <a:pt x="179286" y="3703209"/>
                  <a:pt x="162730" y="3676878"/>
                </a:cubicBezTo>
                <a:cubicBezTo>
                  <a:pt x="155012" y="3683059"/>
                  <a:pt x="149592" y="3719243"/>
                  <a:pt x="140045" y="3704116"/>
                </a:cubicBezTo>
                <a:cubicBezTo>
                  <a:pt x="149046" y="3637704"/>
                  <a:pt x="70148" y="3655658"/>
                  <a:pt x="44295" y="3654574"/>
                </a:cubicBezTo>
                <a:cubicBezTo>
                  <a:pt x="49597" y="3663181"/>
                  <a:pt x="54363" y="3671885"/>
                  <a:pt x="46466" y="3681004"/>
                </a:cubicBezTo>
                <a:cubicBezTo>
                  <a:pt x="25811" y="3647028"/>
                  <a:pt x="36768" y="3682261"/>
                  <a:pt x="21542" y="3681901"/>
                </a:cubicBezTo>
                <a:lnTo>
                  <a:pt x="0" y="3652284"/>
                </a:lnTo>
                <a:lnTo>
                  <a:pt x="0" y="3642731"/>
                </a:lnTo>
                <a:lnTo>
                  <a:pt x="6056" y="3622712"/>
                </a:lnTo>
                <a:cubicBezTo>
                  <a:pt x="4466" y="3613931"/>
                  <a:pt x="834" y="3605224"/>
                  <a:pt x="1897" y="3596388"/>
                </a:cubicBezTo>
                <a:cubicBezTo>
                  <a:pt x="31693" y="3611425"/>
                  <a:pt x="35156" y="3621500"/>
                  <a:pt x="60122" y="3594275"/>
                </a:cubicBezTo>
                <a:cubicBezTo>
                  <a:pt x="85423" y="3642202"/>
                  <a:pt x="81377" y="3601978"/>
                  <a:pt x="114342" y="3645339"/>
                </a:cubicBezTo>
                <a:cubicBezTo>
                  <a:pt x="104269" y="3622754"/>
                  <a:pt x="125312" y="3602587"/>
                  <a:pt x="140654" y="3611231"/>
                </a:cubicBezTo>
                <a:cubicBezTo>
                  <a:pt x="136033" y="3622538"/>
                  <a:pt x="125590" y="3633832"/>
                  <a:pt x="130877" y="3644724"/>
                </a:cubicBezTo>
                <a:cubicBezTo>
                  <a:pt x="138282" y="3632278"/>
                  <a:pt x="143007" y="3681630"/>
                  <a:pt x="156871" y="3657119"/>
                </a:cubicBezTo>
                <a:cubicBezTo>
                  <a:pt x="160557" y="3632704"/>
                  <a:pt x="150246" y="3608728"/>
                  <a:pt x="163356" y="3584148"/>
                </a:cubicBezTo>
                <a:cubicBezTo>
                  <a:pt x="179871" y="3607655"/>
                  <a:pt x="146020" y="3633249"/>
                  <a:pt x="173531" y="3656571"/>
                </a:cubicBezTo>
                <a:cubicBezTo>
                  <a:pt x="191870" y="3610426"/>
                  <a:pt x="221209" y="3695744"/>
                  <a:pt x="238836" y="3640907"/>
                </a:cubicBezTo>
                <a:cubicBezTo>
                  <a:pt x="233937" y="3631174"/>
                  <a:pt x="226832" y="3621503"/>
                  <a:pt x="222335" y="3611728"/>
                </a:cubicBezTo>
                <a:lnTo>
                  <a:pt x="221560" y="3584373"/>
                </a:lnTo>
                <a:lnTo>
                  <a:pt x="183811" y="3584711"/>
                </a:lnTo>
                <a:cubicBezTo>
                  <a:pt x="170676" y="3584048"/>
                  <a:pt x="157103" y="3582299"/>
                  <a:pt x="142964" y="3578531"/>
                </a:cubicBezTo>
                <a:cubicBezTo>
                  <a:pt x="165983" y="3542443"/>
                  <a:pt x="216071" y="3605302"/>
                  <a:pt x="223840" y="3549224"/>
                </a:cubicBezTo>
                <a:cubicBezTo>
                  <a:pt x="242950" y="3577942"/>
                  <a:pt x="259462" y="3576108"/>
                  <a:pt x="274827" y="3560637"/>
                </a:cubicBezTo>
                <a:cubicBezTo>
                  <a:pt x="259813" y="3530586"/>
                  <a:pt x="249828" y="3560521"/>
                  <a:pt x="235824" y="3542156"/>
                </a:cubicBezTo>
                <a:cubicBezTo>
                  <a:pt x="237554" y="3517845"/>
                  <a:pt x="261473" y="3533429"/>
                  <a:pt x="250268" y="3515103"/>
                </a:cubicBezTo>
                <a:cubicBezTo>
                  <a:pt x="213255" y="3505133"/>
                  <a:pt x="177088" y="3503648"/>
                  <a:pt x="143301" y="3532188"/>
                </a:cubicBezTo>
                <a:cubicBezTo>
                  <a:pt x="145307" y="3521101"/>
                  <a:pt x="146439" y="3509915"/>
                  <a:pt x="144738" y="3499050"/>
                </a:cubicBezTo>
                <a:cubicBezTo>
                  <a:pt x="135918" y="3510793"/>
                  <a:pt x="124903" y="3494846"/>
                  <a:pt x="116164" y="3506617"/>
                </a:cubicBezTo>
                <a:cubicBezTo>
                  <a:pt x="112116" y="3517778"/>
                  <a:pt x="117798" y="3528663"/>
                  <a:pt x="114777" y="3539823"/>
                </a:cubicBezTo>
                <a:cubicBezTo>
                  <a:pt x="97903" y="3521121"/>
                  <a:pt x="82491" y="3519483"/>
                  <a:pt x="67420" y="3521584"/>
                </a:cubicBezTo>
                <a:cubicBezTo>
                  <a:pt x="74290" y="3527341"/>
                  <a:pt x="73187" y="3563423"/>
                  <a:pt x="61286" y="3548328"/>
                </a:cubicBezTo>
                <a:cubicBezTo>
                  <a:pt x="67663" y="3490045"/>
                  <a:pt x="29515" y="3542957"/>
                  <a:pt x="12832" y="3516912"/>
                </a:cubicBezTo>
                <a:cubicBezTo>
                  <a:pt x="6894" y="3501653"/>
                  <a:pt x="30342" y="3485343"/>
                  <a:pt x="21469" y="3470216"/>
                </a:cubicBezTo>
                <a:cubicBezTo>
                  <a:pt x="17754" y="3480050"/>
                  <a:pt x="13696" y="3485640"/>
                  <a:pt x="9430" y="3488665"/>
                </a:cubicBezTo>
                <a:lnTo>
                  <a:pt x="0" y="3490835"/>
                </a:lnTo>
                <a:lnTo>
                  <a:pt x="0" y="3439756"/>
                </a:lnTo>
                <a:lnTo>
                  <a:pt x="6563" y="3442787"/>
                </a:lnTo>
                <a:cubicBezTo>
                  <a:pt x="12079" y="3442353"/>
                  <a:pt x="17218" y="3437404"/>
                  <a:pt x="21625" y="3423694"/>
                </a:cubicBezTo>
                <a:cubicBezTo>
                  <a:pt x="16725" y="3413961"/>
                  <a:pt x="9620" y="3404291"/>
                  <a:pt x="5123" y="3394516"/>
                </a:cubicBezTo>
                <a:lnTo>
                  <a:pt x="5086" y="3393186"/>
                </a:lnTo>
                <a:lnTo>
                  <a:pt x="0" y="3398052"/>
                </a:lnTo>
                <a:lnTo>
                  <a:pt x="0" y="3356530"/>
                </a:lnTo>
                <a:lnTo>
                  <a:pt x="13475" y="3343728"/>
                </a:lnTo>
                <a:lnTo>
                  <a:pt x="0" y="3345657"/>
                </a:lnTo>
                <a:lnTo>
                  <a:pt x="0" y="3156211"/>
                </a:lnTo>
                <a:lnTo>
                  <a:pt x="576" y="3158932"/>
                </a:lnTo>
                <a:lnTo>
                  <a:pt x="19802" y="3160903"/>
                </a:lnTo>
                <a:lnTo>
                  <a:pt x="28633" y="3158085"/>
                </a:lnTo>
                <a:lnTo>
                  <a:pt x="25864" y="3154659"/>
                </a:lnTo>
                <a:cubicBezTo>
                  <a:pt x="18672" y="3147930"/>
                  <a:pt x="12221" y="3142308"/>
                  <a:pt x="21749" y="3131766"/>
                </a:cubicBezTo>
                <a:cubicBezTo>
                  <a:pt x="17568" y="3130548"/>
                  <a:pt x="12691" y="3130687"/>
                  <a:pt x="8158" y="3132127"/>
                </a:cubicBezTo>
                <a:lnTo>
                  <a:pt x="0" y="3137908"/>
                </a:lnTo>
                <a:lnTo>
                  <a:pt x="0" y="2723163"/>
                </a:lnTo>
                <a:lnTo>
                  <a:pt x="4550" y="2722730"/>
                </a:lnTo>
                <a:lnTo>
                  <a:pt x="4276" y="2713072"/>
                </a:lnTo>
                <a:lnTo>
                  <a:pt x="9249" y="2722281"/>
                </a:lnTo>
                <a:lnTo>
                  <a:pt x="14001" y="2721829"/>
                </a:lnTo>
                <a:cubicBezTo>
                  <a:pt x="13667" y="2718887"/>
                  <a:pt x="14312" y="2713862"/>
                  <a:pt x="15660" y="2708128"/>
                </a:cubicBezTo>
                <a:lnTo>
                  <a:pt x="17913" y="2701244"/>
                </a:lnTo>
                <a:lnTo>
                  <a:pt x="11631" y="2699372"/>
                </a:lnTo>
                <a:lnTo>
                  <a:pt x="0" y="2693731"/>
                </a:lnTo>
                <a:lnTo>
                  <a:pt x="0" y="2625578"/>
                </a:lnTo>
                <a:lnTo>
                  <a:pt x="947" y="2624111"/>
                </a:lnTo>
                <a:cubicBezTo>
                  <a:pt x="4470" y="2616177"/>
                  <a:pt x="7770" y="2605545"/>
                  <a:pt x="11681" y="2602388"/>
                </a:cubicBezTo>
                <a:cubicBezTo>
                  <a:pt x="28141" y="2616417"/>
                  <a:pt x="42812" y="2609757"/>
                  <a:pt x="57928" y="2607415"/>
                </a:cubicBezTo>
                <a:cubicBezTo>
                  <a:pt x="55069" y="2632523"/>
                  <a:pt x="29143" y="2616577"/>
                  <a:pt x="39922" y="2641204"/>
                </a:cubicBezTo>
                <a:cubicBezTo>
                  <a:pt x="55227" y="2607168"/>
                  <a:pt x="81642" y="2676411"/>
                  <a:pt x="83919" y="2619774"/>
                </a:cubicBezTo>
                <a:cubicBezTo>
                  <a:pt x="116124" y="2651181"/>
                  <a:pt x="134225" y="2655739"/>
                  <a:pt x="171367" y="2669625"/>
                </a:cubicBezTo>
                <a:cubicBezTo>
                  <a:pt x="178039" y="2658366"/>
                  <a:pt x="181544" y="2647306"/>
                  <a:pt x="181163" y="2636291"/>
                </a:cubicBezTo>
                <a:cubicBezTo>
                  <a:pt x="187266" y="2643275"/>
                  <a:pt x="193321" y="2649511"/>
                  <a:pt x="197766" y="2635591"/>
                </a:cubicBezTo>
                <a:cubicBezTo>
                  <a:pt x="220069" y="2648054"/>
                  <a:pt x="188335" y="2662431"/>
                  <a:pt x="201037" y="2675234"/>
                </a:cubicBezTo>
                <a:cubicBezTo>
                  <a:pt x="220165" y="2689866"/>
                  <a:pt x="231568" y="2670002"/>
                  <a:pt x="227359" y="2641210"/>
                </a:cubicBezTo>
                <a:cubicBezTo>
                  <a:pt x="243598" y="2653967"/>
                  <a:pt x="234461" y="2667431"/>
                  <a:pt x="247251" y="2680302"/>
                </a:cubicBezTo>
                <a:lnTo>
                  <a:pt x="248407" y="2679967"/>
                </a:lnTo>
                <a:lnTo>
                  <a:pt x="255406" y="2666890"/>
                </a:lnTo>
                <a:lnTo>
                  <a:pt x="257133" y="2677436"/>
                </a:lnTo>
                <a:lnTo>
                  <a:pt x="264646" y="2675258"/>
                </a:lnTo>
                <a:cubicBezTo>
                  <a:pt x="274386" y="2669624"/>
                  <a:pt x="281580" y="2662111"/>
                  <a:pt x="293199" y="2668708"/>
                </a:cubicBezTo>
                <a:lnTo>
                  <a:pt x="306796" y="2682841"/>
                </a:lnTo>
                <a:lnTo>
                  <a:pt x="314643" y="2678582"/>
                </a:lnTo>
                <a:lnTo>
                  <a:pt x="314951" y="2678566"/>
                </a:lnTo>
                <a:lnTo>
                  <a:pt x="315030" y="2671294"/>
                </a:lnTo>
                <a:lnTo>
                  <a:pt x="315999" y="2667252"/>
                </a:lnTo>
                <a:lnTo>
                  <a:pt x="308778" y="2658400"/>
                </a:lnTo>
                <a:lnTo>
                  <a:pt x="318226" y="2657951"/>
                </a:lnTo>
                <a:lnTo>
                  <a:pt x="319848" y="2651187"/>
                </a:lnTo>
                <a:lnTo>
                  <a:pt x="332713" y="2655840"/>
                </a:lnTo>
                <a:lnTo>
                  <a:pt x="342291" y="2652705"/>
                </a:lnTo>
                <a:lnTo>
                  <a:pt x="335356" y="2637351"/>
                </a:lnTo>
                <a:cubicBezTo>
                  <a:pt x="341340" y="2634271"/>
                  <a:pt x="348016" y="2639357"/>
                  <a:pt x="354738" y="2644992"/>
                </a:cubicBezTo>
                <a:lnTo>
                  <a:pt x="362268" y="2649184"/>
                </a:lnTo>
                <a:lnTo>
                  <a:pt x="367685" y="2648621"/>
                </a:lnTo>
                <a:lnTo>
                  <a:pt x="373855" y="2655632"/>
                </a:lnTo>
                <a:lnTo>
                  <a:pt x="374407" y="2655940"/>
                </a:lnTo>
                <a:lnTo>
                  <a:pt x="392954" y="2646610"/>
                </a:lnTo>
                <a:lnTo>
                  <a:pt x="394399" y="2635556"/>
                </a:lnTo>
                <a:cubicBezTo>
                  <a:pt x="405982" y="2642447"/>
                  <a:pt x="417707" y="2633231"/>
                  <a:pt x="421120" y="2643278"/>
                </a:cubicBezTo>
                <a:lnTo>
                  <a:pt x="421123" y="2643419"/>
                </a:lnTo>
                <a:lnTo>
                  <a:pt x="424937" y="2644288"/>
                </a:lnTo>
                <a:lnTo>
                  <a:pt x="425946" y="2639435"/>
                </a:lnTo>
                <a:cubicBezTo>
                  <a:pt x="432483" y="2627491"/>
                  <a:pt x="444488" y="2639233"/>
                  <a:pt x="456108" y="2626673"/>
                </a:cubicBezTo>
                <a:cubicBezTo>
                  <a:pt x="443902" y="2613736"/>
                  <a:pt x="432815" y="2613102"/>
                  <a:pt x="419612" y="2588276"/>
                </a:cubicBezTo>
                <a:cubicBezTo>
                  <a:pt x="412864" y="2607180"/>
                  <a:pt x="403127" y="2591050"/>
                  <a:pt x="396863" y="2615643"/>
                </a:cubicBezTo>
                <a:cubicBezTo>
                  <a:pt x="392144" y="2604896"/>
                  <a:pt x="387179" y="2597236"/>
                  <a:pt x="382006" y="2591928"/>
                </a:cubicBezTo>
                <a:lnTo>
                  <a:pt x="371883" y="2585890"/>
                </a:lnTo>
                <a:lnTo>
                  <a:pt x="367990" y="2589766"/>
                </a:lnTo>
                <a:lnTo>
                  <a:pt x="360482" y="2590330"/>
                </a:lnTo>
                <a:lnTo>
                  <a:pt x="362203" y="2607673"/>
                </a:lnTo>
                <a:lnTo>
                  <a:pt x="354915" y="2589513"/>
                </a:lnTo>
                <a:lnTo>
                  <a:pt x="349363" y="2585801"/>
                </a:lnTo>
                <a:lnTo>
                  <a:pt x="342661" y="2597689"/>
                </a:lnTo>
                <a:cubicBezTo>
                  <a:pt x="339591" y="2602533"/>
                  <a:pt x="336356" y="2605407"/>
                  <a:pt x="332603" y="2601977"/>
                </a:cubicBezTo>
                <a:lnTo>
                  <a:pt x="336997" y="2586864"/>
                </a:lnTo>
                <a:lnTo>
                  <a:pt x="330874" y="2587826"/>
                </a:lnTo>
                <a:cubicBezTo>
                  <a:pt x="318724" y="2592209"/>
                  <a:pt x="306203" y="2597186"/>
                  <a:pt x="293615" y="2596876"/>
                </a:cubicBezTo>
                <a:lnTo>
                  <a:pt x="275996" y="2592059"/>
                </a:lnTo>
                <a:lnTo>
                  <a:pt x="275284" y="2598665"/>
                </a:lnTo>
                <a:cubicBezTo>
                  <a:pt x="270378" y="2605043"/>
                  <a:pt x="257099" y="2593203"/>
                  <a:pt x="250520" y="2618203"/>
                </a:cubicBezTo>
                <a:lnTo>
                  <a:pt x="247224" y="2578740"/>
                </a:lnTo>
                <a:lnTo>
                  <a:pt x="237998" y="2583523"/>
                </a:lnTo>
                <a:cubicBezTo>
                  <a:pt x="219138" y="2582189"/>
                  <a:pt x="198336" y="2557784"/>
                  <a:pt x="182258" y="2590118"/>
                </a:cubicBezTo>
                <a:cubicBezTo>
                  <a:pt x="136762" y="2577487"/>
                  <a:pt x="91492" y="2567198"/>
                  <a:pt x="48222" y="2581503"/>
                </a:cubicBezTo>
                <a:lnTo>
                  <a:pt x="44610" y="2560644"/>
                </a:lnTo>
                <a:lnTo>
                  <a:pt x="41238" y="2561190"/>
                </a:lnTo>
                <a:lnTo>
                  <a:pt x="43313" y="2553145"/>
                </a:lnTo>
                <a:lnTo>
                  <a:pt x="42638" y="2549251"/>
                </a:lnTo>
                <a:lnTo>
                  <a:pt x="4815" y="2548138"/>
                </a:lnTo>
                <a:lnTo>
                  <a:pt x="0" y="2548181"/>
                </a:lnTo>
                <a:lnTo>
                  <a:pt x="0" y="2392163"/>
                </a:lnTo>
                <a:lnTo>
                  <a:pt x="9337" y="2386994"/>
                </a:lnTo>
                <a:lnTo>
                  <a:pt x="0" y="2381617"/>
                </a:lnTo>
                <a:lnTo>
                  <a:pt x="0" y="2071523"/>
                </a:lnTo>
                <a:lnTo>
                  <a:pt x="1265" y="2071402"/>
                </a:lnTo>
                <a:lnTo>
                  <a:pt x="2623" y="2060178"/>
                </a:lnTo>
                <a:lnTo>
                  <a:pt x="6919" y="2054735"/>
                </a:lnTo>
                <a:lnTo>
                  <a:pt x="3126" y="2052566"/>
                </a:lnTo>
                <a:lnTo>
                  <a:pt x="0" y="2053513"/>
                </a:lnTo>
                <a:lnTo>
                  <a:pt x="0" y="1360626"/>
                </a:lnTo>
                <a:lnTo>
                  <a:pt x="2411" y="1364773"/>
                </a:lnTo>
                <a:cubicBezTo>
                  <a:pt x="20936" y="1383927"/>
                  <a:pt x="46134" y="1381057"/>
                  <a:pt x="64868" y="1375194"/>
                </a:cubicBezTo>
                <a:lnTo>
                  <a:pt x="82524" y="1368202"/>
                </a:lnTo>
                <a:lnTo>
                  <a:pt x="80470" y="1337866"/>
                </a:lnTo>
                <a:cubicBezTo>
                  <a:pt x="72072" y="1355381"/>
                  <a:pt x="78151" y="1370864"/>
                  <a:pt x="62452" y="1371541"/>
                </a:cubicBezTo>
                <a:cubicBezTo>
                  <a:pt x="42747" y="1359097"/>
                  <a:pt x="70478" y="1344820"/>
                  <a:pt x="50879" y="1332247"/>
                </a:cubicBezTo>
                <a:lnTo>
                  <a:pt x="20966" y="1330351"/>
                </a:lnTo>
                <a:lnTo>
                  <a:pt x="19837" y="1336484"/>
                </a:lnTo>
                <a:cubicBezTo>
                  <a:pt x="10431" y="1333693"/>
                  <a:pt x="7597" y="1338371"/>
                  <a:pt x="4377" y="1341543"/>
                </a:cubicBezTo>
                <a:lnTo>
                  <a:pt x="0" y="1343376"/>
                </a:lnTo>
                <a:lnTo>
                  <a:pt x="0" y="1103601"/>
                </a:lnTo>
                <a:lnTo>
                  <a:pt x="239" y="1103131"/>
                </a:lnTo>
                <a:lnTo>
                  <a:pt x="0" y="1102956"/>
                </a:lnTo>
                <a:lnTo>
                  <a:pt x="0" y="1001994"/>
                </a:lnTo>
                <a:lnTo>
                  <a:pt x="13150" y="1003540"/>
                </a:lnTo>
                <a:cubicBezTo>
                  <a:pt x="6473" y="953664"/>
                  <a:pt x="70996" y="991163"/>
                  <a:pt x="94003" y="974074"/>
                </a:cubicBezTo>
                <a:lnTo>
                  <a:pt x="52006" y="945765"/>
                </a:lnTo>
                <a:lnTo>
                  <a:pt x="51993" y="947377"/>
                </a:lnTo>
                <a:lnTo>
                  <a:pt x="50917" y="945032"/>
                </a:lnTo>
                <a:lnTo>
                  <a:pt x="41147" y="938446"/>
                </a:lnTo>
                <a:cubicBezTo>
                  <a:pt x="23073" y="924724"/>
                  <a:pt x="9481" y="906778"/>
                  <a:pt x="15191" y="877489"/>
                </a:cubicBezTo>
                <a:lnTo>
                  <a:pt x="12063" y="877776"/>
                </a:lnTo>
                <a:lnTo>
                  <a:pt x="5752" y="888956"/>
                </a:lnTo>
                <a:cubicBezTo>
                  <a:pt x="4214" y="891379"/>
                  <a:pt x="2636" y="893311"/>
                  <a:pt x="975" y="894218"/>
                </a:cubicBezTo>
                <a:lnTo>
                  <a:pt x="0" y="894055"/>
                </a:lnTo>
                <a:lnTo>
                  <a:pt x="0" y="833375"/>
                </a:lnTo>
                <a:lnTo>
                  <a:pt x="3742" y="832484"/>
                </a:lnTo>
                <a:cubicBezTo>
                  <a:pt x="9693" y="831710"/>
                  <a:pt x="15309" y="832434"/>
                  <a:pt x="19905" y="837136"/>
                </a:cubicBezTo>
                <a:lnTo>
                  <a:pt x="18234" y="831672"/>
                </a:lnTo>
                <a:lnTo>
                  <a:pt x="12363" y="833355"/>
                </a:lnTo>
                <a:cubicBezTo>
                  <a:pt x="8650" y="831498"/>
                  <a:pt x="5547" y="827226"/>
                  <a:pt x="2429" y="822757"/>
                </a:cubicBezTo>
                <a:lnTo>
                  <a:pt x="0" y="819905"/>
                </a:lnTo>
                <a:lnTo>
                  <a:pt x="0" y="373348"/>
                </a:lnTo>
                <a:lnTo>
                  <a:pt x="11135" y="352554"/>
                </a:lnTo>
                <a:cubicBezTo>
                  <a:pt x="5580" y="348158"/>
                  <a:pt x="2557" y="343027"/>
                  <a:pt x="823" y="337824"/>
                </a:cubicBezTo>
                <a:lnTo>
                  <a:pt x="0" y="332974"/>
                </a:lnTo>
                <a:lnTo>
                  <a:pt x="0" y="214644"/>
                </a:lnTo>
                <a:lnTo>
                  <a:pt x="14855" y="221186"/>
                </a:lnTo>
                <a:lnTo>
                  <a:pt x="8802" y="231907"/>
                </a:lnTo>
                <a:lnTo>
                  <a:pt x="14544" y="241547"/>
                </a:lnTo>
                <a:cubicBezTo>
                  <a:pt x="19338" y="249182"/>
                  <a:pt x="23904" y="254145"/>
                  <a:pt x="27419" y="246290"/>
                </a:cubicBezTo>
                <a:cubicBezTo>
                  <a:pt x="26282" y="228449"/>
                  <a:pt x="21003" y="217583"/>
                  <a:pt x="13614" y="210403"/>
                </a:cubicBezTo>
                <a:lnTo>
                  <a:pt x="0" y="203317"/>
                </a:lnTo>
                <a:lnTo>
                  <a:pt x="0" y="182615"/>
                </a:lnTo>
                <a:lnTo>
                  <a:pt x="10025" y="187239"/>
                </a:lnTo>
                <a:cubicBezTo>
                  <a:pt x="-6725" y="124849"/>
                  <a:pt x="20650" y="97350"/>
                  <a:pt x="14654" y="41296"/>
                </a:cubicBezTo>
                <a:cubicBezTo>
                  <a:pt x="38710" y="82085"/>
                  <a:pt x="76759" y="34533"/>
                  <a:pt x="117951" y="31046"/>
                </a:cubicBezTo>
                <a:cubicBezTo>
                  <a:pt x="101748" y="48815"/>
                  <a:pt x="101751" y="63411"/>
                  <a:pt x="80782" y="85302"/>
                </a:cubicBezTo>
                <a:cubicBezTo>
                  <a:pt x="121666" y="125639"/>
                  <a:pt x="161187" y="150078"/>
                  <a:pt x="195700" y="114417"/>
                </a:cubicBezTo>
                <a:cubicBezTo>
                  <a:pt x="237153" y="179202"/>
                  <a:pt x="267387" y="107826"/>
                  <a:pt x="309222" y="176659"/>
                </a:cubicBezTo>
                <a:cubicBezTo>
                  <a:pt x="315570" y="153551"/>
                  <a:pt x="325808" y="175841"/>
                  <a:pt x="333032" y="162511"/>
                </a:cubicBezTo>
                <a:cubicBezTo>
                  <a:pt x="340903" y="173267"/>
                  <a:pt x="348776" y="184098"/>
                  <a:pt x="356568" y="194857"/>
                </a:cubicBezTo>
                <a:cubicBezTo>
                  <a:pt x="399425" y="156047"/>
                  <a:pt x="458959" y="233536"/>
                  <a:pt x="492723" y="229788"/>
                </a:cubicBezTo>
                <a:cubicBezTo>
                  <a:pt x="487812" y="221142"/>
                  <a:pt x="478777" y="212603"/>
                  <a:pt x="482286" y="203667"/>
                </a:cubicBezTo>
                <a:cubicBezTo>
                  <a:pt x="490534" y="202812"/>
                  <a:pt x="503895" y="171082"/>
                  <a:pt x="507208" y="202772"/>
                </a:cubicBezTo>
                <a:cubicBezTo>
                  <a:pt x="496094" y="187661"/>
                  <a:pt x="499051" y="223485"/>
                  <a:pt x="509383" y="229238"/>
                </a:cubicBezTo>
                <a:lnTo>
                  <a:pt x="513357" y="229051"/>
                </a:lnTo>
                <a:lnTo>
                  <a:pt x="515948" y="225187"/>
                </a:lnTo>
                <a:cubicBezTo>
                  <a:pt x="521163" y="220066"/>
                  <a:pt x="527425" y="217907"/>
                  <a:pt x="535861" y="222646"/>
                </a:cubicBezTo>
                <a:lnTo>
                  <a:pt x="532872" y="230224"/>
                </a:lnTo>
                <a:lnTo>
                  <a:pt x="553470" y="236106"/>
                </a:lnTo>
                <a:cubicBezTo>
                  <a:pt x="571783" y="241987"/>
                  <a:pt x="588039" y="247333"/>
                  <a:pt x="585213" y="239765"/>
                </a:cubicBezTo>
                <a:cubicBezTo>
                  <a:pt x="582249" y="248679"/>
                  <a:pt x="573730" y="252850"/>
                  <a:pt x="566928" y="256964"/>
                </a:cubicBezTo>
                <a:lnTo>
                  <a:pt x="566840" y="257152"/>
                </a:lnTo>
                <a:lnTo>
                  <a:pt x="592595" y="253909"/>
                </a:lnTo>
                <a:cubicBezTo>
                  <a:pt x="600726" y="260225"/>
                  <a:pt x="602504" y="266781"/>
                  <a:pt x="603845" y="273367"/>
                </a:cubicBezTo>
                <a:lnTo>
                  <a:pt x="611711" y="291235"/>
                </a:lnTo>
                <a:lnTo>
                  <a:pt x="613818" y="291688"/>
                </a:lnTo>
                <a:lnTo>
                  <a:pt x="614542" y="290968"/>
                </a:lnTo>
                <a:lnTo>
                  <a:pt x="616274" y="212166"/>
                </a:lnTo>
                <a:cubicBezTo>
                  <a:pt x="618193" y="225799"/>
                  <a:pt x="620857" y="240629"/>
                  <a:pt x="624432" y="254511"/>
                </a:cubicBezTo>
                <a:lnTo>
                  <a:pt x="631661" y="273963"/>
                </a:lnTo>
                <a:lnTo>
                  <a:pt x="647145" y="258584"/>
                </a:lnTo>
                <a:lnTo>
                  <a:pt x="642105" y="294806"/>
                </a:lnTo>
                <a:lnTo>
                  <a:pt x="658125" y="309226"/>
                </a:lnTo>
                <a:cubicBezTo>
                  <a:pt x="666000" y="310718"/>
                  <a:pt x="675116" y="306965"/>
                  <a:pt x="685636" y="295820"/>
                </a:cubicBezTo>
                <a:cubicBezTo>
                  <a:pt x="672495" y="278779"/>
                  <a:pt x="682214" y="271539"/>
                  <a:pt x="666886" y="269931"/>
                </a:cubicBezTo>
                <a:cubicBezTo>
                  <a:pt x="693669" y="223656"/>
                  <a:pt x="719591" y="259000"/>
                  <a:pt x="754963" y="227097"/>
                </a:cubicBezTo>
                <a:cubicBezTo>
                  <a:pt x="778186" y="275772"/>
                  <a:pt x="813965" y="212740"/>
                  <a:pt x="850770" y="276748"/>
                </a:cubicBezTo>
                <a:cubicBezTo>
                  <a:pt x="855325" y="264529"/>
                  <a:pt x="860969" y="265649"/>
                  <a:pt x="866535" y="265800"/>
                </a:cubicBezTo>
                <a:lnTo>
                  <a:pt x="872664" y="264077"/>
                </a:lnTo>
                <a:lnTo>
                  <a:pt x="872641" y="263913"/>
                </a:lnTo>
                <a:lnTo>
                  <a:pt x="872962" y="263993"/>
                </a:lnTo>
                <a:lnTo>
                  <a:pt x="874675" y="263513"/>
                </a:lnTo>
                <a:lnTo>
                  <a:pt x="879969" y="252785"/>
                </a:lnTo>
                <a:lnTo>
                  <a:pt x="848203" y="245819"/>
                </a:lnTo>
                <a:cubicBezTo>
                  <a:pt x="823551" y="241896"/>
                  <a:pt x="798971" y="238760"/>
                  <a:pt x="774305" y="234256"/>
                </a:cubicBezTo>
                <a:cubicBezTo>
                  <a:pt x="792644" y="209831"/>
                  <a:pt x="824774" y="221869"/>
                  <a:pt x="853193" y="230913"/>
                </a:cubicBezTo>
                <a:lnTo>
                  <a:pt x="876086" y="234798"/>
                </a:lnTo>
                <a:lnTo>
                  <a:pt x="871304" y="222921"/>
                </a:lnTo>
                <a:lnTo>
                  <a:pt x="891503" y="236902"/>
                </a:lnTo>
                <a:lnTo>
                  <a:pt x="903484" y="229568"/>
                </a:lnTo>
                <a:cubicBezTo>
                  <a:pt x="906735" y="225157"/>
                  <a:pt x="908933" y="218712"/>
                  <a:pt x="909804" y="209613"/>
                </a:cubicBezTo>
                <a:cubicBezTo>
                  <a:pt x="920711" y="190239"/>
                  <a:pt x="934008" y="199241"/>
                  <a:pt x="946706" y="201577"/>
                </a:cubicBezTo>
                <a:lnTo>
                  <a:pt x="942147" y="221276"/>
                </a:lnTo>
                <a:lnTo>
                  <a:pt x="959171" y="226498"/>
                </a:lnTo>
                <a:lnTo>
                  <a:pt x="953731" y="233331"/>
                </a:lnTo>
                <a:lnTo>
                  <a:pt x="981351" y="243609"/>
                </a:lnTo>
                <a:cubicBezTo>
                  <a:pt x="995122" y="250640"/>
                  <a:pt x="1008889" y="257638"/>
                  <a:pt x="1022181" y="258610"/>
                </a:cubicBezTo>
                <a:cubicBezTo>
                  <a:pt x="1018662" y="267509"/>
                  <a:pt x="1011170" y="276735"/>
                  <a:pt x="1016114" y="285304"/>
                </a:cubicBezTo>
                <a:cubicBezTo>
                  <a:pt x="1027018" y="266599"/>
                  <a:pt x="1042382" y="301133"/>
                  <a:pt x="1052942" y="277312"/>
                </a:cubicBezTo>
                <a:cubicBezTo>
                  <a:pt x="1042363" y="267970"/>
                  <a:pt x="1033364" y="275716"/>
                  <a:pt x="1022181" y="258610"/>
                </a:cubicBezTo>
                <a:lnTo>
                  <a:pt x="1029432" y="251486"/>
                </a:lnTo>
                <a:lnTo>
                  <a:pt x="1023056" y="243770"/>
                </a:lnTo>
                <a:lnTo>
                  <a:pt x="1032676" y="248301"/>
                </a:lnTo>
                <a:lnTo>
                  <a:pt x="1039471" y="241626"/>
                </a:lnTo>
                <a:cubicBezTo>
                  <a:pt x="1055007" y="228713"/>
                  <a:pt x="1065966" y="223361"/>
                  <a:pt x="1078532" y="183724"/>
                </a:cubicBezTo>
                <a:lnTo>
                  <a:pt x="1090037" y="190470"/>
                </a:lnTo>
                <a:lnTo>
                  <a:pt x="1093492" y="188301"/>
                </a:lnTo>
                <a:lnTo>
                  <a:pt x="1093696" y="188831"/>
                </a:lnTo>
                <a:lnTo>
                  <a:pt x="1097748" y="185650"/>
                </a:lnTo>
                <a:cubicBezTo>
                  <a:pt x="1100054" y="183375"/>
                  <a:pt x="1102883" y="181420"/>
                  <a:pt x="1107688" y="182202"/>
                </a:cubicBezTo>
                <a:lnTo>
                  <a:pt x="1110902" y="184116"/>
                </a:lnTo>
                <a:lnTo>
                  <a:pt x="1114814" y="166638"/>
                </a:lnTo>
                <a:cubicBezTo>
                  <a:pt x="1123554" y="150476"/>
                  <a:pt x="1140283" y="146049"/>
                  <a:pt x="1129530" y="120947"/>
                </a:cubicBezTo>
                <a:cubicBezTo>
                  <a:pt x="1096293" y="121369"/>
                  <a:pt x="1060701" y="94083"/>
                  <a:pt x="1030975" y="137622"/>
                </a:cubicBezTo>
                <a:cubicBezTo>
                  <a:pt x="998064" y="88513"/>
                  <a:pt x="945679" y="119949"/>
                  <a:pt x="917472" y="75536"/>
                </a:cubicBezTo>
                <a:cubicBezTo>
                  <a:pt x="921840" y="61310"/>
                  <a:pt x="933700" y="67721"/>
                  <a:pt x="928241" y="55315"/>
                </a:cubicBezTo>
                <a:cubicBezTo>
                  <a:pt x="907107" y="44137"/>
                  <a:pt x="927634" y="-1079"/>
                  <a:pt x="903721" y="9741"/>
                </a:cubicBezTo>
                <a:cubicBezTo>
                  <a:pt x="899711" y="27466"/>
                  <a:pt x="909744" y="44858"/>
                  <a:pt x="908049" y="62523"/>
                </a:cubicBezTo>
                <a:cubicBezTo>
                  <a:pt x="886969" y="94183"/>
                  <a:pt x="861792" y="74766"/>
                  <a:pt x="839094" y="84894"/>
                </a:cubicBezTo>
                <a:lnTo>
                  <a:pt x="851430" y="115720"/>
                </a:lnTo>
                <a:lnTo>
                  <a:pt x="834405" y="105240"/>
                </a:lnTo>
                <a:cubicBezTo>
                  <a:pt x="831619" y="102236"/>
                  <a:pt x="832123" y="96801"/>
                  <a:pt x="834311" y="78431"/>
                </a:cubicBezTo>
                <a:cubicBezTo>
                  <a:pt x="807973" y="78268"/>
                  <a:pt x="780082" y="60264"/>
                  <a:pt x="753770" y="61397"/>
                </a:cubicBezTo>
                <a:cubicBezTo>
                  <a:pt x="767072" y="40219"/>
                  <a:pt x="754999" y="2436"/>
                  <a:pt x="736380" y="2382"/>
                </a:cubicBezTo>
                <a:close/>
                <a:moveTo>
                  <a:pt x="436259" y="0"/>
                </a:moveTo>
                <a:lnTo>
                  <a:pt x="664042" y="0"/>
                </a:lnTo>
                <a:lnTo>
                  <a:pt x="654330" y="18211"/>
                </a:lnTo>
                <a:cubicBezTo>
                  <a:pt x="662343" y="22597"/>
                  <a:pt x="669760" y="19819"/>
                  <a:pt x="676847" y="13006"/>
                </a:cubicBezTo>
                <a:lnTo>
                  <a:pt x="685929" y="0"/>
                </a:lnTo>
                <a:lnTo>
                  <a:pt x="715201" y="0"/>
                </a:lnTo>
                <a:lnTo>
                  <a:pt x="718644" y="7206"/>
                </a:lnTo>
                <a:cubicBezTo>
                  <a:pt x="724737" y="19498"/>
                  <a:pt x="724513" y="20105"/>
                  <a:pt x="718322" y="36060"/>
                </a:cubicBezTo>
                <a:cubicBezTo>
                  <a:pt x="740874" y="52787"/>
                  <a:pt x="731768" y="-122"/>
                  <a:pt x="755202" y="28225"/>
                </a:cubicBezTo>
                <a:cubicBezTo>
                  <a:pt x="746744" y="44174"/>
                  <a:pt x="736513" y="36875"/>
                  <a:pt x="728835" y="62177"/>
                </a:cubicBezTo>
                <a:cubicBezTo>
                  <a:pt x="688068" y="51332"/>
                  <a:pt x="631280" y="16850"/>
                  <a:pt x="607787" y="59881"/>
                </a:cubicBezTo>
                <a:cubicBezTo>
                  <a:pt x="590848" y="45081"/>
                  <a:pt x="600175" y="29154"/>
                  <a:pt x="583189" y="14317"/>
                </a:cubicBezTo>
                <a:cubicBezTo>
                  <a:pt x="579564" y="21221"/>
                  <a:pt x="575093" y="17162"/>
                  <a:pt x="571329" y="21444"/>
                </a:cubicBezTo>
                <a:cubicBezTo>
                  <a:pt x="560054" y="27835"/>
                  <a:pt x="573283" y="63321"/>
                  <a:pt x="556885" y="48497"/>
                </a:cubicBezTo>
                <a:cubicBezTo>
                  <a:pt x="538033" y="13730"/>
                  <a:pt x="464253" y="-6472"/>
                  <a:pt x="452436" y="45464"/>
                </a:cubicBezTo>
                <a:cubicBezTo>
                  <a:pt x="430125" y="32961"/>
                  <a:pt x="461859" y="18546"/>
                  <a:pt x="449198" y="5777"/>
                </a:cubicBezTo>
                <a:cubicBezTo>
                  <a:pt x="446075" y="10164"/>
                  <a:pt x="442396" y="7817"/>
                  <a:pt x="438529" y="3166"/>
                </a:cubicBezTo>
                <a:close/>
                <a:moveTo>
                  <a:pt x="411566" y="0"/>
                </a:moveTo>
                <a:lnTo>
                  <a:pt x="420908" y="0"/>
                </a:lnTo>
                <a:lnTo>
                  <a:pt x="420598" y="706"/>
                </a:lnTo>
                <a:cubicBezTo>
                  <a:pt x="418359" y="3005"/>
                  <a:pt x="415943" y="3158"/>
                  <a:pt x="413404" y="1818"/>
                </a:cubicBezTo>
                <a:close/>
                <a:moveTo>
                  <a:pt x="383598" y="0"/>
                </a:moveTo>
                <a:lnTo>
                  <a:pt x="393382" y="0"/>
                </a:lnTo>
                <a:lnTo>
                  <a:pt x="390964" y="7812"/>
                </a:lnTo>
                <a:close/>
                <a:moveTo>
                  <a:pt x="320057" y="0"/>
                </a:moveTo>
                <a:lnTo>
                  <a:pt x="323891" y="0"/>
                </a:lnTo>
                <a:lnTo>
                  <a:pt x="319726" y="3807"/>
                </a:lnTo>
                <a:close/>
                <a:moveTo>
                  <a:pt x="193925" y="0"/>
                </a:moveTo>
                <a:lnTo>
                  <a:pt x="231875" y="0"/>
                </a:lnTo>
                <a:lnTo>
                  <a:pt x="231981" y="1423"/>
                </a:lnTo>
                <a:cubicBezTo>
                  <a:pt x="233673" y="3638"/>
                  <a:pt x="236454" y="3667"/>
                  <a:pt x="239593" y="2878"/>
                </a:cubicBezTo>
                <a:lnTo>
                  <a:pt x="247738" y="0"/>
                </a:lnTo>
                <a:lnTo>
                  <a:pt x="256050" y="0"/>
                </a:lnTo>
                <a:lnTo>
                  <a:pt x="237002" y="16104"/>
                </a:lnTo>
                <a:cubicBezTo>
                  <a:pt x="228658" y="18234"/>
                  <a:pt x="219206" y="17326"/>
                  <a:pt x="210463" y="1468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1A264B2B-A586-474A-BEA5-7850DE97F3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5632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AA64BD6-11CB-4B19-AF7F-D3A84BC6D2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623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4F21F561-22EB-461A-863C-139CAF6862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6270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A0FC8E93-0F19-4D94-AF32-12CE50B2DB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2309092"/>
            <a:ext cx="12344401" cy="5071422"/>
          </a:xfrm>
          <a:custGeom>
            <a:avLst/>
            <a:gdLst>
              <a:gd name="connsiteX0" fmla="*/ 659977 w 12192001"/>
              <a:gd name="connsiteY0" fmla="*/ 5032259 h 5071422"/>
              <a:gd name="connsiteX1" fmla="*/ 679129 w 12192001"/>
              <a:gd name="connsiteY1" fmla="*/ 5051213 h 5071422"/>
              <a:gd name="connsiteX2" fmla="*/ 646444 w 12192001"/>
              <a:gd name="connsiteY2" fmla="*/ 5071422 h 5071422"/>
              <a:gd name="connsiteX3" fmla="*/ 649797 w 12192001"/>
              <a:gd name="connsiteY3" fmla="*/ 5063606 h 5071422"/>
              <a:gd name="connsiteX4" fmla="*/ 654728 w 12192001"/>
              <a:gd name="connsiteY4" fmla="*/ 5034363 h 5071422"/>
              <a:gd name="connsiteX5" fmla="*/ 659977 w 12192001"/>
              <a:gd name="connsiteY5" fmla="*/ 5032259 h 5071422"/>
              <a:gd name="connsiteX6" fmla="*/ 737464 w 12192001"/>
              <a:gd name="connsiteY6" fmla="*/ 4990821 h 5071422"/>
              <a:gd name="connsiteX7" fmla="*/ 750889 w 12192001"/>
              <a:gd name="connsiteY7" fmla="*/ 4992040 h 5071422"/>
              <a:gd name="connsiteX8" fmla="*/ 781045 w 12192001"/>
              <a:gd name="connsiteY8" fmla="*/ 5018591 h 5071422"/>
              <a:gd name="connsiteX9" fmla="*/ 725466 w 12192001"/>
              <a:gd name="connsiteY9" fmla="*/ 5000166 h 5071422"/>
              <a:gd name="connsiteX10" fmla="*/ 737464 w 12192001"/>
              <a:gd name="connsiteY10" fmla="*/ 4990821 h 5071422"/>
              <a:gd name="connsiteX11" fmla="*/ 913709 w 12192001"/>
              <a:gd name="connsiteY11" fmla="*/ 4951757 h 5071422"/>
              <a:gd name="connsiteX12" fmla="*/ 895007 w 12192001"/>
              <a:gd name="connsiteY12" fmla="*/ 4953278 h 5071422"/>
              <a:gd name="connsiteX13" fmla="*/ 870540 w 12192001"/>
              <a:gd name="connsiteY13" fmla="*/ 4959588 h 5071422"/>
              <a:gd name="connsiteX14" fmla="*/ 902029 w 12192001"/>
              <a:gd name="connsiteY14" fmla="*/ 4996596 h 5071422"/>
              <a:gd name="connsiteX15" fmla="*/ 915944 w 12192001"/>
              <a:gd name="connsiteY15" fmla="*/ 5001107 h 5071422"/>
              <a:gd name="connsiteX16" fmla="*/ 913709 w 12192001"/>
              <a:gd name="connsiteY16" fmla="*/ 4951757 h 5071422"/>
              <a:gd name="connsiteX17" fmla="*/ 1292190 w 12192001"/>
              <a:gd name="connsiteY17" fmla="*/ 4934940 h 5071422"/>
              <a:gd name="connsiteX18" fmla="*/ 1317239 w 12192001"/>
              <a:gd name="connsiteY18" fmla="*/ 4956762 h 5071422"/>
              <a:gd name="connsiteX19" fmla="*/ 1272142 w 12192001"/>
              <a:gd name="connsiteY19" fmla="*/ 4950632 h 5071422"/>
              <a:gd name="connsiteX20" fmla="*/ 1292190 w 12192001"/>
              <a:gd name="connsiteY20" fmla="*/ 4934940 h 5071422"/>
              <a:gd name="connsiteX21" fmla="*/ 1210694 w 12192001"/>
              <a:gd name="connsiteY21" fmla="*/ 4855119 h 5071422"/>
              <a:gd name="connsiteX22" fmla="*/ 1157324 w 12192001"/>
              <a:gd name="connsiteY22" fmla="*/ 4886172 h 5071422"/>
              <a:gd name="connsiteX23" fmla="*/ 1210694 w 12192001"/>
              <a:gd name="connsiteY23" fmla="*/ 4855119 h 5071422"/>
              <a:gd name="connsiteX24" fmla="*/ 1270909 w 12192001"/>
              <a:gd name="connsiteY24" fmla="*/ 4808630 h 5071422"/>
              <a:gd name="connsiteX25" fmla="*/ 1241912 w 12192001"/>
              <a:gd name="connsiteY25" fmla="*/ 4856653 h 5071422"/>
              <a:gd name="connsiteX26" fmla="*/ 1270909 w 12192001"/>
              <a:gd name="connsiteY26" fmla="*/ 4808630 h 5071422"/>
              <a:gd name="connsiteX27" fmla="*/ 32322 w 12192001"/>
              <a:gd name="connsiteY27" fmla="*/ 4771682 h 5071422"/>
              <a:gd name="connsiteX28" fmla="*/ 41491 w 12192001"/>
              <a:gd name="connsiteY28" fmla="*/ 4782581 h 5071422"/>
              <a:gd name="connsiteX29" fmla="*/ 3606 w 12192001"/>
              <a:gd name="connsiteY29" fmla="*/ 4809200 h 5071422"/>
              <a:gd name="connsiteX30" fmla="*/ 1 w 12192001"/>
              <a:gd name="connsiteY30" fmla="*/ 4807222 h 5071422"/>
              <a:gd name="connsiteX31" fmla="*/ 1 w 12192001"/>
              <a:gd name="connsiteY31" fmla="*/ 4772504 h 5071422"/>
              <a:gd name="connsiteX32" fmla="*/ 12241 w 12192001"/>
              <a:gd name="connsiteY32" fmla="*/ 4794966 h 5071422"/>
              <a:gd name="connsiteX33" fmla="*/ 32322 w 12192001"/>
              <a:gd name="connsiteY33" fmla="*/ 4771682 h 5071422"/>
              <a:gd name="connsiteX34" fmla="*/ 1092189 w 12192001"/>
              <a:gd name="connsiteY34" fmla="*/ 4766860 h 5071422"/>
              <a:gd name="connsiteX35" fmla="*/ 1116516 w 12192001"/>
              <a:gd name="connsiteY35" fmla="*/ 4779738 h 5071422"/>
              <a:gd name="connsiteX36" fmla="*/ 1092481 w 12192001"/>
              <a:gd name="connsiteY36" fmla="*/ 4798436 h 5071422"/>
              <a:gd name="connsiteX37" fmla="*/ 1040634 w 12192001"/>
              <a:gd name="connsiteY37" fmla="*/ 4807906 h 5071422"/>
              <a:gd name="connsiteX38" fmla="*/ 1065115 w 12192001"/>
              <a:gd name="connsiteY38" fmla="*/ 4774305 h 5071422"/>
              <a:gd name="connsiteX39" fmla="*/ 1092189 w 12192001"/>
              <a:gd name="connsiteY39" fmla="*/ 4766860 h 5071422"/>
              <a:gd name="connsiteX40" fmla="*/ 1663534 w 12192001"/>
              <a:gd name="connsiteY40" fmla="*/ 4731822 h 5071422"/>
              <a:gd name="connsiteX41" fmla="*/ 1646013 w 12192001"/>
              <a:gd name="connsiteY41" fmla="*/ 4733586 h 5071422"/>
              <a:gd name="connsiteX42" fmla="*/ 1663920 w 12192001"/>
              <a:gd name="connsiteY42" fmla="*/ 4801300 h 5071422"/>
              <a:gd name="connsiteX43" fmla="*/ 1682503 w 12192001"/>
              <a:gd name="connsiteY43" fmla="*/ 4741179 h 5071422"/>
              <a:gd name="connsiteX44" fmla="*/ 1663534 w 12192001"/>
              <a:gd name="connsiteY44" fmla="*/ 4731822 h 5071422"/>
              <a:gd name="connsiteX45" fmla="*/ 1996235 w 12192001"/>
              <a:gd name="connsiteY45" fmla="*/ 4729267 h 5071422"/>
              <a:gd name="connsiteX46" fmla="*/ 1949151 w 12192001"/>
              <a:gd name="connsiteY46" fmla="*/ 4749591 h 5071422"/>
              <a:gd name="connsiteX47" fmla="*/ 1983337 w 12192001"/>
              <a:gd name="connsiteY47" fmla="*/ 4756992 h 5071422"/>
              <a:gd name="connsiteX48" fmla="*/ 2013088 w 12192001"/>
              <a:gd name="connsiteY48" fmla="*/ 4730873 h 5071422"/>
              <a:gd name="connsiteX49" fmla="*/ 1996235 w 12192001"/>
              <a:gd name="connsiteY49" fmla="*/ 4729267 h 5071422"/>
              <a:gd name="connsiteX50" fmla="*/ 1609588 w 12192001"/>
              <a:gd name="connsiteY50" fmla="*/ 4725778 h 5071422"/>
              <a:gd name="connsiteX51" fmla="*/ 1580583 w 12192001"/>
              <a:gd name="connsiteY51" fmla="*/ 4773761 h 5071422"/>
              <a:gd name="connsiteX52" fmla="*/ 1642393 w 12192001"/>
              <a:gd name="connsiteY52" fmla="*/ 4811506 h 5071422"/>
              <a:gd name="connsiteX53" fmla="*/ 1653392 w 12192001"/>
              <a:gd name="connsiteY53" fmla="*/ 4788926 h 5071422"/>
              <a:gd name="connsiteX54" fmla="*/ 1609588 w 12192001"/>
              <a:gd name="connsiteY54" fmla="*/ 4725778 h 5071422"/>
              <a:gd name="connsiteX55" fmla="*/ 1721980 w 12192001"/>
              <a:gd name="connsiteY55" fmla="*/ 4705452 h 5071422"/>
              <a:gd name="connsiteX56" fmla="*/ 1685847 w 12192001"/>
              <a:gd name="connsiteY56" fmla="*/ 4733321 h 5071422"/>
              <a:gd name="connsiteX57" fmla="*/ 1711687 w 12192001"/>
              <a:gd name="connsiteY57" fmla="*/ 4736744 h 5071422"/>
              <a:gd name="connsiteX58" fmla="*/ 1721980 w 12192001"/>
              <a:gd name="connsiteY58" fmla="*/ 4705452 h 5071422"/>
              <a:gd name="connsiteX59" fmla="*/ 2791971 w 12192001"/>
              <a:gd name="connsiteY59" fmla="*/ 4704610 h 5071422"/>
              <a:gd name="connsiteX60" fmla="*/ 2762844 w 12192001"/>
              <a:gd name="connsiteY60" fmla="*/ 4744059 h 5071422"/>
              <a:gd name="connsiteX61" fmla="*/ 2783770 w 12192001"/>
              <a:gd name="connsiteY61" fmla="*/ 4708216 h 5071422"/>
              <a:gd name="connsiteX62" fmla="*/ 25442 w 12192001"/>
              <a:gd name="connsiteY62" fmla="*/ 4697070 h 5071422"/>
              <a:gd name="connsiteX63" fmla="*/ 9530 w 12192001"/>
              <a:gd name="connsiteY63" fmla="*/ 4710621 h 5071422"/>
              <a:gd name="connsiteX64" fmla="*/ 27177 w 12192001"/>
              <a:gd name="connsiteY64" fmla="*/ 4743028 h 5071422"/>
              <a:gd name="connsiteX65" fmla="*/ 46055 w 12192001"/>
              <a:gd name="connsiteY65" fmla="*/ 4718171 h 5071422"/>
              <a:gd name="connsiteX66" fmla="*/ 25442 w 12192001"/>
              <a:gd name="connsiteY66" fmla="*/ 4697070 h 5071422"/>
              <a:gd name="connsiteX67" fmla="*/ 120080 w 12192001"/>
              <a:gd name="connsiteY67" fmla="*/ 4676364 h 5071422"/>
              <a:gd name="connsiteX68" fmla="*/ 87344 w 12192001"/>
              <a:gd name="connsiteY68" fmla="*/ 4696456 h 5071422"/>
              <a:gd name="connsiteX69" fmla="*/ 117417 w 12192001"/>
              <a:gd name="connsiteY69" fmla="*/ 4716508 h 5071422"/>
              <a:gd name="connsiteX70" fmla="*/ 120080 w 12192001"/>
              <a:gd name="connsiteY70" fmla="*/ 4676364 h 5071422"/>
              <a:gd name="connsiteX71" fmla="*/ 1075762 w 12192001"/>
              <a:gd name="connsiteY71" fmla="*/ 4673463 h 5071422"/>
              <a:gd name="connsiteX72" fmla="*/ 1077958 w 12192001"/>
              <a:gd name="connsiteY72" fmla="*/ 4722817 h 5071422"/>
              <a:gd name="connsiteX73" fmla="*/ 1110962 w 12192001"/>
              <a:gd name="connsiteY73" fmla="*/ 4738160 h 5071422"/>
              <a:gd name="connsiteX74" fmla="*/ 1081595 w 12192001"/>
              <a:gd name="connsiteY74" fmla="*/ 4750597 h 5071422"/>
              <a:gd name="connsiteX75" fmla="*/ 1024225 w 12192001"/>
              <a:gd name="connsiteY75" fmla="*/ 4718361 h 5071422"/>
              <a:gd name="connsiteX76" fmla="*/ 1075762 w 12192001"/>
              <a:gd name="connsiteY76" fmla="*/ 4673463 h 5071422"/>
              <a:gd name="connsiteX77" fmla="*/ 2853795 w 12192001"/>
              <a:gd name="connsiteY77" fmla="*/ 4672916 h 5071422"/>
              <a:gd name="connsiteX78" fmla="*/ 2883548 w 12192001"/>
              <a:gd name="connsiteY78" fmla="*/ 4686507 h 5071422"/>
              <a:gd name="connsiteX79" fmla="*/ 2815126 w 12192001"/>
              <a:gd name="connsiteY79" fmla="*/ 4694434 h 5071422"/>
              <a:gd name="connsiteX80" fmla="*/ 2791971 w 12192001"/>
              <a:gd name="connsiteY80" fmla="*/ 4704610 h 5071422"/>
              <a:gd name="connsiteX81" fmla="*/ 2812671 w 12192001"/>
              <a:gd name="connsiteY81" fmla="*/ 4676577 h 5071422"/>
              <a:gd name="connsiteX82" fmla="*/ 2853795 w 12192001"/>
              <a:gd name="connsiteY82" fmla="*/ 4672916 h 5071422"/>
              <a:gd name="connsiteX83" fmla="*/ 1534122 w 12192001"/>
              <a:gd name="connsiteY83" fmla="*/ 4666334 h 5071422"/>
              <a:gd name="connsiteX84" fmla="*/ 1522502 w 12192001"/>
              <a:gd name="connsiteY84" fmla="*/ 4670598 h 5071422"/>
              <a:gd name="connsiteX85" fmla="*/ 1551130 w 12192001"/>
              <a:gd name="connsiteY85" fmla="*/ 4702398 h 5071422"/>
              <a:gd name="connsiteX86" fmla="*/ 1574749 w 12192001"/>
              <a:gd name="connsiteY86" fmla="*/ 4696628 h 5071422"/>
              <a:gd name="connsiteX87" fmla="*/ 1534122 w 12192001"/>
              <a:gd name="connsiteY87" fmla="*/ 4666334 h 5071422"/>
              <a:gd name="connsiteX88" fmla="*/ 1304767 w 12192001"/>
              <a:gd name="connsiteY88" fmla="*/ 4665511 h 5071422"/>
              <a:gd name="connsiteX89" fmla="*/ 1339174 w 12192001"/>
              <a:gd name="connsiteY89" fmla="*/ 4689556 h 5071422"/>
              <a:gd name="connsiteX90" fmla="*/ 1278610 w 12192001"/>
              <a:gd name="connsiteY90" fmla="*/ 4700665 h 5071422"/>
              <a:gd name="connsiteX91" fmla="*/ 1304767 w 12192001"/>
              <a:gd name="connsiteY91" fmla="*/ 4665511 h 5071422"/>
              <a:gd name="connsiteX92" fmla="*/ 866191 w 12192001"/>
              <a:gd name="connsiteY92" fmla="*/ 4661654 h 5071422"/>
              <a:gd name="connsiteX93" fmla="*/ 871753 w 12192001"/>
              <a:gd name="connsiteY93" fmla="*/ 4703352 h 5071422"/>
              <a:gd name="connsiteX94" fmla="*/ 866191 w 12192001"/>
              <a:gd name="connsiteY94" fmla="*/ 4661654 h 5071422"/>
              <a:gd name="connsiteX95" fmla="*/ 1668169 w 12192001"/>
              <a:gd name="connsiteY95" fmla="*/ 4633975 h 5071422"/>
              <a:gd name="connsiteX96" fmla="*/ 1646959 w 12192001"/>
              <a:gd name="connsiteY96" fmla="*/ 4640726 h 5071422"/>
              <a:gd name="connsiteX97" fmla="*/ 1678414 w 12192001"/>
              <a:gd name="connsiteY97" fmla="*/ 4677821 h 5071422"/>
              <a:gd name="connsiteX98" fmla="*/ 1647567 w 12192001"/>
              <a:gd name="connsiteY98" fmla="*/ 4711879 h 5071422"/>
              <a:gd name="connsiteX99" fmla="*/ 1692295 w 12192001"/>
              <a:gd name="connsiteY99" fmla="*/ 4682379 h 5071422"/>
              <a:gd name="connsiteX100" fmla="*/ 1692010 w 12192001"/>
              <a:gd name="connsiteY100" fmla="*/ 4646823 h 5071422"/>
              <a:gd name="connsiteX101" fmla="*/ 1668169 w 12192001"/>
              <a:gd name="connsiteY101" fmla="*/ 4633975 h 5071422"/>
              <a:gd name="connsiteX102" fmla="*/ 1277303 w 12192001"/>
              <a:gd name="connsiteY102" fmla="*/ 4616704 h 5071422"/>
              <a:gd name="connsiteX103" fmla="*/ 1295240 w 12192001"/>
              <a:gd name="connsiteY103" fmla="*/ 4626382 h 5071422"/>
              <a:gd name="connsiteX104" fmla="*/ 1261351 w 12192001"/>
              <a:gd name="connsiteY104" fmla="*/ 4703682 h 5071422"/>
              <a:gd name="connsiteX105" fmla="*/ 1247112 w 12192001"/>
              <a:gd name="connsiteY105" fmla="*/ 4663619 h 5071422"/>
              <a:gd name="connsiteX106" fmla="*/ 1277303 w 12192001"/>
              <a:gd name="connsiteY106" fmla="*/ 4616704 h 5071422"/>
              <a:gd name="connsiteX107" fmla="*/ 2092383 w 12192001"/>
              <a:gd name="connsiteY107" fmla="*/ 4595606 h 5071422"/>
              <a:gd name="connsiteX108" fmla="*/ 2058739 w 12192001"/>
              <a:gd name="connsiteY108" fmla="*/ 4608720 h 5071422"/>
              <a:gd name="connsiteX109" fmla="*/ 2105990 w 12192001"/>
              <a:gd name="connsiteY109" fmla="*/ 4664209 h 5071422"/>
              <a:gd name="connsiteX110" fmla="*/ 2095187 w 12192001"/>
              <a:gd name="connsiteY110" fmla="*/ 4616323 h 5071422"/>
              <a:gd name="connsiteX111" fmla="*/ 2129757 w 12192001"/>
              <a:gd name="connsiteY111" fmla="*/ 4610075 h 5071422"/>
              <a:gd name="connsiteX112" fmla="*/ 2092383 w 12192001"/>
              <a:gd name="connsiteY112" fmla="*/ 4595606 h 5071422"/>
              <a:gd name="connsiteX113" fmla="*/ 2256027 w 12192001"/>
              <a:gd name="connsiteY113" fmla="*/ 4594264 h 5071422"/>
              <a:gd name="connsiteX114" fmla="*/ 2271775 w 12192001"/>
              <a:gd name="connsiteY114" fmla="*/ 4612620 h 5071422"/>
              <a:gd name="connsiteX115" fmla="*/ 2284107 w 12192001"/>
              <a:gd name="connsiteY115" fmla="*/ 4638928 h 5071422"/>
              <a:gd name="connsiteX116" fmla="*/ 2270541 w 12192001"/>
              <a:gd name="connsiteY116" fmla="*/ 4669840 h 5071422"/>
              <a:gd name="connsiteX117" fmla="*/ 2249497 w 12192001"/>
              <a:gd name="connsiteY117" fmla="*/ 4645214 h 5071422"/>
              <a:gd name="connsiteX118" fmla="*/ 2256027 w 12192001"/>
              <a:gd name="connsiteY118" fmla="*/ 4594264 h 5071422"/>
              <a:gd name="connsiteX119" fmla="*/ 2742493 w 12192001"/>
              <a:gd name="connsiteY119" fmla="*/ 4591267 h 5071422"/>
              <a:gd name="connsiteX120" fmla="*/ 2808626 w 12192001"/>
              <a:gd name="connsiteY120" fmla="*/ 4621942 h 5071422"/>
              <a:gd name="connsiteX121" fmla="*/ 2739454 w 12192001"/>
              <a:gd name="connsiteY121" fmla="*/ 4634553 h 5071422"/>
              <a:gd name="connsiteX122" fmla="*/ 2716531 w 12192001"/>
              <a:gd name="connsiteY122" fmla="*/ 4661873 h 5071422"/>
              <a:gd name="connsiteX123" fmla="*/ 2689399 w 12192001"/>
              <a:gd name="connsiteY123" fmla="*/ 4657832 h 5071422"/>
              <a:gd name="connsiteX124" fmla="*/ 2742493 w 12192001"/>
              <a:gd name="connsiteY124" fmla="*/ 4591267 h 5071422"/>
              <a:gd name="connsiteX125" fmla="*/ 3357182 w 12192001"/>
              <a:gd name="connsiteY125" fmla="*/ 4586330 h 5071422"/>
              <a:gd name="connsiteX126" fmla="*/ 3340182 w 12192001"/>
              <a:gd name="connsiteY126" fmla="*/ 4625027 h 5071422"/>
              <a:gd name="connsiteX127" fmla="*/ 3307135 w 12192001"/>
              <a:gd name="connsiteY127" fmla="*/ 4609688 h 5071422"/>
              <a:gd name="connsiteX128" fmla="*/ 3325274 w 12192001"/>
              <a:gd name="connsiteY128" fmla="*/ 4587626 h 5071422"/>
              <a:gd name="connsiteX129" fmla="*/ 3357182 w 12192001"/>
              <a:gd name="connsiteY129" fmla="*/ 4586330 h 5071422"/>
              <a:gd name="connsiteX130" fmla="*/ 3126852 w 12192001"/>
              <a:gd name="connsiteY130" fmla="*/ 4585490 h 5071422"/>
              <a:gd name="connsiteX131" fmla="*/ 3109033 w 12192001"/>
              <a:gd name="connsiteY131" fmla="*/ 4609615 h 5071422"/>
              <a:gd name="connsiteX132" fmla="*/ 3076882 w 12192001"/>
              <a:gd name="connsiteY132" fmla="*/ 4608801 h 5071422"/>
              <a:gd name="connsiteX133" fmla="*/ 3126852 w 12192001"/>
              <a:gd name="connsiteY133" fmla="*/ 4585490 h 5071422"/>
              <a:gd name="connsiteX134" fmla="*/ 1935590 w 12192001"/>
              <a:gd name="connsiteY134" fmla="*/ 4581280 h 5071422"/>
              <a:gd name="connsiteX135" fmla="*/ 1913351 w 12192001"/>
              <a:gd name="connsiteY135" fmla="*/ 4613827 h 5071422"/>
              <a:gd name="connsiteX136" fmla="*/ 1947965 w 12192001"/>
              <a:gd name="connsiteY136" fmla="*/ 4607580 h 5071422"/>
              <a:gd name="connsiteX137" fmla="*/ 1935590 w 12192001"/>
              <a:gd name="connsiteY137" fmla="*/ 4581280 h 5071422"/>
              <a:gd name="connsiteX138" fmla="*/ 252093 w 12192001"/>
              <a:gd name="connsiteY138" fmla="*/ 4579251 h 5071422"/>
              <a:gd name="connsiteX139" fmla="*/ 223222 w 12192001"/>
              <a:gd name="connsiteY139" fmla="*/ 4586441 h 5071422"/>
              <a:gd name="connsiteX140" fmla="*/ 208051 w 12192001"/>
              <a:gd name="connsiteY140" fmla="*/ 4638943 h 5071422"/>
              <a:gd name="connsiteX141" fmla="*/ 228468 w 12192001"/>
              <a:gd name="connsiteY141" fmla="*/ 4650905 h 5071422"/>
              <a:gd name="connsiteX142" fmla="*/ 263031 w 12192001"/>
              <a:gd name="connsiteY142" fmla="*/ 4586343 h 5071422"/>
              <a:gd name="connsiteX143" fmla="*/ 252093 w 12192001"/>
              <a:gd name="connsiteY143" fmla="*/ 4579251 h 5071422"/>
              <a:gd name="connsiteX144" fmla="*/ 1833372 w 12192001"/>
              <a:gd name="connsiteY144" fmla="*/ 4578556 h 5071422"/>
              <a:gd name="connsiteX145" fmla="*/ 1804290 w 12192001"/>
              <a:gd name="connsiteY145" fmla="*/ 4626588 h 5071422"/>
              <a:gd name="connsiteX146" fmla="*/ 1853719 w 12192001"/>
              <a:gd name="connsiteY146" fmla="*/ 4656342 h 5071422"/>
              <a:gd name="connsiteX147" fmla="*/ 1884067 w 12192001"/>
              <a:gd name="connsiteY147" fmla="*/ 4626299 h 5071422"/>
              <a:gd name="connsiteX148" fmla="*/ 1868271 w 12192001"/>
              <a:gd name="connsiteY148" fmla="*/ 4607865 h 5071422"/>
              <a:gd name="connsiteX149" fmla="*/ 1826848 w 12192001"/>
              <a:gd name="connsiteY149" fmla="*/ 4629510 h 5071422"/>
              <a:gd name="connsiteX150" fmla="*/ 1833372 w 12192001"/>
              <a:gd name="connsiteY150" fmla="*/ 4578556 h 5071422"/>
              <a:gd name="connsiteX151" fmla="*/ 2946264 w 12192001"/>
              <a:gd name="connsiteY151" fmla="*/ 4559653 h 5071422"/>
              <a:gd name="connsiteX152" fmla="*/ 2960495 w 12192001"/>
              <a:gd name="connsiteY152" fmla="*/ 4565885 h 5071422"/>
              <a:gd name="connsiteX153" fmla="*/ 2960779 w 12192001"/>
              <a:gd name="connsiteY153" fmla="*/ 4601441 h 5071422"/>
              <a:gd name="connsiteX154" fmla="*/ 2905468 w 12192001"/>
              <a:gd name="connsiteY154" fmla="*/ 4618447 h 5071422"/>
              <a:gd name="connsiteX155" fmla="*/ 2822459 w 12192001"/>
              <a:gd name="connsiteY155" fmla="*/ 4626499 h 5071422"/>
              <a:gd name="connsiteX156" fmla="*/ 2830868 w 12192001"/>
              <a:gd name="connsiteY156" fmla="*/ 4589428 h 5071422"/>
              <a:gd name="connsiteX157" fmla="*/ 2789136 w 12192001"/>
              <a:gd name="connsiteY157" fmla="*/ 4575647 h 5071422"/>
              <a:gd name="connsiteX158" fmla="*/ 2858316 w 12192001"/>
              <a:gd name="connsiteY158" fmla="*/ 4563114 h 5071422"/>
              <a:gd name="connsiteX159" fmla="*/ 2946264 w 12192001"/>
              <a:gd name="connsiteY159" fmla="*/ 4559653 h 5071422"/>
              <a:gd name="connsiteX160" fmla="*/ 927626 w 12192001"/>
              <a:gd name="connsiteY160" fmla="*/ 4558189 h 5071422"/>
              <a:gd name="connsiteX161" fmla="*/ 924609 w 12192001"/>
              <a:gd name="connsiteY161" fmla="*/ 4601268 h 5071422"/>
              <a:gd name="connsiteX162" fmla="*/ 900135 w 12192001"/>
              <a:gd name="connsiteY162" fmla="*/ 4584509 h 5071422"/>
              <a:gd name="connsiteX163" fmla="*/ 927626 w 12192001"/>
              <a:gd name="connsiteY163" fmla="*/ 4558189 h 5071422"/>
              <a:gd name="connsiteX164" fmla="*/ 1510876 w 12192001"/>
              <a:gd name="connsiteY164" fmla="*/ 4533411 h 5071422"/>
              <a:gd name="connsiteX165" fmla="*/ 1523106 w 12192001"/>
              <a:gd name="connsiteY165" fmla="*/ 4542393 h 5071422"/>
              <a:gd name="connsiteX166" fmla="*/ 1502876 w 12192001"/>
              <a:gd name="connsiteY166" fmla="*/ 4556565 h 5071422"/>
              <a:gd name="connsiteX167" fmla="*/ 1479902 w 12192001"/>
              <a:gd name="connsiteY167" fmla="*/ 4550310 h 5071422"/>
              <a:gd name="connsiteX168" fmla="*/ 1500071 w 12192001"/>
              <a:gd name="connsiteY168" fmla="*/ 4535255 h 5071422"/>
              <a:gd name="connsiteX169" fmla="*/ 1510876 w 12192001"/>
              <a:gd name="connsiteY169" fmla="*/ 4533411 h 5071422"/>
              <a:gd name="connsiteX170" fmla="*/ 3262174 w 12192001"/>
              <a:gd name="connsiteY170" fmla="*/ 4523401 h 5071422"/>
              <a:gd name="connsiteX171" fmla="*/ 3293009 w 12192001"/>
              <a:gd name="connsiteY171" fmla="*/ 4569535 h 5071422"/>
              <a:gd name="connsiteX172" fmla="*/ 3249406 w 12192001"/>
              <a:gd name="connsiteY172" fmla="*/ 4541946 h 5071422"/>
              <a:gd name="connsiteX173" fmla="*/ 3262174 w 12192001"/>
              <a:gd name="connsiteY173" fmla="*/ 4523401 h 5071422"/>
              <a:gd name="connsiteX174" fmla="*/ 1706482 w 12192001"/>
              <a:gd name="connsiteY174" fmla="*/ 4523094 h 5071422"/>
              <a:gd name="connsiteX175" fmla="*/ 1703975 w 12192001"/>
              <a:gd name="connsiteY175" fmla="*/ 4525509 h 5071422"/>
              <a:gd name="connsiteX176" fmla="*/ 1704004 w 12192001"/>
              <a:gd name="connsiteY176" fmla="*/ 4525323 h 5071422"/>
              <a:gd name="connsiteX177" fmla="*/ 3589923 w 12192001"/>
              <a:gd name="connsiteY177" fmla="*/ 4520808 h 5071422"/>
              <a:gd name="connsiteX178" fmla="*/ 3588664 w 12192001"/>
              <a:gd name="connsiteY178" fmla="*/ 4527451 h 5071422"/>
              <a:gd name="connsiteX179" fmla="*/ 3573408 w 12192001"/>
              <a:gd name="connsiteY179" fmla="*/ 4546766 h 5071422"/>
              <a:gd name="connsiteX180" fmla="*/ 2258875 w 12192001"/>
              <a:gd name="connsiteY180" fmla="*/ 4515538 h 5071422"/>
              <a:gd name="connsiteX181" fmla="*/ 2224620 w 12192001"/>
              <a:gd name="connsiteY181" fmla="*/ 4557252 h 5071422"/>
              <a:gd name="connsiteX182" fmla="*/ 2283517 w 12192001"/>
              <a:gd name="connsiteY182" fmla="*/ 4567944 h 5071422"/>
              <a:gd name="connsiteX183" fmla="*/ 2302403 w 12192001"/>
              <a:gd name="connsiteY183" fmla="*/ 4543213 h 5071422"/>
              <a:gd name="connsiteX184" fmla="*/ 2258875 w 12192001"/>
              <a:gd name="connsiteY184" fmla="*/ 4515538 h 5071422"/>
              <a:gd name="connsiteX185" fmla="*/ 1 w 12192001"/>
              <a:gd name="connsiteY185" fmla="*/ 4512524 h 5071422"/>
              <a:gd name="connsiteX186" fmla="*/ 893 w 12192001"/>
              <a:gd name="connsiteY186" fmla="*/ 4513025 h 5071422"/>
              <a:gd name="connsiteX187" fmla="*/ 1 w 12192001"/>
              <a:gd name="connsiteY187" fmla="*/ 4513367 h 5071422"/>
              <a:gd name="connsiteX188" fmla="*/ 1707997 w 12192001"/>
              <a:gd name="connsiteY188" fmla="*/ 4501429 h 5071422"/>
              <a:gd name="connsiteX189" fmla="*/ 1704004 w 12192001"/>
              <a:gd name="connsiteY189" fmla="*/ 4525323 h 5071422"/>
              <a:gd name="connsiteX190" fmla="*/ 1666907 w 12192001"/>
              <a:gd name="connsiteY190" fmla="*/ 4558709 h 5071422"/>
              <a:gd name="connsiteX191" fmla="*/ 1661389 w 12192001"/>
              <a:gd name="connsiteY191" fmla="*/ 4517006 h 5071422"/>
              <a:gd name="connsiteX192" fmla="*/ 1707997 w 12192001"/>
              <a:gd name="connsiteY192" fmla="*/ 4501429 h 5071422"/>
              <a:gd name="connsiteX193" fmla="*/ 2933894 w 12192001"/>
              <a:gd name="connsiteY193" fmla="*/ 4499596 h 5071422"/>
              <a:gd name="connsiteX194" fmla="*/ 3083014 w 12192001"/>
              <a:gd name="connsiteY194" fmla="*/ 4522385 h 5071422"/>
              <a:gd name="connsiteX195" fmla="*/ 3025028 w 12192001"/>
              <a:gd name="connsiteY195" fmla="*/ 4551992 h 5071422"/>
              <a:gd name="connsiteX196" fmla="*/ 2963852 w 12192001"/>
              <a:gd name="connsiteY196" fmla="*/ 4558103 h 5071422"/>
              <a:gd name="connsiteX197" fmla="*/ 2968771 w 12192001"/>
              <a:gd name="connsiteY197" fmla="*/ 4528740 h 5071422"/>
              <a:gd name="connsiteX198" fmla="*/ 2932387 w 12192001"/>
              <a:gd name="connsiteY198" fmla="*/ 4521341 h 5071422"/>
              <a:gd name="connsiteX199" fmla="*/ 2933894 w 12192001"/>
              <a:gd name="connsiteY199" fmla="*/ 4499596 h 5071422"/>
              <a:gd name="connsiteX200" fmla="*/ 1986643 w 12192001"/>
              <a:gd name="connsiteY200" fmla="*/ 4499201 h 5071422"/>
              <a:gd name="connsiteX201" fmla="*/ 1978283 w 12192001"/>
              <a:gd name="connsiteY201" fmla="*/ 4502972 h 5071422"/>
              <a:gd name="connsiteX202" fmla="*/ 1964608 w 12192001"/>
              <a:gd name="connsiteY202" fmla="*/ 4533417 h 5071422"/>
              <a:gd name="connsiteX203" fmla="*/ 1982423 w 12192001"/>
              <a:gd name="connsiteY203" fmla="*/ 4534254 h 5071422"/>
              <a:gd name="connsiteX204" fmla="*/ 1997379 w 12192001"/>
              <a:gd name="connsiteY204" fmla="*/ 4513243 h 5071422"/>
              <a:gd name="connsiteX205" fmla="*/ 1986643 w 12192001"/>
              <a:gd name="connsiteY205" fmla="*/ 4499201 h 5071422"/>
              <a:gd name="connsiteX206" fmla="*/ 2194584 w 12192001"/>
              <a:gd name="connsiteY206" fmla="*/ 4498794 h 5071422"/>
              <a:gd name="connsiteX207" fmla="*/ 2209125 w 12192001"/>
              <a:gd name="connsiteY207" fmla="*/ 4574203 h 5071422"/>
              <a:gd name="connsiteX208" fmla="*/ 2194584 w 12192001"/>
              <a:gd name="connsiteY208" fmla="*/ 4498794 h 5071422"/>
              <a:gd name="connsiteX209" fmla="*/ 994636 w 12192001"/>
              <a:gd name="connsiteY209" fmla="*/ 4496177 h 5071422"/>
              <a:gd name="connsiteX210" fmla="*/ 988189 w 12192001"/>
              <a:gd name="connsiteY210" fmla="*/ 4547080 h 5071422"/>
              <a:gd name="connsiteX211" fmla="*/ 994636 w 12192001"/>
              <a:gd name="connsiteY211" fmla="*/ 4496177 h 5071422"/>
              <a:gd name="connsiteX212" fmla="*/ 3437723 w 12192001"/>
              <a:gd name="connsiteY212" fmla="*/ 4493404 h 5071422"/>
              <a:gd name="connsiteX213" fmla="*/ 3400041 w 12192001"/>
              <a:gd name="connsiteY213" fmla="*/ 4543028 h 5071422"/>
              <a:gd name="connsiteX214" fmla="*/ 3344514 w 12192001"/>
              <a:gd name="connsiteY214" fmla="*/ 4524680 h 5071422"/>
              <a:gd name="connsiteX215" fmla="*/ 3338063 w 12192001"/>
              <a:gd name="connsiteY215" fmla="*/ 4575583 h 5071422"/>
              <a:gd name="connsiteX216" fmla="*/ 3306590 w 12192001"/>
              <a:gd name="connsiteY216" fmla="*/ 4538739 h 5071422"/>
              <a:gd name="connsiteX217" fmla="*/ 3437723 w 12192001"/>
              <a:gd name="connsiteY217" fmla="*/ 4493404 h 5071422"/>
              <a:gd name="connsiteX218" fmla="*/ 656966 w 12192001"/>
              <a:gd name="connsiteY218" fmla="*/ 4486368 h 5071422"/>
              <a:gd name="connsiteX219" fmla="*/ 639918 w 12192001"/>
              <a:gd name="connsiteY219" fmla="*/ 4525032 h 5071422"/>
              <a:gd name="connsiteX220" fmla="*/ 545182 w 12192001"/>
              <a:gd name="connsiteY220" fmla="*/ 4577846 h 5071422"/>
              <a:gd name="connsiteX221" fmla="*/ 579738 w 12192001"/>
              <a:gd name="connsiteY221" fmla="*/ 4571478 h 5071422"/>
              <a:gd name="connsiteX222" fmla="*/ 599138 w 12192001"/>
              <a:gd name="connsiteY222" fmla="*/ 4617738 h 5071422"/>
              <a:gd name="connsiteX223" fmla="*/ 633755 w 12192001"/>
              <a:gd name="connsiteY223" fmla="*/ 4611533 h 5071422"/>
              <a:gd name="connsiteX224" fmla="*/ 621149 w 12192001"/>
              <a:gd name="connsiteY224" fmla="*/ 4549712 h 5071422"/>
              <a:gd name="connsiteX225" fmla="*/ 687200 w 12192001"/>
              <a:gd name="connsiteY225" fmla="*/ 4580391 h 5071422"/>
              <a:gd name="connsiteX226" fmla="*/ 743702 w 12192001"/>
              <a:gd name="connsiteY226" fmla="*/ 4506169 h 5071422"/>
              <a:gd name="connsiteX227" fmla="*/ 657242 w 12192001"/>
              <a:gd name="connsiteY227" fmla="*/ 4521886 h 5071422"/>
              <a:gd name="connsiteX228" fmla="*/ 656966 w 12192001"/>
              <a:gd name="connsiteY228" fmla="*/ 4486368 h 5071422"/>
              <a:gd name="connsiteX229" fmla="*/ 3233419 w 12192001"/>
              <a:gd name="connsiteY229" fmla="*/ 4480533 h 5071422"/>
              <a:gd name="connsiteX230" fmla="*/ 3242168 w 12192001"/>
              <a:gd name="connsiteY230" fmla="*/ 4485891 h 5071422"/>
              <a:gd name="connsiteX231" fmla="*/ 3240571 w 12192001"/>
              <a:gd name="connsiteY231" fmla="*/ 4507603 h 5071422"/>
              <a:gd name="connsiteX232" fmla="*/ 973207 w 12192001"/>
              <a:gd name="connsiteY232" fmla="*/ 4480130 h 5071422"/>
              <a:gd name="connsiteX233" fmla="*/ 961619 w 12192001"/>
              <a:gd name="connsiteY233" fmla="*/ 4480708 h 5071422"/>
              <a:gd name="connsiteX234" fmla="*/ 944575 w 12192001"/>
              <a:gd name="connsiteY234" fmla="*/ 4519415 h 5071422"/>
              <a:gd name="connsiteX235" fmla="*/ 890855 w 12192001"/>
              <a:gd name="connsiteY235" fmla="*/ 4515040 h 5071422"/>
              <a:gd name="connsiteX236" fmla="*/ 853204 w 12192001"/>
              <a:gd name="connsiteY236" fmla="*/ 4564534 h 5071422"/>
              <a:gd name="connsiteX237" fmla="*/ 852936 w 12192001"/>
              <a:gd name="connsiteY237" fmla="*/ 4529142 h 5071422"/>
              <a:gd name="connsiteX238" fmla="*/ 869595 w 12192001"/>
              <a:gd name="connsiteY238" fmla="*/ 4653955 h 5071422"/>
              <a:gd name="connsiteX239" fmla="*/ 869315 w 12192001"/>
              <a:gd name="connsiteY239" fmla="*/ 4618437 h 5071422"/>
              <a:gd name="connsiteX240" fmla="*/ 889962 w 12192001"/>
              <a:gd name="connsiteY240" fmla="*/ 4607602 h 5071422"/>
              <a:gd name="connsiteX241" fmla="*/ 881639 w 12192001"/>
              <a:gd name="connsiteY241" fmla="*/ 4644664 h 5071422"/>
              <a:gd name="connsiteX242" fmla="*/ 907842 w 12192001"/>
              <a:gd name="connsiteY242" fmla="*/ 4675444 h 5071422"/>
              <a:gd name="connsiteX243" fmla="*/ 935391 w 12192001"/>
              <a:gd name="connsiteY243" fmla="*/ 4649323 h 5071422"/>
              <a:gd name="connsiteX244" fmla="*/ 919579 w 12192001"/>
              <a:gd name="connsiteY244" fmla="*/ 4630765 h 5071422"/>
              <a:gd name="connsiteX245" fmla="*/ 960979 w 12192001"/>
              <a:gd name="connsiteY245" fmla="*/ 4608917 h 5071422"/>
              <a:gd name="connsiteX246" fmla="*/ 965946 w 12192001"/>
              <a:gd name="connsiteY246" fmla="*/ 4579632 h 5071422"/>
              <a:gd name="connsiteX247" fmla="*/ 934740 w 12192001"/>
              <a:gd name="connsiteY247" fmla="*/ 4578180 h 5071422"/>
              <a:gd name="connsiteX248" fmla="*/ 972427 w 12192001"/>
              <a:gd name="connsiteY248" fmla="*/ 4528600 h 5071422"/>
              <a:gd name="connsiteX249" fmla="*/ 973207 w 12192001"/>
              <a:gd name="connsiteY249" fmla="*/ 4480130 h 5071422"/>
              <a:gd name="connsiteX250" fmla="*/ 2395262 w 12192001"/>
              <a:gd name="connsiteY250" fmla="*/ 4476515 h 5071422"/>
              <a:gd name="connsiteX251" fmla="*/ 2309121 w 12192001"/>
              <a:gd name="connsiteY251" fmla="*/ 4527742 h 5071422"/>
              <a:gd name="connsiteX252" fmla="*/ 2366471 w 12192001"/>
              <a:gd name="connsiteY252" fmla="*/ 4527228 h 5071422"/>
              <a:gd name="connsiteX253" fmla="*/ 2395262 w 12192001"/>
              <a:gd name="connsiteY253" fmla="*/ 4476515 h 5071422"/>
              <a:gd name="connsiteX254" fmla="*/ 2099041 w 12192001"/>
              <a:gd name="connsiteY254" fmla="*/ 4461086 h 5071422"/>
              <a:gd name="connsiteX255" fmla="*/ 2088724 w 12192001"/>
              <a:gd name="connsiteY255" fmla="*/ 4468248 h 5071422"/>
              <a:gd name="connsiteX256" fmla="*/ 2114962 w 12192001"/>
              <a:gd name="connsiteY256" fmla="*/ 4498986 h 5071422"/>
              <a:gd name="connsiteX257" fmla="*/ 2099041 w 12192001"/>
              <a:gd name="connsiteY257" fmla="*/ 4461086 h 5071422"/>
              <a:gd name="connsiteX258" fmla="*/ 1728437 w 12192001"/>
              <a:gd name="connsiteY258" fmla="*/ 4455361 h 5071422"/>
              <a:gd name="connsiteX259" fmla="*/ 1719911 w 12192001"/>
              <a:gd name="connsiteY259" fmla="*/ 4482932 h 5071422"/>
              <a:gd name="connsiteX260" fmla="*/ 1695747 w 12192001"/>
              <a:gd name="connsiteY260" fmla="*/ 4475487 h 5071422"/>
              <a:gd name="connsiteX261" fmla="*/ 1728437 w 12192001"/>
              <a:gd name="connsiteY261" fmla="*/ 4455361 h 5071422"/>
              <a:gd name="connsiteX262" fmla="*/ 3534350 w 12192001"/>
              <a:gd name="connsiteY262" fmla="*/ 4454560 h 5071422"/>
              <a:gd name="connsiteX263" fmla="*/ 3500631 w 12192001"/>
              <a:gd name="connsiteY263" fmla="*/ 4509798 h 5071422"/>
              <a:gd name="connsiteX264" fmla="*/ 3446370 w 12192001"/>
              <a:gd name="connsiteY264" fmla="*/ 4491899 h 5071422"/>
              <a:gd name="connsiteX265" fmla="*/ 3534350 w 12192001"/>
              <a:gd name="connsiteY265" fmla="*/ 4454560 h 5071422"/>
              <a:gd name="connsiteX266" fmla="*/ 1657422 w 12192001"/>
              <a:gd name="connsiteY266" fmla="*/ 4454085 h 5071422"/>
              <a:gd name="connsiteX267" fmla="*/ 1649099 w 12192001"/>
              <a:gd name="connsiteY267" fmla="*/ 4491147 h 5071422"/>
              <a:gd name="connsiteX268" fmla="*/ 1628137 w 12192001"/>
              <a:gd name="connsiteY268" fmla="*/ 4466513 h 5071422"/>
              <a:gd name="connsiteX269" fmla="*/ 1657422 w 12192001"/>
              <a:gd name="connsiteY269" fmla="*/ 4454085 h 5071422"/>
              <a:gd name="connsiteX270" fmla="*/ 643426 w 12192001"/>
              <a:gd name="connsiteY270" fmla="*/ 4441345 h 5071422"/>
              <a:gd name="connsiteX271" fmla="*/ 630727 w 12192001"/>
              <a:gd name="connsiteY271" fmla="*/ 4444781 h 5071422"/>
              <a:gd name="connsiteX272" fmla="*/ 629114 w 12192001"/>
              <a:gd name="connsiteY272" fmla="*/ 4477140 h 5071422"/>
              <a:gd name="connsiteX273" fmla="*/ 656642 w 12192001"/>
              <a:gd name="connsiteY273" fmla="*/ 4450817 h 5071422"/>
              <a:gd name="connsiteX274" fmla="*/ 643426 w 12192001"/>
              <a:gd name="connsiteY274" fmla="*/ 4441345 h 5071422"/>
              <a:gd name="connsiteX275" fmla="*/ 2355134 w 12192001"/>
              <a:gd name="connsiteY275" fmla="*/ 4441142 h 5071422"/>
              <a:gd name="connsiteX276" fmla="*/ 2336252 w 12192001"/>
              <a:gd name="connsiteY276" fmla="*/ 4465916 h 5071422"/>
              <a:gd name="connsiteX277" fmla="*/ 2369256 w 12192001"/>
              <a:gd name="connsiteY277" fmla="*/ 4481256 h 5071422"/>
              <a:gd name="connsiteX278" fmla="*/ 2355134 w 12192001"/>
              <a:gd name="connsiteY278" fmla="*/ 4441142 h 5071422"/>
              <a:gd name="connsiteX279" fmla="*/ 756945 w 12192001"/>
              <a:gd name="connsiteY279" fmla="*/ 4439743 h 5071422"/>
              <a:gd name="connsiteX280" fmla="*/ 740017 w 12192001"/>
              <a:gd name="connsiteY280" fmla="*/ 4478350 h 5071422"/>
              <a:gd name="connsiteX281" fmla="*/ 769303 w 12192001"/>
              <a:gd name="connsiteY281" fmla="*/ 4465883 h 5071422"/>
              <a:gd name="connsiteX282" fmla="*/ 768064 w 12192001"/>
              <a:gd name="connsiteY282" fmla="*/ 4523061 h 5071422"/>
              <a:gd name="connsiteX283" fmla="*/ 783184 w 12192001"/>
              <a:gd name="connsiteY283" fmla="*/ 4470481 h 5071422"/>
              <a:gd name="connsiteX284" fmla="*/ 756945 w 12192001"/>
              <a:gd name="connsiteY284" fmla="*/ 4439743 h 5071422"/>
              <a:gd name="connsiteX285" fmla="*/ 327490 w 12192001"/>
              <a:gd name="connsiteY285" fmla="*/ 4439472 h 5071422"/>
              <a:gd name="connsiteX286" fmla="*/ 383431 w 12192001"/>
              <a:gd name="connsiteY286" fmla="*/ 4493446 h 5071422"/>
              <a:gd name="connsiteX287" fmla="*/ 355303 w 12192001"/>
              <a:gd name="connsiteY287" fmla="*/ 4448744 h 5071422"/>
              <a:gd name="connsiteX288" fmla="*/ 327490 w 12192001"/>
              <a:gd name="connsiteY288" fmla="*/ 4439472 h 5071422"/>
              <a:gd name="connsiteX289" fmla="*/ 2531490 w 12192001"/>
              <a:gd name="connsiteY289" fmla="*/ 4435930 h 5071422"/>
              <a:gd name="connsiteX290" fmla="*/ 2514416 w 12192001"/>
              <a:gd name="connsiteY290" fmla="*/ 4440714 h 5071422"/>
              <a:gd name="connsiteX291" fmla="*/ 2523408 w 12192001"/>
              <a:gd name="connsiteY291" fmla="*/ 4474544 h 5071422"/>
              <a:gd name="connsiteX292" fmla="*/ 2550949 w 12192001"/>
              <a:gd name="connsiteY292" fmla="*/ 4448345 h 5071422"/>
              <a:gd name="connsiteX293" fmla="*/ 2531490 w 12192001"/>
              <a:gd name="connsiteY293" fmla="*/ 4435930 h 5071422"/>
              <a:gd name="connsiteX294" fmla="*/ 714974 w 12192001"/>
              <a:gd name="connsiteY294" fmla="*/ 4415468 h 5071422"/>
              <a:gd name="connsiteX295" fmla="*/ 707248 w 12192001"/>
              <a:gd name="connsiteY295" fmla="*/ 4415474 h 5071422"/>
              <a:gd name="connsiteX296" fmla="*/ 694622 w 12192001"/>
              <a:gd name="connsiteY296" fmla="*/ 4436918 h 5071422"/>
              <a:gd name="connsiteX297" fmla="*/ 715578 w 12192001"/>
              <a:gd name="connsiteY297" fmla="*/ 4461509 h 5071422"/>
              <a:gd name="connsiteX298" fmla="*/ 723863 w 12192001"/>
              <a:gd name="connsiteY298" fmla="*/ 4424451 h 5071422"/>
              <a:gd name="connsiteX299" fmla="*/ 714974 w 12192001"/>
              <a:gd name="connsiteY299" fmla="*/ 4415468 h 5071422"/>
              <a:gd name="connsiteX300" fmla="*/ 545474 w 12192001"/>
              <a:gd name="connsiteY300" fmla="*/ 4414257 h 5071422"/>
              <a:gd name="connsiteX301" fmla="*/ 488648 w 12192001"/>
              <a:gd name="connsiteY301" fmla="*/ 4452927 h 5071422"/>
              <a:gd name="connsiteX302" fmla="*/ 495501 w 12192001"/>
              <a:gd name="connsiteY302" fmla="*/ 4437569 h 5071422"/>
              <a:gd name="connsiteX303" fmla="*/ 508134 w 12192001"/>
              <a:gd name="connsiteY303" fmla="*/ 4499222 h 5071422"/>
              <a:gd name="connsiteX304" fmla="*/ 532177 w 12192001"/>
              <a:gd name="connsiteY304" fmla="*/ 4480605 h 5071422"/>
              <a:gd name="connsiteX305" fmla="*/ 545474 w 12192001"/>
              <a:gd name="connsiteY305" fmla="*/ 4414257 h 5071422"/>
              <a:gd name="connsiteX306" fmla="*/ 1851025 w 12192001"/>
              <a:gd name="connsiteY306" fmla="*/ 4411732 h 5071422"/>
              <a:gd name="connsiteX307" fmla="*/ 1866747 w 12192001"/>
              <a:gd name="connsiteY307" fmla="*/ 4430255 h 5071422"/>
              <a:gd name="connsiteX308" fmla="*/ 1858467 w 12192001"/>
              <a:gd name="connsiteY308" fmla="*/ 4467314 h 5071422"/>
              <a:gd name="connsiteX309" fmla="*/ 1823823 w 12192001"/>
              <a:gd name="connsiteY309" fmla="*/ 4473690 h 5071422"/>
              <a:gd name="connsiteX310" fmla="*/ 1830624 w 12192001"/>
              <a:gd name="connsiteY310" fmla="*/ 4458210 h 5071422"/>
              <a:gd name="connsiteX311" fmla="*/ 1830348 w 12192001"/>
              <a:gd name="connsiteY311" fmla="*/ 4422697 h 5071422"/>
              <a:gd name="connsiteX312" fmla="*/ 1851025 w 12192001"/>
              <a:gd name="connsiteY312" fmla="*/ 4411732 h 5071422"/>
              <a:gd name="connsiteX313" fmla="*/ 1933367 w 12192001"/>
              <a:gd name="connsiteY313" fmla="*/ 4411502 h 5071422"/>
              <a:gd name="connsiteX314" fmla="*/ 1965540 w 12192001"/>
              <a:gd name="connsiteY314" fmla="*/ 4440847 h 5071422"/>
              <a:gd name="connsiteX315" fmla="*/ 1933508 w 12192001"/>
              <a:gd name="connsiteY315" fmla="*/ 4449654 h 5071422"/>
              <a:gd name="connsiteX316" fmla="*/ 1897953 w 12192001"/>
              <a:gd name="connsiteY316" fmla="*/ 4431669 h 5071422"/>
              <a:gd name="connsiteX317" fmla="*/ 1933367 w 12192001"/>
              <a:gd name="connsiteY317" fmla="*/ 4411502 h 5071422"/>
              <a:gd name="connsiteX318" fmla="*/ 3708516 w 12192001"/>
              <a:gd name="connsiteY318" fmla="*/ 4403065 h 5071422"/>
              <a:gd name="connsiteX319" fmla="*/ 3720195 w 12192001"/>
              <a:gd name="connsiteY319" fmla="*/ 4406625 h 5071422"/>
              <a:gd name="connsiteX320" fmla="*/ 3740274 w 12192001"/>
              <a:gd name="connsiteY320" fmla="*/ 4438512 h 5071422"/>
              <a:gd name="connsiteX321" fmla="*/ 3726709 w 12192001"/>
              <a:gd name="connsiteY321" fmla="*/ 4469425 h 5071422"/>
              <a:gd name="connsiteX322" fmla="*/ 3785684 w 12192001"/>
              <a:gd name="connsiteY322" fmla="*/ 4480069 h 5071422"/>
              <a:gd name="connsiteX323" fmla="*/ 3758202 w 12192001"/>
              <a:gd name="connsiteY323" fmla="*/ 4506432 h 5071422"/>
              <a:gd name="connsiteX324" fmla="*/ 3697622 w 12192001"/>
              <a:gd name="connsiteY324" fmla="*/ 4517417 h 5071422"/>
              <a:gd name="connsiteX325" fmla="*/ 3683181 w 12192001"/>
              <a:gd name="connsiteY325" fmla="*/ 4441750 h 5071422"/>
              <a:gd name="connsiteX326" fmla="*/ 3722990 w 12192001"/>
              <a:gd name="connsiteY326" fmla="*/ 4441653 h 5071422"/>
              <a:gd name="connsiteX327" fmla="*/ 3696759 w 12192001"/>
              <a:gd name="connsiteY327" fmla="*/ 4410959 h 5071422"/>
              <a:gd name="connsiteX328" fmla="*/ 3708516 w 12192001"/>
              <a:gd name="connsiteY328" fmla="*/ 4403065 h 5071422"/>
              <a:gd name="connsiteX329" fmla="*/ 464042 w 12192001"/>
              <a:gd name="connsiteY329" fmla="*/ 4400435 h 5071422"/>
              <a:gd name="connsiteX330" fmla="*/ 459040 w 12192001"/>
              <a:gd name="connsiteY330" fmla="*/ 4429803 h 5071422"/>
              <a:gd name="connsiteX331" fmla="*/ 470275 w 12192001"/>
              <a:gd name="connsiteY331" fmla="*/ 4436737 h 5071422"/>
              <a:gd name="connsiteX332" fmla="*/ 484973 w 12192001"/>
              <a:gd name="connsiteY332" fmla="*/ 4425195 h 5071422"/>
              <a:gd name="connsiteX333" fmla="*/ 464042 w 12192001"/>
              <a:gd name="connsiteY333" fmla="*/ 4400435 h 5071422"/>
              <a:gd name="connsiteX334" fmla="*/ 3265454 w 12192001"/>
              <a:gd name="connsiteY334" fmla="*/ 4396718 h 5071422"/>
              <a:gd name="connsiteX335" fmla="*/ 3262370 w 12192001"/>
              <a:gd name="connsiteY335" fmla="*/ 4439930 h 5071422"/>
              <a:gd name="connsiteX336" fmla="*/ 3319821 w 12192001"/>
              <a:gd name="connsiteY336" fmla="*/ 4472196 h 5071422"/>
              <a:gd name="connsiteX337" fmla="*/ 3293302 w 12192001"/>
              <a:gd name="connsiteY337" fmla="*/ 4405903 h 5071422"/>
              <a:gd name="connsiteX338" fmla="*/ 3265454 w 12192001"/>
              <a:gd name="connsiteY338" fmla="*/ 4396718 h 5071422"/>
              <a:gd name="connsiteX339" fmla="*/ 597146 w 12192001"/>
              <a:gd name="connsiteY339" fmla="*/ 4396012 h 5071422"/>
              <a:gd name="connsiteX340" fmla="*/ 566186 w 12192001"/>
              <a:gd name="connsiteY340" fmla="*/ 4403245 h 5071422"/>
              <a:gd name="connsiteX341" fmla="*/ 561263 w 12192001"/>
              <a:gd name="connsiteY341" fmla="*/ 4432608 h 5071422"/>
              <a:gd name="connsiteX342" fmla="*/ 625204 w 12192001"/>
              <a:gd name="connsiteY342" fmla="*/ 4413930 h 5071422"/>
              <a:gd name="connsiteX343" fmla="*/ 597146 w 12192001"/>
              <a:gd name="connsiteY343" fmla="*/ 4396012 h 5071422"/>
              <a:gd name="connsiteX344" fmla="*/ 3862824 w 12192001"/>
              <a:gd name="connsiteY344" fmla="*/ 4394930 h 5071422"/>
              <a:gd name="connsiteX345" fmla="*/ 3894318 w 12192001"/>
              <a:gd name="connsiteY345" fmla="*/ 4431977 h 5071422"/>
              <a:gd name="connsiteX346" fmla="*/ 3870267 w 12192001"/>
              <a:gd name="connsiteY346" fmla="*/ 4450512 h 5071422"/>
              <a:gd name="connsiteX347" fmla="*/ 3849263 w 12192001"/>
              <a:gd name="connsiteY347" fmla="*/ 4425886 h 5071422"/>
              <a:gd name="connsiteX348" fmla="*/ 3862824 w 12192001"/>
              <a:gd name="connsiteY348" fmla="*/ 4394930 h 5071422"/>
              <a:gd name="connsiteX349" fmla="*/ 117613 w 12192001"/>
              <a:gd name="connsiteY349" fmla="*/ 4392314 h 5071422"/>
              <a:gd name="connsiteX350" fmla="*/ 116090 w 12192001"/>
              <a:gd name="connsiteY350" fmla="*/ 4413896 h 5071422"/>
              <a:gd name="connsiteX351" fmla="*/ 145694 w 12192001"/>
              <a:gd name="connsiteY351" fmla="*/ 4436978 h 5071422"/>
              <a:gd name="connsiteX352" fmla="*/ 121202 w 12192001"/>
              <a:gd name="connsiteY352" fmla="*/ 4452396 h 5071422"/>
              <a:gd name="connsiteX353" fmla="*/ 92005 w 12192001"/>
              <a:gd name="connsiteY353" fmla="*/ 4432516 h 5071422"/>
              <a:gd name="connsiteX354" fmla="*/ 117613 w 12192001"/>
              <a:gd name="connsiteY354" fmla="*/ 4392314 h 5071422"/>
              <a:gd name="connsiteX355" fmla="*/ 1807510 w 12192001"/>
              <a:gd name="connsiteY355" fmla="*/ 4384222 h 5071422"/>
              <a:gd name="connsiteX356" fmla="*/ 1801649 w 12192001"/>
              <a:gd name="connsiteY356" fmla="*/ 4506069 h 5071422"/>
              <a:gd name="connsiteX357" fmla="*/ 1746403 w 12192001"/>
              <a:gd name="connsiteY357" fmla="*/ 4523238 h 5071422"/>
              <a:gd name="connsiteX358" fmla="*/ 1727244 w 12192001"/>
              <a:gd name="connsiteY358" fmla="*/ 4512578 h 5071422"/>
              <a:gd name="connsiteX359" fmla="*/ 1775364 w 12192001"/>
              <a:gd name="connsiteY359" fmla="*/ 4475259 h 5071422"/>
              <a:gd name="connsiteX360" fmla="*/ 1807510 w 12192001"/>
              <a:gd name="connsiteY360" fmla="*/ 4384222 h 5071422"/>
              <a:gd name="connsiteX361" fmla="*/ 4122887 w 12192001"/>
              <a:gd name="connsiteY361" fmla="*/ 4379863 h 5071422"/>
              <a:gd name="connsiteX362" fmla="*/ 4136319 w 12192001"/>
              <a:gd name="connsiteY362" fmla="*/ 4387896 h 5071422"/>
              <a:gd name="connsiteX363" fmla="*/ 4096873 w 12192001"/>
              <a:gd name="connsiteY363" fmla="*/ 4423541 h 5071422"/>
              <a:gd name="connsiteX364" fmla="*/ 4109019 w 12192001"/>
              <a:gd name="connsiteY364" fmla="*/ 4390128 h 5071422"/>
              <a:gd name="connsiteX365" fmla="*/ 4122887 w 12192001"/>
              <a:gd name="connsiteY365" fmla="*/ 4379863 h 5071422"/>
              <a:gd name="connsiteX366" fmla="*/ 3909519 w 12192001"/>
              <a:gd name="connsiteY366" fmla="*/ 4379344 h 5071422"/>
              <a:gd name="connsiteX367" fmla="*/ 3942807 w 12192001"/>
              <a:gd name="connsiteY367" fmla="*/ 4430240 h 5071422"/>
              <a:gd name="connsiteX368" fmla="*/ 3932633 w 12192001"/>
              <a:gd name="connsiteY368" fmla="*/ 4453332 h 5071422"/>
              <a:gd name="connsiteX369" fmla="*/ 3918680 w 12192001"/>
              <a:gd name="connsiteY369" fmla="*/ 4448826 h 5071422"/>
              <a:gd name="connsiteX370" fmla="*/ 3901161 w 12192001"/>
              <a:gd name="connsiteY370" fmla="*/ 4416488 h 5071422"/>
              <a:gd name="connsiteX371" fmla="*/ 3909519 w 12192001"/>
              <a:gd name="connsiteY371" fmla="*/ 4379344 h 5071422"/>
              <a:gd name="connsiteX372" fmla="*/ 3369247 w 12192001"/>
              <a:gd name="connsiteY372" fmla="*/ 4377980 h 5071422"/>
              <a:gd name="connsiteX373" fmla="*/ 3326315 w 12192001"/>
              <a:gd name="connsiteY373" fmla="*/ 4421329 h 5071422"/>
              <a:gd name="connsiteX374" fmla="*/ 3359687 w 12192001"/>
              <a:gd name="connsiteY374" fmla="*/ 4449708 h 5071422"/>
              <a:gd name="connsiteX375" fmla="*/ 3395714 w 12192001"/>
              <a:gd name="connsiteY375" fmla="*/ 4444153 h 5071422"/>
              <a:gd name="connsiteX376" fmla="*/ 3360834 w 12192001"/>
              <a:gd name="connsiteY376" fmla="*/ 4414969 h 5071422"/>
              <a:gd name="connsiteX377" fmla="*/ 3369247 w 12192001"/>
              <a:gd name="connsiteY377" fmla="*/ 4377980 h 5071422"/>
              <a:gd name="connsiteX378" fmla="*/ 4148019 w 12192001"/>
              <a:gd name="connsiteY378" fmla="*/ 4373913 h 5071422"/>
              <a:gd name="connsiteX379" fmla="*/ 4184814 w 12192001"/>
              <a:gd name="connsiteY379" fmla="*/ 4386246 h 5071422"/>
              <a:gd name="connsiteX380" fmla="*/ 4166014 w 12192001"/>
              <a:gd name="connsiteY380" fmla="*/ 4411051 h 5071422"/>
              <a:gd name="connsiteX381" fmla="*/ 4134520 w 12192001"/>
              <a:gd name="connsiteY381" fmla="*/ 4374004 h 5071422"/>
              <a:gd name="connsiteX382" fmla="*/ 4148019 w 12192001"/>
              <a:gd name="connsiteY382" fmla="*/ 4373913 h 5071422"/>
              <a:gd name="connsiteX383" fmla="*/ 1999503 w 12192001"/>
              <a:gd name="connsiteY383" fmla="*/ 4363499 h 5071422"/>
              <a:gd name="connsiteX384" fmla="*/ 2039673 w 12192001"/>
              <a:gd name="connsiteY384" fmla="*/ 4398911 h 5071422"/>
              <a:gd name="connsiteX385" fmla="*/ 2018901 w 12192001"/>
              <a:gd name="connsiteY385" fmla="*/ 4409759 h 5071422"/>
              <a:gd name="connsiteX386" fmla="*/ 1999503 w 12192001"/>
              <a:gd name="connsiteY386" fmla="*/ 4363499 h 5071422"/>
              <a:gd name="connsiteX387" fmla="*/ 2731608 w 12192001"/>
              <a:gd name="connsiteY387" fmla="*/ 4360399 h 5071422"/>
              <a:gd name="connsiteX388" fmla="*/ 2699017 w 12192001"/>
              <a:gd name="connsiteY388" fmla="*/ 4364483 h 5071422"/>
              <a:gd name="connsiteX389" fmla="*/ 2730455 w 12192001"/>
              <a:gd name="connsiteY389" fmla="*/ 4401414 h 5071422"/>
              <a:gd name="connsiteX390" fmla="*/ 2766587 w 12192001"/>
              <a:gd name="connsiteY390" fmla="*/ 4373540 h 5071422"/>
              <a:gd name="connsiteX391" fmla="*/ 2731608 w 12192001"/>
              <a:gd name="connsiteY391" fmla="*/ 4360399 h 5071422"/>
              <a:gd name="connsiteX392" fmla="*/ 648937 w 12192001"/>
              <a:gd name="connsiteY392" fmla="*/ 4359886 h 5071422"/>
              <a:gd name="connsiteX393" fmla="*/ 612709 w 12192001"/>
              <a:gd name="connsiteY393" fmla="*/ 4387637 h 5071422"/>
              <a:gd name="connsiteX394" fmla="*/ 639010 w 12192001"/>
              <a:gd name="connsiteY394" fmla="*/ 4393773 h 5071422"/>
              <a:gd name="connsiteX395" fmla="*/ 648937 w 12192001"/>
              <a:gd name="connsiteY395" fmla="*/ 4359886 h 5071422"/>
              <a:gd name="connsiteX396" fmla="*/ 3419247 w 12192001"/>
              <a:gd name="connsiteY396" fmla="*/ 4354540 h 5071422"/>
              <a:gd name="connsiteX397" fmla="*/ 3385039 w 12192001"/>
              <a:gd name="connsiteY397" fmla="*/ 4396331 h 5071422"/>
              <a:gd name="connsiteX398" fmla="*/ 3431580 w 12192001"/>
              <a:gd name="connsiteY398" fmla="*/ 4380849 h 5071422"/>
              <a:gd name="connsiteX399" fmla="*/ 3419247 w 12192001"/>
              <a:gd name="connsiteY399" fmla="*/ 4354540 h 5071422"/>
              <a:gd name="connsiteX400" fmla="*/ 2250435 w 12192001"/>
              <a:gd name="connsiteY400" fmla="*/ 4353469 h 5071422"/>
              <a:gd name="connsiteX401" fmla="*/ 2234988 w 12192001"/>
              <a:gd name="connsiteY401" fmla="*/ 4370454 h 5071422"/>
              <a:gd name="connsiteX402" fmla="*/ 2261244 w 12192001"/>
              <a:gd name="connsiteY402" fmla="*/ 4401355 h 5071422"/>
              <a:gd name="connsiteX403" fmla="*/ 2250435 w 12192001"/>
              <a:gd name="connsiteY403" fmla="*/ 4353469 h 5071422"/>
              <a:gd name="connsiteX404" fmla="*/ 3627015 w 12192001"/>
              <a:gd name="connsiteY404" fmla="*/ 4352379 h 5071422"/>
              <a:gd name="connsiteX405" fmla="*/ 3617095 w 12192001"/>
              <a:gd name="connsiteY405" fmla="*/ 4411157 h 5071422"/>
              <a:gd name="connsiteX406" fmla="*/ 3597696 w 12192001"/>
              <a:gd name="connsiteY406" fmla="*/ 4364898 h 5071422"/>
              <a:gd name="connsiteX407" fmla="*/ 3601644 w 12192001"/>
              <a:gd name="connsiteY407" fmla="*/ 4428105 h 5071422"/>
              <a:gd name="connsiteX408" fmla="*/ 3636709 w 12192001"/>
              <a:gd name="connsiteY408" fmla="*/ 4425538 h 5071422"/>
              <a:gd name="connsiteX409" fmla="*/ 3668938 w 12192001"/>
              <a:gd name="connsiteY409" fmla="*/ 4401649 h 5071422"/>
              <a:gd name="connsiteX410" fmla="*/ 3627015 w 12192001"/>
              <a:gd name="connsiteY410" fmla="*/ 4352379 h 5071422"/>
              <a:gd name="connsiteX411" fmla="*/ 718196 w 12192001"/>
              <a:gd name="connsiteY411" fmla="*/ 4348535 h 5071422"/>
              <a:gd name="connsiteX412" fmla="*/ 702578 w 12192001"/>
              <a:gd name="connsiteY412" fmla="*/ 4364264 h 5071422"/>
              <a:gd name="connsiteX413" fmla="*/ 734064 w 12192001"/>
              <a:gd name="connsiteY413" fmla="*/ 4401234 h 5071422"/>
              <a:gd name="connsiteX414" fmla="*/ 737153 w 12192001"/>
              <a:gd name="connsiteY414" fmla="*/ 4358064 h 5071422"/>
              <a:gd name="connsiteX415" fmla="*/ 718196 w 12192001"/>
              <a:gd name="connsiteY415" fmla="*/ 4348535 h 5071422"/>
              <a:gd name="connsiteX416" fmla="*/ 4042507 w 12192001"/>
              <a:gd name="connsiteY416" fmla="*/ 4348062 h 5071422"/>
              <a:gd name="connsiteX417" fmla="*/ 4061681 w 12192001"/>
              <a:gd name="connsiteY417" fmla="*/ 4358926 h 5071422"/>
              <a:gd name="connsiteX418" fmla="*/ 4053345 w 12192001"/>
              <a:gd name="connsiteY418" fmla="*/ 4395862 h 5071422"/>
              <a:gd name="connsiteX419" fmla="*/ 4042507 w 12192001"/>
              <a:gd name="connsiteY419" fmla="*/ 4348062 h 5071422"/>
              <a:gd name="connsiteX420" fmla="*/ 3495834 w 12192001"/>
              <a:gd name="connsiteY420" fmla="*/ 4348044 h 5071422"/>
              <a:gd name="connsiteX421" fmla="*/ 3476522 w 12192001"/>
              <a:gd name="connsiteY421" fmla="*/ 4352639 h 5071422"/>
              <a:gd name="connsiteX422" fmla="*/ 3438375 w 12192001"/>
              <a:gd name="connsiteY422" fmla="*/ 4365326 h 5071422"/>
              <a:gd name="connsiteX423" fmla="*/ 3454146 w 12192001"/>
              <a:gd name="connsiteY423" fmla="*/ 4383892 h 5071422"/>
              <a:gd name="connsiteX424" fmla="*/ 3516202 w 12192001"/>
              <a:gd name="connsiteY424" fmla="*/ 4351287 h 5071422"/>
              <a:gd name="connsiteX425" fmla="*/ 3495834 w 12192001"/>
              <a:gd name="connsiteY425" fmla="*/ 4348044 h 5071422"/>
              <a:gd name="connsiteX426" fmla="*/ 3925947 w 12192001"/>
              <a:gd name="connsiteY426" fmla="*/ 4347264 h 5071422"/>
              <a:gd name="connsiteX427" fmla="*/ 3954161 w 12192001"/>
              <a:gd name="connsiteY427" fmla="*/ 4349854 h 5071422"/>
              <a:gd name="connsiteX428" fmla="*/ 3944004 w 12192001"/>
              <a:gd name="connsiteY428" fmla="*/ 4373067 h 5071422"/>
              <a:gd name="connsiteX429" fmla="*/ 3905757 w 12192001"/>
              <a:gd name="connsiteY429" fmla="*/ 4351577 h 5071422"/>
              <a:gd name="connsiteX430" fmla="*/ 3925947 w 12192001"/>
              <a:gd name="connsiteY430" fmla="*/ 4347264 h 5071422"/>
              <a:gd name="connsiteX431" fmla="*/ 4629801 w 12192001"/>
              <a:gd name="connsiteY431" fmla="*/ 4345709 h 5071422"/>
              <a:gd name="connsiteX432" fmla="*/ 4653766 w 12192001"/>
              <a:gd name="connsiteY432" fmla="*/ 4350953 h 5071422"/>
              <a:gd name="connsiteX433" fmla="*/ 4628114 w 12192001"/>
              <a:gd name="connsiteY433" fmla="*/ 4391161 h 5071422"/>
              <a:gd name="connsiteX434" fmla="*/ 4622550 w 12192001"/>
              <a:gd name="connsiteY434" fmla="*/ 4349420 h 5071422"/>
              <a:gd name="connsiteX435" fmla="*/ 4629801 w 12192001"/>
              <a:gd name="connsiteY435" fmla="*/ 4345709 h 5071422"/>
              <a:gd name="connsiteX436" fmla="*/ 792947 w 12192001"/>
              <a:gd name="connsiteY436" fmla="*/ 4344601 h 5071422"/>
              <a:gd name="connsiteX437" fmla="*/ 777026 w 12192001"/>
              <a:gd name="connsiteY437" fmla="*/ 4357795 h 5071422"/>
              <a:gd name="connsiteX438" fmla="*/ 780762 w 12192001"/>
              <a:gd name="connsiteY438" fmla="*/ 4385730 h 5071422"/>
              <a:gd name="connsiteX439" fmla="*/ 848049 w 12192001"/>
              <a:gd name="connsiteY439" fmla="*/ 4359149 h 5071422"/>
              <a:gd name="connsiteX440" fmla="*/ 811255 w 12192001"/>
              <a:gd name="connsiteY440" fmla="*/ 4349155 h 5071422"/>
              <a:gd name="connsiteX441" fmla="*/ 792947 w 12192001"/>
              <a:gd name="connsiteY441" fmla="*/ 4344601 h 5071422"/>
              <a:gd name="connsiteX442" fmla="*/ 1921439 w 12192001"/>
              <a:gd name="connsiteY442" fmla="*/ 4342021 h 5071422"/>
              <a:gd name="connsiteX443" fmla="*/ 1937481 w 12192001"/>
              <a:gd name="connsiteY443" fmla="*/ 4396015 h 5071422"/>
              <a:gd name="connsiteX444" fmla="*/ 1921439 w 12192001"/>
              <a:gd name="connsiteY444" fmla="*/ 4342021 h 5071422"/>
              <a:gd name="connsiteX445" fmla="*/ 1974404 w 12192001"/>
              <a:gd name="connsiteY445" fmla="*/ 4341484 h 5071422"/>
              <a:gd name="connsiteX446" fmla="*/ 1997625 w 12192001"/>
              <a:gd name="connsiteY446" fmla="*/ 4349655 h 5071422"/>
              <a:gd name="connsiteX447" fmla="*/ 1956297 w 12192001"/>
              <a:gd name="connsiteY447" fmla="*/ 4371373 h 5071422"/>
              <a:gd name="connsiteX448" fmla="*/ 1952578 w 12192001"/>
              <a:gd name="connsiteY448" fmla="*/ 4343602 h 5071422"/>
              <a:gd name="connsiteX449" fmla="*/ 1974404 w 12192001"/>
              <a:gd name="connsiteY449" fmla="*/ 4341484 h 5071422"/>
              <a:gd name="connsiteX450" fmla="*/ 3974897 w 12192001"/>
              <a:gd name="connsiteY450" fmla="*/ 4339091 h 5071422"/>
              <a:gd name="connsiteX451" fmla="*/ 4021860 w 12192001"/>
              <a:gd name="connsiteY451" fmla="*/ 4358941 h 5071422"/>
              <a:gd name="connsiteX452" fmla="*/ 3968447 w 12192001"/>
              <a:gd name="connsiteY452" fmla="*/ 4389994 h 5071422"/>
              <a:gd name="connsiteX453" fmla="*/ 3974897 w 12192001"/>
              <a:gd name="connsiteY453" fmla="*/ 4339091 h 5071422"/>
              <a:gd name="connsiteX454" fmla="*/ 4071843 w 12192001"/>
              <a:gd name="connsiteY454" fmla="*/ 4335712 h 5071422"/>
              <a:gd name="connsiteX455" fmla="*/ 4087506 w 12192001"/>
              <a:gd name="connsiteY455" fmla="*/ 4354037 h 5071422"/>
              <a:gd name="connsiteX456" fmla="*/ 4079230 w 12192001"/>
              <a:gd name="connsiteY456" fmla="*/ 4391177 h 5071422"/>
              <a:gd name="connsiteX457" fmla="*/ 4063468 w 12192001"/>
              <a:gd name="connsiteY457" fmla="*/ 4372696 h 5071422"/>
              <a:gd name="connsiteX458" fmla="*/ 4071843 w 12192001"/>
              <a:gd name="connsiteY458" fmla="*/ 4335712 h 5071422"/>
              <a:gd name="connsiteX459" fmla="*/ 2789819 w 12192001"/>
              <a:gd name="connsiteY459" fmla="*/ 4331559 h 5071422"/>
              <a:gd name="connsiteX460" fmla="*/ 2780227 w 12192001"/>
              <a:gd name="connsiteY460" fmla="*/ 4342537 h 5071422"/>
              <a:gd name="connsiteX461" fmla="*/ 2805345 w 12192001"/>
              <a:gd name="connsiteY461" fmla="*/ 4365028 h 5071422"/>
              <a:gd name="connsiteX462" fmla="*/ 2827129 w 12192001"/>
              <a:gd name="connsiteY462" fmla="*/ 4362603 h 5071422"/>
              <a:gd name="connsiteX463" fmla="*/ 2801335 w 12192001"/>
              <a:gd name="connsiteY463" fmla="*/ 4335011 h 5071422"/>
              <a:gd name="connsiteX464" fmla="*/ 2789819 w 12192001"/>
              <a:gd name="connsiteY464" fmla="*/ 4331559 h 5071422"/>
              <a:gd name="connsiteX465" fmla="*/ 3552329 w 12192001"/>
              <a:gd name="connsiteY465" fmla="*/ 4323374 h 5071422"/>
              <a:gd name="connsiteX466" fmla="*/ 3519641 w 12192001"/>
              <a:gd name="connsiteY466" fmla="*/ 4343501 h 5071422"/>
              <a:gd name="connsiteX467" fmla="*/ 3537740 w 12192001"/>
              <a:gd name="connsiteY467" fmla="*/ 4363308 h 5071422"/>
              <a:gd name="connsiteX468" fmla="*/ 3552593 w 12192001"/>
              <a:gd name="connsiteY468" fmla="*/ 4358724 h 5071422"/>
              <a:gd name="connsiteX469" fmla="*/ 3552329 w 12192001"/>
              <a:gd name="connsiteY469" fmla="*/ 4323374 h 5071422"/>
              <a:gd name="connsiteX470" fmla="*/ 1503264 w 12192001"/>
              <a:gd name="connsiteY470" fmla="*/ 4323293 h 5071422"/>
              <a:gd name="connsiteX471" fmla="*/ 1477720 w 12192001"/>
              <a:gd name="connsiteY471" fmla="*/ 4326105 h 5071422"/>
              <a:gd name="connsiteX472" fmla="*/ 1455869 w 12192001"/>
              <a:gd name="connsiteY472" fmla="*/ 4369786 h 5071422"/>
              <a:gd name="connsiteX473" fmla="*/ 1517916 w 12192001"/>
              <a:gd name="connsiteY473" fmla="*/ 4337098 h 5071422"/>
              <a:gd name="connsiteX474" fmla="*/ 1503264 w 12192001"/>
              <a:gd name="connsiteY474" fmla="*/ 4323293 h 5071422"/>
              <a:gd name="connsiteX475" fmla="*/ 2849408 w 12192001"/>
              <a:gd name="connsiteY475" fmla="*/ 4320326 h 5071422"/>
              <a:gd name="connsiteX476" fmla="*/ 2825278 w 12192001"/>
              <a:gd name="connsiteY476" fmla="*/ 4348589 h 5071422"/>
              <a:gd name="connsiteX477" fmla="*/ 2889215 w 12192001"/>
              <a:gd name="connsiteY477" fmla="*/ 4329911 h 5071422"/>
              <a:gd name="connsiteX478" fmla="*/ 2849408 w 12192001"/>
              <a:gd name="connsiteY478" fmla="*/ 4320326 h 5071422"/>
              <a:gd name="connsiteX479" fmla="*/ 1917681 w 12192001"/>
              <a:gd name="connsiteY479" fmla="*/ 4314297 h 5071422"/>
              <a:gd name="connsiteX480" fmla="*/ 1905957 w 12192001"/>
              <a:gd name="connsiteY480" fmla="*/ 4359097 h 5071422"/>
              <a:gd name="connsiteX481" fmla="*/ 1852268 w 12192001"/>
              <a:gd name="connsiteY481" fmla="*/ 4354637 h 5071422"/>
              <a:gd name="connsiteX482" fmla="*/ 1917681 w 12192001"/>
              <a:gd name="connsiteY482" fmla="*/ 4314297 h 5071422"/>
              <a:gd name="connsiteX483" fmla="*/ 4838635 w 12192001"/>
              <a:gd name="connsiteY483" fmla="*/ 4310159 h 5071422"/>
              <a:gd name="connsiteX484" fmla="*/ 4851329 w 12192001"/>
              <a:gd name="connsiteY484" fmla="*/ 4371971 h 5071422"/>
              <a:gd name="connsiteX485" fmla="*/ 4823566 w 12192001"/>
              <a:gd name="connsiteY485" fmla="*/ 4362816 h 5071422"/>
              <a:gd name="connsiteX486" fmla="*/ 4819885 w 12192001"/>
              <a:gd name="connsiteY486" fmla="*/ 4335003 h 5071422"/>
              <a:gd name="connsiteX487" fmla="*/ 4838635 w 12192001"/>
              <a:gd name="connsiteY487" fmla="*/ 4310159 h 5071422"/>
              <a:gd name="connsiteX488" fmla="*/ 2913399 w 12192001"/>
              <a:gd name="connsiteY488" fmla="*/ 4308935 h 5071422"/>
              <a:gd name="connsiteX489" fmla="*/ 2892581 w 12192001"/>
              <a:gd name="connsiteY489" fmla="*/ 4322216 h 5071422"/>
              <a:gd name="connsiteX490" fmla="*/ 2912326 w 12192001"/>
              <a:gd name="connsiteY490" fmla="*/ 4337668 h 5071422"/>
              <a:gd name="connsiteX491" fmla="*/ 2929032 w 12192001"/>
              <a:gd name="connsiteY491" fmla="*/ 4329856 h 5071422"/>
              <a:gd name="connsiteX492" fmla="*/ 2913399 w 12192001"/>
              <a:gd name="connsiteY492" fmla="*/ 4308935 h 5071422"/>
              <a:gd name="connsiteX493" fmla="*/ 4338251 w 12192001"/>
              <a:gd name="connsiteY493" fmla="*/ 4308563 h 5071422"/>
              <a:gd name="connsiteX494" fmla="*/ 4373143 w 12192001"/>
              <a:gd name="connsiteY494" fmla="*/ 4337872 h 5071422"/>
              <a:gd name="connsiteX495" fmla="*/ 4345611 w 12192001"/>
              <a:gd name="connsiteY495" fmla="*/ 4364196 h 5071422"/>
              <a:gd name="connsiteX496" fmla="*/ 4338251 w 12192001"/>
              <a:gd name="connsiteY496" fmla="*/ 4308563 h 5071422"/>
              <a:gd name="connsiteX497" fmla="*/ 3607479 w 12192001"/>
              <a:gd name="connsiteY497" fmla="*/ 4305466 h 5071422"/>
              <a:gd name="connsiteX498" fmla="*/ 3586931 w 12192001"/>
              <a:gd name="connsiteY498" fmla="*/ 4317002 h 5071422"/>
              <a:gd name="connsiteX499" fmla="*/ 3610590 w 12192001"/>
              <a:gd name="connsiteY499" fmla="*/ 4329001 h 5071422"/>
              <a:gd name="connsiteX500" fmla="*/ 3631990 w 12192001"/>
              <a:gd name="connsiteY500" fmla="*/ 4323137 h 5071422"/>
              <a:gd name="connsiteX501" fmla="*/ 3607479 w 12192001"/>
              <a:gd name="connsiteY501" fmla="*/ 4305466 h 5071422"/>
              <a:gd name="connsiteX502" fmla="*/ 338606 w 12192001"/>
              <a:gd name="connsiteY502" fmla="*/ 4301688 h 5071422"/>
              <a:gd name="connsiteX503" fmla="*/ 359615 w 12192001"/>
              <a:gd name="connsiteY503" fmla="*/ 4348233 h 5071422"/>
              <a:gd name="connsiteX504" fmla="*/ 322895 w 12192001"/>
              <a:gd name="connsiteY504" fmla="*/ 4305160 h 5071422"/>
              <a:gd name="connsiteX505" fmla="*/ 338606 w 12192001"/>
              <a:gd name="connsiteY505" fmla="*/ 4301688 h 5071422"/>
              <a:gd name="connsiteX506" fmla="*/ 4779712 w 12192001"/>
              <a:gd name="connsiteY506" fmla="*/ 4299590 h 5071422"/>
              <a:gd name="connsiteX507" fmla="*/ 4760479 w 12192001"/>
              <a:gd name="connsiteY507" fmla="*/ 4329737 h 5071422"/>
              <a:gd name="connsiteX508" fmla="*/ 4724453 w 12192001"/>
              <a:gd name="connsiteY508" fmla="*/ 4316674 h 5071422"/>
              <a:gd name="connsiteX509" fmla="*/ 4779712 w 12192001"/>
              <a:gd name="connsiteY509" fmla="*/ 4299590 h 5071422"/>
              <a:gd name="connsiteX510" fmla="*/ 87371 w 12192001"/>
              <a:gd name="connsiteY510" fmla="*/ 4298210 h 5071422"/>
              <a:gd name="connsiteX511" fmla="*/ 65119 w 12192001"/>
              <a:gd name="connsiteY511" fmla="*/ 4330675 h 5071422"/>
              <a:gd name="connsiteX512" fmla="*/ 87371 w 12192001"/>
              <a:gd name="connsiteY512" fmla="*/ 4298210 h 5071422"/>
              <a:gd name="connsiteX513" fmla="*/ 4455875 w 12192001"/>
              <a:gd name="connsiteY513" fmla="*/ 4294301 h 5071422"/>
              <a:gd name="connsiteX514" fmla="*/ 4468250 w 12192001"/>
              <a:gd name="connsiteY514" fmla="*/ 4320644 h 5071422"/>
              <a:gd name="connsiteX515" fmla="*/ 4441942 w 12192001"/>
              <a:gd name="connsiteY515" fmla="*/ 4339101 h 5071422"/>
              <a:gd name="connsiteX516" fmla="*/ 4412944 w 12192001"/>
              <a:gd name="connsiteY516" fmla="*/ 4337653 h 5071422"/>
              <a:gd name="connsiteX517" fmla="*/ 4455875 w 12192001"/>
              <a:gd name="connsiteY517" fmla="*/ 4294301 h 5071422"/>
              <a:gd name="connsiteX518" fmla="*/ 4964943 w 12192001"/>
              <a:gd name="connsiteY518" fmla="*/ 4294300 h 5071422"/>
              <a:gd name="connsiteX519" fmla="*/ 4967083 w 12192001"/>
              <a:gd name="connsiteY519" fmla="*/ 4343908 h 5071422"/>
              <a:gd name="connsiteX520" fmla="*/ 4946112 w 12192001"/>
              <a:gd name="connsiteY520" fmla="*/ 4319191 h 5071422"/>
              <a:gd name="connsiteX521" fmla="*/ 4964943 w 12192001"/>
              <a:gd name="connsiteY521" fmla="*/ 4294300 h 5071422"/>
              <a:gd name="connsiteX522" fmla="*/ 4490668 w 12192001"/>
              <a:gd name="connsiteY522" fmla="*/ 4289397 h 5071422"/>
              <a:gd name="connsiteX523" fmla="*/ 4509569 w 12192001"/>
              <a:gd name="connsiteY523" fmla="*/ 4298844 h 5071422"/>
              <a:gd name="connsiteX524" fmla="*/ 4496012 w 12192001"/>
              <a:gd name="connsiteY524" fmla="*/ 4329799 h 5071422"/>
              <a:gd name="connsiteX525" fmla="*/ 4474999 w 12192001"/>
              <a:gd name="connsiteY525" fmla="*/ 4305087 h 5071422"/>
              <a:gd name="connsiteX526" fmla="*/ 4490668 w 12192001"/>
              <a:gd name="connsiteY526" fmla="*/ 4289397 h 5071422"/>
              <a:gd name="connsiteX527" fmla="*/ 1567653 w 12192001"/>
              <a:gd name="connsiteY527" fmla="*/ 4278309 h 5071422"/>
              <a:gd name="connsiteX528" fmla="*/ 1545453 w 12192001"/>
              <a:gd name="connsiteY528" fmla="*/ 4310856 h 5071422"/>
              <a:gd name="connsiteX529" fmla="*/ 1582146 w 12192001"/>
              <a:gd name="connsiteY529" fmla="*/ 4354058 h 5071422"/>
              <a:gd name="connsiteX530" fmla="*/ 1619790 w 12192001"/>
              <a:gd name="connsiteY530" fmla="*/ 4304482 h 5071422"/>
              <a:gd name="connsiteX531" fmla="*/ 1567653 w 12192001"/>
              <a:gd name="connsiteY531" fmla="*/ 4278309 h 5071422"/>
              <a:gd name="connsiteX532" fmla="*/ 3669633 w 12192001"/>
              <a:gd name="connsiteY532" fmla="*/ 4273561 h 5071422"/>
              <a:gd name="connsiteX533" fmla="*/ 3638752 w 12192001"/>
              <a:gd name="connsiteY533" fmla="*/ 4307705 h 5071422"/>
              <a:gd name="connsiteX534" fmla="*/ 3649224 w 12192001"/>
              <a:gd name="connsiteY534" fmla="*/ 4319918 h 5071422"/>
              <a:gd name="connsiteX535" fmla="*/ 3692441 w 12192001"/>
              <a:gd name="connsiteY535" fmla="*/ 4312165 h 5071422"/>
              <a:gd name="connsiteX536" fmla="*/ 3669633 w 12192001"/>
              <a:gd name="connsiteY536" fmla="*/ 4273561 h 5071422"/>
              <a:gd name="connsiteX537" fmla="*/ 3377420 w 12192001"/>
              <a:gd name="connsiteY537" fmla="*/ 4264448 h 5071422"/>
              <a:gd name="connsiteX538" fmla="*/ 3368286 w 12192001"/>
              <a:gd name="connsiteY538" fmla="*/ 4271406 h 5071422"/>
              <a:gd name="connsiteX539" fmla="*/ 3403132 w 12192001"/>
              <a:gd name="connsiteY539" fmla="*/ 4300636 h 5071422"/>
              <a:gd name="connsiteX540" fmla="*/ 3377420 w 12192001"/>
              <a:gd name="connsiteY540" fmla="*/ 4264448 h 5071422"/>
              <a:gd name="connsiteX541" fmla="*/ 1740068 w 12192001"/>
              <a:gd name="connsiteY541" fmla="*/ 4260265 h 5071422"/>
              <a:gd name="connsiteX542" fmla="*/ 1718241 w 12192001"/>
              <a:gd name="connsiteY542" fmla="*/ 4279396 h 5071422"/>
              <a:gd name="connsiteX543" fmla="*/ 1743637 w 12192001"/>
              <a:gd name="connsiteY543" fmla="*/ 4287158 h 5071422"/>
              <a:gd name="connsiteX544" fmla="*/ 1766743 w 12192001"/>
              <a:gd name="connsiteY544" fmla="*/ 4277784 h 5071422"/>
              <a:gd name="connsiteX545" fmla="*/ 1740068 w 12192001"/>
              <a:gd name="connsiteY545" fmla="*/ 4260265 h 5071422"/>
              <a:gd name="connsiteX546" fmla="*/ 4606239 w 12192001"/>
              <a:gd name="connsiteY546" fmla="*/ 4259995 h 5071422"/>
              <a:gd name="connsiteX547" fmla="*/ 4599754 w 12192001"/>
              <a:gd name="connsiteY547" fmla="*/ 4310941 h 5071422"/>
              <a:gd name="connsiteX548" fmla="*/ 4583995 w 12192001"/>
              <a:gd name="connsiteY548" fmla="*/ 4292504 h 5071422"/>
              <a:gd name="connsiteX549" fmla="*/ 4556230 w 12192001"/>
              <a:gd name="connsiteY549" fmla="*/ 4283310 h 5071422"/>
              <a:gd name="connsiteX550" fmla="*/ 4606239 w 12192001"/>
              <a:gd name="connsiteY550" fmla="*/ 4259995 h 5071422"/>
              <a:gd name="connsiteX551" fmla="*/ 147585 w 12192001"/>
              <a:gd name="connsiteY551" fmla="*/ 4251716 h 5071422"/>
              <a:gd name="connsiteX552" fmla="*/ 113062 w 12192001"/>
              <a:gd name="connsiteY552" fmla="*/ 4257998 h 5071422"/>
              <a:gd name="connsiteX553" fmla="*/ 102783 w 12192001"/>
              <a:gd name="connsiteY553" fmla="*/ 4281262 h 5071422"/>
              <a:gd name="connsiteX554" fmla="*/ 120418 w 12192001"/>
              <a:gd name="connsiteY554" fmla="*/ 4313545 h 5071422"/>
              <a:gd name="connsiteX555" fmla="*/ 147864 w 12192001"/>
              <a:gd name="connsiteY555" fmla="*/ 4287229 h 5071422"/>
              <a:gd name="connsiteX556" fmla="*/ 147585 w 12192001"/>
              <a:gd name="connsiteY556" fmla="*/ 4251716 h 5071422"/>
              <a:gd name="connsiteX557" fmla="*/ 2322236 w 12192001"/>
              <a:gd name="connsiteY557" fmla="*/ 4244342 h 5071422"/>
              <a:gd name="connsiteX558" fmla="*/ 2344947 w 12192001"/>
              <a:gd name="connsiteY558" fmla="*/ 4265210 h 5071422"/>
              <a:gd name="connsiteX559" fmla="*/ 2303301 w 12192001"/>
              <a:gd name="connsiteY559" fmla="*/ 4251463 h 5071422"/>
              <a:gd name="connsiteX560" fmla="*/ 2322236 w 12192001"/>
              <a:gd name="connsiteY560" fmla="*/ 4244342 h 5071422"/>
              <a:gd name="connsiteX561" fmla="*/ 2285384 w 12192001"/>
              <a:gd name="connsiteY561" fmla="*/ 4230067 h 5071422"/>
              <a:gd name="connsiteX562" fmla="*/ 2289970 w 12192001"/>
              <a:gd name="connsiteY562" fmla="*/ 4232585 h 5071422"/>
              <a:gd name="connsiteX563" fmla="*/ 2305135 w 12192001"/>
              <a:gd name="connsiteY563" fmla="*/ 4265312 h 5071422"/>
              <a:gd name="connsiteX564" fmla="*/ 2303310 w 12192001"/>
              <a:gd name="connsiteY564" fmla="*/ 4281916 h 5071422"/>
              <a:gd name="connsiteX565" fmla="*/ 2278888 w 12192001"/>
              <a:gd name="connsiteY565" fmla="*/ 4234492 h 5071422"/>
              <a:gd name="connsiteX566" fmla="*/ 2285384 w 12192001"/>
              <a:gd name="connsiteY566" fmla="*/ 4230067 h 5071422"/>
              <a:gd name="connsiteX567" fmla="*/ 1885932 w 12192001"/>
              <a:gd name="connsiteY567" fmla="*/ 4229039 h 5071422"/>
              <a:gd name="connsiteX568" fmla="*/ 1875395 w 12192001"/>
              <a:gd name="connsiteY568" fmla="*/ 4229484 h 5071422"/>
              <a:gd name="connsiteX569" fmla="*/ 1886243 w 12192001"/>
              <a:gd name="connsiteY569" fmla="*/ 4277366 h 5071422"/>
              <a:gd name="connsiteX570" fmla="*/ 1885932 w 12192001"/>
              <a:gd name="connsiteY570" fmla="*/ 4229039 h 5071422"/>
              <a:gd name="connsiteX571" fmla="*/ 3094131 w 12192001"/>
              <a:gd name="connsiteY571" fmla="*/ 4223794 h 5071422"/>
              <a:gd name="connsiteX572" fmla="*/ 3080586 w 12192001"/>
              <a:gd name="connsiteY572" fmla="*/ 4238286 h 5071422"/>
              <a:gd name="connsiteX573" fmla="*/ 3098233 w 12192001"/>
              <a:gd name="connsiteY573" fmla="*/ 4254237 h 5071422"/>
              <a:gd name="connsiteX574" fmla="*/ 3111804 w 12192001"/>
              <a:gd name="connsiteY574" fmla="*/ 4239863 h 5071422"/>
              <a:gd name="connsiteX575" fmla="*/ 3094131 w 12192001"/>
              <a:gd name="connsiteY575" fmla="*/ 4223794 h 5071422"/>
              <a:gd name="connsiteX576" fmla="*/ 4862098 w 12192001"/>
              <a:gd name="connsiteY576" fmla="*/ 4220636 h 5071422"/>
              <a:gd name="connsiteX577" fmla="*/ 4931551 w 12192001"/>
              <a:gd name="connsiteY577" fmla="*/ 4243576 h 5071422"/>
              <a:gd name="connsiteX578" fmla="*/ 4945755 w 12192001"/>
              <a:gd name="connsiteY578" fmla="*/ 4283687 h 5071422"/>
              <a:gd name="connsiteX579" fmla="*/ 4869488 w 12192001"/>
              <a:gd name="connsiteY579" fmla="*/ 4276100 h 5071422"/>
              <a:gd name="connsiteX580" fmla="*/ 4861090 w 12192001"/>
              <a:gd name="connsiteY580" fmla="*/ 4313253 h 5071422"/>
              <a:gd name="connsiteX581" fmla="*/ 4826373 w 12192001"/>
              <a:gd name="connsiteY581" fmla="*/ 4284052 h 5071422"/>
              <a:gd name="connsiteX582" fmla="*/ 4829698 w 12192001"/>
              <a:gd name="connsiteY582" fmla="*/ 4276401 h 5071422"/>
              <a:gd name="connsiteX583" fmla="*/ 4818891 w 12192001"/>
              <a:gd name="connsiteY583" fmla="*/ 4228514 h 5071422"/>
              <a:gd name="connsiteX584" fmla="*/ 4862098 w 12192001"/>
              <a:gd name="connsiteY584" fmla="*/ 4220636 h 5071422"/>
              <a:gd name="connsiteX585" fmla="*/ 1927341 w 12192001"/>
              <a:gd name="connsiteY585" fmla="*/ 4220169 h 5071422"/>
              <a:gd name="connsiteX586" fmla="*/ 1894574 w 12192001"/>
              <a:gd name="connsiteY586" fmla="*/ 4240347 h 5071422"/>
              <a:gd name="connsiteX587" fmla="*/ 1918434 w 12192001"/>
              <a:gd name="connsiteY587" fmla="*/ 4245499 h 5071422"/>
              <a:gd name="connsiteX588" fmla="*/ 1927341 w 12192001"/>
              <a:gd name="connsiteY588" fmla="*/ 4220169 h 5071422"/>
              <a:gd name="connsiteX589" fmla="*/ 2185000 w 12192001"/>
              <a:gd name="connsiteY589" fmla="*/ 4215011 h 5071422"/>
              <a:gd name="connsiteX590" fmla="*/ 2185438 w 12192001"/>
              <a:gd name="connsiteY590" fmla="*/ 4229793 h 5071422"/>
              <a:gd name="connsiteX591" fmla="*/ 2183749 w 12192001"/>
              <a:gd name="connsiteY591" fmla="*/ 4219438 h 5071422"/>
              <a:gd name="connsiteX592" fmla="*/ 1039795 w 12192001"/>
              <a:gd name="connsiteY592" fmla="*/ 4213443 h 5071422"/>
              <a:gd name="connsiteX593" fmla="*/ 1028659 w 12192001"/>
              <a:gd name="connsiteY593" fmla="*/ 4219719 h 5071422"/>
              <a:gd name="connsiteX594" fmla="*/ 1059181 w 12192001"/>
              <a:gd name="connsiteY594" fmla="*/ 4349337 h 5071422"/>
              <a:gd name="connsiteX595" fmla="*/ 1088820 w 12192001"/>
              <a:gd name="connsiteY595" fmla="*/ 4372332 h 5071422"/>
              <a:gd name="connsiteX596" fmla="*/ 1136952 w 12192001"/>
              <a:gd name="connsiteY596" fmla="*/ 4335133 h 5071422"/>
              <a:gd name="connsiteX597" fmla="*/ 1157370 w 12192001"/>
              <a:gd name="connsiteY597" fmla="*/ 4288862 h 5071422"/>
              <a:gd name="connsiteX598" fmla="*/ 1102118 w 12192001"/>
              <a:gd name="connsiteY598" fmla="*/ 4306027 h 5071422"/>
              <a:gd name="connsiteX599" fmla="*/ 1048728 w 12192001"/>
              <a:gd name="connsiteY599" fmla="*/ 4215753 h 5071422"/>
              <a:gd name="connsiteX600" fmla="*/ 1039795 w 12192001"/>
              <a:gd name="connsiteY600" fmla="*/ 4213443 h 5071422"/>
              <a:gd name="connsiteX601" fmla="*/ 4785878 w 12192001"/>
              <a:gd name="connsiteY601" fmla="*/ 4213132 h 5071422"/>
              <a:gd name="connsiteX602" fmla="*/ 4753870 w 12192001"/>
              <a:gd name="connsiteY602" fmla="*/ 4304316 h 5071422"/>
              <a:gd name="connsiteX603" fmla="*/ 4720469 w 12192001"/>
              <a:gd name="connsiteY603" fmla="*/ 4253510 h 5071422"/>
              <a:gd name="connsiteX604" fmla="*/ 4688151 w 12192001"/>
              <a:gd name="connsiteY604" fmla="*/ 4309267 h 5071422"/>
              <a:gd name="connsiteX605" fmla="*/ 4708105 w 12192001"/>
              <a:gd name="connsiteY605" fmla="*/ 4227292 h 5071422"/>
              <a:gd name="connsiteX606" fmla="*/ 4785878 w 12192001"/>
              <a:gd name="connsiteY606" fmla="*/ 4213132 h 5071422"/>
              <a:gd name="connsiteX607" fmla="*/ 2010302 w 12192001"/>
              <a:gd name="connsiteY607" fmla="*/ 4212077 h 5071422"/>
              <a:gd name="connsiteX608" fmla="*/ 2040274 w 12192001"/>
              <a:gd name="connsiteY608" fmla="*/ 4270707 h 5071422"/>
              <a:gd name="connsiteX609" fmla="*/ 2010302 w 12192001"/>
              <a:gd name="connsiteY609" fmla="*/ 4212077 h 5071422"/>
              <a:gd name="connsiteX610" fmla="*/ 2184799 w 12192001"/>
              <a:gd name="connsiteY610" fmla="*/ 4208206 h 5071422"/>
              <a:gd name="connsiteX611" fmla="*/ 2186923 w 12192001"/>
              <a:gd name="connsiteY611" fmla="*/ 4208214 h 5071422"/>
              <a:gd name="connsiteX612" fmla="*/ 2185000 w 12192001"/>
              <a:gd name="connsiteY612" fmla="*/ 4215011 h 5071422"/>
              <a:gd name="connsiteX613" fmla="*/ 167184 w 12192001"/>
              <a:gd name="connsiteY613" fmla="*/ 4199836 h 5071422"/>
              <a:gd name="connsiteX614" fmla="*/ 147222 w 12192001"/>
              <a:gd name="connsiteY614" fmla="*/ 4216167 h 5071422"/>
              <a:gd name="connsiteX615" fmla="*/ 171824 w 12192001"/>
              <a:gd name="connsiteY615" fmla="*/ 4234519 h 5071422"/>
              <a:gd name="connsiteX616" fmla="*/ 190431 w 12192001"/>
              <a:gd name="connsiteY616" fmla="*/ 4208333 h 5071422"/>
              <a:gd name="connsiteX617" fmla="*/ 167184 w 12192001"/>
              <a:gd name="connsiteY617" fmla="*/ 4199836 h 5071422"/>
              <a:gd name="connsiteX618" fmla="*/ 1087232 w 12192001"/>
              <a:gd name="connsiteY618" fmla="*/ 4194859 h 5071422"/>
              <a:gd name="connsiteX619" fmla="*/ 1071790 w 12192001"/>
              <a:gd name="connsiteY619" fmla="*/ 4211932 h 5071422"/>
              <a:gd name="connsiteX620" fmla="*/ 1093822 w 12192001"/>
              <a:gd name="connsiteY620" fmla="*/ 4248454 h 5071422"/>
              <a:gd name="connsiteX621" fmla="*/ 1129211 w 12192001"/>
              <a:gd name="connsiteY621" fmla="*/ 4244245 h 5071422"/>
              <a:gd name="connsiteX622" fmla="*/ 1087232 w 12192001"/>
              <a:gd name="connsiteY622" fmla="*/ 4194859 h 5071422"/>
              <a:gd name="connsiteX623" fmla="*/ 891543 w 12192001"/>
              <a:gd name="connsiteY623" fmla="*/ 4187643 h 5071422"/>
              <a:gd name="connsiteX624" fmla="*/ 864100 w 12192001"/>
              <a:gd name="connsiteY624" fmla="*/ 4214002 h 5071422"/>
              <a:gd name="connsiteX625" fmla="*/ 885105 w 12192001"/>
              <a:gd name="connsiteY625" fmla="*/ 4238671 h 5071422"/>
              <a:gd name="connsiteX626" fmla="*/ 891543 w 12192001"/>
              <a:gd name="connsiteY626" fmla="*/ 4187643 h 5071422"/>
              <a:gd name="connsiteX627" fmla="*/ 4138855 w 12192001"/>
              <a:gd name="connsiteY627" fmla="*/ 4184340 h 5071422"/>
              <a:gd name="connsiteX628" fmla="*/ 4126057 w 12192001"/>
              <a:gd name="connsiteY628" fmla="*/ 4185680 h 5071422"/>
              <a:gd name="connsiteX629" fmla="*/ 4117537 w 12192001"/>
              <a:gd name="connsiteY629" fmla="*/ 4213599 h 5071422"/>
              <a:gd name="connsiteX630" fmla="*/ 4150223 w 12192001"/>
              <a:gd name="connsiteY630" fmla="*/ 4193434 h 5071422"/>
              <a:gd name="connsiteX631" fmla="*/ 4138855 w 12192001"/>
              <a:gd name="connsiteY631" fmla="*/ 4184340 h 5071422"/>
              <a:gd name="connsiteX632" fmla="*/ 306181 w 12192001"/>
              <a:gd name="connsiteY632" fmla="*/ 4180231 h 5071422"/>
              <a:gd name="connsiteX633" fmla="*/ 296049 w 12192001"/>
              <a:gd name="connsiteY633" fmla="*/ 4203314 h 5071422"/>
              <a:gd name="connsiteX634" fmla="*/ 313257 w 12192001"/>
              <a:gd name="connsiteY634" fmla="*/ 4216250 h 5071422"/>
              <a:gd name="connsiteX635" fmla="*/ 327228 w 12192001"/>
              <a:gd name="connsiteY635" fmla="*/ 4204852 h 5071422"/>
              <a:gd name="connsiteX636" fmla="*/ 306181 w 12192001"/>
              <a:gd name="connsiteY636" fmla="*/ 4180231 h 5071422"/>
              <a:gd name="connsiteX637" fmla="*/ 602333 w 12192001"/>
              <a:gd name="connsiteY637" fmla="*/ 4176275 h 5071422"/>
              <a:gd name="connsiteX638" fmla="*/ 568038 w 12192001"/>
              <a:gd name="connsiteY638" fmla="*/ 4218031 h 5071422"/>
              <a:gd name="connsiteX639" fmla="*/ 628813 w 12192001"/>
              <a:gd name="connsiteY639" fmla="*/ 4242568 h 5071422"/>
              <a:gd name="connsiteX640" fmla="*/ 628527 w 12192001"/>
              <a:gd name="connsiteY640" fmla="*/ 4207012 h 5071422"/>
              <a:gd name="connsiteX641" fmla="*/ 602333 w 12192001"/>
              <a:gd name="connsiteY641" fmla="*/ 4176275 h 5071422"/>
              <a:gd name="connsiteX642" fmla="*/ 2622808 w 12192001"/>
              <a:gd name="connsiteY642" fmla="*/ 4171927 h 5071422"/>
              <a:gd name="connsiteX643" fmla="*/ 2604662 w 12192001"/>
              <a:gd name="connsiteY643" fmla="*/ 4172201 h 5071422"/>
              <a:gd name="connsiteX644" fmla="*/ 2598337 w 12192001"/>
              <a:gd name="connsiteY644" fmla="*/ 4172043 h 5071422"/>
              <a:gd name="connsiteX645" fmla="*/ 2601458 w 12192001"/>
              <a:gd name="connsiteY645" fmla="*/ 4192103 h 5071422"/>
              <a:gd name="connsiteX646" fmla="*/ 2630150 w 12192001"/>
              <a:gd name="connsiteY646" fmla="*/ 4213221 h 5071422"/>
              <a:gd name="connsiteX647" fmla="*/ 2623192 w 12192001"/>
              <a:gd name="connsiteY647" fmla="*/ 4177800 h 5071422"/>
              <a:gd name="connsiteX648" fmla="*/ 2653642 w 12192001"/>
              <a:gd name="connsiteY648" fmla="*/ 4171469 h 5071422"/>
              <a:gd name="connsiteX649" fmla="*/ 2636314 w 12192001"/>
              <a:gd name="connsiteY649" fmla="*/ 4171729 h 5071422"/>
              <a:gd name="connsiteX650" fmla="*/ 2642397 w 12192001"/>
              <a:gd name="connsiteY650" fmla="*/ 4182801 h 5071422"/>
              <a:gd name="connsiteX651" fmla="*/ 2664793 w 12192001"/>
              <a:gd name="connsiteY651" fmla="*/ 4206883 h 5071422"/>
              <a:gd name="connsiteX652" fmla="*/ 2657270 w 12192001"/>
              <a:gd name="connsiteY652" fmla="*/ 4175980 h 5071422"/>
              <a:gd name="connsiteX653" fmla="*/ 2682600 w 12192001"/>
              <a:gd name="connsiteY653" fmla="*/ 4171032 h 5071422"/>
              <a:gd name="connsiteX654" fmla="*/ 2675297 w 12192001"/>
              <a:gd name="connsiteY654" fmla="*/ 4171145 h 5071422"/>
              <a:gd name="connsiteX655" fmla="*/ 2683601 w 12192001"/>
              <a:gd name="connsiteY655" fmla="*/ 4182160 h 5071422"/>
              <a:gd name="connsiteX656" fmla="*/ 2554058 w 12192001"/>
              <a:gd name="connsiteY656" fmla="*/ 4170924 h 5071422"/>
              <a:gd name="connsiteX657" fmla="*/ 2571362 w 12192001"/>
              <a:gd name="connsiteY657" fmla="*/ 4200316 h 5071422"/>
              <a:gd name="connsiteX658" fmla="*/ 2590444 w 12192001"/>
              <a:gd name="connsiteY658" fmla="*/ 4171841 h 5071422"/>
              <a:gd name="connsiteX659" fmla="*/ 953023 w 12192001"/>
              <a:gd name="connsiteY659" fmla="*/ 4167455 h 5071422"/>
              <a:gd name="connsiteX660" fmla="*/ 929560 w 12192001"/>
              <a:gd name="connsiteY660" fmla="*/ 4173697 h 5071422"/>
              <a:gd name="connsiteX661" fmla="*/ 955756 w 12192001"/>
              <a:gd name="connsiteY661" fmla="*/ 4187899 h 5071422"/>
              <a:gd name="connsiteX662" fmla="*/ 977972 w 12192001"/>
              <a:gd name="connsiteY662" fmla="*/ 4172055 h 5071422"/>
              <a:gd name="connsiteX663" fmla="*/ 953023 w 12192001"/>
              <a:gd name="connsiteY663" fmla="*/ 4167455 h 5071422"/>
              <a:gd name="connsiteX664" fmla="*/ 736294 w 12192001"/>
              <a:gd name="connsiteY664" fmla="*/ 4165174 h 5071422"/>
              <a:gd name="connsiteX665" fmla="*/ 721793 w 12192001"/>
              <a:gd name="connsiteY665" fmla="*/ 4175858 h 5071422"/>
              <a:gd name="connsiteX666" fmla="*/ 765313 w 12192001"/>
              <a:gd name="connsiteY666" fmla="*/ 4203454 h 5071422"/>
              <a:gd name="connsiteX667" fmla="*/ 747582 w 12192001"/>
              <a:gd name="connsiteY667" fmla="*/ 4167865 h 5071422"/>
              <a:gd name="connsiteX668" fmla="*/ 736294 w 12192001"/>
              <a:gd name="connsiteY668" fmla="*/ 4165174 h 5071422"/>
              <a:gd name="connsiteX669" fmla="*/ 5349887 w 12192001"/>
              <a:gd name="connsiteY669" fmla="*/ 4160495 h 5071422"/>
              <a:gd name="connsiteX670" fmla="*/ 5334483 w 12192001"/>
              <a:gd name="connsiteY670" fmla="*/ 4177519 h 5071422"/>
              <a:gd name="connsiteX671" fmla="*/ 5320562 w 12192001"/>
              <a:gd name="connsiteY671" fmla="*/ 4172966 h 5071422"/>
              <a:gd name="connsiteX672" fmla="*/ 5346803 w 12192001"/>
              <a:gd name="connsiteY672" fmla="*/ 4203703 h 5071422"/>
              <a:gd name="connsiteX673" fmla="*/ 5349887 w 12192001"/>
              <a:gd name="connsiteY673" fmla="*/ 4160495 h 5071422"/>
              <a:gd name="connsiteX674" fmla="*/ 4130719 w 12192001"/>
              <a:gd name="connsiteY674" fmla="*/ 4146496 h 5071422"/>
              <a:gd name="connsiteX675" fmla="*/ 4110129 w 12192001"/>
              <a:gd name="connsiteY675" fmla="*/ 4157975 h 5071422"/>
              <a:gd name="connsiteX676" fmla="*/ 4133845 w 12192001"/>
              <a:gd name="connsiteY676" fmla="*/ 4170012 h 5071422"/>
              <a:gd name="connsiteX677" fmla="*/ 4155189 w 12192001"/>
              <a:gd name="connsiteY677" fmla="*/ 4164110 h 5071422"/>
              <a:gd name="connsiteX678" fmla="*/ 4130719 w 12192001"/>
              <a:gd name="connsiteY678" fmla="*/ 4146496 h 5071422"/>
              <a:gd name="connsiteX679" fmla="*/ 131565 w 12192001"/>
              <a:gd name="connsiteY679" fmla="*/ 4142905 h 5071422"/>
              <a:gd name="connsiteX680" fmla="*/ 105572 w 12192001"/>
              <a:gd name="connsiteY680" fmla="*/ 4143195 h 5071422"/>
              <a:gd name="connsiteX681" fmla="*/ 70699 w 12192001"/>
              <a:gd name="connsiteY681" fmla="*/ 4173271 h 5071422"/>
              <a:gd name="connsiteX682" fmla="*/ 114566 w 12192001"/>
              <a:gd name="connsiteY682" fmla="*/ 4170160 h 5071422"/>
              <a:gd name="connsiteX683" fmla="*/ 157116 w 12192001"/>
              <a:gd name="connsiteY683" fmla="*/ 4157562 h 5071422"/>
              <a:gd name="connsiteX684" fmla="*/ 131565 w 12192001"/>
              <a:gd name="connsiteY684" fmla="*/ 4142905 h 5071422"/>
              <a:gd name="connsiteX685" fmla="*/ 693682 w 12192001"/>
              <a:gd name="connsiteY685" fmla="*/ 4131324 h 5071422"/>
              <a:gd name="connsiteX686" fmla="*/ 648907 w 12192001"/>
              <a:gd name="connsiteY686" fmla="*/ 4160745 h 5071422"/>
              <a:gd name="connsiteX687" fmla="*/ 685781 w 12192001"/>
              <a:gd name="connsiteY687" fmla="*/ 4187976 h 5071422"/>
              <a:gd name="connsiteX688" fmla="*/ 693682 w 12192001"/>
              <a:gd name="connsiteY688" fmla="*/ 4131324 h 5071422"/>
              <a:gd name="connsiteX689" fmla="*/ 4171883 w 12192001"/>
              <a:gd name="connsiteY689" fmla="*/ 4131308 h 5071422"/>
              <a:gd name="connsiteX690" fmla="*/ 4156790 w 12192001"/>
              <a:gd name="connsiteY690" fmla="*/ 4142476 h 5071422"/>
              <a:gd name="connsiteX691" fmla="*/ 4199937 w 12192001"/>
              <a:gd name="connsiteY691" fmla="*/ 4255457 h 5071422"/>
              <a:gd name="connsiteX692" fmla="*/ 4220042 w 12192001"/>
              <a:gd name="connsiteY692" fmla="*/ 4251923 h 5071422"/>
              <a:gd name="connsiteX693" fmla="*/ 4198705 w 12192001"/>
              <a:gd name="connsiteY693" fmla="*/ 4191658 h 5071422"/>
              <a:gd name="connsiteX694" fmla="*/ 4226246 w 12192001"/>
              <a:gd name="connsiteY694" fmla="*/ 4165460 h 5071422"/>
              <a:gd name="connsiteX695" fmla="*/ 4189246 w 12192001"/>
              <a:gd name="connsiteY695" fmla="*/ 4137117 h 5071422"/>
              <a:gd name="connsiteX696" fmla="*/ 4171883 w 12192001"/>
              <a:gd name="connsiteY696" fmla="*/ 4131308 h 5071422"/>
              <a:gd name="connsiteX697" fmla="*/ 5597178 w 12192001"/>
              <a:gd name="connsiteY697" fmla="*/ 4122676 h 5071422"/>
              <a:gd name="connsiteX698" fmla="*/ 5588898 w 12192001"/>
              <a:gd name="connsiteY698" fmla="*/ 4159735 h 5071422"/>
              <a:gd name="connsiteX699" fmla="*/ 5528046 w 12192001"/>
              <a:gd name="connsiteY699" fmla="*/ 4135249 h 5071422"/>
              <a:gd name="connsiteX700" fmla="*/ 5544300 w 12192001"/>
              <a:gd name="connsiteY700" fmla="*/ 4124345 h 5071422"/>
              <a:gd name="connsiteX701" fmla="*/ 5597178 w 12192001"/>
              <a:gd name="connsiteY701" fmla="*/ 4122676 h 5071422"/>
              <a:gd name="connsiteX702" fmla="*/ 4253373 w 12192001"/>
              <a:gd name="connsiteY702" fmla="*/ 4120023 h 5071422"/>
              <a:gd name="connsiteX703" fmla="*/ 4239808 w 12192001"/>
              <a:gd name="connsiteY703" fmla="*/ 4134504 h 5071422"/>
              <a:gd name="connsiteX704" fmla="*/ 4257433 w 12192001"/>
              <a:gd name="connsiteY704" fmla="*/ 4150374 h 5071422"/>
              <a:gd name="connsiteX705" fmla="*/ 4271016 w 12192001"/>
              <a:gd name="connsiteY705" fmla="*/ 4135955 h 5071422"/>
              <a:gd name="connsiteX706" fmla="*/ 4253373 w 12192001"/>
              <a:gd name="connsiteY706" fmla="*/ 4120023 h 5071422"/>
              <a:gd name="connsiteX707" fmla="*/ 492745 w 12192001"/>
              <a:gd name="connsiteY707" fmla="*/ 4117874 h 5071422"/>
              <a:gd name="connsiteX708" fmla="*/ 482506 w 12192001"/>
              <a:gd name="connsiteY708" fmla="*/ 4141096 h 5071422"/>
              <a:gd name="connsiteX709" fmla="*/ 498268 w 12192001"/>
              <a:gd name="connsiteY709" fmla="*/ 4159581 h 5071422"/>
              <a:gd name="connsiteX710" fmla="*/ 503872 w 12192001"/>
              <a:gd name="connsiteY710" fmla="*/ 4201274 h 5071422"/>
              <a:gd name="connsiteX711" fmla="*/ 527910 w 12192001"/>
              <a:gd name="connsiteY711" fmla="*/ 4182615 h 5071422"/>
              <a:gd name="connsiteX712" fmla="*/ 492745 w 12192001"/>
              <a:gd name="connsiteY712" fmla="*/ 4117874 h 5071422"/>
              <a:gd name="connsiteX713" fmla="*/ 431695 w 12192001"/>
              <a:gd name="connsiteY713" fmla="*/ 4116687 h 5071422"/>
              <a:gd name="connsiteX714" fmla="*/ 423526 w 12192001"/>
              <a:gd name="connsiteY714" fmla="*/ 4130412 h 5071422"/>
              <a:gd name="connsiteX715" fmla="*/ 445803 w 12192001"/>
              <a:gd name="connsiteY715" fmla="*/ 4147924 h 5071422"/>
              <a:gd name="connsiteX716" fmla="*/ 465208 w 12192001"/>
              <a:gd name="connsiteY716" fmla="*/ 4144117 h 5071422"/>
              <a:gd name="connsiteX717" fmla="*/ 441906 w 12192001"/>
              <a:gd name="connsiteY717" fmla="*/ 4118427 h 5071422"/>
              <a:gd name="connsiteX718" fmla="*/ 431695 w 12192001"/>
              <a:gd name="connsiteY718" fmla="*/ 4116687 h 5071422"/>
              <a:gd name="connsiteX719" fmla="*/ 757415 w 12192001"/>
              <a:gd name="connsiteY719" fmla="*/ 4112957 h 5071422"/>
              <a:gd name="connsiteX720" fmla="*/ 747522 w 12192001"/>
              <a:gd name="connsiteY720" fmla="*/ 4113614 h 5071422"/>
              <a:gd name="connsiteX721" fmla="*/ 750767 w 12192001"/>
              <a:gd name="connsiteY721" fmla="*/ 4128003 h 5071422"/>
              <a:gd name="connsiteX722" fmla="*/ 5172546 w 12192001"/>
              <a:gd name="connsiteY722" fmla="*/ 4108253 h 5071422"/>
              <a:gd name="connsiteX723" fmla="*/ 5140044 w 12192001"/>
              <a:gd name="connsiteY723" fmla="*/ 4113246 h 5071422"/>
              <a:gd name="connsiteX724" fmla="*/ 5175950 w 12192001"/>
              <a:gd name="connsiteY724" fmla="*/ 4134064 h 5071422"/>
              <a:gd name="connsiteX725" fmla="*/ 5207618 w 12192001"/>
              <a:gd name="connsiteY725" fmla="*/ 4122304 h 5071422"/>
              <a:gd name="connsiteX726" fmla="*/ 5172546 w 12192001"/>
              <a:gd name="connsiteY726" fmla="*/ 4108253 h 5071422"/>
              <a:gd name="connsiteX727" fmla="*/ 5255793 w 12192001"/>
              <a:gd name="connsiteY727" fmla="*/ 4085144 h 5071422"/>
              <a:gd name="connsiteX728" fmla="*/ 5289116 w 12192001"/>
              <a:gd name="connsiteY728" fmla="*/ 4135997 h 5071422"/>
              <a:gd name="connsiteX729" fmla="*/ 5297479 w 12192001"/>
              <a:gd name="connsiteY729" fmla="*/ 4098891 h 5071422"/>
              <a:gd name="connsiteX730" fmla="*/ 5255793 w 12192001"/>
              <a:gd name="connsiteY730" fmla="*/ 4085144 h 5071422"/>
              <a:gd name="connsiteX731" fmla="*/ 166216 w 12192001"/>
              <a:gd name="connsiteY731" fmla="*/ 4084534 h 5071422"/>
              <a:gd name="connsiteX732" fmla="*/ 157160 w 12192001"/>
              <a:gd name="connsiteY732" fmla="*/ 4121558 h 5071422"/>
              <a:gd name="connsiteX733" fmla="*/ 166045 w 12192001"/>
              <a:gd name="connsiteY733" fmla="*/ 4155526 h 5071422"/>
              <a:gd name="connsiteX734" fmla="*/ 195359 w 12192001"/>
              <a:gd name="connsiteY734" fmla="*/ 4143009 h 5071422"/>
              <a:gd name="connsiteX735" fmla="*/ 198501 w 12192001"/>
              <a:gd name="connsiteY735" fmla="*/ 4099921 h 5071422"/>
              <a:gd name="connsiteX736" fmla="*/ 216127 w 12192001"/>
              <a:gd name="connsiteY736" fmla="*/ 4132121 h 5071422"/>
              <a:gd name="connsiteX737" fmla="*/ 233425 w 12192001"/>
              <a:gd name="connsiteY737" fmla="*/ 4129101 h 5071422"/>
              <a:gd name="connsiteX738" fmla="*/ 219173 w 12192001"/>
              <a:gd name="connsiteY738" fmla="*/ 4088913 h 5071422"/>
              <a:gd name="connsiteX739" fmla="*/ 199967 w 12192001"/>
              <a:gd name="connsiteY739" fmla="*/ 4093895 h 5071422"/>
              <a:gd name="connsiteX740" fmla="*/ 181418 w 12192001"/>
              <a:gd name="connsiteY740" fmla="*/ 4089519 h 5071422"/>
              <a:gd name="connsiteX741" fmla="*/ 176863 w 12192001"/>
              <a:gd name="connsiteY741" fmla="*/ 4091821 h 5071422"/>
              <a:gd name="connsiteX742" fmla="*/ 4181993 w 12192001"/>
              <a:gd name="connsiteY742" fmla="*/ 4074418 h 5071422"/>
              <a:gd name="connsiteX743" fmla="*/ 4188616 w 12192001"/>
              <a:gd name="connsiteY743" fmla="*/ 4092118 h 5071422"/>
              <a:gd name="connsiteX744" fmla="*/ 4204922 w 12192001"/>
              <a:gd name="connsiteY744" fmla="*/ 4105277 h 5071422"/>
              <a:gd name="connsiteX745" fmla="*/ 4207022 w 12192001"/>
              <a:gd name="connsiteY745" fmla="*/ 4076185 h 5071422"/>
              <a:gd name="connsiteX746" fmla="*/ 6032878 w 12192001"/>
              <a:gd name="connsiteY746" fmla="*/ 4074365 h 5071422"/>
              <a:gd name="connsiteX747" fmla="*/ 6043558 w 12192001"/>
              <a:gd name="connsiteY747" fmla="*/ 4084302 h 5071422"/>
              <a:gd name="connsiteX748" fmla="*/ 5988303 w 12192001"/>
              <a:gd name="connsiteY748" fmla="*/ 4101428 h 5071422"/>
              <a:gd name="connsiteX749" fmla="*/ 6013311 w 12192001"/>
              <a:gd name="connsiteY749" fmla="*/ 4075041 h 5071422"/>
              <a:gd name="connsiteX750" fmla="*/ 6032878 w 12192001"/>
              <a:gd name="connsiteY750" fmla="*/ 4074365 h 5071422"/>
              <a:gd name="connsiteX751" fmla="*/ 97671 w 12192001"/>
              <a:gd name="connsiteY751" fmla="*/ 4057018 h 5071422"/>
              <a:gd name="connsiteX752" fmla="*/ 116578 w 12192001"/>
              <a:gd name="connsiteY752" fmla="*/ 4057726 h 5071422"/>
              <a:gd name="connsiteX753" fmla="*/ 127235 w 12192001"/>
              <a:gd name="connsiteY753" fmla="*/ 4099002 h 5071422"/>
              <a:gd name="connsiteX754" fmla="*/ 83704 w 12192001"/>
              <a:gd name="connsiteY754" fmla="*/ 4071328 h 5071422"/>
              <a:gd name="connsiteX755" fmla="*/ 97671 w 12192001"/>
              <a:gd name="connsiteY755" fmla="*/ 4057018 h 5071422"/>
              <a:gd name="connsiteX756" fmla="*/ 237588 w 12192001"/>
              <a:gd name="connsiteY756" fmla="*/ 4044146 h 5071422"/>
              <a:gd name="connsiteX757" fmla="*/ 234408 w 12192001"/>
              <a:gd name="connsiteY757" fmla="*/ 4070071 h 5071422"/>
              <a:gd name="connsiteX758" fmla="*/ 252437 w 12192001"/>
              <a:gd name="connsiteY758" fmla="*/ 4063849 h 5071422"/>
              <a:gd name="connsiteX759" fmla="*/ 252135 w 12192001"/>
              <a:gd name="connsiteY759" fmla="*/ 4063161 h 5071422"/>
              <a:gd name="connsiteX760" fmla="*/ 237588 w 12192001"/>
              <a:gd name="connsiteY760" fmla="*/ 4044146 h 5071422"/>
              <a:gd name="connsiteX761" fmla="*/ 66080 w 12192001"/>
              <a:gd name="connsiteY761" fmla="*/ 4038737 h 5071422"/>
              <a:gd name="connsiteX762" fmla="*/ 65784 w 12192001"/>
              <a:gd name="connsiteY762" fmla="*/ 4039659 h 5071422"/>
              <a:gd name="connsiteX763" fmla="*/ 64138 w 12192001"/>
              <a:gd name="connsiteY763" fmla="*/ 4038974 h 5071422"/>
              <a:gd name="connsiteX764" fmla="*/ 336641 w 12192001"/>
              <a:gd name="connsiteY764" fmla="*/ 4034796 h 5071422"/>
              <a:gd name="connsiteX765" fmla="*/ 313934 w 12192001"/>
              <a:gd name="connsiteY765" fmla="*/ 4035617 h 5071422"/>
              <a:gd name="connsiteX766" fmla="*/ 260034 w 12192001"/>
              <a:gd name="connsiteY766" fmla="*/ 4050481 h 5071422"/>
              <a:gd name="connsiteX767" fmla="*/ 261684 w 12192001"/>
              <a:gd name="connsiteY767" fmla="*/ 4060660 h 5071422"/>
              <a:gd name="connsiteX768" fmla="*/ 46713 w 12192001"/>
              <a:gd name="connsiteY768" fmla="*/ 4032109 h 5071422"/>
              <a:gd name="connsiteX769" fmla="*/ 57628 w 12192001"/>
              <a:gd name="connsiteY769" fmla="*/ 4036271 h 5071422"/>
              <a:gd name="connsiteX770" fmla="*/ 64138 w 12192001"/>
              <a:gd name="connsiteY770" fmla="*/ 4038974 h 5071422"/>
              <a:gd name="connsiteX771" fmla="*/ 39465 w 12192001"/>
              <a:gd name="connsiteY771" fmla="*/ 4041996 h 5071422"/>
              <a:gd name="connsiteX772" fmla="*/ 46713 w 12192001"/>
              <a:gd name="connsiteY772" fmla="*/ 4032109 h 5071422"/>
              <a:gd name="connsiteX773" fmla="*/ 10955428 w 12192001"/>
              <a:gd name="connsiteY773" fmla="*/ 4022202 h 5071422"/>
              <a:gd name="connsiteX774" fmla="*/ 11000485 w 12192001"/>
              <a:gd name="connsiteY774" fmla="*/ 4044775 h 5071422"/>
              <a:gd name="connsiteX775" fmla="*/ 10913748 w 12192001"/>
              <a:gd name="connsiteY775" fmla="*/ 4024975 h 5071422"/>
              <a:gd name="connsiteX776" fmla="*/ 10955428 w 12192001"/>
              <a:gd name="connsiteY776" fmla="*/ 4022202 h 5071422"/>
              <a:gd name="connsiteX777" fmla="*/ 5065772 w 12192001"/>
              <a:gd name="connsiteY777" fmla="*/ 4021186 h 5071422"/>
              <a:gd name="connsiteX778" fmla="*/ 5045865 w 12192001"/>
              <a:gd name="connsiteY778" fmla="*/ 4037865 h 5071422"/>
              <a:gd name="connsiteX779" fmla="*/ 5069793 w 12192001"/>
              <a:gd name="connsiteY779" fmla="*/ 4051479 h 5071422"/>
              <a:gd name="connsiteX780" fmla="*/ 5089065 w 12192001"/>
              <a:gd name="connsiteY780" fmla="*/ 4029948 h 5071422"/>
              <a:gd name="connsiteX781" fmla="*/ 5065772 w 12192001"/>
              <a:gd name="connsiteY781" fmla="*/ 4021186 h 5071422"/>
              <a:gd name="connsiteX782" fmla="*/ 5375934 w 12192001"/>
              <a:gd name="connsiteY782" fmla="*/ 4013256 h 5071422"/>
              <a:gd name="connsiteX783" fmla="*/ 5363250 w 12192001"/>
              <a:gd name="connsiteY783" fmla="*/ 4016810 h 5071422"/>
              <a:gd name="connsiteX784" fmla="*/ 5361046 w 12192001"/>
              <a:gd name="connsiteY784" fmla="*/ 4044579 h 5071422"/>
              <a:gd name="connsiteX785" fmla="*/ 5388543 w 12192001"/>
              <a:gd name="connsiteY785" fmla="*/ 4018340 h 5071422"/>
              <a:gd name="connsiteX786" fmla="*/ 5375934 w 12192001"/>
              <a:gd name="connsiteY786" fmla="*/ 4013256 h 5071422"/>
              <a:gd name="connsiteX787" fmla="*/ 10843701 w 12192001"/>
              <a:gd name="connsiteY787" fmla="*/ 4005487 h 5071422"/>
              <a:gd name="connsiteX788" fmla="*/ 10868692 w 12192001"/>
              <a:gd name="connsiteY788" fmla="*/ 4018880 h 5071422"/>
              <a:gd name="connsiteX789" fmla="*/ 10849802 w 12192001"/>
              <a:gd name="connsiteY789" fmla="*/ 4043611 h 5071422"/>
              <a:gd name="connsiteX790" fmla="*/ 10834131 w 12192001"/>
              <a:gd name="connsiteY790" fmla="*/ 4025205 h 5071422"/>
              <a:gd name="connsiteX791" fmla="*/ 10843701 w 12192001"/>
              <a:gd name="connsiteY791" fmla="*/ 4005487 h 5071422"/>
              <a:gd name="connsiteX792" fmla="*/ 5159257 w 12192001"/>
              <a:gd name="connsiteY792" fmla="*/ 4003696 h 5071422"/>
              <a:gd name="connsiteX793" fmla="*/ 5161946 w 12192001"/>
              <a:gd name="connsiteY793" fmla="*/ 4045396 h 5071422"/>
              <a:gd name="connsiteX794" fmla="*/ 5103316 w 12192001"/>
              <a:gd name="connsiteY794" fmla="*/ 4070136 h 5071422"/>
              <a:gd name="connsiteX795" fmla="*/ 5172414 w 12192001"/>
              <a:gd name="connsiteY795" fmla="*/ 4057610 h 5071422"/>
              <a:gd name="connsiteX796" fmla="*/ 5206989 w 12192001"/>
              <a:gd name="connsiteY796" fmla="*/ 4051367 h 5071422"/>
              <a:gd name="connsiteX797" fmla="*/ 5235397 w 12192001"/>
              <a:gd name="connsiteY797" fmla="*/ 4131622 h 5071422"/>
              <a:gd name="connsiteX798" fmla="*/ 5218993 w 12192001"/>
              <a:gd name="connsiteY798" fmla="*/ 4042120 h 5071422"/>
              <a:gd name="connsiteX799" fmla="*/ 5236640 w 12192001"/>
              <a:gd name="connsiteY799" fmla="*/ 4074483 h 5071422"/>
              <a:gd name="connsiteX800" fmla="*/ 5257041 w 12192001"/>
              <a:gd name="connsiteY800" fmla="*/ 4028048 h 5071422"/>
              <a:gd name="connsiteX801" fmla="*/ 5159257 w 12192001"/>
              <a:gd name="connsiteY801" fmla="*/ 4003696 h 5071422"/>
              <a:gd name="connsiteX802" fmla="*/ 5875208 w 12192001"/>
              <a:gd name="connsiteY802" fmla="*/ 3983691 h 5071422"/>
              <a:gd name="connsiteX803" fmla="*/ 5841971 w 12192001"/>
              <a:gd name="connsiteY803" fmla="*/ 4000085 h 5071422"/>
              <a:gd name="connsiteX804" fmla="*/ 5892291 w 12192001"/>
              <a:gd name="connsiteY804" fmla="*/ 4012202 h 5071422"/>
              <a:gd name="connsiteX805" fmla="*/ 5893891 w 12192001"/>
              <a:gd name="connsiteY805" fmla="*/ 3990569 h 5071422"/>
              <a:gd name="connsiteX806" fmla="*/ 5911133 w 12192001"/>
              <a:gd name="connsiteY806" fmla="*/ 3987392 h 5071422"/>
              <a:gd name="connsiteX807" fmla="*/ 5875208 w 12192001"/>
              <a:gd name="connsiteY807" fmla="*/ 3983691 h 5071422"/>
              <a:gd name="connsiteX808" fmla="*/ 5550945 w 12192001"/>
              <a:gd name="connsiteY808" fmla="*/ 3974661 h 5071422"/>
              <a:gd name="connsiteX809" fmla="*/ 5483642 w 12192001"/>
              <a:gd name="connsiteY809" fmla="*/ 4001035 h 5071422"/>
              <a:gd name="connsiteX810" fmla="*/ 5518489 w 12192001"/>
              <a:gd name="connsiteY810" fmla="*/ 4030305 h 5071422"/>
              <a:gd name="connsiteX811" fmla="*/ 5537250 w 12192001"/>
              <a:gd name="connsiteY811" fmla="*/ 4005505 h 5071422"/>
              <a:gd name="connsiteX812" fmla="*/ 5546211 w 12192001"/>
              <a:gd name="connsiteY812" fmla="*/ 4039465 h 5071422"/>
              <a:gd name="connsiteX813" fmla="*/ 5550945 w 12192001"/>
              <a:gd name="connsiteY813" fmla="*/ 3974661 h 5071422"/>
              <a:gd name="connsiteX814" fmla="*/ 5643479 w 12192001"/>
              <a:gd name="connsiteY814" fmla="*/ 3955086 h 5071422"/>
              <a:gd name="connsiteX815" fmla="*/ 5625354 w 12192001"/>
              <a:gd name="connsiteY815" fmla="*/ 3968192 h 5071422"/>
              <a:gd name="connsiteX816" fmla="*/ 5627201 w 12192001"/>
              <a:gd name="connsiteY816" fmla="*/ 3982161 h 5071422"/>
              <a:gd name="connsiteX817" fmla="*/ 5647890 w 12192001"/>
              <a:gd name="connsiteY817" fmla="*/ 3988322 h 5071422"/>
              <a:gd name="connsiteX818" fmla="*/ 5665132 w 12192001"/>
              <a:gd name="connsiteY818" fmla="*/ 3968184 h 5071422"/>
              <a:gd name="connsiteX819" fmla="*/ 5643479 w 12192001"/>
              <a:gd name="connsiteY819" fmla="*/ 3955086 h 5071422"/>
              <a:gd name="connsiteX820" fmla="*/ 6865825 w 12192001"/>
              <a:gd name="connsiteY820" fmla="*/ 3951617 h 5071422"/>
              <a:gd name="connsiteX821" fmla="*/ 6873593 w 12192001"/>
              <a:gd name="connsiteY821" fmla="*/ 3951663 h 5071422"/>
              <a:gd name="connsiteX822" fmla="*/ 6889114 w 12192001"/>
              <a:gd name="connsiteY822" fmla="*/ 3952138 h 5071422"/>
              <a:gd name="connsiteX823" fmla="*/ 6882289 w 12192001"/>
              <a:gd name="connsiteY823" fmla="*/ 3975934 h 5071422"/>
              <a:gd name="connsiteX824" fmla="*/ 6859782 w 12192001"/>
              <a:gd name="connsiteY824" fmla="*/ 3964531 h 5071422"/>
              <a:gd name="connsiteX825" fmla="*/ 6865825 w 12192001"/>
              <a:gd name="connsiteY825" fmla="*/ 3951617 h 5071422"/>
              <a:gd name="connsiteX826" fmla="*/ 5959313 w 12192001"/>
              <a:gd name="connsiteY826" fmla="*/ 3950272 h 5071422"/>
              <a:gd name="connsiteX827" fmla="*/ 5949108 w 12192001"/>
              <a:gd name="connsiteY827" fmla="*/ 3973446 h 5071422"/>
              <a:gd name="connsiteX828" fmla="*/ 5982431 w 12192001"/>
              <a:gd name="connsiteY828" fmla="*/ 4024303 h 5071422"/>
              <a:gd name="connsiteX829" fmla="*/ 5990793 w 12192001"/>
              <a:gd name="connsiteY829" fmla="*/ 3987193 h 5071422"/>
              <a:gd name="connsiteX830" fmla="*/ 5997879 w 12192001"/>
              <a:gd name="connsiteY830" fmla="*/ 4007313 h 5071422"/>
              <a:gd name="connsiteX831" fmla="*/ 5987078 w 12192001"/>
              <a:gd name="connsiteY831" fmla="*/ 3959466 h 5071422"/>
              <a:gd name="connsiteX832" fmla="*/ 5971631 w 12192001"/>
              <a:gd name="connsiteY832" fmla="*/ 3976455 h 5071422"/>
              <a:gd name="connsiteX833" fmla="*/ 5959313 w 12192001"/>
              <a:gd name="connsiteY833" fmla="*/ 3950272 h 5071422"/>
              <a:gd name="connsiteX834" fmla="*/ 5770423 w 12192001"/>
              <a:gd name="connsiteY834" fmla="*/ 3927575 h 5071422"/>
              <a:gd name="connsiteX835" fmla="*/ 5766018 w 12192001"/>
              <a:gd name="connsiteY835" fmla="*/ 4027973 h 5071422"/>
              <a:gd name="connsiteX836" fmla="*/ 5828112 w 12192001"/>
              <a:gd name="connsiteY836" fmla="*/ 3995364 h 5071422"/>
              <a:gd name="connsiteX837" fmla="*/ 5788316 w 12192001"/>
              <a:gd name="connsiteY837" fmla="*/ 3995582 h 5071422"/>
              <a:gd name="connsiteX838" fmla="*/ 5807112 w 12192001"/>
              <a:gd name="connsiteY838" fmla="*/ 3970733 h 5071422"/>
              <a:gd name="connsiteX839" fmla="*/ 5770423 w 12192001"/>
              <a:gd name="connsiteY839" fmla="*/ 3927575 h 5071422"/>
              <a:gd name="connsiteX840" fmla="*/ 6137386 w 12192001"/>
              <a:gd name="connsiteY840" fmla="*/ 3924995 h 5071422"/>
              <a:gd name="connsiteX841" fmla="*/ 6132506 w 12192001"/>
              <a:gd name="connsiteY841" fmla="*/ 3954354 h 5071422"/>
              <a:gd name="connsiteX842" fmla="*/ 6153426 w 12192001"/>
              <a:gd name="connsiteY842" fmla="*/ 3962052 h 5071422"/>
              <a:gd name="connsiteX843" fmla="*/ 6172323 w 12192001"/>
              <a:gd name="connsiteY843" fmla="*/ 3954299 h 5071422"/>
              <a:gd name="connsiteX844" fmla="*/ 6135876 w 12192001"/>
              <a:gd name="connsiteY844" fmla="*/ 3946698 h 5071422"/>
              <a:gd name="connsiteX845" fmla="*/ 6137386 w 12192001"/>
              <a:gd name="connsiteY845" fmla="*/ 3924995 h 5071422"/>
              <a:gd name="connsiteX846" fmla="*/ 5902186 w 12192001"/>
              <a:gd name="connsiteY846" fmla="*/ 3903694 h 5071422"/>
              <a:gd name="connsiteX847" fmla="*/ 5867300 w 12192001"/>
              <a:gd name="connsiteY847" fmla="*/ 3924369 h 5071422"/>
              <a:gd name="connsiteX848" fmla="*/ 5892062 w 12192001"/>
              <a:gd name="connsiteY848" fmla="*/ 3976767 h 5071422"/>
              <a:gd name="connsiteX849" fmla="*/ 5942028 w 12192001"/>
              <a:gd name="connsiteY849" fmla="*/ 3953413 h 5071422"/>
              <a:gd name="connsiteX850" fmla="*/ 5941678 w 12192001"/>
              <a:gd name="connsiteY850" fmla="*/ 3917990 h 5071422"/>
              <a:gd name="connsiteX851" fmla="*/ 5902186 w 12192001"/>
              <a:gd name="connsiteY851" fmla="*/ 3903694 h 5071422"/>
              <a:gd name="connsiteX852" fmla="*/ 6454447 w 12192001"/>
              <a:gd name="connsiteY852" fmla="*/ 3895529 h 5071422"/>
              <a:gd name="connsiteX853" fmla="*/ 6490666 w 12192001"/>
              <a:gd name="connsiteY853" fmla="*/ 3917754 h 5071422"/>
              <a:gd name="connsiteX854" fmla="*/ 6439052 w 12192001"/>
              <a:gd name="connsiteY854" fmla="*/ 3962699 h 5071422"/>
              <a:gd name="connsiteX855" fmla="*/ 6423017 w 12192001"/>
              <a:gd name="connsiteY855" fmla="*/ 3908787 h 5071422"/>
              <a:gd name="connsiteX856" fmla="*/ 6454447 w 12192001"/>
              <a:gd name="connsiteY856" fmla="*/ 3895529 h 5071422"/>
              <a:gd name="connsiteX857" fmla="*/ 6307942 w 12192001"/>
              <a:gd name="connsiteY857" fmla="*/ 3890388 h 5071422"/>
              <a:gd name="connsiteX858" fmla="*/ 6275706 w 12192001"/>
              <a:gd name="connsiteY858" fmla="*/ 3899975 h 5071422"/>
              <a:gd name="connsiteX859" fmla="*/ 6308629 w 12192001"/>
              <a:gd name="connsiteY859" fmla="*/ 3930804 h 5071422"/>
              <a:gd name="connsiteX860" fmla="*/ 6336557 w 12192001"/>
              <a:gd name="connsiteY860" fmla="*/ 3924461 h 5071422"/>
              <a:gd name="connsiteX861" fmla="*/ 6307942 w 12192001"/>
              <a:gd name="connsiteY861" fmla="*/ 3890388 h 5071422"/>
              <a:gd name="connsiteX862" fmla="*/ 11342499 w 12192001"/>
              <a:gd name="connsiteY862" fmla="*/ 3889234 h 5071422"/>
              <a:gd name="connsiteX863" fmla="*/ 11355253 w 12192001"/>
              <a:gd name="connsiteY863" fmla="*/ 3891160 h 5071422"/>
              <a:gd name="connsiteX864" fmla="*/ 11385510 w 12192001"/>
              <a:gd name="connsiteY864" fmla="*/ 3910953 h 5071422"/>
              <a:gd name="connsiteX865" fmla="*/ 11340424 w 12192001"/>
              <a:gd name="connsiteY865" fmla="*/ 3904948 h 5071422"/>
              <a:gd name="connsiteX866" fmla="*/ 11342499 w 12192001"/>
              <a:gd name="connsiteY866" fmla="*/ 3889234 h 5071422"/>
              <a:gd name="connsiteX867" fmla="*/ 6225409 w 12192001"/>
              <a:gd name="connsiteY867" fmla="*/ 3887690 h 5071422"/>
              <a:gd name="connsiteX868" fmla="*/ 6184085 w 12192001"/>
              <a:gd name="connsiteY868" fmla="*/ 3909452 h 5071422"/>
              <a:gd name="connsiteX869" fmla="*/ 6212743 w 12192001"/>
              <a:gd name="connsiteY869" fmla="*/ 3917186 h 5071422"/>
              <a:gd name="connsiteX870" fmla="*/ 6225409 w 12192001"/>
              <a:gd name="connsiteY870" fmla="*/ 3887690 h 5071422"/>
              <a:gd name="connsiteX871" fmla="*/ 6042883 w 12192001"/>
              <a:gd name="connsiteY871" fmla="*/ 3884639 h 5071422"/>
              <a:gd name="connsiteX872" fmla="*/ 6030050 w 12192001"/>
              <a:gd name="connsiteY872" fmla="*/ 3916108 h 5071422"/>
              <a:gd name="connsiteX873" fmla="*/ 6052430 w 12192001"/>
              <a:gd name="connsiteY873" fmla="*/ 3918226 h 5071422"/>
              <a:gd name="connsiteX874" fmla="*/ 6073259 w 12192001"/>
              <a:gd name="connsiteY874" fmla="*/ 3908234 h 5071422"/>
              <a:gd name="connsiteX875" fmla="*/ 6042883 w 12192001"/>
              <a:gd name="connsiteY875" fmla="*/ 3884639 h 5071422"/>
              <a:gd name="connsiteX876" fmla="*/ 5853138 w 12192001"/>
              <a:gd name="connsiteY876" fmla="*/ 3884255 h 5071422"/>
              <a:gd name="connsiteX877" fmla="*/ 5837726 w 12192001"/>
              <a:gd name="connsiteY877" fmla="*/ 3901201 h 5071422"/>
              <a:gd name="connsiteX878" fmla="*/ 5852171 w 12192001"/>
              <a:gd name="connsiteY878" fmla="*/ 3976867 h 5071422"/>
              <a:gd name="connsiteX879" fmla="*/ 5853138 w 12192001"/>
              <a:gd name="connsiteY879" fmla="*/ 3884255 h 5071422"/>
              <a:gd name="connsiteX880" fmla="*/ 6402095 w 12192001"/>
              <a:gd name="connsiteY880" fmla="*/ 3884109 h 5071422"/>
              <a:gd name="connsiteX881" fmla="*/ 6418094 w 12192001"/>
              <a:gd name="connsiteY881" fmla="*/ 3938107 h 5071422"/>
              <a:gd name="connsiteX882" fmla="*/ 6381655 w 12192001"/>
              <a:gd name="connsiteY882" fmla="*/ 3930591 h 5071422"/>
              <a:gd name="connsiteX883" fmla="*/ 6407607 w 12192001"/>
              <a:gd name="connsiteY883" fmla="*/ 3925729 h 5071422"/>
              <a:gd name="connsiteX884" fmla="*/ 6402095 w 12192001"/>
              <a:gd name="connsiteY884" fmla="*/ 3884109 h 5071422"/>
              <a:gd name="connsiteX885" fmla="*/ 11387243 w 12192001"/>
              <a:gd name="connsiteY885" fmla="*/ 3841134 h 5071422"/>
              <a:gd name="connsiteX886" fmla="*/ 11428399 w 12192001"/>
              <a:gd name="connsiteY886" fmla="*/ 3867609 h 5071422"/>
              <a:gd name="connsiteX887" fmla="*/ 11352139 w 12192001"/>
              <a:gd name="connsiteY887" fmla="*/ 3860067 h 5071422"/>
              <a:gd name="connsiteX888" fmla="*/ 11387243 w 12192001"/>
              <a:gd name="connsiteY888" fmla="*/ 3841134 h 5071422"/>
              <a:gd name="connsiteX889" fmla="*/ 6231937 w 12192001"/>
              <a:gd name="connsiteY889" fmla="*/ 3836741 h 5071422"/>
              <a:gd name="connsiteX890" fmla="*/ 6211312 w 12192001"/>
              <a:gd name="connsiteY890" fmla="*/ 3847784 h 5071422"/>
              <a:gd name="connsiteX891" fmla="*/ 6214932 w 12192001"/>
              <a:gd name="connsiteY891" fmla="*/ 3875395 h 5071422"/>
              <a:gd name="connsiteX892" fmla="*/ 6228817 w 12192001"/>
              <a:gd name="connsiteY892" fmla="*/ 3880035 h 5071422"/>
              <a:gd name="connsiteX893" fmla="*/ 6231937 w 12192001"/>
              <a:gd name="connsiteY893" fmla="*/ 3836741 h 5071422"/>
              <a:gd name="connsiteX894" fmla="*/ 6704920 w 12192001"/>
              <a:gd name="connsiteY894" fmla="*/ 3834151 h 5071422"/>
              <a:gd name="connsiteX895" fmla="*/ 6693794 w 12192001"/>
              <a:gd name="connsiteY895" fmla="*/ 3839606 h 5071422"/>
              <a:gd name="connsiteX896" fmla="*/ 6687466 w 12192001"/>
              <a:gd name="connsiteY896" fmla="*/ 3867762 h 5071422"/>
              <a:gd name="connsiteX897" fmla="*/ 6701445 w 12192001"/>
              <a:gd name="connsiteY897" fmla="*/ 3872476 h 5071422"/>
              <a:gd name="connsiteX898" fmla="*/ 6715006 w 12192001"/>
              <a:gd name="connsiteY898" fmla="*/ 3841563 h 5071422"/>
              <a:gd name="connsiteX899" fmla="*/ 6704920 w 12192001"/>
              <a:gd name="connsiteY899" fmla="*/ 3834151 h 5071422"/>
              <a:gd name="connsiteX900" fmla="*/ 7314727 w 12192001"/>
              <a:gd name="connsiteY900" fmla="*/ 3832298 h 5071422"/>
              <a:gd name="connsiteX901" fmla="*/ 7348816 w 12192001"/>
              <a:gd name="connsiteY901" fmla="*/ 3847248 h 5071422"/>
              <a:gd name="connsiteX902" fmla="*/ 7296968 w 12192001"/>
              <a:gd name="connsiteY902" fmla="*/ 3856718 h 5071422"/>
              <a:gd name="connsiteX903" fmla="*/ 7314727 w 12192001"/>
              <a:gd name="connsiteY903" fmla="*/ 3832298 h 5071422"/>
              <a:gd name="connsiteX904" fmla="*/ 6275382 w 12192001"/>
              <a:gd name="connsiteY904" fmla="*/ 3830830 h 5071422"/>
              <a:gd name="connsiteX905" fmla="*/ 6242457 w 12192001"/>
              <a:gd name="connsiteY905" fmla="*/ 3849032 h 5071422"/>
              <a:gd name="connsiteX906" fmla="*/ 6278745 w 12192001"/>
              <a:gd name="connsiteY906" fmla="*/ 3856193 h 5071422"/>
              <a:gd name="connsiteX907" fmla="*/ 6313401 w 12192001"/>
              <a:gd name="connsiteY907" fmla="*/ 3850477 h 5071422"/>
              <a:gd name="connsiteX908" fmla="*/ 6275382 w 12192001"/>
              <a:gd name="connsiteY908" fmla="*/ 3830830 h 5071422"/>
              <a:gd name="connsiteX909" fmla="*/ 1009504 w 12192001"/>
              <a:gd name="connsiteY909" fmla="*/ 3827363 h 5071422"/>
              <a:gd name="connsiteX910" fmla="*/ 983907 w 12192001"/>
              <a:gd name="connsiteY910" fmla="*/ 3850890 h 5071422"/>
              <a:gd name="connsiteX911" fmla="*/ 1030796 w 12192001"/>
              <a:gd name="connsiteY911" fmla="*/ 3870831 h 5071422"/>
              <a:gd name="connsiteX912" fmla="*/ 1039171 w 12192001"/>
              <a:gd name="connsiteY912" fmla="*/ 3833847 h 5071422"/>
              <a:gd name="connsiteX913" fmla="*/ 1030569 w 12192001"/>
              <a:gd name="connsiteY913" fmla="*/ 3831964 h 5071422"/>
              <a:gd name="connsiteX914" fmla="*/ 1027272 w 12192001"/>
              <a:gd name="connsiteY914" fmla="*/ 3835659 h 5071422"/>
              <a:gd name="connsiteX915" fmla="*/ 1023006 w 12192001"/>
              <a:gd name="connsiteY915" fmla="*/ 3830316 h 5071422"/>
              <a:gd name="connsiteX916" fmla="*/ 11701524 w 12192001"/>
              <a:gd name="connsiteY916" fmla="*/ 3824989 h 5071422"/>
              <a:gd name="connsiteX917" fmla="*/ 11724405 w 12192001"/>
              <a:gd name="connsiteY917" fmla="*/ 3863459 h 5071422"/>
              <a:gd name="connsiteX918" fmla="*/ 11702888 w 12192001"/>
              <a:gd name="connsiteY918" fmla="*/ 3867849 h 5071422"/>
              <a:gd name="connsiteX919" fmla="*/ 11679362 w 12192001"/>
              <a:gd name="connsiteY919" fmla="*/ 3857493 h 5071422"/>
              <a:gd name="connsiteX920" fmla="*/ 11701524 w 12192001"/>
              <a:gd name="connsiteY920" fmla="*/ 3824989 h 5071422"/>
              <a:gd name="connsiteX921" fmla="*/ 7507770 w 12192001"/>
              <a:gd name="connsiteY921" fmla="*/ 3811267 h 5071422"/>
              <a:gd name="connsiteX922" fmla="*/ 7579110 w 12192001"/>
              <a:gd name="connsiteY922" fmla="*/ 3848174 h 5071422"/>
              <a:gd name="connsiteX923" fmla="*/ 7507770 w 12192001"/>
              <a:gd name="connsiteY923" fmla="*/ 3811267 h 5071422"/>
              <a:gd name="connsiteX924" fmla="*/ 11606196 w 12192001"/>
              <a:gd name="connsiteY924" fmla="*/ 3806819 h 5071422"/>
              <a:gd name="connsiteX925" fmla="*/ 11644473 w 12192001"/>
              <a:gd name="connsiteY925" fmla="*/ 3828222 h 5071422"/>
              <a:gd name="connsiteX926" fmla="*/ 11653412 w 12192001"/>
              <a:gd name="connsiteY926" fmla="*/ 3862351 h 5071422"/>
              <a:gd name="connsiteX927" fmla="*/ 11629357 w 12192001"/>
              <a:gd name="connsiteY927" fmla="*/ 3880846 h 5071422"/>
              <a:gd name="connsiteX928" fmla="*/ 11597822 w 12192001"/>
              <a:gd name="connsiteY928" fmla="*/ 3843804 h 5071422"/>
              <a:gd name="connsiteX929" fmla="*/ 11606196 w 12192001"/>
              <a:gd name="connsiteY929" fmla="*/ 3806819 h 5071422"/>
              <a:gd name="connsiteX930" fmla="*/ 1003165 w 12192001"/>
              <a:gd name="connsiteY930" fmla="*/ 3805462 h 5071422"/>
              <a:gd name="connsiteX931" fmla="*/ 998853 w 12192001"/>
              <a:gd name="connsiteY931" fmla="*/ 3809039 h 5071422"/>
              <a:gd name="connsiteX932" fmla="*/ 1005515 w 12192001"/>
              <a:gd name="connsiteY932" fmla="*/ 3808408 h 5071422"/>
              <a:gd name="connsiteX933" fmla="*/ 272887 w 12192001"/>
              <a:gd name="connsiteY933" fmla="*/ 3805301 h 5071422"/>
              <a:gd name="connsiteX934" fmla="*/ 267157 w 12192001"/>
              <a:gd name="connsiteY934" fmla="*/ 3847411 h 5071422"/>
              <a:gd name="connsiteX935" fmla="*/ 197857 w 12192001"/>
              <a:gd name="connsiteY935" fmla="*/ 3863240 h 5071422"/>
              <a:gd name="connsiteX936" fmla="*/ 178291 w 12192001"/>
              <a:gd name="connsiteY936" fmla="*/ 3835597 h 5071422"/>
              <a:gd name="connsiteX937" fmla="*/ 162726 w 12192001"/>
              <a:gd name="connsiteY937" fmla="*/ 3864016 h 5071422"/>
              <a:gd name="connsiteX938" fmla="*/ 181202 w 12192001"/>
              <a:gd name="connsiteY938" fmla="*/ 3814580 h 5071422"/>
              <a:gd name="connsiteX939" fmla="*/ 272887 w 12192001"/>
              <a:gd name="connsiteY939" fmla="*/ 3805301 h 5071422"/>
              <a:gd name="connsiteX940" fmla="*/ 11278545 w 12192001"/>
              <a:gd name="connsiteY940" fmla="*/ 3797808 h 5071422"/>
              <a:gd name="connsiteX941" fmla="*/ 11353696 w 12192001"/>
              <a:gd name="connsiteY941" fmla="*/ 3838437 h 5071422"/>
              <a:gd name="connsiteX942" fmla="*/ 11256441 w 12192001"/>
              <a:gd name="connsiteY942" fmla="*/ 3806349 h 5071422"/>
              <a:gd name="connsiteX943" fmla="*/ 11278545 w 12192001"/>
              <a:gd name="connsiteY943" fmla="*/ 3797808 h 5071422"/>
              <a:gd name="connsiteX944" fmla="*/ 7987211 w 12192001"/>
              <a:gd name="connsiteY944" fmla="*/ 3788354 h 5071422"/>
              <a:gd name="connsiteX945" fmla="*/ 7971971 w 12192001"/>
              <a:gd name="connsiteY945" fmla="*/ 3815143 h 5071422"/>
              <a:gd name="connsiteX946" fmla="*/ 7940593 w 12192001"/>
              <a:gd name="connsiteY946" fmla="*/ 3803883 h 5071422"/>
              <a:gd name="connsiteX947" fmla="*/ 7987211 w 12192001"/>
              <a:gd name="connsiteY947" fmla="*/ 3788354 h 5071422"/>
              <a:gd name="connsiteX948" fmla="*/ 11170321 w 12192001"/>
              <a:gd name="connsiteY948" fmla="*/ 3774445 h 5071422"/>
              <a:gd name="connsiteX949" fmla="*/ 11186277 w 12192001"/>
              <a:gd name="connsiteY949" fmla="*/ 3777814 h 5071422"/>
              <a:gd name="connsiteX950" fmla="*/ 11220075 w 12192001"/>
              <a:gd name="connsiteY950" fmla="*/ 3798696 h 5071422"/>
              <a:gd name="connsiteX951" fmla="*/ 11155819 w 12192001"/>
              <a:gd name="connsiteY951" fmla="*/ 3781909 h 5071422"/>
              <a:gd name="connsiteX952" fmla="*/ 11170321 w 12192001"/>
              <a:gd name="connsiteY952" fmla="*/ 3774445 h 5071422"/>
              <a:gd name="connsiteX953" fmla="*/ 815454 w 12192001"/>
              <a:gd name="connsiteY953" fmla="*/ 3763869 h 5071422"/>
              <a:gd name="connsiteX954" fmla="*/ 846612 w 12192001"/>
              <a:gd name="connsiteY954" fmla="*/ 3770099 h 5071422"/>
              <a:gd name="connsiteX955" fmla="*/ 832101 w 12192001"/>
              <a:gd name="connsiteY955" fmla="*/ 3812447 h 5071422"/>
              <a:gd name="connsiteX956" fmla="*/ 855534 w 12192001"/>
              <a:gd name="connsiteY956" fmla="*/ 3832840 h 5071422"/>
              <a:gd name="connsiteX957" fmla="*/ 821396 w 12192001"/>
              <a:gd name="connsiteY957" fmla="*/ 3847757 h 5071422"/>
              <a:gd name="connsiteX958" fmla="*/ 817416 w 12192001"/>
              <a:gd name="connsiteY958" fmla="*/ 3836933 h 5071422"/>
              <a:gd name="connsiteX959" fmla="*/ 817848 w 12192001"/>
              <a:gd name="connsiteY959" fmla="*/ 3830919 h 5071422"/>
              <a:gd name="connsiteX960" fmla="*/ 816017 w 12192001"/>
              <a:gd name="connsiteY960" fmla="*/ 3833129 h 5071422"/>
              <a:gd name="connsiteX961" fmla="*/ 811796 w 12192001"/>
              <a:gd name="connsiteY961" fmla="*/ 3821649 h 5071422"/>
              <a:gd name="connsiteX962" fmla="*/ 815454 w 12192001"/>
              <a:gd name="connsiteY962" fmla="*/ 3763869 h 5071422"/>
              <a:gd name="connsiteX963" fmla="*/ 7269231 w 12192001"/>
              <a:gd name="connsiteY963" fmla="*/ 3758147 h 5071422"/>
              <a:gd name="connsiteX964" fmla="*/ 7256387 w 12192001"/>
              <a:gd name="connsiteY964" fmla="*/ 3759520 h 5071422"/>
              <a:gd name="connsiteX965" fmla="*/ 7247849 w 12192001"/>
              <a:gd name="connsiteY965" fmla="*/ 3787471 h 5071422"/>
              <a:gd name="connsiteX966" fmla="*/ 7265607 w 12192001"/>
              <a:gd name="connsiteY966" fmla="*/ 3787489 h 5071422"/>
              <a:gd name="connsiteX967" fmla="*/ 7280689 w 12192001"/>
              <a:gd name="connsiteY967" fmla="*/ 3767203 h 5071422"/>
              <a:gd name="connsiteX968" fmla="*/ 7269231 w 12192001"/>
              <a:gd name="connsiteY968" fmla="*/ 3758147 h 5071422"/>
              <a:gd name="connsiteX969" fmla="*/ 6409418 w 12192001"/>
              <a:gd name="connsiteY969" fmla="*/ 3757142 h 5071422"/>
              <a:gd name="connsiteX970" fmla="*/ 6383775 w 12192001"/>
              <a:gd name="connsiteY970" fmla="*/ 3780770 h 5071422"/>
              <a:gd name="connsiteX971" fmla="*/ 6432593 w 12192001"/>
              <a:gd name="connsiteY971" fmla="*/ 3814628 h 5071422"/>
              <a:gd name="connsiteX972" fmla="*/ 6440921 w 12192001"/>
              <a:gd name="connsiteY972" fmla="*/ 3777609 h 5071422"/>
              <a:gd name="connsiteX973" fmla="*/ 6409418 w 12192001"/>
              <a:gd name="connsiteY973" fmla="*/ 3757142 h 5071422"/>
              <a:gd name="connsiteX974" fmla="*/ 3947000 w 12192001"/>
              <a:gd name="connsiteY974" fmla="*/ 3756369 h 5071422"/>
              <a:gd name="connsiteX975" fmla="*/ 3940824 w 12192001"/>
              <a:gd name="connsiteY975" fmla="*/ 3761654 h 5071422"/>
              <a:gd name="connsiteX976" fmla="*/ 3946402 w 12192001"/>
              <a:gd name="connsiteY976" fmla="*/ 3763541 h 5071422"/>
              <a:gd name="connsiteX977" fmla="*/ 1321453 w 12192001"/>
              <a:gd name="connsiteY977" fmla="*/ 3753948 h 5071422"/>
              <a:gd name="connsiteX978" fmla="*/ 1308667 w 12192001"/>
              <a:gd name="connsiteY978" fmla="*/ 3763489 h 5071422"/>
              <a:gd name="connsiteX979" fmla="*/ 1343560 w 12192001"/>
              <a:gd name="connsiteY979" fmla="*/ 3792798 h 5071422"/>
              <a:gd name="connsiteX980" fmla="*/ 1337429 w 12192001"/>
              <a:gd name="connsiteY980" fmla="*/ 3756381 h 5071422"/>
              <a:gd name="connsiteX981" fmla="*/ 1321453 w 12192001"/>
              <a:gd name="connsiteY981" fmla="*/ 3753948 h 5071422"/>
              <a:gd name="connsiteX982" fmla="*/ 11419096 w 12192001"/>
              <a:gd name="connsiteY982" fmla="*/ 3748132 h 5071422"/>
              <a:gd name="connsiteX983" fmla="*/ 11435163 w 12192001"/>
              <a:gd name="connsiteY983" fmla="*/ 3752452 h 5071422"/>
              <a:gd name="connsiteX984" fmla="*/ 11470996 w 12192001"/>
              <a:gd name="connsiteY984" fmla="*/ 3788584 h 5071422"/>
              <a:gd name="connsiteX985" fmla="*/ 11499081 w 12192001"/>
              <a:gd name="connsiteY985" fmla="*/ 3833290 h 5071422"/>
              <a:gd name="connsiteX986" fmla="*/ 11470996 w 12192001"/>
              <a:gd name="connsiteY986" fmla="*/ 3788584 h 5071422"/>
              <a:gd name="connsiteX987" fmla="*/ 11503685 w 12192001"/>
              <a:gd name="connsiteY987" fmla="*/ 3768457 h 5071422"/>
              <a:gd name="connsiteX988" fmla="*/ 11615796 w 12192001"/>
              <a:gd name="connsiteY988" fmla="*/ 3911802 h 5071422"/>
              <a:gd name="connsiteX989" fmla="*/ 11607842 w 12192001"/>
              <a:gd name="connsiteY989" fmla="*/ 3927679 h 5071422"/>
              <a:gd name="connsiteX990" fmla="*/ 11546030 w 12192001"/>
              <a:gd name="connsiteY990" fmla="*/ 3853391 h 5071422"/>
              <a:gd name="connsiteX991" fmla="*/ 11530850 w 12192001"/>
              <a:gd name="connsiteY991" fmla="*/ 3905811 h 5071422"/>
              <a:gd name="connsiteX992" fmla="*/ 11404919 w 12192001"/>
              <a:gd name="connsiteY992" fmla="*/ 3758073 h 5071422"/>
              <a:gd name="connsiteX993" fmla="*/ 11419096 w 12192001"/>
              <a:gd name="connsiteY993" fmla="*/ 3748132 h 5071422"/>
              <a:gd name="connsiteX994" fmla="*/ 8132288 w 12192001"/>
              <a:gd name="connsiteY994" fmla="*/ 3747819 h 5071422"/>
              <a:gd name="connsiteX995" fmla="*/ 8134122 w 12192001"/>
              <a:gd name="connsiteY995" fmla="*/ 3761664 h 5071422"/>
              <a:gd name="connsiteX996" fmla="*/ 8127396 w 12192001"/>
              <a:gd name="connsiteY996" fmla="*/ 3777053 h 5071422"/>
              <a:gd name="connsiteX997" fmla="*/ 8092833 w 12192001"/>
              <a:gd name="connsiteY997" fmla="*/ 3783378 h 5071422"/>
              <a:gd name="connsiteX998" fmla="*/ 8132288 w 12192001"/>
              <a:gd name="connsiteY998" fmla="*/ 3747819 h 5071422"/>
              <a:gd name="connsiteX999" fmla="*/ 11267963 w 12192001"/>
              <a:gd name="connsiteY999" fmla="*/ 3745092 h 5071422"/>
              <a:gd name="connsiteX1000" fmla="*/ 11351250 w 12192001"/>
              <a:gd name="connsiteY1000" fmla="*/ 3753444 h 5071422"/>
              <a:gd name="connsiteX1001" fmla="*/ 11351540 w 12192001"/>
              <a:gd name="connsiteY1001" fmla="*/ 3789039 h 5071422"/>
              <a:gd name="connsiteX1002" fmla="*/ 11261313 w 12192001"/>
              <a:gd name="connsiteY1002" fmla="*/ 3776908 h 5071422"/>
              <a:gd name="connsiteX1003" fmla="*/ 11267963 w 12192001"/>
              <a:gd name="connsiteY1003" fmla="*/ 3745092 h 5071422"/>
              <a:gd name="connsiteX1004" fmla="*/ 3687584 w 12192001"/>
              <a:gd name="connsiteY1004" fmla="*/ 3744007 h 5071422"/>
              <a:gd name="connsiteX1005" fmla="*/ 3687374 w 12192001"/>
              <a:gd name="connsiteY1005" fmla="*/ 3747181 h 5071422"/>
              <a:gd name="connsiteX1006" fmla="*/ 3687725 w 12192001"/>
              <a:gd name="connsiteY1006" fmla="*/ 3747162 h 5071422"/>
              <a:gd name="connsiteX1007" fmla="*/ 774339 w 12192001"/>
              <a:gd name="connsiteY1007" fmla="*/ 3743960 h 5071422"/>
              <a:gd name="connsiteX1008" fmla="*/ 803719 w 12192001"/>
              <a:gd name="connsiteY1008" fmla="*/ 3785086 h 5071422"/>
              <a:gd name="connsiteX1009" fmla="*/ 736494 w 12192001"/>
              <a:gd name="connsiteY1009" fmla="*/ 3828811 h 5071422"/>
              <a:gd name="connsiteX1010" fmla="*/ 746155 w 12192001"/>
              <a:gd name="connsiteY1010" fmla="*/ 3779654 h 5071422"/>
              <a:gd name="connsiteX1011" fmla="*/ 692450 w 12192001"/>
              <a:gd name="connsiteY1011" fmla="*/ 3766973 h 5071422"/>
              <a:gd name="connsiteX1012" fmla="*/ 790007 w 12192001"/>
              <a:gd name="connsiteY1012" fmla="*/ 3778480 h 5071422"/>
              <a:gd name="connsiteX1013" fmla="*/ 774339 w 12192001"/>
              <a:gd name="connsiteY1013" fmla="*/ 3743960 h 5071422"/>
              <a:gd name="connsiteX1014" fmla="*/ 10663670 w 12192001"/>
              <a:gd name="connsiteY1014" fmla="*/ 3743265 h 5071422"/>
              <a:gd name="connsiteX1015" fmla="*/ 10688439 w 12192001"/>
              <a:gd name="connsiteY1015" fmla="*/ 3795701 h 5071422"/>
              <a:gd name="connsiteX1016" fmla="*/ 10676399 w 12192001"/>
              <a:gd name="connsiteY1016" fmla="*/ 3805031 h 5071422"/>
              <a:gd name="connsiteX1017" fmla="*/ 10665832 w 12192001"/>
              <a:gd name="connsiteY1017" fmla="*/ 3792700 h 5071422"/>
              <a:gd name="connsiteX1018" fmla="*/ 10663670 w 12192001"/>
              <a:gd name="connsiteY1018" fmla="*/ 3743265 h 5071422"/>
              <a:gd name="connsiteX1019" fmla="*/ 3928733 w 12192001"/>
              <a:gd name="connsiteY1019" fmla="*/ 3739693 h 5071422"/>
              <a:gd name="connsiteX1020" fmla="*/ 3927971 w 12192001"/>
              <a:gd name="connsiteY1020" fmla="*/ 3739701 h 5071422"/>
              <a:gd name="connsiteX1021" fmla="*/ 3928578 w 12192001"/>
              <a:gd name="connsiteY1021" fmla="*/ 3742730 h 5071422"/>
              <a:gd name="connsiteX1022" fmla="*/ 3931238 w 12192001"/>
              <a:gd name="connsiteY1022" fmla="*/ 3740521 h 5071422"/>
              <a:gd name="connsiteX1023" fmla="*/ 10450955 w 12192001"/>
              <a:gd name="connsiteY1023" fmla="*/ 3738926 h 5071422"/>
              <a:gd name="connsiteX1024" fmla="*/ 10473546 w 12192001"/>
              <a:gd name="connsiteY1024" fmla="*/ 3777789 h 5071422"/>
              <a:gd name="connsiteX1025" fmla="*/ 10442049 w 12192001"/>
              <a:gd name="connsiteY1025" fmla="*/ 3740699 h 5071422"/>
              <a:gd name="connsiteX1026" fmla="*/ 10450955 w 12192001"/>
              <a:gd name="connsiteY1026" fmla="*/ 3738926 h 5071422"/>
              <a:gd name="connsiteX1027" fmla="*/ 528691 w 12192001"/>
              <a:gd name="connsiteY1027" fmla="*/ 3738527 h 5071422"/>
              <a:gd name="connsiteX1028" fmla="*/ 537181 w 12192001"/>
              <a:gd name="connsiteY1028" fmla="*/ 3749806 h 5071422"/>
              <a:gd name="connsiteX1029" fmla="*/ 508990 w 12192001"/>
              <a:gd name="connsiteY1029" fmla="*/ 3785452 h 5071422"/>
              <a:gd name="connsiteX1030" fmla="*/ 489438 w 12192001"/>
              <a:gd name="connsiteY1030" fmla="*/ 3757979 h 5071422"/>
              <a:gd name="connsiteX1031" fmla="*/ 506004 w 12192001"/>
              <a:gd name="connsiteY1031" fmla="*/ 3743407 h 5071422"/>
              <a:gd name="connsiteX1032" fmla="*/ 528691 w 12192001"/>
              <a:gd name="connsiteY1032" fmla="*/ 3738527 h 5071422"/>
              <a:gd name="connsiteX1033" fmla="*/ 580099 w 12192001"/>
              <a:gd name="connsiteY1033" fmla="*/ 3734685 h 5071422"/>
              <a:gd name="connsiteX1034" fmla="*/ 602790 w 12192001"/>
              <a:gd name="connsiteY1034" fmla="*/ 3804110 h 5071422"/>
              <a:gd name="connsiteX1035" fmla="*/ 543136 w 12192001"/>
              <a:gd name="connsiteY1035" fmla="*/ 3770656 h 5071422"/>
              <a:gd name="connsiteX1036" fmla="*/ 580099 w 12192001"/>
              <a:gd name="connsiteY1036" fmla="*/ 3734685 h 5071422"/>
              <a:gd name="connsiteX1037" fmla="*/ 3398332 w 12192001"/>
              <a:gd name="connsiteY1037" fmla="*/ 3732595 h 5071422"/>
              <a:gd name="connsiteX1038" fmla="*/ 3370829 w 12192001"/>
              <a:gd name="connsiteY1038" fmla="*/ 3758794 h 5071422"/>
              <a:gd name="connsiteX1039" fmla="*/ 3376089 w 12192001"/>
              <a:gd name="connsiteY1039" fmla="*/ 3766394 h 5071422"/>
              <a:gd name="connsiteX1040" fmla="*/ 3406237 w 12192001"/>
              <a:gd name="connsiteY1040" fmla="*/ 3765221 h 5071422"/>
              <a:gd name="connsiteX1041" fmla="*/ 423318 w 12192001"/>
              <a:gd name="connsiteY1041" fmla="*/ 3730391 h 5071422"/>
              <a:gd name="connsiteX1042" fmla="*/ 480691 w 12192001"/>
              <a:gd name="connsiteY1042" fmla="*/ 3758126 h 5071422"/>
              <a:gd name="connsiteX1043" fmla="*/ 398766 w 12192001"/>
              <a:gd name="connsiteY1043" fmla="*/ 3781182 h 5071422"/>
              <a:gd name="connsiteX1044" fmla="*/ 388927 w 12192001"/>
              <a:gd name="connsiteY1044" fmla="*/ 3767452 h 5071422"/>
              <a:gd name="connsiteX1045" fmla="*/ 407943 w 12192001"/>
              <a:gd name="connsiteY1045" fmla="*/ 3731181 h 5071422"/>
              <a:gd name="connsiteX1046" fmla="*/ 423318 w 12192001"/>
              <a:gd name="connsiteY1046" fmla="*/ 3730391 h 5071422"/>
              <a:gd name="connsiteX1047" fmla="*/ 1592915 w 12192001"/>
              <a:gd name="connsiteY1047" fmla="*/ 3721244 h 5071422"/>
              <a:gd name="connsiteX1048" fmla="*/ 1580285 w 12192001"/>
              <a:gd name="connsiteY1048" fmla="*/ 3742614 h 5071422"/>
              <a:gd name="connsiteX1049" fmla="*/ 1596988 w 12192001"/>
              <a:gd name="connsiteY1049" fmla="*/ 3751608 h 5071422"/>
              <a:gd name="connsiteX1050" fmla="*/ 1609617 w 12192001"/>
              <a:gd name="connsiteY1050" fmla="*/ 3730226 h 5071422"/>
              <a:gd name="connsiteX1051" fmla="*/ 1600664 w 12192001"/>
              <a:gd name="connsiteY1051" fmla="*/ 3721244 h 5071422"/>
              <a:gd name="connsiteX1052" fmla="*/ 1592915 w 12192001"/>
              <a:gd name="connsiteY1052" fmla="*/ 3721244 h 5071422"/>
              <a:gd name="connsiteX1053" fmla="*/ 328322 w 12192001"/>
              <a:gd name="connsiteY1053" fmla="*/ 3719854 h 5071422"/>
              <a:gd name="connsiteX1054" fmla="*/ 356699 w 12192001"/>
              <a:gd name="connsiteY1054" fmla="*/ 3747172 h 5071422"/>
              <a:gd name="connsiteX1055" fmla="*/ 326434 w 12192001"/>
              <a:gd name="connsiteY1055" fmla="*/ 3754927 h 5071422"/>
              <a:gd name="connsiteX1056" fmla="*/ 328322 w 12192001"/>
              <a:gd name="connsiteY1056" fmla="*/ 3719854 h 5071422"/>
              <a:gd name="connsiteX1057" fmla="*/ 3055295 w 12192001"/>
              <a:gd name="connsiteY1057" fmla="*/ 3716654 h 5071422"/>
              <a:gd name="connsiteX1058" fmla="*/ 3045090 w 12192001"/>
              <a:gd name="connsiteY1058" fmla="*/ 3739833 h 5071422"/>
              <a:gd name="connsiteX1059" fmla="*/ 3062726 w 12192001"/>
              <a:gd name="connsiteY1059" fmla="*/ 3755754 h 5071422"/>
              <a:gd name="connsiteX1060" fmla="*/ 3076342 w 12192001"/>
              <a:gd name="connsiteY1060" fmla="*/ 3741320 h 5071422"/>
              <a:gd name="connsiteX1061" fmla="*/ 3055295 w 12192001"/>
              <a:gd name="connsiteY1061" fmla="*/ 3716654 h 5071422"/>
              <a:gd name="connsiteX1062" fmla="*/ 1091794 w 12192001"/>
              <a:gd name="connsiteY1062" fmla="*/ 3714000 h 5071422"/>
              <a:gd name="connsiteX1063" fmla="*/ 1123116 w 12192001"/>
              <a:gd name="connsiteY1063" fmla="*/ 3733266 h 5071422"/>
              <a:gd name="connsiteX1064" fmla="*/ 1089683 w 12192001"/>
              <a:gd name="connsiteY1064" fmla="*/ 3737465 h 5071422"/>
              <a:gd name="connsiteX1065" fmla="*/ 1064137 w 12192001"/>
              <a:gd name="connsiteY1065" fmla="*/ 3722578 h 5071422"/>
              <a:gd name="connsiteX1066" fmla="*/ 1091794 w 12192001"/>
              <a:gd name="connsiteY1066" fmla="*/ 3714000 h 5071422"/>
              <a:gd name="connsiteX1067" fmla="*/ 277070 w 12192001"/>
              <a:gd name="connsiteY1067" fmla="*/ 3711997 h 5071422"/>
              <a:gd name="connsiteX1068" fmla="*/ 288930 w 12192001"/>
              <a:gd name="connsiteY1068" fmla="*/ 3717127 h 5071422"/>
              <a:gd name="connsiteX1069" fmla="*/ 303979 w 12192001"/>
              <a:gd name="connsiteY1069" fmla="*/ 3748506 h 5071422"/>
              <a:gd name="connsiteX1070" fmla="*/ 266854 w 12192001"/>
              <a:gd name="connsiteY1070" fmla="*/ 3721379 h 5071422"/>
              <a:gd name="connsiteX1071" fmla="*/ 277070 w 12192001"/>
              <a:gd name="connsiteY1071" fmla="*/ 3711997 h 5071422"/>
              <a:gd name="connsiteX1072" fmla="*/ 149559 w 12192001"/>
              <a:gd name="connsiteY1072" fmla="*/ 3707504 h 5071422"/>
              <a:gd name="connsiteX1073" fmla="*/ 184934 w 12192001"/>
              <a:gd name="connsiteY1073" fmla="*/ 3744478 h 5071422"/>
              <a:gd name="connsiteX1074" fmla="*/ 134141 w 12192001"/>
              <a:gd name="connsiteY1074" fmla="*/ 3710778 h 5071422"/>
              <a:gd name="connsiteX1075" fmla="*/ 149559 w 12192001"/>
              <a:gd name="connsiteY1075" fmla="*/ 3707504 h 5071422"/>
              <a:gd name="connsiteX1076" fmla="*/ 11007825 w 12192001"/>
              <a:gd name="connsiteY1076" fmla="*/ 3702079 h 5071422"/>
              <a:gd name="connsiteX1077" fmla="*/ 11096520 w 12192001"/>
              <a:gd name="connsiteY1077" fmla="*/ 3735711 h 5071422"/>
              <a:gd name="connsiteX1078" fmla="*/ 11095014 w 12192001"/>
              <a:gd name="connsiteY1078" fmla="*/ 3757457 h 5071422"/>
              <a:gd name="connsiteX1079" fmla="*/ 11028959 w 12192001"/>
              <a:gd name="connsiteY1079" fmla="*/ 3726780 h 5071422"/>
              <a:gd name="connsiteX1080" fmla="*/ 11044996 w 12192001"/>
              <a:gd name="connsiteY1080" fmla="*/ 3780734 h 5071422"/>
              <a:gd name="connsiteX1081" fmla="*/ 11037856 w 12192001"/>
              <a:gd name="connsiteY1081" fmla="*/ 3785146 h 5071422"/>
              <a:gd name="connsiteX1082" fmla="*/ 11011988 w 12192001"/>
              <a:gd name="connsiteY1082" fmla="*/ 3765347 h 5071422"/>
              <a:gd name="connsiteX1083" fmla="*/ 11002937 w 12192001"/>
              <a:gd name="connsiteY1083" fmla="*/ 3731313 h 5071422"/>
              <a:gd name="connsiteX1084" fmla="*/ 11001189 w 12192001"/>
              <a:gd name="connsiteY1084" fmla="*/ 3717543 h 5071422"/>
              <a:gd name="connsiteX1085" fmla="*/ 11007825 w 12192001"/>
              <a:gd name="connsiteY1085" fmla="*/ 3702079 h 5071422"/>
              <a:gd name="connsiteX1086" fmla="*/ 4064083 w 12192001"/>
              <a:gd name="connsiteY1086" fmla="*/ 3700967 h 5071422"/>
              <a:gd name="connsiteX1087" fmla="*/ 4049719 w 12192001"/>
              <a:gd name="connsiteY1087" fmla="*/ 3702500 h 5071422"/>
              <a:gd name="connsiteX1088" fmla="*/ 4035340 w 12192001"/>
              <a:gd name="connsiteY1088" fmla="*/ 3708095 h 5071422"/>
              <a:gd name="connsiteX1089" fmla="*/ 4046620 w 12192001"/>
              <a:gd name="connsiteY1089" fmla="*/ 3732950 h 5071422"/>
              <a:gd name="connsiteX1090" fmla="*/ 1511550 w 12192001"/>
              <a:gd name="connsiteY1090" fmla="*/ 3697576 h 5071422"/>
              <a:gd name="connsiteX1091" fmla="*/ 1503987 w 12192001"/>
              <a:gd name="connsiteY1091" fmla="*/ 3699075 h 5071422"/>
              <a:gd name="connsiteX1092" fmla="*/ 1554402 w 12192001"/>
              <a:gd name="connsiteY1092" fmla="*/ 3711305 h 5071422"/>
              <a:gd name="connsiteX1093" fmla="*/ 1551109 w 12192001"/>
              <a:gd name="connsiteY1093" fmla="*/ 3698882 h 5071422"/>
              <a:gd name="connsiteX1094" fmla="*/ 4106123 w 12192001"/>
              <a:gd name="connsiteY1094" fmla="*/ 3696482 h 5071422"/>
              <a:gd name="connsiteX1095" fmla="*/ 4081685 w 12192001"/>
              <a:gd name="connsiteY1095" fmla="*/ 3699088 h 5071422"/>
              <a:gd name="connsiteX1096" fmla="*/ 4087001 w 12192001"/>
              <a:gd name="connsiteY1096" fmla="*/ 3699659 h 5071422"/>
              <a:gd name="connsiteX1097" fmla="*/ 4090407 w 12192001"/>
              <a:gd name="connsiteY1097" fmla="*/ 3701459 h 5071422"/>
              <a:gd name="connsiteX1098" fmla="*/ 4091367 w 12192001"/>
              <a:gd name="connsiteY1098" fmla="*/ 3707028 h 5071422"/>
              <a:gd name="connsiteX1099" fmla="*/ 1470078 w 12192001"/>
              <a:gd name="connsiteY1099" fmla="*/ 3696205 h 5071422"/>
              <a:gd name="connsiteX1100" fmla="*/ 1469899 w 12192001"/>
              <a:gd name="connsiteY1100" fmla="*/ 3696838 h 5071422"/>
              <a:gd name="connsiteX1101" fmla="*/ 1476626 w 12192001"/>
              <a:gd name="connsiteY1101" fmla="*/ 3725425 h 5071422"/>
              <a:gd name="connsiteX1102" fmla="*/ 1495007 w 12192001"/>
              <a:gd name="connsiteY1102" fmla="*/ 3697027 h 5071422"/>
              <a:gd name="connsiteX1103" fmla="*/ 11148048 w 12192001"/>
              <a:gd name="connsiteY1103" fmla="*/ 3690732 h 5071422"/>
              <a:gd name="connsiteX1104" fmla="*/ 11172781 w 12192001"/>
              <a:gd name="connsiteY1104" fmla="*/ 3743255 h 5071422"/>
              <a:gd name="connsiteX1105" fmla="*/ 11147312 w 12192001"/>
              <a:gd name="connsiteY1105" fmla="*/ 3751572 h 5071422"/>
              <a:gd name="connsiteX1106" fmla="*/ 11119057 w 12192001"/>
              <a:gd name="connsiteY1106" fmla="*/ 3738841 h 5071422"/>
              <a:gd name="connsiteX1107" fmla="*/ 11148048 w 12192001"/>
              <a:gd name="connsiteY1107" fmla="*/ 3690732 h 5071422"/>
              <a:gd name="connsiteX1108" fmla="*/ 10753356 w 12192001"/>
              <a:gd name="connsiteY1108" fmla="*/ 3684960 h 5071422"/>
              <a:gd name="connsiteX1109" fmla="*/ 10767183 w 12192001"/>
              <a:gd name="connsiteY1109" fmla="*/ 3688928 h 5071422"/>
              <a:gd name="connsiteX1110" fmla="*/ 10749234 w 12192001"/>
              <a:gd name="connsiteY1110" fmla="*/ 3714888 h 5071422"/>
              <a:gd name="connsiteX1111" fmla="*/ 10715250 w 12192001"/>
              <a:gd name="connsiteY1111" fmla="*/ 3698363 h 5071422"/>
              <a:gd name="connsiteX1112" fmla="*/ 10740468 w 12192001"/>
              <a:gd name="connsiteY1112" fmla="*/ 3688022 h 5071422"/>
              <a:gd name="connsiteX1113" fmla="*/ 10753356 w 12192001"/>
              <a:gd name="connsiteY1113" fmla="*/ 3684960 h 5071422"/>
              <a:gd name="connsiteX1114" fmla="*/ 10658837 w 12192001"/>
              <a:gd name="connsiteY1114" fmla="*/ 3681422 h 5071422"/>
              <a:gd name="connsiteX1115" fmla="*/ 10671534 w 12192001"/>
              <a:gd name="connsiteY1115" fmla="*/ 3685347 h 5071422"/>
              <a:gd name="connsiteX1116" fmla="*/ 10698016 w 12192001"/>
              <a:gd name="connsiteY1116" fmla="*/ 3701621 h 5071422"/>
              <a:gd name="connsiteX1117" fmla="*/ 10675091 w 12192001"/>
              <a:gd name="connsiteY1117" fmla="*/ 3712633 h 5071422"/>
              <a:gd name="connsiteX1118" fmla="*/ 10647710 w 12192001"/>
              <a:gd name="connsiteY1118" fmla="*/ 3689258 h 5071422"/>
              <a:gd name="connsiteX1119" fmla="*/ 10658837 w 12192001"/>
              <a:gd name="connsiteY1119" fmla="*/ 3681422 h 5071422"/>
              <a:gd name="connsiteX1120" fmla="*/ 1 w 12192001"/>
              <a:gd name="connsiteY1120" fmla="*/ 3675710 h 5071422"/>
              <a:gd name="connsiteX1121" fmla="*/ 2474 w 12192001"/>
              <a:gd name="connsiteY1121" fmla="*/ 3694992 h 5071422"/>
              <a:gd name="connsiteX1122" fmla="*/ 1 w 12192001"/>
              <a:gd name="connsiteY1122" fmla="*/ 3696741 h 5071422"/>
              <a:gd name="connsiteX1123" fmla="*/ 10570168 w 12192001"/>
              <a:gd name="connsiteY1123" fmla="*/ 3672313 h 5071422"/>
              <a:gd name="connsiteX1124" fmla="*/ 10628548 w 12192001"/>
              <a:gd name="connsiteY1124" fmla="*/ 3678516 h 5071422"/>
              <a:gd name="connsiteX1125" fmla="*/ 10665272 w 12192001"/>
              <a:gd name="connsiteY1125" fmla="*/ 3721591 h 5071422"/>
              <a:gd name="connsiteX1126" fmla="*/ 10514283 w 12192001"/>
              <a:gd name="connsiteY1126" fmla="*/ 3685043 h 5071422"/>
              <a:gd name="connsiteX1127" fmla="*/ 10570168 w 12192001"/>
              <a:gd name="connsiteY1127" fmla="*/ 3672313 h 5071422"/>
              <a:gd name="connsiteX1128" fmla="*/ 10862729 w 12192001"/>
              <a:gd name="connsiteY1128" fmla="*/ 3662704 h 5071422"/>
              <a:gd name="connsiteX1129" fmla="*/ 10879839 w 12192001"/>
              <a:gd name="connsiteY1129" fmla="*/ 3703991 h 5071422"/>
              <a:gd name="connsiteX1130" fmla="*/ 10874690 w 12192001"/>
              <a:gd name="connsiteY1130" fmla="*/ 3724135 h 5071422"/>
              <a:gd name="connsiteX1131" fmla="*/ 10853963 w 12192001"/>
              <a:gd name="connsiteY1131" fmla="*/ 3708762 h 5071422"/>
              <a:gd name="connsiteX1132" fmla="*/ 10853635 w 12192001"/>
              <a:gd name="connsiteY1132" fmla="*/ 3673167 h 5071422"/>
              <a:gd name="connsiteX1133" fmla="*/ 10862729 w 12192001"/>
              <a:gd name="connsiteY1133" fmla="*/ 3662704 h 5071422"/>
              <a:gd name="connsiteX1134" fmla="*/ 10375553 w 12192001"/>
              <a:gd name="connsiteY1134" fmla="*/ 3658328 h 5071422"/>
              <a:gd name="connsiteX1135" fmla="*/ 10400134 w 12192001"/>
              <a:gd name="connsiteY1135" fmla="*/ 3691512 h 5071422"/>
              <a:gd name="connsiteX1136" fmla="*/ 10372368 w 12192001"/>
              <a:gd name="connsiteY1136" fmla="*/ 3682318 h 5071422"/>
              <a:gd name="connsiteX1137" fmla="*/ 10365244 w 12192001"/>
              <a:gd name="connsiteY1137" fmla="*/ 3662246 h 5071422"/>
              <a:gd name="connsiteX1138" fmla="*/ 10375553 w 12192001"/>
              <a:gd name="connsiteY1138" fmla="*/ 3658328 h 5071422"/>
              <a:gd name="connsiteX1139" fmla="*/ 3833381 w 12192001"/>
              <a:gd name="connsiteY1139" fmla="*/ 3658185 h 5071422"/>
              <a:gd name="connsiteX1140" fmla="*/ 3831710 w 12192001"/>
              <a:gd name="connsiteY1140" fmla="*/ 3658347 h 5071422"/>
              <a:gd name="connsiteX1141" fmla="*/ 3799602 w 12192001"/>
              <a:gd name="connsiteY1141" fmla="*/ 3688009 h 5071422"/>
              <a:gd name="connsiteX1142" fmla="*/ 3815373 w 12192001"/>
              <a:gd name="connsiteY1142" fmla="*/ 3706572 h 5071422"/>
              <a:gd name="connsiteX1143" fmla="*/ 3880829 w 12192001"/>
              <a:gd name="connsiteY1143" fmla="*/ 3666227 h 5071422"/>
              <a:gd name="connsiteX1144" fmla="*/ 9208479 w 12192001"/>
              <a:gd name="connsiteY1144" fmla="*/ 3651883 h 5071422"/>
              <a:gd name="connsiteX1145" fmla="*/ 9208798 w 12192001"/>
              <a:gd name="connsiteY1145" fmla="*/ 3687392 h 5071422"/>
              <a:gd name="connsiteX1146" fmla="*/ 9279726 w 12192001"/>
              <a:gd name="connsiteY1146" fmla="*/ 3688673 h 5071422"/>
              <a:gd name="connsiteX1147" fmla="*/ 9193309 w 12192001"/>
              <a:gd name="connsiteY1147" fmla="*/ 3704387 h 5071422"/>
              <a:gd name="connsiteX1148" fmla="*/ 9208479 w 12192001"/>
              <a:gd name="connsiteY1148" fmla="*/ 3651883 h 5071422"/>
              <a:gd name="connsiteX1149" fmla="*/ 1017092 w 12192001"/>
              <a:gd name="connsiteY1149" fmla="*/ 3644699 h 5071422"/>
              <a:gd name="connsiteX1150" fmla="*/ 988844 w 12192001"/>
              <a:gd name="connsiteY1150" fmla="*/ 3668608 h 5071422"/>
              <a:gd name="connsiteX1151" fmla="*/ 1059124 w 12192001"/>
              <a:gd name="connsiteY1151" fmla="*/ 3666803 h 5071422"/>
              <a:gd name="connsiteX1152" fmla="*/ 1017092 w 12192001"/>
              <a:gd name="connsiteY1152" fmla="*/ 3644699 h 5071422"/>
              <a:gd name="connsiteX1153" fmla="*/ 8378942 w 12192001"/>
              <a:gd name="connsiteY1153" fmla="*/ 3638982 h 5071422"/>
              <a:gd name="connsiteX1154" fmla="*/ 8398500 w 12192001"/>
              <a:gd name="connsiteY1154" fmla="*/ 3685187 h 5071422"/>
              <a:gd name="connsiteX1155" fmla="*/ 8370653 w 12192001"/>
              <a:gd name="connsiteY1155" fmla="*/ 3676002 h 5071422"/>
              <a:gd name="connsiteX1156" fmla="*/ 8378942 w 12192001"/>
              <a:gd name="connsiteY1156" fmla="*/ 3638982 h 5071422"/>
              <a:gd name="connsiteX1157" fmla="*/ 11684290 w 12192001"/>
              <a:gd name="connsiteY1157" fmla="*/ 3636970 h 5071422"/>
              <a:gd name="connsiteX1158" fmla="*/ 11674177 w 12192001"/>
              <a:gd name="connsiteY1158" fmla="*/ 3652198 h 5071422"/>
              <a:gd name="connsiteX1159" fmla="*/ 11693864 w 12192001"/>
              <a:gd name="connsiteY1159" fmla="*/ 3734053 h 5071422"/>
              <a:gd name="connsiteX1160" fmla="*/ 11718265 w 12192001"/>
              <a:gd name="connsiteY1160" fmla="*/ 3750903 h 5071422"/>
              <a:gd name="connsiteX1161" fmla="*/ 11722594 w 12192001"/>
              <a:gd name="connsiteY1161" fmla="*/ 3650595 h 5071422"/>
              <a:gd name="connsiteX1162" fmla="*/ 11696490 w 12192001"/>
              <a:gd name="connsiteY1162" fmla="*/ 3637294 h 5071422"/>
              <a:gd name="connsiteX1163" fmla="*/ 11684290 w 12192001"/>
              <a:gd name="connsiteY1163" fmla="*/ 3636970 h 5071422"/>
              <a:gd name="connsiteX1164" fmla="*/ 9320824 w 12192001"/>
              <a:gd name="connsiteY1164" fmla="*/ 3631475 h 5071422"/>
              <a:gd name="connsiteX1165" fmla="*/ 9343714 w 12192001"/>
              <a:gd name="connsiteY1165" fmla="*/ 3670072 h 5071422"/>
              <a:gd name="connsiteX1166" fmla="*/ 9312518 w 12192001"/>
              <a:gd name="connsiteY1166" fmla="*/ 3668702 h 5071422"/>
              <a:gd name="connsiteX1167" fmla="*/ 9320824 w 12192001"/>
              <a:gd name="connsiteY1167" fmla="*/ 3631475 h 5071422"/>
              <a:gd name="connsiteX1168" fmla="*/ 825860 w 12192001"/>
              <a:gd name="connsiteY1168" fmla="*/ 3619128 h 5071422"/>
              <a:gd name="connsiteX1169" fmla="*/ 816014 w 12192001"/>
              <a:gd name="connsiteY1169" fmla="*/ 3619840 h 5071422"/>
              <a:gd name="connsiteX1170" fmla="*/ 796536 w 12192001"/>
              <a:gd name="connsiteY1170" fmla="*/ 3624300 h 5071422"/>
              <a:gd name="connsiteX1171" fmla="*/ 836563 w 12192001"/>
              <a:gd name="connsiteY1171" fmla="*/ 3630367 h 5071422"/>
              <a:gd name="connsiteX1172" fmla="*/ 825860 w 12192001"/>
              <a:gd name="connsiteY1172" fmla="*/ 3619128 h 5071422"/>
              <a:gd name="connsiteX1173" fmla="*/ 398867 w 12192001"/>
              <a:gd name="connsiteY1173" fmla="*/ 3615150 h 5071422"/>
              <a:gd name="connsiteX1174" fmla="*/ 387659 w 12192001"/>
              <a:gd name="connsiteY1174" fmla="*/ 3627525 h 5071422"/>
              <a:gd name="connsiteX1175" fmla="*/ 436459 w 12192001"/>
              <a:gd name="connsiteY1175" fmla="*/ 3633275 h 5071422"/>
              <a:gd name="connsiteX1176" fmla="*/ 411116 w 12192001"/>
              <a:gd name="connsiteY1176" fmla="*/ 3617103 h 5071422"/>
              <a:gd name="connsiteX1177" fmla="*/ 398867 w 12192001"/>
              <a:gd name="connsiteY1177" fmla="*/ 3615150 h 5071422"/>
              <a:gd name="connsiteX1178" fmla="*/ 4267465 w 12192001"/>
              <a:gd name="connsiteY1178" fmla="*/ 3615094 h 5071422"/>
              <a:gd name="connsiteX1179" fmla="*/ 4231850 w 12192001"/>
              <a:gd name="connsiteY1179" fmla="*/ 3618628 h 5071422"/>
              <a:gd name="connsiteX1180" fmla="*/ 4230275 w 12192001"/>
              <a:gd name="connsiteY1180" fmla="*/ 3631271 h 5071422"/>
              <a:gd name="connsiteX1181" fmla="*/ 4272701 w 12192001"/>
              <a:gd name="connsiteY1181" fmla="*/ 3649921 h 5071422"/>
              <a:gd name="connsiteX1182" fmla="*/ 4289252 w 12192001"/>
              <a:gd name="connsiteY1182" fmla="*/ 3641955 h 5071422"/>
              <a:gd name="connsiteX1183" fmla="*/ 4270408 w 12192001"/>
              <a:gd name="connsiteY1183" fmla="*/ 3623376 h 5071422"/>
              <a:gd name="connsiteX1184" fmla="*/ 8278273 w 12192001"/>
              <a:gd name="connsiteY1184" fmla="*/ 3614512 h 5071422"/>
              <a:gd name="connsiteX1185" fmla="*/ 8254546 w 12192001"/>
              <a:gd name="connsiteY1185" fmla="*/ 3668599 h 5071422"/>
              <a:gd name="connsiteX1186" fmla="*/ 8278273 w 12192001"/>
              <a:gd name="connsiteY1186" fmla="*/ 3614512 h 5071422"/>
              <a:gd name="connsiteX1187" fmla="*/ 4354196 w 12192001"/>
              <a:gd name="connsiteY1187" fmla="*/ 3606481 h 5071422"/>
              <a:gd name="connsiteX1188" fmla="*/ 4352142 w 12192001"/>
              <a:gd name="connsiteY1188" fmla="*/ 3606686 h 5071422"/>
              <a:gd name="connsiteX1189" fmla="*/ 4352706 w 12192001"/>
              <a:gd name="connsiteY1189" fmla="*/ 3607593 h 5071422"/>
              <a:gd name="connsiteX1190" fmla="*/ 10795869 w 12192001"/>
              <a:gd name="connsiteY1190" fmla="*/ 3605473 h 5071422"/>
              <a:gd name="connsiteX1191" fmla="*/ 10813753 w 12192001"/>
              <a:gd name="connsiteY1191" fmla="*/ 3673398 h 5071422"/>
              <a:gd name="connsiteX1192" fmla="*/ 10756336 w 12192001"/>
              <a:gd name="connsiteY1192" fmla="*/ 3641083 h 5071422"/>
              <a:gd name="connsiteX1193" fmla="*/ 10795869 w 12192001"/>
              <a:gd name="connsiteY1193" fmla="*/ 3605473 h 5071422"/>
              <a:gd name="connsiteX1194" fmla="*/ 548856 w 12192001"/>
              <a:gd name="connsiteY1194" fmla="*/ 3588208 h 5071422"/>
              <a:gd name="connsiteX1195" fmla="*/ 536124 w 12192001"/>
              <a:gd name="connsiteY1195" fmla="*/ 3589756 h 5071422"/>
              <a:gd name="connsiteX1196" fmla="*/ 523244 w 12192001"/>
              <a:gd name="connsiteY1196" fmla="*/ 3617110 h 5071422"/>
              <a:gd name="connsiteX1197" fmla="*/ 561267 w 12192001"/>
              <a:gd name="connsiteY1197" fmla="*/ 3595146 h 5071422"/>
              <a:gd name="connsiteX1198" fmla="*/ 548856 w 12192001"/>
              <a:gd name="connsiteY1198" fmla="*/ 3588208 h 5071422"/>
              <a:gd name="connsiteX1199" fmla="*/ 4539027 w 12192001"/>
              <a:gd name="connsiteY1199" fmla="*/ 3588135 h 5071422"/>
              <a:gd name="connsiteX1200" fmla="*/ 4497594 w 12192001"/>
              <a:gd name="connsiteY1200" fmla="*/ 3592249 h 5071422"/>
              <a:gd name="connsiteX1201" fmla="*/ 4488050 w 12192001"/>
              <a:gd name="connsiteY1201" fmla="*/ 3605796 h 5071422"/>
              <a:gd name="connsiteX1202" fmla="*/ 4526480 w 12192001"/>
              <a:gd name="connsiteY1202" fmla="*/ 3605147 h 5071422"/>
              <a:gd name="connsiteX1203" fmla="*/ 8633072 w 12192001"/>
              <a:gd name="connsiteY1203" fmla="*/ 3585606 h 5071422"/>
              <a:gd name="connsiteX1204" fmla="*/ 8598834 w 12192001"/>
              <a:gd name="connsiteY1204" fmla="*/ 3627526 h 5071422"/>
              <a:gd name="connsiteX1205" fmla="*/ 8633072 w 12192001"/>
              <a:gd name="connsiteY1205" fmla="*/ 3585606 h 5071422"/>
              <a:gd name="connsiteX1206" fmla="*/ 4610240 w 12192001"/>
              <a:gd name="connsiteY1206" fmla="*/ 3581065 h 5071422"/>
              <a:gd name="connsiteX1207" fmla="*/ 4595244 w 12192001"/>
              <a:gd name="connsiteY1207" fmla="*/ 3582554 h 5071422"/>
              <a:gd name="connsiteX1208" fmla="*/ 4602234 w 12192001"/>
              <a:gd name="connsiteY1208" fmla="*/ 3599280 h 5071422"/>
              <a:gd name="connsiteX1209" fmla="*/ 8468479 w 12192001"/>
              <a:gd name="connsiteY1209" fmla="*/ 3579978 h 5071422"/>
              <a:gd name="connsiteX1210" fmla="*/ 8458309 w 12192001"/>
              <a:gd name="connsiteY1210" fmla="*/ 3603110 h 5071422"/>
              <a:gd name="connsiteX1211" fmla="*/ 8495053 w 12192001"/>
              <a:gd name="connsiteY1211" fmla="*/ 3646389 h 5071422"/>
              <a:gd name="connsiteX1212" fmla="*/ 8525943 w 12192001"/>
              <a:gd name="connsiteY1212" fmla="*/ 3612327 h 5071422"/>
              <a:gd name="connsiteX1213" fmla="*/ 8468479 w 12192001"/>
              <a:gd name="connsiteY1213" fmla="*/ 3579978 h 5071422"/>
              <a:gd name="connsiteX1214" fmla="*/ 4691250 w 12192001"/>
              <a:gd name="connsiteY1214" fmla="*/ 3573025 h 5071422"/>
              <a:gd name="connsiteX1215" fmla="*/ 4690485 w 12192001"/>
              <a:gd name="connsiteY1215" fmla="*/ 3573100 h 5071422"/>
              <a:gd name="connsiteX1216" fmla="*/ 4692138 w 12192001"/>
              <a:gd name="connsiteY1216" fmla="*/ 3575859 h 5071422"/>
              <a:gd name="connsiteX1217" fmla="*/ 62013 w 12192001"/>
              <a:gd name="connsiteY1217" fmla="*/ 3564494 h 5071422"/>
              <a:gd name="connsiteX1218" fmla="*/ 41144 w 12192001"/>
              <a:gd name="connsiteY1218" fmla="*/ 3580090 h 5071422"/>
              <a:gd name="connsiteX1219" fmla="*/ 84996 w 12192001"/>
              <a:gd name="connsiteY1219" fmla="*/ 3578917 h 5071422"/>
              <a:gd name="connsiteX1220" fmla="*/ 62013 w 12192001"/>
              <a:gd name="connsiteY1220" fmla="*/ 3564494 h 5071422"/>
              <a:gd name="connsiteX1221" fmla="*/ 158151 w 12192001"/>
              <a:gd name="connsiteY1221" fmla="*/ 3556136 h 5071422"/>
              <a:gd name="connsiteX1222" fmla="*/ 171238 w 12192001"/>
              <a:gd name="connsiteY1222" fmla="*/ 3574489 h 5071422"/>
              <a:gd name="connsiteX1223" fmla="*/ 199505 w 12192001"/>
              <a:gd name="connsiteY1223" fmla="*/ 3572934 h 5071422"/>
              <a:gd name="connsiteX1224" fmla="*/ 184999 w 12192001"/>
              <a:gd name="connsiteY1224" fmla="*/ 3562285 h 5071422"/>
              <a:gd name="connsiteX1225" fmla="*/ 158151 w 12192001"/>
              <a:gd name="connsiteY1225" fmla="*/ 3556136 h 5071422"/>
              <a:gd name="connsiteX1226" fmla="*/ 9069016 w 12192001"/>
              <a:gd name="connsiteY1226" fmla="*/ 3534971 h 5071422"/>
              <a:gd name="connsiteX1227" fmla="*/ 9065819 w 12192001"/>
              <a:gd name="connsiteY1227" fmla="*/ 3578273 h 5071422"/>
              <a:gd name="connsiteX1228" fmla="*/ 9086896 w 12192001"/>
              <a:gd name="connsiteY1228" fmla="*/ 3586736 h 5071422"/>
              <a:gd name="connsiteX1229" fmla="*/ 9105662 w 12192001"/>
              <a:gd name="connsiteY1229" fmla="*/ 3578094 h 5071422"/>
              <a:gd name="connsiteX1230" fmla="*/ 9069016 w 12192001"/>
              <a:gd name="connsiteY1230" fmla="*/ 3534971 h 5071422"/>
              <a:gd name="connsiteX1231" fmla="*/ 10533782 w 12192001"/>
              <a:gd name="connsiteY1231" fmla="*/ 3532193 h 5071422"/>
              <a:gd name="connsiteX1232" fmla="*/ 10523608 w 12192001"/>
              <a:gd name="connsiteY1232" fmla="*/ 3555286 h 5071422"/>
              <a:gd name="connsiteX1233" fmla="*/ 10540816 w 12192001"/>
              <a:gd name="connsiteY1233" fmla="*/ 3568226 h 5071422"/>
              <a:gd name="connsiteX1234" fmla="*/ 10554786 w 12192001"/>
              <a:gd name="connsiteY1234" fmla="*/ 3556863 h 5071422"/>
              <a:gd name="connsiteX1235" fmla="*/ 10533782 w 12192001"/>
              <a:gd name="connsiteY1235" fmla="*/ 3532193 h 5071422"/>
              <a:gd name="connsiteX1236" fmla="*/ 9333834 w 12192001"/>
              <a:gd name="connsiteY1236" fmla="*/ 3529572 h 5071422"/>
              <a:gd name="connsiteX1237" fmla="*/ 9346437 w 12192001"/>
              <a:gd name="connsiteY1237" fmla="*/ 3591355 h 5071422"/>
              <a:gd name="connsiteX1238" fmla="*/ 9333834 w 12192001"/>
              <a:gd name="connsiteY1238" fmla="*/ 3529572 h 5071422"/>
              <a:gd name="connsiteX1239" fmla="*/ 11318496 w 12192001"/>
              <a:gd name="connsiteY1239" fmla="*/ 3528119 h 5071422"/>
              <a:gd name="connsiteX1240" fmla="*/ 11304255 w 12192001"/>
              <a:gd name="connsiteY1240" fmla="*/ 3534371 h 5071422"/>
              <a:gd name="connsiteX1241" fmla="*/ 11361754 w 12192001"/>
              <a:gd name="connsiteY1241" fmla="*/ 3566677 h 5071422"/>
              <a:gd name="connsiteX1242" fmla="*/ 11318496 w 12192001"/>
              <a:gd name="connsiteY1242" fmla="*/ 3528119 h 5071422"/>
              <a:gd name="connsiteX1243" fmla="*/ 10519901 w 12192001"/>
              <a:gd name="connsiteY1243" fmla="*/ 3527635 h 5071422"/>
              <a:gd name="connsiteX1244" fmla="*/ 10486976 w 12192001"/>
              <a:gd name="connsiteY1244" fmla="*/ 3529643 h 5071422"/>
              <a:gd name="connsiteX1245" fmla="*/ 10456055 w 12192001"/>
              <a:gd name="connsiteY1245" fmla="*/ 3546392 h 5071422"/>
              <a:gd name="connsiteX1246" fmla="*/ 10491153 w 12192001"/>
              <a:gd name="connsiteY1246" fmla="*/ 3561151 h 5071422"/>
              <a:gd name="connsiteX1247" fmla="*/ 10519901 w 12192001"/>
              <a:gd name="connsiteY1247" fmla="*/ 3527635 h 5071422"/>
              <a:gd name="connsiteX1248" fmla="*/ 9127326 w 12192001"/>
              <a:gd name="connsiteY1248" fmla="*/ 3527418 h 5071422"/>
              <a:gd name="connsiteX1249" fmla="*/ 9117437 w 12192001"/>
              <a:gd name="connsiteY1249" fmla="*/ 3533371 h 5071422"/>
              <a:gd name="connsiteX1250" fmla="*/ 9152707 w 12192001"/>
              <a:gd name="connsiteY1250" fmla="*/ 3561248 h 5071422"/>
              <a:gd name="connsiteX1251" fmla="*/ 9153798 w 12192001"/>
              <a:gd name="connsiteY1251" fmla="*/ 3540933 h 5071422"/>
              <a:gd name="connsiteX1252" fmla="*/ 9127326 w 12192001"/>
              <a:gd name="connsiteY1252" fmla="*/ 3527418 h 5071422"/>
              <a:gd name="connsiteX1253" fmla="*/ 9644496 w 12192001"/>
              <a:gd name="connsiteY1253" fmla="*/ 3527181 h 5071422"/>
              <a:gd name="connsiteX1254" fmla="*/ 9632834 w 12192001"/>
              <a:gd name="connsiteY1254" fmla="*/ 3531209 h 5071422"/>
              <a:gd name="connsiteX1255" fmla="*/ 9609176 w 12192001"/>
              <a:gd name="connsiteY1255" fmla="*/ 3536472 h 5071422"/>
              <a:gd name="connsiteX1256" fmla="*/ 9635626 w 12192001"/>
              <a:gd name="connsiteY1256" fmla="*/ 3552053 h 5071422"/>
              <a:gd name="connsiteX1257" fmla="*/ 9657713 w 12192001"/>
              <a:gd name="connsiteY1257" fmla="*/ 3534818 h 5071422"/>
              <a:gd name="connsiteX1258" fmla="*/ 9644496 w 12192001"/>
              <a:gd name="connsiteY1258" fmla="*/ 3527181 h 5071422"/>
              <a:gd name="connsiteX1259" fmla="*/ 10411989 w 12192001"/>
              <a:gd name="connsiteY1259" fmla="*/ 3523366 h 5071422"/>
              <a:gd name="connsiteX1260" fmla="*/ 10400441 w 12192001"/>
              <a:gd name="connsiteY1260" fmla="*/ 3528053 h 5071422"/>
              <a:gd name="connsiteX1261" fmla="*/ 10433693 w 12192001"/>
              <a:gd name="connsiteY1261" fmla="*/ 3553463 h 5071422"/>
              <a:gd name="connsiteX1262" fmla="*/ 10448836 w 12192001"/>
              <a:gd name="connsiteY1262" fmla="*/ 3526203 h 5071422"/>
              <a:gd name="connsiteX1263" fmla="*/ 10411989 w 12192001"/>
              <a:gd name="connsiteY1263" fmla="*/ 3523366 h 5071422"/>
              <a:gd name="connsiteX1264" fmla="*/ 129732 w 12192001"/>
              <a:gd name="connsiteY1264" fmla="*/ 2804965 h 5071422"/>
              <a:gd name="connsiteX1265" fmla="*/ 125415 w 12192001"/>
              <a:gd name="connsiteY1265" fmla="*/ 2820473 h 5071422"/>
              <a:gd name="connsiteX1266" fmla="*/ 129699 w 12192001"/>
              <a:gd name="connsiteY1266" fmla="*/ 2833911 h 5071422"/>
              <a:gd name="connsiteX1267" fmla="*/ 145885 w 12192001"/>
              <a:gd name="connsiteY1267" fmla="*/ 2834962 h 5071422"/>
              <a:gd name="connsiteX1268" fmla="*/ 143930 w 12192001"/>
              <a:gd name="connsiteY1268" fmla="*/ 2807564 h 5071422"/>
              <a:gd name="connsiteX1269" fmla="*/ 129732 w 12192001"/>
              <a:gd name="connsiteY1269" fmla="*/ 2804965 h 5071422"/>
              <a:gd name="connsiteX1270" fmla="*/ 45883 w 12192001"/>
              <a:gd name="connsiteY1270" fmla="*/ 2774001 h 5071422"/>
              <a:gd name="connsiteX1271" fmla="*/ 42808 w 12192001"/>
              <a:gd name="connsiteY1271" fmla="*/ 2775092 h 5071422"/>
              <a:gd name="connsiteX1272" fmla="*/ 44920 w 12192001"/>
              <a:gd name="connsiteY1272" fmla="*/ 2775368 h 5071422"/>
              <a:gd name="connsiteX1273" fmla="*/ 115603 w 12192001"/>
              <a:gd name="connsiteY1273" fmla="*/ 2760409 h 5071422"/>
              <a:gd name="connsiteX1274" fmla="*/ 107829 w 12192001"/>
              <a:gd name="connsiteY1274" fmla="*/ 2776390 h 5071422"/>
              <a:gd name="connsiteX1275" fmla="*/ 110667 w 12192001"/>
              <a:gd name="connsiteY1275" fmla="*/ 2779155 h 5071422"/>
              <a:gd name="connsiteX1276" fmla="*/ 101573 w 12192001"/>
              <a:gd name="connsiteY1276" fmla="*/ 2789264 h 5071422"/>
              <a:gd name="connsiteX1277" fmla="*/ 98930 w 12192001"/>
              <a:gd name="connsiteY1277" fmla="*/ 2794696 h 5071422"/>
              <a:gd name="connsiteX1278" fmla="*/ 98007 w 12192001"/>
              <a:gd name="connsiteY1278" fmla="*/ 2793226 h 5071422"/>
              <a:gd name="connsiteX1279" fmla="*/ 95234 w 12192001"/>
              <a:gd name="connsiteY1279" fmla="*/ 2796310 h 5071422"/>
              <a:gd name="connsiteX1280" fmla="*/ 75966 w 12192001"/>
              <a:gd name="connsiteY1280" fmla="*/ 2772429 h 5071422"/>
              <a:gd name="connsiteX1281" fmla="*/ 73952 w 12192001"/>
              <a:gd name="connsiteY1281" fmla="*/ 2767710 h 5071422"/>
              <a:gd name="connsiteX1282" fmla="*/ 62082 w 12192001"/>
              <a:gd name="connsiteY1282" fmla="*/ 2768260 h 5071422"/>
              <a:gd name="connsiteX1283" fmla="*/ 52486 w 12192001"/>
              <a:gd name="connsiteY1283" fmla="*/ 2771659 h 5071422"/>
              <a:gd name="connsiteX1284" fmla="*/ 50058 w 12192001"/>
              <a:gd name="connsiteY1284" fmla="*/ 2781481 h 5071422"/>
              <a:gd name="connsiteX1285" fmla="*/ 34821 w 12192001"/>
              <a:gd name="connsiteY1285" fmla="*/ 2807282 h 5071422"/>
              <a:gd name="connsiteX1286" fmla="*/ 72741 w 12192001"/>
              <a:gd name="connsiteY1286" fmla="*/ 2793180 h 5071422"/>
              <a:gd name="connsiteX1287" fmla="*/ 78161 w 12192001"/>
              <a:gd name="connsiteY1287" fmla="*/ 2864322 h 5071422"/>
              <a:gd name="connsiteX1288" fmla="*/ 95304 w 12192001"/>
              <a:gd name="connsiteY1288" fmla="*/ 2835645 h 5071422"/>
              <a:gd name="connsiteX1289" fmla="*/ 95583 w 12192001"/>
              <a:gd name="connsiteY1289" fmla="*/ 2831693 h 5071422"/>
              <a:gd name="connsiteX1290" fmla="*/ 97589 w 12192001"/>
              <a:gd name="connsiteY1290" fmla="*/ 2831823 h 5071422"/>
              <a:gd name="connsiteX1291" fmla="*/ 110341 w 12192001"/>
              <a:gd name="connsiteY1291" fmla="*/ 2810494 h 5071422"/>
              <a:gd name="connsiteX1292" fmla="*/ 145780 w 12192001"/>
              <a:gd name="connsiteY1292" fmla="*/ 2772538 h 5071422"/>
              <a:gd name="connsiteX1293" fmla="*/ 115603 w 12192001"/>
              <a:gd name="connsiteY1293" fmla="*/ 2760409 h 5071422"/>
              <a:gd name="connsiteX1294" fmla="*/ 223912 w 12192001"/>
              <a:gd name="connsiteY1294" fmla="*/ 2756598 h 5071422"/>
              <a:gd name="connsiteX1295" fmla="*/ 153134 w 12192001"/>
              <a:gd name="connsiteY1295" fmla="*/ 2792827 h 5071422"/>
              <a:gd name="connsiteX1296" fmla="*/ 146008 w 12192001"/>
              <a:gd name="connsiteY1296" fmla="*/ 2834972 h 5071422"/>
              <a:gd name="connsiteX1297" fmla="*/ 163865 w 12192001"/>
              <a:gd name="connsiteY1297" fmla="*/ 2836131 h 5071422"/>
              <a:gd name="connsiteX1298" fmla="*/ 176854 w 12192001"/>
              <a:gd name="connsiteY1298" fmla="*/ 2813748 h 5071422"/>
              <a:gd name="connsiteX1299" fmla="*/ 175176 w 12192001"/>
              <a:gd name="connsiteY1299" fmla="*/ 2813833 h 5071422"/>
              <a:gd name="connsiteX1300" fmla="*/ 192484 w 12192001"/>
              <a:gd name="connsiteY1300" fmla="*/ 2780139 h 5071422"/>
              <a:gd name="connsiteX1301" fmla="*/ 196563 w 12192001"/>
              <a:gd name="connsiteY1301" fmla="*/ 2779777 h 5071422"/>
              <a:gd name="connsiteX1302" fmla="*/ 202453 w 12192001"/>
              <a:gd name="connsiteY1302" fmla="*/ 2769623 h 5071422"/>
              <a:gd name="connsiteX1303" fmla="*/ 213170 w 12192001"/>
              <a:gd name="connsiteY1303" fmla="*/ 2778310 h 5071422"/>
              <a:gd name="connsiteX1304" fmla="*/ 220959 w 12192001"/>
              <a:gd name="connsiteY1304" fmla="*/ 2777621 h 5071422"/>
              <a:gd name="connsiteX1305" fmla="*/ 218476 w 12192001"/>
              <a:gd name="connsiteY1305" fmla="*/ 2782614 h 5071422"/>
              <a:gd name="connsiteX1306" fmla="*/ 222412 w 12192001"/>
              <a:gd name="connsiteY1306" fmla="*/ 2785806 h 5071422"/>
              <a:gd name="connsiteX1307" fmla="*/ 233951 w 12192001"/>
              <a:gd name="connsiteY1307" fmla="*/ 2806712 h 5071422"/>
              <a:gd name="connsiteX1308" fmla="*/ 239564 w 12192001"/>
              <a:gd name="connsiteY1308" fmla="*/ 2778678 h 5071422"/>
              <a:gd name="connsiteX1309" fmla="*/ 272128 w 12192001"/>
              <a:gd name="connsiteY1309" fmla="*/ 2670252 h 5071422"/>
              <a:gd name="connsiteX1310" fmla="*/ 261736 w 12192001"/>
              <a:gd name="connsiteY1310" fmla="*/ 2671540 h 5071422"/>
              <a:gd name="connsiteX1311" fmla="*/ 271400 w 12192001"/>
              <a:gd name="connsiteY1311" fmla="*/ 2680545 h 5071422"/>
              <a:gd name="connsiteX1312" fmla="*/ 291116 w 12192001"/>
              <a:gd name="connsiteY1312" fmla="*/ 2667900 h 5071422"/>
              <a:gd name="connsiteX1313" fmla="*/ 279911 w 12192001"/>
              <a:gd name="connsiteY1313" fmla="*/ 2669288 h 5071422"/>
              <a:gd name="connsiteX1314" fmla="*/ 304901 w 12192001"/>
              <a:gd name="connsiteY1314" fmla="*/ 2685262 h 5071422"/>
              <a:gd name="connsiteX1315" fmla="*/ 305690 w 12192001"/>
              <a:gd name="connsiteY1315" fmla="*/ 2684662 h 5071422"/>
              <a:gd name="connsiteX1316" fmla="*/ 1 w 12192001"/>
              <a:gd name="connsiteY1316" fmla="*/ 2660890 h 5071422"/>
              <a:gd name="connsiteX1317" fmla="*/ 15163 w 12192001"/>
              <a:gd name="connsiteY1317" fmla="*/ 2664143 h 5071422"/>
              <a:gd name="connsiteX1318" fmla="*/ 3983 w 12192001"/>
              <a:gd name="connsiteY1318" fmla="*/ 2674048 h 5071422"/>
              <a:gd name="connsiteX1319" fmla="*/ 0 w 12192001"/>
              <a:gd name="connsiteY1319" fmla="*/ 2683389 h 5071422"/>
              <a:gd name="connsiteX1320" fmla="*/ 395488 w 12192001"/>
              <a:gd name="connsiteY1320" fmla="*/ 2658266 h 5071422"/>
              <a:gd name="connsiteX1321" fmla="*/ 403030 w 12192001"/>
              <a:gd name="connsiteY1321" fmla="*/ 2668758 h 5071422"/>
              <a:gd name="connsiteX1322" fmla="*/ 414806 w 12192001"/>
              <a:gd name="connsiteY1322" fmla="*/ 2667119 h 5071422"/>
              <a:gd name="connsiteX1323" fmla="*/ 415655 w 12192001"/>
              <a:gd name="connsiteY1323" fmla="*/ 2660258 h 5071422"/>
              <a:gd name="connsiteX1324" fmla="*/ 409462 w 12192001"/>
              <a:gd name="connsiteY1324" fmla="*/ 2660666 h 5071422"/>
              <a:gd name="connsiteX1325" fmla="*/ 475059 w 12192001"/>
              <a:gd name="connsiteY1325" fmla="*/ 2656342 h 5071422"/>
              <a:gd name="connsiteX1326" fmla="*/ 426908 w 12192001"/>
              <a:gd name="connsiteY1326" fmla="*/ 2659513 h 5071422"/>
              <a:gd name="connsiteX1327" fmla="*/ 433853 w 12192001"/>
              <a:gd name="connsiteY1327" fmla="*/ 2674821 h 5071422"/>
              <a:gd name="connsiteX1328" fmla="*/ 477739 w 12192001"/>
              <a:gd name="connsiteY1328" fmla="*/ 2668286 h 5071422"/>
              <a:gd name="connsiteX1329" fmla="*/ 351665 w 12192001"/>
              <a:gd name="connsiteY1329" fmla="*/ 2650750 h 5071422"/>
              <a:gd name="connsiteX1330" fmla="*/ 342344 w 12192001"/>
              <a:gd name="connsiteY1330" fmla="*/ 2666597 h 5071422"/>
              <a:gd name="connsiteX1331" fmla="*/ 341815 w 12192001"/>
              <a:gd name="connsiteY1331" fmla="*/ 2667640 h 5071422"/>
              <a:gd name="connsiteX1332" fmla="*/ 348027 w 12192001"/>
              <a:gd name="connsiteY1332" fmla="*/ 2681634 h 5071422"/>
              <a:gd name="connsiteX1333" fmla="*/ 367670 w 12192001"/>
              <a:gd name="connsiteY1333" fmla="*/ 2678016 h 5071422"/>
              <a:gd name="connsiteX1334" fmla="*/ 370351 w 12192001"/>
              <a:gd name="connsiteY1334" fmla="*/ 2653956 h 5071422"/>
              <a:gd name="connsiteX1335" fmla="*/ 629996 w 12192001"/>
              <a:gd name="connsiteY1335" fmla="*/ 2585860 h 5071422"/>
              <a:gd name="connsiteX1336" fmla="*/ 606144 w 12192001"/>
              <a:gd name="connsiteY1336" fmla="*/ 2610969 h 5071422"/>
              <a:gd name="connsiteX1337" fmla="*/ 629744 w 12192001"/>
              <a:gd name="connsiteY1337" fmla="*/ 2622007 h 5071422"/>
              <a:gd name="connsiteX1338" fmla="*/ 649322 w 12192001"/>
              <a:gd name="connsiteY1338" fmla="*/ 2603221 h 5071422"/>
              <a:gd name="connsiteX1339" fmla="*/ 629996 w 12192001"/>
              <a:gd name="connsiteY1339" fmla="*/ 2585860 h 5071422"/>
              <a:gd name="connsiteX1340" fmla="*/ 758500 w 12192001"/>
              <a:gd name="connsiteY1340" fmla="*/ 2568362 h 5071422"/>
              <a:gd name="connsiteX1341" fmla="*/ 741743 w 12192001"/>
              <a:gd name="connsiteY1341" fmla="*/ 2573993 h 5071422"/>
              <a:gd name="connsiteX1342" fmla="*/ 725578 w 12192001"/>
              <a:gd name="connsiteY1342" fmla="*/ 2610681 h 5071422"/>
              <a:gd name="connsiteX1343" fmla="*/ 740713 w 12192001"/>
              <a:gd name="connsiteY1343" fmla="*/ 2603746 h 5071422"/>
              <a:gd name="connsiteX1344" fmla="*/ 735878 w 12192001"/>
              <a:gd name="connsiteY1344" fmla="*/ 2596935 h 5071422"/>
              <a:gd name="connsiteX1345" fmla="*/ 753647 w 12192001"/>
              <a:gd name="connsiteY1345" fmla="*/ 2586098 h 5071422"/>
              <a:gd name="connsiteX1346" fmla="*/ 756306 w 12192001"/>
              <a:gd name="connsiteY1346" fmla="*/ 2592897 h 5071422"/>
              <a:gd name="connsiteX1347" fmla="*/ 773792 w 12192001"/>
              <a:gd name="connsiteY1347" fmla="*/ 2573478 h 5071422"/>
              <a:gd name="connsiteX1348" fmla="*/ 758500 w 12192001"/>
              <a:gd name="connsiteY1348" fmla="*/ 2568362 h 5071422"/>
              <a:gd name="connsiteX1349" fmla="*/ 381989 w 12192001"/>
              <a:gd name="connsiteY1349" fmla="*/ 2523752 h 5071422"/>
              <a:gd name="connsiteX1350" fmla="*/ 416832 w 12192001"/>
              <a:gd name="connsiteY1350" fmla="*/ 2552940 h 5071422"/>
              <a:gd name="connsiteX1351" fmla="*/ 389341 w 12192001"/>
              <a:gd name="connsiteY1351" fmla="*/ 2579260 h 5071422"/>
              <a:gd name="connsiteX1352" fmla="*/ 381989 w 12192001"/>
              <a:gd name="connsiteY1352" fmla="*/ 2523752 h 5071422"/>
              <a:gd name="connsiteX1353" fmla="*/ 499650 w 12192001"/>
              <a:gd name="connsiteY1353" fmla="*/ 2509444 h 5071422"/>
              <a:gd name="connsiteX1354" fmla="*/ 487931 w 12192001"/>
              <a:gd name="connsiteY1354" fmla="*/ 2554287 h 5071422"/>
              <a:gd name="connsiteX1355" fmla="*/ 470378 w 12192001"/>
              <a:gd name="connsiteY1355" fmla="*/ 2521996 h 5071422"/>
              <a:gd name="connsiteX1356" fmla="*/ 494722 w 12192001"/>
              <a:gd name="connsiteY1356" fmla="*/ 2538724 h 5071422"/>
              <a:gd name="connsiteX1357" fmla="*/ 499650 w 12192001"/>
              <a:gd name="connsiteY1357" fmla="*/ 2509444 h 5071422"/>
              <a:gd name="connsiteX1358" fmla="*/ 969144 w 12192001"/>
              <a:gd name="connsiteY1358" fmla="*/ 2470193 h 5071422"/>
              <a:gd name="connsiteX1359" fmla="*/ 957206 w 12192001"/>
              <a:gd name="connsiteY1359" fmla="*/ 2471889 h 5071422"/>
              <a:gd name="connsiteX1360" fmla="*/ 935823 w 12192001"/>
              <a:gd name="connsiteY1360" fmla="*/ 2494204 h 5071422"/>
              <a:gd name="connsiteX1361" fmla="*/ 960907 w 12192001"/>
              <a:gd name="connsiteY1361" fmla="*/ 2499649 h 5071422"/>
              <a:gd name="connsiteX1362" fmla="*/ 982440 w 12192001"/>
              <a:gd name="connsiteY1362" fmla="*/ 2478669 h 5071422"/>
              <a:gd name="connsiteX1363" fmla="*/ 969144 w 12192001"/>
              <a:gd name="connsiteY1363" fmla="*/ 2470193 h 5071422"/>
              <a:gd name="connsiteX1364" fmla="*/ 1094463 w 12192001"/>
              <a:gd name="connsiteY1364" fmla="*/ 2467881 h 5071422"/>
              <a:gd name="connsiteX1365" fmla="*/ 1070700 w 12192001"/>
              <a:gd name="connsiteY1365" fmla="*/ 2476888 h 5071422"/>
              <a:gd name="connsiteX1366" fmla="*/ 1088863 w 12192001"/>
              <a:gd name="connsiteY1366" fmla="*/ 2501060 h 5071422"/>
              <a:gd name="connsiteX1367" fmla="*/ 1112390 w 12192001"/>
              <a:gd name="connsiteY1367" fmla="*/ 2490678 h 5071422"/>
              <a:gd name="connsiteX1368" fmla="*/ 1094463 w 12192001"/>
              <a:gd name="connsiteY1368" fmla="*/ 2467881 h 5071422"/>
              <a:gd name="connsiteX1369" fmla="*/ 0 w 12192001"/>
              <a:gd name="connsiteY1369" fmla="*/ 2441302 h 5071422"/>
              <a:gd name="connsiteX1370" fmla="*/ 3672 w 12192001"/>
              <a:gd name="connsiteY1370" fmla="*/ 2453804 h 5071422"/>
              <a:gd name="connsiteX1371" fmla="*/ 16364 w 12192001"/>
              <a:gd name="connsiteY1371" fmla="*/ 2469311 h 5071422"/>
              <a:gd name="connsiteX1372" fmla="*/ 4314 w 12192001"/>
              <a:gd name="connsiteY1372" fmla="*/ 2473558 h 5071422"/>
              <a:gd name="connsiteX1373" fmla="*/ 1 w 12192001"/>
              <a:gd name="connsiteY1373" fmla="*/ 2471964 h 5071422"/>
              <a:gd name="connsiteX1374" fmla="*/ 633962 w 12192001"/>
              <a:gd name="connsiteY1374" fmla="*/ 2421014 h 5071422"/>
              <a:gd name="connsiteX1375" fmla="*/ 616970 w 12192001"/>
              <a:gd name="connsiteY1375" fmla="*/ 2459793 h 5071422"/>
              <a:gd name="connsiteX1376" fmla="*/ 641378 w 12192001"/>
              <a:gd name="connsiteY1376" fmla="*/ 2476763 h 5071422"/>
              <a:gd name="connsiteX1377" fmla="*/ 622558 w 12192001"/>
              <a:gd name="connsiteY1377" fmla="*/ 2501367 h 5071422"/>
              <a:gd name="connsiteX1378" fmla="*/ 603072 w 12192001"/>
              <a:gd name="connsiteY1378" fmla="*/ 2455071 h 5071422"/>
              <a:gd name="connsiteX1379" fmla="*/ 633962 w 12192001"/>
              <a:gd name="connsiteY1379" fmla="*/ 2421014 h 5071422"/>
              <a:gd name="connsiteX1380" fmla="*/ 713583 w 12192001"/>
              <a:gd name="connsiteY1380" fmla="*/ 2420823 h 5071422"/>
              <a:gd name="connsiteX1381" fmla="*/ 670685 w 12192001"/>
              <a:gd name="connsiteY1381" fmla="*/ 2464130 h 5071422"/>
              <a:gd name="connsiteX1382" fmla="*/ 713583 w 12192001"/>
              <a:gd name="connsiteY1382" fmla="*/ 2420823 h 5071422"/>
              <a:gd name="connsiteX1383" fmla="*/ 376424 w 12192001"/>
              <a:gd name="connsiteY1383" fmla="*/ 2389846 h 5071422"/>
              <a:gd name="connsiteX1384" fmla="*/ 399960 w 12192001"/>
              <a:gd name="connsiteY1384" fmla="*/ 2392481 h 5071422"/>
              <a:gd name="connsiteX1385" fmla="*/ 390393 w 12192001"/>
              <a:gd name="connsiteY1385" fmla="*/ 2412691 h 5071422"/>
              <a:gd name="connsiteX1386" fmla="*/ 367232 w 12192001"/>
              <a:gd name="connsiteY1386" fmla="*/ 2412650 h 5071422"/>
              <a:gd name="connsiteX1387" fmla="*/ 376424 w 12192001"/>
              <a:gd name="connsiteY1387" fmla="*/ 2389846 h 5071422"/>
              <a:gd name="connsiteX1388" fmla="*/ 1359628 w 12192001"/>
              <a:gd name="connsiteY1388" fmla="*/ 2384738 h 5071422"/>
              <a:gd name="connsiteX1389" fmla="*/ 1336847 w 12192001"/>
              <a:gd name="connsiteY1389" fmla="*/ 2414389 h 5071422"/>
              <a:gd name="connsiteX1390" fmla="*/ 1356825 w 12192001"/>
              <a:gd name="connsiteY1390" fmla="*/ 2414804 h 5071422"/>
              <a:gd name="connsiteX1391" fmla="*/ 1374809 w 12192001"/>
              <a:gd name="connsiteY1391" fmla="*/ 2400327 h 5071422"/>
              <a:gd name="connsiteX1392" fmla="*/ 1359628 w 12192001"/>
              <a:gd name="connsiteY1392" fmla="*/ 2384738 h 5071422"/>
              <a:gd name="connsiteX1393" fmla="*/ 816943 w 12192001"/>
              <a:gd name="connsiteY1393" fmla="*/ 2382447 h 5071422"/>
              <a:gd name="connsiteX1394" fmla="*/ 829333 w 12192001"/>
              <a:gd name="connsiteY1394" fmla="*/ 2392722 h 5071422"/>
              <a:gd name="connsiteX1395" fmla="*/ 826521 w 12192001"/>
              <a:gd name="connsiteY1395" fmla="*/ 2404069 h 5071422"/>
              <a:gd name="connsiteX1396" fmla="*/ 831387 w 12192001"/>
              <a:gd name="connsiteY1396" fmla="*/ 2408588 h 5071422"/>
              <a:gd name="connsiteX1397" fmla="*/ 830145 w 12192001"/>
              <a:gd name="connsiteY1397" fmla="*/ 2440735 h 5071422"/>
              <a:gd name="connsiteX1398" fmla="*/ 807708 w 12192001"/>
              <a:gd name="connsiteY1398" fmla="*/ 2434107 h 5071422"/>
              <a:gd name="connsiteX1399" fmla="*/ 808729 w 12192001"/>
              <a:gd name="connsiteY1399" fmla="*/ 2426674 h 5071422"/>
              <a:gd name="connsiteX1400" fmla="*/ 798486 w 12192001"/>
              <a:gd name="connsiteY1400" fmla="*/ 2426818 h 5071422"/>
              <a:gd name="connsiteX1401" fmla="*/ 806451 w 12192001"/>
              <a:gd name="connsiteY1401" fmla="*/ 2390590 h 5071422"/>
              <a:gd name="connsiteX1402" fmla="*/ 816943 w 12192001"/>
              <a:gd name="connsiteY1402" fmla="*/ 2382447 h 5071422"/>
              <a:gd name="connsiteX1403" fmla="*/ 1116386 w 12192001"/>
              <a:gd name="connsiteY1403" fmla="*/ 2378208 h 5071422"/>
              <a:gd name="connsiteX1404" fmla="*/ 1126918 w 12192001"/>
              <a:gd name="connsiteY1404" fmla="*/ 2387373 h 5071422"/>
              <a:gd name="connsiteX1405" fmla="*/ 1123065 w 12192001"/>
              <a:gd name="connsiteY1405" fmla="*/ 2389215 h 5071422"/>
              <a:gd name="connsiteX1406" fmla="*/ 1116386 w 12192001"/>
              <a:gd name="connsiteY1406" fmla="*/ 2378208 h 5071422"/>
              <a:gd name="connsiteX1407" fmla="*/ 856983 w 12192001"/>
              <a:gd name="connsiteY1407" fmla="*/ 2376033 h 5071422"/>
              <a:gd name="connsiteX1408" fmla="*/ 864869 w 12192001"/>
              <a:gd name="connsiteY1408" fmla="*/ 2377059 h 5071422"/>
              <a:gd name="connsiteX1409" fmla="*/ 881227 w 12192001"/>
              <a:gd name="connsiteY1409" fmla="*/ 2383329 h 5071422"/>
              <a:gd name="connsiteX1410" fmla="*/ 858985 w 12192001"/>
              <a:gd name="connsiteY1410" fmla="*/ 2415838 h 5071422"/>
              <a:gd name="connsiteX1411" fmla="*/ 850018 w 12192001"/>
              <a:gd name="connsiteY1411" fmla="*/ 2381877 h 5071422"/>
              <a:gd name="connsiteX1412" fmla="*/ 856983 w 12192001"/>
              <a:gd name="connsiteY1412" fmla="*/ 2376033 h 5071422"/>
              <a:gd name="connsiteX1413" fmla="*/ 1229628 w 12192001"/>
              <a:gd name="connsiteY1413" fmla="*/ 2361283 h 5071422"/>
              <a:gd name="connsiteX1414" fmla="*/ 1219074 w 12192001"/>
              <a:gd name="connsiteY1414" fmla="*/ 2378533 h 5071422"/>
              <a:gd name="connsiteX1415" fmla="*/ 1236635 w 12192001"/>
              <a:gd name="connsiteY1415" fmla="*/ 2391938 h 5071422"/>
              <a:gd name="connsiteX1416" fmla="*/ 1273537 w 12192001"/>
              <a:gd name="connsiteY1416" fmla="*/ 2360228 h 5071422"/>
              <a:gd name="connsiteX1417" fmla="*/ 1264212 w 12192001"/>
              <a:gd name="connsiteY1417" fmla="*/ 2388971 h 5071422"/>
              <a:gd name="connsiteX1418" fmla="*/ 1284244 w 12192001"/>
              <a:gd name="connsiteY1418" fmla="*/ 2381786 h 5071422"/>
              <a:gd name="connsiteX1419" fmla="*/ 1314751 w 12192001"/>
              <a:gd name="connsiteY1419" fmla="*/ 2370101 h 5071422"/>
              <a:gd name="connsiteX1420" fmla="*/ 1343277 w 12192001"/>
              <a:gd name="connsiteY1420" fmla="*/ 2326887 h 5071422"/>
              <a:gd name="connsiteX1421" fmla="*/ 1312076 w 12192001"/>
              <a:gd name="connsiteY1421" fmla="*/ 2351791 h 5071422"/>
              <a:gd name="connsiteX1422" fmla="*/ 1376406 w 12192001"/>
              <a:gd name="connsiteY1422" fmla="*/ 2329253 h 5071422"/>
              <a:gd name="connsiteX1423" fmla="*/ 1343277 w 12192001"/>
              <a:gd name="connsiteY1423" fmla="*/ 2326887 h 5071422"/>
              <a:gd name="connsiteX1424" fmla="*/ 1389578 w 12192001"/>
              <a:gd name="connsiteY1424" fmla="*/ 2322419 h 5071422"/>
              <a:gd name="connsiteX1425" fmla="*/ 1379969 w 12192001"/>
              <a:gd name="connsiteY1425" fmla="*/ 2371654 h 5071422"/>
              <a:gd name="connsiteX1426" fmla="*/ 1358070 w 12192001"/>
              <a:gd name="connsiteY1426" fmla="*/ 2372822 h 5071422"/>
              <a:gd name="connsiteX1427" fmla="*/ 1376504 w 12192001"/>
              <a:gd name="connsiteY1427" fmla="*/ 2378765 h 5071422"/>
              <a:gd name="connsiteX1428" fmla="*/ 1395741 w 12192001"/>
              <a:gd name="connsiteY1428" fmla="*/ 2358304 h 5071422"/>
              <a:gd name="connsiteX1429" fmla="*/ 1 w 12192001"/>
              <a:gd name="connsiteY1429" fmla="*/ 2315861 h 5071422"/>
              <a:gd name="connsiteX1430" fmla="*/ 4112 w 12192001"/>
              <a:gd name="connsiteY1430" fmla="*/ 2321479 h 5071422"/>
              <a:gd name="connsiteX1431" fmla="*/ 7135 w 12192001"/>
              <a:gd name="connsiteY1431" fmla="*/ 2331904 h 5071422"/>
              <a:gd name="connsiteX1432" fmla="*/ 4993 w 12192001"/>
              <a:gd name="connsiteY1432" fmla="*/ 2335553 h 5071422"/>
              <a:gd name="connsiteX1433" fmla="*/ 3127 w 12192001"/>
              <a:gd name="connsiteY1433" fmla="*/ 2336548 h 5071422"/>
              <a:gd name="connsiteX1434" fmla="*/ 3934 w 12192001"/>
              <a:gd name="connsiteY1434" fmla="*/ 2337358 h 5071422"/>
              <a:gd name="connsiteX1435" fmla="*/ 880 w 12192001"/>
              <a:gd name="connsiteY1435" fmla="*/ 2342563 h 5071422"/>
              <a:gd name="connsiteX1436" fmla="*/ 0 w 12192001"/>
              <a:gd name="connsiteY1436" fmla="*/ 2341653 h 5071422"/>
              <a:gd name="connsiteX1437" fmla="*/ 746382 w 12192001"/>
              <a:gd name="connsiteY1437" fmla="*/ 2310221 h 5071422"/>
              <a:gd name="connsiteX1438" fmla="*/ 722302 w 12192001"/>
              <a:gd name="connsiteY1438" fmla="*/ 2312655 h 5071422"/>
              <a:gd name="connsiteX1439" fmla="*/ 721580 w 12192001"/>
              <a:gd name="connsiteY1439" fmla="*/ 2313278 h 5071422"/>
              <a:gd name="connsiteX1440" fmla="*/ 740576 w 12192001"/>
              <a:gd name="connsiteY1440" fmla="*/ 2324377 h 5071422"/>
              <a:gd name="connsiteX1441" fmla="*/ 745788 w 12192001"/>
              <a:gd name="connsiteY1441" fmla="*/ 2321014 h 5071422"/>
              <a:gd name="connsiteX1442" fmla="*/ 911085 w 12192001"/>
              <a:gd name="connsiteY1442" fmla="*/ 2297065 h 5071422"/>
              <a:gd name="connsiteX1443" fmla="*/ 873825 w 12192001"/>
              <a:gd name="connsiteY1443" fmla="*/ 2313558 h 5071422"/>
              <a:gd name="connsiteX1444" fmla="*/ 884605 w 12192001"/>
              <a:gd name="connsiteY1444" fmla="*/ 2341307 h 5071422"/>
              <a:gd name="connsiteX1445" fmla="*/ 941133 w 12192001"/>
              <a:gd name="connsiteY1445" fmla="*/ 2332979 h 5071422"/>
              <a:gd name="connsiteX1446" fmla="*/ 911085 w 12192001"/>
              <a:gd name="connsiteY1446" fmla="*/ 2297065 h 5071422"/>
              <a:gd name="connsiteX1447" fmla="*/ 785961 w 12192001"/>
              <a:gd name="connsiteY1447" fmla="*/ 2268772 h 5071422"/>
              <a:gd name="connsiteX1448" fmla="*/ 771297 w 12192001"/>
              <a:gd name="connsiteY1448" fmla="*/ 2280822 h 5071422"/>
              <a:gd name="connsiteX1449" fmla="*/ 782077 w 12192001"/>
              <a:gd name="connsiteY1449" fmla="*/ 2292672 h 5071422"/>
              <a:gd name="connsiteX1450" fmla="*/ 796610 w 12192001"/>
              <a:gd name="connsiteY1450" fmla="*/ 2280489 h 5071422"/>
              <a:gd name="connsiteX1451" fmla="*/ 78746 w 12192001"/>
              <a:gd name="connsiteY1451" fmla="*/ 2263739 h 5071422"/>
              <a:gd name="connsiteX1452" fmla="*/ 76904 w 12192001"/>
              <a:gd name="connsiteY1452" fmla="*/ 2269121 h 5071422"/>
              <a:gd name="connsiteX1453" fmla="*/ 82485 w 12192001"/>
              <a:gd name="connsiteY1453" fmla="*/ 2264835 h 5071422"/>
              <a:gd name="connsiteX1454" fmla="*/ 201298 w 12192001"/>
              <a:gd name="connsiteY1454" fmla="*/ 2260268 h 5071422"/>
              <a:gd name="connsiteX1455" fmla="*/ 159431 w 12192001"/>
              <a:gd name="connsiteY1455" fmla="*/ 2289309 h 5071422"/>
              <a:gd name="connsiteX1456" fmla="*/ 159886 w 12192001"/>
              <a:gd name="connsiteY1456" fmla="*/ 2289580 h 5071422"/>
              <a:gd name="connsiteX1457" fmla="*/ 180997 w 12192001"/>
              <a:gd name="connsiteY1457" fmla="*/ 2275667 h 5071422"/>
              <a:gd name="connsiteX1458" fmla="*/ 189265 w 12192001"/>
              <a:gd name="connsiteY1458" fmla="*/ 2307144 h 5071422"/>
              <a:gd name="connsiteX1459" fmla="*/ 189269 w 12192001"/>
              <a:gd name="connsiteY1459" fmla="*/ 2307148 h 5071422"/>
              <a:gd name="connsiteX1460" fmla="*/ 216850 w 12192001"/>
              <a:gd name="connsiteY1460" fmla="*/ 2294851 h 5071422"/>
              <a:gd name="connsiteX1461" fmla="*/ 216593 w 12192001"/>
              <a:gd name="connsiteY1461" fmla="*/ 2293876 h 5071422"/>
              <a:gd name="connsiteX1462" fmla="*/ 11967823 w 12192001"/>
              <a:gd name="connsiteY1462" fmla="*/ 2169538 h 5071422"/>
              <a:gd name="connsiteX1463" fmla="*/ 11954249 w 12192001"/>
              <a:gd name="connsiteY1463" fmla="*/ 2200368 h 5071422"/>
              <a:gd name="connsiteX1464" fmla="*/ 12035749 w 12192001"/>
              <a:gd name="connsiteY1464" fmla="*/ 2270629 h 5071422"/>
              <a:gd name="connsiteX1465" fmla="*/ 12069079 w 12192001"/>
              <a:gd name="connsiteY1465" fmla="*/ 2264957 h 5071422"/>
              <a:gd name="connsiteX1466" fmla="*/ 11967823 w 12192001"/>
              <a:gd name="connsiteY1466" fmla="*/ 2169538 h 5071422"/>
              <a:gd name="connsiteX1467" fmla="*/ 11864880 w 12192001"/>
              <a:gd name="connsiteY1467" fmla="*/ 2161087 h 5071422"/>
              <a:gd name="connsiteX1468" fmla="*/ 11843147 w 12192001"/>
              <a:gd name="connsiteY1468" fmla="*/ 2163636 h 5071422"/>
              <a:gd name="connsiteX1469" fmla="*/ 11930164 w 12192001"/>
              <a:gd name="connsiteY1469" fmla="*/ 2218949 h 5071422"/>
              <a:gd name="connsiteX1470" fmla="*/ 11933244 w 12192001"/>
              <a:gd name="connsiteY1470" fmla="*/ 2175699 h 5071422"/>
              <a:gd name="connsiteX1471" fmla="*/ 11864880 w 12192001"/>
              <a:gd name="connsiteY1471" fmla="*/ 2161087 h 5071422"/>
              <a:gd name="connsiteX1472" fmla="*/ 11706039 w 12192001"/>
              <a:gd name="connsiteY1472" fmla="*/ 2131647 h 5071422"/>
              <a:gd name="connsiteX1473" fmla="*/ 11701041 w 12192001"/>
              <a:gd name="connsiteY1473" fmla="*/ 2161057 h 5071422"/>
              <a:gd name="connsiteX1474" fmla="*/ 11812532 w 12192001"/>
              <a:gd name="connsiteY1474" fmla="*/ 2233168 h 5071422"/>
              <a:gd name="connsiteX1475" fmla="*/ 11794618 w 12192001"/>
              <a:gd name="connsiteY1475" fmla="*/ 2165373 h 5071422"/>
              <a:gd name="connsiteX1476" fmla="*/ 11706039 w 12192001"/>
              <a:gd name="connsiteY1476" fmla="*/ 2131647 h 5071422"/>
              <a:gd name="connsiteX1477" fmla="*/ 193015 w 12192001"/>
              <a:gd name="connsiteY1477" fmla="*/ 2081066 h 5071422"/>
              <a:gd name="connsiteX1478" fmla="*/ 180430 w 12192001"/>
              <a:gd name="connsiteY1478" fmla="*/ 2092746 h 5071422"/>
              <a:gd name="connsiteX1479" fmla="*/ 230286 w 12192001"/>
              <a:gd name="connsiteY1479" fmla="*/ 2112504 h 5071422"/>
              <a:gd name="connsiteX1480" fmla="*/ 209472 w 12192001"/>
              <a:gd name="connsiteY1480" fmla="*/ 2083691 h 5071422"/>
              <a:gd name="connsiteX1481" fmla="*/ 193015 w 12192001"/>
              <a:gd name="connsiteY1481" fmla="*/ 2081066 h 5071422"/>
              <a:gd name="connsiteX1482" fmla="*/ 2212440 w 12192001"/>
              <a:gd name="connsiteY1482" fmla="*/ 1996864 h 5071422"/>
              <a:gd name="connsiteX1483" fmla="*/ 2214960 w 12192001"/>
              <a:gd name="connsiteY1483" fmla="*/ 2000407 h 5071422"/>
              <a:gd name="connsiteX1484" fmla="*/ 2215820 w 12192001"/>
              <a:gd name="connsiteY1484" fmla="*/ 1998845 h 5071422"/>
              <a:gd name="connsiteX1485" fmla="*/ 2951713 w 12192001"/>
              <a:gd name="connsiteY1485" fmla="*/ 1968133 h 5071422"/>
              <a:gd name="connsiteX1486" fmla="*/ 2955357 w 12192001"/>
              <a:gd name="connsiteY1486" fmla="*/ 1971753 h 5071422"/>
              <a:gd name="connsiteX1487" fmla="*/ 2968008 w 12192001"/>
              <a:gd name="connsiteY1487" fmla="*/ 1968695 h 5071422"/>
              <a:gd name="connsiteX1488" fmla="*/ 63477 w 12192001"/>
              <a:gd name="connsiteY1488" fmla="*/ 1965025 h 5071422"/>
              <a:gd name="connsiteX1489" fmla="*/ 40709 w 12192001"/>
              <a:gd name="connsiteY1489" fmla="*/ 1984247 h 5071422"/>
              <a:gd name="connsiteX1490" fmla="*/ 88446 w 12192001"/>
              <a:gd name="connsiteY1490" fmla="*/ 1976031 h 5071422"/>
              <a:gd name="connsiteX1491" fmla="*/ 63477 w 12192001"/>
              <a:gd name="connsiteY1491" fmla="*/ 1965025 h 5071422"/>
              <a:gd name="connsiteX1492" fmla="*/ 973485 w 12192001"/>
              <a:gd name="connsiteY1492" fmla="*/ 1956370 h 5071422"/>
              <a:gd name="connsiteX1493" fmla="*/ 958947 w 12192001"/>
              <a:gd name="connsiteY1493" fmla="*/ 1968494 h 5071422"/>
              <a:gd name="connsiteX1494" fmla="*/ 990192 w 12192001"/>
              <a:gd name="connsiteY1494" fmla="*/ 1974759 h 5071422"/>
              <a:gd name="connsiteX1495" fmla="*/ 973485 w 12192001"/>
              <a:gd name="connsiteY1495" fmla="*/ 1956370 h 5071422"/>
              <a:gd name="connsiteX1496" fmla="*/ 1518804 w 12192001"/>
              <a:gd name="connsiteY1496" fmla="*/ 1899569 h 5071422"/>
              <a:gd name="connsiteX1497" fmla="*/ 1504978 w 12192001"/>
              <a:gd name="connsiteY1497" fmla="*/ 1909784 h 5071422"/>
              <a:gd name="connsiteX1498" fmla="*/ 1506699 w 12192001"/>
              <a:gd name="connsiteY1498" fmla="*/ 1911913 h 5071422"/>
              <a:gd name="connsiteX1499" fmla="*/ 1521191 w 12192001"/>
              <a:gd name="connsiteY1499" fmla="*/ 1904355 h 5071422"/>
              <a:gd name="connsiteX1500" fmla="*/ 1314031 w 12192001"/>
              <a:gd name="connsiteY1500" fmla="*/ 1889731 h 5071422"/>
              <a:gd name="connsiteX1501" fmla="*/ 1320711 w 12192001"/>
              <a:gd name="connsiteY1501" fmla="*/ 1899652 h 5071422"/>
              <a:gd name="connsiteX1502" fmla="*/ 1328006 w 12192001"/>
              <a:gd name="connsiteY1502" fmla="*/ 1890613 h 5071422"/>
              <a:gd name="connsiteX1503" fmla="*/ 1353381 w 12192001"/>
              <a:gd name="connsiteY1503" fmla="*/ 1887034 h 5071422"/>
              <a:gd name="connsiteX1504" fmla="*/ 1340529 w 12192001"/>
              <a:gd name="connsiteY1504" fmla="*/ 1891404 h 5071422"/>
              <a:gd name="connsiteX1505" fmla="*/ 1329502 w 12192001"/>
              <a:gd name="connsiteY1505" fmla="*/ 1890708 h 5071422"/>
              <a:gd name="connsiteX1506" fmla="*/ 1340637 w 12192001"/>
              <a:gd name="connsiteY1506" fmla="*/ 1922222 h 5071422"/>
              <a:gd name="connsiteX1507" fmla="*/ 1367606 w 12192001"/>
              <a:gd name="connsiteY1507" fmla="*/ 1902385 h 5071422"/>
              <a:gd name="connsiteX1508" fmla="*/ 1353381 w 12192001"/>
              <a:gd name="connsiteY1508" fmla="*/ 1887034 h 5071422"/>
              <a:gd name="connsiteX1509" fmla="*/ 1388234 w 12192001"/>
              <a:gd name="connsiteY1509" fmla="*/ 1881974 h 5071422"/>
              <a:gd name="connsiteX1510" fmla="*/ 1367683 w 12192001"/>
              <a:gd name="connsiteY1510" fmla="*/ 1902334 h 5071422"/>
              <a:gd name="connsiteX1511" fmla="*/ 1370937 w 12192001"/>
              <a:gd name="connsiteY1511" fmla="*/ 1909486 h 5071422"/>
              <a:gd name="connsiteX1512" fmla="*/ 1372880 w 12192001"/>
              <a:gd name="connsiteY1512" fmla="*/ 1908074 h 5071422"/>
              <a:gd name="connsiteX1513" fmla="*/ 1405096 w 12192001"/>
              <a:gd name="connsiteY1513" fmla="*/ 1906851 h 5071422"/>
              <a:gd name="connsiteX1514" fmla="*/ 1411669 w 12192001"/>
              <a:gd name="connsiteY1514" fmla="*/ 1901272 h 5071422"/>
              <a:gd name="connsiteX1515" fmla="*/ 1388234 w 12192001"/>
              <a:gd name="connsiteY1515" fmla="*/ 1881974 h 5071422"/>
              <a:gd name="connsiteX1516" fmla="*/ 3026476 w 12192001"/>
              <a:gd name="connsiteY1516" fmla="*/ 1880138 h 5071422"/>
              <a:gd name="connsiteX1517" fmla="*/ 3025860 w 12192001"/>
              <a:gd name="connsiteY1517" fmla="*/ 1885263 h 5071422"/>
              <a:gd name="connsiteX1518" fmla="*/ 3033552 w 12192001"/>
              <a:gd name="connsiteY1518" fmla="*/ 1882260 h 5071422"/>
              <a:gd name="connsiteX1519" fmla="*/ 3005055 w 12192001"/>
              <a:gd name="connsiteY1519" fmla="*/ 1876864 h 5071422"/>
              <a:gd name="connsiteX1520" fmla="*/ 2978427 w 12192001"/>
              <a:gd name="connsiteY1520" fmla="*/ 1894755 h 5071422"/>
              <a:gd name="connsiteX1521" fmla="*/ 2987533 w 12192001"/>
              <a:gd name="connsiteY1521" fmla="*/ 1900230 h 5071422"/>
              <a:gd name="connsiteX1522" fmla="*/ 3019359 w 12192001"/>
              <a:gd name="connsiteY1522" fmla="*/ 1887804 h 5071422"/>
              <a:gd name="connsiteX1523" fmla="*/ 2549134 w 12192001"/>
              <a:gd name="connsiteY1523" fmla="*/ 1875046 h 5071422"/>
              <a:gd name="connsiteX1524" fmla="*/ 2528763 w 12192001"/>
              <a:gd name="connsiteY1524" fmla="*/ 1892027 h 5071422"/>
              <a:gd name="connsiteX1525" fmla="*/ 2548187 w 12192001"/>
              <a:gd name="connsiteY1525" fmla="*/ 1898344 h 5071422"/>
              <a:gd name="connsiteX1526" fmla="*/ 2548876 w 12192001"/>
              <a:gd name="connsiteY1526" fmla="*/ 1877807 h 5071422"/>
              <a:gd name="connsiteX1527" fmla="*/ 3376036 w 12192001"/>
              <a:gd name="connsiteY1527" fmla="*/ 1873762 h 5071422"/>
              <a:gd name="connsiteX1528" fmla="*/ 3365913 w 12192001"/>
              <a:gd name="connsiteY1528" fmla="*/ 1903223 h 5071422"/>
              <a:gd name="connsiteX1529" fmla="*/ 3395301 w 12192001"/>
              <a:gd name="connsiteY1529" fmla="*/ 1898522 h 5071422"/>
              <a:gd name="connsiteX1530" fmla="*/ 3237538 w 12192001"/>
              <a:gd name="connsiteY1530" fmla="*/ 1873693 h 5071422"/>
              <a:gd name="connsiteX1531" fmla="*/ 3226120 w 12192001"/>
              <a:gd name="connsiteY1531" fmla="*/ 1874978 h 5071422"/>
              <a:gd name="connsiteX1532" fmla="*/ 3215115 w 12192001"/>
              <a:gd name="connsiteY1532" fmla="*/ 1898688 h 5071422"/>
              <a:gd name="connsiteX1533" fmla="*/ 3249215 w 12192001"/>
              <a:gd name="connsiteY1533" fmla="*/ 1883814 h 5071422"/>
              <a:gd name="connsiteX1534" fmla="*/ 3237538 w 12192001"/>
              <a:gd name="connsiteY1534" fmla="*/ 1873693 h 5071422"/>
              <a:gd name="connsiteX1535" fmla="*/ 2559789 w 12192001"/>
              <a:gd name="connsiteY1535" fmla="*/ 1871233 h 5071422"/>
              <a:gd name="connsiteX1536" fmla="*/ 2562133 w 12192001"/>
              <a:gd name="connsiteY1536" fmla="*/ 1872838 h 5071422"/>
              <a:gd name="connsiteX1537" fmla="*/ 2562047 w 12192001"/>
              <a:gd name="connsiteY1537" fmla="*/ 1871574 h 5071422"/>
              <a:gd name="connsiteX1538" fmla="*/ 203932 w 12192001"/>
              <a:gd name="connsiteY1538" fmla="*/ 1869197 h 5071422"/>
              <a:gd name="connsiteX1539" fmla="*/ 186382 w 12192001"/>
              <a:gd name="connsiteY1539" fmla="*/ 1877712 h 5071422"/>
              <a:gd name="connsiteX1540" fmla="*/ 172219 w 12192001"/>
              <a:gd name="connsiteY1540" fmla="*/ 1917946 h 5071422"/>
              <a:gd name="connsiteX1541" fmla="*/ 190805 w 12192001"/>
              <a:gd name="connsiteY1541" fmla="*/ 1931528 h 5071422"/>
              <a:gd name="connsiteX1542" fmla="*/ 221889 w 12192001"/>
              <a:gd name="connsiteY1542" fmla="*/ 1874652 h 5071422"/>
              <a:gd name="connsiteX1543" fmla="*/ 203932 w 12192001"/>
              <a:gd name="connsiteY1543" fmla="*/ 1869197 h 5071422"/>
              <a:gd name="connsiteX1544" fmla="*/ 3520139 w 12192001"/>
              <a:gd name="connsiteY1544" fmla="*/ 1840740 h 5071422"/>
              <a:gd name="connsiteX1545" fmla="*/ 3507510 w 12192001"/>
              <a:gd name="connsiteY1545" fmla="*/ 1843917 h 5071422"/>
              <a:gd name="connsiteX1546" fmla="*/ 3495080 w 12192001"/>
              <a:gd name="connsiteY1546" fmla="*/ 1877791 h 5071422"/>
              <a:gd name="connsiteX1547" fmla="*/ 3510199 w 12192001"/>
              <a:gd name="connsiteY1547" fmla="*/ 1880133 h 5071422"/>
              <a:gd name="connsiteX1548" fmla="*/ 3516366 w 12192001"/>
              <a:gd name="connsiteY1548" fmla="*/ 1879148 h 5071422"/>
              <a:gd name="connsiteX1549" fmla="*/ 3533147 w 12192001"/>
              <a:gd name="connsiteY1549" fmla="*/ 1855866 h 5071422"/>
              <a:gd name="connsiteX1550" fmla="*/ 3520139 w 12192001"/>
              <a:gd name="connsiteY1550" fmla="*/ 1840740 h 5071422"/>
              <a:gd name="connsiteX1551" fmla="*/ 1099185 w 12192001"/>
              <a:gd name="connsiteY1551" fmla="*/ 1839054 h 5071422"/>
              <a:gd name="connsiteX1552" fmla="*/ 1066135 w 12192001"/>
              <a:gd name="connsiteY1552" fmla="*/ 1867814 h 5071422"/>
              <a:gd name="connsiteX1553" fmla="*/ 1081727 w 12192001"/>
              <a:gd name="connsiteY1553" fmla="*/ 1902463 h 5071422"/>
              <a:gd name="connsiteX1554" fmla="*/ 1113059 w 12192001"/>
              <a:gd name="connsiteY1554" fmla="*/ 1908763 h 5071422"/>
              <a:gd name="connsiteX1555" fmla="*/ 1136391 w 12192001"/>
              <a:gd name="connsiteY1555" fmla="*/ 1866217 h 5071422"/>
              <a:gd name="connsiteX1556" fmla="*/ 1099185 w 12192001"/>
              <a:gd name="connsiteY1556" fmla="*/ 1839054 h 5071422"/>
              <a:gd name="connsiteX1557" fmla="*/ 1015239 w 12192001"/>
              <a:gd name="connsiteY1557" fmla="*/ 1833501 h 5071422"/>
              <a:gd name="connsiteX1558" fmla="*/ 962586 w 12192001"/>
              <a:gd name="connsiteY1558" fmla="*/ 1835540 h 5071422"/>
              <a:gd name="connsiteX1559" fmla="*/ 948023 w 12192001"/>
              <a:gd name="connsiteY1559" fmla="*/ 1877766 h 5071422"/>
              <a:gd name="connsiteX1560" fmla="*/ 960681 w 12192001"/>
              <a:gd name="connsiteY1560" fmla="*/ 1870404 h 5071422"/>
              <a:gd name="connsiteX1561" fmla="*/ 1032869 w 12192001"/>
              <a:gd name="connsiteY1561" fmla="*/ 1833770 h 5071422"/>
              <a:gd name="connsiteX1562" fmla="*/ 1015239 w 12192001"/>
              <a:gd name="connsiteY1562" fmla="*/ 1833501 h 5071422"/>
              <a:gd name="connsiteX1563" fmla="*/ 1637372 w 12192001"/>
              <a:gd name="connsiteY1563" fmla="*/ 1830243 h 5071422"/>
              <a:gd name="connsiteX1564" fmla="*/ 1642109 w 12192001"/>
              <a:gd name="connsiteY1564" fmla="*/ 1830568 h 5071422"/>
              <a:gd name="connsiteX1565" fmla="*/ 1639976 w 12192001"/>
              <a:gd name="connsiteY1565" fmla="*/ 1832976 h 5071422"/>
              <a:gd name="connsiteX1566" fmla="*/ 3428234 w 12192001"/>
              <a:gd name="connsiteY1566" fmla="*/ 1816684 h 5071422"/>
              <a:gd name="connsiteX1567" fmla="*/ 3420580 w 12192001"/>
              <a:gd name="connsiteY1567" fmla="*/ 1818706 h 5071422"/>
              <a:gd name="connsiteX1568" fmla="*/ 3382819 w 12192001"/>
              <a:gd name="connsiteY1568" fmla="*/ 1845576 h 5071422"/>
              <a:gd name="connsiteX1569" fmla="*/ 3419935 w 12192001"/>
              <a:gd name="connsiteY1569" fmla="*/ 1872666 h 5071422"/>
              <a:gd name="connsiteX1570" fmla="*/ 3438403 w 12192001"/>
              <a:gd name="connsiteY1570" fmla="*/ 1823146 h 5071422"/>
              <a:gd name="connsiteX1571" fmla="*/ 3428234 w 12192001"/>
              <a:gd name="connsiteY1571" fmla="*/ 1816684 h 5071422"/>
              <a:gd name="connsiteX1572" fmla="*/ 1489753 w 12192001"/>
              <a:gd name="connsiteY1572" fmla="*/ 1810064 h 5071422"/>
              <a:gd name="connsiteX1573" fmla="*/ 1468058 w 12192001"/>
              <a:gd name="connsiteY1573" fmla="*/ 1829970 h 5071422"/>
              <a:gd name="connsiteX1574" fmla="*/ 1478910 w 12192001"/>
              <a:gd name="connsiteY1574" fmla="*/ 1857673 h 5071422"/>
              <a:gd name="connsiteX1575" fmla="*/ 1498318 w 12192001"/>
              <a:gd name="connsiteY1575" fmla="*/ 1822216 h 5071422"/>
              <a:gd name="connsiteX1576" fmla="*/ 1489753 w 12192001"/>
              <a:gd name="connsiteY1576" fmla="*/ 1810064 h 5071422"/>
              <a:gd name="connsiteX1577" fmla="*/ 3846317 w 12192001"/>
              <a:gd name="connsiteY1577" fmla="*/ 1806109 h 5071422"/>
              <a:gd name="connsiteX1578" fmla="*/ 3838842 w 12192001"/>
              <a:gd name="connsiteY1578" fmla="*/ 1827544 h 5071422"/>
              <a:gd name="connsiteX1579" fmla="*/ 3844268 w 12192001"/>
              <a:gd name="connsiteY1579" fmla="*/ 1826679 h 5071422"/>
              <a:gd name="connsiteX1580" fmla="*/ 1403669 w 12192001"/>
              <a:gd name="connsiteY1580" fmla="*/ 1805355 h 5071422"/>
              <a:gd name="connsiteX1581" fmla="*/ 1372482 w 12192001"/>
              <a:gd name="connsiteY1581" fmla="*/ 1846287 h 5071422"/>
              <a:gd name="connsiteX1582" fmla="*/ 1459349 w 12192001"/>
              <a:gd name="connsiteY1582" fmla="*/ 1830113 h 5071422"/>
              <a:gd name="connsiteX1583" fmla="*/ 1403669 w 12192001"/>
              <a:gd name="connsiteY1583" fmla="*/ 1805355 h 5071422"/>
              <a:gd name="connsiteX1584" fmla="*/ 3753531 w 12192001"/>
              <a:gd name="connsiteY1584" fmla="*/ 1801421 h 5071422"/>
              <a:gd name="connsiteX1585" fmla="*/ 3707839 w 12192001"/>
              <a:gd name="connsiteY1585" fmla="*/ 1837663 h 5071422"/>
              <a:gd name="connsiteX1586" fmla="*/ 3640402 w 12192001"/>
              <a:gd name="connsiteY1586" fmla="*/ 1818211 h 5071422"/>
              <a:gd name="connsiteX1587" fmla="*/ 3664544 w 12192001"/>
              <a:gd name="connsiteY1587" fmla="*/ 1840829 h 5071422"/>
              <a:gd name="connsiteX1588" fmla="*/ 3669311 w 12192001"/>
              <a:gd name="connsiteY1588" fmla="*/ 1854674 h 5071422"/>
              <a:gd name="connsiteX1589" fmla="*/ 3764930 w 12192001"/>
              <a:gd name="connsiteY1589" fmla="*/ 1839372 h 5071422"/>
              <a:gd name="connsiteX1590" fmla="*/ 3773085 w 12192001"/>
              <a:gd name="connsiteY1590" fmla="*/ 1828898 h 5071422"/>
              <a:gd name="connsiteX1591" fmla="*/ 3753531 w 12192001"/>
              <a:gd name="connsiteY1591" fmla="*/ 1801421 h 5071422"/>
              <a:gd name="connsiteX1592" fmla="*/ 3009731 w 12192001"/>
              <a:gd name="connsiteY1592" fmla="*/ 1798452 h 5071422"/>
              <a:gd name="connsiteX1593" fmla="*/ 2998945 w 12192001"/>
              <a:gd name="connsiteY1593" fmla="*/ 1833522 h 5071422"/>
              <a:gd name="connsiteX1594" fmla="*/ 2999196 w 12192001"/>
              <a:gd name="connsiteY1594" fmla="*/ 1833880 h 5071422"/>
              <a:gd name="connsiteX1595" fmla="*/ 3009968 w 12192001"/>
              <a:gd name="connsiteY1595" fmla="*/ 1798850 h 5071422"/>
              <a:gd name="connsiteX1596" fmla="*/ 1742890 w 12192001"/>
              <a:gd name="connsiteY1596" fmla="*/ 1798226 h 5071422"/>
              <a:gd name="connsiteX1597" fmla="*/ 1731981 w 12192001"/>
              <a:gd name="connsiteY1597" fmla="*/ 1804292 h 5071422"/>
              <a:gd name="connsiteX1598" fmla="*/ 1761799 w 12192001"/>
              <a:gd name="connsiteY1598" fmla="*/ 1824056 h 5071422"/>
              <a:gd name="connsiteX1599" fmla="*/ 1765648 w 12192001"/>
              <a:gd name="connsiteY1599" fmla="*/ 1808883 h 5071422"/>
              <a:gd name="connsiteX1600" fmla="*/ 1742890 w 12192001"/>
              <a:gd name="connsiteY1600" fmla="*/ 1798226 h 5071422"/>
              <a:gd name="connsiteX1601" fmla="*/ 1315763 w 12192001"/>
              <a:gd name="connsiteY1601" fmla="*/ 1798207 h 5071422"/>
              <a:gd name="connsiteX1602" fmla="*/ 1305092 w 12192001"/>
              <a:gd name="connsiteY1602" fmla="*/ 1826870 h 5071422"/>
              <a:gd name="connsiteX1603" fmla="*/ 1339218 w 12192001"/>
              <a:gd name="connsiteY1603" fmla="*/ 1812203 h 5071422"/>
              <a:gd name="connsiteX1604" fmla="*/ 1315763 w 12192001"/>
              <a:gd name="connsiteY1604" fmla="*/ 1798207 h 5071422"/>
              <a:gd name="connsiteX1605" fmla="*/ 1255927 w 12192001"/>
              <a:gd name="connsiteY1605" fmla="*/ 1785421 h 5071422"/>
              <a:gd name="connsiteX1606" fmla="*/ 1237716 w 12192001"/>
              <a:gd name="connsiteY1606" fmla="*/ 1807578 h 5071422"/>
              <a:gd name="connsiteX1607" fmla="*/ 1275739 w 12192001"/>
              <a:gd name="connsiteY1607" fmla="*/ 1785614 h 5071422"/>
              <a:gd name="connsiteX1608" fmla="*/ 1255927 w 12192001"/>
              <a:gd name="connsiteY1608" fmla="*/ 1785421 h 5071422"/>
              <a:gd name="connsiteX1609" fmla="*/ 1186957 w 12192001"/>
              <a:gd name="connsiteY1609" fmla="*/ 1773792 h 5071422"/>
              <a:gd name="connsiteX1610" fmla="*/ 1215213 w 12192001"/>
              <a:gd name="connsiteY1610" fmla="*/ 1801124 h 5071422"/>
              <a:gd name="connsiteX1611" fmla="*/ 1186957 w 12192001"/>
              <a:gd name="connsiteY1611" fmla="*/ 1773792 h 5071422"/>
              <a:gd name="connsiteX1612" fmla="*/ 156346 w 12192001"/>
              <a:gd name="connsiteY1612" fmla="*/ 1757427 h 5071422"/>
              <a:gd name="connsiteX1613" fmla="*/ 131990 w 12192001"/>
              <a:gd name="connsiteY1613" fmla="*/ 1785958 h 5071422"/>
              <a:gd name="connsiteX1614" fmla="*/ 128405 w 12192001"/>
              <a:gd name="connsiteY1614" fmla="*/ 1919073 h 5071422"/>
              <a:gd name="connsiteX1615" fmla="*/ 182822 w 12192001"/>
              <a:gd name="connsiteY1615" fmla="*/ 1819654 h 5071422"/>
              <a:gd name="connsiteX1616" fmla="*/ 240408 w 12192001"/>
              <a:gd name="connsiteY1616" fmla="*/ 1825249 h 5071422"/>
              <a:gd name="connsiteX1617" fmla="*/ 211025 w 12192001"/>
              <a:gd name="connsiteY1617" fmla="*/ 1784085 h 5071422"/>
              <a:gd name="connsiteX1618" fmla="*/ 156346 w 12192001"/>
              <a:gd name="connsiteY1618" fmla="*/ 1757427 h 5071422"/>
              <a:gd name="connsiteX1619" fmla="*/ 1686564 w 12192001"/>
              <a:gd name="connsiteY1619" fmla="*/ 1747525 h 5071422"/>
              <a:gd name="connsiteX1620" fmla="*/ 1676922 w 12192001"/>
              <a:gd name="connsiteY1620" fmla="*/ 1796846 h 5071422"/>
              <a:gd name="connsiteX1621" fmla="*/ 1686564 w 12192001"/>
              <a:gd name="connsiteY1621" fmla="*/ 1747525 h 5071422"/>
              <a:gd name="connsiteX1622" fmla="*/ 1480858 w 12192001"/>
              <a:gd name="connsiteY1622" fmla="*/ 1733298 h 5071422"/>
              <a:gd name="connsiteX1623" fmla="*/ 1470807 w 12192001"/>
              <a:gd name="connsiteY1623" fmla="*/ 1745853 h 5071422"/>
              <a:gd name="connsiteX1624" fmla="*/ 1507957 w 12192001"/>
              <a:gd name="connsiteY1624" fmla="*/ 1772852 h 5071422"/>
              <a:gd name="connsiteX1625" fmla="*/ 1492790 w 12192001"/>
              <a:gd name="connsiteY1625" fmla="*/ 1739136 h 5071422"/>
              <a:gd name="connsiteX1626" fmla="*/ 1480858 w 12192001"/>
              <a:gd name="connsiteY1626" fmla="*/ 1733298 h 5071422"/>
              <a:gd name="connsiteX1627" fmla="*/ 1372923 w 12192001"/>
              <a:gd name="connsiteY1627" fmla="*/ 1729684 h 5071422"/>
              <a:gd name="connsiteX1628" fmla="*/ 1355690 w 12192001"/>
              <a:gd name="connsiteY1628" fmla="*/ 1734773 h 5071422"/>
              <a:gd name="connsiteX1629" fmla="*/ 1370429 w 12192001"/>
              <a:gd name="connsiteY1629" fmla="*/ 1755396 h 5071422"/>
              <a:gd name="connsiteX1630" fmla="*/ 1337288 w 12192001"/>
              <a:gd name="connsiteY1630" fmla="*/ 1784082 h 5071422"/>
              <a:gd name="connsiteX1631" fmla="*/ 1357821 w 12192001"/>
              <a:gd name="connsiteY1631" fmla="*/ 1825618 h 5071422"/>
              <a:gd name="connsiteX1632" fmla="*/ 1387942 w 12192001"/>
              <a:gd name="connsiteY1632" fmla="*/ 1754886 h 5071422"/>
              <a:gd name="connsiteX1633" fmla="*/ 1404709 w 12192001"/>
              <a:gd name="connsiteY1633" fmla="*/ 1803413 h 5071422"/>
              <a:gd name="connsiteX1634" fmla="*/ 1415344 w 12192001"/>
              <a:gd name="connsiteY1634" fmla="*/ 1768231 h 5071422"/>
              <a:gd name="connsiteX1635" fmla="*/ 1372923 w 12192001"/>
              <a:gd name="connsiteY1635" fmla="*/ 1729684 h 5071422"/>
              <a:gd name="connsiteX1636" fmla="*/ 1940231 w 12192001"/>
              <a:gd name="connsiteY1636" fmla="*/ 1727283 h 5071422"/>
              <a:gd name="connsiteX1637" fmla="*/ 1930336 w 12192001"/>
              <a:gd name="connsiteY1637" fmla="*/ 1743320 h 5071422"/>
              <a:gd name="connsiteX1638" fmla="*/ 1927464 w 12192001"/>
              <a:gd name="connsiteY1638" fmla="*/ 1754505 h 5071422"/>
              <a:gd name="connsiteX1639" fmla="*/ 1944900 w 12192001"/>
              <a:gd name="connsiteY1639" fmla="*/ 1747699 h 5071422"/>
              <a:gd name="connsiteX1640" fmla="*/ 2073898 w 12192001"/>
              <a:gd name="connsiteY1640" fmla="*/ 1723763 h 5071422"/>
              <a:gd name="connsiteX1641" fmla="*/ 2073964 w 12192001"/>
              <a:gd name="connsiteY1641" fmla="*/ 1732870 h 5071422"/>
              <a:gd name="connsiteX1642" fmla="*/ 2088349 w 12192001"/>
              <a:gd name="connsiteY1642" fmla="*/ 1726949 h 5071422"/>
              <a:gd name="connsiteX1643" fmla="*/ 1961675 w 12192001"/>
              <a:gd name="connsiteY1643" fmla="*/ 1719771 h 5071422"/>
              <a:gd name="connsiteX1644" fmla="*/ 1957093 w 12192001"/>
              <a:gd name="connsiteY1644" fmla="*/ 1742939 h 5071422"/>
              <a:gd name="connsiteX1645" fmla="*/ 1966919 w 12192001"/>
              <a:gd name="connsiteY1645" fmla="*/ 1739107 h 5071422"/>
              <a:gd name="connsiteX1646" fmla="*/ 981476 w 12192001"/>
              <a:gd name="connsiteY1646" fmla="*/ 1712596 h 5071422"/>
              <a:gd name="connsiteX1647" fmla="*/ 972119 w 12192001"/>
              <a:gd name="connsiteY1647" fmla="*/ 1723154 h 5071422"/>
              <a:gd name="connsiteX1648" fmla="*/ 1008298 w 12192001"/>
              <a:gd name="connsiteY1648" fmla="*/ 1736263 h 5071422"/>
              <a:gd name="connsiteX1649" fmla="*/ 994437 w 12192001"/>
              <a:gd name="connsiteY1649" fmla="*/ 1713268 h 5071422"/>
              <a:gd name="connsiteX1650" fmla="*/ 981476 w 12192001"/>
              <a:gd name="connsiteY1650" fmla="*/ 1712596 h 5071422"/>
              <a:gd name="connsiteX1651" fmla="*/ 814822 w 12192001"/>
              <a:gd name="connsiteY1651" fmla="*/ 1707947 h 5071422"/>
              <a:gd name="connsiteX1652" fmla="*/ 791530 w 12192001"/>
              <a:gd name="connsiteY1652" fmla="*/ 1720701 h 5071422"/>
              <a:gd name="connsiteX1653" fmla="*/ 839350 w 12192001"/>
              <a:gd name="connsiteY1653" fmla="*/ 1712438 h 5071422"/>
              <a:gd name="connsiteX1654" fmla="*/ 814822 w 12192001"/>
              <a:gd name="connsiteY1654" fmla="*/ 1707947 h 5071422"/>
              <a:gd name="connsiteX1655" fmla="*/ 2039671 w 12192001"/>
              <a:gd name="connsiteY1655" fmla="*/ 1703761 h 5071422"/>
              <a:gd name="connsiteX1656" fmla="*/ 2039065 w 12192001"/>
              <a:gd name="connsiteY1656" fmla="*/ 1710951 h 5071422"/>
              <a:gd name="connsiteX1657" fmla="*/ 2046648 w 12192001"/>
              <a:gd name="connsiteY1657" fmla="*/ 1707993 h 5071422"/>
              <a:gd name="connsiteX1658" fmla="*/ 1625846 w 12192001"/>
              <a:gd name="connsiteY1658" fmla="*/ 1700016 h 5071422"/>
              <a:gd name="connsiteX1659" fmla="*/ 1612352 w 12192001"/>
              <a:gd name="connsiteY1659" fmla="*/ 1756336 h 5071422"/>
              <a:gd name="connsiteX1660" fmla="*/ 1618078 w 12192001"/>
              <a:gd name="connsiteY1660" fmla="*/ 1714183 h 5071422"/>
              <a:gd name="connsiteX1661" fmla="*/ 1613222 w 12192001"/>
              <a:gd name="connsiteY1661" fmla="*/ 1707292 h 5071422"/>
              <a:gd name="connsiteX1662" fmla="*/ 1625846 w 12192001"/>
              <a:gd name="connsiteY1662" fmla="*/ 1700016 h 5071422"/>
              <a:gd name="connsiteX1663" fmla="*/ 1261643 w 12192001"/>
              <a:gd name="connsiteY1663" fmla="*/ 1689027 h 5071422"/>
              <a:gd name="connsiteX1664" fmla="*/ 1264905 w 12192001"/>
              <a:gd name="connsiteY1664" fmla="*/ 1695292 h 5071422"/>
              <a:gd name="connsiteX1665" fmla="*/ 1262827 w 12192001"/>
              <a:gd name="connsiteY1665" fmla="*/ 1695733 h 5071422"/>
              <a:gd name="connsiteX1666" fmla="*/ 956448 w 12192001"/>
              <a:gd name="connsiteY1666" fmla="*/ 1688596 h 5071422"/>
              <a:gd name="connsiteX1667" fmla="*/ 955544 w 12192001"/>
              <a:gd name="connsiteY1667" fmla="*/ 1737683 h 5071422"/>
              <a:gd name="connsiteX1668" fmla="*/ 956448 w 12192001"/>
              <a:gd name="connsiteY1668" fmla="*/ 1688596 h 5071422"/>
              <a:gd name="connsiteX1669" fmla="*/ 516274 w 12192001"/>
              <a:gd name="connsiteY1669" fmla="*/ 1685435 h 5071422"/>
              <a:gd name="connsiteX1670" fmla="*/ 583664 w 12192001"/>
              <a:gd name="connsiteY1670" fmla="*/ 1704852 h 5071422"/>
              <a:gd name="connsiteX1671" fmla="*/ 516274 w 12192001"/>
              <a:gd name="connsiteY1671" fmla="*/ 1685435 h 5071422"/>
              <a:gd name="connsiteX1672" fmla="*/ 2104010 w 12192001"/>
              <a:gd name="connsiteY1672" fmla="*/ 1681261 h 5071422"/>
              <a:gd name="connsiteX1673" fmla="*/ 2144020 w 12192001"/>
              <a:gd name="connsiteY1673" fmla="*/ 1687164 h 5071422"/>
              <a:gd name="connsiteX1674" fmla="*/ 2104010 w 12192001"/>
              <a:gd name="connsiteY1674" fmla="*/ 1681261 h 5071422"/>
              <a:gd name="connsiteX1675" fmla="*/ 643117 w 12192001"/>
              <a:gd name="connsiteY1675" fmla="*/ 1675211 h 5071422"/>
              <a:gd name="connsiteX1676" fmla="*/ 615953 w 12192001"/>
              <a:gd name="connsiteY1676" fmla="*/ 1724959 h 5071422"/>
              <a:gd name="connsiteX1677" fmla="*/ 644296 w 12192001"/>
              <a:gd name="connsiteY1677" fmla="*/ 1752324 h 5071422"/>
              <a:gd name="connsiteX1678" fmla="*/ 690037 w 12192001"/>
              <a:gd name="connsiteY1678" fmla="*/ 1716116 h 5071422"/>
              <a:gd name="connsiteX1679" fmla="*/ 643117 w 12192001"/>
              <a:gd name="connsiteY1679" fmla="*/ 1675211 h 5071422"/>
              <a:gd name="connsiteX1680" fmla="*/ 1259072 w 12192001"/>
              <a:gd name="connsiteY1680" fmla="*/ 1674465 h 5071422"/>
              <a:gd name="connsiteX1681" fmla="*/ 1261643 w 12192001"/>
              <a:gd name="connsiteY1681" fmla="*/ 1689027 h 5071422"/>
              <a:gd name="connsiteX1682" fmla="*/ 1259519 w 12192001"/>
              <a:gd name="connsiteY1682" fmla="*/ 1684947 h 5071422"/>
              <a:gd name="connsiteX1683" fmla="*/ 1259072 w 12192001"/>
              <a:gd name="connsiteY1683" fmla="*/ 1674465 h 5071422"/>
              <a:gd name="connsiteX1684" fmla="*/ 1108625 w 12192001"/>
              <a:gd name="connsiteY1684" fmla="*/ 1663861 h 5071422"/>
              <a:gd name="connsiteX1685" fmla="*/ 1091176 w 12192001"/>
              <a:gd name="connsiteY1685" fmla="*/ 1727351 h 5071422"/>
              <a:gd name="connsiteX1686" fmla="*/ 1108625 w 12192001"/>
              <a:gd name="connsiteY1686" fmla="*/ 1663861 h 5071422"/>
              <a:gd name="connsiteX1687" fmla="*/ 1941591 w 12192001"/>
              <a:gd name="connsiteY1687" fmla="*/ 1655472 h 5071422"/>
              <a:gd name="connsiteX1688" fmla="*/ 1927368 w 12192001"/>
              <a:gd name="connsiteY1688" fmla="*/ 1671507 h 5071422"/>
              <a:gd name="connsiteX1689" fmla="*/ 1942110 w 12192001"/>
              <a:gd name="connsiteY1689" fmla="*/ 1692172 h 5071422"/>
              <a:gd name="connsiteX1690" fmla="*/ 1957602 w 12192001"/>
              <a:gd name="connsiteY1690" fmla="*/ 1663883 h 5071422"/>
              <a:gd name="connsiteX1691" fmla="*/ 1941591 w 12192001"/>
              <a:gd name="connsiteY1691" fmla="*/ 1655472 h 5071422"/>
              <a:gd name="connsiteX1692" fmla="*/ 2038590 w 12192001"/>
              <a:gd name="connsiteY1692" fmla="*/ 1639060 h 5071422"/>
              <a:gd name="connsiteX1693" fmla="*/ 2031767 w 12192001"/>
              <a:gd name="connsiteY1693" fmla="*/ 1654993 h 5071422"/>
              <a:gd name="connsiteX1694" fmla="*/ 2059084 w 12192001"/>
              <a:gd name="connsiteY1694" fmla="*/ 1668304 h 5071422"/>
              <a:gd name="connsiteX1695" fmla="*/ 2049352 w 12192001"/>
              <a:gd name="connsiteY1695" fmla="*/ 1641036 h 5071422"/>
              <a:gd name="connsiteX1696" fmla="*/ 2038590 w 12192001"/>
              <a:gd name="connsiteY1696" fmla="*/ 1639060 h 5071422"/>
              <a:gd name="connsiteX1697" fmla="*/ 1388262 w 12192001"/>
              <a:gd name="connsiteY1697" fmla="*/ 1607213 h 5071422"/>
              <a:gd name="connsiteX1698" fmla="*/ 1408075 w 12192001"/>
              <a:gd name="connsiteY1698" fmla="*/ 1607415 h 5071422"/>
              <a:gd name="connsiteX1699" fmla="*/ 1370085 w 12192001"/>
              <a:gd name="connsiteY1699" fmla="*/ 1629327 h 5071422"/>
              <a:gd name="connsiteX1700" fmla="*/ 1388262 w 12192001"/>
              <a:gd name="connsiteY1700" fmla="*/ 1607213 h 5071422"/>
              <a:gd name="connsiteX1701" fmla="*/ 22347 w 12192001"/>
              <a:gd name="connsiteY1701" fmla="*/ 1606736 h 5071422"/>
              <a:gd name="connsiteX1702" fmla="*/ 38989 w 12192001"/>
              <a:gd name="connsiteY1702" fmla="*/ 1655271 h 5071422"/>
              <a:gd name="connsiteX1703" fmla="*/ 22347 w 12192001"/>
              <a:gd name="connsiteY1703" fmla="*/ 1606736 h 5071422"/>
              <a:gd name="connsiteX1704" fmla="*/ 959166 w 12192001"/>
              <a:gd name="connsiteY1704" fmla="*/ 1604565 h 5071422"/>
              <a:gd name="connsiteX1705" fmla="*/ 979737 w 12192001"/>
              <a:gd name="connsiteY1705" fmla="*/ 1646055 h 5071422"/>
              <a:gd name="connsiteX1706" fmla="*/ 907500 w 12192001"/>
              <a:gd name="connsiteY1706" fmla="*/ 1619829 h 5071422"/>
              <a:gd name="connsiteX1707" fmla="*/ 959166 w 12192001"/>
              <a:gd name="connsiteY1707" fmla="*/ 1604565 h 5071422"/>
              <a:gd name="connsiteX1708" fmla="*/ 1363915 w 12192001"/>
              <a:gd name="connsiteY1708" fmla="*/ 1599506 h 5071422"/>
              <a:gd name="connsiteX1709" fmla="*/ 1369071 w 12192001"/>
              <a:gd name="connsiteY1709" fmla="*/ 1615395 h 5071422"/>
              <a:gd name="connsiteX1710" fmla="*/ 1349624 w 12192001"/>
              <a:gd name="connsiteY1710" fmla="*/ 1650899 h 5071422"/>
              <a:gd name="connsiteX1711" fmla="*/ 1363915 w 12192001"/>
              <a:gd name="connsiteY1711" fmla="*/ 1599506 h 5071422"/>
              <a:gd name="connsiteX1712" fmla="*/ 1005968 w 12192001"/>
              <a:gd name="connsiteY1712" fmla="*/ 1582329 h 5071422"/>
              <a:gd name="connsiteX1713" fmla="*/ 1050843 w 12192001"/>
              <a:gd name="connsiteY1713" fmla="*/ 1595209 h 5071422"/>
              <a:gd name="connsiteX1714" fmla="*/ 1007962 w 12192001"/>
              <a:gd name="connsiteY1714" fmla="*/ 1610277 h 5071422"/>
              <a:gd name="connsiteX1715" fmla="*/ 1005968 w 12192001"/>
              <a:gd name="connsiteY1715" fmla="*/ 1582329 h 5071422"/>
              <a:gd name="connsiteX1716" fmla="*/ 982543 w 12192001"/>
              <a:gd name="connsiteY1716" fmla="*/ 1562018 h 5071422"/>
              <a:gd name="connsiteX1717" fmla="*/ 977792 w 12192001"/>
              <a:gd name="connsiteY1717" fmla="*/ 1618145 h 5071422"/>
              <a:gd name="connsiteX1718" fmla="*/ 982543 w 12192001"/>
              <a:gd name="connsiteY1718" fmla="*/ 1562018 h 5071422"/>
              <a:gd name="connsiteX1719" fmla="*/ 1059480 w 12192001"/>
              <a:gd name="connsiteY1719" fmla="*/ 1532038 h 5071422"/>
              <a:gd name="connsiteX1720" fmla="*/ 1082021 w 12192001"/>
              <a:gd name="connsiteY1720" fmla="*/ 1538445 h 5071422"/>
              <a:gd name="connsiteX1721" fmla="*/ 1049872 w 12192001"/>
              <a:gd name="connsiteY1721" fmla="*/ 1581272 h 5071422"/>
              <a:gd name="connsiteX1722" fmla="*/ 1059480 w 12192001"/>
              <a:gd name="connsiteY1722" fmla="*/ 1532038 h 5071422"/>
              <a:gd name="connsiteX1723" fmla="*/ 680856 w 12192001"/>
              <a:gd name="connsiteY1723" fmla="*/ 1527387 h 5071422"/>
              <a:gd name="connsiteX1724" fmla="*/ 696527 w 12192001"/>
              <a:gd name="connsiteY1724" fmla="*/ 1561989 h 5071422"/>
              <a:gd name="connsiteX1725" fmla="*/ 665330 w 12192001"/>
              <a:gd name="connsiteY1725" fmla="*/ 1555762 h 5071422"/>
              <a:gd name="connsiteX1726" fmla="*/ 680856 w 12192001"/>
              <a:gd name="connsiteY1726" fmla="*/ 1527387 h 5071422"/>
              <a:gd name="connsiteX1727" fmla="*/ 738786 w 12192001"/>
              <a:gd name="connsiteY1727" fmla="*/ 1518630 h 5071422"/>
              <a:gd name="connsiteX1728" fmla="*/ 751862 w 12192001"/>
              <a:gd name="connsiteY1728" fmla="*/ 1521061 h 5071422"/>
              <a:gd name="connsiteX1729" fmla="*/ 765805 w 12192001"/>
              <a:gd name="connsiteY1729" fmla="*/ 1546328 h 5071422"/>
              <a:gd name="connsiteX1730" fmla="*/ 729711 w 12192001"/>
              <a:gd name="connsiteY1730" fmla="*/ 1533254 h 5071422"/>
              <a:gd name="connsiteX1731" fmla="*/ 738786 w 12192001"/>
              <a:gd name="connsiteY1731" fmla="*/ 1518630 h 5071422"/>
              <a:gd name="connsiteX1732" fmla="*/ 2620030 w 12192001"/>
              <a:gd name="connsiteY1732" fmla="*/ 1513282 h 5071422"/>
              <a:gd name="connsiteX1733" fmla="*/ 2602416 w 12192001"/>
              <a:gd name="connsiteY1733" fmla="*/ 1515592 h 5071422"/>
              <a:gd name="connsiteX1734" fmla="*/ 2578029 w 12192001"/>
              <a:gd name="connsiteY1734" fmla="*/ 1543511 h 5071422"/>
              <a:gd name="connsiteX1735" fmla="*/ 2629773 w 12192001"/>
              <a:gd name="connsiteY1735" fmla="*/ 1528196 h 5071422"/>
              <a:gd name="connsiteX1736" fmla="*/ 2620030 w 12192001"/>
              <a:gd name="connsiteY1736" fmla="*/ 1513282 h 5071422"/>
              <a:gd name="connsiteX1737" fmla="*/ 967767 w 12192001"/>
              <a:gd name="connsiteY1737" fmla="*/ 1510302 h 5071422"/>
              <a:gd name="connsiteX1738" fmla="*/ 1000920 w 12192001"/>
              <a:gd name="connsiteY1738" fmla="*/ 1512426 h 5071422"/>
              <a:gd name="connsiteX1739" fmla="*/ 936602 w 12192001"/>
              <a:gd name="connsiteY1739" fmla="*/ 1535129 h 5071422"/>
              <a:gd name="connsiteX1740" fmla="*/ 967767 w 12192001"/>
              <a:gd name="connsiteY1740" fmla="*/ 1510302 h 5071422"/>
              <a:gd name="connsiteX1741" fmla="*/ 890704 w 12192001"/>
              <a:gd name="connsiteY1741" fmla="*/ 1508238 h 5071422"/>
              <a:gd name="connsiteX1742" fmla="*/ 906332 w 12192001"/>
              <a:gd name="connsiteY1742" fmla="*/ 1542844 h 5071422"/>
              <a:gd name="connsiteX1743" fmla="*/ 894696 w 12192001"/>
              <a:gd name="connsiteY1743" fmla="*/ 1564173 h 5071422"/>
              <a:gd name="connsiteX1744" fmla="*/ 872224 w 12192001"/>
              <a:gd name="connsiteY1744" fmla="*/ 1557632 h 5071422"/>
              <a:gd name="connsiteX1745" fmla="*/ 865287 w 12192001"/>
              <a:gd name="connsiteY1745" fmla="*/ 1522802 h 5071422"/>
              <a:gd name="connsiteX1746" fmla="*/ 855488 w 12192001"/>
              <a:gd name="connsiteY1746" fmla="*/ 1509024 h 5071422"/>
              <a:gd name="connsiteX1747" fmla="*/ 890704 w 12192001"/>
              <a:gd name="connsiteY1747" fmla="*/ 1508238 h 5071422"/>
              <a:gd name="connsiteX1748" fmla="*/ 524400 w 12192001"/>
              <a:gd name="connsiteY1748" fmla="*/ 1493003 h 5071422"/>
              <a:gd name="connsiteX1749" fmla="*/ 547086 w 12192001"/>
              <a:gd name="connsiteY1749" fmla="*/ 1502774 h 5071422"/>
              <a:gd name="connsiteX1750" fmla="*/ 503173 w 12192001"/>
              <a:gd name="connsiteY1750" fmla="*/ 1503790 h 5071422"/>
              <a:gd name="connsiteX1751" fmla="*/ 524400 w 12192001"/>
              <a:gd name="connsiteY1751" fmla="*/ 1493003 h 5071422"/>
              <a:gd name="connsiteX1752" fmla="*/ 1298486 w 12192001"/>
              <a:gd name="connsiteY1752" fmla="*/ 1491088 h 5071422"/>
              <a:gd name="connsiteX1753" fmla="*/ 1279047 w 12192001"/>
              <a:gd name="connsiteY1753" fmla="*/ 1526675 h 5071422"/>
              <a:gd name="connsiteX1754" fmla="*/ 1297620 w 12192001"/>
              <a:gd name="connsiteY1754" fmla="*/ 1540172 h 5071422"/>
              <a:gd name="connsiteX1755" fmla="*/ 1298486 w 12192001"/>
              <a:gd name="connsiteY1755" fmla="*/ 1491088 h 5071422"/>
              <a:gd name="connsiteX1756" fmla="*/ 727617 w 12192001"/>
              <a:gd name="connsiteY1756" fmla="*/ 1482604 h 5071422"/>
              <a:gd name="connsiteX1757" fmla="*/ 730563 w 12192001"/>
              <a:gd name="connsiteY1757" fmla="*/ 1484460 h 5071422"/>
              <a:gd name="connsiteX1758" fmla="*/ 727683 w 12192001"/>
              <a:gd name="connsiteY1758" fmla="*/ 1482780 h 5071422"/>
              <a:gd name="connsiteX1759" fmla="*/ 769623 w 12192001"/>
              <a:gd name="connsiteY1759" fmla="*/ 1476218 h 5071422"/>
              <a:gd name="connsiteX1760" fmla="*/ 827204 w 12192001"/>
              <a:gd name="connsiteY1760" fmla="*/ 1481818 h 5071422"/>
              <a:gd name="connsiteX1761" fmla="*/ 857668 w 12192001"/>
              <a:gd name="connsiteY1761" fmla="*/ 1599941 h 5071422"/>
              <a:gd name="connsiteX1762" fmla="*/ 807718 w 12192001"/>
              <a:gd name="connsiteY1762" fmla="*/ 1517322 h 5071422"/>
              <a:gd name="connsiteX1763" fmla="*/ 753027 w 12192001"/>
              <a:gd name="connsiteY1763" fmla="*/ 1490543 h 5071422"/>
              <a:gd name="connsiteX1764" fmla="*/ 769623 w 12192001"/>
              <a:gd name="connsiteY1764" fmla="*/ 1476218 h 5071422"/>
              <a:gd name="connsiteX1765" fmla="*/ 2147915 w 12192001"/>
              <a:gd name="connsiteY1765" fmla="*/ 1465296 h 5071422"/>
              <a:gd name="connsiteX1766" fmla="*/ 2133872 w 12192001"/>
              <a:gd name="connsiteY1766" fmla="*/ 1484496 h 5071422"/>
              <a:gd name="connsiteX1767" fmla="*/ 2164120 w 12192001"/>
              <a:gd name="connsiteY1767" fmla="*/ 1476617 h 5071422"/>
              <a:gd name="connsiteX1768" fmla="*/ 2147915 w 12192001"/>
              <a:gd name="connsiteY1768" fmla="*/ 1465296 h 5071422"/>
              <a:gd name="connsiteX1769" fmla="*/ 684583 w 12192001"/>
              <a:gd name="connsiteY1769" fmla="*/ 1457617 h 5071422"/>
              <a:gd name="connsiteX1770" fmla="*/ 727683 w 12192001"/>
              <a:gd name="connsiteY1770" fmla="*/ 1482780 h 5071422"/>
              <a:gd name="connsiteX1771" fmla="*/ 736442 w 12192001"/>
              <a:gd name="connsiteY1771" fmla="*/ 1505366 h 5071422"/>
              <a:gd name="connsiteX1772" fmla="*/ 687642 w 12192001"/>
              <a:gd name="connsiteY1772" fmla="*/ 1499571 h 5071422"/>
              <a:gd name="connsiteX1773" fmla="*/ 684583 w 12192001"/>
              <a:gd name="connsiteY1773" fmla="*/ 1457617 h 5071422"/>
              <a:gd name="connsiteX1774" fmla="*/ 1127074 w 12192001"/>
              <a:gd name="connsiteY1774" fmla="*/ 1423559 h 5071422"/>
              <a:gd name="connsiteX1775" fmla="*/ 1115981 w 12192001"/>
              <a:gd name="connsiteY1775" fmla="*/ 1460597 h 5071422"/>
              <a:gd name="connsiteX1776" fmla="*/ 1135435 w 12192001"/>
              <a:gd name="connsiteY1776" fmla="*/ 1425174 h 5071422"/>
              <a:gd name="connsiteX1777" fmla="*/ 1127074 w 12192001"/>
              <a:gd name="connsiteY1777" fmla="*/ 1423559 h 5071422"/>
              <a:gd name="connsiteX1778" fmla="*/ 1894116 w 12192001"/>
              <a:gd name="connsiteY1778" fmla="*/ 1423074 h 5071422"/>
              <a:gd name="connsiteX1779" fmla="*/ 1861492 w 12192001"/>
              <a:gd name="connsiteY1779" fmla="*/ 1428297 h 5071422"/>
              <a:gd name="connsiteX1780" fmla="*/ 1927889 w 12192001"/>
              <a:gd name="connsiteY1780" fmla="*/ 1433613 h 5071422"/>
              <a:gd name="connsiteX1781" fmla="*/ 1894116 w 12192001"/>
              <a:gd name="connsiteY1781" fmla="*/ 1423074 h 5071422"/>
              <a:gd name="connsiteX1782" fmla="*/ 1948945 w 12192001"/>
              <a:gd name="connsiteY1782" fmla="*/ 1421327 h 5071422"/>
              <a:gd name="connsiteX1783" fmla="*/ 1932746 w 12192001"/>
              <a:gd name="connsiteY1783" fmla="*/ 1440465 h 5071422"/>
              <a:gd name="connsiteX1784" fmla="*/ 1966889 w 12192001"/>
              <a:gd name="connsiteY1784" fmla="*/ 1425586 h 5071422"/>
              <a:gd name="connsiteX1785" fmla="*/ 1948945 w 12192001"/>
              <a:gd name="connsiteY1785" fmla="*/ 1421327 h 5071422"/>
              <a:gd name="connsiteX1786" fmla="*/ 989368 w 12192001"/>
              <a:gd name="connsiteY1786" fmla="*/ 1413143 h 5071422"/>
              <a:gd name="connsiteX1787" fmla="*/ 981222 w 12192001"/>
              <a:gd name="connsiteY1787" fmla="*/ 1421971 h 5071422"/>
              <a:gd name="connsiteX1788" fmla="*/ 1017406 w 12192001"/>
              <a:gd name="connsiteY1788" fmla="*/ 1435076 h 5071422"/>
              <a:gd name="connsiteX1789" fmla="*/ 998497 w 12192001"/>
              <a:gd name="connsiteY1789" fmla="*/ 1417536 h 5071422"/>
              <a:gd name="connsiteX1790" fmla="*/ 989368 w 12192001"/>
              <a:gd name="connsiteY1790" fmla="*/ 1413143 h 5071422"/>
              <a:gd name="connsiteX1791" fmla="*/ 1849020 w 12192001"/>
              <a:gd name="connsiteY1791" fmla="*/ 1407916 h 5071422"/>
              <a:gd name="connsiteX1792" fmla="*/ 1838638 w 12192001"/>
              <a:gd name="connsiteY1792" fmla="*/ 1416245 h 5071422"/>
              <a:gd name="connsiteX1793" fmla="*/ 1818606 w 12192001"/>
              <a:gd name="connsiteY1793" fmla="*/ 1443366 h 5071422"/>
              <a:gd name="connsiteX1794" fmla="*/ 1860460 w 12192001"/>
              <a:gd name="connsiteY1794" fmla="*/ 1414200 h 5071422"/>
              <a:gd name="connsiteX1795" fmla="*/ 1849020 w 12192001"/>
              <a:gd name="connsiteY1795" fmla="*/ 1407916 h 5071422"/>
              <a:gd name="connsiteX1796" fmla="*/ 258047 w 12192001"/>
              <a:gd name="connsiteY1796" fmla="*/ 1397959 h 5071422"/>
              <a:gd name="connsiteX1797" fmla="*/ 306916 w 12192001"/>
              <a:gd name="connsiteY1797" fmla="*/ 1466774 h 5071422"/>
              <a:gd name="connsiteX1798" fmla="*/ 252234 w 12192001"/>
              <a:gd name="connsiteY1798" fmla="*/ 1440078 h 5071422"/>
              <a:gd name="connsiteX1799" fmla="*/ 258047 w 12192001"/>
              <a:gd name="connsiteY1799" fmla="*/ 1397959 h 5071422"/>
              <a:gd name="connsiteX1800" fmla="*/ 337116 w 12192001"/>
              <a:gd name="connsiteY1800" fmla="*/ 1395999 h 5071422"/>
              <a:gd name="connsiteX1801" fmla="*/ 275558 w 12192001"/>
              <a:gd name="connsiteY1801" fmla="*/ 1397411 h 5071422"/>
              <a:gd name="connsiteX1802" fmla="*/ 337116 w 12192001"/>
              <a:gd name="connsiteY1802" fmla="*/ 1395999 h 5071422"/>
              <a:gd name="connsiteX1803" fmla="*/ 1757922 w 12192001"/>
              <a:gd name="connsiteY1803" fmla="*/ 1395815 h 5071422"/>
              <a:gd name="connsiteX1804" fmla="*/ 1734633 w 12192001"/>
              <a:gd name="connsiteY1804" fmla="*/ 1438357 h 5071422"/>
              <a:gd name="connsiteX1805" fmla="*/ 1798959 w 12192001"/>
              <a:gd name="connsiteY1805" fmla="*/ 1415776 h 5071422"/>
              <a:gd name="connsiteX1806" fmla="*/ 1757922 w 12192001"/>
              <a:gd name="connsiteY1806" fmla="*/ 1395815 h 5071422"/>
              <a:gd name="connsiteX1807" fmla="*/ 72510 w 12192001"/>
              <a:gd name="connsiteY1807" fmla="*/ 1388499 h 5071422"/>
              <a:gd name="connsiteX1808" fmla="*/ 103789 w 12192001"/>
              <a:gd name="connsiteY1808" fmla="*/ 1394717 h 5071422"/>
              <a:gd name="connsiteX1809" fmla="*/ 74586 w 12192001"/>
              <a:gd name="connsiteY1809" fmla="*/ 1416438 h 5071422"/>
              <a:gd name="connsiteX1810" fmla="*/ 82450 w 12192001"/>
              <a:gd name="connsiteY1810" fmla="*/ 1465212 h 5071422"/>
              <a:gd name="connsiteX1811" fmla="*/ 22875 w 12192001"/>
              <a:gd name="connsiteY1811" fmla="*/ 1431706 h 5071422"/>
              <a:gd name="connsiteX1812" fmla="*/ 72510 w 12192001"/>
              <a:gd name="connsiteY1812" fmla="*/ 1388499 h 5071422"/>
              <a:gd name="connsiteX1813" fmla="*/ 1377559 w 12192001"/>
              <a:gd name="connsiteY1813" fmla="*/ 1387627 h 5071422"/>
              <a:gd name="connsiteX1814" fmla="*/ 1358832 w 12192001"/>
              <a:gd name="connsiteY1814" fmla="*/ 1412649 h 5071422"/>
              <a:gd name="connsiteX1815" fmla="*/ 1382348 w 12192001"/>
              <a:gd name="connsiteY1815" fmla="*/ 1433076 h 5071422"/>
              <a:gd name="connsiteX1816" fmla="*/ 1388037 w 12192001"/>
              <a:gd name="connsiteY1816" fmla="*/ 1390931 h 5071422"/>
              <a:gd name="connsiteX1817" fmla="*/ 1377559 w 12192001"/>
              <a:gd name="connsiteY1817" fmla="*/ 1387627 h 5071422"/>
              <a:gd name="connsiteX1818" fmla="*/ 3261805 w 12192001"/>
              <a:gd name="connsiteY1818" fmla="*/ 1386578 h 5071422"/>
              <a:gd name="connsiteX1819" fmla="*/ 3243368 w 12192001"/>
              <a:gd name="connsiteY1819" fmla="*/ 1435968 h 5071422"/>
              <a:gd name="connsiteX1820" fmla="*/ 3273637 w 12192001"/>
              <a:gd name="connsiteY1820" fmla="*/ 1428299 h 5071422"/>
              <a:gd name="connsiteX1821" fmla="*/ 3261805 w 12192001"/>
              <a:gd name="connsiteY1821" fmla="*/ 1386578 h 5071422"/>
              <a:gd name="connsiteX1822" fmla="*/ 1540343 w 12192001"/>
              <a:gd name="connsiteY1822" fmla="*/ 1366222 h 5071422"/>
              <a:gd name="connsiteX1823" fmla="*/ 1538403 w 12192001"/>
              <a:gd name="connsiteY1823" fmla="*/ 1401174 h 5071422"/>
              <a:gd name="connsiteX1824" fmla="*/ 1572628 w 12192001"/>
              <a:gd name="connsiteY1824" fmla="*/ 1386286 h 5071422"/>
              <a:gd name="connsiteX1825" fmla="*/ 1540343 w 12192001"/>
              <a:gd name="connsiteY1825" fmla="*/ 1366222 h 5071422"/>
              <a:gd name="connsiteX1826" fmla="*/ 2429275 w 12192001"/>
              <a:gd name="connsiteY1826" fmla="*/ 1356327 h 5071422"/>
              <a:gd name="connsiteX1827" fmla="*/ 2408865 w 12192001"/>
              <a:gd name="connsiteY1827" fmla="*/ 1393683 h 5071422"/>
              <a:gd name="connsiteX1828" fmla="*/ 2437054 w 12192001"/>
              <a:gd name="connsiteY1828" fmla="*/ 1357989 h 5071422"/>
              <a:gd name="connsiteX1829" fmla="*/ 2429275 w 12192001"/>
              <a:gd name="connsiteY1829" fmla="*/ 1356327 h 5071422"/>
              <a:gd name="connsiteX1830" fmla="*/ 1375981 w 12192001"/>
              <a:gd name="connsiteY1830" fmla="*/ 1346482 h 5071422"/>
              <a:gd name="connsiteX1831" fmla="*/ 1319719 w 12192001"/>
              <a:gd name="connsiteY1831" fmla="*/ 1357617 h 5071422"/>
              <a:gd name="connsiteX1832" fmla="*/ 1414463 w 12192001"/>
              <a:gd name="connsiteY1832" fmla="*/ 1390297 h 5071422"/>
              <a:gd name="connsiteX1833" fmla="*/ 1375981 w 12192001"/>
              <a:gd name="connsiteY1833" fmla="*/ 1346482 h 5071422"/>
              <a:gd name="connsiteX1834" fmla="*/ 931393 w 12192001"/>
              <a:gd name="connsiteY1834" fmla="*/ 1340583 h 5071422"/>
              <a:gd name="connsiteX1835" fmla="*/ 914714 w 12192001"/>
              <a:gd name="connsiteY1835" fmla="*/ 1353635 h 5071422"/>
              <a:gd name="connsiteX1836" fmla="*/ 943096 w 12192001"/>
              <a:gd name="connsiteY1836" fmla="*/ 1380992 h 5071422"/>
              <a:gd name="connsiteX1837" fmla="*/ 949875 w 12192001"/>
              <a:gd name="connsiteY1837" fmla="*/ 1352729 h 5071422"/>
              <a:gd name="connsiteX1838" fmla="*/ 931393 w 12192001"/>
              <a:gd name="connsiteY1838" fmla="*/ 1340583 h 5071422"/>
              <a:gd name="connsiteX1839" fmla="*/ 60188 w 12192001"/>
              <a:gd name="connsiteY1839" fmla="*/ 1337932 h 5071422"/>
              <a:gd name="connsiteX1840" fmla="*/ 73462 w 12192001"/>
              <a:gd name="connsiteY1840" fmla="*/ 1339446 h 5071422"/>
              <a:gd name="connsiteX1841" fmla="*/ 100791 w 12192001"/>
              <a:gd name="connsiteY1841" fmla="*/ 1352878 h 5071422"/>
              <a:gd name="connsiteX1842" fmla="*/ 20771 w 12192001"/>
              <a:gd name="connsiteY1842" fmla="*/ 1340693 h 5071422"/>
              <a:gd name="connsiteX1843" fmla="*/ 60188 w 12192001"/>
              <a:gd name="connsiteY1843" fmla="*/ 1337932 h 5071422"/>
              <a:gd name="connsiteX1844" fmla="*/ 3189760 w 12192001"/>
              <a:gd name="connsiteY1844" fmla="*/ 1333493 h 5071422"/>
              <a:gd name="connsiteX1845" fmla="*/ 3179071 w 12192001"/>
              <a:gd name="connsiteY1845" fmla="*/ 1337613 h 5071422"/>
              <a:gd name="connsiteX1846" fmla="*/ 3158291 w 12192001"/>
              <a:gd name="connsiteY1846" fmla="*/ 1354212 h 5071422"/>
              <a:gd name="connsiteX1847" fmla="*/ 3201169 w 12192001"/>
              <a:gd name="connsiteY1847" fmla="*/ 1339062 h 5071422"/>
              <a:gd name="connsiteX1848" fmla="*/ 3189760 w 12192001"/>
              <a:gd name="connsiteY1848" fmla="*/ 1333493 h 5071422"/>
              <a:gd name="connsiteX1849" fmla="*/ 553605 w 12192001"/>
              <a:gd name="connsiteY1849" fmla="*/ 1332490 h 5071422"/>
              <a:gd name="connsiteX1850" fmla="*/ 542056 w 12192001"/>
              <a:gd name="connsiteY1850" fmla="*/ 1340413 h 5071422"/>
              <a:gd name="connsiteX1851" fmla="*/ 520477 w 12192001"/>
              <a:gd name="connsiteY1851" fmla="*/ 1377359 h 5071422"/>
              <a:gd name="connsiteX1852" fmla="*/ 566355 w 12192001"/>
              <a:gd name="connsiteY1852" fmla="*/ 1341269 h 5071422"/>
              <a:gd name="connsiteX1853" fmla="*/ 553605 w 12192001"/>
              <a:gd name="connsiteY1853" fmla="*/ 1332490 h 5071422"/>
              <a:gd name="connsiteX1854" fmla="*/ 1212375 w 12192001"/>
              <a:gd name="connsiteY1854" fmla="*/ 1332414 h 5071422"/>
              <a:gd name="connsiteX1855" fmla="*/ 1213439 w 12192001"/>
              <a:gd name="connsiteY1855" fmla="*/ 1409204 h 5071422"/>
              <a:gd name="connsiteX1856" fmla="*/ 1212375 w 12192001"/>
              <a:gd name="connsiteY1856" fmla="*/ 1332414 h 5071422"/>
              <a:gd name="connsiteX1857" fmla="*/ 3304073 w 12192001"/>
              <a:gd name="connsiteY1857" fmla="*/ 1331763 h 5071422"/>
              <a:gd name="connsiteX1858" fmla="*/ 3290033 w 12192001"/>
              <a:gd name="connsiteY1858" fmla="*/ 1350879 h 5071422"/>
              <a:gd name="connsiteX1859" fmla="*/ 3320299 w 12192001"/>
              <a:gd name="connsiteY1859" fmla="*/ 1343125 h 5071422"/>
              <a:gd name="connsiteX1860" fmla="*/ 3304073 w 12192001"/>
              <a:gd name="connsiteY1860" fmla="*/ 1331763 h 5071422"/>
              <a:gd name="connsiteX1861" fmla="*/ 847696 w 12192001"/>
              <a:gd name="connsiteY1861" fmla="*/ 1324106 h 5071422"/>
              <a:gd name="connsiteX1862" fmla="*/ 805333 w 12192001"/>
              <a:gd name="connsiteY1862" fmla="*/ 1363272 h 5071422"/>
              <a:gd name="connsiteX1863" fmla="*/ 843557 w 12192001"/>
              <a:gd name="connsiteY1863" fmla="*/ 1404401 h 5071422"/>
              <a:gd name="connsiteX1864" fmla="*/ 826829 w 12192001"/>
              <a:gd name="connsiteY1864" fmla="*/ 1355832 h 5071422"/>
              <a:gd name="connsiteX1865" fmla="*/ 871781 w 12192001"/>
              <a:gd name="connsiteY1865" fmla="*/ 1368621 h 5071422"/>
              <a:gd name="connsiteX1866" fmla="*/ 883508 w 12192001"/>
              <a:gd name="connsiteY1866" fmla="*/ 1347366 h 5071422"/>
              <a:gd name="connsiteX1867" fmla="*/ 847696 w 12192001"/>
              <a:gd name="connsiteY1867" fmla="*/ 1324106 h 5071422"/>
              <a:gd name="connsiteX1868" fmla="*/ 1286488 w 12192001"/>
              <a:gd name="connsiteY1868" fmla="*/ 1323446 h 5071422"/>
              <a:gd name="connsiteX1869" fmla="*/ 1230987 w 12192001"/>
              <a:gd name="connsiteY1869" fmla="*/ 1345868 h 5071422"/>
              <a:gd name="connsiteX1870" fmla="*/ 1272995 w 12192001"/>
              <a:gd name="connsiteY1870" fmla="*/ 1379762 h 5071422"/>
              <a:gd name="connsiteX1871" fmla="*/ 1310001 w 12192001"/>
              <a:gd name="connsiteY1871" fmla="*/ 1343830 h 5071422"/>
              <a:gd name="connsiteX1872" fmla="*/ 1286488 w 12192001"/>
              <a:gd name="connsiteY1872" fmla="*/ 1323446 h 5071422"/>
              <a:gd name="connsiteX1873" fmla="*/ 658601 w 12192001"/>
              <a:gd name="connsiteY1873" fmla="*/ 1309345 h 5071422"/>
              <a:gd name="connsiteX1874" fmla="*/ 634563 w 12192001"/>
              <a:gd name="connsiteY1874" fmla="*/ 1311559 h 5071422"/>
              <a:gd name="connsiteX1875" fmla="*/ 671679 w 12192001"/>
              <a:gd name="connsiteY1875" fmla="*/ 1338649 h 5071422"/>
              <a:gd name="connsiteX1876" fmla="*/ 648407 w 12192001"/>
              <a:gd name="connsiteY1876" fmla="*/ 1381354 h 5071422"/>
              <a:gd name="connsiteX1877" fmla="*/ 691283 w 12192001"/>
              <a:gd name="connsiteY1877" fmla="*/ 1366242 h 5071422"/>
              <a:gd name="connsiteX1878" fmla="*/ 684346 w 12192001"/>
              <a:gd name="connsiteY1878" fmla="*/ 1331368 h 5071422"/>
              <a:gd name="connsiteX1879" fmla="*/ 658601 w 12192001"/>
              <a:gd name="connsiteY1879" fmla="*/ 1309345 h 5071422"/>
              <a:gd name="connsiteX1880" fmla="*/ 3180517 w 12192001"/>
              <a:gd name="connsiteY1880" fmla="*/ 1296446 h 5071422"/>
              <a:gd name="connsiteX1881" fmla="*/ 3154257 w 12192001"/>
              <a:gd name="connsiteY1881" fmla="*/ 1298241 h 5071422"/>
              <a:gd name="connsiteX1882" fmla="*/ 3190354 w 12192001"/>
              <a:gd name="connsiteY1882" fmla="*/ 1311355 h 5071422"/>
              <a:gd name="connsiteX1883" fmla="*/ 3180517 w 12192001"/>
              <a:gd name="connsiteY1883" fmla="*/ 1296446 h 5071422"/>
              <a:gd name="connsiteX1884" fmla="*/ 2718004 w 12192001"/>
              <a:gd name="connsiteY1884" fmla="*/ 1287991 h 5071422"/>
              <a:gd name="connsiteX1885" fmla="*/ 2674113 w 12192001"/>
              <a:gd name="connsiteY1885" fmla="*/ 1289169 h 5071422"/>
              <a:gd name="connsiteX1886" fmla="*/ 2666337 w 12192001"/>
              <a:gd name="connsiteY1886" fmla="*/ 1303255 h 5071422"/>
              <a:gd name="connsiteX1887" fmla="*/ 2703505 w 12192001"/>
              <a:gd name="connsiteY1887" fmla="*/ 1330422 h 5071422"/>
              <a:gd name="connsiteX1888" fmla="*/ 2718004 w 12192001"/>
              <a:gd name="connsiteY1888" fmla="*/ 1287991 h 5071422"/>
              <a:gd name="connsiteX1889" fmla="*/ 2645150 w 12192001"/>
              <a:gd name="connsiteY1889" fmla="*/ 1283990 h 5071422"/>
              <a:gd name="connsiteX1890" fmla="*/ 2634440 w 12192001"/>
              <a:gd name="connsiteY1890" fmla="*/ 1288115 h 5071422"/>
              <a:gd name="connsiteX1891" fmla="*/ 2613708 w 12192001"/>
              <a:gd name="connsiteY1891" fmla="*/ 1304666 h 5071422"/>
              <a:gd name="connsiteX1892" fmla="*/ 2656584 w 12192001"/>
              <a:gd name="connsiteY1892" fmla="*/ 1289515 h 5071422"/>
              <a:gd name="connsiteX1893" fmla="*/ 2645150 w 12192001"/>
              <a:gd name="connsiteY1893" fmla="*/ 1283990 h 5071422"/>
              <a:gd name="connsiteX1894" fmla="*/ 677864 w 12192001"/>
              <a:gd name="connsiteY1894" fmla="*/ 1268384 h 5071422"/>
              <a:gd name="connsiteX1895" fmla="*/ 667696 w 12192001"/>
              <a:gd name="connsiteY1895" fmla="*/ 1282795 h 5071422"/>
              <a:gd name="connsiteX1896" fmla="*/ 708732 w 12192001"/>
              <a:gd name="connsiteY1896" fmla="*/ 1302751 h 5071422"/>
              <a:gd name="connsiteX1897" fmla="*/ 692304 w 12192001"/>
              <a:gd name="connsiteY1897" fmla="*/ 1274199 h 5071422"/>
              <a:gd name="connsiteX1898" fmla="*/ 677864 w 12192001"/>
              <a:gd name="connsiteY1898" fmla="*/ 1268384 h 5071422"/>
              <a:gd name="connsiteX1899" fmla="*/ 2470112 w 12192001"/>
              <a:gd name="connsiteY1899" fmla="*/ 1266113 h 5071422"/>
              <a:gd name="connsiteX1900" fmla="*/ 2458436 w 12192001"/>
              <a:gd name="connsiteY1900" fmla="*/ 1287495 h 5071422"/>
              <a:gd name="connsiteX1901" fmla="*/ 2537493 w 12192001"/>
              <a:gd name="connsiteY1901" fmla="*/ 1285448 h 5071422"/>
              <a:gd name="connsiteX1902" fmla="*/ 2470112 w 12192001"/>
              <a:gd name="connsiteY1902" fmla="*/ 1266113 h 5071422"/>
              <a:gd name="connsiteX1903" fmla="*/ 2563551 w 12192001"/>
              <a:gd name="connsiteY1903" fmla="*/ 1265592 h 5071422"/>
              <a:gd name="connsiteX1904" fmla="*/ 2556144 w 12192001"/>
              <a:gd name="connsiteY1904" fmla="*/ 1269307 h 5071422"/>
              <a:gd name="connsiteX1905" fmla="*/ 2542440 w 12192001"/>
              <a:gd name="connsiteY1905" fmla="*/ 1292374 h 5071422"/>
              <a:gd name="connsiteX1906" fmla="*/ 2578533 w 12192001"/>
              <a:gd name="connsiteY1906" fmla="*/ 1305448 h 5071422"/>
              <a:gd name="connsiteX1907" fmla="*/ 2571618 w 12192001"/>
              <a:gd name="connsiteY1907" fmla="*/ 1270780 h 5071422"/>
              <a:gd name="connsiteX1908" fmla="*/ 2563551 w 12192001"/>
              <a:gd name="connsiteY1908" fmla="*/ 1265592 h 5071422"/>
              <a:gd name="connsiteX1909" fmla="*/ 1093123 w 12192001"/>
              <a:gd name="connsiteY1909" fmla="*/ 1265210 h 5071422"/>
              <a:gd name="connsiteX1910" fmla="*/ 1058114 w 12192001"/>
              <a:gd name="connsiteY1910" fmla="*/ 1329132 h 5071422"/>
              <a:gd name="connsiteX1911" fmla="*/ 1127379 w 12192001"/>
              <a:gd name="connsiteY1911" fmla="*/ 1313394 h 5071422"/>
              <a:gd name="connsiteX1912" fmla="*/ 1092262 w 12192001"/>
              <a:gd name="connsiteY1912" fmla="*/ 1314292 h 5071422"/>
              <a:gd name="connsiteX1913" fmla="*/ 1093123 w 12192001"/>
              <a:gd name="connsiteY1913" fmla="*/ 1265210 h 5071422"/>
              <a:gd name="connsiteX1914" fmla="*/ 4119600 w 12192001"/>
              <a:gd name="connsiteY1914" fmla="*/ 1263748 h 5071422"/>
              <a:gd name="connsiteX1915" fmla="*/ 4098931 w 12192001"/>
              <a:gd name="connsiteY1915" fmla="*/ 1281935 h 5071422"/>
              <a:gd name="connsiteX1916" fmla="*/ 4142839 w 12192001"/>
              <a:gd name="connsiteY1916" fmla="*/ 1280921 h 5071422"/>
              <a:gd name="connsiteX1917" fmla="*/ 4119600 w 12192001"/>
              <a:gd name="connsiteY1917" fmla="*/ 1263748 h 5071422"/>
              <a:gd name="connsiteX1918" fmla="*/ 2435779 w 12192001"/>
              <a:gd name="connsiteY1918" fmla="*/ 1263064 h 5071422"/>
              <a:gd name="connsiteX1919" fmla="*/ 2399918 w 12192001"/>
              <a:gd name="connsiteY1919" fmla="*/ 1267957 h 5071422"/>
              <a:gd name="connsiteX1920" fmla="*/ 2441896 w 12192001"/>
              <a:gd name="connsiteY1920" fmla="*/ 1301937 h 5071422"/>
              <a:gd name="connsiteX1921" fmla="*/ 2448632 w 12192001"/>
              <a:gd name="connsiteY1921" fmla="*/ 1273674 h 5071422"/>
              <a:gd name="connsiteX1922" fmla="*/ 2435779 w 12192001"/>
              <a:gd name="connsiteY1922" fmla="*/ 1263064 h 5071422"/>
              <a:gd name="connsiteX1923" fmla="*/ 217955 w 12192001"/>
              <a:gd name="connsiteY1923" fmla="*/ 1249981 h 5071422"/>
              <a:gd name="connsiteX1924" fmla="*/ 207969 w 12192001"/>
              <a:gd name="connsiteY1924" fmla="*/ 1252116 h 5071422"/>
              <a:gd name="connsiteX1925" fmla="*/ 246108 w 12192001"/>
              <a:gd name="connsiteY1925" fmla="*/ 1293256 h 5071422"/>
              <a:gd name="connsiteX1926" fmla="*/ 217955 w 12192001"/>
              <a:gd name="connsiteY1926" fmla="*/ 1249981 h 5071422"/>
              <a:gd name="connsiteX1927" fmla="*/ 153026 w 12192001"/>
              <a:gd name="connsiteY1927" fmla="*/ 1238032 h 5071422"/>
              <a:gd name="connsiteX1928" fmla="*/ 119151 w 12192001"/>
              <a:gd name="connsiteY1928" fmla="*/ 1240377 h 5071422"/>
              <a:gd name="connsiteX1929" fmla="*/ 177713 w 12192001"/>
              <a:gd name="connsiteY1929" fmla="*/ 1259953 h 5071422"/>
              <a:gd name="connsiteX1930" fmla="*/ 153026 w 12192001"/>
              <a:gd name="connsiteY1930" fmla="*/ 1238032 h 5071422"/>
              <a:gd name="connsiteX1931" fmla="*/ 3233798 w 12192001"/>
              <a:gd name="connsiteY1931" fmla="*/ 1234628 h 5071422"/>
              <a:gd name="connsiteX1932" fmla="*/ 3226447 w 12192001"/>
              <a:gd name="connsiteY1932" fmla="*/ 1240533 h 5071422"/>
              <a:gd name="connsiteX1933" fmla="*/ 3207126 w 12192001"/>
              <a:gd name="connsiteY1933" fmla="*/ 1359921 h 5071422"/>
              <a:gd name="connsiteX1934" fmla="*/ 3270472 w 12192001"/>
              <a:gd name="connsiteY1934" fmla="*/ 1323320 h 5071422"/>
              <a:gd name="connsiteX1935" fmla="*/ 3238188 w 12192001"/>
              <a:gd name="connsiteY1935" fmla="*/ 1303255 h 5071422"/>
              <a:gd name="connsiteX1936" fmla="*/ 3246851 w 12192001"/>
              <a:gd name="connsiteY1936" fmla="*/ 1239915 h 5071422"/>
              <a:gd name="connsiteX1937" fmla="*/ 3233798 w 12192001"/>
              <a:gd name="connsiteY1937" fmla="*/ 1234628 h 5071422"/>
              <a:gd name="connsiteX1938" fmla="*/ 5278694 w 12192001"/>
              <a:gd name="connsiteY1938" fmla="*/ 1231433 h 5071422"/>
              <a:gd name="connsiteX1939" fmla="*/ 5278703 w 12192001"/>
              <a:gd name="connsiteY1939" fmla="*/ 1231559 h 5071422"/>
              <a:gd name="connsiteX1940" fmla="*/ 5278729 w 12192001"/>
              <a:gd name="connsiteY1940" fmla="*/ 1231565 h 5071422"/>
              <a:gd name="connsiteX1941" fmla="*/ 1253106 w 12192001"/>
              <a:gd name="connsiteY1941" fmla="*/ 1226303 h 5071422"/>
              <a:gd name="connsiteX1942" fmla="*/ 1272663 w 12192001"/>
              <a:gd name="connsiteY1942" fmla="*/ 1253820 h 5071422"/>
              <a:gd name="connsiteX1943" fmla="*/ 1265926 w 12192001"/>
              <a:gd name="connsiteY1943" fmla="*/ 1282082 h 5071422"/>
              <a:gd name="connsiteX1944" fmla="*/ 1254230 w 12192001"/>
              <a:gd name="connsiteY1944" fmla="*/ 1303253 h 5071422"/>
              <a:gd name="connsiteX1945" fmla="*/ 1237497 w 12192001"/>
              <a:gd name="connsiteY1945" fmla="*/ 1254687 h 5071422"/>
              <a:gd name="connsiteX1946" fmla="*/ 1253106 w 12192001"/>
              <a:gd name="connsiteY1946" fmla="*/ 1226303 h 5071422"/>
              <a:gd name="connsiteX1947" fmla="*/ 632429 w 12192001"/>
              <a:gd name="connsiteY1947" fmla="*/ 1220680 h 5071422"/>
              <a:gd name="connsiteX1948" fmla="*/ 628636 w 12192001"/>
              <a:gd name="connsiteY1948" fmla="*/ 1290618 h 5071422"/>
              <a:gd name="connsiteX1949" fmla="*/ 662827 w 12192001"/>
              <a:gd name="connsiteY1949" fmla="*/ 1275779 h 5071422"/>
              <a:gd name="connsiteX1950" fmla="*/ 632429 w 12192001"/>
              <a:gd name="connsiteY1950" fmla="*/ 1220680 h 5071422"/>
              <a:gd name="connsiteX1951" fmla="*/ 5502108 w 12192001"/>
              <a:gd name="connsiteY1951" fmla="*/ 1219119 h 5071422"/>
              <a:gd name="connsiteX1952" fmla="*/ 5486533 w 12192001"/>
              <a:gd name="connsiteY1952" fmla="*/ 1235503 h 5071422"/>
              <a:gd name="connsiteX1953" fmla="*/ 5509937 w 12192001"/>
              <a:gd name="connsiteY1953" fmla="*/ 1236391 h 5071422"/>
              <a:gd name="connsiteX1954" fmla="*/ 609280 w 12192001"/>
              <a:gd name="connsiteY1954" fmla="*/ 1215054 h 5071422"/>
              <a:gd name="connsiteX1955" fmla="*/ 556415 w 12192001"/>
              <a:gd name="connsiteY1955" fmla="*/ 1264557 h 5071422"/>
              <a:gd name="connsiteX1956" fmla="*/ 594553 w 12192001"/>
              <a:gd name="connsiteY1956" fmla="*/ 1305656 h 5071422"/>
              <a:gd name="connsiteX1957" fmla="*/ 624631 w 12192001"/>
              <a:gd name="connsiteY1957" fmla="*/ 1234933 h 5071422"/>
              <a:gd name="connsiteX1958" fmla="*/ 609280 w 12192001"/>
              <a:gd name="connsiteY1958" fmla="*/ 1215054 h 5071422"/>
              <a:gd name="connsiteX1959" fmla="*/ 2380620 w 12192001"/>
              <a:gd name="connsiteY1959" fmla="*/ 1212148 h 5071422"/>
              <a:gd name="connsiteX1960" fmla="*/ 2364262 w 12192001"/>
              <a:gd name="connsiteY1960" fmla="*/ 1220836 h 5071422"/>
              <a:gd name="connsiteX1961" fmla="*/ 2337343 w 12192001"/>
              <a:gd name="connsiteY1961" fmla="*/ 1255396 h 5071422"/>
              <a:gd name="connsiteX1962" fmla="*/ 2388179 w 12192001"/>
              <a:gd name="connsiteY1962" fmla="*/ 1289131 h 5071422"/>
              <a:gd name="connsiteX1963" fmla="*/ 2372435 w 12192001"/>
              <a:gd name="connsiteY1963" fmla="*/ 1254619 h 5071422"/>
              <a:gd name="connsiteX1964" fmla="*/ 2400667 w 12192001"/>
              <a:gd name="connsiteY1964" fmla="*/ 1218965 h 5071422"/>
              <a:gd name="connsiteX1965" fmla="*/ 2380620 w 12192001"/>
              <a:gd name="connsiteY1965" fmla="*/ 1212148 h 5071422"/>
              <a:gd name="connsiteX1966" fmla="*/ 4406190 w 12192001"/>
              <a:gd name="connsiteY1966" fmla="*/ 1211402 h 5071422"/>
              <a:gd name="connsiteX1967" fmla="*/ 4438441 w 12192001"/>
              <a:gd name="connsiteY1967" fmla="*/ 1231514 h 5071422"/>
              <a:gd name="connsiteX1968" fmla="*/ 4406190 w 12192001"/>
              <a:gd name="connsiteY1968" fmla="*/ 1211402 h 5071422"/>
              <a:gd name="connsiteX1969" fmla="*/ 4698484 w 12192001"/>
              <a:gd name="connsiteY1969" fmla="*/ 1208277 h 5071422"/>
              <a:gd name="connsiteX1970" fmla="*/ 4679475 w 12192001"/>
              <a:gd name="connsiteY1970" fmla="*/ 1218510 h 5071422"/>
              <a:gd name="connsiteX1971" fmla="*/ 4680503 w 12192001"/>
              <a:gd name="connsiteY1971" fmla="*/ 1232564 h 5071422"/>
              <a:gd name="connsiteX1972" fmla="*/ 4719454 w 12192001"/>
              <a:gd name="connsiteY1972" fmla="*/ 1224498 h 5071422"/>
              <a:gd name="connsiteX1973" fmla="*/ 4698484 w 12192001"/>
              <a:gd name="connsiteY1973" fmla="*/ 1208277 h 5071422"/>
              <a:gd name="connsiteX1974" fmla="*/ 5378120 w 12192001"/>
              <a:gd name="connsiteY1974" fmla="*/ 1208203 h 5071422"/>
              <a:gd name="connsiteX1975" fmla="*/ 5343026 w 12192001"/>
              <a:gd name="connsiteY1975" fmla="*/ 1209640 h 5071422"/>
              <a:gd name="connsiteX1976" fmla="*/ 5308946 w 12192001"/>
              <a:gd name="connsiteY1976" fmla="*/ 1224016 h 5071422"/>
              <a:gd name="connsiteX1977" fmla="*/ 5330336 w 12192001"/>
              <a:gd name="connsiteY1977" fmla="*/ 1230645 h 5071422"/>
              <a:gd name="connsiteX1978" fmla="*/ 5349851 w 12192001"/>
              <a:gd name="connsiteY1978" fmla="*/ 1231126 h 5071422"/>
              <a:gd name="connsiteX1979" fmla="*/ 2320662 w 12192001"/>
              <a:gd name="connsiteY1979" fmla="*/ 1206905 h 5071422"/>
              <a:gd name="connsiteX1980" fmla="*/ 2270954 w 12192001"/>
              <a:gd name="connsiteY1980" fmla="*/ 1250159 h 5071422"/>
              <a:gd name="connsiteX1981" fmla="*/ 2282743 w 12192001"/>
              <a:gd name="connsiteY1981" fmla="*/ 1291847 h 5071422"/>
              <a:gd name="connsiteX1982" fmla="*/ 2308148 w 12192001"/>
              <a:gd name="connsiteY1982" fmla="*/ 1277201 h 5071422"/>
              <a:gd name="connsiteX1983" fmla="*/ 2320662 w 12192001"/>
              <a:gd name="connsiteY1983" fmla="*/ 1206905 h 5071422"/>
              <a:gd name="connsiteX1984" fmla="*/ 24421 w 12192001"/>
              <a:gd name="connsiteY1984" fmla="*/ 1201483 h 5071422"/>
              <a:gd name="connsiteX1985" fmla="*/ 78176 w 12192001"/>
              <a:gd name="connsiteY1985" fmla="*/ 1220619 h 5071422"/>
              <a:gd name="connsiteX1986" fmla="*/ 45008 w 12192001"/>
              <a:gd name="connsiteY1986" fmla="*/ 1249435 h 5071422"/>
              <a:gd name="connsiteX1987" fmla="*/ 902 w 12192001"/>
              <a:gd name="connsiteY1987" fmla="*/ 1236603 h 5071422"/>
              <a:gd name="connsiteX1988" fmla="*/ 1 w 12192001"/>
              <a:gd name="connsiteY1988" fmla="*/ 1241785 h 5071422"/>
              <a:gd name="connsiteX1989" fmla="*/ 1 w 12192001"/>
              <a:gd name="connsiteY1989" fmla="*/ 1207473 h 5071422"/>
              <a:gd name="connsiteX1990" fmla="*/ 7793 w 12192001"/>
              <a:gd name="connsiteY1990" fmla="*/ 1222229 h 5071422"/>
              <a:gd name="connsiteX1991" fmla="*/ 24421 w 12192001"/>
              <a:gd name="connsiteY1991" fmla="*/ 1201483 h 5071422"/>
              <a:gd name="connsiteX1992" fmla="*/ 954192 w 12192001"/>
              <a:gd name="connsiteY1992" fmla="*/ 1199246 h 5071422"/>
              <a:gd name="connsiteX1993" fmla="*/ 922219 w 12192001"/>
              <a:gd name="connsiteY1993" fmla="*/ 1213431 h 5071422"/>
              <a:gd name="connsiteX1994" fmla="*/ 988625 w 12192001"/>
              <a:gd name="connsiteY1994" fmla="*/ 1218785 h 5071422"/>
              <a:gd name="connsiteX1995" fmla="*/ 954192 w 12192001"/>
              <a:gd name="connsiteY1995" fmla="*/ 1199246 h 5071422"/>
              <a:gd name="connsiteX1996" fmla="*/ 5289298 w 12192001"/>
              <a:gd name="connsiteY1996" fmla="*/ 1196426 h 5071422"/>
              <a:gd name="connsiteX1997" fmla="*/ 5276643 w 12192001"/>
              <a:gd name="connsiteY1997" fmla="*/ 1203787 h 5071422"/>
              <a:gd name="connsiteX1998" fmla="*/ 5278542 w 12192001"/>
              <a:gd name="connsiteY1998" fmla="*/ 1229370 h 5071422"/>
              <a:gd name="connsiteX1999" fmla="*/ 5298784 w 12192001"/>
              <a:gd name="connsiteY1999" fmla="*/ 1229869 h 5071422"/>
              <a:gd name="connsiteX2000" fmla="*/ 5097778 w 12192001"/>
              <a:gd name="connsiteY2000" fmla="*/ 1193970 h 5071422"/>
              <a:gd name="connsiteX2001" fmla="*/ 5087346 w 12192001"/>
              <a:gd name="connsiteY2001" fmla="*/ 1201438 h 5071422"/>
              <a:gd name="connsiteX2002" fmla="*/ 5131255 w 12192001"/>
              <a:gd name="connsiteY2002" fmla="*/ 1200380 h 5071422"/>
              <a:gd name="connsiteX2003" fmla="*/ 5108831 w 12192001"/>
              <a:gd name="connsiteY2003" fmla="*/ 1194823 h 5071422"/>
              <a:gd name="connsiteX2004" fmla="*/ 5097778 w 12192001"/>
              <a:gd name="connsiteY2004" fmla="*/ 1193970 h 5071422"/>
              <a:gd name="connsiteX2005" fmla="*/ 2015809 w 12192001"/>
              <a:gd name="connsiteY2005" fmla="*/ 1188591 h 5071422"/>
              <a:gd name="connsiteX2006" fmla="*/ 2078598 w 12192001"/>
              <a:gd name="connsiteY2006" fmla="*/ 1205817 h 5071422"/>
              <a:gd name="connsiteX2007" fmla="*/ 1937205 w 12192001"/>
              <a:gd name="connsiteY2007" fmla="*/ 1258393 h 5071422"/>
              <a:gd name="connsiteX2008" fmla="*/ 1931316 w 12192001"/>
              <a:gd name="connsiteY2008" fmla="*/ 1237405 h 5071422"/>
              <a:gd name="connsiteX2009" fmla="*/ 1965441 w 12192001"/>
              <a:gd name="connsiteY2009" fmla="*/ 1222776 h 5071422"/>
              <a:gd name="connsiteX2010" fmla="*/ 1954666 w 12192001"/>
              <a:gd name="connsiteY2010" fmla="*/ 1195022 h 5071422"/>
              <a:gd name="connsiteX2011" fmla="*/ 2015809 w 12192001"/>
              <a:gd name="connsiteY2011" fmla="*/ 1188591 h 5071422"/>
              <a:gd name="connsiteX2012" fmla="*/ 2235876 w 12192001"/>
              <a:gd name="connsiteY2012" fmla="*/ 1188317 h 5071422"/>
              <a:gd name="connsiteX2013" fmla="*/ 2241845 w 12192001"/>
              <a:gd name="connsiteY2013" fmla="*/ 1209253 h 5071422"/>
              <a:gd name="connsiteX2014" fmla="*/ 2234366 w 12192001"/>
              <a:gd name="connsiteY2014" fmla="*/ 1216277 h 5071422"/>
              <a:gd name="connsiteX2015" fmla="*/ 2640425 w 12192001"/>
              <a:gd name="connsiteY2015" fmla="*/ 1188287 h 5071422"/>
              <a:gd name="connsiteX2016" fmla="*/ 2605568 w 12192001"/>
              <a:gd name="connsiteY2016" fmla="*/ 1192890 h 5071422"/>
              <a:gd name="connsiteX2017" fmla="*/ 2614530 w 12192001"/>
              <a:gd name="connsiteY2017" fmla="*/ 1255583 h 5071422"/>
              <a:gd name="connsiteX2018" fmla="*/ 2624137 w 12192001"/>
              <a:gd name="connsiteY2018" fmla="*/ 1206348 h 5071422"/>
              <a:gd name="connsiteX2019" fmla="*/ 2645779 w 12192001"/>
              <a:gd name="connsiteY2019" fmla="*/ 1261891 h 5071422"/>
              <a:gd name="connsiteX2020" fmla="*/ 2676831 w 12192001"/>
              <a:gd name="connsiteY2020" fmla="*/ 1205139 h 5071422"/>
              <a:gd name="connsiteX2021" fmla="*/ 2640425 w 12192001"/>
              <a:gd name="connsiteY2021" fmla="*/ 1188287 h 5071422"/>
              <a:gd name="connsiteX2022" fmla="*/ 4588545 w 12192001"/>
              <a:gd name="connsiteY2022" fmla="*/ 1178834 h 5071422"/>
              <a:gd name="connsiteX2023" fmla="*/ 4586659 w 12192001"/>
              <a:gd name="connsiteY2023" fmla="*/ 1213907 h 5071422"/>
              <a:gd name="connsiteX2024" fmla="*/ 4563255 w 12192001"/>
              <a:gd name="connsiteY2024" fmla="*/ 1193428 h 5071422"/>
              <a:gd name="connsiteX2025" fmla="*/ 4535073 w 12192001"/>
              <a:gd name="connsiteY2025" fmla="*/ 1229161 h 5071422"/>
              <a:gd name="connsiteX2026" fmla="*/ 4606328 w 12192001"/>
              <a:gd name="connsiteY2026" fmla="*/ 1241328 h 5071422"/>
              <a:gd name="connsiteX2027" fmla="*/ 4588545 w 12192001"/>
              <a:gd name="connsiteY2027" fmla="*/ 1178834 h 5071422"/>
              <a:gd name="connsiteX2028" fmla="*/ 4900838 w 12192001"/>
              <a:gd name="connsiteY2028" fmla="*/ 1178040 h 5071422"/>
              <a:gd name="connsiteX2029" fmla="*/ 4902050 w 12192001"/>
              <a:gd name="connsiteY2029" fmla="*/ 1255063 h 5071422"/>
              <a:gd name="connsiteX2030" fmla="*/ 4910924 w 12192001"/>
              <a:gd name="connsiteY2030" fmla="*/ 1261512 h 5071422"/>
              <a:gd name="connsiteX2031" fmla="*/ 4918869 w 12192001"/>
              <a:gd name="connsiteY2031" fmla="*/ 1260684 h 5071422"/>
              <a:gd name="connsiteX2032" fmla="*/ 2951974 w 12192001"/>
              <a:gd name="connsiteY2032" fmla="*/ 1177308 h 5071422"/>
              <a:gd name="connsiteX2033" fmla="*/ 2966630 w 12192001"/>
              <a:gd name="connsiteY2033" fmla="*/ 1197977 h 5071422"/>
              <a:gd name="connsiteX2034" fmla="*/ 2918884 w 12192001"/>
              <a:gd name="connsiteY2034" fmla="*/ 1206111 h 5071422"/>
              <a:gd name="connsiteX2035" fmla="*/ 2951974 w 12192001"/>
              <a:gd name="connsiteY2035" fmla="*/ 1177308 h 5071422"/>
              <a:gd name="connsiteX2036" fmla="*/ 4939921 w 12192001"/>
              <a:gd name="connsiteY2036" fmla="*/ 1170045 h 5071422"/>
              <a:gd name="connsiteX2037" fmla="*/ 4926305 w 12192001"/>
              <a:gd name="connsiteY2037" fmla="*/ 1226376 h 5071422"/>
              <a:gd name="connsiteX2038" fmla="*/ 5000431 w 12192001"/>
              <a:gd name="connsiteY2038" fmla="*/ 1217529 h 5071422"/>
              <a:gd name="connsiteX2039" fmla="*/ 4993586 w 12192001"/>
              <a:gd name="connsiteY2039" fmla="*/ 1182772 h 5071422"/>
              <a:gd name="connsiteX2040" fmla="*/ 4939921 w 12192001"/>
              <a:gd name="connsiteY2040" fmla="*/ 1170045 h 5071422"/>
              <a:gd name="connsiteX2041" fmla="*/ 5266019 w 12192001"/>
              <a:gd name="connsiteY2041" fmla="*/ 1163309 h 5071422"/>
              <a:gd name="connsiteX2042" fmla="*/ 5239527 w 12192001"/>
              <a:gd name="connsiteY2042" fmla="*/ 1176698 h 5071422"/>
              <a:gd name="connsiteX2043" fmla="*/ 5284407 w 12192001"/>
              <a:gd name="connsiteY2043" fmla="*/ 1189620 h 5071422"/>
              <a:gd name="connsiteX2044" fmla="*/ 5266019 w 12192001"/>
              <a:gd name="connsiteY2044" fmla="*/ 1163309 h 5071422"/>
              <a:gd name="connsiteX2045" fmla="*/ 4223017 w 12192001"/>
              <a:gd name="connsiteY2045" fmla="*/ 1157455 h 5071422"/>
              <a:gd name="connsiteX2046" fmla="*/ 4206788 w 12192001"/>
              <a:gd name="connsiteY2046" fmla="*/ 1161339 h 5071422"/>
              <a:gd name="connsiteX2047" fmla="*/ 4175853 w 12192001"/>
              <a:gd name="connsiteY2047" fmla="*/ 1189011 h 5071422"/>
              <a:gd name="connsiteX2048" fmla="*/ 4240184 w 12192001"/>
              <a:gd name="connsiteY2048" fmla="*/ 1166429 h 5071422"/>
              <a:gd name="connsiteX2049" fmla="*/ 4223017 w 12192001"/>
              <a:gd name="connsiteY2049" fmla="*/ 1157455 h 5071422"/>
              <a:gd name="connsiteX2050" fmla="*/ 2972473 w 12192001"/>
              <a:gd name="connsiteY2050" fmla="*/ 1155772 h 5071422"/>
              <a:gd name="connsiteX2051" fmla="*/ 3031076 w 12192001"/>
              <a:gd name="connsiteY2051" fmla="*/ 1175340 h 5071422"/>
              <a:gd name="connsiteX2052" fmla="*/ 2989119 w 12192001"/>
              <a:gd name="connsiteY2052" fmla="*/ 1204307 h 5071422"/>
              <a:gd name="connsiteX2053" fmla="*/ 2972473 w 12192001"/>
              <a:gd name="connsiteY2053" fmla="*/ 1155772 h 5071422"/>
              <a:gd name="connsiteX2054" fmla="*/ 4265493 w 12192001"/>
              <a:gd name="connsiteY2054" fmla="*/ 1151667 h 5071422"/>
              <a:gd name="connsiteX2055" fmla="*/ 4253963 w 12192001"/>
              <a:gd name="connsiteY2055" fmla="*/ 1236017 h 5071422"/>
              <a:gd name="connsiteX2056" fmla="*/ 4218840 w 12192001"/>
              <a:gd name="connsiteY2056" fmla="*/ 1236920 h 5071422"/>
              <a:gd name="connsiteX2057" fmla="*/ 4148638 w 12192001"/>
              <a:gd name="connsiteY2057" fmla="*/ 1238677 h 5071422"/>
              <a:gd name="connsiteX2058" fmla="*/ 4211068 w 12192001"/>
              <a:gd name="connsiteY2058" fmla="*/ 1251004 h 5071422"/>
              <a:gd name="connsiteX2059" fmla="*/ 4307704 w 12192001"/>
              <a:gd name="connsiteY2059" fmla="*/ 1248694 h 5071422"/>
              <a:gd name="connsiteX2060" fmla="*/ 4278306 w 12192001"/>
              <a:gd name="connsiteY2060" fmla="*/ 1207365 h 5071422"/>
              <a:gd name="connsiteX2061" fmla="*/ 4267593 w 12192001"/>
              <a:gd name="connsiteY2061" fmla="*/ 1242636 h 5071422"/>
              <a:gd name="connsiteX2062" fmla="*/ 4265493 w 12192001"/>
              <a:gd name="connsiteY2062" fmla="*/ 1151667 h 5071422"/>
              <a:gd name="connsiteX2063" fmla="*/ 1885252 w 12192001"/>
              <a:gd name="connsiteY2063" fmla="*/ 1147783 h 5071422"/>
              <a:gd name="connsiteX2064" fmla="*/ 1942863 w 12192001"/>
              <a:gd name="connsiteY2064" fmla="*/ 1153210 h 5071422"/>
              <a:gd name="connsiteX2065" fmla="*/ 1949800 w 12192001"/>
              <a:gd name="connsiteY2065" fmla="*/ 1188084 h 5071422"/>
              <a:gd name="connsiteX2066" fmla="*/ 1850309 w 12192001"/>
              <a:gd name="connsiteY2066" fmla="*/ 1211532 h 5071422"/>
              <a:gd name="connsiteX2067" fmla="*/ 1780026 w 12192001"/>
              <a:gd name="connsiteY2067" fmla="*/ 1213298 h 5071422"/>
              <a:gd name="connsiteX2068" fmla="*/ 1818093 w 12192001"/>
              <a:gd name="connsiteY2068" fmla="*/ 1191335 h 5071422"/>
              <a:gd name="connsiteX2069" fmla="*/ 1802335 w 12192001"/>
              <a:gd name="connsiteY2069" fmla="*/ 1156742 h 5071422"/>
              <a:gd name="connsiteX2070" fmla="*/ 1885252 w 12192001"/>
              <a:gd name="connsiteY2070" fmla="*/ 1147783 h 5071422"/>
              <a:gd name="connsiteX2071" fmla="*/ 4806107 w 12192001"/>
              <a:gd name="connsiteY2071" fmla="*/ 1145481 h 5071422"/>
              <a:gd name="connsiteX2072" fmla="*/ 4830795 w 12192001"/>
              <a:gd name="connsiteY2072" fmla="*/ 1242896 h 5071422"/>
              <a:gd name="connsiteX2073" fmla="*/ 4857962 w 12192001"/>
              <a:gd name="connsiteY2073" fmla="*/ 1193190 h 5071422"/>
              <a:gd name="connsiteX2074" fmla="*/ 4834515 w 12192001"/>
              <a:gd name="connsiteY2074" fmla="*/ 1172673 h 5071422"/>
              <a:gd name="connsiteX2075" fmla="*/ 4873528 w 12192001"/>
              <a:gd name="connsiteY2075" fmla="*/ 1164811 h 5071422"/>
              <a:gd name="connsiteX2076" fmla="*/ 4806107 w 12192001"/>
              <a:gd name="connsiteY2076" fmla="*/ 1145481 h 5071422"/>
              <a:gd name="connsiteX2077" fmla="*/ 1691433 w 12192001"/>
              <a:gd name="connsiteY2077" fmla="*/ 1143600 h 5071422"/>
              <a:gd name="connsiteX2078" fmla="*/ 1719424 w 12192001"/>
              <a:gd name="connsiteY2078" fmla="*/ 1165700 h 5071422"/>
              <a:gd name="connsiteX2079" fmla="*/ 1789715 w 12192001"/>
              <a:gd name="connsiteY2079" fmla="*/ 1164012 h 5071422"/>
              <a:gd name="connsiteX2080" fmla="*/ 1731183 w 12192001"/>
              <a:gd name="connsiteY2080" fmla="*/ 1207468 h 5071422"/>
              <a:gd name="connsiteX2081" fmla="*/ 1665685 w 12192001"/>
              <a:gd name="connsiteY2081" fmla="*/ 1153062 h 5071422"/>
              <a:gd name="connsiteX2082" fmla="*/ 1691433 w 12192001"/>
              <a:gd name="connsiteY2082" fmla="*/ 1143600 h 5071422"/>
              <a:gd name="connsiteX2083" fmla="*/ 261414 w 12192001"/>
              <a:gd name="connsiteY2083" fmla="*/ 1138804 h 5071422"/>
              <a:gd name="connsiteX2084" fmla="*/ 218499 w 12192001"/>
              <a:gd name="connsiteY2084" fmla="*/ 1153959 h 5071422"/>
              <a:gd name="connsiteX2085" fmla="*/ 261414 w 12192001"/>
              <a:gd name="connsiteY2085" fmla="*/ 1138804 h 5071422"/>
              <a:gd name="connsiteX2086" fmla="*/ 4317208 w 12192001"/>
              <a:gd name="connsiteY2086" fmla="*/ 1136482 h 5071422"/>
              <a:gd name="connsiteX2087" fmla="*/ 4294897 w 12192001"/>
              <a:gd name="connsiteY2087" fmla="*/ 1193039 h 5071422"/>
              <a:gd name="connsiteX2088" fmla="*/ 4332926 w 12192001"/>
              <a:gd name="connsiteY2088" fmla="*/ 1171118 h 5071422"/>
              <a:gd name="connsiteX2089" fmla="*/ 4317208 w 12192001"/>
              <a:gd name="connsiteY2089" fmla="*/ 1136482 h 5071422"/>
              <a:gd name="connsiteX2090" fmla="*/ 4932954 w 12192001"/>
              <a:gd name="connsiteY2090" fmla="*/ 1135300 h 5071422"/>
              <a:gd name="connsiteX2091" fmla="*/ 4886139 w 12192001"/>
              <a:gd name="connsiteY2091" fmla="*/ 1157376 h 5071422"/>
              <a:gd name="connsiteX2092" fmla="*/ 4956439 w 12192001"/>
              <a:gd name="connsiteY2092" fmla="*/ 1155769 h 5071422"/>
              <a:gd name="connsiteX2093" fmla="*/ 4938911 w 12192001"/>
              <a:gd name="connsiteY2093" fmla="*/ 1156158 h 5071422"/>
              <a:gd name="connsiteX2094" fmla="*/ 4932954 w 12192001"/>
              <a:gd name="connsiteY2094" fmla="*/ 1135300 h 5071422"/>
              <a:gd name="connsiteX2095" fmla="*/ 2502868 w 12192001"/>
              <a:gd name="connsiteY2095" fmla="*/ 1132964 h 5071422"/>
              <a:gd name="connsiteX2096" fmla="*/ 2534305 w 12192001"/>
              <a:gd name="connsiteY2096" fmla="*/ 1180641 h 5071422"/>
              <a:gd name="connsiteX2097" fmla="*/ 2440579 w 12192001"/>
              <a:gd name="connsiteY2097" fmla="*/ 1161931 h 5071422"/>
              <a:gd name="connsiteX2098" fmla="*/ 2490079 w 12192001"/>
              <a:gd name="connsiteY2098" fmla="*/ 1133395 h 5071422"/>
              <a:gd name="connsiteX2099" fmla="*/ 2502868 w 12192001"/>
              <a:gd name="connsiteY2099" fmla="*/ 1132964 h 5071422"/>
              <a:gd name="connsiteX2100" fmla="*/ 3054414 w 12192001"/>
              <a:gd name="connsiteY2100" fmla="*/ 1132797 h 5071422"/>
              <a:gd name="connsiteX2101" fmla="*/ 3070072 w 12192001"/>
              <a:gd name="connsiteY2101" fmla="*/ 1167274 h 5071422"/>
              <a:gd name="connsiteX2102" fmla="*/ 3053502 w 12192001"/>
              <a:gd name="connsiteY2102" fmla="*/ 1181803 h 5071422"/>
              <a:gd name="connsiteX2103" fmla="*/ 3054414 w 12192001"/>
              <a:gd name="connsiteY2103" fmla="*/ 1132797 h 5071422"/>
              <a:gd name="connsiteX2104" fmla="*/ 3080711 w 12192001"/>
              <a:gd name="connsiteY2104" fmla="*/ 1132133 h 5071422"/>
              <a:gd name="connsiteX2105" fmla="*/ 3096352 w 12192001"/>
              <a:gd name="connsiteY2105" fmla="*/ 1166820 h 5071422"/>
              <a:gd name="connsiteX2106" fmla="*/ 3084734 w 12192001"/>
              <a:gd name="connsiteY2106" fmla="*/ 1187942 h 5071422"/>
              <a:gd name="connsiteX2107" fmla="*/ 3069027 w 12192001"/>
              <a:gd name="connsiteY2107" fmla="*/ 1153427 h 5071422"/>
              <a:gd name="connsiteX2108" fmla="*/ 3080711 w 12192001"/>
              <a:gd name="connsiteY2108" fmla="*/ 1132133 h 5071422"/>
              <a:gd name="connsiteX2109" fmla="*/ 5208584 w 12192001"/>
              <a:gd name="connsiteY2109" fmla="*/ 1129309 h 5071422"/>
              <a:gd name="connsiteX2110" fmla="*/ 5198834 w 12192001"/>
              <a:gd name="connsiteY2110" fmla="*/ 1131414 h 5071422"/>
              <a:gd name="connsiteX2111" fmla="*/ 5179911 w 12192001"/>
              <a:gd name="connsiteY2111" fmla="*/ 1143196 h 5071422"/>
              <a:gd name="connsiteX2112" fmla="*/ 5190646 w 12192001"/>
              <a:gd name="connsiteY2112" fmla="*/ 1170955 h 5071422"/>
              <a:gd name="connsiteX2113" fmla="*/ 5184762 w 12192001"/>
              <a:gd name="connsiteY2113" fmla="*/ 1150010 h 5071422"/>
              <a:gd name="connsiteX2114" fmla="*/ 5218910 w 12192001"/>
              <a:gd name="connsiteY2114" fmla="*/ 1135170 h 5071422"/>
              <a:gd name="connsiteX2115" fmla="*/ 5208584 w 12192001"/>
              <a:gd name="connsiteY2115" fmla="*/ 1129309 h 5071422"/>
              <a:gd name="connsiteX2116" fmla="*/ 5371017 w 12192001"/>
              <a:gd name="connsiteY2116" fmla="*/ 1124598 h 5071422"/>
              <a:gd name="connsiteX2117" fmla="*/ 5357146 w 12192001"/>
              <a:gd name="connsiteY2117" fmla="*/ 1130518 h 5071422"/>
              <a:gd name="connsiteX2118" fmla="*/ 5331165 w 12192001"/>
              <a:gd name="connsiteY2118" fmla="*/ 1167385 h 5071422"/>
              <a:gd name="connsiteX2119" fmla="*/ 5385782 w 12192001"/>
              <a:gd name="connsiteY2119" fmla="*/ 1131061 h 5071422"/>
              <a:gd name="connsiteX2120" fmla="*/ 5371017 w 12192001"/>
              <a:gd name="connsiteY2120" fmla="*/ 1124598 h 5071422"/>
              <a:gd name="connsiteX2121" fmla="*/ 2274654 w 12192001"/>
              <a:gd name="connsiteY2121" fmla="*/ 1117033 h 5071422"/>
              <a:gd name="connsiteX2122" fmla="*/ 2237558 w 12192001"/>
              <a:gd name="connsiteY2122" fmla="*/ 1152896 h 5071422"/>
              <a:gd name="connsiteX2123" fmla="*/ 2274654 w 12192001"/>
              <a:gd name="connsiteY2123" fmla="*/ 1117033 h 5071422"/>
              <a:gd name="connsiteX2124" fmla="*/ 2086373 w 12192001"/>
              <a:gd name="connsiteY2124" fmla="*/ 1115121 h 5071422"/>
              <a:gd name="connsiteX2125" fmla="*/ 2108718 w 12192001"/>
              <a:gd name="connsiteY2125" fmla="*/ 1135128 h 5071422"/>
              <a:gd name="connsiteX2126" fmla="*/ 2055057 w 12192001"/>
              <a:gd name="connsiteY2126" fmla="*/ 1122442 h 5071422"/>
              <a:gd name="connsiteX2127" fmla="*/ 2086373 w 12192001"/>
              <a:gd name="connsiteY2127" fmla="*/ 1115121 h 5071422"/>
              <a:gd name="connsiteX2128" fmla="*/ 2856353 w 12192001"/>
              <a:gd name="connsiteY2128" fmla="*/ 1113231 h 5071422"/>
              <a:gd name="connsiteX2129" fmla="*/ 2864056 w 12192001"/>
              <a:gd name="connsiteY2129" fmla="*/ 1116437 h 5071422"/>
              <a:gd name="connsiteX2130" fmla="*/ 2891367 w 12192001"/>
              <a:gd name="connsiteY2130" fmla="*/ 1129705 h 5071422"/>
              <a:gd name="connsiteX2131" fmla="*/ 2868047 w 12192001"/>
              <a:gd name="connsiteY2131" fmla="*/ 1172372 h 5071422"/>
              <a:gd name="connsiteX2132" fmla="*/ 2848485 w 12192001"/>
              <a:gd name="connsiteY2132" fmla="*/ 1144813 h 5071422"/>
              <a:gd name="connsiteX2133" fmla="*/ 2856353 w 12192001"/>
              <a:gd name="connsiteY2133" fmla="*/ 1113231 h 5071422"/>
              <a:gd name="connsiteX2134" fmla="*/ 3460698 w 12192001"/>
              <a:gd name="connsiteY2134" fmla="*/ 1108920 h 5071422"/>
              <a:gd name="connsiteX2135" fmla="*/ 3475950 w 12192001"/>
              <a:gd name="connsiteY2135" fmla="*/ 1122254 h 5071422"/>
              <a:gd name="connsiteX2136" fmla="*/ 3469179 w 12192001"/>
              <a:gd name="connsiteY2136" fmla="*/ 1150560 h 5071422"/>
              <a:gd name="connsiteX2137" fmla="*/ 3418343 w 12192001"/>
              <a:gd name="connsiteY2137" fmla="*/ 1116823 h 5071422"/>
              <a:gd name="connsiteX2138" fmla="*/ 3446444 w 12192001"/>
              <a:gd name="connsiteY2138" fmla="*/ 1109520 h 5071422"/>
              <a:gd name="connsiteX2139" fmla="*/ 3460698 w 12192001"/>
              <a:gd name="connsiteY2139" fmla="*/ 1108920 h 5071422"/>
              <a:gd name="connsiteX2140" fmla="*/ 3501277 w 12192001"/>
              <a:gd name="connsiteY2140" fmla="*/ 1107656 h 5071422"/>
              <a:gd name="connsiteX2141" fmla="*/ 3520834 w 12192001"/>
              <a:gd name="connsiteY2141" fmla="*/ 1135216 h 5071422"/>
              <a:gd name="connsiteX2142" fmla="*/ 3485716 w 12192001"/>
              <a:gd name="connsiteY2142" fmla="*/ 1136118 h 5071422"/>
              <a:gd name="connsiteX2143" fmla="*/ 3501277 w 12192001"/>
              <a:gd name="connsiteY2143" fmla="*/ 1107656 h 5071422"/>
              <a:gd name="connsiteX2144" fmla="*/ 5749269 w 12192001"/>
              <a:gd name="connsiteY2144" fmla="*/ 1107164 h 5071422"/>
              <a:gd name="connsiteX2145" fmla="*/ 5740894 w 12192001"/>
              <a:gd name="connsiteY2145" fmla="*/ 1115371 h 5071422"/>
              <a:gd name="connsiteX2146" fmla="*/ 5773179 w 12192001"/>
              <a:gd name="connsiteY2146" fmla="*/ 1135434 h 5071422"/>
              <a:gd name="connsiteX2147" fmla="*/ 5753627 w 12192001"/>
              <a:gd name="connsiteY2147" fmla="*/ 1107917 h 5071422"/>
              <a:gd name="connsiteX2148" fmla="*/ 5749269 w 12192001"/>
              <a:gd name="connsiteY2148" fmla="*/ 1107164 h 5071422"/>
              <a:gd name="connsiteX2149" fmla="*/ 5018764 w 12192001"/>
              <a:gd name="connsiteY2149" fmla="*/ 1105157 h 5071422"/>
              <a:gd name="connsiteX2150" fmla="*/ 4996453 w 12192001"/>
              <a:gd name="connsiteY2150" fmla="*/ 1161719 h 5071422"/>
              <a:gd name="connsiteX2151" fmla="*/ 5011149 w 12192001"/>
              <a:gd name="connsiteY2151" fmla="*/ 1182341 h 5071422"/>
              <a:gd name="connsiteX2152" fmla="*/ 5017898 w 12192001"/>
              <a:gd name="connsiteY2152" fmla="*/ 1154202 h 5071422"/>
              <a:gd name="connsiteX2153" fmla="*/ 5036472 w 12192001"/>
              <a:gd name="connsiteY2153" fmla="*/ 1167703 h 5071422"/>
              <a:gd name="connsiteX2154" fmla="*/ 5037337 w 12192001"/>
              <a:gd name="connsiteY2154" fmla="*/ 1118659 h 5071422"/>
              <a:gd name="connsiteX2155" fmla="*/ 5034482 w 12192001"/>
              <a:gd name="connsiteY2155" fmla="*/ 1139799 h 5071422"/>
              <a:gd name="connsiteX2156" fmla="*/ 5018764 w 12192001"/>
              <a:gd name="connsiteY2156" fmla="*/ 1105157 h 5071422"/>
              <a:gd name="connsiteX2157" fmla="*/ 3347024 w 12192001"/>
              <a:gd name="connsiteY2157" fmla="*/ 1104496 h 5071422"/>
              <a:gd name="connsiteX2158" fmla="*/ 3379326 w 12192001"/>
              <a:gd name="connsiteY2158" fmla="*/ 1124685 h 5071422"/>
              <a:gd name="connsiteX2159" fmla="*/ 3351106 w 12192001"/>
              <a:gd name="connsiteY2159" fmla="*/ 1160465 h 5071422"/>
              <a:gd name="connsiteX2160" fmla="*/ 3347024 w 12192001"/>
              <a:gd name="connsiteY2160" fmla="*/ 1104496 h 5071422"/>
              <a:gd name="connsiteX2161" fmla="*/ 3600546 w 12192001"/>
              <a:gd name="connsiteY2161" fmla="*/ 1104115 h 5071422"/>
              <a:gd name="connsiteX2162" fmla="*/ 3606686 w 12192001"/>
              <a:gd name="connsiteY2162" fmla="*/ 1105070 h 5071422"/>
              <a:gd name="connsiteX2163" fmla="*/ 3623376 w 12192001"/>
              <a:gd name="connsiteY2163" fmla="*/ 1153640 h 5071422"/>
              <a:gd name="connsiteX2164" fmla="*/ 3569676 w 12192001"/>
              <a:gd name="connsiteY2164" fmla="*/ 1140958 h 5071422"/>
              <a:gd name="connsiteX2165" fmla="*/ 3594999 w 12192001"/>
              <a:gd name="connsiteY2165" fmla="*/ 1126322 h 5071422"/>
              <a:gd name="connsiteX2166" fmla="*/ 3600546 w 12192001"/>
              <a:gd name="connsiteY2166" fmla="*/ 1104115 h 5071422"/>
              <a:gd name="connsiteX2167" fmla="*/ 2317545 w 12192001"/>
              <a:gd name="connsiteY2167" fmla="*/ 1101968 h 5071422"/>
              <a:gd name="connsiteX2168" fmla="*/ 2334191 w 12192001"/>
              <a:gd name="connsiteY2168" fmla="*/ 1150503 h 5071422"/>
              <a:gd name="connsiteX2169" fmla="*/ 2384839 w 12192001"/>
              <a:gd name="connsiteY2169" fmla="*/ 1121268 h 5071422"/>
              <a:gd name="connsiteX2170" fmla="*/ 2431807 w 12192001"/>
              <a:gd name="connsiteY2170" fmla="*/ 1162212 h 5071422"/>
              <a:gd name="connsiteX2171" fmla="*/ 2294203 w 12192001"/>
              <a:gd name="connsiteY2171" fmla="*/ 1144433 h 5071422"/>
              <a:gd name="connsiteX2172" fmla="*/ 2317545 w 12192001"/>
              <a:gd name="connsiteY2172" fmla="*/ 1101968 h 5071422"/>
              <a:gd name="connsiteX2173" fmla="*/ 2924551 w 12192001"/>
              <a:gd name="connsiteY2173" fmla="*/ 1101019 h 5071422"/>
              <a:gd name="connsiteX2174" fmla="*/ 2939201 w 12192001"/>
              <a:gd name="connsiteY2174" fmla="*/ 1121567 h 5071422"/>
              <a:gd name="connsiteX2175" fmla="*/ 2916933 w 12192001"/>
              <a:gd name="connsiteY2175" fmla="*/ 1178159 h 5071422"/>
              <a:gd name="connsiteX2176" fmla="*/ 2901211 w 12192001"/>
              <a:gd name="connsiteY2176" fmla="*/ 1143483 h 5071422"/>
              <a:gd name="connsiteX2177" fmla="*/ 2911803 w 12192001"/>
              <a:gd name="connsiteY2177" fmla="*/ 1108263 h 5071422"/>
              <a:gd name="connsiteX2178" fmla="*/ 2924551 w 12192001"/>
              <a:gd name="connsiteY2178" fmla="*/ 1101019 h 5071422"/>
              <a:gd name="connsiteX2179" fmla="*/ 5445146 w 12192001"/>
              <a:gd name="connsiteY2179" fmla="*/ 1099950 h 5071422"/>
              <a:gd name="connsiteX2180" fmla="*/ 5462854 w 12192001"/>
              <a:gd name="connsiteY2180" fmla="*/ 1101152 h 5071422"/>
              <a:gd name="connsiteX2181" fmla="*/ 5458145 w 12192001"/>
              <a:gd name="connsiteY2181" fmla="*/ 1157273 h 5071422"/>
              <a:gd name="connsiteX2182" fmla="*/ 5455094 w 12192001"/>
              <a:gd name="connsiteY2182" fmla="*/ 1115401 h 5071422"/>
              <a:gd name="connsiteX2183" fmla="*/ 5428698 w 12192001"/>
              <a:gd name="connsiteY2183" fmla="*/ 1115906 h 5071422"/>
              <a:gd name="connsiteX2184" fmla="*/ 5445146 w 12192001"/>
              <a:gd name="connsiteY2184" fmla="*/ 1099950 h 5071422"/>
              <a:gd name="connsiteX2185" fmla="*/ 3102323 w 12192001"/>
              <a:gd name="connsiteY2185" fmla="*/ 1095894 h 5071422"/>
              <a:gd name="connsiteX2186" fmla="*/ 3137278 w 12192001"/>
              <a:gd name="connsiteY2186" fmla="*/ 1123760 h 5071422"/>
              <a:gd name="connsiteX2187" fmla="*/ 3091420 w 12192001"/>
              <a:gd name="connsiteY2187" fmla="*/ 1096861 h 5071422"/>
              <a:gd name="connsiteX2188" fmla="*/ 3102323 w 12192001"/>
              <a:gd name="connsiteY2188" fmla="*/ 1095894 h 5071422"/>
              <a:gd name="connsiteX2189" fmla="*/ 3161656 w 12192001"/>
              <a:gd name="connsiteY2189" fmla="*/ 1095061 h 5071422"/>
              <a:gd name="connsiteX2190" fmla="*/ 3185099 w 12192001"/>
              <a:gd name="connsiteY2190" fmla="*/ 1115535 h 5071422"/>
              <a:gd name="connsiteX2191" fmla="*/ 3138336 w 12192001"/>
              <a:gd name="connsiteY2191" fmla="*/ 1137728 h 5071422"/>
              <a:gd name="connsiteX2192" fmla="*/ 3161656 w 12192001"/>
              <a:gd name="connsiteY2192" fmla="*/ 1095061 h 5071422"/>
              <a:gd name="connsiteX2193" fmla="*/ 1849976 w 12192001"/>
              <a:gd name="connsiteY2193" fmla="*/ 1085587 h 5071422"/>
              <a:gd name="connsiteX2194" fmla="*/ 1782589 w 12192001"/>
              <a:gd name="connsiteY2194" fmla="*/ 1109693 h 5071422"/>
              <a:gd name="connsiteX2195" fmla="*/ 1756631 w 12192001"/>
              <a:gd name="connsiteY2195" fmla="*/ 1086443 h 5071422"/>
              <a:gd name="connsiteX2196" fmla="*/ 1781369 w 12192001"/>
              <a:gd name="connsiteY2196" fmla="*/ 1091709 h 5071422"/>
              <a:gd name="connsiteX2197" fmla="*/ 1849976 w 12192001"/>
              <a:gd name="connsiteY2197" fmla="*/ 1085587 h 5071422"/>
              <a:gd name="connsiteX2198" fmla="*/ 2742975 w 12192001"/>
              <a:gd name="connsiteY2198" fmla="*/ 1084422 h 5071422"/>
              <a:gd name="connsiteX2199" fmla="*/ 2775234 w 12192001"/>
              <a:gd name="connsiteY2199" fmla="*/ 1104659 h 5071422"/>
              <a:gd name="connsiteX2200" fmla="*/ 2719646 w 12192001"/>
              <a:gd name="connsiteY2200" fmla="*/ 1127051 h 5071422"/>
              <a:gd name="connsiteX2201" fmla="*/ 2739202 w 12192001"/>
              <a:gd name="connsiteY2201" fmla="*/ 1154566 h 5071422"/>
              <a:gd name="connsiteX2202" fmla="*/ 2702184 w 12192001"/>
              <a:gd name="connsiteY2202" fmla="*/ 1190378 h 5071422"/>
              <a:gd name="connsiteX2203" fmla="*/ 2721640 w 12192001"/>
              <a:gd name="connsiteY2203" fmla="*/ 1154998 h 5071422"/>
              <a:gd name="connsiteX2204" fmla="*/ 2682640 w 12192001"/>
              <a:gd name="connsiteY2204" fmla="*/ 1162981 h 5071422"/>
              <a:gd name="connsiteX2205" fmla="*/ 2681425 w 12192001"/>
              <a:gd name="connsiteY2205" fmla="*/ 1085958 h 5071422"/>
              <a:gd name="connsiteX2206" fmla="*/ 2742975 w 12192001"/>
              <a:gd name="connsiteY2206" fmla="*/ 1084422 h 5071422"/>
              <a:gd name="connsiteX2207" fmla="*/ 2553840 w 12192001"/>
              <a:gd name="connsiteY2207" fmla="*/ 1082427 h 5071422"/>
              <a:gd name="connsiteX2208" fmla="*/ 2572698 w 12192001"/>
              <a:gd name="connsiteY2208" fmla="*/ 1098244 h 5071422"/>
              <a:gd name="connsiteX2209" fmla="*/ 2575279 w 12192001"/>
              <a:gd name="connsiteY2209" fmla="*/ 1104493 h 5071422"/>
              <a:gd name="connsiteX2210" fmla="*/ 3758941 w 12192001"/>
              <a:gd name="connsiteY2210" fmla="*/ 1080283 h 5071422"/>
              <a:gd name="connsiteX2211" fmla="*/ 3808787 w 12192001"/>
              <a:gd name="connsiteY2211" fmla="*/ 1163074 h 5071422"/>
              <a:gd name="connsiteX2212" fmla="*/ 3729757 w 12192001"/>
              <a:gd name="connsiteY2212" fmla="*/ 1164991 h 5071422"/>
              <a:gd name="connsiteX2213" fmla="*/ 3693584 w 12192001"/>
              <a:gd name="connsiteY2213" fmla="*/ 1088771 h 5071422"/>
              <a:gd name="connsiteX2214" fmla="*/ 3736545 w 12192001"/>
              <a:gd name="connsiteY2214" fmla="*/ 1136809 h 5071422"/>
              <a:gd name="connsiteX2215" fmla="*/ 3758941 w 12192001"/>
              <a:gd name="connsiteY2215" fmla="*/ 1080283 h 5071422"/>
              <a:gd name="connsiteX2216" fmla="*/ 6323296 w 12192001"/>
              <a:gd name="connsiteY2216" fmla="*/ 1076650 h 5071422"/>
              <a:gd name="connsiteX2217" fmla="*/ 6305913 w 12192001"/>
              <a:gd name="connsiteY2217" fmla="*/ 1080273 h 5071422"/>
              <a:gd name="connsiteX2218" fmla="*/ 6342182 w 12192001"/>
              <a:gd name="connsiteY2218" fmla="*/ 1093455 h 5071422"/>
              <a:gd name="connsiteX2219" fmla="*/ 6323296 w 12192001"/>
              <a:gd name="connsiteY2219" fmla="*/ 1076650 h 5071422"/>
              <a:gd name="connsiteX2220" fmla="*/ 5478385 w 12192001"/>
              <a:gd name="connsiteY2220" fmla="*/ 1072819 h 5071422"/>
              <a:gd name="connsiteX2221" fmla="*/ 5538045 w 12192001"/>
              <a:gd name="connsiteY2221" fmla="*/ 1106355 h 5071422"/>
              <a:gd name="connsiteX2222" fmla="*/ 5473625 w 12192001"/>
              <a:gd name="connsiteY2222" fmla="*/ 1128863 h 5071422"/>
              <a:gd name="connsiteX2223" fmla="*/ 5478385 w 12192001"/>
              <a:gd name="connsiteY2223" fmla="*/ 1072819 h 5071422"/>
              <a:gd name="connsiteX2224" fmla="*/ 11506182 w 12192001"/>
              <a:gd name="connsiteY2224" fmla="*/ 1058661 h 5071422"/>
              <a:gd name="connsiteX2225" fmla="*/ 11500369 w 12192001"/>
              <a:gd name="connsiteY2225" fmla="*/ 1062330 h 5071422"/>
              <a:gd name="connsiteX2226" fmla="*/ 11488921 w 12192001"/>
              <a:gd name="connsiteY2226" fmla="*/ 1092097 h 5071422"/>
              <a:gd name="connsiteX2227" fmla="*/ 11518086 w 12192001"/>
              <a:gd name="connsiteY2227" fmla="*/ 1070379 h 5071422"/>
              <a:gd name="connsiteX2228" fmla="*/ 11506182 w 12192001"/>
              <a:gd name="connsiteY2228" fmla="*/ 1058661 h 5071422"/>
              <a:gd name="connsiteX2229" fmla="*/ 4359952 w 12192001"/>
              <a:gd name="connsiteY2229" fmla="*/ 1058479 h 5071422"/>
              <a:gd name="connsiteX2230" fmla="*/ 4340498 w 12192001"/>
              <a:gd name="connsiteY2230" fmla="*/ 1093900 h 5071422"/>
              <a:gd name="connsiteX2231" fmla="*/ 4353204 w 12192001"/>
              <a:gd name="connsiteY2231" fmla="*/ 1086618 h 5071422"/>
              <a:gd name="connsiteX2232" fmla="*/ 4371743 w 12192001"/>
              <a:gd name="connsiteY2232" fmla="*/ 1100161 h 5071422"/>
              <a:gd name="connsiteX2233" fmla="*/ 4359952 w 12192001"/>
              <a:gd name="connsiteY2233" fmla="*/ 1058479 h 5071422"/>
              <a:gd name="connsiteX2234" fmla="*/ 3760253 w 12192001"/>
              <a:gd name="connsiteY2234" fmla="*/ 1054048 h 5071422"/>
              <a:gd name="connsiteX2235" fmla="*/ 3785204 w 12192001"/>
              <a:gd name="connsiteY2235" fmla="*/ 1079665 h 5071422"/>
              <a:gd name="connsiteX2236" fmla="*/ 3727627 w 12192001"/>
              <a:gd name="connsiteY2236" fmla="*/ 1074151 h 5071422"/>
              <a:gd name="connsiteX2237" fmla="*/ 3760253 w 12192001"/>
              <a:gd name="connsiteY2237" fmla="*/ 1054048 h 5071422"/>
              <a:gd name="connsiteX2238" fmla="*/ 1720105 w 12192001"/>
              <a:gd name="connsiteY2238" fmla="*/ 1053726 h 5071422"/>
              <a:gd name="connsiteX2239" fmla="*/ 1756631 w 12192001"/>
              <a:gd name="connsiteY2239" fmla="*/ 1086443 h 5071422"/>
              <a:gd name="connsiteX2240" fmla="*/ 1747869 w 12192001"/>
              <a:gd name="connsiteY2240" fmla="*/ 1084577 h 5071422"/>
              <a:gd name="connsiteX2241" fmla="*/ 1720105 w 12192001"/>
              <a:gd name="connsiteY2241" fmla="*/ 1053726 h 5071422"/>
              <a:gd name="connsiteX2242" fmla="*/ 2309585 w 12192001"/>
              <a:gd name="connsiteY2242" fmla="*/ 1053123 h 5071422"/>
              <a:gd name="connsiteX2243" fmla="*/ 2334085 w 12192001"/>
              <a:gd name="connsiteY2243" fmla="*/ 1087565 h 5071422"/>
              <a:gd name="connsiteX2244" fmla="*/ 2280338 w 12192001"/>
              <a:gd name="connsiteY2244" fmla="*/ 1074849 h 5071422"/>
              <a:gd name="connsiteX2245" fmla="*/ 2309585 w 12192001"/>
              <a:gd name="connsiteY2245" fmla="*/ 1053123 h 5071422"/>
              <a:gd name="connsiteX2246" fmla="*/ 4605934 w 12192001"/>
              <a:gd name="connsiteY2246" fmla="*/ 1052403 h 5071422"/>
              <a:gd name="connsiteX2247" fmla="*/ 4621562 w 12192001"/>
              <a:gd name="connsiteY2247" fmla="*/ 1087011 h 5071422"/>
              <a:gd name="connsiteX2248" fmla="*/ 4551317 w 12192001"/>
              <a:gd name="connsiteY2248" fmla="*/ 1088729 h 5071422"/>
              <a:gd name="connsiteX2249" fmla="*/ 4605934 w 12192001"/>
              <a:gd name="connsiteY2249" fmla="*/ 1052403 h 5071422"/>
              <a:gd name="connsiteX2250" fmla="*/ 3862116 w 12192001"/>
              <a:gd name="connsiteY2250" fmla="*/ 1049773 h 5071422"/>
              <a:gd name="connsiteX2251" fmla="*/ 3877877 w 12192001"/>
              <a:gd name="connsiteY2251" fmla="*/ 1084449 h 5071422"/>
              <a:gd name="connsiteX2252" fmla="*/ 3951019 w 12192001"/>
              <a:gd name="connsiteY2252" fmla="*/ 1061544 h 5071422"/>
              <a:gd name="connsiteX2253" fmla="*/ 3945250 w 12192001"/>
              <a:gd name="connsiteY2253" fmla="*/ 1103701 h 5071422"/>
              <a:gd name="connsiteX2254" fmla="*/ 3881900 w 12192001"/>
              <a:gd name="connsiteY2254" fmla="*/ 1140259 h 5071422"/>
              <a:gd name="connsiteX2255" fmla="*/ 3837991 w 12192001"/>
              <a:gd name="connsiteY2255" fmla="*/ 1141313 h 5071422"/>
              <a:gd name="connsiteX2256" fmla="*/ 3838857 w 12192001"/>
              <a:gd name="connsiteY2256" fmla="*/ 1092229 h 5071422"/>
              <a:gd name="connsiteX2257" fmla="*/ 3834047 w 12192001"/>
              <a:gd name="connsiteY2257" fmla="*/ 1085411 h 5071422"/>
              <a:gd name="connsiteX2258" fmla="*/ 3862116 w 12192001"/>
              <a:gd name="connsiteY2258" fmla="*/ 1049773 h 5071422"/>
              <a:gd name="connsiteX2259" fmla="*/ 5008864 w 12192001"/>
              <a:gd name="connsiteY2259" fmla="*/ 1028446 h 5071422"/>
              <a:gd name="connsiteX2260" fmla="*/ 5066443 w 12192001"/>
              <a:gd name="connsiteY2260" fmla="*/ 1034003 h 5071422"/>
              <a:gd name="connsiteX2261" fmla="*/ 5008864 w 12192001"/>
              <a:gd name="connsiteY2261" fmla="*/ 1028446 h 5071422"/>
              <a:gd name="connsiteX2262" fmla="*/ 3618178 w 12192001"/>
              <a:gd name="connsiteY2262" fmla="*/ 1020764 h 5071422"/>
              <a:gd name="connsiteX2263" fmla="*/ 3651455 w 12192001"/>
              <a:gd name="connsiteY2263" fmla="*/ 1054929 h 5071422"/>
              <a:gd name="connsiteX2264" fmla="*/ 3621199 w 12192001"/>
              <a:gd name="connsiteY2264" fmla="*/ 1062766 h 5071422"/>
              <a:gd name="connsiteX2265" fmla="*/ 3618178 w 12192001"/>
              <a:gd name="connsiteY2265" fmla="*/ 1020764 h 5071422"/>
              <a:gd name="connsiteX2266" fmla="*/ 3959683 w 12192001"/>
              <a:gd name="connsiteY2266" fmla="*/ 998247 h 5071422"/>
              <a:gd name="connsiteX2267" fmla="*/ 3967655 w 12192001"/>
              <a:gd name="connsiteY2267" fmla="*/ 1047257 h 5071422"/>
              <a:gd name="connsiteX2268" fmla="*/ 3944165 w 12192001"/>
              <a:gd name="connsiteY2268" fmla="*/ 1026705 h 5071422"/>
              <a:gd name="connsiteX2269" fmla="*/ 3959683 w 12192001"/>
              <a:gd name="connsiteY2269" fmla="*/ 998247 h 5071422"/>
              <a:gd name="connsiteX2270" fmla="*/ 6379150 w 12192001"/>
              <a:gd name="connsiteY2270" fmla="*/ 997249 h 5071422"/>
              <a:gd name="connsiteX2271" fmla="*/ 6392647 w 12192001"/>
              <a:gd name="connsiteY2271" fmla="*/ 1001250 h 5071422"/>
              <a:gd name="connsiteX2272" fmla="*/ 6339958 w 12192001"/>
              <a:gd name="connsiteY2272" fmla="*/ 1002499 h 5071422"/>
              <a:gd name="connsiteX2273" fmla="*/ 6379150 w 12192001"/>
              <a:gd name="connsiteY2273" fmla="*/ 997249 h 5071422"/>
              <a:gd name="connsiteX2274" fmla="*/ 3840643 w 12192001"/>
              <a:gd name="connsiteY2274" fmla="*/ 994257 h 5071422"/>
              <a:gd name="connsiteX2275" fmla="*/ 3840757 w 12192001"/>
              <a:gd name="connsiteY2275" fmla="*/ 1057359 h 5071422"/>
              <a:gd name="connsiteX2276" fmla="*/ 3817353 w 12192001"/>
              <a:gd name="connsiteY2276" fmla="*/ 1036838 h 5071422"/>
              <a:gd name="connsiteX2277" fmla="*/ 3815317 w 12192001"/>
              <a:gd name="connsiteY2277" fmla="*/ 1008856 h 5071422"/>
              <a:gd name="connsiteX2278" fmla="*/ 3840643 w 12192001"/>
              <a:gd name="connsiteY2278" fmla="*/ 994257 h 5071422"/>
              <a:gd name="connsiteX2279" fmla="*/ 7315785 w 12192001"/>
              <a:gd name="connsiteY2279" fmla="*/ 992383 h 5071422"/>
              <a:gd name="connsiteX2280" fmla="*/ 7349995 w 12192001"/>
              <a:gd name="connsiteY2280" fmla="*/ 1040530 h 5071422"/>
              <a:gd name="connsiteX2281" fmla="*/ 7315785 w 12192001"/>
              <a:gd name="connsiteY2281" fmla="*/ 992383 h 5071422"/>
              <a:gd name="connsiteX2282" fmla="*/ 11463301 w 12192001"/>
              <a:gd name="connsiteY2282" fmla="*/ 980744 h 5071422"/>
              <a:gd name="connsiteX2283" fmla="*/ 11440991 w 12192001"/>
              <a:gd name="connsiteY2283" fmla="*/ 1037341 h 5071422"/>
              <a:gd name="connsiteX2284" fmla="*/ 11461593 w 12192001"/>
              <a:gd name="connsiteY2284" fmla="*/ 1078704 h 5071422"/>
              <a:gd name="connsiteX2285" fmla="*/ 11488768 w 12192001"/>
              <a:gd name="connsiteY2285" fmla="*/ 1029081 h 5071422"/>
              <a:gd name="connsiteX2286" fmla="*/ 11475087 w 12192001"/>
              <a:gd name="connsiteY2286" fmla="*/ 1022388 h 5071422"/>
              <a:gd name="connsiteX2287" fmla="*/ 11463301 w 12192001"/>
              <a:gd name="connsiteY2287" fmla="*/ 980744 h 5071422"/>
              <a:gd name="connsiteX2288" fmla="*/ 5909716 w 12192001"/>
              <a:gd name="connsiteY2288" fmla="*/ 969913 h 5071422"/>
              <a:gd name="connsiteX2289" fmla="*/ 5921224 w 12192001"/>
              <a:gd name="connsiteY2289" fmla="*/ 991829 h 5071422"/>
              <a:gd name="connsiteX2290" fmla="*/ 5889987 w 12192001"/>
              <a:gd name="connsiteY2290" fmla="*/ 985646 h 5071422"/>
              <a:gd name="connsiteX2291" fmla="*/ 5909716 w 12192001"/>
              <a:gd name="connsiteY2291" fmla="*/ 969913 h 5071422"/>
              <a:gd name="connsiteX2292" fmla="*/ 7555796 w 12192001"/>
              <a:gd name="connsiteY2292" fmla="*/ 965325 h 5071422"/>
              <a:gd name="connsiteX2293" fmla="*/ 7528598 w 12192001"/>
              <a:gd name="connsiteY2293" fmla="*/ 1015160 h 5071422"/>
              <a:gd name="connsiteX2294" fmla="*/ 7543251 w 12192001"/>
              <a:gd name="connsiteY2294" fmla="*/ 1035745 h 5071422"/>
              <a:gd name="connsiteX2295" fmla="*/ 7592955 w 12192001"/>
              <a:gd name="connsiteY2295" fmla="*/ 992409 h 5071422"/>
              <a:gd name="connsiteX2296" fmla="*/ 7555796 w 12192001"/>
              <a:gd name="connsiteY2296" fmla="*/ 965325 h 5071422"/>
              <a:gd name="connsiteX2297" fmla="*/ 7661246 w 12192001"/>
              <a:gd name="connsiteY2297" fmla="*/ 962734 h 5071422"/>
              <a:gd name="connsiteX2298" fmla="*/ 7703277 w 12192001"/>
              <a:gd name="connsiteY2298" fmla="*/ 996835 h 5071422"/>
              <a:gd name="connsiteX2299" fmla="*/ 7661246 w 12192001"/>
              <a:gd name="connsiteY2299" fmla="*/ 962734 h 5071422"/>
              <a:gd name="connsiteX2300" fmla="*/ 6617962 w 12192001"/>
              <a:gd name="connsiteY2300" fmla="*/ 953610 h 5071422"/>
              <a:gd name="connsiteX2301" fmla="*/ 6555597 w 12192001"/>
              <a:gd name="connsiteY2301" fmla="*/ 1004225 h 5071422"/>
              <a:gd name="connsiteX2302" fmla="*/ 6617962 w 12192001"/>
              <a:gd name="connsiteY2302" fmla="*/ 953610 h 5071422"/>
              <a:gd name="connsiteX2303" fmla="*/ 7453379 w 12192001"/>
              <a:gd name="connsiteY2303" fmla="*/ 946928 h 5071422"/>
              <a:gd name="connsiteX2304" fmla="*/ 7443603 w 12192001"/>
              <a:gd name="connsiteY2304" fmla="*/ 996140 h 5071422"/>
              <a:gd name="connsiteX2305" fmla="*/ 7427976 w 12192001"/>
              <a:gd name="connsiteY2305" fmla="*/ 961573 h 5071422"/>
              <a:gd name="connsiteX2306" fmla="*/ 7453379 w 12192001"/>
              <a:gd name="connsiteY2306" fmla="*/ 946928 h 5071422"/>
              <a:gd name="connsiteX2307" fmla="*/ 8217044 w 12192001"/>
              <a:gd name="connsiteY2307" fmla="*/ 915238 h 5071422"/>
              <a:gd name="connsiteX2308" fmla="*/ 8188164 w 12192001"/>
              <a:gd name="connsiteY2308" fmla="*/ 949691 h 5071422"/>
              <a:gd name="connsiteX2309" fmla="*/ 8222234 w 12192001"/>
              <a:gd name="connsiteY2309" fmla="*/ 934908 h 5071422"/>
              <a:gd name="connsiteX2310" fmla="*/ 8217044 w 12192001"/>
              <a:gd name="connsiteY2310" fmla="*/ 915238 h 5071422"/>
              <a:gd name="connsiteX2311" fmla="*/ 7169272 w 12192001"/>
              <a:gd name="connsiteY2311" fmla="*/ 911989 h 5071422"/>
              <a:gd name="connsiteX2312" fmla="*/ 7178982 w 12192001"/>
              <a:gd name="connsiteY2312" fmla="*/ 925692 h 5071422"/>
              <a:gd name="connsiteX2313" fmla="*/ 7179995 w 12192001"/>
              <a:gd name="connsiteY2313" fmla="*/ 939621 h 5071422"/>
              <a:gd name="connsiteX2314" fmla="*/ 7134146 w 12192001"/>
              <a:gd name="connsiteY2314" fmla="*/ 912808 h 5071422"/>
              <a:gd name="connsiteX2315" fmla="*/ 7169272 w 12192001"/>
              <a:gd name="connsiteY2315" fmla="*/ 911989 h 5071422"/>
              <a:gd name="connsiteX2316" fmla="*/ 7009352 w 12192001"/>
              <a:gd name="connsiteY2316" fmla="*/ 906231 h 5071422"/>
              <a:gd name="connsiteX2317" fmla="*/ 7029711 w 12192001"/>
              <a:gd name="connsiteY2317" fmla="*/ 929371 h 5071422"/>
              <a:gd name="connsiteX2318" fmla="*/ 6980912 w 12192001"/>
              <a:gd name="connsiteY2318" fmla="*/ 923624 h 5071422"/>
              <a:gd name="connsiteX2319" fmla="*/ 7009352 w 12192001"/>
              <a:gd name="connsiteY2319" fmla="*/ 906231 h 5071422"/>
              <a:gd name="connsiteX2320" fmla="*/ 8147429 w 12192001"/>
              <a:gd name="connsiteY2320" fmla="*/ 903635 h 5071422"/>
              <a:gd name="connsiteX2321" fmla="*/ 8128508 w 12192001"/>
              <a:gd name="connsiteY2321" fmla="*/ 916199 h 5071422"/>
              <a:gd name="connsiteX2322" fmla="*/ 8140426 w 12192001"/>
              <a:gd name="connsiteY2322" fmla="*/ 957951 h 5071422"/>
              <a:gd name="connsiteX2323" fmla="*/ 8167559 w 12192001"/>
              <a:gd name="connsiteY2323" fmla="*/ 908288 h 5071422"/>
              <a:gd name="connsiteX2324" fmla="*/ 8147429 w 12192001"/>
              <a:gd name="connsiteY2324" fmla="*/ 903635 h 5071422"/>
              <a:gd name="connsiteX2325" fmla="*/ 8400633 w 12192001"/>
              <a:gd name="connsiteY2325" fmla="*/ 846443 h 5071422"/>
              <a:gd name="connsiteX2326" fmla="*/ 8400829 w 12192001"/>
              <a:gd name="connsiteY2326" fmla="*/ 909499 h 5071422"/>
              <a:gd name="connsiteX2327" fmla="*/ 8400633 w 12192001"/>
              <a:gd name="connsiteY2327" fmla="*/ 846443 h 5071422"/>
              <a:gd name="connsiteX2328" fmla="*/ 8691780 w 12192001"/>
              <a:gd name="connsiteY2328" fmla="*/ 826243 h 5071422"/>
              <a:gd name="connsiteX2329" fmla="*/ 8669042 w 12192001"/>
              <a:gd name="connsiteY2329" fmla="*/ 846866 h 5071422"/>
              <a:gd name="connsiteX2330" fmla="*/ 8716906 w 12192001"/>
              <a:gd name="connsiteY2330" fmla="*/ 838637 h 5071422"/>
              <a:gd name="connsiteX2331" fmla="*/ 8691780 w 12192001"/>
              <a:gd name="connsiteY2331" fmla="*/ 826243 h 5071422"/>
              <a:gd name="connsiteX2332" fmla="*/ 8374241 w 12192001"/>
              <a:gd name="connsiteY2332" fmla="*/ 769103 h 5071422"/>
              <a:gd name="connsiteX2333" fmla="*/ 8381993 w 12192001"/>
              <a:gd name="connsiteY2333" fmla="*/ 769916 h 5071422"/>
              <a:gd name="connsiteX2334" fmla="*/ 8367411 w 12192001"/>
              <a:gd name="connsiteY2334" fmla="*/ 812355 h 5071422"/>
              <a:gd name="connsiteX2335" fmla="*/ 8351724 w 12192001"/>
              <a:gd name="connsiteY2335" fmla="*/ 777589 h 5071422"/>
              <a:gd name="connsiteX2336" fmla="*/ 8374241 w 12192001"/>
              <a:gd name="connsiteY2336" fmla="*/ 769103 h 5071422"/>
              <a:gd name="connsiteX2337" fmla="*/ 8270727 w 12192001"/>
              <a:gd name="connsiteY2337" fmla="*/ 752731 h 5071422"/>
              <a:gd name="connsiteX2338" fmla="*/ 8315561 w 12192001"/>
              <a:gd name="connsiteY2338" fmla="*/ 764688 h 5071422"/>
              <a:gd name="connsiteX2339" fmla="*/ 8246369 w 12192001"/>
              <a:gd name="connsiteY2339" fmla="*/ 780335 h 5071422"/>
              <a:gd name="connsiteX2340" fmla="*/ 8253263 w 12192001"/>
              <a:gd name="connsiteY2340" fmla="*/ 815170 h 5071422"/>
              <a:gd name="connsiteX2341" fmla="*/ 8227754 w 12192001"/>
              <a:gd name="connsiteY2341" fmla="*/ 766838 h 5071422"/>
              <a:gd name="connsiteX2342" fmla="*/ 8270727 w 12192001"/>
              <a:gd name="connsiteY2342" fmla="*/ 752731 h 5071422"/>
              <a:gd name="connsiteX2343" fmla="*/ 9472956 w 12192001"/>
              <a:gd name="connsiteY2343" fmla="*/ 662911 h 5071422"/>
              <a:gd name="connsiteX2344" fmla="*/ 9445552 w 12192001"/>
              <a:gd name="connsiteY2344" fmla="*/ 694540 h 5071422"/>
              <a:gd name="connsiteX2345" fmla="*/ 9493316 w 12192001"/>
              <a:gd name="connsiteY2345" fmla="*/ 686530 h 5071422"/>
              <a:gd name="connsiteX2346" fmla="*/ 9472956 w 12192001"/>
              <a:gd name="connsiteY2346" fmla="*/ 662911 h 5071422"/>
              <a:gd name="connsiteX2347" fmla="*/ 9527660 w 12192001"/>
              <a:gd name="connsiteY2347" fmla="*/ 643723 h 5071422"/>
              <a:gd name="connsiteX2348" fmla="*/ 9496288 w 12192001"/>
              <a:gd name="connsiteY2348" fmla="*/ 665296 h 5071422"/>
              <a:gd name="connsiteX2349" fmla="*/ 9562612 w 12192001"/>
              <a:gd name="connsiteY2349" fmla="*/ 670707 h 5071422"/>
              <a:gd name="connsiteX2350" fmla="*/ 9527660 w 12192001"/>
              <a:gd name="connsiteY2350" fmla="*/ 643723 h 5071422"/>
              <a:gd name="connsiteX2351" fmla="*/ 9574855 w 12192001"/>
              <a:gd name="connsiteY2351" fmla="*/ 626717 h 5071422"/>
              <a:gd name="connsiteX2352" fmla="*/ 9560630 w 12192001"/>
              <a:gd name="connsiteY2352" fmla="*/ 642879 h 5071422"/>
              <a:gd name="connsiteX2353" fmla="*/ 9575279 w 12192001"/>
              <a:gd name="connsiteY2353" fmla="*/ 663427 h 5071422"/>
              <a:gd name="connsiteX2354" fmla="*/ 9590840 w 12192001"/>
              <a:gd name="connsiteY2354" fmla="*/ 635009 h 5071422"/>
              <a:gd name="connsiteX2355" fmla="*/ 9574855 w 12192001"/>
              <a:gd name="connsiteY2355" fmla="*/ 626717 h 5071422"/>
              <a:gd name="connsiteX2356" fmla="*/ 9412082 w 12192001"/>
              <a:gd name="connsiteY2356" fmla="*/ 534544 h 5071422"/>
              <a:gd name="connsiteX2357" fmla="*/ 9383857 w 12192001"/>
              <a:gd name="connsiteY2357" fmla="*/ 570281 h 5071422"/>
              <a:gd name="connsiteX2358" fmla="*/ 9386759 w 12192001"/>
              <a:gd name="connsiteY2358" fmla="*/ 549181 h 5071422"/>
              <a:gd name="connsiteX2359" fmla="*/ 9412082 w 12192001"/>
              <a:gd name="connsiteY2359" fmla="*/ 534544 h 5071422"/>
              <a:gd name="connsiteX2360" fmla="*/ 9820770 w 12192001"/>
              <a:gd name="connsiteY2360" fmla="*/ 468346 h 5071422"/>
              <a:gd name="connsiteX2361" fmla="*/ 9817042 w 12192001"/>
              <a:gd name="connsiteY2361" fmla="*/ 538487 h 5071422"/>
              <a:gd name="connsiteX2362" fmla="*/ 9771106 w 12192001"/>
              <a:gd name="connsiteY2362" fmla="*/ 511640 h 5071422"/>
              <a:gd name="connsiteX2363" fmla="*/ 9820770 w 12192001"/>
              <a:gd name="connsiteY2363" fmla="*/ 468346 h 5071422"/>
              <a:gd name="connsiteX2364" fmla="*/ 10379026 w 12192001"/>
              <a:gd name="connsiteY2364" fmla="*/ 461641 h 5071422"/>
              <a:gd name="connsiteX2365" fmla="*/ 10329279 w 12192001"/>
              <a:gd name="connsiteY2365" fmla="*/ 504943 h 5071422"/>
              <a:gd name="connsiteX2366" fmla="*/ 10379026 w 12192001"/>
              <a:gd name="connsiteY2366" fmla="*/ 461641 h 5071422"/>
              <a:gd name="connsiteX2367" fmla="*/ 9689101 w 12192001"/>
              <a:gd name="connsiteY2367" fmla="*/ 457491 h 5071422"/>
              <a:gd name="connsiteX2368" fmla="*/ 9701714 w 12192001"/>
              <a:gd name="connsiteY2368" fmla="*/ 464197 h 5071422"/>
              <a:gd name="connsiteX2369" fmla="*/ 9654963 w 12192001"/>
              <a:gd name="connsiteY2369" fmla="*/ 486511 h 5071422"/>
              <a:gd name="connsiteX2370" fmla="*/ 9677031 w 12192001"/>
              <a:gd name="connsiteY2370" fmla="*/ 458065 h 5071422"/>
              <a:gd name="connsiteX2371" fmla="*/ 9689101 w 12192001"/>
              <a:gd name="connsiteY2371" fmla="*/ 457491 h 5071422"/>
              <a:gd name="connsiteX2372" fmla="*/ 9665598 w 12192001"/>
              <a:gd name="connsiteY2372" fmla="*/ 451286 h 5071422"/>
              <a:gd name="connsiteX2373" fmla="*/ 9638380 w 12192001"/>
              <a:gd name="connsiteY2373" fmla="*/ 500918 h 5071422"/>
              <a:gd name="connsiteX2374" fmla="*/ 9525168 w 12192001"/>
              <a:gd name="connsiteY2374" fmla="*/ 517714 h 5071422"/>
              <a:gd name="connsiteX2375" fmla="*/ 9665598 w 12192001"/>
              <a:gd name="connsiteY2375" fmla="*/ 451286 h 5071422"/>
              <a:gd name="connsiteX2376" fmla="*/ 9749174 w 12192001"/>
              <a:gd name="connsiteY2376" fmla="*/ 440812 h 5071422"/>
              <a:gd name="connsiteX2377" fmla="*/ 9772018 w 12192001"/>
              <a:gd name="connsiteY2377" fmla="*/ 462591 h 5071422"/>
              <a:gd name="connsiteX2378" fmla="*/ 9719251 w 12192001"/>
              <a:gd name="connsiteY2378" fmla="*/ 463890 h 5071422"/>
              <a:gd name="connsiteX2379" fmla="*/ 9749174 w 12192001"/>
              <a:gd name="connsiteY2379" fmla="*/ 440812 h 5071422"/>
              <a:gd name="connsiteX2380" fmla="*/ 9466458 w 12192001"/>
              <a:gd name="connsiteY2380" fmla="*/ 435165 h 5071422"/>
              <a:gd name="connsiteX2381" fmla="*/ 9443143 w 12192001"/>
              <a:gd name="connsiteY2381" fmla="*/ 477875 h 5071422"/>
              <a:gd name="connsiteX2382" fmla="*/ 9466458 w 12192001"/>
              <a:gd name="connsiteY2382" fmla="*/ 435165 h 5071422"/>
              <a:gd name="connsiteX2383" fmla="*/ 9870143 w 12192001"/>
              <a:gd name="connsiteY2383" fmla="*/ 406299 h 5071422"/>
              <a:gd name="connsiteX2384" fmla="*/ 9879273 w 12192001"/>
              <a:gd name="connsiteY2384" fmla="*/ 424980 h 5071422"/>
              <a:gd name="connsiteX2385" fmla="*/ 9859870 w 12192001"/>
              <a:gd name="connsiteY2385" fmla="*/ 460479 h 5071422"/>
              <a:gd name="connsiteX2386" fmla="*/ 9852967 w 12192001"/>
              <a:gd name="connsiteY2386" fmla="*/ 425558 h 5071422"/>
              <a:gd name="connsiteX2387" fmla="*/ 9870143 w 12192001"/>
              <a:gd name="connsiteY2387" fmla="*/ 406299 h 5071422"/>
              <a:gd name="connsiteX2388" fmla="*/ 11406490 w 12192001"/>
              <a:gd name="connsiteY2388" fmla="*/ 374455 h 5071422"/>
              <a:gd name="connsiteX2389" fmla="*/ 11389819 w 12192001"/>
              <a:gd name="connsiteY2389" fmla="*/ 387568 h 5071422"/>
              <a:gd name="connsiteX2390" fmla="*/ 11424992 w 12192001"/>
              <a:gd name="connsiteY2390" fmla="*/ 386783 h 5071422"/>
              <a:gd name="connsiteX2391" fmla="*/ 11406490 w 12192001"/>
              <a:gd name="connsiteY2391" fmla="*/ 374455 h 5071422"/>
              <a:gd name="connsiteX2392" fmla="*/ 11319180 w 12192001"/>
              <a:gd name="connsiteY2392" fmla="*/ 368320 h 5071422"/>
              <a:gd name="connsiteX2393" fmla="*/ 11303255 w 12192001"/>
              <a:gd name="connsiteY2393" fmla="*/ 376386 h 5071422"/>
              <a:gd name="connsiteX2394" fmla="*/ 11271836 w 12192001"/>
              <a:gd name="connsiteY2394" fmla="*/ 397547 h 5071422"/>
              <a:gd name="connsiteX2395" fmla="*/ 11336157 w 12192001"/>
              <a:gd name="connsiteY2395" fmla="*/ 374884 h 5071422"/>
              <a:gd name="connsiteX2396" fmla="*/ 11319180 w 12192001"/>
              <a:gd name="connsiteY2396" fmla="*/ 368320 h 5071422"/>
              <a:gd name="connsiteX2397" fmla="*/ 9659562 w 12192001"/>
              <a:gd name="connsiteY2397" fmla="*/ 367325 h 5071422"/>
              <a:gd name="connsiteX2398" fmla="*/ 9673244 w 12192001"/>
              <a:gd name="connsiteY2398" fmla="*/ 374018 h 5071422"/>
              <a:gd name="connsiteX2399" fmla="*/ 9659632 w 12192001"/>
              <a:gd name="connsiteY2399" fmla="*/ 430390 h 5071422"/>
              <a:gd name="connsiteX2400" fmla="*/ 9651717 w 12192001"/>
              <a:gd name="connsiteY2400" fmla="*/ 381543 h 5071422"/>
              <a:gd name="connsiteX2401" fmla="*/ 9659562 w 12192001"/>
              <a:gd name="connsiteY2401" fmla="*/ 367325 h 5071422"/>
              <a:gd name="connsiteX2402" fmla="*/ 11201449 w 12192001"/>
              <a:gd name="connsiteY2402" fmla="*/ 353201 h 5071422"/>
              <a:gd name="connsiteX2403" fmla="*/ 11181922 w 12192001"/>
              <a:gd name="connsiteY2403" fmla="*/ 371843 h 5071422"/>
              <a:gd name="connsiteX2404" fmla="*/ 11213197 w 12192001"/>
              <a:gd name="connsiteY2404" fmla="*/ 378022 h 5071422"/>
              <a:gd name="connsiteX2405" fmla="*/ 11201449 w 12192001"/>
              <a:gd name="connsiteY2405" fmla="*/ 353201 h 5071422"/>
              <a:gd name="connsiteX2406" fmla="*/ 10144516 w 12192001"/>
              <a:gd name="connsiteY2406" fmla="*/ 321151 h 5071422"/>
              <a:gd name="connsiteX2407" fmla="*/ 10158152 w 12192001"/>
              <a:gd name="connsiteY2407" fmla="*/ 327086 h 5071422"/>
              <a:gd name="connsiteX2408" fmla="*/ 10144592 w 12192001"/>
              <a:gd name="connsiteY2408" fmla="*/ 383534 h 5071422"/>
              <a:gd name="connsiteX2409" fmla="*/ 10106442 w 12192001"/>
              <a:gd name="connsiteY2409" fmla="*/ 342309 h 5071422"/>
              <a:gd name="connsiteX2410" fmla="*/ 10131525 w 12192001"/>
              <a:gd name="connsiteY2410" fmla="*/ 324109 h 5071422"/>
              <a:gd name="connsiteX2411" fmla="*/ 10144516 w 12192001"/>
              <a:gd name="connsiteY2411" fmla="*/ 321151 h 5071422"/>
              <a:gd name="connsiteX2412" fmla="*/ 10021255 w 12192001"/>
              <a:gd name="connsiteY2412" fmla="*/ 311766 h 5071422"/>
              <a:gd name="connsiteX2413" fmla="*/ 10025421 w 12192001"/>
              <a:gd name="connsiteY2413" fmla="*/ 316317 h 5071422"/>
              <a:gd name="connsiteX2414" fmla="*/ 10020665 w 12192001"/>
              <a:gd name="connsiteY2414" fmla="*/ 372403 h 5071422"/>
              <a:gd name="connsiteX2415" fmla="*/ 10079122 w 12192001"/>
              <a:gd name="connsiteY2415" fmla="*/ 328959 h 5071422"/>
              <a:gd name="connsiteX2416" fmla="*/ 10085009 w 12192001"/>
              <a:gd name="connsiteY2416" fmla="*/ 349947 h 5071422"/>
              <a:gd name="connsiteX2417" fmla="*/ 10004984 w 12192001"/>
              <a:gd name="connsiteY2417" fmla="*/ 400878 h 5071422"/>
              <a:gd name="connsiteX2418" fmla="*/ 9995348 w 12192001"/>
              <a:gd name="connsiteY2418" fmla="*/ 387084 h 5071422"/>
              <a:gd name="connsiteX2419" fmla="*/ 9994265 w 12192001"/>
              <a:gd name="connsiteY2419" fmla="*/ 373244 h 5071422"/>
              <a:gd name="connsiteX2420" fmla="*/ 9996222 w 12192001"/>
              <a:gd name="connsiteY2420" fmla="*/ 338082 h 5071422"/>
              <a:gd name="connsiteX2421" fmla="*/ 10017533 w 12192001"/>
              <a:gd name="connsiteY2421" fmla="*/ 313446 h 5071422"/>
              <a:gd name="connsiteX2422" fmla="*/ 10021255 w 12192001"/>
              <a:gd name="connsiteY2422" fmla="*/ 311766 h 5071422"/>
              <a:gd name="connsiteX2423" fmla="*/ 10174342 w 12192001"/>
              <a:gd name="connsiteY2423" fmla="*/ 261377 h 5071422"/>
              <a:gd name="connsiteX2424" fmla="*/ 10193211 w 12192001"/>
              <a:gd name="connsiteY2424" fmla="*/ 263201 h 5071422"/>
              <a:gd name="connsiteX2425" fmla="*/ 10133699 w 12192001"/>
              <a:gd name="connsiteY2425" fmla="*/ 292677 h 5071422"/>
              <a:gd name="connsiteX2426" fmla="*/ 10174342 w 12192001"/>
              <a:gd name="connsiteY2426" fmla="*/ 261377 h 5071422"/>
              <a:gd name="connsiteX2427" fmla="*/ 11423715 w 12192001"/>
              <a:gd name="connsiteY2427" fmla="*/ 246774 h 5071422"/>
              <a:gd name="connsiteX2428" fmla="*/ 11406151 w 12192001"/>
              <a:gd name="connsiteY2428" fmla="*/ 247206 h 5071422"/>
              <a:gd name="connsiteX2429" fmla="*/ 11399419 w 12192001"/>
              <a:gd name="connsiteY2429" fmla="*/ 275469 h 5071422"/>
              <a:gd name="connsiteX2430" fmla="*/ 11423715 w 12192001"/>
              <a:gd name="connsiteY2430" fmla="*/ 246774 h 5071422"/>
              <a:gd name="connsiteX2431" fmla="*/ 10323900 w 12192001"/>
              <a:gd name="connsiteY2431" fmla="*/ 245978 h 5071422"/>
              <a:gd name="connsiteX2432" fmla="*/ 10330841 w 12192001"/>
              <a:gd name="connsiteY2432" fmla="*/ 280891 h 5071422"/>
              <a:gd name="connsiteX2433" fmla="*/ 10238013 w 12192001"/>
              <a:gd name="connsiteY2433" fmla="*/ 276167 h 5071422"/>
              <a:gd name="connsiteX2434" fmla="*/ 10323900 w 12192001"/>
              <a:gd name="connsiteY2434" fmla="*/ 245978 h 5071422"/>
              <a:gd name="connsiteX2435" fmla="*/ 11502749 w 12192001"/>
              <a:gd name="connsiteY2435" fmla="*/ 244900 h 5071422"/>
              <a:gd name="connsiteX2436" fmla="*/ 11508809 w 12192001"/>
              <a:gd name="connsiteY2436" fmla="*/ 328693 h 5071422"/>
              <a:gd name="connsiteX2437" fmla="*/ 11477380 w 12192001"/>
              <a:gd name="connsiteY2437" fmla="*/ 259503 h 5071422"/>
              <a:gd name="connsiteX2438" fmla="*/ 11447158 w 12192001"/>
              <a:gd name="connsiteY2438" fmla="*/ 267252 h 5071422"/>
              <a:gd name="connsiteX2439" fmla="*/ 11399491 w 12192001"/>
              <a:gd name="connsiteY2439" fmla="*/ 338532 h 5071422"/>
              <a:gd name="connsiteX2440" fmla="*/ 11439539 w 12192001"/>
              <a:gd name="connsiteY2440" fmla="*/ 344435 h 5071422"/>
              <a:gd name="connsiteX2441" fmla="*/ 11433727 w 12192001"/>
              <a:gd name="connsiteY2441" fmla="*/ 386554 h 5071422"/>
              <a:gd name="connsiteX2442" fmla="*/ 11524480 w 12192001"/>
              <a:gd name="connsiteY2442" fmla="*/ 363295 h 5071422"/>
              <a:gd name="connsiteX2443" fmla="*/ 11502749 w 12192001"/>
              <a:gd name="connsiteY2443" fmla="*/ 244900 h 5071422"/>
              <a:gd name="connsiteX2444" fmla="*/ 10690735 w 12192001"/>
              <a:gd name="connsiteY2444" fmla="*/ 208902 h 5071422"/>
              <a:gd name="connsiteX2445" fmla="*/ 10670261 w 12192001"/>
              <a:gd name="connsiteY2445" fmla="*/ 230353 h 5071422"/>
              <a:gd name="connsiteX2446" fmla="*/ 10667594 w 12192001"/>
              <a:gd name="connsiteY2446" fmla="*/ 314500 h 5071422"/>
              <a:gd name="connsiteX2447" fmla="*/ 10715328 w 12192001"/>
              <a:gd name="connsiteY2447" fmla="*/ 306245 h 5071422"/>
              <a:gd name="connsiteX2448" fmla="*/ 10690735 w 12192001"/>
              <a:gd name="connsiteY2448" fmla="*/ 208902 h 5071422"/>
              <a:gd name="connsiteX2449" fmla="*/ 10292548 w 12192001"/>
              <a:gd name="connsiteY2449" fmla="*/ 192459 h 5071422"/>
              <a:gd name="connsiteX2450" fmla="*/ 10315988 w 12192001"/>
              <a:gd name="connsiteY2450" fmla="*/ 197171 h 5071422"/>
              <a:gd name="connsiteX2451" fmla="*/ 10227268 w 12192001"/>
              <a:gd name="connsiteY2451" fmla="*/ 248326 h 5071422"/>
              <a:gd name="connsiteX2452" fmla="*/ 10292548 w 12192001"/>
              <a:gd name="connsiteY2452" fmla="*/ 192459 h 5071422"/>
              <a:gd name="connsiteX2453" fmla="*/ 10383217 w 12192001"/>
              <a:gd name="connsiteY2453" fmla="*/ 153446 h 5071422"/>
              <a:gd name="connsiteX2454" fmla="*/ 10310074 w 12192001"/>
              <a:gd name="connsiteY2454" fmla="*/ 176308 h 5071422"/>
              <a:gd name="connsiteX2455" fmla="*/ 10383217 w 12192001"/>
              <a:gd name="connsiteY2455" fmla="*/ 153446 h 5071422"/>
              <a:gd name="connsiteX2456" fmla="*/ 10321136 w 12192001"/>
              <a:gd name="connsiteY2456" fmla="*/ 115991 h 5071422"/>
              <a:gd name="connsiteX2457" fmla="*/ 10332424 w 12192001"/>
              <a:gd name="connsiteY2457" fmla="*/ 119707 h 5071422"/>
              <a:gd name="connsiteX2458" fmla="*/ 10289495 w 12192001"/>
              <a:gd name="connsiteY2458" fmla="*/ 134737 h 5071422"/>
              <a:gd name="connsiteX2459" fmla="*/ 10321136 w 12192001"/>
              <a:gd name="connsiteY2459" fmla="*/ 115991 h 5071422"/>
              <a:gd name="connsiteX2460" fmla="*/ 10577307 w 12192001"/>
              <a:gd name="connsiteY2460" fmla="*/ 99703 h 5071422"/>
              <a:gd name="connsiteX2461" fmla="*/ 10604615 w 12192001"/>
              <a:gd name="connsiteY2461" fmla="*/ 112933 h 5071422"/>
              <a:gd name="connsiteX2462" fmla="*/ 10602787 w 12192001"/>
              <a:gd name="connsiteY2462" fmla="*/ 148165 h 5071422"/>
              <a:gd name="connsiteX2463" fmla="*/ 10569650 w 12192001"/>
              <a:gd name="connsiteY2463" fmla="*/ 176891 h 5071422"/>
              <a:gd name="connsiteX2464" fmla="*/ 10553944 w 12192001"/>
              <a:gd name="connsiteY2464" fmla="*/ 142375 h 5071422"/>
              <a:gd name="connsiteX2465" fmla="*/ 10577307 w 12192001"/>
              <a:gd name="connsiteY2465" fmla="*/ 99703 h 5071422"/>
              <a:gd name="connsiteX2466" fmla="*/ 9780942 w 12192001"/>
              <a:gd name="connsiteY2466" fmla="*/ 98520 h 5071422"/>
              <a:gd name="connsiteX2467" fmla="*/ 9804458 w 12192001"/>
              <a:gd name="connsiteY2467" fmla="*/ 118904 h 5071422"/>
              <a:gd name="connsiteX2468" fmla="*/ 9769332 w 12192001"/>
              <a:gd name="connsiteY2468" fmla="*/ 119725 h 5071422"/>
              <a:gd name="connsiteX2469" fmla="*/ 9780942 w 12192001"/>
              <a:gd name="connsiteY2469" fmla="*/ 98520 h 5071422"/>
              <a:gd name="connsiteX2470" fmla="*/ 10662477 w 12192001"/>
              <a:gd name="connsiteY2470" fmla="*/ 91039 h 5071422"/>
              <a:gd name="connsiteX2471" fmla="*/ 10673906 w 12192001"/>
              <a:gd name="connsiteY2471" fmla="*/ 97442 h 5071422"/>
              <a:gd name="connsiteX2472" fmla="*/ 10659307 w 12192001"/>
              <a:gd name="connsiteY2472" fmla="*/ 139755 h 5071422"/>
              <a:gd name="connsiteX2473" fmla="*/ 10631011 w 12192001"/>
              <a:gd name="connsiteY2473" fmla="*/ 112424 h 5071422"/>
              <a:gd name="connsiteX2474" fmla="*/ 10651946 w 12192001"/>
              <a:gd name="connsiteY2474" fmla="*/ 97509 h 5071422"/>
              <a:gd name="connsiteX2475" fmla="*/ 10662477 w 12192001"/>
              <a:gd name="connsiteY2475" fmla="*/ 91039 h 5071422"/>
              <a:gd name="connsiteX2476" fmla="*/ 9928254 w 12192001"/>
              <a:gd name="connsiteY2476" fmla="*/ 66802 h 5071422"/>
              <a:gd name="connsiteX2477" fmla="*/ 9847339 w 12192001"/>
              <a:gd name="connsiteY2477" fmla="*/ 103792 h 5071422"/>
              <a:gd name="connsiteX2478" fmla="*/ 9928254 w 12192001"/>
              <a:gd name="connsiteY2478" fmla="*/ 66802 h 5071422"/>
              <a:gd name="connsiteX2479" fmla="*/ 10546736 w 12192001"/>
              <a:gd name="connsiteY2479" fmla="*/ 58212 h 5071422"/>
              <a:gd name="connsiteX2480" fmla="*/ 10557747 w 12192001"/>
              <a:gd name="connsiteY2480" fmla="*/ 72145 h 5071422"/>
              <a:gd name="connsiteX2481" fmla="*/ 10477057 w 12192001"/>
              <a:gd name="connsiteY2481" fmla="*/ 235258 h 5071422"/>
              <a:gd name="connsiteX2482" fmla="*/ 10440962 w 12192001"/>
              <a:gd name="connsiteY2482" fmla="*/ 222183 h 5071422"/>
              <a:gd name="connsiteX2483" fmla="*/ 10459392 w 12192001"/>
              <a:gd name="connsiteY2483" fmla="*/ 172707 h 5071422"/>
              <a:gd name="connsiteX2484" fmla="*/ 10440962 w 12192001"/>
              <a:gd name="connsiteY2484" fmla="*/ 222183 h 5071422"/>
              <a:gd name="connsiteX2485" fmla="*/ 10382453 w 12192001"/>
              <a:gd name="connsiteY2485" fmla="*/ 265468 h 5071422"/>
              <a:gd name="connsiteX2486" fmla="*/ 10475784 w 12192001"/>
              <a:gd name="connsiteY2486" fmla="*/ 95248 h 5071422"/>
              <a:gd name="connsiteX2487" fmla="*/ 10501284 w 12192001"/>
              <a:gd name="connsiteY2487" fmla="*/ 143498 h 5071422"/>
              <a:gd name="connsiteX2488" fmla="*/ 10546736 w 12192001"/>
              <a:gd name="connsiteY2488" fmla="*/ 58212 h 5071422"/>
              <a:gd name="connsiteX2489" fmla="*/ 10945564 w 12192001"/>
              <a:gd name="connsiteY2489" fmla="*/ 1210 h 5071422"/>
              <a:gd name="connsiteX2490" fmla="*/ 10954143 w 12192001"/>
              <a:gd name="connsiteY2490" fmla="*/ 13602 h 5071422"/>
              <a:gd name="connsiteX2491" fmla="*/ 10944543 w 12192001"/>
              <a:gd name="connsiteY2491" fmla="*/ 62923 h 5071422"/>
              <a:gd name="connsiteX2492" fmla="*/ 10910345 w 12192001"/>
              <a:gd name="connsiteY2492" fmla="*/ 77681 h 5071422"/>
              <a:gd name="connsiteX2493" fmla="*/ 10926059 w 12192001"/>
              <a:gd name="connsiteY2493" fmla="*/ 112279 h 5071422"/>
              <a:gd name="connsiteX2494" fmla="*/ 10949439 w 12192001"/>
              <a:gd name="connsiteY2494" fmla="*/ 69770 h 5071422"/>
              <a:gd name="connsiteX2495" fmla="*/ 10999248 w 12192001"/>
              <a:gd name="connsiteY2495" fmla="*/ 89450 h 5071422"/>
              <a:gd name="connsiteX2496" fmla="*/ 10915581 w 12192001"/>
              <a:gd name="connsiteY2496" fmla="*/ 210557 h 5071422"/>
              <a:gd name="connsiteX2497" fmla="*/ 11037505 w 12192001"/>
              <a:gd name="connsiteY2497" fmla="*/ 193653 h 5071422"/>
              <a:gd name="connsiteX2498" fmla="*/ 11065722 w 12192001"/>
              <a:gd name="connsiteY2498" fmla="*/ 157834 h 5071422"/>
              <a:gd name="connsiteX2499" fmla="*/ 11054950 w 12192001"/>
              <a:gd name="connsiteY2499" fmla="*/ 130119 h 5071422"/>
              <a:gd name="connsiteX2500" fmla="*/ 11246134 w 12192001"/>
              <a:gd name="connsiteY2500" fmla="*/ 97478 h 5071422"/>
              <a:gd name="connsiteX2501" fmla="*/ 11247985 w 12192001"/>
              <a:gd name="connsiteY2501" fmla="*/ 62452 h 5071422"/>
              <a:gd name="connsiteX2502" fmla="*/ 11288002 w 12192001"/>
              <a:gd name="connsiteY2502" fmla="*/ 68441 h 5071422"/>
              <a:gd name="connsiteX2503" fmla="*/ 11269643 w 12192001"/>
              <a:gd name="connsiteY2503" fmla="*/ 117784 h 5071422"/>
              <a:gd name="connsiteX2504" fmla="*/ 11347655 w 12192001"/>
              <a:gd name="connsiteY2504" fmla="*/ 101895 h 5071422"/>
              <a:gd name="connsiteX2505" fmla="*/ 11368230 w 12192001"/>
              <a:gd name="connsiteY2505" fmla="*/ 143383 h 5071422"/>
              <a:gd name="connsiteX2506" fmla="*/ 11378822 w 12192001"/>
              <a:gd name="connsiteY2506" fmla="*/ 108207 h 5071422"/>
              <a:gd name="connsiteX2507" fmla="*/ 11404336 w 12192001"/>
              <a:gd name="connsiteY2507" fmla="*/ 156582 h 5071422"/>
              <a:gd name="connsiteX2508" fmla="*/ 11427712 w 12192001"/>
              <a:gd name="connsiteY2508" fmla="*/ 114032 h 5071422"/>
              <a:gd name="connsiteX2509" fmla="*/ 11442470 w 12192001"/>
              <a:gd name="connsiteY2509" fmla="*/ 197639 h 5071422"/>
              <a:gd name="connsiteX2510" fmla="*/ 11494185 w 12192001"/>
              <a:gd name="connsiteY2510" fmla="*/ 182459 h 5071422"/>
              <a:gd name="connsiteX2511" fmla="*/ 11486457 w 12192001"/>
              <a:gd name="connsiteY2511" fmla="*/ 196578 h 5071422"/>
              <a:gd name="connsiteX2512" fmla="*/ 11487388 w 12192001"/>
              <a:gd name="connsiteY2512" fmla="*/ 210514 h 5071422"/>
              <a:gd name="connsiteX2513" fmla="*/ 11457128 w 12192001"/>
              <a:gd name="connsiteY2513" fmla="*/ 218312 h 5071422"/>
              <a:gd name="connsiteX2514" fmla="*/ 11533172 w 12192001"/>
              <a:gd name="connsiteY2514" fmla="*/ 174307 h 5071422"/>
              <a:gd name="connsiteX2515" fmla="*/ 11562529 w 12192001"/>
              <a:gd name="connsiteY2515" fmla="*/ 215601 h 5071422"/>
              <a:gd name="connsiteX2516" fmla="*/ 11582960 w 12192001"/>
              <a:gd name="connsiteY2516" fmla="*/ 194154 h 5071422"/>
              <a:gd name="connsiteX2517" fmla="*/ 11588971 w 12192001"/>
              <a:gd name="connsiteY2517" fmla="*/ 277914 h 5071422"/>
              <a:gd name="connsiteX2518" fmla="*/ 11538288 w 12192001"/>
              <a:gd name="connsiteY2518" fmla="*/ 307234 h 5071422"/>
              <a:gd name="connsiteX2519" fmla="*/ 11551091 w 12192001"/>
              <a:gd name="connsiteY2519" fmla="*/ 362850 h 5071422"/>
              <a:gd name="connsiteX2520" fmla="*/ 11625159 w 12192001"/>
              <a:gd name="connsiteY2520" fmla="*/ 291060 h 5071422"/>
              <a:gd name="connsiteX2521" fmla="*/ 11656328 w 12192001"/>
              <a:gd name="connsiteY2521" fmla="*/ 234262 h 5071422"/>
              <a:gd name="connsiteX2522" fmla="*/ 11628027 w 12192001"/>
              <a:gd name="connsiteY2522" fmla="*/ 270051 h 5071422"/>
              <a:gd name="connsiteX2523" fmla="*/ 11657414 w 12192001"/>
              <a:gd name="connsiteY2523" fmla="*/ 311259 h 5071422"/>
              <a:gd name="connsiteX2524" fmla="*/ 11671917 w 12192001"/>
              <a:gd name="connsiteY2524" fmla="*/ 268829 h 5071422"/>
              <a:gd name="connsiteX2525" fmla="*/ 11682732 w 12192001"/>
              <a:gd name="connsiteY2525" fmla="*/ 296579 h 5071422"/>
              <a:gd name="connsiteX2526" fmla="*/ 11700107 w 12192001"/>
              <a:gd name="connsiteY2526" fmla="*/ 233178 h 5071422"/>
              <a:gd name="connsiteX2527" fmla="*/ 11725625 w 12192001"/>
              <a:gd name="connsiteY2527" fmla="*/ 281593 h 5071422"/>
              <a:gd name="connsiteX2528" fmla="*/ 11746960 w 12192001"/>
              <a:gd name="connsiteY2528" fmla="*/ 211059 h 5071422"/>
              <a:gd name="connsiteX2529" fmla="*/ 11741238 w 12192001"/>
              <a:gd name="connsiteY2529" fmla="*/ 253251 h 5071422"/>
              <a:gd name="connsiteX2530" fmla="*/ 11764668 w 12192001"/>
              <a:gd name="connsiteY2530" fmla="*/ 273605 h 5071422"/>
              <a:gd name="connsiteX2531" fmla="*/ 11829958 w 12192001"/>
              <a:gd name="connsiteY2531" fmla="*/ 202092 h 5071422"/>
              <a:gd name="connsiteX2532" fmla="*/ 11825877 w 12192001"/>
              <a:gd name="connsiteY2532" fmla="*/ 146083 h 5071422"/>
              <a:gd name="connsiteX2533" fmla="*/ 11846359 w 12192001"/>
              <a:gd name="connsiteY2533" fmla="*/ 124714 h 5071422"/>
              <a:gd name="connsiteX2534" fmla="*/ 11882482 w 12192001"/>
              <a:gd name="connsiteY2534" fmla="*/ 137658 h 5071422"/>
              <a:gd name="connsiteX2535" fmla="*/ 11809441 w 12192001"/>
              <a:gd name="connsiteY2535" fmla="*/ 223503 h 5071422"/>
              <a:gd name="connsiteX2536" fmla="*/ 11815403 w 12192001"/>
              <a:gd name="connsiteY2536" fmla="*/ 244401 h 5071422"/>
              <a:gd name="connsiteX2537" fmla="*/ 12000469 w 12192001"/>
              <a:gd name="connsiteY2537" fmla="*/ 127762 h 5071422"/>
              <a:gd name="connsiteX2538" fmla="*/ 12028890 w 12192001"/>
              <a:gd name="connsiteY2538" fmla="*/ 155081 h 5071422"/>
              <a:gd name="connsiteX2539" fmla="*/ 11946111 w 12192001"/>
              <a:gd name="connsiteY2539" fmla="*/ 290085 h 5071422"/>
              <a:gd name="connsiteX2540" fmla="*/ 11955959 w 12192001"/>
              <a:gd name="connsiteY2540" fmla="*/ 303941 h 5071422"/>
              <a:gd name="connsiteX2541" fmla="*/ 12099201 w 12192001"/>
              <a:gd name="connsiteY2541" fmla="*/ 216340 h 5071422"/>
              <a:gd name="connsiteX2542" fmla="*/ 12167270 w 12192001"/>
              <a:gd name="connsiteY2542" fmla="*/ 171432 h 5071422"/>
              <a:gd name="connsiteX2543" fmla="*/ 12192000 w 12192001"/>
              <a:gd name="connsiteY2543" fmla="*/ 167027 h 5071422"/>
              <a:gd name="connsiteX2544" fmla="*/ 12192000 w 12192001"/>
              <a:gd name="connsiteY2544" fmla="*/ 473858 h 5071422"/>
              <a:gd name="connsiteX2545" fmla="*/ 12190326 w 12192001"/>
              <a:gd name="connsiteY2545" fmla="*/ 475364 h 5071422"/>
              <a:gd name="connsiteX2546" fmla="*/ 12177665 w 12192001"/>
              <a:gd name="connsiteY2546" fmla="*/ 515067 h 5071422"/>
              <a:gd name="connsiteX2547" fmla="*/ 12192000 w 12192001"/>
              <a:gd name="connsiteY2547" fmla="*/ 507434 h 5071422"/>
              <a:gd name="connsiteX2548" fmla="*/ 12192000 w 12192001"/>
              <a:gd name="connsiteY2548" fmla="*/ 638130 h 5071422"/>
              <a:gd name="connsiteX2549" fmla="*/ 12183837 w 12192001"/>
              <a:gd name="connsiteY2549" fmla="*/ 640428 h 5071422"/>
              <a:gd name="connsiteX2550" fmla="*/ 12145149 w 12192001"/>
              <a:gd name="connsiteY2550" fmla="*/ 670123 h 5071422"/>
              <a:gd name="connsiteX2551" fmla="*/ 11990066 w 12192001"/>
              <a:gd name="connsiteY2551" fmla="*/ 715964 h 5071422"/>
              <a:gd name="connsiteX2552" fmla="*/ 12034906 w 12192001"/>
              <a:gd name="connsiteY2552" fmla="*/ 728848 h 5071422"/>
              <a:gd name="connsiteX2553" fmla="*/ 11946315 w 12192001"/>
              <a:gd name="connsiteY2553" fmla="*/ 780077 h 5071422"/>
              <a:gd name="connsiteX2554" fmla="*/ 11852655 w 12192001"/>
              <a:gd name="connsiteY2554" fmla="*/ 824350 h 5071422"/>
              <a:gd name="connsiteX2555" fmla="*/ 11836980 w 12192001"/>
              <a:gd name="connsiteY2555" fmla="*/ 789748 h 5071422"/>
              <a:gd name="connsiteX2556" fmla="*/ 11769795 w 12192001"/>
              <a:gd name="connsiteY2556" fmla="*/ 833469 h 5071422"/>
              <a:gd name="connsiteX2557" fmla="*/ 11799003 w 12192001"/>
              <a:gd name="connsiteY2557" fmla="*/ 811746 h 5071422"/>
              <a:gd name="connsiteX2558" fmla="*/ 11753215 w 12192001"/>
              <a:gd name="connsiteY2558" fmla="*/ 847916 h 5071422"/>
              <a:gd name="connsiteX2559" fmla="*/ 11592214 w 12192001"/>
              <a:gd name="connsiteY2559" fmla="*/ 872855 h 5071422"/>
              <a:gd name="connsiteX2560" fmla="*/ 11504657 w 12192001"/>
              <a:gd name="connsiteY2560" fmla="*/ 1000960 h 5071422"/>
              <a:gd name="connsiteX2561" fmla="*/ 11528248 w 12192001"/>
              <a:gd name="connsiteY2561" fmla="*/ 1084450 h 5071422"/>
              <a:gd name="connsiteX2562" fmla="*/ 11552578 w 12192001"/>
              <a:gd name="connsiteY2562" fmla="*/ 1055674 h 5071422"/>
              <a:gd name="connsiteX2563" fmla="*/ 11548517 w 12192001"/>
              <a:gd name="connsiteY2563" fmla="*/ 999867 h 5071422"/>
              <a:gd name="connsiteX2564" fmla="*/ 11635389 w 12192001"/>
              <a:gd name="connsiteY2564" fmla="*/ 983737 h 5071422"/>
              <a:gd name="connsiteX2565" fmla="*/ 11651059 w 12192001"/>
              <a:gd name="connsiteY2565" fmla="*/ 1018335 h 5071422"/>
              <a:gd name="connsiteX2566" fmla="*/ 11684227 w 12192001"/>
              <a:gd name="connsiteY2566" fmla="*/ 989484 h 5071422"/>
              <a:gd name="connsiteX2567" fmla="*/ 11678231 w 12192001"/>
              <a:gd name="connsiteY2567" fmla="*/ 968673 h 5071422"/>
              <a:gd name="connsiteX2568" fmla="*/ 11701756 w 12192001"/>
              <a:gd name="connsiteY2568" fmla="*/ 989138 h 5071422"/>
              <a:gd name="connsiteX2569" fmla="*/ 11659973 w 12192001"/>
              <a:gd name="connsiteY2569" fmla="*/ 1080954 h 5071422"/>
              <a:gd name="connsiteX2570" fmla="*/ 11748741 w 12192001"/>
              <a:gd name="connsiteY2570" fmla="*/ 1029871 h 5071422"/>
              <a:gd name="connsiteX2571" fmla="*/ 11756570 w 12192001"/>
              <a:gd name="connsiteY2571" fmla="*/ 1078687 h 5071422"/>
              <a:gd name="connsiteX2572" fmla="*/ 11826811 w 12192001"/>
              <a:gd name="connsiteY2572" fmla="*/ 1076925 h 5071422"/>
              <a:gd name="connsiteX2573" fmla="*/ 11817251 w 12192001"/>
              <a:gd name="connsiteY2573" fmla="*/ 1126199 h 5071422"/>
              <a:gd name="connsiteX2574" fmla="*/ 11875772 w 12192001"/>
              <a:gd name="connsiteY2574" fmla="*/ 1145818 h 5071422"/>
              <a:gd name="connsiteX2575" fmla="*/ 11882509 w 12192001"/>
              <a:gd name="connsiteY2575" fmla="*/ 1117555 h 5071422"/>
              <a:gd name="connsiteX2576" fmla="*/ 11958754 w 12192001"/>
              <a:gd name="connsiteY2576" fmla="*/ 1136687 h 5071422"/>
              <a:gd name="connsiteX2577" fmla="*/ 12033015 w 12192001"/>
              <a:gd name="connsiteY2577" fmla="*/ 1190731 h 5071422"/>
              <a:gd name="connsiteX2578" fmla="*/ 11732814 w 12192001"/>
              <a:gd name="connsiteY2578" fmla="*/ 1359284 h 5071422"/>
              <a:gd name="connsiteX2579" fmla="*/ 11635305 w 12192001"/>
              <a:gd name="connsiteY2579" fmla="*/ 1410600 h 5071422"/>
              <a:gd name="connsiteX2580" fmla="*/ 11542789 w 12192001"/>
              <a:gd name="connsiteY2580" fmla="*/ 1468875 h 5071422"/>
              <a:gd name="connsiteX2581" fmla="*/ 11617789 w 12192001"/>
              <a:gd name="connsiteY2581" fmla="*/ 1411022 h 5071422"/>
              <a:gd name="connsiteX2582" fmla="*/ 11495948 w 12192001"/>
              <a:gd name="connsiteY2582" fmla="*/ 1491115 h 5071422"/>
              <a:gd name="connsiteX2583" fmla="*/ 11459983 w 12192001"/>
              <a:gd name="connsiteY2583" fmla="*/ 1540851 h 5071422"/>
              <a:gd name="connsiteX2584" fmla="*/ 11493946 w 12192001"/>
              <a:gd name="connsiteY2584" fmla="*/ 1463085 h 5071422"/>
              <a:gd name="connsiteX2585" fmla="*/ 11459577 w 12192001"/>
              <a:gd name="connsiteY2585" fmla="*/ 1517002 h 5071422"/>
              <a:gd name="connsiteX2586" fmla="*/ 11441083 w 12192001"/>
              <a:gd name="connsiteY2586" fmla="*/ 1547209 h 5071422"/>
              <a:gd name="connsiteX2587" fmla="*/ 11448584 w 12192001"/>
              <a:gd name="connsiteY2587" fmla="*/ 1559696 h 5071422"/>
              <a:gd name="connsiteX2588" fmla="*/ 11435915 w 12192001"/>
              <a:gd name="connsiteY2588" fmla="*/ 1564161 h 5071422"/>
              <a:gd name="connsiteX2589" fmla="*/ 11430679 w 12192001"/>
              <a:gd name="connsiteY2589" fmla="*/ 1564200 h 5071422"/>
              <a:gd name="connsiteX2590" fmla="*/ 11429783 w 12192001"/>
              <a:gd name="connsiteY2590" fmla="*/ 1565661 h 5071422"/>
              <a:gd name="connsiteX2591" fmla="*/ 11503008 w 12192001"/>
              <a:gd name="connsiteY2591" fmla="*/ 1580002 h 5071422"/>
              <a:gd name="connsiteX2592" fmla="*/ 11502011 w 12192001"/>
              <a:gd name="connsiteY2592" fmla="*/ 1574952 h 5071422"/>
              <a:gd name="connsiteX2593" fmla="*/ 11531400 w 12192001"/>
              <a:gd name="connsiteY2593" fmla="*/ 1585562 h 5071422"/>
              <a:gd name="connsiteX2594" fmla="*/ 11532886 w 12192001"/>
              <a:gd name="connsiteY2594" fmla="*/ 1585854 h 5071422"/>
              <a:gd name="connsiteX2595" fmla="*/ 11642142 w 12192001"/>
              <a:gd name="connsiteY2595" fmla="*/ 1517387 h 5071422"/>
              <a:gd name="connsiteX2596" fmla="*/ 11646412 w 12192001"/>
              <a:gd name="connsiteY2596" fmla="*/ 1524169 h 5071422"/>
              <a:gd name="connsiteX2597" fmla="*/ 11718537 w 12192001"/>
              <a:gd name="connsiteY2597" fmla="*/ 1481681 h 5071422"/>
              <a:gd name="connsiteX2598" fmla="*/ 11892060 w 12192001"/>
              <a:gd name="connsiteY2598" fmla="*/ 1432232 h 5071422"/>
              <a:gd name="connsiteX2599" fmla="*/ 11828811 w 12192001"/>
              <a:gd name="connsiteY2599" fmla="*/ 1531771 h 5071422"/>
              <a:gd name="connsiteX2600" fmla="*/ 11910752 w 12192001"/>
              <a:gd name="connsiteY2600" fmla="*/ 1508836 h 5071422"/>
              <a:gd name="connsiteX2601" fmla="*/ 11943943 w 12192001"/>
              <a:gd name="connsiteY2601" fmla="*/ 1543010 h 5071422"/>
              <a:gd name="connsiteX2602" fmla="*/ 12007286 w 12192001"/>
              <a:gd name="connsiteY2602" fmla="*/ 1506327 h 5071422"/>
              <a:gd name="connsiteX2603" fmla="*/ 12052246 w 12192001"/>
              <a:gd name="connsiteY2603" fmla="*/ 1519241 h 5071422"/>
              <a:gd name="connsiteX2604" fmla="*/ 12019084 w 12192001"/>
              <a:gd name="connsiteY2604" fmla="*/ 1548096 h 5071422"/>
              <a:gd name="connsiteX2605" fmla="*/ 12048471 w 12192001"/>
              <a:gd name="connsiteY2605" fmla="*/ 1589304 h 5071422"/>
              <a:gd name="connsiteX2606" fmla="*/ 11982339 w 12192001"/>
              <a:gd name="connsiteY2606" fmla="*/ 1688747 h 5071422"/>
              <a:gd name="connsiteX2607" fmla="*/ 11962485 w 12192001"/>
              <a:gd name="connsiteY2607" fmla="*/ 1710410 h 5071422"/>
              <a:gd name="connsiteX2608" fmla="*/ 11971632 w 12192001"/>
              <a:gd name="connsiteY2608" fmla="*/ 1724114 h 5071422"/>
              <a:gd name="connsiteX2609" fmla="*/ 12012889 w 12192001"/>
              <a:gd name="connsiteY2609" fmla="*/ 1741633 h 5071422"/>
              <a:gd name="connsiteX2610" fmla="*/ 12009173 w 12192001"/>
              <a:gd name="connsiteY2610" fmla="*/ 1713905 h 5071422"/>
              <a:gd name="connsiteX2611" fmla="*/ 12191609 w 12192001"/>
              <a:gd name="connsiteY2611" fmla="*/ 1787421 h 5071422"/>
              <a:gd name="connsiteX2612" fmla="*/ 12192000 w 12192001"/>
              <a:gd name="connsiteY2612" fmla="*/ 1787475 h 5071422"/>
              <a:gd name="connsiteX2613" fmla="*/ 12192000 w 12192001"/>
              <a:gd name="connsiteY2613" fmla="*/ 2203186 h 5071422"/>
              <a:gd name="connsiteX2614" fmla="*/ 12186846 w 12192001"/>
              <a:gd name="connsiteY2614" fmla="*/ 2216954 h 5071422"/>
              <a:gd name="connsiteX2615" fmla="*/ 12090650 w 12192001"/>
              <a:gd name="connsiteY2615" fmla="*/ 2125800 h 5071422"/>
              <a:gd name="connsiteX2616" fmla="*/ 12117237 w 12192001"/>
              <a:gd name="connsiteY2616" fmla="*/ 2191961 h 5071422"/>
              <a:gd name="connsiteX2617" fmla="*/ 12091629 w 12192001"/>
              <a:gd name="connsiteY2617" fmla="*/ 2232164 h 5071422"/>
              <a:gd name="connsiteX2618" fmla="*/ 12136913 w 12192001"/>
              <a:gd name="connsiteY2618" fmla="*/ 2273695 h 5071422"/>
              <a:gd name="connsiteX2619" fmla="*/ 12105781 w 12192001"/>
              <a:gd name="connsiteY2619" fmla="*/ 2272197 h 5071422"/>
              <a:gd name="connsiteX2620" fmla="*/ 12082981 w 12192001"/>
              <a:gd name="connsiteY2620" fmla="*/ 2233674 h 5071422"/>
              <a:gd name="connsiteX2621" fmla="*/ 12065614 w 12192001"/>
              <a:gd name="connsiteY2621" fmla="*/ 2236824 h 5071422"/>
              <a:gd name="connsiteX2622" fmla="*/ 12092220 w 12192001"/>
              <a:gd name="connsiteY2622" fmla="*/ 2303108 h 5071422"/>
              <a:gd name="connsiteX2623" fmla="*/ 12106100 w 12192001"/>
              <a:gd name="connsiteY2623" fmla="*/ 2307706 h 5071422"/>
              <a:gd name="connsiteX2624" fmla="*/ 12149275 w 12192001"/>
              <a:gd name="connsiteY2624" fmla="*/ 2299918 h 5071422"/>
              <a:gd name="connsiteX2625" fmla="*/ 12157684 w 12192001"/>
              <a:gd name="connsiteY2625" fmla="*/ 2262886 h 5071422"/>
              <a:gd name="connsiteX2626" fmla="*/ 12184250 w 12192001"/>
              <a:gd name="connsiteY2626" fmla="*/ 2283676 h 5071422"/>
              <a:gd name="connsiteX2627" fmla="*/ 12192001 w 12192001"/>
              <a:gd name="connsiteY2627" fmla="*/ 2294654 h 5071422"/>
              <a:gd name="connsiteX2628" fmla="*/ 12192000 w 12192001"/>
              <a:gd name="connsiteY2628" fmla="*/ 3482928 h 5071422"/>
              <a:gd name="connsiteX2629" fmla="*/ 12188730 w 12192001"/>
              <a:gd name="connsiteY2629" fmla="*/ 3486301 h 5071422"/>
              <a:gd name="connsiteX2630" fmla="*/ 12166167 w 12192001"/>
              <a:gd name="connsiteY2630" fmla="*/ 3491675 h 5071422"/>
              <a:gd name="connsiteX2631" fmla="*/ 12189071 w 12192001"/>
              <a:gd name="connsiteY2631" fmla="*/ 3505967 h 5071422"/>
              <a:gd name="connsiteX2632" fmla="*/ 12192000 w 12192001"/>
              <a:gd name="connsiteY2632" fmla="*/ 3502250 h 5071422"/>
              <a:gd name="connsiteX2633" fmla="*/ 12192000 w 12192001"/>
              <a:gd name="connsiteY2633" fmla="*/ 3753748 h 5071422"/>
              <a:gd name="connsiteX2634" fmla="*/ 12188113 w 12192001"/>
              <a:gd name="connsiteY2634" fmla="*/ 3753272 h 5071422"/>
              <a:gd name="connsiteX2635" fmla="*/ 12090889 w 12192001"/>
              <a:gd name="connsiteY2635" fmla="*/ 3754136 h 5071422"/>
              <a:gd name="connsiteX2636" fmla="*/ 12095813 w 12192001"/>
              <a:gd name="connsiteY2636" fmla="*/ 3724812 h 5071422"/>
              <a:gd name="connsiteX2637" fmla="*/ 12060915 w 12192001"/>
              <a:gd name="connsiteY2637" fmla="*/ 3695464 h 5071422"/>
              <a:gd name="connsiteX2638" fmla="*/ 11938098 w 12192001"/>
              <a:gd name="connsiteY2638" fmla="*/ 3703654 h 5071422"/>
              <a:gd name="connsiteX2639" fmla="*/ 12044599 w 12192001"/>
              <a:gd name="connsiteY2639" fmla="*/ 3805262 h 5071422"/>
              <a:gd name="connsiteX2640" fmla="*/ 11999821 w 12192001"/>
              <a:gd name="connsiteY2640" fmla="*/ 3834641 h 5071422"/>
              <a:gd name="connsiteX2641" fmla="*/ 11968301 w 12192001"/>
              <a:gd name="connsiteY2641" fmla="*/ 3797762 h 5071422"/>
              <a:gd name="connsiteX2642" fmla="*/ 11959935 w 12192001"/>
              <a:gd name="connsiteY2642" fmla="*/ 3834829 h 5071422"/>
              <a:gd name="connsiteX2643" fmla="*/ 11996416 w 12192001"/>
              <a:gd name="connsiteY2643" fmla="*/ 3842339 h 5071422"/>
              <a:gd name="connsiteX2644" fmla="*/ 12015825 w 12192001"/>
              <a:gd name="connsiteY2644" fmla="*/ 3888686 h 5071422"/>
              <a:gd name="connsiteX2645" fmla="*/ 12002380 w 12192001"/>
              <a:gd name="connsiteY2645" fmla="*/ 3903906 h 5071422"/>
              <a:gd name="connsiteX2646" fmla="*/ 11953436 w 12192001"/>
              <a:gd name="connsiteY2646" fmla="*/ 3885654 h 5071422"/>
              <a:gd name="connsiteX2647" fmla="*/ 11881556 w 12192001"/>
              <a:gd name="connsiteY2647" fmla="*/ 3777884 h 5071422"/>
              <a:gd name="connsiteX2648" fmla="*/ 11888994 w 12192001"/>
              <a:gd name="connsiteY2648" fmla="*/ 3833422 h 5071422"/>
              <a:gd name="connsiteX2649" fmla="*/ 11847585 w 12192001"/>
              <a:gd name="connsiteY2649" fmla="*/ 3855193 h 5071422"/>
              <a:gd name="connsiteX2650" fmla="*/ 11822900 w 12192001"/>
              <a:gd name="connsiteY2650" fmla="*/ 3802748 h 5071422"/>
              <a:gd name="connsiteX2651" fmla="*/ 11847029 w 12192001"/>
              <a:gd name="connsiteY2651" fmla="*/ 3784162 h 5071422"/>
              <a:gd name="connsiteX2652" fmla="*/ 11803820 w 12192001"/>
              <a:gd name="connsiteY2652" fmla="*/ 3791997 h 5071422"/>
              <a:gd name="connsiteX2653" fmla="*/ 11756564 w 12192001"/>
              <a:gd name="connsiteY2653" fmla="*/ 3736508 h 5071422"/>
              <a:gd name="connsiteX2654" fmla="*/ 11739572 w 12192001"/>
              <a:gd name="connsiteY2654" fmla="*/ 3775293 h 5071422"/>
              <a:gd name="connsiteX2655" fmla="*/ 11738364 w 12192001"/>
              <a:gd name="connsiteY2655" fmla="*/ 3832340 h 5071422"/>
              <a:gd name="connsiteX2656" fmla="*/ 11668270 w 12192001"/>
              <a:gd name="connsiteY2656" fmla="*/ 3738338 h 5071422"/>
              <a:gd name="connsiteX2657" fmla="*/ 11594137 w 12192001"/>
              <a:gd name="connsiteY2657" fmla="*/ 3780322 h 5071422"/>
              <a:gd name="connsiteX2658" fmla="*/ 11504955 w 12192001"/>
              <a:gd name="connsiteY2658" fmla="*/ 3675526 h 5071422"/>
              <a:gd name="connsiteX2659" fmla="*/ 11521036 w 12192001"/>
              <a:gd name="connsiteY2659" fmla="*/ 3729519 h 5071422"/>
              <a:gd name="connsiteX2660" fmla="*/ 11405576 w 12192001"/>
              <a:gd name="connsiteY2660" fmla="*/ 3593990 h 5071422"/>
              <a:gd name="connsiteX2661" fmla="*/ 11496273 w 12192001"/>
              <a:gd name="connsiteY2661" fmla="*/ 3677121 h 5071422"/>
              <a:gd name="connsiteX2662" fmla="*/ 11496006 w 12192001"/>
              <a:gd name="connsiteY2662" fmla="*/ 3641690 h 5071422"/>
              <a:gd name="connsiteX2663" fmla="*/ 11518887 w 12192001"/>
              <a:gd name="connsiteY2663" fmla="*/ 3680200 h 5071422"/>
              <a:gd name="connsiteX2664" fmla="*/ 11680002 w 12192001"/>
              <a:gd name="connsiteY2664" fmla="*/ 3693620 h 5071422"/>
              <a:gd name="connsiteX2665" fmla="*/ 11530615 w 12192001"/>
              <a:gd name="connsiteY2665" fmla="*/ 3635399 h 5071422"/>
              <a:gd name="connsiteX2666" fmla="*/ 11374099 w 12192001"/>
              <a:gd name="connsiteY2666" fmla="*/ 3557107 h 5071422"/>
              <a:gd name="connsiteX2667" fmla="*/ 11416666 w 12192001"/>
              <a:gd name="connsiteY2667" fmla="*/ 3677393 h 5071422"/>
              <a:gd name="connsiteX2668" fmla="*/ 11376498 w 12192001"/>
              <a:gd name="connsiteY2668" fmla="*/ 3642068 h 5071422"/>
              <a:gd name="connsiteX2669" fmla="*/ 11288514 w 12192001"/>
              <a:gd name="connsiteY2669" fmla="*/ 3679324 h 5071422"/>
              <a:gd name="connsiteX2670" fmla="*/ 11217272 w 12192001"/>
              <a:gd name="connsiteY2670" fmla="*/ 3642573 h 5071422"/>
              <a:gd name="connsiteX2671" fmla="*/ 11216991 w 12192001"/>
              <a:gd name="connsiteY2671" fmla="*/ 3607057 h 5071422"/>
              <a:gd name="connsiteX2672" fmla="*/ 11178663 w 12192001"/>
              <a:gd name="connsiteY2672" fmla="*/ 3585576 h 5071422"/>
              <a:gd name="connsiteX2673" fmla="*/ 11201463 w 12192001"/>
              <a:gd name="connsiteY2673" fmla="*/ 3624054 h 5071422"/>
              <a:gd name="connsiteX2674" fmla="*/ 11144085 w 12192001"/>
              <a:gd name="connsiteY2674" fmla="*/ 3591737 h 5071422"/>
              <a:gd name="connsiteX2675" fmla="*/ 11094044 w 12192001"/>
              <a:gd name="connsiteY2675" fmla="*/ 3615176 h 5071422"/>
              <a:gd name="connsiteX2676" fmla="*/ 11014139 w 12192001"/>
              <a:gd name="connsiteY2676" fmla="*/ 3579772 h 5071422"/>
              <a:gd name="connsiteX2677" fmla="*/ 11051513 w 12192001"/>
              <a:gd name="connsiteY2677" fmla="*/ 3694030 h 5071422"/>
              <a:gd name="connsiteX2678" fmla="*/ 10957649 w 12192001"/>
              <a:gd name="connsiteY2678" fmla="*/ 3654118 h 5071422"/>
              <a:gd name="connsiteX2679" fmla="*/ 10935406 w 12192001"/>
              <a:gd name="connsiteY2679" fmla="*/ 3686627 h 5071422"/>
              <a:gd name="connsiteX2680" fmla="*/ 10943764 w 12192001"/>
              <a:gd name="connsiteY2680" fmla="*/ 3649522 h 5071422"/>
              <a:gd name="connsiteX2681" fmla="*/ 10983534 w 12192001"/>
              <a:gd name="connsiteY2681" fmla="*/ 3649430 h 5071422"/>
              <a:gd name="connsiteX2682" fmla="*/ 11005815 w 12192001"/>
              <a:gd name="connsiteY2682" fmla="*/ 3616873 h 5071422"/>
              <a:gd name="connsiteX2683" fmla="*/ 10993466 w 12192001"/>
              <a:gd name="connsiteY2683" fmla="*/ 3590781 h 5071422"/>
              <a:gd name="connsiteX2684" fmla="*/ 10962616 w 12192001"/>
              <a:gd name="connsiteY2684" fmla="*/ 3624795 h 5071422"/>
              <a:gd name="connsiteX2685" fmla="*/ 10953701 w 12192001"/>
              <a:gd name="connsiteY2685" fmla="*/ 3590911 h 5071422"/>
              <a:gd name="connsiteX2686" fmla="*/ 10910492 w 12192001"/>
              <a:gd name="connsiteY2686" fmla="*/ 3598746 h 5071422"/>
              <a:gd name="connsiteX2687" fmla="*/ 10922799 w 12192001"/>
              <a:gd name="connsiteY2687" fmla="*/ 3624848 h 5071422"/>
              <a:gd name="connsiteX2688" fmla="*/ 10932930 w 12192001"/>
              <a:gd name="connsiteY2688" fmla="*/ 3601760 h 5071422"/>
              <a:gd name="connsiteX2689" fmla="*/ 10936968 w 12192001"/>
              <a:gd name="connsiteY2689" fmla="*/ 3665040 h 5071422"/>
              <a:gd name="connsiteX2690" fmla="*/ 10741891 w 12192001"/>
              <a:gd name="connsiteY2690" fmla="*/ 3529749 h 5071422"/>
              <a:gd name="connsiteX2691" fmla="*/ 10736899 w 12192001"/>
              <a:gd name="connsiteY2691" fmla="*/ 3559203 h 5071422"/>
              <a:gd name="connsiteX2692" fmla="*/ 10649916 w 12192001"/>
              <a:gd name="connsiteY2692" fmla="*/ 3503803 h 5071422"/>
              <a:gd name="connsiteX2693" fmla="*/ 10698958 w 12192001"/>
              <a:gd name="connsiteY2693" fmla="*/ 3573097 h 5071422"/>
              <a:gd name="connsiteX2694" fmla="*/ 10704236 w 12192001"/>
              <a:gd name="connsiteY2694" fmla="*/ 3579200 h 5071422"/>
              <a:gd name="connsiteX2695" fmla="*/ 10567136 w 12192001"/>
              <a:gd name="connsiteY2695" fmla="*/ 3547292 h 5071422"/>
              <a:gd name="connsiteX2696" fmla="*/ 10621437 w 12192001"/>
              <a:gd name="connsiteY2696" fmla="*/ 3622900 h 5071422"/>
              <a:gd name="connsiteX2697" fmla="*/ 10588430 w 12192001"/>
              <a:gd name="connsiteY2697" fmla="*/ 3607560 h 5071422"/>
              <a:gd name="connsiteX2698" fmla="*/ 10359365 w 12192001"/>
              <a:gd name="connsiteY2698" fmla="*/ 3549410 h 5071422"/>
              <a:gd name="connsiteX2699" fmla="*/ 10375454 w 12192001"/>
              <a:gd name="connsiteY2699" fmla="*/ 3603446 h 5071422"/>
              <a:gd name="connsiteX2700" fmla="*/ 10319479 w 12192001"/>
              <a:gd name="connsiteY2700" fmla="*/ 3549558 h 5071422"/>
              <a:gd name="connsiteX2701" fmla="*/ 10357518 w 12192001"/>
              <a:gd name="connsiteY2701" fmla="*/ 3535439 h 5071422"/>
              <a:gd name="connsiteX2702" fmla="*/ 10359002 w 12192001"/>
              <a:gd name="connsiteY2702" fmla="*/ 3513862 h 5071422"/>
              <a:gd name="connsiteX2703" fmla="*/ 10277512 w 12192001"/>
              <a:gd name="connsiteY2703" fmla="*/ 3500293 h 5071422"/>
              <a:gd name="connsiteX2704" fmla="*/ 10269228 w 12192001"/>
              <a:gd name="connsiteY2704" fmla="*/ 3537352 h 5071422"/>
              <a:gd name="connsiteX2705" fmla="*/ 10204976 w 12192001"/>
              <a:gd name="connsiteY2705" fmla="*/ 3520565 h 5071422"/>
              <a:gd name="connsiteX2706" fmla="*/ 10205248 w 12192001"/>
              <a:gd name="connsiteY2706" fmla="*/ 3556035 h 5071422"/>
              <a:gd name="connsiteX2707" fmla="*/ 10175929 w 12192001"/>
              <a:gd name="connsiteY2707" fmla="*/ 3568553 h 5071422"/>
              <a:gd name="connsiteX2708" fmla="*/ 10172244 w 12192001"/>
              <a:gd name="connsiteY2708" fmla="*/ 3540695 h 5071422"/>
              <a:gd name="connsiteX2709" fmla="*/ 9955830 w 12192001"/>
              <a:gd name="connsiteY2709" fmla="*/ 3544366 h 5071422"/>
              <a:gd name="connsiteX2710" fmla="*/ 9970026 w 12192001"/>
              <a:gd name="connsiteY2710" fmla="*/ 3584434 h 5071422"/>
              <a:gd name="connsiteX2711" fmla="*/ 9930148 w 12192001"/>
              <a:gd name="connsiteY2711" fmla="*/ 3584659 h 5071422"/>
              <a:gd name="connsiteX2712" fmla="*/ 9914149 w 12192001"/>
              <a:gd name="connsiteY2712" fmla="*/ 3530701 h 5071422"/>
              <a:gd name="connsiteX2713" fmla="*/ 9851851 w 12192001"/>
              <a:gd name="connsiteY2713" fmla="*/ 3527702 h 5071422"/>
              <a:gd name="connsiteX2714" fmla="*/ 9840006 w 12192001"/>
              <a:gd name="connsiteY2714" fmla="*/ 3572558 h 5071422"/>
              <a:gd name="connsiteX2715" fmla="*/ 9829207 w 12192001"/>
              <a:gd name="connsiteY2715" fmla="*/ 3524750 h 5071422"/>
              <a:gd name="connsiteX2716" fmla="*/ 9775470 w 12192001"/>
              <a:gd name="connsiteY2716" fmla="*/ 3520254 h 5071422"/>
              <a:gd name="connsiteX2717" fmla="*/ 9763746 w 12192001"/>
              <a:gd name="connsiteY2717" fmla="*/ 3565055 h 5071422"/>
              <a:gd name="connsiteX2718" fmla="*/ 9763462 w 12192001"/>
              <a:gd name="connsiteY2718" fmla="*/ 3529459 h 5071422"/>
              <a:gd name="connsiteX2719" fmla="*/ 9686299 w 12192001"/>
              <a:gd name="connsiteY2719" fmla="*/ 3614766 h 5071422"/>
              <a:gd name="connsiteX2720" fmla="*/ 9683853 w 12192001"/>
              <a:gd name="connsiteY2720" fmla="*/ 3529770 h 5071422"/>
              <a:gd name="connsiteX2721" fmla="*/ 9658241 w 12192001"/>
              <a:gd name="connsiteY2721" fmla="*/ 3569934 h 5071422"/>
              <a:gd name="connsiteX2722" fmla="*/ 9598998 w 12192001"/>
              <a:gd name="connsiteY2722" fmla="*/ 3523858 h 5071422"/>
              <a:gd name="connsiteX2723" fmla="*/ 9556030 w 12192001"/>
              <a:gd name="connsiteY2723" fmla="*/ 3567294 h 5071422"/>
              <a:gd name="connsiteX2724" fmla="*/ 9529823 w 12192001"/>
              <a:gd name="connsiteY2724" fmla="*/ 3536431 h 5071422"/>
              <a:gd name="connsiteX2725" fmla="*/ 9550456 w 12192001"/>
              <a:gd name="connsiteY2725" fmla="*/ 3525470 h 5071422"/>
              <a:gd name="connsiteX2726" fmla="*/ 9430681 w 12192001"/>
              <a:gd name="connsiteY2726" fmla="*/ 3490417 h 5071422"/>
              <a:gd name="connsiteX2727" fmla="*/ 9460565 w 12192001"/>
              <a:gd name="connsiteY2727" fmla="*/ 3549011 h 5071422"/>
              <a:gd name="connsiteX2728" fmla="*/ 9387429 w 12192001"/>
              <a:gd name="connsiteY2728" fmla="*/ 3498256 h 5071422"/>
              <a:gd name="connsiteX2729" fmla="*/ 9325081 w 12192001"/>
              <a:gd name="connsiteY2729" fmla="*/ 3495181 h 5071422"/>
              <a:gd name="connsiteX2730" fmla="*/ 9252547 w 12192001"/>
              <a:gd name="connsiteY2730" fmla="*/ 3515530 h 5071422"/>
              <a:gd name="connsiteX2731" fmla="*/ 9287360 w 12192001"/>
              <a:gd name="connsiteY2731" fmla="*/ 3544847 h 5071422"/>
              <a:gd name="connsiteX2732" fmla="*/ 9300080 w 12192001"/>
              <a:gd name="connsiteY2732" fmla="*/ 3606531 h 5071422"/>
              <a:gd name="connsiteX2733" fmla="*/ 9209347 w 12192001"/>
              <a:gd name="connsiteY2733" fmla="*/ 3523491 h 5071422"/>
              <a:gd name="connsiteX2734" fmla="*/ 9176654 w 12192001"/>
              <a:gd name="connsiteY2734" fmla="*/ 3543573 h 5071422"/>
              <a:gd name="connsiteX2735" fmla="*/ 9201292 w 12192001"/>
              <a:gd name="connsiteY2735" fmla="*/ 3595944 h 5071422"/>
              <a:gd name="connsiteX2736" fmla="*/ 9242986 w 12192001"/>
              <a:gd name="connsiteY2736" fmla="*/ 3609769 h 5071422"/>
              <a:gd name="connsiteX2737" fmla="*/ 9198215 w 12192001"/>
              <a:gd name="connsiteY2737" fmla="*/ 3639234 h 5071422"/>
              <a:gd name="connsiteX2738" fmla="*/ 9140728 w 12192001"/>
              <a:gd name="connsiteY2738" fmla="*/ 3607049 h 5071422"/>
              <a:gd name="connsiteX2739" fmla="*/ 9097792 w 12192001"/>
              <a:gd name="connsiteY2739" fmla="*/ 3650403 h 5071422"/>
              <a:gd name="connsiteX2740" fmla="*/ 9012626 w 12192001"/>
              <a:gd name="connsiteY2740" fmla="*/ 3609059 h 5071422"/>
              <a:gd name="connsiteX2741" fmla="*/ 9043512 w 12192001"/>
              <a:gd name="connsiteY2741" fmla="*/ 3574959 h 5071422"/>
              <a:gd name="connsiteX2742" fmla="*/ 8984537 w 12192001"/>
              <a:gd name="connsiteY2742" fmla="*/ 3564313 h 5071422"/>
              <a:gd name="connsiteX2743" fmla="*/ 9003979 w 12192001"/>
              <a:gd name="connsiteY2743" fmla="*/ 3610570 h 5071422"/>
              <a:gd name="connsiteX2744" fmla="*/ 8994051 w 12192001"/>
              <a:gd name="connsiteY2744" fmla="*/ 3669261 h 5071422"/>
              <a:gd name="connsiteX2745" fmla="*/ 8938200 w 12192001"/>
              <a:gd name="connsiteY2745" fmla="*/ 3615360 h 5071422"/>
              <a:gd name="connsiteX2746" fmla="*/ 8965690 w 12192001"/>
              <a:gd name="connsiteY2746" fmla="*/ 3589041 h 5071422"/>
              <a:gd name="connsiteX2747" fmla="*/ 8922476 w 12192001"/>
              <a:gd name="connsiteY2747" fmla="*/ 3596875 h 5071422"/>
              <a:gd name="connsiteX2748" fmla="*/ 8938200 w 12192001"/>
              <a:gd name="connsiteY2748" fmla="*/ 3615360 h 5071422"/>
              <a:gd name="connsiteX2749" fmla="*/ 8928033 w 12192001"/>
              <a:gd name="connsiteY2749" fmla="*/ 3638535 h 5071422"/>
              <a:gd name="connsiteX2750" fmla="*/ 8905515 w 12192001"/>
              <a:gd name="connsiteY2750" fmla="*/ 3635530 h 5071422"/>
              <a:gd name="connsiteX2751" fmla="*/ 8896281 w 12192001"/>
              <a:gd name="connsiteY2751" fmla="*/ 3566134 h 5071422"/>
              <a:gd name="connsiteX2752" fmla="*/ 8884549 w 12192001"/>
              <a:gd name="connsiteY2752" fmla="*/ 3610896 h 5071422"/>
              <a:gd name="connsiteX2753" fmla="*/ 8873749 w 12192001"/>
              <a:gd name="connsiteY2753" fmla="*/ 3563048 h 5071422"/>
              <a:gd name="connsiteX2754" fmla="*/ 8851226 w 12192001"/>
              <a:gd name="connsiteY2754" fmla="*/ 3560042 h 5071422"/>
              <a:gd name="connsiteX2755" fmla="*/ 8858906 w 12192001"/>
              <a:gd name="connsiteY2755" fmla="*/ 3651146 h 5071422"/>
              <a:gd name="connsiteX2756" fmla="*/ 8842863 w 12192001"/>
              <a:gd name="connsiteY2756" fmla="*/ 3597148 h 5071422"/>
              <a:gd name="connsiteX2757" fmla="*/ 8797774 w 12192001"/>
              <a:gd name="connsiteY2757" fmla="*/ 3591099 h 5071422"/>
              <a:gd name="connsiteX2758" fmla="*/ 8782680 w 12192001"/>
              <a:gd name="connsiteY2758" fmla="*/ 3643555 h 5071422"/>
              <a:gd name="connsiteX2759" fmla="*/ 8725505 w 12192001"/>
              <a:gd name="connsiteY2759" fmla="*/ 3646803 h 5071422"/>
              <a:gd name="connsiteX2760" fmla="*/ 8656057 w 12192001"/>
              <a:gd name="connsiteY2760" fmla="*/ 3623900 h 5071422"/>
              <a:gd name="connsiteX2761" fmla="*/ 8661623 w 12192001"/>
              <a:gd name="connsiteY2761" fmla="*/ 3665641 h 5071422"/>
              <a:gd name="connsiteX2762" fmla="*/ 8588806 w 12192001"/>
              <a:gd name="connsiteY2762" fmla="*/ 3650395 h 5071422"/>
              <a:gd name="connsiteX2763" fmla="*/ 8578002 w 12192001"/>
              <a:gd name="connsiteY2763" fmla="*/ 3602547 h 5071422"/>
              <a:gd name="connsiteX2764" fmla="*/ 8559444 w 12192001"/>
              <a:gd name="connsiteY2764" fmla="*/ 3662913 h 5071422"/>
              <a:gd name="connsiteX2765" fmla="*/ 8538478 w 12192001"/>
              <a:gd name="connsiteY2765" fmla="*/ 3638240 h 5071422"/>
              <a:gd name="connsiteX2766" fmla="*/ 8408774 w 12192001"/>
              <a:gd name="connsiteY2766" fmla="*/ 3661836 h 5071422"/>
              <a:gd name="connsiteX2767" fmla="*/ 8347716 w 12192001"/>
              <a:gd name="connsiteY2767" fmla="*/ 3601703 h 5071422"/>
              <a:gd name="connsiteX2768" fmla="*/ 8320183 w 12192001"/>
              <a:gd name="connsiteY2768" fmla="*/ 3627983 h 5071422"/>
              <a:gd name="connsiteX2769" fmla="*/ 8360345 w 12192001"/>
              <a:gd name="connsiteY2769" fmla="*/ 3663313 h 5071422"/>
              <a:gd name="connsiteX2770" fmla="*/ 8290899 w 12192001"/>
              <a:gd name="connsiteY2770" fmla="*/ 3640454 h 5071422"/>
              <a:gd name="connsiteX2771" fmla="*/ 8272332 w 12192001"/>
              <a:gd name="connsiteY2771" fmla="*/ 3700738 h 5071422"/>
              <a:gd name="connsiteX2772" fmla="*/ 8234051 w 12192001"/>
              <a:gd name="connsiteY2772" fmla="*/ 3679292 h 5071422"/>
              <a:gd name="connsiteX2773" fmla="*/ 8220467 w 12192001"/>
              <a:gd name="connsiteY2773" fmla="*/ 3710045 h 5071422"/>
              <a:gd name="connsiteX2774" fmla="*/ 8163374 w 12192001"/>
              <a:gd name="connsiteY2774" fmla="*/ 3713284 h 5071422"/>
              <a:gd name="connsiteX2775" fmla="*/ 8113011 w 12192001"/>
              <a:gd name="connsiteY2775" fmla="*/ 3701171 h 5071422"/>
              <a:gd name="connsiteX2776" fmla="*/ 8118021 w 12192001"/>
              <a:gd name="connsiteY2776" fmla="*/ 3671842 h 5071422"/>
              <a:gd name="connsiteX2777" fmla="*/ 8086816 w 12192001"/>
              <a:gd name="connsiteY2777" fmla="*/ 3670433 h 5071422"/>
              <a:gd name="connsiteX2778" fmla="*/ 8094245 w 12192001"/>
              <a:gd name="connsiteY2778" fmla="*/ 3725890 h 5071422"/>
              <a:gd name="connsiteX2779" fmla="*/ 8044521 w 12192001"/>
              <a:gd name="connsiteY2779" fmla="*/ 3784805 h 5071422"/>
              <a:gd name="connsiteX2780" fmla="*/ 8058389 w 12192001"/>
              <a:gd name="connsiteY2780" fmla="*/ 3789276 h 5071422"/>
              <a:gd name="connsiteX2781" fmla="*/ 7999738 w 12192001"/>
              <a:gd name="connsiteY2781" fmla="*/ 3814144 h 5071422"/>
              <a:gd name="connsiteX2782" fmla="*/ 8071688 w 12192001"/>
              <a:gd name="connsiteY2782" fmla="*/ 3722933 h 5071422"/>
              <a:gd name="connsiteX2783" fmla="*/ 7997546 w 12192001"/>
              <a:gd name="connsiteY2783" fmla="*/ 3764830 h 5071422"/>
              <a:gd name="connsiteX2784" fmla="*/ 8015833 w 12192001"/>
              <a:gd name="connsiteY2784" fmla="*/ 3669032 h 5071422"/>
              <a:gd name="connsiteX2785" fmla="*/ 7971377 w 12192001"/>
              <a:gd name="connsiteY2785" fmla="*/ 3733963 h 5071422"/>
              <a:gd name="connsiteX2786" fmla="*/ 7937730 w 12192001"/>
              <a:gd name="connsiteY2786" fmla="*/ 3647558 h 5071422"/>
              <a:gd name="connsiteX2787" fmla="*/ 7912371 w 12192001"/>
              <a:gd name="connsiteY2787" fmla="*/ 3723404 h 5071422"/>
              <a:gd name="connsiteX2788" fmla="*/ 7919729 w 12192001"/>
              <a:gd name="connsiteY2788" fmla="*/ 3778955 h 5071422"/>
              <a:gd name="connsiteX2789" fmla="*/ 7903690 w 12192001"/>
              <a:gd name="connsiteY2789" fmla="*/ 3725000 h 5071422"/>
              <a:gd name="connsiteX2790" fmla="*/ 7884520 w 12192001"/>
              <a:gd name="connsiteY2790" fmla="*/ 3714176 h 5071422"/>
              <a:gd name="connsiteX2791" fmla="*/ 7850311 w 12192001"/>
              <a:gd name="connsiteY2791" fmla="*/ 3755967 h 5071422"/>
              <a:gd name="connsiteX2792" fmla="*/ 7887039 w 12192001"/>
              <a:gd name="connsiteY2792" fmla="*/ 3799125 h 5071422"/>
              <a:gd name="connsiteX2793" fmla="*/ 7778051 w 12192001"/>
              <a:gd name="connsiteY2793" fmla="*/ 3811751 h 5071422"/>
              <a:gd name="connsiteX2794" fmla="*/ 7738276 w 12192001"/>
              <a:gd name="connsiteY2794" fmla="*/ 3811801 h 5071422"/>
              <a:gd name="connsiteX2795" fmla="*/ 7631981 w 12192001"/>
              <a:gd name="connsiteY2795" fmla="*/ 3745840 h 5071422"/>
              <a:gd name="connsiteX2796" fmla="*/ 7613540 w 12192001"/>
              <a:gd name="connsiteY2796" fmla="*/ 3806111 h 5071422"/>
              <a:gd name="connsiteX2797" fmla="*/ 7576850 w 12192001"/>
              <a:gd name="connsiteY2797" fmla="*/ 3762953 h 5071422"/>
              <a:gd name="connsiteX2798" fmla="*/ 7474585 w 12192001"/>
              <a:gd name="connsiteY2798" fmla="*/ 3760151 h 5071422"/>
              <a:gd name="connsiteX2799" fmla="*/ 7440023 w 12192001"/>
              <a:gd name="connsiteY2799" fmla="*/ 3766477 h 5071422"/>
              <a:gd name="connsiteX2800" fmla="*/ 7405765 w 12192001"/>
              <a:gd name="connsiteY2800" fmla="*/ 3808151 h 5071422"/>
              <a:gd name="connsiteX2801" fmla="*/ 7415688 w 12192001"/>
              <a:gd name="connsiteY2801" fmla="*/ 3749459 h 5071422"/>
              <a:gd name="connsiteX2802" fmla="*/ 7377964 w 12192001"/>
              <a:gd name="connsiteY2802" fmla="*/ 3799043 h 5071422"/>
              <a:gd name="connsiteX2803" fmla="*/ 7334824 w 12192001"/>
              <a:gd name="connsiteY2803" fmla="*/ 3806789 h 5071422"/>
              <a:gd name="connsiteX2804" fmla="*/ 7325831 w 12192001"/>
              <a:gd name="connsiteY2804" fmla="*/ 3772954 h 5071422"/>
              <a:gd name="connsiteX2805" fmla="*/ 7379215 w 12192001"/>
              <a:gd name="connsiteY2805" fmla="*/ 3741986 h 5071422"/>
              <a:gd name="connsiteX2806" fmla="*/ 7284185 w 12192001"/>
              <a:gd name="connsiteY2806" fmla="*/ 3759163 h 5071422"/>
              <a:gd name="connsiteX2807" fmla="*/ 7282576 w 12192001"/>
              <a:gd name="connsiteY2807" fmla="*/ 3780754 h 5071422"/>
              <a:gd name="connsiteX2808" fmla="*/ 7329512 w 12192001"/>
              <a:gd name="connsiteY2808" fmla="*/ 3800729 h 5071422"/>
              <a:gd name="connsiteX2809" fmla="*/ 7257014 w 12192001"/>
              <a:gd name="connsiteY2809" fmla="*/ 3820992 h 5071422"/>
              <a:gd name="connsiteX2810" fmla="*/ 7237853 w 12192001"/>
              <a:gd name="connsiteY2810" fmla="*/ 3810253 h 5071422"/>
              <a:gd name="connsiteX2811" fmla="*/ 7237572 w 12192001"/>
              <a:gd name="connsiteY2811" fmla="*/ 3774736 h 5071422"/>
              <a:gd name="connsiteX2812" fmla="*/ 7178610 w 12192001"/>
              <a:gd name="connsiteY2812" fmla="*/ 3764216 h 5071422"/>
              <a:gd name="connsiteX2813" fmla="*/ 7166795 w 12192001"/>
              <a:gd name="connsiteY2813" fmla="*/ 3808942 h 5071422"/>
              <a:gd name="connsiteX2814" fmla="*/ 7149169 w 12192001"/>
              <a:gd name="connsiteY2814" fmla="*/ 3776742 h 5071422"/>
              <a:gd name="connsiteX2815" fmla="*/ 7140873 w 12192001"/>
              <a:gd name="connsiteY2815" fmla="*/ 3813675 h 5071422"/>
              <a:gd name="connsiteX2816" fmla="*/ 7131923 w 12192001"/>
              <a:gd name="connsiteY2816" fmla="*/ 3779840 h 5071422"/>
              <a:gd name="connsiteX2817" fmla="*/ 6933428 w 12192001"/>
              <a:gd name="connsiteY2817" fmla="*/ 3851388 h 5071422"/>
              <a:gd name="connsiteX2818" fmla="*/ 6947585 w 12192001"/>
              <a:gd name="connsiteY2818" fmla="*/ 3891460 h 5071422"/>
              <a:gd name="connsiteX2819" fmla="*/ 6875049 w 12192001"/>
              <a:gd name="connsiteY2819" fmla="*/ 3911727 h 5071422"/>
              <a:gd name="connsiteX2820" fmla="*/ 6874726 w 12192001"/>
              <a:gd name="connsiteY2820" fmla="*/ 3876178 h 5071422"/>
              <a:gd name="connsiteX2821" fmla="*/ 6845177 w 12192001"/>
              <a:gd name="connsiteY2821" fmla="*/ 3853253 h 5071422"/>
              <a:gd name="connsiteX2822" fmla="*/ 6854130 w 12192001"/>
              <a:gd name="connsiteY2822" fmla="*/ 3887131 h 5071422"/>
              <a:gd name="connsiteX2823" fmla="*/ 6816069 w 12192001"/>
              <a:gd name="connsiteY2823" fmla="*/ 3901043 h 5071422"/>
              <a:gd name="connsiteX2824" fmla="*/ 6821044 w 12192001"/>
              <a:gd name="connsiteY2824" fmla="*/ 3871800 h 5071422"/>
              <a:gd name="connsiteX2825" fmla="*/ 6793243 w 12192001"/>
              <a:gd name="connsiteY2825" fmla="*/ 3862688 h 5071422"/>
              <a:gd name="connsiteX2826" fmla="*/ 6793555 w 12192001"/>
              <a:gd name="connsiteY2826" fmla="*/ 3898120 h 5071422"/>
              <a:gd name="connsiteX2827" fmla="*/ 6772554 w 12192001"/>
              <a:gd name="connsiteY2827" fmla="*/ 3873489 h 5071422"/>
              <a:gd name="connsiteX2828" fmla="*/ 6760826 w 12192001"/>
              <a:gd name="connsiteY2828" fmla="*/ 3918289 h 5071422"/>
              <a:gd name="connsiteX2829" fmla="*/ 6632797 w 12192001"/>
              <a:gd name="connsiteY2829" fmla="*/ 3920164 h 5071422"/>
              <a:gd name="connsiteX2830" fmla="*/ 6642919 w 12192001"/>
              <a:gd name="connsiteY2830" fmla="*/ 3896994 h 5071422"/>
              <a:gd name="connsiteX2831" fmla="*/ 6606515 w 12192001"/>
              <a:gd name="connsiteY2831" fmla="*/ 3889393 h 5071422"/>
              <a:gd name="connsiteX2832" fmla="*/ 6615439 w 12192001"/>
              <a:gd name="connsiteY2832" fmla="*/ 3923357 h 5071422"/>
              <a:gd name="connsiteX2833" fmla="*/ 6528693 w 12192001"/>
              <a:gd name="connsiteY2833" fmla="*/ 3903519 h 5071422"/>
              <a:gd name="connsiteX2834" fmla="*/ 6496013 w 12192001"/>
              <a:gd name="connsiteY2834" fmla="*/ 3923728 h 5071422"/>
              <a:gd name="connsiteX2835" fmla="*/ 6481773 w 12192001"/>
              <a:gd name="connsiteY2835" fmla="*/ 3883664 h 5071422"/>
              <a:gd name="connsiteX2836" fmla="*/ 6580281 w 12192001"/>
              <a:gd name="connsiteY2836" fmla="*/ 3858698 h 5071422"/>
              <a:gd name="connsiteX2837" fmla="*/ 6573558 w 12192001"/>
              <a:gd name="connsiteY2837" fmla="*/ 3874128 h 5071422"/>
              <a:gd name="connsiteX2838" fmla="*/ 6601360 w 12192001"/>
              <a:gd name="connsiteY2838" fmla="*/ 3883277 h 5071422"/>
              <a:gd name="connsiteX2839" fmla="*/ 6628492 w 12192001"/>
              <a:gd name="connsiteY2839" fmla="*/ 3821453 h 5071422"/>
              <a:gd name="connsiteX2840" fmla="*/ 6474741 w 12192001"/>
              <a:gd name="connsiteY2840" fmla="*/ 3863666 h 5071422"/>
              <a:gd name="connsiteX2841" fmla="*/ 6467617 w 12192001"/>
              <a:gd name="connsiteY2841" fmla="*/ 3843593 h 5071422"/>
              <a:gd name="connsiteX2842" fmla="*/ 6459324 w 12192001"/>
              <a:gd name="connsiteY2842" fmla="*/ 3880569 h 5071422"/>
              <a:gd name="connsiteX2843" fmla="*/ 6379598 w 12192001"/>
              <a:gd name="connsiteY2843" fmla="*/ 3880936 h 5071422"/>
              <a:gd name="connsiteX2844" fmla="*/ 6332735 w 12192001"/>
              <a:gd name="connsiteY2844" fmla="*/ 3860867 h 5071422"/>
              <a:gd name="connsiteX2845" fmla="*/ 6352499 w 12192001"/>
              <a:gd name="connsiteY2845" fmla="*/ 3942635 h 5071422"/>
              <a:gd name="connsiteX2846" fmla="*/ 6390822 w 12192001"/>
              <a:gd name="connsiteY2846" fmla="*/ 3964077 h 5071422"/>
              <a:gd name="connsiteX2847" fmla="*/ 6368573 w 12192001"/>
              <a:gd name="connsiteY2847" fmla="*/ 3996586 h 5071422"/>
              <a:gd name="connsiteX2848" fmla="*/ 6340459 w 12192001"/>
              <a:gd name="connsiteY2848" fmla="*/ 3951965 h 5071422"/>
              <a:gd name="connsiteX2849" fmla="*/ 6295330 w 12192001"/>
              <a:gd name="connsiteY2849" fmla="*/ 3945964 h 5071422"/>
              <a:gd name="connsiteX2850" fmla="*/ 6208940 w 12192001"/>
              <a:gd name="connsiteY2850" fmla="*/ 3961548 h 5071422"/>
              <a:gd name="connsiteX2851" fmla="*/ 6170934 w 12192001"/>
              <a:gd name="connsiteY2851" fmla="*/ 3975576 h 5071422"/>
              <a:gd name="connsiteX2852" fmla="*/ 6179934 w 12192001"/>
              <a:gd name="connsiteY2852" fmla="*/ 4009533 h 5071422"/>
              <a:gd name="connsiteX2853" fmla="*/ 6091588 w 12192001"/>
              <a:gd name="connsiteY2853" fmla="*/ 4011285 h 5071422"/>
              <a:gd name="connsiteX2854" fmla="*/ 6086040 w 12192001"/>
              <a:gd name="connsiteY2854" fmla="*/ 3969707 h 5071422"/>
              <a:gd name="connsiteX2855" fmla="*/ 6060108 w 12192001"/>
              <a:gd name="connsiteY2855" fmla="*/ 3974358 h 5071422"/>
              <a:gd name="connsiteX2856" fmla="*/ 6060436 w 12192001"/>
              <a:gd name="connsiteY2856" fmla="*/ 4009950 h 5071422"/>
              <a:gd name="connsiteX2857" fmla="*/ 6036018 w 12192001"/>
              <a:gd name="connsiteY2857" fmla="*/ 3992940 h 5071422"/>
              <a:gd name="connsiteX2858" fmla="*/ 6032928 w 12192001"/>
              <a:gd name="connsiteY2858" fmla="*/ 4036105 h 5071422"/>
              <a:gd name="connsiteX2859" fmla="*/ 5960043 w 12192001"/>
              <a:gd name="connsiteY2859" fmla="*/ 4020993 h 5071422"/>
              <a:gd name="connsiteX2860" fmla="*/ 5948264 w 12192001"/>
              <a:gd name="connsiteY2860" fmla="*/ 4065676 h 5071422"/>
              <a:gd name="connsiteX2861" fmla="*/ 5925788 w 12192001"/>
              <a:gd name="connsiteY2861" fmla="*/ 4062706 h 5071422"/>
              <a:gd name="connsiteX2862" fmla="*/ 5849535 w 12192001"/>
              <a:gd name="connsiteY2862" fmla="*/ 4055245 h 5071422"/>
              <a:gd name="connsiteX2863" fmla="*/ 5785322 w 12192001"/>
              <a:gd name="connsiteY2863" fmla="*/ 4038449 h 5071422"/>
              <a:gd name="connsiteX2864" fmla="*/ 5785598 w 12192001"/>
              <a:gd name="connsiteY2864" fmla="*/ 4073967 h 5071422"/>
              <a:gd name="connsiteX2865" fmla="*/ 5722913 w 12192001"/>
              <a:gd name="connsiteY2865" fmla="*/ 4035633 h 5071422"/>
              <a:gd name="connsiteX2866" fmla="*/ 5750398 w 12192001"/>
              <a:gd name="connsiteY2866" fmla="*/ 4009270 h 5071422"/>
              <a:gd name="connsiteX2867" fmla="*/ 5720781 w 12192001"/>
              <a:gd name="connsiteY2867" fmla="*/ 3986107 h 5071422"/>
              <a:gd name="connsiteX2868" fmla="*/ 5744840 w 12192001"/>
              <a:gd name="connsiteY2868" fmla="*/ 3967610 h 5071422"/>
              <a:gd name="connsiteX2869" fmla="*/ 5727237 w 12192001"/>
              <a:gd name="connsiteY2869" fmla="*/ 3935242 h 5071422"/>
              <a:gd name="connsiteX2870" fmla="*/ 5684062 w 12192001"/>
              <a:gd name="connsiteY2870" fmla="*/ 3943030 h 5071422"/>
              <a:gd name="connsiteX2871" fmla="*/ 5677538 w 12192001"/>
              <a:gd name="connsiteY2871" fmla="*/ 3994028 h 5071422"/>
              <a:gd name="connsiteX2872" fmla="*/ 5654709 w 12192001"/>
              <a:gd name="connsiteY2872" fmla="*/ 4005475 h 5071422"/>
              <a:gd name="connsiteX2873" fmla="*/ 5638673 w 12192001"/>
              <a:gd name="connsiteY2873" fmla="*/ 4018671 h 5071422"/>
              <a:gd name="connsiteX2874" fmla="*/ 5628553 w 12192001"/>
              <a:gd name="connsiteY2874" fmla="*/ 4006788 h 5071422"/>
              <a:gd name="connsiteX2875" fmla="*/ 5625862 w 12192001"/>
              <a:gd name="connsiteY2875" fmla="*/ 3996109 h 5071422"/>
              <a:gd name="connsiteX2876" fmla="*/ 5609969 w 12192001"/>
              <a:gd name="connsiteY2876" fmla="*/ 3984965 h 5071422"/>
              <a:gd name="connsiteX2877" fmla="*/ 5628553 w 12192001"/>
              <a:gd name="connsiteY2877" fmla="*/ 4006788 h 5071422"/>
              <a:gd name="connsiteX2878" fmla="*/ 5632772 w 12192001"/>
              <a:gd name="connsiteY2878" fmla="*/ 4023531 h 5071422"/>
              <a:gd name="connsiteX2879" fmla="*/ 5638673 w 12192001"/>
              <a:gd name="connsiteY2879" fmla="*/ 4018671 h 5071422"/>
              <a:gd name="connsiteX2880" fmla="*/ 5699143 w 12192001"/>
              <a:gd name="connsiteY2880" fmla="*/ 4089680 h 5071422"/>
              <a:gd name="connsiteX2881" fmla="*/ 5659692 w 12192001"/>
              <a:gd name="connsiteY2881" fmla="*/ 4125282 h 5071422"/>
              <a:gd name="connsiteX2882" fmla="*/ 5635321 w 12192001"/>
              <a:gd name="connsiteY2882" fmla="*/ 4108347 h 5071422"/>
              <a:gd name="connsiteX2883" fmla="*/ 5626363 w 12192001"/>
              <a:gd name="connsiteY2883" fmla="*/ 4074430 h 5071422"/>
              <a:gd name="connsiteX2884" fmla="*/ 5600755 w 12192001"/>
              <a:gd name="connsiteY2884" fmla="*/ 4114633 h 5071422"/>
              <a:gd name="connsiteX2885" fmla="*/ 5517647 w 12192001"/>
              <a:gd name="connsiteY2885" fmla="*/ 4122531 h 5071422"/>
              <a:gd name="connsiteX2886" fmla="*/ 5482818 w 12192001"/>
              <a:gd name="connsiteY2886" fmla="*/ 4093424 h 5071422"/>
              <a:gd name="connsiteX2887" fmla="*/ 5524091 w 12192001"/>
              <a:gd name="connsiteY2887" fmla="*/ 4071546 h 5071422"/>
              <a:gd name="connsiteX2888" fmla="*/ 5472334 w 12192001"/>
              <a:gd name="connsiteY2888" fmla="*/ 4081086 h 5071422"/>
              <a:gd name="connsiteX2889" fmla="*/ 5449449 w 12192001"/>
              <a:gd name="connsiteY2889" fmla="*/ 4042532 h 5071422"/>
              <a:gd name="connsiteX2890" fmla="*/ 5453176 w 12192001"/>
              <a:gd name="connsiteY2890" fmla="*/ 4070386 h 5071422"/>
              <a:gd name="connsiteX2891" fmla="*/ 5442330 w 12192001"/>
              <a:gd name="connsiteY2891" fmla="*/ 4022543 h 5071422"/>
              <a:gd name="connsiteX2892" fmla="*/ 5475298 w 12192001"/>
              <a:gd name="connsiteY2892" fmla="*/ 4037890 h 5071422"/>
              <a:gd name="connsiteX2893" fmla="*/ 5478462 w 12192001"/>
              <a:gd name="connsiteY2893" fmla="*/ 3994630 h 5071422"/>
              <a:gd name="connsiteX2894" fmla="*/ 5418005 w 12192001"/>
              <a:gd name="connsiteY2894" fmla="*/ 4005607 h 5071422"/>
              <a:gd name="connsiteX2895" fmla="*/ 5429081 w 12192001"/>
              <a:gd name="connsiteY2895" fmla="*/ 4088925 h 5071422"/>
              <a:gd name="connsiteX2896" fmla="*/ 5402792 w 12192001"/>
              <a:gd name="connsiteY2896" fmla="*/ 4058071 h 5071422"/>
              <a:gd name="connsiteX2897" fmla="*/ 5391068 w 12192001"/>
              <a:gd name="connsiteY2897" fmla="*/ 4102915 h 5071422"/>
              <a:gd name="connsiteX2898" fmla="*/ 5362987 w 12192001"/>
              <a:gd name="connsiteY2898" fmla="*/ 4058251 h 5071422"/>
              <a:gd name="connsiteX2899" fmla="*/ 5314839 w 12192001"/>
              <a:gd name="connsiteY2899" fmla="*/ 4095285 h 5071422"/>
              <a:gd name="connsiteX2900" fmla="*/ 5468882 w 12192001"/>
              <a:gd name="connsiteY2900" fmla="*/ 4088707 h 5071422"/>
              <a:gd name="connsiteX2901" fmla="*/ 5509281 w 12192001"/>
              <a:gd name="connsiteY2901" fmla="*/ 4159598 h 5071422"/>
              <a:gd name="connsiteX2902" fmla="*/ 5490524 w 12192001"/>
              <a:gd name="connsiteY2902" fmla="*/ 4184398 h 5071422"/>
              <a:gd name="connsiteX2903" fmla="*/ 5440473 w 12192001"/>
              <a:gd name="connsiteY2903" fmla="*/ 4207717 h 5071422"/>
              <a:gd name="connsiteX2904" fmla="*/ 5426043 w 12192001"/>
              <a:gd name="connsiteY2904" fmla="*/ 4132215 h 5071422"/>
              <a:gd name="connsiteX2905" fmla="*/ 5391383 w 12192001"/>
              <a:gd name="connsiteY2905" fmla="*/ 4138385 h 5071422"/>
              <a:gd name="connsiteX2906" fmla="*/ 5400388 w 12192001"/>
              <a:gd name="connsiteY2906" fmla="*/ 4172341 h 5071422"/>
              <a:gd name="connsiteX2907" fmla="*/ 5428145 w 12192001"/>
              <a:gd name="connsiteY2907" fmla="*/ 4181452 h 5071422"/>
              <a:gd name="connsiteX2908" fmla="*/ 5419822 w 12192001"/>
              <a:gd name="connsiteY2908" fmla="*/ 4218514 h 5071422"/>
              <a:gd name="connsiteX2909" fmla="*/ 5383615 w 12192001"/>
              <a:gd name="connsiteY2909" fmla="*/ 4246473 h 5071422"/>
              <a:gd name="connsiteX2910" fmla="*/ 5296926 w 12192001"/>
              <a:gd name="connsiteY2910" fmla="*/ 4226756 h 5071422"/>
              <a:gd name="connsiteX2911" fmla="*/ 5305288 w 12192001"/>
              <a:gd name="connsiteY2911" fmla="*/ 4189646 h 5071422"/>
              <a:gd name="connsiteX2912" fmla="*/ 5208073 w 12192001"/>
              <a:gd name="connsiteY2912" fmla="*/ 4157511 h 5071422"/>
              <a:gd name="connsiteX2913" fmla="*/ 5210182 w 12192001"/>
              <a:gd name="connsiteY2913" fmla="*/ 4206873 h 5071422"/>
              <a:gd name="connsiteX2914" fmla="*/ 5279319 w 12192001"/>
              <a:gd name="connsiteY2914" fmla="*/ 4194305 h 5071422"/>
              <a:gd name="connsiteX2915" fmla="*/ 5286752 w 12192001"/>
              <a:gd name="connsiteY2915" fmla="*/ 4249805 h 5071422"/>
              <a:gd name="connsiteX2916" fmla="*/ 5269518 w 12192001"/>
              <a:gd name="connsiteY2916" fmla="*/ 4253024 h 5071422"/>
              <a:gd name="connsiteX2917" fmla="*/ 5265701 w 12192001"/>
              <a:gd name="connsiteY2917" fmla="*/ 4225097 h 5071422"/>
              <a:gd name="connsiteX2918" fmla="*/ 5156437 w 12192001"/>
              <a:gd name="connsiteY2918" fmla="*/ 4202253 h 5071422"/>
              <a:gd name="connsiteX2919" fmla="*/ 5124360 w 12192001"/>
              <a:gd name="connsiteY2919" fmla="*/ 4293570 h 5071422"/>
              <a:gd name="connsiteX2920" fmla="*/ 5101786 w 12192001"/>
              <a:gd name="connsiteY2920" fmla="*/ 4290488 h 5071422"/>
              <a:gd name="connsiteX2921" fmla="*/ 5124031 w 12192001"/>
              <a:gd name="connsiteY2921" fmla="*/ 4257975 h 5071422"/>
              <a:gd name="connsiteX2922" fmla="*/ 5073114 w 12192001"/>
              <a:gd name="connsiteY2922" fmla="*/ 4174836 h 5071422"/>
              <a:gd name="connsiteX2923" fmla="*/ 5099632 w 12192001"/>
              <a:gd name="connsiteY2923" fmla="*/ 4241130 h 5071422"/>
              <a:gd name="connsiteX2924" fmla="*/ 5057938 w 12192001"/>
              <a:gd name="connsiteY2924" fmla="*/ 4227300 h 5071422"/>
              <a:gd name="connsiteX2925" fmla="*/ 5055818 w 12192001"/>
              <a:gd name="connsiteY2925" fmla="*/ 4177895 h 5071422"/>
              <a:gd name="connsiteX2926" fmla="*/ 5024610 w 12192001"/>
              <a:gd name="connsiteY2926" fmla="*/ 4176404 h 5071422"/>
              <a:gd name="connsiteX2927" fmla="*/ 5078033 w 12192001"/>
              <a:gd name="connsiteY2927" fmla="*/ 4145472 h 5071422"/>
              <a:gd name="connsiteX2928" fmla="*/ 5149365 w 12192001"/>
              <a:gd name="connsiteY2928" fmla="*/ 4182297 h 5071422"/>
              <a:gd name="connsiteX2929" fmla="*/ 5121603 w 12192001"/>
              <a:gd name="connsiteY2929" fmla="*/ 4173147 h 5071422"/>
              <a:gd name="connsiteX2930" fmla="*/ 5138932 w 12192001"/>
              <a:gd name="connsiteY2930" fmla="*/ 4170041 h 5071422"/>
              <a:gd name="connsiteX2931" fmla="*/ 4999923 w 12192001"/>
              <a:gd name="connsiteY2931" fmla="*/ 4135417 h 5071422"/>
              <a:gd name="connsiteX2932" fmla="*/ 4939488 w 12192001"/>
              <a:gd name="connsiteY2932" fmla="*/ 4135143 h 5071422"/>
              <a:gd name="connsiteX2933" fmla="*/ 4939491 w 12192001"/>
              <a:gd name="connsiteY2933" fmla="*/ 4135139 h 5071422"/>
              <a:gd name="connsiteX2934" fmla="*/ 4939459 w 12192001"/>
              <a:gd name="connsiteY2934" fmla="*/ 4135068 h 5071422"/>
              <a:gd name="connsiteX2935" fmla="*/ 4944376 w 12192001"/>
              <a:gd name="connsiteY2935" fmla="*/ 4105823 h 5071422"/>
              <a:gd name="connsiteX2936" fmla="*/ 4973730 w 12192001"/>
              <a:gd name="connsiteY2936" fmla="*/ 4093261 h 5071422"/>
              <a:gd name="connsiteX2937" fmla="*/ 4928657 w 12192001"/>
              <a:gd name="connsiteY2937" fmla="*/ 4087377 h 5071422"/>
              <a:gd name="connsiteX2938" fmla="*/ 4879917 w 12192001"/>
              <a:gd name="connsiteY2938" fmla="*/ 4053428 h 5071422"/>
              <a:gd name="connsiteX2939" fmla="*/ 4916326 w 12192001"/>
              <a:gd name="connsiteY2939" fmla="*/ 4061072 h 5071422"/>
              <a:gd name="connsiteX2940" fmla="*/ 4924246 w 12192001"/>
              <a:gd name="connsiteY2940" fmla="*/ 4100799 h 5071422"/>
              <a:gd name="connsiteX2941" fmla="*/ 4939459 w 12192001"/>
              <a:gd name="connsiteY2941" fmla="*/ 4135068 h 5071422"/>
              <a:gd name="connsiteX2942" fmla="*/ 4939448 w 12192001"/>
              <a:gd name="connsiteY2942" fmla="*/ 4135143 h 5071422"/>
              <a:gd name="connsiteX2943" fmla="*/ 4939488 w 12192001"/>
              <a:gd name="connsiteY2943" fmla="*/ 4135143 h 5071422"/>
              <a:gd name="connsiteX2944" fmla="*/ 4910397 w 12192001"/>
              <a:gd name="connsiteY2944" fmla="*/ 4183049 h 5071422"/>
              <a:gd name="connsiteX2945" fmla="*/ 5002457 w 12192001"/>
              <a:gd name="connsiteY2945" fmla="*/ 4209030 h 5071422"/>
              <a:gd name="connsiteX2946" fmla="*/ 4983891 w 12192001"/>
              <a:gd name="connsiteY2946" fmla="*/ 4269314 h 5071422"/>
              <a:gd name="connsiteX2947" fmla="*/ 4966079 w 12192001"/>
              <a:gd name="connsiteY2947" fmla="*/ 4201299 h 5071422"/>
              <a:gd name="connsiteX2948" fmla="*/ 4879619 w 12192001"/>
              <a:gd name="connsiteY2948" fmla="*/ 4216973 h 5071422"/>
              <a:gd name="connsiteX2949" fmla="*/ 4882709 w 12192001"/>
              <a:gd name="connsiteY2949" fmla="*/ 4173804 h 5071422"/>
              <a:gd name="connsiteX2950" fmla="*/ 4920640 w 12192001"/>
              <a:gd name="connsiteY2950" fmla="*/ 4159867 h 5071422"/>
              <a:gd name="connsiteX2951" fmla="*/ 4889146 w 12192001"/>
              <a:gd name="connsiteY2951" fmla="*/ 4122820 h 5071422"/>
              <a:gd name="connsiteX2952" fmla="*/ 4892870 w 12192001"/>
              <a:gd name="connsiteY2952" fmla="*/ 4150634 h 5071422"/>
              <a:gd name="connsiteX2953" fmla="*/ 4854581 w 12192001"/>
              <a:gd name="connsiteY2953" fmla="*/ 4129106 h 5071422"/>
              <a:gd name="connsiteX2954" fmla="*/ 4867317 w 12192001"/>
              <a:gd name="connsiteY2954" fmla="*/ 4190953 h 5071422"/>
              <a:gd name="connsiteX2955" fmla="*/ 4738839 w 12192001"/>
              <a:gd name="connsiteY2955" fmla="*/ 4157290 h 5071422"/>
              <a:gd name="connsiteX2956" fmla="*/ 4732405 w 12192001"/>
              <a:gd name="connsiteY2956" fmla="*/ 4208318 h 5071422"/>
              <a:gd name="connsiteX2957" fmla="*/ 4680146 w 12192001"/>
              <a:gd name="connsiteY2957" fmla="*/ 4182157 h 5071422"/>
              <a:gd name="connsiteX2958" fmla="*/ 4691993 w 12192001"/>
              <a:gd name="connsiteY2958" fmla="*/ 4137345 h 5071422"/>
              <a:gd name="connsiteX2959" fmla="*/ 4627750 w 12192001"/>
              <a:gd name="connsiteY2959" fmla="*/ 4120679 h 5071422"/>
              <a:gd name="connsiteX2960" fmla="*/ 4667830 w 12192001"/>
              <a:gd name="connsiteY2960" fmla="*/ 4156017 h 5071422"/>
              <a:gd name="connsiteX2961" fmla="*/ 4671864 w 12192001"/>
              <a:gd name="connsiteY2961" fmla="*/ 4219259 h 5071422"/>
              <a:gd name="connsiteX2962" fmla="*/ 4590094 w 12192001"/>
              <a:gd name="connsiteY2962" fmla="*/ 4170135 h 5071422"/>
              <a:gd name="connsiteX2963" fmla="*/ 4619452 w 12192001"/>
              <a:gd name="connsiteY2963" fmla="*/ 4157613 h 5071422"/>
              <a:gd name="connsiteX2964" fmla="*/ 4575933 w 12192001"/>
              <a:gd name="connsiteY2964" fmla="*/ 4130020 h 5071422"/>
              <a:gd name="connsiteX2965" fmla="*/ 4567566 w 12192001"/>
              <a:gd name="connsiteY2965" fmla="*/ 4167087 h 5071422"/>
              <a:gd name="connsiteX2966" fmla="*/ 4489477 w 12192001"/>
              <a:gd name="connsiteY2966" fmla="*/ 4145776 h 5071422"/>
              <a:gd name="connsiteX2967" fmla="*/ 4533280 w 12192001"/>
              <a:gd name="connsiteY2967" fmla="*/ 4208925 h 5071422"/>
              <a:gd name="connsiteX2968" fmla="*/ 4519431 w 12192001"/>
              <a:gd name="connsiteY2968" fmla="*/ 4204242 h 5071422"/>
              <a:gd name="connsiteX2969" fmla="*/ 4516312 w 12192001"/>
              <a:gd name="connsiteY2969" fmla="*/ 4247497 h 5071422"/>
              <a:gd name="connsiteX2970" fmla="*/ 4481413 w 12192001"/>
              <a:gd name="connsiteY2970" fmla="*/ 4218188 h 5071422"/>
              <a:gd name="connsiteX2971" fmla="*/ 4438213 w 12192001"/>
              <a:gd name="connsiteY2971" fmla="*/ 4226106 h 5071422"/>
              <a:gd name="connsiteX2972" fmla="*/ 4459138 w 12192001"/>
              <a:gd name="connsiteY2972" fmla="*/ 4250782 h 5071422"/>
              <a:gd name="connsiteX2973" fmla="*/ 4402317 w 12192001"/>
              <a:gd name="connsiteY2973" fmla="*/ 4289496 h 5071422"/>
              <a:gd name="connsiteX2974" fmla="*/ 4370874 w 12192001"/>
              <a:gd name="connsiteY2974" fmla="*/ 4252570 h 5071422"/>
              <a:gd name="connsiteX2975" fmla="*/ 4379238 w 12192001"/>
              <a:gd name="connsiteY2975" fmla="*/ 4215460 h 5071422"/>
              <a:gd name="connsiteX2976" fmla="*/ 4357004 w 12192001"/>
              <a:gd name="connsiteY2976" fmla="*/ 4248054 h 5071422"/>
              <a:gd name="connsiteX2977" fmla="*/ 4260334 w 12192001"/>
              <a:gd name="connsiteY2977" fmla="*/ 4286908 h 5071422"/>
              <a:gd name="connsiteX2978" fmla="*/ 4137503 w 12192001"/>
              <a:gd name="connsiteY2978" fmla="*/ 4294933 h 5071422"/>
              <a:gd name="connsiteX2979" fmla="*/ 4164998 w 12192001"/>
              <a:gd name="connsiteY2979" fmla="*/ 4268696 h 5071422"/>
              <a:gd name="connsiteX2980" fmla="*/ 4092176 w 12192001"/>
              <a:gd name="connsiteY2980" fmla="*/ 4253407 h 5071422"/>
              <a:gd name="connsiteX2981" fmla="*/ 4118392 w 12192001"/>
              <a:gd name="connsiteY2981" fmla="*/ 4284312 h 5071422"/>
              <a:gd name="connsiteX2982" fmla="*/ 4098009 w 12192001"/>
              <a:gd name="connsiteY2982" fmla="*/ 4330540 h 5071422"/>
              <a:gd name="connsiteX2983" fmla="*/ 4043647 w 12192001"/>
              <a:gd name="connsiteY2983" fmla="*/ 4255100 h 5071422"/>
              <a:gd name="connsiteX2984" fmla="*/ 4019885 w 12192001"/>
              <a:gd name="connsiteY2984" fmla="*/ 4309277 h 5071422"/>
              <a:gd name="connsiteX2985" fmla="*/ 3981954 w 12192001"/>
              <a:gd name="connsiteY2985" fmla="*/ 4323254 h 5071422"/>
              <a:gd name="connsiteX2986" fmla="*/ 3879779 w 12192001"/>
              <a:gd name="connsiteY2986" fmla="*/ 4320526 h 5071422"/>
              <a:gd name="connsiteX2987" fmla="*/ 3883727 w 12192001"/>
              <a:gd name="connsiteY2987" fmla="*/ 4383737 h 5071422"/>
              <a:gd name="connsiteX2988" fmla="*/ 3862441 w 12192001"/>
              <a:gd name="connsiteY2988" fmla="*/ 4323550 h 5071422"/>
              <a:gd name="connsiteX2989" fmla="*/ 3835240 w 12192001"/>
              <a:gd name="connsiteY2989" fmla="*/ 4385469 h 5071422"/>
              <a:gd name="connsiteX2990" fmla="*/ 3800661 w 12192001"/>
              <a:gd name="connsiteY2990" fmla="*/ 4391669 h 5071422"/>
              <a:gd name="connsiteX2991" fmla="*/ 3790858 w 12192001"/>
              <a:gd name="connsiteY2991" fmla="*/ 4450348 h 5071422"/>
              <a:gd name="connsiteX2992" fmla="*/ 3775057 w 12192001"/>
              <a:gd name="connsiteY2992" fmla="*/ 4431916 h 5071422"/>
              <a:gd name="connsiteX2993" fmla="*/ 3788632 w 12192001"/>
              <a:gd name="connsiteY2993" fmla="*/ 4401085 h 5071422"/>
              <a:gd name="connsiteX2994" fmla="*/ 3754096 w 12192001"/>
              <a:gd name="connsiteY2994" fmla="*/ 4407281 h 5071422"/>
              <a:gd name="connsiteX2995" fmla="*/ 3772947 w 12192001"/>
              <a:gd name="connsiteY2995" fmla="*/ 4382553 h 5071422"/>
              <a:gd name="connsiteX2996" fmla="*/ 3762139 w 12192001"/>
              <a:gd name="connsiteY2996" fmla="*/ 4334666 h 5071422"/>
              <a:gd name="connsiteX2997" fmla="*/ 3734382 w 12192001"/>
              <a:gd name="connsiteY2997" fmla="*/ 4325551 h 5071422"/>
              <a:gd name="connsiteX2998" fmla="*/ 3745095 w 12192001"/>
              <a:gd name="connsiteY2998" fmla="*/ 4373369 h 5071422"/>
              <a:gd name="connsiteX2999" fmla="*/ 3718892 w 12192001"/>
              <a:gd name="connsiteY2999" fmla="*/ 4342545 h 5071422"/>
              <a:gd name="connsiteX3000" fmla="*/ 3658316 w 12192001"/>
              <a:gd name="connsiteY3000" fmla="*/ 4353529 h 5071422"/>
              <a:gd name="connsiteX3001" fmla="*/ 3679639 w 12192001"/>
              <a:gd name="connsiteY3001" fmla="*/ 4413669 h 5071422"/>
              <a:gd name="connsiteX3002" fmla="*/ 3624651 w 12192001"/>
              <a:gd name="connsiteY3002" fmla="*/ 4466231 h 5071422"/>
              <a:gd name="connsiteX3003" fmla="*/ 3589923 w 12192001"/>
              <a:gd name="connsiteY3003" fmla="*/ 4520808 h 5071422"/>
              <a:gd name="connsiteX3004" fmla="*/ 3593808 w 12192001"/>
              <a:gd name="connsiteY3004" fmla="*/ 4500327 h 5071422"/>
              <a:gd name="connsiteX3005" fmla="*/ 3553969 w 12192001"/>
              <a:gd name="connsiteY3005" fmla="*/ 4500549 h 5071422"/>
              <a:gd name="connsiteX3006" fmla="*/ 3539812 w 12192001"/>
              <a:gd name="connsiteY3006" fmla="*/ 4460478 h 5071422"/>
              <a:gd name="connsiteX3007" fmla="*/ 3591660 w 12192001"/>
              <a:gd name="connsiteY3007" fmla="*/ 4451012 h 5071422"/>
              <a:gd name="connsiteX3008" fmla="*/ 3580817 w 12192001"/>
              <a:gd name="connsiteY3008" fmla="*/ 4403168 h 5071422"/>
              <a:gd name="connsiteX3009" fmla="*/ 3549698 w 12192001"/>
              <a:gd name="connsiteY3009" fmla="*/ 4401790 h 5071422"/>
              <a:gd name="connsiteX3010" fmla="*/ 3546644 w 12192001"/>
              <a:gd name="connsiteY3010" fmla="*/ 4444873 h 5071422"/>
              <a:gd name="connsiteX3011" fmla="*/ 3504915 w 12192001"/>
              <a:gd name="connsiteY3011" fmla="*/ 4431130 h 5071422"/>
              <a:gd name="connsiteX3012" fmla="*/ 3518485 w 12192001"/>
              <a:gd name="connsiteY3012" fmla="*/ 4400295 h 5071422"/>
              <a:gd name="connsiteX3013" fmla="*/ 3494068 w 12192001"/>
              <a:gd name="connsiteY3013" fmla="*/ 4383243 h 5071422"/>
              <a:gd name="connsiteX3014" fmla="*/ 3478944 w 12192001"/>
              <a:gd name="connsiteY3014" fmla="*/ 4435824 h 5071422"/>
              <a:gd name="connsiteX3015" fmla="*/ 3449617 w 12192001"/>
              <a:gd name="connsiteY3015" fmla="*/ 4448261 h 5071422"/>
              <a:gd name="connsiteX3016" fmla="*/ 3400851 w 12192001"/>
              <a:gd name="connsiteY3016" fmla="*/ 4414436 h 5071422"/>
              <a:gd name="connsiteX3017" fmla="*/ 3418412 w 12192001"/>
              <a:gd name="connsiteY3017" fmla="*/ 4446808 h 5071422"/>
              <a:gd name="connsiteX3018" fmla="*/ 3349283 w 12192001"/>
              <a:gd name="connsiteY3018" fmla="*/ 4459459 h 5071422"/>
              <a:gd name="connsiteX3019" fmla="*/ 3335705 w 12192001"/>
              <a:gd name="connsiteY3019" fmla="*/ 4490207 h 5071422"/>
              <a:gd name="connsiteX3020" fmla="*/ 3218730 w 12192001"/>
              <a:gd name="connsiteY3020" fmla="*/ 4376390 h 5071422"/>
              <a:gd name="connsiteX3021" fmla="*/ 3187534 w 12192001"/>
              <a:gd name="connsiteY3021" fmla="*/ 4375019 h 5071422"/>
              <a:gd name="connsiteX3022" fmla="*/ 3188202 w 12192001"/>
              <a:gd name="connsiteY3022" fmla="*/ 4445956 h 5071422"/>
              <a:gd name="connsiteX3023" fmla="*/ 3222661 w 12192001"/>
              <a:gd name="connsiteY3023" fmla="*/ 4439808 h 5071422"/>
              <a:gd name="connsiteX3024" fmla="*/ 3233419 w 12192001"/>
              <a:gd name="connsiteY3024" fmla="*/ 4480533 h 5071422"/>
              <a:gd name="connsiteX3025" fmla="*/ 3220399 w 12192001"/>
              <a:gd name="connsiteY3025" fmla="*/ 4472556 h 5071422"/>
              <a:gd name="connsiteX3026" fmla="*/ 3202321 w 12192001"/>
              <a:gd name="connsiteY3026" fmla="*/ 4486031 h 5071422"/>
              <a:gd name="connsiteX3027" fmla="*/ 3223325 w 12192001"/>
              <a:gd name="connsiteY3027" fmla="*/ 4510701 h 5071422"/>
              <a:gd name="connsiteX3028" fmla="*/ 3190592 w 12192001"/>
              <a:gd name="connsiteY3028" fmla="*/ 4530831 h 5071422"/>
              <a:gd name="connsiteX3029" fmla="*/ 3106026 w 12192001"/>
              <a:gd name="connsiteY3029" fmla="*/ 4560514 h 5071422"/>
              <a:gd name="connsiteX3030" fmla="*/ 3100107 w 12192001"/>
              <a:gd name="connsiteY3030" fmla="*/ 4483347 h 5071422"/>
              <a:gd name="connsiteX3031" fmla="*/ 3127950 w 12192001"/>
              <a:gd name="connsiteY3031" fmla="*/ 4492492 h 5071422"/>
              <a:gd name="connsiteX3032" fmla="*/ 3114061 w 12192001"/>
              <a:gd name="connsiteY3032" fmla="*/ 4487853 h 5071422"/>
              <a:gd name="connsiteX3033" fmla="*/ 3184729 w 12192001"/>
              <a:gd name="connsiteY3033" fmla="*/ 4453784 h 5071422"/>
              <a:gd name="connsiteX3034" fmla="*/ 2919868 w 12192001"/>
              <a:gd name="connsiteY3034" fmla="*/ 4459183 h 5071422"/>
              <a:gd name="connsiteX3035" fmla="*/ 2932183 w 12192001"/>
              <a:gd name="connsiteY3035" fmla="*/ 4485324 h 5071422"/>
              <a:gd name="connsiteX3036" fmla="*/ 2895778 w 12192001"/>
              <a:gd name="connsiteY3036" fmla="*/ 4477721 h 5071422"/>
              <a:gd name="connsiteX3037" fmla="*/ 2864897 w 12192001"/>
              <a:gd name="connsiteY3037" fmla="*/ 4511866 h 5071422"/>
              <a:gd name="connsiteX3038" fmla="*/ 2875688 w 12192001"/>
              <a:gd name="connsiteY3038" fmla="*/ 4559588 h 5071422"/>
              <a:gd name="connsiteX3039" fmla="*/ 2818560 w 12192001"/>
              <a:gd name="connsiteY3039" fmla="*/ 4562913 h 5071422"/>
              <a:gd name="connsiteX3040" fmla="*/ 2764866 w 12192001"/>
              <a:gd name="connsiteY3040" fmla="*/ 4558414 h 5071422"/>
              <a:gd name="connsiteX3041" fmla="*/ 2716108 w 12192001"/>
              <a:gd name="connsiteY3041" fmla="*/ 4524711 h 5071422"/>
              <a:gd name="connsiteX3042" fmla="*/ 2517933 w 12192001"/>
              <a:gd name="connsiteY3042" fmla="*/ 4631732 h 5071422"/>
              <a:gd name="connsiteX3043" fmla="*/ 2490081 w 12192001"/>
              <a:gd name="connsiteY3043" fmla="*/ 4622543 h 5071422"/>
              <a:gd name="connsiteX3044" fmla="*/ 2470591 w 12192001"/>
              <a:gd name="connsiteY3044" fmla="*/ 4576209 h 5071422"/>
              <a:gd name="connsiteX3045" fmla="*/ 2453400 w 12192001"/>
              <a:gd name="connsiteY3045" fmla="*/ 4579429 h 5071422"/>
              <a:gd name="connsiteX3046" fmla="*/ 2474685 w 12192001"/>
              <a:gd name="connsiteY3046" fmla="*/ 4639610 h 5071422"/>
              <a:gd name="connsiteX3047" fmla="*/ 2438229 w 12192001"/>
              <a:gd name="connsiteY3047" fmla="*/ 4631932 h 5071422"/>
              <a:gd name="connsiteX3048" fmla="*/ 2394705 w 12192001"/>
              <a:gd name="connsiteY3048" fmla="*/ 4604335 h 5071422"/>
              <a:gd name="connsiteX3049" fmla="*/ 2414101 w 12192001"/>
              <a:gd name="connsiteY3049" fmla="*/ 4650557 h 5071422"/>
              <a:gd name="connsiteX3050" fmla="*/ 2268165 w 12192001"/>
              <a:gd name="connsiteY3050" fmla="*/ 4584675 h 5071422"/>
              <a:gd name="connsiteX3051" fmla="*/ 2235424 w 12192001"/>
              <a:gd name="connsiteY3051" fmla="*/ 4604724 h 5071422"/>
              <a:gd name="connsiteX3052" fmla="*/ 2239388 w 12192001"/>
              <a:gd name="connsiteY3052" fmla="*/ 4668095 h 5071422"/>
              <a:gd name="connsiteX3053" fmla="*/ 2223385 w 12192001"/>
              <a:gd name="connsiteY3053" fmla="*/ 4614054 h 5071422"/>
              <a:gd name="connsiteX3054" fmla="*/ 2185061 w 12192001"/>
              <a:gd name="connsiteY3054" fmla="*/ 4592612 h 5071422"/>
              <a:gd name="connsiteX3055" fmla="*/ 2230786 w 12192001"/>
              <a:gd name="connsiteY3055" fmla="*/ 4669645 h 5071422"/>
              <a:gd name="connsiteX3056" fmla="*/ 2232585 w 12192001"/>
              <a:gd name="connsiteY3056" fmla="*/ 4683536 h 5071422"/>
              <a:gd name="connsiteX3057" fmla="*/ 2116800 w 12192001"/>
              <a:gd name="connsiteY3057" fmla="*/ 4711726 h 5071422"/>
              <a:gd name="connsiteX3058" fmla="*/ 2124231 w 12192001"/>
              <a:gd name="connsiteY3058" fmla="*/ 4767186 h 5071422"/>
              <a:gd name="connsiteX3059" fmla="*/ 2037778 w 12192001"/>
              <a:gd name="connsiteY3059" fmla="*/ 4782942 h 5071422"/>
              <a:gd name="connsiteX3060" fmla="*/ 2020139 w 12192001"/>
              <a:gd name="connsiteY3060" fmla="*/ 4750616 h 5071422"/>
              <a:gd name="connsiteX3061" fmla="*/ 2020541 w 12192001"/>
              <a:gd name="connsiteY3061" fmla="*/ 4786122 h 5071422"/>
              <a:gd name="connsiteX3062" fmla="*/ 1999489 w 12192001"/>
              <a:gd name="connsiteY3062" fmla="*/ 4761457 h 5071422"/>
              <a:gd name="connsiteX3063" fmla="*/ 2003177 w 12192001"/>
              <a:gd name="connsiteY3063" fmla="*/ 4789314 h 5071422"/>
              <a:gd name="connsiteX3064" fmla="*/ 1964884 w 12192001"/>
              <a:gd name="connsiteY3064" fmla="*/ 4767743 h 5071422"/>
              <a:gd name="connsiteX3065" fmla="*/ 1952846 w 12192001"/>
              <a:gd name="connsiteY3065" fmla="*/ 4777076 h 5071422"/>
              <a:gd name="connsiteX3066" fmla="*/ 1965160 w 12192001"/>
              <a:gd name="connsiteY3066" fmla="*/ 4803261 h 5071422"/>
              <a:gd name="connsiteX3067" fmla="*/ 1835568 w 12192001"/>
              <a:gd name="connsiteY3067" fmla="*/ 4826761 h 5071422"/>
              <a:gd name="connsiteX3068" fmla="*/ 1785559 w 12192001"/>
              <a:gd name="connsiteY3068" fmla="*/ 4850077 h 5071422"/>
              <a:gd name="connsiteX3069" fmla="*/ 1710507 w 12192001"/>
              <a:gd name="connsiteY3069" fmla="*/ 4785481 h 5071422"/>
              <a:gd name="connsiteX3070" fmla="*/ 1738045 w 12192001"/>
              <a:gd name="connsiteY3070" fmla="*/ 4759238 h 5071422"/>
              <a:gd name="connsiteX3071" fmla="*/ 1698228 w 12192001"/>
              <a:gd name="connsiteY3071" fmla="*/ 4759293 h 5071422"/>
              <a:gd name="connsiteX3072" fmla="*/ 1710507 w 12192001"/>
              <a:gd name="connsiteY3072" fmla="*/ 4785481 h 5071422"/>
              <a:gd name="connsiteX3073" fmla="*/ 1633000 w 12192001"/>
              <a:gd name="connsiteY3073" fmla="*/ 4835072 h 5071422"/>
              <a:gd name="connsiteX3074" fmla="*/ 1645457 w 12192001"/>
              <a:gd name="connsiteY3074" fmla="*/ 4861368 h 5071422"/>
              <a:gd name="connsiteX3075" fmla="*/ 1605553 w 12192001"/>
              <a:gd name="connsiteY3075" fmla="*/ 4861392 h 5071422"/>
              <a:gd name="connsiteX3076" fmla="*/ 1460126 w 12192001"/>
              <a:gd name="connsiteY3076" fmla="*/ 4866503 h 5071422"/>
              <a:gd name="connsiteX3077" fmla="*/ 1606844 w 12192001"/>
              <a:gd name="connsiteY3077" fmla="*/ 4804331 h 5071422"/>
              <a:gd name="connsiteX3078" fmla="*/ 1554949 w 12192001"/>
              <a:gd name="connsiteY3078" fmla="*/ 4813719 h 5071422"/>
              <a:gd name="connsiteX3079" fmla="*/ 1582396 w 12192001"/>
              <a:gd name="connsiteY3079" fmla="*/ 4787404 h 5071422"/>
              <a:gd name="connsiteX3080" fmla="*/ 1550915 w 12192001"/>
              <a:gd name="connsiteY3080" fmla="*/ 4750478 h 5071422"/>
              <a:gd name="connsiteX3081" fmla="*/ 1542630 w 12192001"/>
              <a:gd name="connsiteY3081" fmla="*/ 4787535 h 5071422"/>
              <a:gd name="connsiteX3082" fmla="*/ 1457417 w 12192001"/>
              <a:gd name="connsiteY3082" fmla="*/ 4746114 h 5071422"/>
              <a:gd name="connsiteX3083" fmla="*/ 1502779 w 12192001"/>
              <a:gd name="connsiteY3083" fmla="*/ 4787638 h 5071422"/>
              <a:gd name="connsiteX3084" fmla="*/ 1504940 w 12192001"/>
              <a:gd name="connsiteY3084" fmla="*/ 4837034 h 5071422"/>
              <a:gd name="connsiteX3085" fmla="*/ 1431761 w 12192001"/>
              <a:gd name="connsiteY3085" fmla="*/ 4786283 h 5071422"/>
              <a:gd name="connsiteX3086" fmla="*/ 1445969 w 12192001"/>
              <a:gd name="connsiteY3086" fmla="*/ 4826431 h 5071422"/>
              <a:gd name="connsiteX3087" fmla="*/ 1379914 w 12192001"/>
              <a:gd name="connsiteY3087" fmla="*/ 4795750 h 5071422"/>
              <a:gd name="connsiteX3088" fmla="*/ 1378671 w 12192001"/>
              <a:gd name="connsiteY3088" fmla="*/ 4852844 h 5071422"/>
              <a:gd name="connsiteX3089" fmla="*/ 1376837 w 12192001"/>
              <a:gd name="connsiteY3089" fmla="*/ 4839039 h 5071422"/>
              <a:gd name="connsiteX3090" fmla="*/ 1353913 w 12192001"/>
              <a:gd name="connsiteY3090" fmla="*/ 4800534 h 5071422"/>
              <a:gd name="connsiteX3091" fmla="*/ 1320952 w 12192001"/>
              <a:gd name="connsiteY3091" fmla="*/ 4785185 h 5071422"/>
              <a:gd name="connsiteX3092" fmla="*/ 1291628 w 12192001"/>
              <a:gd name="connsiteY3092" fmla="*/ 4797660 h 5071422"/>
              <a:gd name="connsiteX3093" fmla="*/ 1323381 w 12192001"/>
              <a:gd name="connsiteY3093" fmla="*/ 4870057 h 5071422"/>
              <a:gd name="connsiteX3094" fmla="*/ 1279849 w 12192001"/>
              <a:gd name="connsiteY3094" fmla="*/ 4842340 h 5071422"/>
              <a:gd name="connsiteX3095" fmla="*/ 1268125 w 12192001"/>
              <a:gd name="connsiteY3095" fmla="*/ 4887183 h 5071422"/>
              <a:gd name="connsiteX3096" fmla="*/ 1190307 w 12192001"/>
              <a:gd name="connsiteY3096" fmla="*/ 4901308 h 5071422"/>
              <a:gd name="connsiteX3097" fmla="*/ 1216610 w 12192001"/>
              <a:gd name="connsiteY3097" fmla="*/ 4932244 h 5071422"/>
              <a:gd name="connsiteX3098" fmla="*/ 1140385 w 12192001"/>
              <a:gd name="connsiteY3098" fmla="*/ 4924654 h 5071422"/>
              <a:gd name="connsiteX3099" fmla="*/ 1110656 w 12192001"/>
              <a:gd name="connsiteY3099" fmla="*/ 4901585 h 5071422"/>
              <a:gd name="connsiteX3100" fmla="*/ 1124209 w 12192001"/>
              <a:gd name="connsiteY3100" fmla="*/ 4870591 h 5071422"/>
              <a:gd name="connsiteX3101" fmla="*/ 1108498 w 12192001"/>
              <a:gd name="connsiteY3101" fmla="*/ 4852188 h 5071422"/>
              <a:gd name="connsiteX3102" fmla="*/ 1034477 w 12192001"/>
              <a:gd name="connsiteY3102" fmla="*/ 4894073 h 5071422"/>
              <a:gd name="connsiteX3103" fmla="*/ 1082886 w 12192001"/>
              <a:gd name="connsiteY3103" fmla="*/ 4892348 h 5071422"/>
              <a:gd name="connsiteX3104" fmla="*/ 1121210 w 12192001"/>
              <a:gd name="connsiteY3104" fmla="*/ 4913833 h 5071422"/>
              <a:gd name="connsiteX3105" fmla="*/ 1051965 w 12192001"/>
              <a:gd name="connsiteY3105" fmla="*/ 4926539 h 5071422"/>
              <a:gd name="connsiteX3106" fmla="*/ 1047357 w 12192001"/>
              <a:gd name="connsiteY3106" fmla="*/ 4991329 h 5071422"/>
              <a:gd name="connsiteX3107" fmla="*/ 932859 w 12192001"/>
              <a:gd name="connsiteY3107" fmla="*/ 4962375 h 5071422"/>
              <a:gd name="connsiteX3108" fmla="*/ 953777 w 12192001"/>
              <a:gd name="connsiteY3108" fmla="*/ 4987015 h 5071422"/>
              <a:gd name="connsiteX3109" fmla="*/ 933406 w 12192001"/>
              <a:gd name="connsiteY3109" fmla="*/ 5033324 h 5071422"/>
              <a:gd name="connsiteX3110" fmla="*/ 860590 w 12192001"/>
              <a:gd name="connsiteY3110" fmla="*/ 5018077 h 5071422"/>
              <a:gd name="connsiteX3111" fmla="*/ 775376 w 12192001"/>
              <a:gd name="connsiteY3111" fmla="*/ 4976695 h 5071422"/>
              <a:gd name="connsiteX3112" fmla="*/ 832470 w 12192001"/>
              <a:gd name="connsiteY3112" fmla="*/ 4973457 h 5071422"/>
              <a:gd name="connsiteX3113" fmla="*/ 836237 w 12192001"/>
              <a:gd name="connsiteY3113" fmla="*/ 5001267 h 5071422"/>
              <a:gd name="connsiteX3114" fmla="*/ 870759 w 12192001"/>
              <a:gd name="connsiteY3114" fmla="*/ 4994946 h 5071422"/>
              <a:gd name="connsiteX3115" fmla="*/ 851645 w 12192001"/>
              <a:gd name="connsiteY3115" fmla="*/ 4984281 h 5071422"/>
              <a:gd name="connsiteX3116" fmla="*/ 915250 w 12192001"/>
              <a:gd name="connsiteY3116" fmla="*/ 4929968 h 5071422"/>
              <a:gd name="connsiteX3117" fmla="*/ 1003233 w 12192001"/>
              <a:gd name="connsiteY3117" fmla="*/ 4892668 h 5071422"/>
              <a:gd name="connsiteX3118" fmla="*/ 1023881 w 12192001"/>
              <a:gd name="connsiteY3118" fmla="*/ 4881833 h 5071422"/>
              <a:gd name="connsiteX3119" fmla="*/ 1153226 w 12192001"/>
              <a:gd name="connsiteY3119" fmla="*/ 4822728 h 5071422"/>
              <a:gd name="connsiteX3120" fmla="*/ 1180353 w 12192001"/>
              <a:gd name="connsiteY3120" fmla="*/ 4760903 h 5071422"/>
              <a:gd name="connsiteX3121" fmla="*/ 1222181 w 12192001"/>
              <a:gd name="connsiteY3121" fmla="*/ 4774802 h 5071422"/>
              <a:gd name="connsiteX3122" fmla="*/ 1203291 w 12192001"/>
              <a:gd name="connsiteY3122" fmla="*/ 4799533 h 5071422"/>
              <a:gd name="connsiteX3123" fmla="*/ 1231018 w 12192001"/>
              <a:gd name="connsiteY3123" fmla="*/ 4808731 h 5071422"/>
              <a:gd name="connsiteX3124" fmla="*/ 1222181 w 12192001"/>
              <a:gd name="connsiteY3124" fmla="*/ 4774802 h 5071422"/>
              <a:gd name="connsiteX3125" fmla="*/ 1252985 w 12192001"/>
              <a:gd name="connsiteY3125" fmla="*/ 4740709 h 5071422"/>
              <a:gd name="connsiteX3126" fmla="*/ 1265346 w 12192001"/>
              <a:gd name="connsiteY3126" fmla="*/ 4766928 h 5071422"/>
              <a:gd name="connsiteX3127" fmla="*/ 1294667 w 12192001"/>
              <a:gd name="connsiteY3127" fmla="*/ 4754414 h 5071422"/>
              <a:gd name="connsiteX3128" fmla="*/ 1313557 w 12192001"/>
              <a:gd name="connsiteY3128" fmla="*/ 4729681 h 5071422"/>
              <a:gd name="connsiteX3129" fmla="*/ 1307951 w 12192001"/>
              <a:gd name="connsiteY3129" fmla="*/ 4687983 h 5071422"/>
              <a:gd name="connsiteX3130" fmla="*/ 1415085 w 12192001"/>
              <a:gd name="connsiteY3130" fmla="*/ 4661305 h 5071422"/>
              <a:gd name="connsiteX3131" fmla="*/ 1436094 w 12192001"/>
              <a:gd name="connsiteY3131" fmla="*/ 4685975 h 5071422"/>
              <a:gd name="connsiteX3132" fmla="*/ 1449944 w 12192001"/>
              <a:gd name="connsiteY3132" fmla="*/ 4690658 h 5071422"/>
              <a:gd name="connsiteX3133" fmla="*/ 1465063 w 12192001"/>
              <a:gd name="connsiteY3133" fmla="*/ 4638077 h 5071422"/>
              <a:gd name="connsiteX3134" fmla="*/ 1589499 w 12192001"/>
              <a:gd name="connsiteY3134" fmla="*/ 4608417 h 5071422"/>
              <a:gd name="connsiteX3135" fmla="*/ 1624371 w 12192001"/>
              <a:gd name="connsiteY3135" fmla="*/ 4637520 h 5071422"/>
              <a:gd name="connsiteX3136" fmla="*/ 1584533 w 12192001"/>
              <a:gd name="connsiteY3136" fmla="*/ 4637746 h 5071422"/>
              <a:gd name="connsiteX3137" fmla="*/ 1586767 w 12192001"/>
              <a:gd name="connsiteY3137" fmla="*/ 4687052 h 5071422"/>
              <a:gd name="connsiteX3138" fmla="*/ 1645380 w 12192001"/>
              <a:gd name="connsiteY3138" fmla="*/ 4662192 h 5071422"/>
              <a:gd name="connsiteX3139" fmla="*/ 1610767 w 12192001"/>
              <a:gd name="connsiteY3139" fmla="*/ 4668440 h 5071422"/>
              <a:gd name="connsiteX3140" fmla="*/ 1615414 w 12192001"/>
              <a:gd name="connsiteY3140" fmla="*/ 4603602 h 5071422"/>
              <a:gd name="connsiteX3141" fmla="*/ 1694712 w 12192001"/>
              <a:gd name="connsiteY3141" fmla="*/ 4567860 h 5071422"/>
              <a:gd name="connsiteX3142" fmla="*/ 1688764 w 12192001"/>
              <a:gd name="connsiteY3142" fmla="*/ 4540164 h 5071422"/>
              <a:gd name="connsiteX3143" fmla="*/ 1703975 w 12192001"/>
              <a:gd name="connsiteY3143" fmla="*/ 4525509 h 5071422"/>
              <a:gd name="connsiteX3144" fmla="*/ 1698194 w 12192001"/>
              <a:gd name="connsiteY3144" fmla="*/ 4560109 h 5071422"/>
              <a:gd name="connsiteX3145" fmla="*/ 1774415 w 12192001"/>
              <a:gd name="connsiteY3145" fmla="*/ 4567656 h 5071422"/>
              <a:gd name="connsiteX3146" fmla="*/ 1781845 w 12192001"/>
              <a:gd name="connsiteY3146" fmla="*/ 4623117 h 5071422"/>
              <a:gd name="connsiteX3147" fmla="*/ 1796883 w 12192001"/>
              <a:gd name="connsiteY3147" fmla="*/ 4570545 h 5071422"/>
              <a:gd name="connsiteX3148" fmla="*/ 1781207 w 12192001"/>
              <a:gd name="connsiteY3148" fmla="*/ 4552099 h 5071422"/>
              <a:gd name="connsiteX3149" fmla="*/ 1884375 w 12192001"/>
              <a:gd name="connsiteY3149" fmla="*/ 4462421 h 5071422"/>
              <a:gd name="connsiteX3150" fmla="*/ 1989868 w 12192001"/>
              <a:gd name="connsiteY3150" fmla="*/ 4457416 h 5071422"/>
              <a:gd name="connsiteX3151" fmla="*/ 1954663 w 12192001"/>
              <a:gd name="connsiteY3151" fmla="*/ 4392679 h 5071422"/>
              <a:gd name="connsiteX3152" fmla="*/ 1990881 w 12192001"/>
              <a:gd name="connsiteY3152" fmla="*/ 4364841 h 5071422"/>
              <a:gd name="connsiteX3153" fmla="*/ 2000115 w 12192001"/>
              <a:gd name="connsiteY3153" fmla="*/ 4434232 h 5071422"/>
              <a:gd name="connsiteX3154" fmla="*/ 2089886 w 12192001"/>
              <a:gd name="connsiteY3154" fmla="*/ 4410743 h 5071422"/>
              <a:gd name="connsiteX3155" fmla="*/ 2154155 w 12192001"/>
              <a:gd name="connsiteY3155" fmla="*/ 4427659 h 5071422"/>
              <a:gd name="connsiteX3156" fmla="*/ 2141823 w 12192001"/>
              <a:gd name="connsiteY3156" fmla="*/ 4401350 h 5071422"/>
              <a:gd name="connsiteX3157" fmla="*/ 2122941 w 12192001"/>
              <a:gd name="connsiteY3157" fmla="*/ 4426164 h 5071422"/>
              <a:gd name="connsiteX3158" fmla="*/ 2115818 w 12192001"/>
              <a:gd name="connsiteY3158" fmla="*/ 4406092 h 5071422"/>
              <a:gd name="connsiteX3159" fmla="*/ 2105337 w 12192001"/>
              <a:gd name="connsiteY3159" fmla="*/ 4393796 h 5071422"/>
              <a:gd name="connsiteX3160" fmla="*/ 2150064 w 12192001"/>
              <a:gd name="connsiteY3160" fmla="*/ 4364296 h 5071422"/>
              <a:gd name="connsiteX3161" fmla="*/ 2118950 w 12192001"/>
              <a:gd name="connsiteY3161" fmla="*/ 4362922 h 5071422"/>
              <a:gd name="connsiteX3162" fmla="*/ 2149831 w 12192001"/>
              <a:gd name="connsiteY3162" fmla="*/ 4328818 h 5071422"/>
              <a:gd name="connsiteX3163" fmla="*/ 2201368 w 12192001"/>
              <a:gd name="connsiteY3163" fmla="*/ 4283925 h 5071422"/>
              <a:gd name="connsiteX3164" fmla="*/ 2231200 w 12192001"/>
              <a:gd name="connsiteY3164" fmla="*/ 4342441 h 5071422"/>
              <a:gd name="connsiteX3165" fmla="*/ 2234061 w 12192001"/>
              <a:gd name="connsiteY3165" fmla="*/ 4263793 h 5071422"/>
              <a:gd name="connsiteX3166" fmla="*/ 2247977 w 12192001"/>
              <a:gd name="connsiteY3166" fmla="*/ 4268308 h 5071422"/>
              <a:gd name="connsiteX3167" fmla="*/ 2283181 w 12192001"/>
              <a:gd name="connsiteY3167" fmla="*/ 4333044 h 5071422"/>
              <a:gd name="connsiteX3168" fmla="*/ 2355722 w 12192001"/>
              <a:gd name="connsiteY3168" fmla="*/ 4312817 h 5071422"/>
              <a:gd name="connsiteX3169" fmla="*/ 2348266 w 12192001"/>
              <a:gd name="connsiteY3169" fmla="*/ 4257110 h 5071422"/>
              <a:gd name="connsiteX3170" fmla="*/ 2403250 w 12192001"/>
              <a:gd name="connsiteY3170" fmla="*/ 4204553 h 5071422"/>
              <a:gd name="connsiteX3171" fmla="*/ 2424255 w 12192001"/>
              <a:gd name="connsiteY3171" fmla="*/ 4229179 h 5071422"/>
              <a:gd name="connsiteX3172" fmla="*/ 2410697 w 12192001"/>
              <a:gd name="connsiteY3172" fmla="*/ 4260134 h 5071422"/>
              <a:gd name="connsiteX3173" fmla="*/ 2364049 w 12192001"/>
              <a:gd name="connsiteY3173" fmla="*/ 4275754 h 5071422"/>
              <a:gd name="connsiteX3174" fmla="*/ 2426373 w 12192001"/>
              <a:gd name="connsiteY3174" fmla="*/ 4278583 h 5071422"/>
              <a:gd name="connsiteX3175" fmla="*/ 2498280 w 12192001"/>
              <a:gd name="connsiteY3175" fmla="*/ 4187376 h 5071422"/>
              <a:gd name="connsiteX3176" fmla="*/ 2460353 w 12192001"/>
              <a:gd name="connsiteY3176" fmla="*/ 4201353 h 5071422"/>
              <a:gd name="connsiteX3177" fmla="*/ 2505110 w 12192001"/>
              <a:gd name="connsiteY3177" fmla="*/ 4171767 h 5071422"/>
              <a:gd name="connsiteX3178" fmla="*/ 2521196 w 12192001"/>
              <a:gd name="connsiteY3178" fmla="*/ 4225800 h 5071422"/>
              <a:gd name="connsiteX3179" fmla="*/ 2536319 w 12192001"/>
              <a:gd name="connsiteY3179" fmla="*/ 4173219 h 5071422"/>
              <a:gd name="connsiteX3180" fmla="*/ 2549888 w 12192001"/>
              <a:gd name="connsiteY3180" fmla="*/ 4170816 h 5071422"/>
              <a:gd name="connsiteX3181" fmla="*/ 2371053 w 12192001"/>
              <a:gd name="connsiteY3181" fmla="*/ 4166300 h 5071422"/>
              <a:gd name="connsiteX3182" fmla="*/ 2368152 w 12192001"/>
              <a:gd name="connsiteY3182" fmla="*/ 4187401 h 5071422"/>
              <a:gd name="connsiteX3183" fmla="*/ 2293845 w 12192001"/>
              <a:gd name="connsiteY3183" fmla="*/ 4175568 h 5071422"/>
              <a:gd name="connsiteX3184" fmla="*/ 2276787 w 12192001"/>
              <a:gd name="connsiteY3184" fmla="*/ 4184842 h 5071422"/>
              <a:gd name="connsiteX3185" fmla="*/ 2264990 w 12192001"/>
              <a:gd name="connsiteY3185" fmla="*/ 4170973 h 5071422"/>
              <a:gd name="connsiteX3186" fmla="*/ 2232577 w 12192001"/>
              <a:gd name="connsiteY3186" fmla="*/ 4165812 h 5071422"/>
              <a:gd name="connsiteX3187" fmla="*/ 2221489 w 12192001"/>
              <a:gd name="connsiteY3187" fmla="*/ 4201929 h 5071422"/>
              <a:gd name="connsiteX3188" fmla="*/ 2216948 w 12192001"/>
              <a:gd name="connsiteY3188" fmla="*/ 4168269 h 5071422"/>
              <a:gd name="connsiteX3189" fmla="*/ 2183774 w 12192001"/>
              <a:gd name="connsiteY3189" fmla="*/ 4173589 h 5071422"/>
              <a:gd name="connsiteX3190" fmla="*/ 2184799 w 12192001"/>
              <a:gd name="connsiteY3190" fmla="*/ 4208206 h 5071422"/>
              <a:gd name="connsiteX3191" fmla="*/ 2135995 w 12192001"/>
              <a:gd name="connsiteY3191" fmla="*/ 4208031 h 5071422"/>
              <a:gd name="connsiteX3192" fmla="*/ 2088411 w 12192001"/>
              <a:gd name="connsiteY3192" fmla="*/ 4233136 h 5071422"/>
              <a:gd name="connsiteX3193" fmla="*/ 2083644 w 12192001"/>
              <a:gd name="connsiteY3193" fmla="*/ 4192181 h 5071422"/>
              <a:gd name="connsiteX3194" fmla="*/ 2096073 w 12192001"/>
              <a:gd name="connsiteY3194" fmla="*/ 4181887 h 5071422"/>
              <a:gd name="connsiteX3195" fmla="*/ 2070406 w 12192001"/>
              <a:gd name="connsiteY3195" fmla="*/ 4145843 h 5071422"/>
              <a:gd name="connsiteX3196" fmla="*/ 2060619 w 12192001"/>
              <a:gd name="connsiteY3196" fmla="*/ 4149371 h 5071422"/>
              <a:gd name="connsiteX3197" fmla="*/ 2070496 w 12192001"/>
              <a:gd name="connsiteY3197" fmla="*/ 4165342 h 5071422"/>
              <a:gd name="connsiteX3198" fmla="*/ 2046441 w 12192001"/>
              <a:gd name="connsiteY3198" fmla="*/ 4183833 h 5071422"/>
              <a:gd name="connsiteX3199" fmla="*/ 2031376 w 12192001"/>
              <a:gd name="connsiteY3199" fmla="*/ 4159906 h 5071422"/>
              <a:gd name="connsiteX3200" fmla="*/ 2021580 w 12192001"/>
              <a:gd name="connsiteY3200" fmla="*/ 4163434 h 5071422"/>
              <a:gd name="connsiteX3201" fmla="*/ 2023922 w 12192001"/>
              <a:gd name="connsiteY3201" fmla="*/ 4180871 h 5071422"/>
              <a:gd name="connsiteX3202" fmla="*/ 1976955 w 12192001"/>
              <a:gd name="connsiteY3202" fmla="*/ 4160979 h 5071422"/>
              <a:gd name="connsiteX3203" fmla="*/ 1989671 w 12192001"/>
              <a:gd name="connsiteY3203" fmla="*/ 4222624 h 5071422"/>
              <a:gd name="connsiteX3204" fmla="*/ 1961589 w 12192001"/>
              <a:gd name="connsiteY3204" fmla="*/ 4177960 h 5071422"/>
              <a:gd name="connsiteX3205" fmla="*/ 1944304 w 12192001"/>
              <a:gd name="connsiteY3205" fmla="*/ 4181100 h 5071422"/>
              <a:gd name="connsiteX3206" fmla="*/ 1968946 w 12192001"/>
              <a:gd name="connsiteY3206" fmla="*/ 4233510 h 5071422"/>
              <a:gd name="connsiteX3207" fmla="*/ 1936489 w 12192001"/>
              <a:gd name="connsiteY3207" fmla="*/ 4289155 h 5071422"/>
              <a:gd name="connsiteX3208" fmla="*/ 1822349 w 12192001"/>
              <a:gd name="connsiteY3208" fmla="*/ 4295671 h 5071422"/>
              <a:gd name="connsiteX3209" fmla="*/ 1729370 w 12192001"/>
              <a:gd name="connsiteY3209" fmla="*/ 4362381 h 5071422"/>
              <a:gd name="connsiteX3210" fmla="*/ 1790217 w 12192001"/>
              <a:gd name="connsiteY3210" fmla="*/ 4386867 h 5071422"/>
              <a:gd name="connsiteX3211" fmla="*/ 1700322 w 12192001"/>
              <a:gd name="connsiteY3211" fmla="*/ 4410369 h 5071422"/>
              <a:gd name="connsiteX3212" fmla="*/ 1705288 w 12192001"/>
              <a:gd name="connsiteY3212" fmla="*/ 4381041 h 5071422"/>
              <a:gd name="connsiteX3213" fmla="*/ 1666990 w 12192001"/>
              <a:gd name="connsiteY3213" fmla="*/ 4359434 h 5071422"/>
              <a:gd name="connsiteX3214" fmla="*/ 1579286 w 12192001"/>
              <a:gd name="connsiteY3214" fmla="*/ 4432287 h 5071422"/>
              <a:gd name="connsiteX3215" fmla="*/ 1478712 w 12192001"/>
              <a:gd name="connsiteY3215" fmla="*/ 4407929 h 5071422"/>
              <a:gd name="connsiteX3216" fmla="*/ 1492231 w 12192001"/>
              <a:gd name="connsiteY3216" fmla="*/ 4376978 h 5071422"/>
              <a:gd name="connsiteX3217" fmla="*/ 1439490 w 12192001"/>
              <a:gd name="connsiteY3217" fmla="*/ 4478967 h 5071422"/>
              <a:gd name="connsiteX3218" fmla="*/ 1419720 w 12192001"/>
              <a:gd name="connsiteY3218" fmla="*/ 4397121 h 5071422"/>
              <a:gd name="connsiteX3219" fmla="*/ 1366402 w 12192001"/>
              <a:gd name="connsiteY3219" fmla="*/ 4428246 h 5071422"/>
              <a:gd name="connsiteX3220" fmla="*/ 1401205 w 12192001"/>
              <a:gd name="connsiteY3220" fmla="*/ 4457482 h 5071422"/>
              <a:gd name="connsiteX3221" fmla="*/ 1325303 w 12192001"/>
              <a:gd name="connsiteY3221" fmla="*/ 4485443 h 5071422"/>
              <a:gd name="connsiteX3222" fmla="*/ 1329026 w 12192001"/>
              <a:gd name="connsiteY3222" fmla="*/ 4513254 h 5071422"/>
              <a:gd name="connsiteX3223" fmla="*/ 1303099 w 12192001"/>
              <a:gd name="connsiteY3223" fmla="*/ 4517948 h 5071422"/>
              <a:gd name="connsiteX3224" fmla="*/ 1307983 w 12192001"/>
              <a:gd name="connsiteY3224" fmla="*/ 4488632 h 5071422"/>
              <a:gd name="connsiteX3225" fmla="*/ 1175311 w 12192001"/>
              <a:gd name="connsiteY3225" fmla="*/ 4555384 h 5071422"/>
              <a:gd name="connsiteX3226" fmla="*/ 1158310 w 12192001"/>
              <a:gd name="connsiteY3226" fmla="*/ 4594082 h 5071422"/>
              <a:gd name="connsiteX3227" fmla="*/ 1130540 w 12192001"/>
              <a:gd name="connsiteY3227" fmla="*/ 4584845 h 5071422"/>
              <a:gd name="connsiteX3228" fmla="*/ 1027389 w 12192001"/>
              <a:gd name="connsiteY3228" fmla="*/ 4674688 h 5071422"/>
              <a:gd name="connsiteX3229" fmla="*/ 915328 w 12192001"/>
              <a:gd name="connsiteY3229" fmla="*/ 4730650 h 5071422"/>
              <a:gd name="connsiteX3230" fmla="*/ 965929 w 12192001"/>
              <a:gd name="connsiteY3230" fmla="*/ 4778276 h 5071422"/>
              <a:gd name="connsiteX3231" fmla="*/ 856988 w 12192001"/>
              <a:gd name="connsiteY3231" fmla="*/ 4790984 h 5071422"/>
              <a:gd name="connsiteX3232" fmla="*/ 819307 w 12192001"/>
              <a:gd name="connsiteY3232" fmla="*/ 4641377 h 5071422"/>
              <a:gd name="connsiteX3233" fmla="*/ 759128 w 12192001"/>
              <a:gd name="connsiteY3233" fmla="*/ 4687828 h 5071422"/>
              <a:gd name="connsiteX3234" fmla="*/ 823950 w 12192001"/>
              <a:gd name="connsiteY3234" fmla="*/ 4576501 h 5071422"/>
              <a:gd name="connsiteX3235" fmla="*/ 801703 w 12192001"/>
              <a:gd name="connsiteY3235" fmla="*/ 4608970 h 5071422"/>
              <a:gd name="connsiteX3236" fmla="*/ 744338 w 12192001"/>
              <a:gd name="connsiteY3236" fmla="*/ 4576773 h 5071422"/>
              <a:gd name="connsiteX3237" fmla="*/ 736295 w 12192001"/>
              <a:gd name="connsiteY3237" fmla="*/ 4649391 h 5071422"/>
              <a:gd name="connsiteX3238" fmla="*/ 697724 w 12192001"/>
              <a:gd name="connsiteY3238" fmla="*/ 4592307 h 5071422"/>
              <a:gd name="connsiteX3239" fmla="*/ 661592 w 12192001"/>
              <a:gd name="connsiteY3239" fmla="*/ 4620179 h 5071422"/>
              <a:gd name="connsiteX3240" fmla="*/ 641221 w 12192001"/>
              <a:gd name="connsiteY3240" fmla="*/ 4666533 h 5071422"/>
              <a:gd name="connsiteX3241" fmla="*/ 658869 w 12192001"/>
              <a:gd name="connsiteY3241" fmla="*/ 4698936 h 5071422"/>
              <a:gd name="connsiteX3242" fmla="*/ 601693 w 12192001"/>
              <a:gd name="connsiteY3242" fmla="*/ 4702182 h 5071422"/>
              <a:gd name="connsiteX3243" fmla="*/ 610935 w 12192001"/>
              <a:gd name="connsiteY3243" fmla="*/ 4771660 h 5071422"/>
              <a:gd name="connsiteX3244" fmla="*/ 576080 w 12192001"/>
              <a:gd name="connsiteY3244" fmla="*/ 4742347 h 5071422"/>
              <a:gd name="connsiteX3245" fmla="*/ 573958 w 12192001"/>
              <a:gd name="connsiteY3245" fmla="*/ 4692903 h 5071422"/>
              <a:gd name="connsiteX3246" fmla="*/ 537243 w 12192001"/>
              <a:gd name="connsiteY3246" fmla="*/ 4649869 h 5071422"/>
              <a:gd name="connsiteX3247" fmla="*/ 513118 w 12192001"/>
              <a:gd name="connsiteY3247" fmla="*/ 4668495 h 5071422"/>
              <a:gd name="connsiteX3248" fmla="*/ 524842 w 12192001"/>
              <a:gd name="connsiteY3248" fmla="*/ 4623695 h 5071422"/>
              <a:gd name="connsiteX3249" fmla="*/ 490280 w 12192001"/>
              <a:gd name="connsiteY3249" fmla="*/ 4630020 h 5071422"/>
              <a:gd name="connsiteX3250" fmla="*/ 497706 w 12192001"/>
              <a:gd name="connsiteY3250" fmla="*/ 4685441 h 5071422"/>
              <a:gd name="connsiteX3251" fmla="*/ 477020 w 12192001"/>
              <a:gd name="connsiteY3251" fmla="*/ 4696321 h 5071422"/>
              <a:gd name="connsiteX3252" fmla="*/ 371760 w 12192001"/>
              <a:gd name="connsiteY3252" fmla="*/ 4736804 h 5071422"/>
              <a:gd name="connsiteX3253" fmla="*/ 352322 w 12192001"/>
              <a:gd name="connsiteY3253" fmla="*/ 4690588 h 5071422"/>
              <a:gd name="connsiteX3254" fmla="*/ 372688 w 12192001"/>
              <a:gd name="connsiteY3254" fmla="*/ 4644195 h 5071422"/>
              <a:gd name="connsiteX3255" fmla="*/ 373043 w 12192001"/>
              <a:gd name="connsiteY3255" fmla="*/ 4679662 h 5071422"/>
              <a:gd name="connsiteX3256" fmla="*/ 474678 w 12192001"/>
              <a:gd name="connsiteY3256" fmla="*/ 4611484 h 5071422"/>
              <a:gd name="connsiteX3257" fmla="*/ 384813 w 12192001"/>
              <a:gd name="connsiteY3257" fmla="*/ 4634896 h 5071422"/>
              <a:gd name="connsiteX3258" fmla="*/ 427711 w 12192001"/>
              <a:gd name="connsiteY3258" fmla="*/ 4591590 h 5071422"/>
              <a:gd name="connsiteX3259" fmla="*/ 372132 w 12192001"/>
              <a:gd name="connsiteY3259" fmla="*/ 4573165 h 5071422"/>
              <a:gd name="connsiteX3260" fmla="*/ 370881 w 12192001"/>
              <a:gd name="connsiteY3260" fmla="*/ 4630221 h 5071422"/>
              <a:gd name="connsiteX3261" fmla="*/ 346484 w 12192001"/>
              <a:gd name="connsiteY3261" fmla="*/ 4613415 h 5071422"/>
              <a:gd name="connsiteX3262" fmla="*/ 355398 w 12192001"/>
              <a:gd name="connsiteY3262" fmla="*/ 4647297 h 5071422"/>
              <a:gd name="connsiteX3263" fmla="*/ 331439 w 12192001"/>
              <a:gd name="connsiteY3263" fmla="*/ 4665905 h 5071422"/>
              <a:gd name="connsiteX3264" fmla="*/ 289395 w 12192001"/>
              <a:gd name="connsiteY3264" fmla="*/ 4616692 h 5071422"/>
              <a:gd name="connsiteX3265" fmla="*/ 281348 w 12192001"/>
              <a:gd name="connsiteY3265" fmla="*/ 4689229 h 5071422"/>
              <a:gd name="connsiteX3266" fmla="*/ 224530 w 12192001"/>
              <a:gd name="connsiteY3266" fmla="*/ 4727980 h 5071422"/>
              <a:gd name="connsiteX3267" fmla="*/ 172683 w 12192001"/>
              <a:gd name="connsiteY3267" fmla="*/ 4737451 h 5071422"/>
              <a:gd name="connsiteX3268" fmla="*/ 193688 w 12192001"/>
              <a:gd name="connsiteY3268" fmla="*/ 4762081 h 5071422"/>
              <a:gd name="connsiteX3269" fmla="*/ 123029 w 12192001"/>
              <a:gd name="connsiteY3269" fmla="*/ 4796232 h 5071422"/>
              <a:gd name="connsiteX3270" fmla="*/ 101751 w 12192001"/>
              <a:gd name="connsiteY3270" fmla="*/ 4736127 h 5071422"/>
              <a:gd name="connsiteX3271" fmla="*/ 52938 w 12192001"/>
              <a:gd name="connsiteY3271" fmla="*/ 4702268 h 5071422"/>
              <a:gd name="connsiteX3272" fmla="*/ 49849 w 12192001"/>
              <a:gd name="connsiteY3272" fmla="*/ 4745437 h 5071422"/>
              <a:gd name="connsiteX3273" fmla="*/ 11848 w 12192001"/>
              <a:gd name="connsiteY3273" fmla="*/ 4759548 h 5071422"/>
              <a:gd name="connsiteX3274" fmla="*/ 1 w 12192001"/>
              <a:gd name="connsiteY3274" fmla="*/ 4740768 h 5071422"/>
              <a:gd name="connsiteX3275" fmla="*/ 1 w 12192001"/>
              <a:gd name="connsiteY3275" fmla="*/ 4605164 h 5071422"/>
              <a:gd name="connsiteX3276" fmla="*/ 168 w 12192001"/>
              <a:gd name="connsiteY3276" fmla="*/ 4605160 h 5071422"/>
              <a:gd name="connsiteX3277" fmla="*/ 46195 w 12192001"/>
              <a:gd name="connsiteY3277" fmla="*/ 4518681 h 5071422"/>
              <a:gd name="connsiteX3278" fmla="*/ 94913 w 12192001"/>
              <a:gd name="connsiteY3278" fmla="*/ 4552384 h 5071422"/>
              <a:gd name="connsiteX3279" fmla="*/ 77395 w 12192001"/>
              <a:gd name="connsiteY3279" fmla="*/ 4520050 h 5071422"/>
              <a:gd name="connsiteX3280" fmla="*/ 128927 w 12192001"/>
              <a:gd name="connsiteY3280" fmla="*/ 4475110 h 5071422"/>
              <a:gd name="connsiteX3281" fmla="*/ 123970 w 12192001"/>
              <a:gd name="connsiteY3281" fmla="*/ 4504521 h 5071422"/>
              <a:gd name="connsiteX3282" fmla="*/ 158816 w 12192001"/>
              <a:gd name="connsiteY3282" fmla="*/ 4533748 h 5071422"/>
              <a:gd name="connsiteX3283" fmla="*/ 172416 w 12192001"/>
              <a:gd name="connsiteY3283" fmla="*/ 4502792 h 5071422"/>
              <a:gd name="connsiteX3284" fmla="*/ 154816 w 12192001"/>
              <a:gd name="connsiteY3284" fmla="*/ 4470464 h 5071422"/>
              <a:gd name="connsiteX3285" fmla="*/ 218392 w 12192001"/>
              <a:gd name="connsiteY3285" fmla="*/ 4416236 h 5071422"/>
              <a:gd name="connsiteX3286" fmla="*/ 273957 w 12192001"/>
              <a:gd name="connsiteY3286" fmla="*/ 4434538 h 5071422"/>
              <a:gd name="connsiteX3287" fmla="*/ 289132 w 12192001"/>
              <a:gd name="connsiteY3287" fmla="*/ 4382077 h 5071422"/>
              <a:gd name="connsiteX3288" fmla="*/ 244392 w 12192001"/>
              <a:gd name="connsiteY3288" fmla="*/ 4411452 h 5071422"/>
              <a:gd name="connsiteX3289" fmla="*/ 165029 w 12192001"/>
              <a:gd name="connsiteY3289" fmla="*/ 4447367 h 5071422"/>
              <a:gd name="connsiteX3290" fmla="*/ 135136 w 12192001"/>
              <a:gd name="connsiteY3290" fmla="*/ 4388646 h 5071422"/>
              <a:gd name="connsiteX3291" fmla="*/ 303052 w 12192001"/>
              <a:gd name="connsiteY3291" fmla="*/ 4386627 h 5071422"/>
              <a:gd name="connsiteX3292" fmla="*/ 382394 w 12192001"/>
              <a:gd name="connsiteY3292" fmla="*/ 4350879 h 5071422"/>
              <a:gd name="connsiteX3293" fmla="*/ 377466 w 12192001"/>
              <a:gd name="connsiteY3293" fmla="*/ 4380200 h 5071422"/>
              <a:gd name="connsiteX3294" fmla="*/ 408964 w 12192001"/>
              <a:gd name="connsiteY3294" fmla="*/ 4417251 h 5071422"/>
              <a:gd name="connsiteX3295" fmla="*/ 433006 w 12192001"/>
              <a:gd name="connsiteY3295" fmla="*/ 4398630 h 5071422"/>
              <a:gd name="connsiteX3296" fmla="*/ 389473 w 12192001"/>
              <a:gd name="connsiteY3296" fmla="*/ 4370957 h 5071422"/>
              <a:gd name="connsiteX3297" fmla="*/ 423721 w 12192001"/>
              <a:gd name="connsiteY3297" fmla="*/ 4329162 h 5071422"/>
              <a:gd name="connsiteX3298" fmla="*/ 444726 w 12192001"/>
              <a:gd name="connsiteY3298" fmla="*/ 4353792 h 5071422"/>
              <a:gd name="connsiteX3299" fmla="*/ 465368 w 12192001"/>
              <a:gd name="connsiteY3299" fmla="*/ 4342912 h 5071422"/>
              <a:gd name="connsiteX3300" fmla="*/ 445926 w 12192001"/>
              <a:gd name="connsiteY3300" fmla="*/ 4296657 h 5071422"/>
              <a:gd name="connsiteX3301" fmla="*/ 503381 w 12192001"/>
              <a:gd name="connsiteY3301" fmla="*/ 4328923 h 5071422"/>
              <a:gd name="connsiteX3302" fmla="*/ 503661 w 12192001"/>
              <a:gd name="connsiteY3302" fmla="*/ 4364480 h 5071422"/>
              <a:gd name="connsiteX3303" fmla="*/ 531513 w 12192001"/>
              <a:gd name="connsiteY3303" fmla="*/ 4373664 h 5071422"/>
              <a:gd name="connsiteX3304" fmla="*/ 591094 w 12192001"/>
              <a:gd name="connsiteY3304" fmla="*/ 4256197 h 5071422"/>
              <a:gd name="connsiteX3305" fmla="*/ 500987 w 12192001"/>
              <a:gd name="connsiteY3305" fmla="*/ 4244009 h 5071422"/>
              <a:gd name="connsiteX3306" fmla="*/ 425051 w 12192001"/>
              <a:gd name="connsiteY3306" fmla="*/ 4272057 h 5071422"/>
              <a:gd name="connsiteX3307" fmla="*/ 464574 w 12192001"/>
              <a:gd name="connsiteY3307" fmla="*/ 4236365 h 5071422"/>
              <a:gd name="connsiteX3308" fmla="*/ 424372 w 12192001"/>
              <a:gd name="connsiteY3308" fmla="*/ 4201039 h 5071422"/>
              <a:gd name="connsiteX3309" fmla="*/ 399075 w 12192001"/>
              <a:gd name="connsiteY3309" fmla="*/ 4276669 h 5071422"/>
              <a:gd name="connsiteX3310" fmla="*/ 384608 w 12192001"/>
              <a:gd name="connsiteY3310" fmla="*/ 4201170 h 5071422"/>
              <a:gd name="connsiteX3311" fmla="*/ 364186 w 12192001"/>
              <a:gd name="connsiteY3311" fmla="*/ 4247404 h 5071422"/>
              <a:gd name="connsiteX3312" fmla="*/ 329348 w 12192001"/>
              <a:gd name="connsiteY3312" fmla="*/ 4218258 h 5071422"/>
              <a:gd name="connsiteX3313" fmla="*/ 317625 w 12192001"/>
              <a:gd name="connsiteY3313" fmla="*/ 4263057 h 5071422"/>
              <a:gd name="connsiteX3314" fmla="*/ 288261 w 12192001"/>
              <a:gd name="connsiteY3314" fmla="*/ 4275577 h 5071422"/>
              <a:gd name="connsiteX3315" fmla="*/ 224048 w 12192001"/>
              <a:gd name="connsiteY3315" fmla="*/ 4258780 h 5071422"/>
              <a:gd name="connsiteX3316" fmla="*/ 226249 w 12192001"/>
              <a:gd name="connsiteY3316" fmla="*/ 4308178 h 5071422"/>
              <a:gd name="connsiteX3317" fmla="*/ 287062 w 12192001"/>
              <a:gd name="connsiteY3317" fmla="*/ 4332711 h 5071422"/>
              <a:gd name="connsiteX3318" fmla="*/ 248712 w 12192001"/>
              <a:gd name="connsiteY3318" fmla="*/ 4311022 h 5071422"/>
              <a:gd name="connsiteX3319" fmla="*/ 243806 w 12192001"/>
              <a:gd name="connsiteY3319" fmla="*/ 4340506 h 5071422"/>
              <a:gd name="connsiteX3320" fmla="*/ 203992 w 12192001"/>
              <a:gd name="connsiteY3320" fmla="*/ 4340605 h 5071422"/>
              <a:gd name="connsiteX3321" fmla="*/ 172232 w 12192001"/>
              <a:gd name="connsiteY3321" fmla="*/ 4268121 h 5071422"/>
              <a:gd name="connsiteX3322" fmla="*/ 158261 w 12192001"/>
              <a:gd name="connsiteY3322" fmla="*/ 4263494 h 5071422"/>
              <a:gd name="connsiteX3323" fmla="*/ 165703 w 12192001"/>
              <a:gd name="connsiteY3323" fmla="*/ 4319076 h 5071422"/>
              <a:gd name="connsiteX3324" fmla="*/ 134818 w 12192001"/>
              <a:gd name="connsiteY3324" fmla="*/ 4353138 h 5071422"/>
              <a:gd name="connsiteX3325" fmla="*/ 131138 w 12192001"/>
              <a:gd name="connsiteY3325" fmla="*/ 4325362 h 5071422"/>
              <a:gd name="connsiteX3326" fmla="*/ 51490 w 12192001"/>
              <a:gd name="connsiteY3326" fmla="*/ 4325682 h 5071422"/>
              <a:gd name="connsiteX3327" fmla="*/ 19422 w 12192001"/>
              <a:gd name="connsiteY3327" fmla="*/ 4341486 h 5071422"/>
              <a:gd name="connsiteX3328" fmla="*/ 1 w 12192001"/>
              <a:gd name="connsiteY3328" fmla="*/ 4346237 h 5071422"/>
              <a:gd name="connsiteX3329" fmla="*/ 1 w 12192001"/>
              <a:gd name="connsiteY3329" fmla="*/ 4207593 h 5071422"/>
              <a:gd name="connsiteX3330" fmla="*/ 4717 w 12192001"/>
              <a:gd name="connsiteY3330" fmla="*/ 4206913 h 5071422"/>
              <a:gd name="connsiteX3331" fmla="*/ 67572 w 12192001"/>
              <a:gd name="connsiteY3331" fmla="*/ 4180445 h 5071422"/>
              <a:gd name="connsiteX3332" fmla="*/ 12006 w 12192001"/>
              <a:gd name="connsiteY3332" fmla="*/ 4162144 h 5071422"/>
              <a:gd name="connsiteX3333" fmla="*/ 42883 w 12192001"/>
              <a:gd name="connsiteY3333" fmla="*/ 4127956 h 5071422"/>
              <a:gd name="connsiteX3334" fmla="*/ 60129 w 12192001"/>
              <a:gd name="connsiteY3334" fmla="*/ 4124863 h 5071422"/>
              <a:gd name="connsiteX3335" fmla="*/ 158645 w 12192001"/>
              <a:gd name="connsiteY3335" fmla="*/ 4099979 h 5071422"/>
              <a:gd name="connsiteX3336" fmla="*/ 144519 w 12192001"/>
              <a:gd name="connsiteY3336" fmla="*/ 4059778 h 5071422"/>
              <a:gd name="connsiteX3337" fmla="*/ 177204 w 12192001"/>
              <a:gd name="connsiteY3337" fmla="*/ 4039613 h 5071422"/>
              <a:gd name="connsiteX3338" fmla="*/ 169195 w 12192001"/>
              <a:gd name="connsiteY3338" fmla="*/ 4072354 h 5071422"/>
              <a:gd name="connsiteX3339" fmla="*/ 175477 w 12192001"/>
              <a:gd name="connsiteY3339" fmla="*/ 4071627 h 5071422"/>
              <a:gd name="connsiteX3340" fmla="*/ 200280 w 12192001"/>
              <a:gd name="connsiteY3340" fmla="*/ 4079986 h 5071422"/>
              <a:gd name="connsiteX3341" fmla="*/ 188700 w 12192001"/>
              <a:gd name="connsiteY3341" fmla="*/ 4085838 h 5071422"/>
              <a:gd name="connsiteX3342" fmla="*/ 209782 w 12192001"/>
              <a:gd name="connsiteY3342" fmla="*/ 4078568 h 5071422"/>
              <a:gd name="connsiteX3343" fmla="*/ 219985 w 12192001"/>
              <a:gd name="connsiteY3343" fmla="*/ 4044622 h 5071422"/>
              <a:gd name="connsiteX3344" fmla="*/ 128843 w 12192001"/>
              <a:gd name="connsiteY3344" fmla="*/ 4031050 h 5071422"/>
              <a:gd name="connsiteX3345" fmla="*/ 66080 w 12192001"/>
              <a:gd name="connsiteY3345" fmla="*/ 4038737 h 5071422"/>
              <a:gd name="connsiteX3346" fmla="*/ 66821 w 12192001"/>
              <a:gd name="connsiteY3346" fmla="*/ 4036427 h 5071422"/>
              <a:gd name="connsiteX3347" fmla="*/ 64758 w 12192001"/>
              <a:gd name="connsiteY3347" fmla="*/ 4027441 h 5071422"/>
              <a:gd name="connsiteX3348" fmla="*/ 31424 w 12192001"/>
              <a:gd name="connsiteY3348" fmla="*/ 4017022 h 5071422"/>
              <a:gd name="connsiteX3349" fmla="*/ 1 w 12192001"/>
              <a:gd name="connsiteY3349" fmla="*/ 4010987 h 5071422"/>
              <a:gd name="connsiteX3350" fmla="*/ 1 w 12192001"/>
              <a:gd name="connsiteY3350" fmla="*/ 3866020 h 5071422"/>
              <a:gd name="connsiteX3351" fmla="*/ 16699 w 12192001"/>
              <a:gd name="connsiteY3351" fmla="*/ 3865462 h 5071422"/>
              <a:gd name="connsiteX3352" fmla="*/ 38859 w 12192001"/>
              <a:gd name="connsiteY3352" fmla="*/ 3853002 h 5071422"/>
              <a:gd name="connsiteX3353" fmla="*/ 33137 w 12192001"/>
              <a:gd name="connsiteY3353" fmla="*/ 3895195 h 5071422"/>
              <a:gd name="connsiteX3354" fmla="*/ 66304 w 12192001"/>
              <a:gd name="connsiteY3354" fmla="*/ 3866383 h 5071422"/>
              <a:gd name="connsiteX3355" fmla="*/ 50556 w 12192001"/>
              <a:gd name="connsiteY3355" fmla="*/ 3831832 h 5071422"/>
              <a:gd name="connsiteX3356" fmla="*/ 86640 w 12192001"/>
              <a:gd name="connsiteY3356" fmla="*/ 3844825 h 5071422"/>
              <a:gd name="connsiteX3357" fmla="*/ 90753 w 12192001"/>
              <a:gd name="connsiteY3357" fmla="*/ 3900709 h 5071422"/>
              <a:gd name="connsiteX3358" fmla="*/ 194131 w 12192001"/>
              <a:gd name="connsiteY3358" fmla="*/ 3870178 h 5071422"/>
              <a:gd name="connsiteX3359" fmla="*/ 213644 w 12192001"/>
              <a:gd name="connsiteY3359" fmla="*/ 3897699 h 5071422"/>
              <a:gd name="connsiteX3360" fmla="*/ 237948 w 12192001"/>
              <a:gd name="connsiteY3360" fmla="*/ 3869090 h 5071422"/>
              <a:gd name="connsiteX3361" fmla="*/ 223291 w 12192001"/>
              <a:gd name="connsiteY3361" fmla="*/ 3848461 h 5071422"/>
              <a:gd name="connsiteX3362" fmla="*/ 305376 w 12192001"/>
              <a:gd name="connsiteY3362" fmla="*/ 3888502 h 5071422"/>
              <a:gd name="connsiteX3363" fmla="*/ 303371 w 12192001"/>
              <a:gd name="connsiteY3363" fmla="*/ 3860429 h 5071422"/>
              <a:gd name="connsiteX3364" fmla="*/ 279936 w 12192001"/>
              <a:gd name="connsiteY3364" fmla="*/ 3839994 h 5071422"/>
              <a:gd name="connsiteX3365" fmla="*/ 454581 w 12192001"/>
              <a:gd name="connsiteY3365" fmla="*/ 3821799 h 5071422"/>
              <a:gd name="connsiteX3366" fmla="*/ 456557 w 12192001"/>
              <a:gd name="connsiteY3366" fmla="*/ 3849583 h 5071422"/>
              <a:gd name="connsiteX3367" fmla="*/ 567855 w 12192001"/>
              <a:gd name="connsiteY3367" fmla="*/ 3867942 h 5071422"/>
              <a:gd name="connsiteX3368" fmla="*/ 684909 w 12192001"/>
              <a:gd name="connsiteY3368" fmla="*/ 3844065 h 5071422"/>
              <a:gd name="connsiteX3369" fmla="*/ 689599 w 12192001"/>
              <a:gd name="connsiteY3369" fmla="*/ 3851030 h 5071422"/>
              <a:gd name="connsiteX3370" fmla="*/ 691257 w 12192001"/>
              <a:gd name="connsiteY3370" fmla="*/ 3847260 h 5071422"/>
              <a:gd name="connsiteX3371" fmla="*/ 693385 w 12192001"/>
              <a:gd name="connsiteY3371" fmla="*/ 3856659 h 5071422"/>
              <a:gd name="connsiteX3372" fmla="*/ 698621 w 12192001"/>
              <a:gd name="connsiteY3372" fmla="*/ 3864439 h 5071422"/>
              <a:gd name="connsiteX3373" fmla="*/ 736937 w 12192001"/>
              <a:gd name="connsiteY3373" fmla="*/ 3861901 h 5071422"/>
              <a:gd name="connsiteX3374" fmla="*/ 757828 w 12192001"/>
              <a:gd name="connsiteY3374" fmla="*/ 3883897 h 5071422"/>
              <a:gd name="connsiteX3375" fmla="*/ 760050 w 12192001"/>
              <a:gd name="connsiteY3375" fmla="*/ 3882566 h 5071422"/>
              <a:gd name="connsiteX3376" fmla="*/ 784978 w 12192001"/>
              <a:gd name="connsiteY3376" fmla="*/ 3859150 h 5071422"/>
              <a:gd name="connsiteX3377" fmla="*/ 793796 w 12192001"/>
              <a:gd name="connsiteY3377" fmla="*/ 3859955 h 5071422"/>
              <a:gd name="connsiteX3378" fmla="*/ 816017 w 12192001"/>
              <a:gd name="connsiteY3378" fmla="*/ 3833129 h 5071422"/>
              <a:gd name="connsiteX3379" fmla="*/ 817416 w 12192001"/>
              <a:gd name="connsiteY3379" fmla="*/ 3836933 h 5071422"/>
              <a:gd name="connsiteX3380" fmla="*/ 815531 w 12192001"/>
              <a:gd name="connsiteY3380" fmla="*/ 3863215 h 5071422"/>
              <a:gd name="connsiteX3381" fmla="*/ 821961 w 12192001"/>
              <a:gd name="connsiteY3381" fmla="*/ 3868489 h 5071422"/>
              <a:gd name="connsiteX3382" fmla="*/ 862890 w 12192001"/>
              <a:gd name="connsiteY3382" fmla="*/ 3836933 h 5071422"/>
              <a:gd name="connsiteX3383" fmla="*/ 863248 w 12192001"/>
              <a:gd name="connsiteY3383" fmla="*/ 3872399 h 5071422"/>
              <a:gd name="connsiteX3384" fmla="*/ 887290 w 12192001"/>
              <a:gd name="connsiteY3384" fmla="*/ 3853778 h 5071422"/>
              <a:gd name="connsiteX3385" fmla="*/ 889267 w 12192001"/>
              <a:gd name="connsiteY3385" fmla="*/ 3857111 h 5071422"/>
              <a:gd name="connsiteX3386" fmla="*/ 900539 w 12192001"/>
              <a:gd name="connsiteY3386" fmla="*/ 3845706 h 5071422"/>
              <a:gd name="connsiteX3387" fmla="*/ 912371 w 12192001"/>
              <a:gd name="connsiteY3387" fmla="*/ 3887428 h 5071422"/>
              <a:gd name="connsiteX3388" fmla="*/ 917738 w 12192001"/>
              <a:gd name="connsiteY3388" fmla="*/ 3888234 h 5071422"/>
              <a:gd name="connsiteX3389" fmla="*/ 925877 w 12192001"/>
              <a:gd name="connsiteY3389" fmla="*/ 3883903 h 5071422"/>
              <a:gd name="connsiteX3390" fmla="*/ 944708 w 12192001"/>
              <a:gd name="connsiteY3390" fmla="*/ 3886092 h 5071422"/>
              <a:gd name="connsiteX3391" fmla="*/ 930503 w 12192001"/>
              <a:gd name="connsiteY3391" fmla="*/ 3845987 h 5071422"/>
              <a:gd name="connsiteX3392" fmla="*/ 942776 w 12192001"/>
              <a:gd name="connsiteY3392" fmla="*/ 3836680 h 5071422"/>
              <a:gd name="connsiteX3393" fmla="*/ 913198 w 12192001"/>
              <a:gd name="connsiteY3393" fmla="*/ 3838392 h 5071422"/>
              <a:gd name="connsiteX3394" fmla="*/ 968746 w 12192001"/>
              <a:gd name="connsiteY3394" fmla="*/ 3816045 h 5071422"/>
              <a:gd name="connsiteX3395" fmla="*/ 969039 w 12192001"/>
              <a:gd name="connsiteY3395" fmla="*/ 3816773 h 5071422"/>
              <a:gd name="connsiteX3396" fmla="*/ 974075 w 12192001"/>
              <a:gd name="connsiteY3396" fmla="*/ 3812952 h 5071422"/>
              <a:gd name="connsiteX3397" fmla="*/ 962987 w 12192001"/>
              <a:gd name="connsiteY3397" fmla="*/ 3799964 h 5071422"/>
              <a:gd name="connsiteX3398" fmla="*/ 912001 w 12192001"/>
              <a:gd name="connsiteY3398" fmla="*/ 3761485 h 5071422"/>
              <a:gd name="connsiteX3399" fmla="*/ 987192 w 12192001"/>
              <a:gd name="connsiteY3399" fmla="*/ 3766689 h 5071422"/>
              <a:gd name="connsiteX3400" fmla="*/ 1002815 w 12192001"/>
              <a:gd name="connsiteY3400" fmla="*/ 3801213 h 5071422"/>
              <a:gd name="connsiteX3401" fmla="*/ 1018334 w 12192001"/>
              <a:gd name="connsiteY3401" fmla="*/ 3772759 h 5071422"/>
              <a:gd name="connsiteX3402" fmla="*/ 1027837 w 12192001"/>
              <a:gd name="connsiteY3402" fmla="*/ 3806298 h 5071422"/>
              <a:gd name="connsiteX3403" fmla="*/ 1035772 w 12192001"/>
              <a:gd name="connsiteY3403" fmla="*/ 3805545 h 5071422"/>
              <a:gd name="connsiteX3404" fmla="*/ 1026849 w 12192001"/>
              <a:gd name="connsiteY3404" fmla="*/ 3771581 h 5071422"/>
              <a:gd name="connsiteX3405" fmla="*/ 1044673 w 12192001"/>
              <a:gd name="connsiteY3405" fmla="*/ 3773899 h 5071422"/>
              <a:gd name="connsiteX3406" fmla="*/ 1044765 w 12192001"/>
              <a:gd name="connsiteY3406" fmla="*/ 3772163 h 5071422"/>
              <a:gd name="connsiteX3407" fmla="*/ 1049682 w 12192001"/>
              <a:gd name="connsiteY3407" fmla="*/ 3774549 h 5071422"/>
              <a:gd name="connsiteX3408" fmla="*/ 1085149 w 12192001"/>
              <a:gd name="connsiteY3408" fmla="*/ 3779166 h 5071422"/>
              <a:gd name="connsiteX3409" fmla="*/ 1084869 w 12192001"/>
              <a:gd name="connsiteY3409" fmla="*/ 3778182 h 5071422"/>
              <a:gd name="connsiteX3410" fmla="*/ 1087597 w 12192001"/>
              <a:gd name="connsiteY3410" fmla="*/ 3779486 h 5071422"/>
              <a:gd name="connsiteX3411" fmla="*/ 1089876 w 12192001"/>
              <a:gd name="connsiteY3411" fmla="*/ 3779779 h 5071422"/>
              <a:gd name="connsiteX3412" fmla="*/ 1151479 w 12192001"/>
              <a:gd name="connsiteY3412" fmla="*/ 3777447 h 5071422"/>
              <a:gd name="connsiteX3413" fmla="*/ 1147743 w 12192001"/>
              <a:gd name="connsiteY3413" fmla="*/ 3749512 h 5071422"/>
              <a:gd name="connsiteX3414" fmla="*/ 1201803 w 12192001"/>
              <a:gd name="connsiteY3414" fmla="*/ 3789560 h 5071422"/>
              <a:gd name="connsiteX3415" fmla="*/ 1196237 w 12192001"/>
              <a:gd name="connsiteY3415" fmla="*/ 3747862 h 5071422"/>
              <a:gd name="connsiteX3416" fmla="*/ 1353766 w 12192001"/>
              <a:gd name="connsiteY3416" fmla="*/ 3733576 h 5071422"/>
              <a:gd name="connsiteX3417" fmla="*/ 1358744 w 12192001"/>
              <a:gd name="connsiteY3417" fmla="*/ 3693862 h 5071422"/>
              <a:gd name="connsiteX3418" fmla="*/ 1297621 w 12192001"/>
              <a:gd name="connsiteY3418" fmla="*/ 3694370 h 5071422"/>
              <a:gd name="connsiteX3419" fmla="*/ 1218354 w 12192001"/>
              <a:gd name="connsiteY3419" fmla="*/ 3676843 h 5071422"/>
              <a:gd name="connsiteX3420" fmla="*/ 1128659 w 12192001"/>
              <a:gd name="connsiteY3420" fmla="*/ 3714026 h 5071422"/>
              <a:gd name="connsiteX3421" fmla="*/ 1100325 w 12192001"/>
              <a:gd name="connsiteY3421" fmla="*/ 3686743 h 5071422"/>
              <a:gd name="connsiteX3422" fmla="*/ 1034009 w 12192001"/>
              <a:gd name="connsiteY3422" fmla="*/ 3681462 h 5071422"/>
              <a:gd name="connsiteX3423" fmla="*/ 946154 w 12192001"/>
              <a:gd name="connsiteY3423" fmla="*/ 3683535 h 5071422"/>
              <a:gd name="connsiteX3424" fmla="*/ 985119 w 12192001"/>
              <a:gd name="connsiteY3424" fmla="*/ 3675594 h 5071422"/>
              <a:gd name="connsiteX3425" fmla="*/ 842597 w 12192001"/>
              <a:gd name="connsiteY3425" fmla="*/ 3651135 h 5071422"/>
              <a:gd name="connsiteX3426" fmla="*/ 682653 w 12192001"/>
              <a:gd name="connsiteY3426" fmla="*/ 3690037 h 5071422"/>
              <a:gd name="connsiteX3427" fmla="*/ 654362 w 12192001"/>
              <a:gd name="connsiteY3427" fmla="*/ 3662754 h 5071422"/>
              <a:gd name="connsiteX3428" fmla="*/ 595684 w 12192001"/>
              <a:gd name="connsiteY3428" fmla="*/ 3643272 h 5071422"/>
              <a:gd name="connsiteX3429" fmla="*/ 473764 w 12192001"/>
              <a:gd name="connsiteY3429" fmla="*/ 3660219 h 5071422"/>
              <a:gd name="connsiteX3430" fmla="*/ 483415 w 12192001"/>
              <a:gd name="connsiteY3430" fmla="*/ 3610980 h 5071422"/>
              <a:gd name="connsiteX3431" fmla="*/ 468908 w 12192001"/>
              <a:gd name="connsiteY3431" fmla="*/ 3653324 h 5071422"/>
              <a:gd name="connsiteX3432" fmla="*/ 324498 w 12192001"/>
              <a:gd name="connsiteY3432" fmla="*/ 3663937 h 5071422"/>
              <a:gd name="connsiteX3433" fmla="*/ 294229 w 12192001"/>
              <a:gd name="connsiteY3433" fmla="*/ 3671609 h 5071422"/>
              <a:gd name="connsiteX3434" fmla="*/ 287292 w 12192001"/>
              <a:gd name="connsiteY3434" fmla="*/ 3636774 h 5071422"/>
              <a:gd name="connsiteX3435" fmla="*/ 227862 w 12192001"/>
              <a:gd name="connsiteY3435" fmla="*/ 3666246 h 5071422"/>
              <a:gd name="connsiteX3436" fmla="*/ 174127 w 12192001"/>
              <a:gd name="connsiteY3436" fmla="*/ 3653651 h 5071422"/>
              <a:gd name="connsiteX3437" fmla="*/ 139528 w 12192001"/>
              <a:gd name="connsiteY3437" fmla="*/ 3621863 h 5071422"/>
              <a:gd name="connsiteX3438" fmla="*/ 124113 w 12192001"/>
              <a:gd name="connsiteY3438" fmla="*/ 3620962 h 5071422"/>
              <a:gd name="connsiteX3439" fmla="*/ 146059 w 12192001"/>
              <a:gd name="connsiteY3439" fmla="*/ 3675906 h 5071422"/>
              <a:gd name="connsiteX3440" fmla="*/ 113059 w 12192001"/>
              <a:gd name="connsiteY3440" fmla="*/ 3660646 h 5071422"/>
              <a:gd name="connsiteX3441" fmla="*/ 98199 w 12192001"/>
              <a:gd name="connsiteY3441" fmla="*/ 3694502 h 5071422"/>
              <a:gd name="connsiteX3442" fmla="*/ 102880 w 12192001"/>
              <a:gd name="connsiteY3442" fmla="*/ 3704354 h 5071422"/>
              <a:gd name="connsiteX3443" fmla="*/ 82423 w 12192001"/>
              <a:gd name="connsiteY3443" fmla="*/ 3725925 h 5071422"/>
              <a:gd name="connsiteX3444" fmla="*/ 106931 w 12192001"/>
              <a:gd name="connsiteY3444" fmla="*/ 3760449 h 5071422"/>
              <a:gd name="connsiteX3445" fmla="*/ 69772 w 12192001"/>
              <a:gd name="connsiteY3445" fmla="*/ 3733368 h 5071422"/>
              <a:gd name="connsiteX3446" fmla="*/ 79458 w 12192001"/>
              <a:gd name="connsiteY3446" fmla="*/ 3684082 h 5071422"/>
              <a:gd name="connsiteX3447" fmla="*/ 88283 w 12192001"/>
              <a:gd name="connsiteY3447" fmla="*/ 3687419 h 5071422"/>
              <a:gd name="connsiteX3448" fmla="*/ 77482 w 12192001"/>
              <a:gd name="connsiteY3448" fmla="*/ 3671180 h 5071422"/>
              <a:gd name="connsiteX3449" fmla="*/ 50774 w 12192001"/>
              <a:gd name="connsiteY3449" fmla="*/ 3657772 h 5071422"/>
              <a:gd name="connsiteX3450" fmla="*/ 25118 w 12192001"/>
              <a:gd name="connsiteY3450" fmla="*/ 3697941 h 5071422"/>
              <a:gd name="connsiteX3451" fmla="*/ 10875 w 12192001"/>
              <a:gd name="connsiteY3451" fmla="*/ 3657835 h 5071422"/>
              <a:gd name="connsiteX3452" fmla="*/ 19553 w 12192001"/>
              <a:gd name="connsiteY3452" fmla="*/ 3656200 h 5071422"/>
              <a:gd name="connsiteX3453" fmla="*/ 69170 w 12192001"/>
              <a:gd name="connsiteY3453" fmla="*/ 3629957 h 5071422"/>
              <a:gd name="connsiteX3454" fmla="*/ 95576 w 12192001"/>
              <a:gd name="connsiteY3454" fmla="*/ 3619297 h 5071422"/>
              <a:gd name="connsiteX3455" fmla="*/ 90177 w 12192001"/>
              <a:gd name="connsiteY3455" fmla="*/ 3618983 h 5071422"/>
              <a:gd name="connsiteX3456" fmla="*/ 8955 w 12192001"/>
              <a:gd name="connsiteY3456" fmla="*/ 3607827 h 5071422"/>
              <a:gd name="connsiteX3457" fmla="*/ 0 w 12192001"/>
              <a:gd name="connsiteY3457" fmla="*/ 3600646 h 5071422"/>
              <a:gd name="connsiteX3458" fmla="*/ 1 w 12192001"/>
              <a:gd name="connsiteY3458" fmla="*/ 2846216 h 5071422"/>
              <a:gd name="connsiteX3459" fmla="*/ 7000 w 12192001"/>
              <a:gd name="connsiteY3459" fmla="*/ 2845501 h 5071422"/>
              <a:gd name="connsiteX3460" fmla="*/ 37410 w 12192001"/>
              <a:gd name="connsiteY3460" fmla="*/ 2829636 h 5071422"/>
              <a:gd name="connsiteX3461" fmla="*/ 30233 w 12192001"/>
              <a:gd name="connsiteY3461" fmla="*/ 2816519 h 5071422"/>
              <a:gd name="connsiteX3462" fmla="*/ 20508 w 12192001"/>
              <a:gd name="connsiteY3462" fmla="*/ 2807715 h 5071422"/>
              <a:gd name="connsiteX3463" fmla="*/ 11850 w 12192001"/>
              <a:gd name="connsiteY3463" fmla="*/ 2792914 h 5071422"/>
              <a:gd name="connsiteX3464" fmla="*/ 14963 w 12192001"/>
              <a:gd name="connsiteY3464" fmla="*/ 2789566 h 5071422"/>
              <a:gd name="connsiteX3465" fmla="*/ 16833 w 12192001"/>
              <a:gd name="connsiteY3465" fmla="*/ 2776474 h 5071422"/>
              <a:gd name="connsiteX3466" fmla="*/ 20247 w 12192001"/>
              <a:gd name="connsiteY3466" fmla="*/ 2773082 h 5071422"/>
              <a:gd name="connsiteX3467" fmla="*/ 32522 w 12192001"/>
              <a:gd name="connsiteY3467" fmla="*/ 2773754 h 5071422"/>
              <a:gd name="connsiteX3468" fmla="*/ 34930 w 12192001"/>
              <a:gd name="connsiteY3468" fmla="*/ 2774066 h 5071422"/>
              <a:gd name="connsiteX3469" fmla="*/ 17949 w 12192001"/>
              <a:gd name="connsiteY3469" fmla="*/ 2768661 h 5071422"/>
              <a:gd name="connsiteX3470" fmla="*/ 16833 w 12192001"/>
              <a:gd name="connsiteY3470" fmla="*/ 2776474 h 5071422"/>
              <a:gd name="connsiteX3471" fmla="*/ 14868 w 12192001"/>
              <a:gd name="connsiteY3471" fmla="*/ 2778427 h 5071422"/>
              <a:gd name="connsiteX3472" fmla="*/ 10378 w 12192001"/>
              <a:gd name="connsiteY3472" fmla="*/ 2790397 h 5071422"/>
              <a:gd name="connsiteX3473" fmla="*/ 11850 w 12192001"/>
              <a:gd name="connsiteY3473" fmla="*/ 2792914 h 5071422"/>
              <a:gd name="connsiteX3474" fmla="*/ 5330 w 12192001"/>
              <a:gd name="connsiteY3474" fmla="*/ 2799925 h 5071422"/>
              <a:gd name="connsiteX3475" fmla="*/ 0 w 12192001"/>
              <a:gd name="connsiteY3475" fmla="*/ 2804166 h 5071422"/>
              <a:gd name="connsiteX3476" fmla="*/ 1 w 12192001"/>
              <a:gd name="connsiteY3476" fmla="*/ 2708315 h 5071422"/>
              <a:gd name="connsiteX3477" fmla="*/ 10517 w 12192001"/>
              <a:gd name="connsiteY3477" fmla="*/ 2704722 h 5071422"/>
              <a:gd name="connsiteX3478" fmla="*/ 31708 w 12192001"/>
              <a:gd name="connsiteY3478" fmla="*/ 2649740 h 5071422"/>
              <a:gd name="connsiteX3479" fmla="*/ 80555 w 12192001"/>
              <a:gd name="connsiteY3479" fmla="*/ 2655568 h 5071422"/>
              <a:gd name="connsiteX3480" fmla="*/ 58232 w 12192001"/>
              <a:gd name="connsiteY3480" fmla="*/ 2712005 h 5071422"/>
              <a:gd name="connsiteX3481" fmla="*/ 104964 w 12192001"/>
              <a:gd name="connsiteY3481" fmla="*/ 2689942 h 5071422"/>
              <a:gd name="connsiteX3482" fmla="*/ 166330 w 12192001"/>
              <a:gd name="connsiteY3482" fmla="*/ 2625475 h 5071422"/>
              <a:gd name="connsiteX3483" fmla="*/ 164429 w 12192001"/>
              <a:gd name="connsiteY3483" fmla="*/ 2660423 h 5071422"/>
              <a:gd name="connsiteX3484" fmla="*/ 198585 w 12192001"/>
              <a:gd name="connsiteY3484" fmla="*/ 2645669 h 5071422"/>
              <a:gd name="connsiteX3485" fmla="*/ 231807 w 12192001"/>
              <a:gd name="connsiteY3485" fmla="*/ 2679718 h 5071422"/>
              <a:gd name="connsiteX3486" fmla="*/ 262906 w 12192001"/>
              <a:gd name="connsiteY3486" fmla="*/ 2623005 h 5071422"/>
              <a:gd name="connsiteX3487" fmla="*/ 287372 w 12192001"/>
              <a:gd name="connsiteY3487" fmla="*/ 2657495 h 5071422"/>
              <a:gd name="connsiteX3488" fmla="*/ 320491 w 12192001"/>
              <a:gd name="connsiteY3488" fmla="*/ 2628601 h 5071422"/>
              <a:gd name="connsiteX3489" fmla="*/ 318643 w 12192001"/>
              <a:gd name="connsiteY3489" fmla="*/ 2663630 h 5071422"/>
              <a:gd name="connsiteX3490" fmla="*/ 329270 w 12192001"/>
              <a:gd name="connsiteY3490" fmla="*/ 2628368 h 5071422"/>
              <a:gd name="connsiteX3491" fmla="*/ 352794 w 12192001"/>
              <a:gd name="connsiteY3491" fmla="*/ 2648834 h 5071422"/>
              <a:gd name="connsiteX3492" fmla="*/ 352743 w 12192001"/>
              <a:gd name="connsiteY3492" fmla="*/ 2648926 h 5071422"/>
              <a:gd name="connsiteX3493" fmla="*/ 364567 w 12192001"/>
              <a:gd name="connsiteY3493" fmla="*/ 2640991 h 5071422"/>
              <a:gd name="connsiteX3494" fmla="*/ 372982 w 12192001"/>
              <a:gd name="connsiteY3494" fmla="*/ 2630381 h 5071422"/>
              <a:gd name="connsiteX3495" fmla="*/ 373311 w 12192001"/>
              <a:gd name="connsiteY3495" fmla="*/ 2627422 h 5071422"/>
              <a:gd name="connsiteX3496" fmla="*/ 374272 w 12192001"/>
              <a:gd name="connsiteY3496" fmla="*/ 2628754 h 5071422"/>
              <a:gd name="connsiteX3497" fmla="*/ 377880 w 12192001"/>
              <a:gd name="connsiteY3497" fmla="*/ 2624203 h 5071422"/>
              <a:gd name="connsiteX3498" fmla="*/ 417949 w 12192001"/>
              <a:gd name="connsiteY3498" fmla="*/ 2641696 h 5071422"/>
              <a:gd name="connsiteX3499" fmla="*/ 418135 w 12192001"/>
              <a:gd name="connsiteY3499" fmla="*/ 2640186 h 5071422"/>
              <a:gd name="connsiteX3500" fmla="*/ 419035 w 12192001"/>
              <a:gd name="connsiteY3500" fmla="*/ 2642169 h 5071422"/>
              <a:gd name="connsiteX3501" fmla="*/ 423704 w 12192001"/>
              <a:gd name="connsiteY3501" fmla="*/ 2644205 h 5071422"/>
              <a:gd name="connsiteX3502" fmla="*/ 549149 w 12192001"/>
              <a:gd name="connsiteY3502" fmla="*/ 2614363 h 5071422"/>
              <a:gd name="connsiteX3503" fmla="*/ 721432 w 12192001"/>
              <a:gd name="connsiteY3503" fmla="*/ 2511953 h 5071422"/>
              <a:gd name="connsiteX3504" fmla="*/ 771493 w 12192001"/>
              <a:gd name="connsiteY3504" fmla="*/ 2488716 h 5071422"/>
              <a:gd name="connsiteX3505" fmla="*/ 835667 w 12192001"/>
              <a:gd name="connsiteY3505" fmla="*/ 2505515 h 5071422"/>
              <a:gd name="connsiteX3506" fmla="*/ 835391 w 12192001"/>
              <a:gd name="connsiteY3506" fmla="*/ 2469998 h 5071422"/>
              <a:gd name="connsiteX3507" fmla="*/ 866587 w 12192001"/>
              <a:gd name="connsiteY3507" fmla="*/ 2471367 h 5071422"/>
              <a:gd name="connsiteX3508" fmla="*/ 1010146 w 12192001"/>
              <a:gd name="connsiteY3508" fmla="*/ 2452455 h 5071422"/>
              <a:gd name="connsiteX3509" fmla="*/ 1032945 w 12192001"/>
              <a:gd name="connsiteY3509" fmla="*/ 2490973 h 5071422"/>
              <a:gd name="connsiteX3510" fmla="*/ 1013502 w 12192001"/>
              <a:gd name="connsiteY3510" fmla="*/ 2444716 h 5071422"/>
              <a:gd name="connsiteX3511" fmla="*/ 1136324 w 12192001"/>
              <a:gd name="connsiteY3511" fmla="*/ 2436570 h 5071422"/>
              <a:gd name="connsiteX3512" fmla="*/ 1148479 w 12192001"/>
              <a:gd name="connsiteY3512" fmla="*/ 2406139 h 5071422"/>
              <a:gd name="connsiteX3513" fmla="*/ 1126918 w 12192001"/>
              <a:gd name="connsiteY3513" fmla="*/ 2387373 h 5071422"/>
              <a:gd name="connsiteX3514" fmla="*/ 1131060 w 12192001"/>
              <a:gd name="connsiteY3514" fmla="*/ 2385394 h 5071422"/>
              <a:gd name="connsiteX3515" fmla="*/ 1132974 w 12192001"/>
              <a:gd name="connsiteY3515" fmla="*/ 2363802 h 5071422"/>
              <a:gd name="connsiteX3516" fmla="*/ 1043235 w 12192001"/>
              <a:gd name="connsiteY3516" fmla="*/ 2400991 h 5071422"/>
              <a:gd name="connsiteX3517" fmla="*/ 1047290 w 12192001"/>
              <a:gd name="connsiteY3517" fmla="*/ 2353451 h 5071422"/>
              <a:gd name="connsiteX3518" fmla="*/ 1044867 w 12192001"/>
              <a:gd name="connsiteY3518" fmla="*/ 2351419 h 5071422"/>
              <a:gd name="connsiteX3519" fmla="*/ 1020883 w 12192001"/>
              <a:gd name="connsiteY3519" fmla="*/ 2401556 h 5071422"/>
              <a:gd name="connsiteX3520" fmla="*/ 985607 w 12192001"/>
              <a:gd name="connsiteY3520" fmla="*/ 2395356 h 5071422"/>
              <a:gd name="connsiteX3521" fmla="*/ 1002190 w 12192001"/>
              <a:gd name="connsiteY3521" fmla="*/ 2380948 h 5071422"/>
              <a:gd name="connsiteX3522" fmla="*/ 936843 w 12192001"/>
              <a:gd name="connsiteY3522" fmla="*/ 2389519 h 5071422"/>
              <a:gd name="connsiteX3523" fmla="*/ 936007 w 12192001"/>
              <a:gd name="connsiteY3523" fmla="*/ 2387835 h 5071422"/>
              <a:gd name="connsiteX3524" fmla="*/ 934650 w 12192001"/>
              <a:gd name="connsiteY3524" fmla="*/ 2388588 h 5071422"/>
              <a:gd name="connsiteX3525" fmla="*/ 908983 w 12192001"/>
              <a:gd name="connsiteY3525" fmla="*/ 2357309 h 5071422"/>
              <a:gd name="connsiteX3526" fmla="*/ 903231 w 12192001"/>
              <a:gd name="connsiteY3526" fmla="*/ 2364639 h 5071422"/>
              <a:gd name="connsiteX3527" fmla="*/ 892903 w 12192001"/>
              <a:gd name="connsiteY3527" fmla="*/ 2390659 h 5071422"/>
              <a:gd name="connsiteX3528" fmla="*/ 869508 w 12192001"/>
              <a:gd name="connsiteY3528" fmla="*/ 2370263 h 5071422"/>
              <a:gd name="connsiteX3529" fmla="*/ 867385 w 12192001"/>
              <a:gd name="connsiteY3529" fmla="*/ 2342244 h 5071422"/>
              <a:gd name="connsiteX3530" fmla="*/ 742528 w 12192001"/>
              <a:gd name="connsiteY3530" fmla="*/ 2380335 h 5071422"/>
              <a:gd name="connsiteX3531" fmla="*/ 745230 w 12192001"/>
              <a:gd name="connsiteY3531" fmla="*/ 2331172 h 5071422"/>
              <a:gd name="connsiteX3532" fmla="*/ 744070 w 12192001"/>
              <a:gd name="connsiteY3532" fmla="*/ 2330833 h 5071422"/>
              <a:gd name="connsiteX3533" fmla="*/ 726780 w 12192001"/>
              <a:gd name="connsiteY3533" fmla="*/ 2338735 h 5071422"/>
              <a:gd name="connsiteX3534" fmla="*/ 731752 w 12192001"/>
              <a:gd name="connsiteY3534" fmla="*/ 2352620 h 5071422"/>
              <a:gd name="connsiteX3535" fmla="*/ 706363 w 12192001"/>
              <a:gd name="connsiteY3535" fmla="*/ 2348065 h 5071422"/>
              <a:gd name="connsiteX3536" fmla="*/ 695703 w 12192001"/>
              <a:gd name="connsiteY3536" fmla="*/ 2352938 h 5071422"/>
              <a:gd name="connsiteX3537" fmla="*/ 677709 w 12192001"/>
              <a:gd name="connsiteY3537" fmla="*/ 2328365 h 5071422"/>
              <a:gd name="connsiteX3538" fmla="*/ 671825 w 12192001"/>
              <a:gd name="connsiteY3538" fmla="*/ 2316701 h 5071422"/>
              <a:gd name="connsiteX3539" fmla="*/ 667359 w 12192001"/>
              <a:gd name="connsiteY3539" fmla="*/ 2312176 h 5071422"/>
              <a:gd name="connsiteX3540" fmla="*/ 680077 w 12192001"/>
              <a:gd name="connsiteY3540" fmla="*/ 2367801 h 5071422"/>
              <a:gd name="connsiteX3541" fmla="*/ 536687 w 12192001"/>
              <a:gd name="connsiteY3541" fmla="*/ 2392347 h 5071422"/>
              <a:gd name="connsiteX3542" fmla="*/ 562017 w 12192001"/>
              <a:gd name="connsiteY3542" fmla="*/ 2377787 h 5071422"/>
              <a:gd name="connsiteX3543" fmla="*/ 545401 w 12192001"/>
              <a:gd name="connsiteY3543" fmla="*/ 2329127 h 5071422"/>
              <a:gd name="connsiteX3544" fmla="*/ 543725 w 12192001"/>
              <a:gd name="connsiteY3544" fmla="*/ 2330594 h 5071422"/>
              <a:gd name="connsiteX3545" fmla="*/ 548525 w 12192001"/>
              <a:gd name="connsiteY3545" fmla="*/ 2344200 h 5071422"/>
              <a:gd name="connsiteX3546" fmla="*/ 529887 w 12192001"/>
              <a:gd name="connsiteY3546" fmla="*/ 2342697 h 5071422"/>
              <a:gd name="connsiteX3547" fmla="*/ 508108 w 12192001"/>
              <a:gd name="connsiteY3547" fmla="*/ 2361749 h 5071422"/>
              <a:gd name="connsiteX3548" fmla="*/ 468378 w 12192001"/>
              <a:gd name="connsiteY3548" fmla="*/ 2360098 h 5071422"/>
              <a:gd name="connsiteX3549" fmla="*/ 456668 w 12192001"/>
              <a:gd name="connsiteY3549" fmla="*/ 2356443 h 5071422"/>
              <a:gd name="connsiteX3550" fmla="*/ 453775 w 12192001"/>
              <a:gd name="connsiteY3550" fmla="*/ 2396928 h 5071422"/>
              <a:gd name="connsiteX3551" fmla="*/ 308021 w 12192001"/>
              <a:gd name="connsiteY3551" fmla="*/ 2366448 h 5071422"/>
              <a:gd name="connsiteX3552" fmla="*/ 301751 w 12192001"/>
              <a:gd name="connsiteY3552" fmla="*/ 2377658 h 5071422"/>
              <a:gd name="connsiteX3553" fmla="*/ 319614 w 12192001"/>
              <a:gd name="connsiteY3553" fmla="*/ 2376236 h 5071422"/>
              <a:gd name="connsiteX3554" fmla="*/ 292851 w 12192001"/>
              <a:gd name="connsiteY3554" fmla="*/ 2401453 h 5071422"/>
              <a:gd name="connsiteX3555" fmla="*/ 289950 w 12192001"/>
              <a:gd name="connsiteY3555" fmla="*/ 2401175 h 5071422"/>
              <a:gd name="connsiteX3556" fmla="*/ 298187 w 12192001"/>
              <a:gd name="connsiteY3556" fmla="*/ 2425257 h 5071422"/>
              <a:gd name="connsiteX3557" fmla="*/ 280175 w 12192001"/>
              <a:gd name="connsiteY3557" fmla="*/ 2422417 h 5071422"/>
              <a:gd name="connsiteX3558" fmla="*/ 273478 w 12192001"/>
              <a:gd name="connsiteY3558" fmla="*/ 2399582 h 5071422"/>
              <a:gd name="connsiteX3559" fmla="*/ 269190 w 12192001"/>
              <a:gd name="connsiteY3559" fmla="*/ 2399171 h 5071422"/>
              <a:gd name="connsiteX3560" fmla="*/ 254255 w 12192001"/>
              <a:gd name="connsiteY3560" fmla="*/ 2425612 h 5071422"/>
              <a:gd name="connsiteX3561" fmla="*/ 228999 w 12192001"/>
              <a:gd name="connsiteY3561" fmla="*/ 2437665 h 5071422"/>
              <a:gd name="connsiteX3562" fmla="*/ 253062 w 12192001"/>
              <a:gd name="connsiteY3562" fmla="*/ 2419255 h 5071422"/>
              <a:gd name="connsiteX3563" fmla="*/ 246012 w 12192001"/>
              <a:gd name="connsiteY3563" fmla="*/ 2399088 h 5071422"/>
              <a:gd name="connsiteX3564" fmla="*/ 114505 w 12192001"/>
              <a:gd name="connsiteY3564" fmla="*/ 2408797 h 5071422"/>
              <a:gd name="connsiteX3565" fmla="*/ 106415 w 12192001"/>
              <a:gd name="connsiteY3565" fmla="*/ 2481338 h 5071422"/>
              <a:gd name="connsiteX3566" fmla="*/ 111023 w 12192001"/>
              <a:gd name="connsiteY3566" fmla="*/ 2416543 h 5071422"/>
              <a:gd name="connsiteX3567" fmla="*/ 40079 w 12192001"/>
              <a:gd name="connsiteY3567" fmla="*/ 2415098 h 5071422"/>
              <a:gd name="connsiteX3568" fmla="*/ 45904 w 12192001"/>
              <a:gd name="connsiteY3568" fmla="*/ 2492149 h 5071422"/>
              <a:gd name="connsiteX3569" fmla="*/ 22759 w 12192001"/>
              <a:gd name="connsiteY3569" fmla="*/ 2418287 h 5071422"/>
              <a:gd name="connsiteX3570" fmla="*/ 4096 w 12192001"/>
              <a:gd name="connsiteY3570" fmla="*/ 2435625 h 5071422"/>
              <a:gd name="connsiteX3571" fmla="*/ 1 w 12192001"/>
              <a:gd name="connsiteY3571" fmla="*/ 2436628 h 5071422"/>
              <a:gd name="connsiteX3572" fmla="*/ 1 w 12192001"/>
              <a:gd name="connsiteY3572" fmla="*/ 2369629 h 5071422"/>
              <a:gd name="connsiteX3573" fmla="*/ 815 w 12192001"/>
              <a:gd name="connsiteY3573" fmla="*/ 2369013 h 5071422"/>
              <a:gd name="connsiteX3574" fmla="*/ 24351 w 12192001"/>
              <a:gd name="connsiteY3574" fmla="*/ 2396571 h 5071422"/>
              <a:gd name="connsiteX3575" fmla="*/ 24492 w 12192001"/>
              <a:gd name="connsiteY3575" fmla="*/ 2357999 h 5071422"/>
              <a:gd name="connsiteX3576" fmla="*/ 3934 w 12192001"/>
              <a:gd name="connsiteY3576" fmla="*/ 2337358 h 5071422"/>
              <a:gd name="connsiteX3577" fmla="*/ 4993 w 12192001"/>
              <a:gd name="connsiteY3577" fmla="*/ 2335553 h 5071422"/>
              <a:gd name="connsiteX3578" fmla="*/ 14430 w 12192001"/>
              <a:gd name="connsiteY3578" fmla="*/ 2330522 h 5071422"/>
              <a:gd name="connsiteX3579" fmla="*/ 41443 w 12192001"/>
              <a:gd name="connsiteY3579" fmla="*/ 2357908 h 5071422"/>
              <a:gd name="connsiteX3580" fmla="*/ 100374 w 12192001"/>
              <a:gd name="connsiteY3580" fmla="*/ 2368558 h 5071422"/>
              <a:gd name="connsiteX3581" fmla="*/ 80932 w 12192001"/>
              <a:gd name="connsiteY3581" fmla="*/ 2322301 h 5071422"/>
              <a:gd name="connsiteX3582" fmla="*/ 114049 w 12192001"/>
              <a:gd name="connsiteY3582" fmla="*/ 2311154 h 5071422"/>
              <a:gd name="connsiteX3583" fmla="*/ 118005 w 12192001"/>
              <a:gd name="connsiteY3583" fmla="*/ 2309646 h 5071422"/>
              <a:gd name="connsiteX3584" fmla="*/ 108134 w 12192001"/>
              <a:gd name="connsiteY3584" fmla="*/ 2304947 h 5071422"/>
              <a:gd name="connsiteX3585" fmla="*/ 113904 w 12192001"/>
              <a:gd name="connsiteY3585" fmla="*/ 2262794 h 5071422"/>
              <a:gd name="connsiteX3586" fmla="*/ 102941 w 12192001"/>
              <a:gd name="connsiteY3586" fmla="*/ 2275483 h 5071422"/>
              <a:gd name="connsiteX3587" fmla="*/ 99524 w 12192001"/>
              <a:gd name="connsiteY3587" fmla="*/ 2272216 h 5071422"/>
              <a:gd name="connsiteX3588" fmla="*/ 106346 w 12192001"/>
              <a:gd name="connsiteY3588" fmla="*/ 2282235 h 5071422"/>
              <a:gd name="connsiteX3589" fmla="*/ 88868 w 12192001"/>
              <a:gd name="connsiteY3589" fmla="*/ 2283889 h 5071422"/>
              <a:gd name="connsiteX3590" fmla="*/ 74308 w 12192001"/>
              <a:gd name="connsiteY3590" fmla="*/ 2276698 h 5071422"/>
              <a:gd name="connsiteX3591" fmla="*/ 64239 w 12192001"/>
              <a:gd name="connsiteY3591" fmla="*/ 2306088 h 5071422"/>
              <a:gd name="connsiteX3592" fmla="*/ 36918 w 12192001"/>
              <a:gd name="connsiteY3592" fmla="*/ 2292733 h 5071422"/>
              <a:gd name="connsiteX3593" fmla="*/ 43764 w 12192001"/>
              <a:gd name="connsiteY3593" fmla="*/ 2327534 h 5071422"/>
              <a:gd name="connsiteX3594" fmla="*/ 7896 w 12192001"/>
              <a:gd name="connsiteY3594" fmla="*/ 2303581 h 5071422"/>
              <a:gd name="connsiteX3595" fmla="*/ 1 w 12192001"/>
              <a:gd name="connsiteY3595" fmla="*/ 2302480 h 5071422"/>
              <a:gd name="connsiteX3596" fmla="*/ 1 w 12192001"/>
              <a:gd name="connsiteY3596" fmla="*/ 1977487 h 5071422"/>
              <a:gd name="connsiteX3597" fmla="*/ 652 w 12192001"/>
              <a:gd name="connsiteY3597" fmla="*/ 1978306 h 5071422"/>
              <a:gd name="connsiteX3598" fmla="*/ 1 w 12192001"/>
              <a:gd name="connsiteY3598" fmla="*/ 1975280 h 5071422"/>
              <a:gd name="connsiteX3599" fmla="*/ 1 w 12192001"/>
              <a:gd name="connsiteY3599" fmla="*/ 1658405 h 5071422"/>
              <a:gd name="connsiteX3600" fmla="*/ 2892 w 12192001"/>
              <a:gd name="connsiteY3600" fmla="*/ 1659689 h 5071422"/>
              <a:gd name="connsiteX3601" fmla="*/ 9798 w 12192001"/>
              <a:gd name="connsiteY3601" fmla="*/ 1677118 h 5071422"/>
              <a:gd name="connsiteX3602" fmla="*/ 10663 w 12192001"/>
              <a:gd name="connsiteY3602" fmla="*/ 1628030 h 5071422"/>
              <a:gd name="connsiteX3603" fmla="*/ 1 w 12192001"/>
              <a:gd name="connsiteY3603" fmla="*/ 1619919 h 5071422"/>
              <a:gd name="connsiteX3604" fmla="*/ 1 w 12192001"/>
              <a:gd name="connsiteY3604" fmla="*/ 1490038 h 5071422"/>
              <a:gd name="connsiteX3605" fmla="*/ 6374 w 12192001"/>
              <a:gd name="connsiteY3605" fmla="*/ 1490608 h 5071422"/>
              <a:gd name="connsiteX3606" fmla="*/ 34837 w 12192001"/>
              <a:gd name="connsiteY3606" fmla="*/ 1473829 h 5071422"/>
              <a:gd name="connsiteX3607" fmla="*/ 154073 w 12192001"/>
              <a:gd name="connsiteY3607" fmla="*/ 1540869 h 5071422"/>
              <a:gd name="connsiteX3608" fmla="*/ 179390 w 12192001"/>
              <a:gd name="connsiteY3608" fmla="*/ 1526189 h 5071422"/>
              <a:gd name="connsiteX3609" fmla="*/ 203890 w 12192001"/>
              <a:gd name="connsiteY3609" fmla="*/ 1560632 h 5071422"/>
              <a:gd name="connsiteX3610" fmla="*/ 347348 w 12192001"/>
              <a:gd name="connsiteY3610" fmla="*/ 1599072 h 5071422"/>
              <a:gd name="connsiteX3611" fmla="*/ 336616 w 12192001"/>
              <a:gd name="connsiteY3611" fmla="*/ 1571357 h 5071422"/>
              <a:gd name="connsiteX3612" fmla="*/ 362957 w 12192001"/>
              <a:gd name="connsiteY3612" fmla="*/ 1570692 h 5071422"/>
              <a:gd name="connsiteX3613" fmla="*/ 364955 w 12192001"/>
              <a:gd name="connsiteY3613" fmla="*/ 1598679 h 5071422"/>
              <a:gd name="connsiteX3614" fmla="*/ 444952 w 12192001"/>
              <a:gd name="connsiteY3614" fmla="*/ 1610657 h 5071422"/>
              <a:gd name="connsiteX3615" fmla="*/ 416805 w 12192001"/>
              <a:gd name="connsiteY3615" fmla="*/ 1646347 h 5071422"/>
              <a:gd name="connsiteX3616" fmla="*/ 475331 w 12192001"/>
              <a:gd name="connsiteY3616" fmla="*/ 1666004 h 5071422"/>
              <a:gd name="connsiteX3617" fmla="*/ 478080 w 12192001"/>
              <a:gd name="connsiteY3617" fmla="*/ 1581849 h 5071422"/>
              <a:gd name="connsiteX3618" fmla="*/ 550420 w 12192001"/>
              <a:gd name="connsiteY3618" fmla="*/ 1671014 h 5071422"/>
              <a:gd name="connsiteX3619" fmla="*/ 530902 w 12192001"/>
              <a:gd name="connsiteY3619" fmla="*/ 1643450 h 5071422"/>
              <a:gd name="connsiteX3620" fmla="*/ 624440 w 12192001"/>
              <a:gd name="connsiteY3620" fmla="*/ 1599190 h 5071422"/>
              <a:gd name="connsiteX3621" fmla="*/ 725103 w 12192001"/>
              <a:gd name="connsiteY3621" fmla="*/ 1652728 h 5071422"/>
              <a:gd name="connsiteX3622" fmla="*/ 758219 w 12192001"/>
              <a:gd name="connsiteY3622" fmla="*/ 1623800 h 5071422"/>
              <a:gd name="connsiteX3623" fmla="*/ 747406 w 12192001"/>
              <a:gd name="connsiteY3623" fmla="*/ 1596089 h 5071422"/>
              <a:gd name="connsiteX3624" fmla="*/ 840199 w 12192001"/>
              <a:gd name="connsiteY3624" fmla="*/ 1600860 h 5071422"/>
              <a:gd name="connsiteX3625" fmla="*/ 785587 w 12192001"/>
              <a:gd name="connsiteY3625" fmla="*/ 1637184 h 5071422"/>
              <a:gd name="connsiteX3626" fmla="*/ 890170 w 12192001"/>
              <a:gd name="connsiteY3626" fmla="*/ 1683639 h 5071422"/>
              <a:gd name="connsiteX3627" fmla="*/ 1003258 w 12192001"/>
              <a:gd name="connsiteY3627" fmla="*/ 1666856 h 5071422"/>
              <a:gd name="connsiteX3628" fmla="*/ 1046330 w 12192001"/>
              <a:gd name="connsiteY3628" fmla="*/ 1714757 h 5071422"/>
              <a:gd name="connsiteX3629" fmla="*/ 1032837 w 12192001"/>
              <a:gd name="connsiteY3629" fmla="*/ 1771077 h 5071422"/>
              <a:gd name="connsiteX3630" fmla="*/ 1050400 w 12192001"/>
              <a:gd name="connsiteY3630" fmla="*/ 1770644 h 5071422"/>
              <a:gd name="connsiteX3631" fmla="*/ 1068833 w 12192001"/>
              <a:gd name="connsiteY3631" fmla="*/ 1721211 h 5071422"/>
              <a:gd name="connsiteX3632" fmla="*/ 1068891 w 12192001"/>
              <a:gd name="connsiteY3632" fmla="*/ 1784155 h 5071422"/>
              <a:gd name="connsiteX3633" fmla="*/ 1110844 w 12192001"/>
              <a:gd name="connsiteY3633" fmla="*/ 1755144 h 5071422"/>
              <a:gd name="connsiteX3634" fmla="*/ 1113817 w 12192001"/>
              <a:gd name="connsiteY3634" fmla="*/ 1797112 h 5071422"/>
              <a:gd name="connsiteX3635" fmla="*/ 1132293 w 12192001"/>
              <a:gd name="connsiteY3635" fmla="*/ 1747674 h 5071422"/>
              <a:gd name="connsiteX3636" fmla="*/ 1159600 w 12192001"/>
              <a:gd name="connsiteY3636" fmla="*/ 1760899 h 5071422"/>
              <a:gd name="connsiteX3637" fmla="*/ 1148926 w 12192001"/>
              <a:gd name="connsiteY3637" fmla="*/ 1796085 h 5071422"/>
              <a:gd name="connsiteX3638" fmla="*/ 1193799 w 12192001"/>
              <a:gd name="connsiteY3638" fmla="*/ 1746142 h 5071422"/>
              <a:gd name="connsiteX3639" fmla="*/ 1163385 w 12192001"/>
              <a:gd name="connsiteY3639" fmla="*/ 1690879 h 5071422"/>
              <a:gd name="connsiteX3640" fmla="*/ 1215074 w 12192001"/>
              <a:gd name="connsiteY3640" fmla="*/ 1705807 h 5071422"/>
              <a:gd name="connsiteX3641" fmla="*/ 1262827 w 12192001"/>
              <a:gd name="connsiteY3641" fmla="*/ 1695733 h 5071422"/>
              <a:gd name="connsiteX3642" fmla="*/ 1273835 w 12192001"/>
              <a:gd name="connsiteY3642" fmla="*/ 1758115 h 5071422"/>
              <a:gd name="connsiteX3643" fmla="*/ 1322678 w 12192001"/>
              <a:gd name="connsiteY3643" fmla="*/ 1763906 h 5071422"/>
              <a:gd name="connsiteX3644" fmla="*/ 1300027 w 12192001"/>
              <a:gd name="connsiteY3644" fmla="*/ 1694433 h 5071422"/>
              <a:gd name="connsiteX3645" fmla="*/ 1330402 w 12192001"/>
              <a:gd name="connsiteY3645" fmla="*/ 1749743 h 5071422"/>
              <a:gd name="connsiteX3646" fmla="*/ 1357643 w 12192001"/>
              <a:gd name="connsiteY3646" fmla="*/ 1699943 h 5071422"/>
              <a:gd name="connsiteX3647" fmla="*/ 1438706 w 12192001"/>
              <a:gd name="connsiteY3647" fmla="*/ 1725974 h 5071422"/>
              <a:gd name="connsiteX3648" fmla="*/ 1421147 w 12192001"/>
              <a:gd name="connsiteY3648" fmla="*/ 1726401 h 5071422"/>
              <a:gd name="connsiteX3649" fmla="*/ 1428084 w 12192001"/>
              <a:gd name="connsiteY3649" fmla="*/ 1761276 h 5071422"/>
              <a:gd name="connsiteX3650" fmla="*/ 1512871 w 12192001"/>
              <a:gd name="connsiteY3650" fmla="*/ 1717124 h 5071422"/>
              <a:gd name="connsiteX3651" fmla="*/ 1529517 w 12192001"/>
              <a:gd name="connsiteY3651" fmla="*/ 1765659 h 5071422"/>
              <a:gd name="connsiteX3652" fmla="*/ 1567554 w 12192001"/>
              <a:gd name="connsiteY3652" fmla="*/ 1743820 h 5071422"/>
              <a:gd name="connsiteX3653" fmla="*/ 1580346 w 12192001"/>
              <a:gd name="connsiteY3653" fmla="*/ 1799315 h 5071422"/>
              <a:gd name="connsiteX3654" fmla="*/ 1623248 w 12192001"/>
              <a:gd name="connsiteY3654" fmla="*/ 1784409 h 5071422"/>
              <a:gd name="connsiteX3655" fmla="*/ 1619867 w 12192001"/>
              <a:gd name="connsiteY3655" fmla="*/ 1811859 h 5071422"/>
              <a:gd name="connsiteX3656" fmla="*/ 1637372 w 12192001"/>
              <a:gd name="connsiteY3656" fmla="*/ 1830243 h 5071422"/>
              <a:gd name="connsiteX3657" fmla="*/ 1586676 w 12192001"/>
              <a:gd name="connsiteY3657" fmla="*/ 1826753 h 5071422"/>
              <a:gd name="connsiteX3658" fmla="*/ 1506180 w 12192001"/>
              <a:gd name="connsiteY3658" fmla="*/ 1808161 h 5071422"/>
              <a:gd name="connsiteX3659" fmla="*/ 1501740 w 12192001"/>
              <a:gd name="connsiteY3659" fmla="*/ 1860694 h 5071422"/>
              <a:gd name="connsiteX3660" fmla="*/ 1543820 w 12192001"/>
              <a:gd name="connsiteY3660" fmla="*/ 1848864 h 5071422"/>
              <a:gd name="connsiteX3661" fmla="*/ 1624786 w 12192001"/>
              <a:gd name="connsiteY3661" fmla="*/ 1850053 h 5071422"/>
              <a:gd name="connsiteX3662" fmla="*/ 1651614 w 12192001"/>
              <a:gd name="connsiteY3662" fmla="*/ 1831225 h 5071422"/>
              <a:gd name="connsiteX3663" fmla="*/ 1642109 w 12192001"/>
              <a:gd name="connsiteY3663" fmla="*/ 1830568 h 5071422"/>
              <a:gd name="connsiteX3664" fmla="*/ 1657154 w 12192001"/>
              <a:gd name="connsiteY3664" fmla="*/ 1813616 h 5071422"/>
              <a:gd name="connsiteX3665" fmla="*/ 1662156 w 12192001"/>
              <a:gd name="connsiteY3665" fmla="*/ 1823827 h 5071422"/>
              <a:gd name="connsiteX3666" fmla="*/ 1663261 w 12192001"/>
              <a:gd name="connsiteY3666" fmla="*/ 1823047 h 5071422"/>
              <a:gd name="connsiteX3667" fmla="*/ 1683113 w 12192001"/>
              <a:gd name="connsiteY3667" fmla="*/ 1814206 h 5071422"/>
              <a:gd name="connsiteX3668" fmla="*/ 1697533 w 12192001"/>
              <a:gd name="connsiteY3668" fmla="*/ 1791144 h 5071422"/>
              <a:gd name="connsiteX3669" fmla="*/ 1699137 w 12192001"/>
              <a:gd name="connsiteY3669" fmla="*/ 1740542 h 5071422"/>
              <a:gd name="connsiteX3670" fmla="*/ 1719785 w 12192001"/>
              <a:gd name="connsiteY3670" fmla="*/ 1781944 h 5071422"/>
              <a:gd name="connsiteX3671" fmla="*/ 1760435 w 12192001"/>
              <a:gd name="connsiteY3671" fmla="*/ 1775601 h 5071422"/>
              <a:gd name="connsiteX3672" fmla="*/ 1776682 w 12192001"/>
              <a:gd name="connsiteY3672" fmla="*/ 1779716 h 5071422"/>
              <a:gd name="connsiteX3673" fmla="*/ 1778058 w 12192001"/>
              <a:gd name="connsiteY3673" fmla="*/ 1779488 h 5071422"/>
              <a:gd name="connsiteX3674" fmla="*/ 1783089 w 12192001"/>
              <a:gd name="connsiteY3674" fmla="*/ 1745348 h 5071422"/>
              <a:gd name="connsiteX3675" fmla="*/ 1804533 w 12192001"/>
              <a:gd name="connsiteY3675" fmla="*/ 1737835 h 5071422"/>
              <a:gd name="connsiteX3676" fmla="*/ 1817426 w 12192001"/>
              <a:gd name="connsiteY3676" fmla="*/ 1763668 h 5071422"/>
              <a:gd name="connsiteX3677" fmla="*/ 1827786 w 12192001"/>
              <a:gd name="connsiteY3677" fmla="*/ 1771251 h 5071422"/>
              <a:gd name="connsiteX3678" fmla="*/ 1828987 w 12192001"/>
              <a:gd name="connsiteY3678" fmla="*/ 1771053 h 5071422"/>
              <a:gd name="connsiteX3679" fmla="*/ 1827035 w 12192001"/>
              <a:gd name="connsiteY3679" fmla="*/ 1744247 h 5071422"/>
              <a:gd name="connsiteX3680" fmla="*/ 1889482 w 12192001"/>
              <a:gd name="connsiteY3680" fmla="*/ 1756778 h 5071422"/>
              <a:gd name="connsiteX3681" fmla="*/ 1896339 w 12192001"/>
              <a:gd name="connsiteY3681" fmla="*/ 1728506 h 5071422"/>
              <a:gd name="connsiteX3682" fmla="*/ 1837667 w 12192001"/>
              <a:gd name="connsiteY3682" fmla="*/ 1709066 h 5071422"/>
              <a:gd name="connsiteX3683" fmla="*/ 1902074 w 12192001"/>
              <a:gd name="connsiteY3683" fmla="*/ 1686434 h 5071422"/>
              <a:gd name="connsiteX3684" fmla="*/ 1905087 w 12192001"/>
              <a:gd name="connsiteY3684" fmla="*/ 1728353 h 5071422"/>
              <a:gd name="connsiteX3685" fmla="*/ 1921631 w 12192001"/>
              <a:gd name="connsiteY3685" fmla="*/ 1713954 h 5071422"/>
              <a:gd name="connsiteX3686" fmla="*/ 1917653 w 12192001"/>
              <a:gd name="connsiteY3686" fmla="*/ 1658140 h 5071422"/>
              <a:gd name="connsiteX3687" fmla="*/ 1862096 w 12192001"/>
              <a:gd name="connsiteY3687" fmla="*/ 1680402 h 5071422"/>
              <a:gd name="connsiteX3688" fmla="*/ 1836624 w 12192001"/>
              <a:gd name="connsiteY3688" fmla="*/ 1632065 h 5071422"/>
              <a:gd name="connsiteX3689" fmla="*/ 1750776 w 12192001"/>
              <a:gd name="connsiteY3689" fmla="*/ 1662212 h 5071422"/>
              <a:gd name="connsiteX3690" fmla="*/ 1756537 w 12192001"/>
              <a:gd name="connsiteY3690" fmla="*/ 1620014 h 5071422"/>
              <a:gd name="connsiteX3691" fmla="*/ 1719480 w 12192001"/>
              <a:gd name="connsiteY3691" fmla="*/ 1655869 h 5071422"/>
              <a:gd name="connsiteX3692" fmla="*/ 1733103 w 12192001"/>
              <a:gd name="connsiteY3692" fmla="*/ 1599623 h 5071422"/>
              <a:gd name="connsiteX3693" fmla="*/ 1702985 w 12192001"/>
              <a:gd name="connsiteY3693" fmla="*/ 1670350 h 5071422"/>
              <a:gd name="connsiteX3694" fmla="*/ 1697894 w 12192001"/>
              <a:gd name="connsiteY3694" fmla="*/ 1600447 h 5071422"/>
              <a:gd name="connsiteX3695" fmla="*/ 1675588 w 12192001"/>
              <a:gd name="connsiteY3695" fmla="*/ 1657047 h 5071422"/>
              <a:gd name="connsiteX3696" fmla="*/ 1631685 w 12192001"/>
              <a:gd name="connsiteY3696" fmla="*/ 1658144 h 5071422"/>
              <a:gd name="connsiteX3697" fmla="*/ 1614133 w 12192001"/>
              <a:gd name="connsiteY3697" fmla="*/ 1658657 h 5071422"/>
              <a:gd name="connsiteX3698" fmla="*/ 1588654 w 12192001"/>
              <a:gd name="connsiteY3698" fmla="*/ 1610240 h 5071422"/>
              <a:gd name="connsiteX3699" fmla="*/ 1583868 w 12192001"/>
              <a:gd name="connsiteY3699" fmla="*/ 1666412 h 5071422"/>
              <a:gd name="connsiteX3700" fmla="*/ 1534038 w 12192001"/>
              <a:gd name="connsiteY3700" fmla="*/ 1646525 h 5071422"/>
              <a:gd name="connsiteX3701" fmla="*/ 1574013 w 12192001"/>
              <a:gd name="connsiteY3701" fmla="*/ 1652514 h 5071422"/>
              <a:gd name="connsiteX3702" fmla="*/ 1485094 w 12192001"/>
              <a:gd name="connsiteY3702" fmla="*/ 1577796 h 5071422"/>
              <a:gd name="connsiteX3703" fmla="*/ 1424640 w 12192001"/>
              <a:gd name="connsiteY3703" fmla="*/ 1593215 h 5071422"/>
              <a:gd name="connsiteX3704" fmla="*/ 1473488 w 12192001"/>
              <a:gd name="connsiteY3704" fmla="*/ 1599044 h 5071422"/>
              <a:gd name="connsiteX3705" fmla="*/ 1493045 w 12192001"/>
              <a:gd name="connsiteY3705" fmla="*/ 1626604 h 5071422"/>
              <a:gd name="connsiteX3706" fmla="*/ 1477475 w 12192001"/>
              <a:gd name="connsiteY3706" fmla="*/ 1654979 h 5071422"/>
              <a:gd name="connsiteX3707" fmla="*/ 1412969 w 12192001"/>
              <a:gd name="connsiteY3707" fmla="*/ 1614673 h 5071422"/>
              <a:gd name="connsiteX3708" fmla="*/ 1408965 w 12192001"/>
              <a:gd name="connsiteY3708" fmla="*/ 1558613 h 5071422"/>
              <a:gd name="connsiteX3709" fmla="*/ 1333829 w 12192001"/>
              <a:gd name="connsiteY3709" fmla="*/ 1553526 h 5071422"/>
              <a:gd name="connsiteX3710" fmla="*/ 1312494 w 12192001"/>
              <a:gd name="connsiteY3710" fmla="*/ 1624060 h 5071422"/>
              <a:gd name="connsiteX3711" fmla="*/ 1299784 w 12192001"/>
              <a:gd name="connsiteY3711" fmla="*/ 1631304 h 5071422"/>
              <a:gd name="connsiteX3712" fmla="*/ 1281023 w 12192001"/>
              <a:gd name="connsiteY3712" fmla="*/ 1554873 h 5071422"/>
              <a:gd name="connsiteX3713" fmla="*/ 1263686 w 12192001"/>
              <a:gd name="connsiteY3713" fmla="*/ 1618226 h 5071422"/>
              <a:gd name="connsiteX3714" fmla="*/ 1204111 w 12192001"/>
              <a:gd name="connsiteY3714" fmla="*/ 1584726 h 5071422"/>
              <a:gd name="connsiteX3715" fmla="*/ 1166953 w 12192001"/>
              <a:gd name="connsiteY3715" fmla="*/ 1557597 h 5071422"/>
              <a:gd name="connsiteX3716" fmla="*/ 1197140 w 12192001"/>
              <a:gd name="connsiteY3716" fmla="*/ 1549938 h 5071422"/>
              <a:gd name="connsiteX3717" fmla="*/ 1147357 w 12192001"/>
              <a:gd name="connsiteY3717" fmla="*/ 1530128 h 5071422"/>
              <a:gd name="connsiteX3718" fmla="*/ 1155124 w 12192001"/>
              <a:gd name="connsiteY3718" fmla="*/ 1515962 h 5071422"/>
              <a:gd name="connsiteX3719" fmla="*/ 1158026 w 12192001"/>
              <a:gd name="connsiteY3719" fmla="*/ 1494862 h 5071422"/>
              <a:gd name="connsiteX3720" fmla="*/ 1181551 w 12192001"/>
              <a:gd name="connsiteY3720" fmla="*/ 1515328 h 5071422"/>
              <a:gd name="connsiteX3721" fmla="*/ 1188287 w 12192001"/>
              <a:gd name="connsiteY3721" fmla="*/ 1487064 h 5071422"/>
              <a:gd name="connsiteX3722" fmla="*/ 1128787 w 12192001"/>
              <a:gd name="connsiteY3722" fmla="*/ 1516670 h 5071422"/>
              <a:gd name="connsiteX3723" fmla="*/ 1036119 w 12192001"/>
              <a:gd name="connsiteY3723" fmla="*/ 1511885 h 5071422"/>
              <a:gd name="connsiteX3724" fmla="*/ 1041159 w 12192001"/>
              <a:gd name="connsiteY3724" fmla="*/ 1581708 h 5071422"/>
              <a:gd name="connsiteX3725" fmla="*/ 1000044 w 12192001"/>
              <a:gd name="connsiteY3725" fmla="*/ 1561798 h 5071422"/>
              <a:gd name="connsiteX3726" fmla="*/ 1021380 w 12192001"/>
              <a:gd name="connsiteY3726" fmla="*/ 1491264 h 5071422"/>
              <a:gd name="connsiteX3727" fmla="*/ 917066 w 12192001"/>
              <a:gd name="connsiteY3727" fmla="*/ 1507771 h 5071422"/>
              <a:gd name="connsiteX3728" fmla="*/ 797846 w 12192001"/>
              <a:gd name="connsiteY3728" fmla="*/ 1440895 h 5071422"/>
              <a:gd name="connsiteX3729" fmla="*/ 809453 w 12192001"/>
              <a:gd name="connsiteY3729" fmla="*/ 1419652 h 5071422"/>
              <a:gd name="connsiteX3730" fmla="*/ 784059 w 12192001"/>
              <a:gd name="connsiteY3730" fmla="*/ 1371225 h 5071422"/>
              <a:gd name="connsiteX3731" fmla="*/ 788039 w 12192001"/>
              <a:gd name="connsiteY3731" fmla="*/ 1427039 h 5071422"/>
              <a:gd name="connsiteX3732" fmla="*/ 714935 w 12192001"/>
              <a:gd name="connsiteY3732" fmla="*/ 1449898 h 5071422"/>
              <a:gd name="connsiteX3733" fmla="*/ 727617 w 12192001"/>
              <a:gd name="connsiteY3733" fmla="*/ 1482604 h 5071422"/>
              <a:gd name="connsiteX3734" fmla="*/ 709749 w 12192001"/>
              <a:gd name="connsiteY3734" fmla="*/ 1471341 h 5071422"/>
              <a:gd name="connsiteX3735" fmla="*/ 709953 w 12192001"/>
              <a:gd name="connsiteY3735" fmla="*/ 1443014 h 5071422"/>
              <a:gd name="connsiteX3736" fmla="*/ 625052 w 12192001"/>
              <a:gd name="connsiteY3736" fmla="*/ 1424107 h 5071422"/>
              <a:gd name="connsiteX3737" fmla="*/ 607344 w 12192001"/>
              <a:gd name="connsiteY3737" fmla="*/ 1361561 h 5071422"/>
              <a:gd name="connsiteX3738" fmla="*/ 642505 w 12192001"/>
              <a:gd name="connsiteY3738" fmla="*/ 1360655 h 5071422"/>
              <a:gd name="connsiteX3739" fmla="*/ 580067 w 12192001"/>
              <a:gd name="connsiteY3739" fmla="*/ 1348206 h 5071422"/>
              <a:gd name="connsiteX3740" fmla="*/ 587884 w 12192001"/>
              <a:gd name="connsiteY3740" fmla="*/ 1396941 h 5071422"/>
              <a:gd name="connsiteX3741" fmla="*/ 626940 w 12192001"/>
              <a:gd name="connsiteY3741" fmla="*/ 1389078 h 5071422"/>
              <a:gd name="connsiteX3742" fmla="*/ 598698 w 12192001"/>
              <a:gd name="connsiteY3742" fmla="*/ 1424652 h 5071422"/>
              <a:gd name="connsiteX3743" fmla="*/ 470833 w 12192001"/>
              <a:gd name="connsiteY3743" fmla="*/ 1420861 h 5071422"/>
              <a:gd name="connsiteX3744" fmla="*/ 445358 w 12192001"/>
              <a:gd name="connsiteY3744" fmla="*/ 1372442 h 5071422"/>
              <a:gd name="connsiteX3745" fmla="*/ 432747 w 12192001"/>
              <a:gd name="connsiteY3745" fmla="*/ 1379838 h 5071422"/>
              <a:gd name="connsiteX3746" fmla="*/ 417181 w 12192001"/>
              <a:gd name="connsiteY3746" fmla="*/ 1408257 h 5071422"/>
              <a:gd name="connsiteX3747" fmla="*/ 306863 w 12192001"/>
              <a:gd name="connsiteY3747" fmla="*/ 1403874 h 5071422"/>
              <a:gd name="connsiteX3748" fmla="*/ 303890 w 12192001"/>
              <a:gd name="connsiteY3748" fmla="*/ 1361907 h 5071422"/>
              <a:gd name="connsiteX3749" fmla="*/ 280373 w 12192001"/>
              <a:gd name="connsiteY3749" fmla="*/ 1341523 h 5071422"/>
              <a:gd name="connsiteX3750" fmla="*/ 249125 w 12192001"/>
              <a:gd name="connsiteY3750" fmla="*/ 1335218 h 5071422"/>
              <a:gd name="connsiteX3751" fmla="*/ 242340 w 12192001"/>
              <a:gd name="connsiteY3751" fmla="*/ 1363399 h 5071422"/>
              <a:gd name="connsiteX3752" fmla="*/ 205259 w 12192001"/>
              <a:gd name="connsiteY3752" fmla="*/ 1336268 h 5071422"/>
              <a:gd name="connsiteX3753" fmla="*/ 207027 w 12192001"/>
              <a:gd name="connsiteY3753" fmla="*/ 1301251 h 5071422"/>
              <a:gd name="connsiteX3754" fmla="*/ 181742 w 12192001"/>
              <a:gd name="connsiteY3754" fmla="*/ 1315885 h 5071422"/>
              <a:gd name="connsiteX3755" fmla="*/ 205259 w 12192001"/>
              <a:gd name="connsiteY3755" fmla="*/ 1336268 h 5071422"/>
              <a:gd name="connsiteX3756" fmla="*/ 167122 w 12192001"/>
              <a:gd name="connsiteY3756" fmla="*/ 1358365 h 5071422"/>
              <a:gd name="connsiteX3757" fmla="*/ 128013 w 12192001"/>
              <a:gd name="connsiteY3757" fmla="*/ 1303333 h 5071422"/>
              <a:gd name="connsiteX3758" fmla="*/ 25396 w 12192001"/>
              <a:gd name="connsiteY3758" fmla="*/ 1298654 h 5071422"/>
              <a:gd name="connsiteX3759" fmla="*/ 1 w 12192001"/>
              <a:gd name="connsiteY3759" fmla="*/ 1279661 h 5071422"/>
              <a:gd name="connsiteX3760" fmla="*/ 0 w 12192001"/>
              <a:gd name="connsiteY3760" fmla="*/ 1259222 h 5071422"/>
              <a:gd name="connsiteX3761" fmla="*/ 17911 w 12192001"/>
              <a:gd name="connsiteY3761" fmla="*/ 1270008 h 5071422"/>
              <a:gd name="connsiteX3762" fmla="*/ 78238 w 12192001"/>
              <a:gd name="connsiteY3762" fmla="*/ 1283562 h 5071422"/>
              <a:gd name="connsiteX3763" fmla="*/ 89887 w 12192001"/>
              <a:gd name="connsiteY3763" fmla="*/ 1262353 h 5071422"/>
              <a:gd name="connsiteX3764" fmla="*/ 70325 w 12192001"/>
              <a:gd name="connsiteY3764" fmla="*/ 1234755 h 5071422"/>
              <a:gd name="connsiteX3765" fmla="*/ 94755 w 12192001"/>
              <a:gd name="connsiteY3765" fmla="*/ 1206134 h 5071422"/>
              <a:gd name="connsiteX3766" fmla="*/ 167854 w 12192001"/>
              <a:gd name="connsiteY3766" fmla="*/ 1183232 h 5071422"/>
              <a:gd name="connsiteX3767" fmla="*/ 148377 w 12192001"/>
              <a:gd name="connsiteY3767" fmla="*/ 1218862 h 5071422"/>
              <a:gd name="connsiteX3768" fmla="*/ 227442 w 12192001"/>
              <a:gd name="connsiteY3768" fmla="*/ 1216901 h 5071422"/>
              <a:gd name="connsiteX3769" fmla="*/ 248021 w 12192001"/>
              <a:gd name="connsiteY3769" fmla="*/ 1258433 h 5071422"/>
              <a:gd name="connsiteX3770" fmla="*/ 285023 w 12192001"/>
              <a:gd name="connsiteY3770" fmla="*/ 1222459 h 5071422"/>
              <a:gd name="connsiteX3771" fmla="*/ 268623 w 12192001"/>
              <a:gd name="connsiteY3771" fmla="*/ 1299792 h 5071422"/>
              <a:gd name="connsiteX3772" fmla="*/ 299867 w 12192001"/>
              <a:gd name="connsiteY3772" fmla="*/ 1306058 h 5071422"/>
              <a:gd name="connsiteX3773" fmla="*/ 329028 w 12192001"/>
              <a:gd name="connsiteY3773" fmla="*/ 1284340 h 5071422"/>
              <a:gd name="connsiteX3774" fmla="*/ 343661 w 12192001"/>
              <a:gd name="connsiteY3774" fmla="*/ 1241984 h 5071422"/>
              <a:gd name="connsiteX3775" fmla="*/ 342656 w 12192001"/>
              <a:gd name="connsiteY3775" fmla="*/ 1228093 h 5071422"/>
              <a:gd name="connsiteX3776" fmla="*/ 355460 w 12192001"/>
              <a:gd name="connsiteY3776" fmla="*/ 1283749 h 5071422"/>
              <a:gd name="connsiteX3777" fmla="*/ 413914 w 12192001"/>
              <a:gd name="connsiteY3777" fmla="*/ 1240300 h 5071422"/>
              <a:gd name="connsiteX3778" fmla="*/ 408149 w 12192001"/>
              <a:gd name="connsiteY3778" fmla="*/ 1282497 h 5071422"/>
              <a:gd name="connsiteX3779" fmla="*/ 469506 w 12192001"/>
              <a:gd name="connsiteY3779" fmla="*/ 1217951 h 5071422"/>
              <a:gd name="connsiteX3780" fmla="*/ 477414 w 12192001"/>
              <a:gd name="connsiteY3780" fmla="*/ 1266758 h 5071422"/>
              <a:gd name="connsiteX3781" fmla="*/ 441422 w 12192001"/>
              <a:gd name="connsiteY3781" fmla="*/ 1316623 h 5071422"/>
              <a:gd name="connsiteX3782" fmla="*/ 516457 w 12192001"/>
              <a:gd name="connsiteY3782" fmla="*/ 1258771 h 5071422"/>
              <a:gd name="connsiteX3783" fmla="*/ 532089 w 12192001"/>
              <a:gd name="connsiteY3783" fmla="*/ 1293377 h 5071422"/>
              <a:gd name="connsiteX3784" fmla="*/ 555422 w 12192001"/>
              <a:gd name="connsiteY3784" fmla="*/ 1250830 h 5071422"/>
              <a:gd name="connsiteX3785" fmla="*/ 523206 w 12192001"/>
              <a:gd name="connsiteY3785" fmla="*/ 1230632 h 5071422"/>
              <a:gd name="connsiteX3786" fmla="*/ 575926 w 12192001"/>
              <a:gd name="connsiteY3786" fmla="*/ 1229293 h 5071422"/>
              <a:gd name="connsiteX3787" fmla="*/ 419645 w 12192001"/>
              <a:gd name="connsiteY3787" fmla="*/ 1198190 h 5071422"/>
              <a:gd name="connsiteX3788" fmla="*/ 563083 w 12192001"/>
              <a:gd name="connsiteY3788" fmla="*/ 1173683 h 5071422"/>
              <a:gd name="connsiteX3789" fmla="*/ 602162 w 12192001"/>
              <a:gd name="connsiteY3789" fmla="*/ 1165609 h 5071422"/>
              <a:gd name="connsiteX3790" fmla="*/ 595300 w 12192001"/>
              <a:gd name="connsiteY3790" fmla="*/ 1193884 h 5071422"/>
              <a:gd name="connsiteX3791" fmla="*/ 681259 w 12192001"/>
              <a:gd name="connsiteY3791" fmla="*/ 1226716 h 5071422"/>
              <a:gd name="connsiteX3792" fmla="*/ 674547 w 12192001"/>
              <a:gd name="connsiteY3792" fmla="*/ 1254851 h 5071422"/>
              <a:gd name="connsiteX3793" fmla="*/ 713547 w 12192001"/>
              <a:gd name="connsiteY3793" fmla="*/ 1246824 h 5071422"/>
              <a:gd name="connsiteX3794" fmla="*/ 681259 w 12192001"/>
              <a:gd name="connsiteY3794" fmla="*/ 1226716 h 5071422"/>
              <a:gd name="connsiteX3795" fmla="*/ 741640 w 12192001"/>
              <a:gd name="connsiteY3795" fmla="*/ 1148234 h 5071422"/>
              <a:gd name="connsiteX3796" fmla="*/ 795339 w 12192001"/>
              <a:gd name="connsiteY3796" fmla="*/ 1160915 h 5071422"/>
              <a:gd name="connsiteX3797" fmla="*/ 927004 w 12192001"/>
              <a:gd name="connsiteY3797" fmla="*/ 1157629 h 5071422"/>
              <a:gd name="connsiteX3798" fmla="*/ 920259 w 12192001"/>
              <a:gd name="connsiteY3798" fmla="*/ 1185767 h 5071422"/>
              <a:gd name="connsiteX3799" fmla="*/ 933941 w 12192001"/>
              <a:gd name="connsiteY3799" fmla="*/ 1192464 h 5071422"/>
              <a:gd name="connsiteX3800" fmla="*/ 967061 w 12192001"/>
              <a:gd name="connsiteY3800" fmla="*/ 1163571 h 5071422"/>
              <a:gd name="connsiteX3801" fmla="*/ 969102 w 12192001"/>
              <a:gd name="connsiteY3801" fmla="*/ 1191597 h 5071422"/>
              <a:gd name="connsiteX3802" fmla="*/ 984710 w 12192001"/>
              <a:gd name="connsiteY3802" fmla="*/ 1163174 h 5071422"/>
              <a:gd name="connsiteX3803" fmla="*/ 991522 w 12192001"/>
              <a:gd name="connsiteY3803" fmla="*/ 1198021 h 5071422"/>
              <a:gd name="connsiteX3804" fmla="*/ 1002234 w 12192001"/>
              <a:gd name="connsiteY3804" fmla="*/ 1162790 h 5071422"/>
              <a:gd name="connsiteX3805" fmla="*/ 1090085 w 12192001"/>
              <a:gd name="connsiteY3805" fmla="*/ 1160674 h 5071422"/>
              <a:gd name="connsiteX3806" fmla="*/ 1094064 w 12192001"/>
              <a:gd name="connsiteY3806" fmla="*/ 1216488 h 5071422"/>
              <a:gd name="connsiteX3807" fmla="*/ 1213161 w 12192001"/>
              <a:gd name="connsiteY3807" fmla="*/ 1220595 h 5071422"/>
              <a:gd name="connsiteX3808" fmla="*/ 1214218 w 12192001"/>
              <a:gd name="connsiteY3808" fmla="*/ 1234562 h 5071422"/>
              <a:gd name="connsiteX3809" fmla="*/ 1185076 w 12192001"/>
              <a:gd name="connsiteY3809" fmla="*/ 1319271 h 5071422"/>
              <a:gd name="connsiteX3810" fmla="*/ 1218252 w 12192001"/>
              <a:gd name="connsiteY3810" fmla="*/ 1290498 h 5071422"/>
              <a:gd name="connsiteX3811" fmla="*/ 1222956 w 12192001"/>
              <a:gd name="connsiteY3811" fmla="*/ 1234333 h 5071422"/>
              <a:gd name="connsiteX3812" fmla="*/ 1231934 w 12192001"/>
              <a:gd name="connsiteY3812" fmla="*/ 1297190 h 5071422"/>
              <a:gd name="connsiteX3813" fmla="*/ 1268062 w 12192001"/>
              <a:gd name="connsiteY3813" fmla="*/ 1310178 h 5071422"/>
              <a:gd name="connsiteX3814" fmla="*/ 1397592 w 12192001"/>
              <a:gd name="connsiteY3814" fmla="*/ 1216054 h 5071422"/>
              <a:gd name="connsiteX3815" fmla="*/ 1387980 w 12192001"/>
              <a:gd name="connsiteY3815" fmla="*/ 1265248 h 5071422"/>
              <a:gd name="connsiteX3816" fmla="*/ 1424999 w 12192001"/>
              <a:gd name="connsiteY3816" fmla="*/ 1229395 h 5071422"/>
              <a:gd name="connsiteX3817" fmla="*/ 1459136 w 12192001"/>
              <a:gd name="connsiteY3817" fmla="*/ 1214477 h 5071422"/>
              <a:gd name="connsiteX3818" fmla="*/ 1450507 w 12192001"/>
              <a:gd name="connsiteY3818" fmla="*/ 1277726 h 5071422"/>
              <a:gd name="connsiteX3819" fmla="*/ 1467993 w 12192001"/>
              <a:gd name="connsiteY3819" fmla="*/ 1277390 h 5071422"/>
              <a:gd name="connsiteX3820" fmla="*/ 1477676 w 12192001"/>
              <a:gd name="connsiteY3820" fmla="*/ 1228065 h 5071422"/>
              <a:gd name="connsiteX3821" fmla="*/ 1503083 w 12192001"/>
              <a:gd name="connsiteY3821" fmla="*/ 1213415 h 5071422"/>
              <a:gd name="connsiteX3822" fmla="*/ 1718853 w 12192001"/>
              <a:gd name="connsiteY3822" fmla="*/ 1277995 h 5071422"/>
              <a:gd name="connsiteX3823" fmla="*/ 1759757 w 12192001"/>
              <a:gd name="connsiteY3823" fmla="*/ 1235098 h 5071422"/>
              <a:gd name="connsiteX3824" fmla="*/ 1811421 w 12192001"/>
              <a:gd name="connsiteY3824" fmla="*/ 1219797 h 5071422"/>
              <a:gd name="connsiteX3825" fmla="*/ 1868035 w 12192001"/>
              <a:gd name="connsiteY3825" fmla="*/ 1211459 h 5071422"/>
              <a:gd name="connsiteX3826" fmla="*/ 1867153 w 12192001"/>
              <a:gd name="connsiteY3826" fmla="*/ 1260378 h 5071422"/>
              <a:gd name="connsiteX3827" fmla="*/ 1904321 w 12192001"/>
              <a:gd name="connsiteY3827" fmla="*/ 1287546 h 5071422"/>
              <a:gd name="connsiteX3828" fmla="*/ 1938424 w 12192001"/>
              <a:gd name="connsiteY3828" fmla="*/ 1272714 h 5071422"/>
              <a:gd name="connsiteX3829" fmla="*/ 1931671 w 12192001"/>
              <a:gd name="connsiteY3829" fmla="*/ 1300809 h 5071422"/>
              <a:gd name="connsiteX3830" fmla="*/ 2192117 w 12192001"/>
              <a:gd name="connsiteY3830" fmla="*/ 1252349 h 5071422"/>
              <a:gd name="connsiteX3831" fmla="*/ 2116005 w 12192001"/>
              <a:gd name="connsiteY3831" fmla="*/ 1233329 h 5071422"/>
              <a:gd name="connsiteX3832" fmla="*/ 2128664 w 12192001"/>
              <a:gd name="connsiteY3832" fmla="*/ 1225968 h 5071422"/>
              <a:gd name="connsiteX3833" fmla="*/ 2103256 w 12192001"/>
              <a:gd name="connsiteY3833" fmla="*/ 1240574 h 5071422"/>
              <a:gd name="connsiteX3834" fmla="*/ 2093393 w 12192001"/>
              <a:gd name="connsiteY3834" fmla="*/ 1163810 h 5071422"/>
              <a:gd name="connsiteX3835" fmla="*/ 2182224 w 12192001"/>
              <a:gd name="connsiteY3835" fmla="*/ 1175714 h 5071422"/>
              <a:gd name="connsiteX3836" fmla="*/ 2218360 w 12192001"/>
              <a:gd name="connsiteY3836" fmla="*/ 1188784 h 5071422"/>
              <a:gd name="connsiteX3837" fmla="*/ 2202799 w 12192001"/>
              <a:gd name="connsiteY3837" fmla="*/ 1217202 h 5071422"/>
              <a:gd name="connsiteX3838" fmla="*/ 2223236 w 12192001"/>
              <a:gd name="connsiteY3838" fmla="*/ 1226729 h 5071422"/>
              <a:gd name="connsiteX3839" fmla="*/ 2234366 w 12192001"/>
              <a:gd name="connsiteY3839" fmla="*/ 1216277 h 5071422"/>
              <a:gd name="connsiteX3840" fmla="*/ 2232096 w 12192001"/>
              <a:gd name="connsiteY3840" fmla="*/ 1258336 h 5071422"/>
              <a:gd name="connsiteX3841" fmla="*/ 2197107 w 12192001"/>
              <a:gd name="connsiteY3841" fmla="*/ 1259309 h 5071422"/>
              <a:gd name="connsiteX3842" fmla="*/ 2210847 w 12192001"/>
              <a:gd name="connsiteY3842" fmla="*/ 1328905 h 5071422"/>
              <a:gd name="connsiteX3843" fmla="*/ 2241116 w 12192001"/>
              <a:gd name="connsiteY3843" fmla="*/ 1321233 h 5071422"/>
              <a:gd name="connsiteX3844" fmla="*/ 2332561 w 12192001"/>
              <a:gd name="connsiteY3844" fmla="*/ 1186046 h 5071422"/>
              <a:gd name="connsiteX3845" fmla="*/ 2352095 w 12192001"/>
              <a:gd name="connsiteY3845" fmla="*/ 1213399 h 5071422"/>
              <a:gd name="connsiteX3846" fmla="*/ 2422352 w 12192001"/>
              <a:gd name="connsiteY3846" fmla="*/ 1211758 h 5071422"/>
              <a:gd name="connsiteX3847" fmla="*/ 2411727 w 12192001"/>
              <a:gd name="connsiteY3847" fmla="*/ 1247021 h 5071422"/>
              <a:gd name="connsiteX3848" fmla="*/ 2452613 w 12192001"/>
              <a:gd name="connsiteY3848" fmla="*/ 1204004 h 5071422"/>
              <a:gd name="connsiteX3849" fmla="*/ 2483855 w 12192001"/>
              <a:gd name="connsiteY3849" fmla="*/ 1210230 h 5071422"/>
              <a:gd name="connsiteX3850" fmla="*/ 2509335 w 12192001"/>
              <a:gd name="connsiteY3850" fmla="*/ 1258648 h 5071422"/>
              <a:gd name="connsiteX3851" fmla="*/ 2529783 w 12192001"/>
              <a:gd name="connsiteY3851" fmla="*/ 1236995 h 5071422"/>
              <a:gd name="connsiteX3852" fmla="*/ 2510238 w 12192001"/>
              <a:gd name="connsiteY3852" fmla="*/ 1209557 h 5071422"/>
              <a:gd name="connsiteX3853" fmla="*/ 2548309 w 12192001"/>
              <a:gd name="connsiteY3853" fmla="*/ 1187631 h 5071422"/>
              <a:gd name="connsiteX3854" fmla="*/ 2560043 w 12192001"/>
              <a:gd name="connsiteY3854" fmla="*/ 1229198 h 5071422"/>
              <a:gd name="connsiteX3855" fmla="*/ 2590235 w 12192001"/>
              <a:gd name="connsiteY3855" fmla="*/ 1221534 h 5071422"/>
              <a:gd name="connsiteX3856" fmla="*/ 2591144 w 12192001"/>
              <a:gd name="connsiteY3856" fmla="*/ 1172485 h 5071422"/>
              <a:gd name="connsiteX3857" fmla="*/ 2538454 w 12192001"/>
              <a:gd name="connsiteY3857" fmla="*/ 1173737 h 5071422"/>
              <a:gd name="connsiteX3858" fmla="*/ 2544185 w 12192001"/>
              <a:gd name="connsiteY3858" fmla="*/ 1131627 h 5071422"/>
              <a:gd name="connsiteX3859" fmla="*/ 2583240 w 12192001"/>
              <a:gd name="connsiteY3859" fmla="*/ 1123760 h 5071422"/>
              <a:gd name="connsiteX3860" fmla="*/ 2575279 w 12192001"/>
              <a:gd name="connsiteY3860" fmla="*/ 1104493 h 5071422"/>
              <a:gd name="connsiteX3861" fmla="*/ 2620361 w 12192001"/>
              <a:gd name="connsiteY3861" fmla="*/ 1150888 h 5071422"/>
              <a:gd name="connsiteX3862" fmla="*/ 2684870 w 12192001"/>
              <a:gd name="connsiteY3862" fmla="*/ 1191198 h 5071422"/>
              <a:gd name="connsiteX3863" fmla="*/ 2676195 w 12192001"/>
              <a:gd name="connsiteY3863" fmla="*/ 1254413 h 5071422"/>
              <a:gd name="connsiteX3864" fmla="*/ 2737739 w 12192001"/>
              <a:gd name="connsiteY3864" fmla="*/ 1252876 h 5071422"/>
              <a:gd name="connsiteX3865" fmla="*/ 2757142 w 12192001"/>
              <a:gd name="connsiteY3865" fmla="*/ 1217376 h 5071422"/>
              <a:gd name="connsiteX3866" fmla="*/ 2756356 w 12192001"/>
              <a:gd name="connsiteY3866" fmla="*/ 1266373 h 5071422"/>
              <a:gd name="connsiteX3867" fmla="*/ 2781686 w 12192001"/>
              <a:gd name="connsiteY3867" fmla="*/ 1251814 h 5071422"/>
              <a:gd name="connsiteX3868" fmla="*/ 2782551 w 12192001"/>
              <a:gd name="connsiteY3868" fmla="*/ 1202731 h 5071422"/>
              <a:gd name="connsiteX3869" fmla="*/ 2759074 w 12192001"/>
              <a:gd name="connsiteY3869" fmla="*/ 1182342 h 5071422"/>
              <a:gd name="connsiteX3870" fmla="*/ 2794149 w 12192001"/>
              <a:gd name="connsiteY3870" fmla="*/ 1181401 h 5071422"/>
              <a:gd name="connsiteX3871" fmla="*/ 2774600 w 12192001"/>
              <a:gd name="connsiteY3871" fmla="*/ 1153967 h 5071422"/>
              <a:gd name="connsiteX3872" fmla="*/ 2786332 w 12192001"/>
              <a:gd name="connsiteY3872" fmla="*/ 1132711 h 5071422"/>
              <a:gd name="connsiteX3873" fmla="*/ 2807839 w 12192001"/>
              <a:gd name="connsiteY3873" fmla="*/ 1188180 h 5071422"/>
              <a:gd name="connsiteX3874" fmla="*/ 2842957 w 12192001"/>
              <a:gd name="connsiteY3874" fmla="*/ 1187234 h 5071422"/>
              <a:gd name="connsiteX3875" fmla="*/ 2882157 w 12192001"/>
              <a:gd name="connsiteY3875" fmla="*/ 1242345 h 5071422"/>
              <a:gd name="connsiteX3876" fmla="*/ 2890785 w 12192001"/>
              <a:gd name="connsiteY3876" fmla="*/ 1179091 h 5071422"/>
              <a:gd name="connsiteX3877" fmla="*/ 2899746 w 12192001"/>
              <a:gd name="connsiteY3877" fmla="*/ 1241788 h 5071422"/>
              <a:gd name="connsiteX3878" fmla="*/ 2999242 w 12192001"/>
              <a:gd name="connsiteY3878" fmla="*/ 1218383 h 5071422"/>
              <a:gd name="connsiteX3879" fmla="*/ 3039221 w 12192001"/>
              <a:gd name="connsiteY3879" fmla="*/ 1224372 h 5071422"/>
              <a:gd name="connsiteX3880" fmla="*/ 3073483 w 12192001"/>
              <a:gd name="connsiteY3880" fmla="*/ 1272599 h 5071422"/>
              <a:gd name="connsiteX3881" fmla="*/ 3111405 w 12192001"/>
              <a:gd name="connsiteY3881" fmla="*/ 1187697 h 5071422"/>
              <a:gd name="connsiteX3882" fmla="*/ 3140745 w 12192001"/>
              <a:gd name="connsiteY3882" fmla="*/ 1228826 h 5071422"/>
              <a:gd name="connsiteX3883" fmla="*/ 3121346 w 12192001"/>
              <a:gd name="connsiteY3883" fmla="*/ 1264409 h 5071422"/>
              <a:gd name="connsiteX3884" fmla="*/ 3189548 w 12192001"/>
              <a:gd name="connsiteY3884" fmla="*/ 1234660 h 5071422"/>
              <a:gd name="connsiteX3885" fmla="*/ 3157303 w 12192001"/>
              <a:gd name="connsiteY3885" fmla="*/ 1214548 h 5071422"/>
              <a:gd name="connsiteX3886" fmla="*/ 3279206 w 12192001"/>
              <a:gd name="connsiteY3886" fmla="*/ 1197480 h 5071422"/>
              <a:gd name="connsiteX3887" fmla="*/ 3381748 w 12192001"/>
              <a:gd name="connsiteY3887" fmla="*/ 1215909 h 5071422"/>
              <a:gd name="connsiteX3888" fmla="*/ 3410134 w 12192001"/>
              <a:gd name="connsiteY3888" fmla="*/ 1243313 h 5071422"/>
              <a:gd name="connsiteX3889" fmla="*/ 3394415 w 12192001"/>
              <a:gd name="connsiteY3889" fmla="*/ 1208673 h 5071422"/>
              <a:gd name="connsiteX3890" fmla="*/ 3417710 w 12192001"/>
              <a:gd name="connsiteY3890" fmla="*/ 1166135 h 5071422"/>
              <a:gd name="connsiteX3891" fmla="*/ 3481205 w 12192001"/>
              <a:gd name="connsiteY3891" fmla="*/ 1192512 h 5071422"/>
              <a:gd name="connsiteX3892" fmla="*/ 3465721 w 12192001"/>
              <a:gd name="connsiteY3892" fmla="*/ 1220922 h 5071422"/>
              <a:gd name="connsiteX3893" fmla="*/ 3509630 w 12192001"/>
              <a:gd name="connsiteY3893" fmla="*/ 1219907 h 5071422"/>
              <a:gd name="connsiteX3894" fmla="*/ 3537854 w 12192001"/>
              <a:gd name="connsiteY3894" fmla="*/ 1184127 h 5071422"/>
              <a:gd name="connsiteX3895" fmla="*/ 3549687 w 12192001"/>
              <a:gd name="connsiteY3895" fmla="*/ 1225849 h 5071422"/>
              <a:gd name="connsiteX3896" fmla="*/ 3562298 w 12192001"/>
              <a:gd name="connsiteY3896" fmla="*/ 1218452 h 5071422"/>
              <a:gd name="connsiteX3897" fmla="*/ 3532221 w 12192001"/>
              <a:gd name="connsiteY3897" fmla="*/ 1289176 h 5071422"/>
              <a:gd name="connsiteX3898" fmla="*/ 3604362 w 12192001"/>
              <a:gd name="connsiteY3898" fmla="*/ 1252463 h 5071422"/>
              <a:gd name="connsiteX3899" fmla="*/ 3620075 w 12192001"/>
              <a:gd name="connsiteY3899" fmla="*/ 1287060 h 5071422"/>
              <a:gd name="connsiteX3900" fmla="*/ 3657090 w 12192001"/>
              <a:gd name="connsiteY3900" fmla="*/ 1251211 h 5071422"/>
              <a:gd name="connsiteX3901" fmla="*/ 3625802 w 12192001"/>
              <a:gd name="connsiteY3901" fmla="*/ 1244906 h 5071422"/>
              <a:gd name="connsiteX3902" fmla="*/ 3695902 w 12192001"/>
              <a:gd name="connsiteY3902" fmla="*/ 1180211 h 5071422"/>
              <a:gd name="connsiteX3903" fmla="*/ 3704786 w 12192001"/>
              <a:gd name="connsiteY3903" fmla="*/ 1242955 h 5071422"/>
              <a:gd name="connsiteX3904" fmla="*/ 3672710 w 12192001"/>
              <a:gd name="connsiteY3904" fmla="*/ 1285691 h 5071422"/>
              <a:gd name="connsiteX3905" fmla="*/ 3732235 w 12192001"/>
              <a:gd name="connsiteY3905" fmla="*/ 1256336 h 5071422"/>
              <a:gd name="connsiteX3906" fmla="*/ 3711539 w 12192001"/>
              <a:gd name="connsiteY3906" fmla="*/ 1214860 h 5071422"/>
              <a:gd name="connsiteX3907" fmla="*/ 3757403 w 12192001"/>
              <a:gd name="connsiteY3907" fmla="*/ 1178639 h 5071422"/>
              <a:gd name="connsiteX3908" fmla="*/ 3774059 w 12192001"/>
              <a:gd name="connsiteY3908" fmla="*/ 1227299 h 5071422"/>
              <a:gd name="connsiteX3909" fmla="*/ 3893032 w 12192001"/>
              <a:gd name="connsiteY3909" fmla="*/ 1168264 h 5071422"/>
              <a:gd name="connsiteX3910" fmla="*/ 3893111 w 12192001"/>
              <a:gd name="connsiteY3910" fmla="*/ 1231409 h 5071422"/>
              <a:gd name="connsiteX3911" fmla="*/ 3926235 w 12192001"/>
              <a:gd name="connsiteY3911" fmla="*/ 1202559 h 5071422"/>
              <a:gd name="connsiteX3912" fmla="*/ 3928234 w 12192001"/>
              <a:gd name="connsiteY3912" fmla="*/ 1230550 h 5071422"/>
              <a:gd name="connsiteX3913" fmla="*/ 3951553 w 12192001"/>
              <a:gd name="connsiteY3913" fmla="*/ 1187884 h 5071422"/>
              <a:gd name="connsiteX3914" fmla="*/ 3911583 w 12192001"/>
              <a:gd name="connsiteY3914" fmla="*/ 1181934 h 5071422"/>
              <a:gd name="connsiteX3915" fmla="*/ 3899798 w 12192001"/>
              <a:gd name="connsiteY3915" fmla="*/ 1140289 h 5071422"/>
              <a:gd name="connsiteX3916" fmla="*/ 3987640 w 12192001"/>
              <a:gd name="connsiteY3916" fmla="*/ 1138092 h 5071422"/>
              <a:gd name="connsiteX3917" fmla="*/ 3991278 w 12192001"/>
              <a:gd name="connsiteY3917" fmla="*/ 1067878 h 5071422"/>
              <a:gd name="connsiteX3918" fmla="*/ 4021693 w 12192001"/>
              <a:gd name="connsiteY3918" fmla="*/ 1123140 h 5071422"/>
              <a:gd name="connsiteX3919" fmla="*/ 3936819 w 12192001"/>
              <a:gd name="connsiteY3919" fmla="*/ 1167262 h 5071422"/>
              <a:gd name="connsiteX3920" fmla="*/ 3975026 w 12192001"/>
              <a:gd name="connsiteY3920" fmla="*/ 1208268 h 5071422"/>
              <a:gd name="connsiteX3921" fmla="*/ 3974988 w 12192001"/>
              <a:gd name="connsiteY3921" fmla="*/ 1208275 h 5071422"/>
              <a:gd name="connsiteX3922" fmla="*/ 3975013 w 12192001"/>
              <a:gd name="connsiteY3922" fmla="*/ 1208347 h 5071422"/>
              <a:gd name="connsiteX3923" fmla="*/ 3967069 w 12192001"/>
              <a:gd name="connsiteY3923" fmla="*/ 1244992 h 5071422"/>
              <a:gd name="connsiteX3924" fmla="*/ 3967377 w 12192001"/>
              <a:gd name="connsiteY3924" fmla="*/ 1285498 h 5071422"/>
              <a:gd name="connsiteX3925" fmla="*/ 3933278 w 12192001"/>
              <a:gd name="connsiteY3925" fmla="*/ 1300371 h 5071422"/>
              <a:gd name="connsiteX3926" fmla="*/ 3974114 w 12192001"/>
              <a:gd name="connsiteY3926" fmla="*/ 1257238 h 5071422"/>
              <a:gd name="connsiteX3927" fmla="*/ 4017055 w 12192001"/>
              <a:gd name="connsiteY3927" fmla="*/ 1242330 h 5071422"/>
              <a:gd name="connsiteX3928" fmla="*/ 3985763 w 12192001"/>
              <a:gd name="connsiteY3928" fmla="*/ 1235986 h 5071422"/>
              <a:gd name="connsiteX3929" fmla="*/ 3975013 w 12192001"/>
              <a:gd name="connsiteY3929" fmla="*/ 1208347 h 5071422"/>
              <a:gd name="connsiteX3930" fmla="*/ 3975031 w 12192001"/>
              <a:gd name="connsiteY3930" fmla="*/ 1208271 h 5071422"/>
              <a:gd name="connsiteX3931" fmla="*/ 3975026 w 12192001"/>
              <a:gd name="connsiteY3931" fmla="*/ 1208268 h 5071422"/>
              <a:gd name="connsiteX3932" fmla="*/ 4034149 w 12192001"/>
              <a:gd name="connsiteY3932" fmla="*/ 1195736 h 5071422"/>
              <a:gd name="connsiteX3933" fmla="*/ 4163238 w 12192001"/>
              <a:gd name="connsiteY3933" fmla="*/ 1133623 h 5071422"/>
              <a:gd name="connsiteX3934" fmla="*/ 4145641 w 12192001"/>
              <a:gd name="connsiteY3934" fmla="*/ 1134099 h 5071422"/>
              <a:gd name="connsiteX3935" fmla="*/ 4170967 w 12192001"/>
              <a:gd name="connsiteY3935" fmla="*/ 1119505 h 5071422"/>
              <a:gd name="connsiteX3936" fmla="*/ 4108592 w 12192001"/>
              <a:gd name="connsiteY3936" fmla="*/ 1170039 h 5071422"/>
              <a:gd name="connsiteX3937" fmla="*/ 4050005 w 12192001"/>
              <a:gd name="connsiteY3937" fmla="*/ 1150591 h 5071422"/>
              <a:gd name="connsiteX3938" fmla="*/ 4080262 w 12192001"/>
              <a:gd name="connsiteY3938" fmla="*/ 1142798 h 5071422"/>
              <a:gd name="connsiteX3939" fmla="*/ 4072310 w 12192001"/>
              <a:gd name="connsiteY3939" fmla="*/ 1093991 h 5071422"/>
              <a:gd name="connsiteX3940" fmla="*/ 4110331 w 12192001"/>
              <a:gd name="connsiteY3940" fmla="*/ 1071988 h 5071422"/>
              <a:gd name="connsiteX3941" fmla="*/ 4097816 w 12192001"/>
              <a:gd name="connsiteY3941" fmla="*/ 1142284 h 5071422"/>
              <a:gd name="connsiteX3942" fmla="*/ 4130805 w 12192001"/>
              <a:gd name="connsiteY3942" fmla="*/ 1050542 h 5071422"/>
              <a:gd name="connsiteX3943" fmla="*/ 4102423 w 12192001"/>
              <a:gd name="connsiteY3943" fmla="*/ 1023221 h 5071422"/>
              <a:gd name="connsiteX3944" fmla="*/ 4123902 w 12192001"/>
              <a:gd name="connsiteY3944" fmla="*/ 1015621 h 5071422"/>
              <a:gd name="connsiteX3945" fmla="*/ 4173843 w 12192001"/>
              <a:gd name="connsiteY3945" fmla="*/ 1098529 h 5071422"/>
              <a:gd name="connsiteX3946" fmla="*/ 4276197 w 12192001"/>
              <a:gd name="connsiteY3946" fmla="*/ 1053988 h 5071422"/>
              <a:gd name="connsiteX3947" fmla="*/ 4274270 w 12192001"/>
              <a:gd name="connsiteY3947" fmla="*/ 1025868 h 5071422"/>
              <a:gd name="connsiteX3948" fmla="*/ 4291799 w 12192001"/>
              <a:gd name="connsiteY3948" fmla="*/ 1025522 h 5071422"/>
              <a:gd name="connsiteX3949" fmla="*/ 4295783 w 12192001"/>
              <a:gd name="connsiteY3949" fmla="*/ 1081375 h 5071422"/>
              <a:gd name="connsiteX3950" fmla="*/ 4225534 w 12192001"/>
              <a:gd name="connsiteY3950" fmla="*/ 1083098 h 5071422"/>
              <a:gd name="connsiteX3951" fmla="*/ 4233483 w 12192001"/>
              <a:gd name="connsiteY3951" fmla="*/ 1131862 h 5071422"/>
              <a:gd name="connsiteX3952" fmla="*/ 4322156 w 12192001"/>
              <a:gd name="connsiteY3952" fmla="*/ 1080667 h 5071422"/>
              <a:gd name="connsiteX3953" fmla="*/ 4306437 w 12192001"/>
              <a:gd name="connsiteY3953" fmla="*/ 1046027 h 5071422"/>
              <a:gd name="connsiteX3954" fmla="*/ 4387323 w 12192001"/>
              <a:gd name="connsiteY3954" fmla="*/ 1009127 h 5071422"/>
              <a:gd name="connsiteX3955" fmla="*/ 4428448 w 12192001"/>
              <a:gd name="connsiteY3955" fmla="*/ 1029158 h 5071422"/>
              <a:gd name="connsiteX3956" fmla="*/ 4444119 w 12192001"/>
              <a:gd name="connsiteY3956" fmla="*/ 1063759 h 5071422"/>
              <a:gd name="connsiteX3957" fmla="*/ 4418790 w 12192001"/>
              <a:gd name="connsiteY3957" fmla="*/ 1078314 h 5071422"/>
              <a:gd name="connsiteX3958" fmla="*/ 4416862 w 12192001"/>
              <a:gd name="connsiteY3958" fmla="*/ 1113391 h 5071422"/>
              <a:gd name="connsiteX3959" fmla="*/ 4452054 w 12192001"/>
              <a:gd name="connsiteY3959" fmla="*/ 1112398 h 5071422"/>
              <a:gd name="connsiteX3960" fmla="*/ 4450860 w 12192001"/>
              <a:gd name="connsiteY3960" fmla="*/ 1035540 h 5071422"/>
              <a:gd name="connsiteX3961" fmla="*/ 4504603 w 12192001"/>
              <a:gd name="connsiteY3961" fmla="*/ 1048216 h 5071422"/>
              <a:gd name="connsiteX3962" fmla="*/ 4528003 w 12192001"/>
              <a:gd name="connsiteY3962" fmla="*/ 1068695 h 5071422"/>
              <a:gd name="connsiteX3963" fmla="*/ 4502830 w 12192001"/>
              <a:gd name="connsiteY3963" fmla="*/ 1146308 h 5071422"/>
              <a:gd name="connsiteX3964" fmla="*/ 4350656 w 12192001"/>
              <a:gd name="connsiteY3964" fmla="*/ 1171127 h 5071422"/>
              <a:gd name="connsiteX3965" fmla="*/ 4405319 w 12192001"/>
              <a:gd name="connsiteY3965" fmla="*/ 1197621 h 5071422"/>
              <a:gd name="connsiteX3966" fmla="*/ 4423752 w 12192001"/>
              <a:gd name="connsiteY3966" fmla="*/ 1148187 h 5071422"/>
              <a:gd name="connsiteX3967" fmla="*/ 4444331 w 12192001"/>
              <a:gd name="connsiteY3967" fmla="*/ 1189718 h 5071422"/>
              <a:gd name="connsiteX3968" fmla="*/ 4463813 w 12192001"/>
              <a:gd name="connsiteY3968" fmla="*/ 1154172 h 5071422"/>
              <a:gd name="connsiteX3969" fmla="*/ 4469876 w 12192001"/>
              <a:gd name="connsiteY3969" fmla="*/ 1238004 h 5071422"/>
              <a:gd name="connsiteX3970" fmla="*/ 4531301 w 12192001"/>
              <a:gd name="connsiteY3970" fmla="*/ 1236484 h 5071422"/>
              <a:gd name="connsiteX3971" fmla="*/ 4519425 w 12192001"/>
              <a:gd name="connsiteY3971" fmla="*/ 1194767 h 5071422"/>
              <a:gd name="connsiteX3972" fmla="*/ 4490255 w 12192001"/>
              <a:gd name="connsiteY3972" fmla="*/ 1216485 h 5071422"/>
              <a:gd name="connsiteX3973" fmla="*/ 4491167 w 12192001"/>
              <a:gd name="connsiteY3973" fmla="*/ 1167435 h 5071422"/>
              <a:gd name="connsiteX3974" fmla="*/ 4493172 w 12192001"/>
              <a:gd name="connsiteY3974" fmla="*/ 1195466 h 5071422"/>
              <a:gd name="connsiteX3975" fmla="*/ 4507756 w 12192001"/>
              <a:gd name="connsiteY3975" fmla="*/ 1153071 h 5071422"/>
              <a:gd name="connsiteX3976" fmla="*/ 4560370 w 12192001"/>
              <a:gd name="connsiteY3976" fmla="*/ 1151909 h 5071422"/>
              <a:gd name="connsiteX3977" fmla="*/ 4515518 w 12192001"/>
              <a:gd name="connsiteY3977" fmla="*/ 1138861 h 5071422"/>
              <a:gd name="connsiteX3978" fmla="*/ 4543716 w 12192001"/>
              <a:gd name="connsiteY3978" fmla="*/ 1103293 h 5071422"/>
              <a:gd name="connsiteX3979" fmla="*/ 4626698 w 12192001"/>
              <a:gd name="connsiteY3979" fmla="*/ 1094160 h 5071422"/>
              <a:gd name="connsiteX3980" fmla="*/ 4659931 w 12192001"/>
              <a:gd name="connsiteY3980" fmla="*/ 1128331 h 5071422"/>
              <a:gd name="connsiteX3981" fmla="*/ 4661822 w 12192001"/>
              <a:gd name="connsiteY3981" fmla="*/ 1093301 h 5071422"/>
              <a:gd name="connsiteX3982" fmla="*/ 4682246 w 12192001"/>
              <a:gd name="connsiteY3982" fmla="*/ 1071774 h 5071422"/>
              <a:gd name="connsiteX3983" fmla="*/ 4728102 w 12192001"/>
              <a:gd name="connsiteY3983" fmla="*/ 1098629 h 5071422"/>
              <a:gd name="connsiteX3984" fmla="*/ 4683300 w 12192001"/>
              <a:gd name="connsiteY3984" fmla="*/ 1180431 h 5071422"/>
              <a:gd name="connsiteX3985" fmla="*/ 4676535 w 12192001"/>
              <a:gd name="connsiteY3985" fmla="*/ 1176869 h 5071422"/>
              <a:gd name="connsiteX3986" fmla="*/ 4675801 w 12192001"/>
              <a:gd name="connsiteY3986" fmla="*/ 1194121 h 5071422"/>
              <a:gd name="connsiteX3987" fmla="*/ 4662032 w 12192001"/>
              <a:gd name="connsiteY3987" fmla="*/ 1219261 h 5071422"/>
              <a:gd name="connsiteX3988" fmla="*/ 4675336 w 12192001"/>
              <a:gd name="connsiteY3988" fmla="*/ 1205124 h 5071422"/>
              <a:gd name="connsiteX3989" fmla="*/ 4675801 w 12192001"/>
              <a:gd name="connsiteY3989" fmla="*/ 1194121 h 5071422"/>
              <a:gd name="connsiteX3990" fmla="*/ 4683300 w 12192001"/>
              <a:gd name="connsiteY3990" fmla="*/ 1180431 h 5071422"/>
              <a:gd name="connsiteX3991" fmla="*/ 4701681 w 12192001"/>
              <a:gd name="connsiteY3991" fmla="*/ 1190099 h 5071422"/>
              <a:gd name="connsiteX3992" fmla="*/ 4726357 w 12192001"/>
              <a:gd name="connsiteY3992" fmla="*/ 1196675 h 5071422"/>
              <a:gd name="connsiteX3993" fmla="*/ 4743095 w 12192001"/>
              <a:gd name="connsiteY3993" fmla="*/ 1245288 h 5071422"/>
              <a:gd name="connsiteX3994" fmla="*/ 4786950 w 12192001"/>
              <a:gd name="connsiteY3994" fmla="*/ 1244152 h 5071422"/>
              <a:gd name="connsiteX3995" fmla="*/ 4797621 w 12192001"/>
              <a:gd name="connsiteY3995" fmla="*/ 1208886 h 5071422"/>
              <a:gd name="connsiteX3996" fmla="*/ 4770310 w 12192001"/>
              <a:gd name="connsiteY3996" fmla="*/ 1195656 h 5071422"/>
              <a:gd name="connsiteX3997" fmla="*/ 4794608 w 12192001"/>
              <a:gd name="connsiteY3997" fmla="*/ 1166965 h 5071422"/>
              <a:gd name="connsiteX3998" fmla="*/ 4762346 w 12192001"/>
              <a:gd name="connsiteY3998" fmla="*/ 1146728 h 5071422"/>
              <a:gd name="connsiteX3999" fmla="*/ 4815947 w 12192001"/>
              <a:gd name="connsiteY3999" fmla="*/ 1096471 h 5071422"/>
              <a:gd name="connsiteX4000" fmla="*/ 4822885 w 12192001"/>
              <a:gd name="connsiteY4000" fmla="*/ 1131306 h 5071422"/>
              <a:gd name="connsiteX4001" fmla="*/ 4882354 w 12192001"/>
              <a:gd name="connsiteY4001" fmla="*/ 1101829 h 5071422"/>
              <a:gd name="connsiteX4002" fmla="*/ 4955505 w 12192001"/>
              <a:gd name="connsiteY4002" fmla="*/ 1079049 h 5071422"/>
              <a:gd name="connsiteX4003" fmla="*/ 4976910 w 12192001"/>
              <a:gd name="connsiteY4003" fmla="*/ 1071579 h 5071422"/>
              <a:gd name="connsiteX4004" fmla="*/ 4997511 w 12192001"/>
              <a:gd name="connsiteY4004" fmla="*/ 1112943 h 5071422"/>
              <a:gd name="connsiteX4005" fmla="*/ 5065814 w 12192001"/>
              <a:gd name="connsiteY4005" fmla="*/ 1083354 h 5071422"/>
              <a:gd name="connsiteX4006" fmla="*/ 5077600 w 12192001"/>
              <a:gd name="connsiteY4006" fmla="*/ 1124993 h 5071422"/>
              <a:gd name="connsiteX4007" fmla="*/ 5098057 w 12192001"/>
              <a:gd name="connsiteY4007" fmla="*/ 1103385 h 5071422"/>
              <a:gd name="connsiteX4008" fmla="*/ 5104959 w 12192001"/>
              <a:gd name="connsiteY4008" fmla="*/ 1138301 h 5071422"/>
              <a:gd name="connsiteX4009" fmla="*/ 5131294 w 12192001"/>
              <a:gd name="connsiteY4009" fmla="*/ 1137593 h 5071422"/>
              <a:gd name="connsiteX4010" fmla="*/ 5128292 w 12192001"/>
              <a:gd name="connsiteY4010" fmla="*/ 1095755 h 5071422"/>
              <a:gd name="connsiteX4011" fmla="*/ 5215155 w 12192001"/>
              <a:gd name="connsiteY4011" fmla="*/ 1079542 h 5071422"/>
              <a:gd name="connsiteX4012" fmla="*/ 5213232 w 12192001"/>
              <a:gd name="connsiteY4012" fmla="*/ 1114619 h 5071422"/>
              <a:gd name="connsiteX4013" fmla="*/ 5253293 w 12192001"/>
              <a:gd name="connsiteY4013" fmla="*/ 1120642 h 5071422"/>
              <a:gd name="connsiteX4014" fmla="*/ 5341049 w 12192001"/>
              <a:gd name="connsiteY4014" fmla="*/ 1118371 h 5071422"/>
              <a:gd name="connsiteX4015" fmla="*/ 5384021 w 12192001"/>
              <a:gd name="connsiteY4015" fmla="*/ 1103337 h 5071422"/>
              <a:gd name="connsiteX4016" fmla="*/ 5402497 w 12192001"/>
              <a:gd name="connsiteY4016" fmla="*/ 1053939 h 5071422"/>
              <a:gd name="connsiteX4017" fmla="*/ 5430878 w 12192001"/>
              <a:gd name="connsiteY4017" fmla="*/ 1081255 h 5071422"/>
              <a:gd name="connsiteX4018" fmla="*/ 5397703 w 12192001"/>
              <a:gd name="connsiteY4018" fmla="*/ 1110029 h 5071422"/>
              <a:gd name="connsiteX4019" fmla="*/ 5394944 w 12192001"/>
              <a:gd name="connsiteY4019" fmla="*/ 1194107 h 5071422"/>
              <a:gd name="connsiteX4020" fmla="*/ 5436761 w 12192001"/>
              <a:gd name="connsiteY4020" fmla="*/ 1164945 h 5071422"/>
              <a:gd name="connsiteX4021" fmla="*/ 5514901 w 12192001"/>
              <a:gd name="connsiteY4021" fmla="*/ 1149126 h 5071422"/>
              <a:gd name="connsiteX4022" fmla="*/ 5530525 w 12192001"/>
              <a:gd name="connsiteY4022" fmla="*/ 1183650 h 5071422"/>
              <a:gd name="connsiteX4023" fmla="*/ 5533426 w 12192001"/>
              <a:gd name="connsiteY4023" fmla="*/ 1162550 h 5071422"/>
              <a:gd name="connsiteX4024" fmla="*/ 5692545 w 12192001"/>
              <a:gd name="connsiteY4024" fmla="*/ 1172683 h 5071422"/>
              <a:gd name="connsiteX4025" fmla="*/ 5653432 w 12192001"/>
              <a:gd name="connsiteY4025" fmla="*/ 1117650 h 5071422"/>
              <a:gd name="connsiteX4026" fmla="*/ 5628066 w 12192001"/>
              <a:gd name="connsiteY4026" fmla="*/ 1132252 h 5071422"/>
              <a:gd name="connsiteX4027" fmla="*/ 5637780 w 12192001"/>
              <a:gd name="connsiteY4027" fmla="*/ 1145996 h 5071422"/>
              <a:gd name="connsiteX4028" fmla="*/ 5536256 w 12192001"/>
              <a:gd name="connsiteY4028" fmla="*/ 1141539 h 5071422"/>
              <a:gd name="connsiteX4029" fmla="*/ 5542069 w 12192001"/>
              <a:gd name="connsiteY4029" fmla="*/ 1099420 h 5071422"/>
              <a:gd name="connsiteX4030" fmla="*/ 5578169 w 12192001"/>
              <a:gd name="connsiteY4030" fmla="*/ 1112576 h 5071422"/>
              <a:gd name="connsiteX4031" fmla="*/ 5659084 w 12192001"/>
              <a:gd name="connsiteY4031" fmla="*/ 1075547 h 5071422"/>
              <a:gd name="connsiteX4032" fmla="*/ 5657240 w 12192001"/>
              <a:gd name="connsiteY4032" fmla="*/ 1110616 h 5071422"/>
              <a:gd name="connsiteX4033" fmla="*/ 5691343 w 12192001"/>
              <a:gd name="connsiteY4033" fmla="*/ 1095786 h 5071422"/>
              <a:gd name="connsiteX4034" fmla="*/ 5676730 w 12192001"/>
              <a:gd name="connsiteY4034" fmla="*/ 1075152 h 5071422"/>
              <a:gd name="connsiteX4035" fmla="*/ 5802476 w 12192001"/>
              <a:gd name="connsiteY4035" fmla="*/ 1051007 h 5071422"/>
              <a:gd name="connsiteX4036" fmla="*/ 5823050 w 12192001"/>
              <a:gd name="connsiteY4036" fmla="*/ 1092496 h 5071422"/>
              <a:gd name="connsiteX4037" fmla="*/ 5838616 w 12192001"/>
              <a:gd name="connsiteY4037" fmla="*/ 1064115 h 5071422"/>
              <a:gd name="connsiteX4038" fmla="*/ 5845501 w 12192001"/>
              <a:gd name="connsiteY4038" fmla="*/ 1098873 h 5071422"/>
              <a:gd name="connsiteX4039" fmla="*/ 5870875 w 12192001"/>
              <a:gd name="connsiteY4039" fmla="*/ 1084309 h 5071422"/>
              <a:gd name="connsiteX4040" fmla="*/ 5860069 w 12192001"/>
              <a:gd name="connsiteY4040" fmla="*/ 1056684 h 5071422"/>
              <a:gd name="connsiteX4041" fmla="*/ 5900161 w 12192001"/>
              <a:gd name="connsiteY4041" fmla="*/ 1062583 h 5071422"/>
              <a:gd name="connsiteX4042" fmla="*/ 5898269 w 12192001"/>
              <a:gd name="connsiteY4042" fmla="*/ 1097573 h 5071422"/>
              <a:gd name="connsiteX4043" fmla="*/ 5922550 w 12192001"/>
              <a:gd name="connsiteY4043" fmla="*/ 1069128 h 5071422"/>
              <a:gd name="connsiteX4044" fmla="*/ 5915654 w 12192001"/>
              <a:gd name="connsiteY4044" fmla="*/ 1034254 h 5071422"/>
              <a:gd name="connsiteX4045" fmla="*/ 5990793 w 12192001"/>
              <a:gd name="connsiteY4045" fmla="*/ 1039380 h 5071422"/>
              <a:gd name="connsiteX4046" fmla="*/ 5985062 w 12192001"/>
              <a:gd name="connsiteY4046" fmla="*/ 1081490 h 5071422"/>
              <a:gd name="connsiteX4047" fmla="*/ 6193947 w 12192001"/>
              <a:gd name="connsiteY4047" fmla="*/ 1111269 h 5071422"/>
              <a:gd name="connsiteX4048" fmla="*/ 6195844 w 12192001"/>
              <a:gd name="connsiteY4048" fmla="*/ 1076322 h 5071422"/>
              <a:gd name="connsiteX4049" fmla="*/ 6211462 w 12192001"/>
              <a:gd name="connsiteY4049" fmla="*/ 1110803 h 5071422"/>
              <a:gd name="connsiteX4050" fmla="*/ 6222187 w 12192001"/>
              <a:gd name="connsiteY4050" fmla="*/ 1075696 h 5071422"/>
              <a:gd name="connsiteX4051" fmla="*/ 6242832 w 12192001"/>
              <a:gd name="connsiteY4051" fmla="*/ 1117094 h 5071422"/>
              <a:gd name="connsiteX4052" fmla="*/ 6298433 w 12192001"/>
              <a:gd name="connsiteY4052" fmla="*/ 1094828 h 5071422"/>
              <a:gd name="connsiteX4053" fmla="*/ 6291501 w 12192001"/>
              <a:gd name="connsiteY4053" fmla="*/ 1059993 h 5071422"/>
              <a:gd name="connsiteX4054" fmla="*/ 6308084 w 12192001"/>
              <a:gd name="connsiteY4054" fmla="*/ 1045589 h 5071422"/>
              <a:gd name="connsiteX4055" fmla="*/ 6383186 w 12192001"/>
              <a:gd name="connsiteY4055" fmla="*/ 1050718 h 5071422"/>
              <a:gd name="connsiteX4056" fmla="*/ 6341279 w 12192001"/>
              <a:gd name="connsiteY4056" fmla="*/ 1079802 h 5071422"/>
              <a:gd name="connsiteX4057" fmla="*/ 6347236 w 12192001"/>
              <a:gd name="connsiteY4057" fmla="*/ 1100618 h 5071422"/>
              <a:gd name="connsiteX4058" fmla="*/ 6443775 w 12192001"/>
              <a:gd name="connsiteY4058" fmla="*/ 1098153 h 5071422"/>
              <a:gd name="connsiteX4059" fmla="*/ 6385217 w 12192001"/>
              <a:gd name="connsiteY4059" fmla="*/ 1078662 h 5071422"/>
              <a:gd name="connsiteX4060" fmla="*/ 6387157 w 12192001"/>
              <a:gd name="connsiteY4060" fmla="*/ 1043707 h 5071422"/>
              <a:gd name="connsiteX4061" fmla="*/ 6430970 w 12192001"/>
              <a:gd name="connsiteY4061" fmla="*/ 1042537 h 5071422"/>
              <a:gd name="connsiteX4062" fmla="*/ 6477973 w 12192001"/>
              <a:gd name="connsiteY4062" fmla="*/ 1083434 h 5071422"/>
              <a:gd name="connsiteX4063" fmla="*/ 6456345 w 12192001"/>
              <a:gd name="connsiteY4063" fmla="*/ 1027977 h 5071422"/>
              <a:gd name="connsiteX4064" fmla="*/ 6498348 w 12192001"/>
              <a:gd name="connsiteY4064" fmla="*/ 1061832 h 5071422"/>
              <a:gd name="connsiteX4065" fmla="*/ 6533474 w 12192001"/>
              <a:gd name="connsiteY4065" fmla="*/ 1061012 h 5071422"/>
              <a:gd name="connsiteX4066" fmla="*/ 6633043 w 12192001"/>
              <a:gd name="connsiteY4066" fmla="*/ 1037516 h 5071422"/>
              <a:gd name="connsiteX4067" fmla="*/ 6660212 w 12192001"/>
              <a:gd name="connsiteY4067" fmla="*/ 987810 h 5071422"/>
              <a:gd name="connsiteX4068" fmla="*/ 6690500 w 12192001"/>
              <a:gd name="connsiteY4068" fmla="*/ 1043085 h 5071422"/>
              <a:gd name="connsiteX4069" fmla="*/ 6781198 w 12192001"/>
              <a:gd name="connsiteY4069" fmla="*/ 956926 h 5071422"/>
              <a:gd name="connsiteX4070" fmla="*/ 6820155 w 12192001"/>
              <a:gd name="connsiteY4070" fmla="*/ 948904 h 5071422"/>
              <a:gd name="connsiteX4071" fmla="*/ 6929438 w 12192001"/>
              <a:gd name="connsiteY4071" fmla="*/ 939151 h 5071422"/>
              <a:gd name="connsiteX4072" fmla="*/ 6902231 w 12192001"/>
              <a:gd name="connsiteY4072" fmla="*/ 988864 h 5071422"/>
              <a:gd name="connsiteX4073" fmla="*/ 6944209 w 12192001"/>
              <a:gd name="connsiteY4073" fmla="*/ 1022844 h 5071422"/>
              <a:gd name="connsiteX4074" fmla="*/ 6960784 w 12192001"/>
              <a:gd name="connsiteY4074" fmla="*/ 1008354 h 5071422"/>
              <a:gd name="connsiteX4075" fmla="*/ 6965540 w 12192001"/>
              <a:gd name="connsiteY4075" fmla="*/ 952267 h 5071422"/>
              <a:gd name="connsiteX4076" fmla="*/ 6969609 w 12192001"/>
              <a:gd name="connsiteY4076" fmla="*/ 1008155 h 5071422"/>
              <a:gd name="connsiteX4077" fmla="*/ 7009832 w 12192001"/>
              <a:gd name="connsiteY4077" fmla="*/ 1077277 h 5071422"/>
              <a:gd name="connsiteX4078" fmla="*/ 7025245 w 12192001"/>
              <a:gd name="connsiteY4078" fmla="*/ 985842 h 5071422"/>
              <a:gd name="connsiteX4079" fmla="*/ 7081951 w 12192001"/>
              <a:gd name="connsiteY4079" fmla="*/ 1040400 h 5071422"/>
              <a:gd name="connsiteX4080" fmla="*/ 7044604 w 12192001"/>
              <a:gd name="connsiteY4080" fmla="*/ 950308 h 5071422"/>
              <a:gd name="connsiteX4081" fmla="*/ 7125706 w 12192001"/>
              <a:gd name="connsiteY4081" fmla="*/ 976288 h 5071422"/>
              <a:gd name="connsiteX4082" fmla="*/ 7036744 w 12192001"/>
              <a:gd name="connsiteY4082" fmla="*/ 901573 h 5071422"/>
              <a:gd name="connsiteX4083" fmla="*/ 7099221 w 12192001"/>
              <a:gd name="connsiteY4083" fmla="*/ 914022 h 5071422"/>
              <a:gd name="connsiteX4084" fmla="*/ 7086550 w 12192001"/>
              <a:gd name="connsiteY4084" fmla="*/ 921215 h 5071422"/>
              <a:gd name="connsiteX4085" fmla="*/ 7147194 w 12192001"/>
              <a:gd name="connsiteY4085" fmla="*/ 968814 h 5071422"/>
              <a:gd name="connsiteX4086" fmla="*/ 7151173 w 12192001"/>
              <a:gd name="connsiteY4086" fmla="*/ 1024623 h 5071422"/>
              <a:gd name="connsiteX4087" fmla="*/ 7181442 w 12192001"/>
              <a:gd name="connsiteY4087" fmla="*/ 1016912 h 5071422"/>
              <a:gd name="connsiteX4088" fmla="*/ 7170585 w 12192001"/>
              <a:gd name="connsiteY4088" fmla="*/ 989210 h 5071422"/>
              <a:gd name="connsiteX4089" fmla="*/ 7217443 w 12192001"/>
              <a:gd name="connsiteY4089" fmla="*/ 967129 h 5071422"/>
              <a:gd name="connsiteX4090" fmla="*/ 7274005 w 12192001"/>
              <a:gd name="connsiteY4090" fmla="*/ 958715 h 5071422"/>
              <a:gd name="connsiteX4091" fmla="*/ 7293546 w 12192001"/>
              <a:gd name="connsiteY4091" fmla="*/ 986071 h 5071422"/>
              <a:gd name="connsiteX4092" fmla="*/ 7326679 w 12192001"/>
              <a:gd name="connsiteY4092" fmla="*/ 957302 h 5071422"/>
              <a:gd name="connsiteX4093" fmla="*/ 7357093 w 12192001"/>
              <a:gd name="connsiteY4093" fmla="*/ 1012564 h 5071422"/>
              <a:gd name="connsiteX4094" fmla="*/ 7420456 w 12192001"/>
              <a:gd name="connsiteY4094" fmla="*/ 976089 h 5071422"/>
              <a:gd name="connsiteX4095" fmla="*/ 7388299 w 12192001"/>
              <a:gd name="connsiteY4095" fmla="*/ 1018834 h 5071422"/>
              <a:gd name="connsiteX4096" fmla="*/ 7420594 w 12192001"/>
              <a:gd name="connsiteY4096" fmla="*/ 1038980 h 5071422"/>
              <a:gd name="connsiteX4097" fmla="*/ 7468177 w 12192001"/>
              <a:gd name="connsiteY4097" fmla="*/ 967708 h 5071422"/>
              <a:gd name="connsiteX4098" fmla="*/ 7599971 w 12192001"/>
              <a:gd name="connsiteY4098" fmla="*/ 964493 h 5071422"/>
              <a:gd name="connsiteX4099" fmla="*/ 7615493 w 12192001"/>
              <a:gd name="connsiteY4099" fmla="*/ 936077 h 5071422"/>
              <a:gd name="connsiteX4100" fmla="*/ 7645917 w 12192001"/>
              <a:gd name="connsiteY4100" fmla="*/ 991422 h 5071422"/>
              <a:gd name="connsiteX4101" fmla="*/ 7646785 w 12192001"/>
              <a:gd name="connsiteY4101" fmla="*/ 942377 h 5071422"/>
              <a:gd name="connsiteX4102" fmla="*/ 7714994 w 12192001"/>
              <a:gd name="connsiteY4102" fmla="*/ 912671 h 5071422"/>
              <a:gd name="connsiteX4103" fmla="*/ 7718014 w 12192001"/>
              <a:gd name="connsiteY4103" fmla="*/ 954673 h 5071422"/>
              <a:gd name="connsiteX4104" fmla="*/ 7781368 w 12192001"/>
              <a:gd name="connsiteY4104" fmla="*/ 918155 h 5071422"/>
              <a:gd name="connsiteX4105" fmla="*/ 7838014 w 12192001"/>
              <a:gd name="connsiteY4105" fmla="*/ 909732 h 5071422"/>
              <a:gd name="connsiteX4106" fmla="*/ 7863438 w 12192001"/>
              <a:gd name="connsiteY4106" fmla="*/ 958033 h 5071422"/>
              <a:gd name="connsiteX4107" fmla="*/ 7906361 w 12192001"/>
              <a:gd name="connsiteY4107" fmla="*/ 942961 h 5071422"/>
              <a:gd name="connsiteX4108" fmla="*/ 7911113 w 12192001"/>
              <a:gd name="connsiteY4108" fmla="*/ 886830 h 5071422"/>
              <a:gd name="connsiteX4109" fmla="*/ 7922080 w 12192001"/>
              <a:gd name="connsiteY4109" fmla="*/ 977596 h 5071422"/>
              <a:gd name="connsiteX4110" fmla="*/ 7943525 w 12192001"/>
              <a:gd name="connsiteY4110" fmla="*/ 970084 h 5071422"/>
              <a:gd name="connsiteX4111" fmla="*/ 7944390 w 12192001"/>
              <a:gd name="connsiteY4111" fmla="*/ 921039 h 5071422"/>
              <a:gd name="connsiteX4112" fmla="*/ 7964962 w 12192001"/>
              <a:gd name="connsiteY4112" fmla="*/ 962489 h 5071422"/>
              <a:gd name="connsiteX4113" fmla="*/ 7959920 w 12192001"/>
              <a:gd name="connsiteY4113" fmla="*/ 892663 h 5071422"/>
              <a:gd name="connsiteX4114" fmla="*/ 7981361 w 12192001"/>
              <a:gd name="connsiteY4114" fmla="*/ 885151 h 5071422"/>
              <a:gd name="connsiteX4115" fmla="*/ 7996019 w 12192001"/>
              <a:gd name="connsiteY4115" fmla="*/ 905781 h 5071422"/>
              <a:gd name="connsiteX4116" fmla="*/ 7984373 w 12192001"/>
              <a:gd name="connsiteY4116" fmla="*/ 927071 h 5071422"/>
              <a:gd name="connsiteX4117" fmla="*/ 8028278 w 12192001"/>
              <a:gd name="connsiteY4117" fmla="*/ 925974 h 5071422"/>
              <a:gd name="connsiteX4118" fmla="*/ 7996019 w 12192001"/>
              <a:gd name="connsiteY4118" fmla="*/ 905781 h 5071422"/>
              <a:gd name="connsiteX4119" fmla="*/ 8039769 w 12192001"/>
              <a:gd name="connsiteY4119" fmla="*/ 841667 h 5071422"/>
              <a:gd name="connsiteX4120" fmla="*/ 8061402 w 12192001"/>
              <a:gd name="connsiteY4120" fmla="*/ 897124 h 5071422"/>
              <a:gd name="connsiteX4121" fmla="*/ 8051751 w 12192001"/>
              <a:gd name="connsiteY4121" fmla="*/ 946363 h 5071422"/>
              <a:gd name="connsiteX4122" fmla="*/ 8107338 w 12192001"/>
              <a:gd name="connsiteY4122" fmla="*/ 923970 h 5071422"/>
              <a:gd name="connsiteX4123" fmla="*/ 8070175 w 12192001"/>
              <a:gd name="connsiteY4123" fmla="*/ 896848 h 5071422"/>
              <a:gd name="connsiteX4124" fmla="*/ 8145178 w 12192001"/>
              <a:gd name="connsiteY4124" fmla="*/ 839081 h 5071422"/>
              <a:gd name="connsiteX4125" fmla="*/ 8196020 w 12192001"/>
              <a:gd name="connsiteY4125" fmla="*/ 872819 h 5071422"/>
              <a:gd name="connsiteX4126" fmla="*/ 8245779 w 12192001"/>
              <a:gd name="connsiteY4126" fmla="*/ 829639 h 5071422"/>
              <a:gd name="connsiteX4127" fmla="*/ 8295598 w 12192001"/>
              <a:gd name="connsiteY4127" fmla="*/ 849405 h 5071422"/>
              <a:gd name="connsiteX4128" fmla="*/ 8257577 w 12192001"/>
              <a:gd name="connsiteY4128" fmla="*/ 871403 h 5071422"/>
              <a:gd name="connsiteX4129" fmla="*/ 8244079 w 12192001"/>
              <a:gd name="connsiteY4129" fmla="*/ 927685 h 5071422"/>
              <a:gd name="connsiteX4130" fmla="*/ 8280168 w 12192001"/>
              <a:gd name="connsiteY4130" fmla="*/ 940716 h 5071422"/>
              <a:gd name="connsiteX4131" fmla="*/ 8352161 w 12192001"/>
              <a:gd name="connsiteY4131" fmla="*/ 840990 h 5071422"/>
              <a:gd name="connsiteX4132" fmla="*/ 8352223 w 12192001"/>
              <a:gd name="connsiteY4132" fmla="*/ 903972 h 5071422"/>
              <a:gd name="connsiteX4133" fmla="*/ 8324085 w 12192001"/>
              <a:gd name="connsiteY4133" fmla="*/ 939744 h 5071422"/>
              <a:gd name="connsiteX4134" fmla="*/ 8399238 w 12192001"/>
              <a:gd name="connsiteY4134" fmla="*/ 944951 h 5071422"/>
              <a:gd name="connsiteX4135" fmla="*/ 8459665 w 12192001"/>
              <a:gd name="connsiteY4135" fmla="*/ 929286 h 5071422"/>
              <a:gd name="connsiteX4136" fmla="*/ 8520979 w 12192001"/>
              <a:gd name="connsiteY4136" fmla="*/ 864746 h 5071422"/>
              <a:gd name="connsiteX4137" fmla="*/ 8503608 w 12192001"/>
              <a:gd name="connsiteY4137" fmla="*/ 928186 h 5071422"/>
              <a:gd name="connsiteX4138" fmla="*/ 8613777 w 12192001"/>
              <a:gd name="connsiteY4138" fmla="*/ 869556 h 5071422"/>
              <a:gd name="connsiteX4139" fmla="*/ 8591349 w 12192001"/>
              <a:gd name="connsiteY4139" fmla="*/ 863010 h 5071422"/>
              <a:gd name="connsiteX4140" fmla="*/ 8610748 w 12192001"/>
              <a:gd name="connsiteY4140" fmla="*/ 827472 h 5071422"/>
              <a:gd name="connsiteX4141" fmla="*/ 8661636 w 12192001"/>
              <a:gd name="connsiteY4141" fmla="*/ 861283 h 5071422"/>
              <a:gd name="connsiteX4142" fmla="*/ 8710296 w 12192001"/>
              <a:gd name="connsiteY4142" fmla="*/ 804144 h 5071422"/>
              <a:gd name="connsiteX4143" fmla="*/ 8743525 w 12192001"/>
              <a:gd name="connsiteY4143" fmla="*/ 838275 h 5071422"/>
              <a:gd name="connsiteX4144" fmla="*/ 8728672 w 12192001"/>
              <a:gd name="connsiteY4144" fmla="*/ 754551 h 5071422"/>
              <a:gd name="connsiteX4145" fmla="*/ 8821542 w 12192001"/>
              <a:gd name="connsiteY4145" fmla="*/ 822425 h 5071422"/>
              <a:gd name="connsiteX4146" fmla="*/ 8814596 w 12192001"/>
              <a:gd name="connsiteY4146" fmla="*/ 787512 h 5071422"/>
              <a:gd name="connsiteX4147" fmla="*/ 8835168 w 12192001"/>
              <a:gd name="connsiteY4147" fmla="*/ 829001 h 5071422"/>
              <a:gd name="connsiteX4148" fmla="*/ 8886874 w 12192001"/>
              <a:gd name="connsiteY4148" fmla="*/ 813694 h 5071422"/>
              <a:gd name="connsiteX4149" fmla="*/ 8887747 w 12192001"/>
              <a:gd name="connsiteY4149" fmla="*/ 764689 h 5071422"/>
              <a:gd name="connsiteX4150" fmla="*/ 8908448 w 12192001"/>
              <a:gd name="connsiteY4150" fmla="*/ 806208 h 5071422"/>
              <a:gd name="connsiteX4151" fmla="*/ 8968841 w 12192001"/>
              <a:gd name="connsiteY4151" fmla="*/ 790630 h 5071422"/>
              <a:gd name="connsiteX4152" fmla="*/ 8973557 w 12192001"/>
              <a:gd name="connsiteY4152" fmla="*/ 734547 h 5071422"/>
              <a:gd name="connsiteX4153" fmla="*/ 9012651 w 12192001"/>
              <a:gd name="connsiteY4153" fmla="*/ 726677 h 5071422"/>
              <a:gd name="connsiteX4154" fmla="*/ 9006882 w 12192001"/>
              <a:gd name="connsiteY4154" fmla="*/ 768791 h 5071422"/>
              <a:gd name="connsiteX4155" fmla="*/ 9219538 w 12192001"/>
              <a:gd name="connsiteY4155" fmla="*/ 728468 h 5071422"/>
              <a:gd name="connsiteX4156" fmla="*/ 9217493 w 12192001"/>
              <a:gd name="connsiteY4156" fmla="*/ 700443 h 5071422"/>
              <a:gd name="connsiteX4157" fmla="*/ 9248742 w 12192001"/>
              <a:gd name="connsiteY4157" fmla="*/ 706750 h 5071422"/>
              <a:gd name="connsiteX4158" fmla="*/ 9255675 w 12192001"/>
              <a:gd name="connsiteY4158" fmla="*/ 741538 h 5071422"/>
              <a:gd name="connsiteX4159" fmla="*/ 9315182 w 12192001"/>
              <a:gd name="connsiteY4159" fmla="*/ 712061 h 5071422"/>
              <a:gd name="connsiteX4160" fmla="*/ 9330815 w 12192001"/>
              <a:gd name="connsiteY4160" fmla="*/ 746667 h 5071422"/>
              <a:gd name="connsiteX4161" fmla="*/ 9407856 w 12192001"/>
              <a:gd name="connsiteY4161" fmla="*/ 716845 h 5071422"/>
              <a:gd name="connsiteX4162" fmla="*/ 9402024 w 12192001"/>
              <a:gd name="connsiteY4162" fmla="*/ 696017 h 5071422"/>
              <a:gd name="connsiteX4163" fmla="*/ 9361910 w 12192001"/>
              <a:gd name="connsiteY4163" fmla="*/ 689912 h 5071422"/>
              <a:gd name="connsiteX4164" fmla="*/ 9405786 w 12192001"/>
              <a:gd name="connsiteY4164" fmla="*/ 625786 h 5071422"/>
              <a:gd name="connsiteX4165" fmla="*/ 9400997 w 12192001"/>
              <a:gd name="connsiteY4165" fmla="*/ 681964 h 5071422"/>
              <a:gd name="connsiteX4166" fmla="*/ 9613495 w 12192001"/>
              <a:gd name="connsiteY4166" fmla="*/ 578538 h 5071422"/>
              <a:gd name="connsiteX4167" fmla="*/ 9642703 w 12192001"/>
              <a:gd name="connsiteY4167" fmla="*/ 556820 h 5071422"/>
              <a:gd name="connsiteX4168" fmla="*/ 9604875 w 12192001"/>
              <a:gd name="connsiteY4168" fmla="*/ 641874 h 5071422"/>
              <a:gd name="connsiteX4169" fmla="*/ 9732646 w 12192001"/>
              <a:gd name="connsiteY4169" fmla="*/ 582808 h 5071422"/>
              <a:gd name="connsiteX4170" fmla="*/ 9728718 w 12192001"/>
              <a:gd name="connsiteY4170" fmla="*/ 589855 h 5071422"/>
              <a:gd name="connsiteX4171" fmla="*/ 9694758 w 12192001"/>
              <a:gd name="connsiteY4171" fmla="*/ 667659 h 5071422"/>
              <a:gd name="connsiteX4172" fmla="*/ 9768688 w 12192001"/>
              <a:gd name="connsiteY4172" fmla="*/ 595761 h 5071422"/>
              <a:gd name="connsiteX4173" fmla="*/ 9779554 w 12192001"/>
              <a:gd name="connsiteY4173" fmla="*/ 623589 h 5071422"/>
              <a:gd name="connsiteX4174" fmla="*/ 9943118 w 12192001"/>
              <a:gd name="connsiteY4174" fmla="*/ 451525 h 5071422"/>
              <a:gd name="connsiteX4175" fmla="*/ 9952005 w 12192001"/>
              <a:gd name="connsiteY4175" fmla="*/ 514308 h 5071422"/>
              <a:gd name="connsiteX4176" fmla="*/ 9937399 w 12192001"/>
              <a:gd name="connsiteY4176" fmla="*/ 493757 h 5071422"/>
              <a:gd name="connsiteX4177" fmla="*/ 9930646 w 12192001"/>
              <a:gd name="connsiteY4177" fmla="*/ 521813 h 5071422"/>
              <a:gd name="connsiteX4178" fmla="*/ 9974546 w 12192001"/>
              <a:gd name="connsiteY4178" fmla="*/ 520716 h 5071422"/>
              <a:gd name="connsiteX4179" fmla="*/ 9976399 w 12192001"/>
              <a:gd name="connsiteY4179" fmla="*/ 485730 h 5071422"/>
              <a:gd name="connsiteX4180" fmla="*/ 10013510 w 12192001"/>
              <a:gd name="connsiteY4180" fmla="*/ 512776 h 5071422"/>
              <a:gd name="connsiteX4181" fmla="*/ 10020306 w 12192001"/>
              <a:gd name="connsiteY4181" fmla="*/ 484720 h 5071422"/>
              <a:gd name="connsiteX4182" fmla="*/ 9991882 w 12192001"/>
              <a:gd name="connsiteY4182" fmla="*/ 457363 h 5071422"/>
              <a:gd name="connsiteX4183" fmla="*/ 9952921 w 12192001"/>
              <a:gd name="connsiteY4183" fmla="*/ 465342 h 5071422"/>
              <a:gd name="connsiteX4184" fmla="*/ 9937207 w 12192001"/>
              <a:gd name="connsiteY4184" fmla="*/ 430706 h 5071422"/>
              <a:gd name="connsiteX4185" fmla="*/ 9965585 w 12192001"/>
              <a:gd name="connsiteY4185" fmla="*/ 458024 h 5071422"/>
              <a:gd name="connsiteX4186" fmla="*/ 10049397 w 12192001"/>
              <a:gd name="connsiteY4186" fmla="*/ 399895 h 5071422"/>
              <a:gd name="connsiteX4187" fmla="*/ 10035987 w 12192001"/>
              <a:gd name="connsiteY4187" fmla="*/ 519360 h 5071422"/>
              <a:gd name="connsiteX4188" fmla="*/ 10107044 w 12192001"/>
              <a:gd name="connsiteY4188" fmla="*/ 468477 h 5071422"/>
              <a:gd name="connsiteX4189" fmla="*/ 10160800 w 12192001"/>
              <a:gd name="connsiteY4189" fmla="*/ 481275 h 5071422"/>
              <a:gd name="connsiteX4190" fmla="*/ 10210427 w 12192001"/>
              <a:gd name="connsiteY4190" fmla="*/ 437985 h 5071422"/>
              <a:gd name="connsiteX4191" fmla="*/ 10195910 w 12192001"/>
              <a:gd name="connsiteY4191" fmla="*/ 480290 h 5071422"/>
              <a:gd name="connsiteX4192" fmla="*/ 10229081 w 12192001"/>
              <a:gd name="connsiteY4192" fmla="*/ 451478 h 5071422"/>
              <a:gd name="connsiteX4193" fmla="*/ 10222149 w 12192001"/>
              <a:gd name="connsiteY4193" fmla="*/ 416643 h 5071422"/>
              <a:gd name="connsiteX4194" fmla="*/ 10284451 w 12192001"/>
              <a:gd name="connsiteY4194" fmla="*/ 366200 h 5071422"/>
              <a:gd name="connsiteX4195" fmla="*/ 10378164 w 12192001"/>
              <a:gd name="connsiteY4195" fmla="*/ 384826 h 5071422"/>
              <a:gd name="connsiteX4196" fmla="*/ 10410326 w 12192001"/>
              <a:gd name="connsiteY4196" fmla="*/ 342085 h 5071422"/>
              <a:gd name="connsiteX4197" fmla="*/ 10393056 w 12192001"/>
              <a:gd name="connsiteY4197" fmla="*/ 468507 h 5071422"/>
              <a:gd name="connsiteX4198" fmla="*/ 10530428 w 12192001"/>
              <a:gd name="connsiteY4198" fmla="*/ 360082 h 5071422"/>
              <a:gd name="connsiteX4199" fmla="*/ 10664892 w 12192001"/>
              <a:gd name="connsiteY4199" fmla="*/ 272757 h 5071422"/>
              <a:gd name="connsiteX4200" fmla="*/ 10509853 w 12192001"/>
              <a:gd name="connsiteY4200" fmla="*/ 318593 h 5071422"/>
              <a:gd name="connsiteX4201" fmla="*/ 10495262 w 12192001"/>
              <a:gd name="connsiteY4201" fmla="*/ 360945 h 5071422"/>
              <a:gd name="connsiteX4202" fmla="*/ 10488334 w 12192001"/>
              <a:gd name="connsiteY4202" fmla="*/ 326197 h 5071422"/>
              <a:gd name="connsiteX4203" fmla="*/ 10416393 w 12192001"/>
              <a:gd name="connsiteY4203" fmla="*/ 426004 h 5071422"/>
              <a:gd name="connsiteX4204" fmla="*/ 10501948 w 12192001"/>
              <a:gd name="connsiteY4204" fmla="*/ 269864 h 5071422"/>
              <a:gd name="connsiteX4205" fmla="*/ 10497159 w 12192001"/>
              <a:gd name="connsiteY4205" fmla="*/ 325999 h 5071422"/>
              <a:gd name="connsiteX4206" fmla="*/ 10563219 w 12192001"/>
              <a:gd name="connsiteY4206" fmla="*/ 205285 h 5071422"/>
              <a:gd name="connsiteX4207" fmla="*/ 10644329 w 12192001"/>
              <a:gd name="connsiteY4207" fmla="*/ 231350 h 5071422"/>
              <a:gd name="connsiteX4208" fmla="*/ 10693889 w 12192001"/>
              <a:gd name="connsiteY4208" fmla="*/ 125080 h 5071422"/>
              <a:gd name="connsiteX4209" fmla="*/ 10706649 w 12192001"/>
              <a:gd name="connsiteY4209" fmla="*/ 180695 h 5071422"/>
              <a:gd name="connsiteX4210" fmla="*/ 10731158 w 12192001"/>
              <a:gd name="connsiteY4210" fmla="*/ 215225 h 5071422"/>
              <a:gd name="connsiteX4211" fmla="*/ 10766170 w 12192001"/>
              <a:gd name="connsiteY4211" fmla="*/ 151301 h 5071422"/>
              <a:gd name="connsiteX4212" fmla="*/ 10810069 w 12192001"/>
              <a:gd name="connsiteY4212" fmla="*/ 150205 h 5071422"/>
              <a:gd name="connsiteX4213" fmla="*/ 10782672 w 12192001"/>
              <a:gd name="connsiteY4213" fmla="*/ 136902 h 5071422"/>
              <a:gd name="connsiteX4214" fmla="*/ 10796200 w 12192001"/>
              <a:gd name="connsiteY4214" fmla="*/ 80539 h 5071422"/>
              <a:gd name="connsiteX4215" fmla="*/ 10841166 w 12192001"/>
              <a:gd name="connsiteY4215" fmla="*/ 93453 h 5071422"/>
              <a:gd name="connsiteX4216" fmla="*/ 10845153 w 12192001"/>
              <a:gd name="connsiteY4216" fmla="*/ 149345 h 5071422"/>
              <a:gd name="connsiteX4217" fmla="*/ 10893667 w 12192001"/>
              <a:gd name="connsiteY4217" fmla="*/ 29232 h 5071422"/>
              <a:gd name="connsiteX4218" fmla="*/ 10937889 w 12192001"/>
              <a:gd name="connsiteY4218" fmla="*/ 1428 h 5071422"/>
              <a:gd name="connsiteX4219" fmla="*/ 10945564 w 12192001"/>
              <a:gd name="connsiteY4219" fmla="*/ 1210 h 507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</a:cxnLst>
            <a:rect l="l" t="t" r="r" b="b"/>
            <a:pathLst>
              <a:path w="12192001" h="5071422">
                <a:moveTo>
                  <a:pt x="659977" y="5032259"/>
                </a:moveTo>
                <a:cubicBezTo>
                  <a:pt x="665734" y="5033947"/>
                  <a:pt x="672794" y="5045323"/>
                  <a:pt x="679129" y="5051213"/>
                </a:cubicBezTo>
                <a:cubicBezTo>
                  <a:pt x="668997" y="5063796"/>
                  <a:pt x="657113" y="5063270"/>
                  <a:pt x="646444" y="5071422"/>
                </a:cubicBezTo>
                <a:cubicBezTo>
                  <a:pt x="641091" y="5062920"/>
                  <a:pt x="646872" y="5060209"/>
                  <a:pt x="649797" y="5063606"/>
                </a:cubicBezTo>
                <a:cubicBezTo>
                  <a:pt x="655079" y="5053182"/>
                  <a:pt x="660289" y="5042804"/>
                  <a:pt x="654728" y="5034363"/>
                </a:cubicBezTo>
                <a:cubicBezTo>
                  <a:pt x="656283" y="5032211"/>
                  <a:pt x="658057" y="5031697"/>
                  <a:pt x="659977" y="5032259"/>
                </a:cubicBezTo>
                <a:close/>
                <a:moveTo>
                  <a:pt x="737464" y="4990821"/>
                </a:moveTo>
                <a:cubicBezTo>
                  <a:pt x="741715" y="4989571"/>
                  <a:pt x="746203" y="4990083"/>
                  <a:pt x="750889" y="4992040"/>
                </a:cubicBezTo>
                <a:cubicBezTo>
                  <a:pt x="760258" y="4995953"/>
                  <a:pt x="770419" y="5005645"/>
                  <a:pt x="781045" y="5018591"/>
                </a:cubicBezTo>
                <a:cubicBezTo>
                  <a:pt x="763368" y="5014676"/>
                  <a:pt x="732581" y="5029458"/>
                  <a:pt x="725466" y="5000166"/>
                </a:cubicBezTo>
                <a:cubicBezTo>
                  <a:pt x="729202" y="4995080"/>
                  <a:pt x="733215" y="4992070"/>
                  <a:pt x="737464" y="4990821"/>
                </a:cubicBezTo>
                <a:close/>
                <a:moveTo>
                  <a:pt x="913709" y="4951757"/>
                </a:moveTo>
                <a:cubicBezTo>
                  <a:pt x="904442" y="4957171"/>
                  <a:pt x="900205" y="4954825"/>
                  <a:pt x="895007" y="4953278"/>
                </a:cubicBezTo>
                <a:cubicBezTo>
                  <a:pt x="889808" y="4951727"/>
                  <a:pt x="883650" y="4950977"/>
                  <a:pt x="870540" y="4959588"/>
                </a:cubicBezTo>
                <a:cubicBezTo>
                  <a:pt x="879360" y="4980442"/>
                  <a:pt x="889422" y="4996354"/>
                  <a:pt x="902029" y="4996596"/>
                </a:cubicBezTo>
                <a:cubicBezTo>
                  <a:pt x="890156" y="4967874"/>
                  <a:pt x="918027" y="4980130"/>
                  <a:pt x="915944" y="5001107"/>
                </a:cubicBezTo>
                <a:cubicBezTo>
                  <a:pt x="925288" y="4982877"/>
                  <a:pt x="918432" y="4967468"/>
                  <a:pt x="913709" y="4951757"/>
                </a:cubicBezTo>
                <a:close/>
                <a:moveTo>
                  <a:pt x="1292190" y="4934940"/>
                </a:moveTo>
                <a:cubicBezTo>
                  <a:pt x="1299737" y="4936184"/>
                  <a:pt x="1308112" y="4943683"/>
                  <a:pt x="1317239" y="4956762"/>
                </a:cubicBezTo>
                <a:cubicBezTo>
                  <a:pt x="1301964" y="4953136"/>
                  <a:pt x="1289201" y="4967985"/>
                  <a:pt x="1272142" y="4950632"/>
                </a:cubicBezTo>
                <a:cubicBezTo>
                  <a:pt x="1277937" y="4938698"/>
                  <a:pt x="1284646" y="4933695"/>
                  <a:pt x="1292190" y="4934940"/>
                </a:cubicBezTo>
                <a:close/>
                <a:moveTo>
                  <a:pt x="1210694" y="4855119"/>
                </a:moveTo>
                <a:cubicBezTo>
                  <a:pt x="1191790" y="4857432"/>
                  <a:pt x="1172784" y="4858758"/>
                  <a:pt x="1157324" y="4886172"/>
                </a:cubicBezTo>
                <a:cubicBezTo>
                  <a:pt x="1172998" y="4880702"/>
                  <a:pt x="1213582" y="4889785"/>
                  <a:pt x="1210694" y="4855119"/>
                </a:cubicBezTo>
                <a:close/>
                <a:moveTo>
                  <a:pt x="1270909" y="4808630"/>
                </a:moveTo>
                <a:cubicBezTo>
                  <a:pt x="1263300" y="4821076"/>
                  <a:pt x="1233011" y="4829787"/>
                  <a:pt x="1241912" y="4856653"/>
                </a:cubicBezTo>
                <a:cubicBezTo>
                  <a:pt x="1252536" y="4866732"/>
                  <a:pt x="1279434" y="4832211"/>
                  <a:pt x="1270909" y="4808630"/>
                </a:cubicBezTo>
                <a:close/>
                <a:moveTo>
                  <a:pt x="32322" y="4771682"/>
                </a:moveTo>
                <a:cubicBezTo>
                  <a:pt x="34772" y="4770773"/>
                  <a:pt x="37695" y="4773411"/>
                  <a:pt x="41491" y="4782581"/>
                </a:cubicBezTo>
                <a:cubicBezTo>
                  <a:pt x="41572" y="4807395"/>
                  <a:pt x="22083" y="4814665"/>
                  <a:pt x="3606" y="4809200"/>
                </a:cubicBezTo>
                <a:lnTo>
                  <a:pt x="1" y="4807222"/>
                </a:lnTo>
                <a:lnTo>
                  <a:pt x="1" y="4772504"/>
                </a:lnTo>
                <a:lnTo>
                  <a:pt x="12241" y="4794966"/>
                </a:lnTo>
                <a:cubicBezTo>
                  <a:pt x="21874" y="4809050"/>
                  <a:pt x="24970" y="4774408"/>
                  <a:pt x="32322" y="4771682"/>
                </a:cubicBezTo>
                <a:close/>
                <a:moveTo>
                  <a:pt x="1092189" y="4766860"/>
                </a:moveTo>
                <a:cubicBezTo>
                  <a:pt x="1101283" y="4767178"/>
                  <a:pt x="1109919" y="4770884"/>
                  <a:pt x="1116516" y="4779738"/>
                </a:cubicBezTo>
                <a:cubicBezTo>
                  <a:pt x="1110955" y="4787077"/>
                  <a:pt x="1080296" y="4766676"/>
                  <a:pt x="1092481" y="4798436"/>
                </a:cubicBezTo>
                <a:cubicBezTo>
                  <a:pt x="1077455" y="4817959"/>
                  <a:pt x="1053078" y="4768512"/>
                  <a:pt x="1040634" y="4807906"/>
                </a:cubicBezTo>
                <a:cubicBezTo>
                  <a:pt x="1035879" y="4799588"/>
                  <a:pt x="1048252" y="4783694"/>
                  <a:pt x="1065115" y="4774305"/>
                </a:cubicBezTo>
                <a:cubicBezTo>
                  <a:pt x="1073544" y="4769610"/>
                  <a:pt x="1083096" y="4766541"/>
                  <a:pt x="1092189" y="4766860"/>
                </a:cubicBezTo>
                <a:close/>
                <a:moveTo>
                  <a:pt x="1663534" y="4731822"/>
                </a:moveTo>
                <a:cubicBezTo>
                  <a:pt x="1657626" y="4731805"/>
                  <a:pt x="1651958" y="4733641"/>
                  <a:pt x="1646013" y="4733586"/>
                </a:cubicBezTo>
                <a:cubicBezTo>
                  <a:pt x="1657324" y="4755221"/>
                  <a:pt x="1649885" y="4780236"/>
                  <a:pt x="1663920" y="4801300"/>
                </a:cubicBezTo>
                <a:cubicBezTo>
                  <a:pt x="1679866" y="4779446"/>
                  <a:pt x="1669159" y="4762478"/>
                  <a:pt x="1682503" y="4741179"/>
                </a:cubicBezTo>
                <a:cubicBezTo>
                  <a:pt x="1675593" y="4733710"/>
                  <a:pt x="1669443" y="4731839"/>
                  <a:pt x="1663534" y="4731822"/>
                </a:cubicBezTo>
                <a:close/>
                <a:moveTo>
                  <a:pt x="1996235" y="4729267"/>
                </a:moveTo>
                <a:cubicBezTo>
                  <a:pt x="1979940" y="4731781"/>
                  <a:pt x="1965055" y="4744628"/>
                  <a:pt x="1949151" y="4749591"/>
                </a:cubicBezTo>
                <a:cubicBezTo>
                  <a:pt x="1960934" y="4755153"/>
                  <a:pt x="1972505" y="4758866"/>
                  <a:pt x="1983337" y="4756992"/>
                </a:cubicBezTo>
                <a:cubicBezTo>
                  <a:pt x="1994170" y="4755119"/>
                  <a:pt x="2004260" y="4747659"/>
                  <a:pt x="2013088" y="4730873"/>
                </a:cubicBezTo>
                <a:cubicBezTo>
                  <a:pt x="2007254" y="4728740"/>
                  <a:pt x="2001665" y="4728430"/>
                  <a:pt x="1996235" y="4729267"/>
                </a:cubicBezTo>
                <a:close/>
                <a:moveTo>
                  <a:pt x="1609588" y="4725778"/>
                </a:moveTo>
                <a:cubicBezTo>
                  <a:pt x="1607115" y="4761991"/>
                  <a:pt x="1594662" y="4748276"/>
                  <a:pt x="1580583" y="4773761"/>
                </a:cubicBezTo>
                <a:cubicBezTo>
                  <a:pt x="1603475" y="4774998"/>
                  <a:pt x="1627766" y="4815865"/>
                  <a:pt x="1642393" y="4811506"/>
                </a:cubicBezTo>
                <a:cubicBezTo>
                  <a:pt x="1647270" y="4810051"/>
                  <a:pt x="1651074" y="4803571"/>
                  <a:pt x="1653392" y="4788926"/>
                </a:cubicBezTo>
                <a:cubicBezTo>
                  <a:pt x="1627095" y="4782324"/>
                  <a:pt x="1625233" y="4752823"/>
                  <a:pt x="1609588" y="4725778"/>
                </a:cubicBezTo>
                <a:close/>
                <a:moveTo>
                  <a:pt x="1721980" y="4705452"/>
                </a:moveTo>
                <a:cubicBezTo>
                  <a:pt x="1708594" y="4704871"/>
                  <a:pt x="1696585" y="4714115"/>
                  <a:pt x="1685847" y="4733321"/>
                </a:cubicBezTo>
                <a:cubicBezTo>
                  <a:pt x="1693527" y="4750908"/>
                  <a:pt x="1703904" y="4746719"/>
                  <a:pt x="1711687" y="4736744"/>
                </a:cubicBezTo>
                <a:cubicBezTo>
                  <a:pt x="1719476" y="4726769"/>
                  <a:pt x="1724668" y="4711010"/>
                  <a:pt x="1721980" y="4705452"/>
                </a:cubicBezTo>
                <a:close/>
                <a:moveTo>
                  <a:pt x="2791971" y="4704610"/>
                </a:moveTo>
                <a:lnTo>
                  <a:pt x="2762844" y="4744059"/>
                </a:lnTo>
                <a:cubicBezTo>
                  <a:pt x="2767371" y="4727142"/>
                  <a:pt x="2774699" y="4715842"/>
                  <a:pt x="2783770" y="4708216"/>
                </a:cubicBezTo>
                <a:close/>
                <a:moveTo>
                  <a:pt x="25442" y="4697070"/>
                </a:moveTo>
                <a:cubicBezTo>
                  <a:pt x="19142" y="4694207"/>
                  <a:pt x="13630" y="4697117"/>
                  <a:pt x="9530" y="4710621"/>
                </a:cubicBezTo>
                <a:cubicBezTo>
                  <a:pt x="15568" y="4721297"/>
                  <a:pt x="14775" y="4733418"/>
                  <a:pt x="27177" y="4743028"/>
                </a:cubicBezTo>
                <a:cubicBezTo>
                  <a:pt x="32388" y="4727005"/>
                  <a:pt x="40533" y="4732769"/>
                  <a:pt x="46055" y="4718171"/>
                </a:cubicBezTo>
                <a:cubicBezTo>
                  <a:pt x="38824" y="4708571"/>
                  <a:pt x="31739" y="4699934"/>
                  <a:pt x="25442" y="4697070"/>
                </a:cubicBezTo>
                <a:close/>
                <a:moveTo>
                  <a:pt x="120080" y="4676364"/>
                </a:moveTo>
                <a:cubicBezTo>
                  <a:pt x="119382" y="4725849"/>
                  <a:pt x="102045" y="4675807"/>
                  <a:pt x="87344" y="4696456"/>
                </a:cubicBezTo>
                <a:cubicBezTo>
                  <a:pt x="88914" y="4719256"/>
                  <a:pt x="105452" y="4722896"/>
                  <a:pt x="117417" y="4716508"/>
                </a:cubicBezTo>
                <a:cubicBezTo>
                  <a:pt x="129386" y="4710114"/>
                  <a:pt x="136782" y="4693689"/>
                  <a:pt x="120080" y="4676364"/>
                </a:cubicBezTo>
                <a:close/>
                <a:moveTo>
                  <a:pt x="1075762" y="4673463"/>
                </a:moveTo>
                <a:cubicBezTo>
                  <a:pt x="1085620" y="4688233"/>
                  <a:pt x="1077178" y="4706331"/>
                  <a:pt x="1077958" y="4722817"/>
                </a:cubicBezTo>
                <a:cubicBezTo>
                  <a:pt x="1091660" y="4733744"/>
                  <a:pt x="1106997" y="4705140"/>
                  <a:pt x="1110962" y="4738160"/>
                </a:cubicBezTo>
                <a:cubicBezTo>
                  <a:pt x="1102302" y="4750466"/>
                  <a:pt x="1087914" y="4720301"/>
                  <a:pt x="1081595" y="4750597"/>
                </a:cubicBezTo>
                <a:cubicBezTo>
                  <a:pt x="1067479" y="4702840"/>
                  <a:pt x="1048235" y="4746793"/>
                  <a:pt x="1024225" y="4718361"/>
                </a:cubicBezTo>
                <a:cubicBezTo>
                  <a:pt x="1039945" y="4692249"/>
                  <a:pt x="1062276" y="4715663"/>
                  <a:pt x="1075762" y="4673463"/>
                </a:cubicBezTo>
                <a:close/>
                <a:moveTo>
                  <a:pt x="2853795" y="4672916"/>
                </a:moveTo>
                <a:cubicBezTo>
                  <a:pt x="2866531" y="4674688"/>
                  <a:pt x="2877372" y="4679335"/>
                  <a:pt x="2883548" y="4686507"/>
                </a:cubicBezTo>
                <a:cubicBezTo>
                  <a:pt x="2863735" y="4692545"/>
                  <a:pt x="2838087" y="4690017"/>
                  <a:pt x="2815126" y="4694434"/>
                </a:cubicBezTo>
                <a:lnTo>
                  <a:pt x="2791971" y="4704610"/>
                </a:lnTo>
                <a:lnTo>
                  <a:pt x="2812671" y="4676577"/>
                </a:lnTo>
                <a:cubicBezTo>
                  <a:pt x="2826427" y="4672247"/>
                  <a:pt x="2841057" y="4671144"/>
                  <a:pt x="2853795" y="4672916"/>
                </a:cubicBezTo>
                <a:close/>
                <a:moveTo>
                  <a:pt x="1534122" y="4666334"/>
                </a:moveTo>
                <a:cubicBezTo>
                  <a:pt x="1530034" y="4666147"/>
                  <a:pt x="1526143" y="4667432"/>
                  <a:pt x="1522502" y="4670598"/>
                </a:cubicBezTo>
                <a:cubicBezTo>
                  <a:pt x="1532023" y="4681061"/>
                  <a:pt x="1541995" y="4694860"/>
                  <a:pt x="1551130" y="4702398"/>
                </a:cubicBezTo>
                <a:cubicBezTo>
                  <a:pt x="1560264" y="4709941"/>
                  <a:pt x="1568564" y="4711217"/>
                  <a:pt x="1574749" y="4696628"/>
                </a:cubicBezTo>
                <a:cubicBezTo>
                  <a:pt x="1560410" y="4680692"/>
                  <a:pt x="1546384" y="4666893"/>
                  <a:pt x="1534122" y="4666334"/>
                </a:cubicBezTo>
                <a:close/>
                <a:moveTo>
                  <a:pt x="1304767" y="4665511"/>
                </a:moveTo>
                <a:cubicBezTo>
                  <a:pt x="1319279" y="4661647"/>
                  <a:pt x="1335162" y="4667647"/>
                  <a:pt x="1339174" y="4689556"/>
                </a:cubicBezTo>
                <a:cubicBezTo>
                  <a:pt x="1318290" y="4687962"/>
                  <a:pt x="1295471" y="4671530"/>
                  <a:pt x="1278610" y="4700665"/>
                </a:cubicBezTo>
                <a:cubicBezTo>
                  <a:pt x="1277123" y="4683106"/>
                  <a:pt x="1290259" y="4669379"/>
                  <a:pt x="1304767" y="4665511"/>
                </a:cubicBezTo>
                <a:close/>
                <a:moveTo>
                  <a:pt x="866191" y="4661654"/>
                </a:moveTo>
                <a:cubicBezTo>
                  <a:pt x="844549" y="4656689"/>
                  <a:pt x="852736" y="4718340"/>
                  <a:pt x="871753" y="4703352"/>
                </a:cubicBezTo>
                <a:cubicBezTo>
                  <a:pt x="862217" y="4690916"/>
                  <a:pt x="879369" y="4673546"/>
                  <a:pt x="866191" y="4661654"/>
                </a:cubicBezTo>
                <a:close/>
                <a:moveTo>
                  <a:pt x="1668169" y="4633975"/>
                </a:moveTo>
                <a:cubicBezTo>
                  <a:pt x="1660669" y="4633011"/>
                  <a:pt x="1653608" y="4635312"/>
                  <a:pt x="1646959" y="4640726"/>
                </a:cubicBezTo>
                <a:cubicBezTo>
                  <a:pt x="1655187" y="4653754"/>
                  <a:pt x="1682643" y="4649814"/>
                  <a:pt x="1678414" y="4677821"/>
                </a:cubicBezTo>
                <a:cubicBezTo>
                  <a:pt x="1673190" y="4707878"/>
                  <a:pt x="1637309" y="4675017"/>
                  <a:pt x="1647567" y="4711879"/>
                </a:cubicBezTo>
                <a:cubicBezTo>
                  <a:pt x="1663539" y="4709700"/>
                  <a:pt x="1680652" y="4716665"/>
                  <a:pt x="1692295" y="4682379"/>
                </a:cubicBezTo>
                <a:cubicBezTo>
                  <a:pt x="1682503" y="4672337"/>
                  <a:pt x="1683438" y="4660405"/>
                  <a:pt x="1692010" y="4646823"/>
                </a:cubicBezTo>
                <a:cubicBezTo>
                  <a:pt x="1683608" y="4639170"/>
                  <a:pt x="1675669" y="4634940"/>
                  <a:pt x="1668169" y="4633975"/>
                </a:cubicBezTo>
                <a:close/>
                <a:moveTo>
                  <a:pt x="1277303" y="4616704"/>
                </a:moveTo>
                <a:cubicBezTo>
                  <a:pt x="1281953" y="4615921"/>
                  <a:pt x="1287707" y="4618518"/>
                  <a:pt x="1295240" y="4626382"/>
                </a:cubicBezTo>
                <a:cubicBezTo>
                  <a:pt x="1297395" y="4682213"/>
                  <a:pt x="1248710" y="4643568"/>
                  <a:pt x="1261351" y="4703682"/>
                </a:cubicBezTo>
                <a:cubicBezTo>
                  <a:pt x="1240156" y="4693401"/>
                  <a:pt x="1268359" y="4674022"/>
                  <a:pt x="1247112" y="4663619"/>
                </a:cubicBezTo>
                <a:cubicBezTo>
                  <a:pt x="1259352" y="4651745"/>
                  <a:pt x="1263354" y="4619041"/>
                  <a:pt x="1277303" y="4616704"/>
                </a:cubicBezTo>
                <a:close/>
                <a:moveTo>
                  <a:pt x="2092383" y="4595606"/>
                </a:moveTo>
                <a:cubicBezTo>
                  <a:pt x="2080845" y="4597704"/>
                  <a:pt x="2069922" y="4604395"/>
                  <a:pt x="2058739" y="4608720"/>
                </a:cubicBezTo>
                <a:cubicBezTo>
                  <a:pt x="2068385" y="4638002"/>
                  <a:pt x="2090273" y="4620644"/>
                  <a:pt x="2105990" y="4664209"/>
                </a:cubicBezTo>
                <a:cubicBezTo>
                  <a:pt x="2127752" y="4643585"/>
                  <a:pt x="2084506" y="4634855"/>
                  <a:pt x="2095187" y="4616323"/>
                </a:cubicBezTo>
                <a:cubicBezTo>
                  <a:pt x="2104771" y="4600055"/>
                  <a:pt x="2122079" y="4640885"/>
                  <a:pt x="2129757" y="4610075"/>
                </a:cubicBezTo>
                <a:cubicBezTo>
                  <a:pt x="2116087" y="4596009"/>
                  <a:pt x="2103925" y="4593507"/>
                  <a:pt x="2092383" y="4595606"/>
                </a:cubicBezTo>
                <a:close/>
                <a:moveTo>
                  <a:pt x="2256027" y="4594264"/>
                </a:moveTo>
                <a:cubicBezTo>
                  <a:pt x="2261217" y="4600376"/>
                  <a:pt x="2266494" y="4606478"/>
                  <a:pt x="2271775" y="4612620"/>
                </a:cubicBezTo>
                <a:cubicBezTo>
                  <a:pt x="2265960" y="4632440"/>
                  <a:pt x="2261061" y="4653911"/>
                  <a:pt x="2284107" y="4638928"/>
                </a:cubicBezTo>
                <a:cubicBezTo>
                  <a:pt x="2296800" y="4656642"/>
                  <a:pt x="2271078" y="4643874"/>
                  <a:pt x="2270541" y="4669840"/>
                </a:cubicBezTo>
                <a:cubicBezTo>
                  <a:pt x="2265716" y="4644633"/>
                  <a:pt x="2263455" y="4662676"/>
                  <a:pt x="2249497" y="4645214"/>
                </a:cubicBezTo>
                <a:cubicBezTo>
                  <a:pt x="2263927" y="4626005"/>
                  <a:pt x="2235555" y="4614507"/>
                  <a:pt x="2256027" y="4594264"/>
                </a:cubicBezTo>
                <a:close/>
                <a:moveTo>
                  <a:pt x="2742493" y="4591267"/>
                </a:moveTo>
                <a:cubicBezTo>
                  <a:pt x="2758158" y="4638782"/>
                  <a:pt x="2784433" y="4606688"/>
                  <a:pt x="2808626" y="4621942"/>
                </a:cubicBezTo>
                <a:cubicBezTo>
                  <a:pt x="2804006" y="4620214"/>
                  <a:pt x="2749299" y="4673034"/>
                  <a:pt x="2739454" y="4634553"/>
                </a:cubicBezTo>
                <a:cubicBezTo>
                  <a:pt x="2732711" y="4650380"/>
                  <a:pt x="2724973" y="4658741"/>
                  <a:pt x="2716531" y="4661873"/>
                </a:cubicBezTo>
                <a:cubicBezTo>
                  <a:pt x="2708090" y="4665009"/>
                  <a:pt x="2698948" y="4662918"/>
                  <a:pt x="2689399" y="4657832"/>
                </a:cubicBezTo>
                <a:cubicBezTo>
                  <a:pt x="2704480" y="4615387"/>
                  <a:pt x="2726176" y="4623707"/>
                  <a:pt x="2742493" y="4591267"/>
                </a:cubicBezTo>
                <a:close/>
                <a:moveTo>
                  <a:pt x="3357182" y="4586330"/>
                </a:moveTo>
                <a:cubicBezTo>
                  <a:pt x="3369708" y="4610870"/>
                  <a:pt x="3341835" y="4597786"/>
                  <a:pt x="3340182" y="4625027"/>
                </a:cubicBezTo>
                <a:cubicBezTo>
                  <a:pt x="3321437" y="4598504"/>
                  <a:pt x="3324662" y="4590288"/>
                  <a:pt x="3307135" y="4609688"/>
                </a:cubicBezTo>
                <a:cubicBezTo>
                  <a:pt x="3304744" y="4590626"/>
                  <a:pt x="3313859" y="4587397"/>
                  <a:pt x="3325274" y="4587626"/>
                </a:cubicBezTo>
                <a:cubicBezTo>
                  <a:pt x="3336685" y="4587861"/>
                  <a:pt x="3350390" y="4591552"/>
                  <a:pt x="3357182" y="4586330"/>
                </a:cubicBezTo>
                <a:close/>
                <a:moveTo>
                  <a:pt x="3126852" y="4585490"/>
                </a:moveTo>
                <a:cubicBezTo>
                  <a:pt x="3128621" y="4599720"/>
                  <a:pt x="3120022" y="4606745"/>
                  <a:pt x="3109033" y="4609615"/>
                </a:cubicBezTo>
                <a:cubicBezTo>
                  <a:pt x="3098042" y="4612486"/>
                  <a:pt x="3084666" y="4611202"/>
                  <a:pt x="3076882" y="4608801"/>
                </a:cubicBezTo>
                <a:cubicBezTo>
                  <a:pt x="3093045" y="4597179"/>
                  <a:pt x="3109843" y="4590473"/>
                  <a:pt x="3126852" y="4585490"/>
                </a:cubicBezTo>
                <a:close/>
                <a:moveTo>
                  <a:pt x="1935590" y="4581280"/>
                </a:moveTo>
                <a:cubicBezTo>
                  <a:pt x="1927257" y="4585038"/>
                  <a:pt x="1919575" y="4593965"/>
                  <a:pt x="1913351" y="4613827"/>
                </a:cubicBezTo>
                <a:cubicBezTo>
                  <a:pt x="1927100" y="4628447"/>
                  <a:pt x="1938677" y="4626344"/>
                  <a:pt x="1947965" y="4607580"/>
                </a:cubicBezTo>
                <a:cubicBezTo>
                  <a:pt x="1940563" y="4599371"/>
                  <a:pt x="1938018" y="4590373"/>
                  <a:pt x="1935590" y="4581280"/>
                </a:cubicBezTo>
                <a:close/>
                <a:moveTo>
                  <a:pt x="252093" y="4579251"/>
                </a:moveTo>
                <a:cubicBezTo>
                  <a:pt x="242726" y="4583769"/>
                  <a:pt x="236812" y="4613884"/>
                  <a:pt x="223222" y="4586441"/>
                </a:cubicBezTo>
                <a:cubicBezTo>
                  <a:pt x="211921" y="4608236"/>
                  <a:pt x="231035" y="4635510"/>
                  <a:pt x="208051" y="4638943"/>
                </a:cubicBezTo>
                <a:cubicBezTo>
                  <a:pt x="217137" y="4650013"/>
                  <a:pt x="223556" y="4652925"/>
                  <a:pt x="228468" y="4650905"/>
                </a:cubicBezTo>
                <a:cubicBezTo>
                  <a:pt x="243195" y="4644843"/>
                  <a:pt x="244327" y="4594363"/>
                  <a:pt x="263031" y="4586343"/>
                </a:cubicBezTo>
                <a:cubicBezTo>
                  <a:pt x="258729" y="4579081"/>
                  <a:pt x="255218" y="4577745"/>
                  <a:pt x="252093" y="4579251"/>
                </a:cubicBezTo>
                <a:close/>
                <a:moveTo>
                  <a:pt x="1833372" y="4578556"/>
                </a:moveTo>
                <a:cubicBezTo>
                  <a:pt x="1816231" y="4581059"/>
                  <a:pt x="1807484" y="4595370"/>
                  <a:pt x="1804290" y="4626588"/>
                </a:cubicBezTo>
                <a:cubicBezTo>
                  <a:pt x="1818547" y="4644163"/>
                  <a:pt x="1837725" y="4655240"/>
                  <a:pt x="1853719" y="4656342"/>
                </a:cubicBezTo>
                <a:cubicBezTo>
                  <a:pt x="1869718" y="4657448"/>
                  <a:pt x="1882533" y="4648588"/>
                  <a:pt x="1884067" y="4626299"/>
                </a:cubicBezTo>
                <a:cubicBezTo>
                  <a:pt x="1876131" y="4636785"/>
                  <a:pt x="1878009" y="4616622"/>
                  <a:pt x="1868271" y="4607865"/>
                </a:cubicBezTo>
                <a:cubicBezTo>
                  <a:pt x="1850723" y="4617384"/>
                  <a:pt x="1854988" y="4658553"/>
                  <a:pt x="1826848" y="4629510"/>
                </a:cubicBezTo>
                <a:cubicBezTo>
                  <a:pt x="1821855" y="4605937"/>
                  <a:pt x="1850281" y="4607796"/>
                  <a:pt x="1833372" y="4578556"/>
                </a:cubicBezTo>
                <a:close/>
                <a:moveTo>
                  <a:pt x="2946264" y="4559653"/>
                </a:moveTo>
                <a:cubicBezTo>
                  <a:pt x="2951177" y="4559974"/>
                  <a:pt x="2955954" y="4561840"/>
                  <a:pt x="2960495" y="4565885"/>
                </a:cubicBezTo>
                <a:cubicBezTo>
                  <a:pt x="2962292" y="4577326"/>
                  <a:pt x="2954328" y="4590764"/>
                  <a:pt x="2960779" y="4601441"/>
                </a:cubicBezTo>
                <a:cubicBezTo>
                  <a:pt x="2941194" y="4598340"/>
                  <a:pt x="2917752" y="4566527"/>
                  <a:pt x="2905468" y="4618447"/>
                </a:cubicBezTo>
                <a:cubicBezTo>
                  <a:pt x="2874520" y="4596413"/>
                  <a:pt x="2849808" y="4621080"/>
                  <a:pt x="2822459" y="4626499"/>
                </a:cubicBezTo>
                <a:cubicBezTo>
                  <a:pt x="2816413" y="4615703"/>
                  <a:pt x="2826638" y="4602030"/>
                  <a:pt x="2830868" y="4589428"/>
                </a:cubicBezTo>
                <a:cubicBezTo>
                  <a:pt x="2816075" y="4578822"/>
                  <a:pt x="2806559" y="4606250"/>
                  <a:pt x="2789136" y="4575647"/>
                </a:cubicBezTo>
                <a:cubicBezTo>
                  <a:pt x="2811546" y="4566247"/>
                  <a:pt x="2839176" y="4596759"/>
                  <a:pt x="2858316" y="4563114"/>
                </a:cubicBezTo>
                <a:cubicBezTo>
                  <a:pt x="2870895" y="4630892"/>
                  <a:pt x="2911879" y="4557407"/>
                  <a:pt x="2946264" y="4559653"/>
                </a:cubicBezTo>
                <a:close/>
                <a:moveTo>
                  <a:pt x="927626" y="4558189"/>
                </a:moveTo>
                <a:cubicBezTo>
                  <a:pt x="944384" y="4569384"/>
                  <a:pt x="907945" y="4590226"/>
                  <a:pt x="924609" y="4601268"/>
                </a:cubicBezTo>
                <a:cubicBezTo>
                  <a:pt x="918266" y="4609888"/>
                  <a:pt x="908669" y="4592396"/>
                  <a:pt x="900135" y="4584509"/>
                </a:cubicBezTo>
                <a:cubicBezTo>
                  <a:pt x="907819" y="4564287"/>
                  <a:pt x="918932" y="4570210"/>
                  <a:pt x="927626" y="4558189"/>
                </a:cubicBezTo>
                <a:close/>
                <a:moveTo>
                  <a:pt x="1510876" y="4533411"/>
                </a:moveTo>
                <a:cubicBezTo>
                  <a:pt x="1514676" y="4534308"/>
                  <a:pt x="1518713" y="4537008"/>
                  <a:pt x="1523106" y="4542393"/>
                </a:cubicBezTo>
                <a:cubicBezTo>
                  <a:pt x="1516515" y="4548174"/>
                  <a:pt x="1509926" y="4554071"/>
                  <a:pt x="1502876" y="4556565"/>
                </a:cubicBezTo>
                <a:cubicBezTo>
                  <a:pt x="1495829" y="4559056"/>
                  <a:pt x="1488325" y="4558144"/>
                  <a:pt x="1479902" y="4550310"/>
                </a:cubicBezTo>
                <a:cubicBezTo>
                  <a:pt x="1486778" y="4546284"/>
                  <a:pt x="1493185" y="4538922"/>
                  <a:pt x="1500071" y="4535255"/>
                </a:cubicBezTo>
                <a:cubicBezTo>
                  <a:pt x="1503513" y="4533423"/>
                  <a:pt x="1507076" y="4532515"/>
                  <a:pt x="1510876" y="4533411"/>
                </a:cubicBezTo>
                <a:close/>
                <a:moveTo>
                  <a:pt x="3262174" y="4523401"/>
                </a:moveTo>
                <a:cubicBezTo>
                  <a:pt x="3275453" y="4518477"/>
                  <a:pt x="3289127" y="4549287"/>
                  <a:pt x="3293009" y="4569535"/>
                </a:cubicBezTo>
                <a:cubicBezTo>
                  <a:pt x="3279986" y="4571698"/>
                  <a:pt x="3264440" y="4554940"/>
                  <a:pt x="3249406" y="4541946"/>
                </a:cubicBezTo>
                <a:cubicBezTo>
                  <a:pt x="3253366" y="4530651"/>
                  <a:pt x="3257747" y="4525040"/>
                  <a:pt x="3262174" y="4523401"/>
                </a:cubicBezTo>
                <a:close/>
                <a:moveTo>
                  <a:pt x="1706482" y="4523094"/>
                </a:moveTo>
                <a:lnTo>
                  <a:pt x="1703975" y="4525509"/>
                </a:lnTo>
                <a:lnTo>
                  <a:pt x="1704004" y="4525323"/>
                </a:lnTo>
                <a:close/>
                <a:moveTo>
                  <a:pt x="3589923" y="4520808"/>
                </a:moveTo>
                <a:lnTo>
                  <a:pt x="3588664" y="4527451"/>
                </a:lnTo>
                <a:cubicBezTo>
                  <a:pt x="3584278" y="4533733"/>
                  <a:pt x="3578206" y="4538715"/>
                  <a:pt x="3573408" y="4546766"/>
                </a:cubicBezTo>
                <a:close/>
                <a:moveTo>
                  <a:pt x="2258875" y="4515538"/>
                </a:moveTo>
                <a:cubicBezTo>
                  <a:pt x="2257743" y="4560417"/>
                  <a:pt x="2238592" y="4527496"/>
                  <a:pt x="2224620" y="4557252"/>
                </a:cubicBezTo>
                <a:cubicBezTo>
                  <a:pt x="2246754" y="4579979"/>
                  <a:pt x="2260947" y="4543060"/>
                  <a:pt x="2283517" y="4567944"/>
                </a:cubicBezTo>
                <a:cubicBezTo>
                  <a:pt x="2289097" y="4553962"/>
                  <a:pt x="2295216" y="4545196"/>
                  <a:pt x="2302403" y="4543213"/>
                </a:cubicBezTo>
                <a:cubicBezTo>
                  <a:pt x="2279136" y="4530110"/>
                  <a:pt x="2278435" y="4559288"/>
                  <a:pt x="2258875" y="4515538"/>
                </a:cubicBezTo>
                <a:close/>
                <a:moveTo>
                  <a:pt x="1" y="4512524"/>
                </a:moveTo>
                <a:lnTo>
                  <a:pt x="893" y="4513025"/>
                </a:lnTo>
                <a:lnTo>
                  <a:pt x="1" y="4513367"/>
                </a:lnTo>
                <a:close/>
                <a:moveTo>
                  <a:pt x="1707997" y="4501429"/>
                </a:moveTo>
                <a:lnTo>
                  <a:pt x="1704004" y="4525323"/>
                </a:lnTo>
                <a:lnTo>
                  <a:pt x="1666907" y="4558709"/>
                </a:lnTo>
                <a:cubicBezTo>
                  <a:pt x="1657410" y="4546274"/>
                  <a:pt x="1674496" y="4529033"/>
                  <a:pt x="1661389" y="4517006"/>
                </a:cubicBezTo>
                <a:cubicBezTo>
                  <a:pt x="1678571" y="4524212"/>
                  <a:pt x="1691679" y="4500613"/>
                  <a:pt x="1707997" y="4501429"/>
                </a:cubicBezTo>
                <a:close/>
                <a:moveTo>
                  <a:pt x="2933894" y="4499596"/>
                </a:moveTo>
                <a:cubicBezTo>
                  <a:pt x="2990419" y="4558034"/>
                  <a:pt x="3031150" y="4498054"/>
                  <a:pt x="3083014" y="4522385"/>
                </a:cubicBezTo>
                <a:cubicBezTo>
                  <a:pt x="3064552" y="4538750"/>
                  <a:pt x="3045055" y="4547327"/>
                  <a:pt x="3025028" y="4551992"/>
                </a:cubicBezTo>
                <a:cubicBezTo>
                  <a:pt x="3004995" y="4556658"/>
                  <a:pt x="2984435" y="4557406"/>
                  <a:pt x="2963852" y="4558103"/>
                </a:cubicBezTo>
                <a:cubicBezTo>
                  <a:pt x="2958248" y="4549623"/>
                  <a:pt x="2965572" y="4538824"/>
                  <a:pt x="2968771" y="4528740"/>
                </a:cubicBezTo>
                <a:cubicBezTo>
                  <a:pt x="2956924" y="4528586"/>
                  <a:pt x="2943104" y="4513267"/>
                  <a:pt x="2932387" y="4521341"/>
                </a:cubicBezTo>
                <a:cubicBezTo>
                  <a:pt x="2925418" y="4508851"/>
                  <a:pt x="2942897" y="4512914"/>
                  <a:pt x="2933894" y="4499596"/>
                </a:cubicBezTo>
                <a:close/>
                <a:moveTo>
                  <a:pt x="1986643" y="4499201"/>
                </a:moveTo>
                <a:cubicBezTo>
                  <a:pt x="1983517" y="4497913"/>
                  <a:pt x="1980787" y="4499594"/>
                  <a:pt x="1978283" y="4502972"/>
                </a:cubicBezTo>
                <a:cubicBezTo>
                  <a:pt x="1973278" y="4509733"/>
                  <a:pt x="1969174" y="4523271"/>
                  <a:pt x="1964608" y="4533417"/>
                </a:cubicBezTo>
                <a:cubicBezTo>
                  <a:pt x="1971917" y="4544167"/>
                  <a:pt x="1977407" y="4541033"/>
                  <a:pt x="1982423" y="4534254"/>
                </a:cubicBezTo>
                <a:cubicBezTo>
                  <a:pt x="1987439" y="4527475"/>
                  <a:pt x="1991976" y="4517053"/>
                  <a:pt x="1997379" y="4513243"/>
                </a:cubicBezTo>
                <a:cubicBezTo>
                  <a:pt x="1993291" y="4504745"/>
                  <a:pt x="1989768" y="4500489"/>
                  <a:pt x="1986643" y="4499201"/>
                </a:cubicBezTo>
                <a:close/>
                <a:moveTo>
                  <a:pt x="2194584" y="4498794"/>
                </a:moveTo>
                <a:cubicBezTo>
                  <a:pt x="2177539" y="4527366"/>
                  <a:pt x="2192516" y="4573831"/>
                  <a:pt x="2209125" y="4574203"/>
                </a:cubicBezTo>
                <a:cubicBezTo>
                  <a:pt x="2215431" y="4547022"/>
                  <a:pt x="2211637" y="4521751"/>
                  <a:pt x="2194584" y="4498794"/>
                </a:cubicBezTo>
                <a:close/>
                <a:moveTo>
                  <a:pt x="994636" y="4496177"/>
                </a:moveTo>
                <a:cubicBezTo>
                  <a:pt x="985499" y="4514386"/>
                  <a:pt x="977188" y="4532514"/>
                  <a:pt x="988189" y="4547080"/>
                </a:cubicBezTo>
                <a:cubicBezTo>
                  <a:pt x="996859" y="4546191"/>
                  <a:pt x="1010513" y="4512941"/>
                  <a:pt x="994636" y="4496177"/>
                </a:cubicBezTo>
                <a:close/>
                <a:moveTo>
                  <a:pt x="3437723" y="4493404"/>
                </a:moveTo>
                <a:cubicBezTo>
                  <a:pt x="3424751" y="4535760"/>
                  <a:pt x="3400768" y="4494621"/>
                  <a:pt x="3400041" y="4543028"/>
                </a:cubicBezTo>
                <a:cubicBezTo>
                  <a:pt x="3390208" y="4493293"/>
                  <a:pt x="3365887" y="4557368"/>
                  <a:pt x="3344514" y="4524680"/>
                </a:cubicBezTo>
                <a:cubicBezTo>
                  <a:pt x="3330741" y="4546685"/>
                  <a:pt x="3363324" y="4571663"/>
                  <a:pt x="3338063" y="4575583"/>
                </a:cubicBezTo>
                <a:cubicBezTo>
                  <a:pt x="3341183" y="4537559"/>
                  <a:pt x="3327914" y="4531652"/>
                  <a:pt x="3306590" y="4538739"/>
                </a:cubicBezTo>
                <a:cubicBezTo>
                  <a:pt x="3330250" y="4505836"/>
                  <a:pt x="3394850" y="4492817"/>
                  <a:pt x="3437723" y="4493404"/>
                </a:cubicBezTo>
                <a:close/>
                <a:moveTo>
                  <a:pt x="656966" y="4486368"/>
                </a:moveTo>
                <a:cubicBezTo>
                  <a:pt x="631060" y="4490895"/>
                  <a:pt x="625166" y="4504285"/>
                  <a:pt x="639918" y="4525032"/>
                </a:cubicBezTo>
                <a:cubicBezTo>
                  <a:pt x="618938" y="4520456"/>
                  <a:pt x="553923" y="4506816"/>
                  <a:pt x="545182" y="4577846"/>
                </a:cubicBezTo>
                <a:cubicBezTo>
                  <a:pt x="563818" y="4554718"/>
                  <a:pt x="561579" y="4581478"/>
                  <a:pt x="579738" y="4571478"/>
                </a:cubicBezTo>
                <a:cubicBezTo>
                  <a:pt x="579125" y="4588150"/>
                  <a:pt x="591766" y="4602508"/>
                  <a:pt x="599138" y="4617738"/>
                </a:cubicBezTo>
                <a:cubicBezTo>
                  <a:pt x="611588" y="4621692"/>
                  <a:pt x="623036" y="4619564"/>
                  <a:pt x="633755" y="4611533"/>
                </a:cubicBezTo>
                <a:cubicBezTo>
                  <a:pt x="635719" y="4589780"/>
                  <a:pt x="626231" y="4570116"/>
                  <a:pt x="621149" y="4549712"/>
                </a:cubicBezTo>
                <a:cubicBezTo>
                  <a:pt x="647880" y="4595800"/>
                  <a:pt x="666028" y="4576790"/>
                  <a:pt x="687200" y="4580391"/>
                </a:cubicBezTo>
                <a:cubicBezTo>
                  <a:pt x="699170" y="4528259"/>
                  <a:pt x="717221" y="4533009"/>
                  <a:pt x="743702" y="4506169"/>
                </a:cubicBezTo>
                <a:cubicBezTo>
                  <a:pt x="725903" y="4472282"/>
                  <a:pt x="683078" y="4508605"/>
                  <a:pt x="657242" y="4521886"/>
                </a:cubicBezTo>
                <a:cubicBezTo>
                  <a:pt x="663385" y="4508881"/>
                  <a:pt x="661860" y="4497288"/>
                  <a:pt x="656966" y="4486368"/>
                </a:cubicBezTo>
                <a:close/>
                <a:moveTo>
                  <a:pt x="3233419" y="4480533"/>
                </a:moveTo>
                <a:lnTo>
                  <a:pt x="3242168" y="4485891"/>
                </a:lnTo>
                <a:cubicBezTo>
                  <a:pt x="3240735" y="4493383"/>
                  <a:pt x="3235540" y="4501431"/>
                  <a:pt x="3240571" y="4507603"/>
                </a:cubicBezTo>
                <a:close/>
                <a:moveTo>
                  <a:pt x="973207" y="4480130"/>
                </a:moveTo>
                <a:cubicBezTo>
                  <a:pt x="970964" y="4477355"/>
                  <a:pt x="967313" y="4477022"/>
                  <a:pt x="961619" y="4480708"/>
                </a:cubicBezTo>
                <a:cubicBezTo>
                  <a:pt x="974075" y="4505426"/>
                  <a:pt x="946241" y="4492338"/>
                  <a:pt x="944575" y="4519415"/>
                </a:cubicBezTo>
                <a:cubicBezTo>
                  <a:pt x="921776" y="4480892"/>
                  <a:pt x="910906" y="4532418"/>
                  <a:pt x="890855" y="4515040"/>
                </a:cubicBezTo>
                <a:cubicBezTo>
                  <a:pt x="882383" y="4551080"/>
                  <a:pt x="874738" y="4560748"/>
                  <a:pt x="853204" y="4564534"/>
                </a:cubicBezTo>
                <a:cubicBezTo>
                  <a:pt x="844633" y="4554244"/>
                  <a:pt x="859656" y="4539621"/>
                  <a:pt x="852936" y="4529142"/>
                </a:cubicBezTo>
                <a:cubicBezTo>
                  <a:pt x="819587" y="4574040"/>
                  <a:pt x="845206" y="4599113"/>
                  <a:pt x="869595" y="4653955"/>
                </a:cubicBezTo>
                <a:cubicBezTo>
                  <a:pt x="877818" y="4640613"/>
                  <a:pt x="869216" y="4630406"/>
                  <a:pt x="869315" y="4618437"/>
                </a:cubicBezTo>
                <a:cubicBezTo>
                  <a:pt x="878037" y="4628546"/>
                  <a:pt x="881694" y="4600642"/>
                  <a:pt x="889962" y="4607602"/>
                </a:cubicBezTo>
                <a:cubicBezTo>
                  <a:pt x="883654" y="4620581"/>
                  <a:pt x="880566" y="4632982"/>
                  <a:pt x="881639" y="4644664"/>
                </a:cubicBezTo>
                <a:cubicBezTo>
                  <a:pt x="900284" y="4664096"/>
                  <a:pt x="908619" y="4637704"/>
                  <a:pt x="907842" y="4675444"/>
                </a:cubicBezTo>
                <a:cubicBezTo>
                  <a:pt x="917948" y="4673204"/>
                  <a:pt x="929023" y="4679127"/>
                  <a:pt x="935391" y="4649323"/>
                </a:cubicBezTo>
                <a:cubicBezTo>
                  <a:pt x="927611" y="4635426"/>
                  <a:pt x="916883" y="4644996"/>
                  <a:pt x="919579" y="4630765"/>
                </a:cubicBezTo>
                <a:cubicBezTo>
                  <a:pt x="934165" y="4628856"/>
                  <a:pt x="947695" y="4619869"/>
                  <a:pt x="960979" y="4608917"/>
                </a:cubicBezTo>
                <a:cubicBezTo>
                  <a:pt x="940259" y="4586625"/>
                  <a:pt x="961858" y="4600479"/>
                  <a:pt x="965946" y="4579632"/>
                </a:cubicBezTo>
                <a:cubicBezTo>
                  <a:pt x="952053" y="4553069"/>
                  <a:pt x="947545" y="4596550"/>
                  <a:pt x="934740" y="4578180"/>
                </a:cubicBezTo>
                <a:cubicBezTo>
                  <a:pt x="944079" y="4537239"/>
                  <a:pt x="960506" y="4550044"/>
                  <a:pt x="972427" y="4528600"/>
                </a:cubicBezTo>
                <a:cubicBezTo>
                  <a:pt x="973974" y="4518786"/>
                  <a:pt x="979934" y="4488459"/>
                  <a:pt x="973207" y="4480130"/>
                </a:cubicBezTo>
                <a:close/>
                <a:moveTo>
                  <a:pt x="2395262" y="4476515"/>
                </a:moveTo>
                <a:cubicBezTo>
                  <a:pt x="2374198" y="4529456"/>
                  <a:pt x="2315438" y="4474733"/>
                  <a:pt x="2309121" y="4527742"/>
                </a:cubicBezTo>
                <a:cubicBezTo>
                  <a:pt x="2321577" y="4523888"/>
                  <a:pt x="2346406" y="4529742"/>
                  <a:pt x="2366471" y="4527228"/>
                </a:cubicBezTo>
                <a:cubicBezTo>
                  <a:pt x="2386541" y="4524713"/>
                  <a:pt x="2401847" y="4513831"/>
                  <a:pt x="2395262" y="4476515"/>
                </a:cubicBezTo>
                <a:close/>
                <a:moveTo>
                  <a:pt x="2099041" y="4461086"/>
                </a:moveTo>
                <a:cubicBezTo>
                  <a:pt x="2096139" y="4460667"/>
                  <a:pt x="2092740" y="4462667"/>
                  <a:pt x="2088724" y="4468248"/>
                </a:cubicBezTo>
                <a:cubicBezTo>
                  <a:pt x="2089933" y="4476390"/>
                  <a:pt x="2105646" y="4515429"/>
                  <a:pt x="2114962" y="4498986"/>
                </a:cubicBezTo>
                <a:cubicBezTo>
                  <a:pt x="2111981" y="4485402"/>
                  <a:pt x="2107748" y="4462347"/>
                  <a:pt x="2099041" y="4461086"/>
                </a:cubicBezTo>
                <a:close/>
                <a:moveTo>
                  <a:pt x="1728437" y="4455361"/>
                </a:moveTo>
                <a:cubicBezTo>
                  <a:pt x="1732086" y="4462603"/>
                  <a:pt x="1727303" y="4475688"/>
                  <a:pt x="1719911" y="4482932"/>
                </a:cubicBezTo>
                <a:cubicBezTo>
                  <a:pt x="1712524" y="4490181"/>
                  <a:pt x="1702525" y="4491589"/>
                  <a:pt x="1695747" y="4475487"/>
                </a:cubicBezTo>
                <a:cubicBezTo>
                  <a:pt x="1703933" y="4448405"/>
                  <a:pt x="1718856" y="4471662"/>
                  <a:pt x="1728437" y="4455361"/>
                </a:cubicBezTo>
                <a:close/>
                <a:moveTo>
                  <a:pt x="3534350" y="4454560"/>
                </a:moveTo>
                <a:cubicBezTo>
                  <a:pt x="3532944" y="4498759"/>
                  <a:pt x="3518502" y="4510372"/>
                  <a:pt x="3500631" y="4509798"/>
                </a:cubicBezTo>
                <a:cubicBezTo>
                  <a:pt x="3482763" y="4509219"/>
                  <a:pt x="3461471" y="4496453"/>
                  <a:pt x="3446370" y="4491899"/>
                </a:cubicBezTo>
                <a:cubicBezTo>
                  <a:pt x="3473814" y="4464751"/>
                  <a:pt x="3503336" y="4454209"/>
                  <a:pt x="3534350" y="4454560"/>
                </a:cubicBezTo>
                <a:close/>
                <a:moveTo>
                  <a:pt x="1657422" y="4454085"/>
                </a:moveTo>
                <a:cubicBezTo>
                  <a:pt x="1663495" y="4464714"/>
                  <a:pt x="1653317" y="4478425"/>
                  <a:pt x="1649099" y="4491147"/>
                </a:cubicBezTo>
                <a:cubicBezTo>
                  <a:pt x="1642102" y="4482854"/>
                  <a:pt x="1635075" y="4474646"/>
                  <a:pt x="1628137" y="4466513"/>
                </a:cubicBezTo>
                <a:cubicBezTo>
                  <a:pt x="1636586" y="4452525"/>
                  <a:pt x="1649022" y="4468112"/>
                  <a:pt x="1657422" y="4454085"/>
                </a:cubicBezTo>
                <a:close/>
                <a:moveTo>
                  <a:pt x="643426" y="4441345"/>
                </a:moveTo>
                <a:cubicBezTo>
                  <a:pt x="638798" y="4440522"/>
                  <a:pt x="634255" y="4441852"/>
                  <a:pt x="630727" y="4444781"/>
                </a:cubicBezTo>
                <a:cubicBezTo>
                  <a:pt x="623667" y="4450636"/>
                  <a:pt x="620656" y="4462893"/>
                  <a:pt x="629114" y="4477140"/>
                </a:cubicBezTo>
                <a:cubicBezTo>
                  <a:pt x="637894" y="4465197"/>
                  <a:pt x="648998" y="4471034"/>
                  <a:pt x="656642" y="4450817"/>
                </a:cubicBezTo>
                <a:cubicBezTo>
                  <a:pt x="652769" y="4445141"/>
                  <a:pt x="648054" y="4442168"/>
                  <a:pt x="643426" y="4441345"/>
                </a:cubicBezTo>
                <a:close/>
                <a:moveTo>
                  <a:pt x="2355134" y="4441142"/>
                </a:moveTo>
                <a:cubicBezTo>
                  <a:pt x="2348859" y="4449588"/>
                  <a:pt x="2341128" y="4447060"/>
                  <a:pt x="2336252" y="4465916"/>
                </a:cubicBezTo>
                <a:cubicBezTo>
                  <a:pt x="2356692" y="4472540"/>
                  <a:pt x="2351939" y="4497439"/>
                  <a:pt x="2369256" y="4481256"/>
                </a:cubicBezTo>
                <a:cubicBezTo>
                  <a:pt x="2358970" y="4468818"/>
                  <a:pt x="2371858" y="4452383"/>
                  <a:pt x="2355134" y="4441142"/>
                </a:cubicBezTo>
                <a:close/>
                <a:moveTo>
                  <a:pt x="756945" y="4439743"/>
                </a:moveTo>
                <a:cubicBezTo>
                  <a:pt x="754074" y="4457105"/>
                  <a:pt x="727497" y="4453810"/>
                  <a:pt x="740017" y="4478350"/>
                </a:cubicBezTo>
                <a:cubicBezTo>
                  <a:pt x="751067" y="4484070"/>
                  <a:pt x="758892" y="4465207"/>
                  <a:pt x="769303" y="4465883"/>
                </a:cubicBezTo>
                <a:cubicBezTo>
                  <a:pt x="777372" y="4483448"/>
                  <a:pt x="745816" y="4508154"/>
                  <a:pt x="768064" y="4523061"/>
                </a:cubicBezTo>
                <a:cubicBezTo>
                  <a:pt x="789697" y="4519806"/>
                  <a:pt x="764214" y="4493642"/>
                  <a:pt x="783184" y="4470481"/>
                </a:cubicBezTo>
                <a:cubicBezTo>
                  <a:pt x="774414" y="4460250"/>
                  <a:pt x="765757" y="4449969"/>
                  <a:pt x="756945" y="4439743"/>
                </a:cubicBezTo>
                <a:close/>
                <a:moveTo>
                  <a:pt x="327490" y="4439472"/>
                </a:moveTo>
                <a:cubicBezTo>
                  <a:pt x="317235" y="4481632"/>
                  <a:pt x="367026" y="4523364"/>
                  <a:pt x="383431" y="4493446"/>
                </a:cubicBezTo>
                <a:cubicBezTo>
                  <a:pt x="380089" y="4466922"/>
                  <a:pt x="365448" y="4450489"/>
                  <a:pt x="355303" y="4448744"/>
                </a:cubicBezTo>
                <a:cubicBezTo>
                  <a:pt x="359361" y="4484663"/>
                  <a:pt x="339764" y="4464831"/>
                  <a:pt x="327490" y="4439472"/>
                </a:cubicBezTo>
                <a:close/>
                <a:moveTo>
                  <a:pt x="2531490" y="4435930"/>
                </a:moveTo>
                <a:cubicBezTo>
                  <a:pt x="2525334" y="4434101"/>
                  <a:pt x="2519575" y="4435138"/>
                  <a:pt x="2514416" y="4440714"/>
                </a:cubicBezTo>
                <a:cubicBezTo>
                  <a:pt x="2521118" y="4451404"/>
                  <a:pt x="2517741" y="4463830"/>
                  <a:pt x="2523408" y="4474544"/>
                </a:cubicBezTo>
                <a:cubicBezTo>
                  <a:pt x="2529929" y="4446224"/>
                  <a:pt x="2544299" y="4476639"/>
                  <a:pt x="2550949" y="4448345"/>
                </a:cubicBezTo>
                <a:cubicBezTo>
                  <a:pt x="2544201" y="4442455"/>
                  <a:pt x="2537646" y="4437759"/>
                  <a:pt x="2531490" y="4435930"/>
                </a:cubicBezTo>
                <a:close/>
                <a:moveTo>
                  <a:pt x="714974" y="4415468"/>
                </a:moveTo>
                <a:cubicBezTo>
                  <a:pt x="712214" y="4414049"/>
                  <a:pt x="709648" y="4414127"/>
                  <a:pt x="707248" y="4415474"/>
                </a:cubicBezTo>
                <a:cubicBezTo>
                  <a:pt x="702446" y="4418164"/>
                  <a:pt x="698312" y="4425929"/>
                  <a:pt x="694622" y="4436918"/>
                </a:cubicBezTo>
                <a:cubicBezTo>
                  <a:pt x="701554" y="4445009"/>
                  <a:pt x="708547" y="4453258"/>
                  <a:pt x="715578" y="4461509"/>
                </a:cubicBezTo>
                <a:cubicBezTo>
                  <a:pt x="723154" y="4448317"/>
                  <a:pt x="717193" y="4437590"/>
                  <a:pt x="723863" y="4424451"/>
                </a:cubicBezTo>
                <a:cubicBezTo>
                  <a:pt x="720688" y="4419805"/>
                  <a:pt x="717734" y="4416887"/>
                  <a:pt x="714974" y="4415468"/>
                </a:cubicBezTo>
                <a:close/>
                <a:moveTo>
                  <a:pt x="545474" y="4414257"/>
                </a:moveTo>
                <a:cubicBezTo>
                  <a:pt x="530741" y="4437818"/>
                  <a:pt x="484816" y="4399342"/>
                  <a:pt x="488648" y="4452927"/>
                </a:cubicBezTo>
                <a:cubicBezTo>
                  <a:pt x="490991" y="4447830"/>
                  <a:pt x="493194" y="4442579"/>
                  <a:pt x="495501" y="4437569"/>
                </a:cubicBezTo>
                <a:cubicBezTo>
                  <a:pt x="506733" y="4456762"/>
                  <a:pt x="505899" y="4478230"/>
                  <a:pt x="508134" y="4499222"/>
                </a:cubicBezTo>
                <a:cubicBezTo>
                  <a:pt x="514999" y="4483941"/>
                  <a:pt x="526784" y="4506151"/>
                  <a:pt x="532177" y="4480605"/>
                </a:cubicBezTo>
                <a:cubicBezTo>
                  <a:pt x="490951" y="4437703"/>
                  <a:pt x="560295" y="4451104"/>
                  <a:pt x="545474" y="4414257"/>
                </a:cubicBezTo>
                <a:close/>
                <a:moveTo>
                  <a:pt x="1851025" y="4411732"/>
                </a:moveTo>
                <a:cubicBezTo>
                  <a:pt x="1844579" y="4425013"/>
                  <a:pt x="1844637" y="4472180"/>
                  <a:pt x="1866747" y="4430255"/>
                </a:cubicBezTo>
                <a:cubicBezTo>
                  <a:pt x="1872880" y="4441048"/>
                  <a:pt x="1862612" y="4454722"/>
                  <a:pt x="1858467" y="4467314"/>
                </a:cubicBezTo>
                <a:cubicBezTo>
                  <a:pt x="1844658" y="4452534"/>
                  <a:pt x="1833091" y="4454719"/>
                  <a:pt x="1823823" y="4473690"/>
                </a:cubicBezTo>
                <a:cubicBezTo>
                  <a:pt x="1804089" y="4458978"/>
                  <a:pt x="1822564" y="4448824"/>
                  <a:pt x="1830624" y="4458210"/>
                </a:cubicBezTo>
                <a:cubicBezTo>
                  <a:pt x="1836642" y="4445222"/>
                  <a:pt x="1835566" y="4433496"/>
                  <a:pt x="1830348" y="4422697"/>
                </a:cubicBezTo>
                <a:cubicBezTo>
                  <a:pt x="1836634" y="4414742"/>
                  <a:pt x="1844907" y="4421326"/>
                  <a:pt x="1851025" y="4411732"/>
                </a:cubicBezTo>
                <a:close/>
                <a:moveTo>
                  <a:pt x="1933367" y="4411502"/>
                </a:moveTo>
                <a:cubicBezTo>
                  <a:pt x="1945534" y="4409423"/>
                  <a:pt x="1957156" y="4415589"/>
                  <a:pt x="1965540" y="4440847"/>
                </a:cubicBezTo>
                <a:cubicBezTo>
                  <a:pt x="1953767" y="4435597"/>
                  <a:pt x="1943932" y="4444858"/>
                  <a:pt x="1933508" y="4449654"/>
                </a:cubicBezTo>
                <a:cubicBezTo>
                  <a:pt x="1923084" y="4454450"/>
                  <a:pt x="1912071" y="4454781"/>
                  <a:pt x="1897953" y="4431669"/>
                </a:cubicBezTo>
                <a:cubicBezTo>
                  <a:pt x="1908497" y="4423922"/>
                  <a:pt x="1921200" y="4413586"/>
                  <a:pt x="1933367" y="4411502"/>
                </a:cubicBezTo>
                <a:close/>
                <a:moveTo>
                  <a:pt x="3708516" y="4403065"/>
                </a:moveTo>
                <a:cubicBezTo>
                  <a:pt x="3712465" y="4402477"/>
                  <a:pt x="3716401" y="4403796"/>
                  <a:pt x="3720195" y="4406625"/>
                </a:cubicBezTo>
                <a:cubicBezTo>
                  <a:pt x="3727790" y="4412281"/>
                  <a:pt x="3734821" y="4423974"/>
                  <a:pt x="3740274" y="4438512"/>
                </a:cubicBezTo>
                <a:cubicBezTo>
                  <a:pt x="3729231" y="4442967"/>
                  <a:pt x="3725614" y="4451057"/>
                  <a:pt x="3726709" y="4469425"/>
                </a:cubicBezTo>
                <a:cubicBezTo>
                  <a:pt x="3750072" y="4501285"/>
                  <a:pt x="3761781" y="4444568"/>
                  <a:pt x="3785684" y="4480069"/>
                </a:cubicBezTo>
                <a:cubicBezTo>
                  <a:pt x="3775668" y="4482383"/>
                  <a:pt x="3764472" y="4476473"/>
                  <a:pt x="3758202" y="4506432"/>
                </a:cubicBezTo>
                <a:cubicBezTo>
                  <a:pt x="3729199" y="4475896"/>
                  <a:pt x="3708438" y="4494506"/>
                  <a:pt x="3697622" y="4517417"/>
                </a:cubicBezTo>
                <a:cubicBezTo>
                  <a:pt x="3694013" y="4491919"/>
                  <a:pt x="3710508" y="4462864"/>
                  <a:pt x="3683181" y="4441750"/>
                </a:cubicBezTo>
                <a:cubicBezTo>
                  <a:pt x="3698438" y="4412365"/>
                  <a:pt x="3704170" y="4474351"/>
                  <a:pt x="3722990" y="4441653"/>
                </a:cubicBezTo>
                <a:cubicBezTo>
                  <a:pt x="3728521" y="4413805"/>
                  <a:pt x="3703997" y="4426494"/>
                  <a:pt x="3696759" y="4410959"/>
                </a:cubicBezTo>
                <a:cubicBezTo>
                  <a:pt x="3700606" y="4406152"/>
                  <a:pt x="3704568" y="4403654"/>
                  <a:pt x="3708516" y="4403065"/>
                </a:cubicBezTo>
                <a:close/>
                <a:moveTo>
                  <a:pt x="464042" y="4400435"/>
                </a:moveTo>
                <a:cubicBezTo>
                  <a:pt x="460804" y="4410563"/>
                  <a:pt x="453515" y="4421276"/>
                  <a:pt x="459040" y="4429803"/>
                </a:cubicBezTo>
                <a:cubicBezTo>
                  <a:pt x="462774" y="4424124"/>
                  <a:pt x="466238" y="4431972"/>
                  <a:pt x="470275" y="4436737"/>
                </a:cubicBezTo>
                <a:cubicBezTo>
                  <a:pt x="474312" y="4441502"/>
                  <a:pt x="478928" y="4443191"/>
                  <a:pt x="484973" y="4425195"/>
                </a:cubicBezTo>
                <a:cubicBezTo>
                  <a:pt x="477976" y="4416858"/>
                  <a:pt x="470953" y="4408694"/>
                  <a:pt x="464042" y="4400435"/>
                </a:cubicBezTo>
                <a:close/>
                <a:moveTo>
                  <a:pt x="3265454" y="4396718"/>
                </a:moveTo>
                <a:cubicBezTo>
                  <a:pt x="3256250" y="4412653"/>
                  <a:pt x="3254007" y="4427208"/>
                  <a:pt x="3262370" y="4439930"/>
                </a:cubicBezTo>
                <a:cubicBezTo>
                  <a:pt x="3281378" y="4407043"/>
                  <a:pt x="3306437" y="4470827"/>
                  <a:pt x="3319821" y="4472196"/>
                </a:cubicBezTo>
                <a:cubicBezTo>
                  <a:pt x="3333643" y="4433241"/>
                  <a:pt x="3307376" y="4442743"/>
                  <a:pt x="3293302" y="4405903"/>
                </a:cubicBezTo>
                <a:cubicBezTo>
                  <a:pt x="3288396" y="4435391"/>
                  <a:pt x="3275572" y="4405894"/>
                  <a:pt x="3265454" y="4396718"/>
                </a:cubicBezTo>
                <a:close/>
                <a:moveTo>
                  <a:pt x="597146" y="4396012"/>
                </a:moveTo>
                <a:cubicBezTo>
                  <a:pt x="588368" y="4395814"/>
                  <a:pt x="579099" y="4399803"/>
                  <a:pt x="566186" y="4403245"/>
                </a:cubicBezTo>
                <a:cubicBezTo>
                  <a:pt x="571712" y="4411816"/>
                  <a:pt x="566464" y="4422153"/>
                  <a:pt x="561263" y="4432608"/>
                </a:cubicBezTo>
                <a:cubicBezTo>
                  <a:pt x="585095" y="4445532"/>
                  <a:pt x="600957" y="4398146"/>
                  <a:pt x="625204" y="4413930"/>
                </a:cubicBezTo>
                <a:cubicBezTo>
                  <a:pt x="614227" y="4400603"/>
                  <a:pt x="605929" y="4396215"/>
                  <a:pt x="597146" y="4396012"/>
                </a:cubicBezTo>
                <a:close/>
                <a:moveTo>
                  <a:pt x="3862824" y="4394930"/>
                </a:moveTo>
                <a:cubicBezTo>
                  <a:pt x="3882679" y="4417267"/>
                  <a:pt x="3881590" y="4403843"/>
                  <a:pt x="3894318" y="4431977"/>
                </a:cubicBezTo>
                <a:cubicBezTo>
                  <a:pt x="3881823" y="4458752"/>
                  <a:pt x="3849867" y="4402610"/>
                  <a:pt x="3870267" y="4450512"/>
                </a:cubicBezTo>
                <a:cubicBezTo>
                  <a:pt x="3860967" y="4468780"/>
                  <a:pt x="3851495" y="4431882"/>
                  <a:pt x="3849263" y="4425886"/>
                </a:cubicBezTo>
                <a:cubicBezTo>
                  <a:pt x="3853765" y="4415542"/>
                  <a:pt x="3858275" y="4405236"/>
                  <a:pt x="3862824" y="4394930"/>
                </a:cubicBezTo>
                <a:close/>
                <a:moveTo>
                  <a:pt x="117613" y="4392314"/>
                </a:moveTo>
                <a:cubicBezTo>
                  <a:pt x="122601" y="4398446"/>
                  <a:pt x="117527" y="4406482"/>
                  <a:pt x="116090" y="4413896"/>
                </a:cubicBezTo>
                <a:cubicBezTo>
                  <a:pt x="127360" y="4431882"/>
                  <a:pt x="133671" y="4413252"/>
                  <a:pt x="145694" y="4436978"/>
                </a:cubicBezTo>
                <a:cubicBezTo>
                  <a:pt x="137703" y="4443486"/>
                  <a:pt x="129844" y="4450883"/>
                  <a:pt x="121202" y="4452396"/>
                </a:cubicBezTo>
                <a:cubicBezTo>
                  <a:pt x="112559" y="4453911"/>
                  <a:pt x="103132" y="4449541"/>
                  <a:pt x="92005" y="4432516"/>
                </a:cubicBezTo>
                <a:cubicBezTo>
                  <a:pt x="106675" y="4414029"/>
                  <a:pt x="114922" y="4431287"/>
                  <a:pt x="117613" y="4392314"/>
                </a:cubicBezTo>
                <a:close/>
                <a:moveTo>
                  <a:pt x="1807510" y="4384222"/>
                </a:moveTo>
                <a:cubicBezTo>
                  <a:pt x="1811551" y="4423630"/>
                  <a:pt x="1804561" y="4465202"/>
                  <a:pt x="1801649" y="4506069"/>
                </a:cubicBezTo>
                <a:cubicBezTo>
                  <a:pt x="1789337" y="4436580"/>
                  <a:pt x="1775541" y="4521537"/>
                  <a:pt x="1746403" y="4523238"/>
                </a:cubicBezTo>
                <a:cubicBezTo>
                  <a:pt x="1742529" y="4505736"/>
                  <a:pt x="1737199" y="4499931"/>
                  <a:pt x="1727244" y="4512578"/>
                </a:cubicBezTo>
                <a:cubicBezTo>
                  <a:pt x="1724107" y="4486822"/>
                  <a:pt x="1762075" y="4487789"/>
                  <a:pt x="1775364" y="4475259"/>
                </a:cubicBezTo>
                <a:cubicBezTo>
                  <a:pt x="1765069" y="4434792"/>
                  <a:pt x="1796566" y="4399381"/>
                  <a:pt x="1807510" y="4384222"/>
                </a:cubicBezTo>
                <a:close/>
                <a:moveTo>
                  <a:pt x="4122887" y="4379863"/>
                </a:moveTo>
                <a:cubicBezTo>
                  <a:pt x="4127672" y="4378908"/>
                  <a:pt x="4132384" y="4381002"/>
                  <a:pt x="4136319" y="4387896"/>
                </a:cubicBezTo>
                <a:cubicBezTo>
                  <a:pt x="4123666" y="4403435"/>
                  <a:pt x="4112254" y="4428565"/>
                  <a:pt x="4096873" y="4423541"/>
                </a:cubicBezTo>
                <a:cubicBezTo>
                  <a:pt x="4094639" y="4416542"/>
                  <a:pt x="4100565" y="4400739"/>
                  <a:pt x="4109019" y="4390128"/>
                </a:cubicBezTo>
                <a:cubicBezTo>
                  <a:pt x="4113244" y="4384823"/>
                  <a:pt x="4118102" y="4380818"/>
                  <a:pt x="4122887" y="4379863"/>
                </a:cubicBezTo>
                <a:close/>
                <a:moveTo>
                  <a:pt x="3909519" y="4379344"/>
                </a:moveTo>
                <a:cubicBezTo>
                  <a:pt x="3911545" y="4397903"/>
                  <a:pt x="3928865" y="4413730"/>
                  <a:pt x="3942807" y="4430240"/>
                </a:cubicBezTo>
                <a:cubicBezTo>
                  <a:pt x="3939438" y="4437896"/>
                  <a:pt x="3935995" y="4445599"/>
                  <a:pt x="3932633" y="4453332"/>
                </a:cubicBezTo>
                <a:cubicBezTo>
                  <a:pt x="3927043" y="4444978"/>
                  <a:pt x="3922516" y="4444156"/>
                  <a:pt x="3918680" y="4448826"/>
                </a:cubicBezTo>
                <a:cubicBezTo>
                  <a:pt x="3914900" y="4422512"/>
                  <a:pt x="3920748" y="4429764"/>
                  <a:pt x="3901161" y="4416488"/>
                </a:cubicBezTo>
                <a:cubicBezTo>
                  <a:pt x="3907822" y="4403307"/>
                  <a:pt x="3901823" y="4392588"/>
                  <a:pt x="3909519" y="4379344"/>
                </a:cubicBezTo>
                <a:close/>
                <a:moveTo>
                  <a:pt x="3369247" y="4377980"/>
                </a:moveTo>
                <a:cubicBezTo>
                  <a:pt x="3357196" y="4389221"/>
                  <a:pt x="3319873" y="4381172"/>
                  <a:pt x="3326315" y="4421329"/>
                </a:cubicBezTo>
                <a:cubicBezTo>
                  <a:pt x="3336820" y="4429820"/>
                  <a:pt x="3348034" y="4442594"/>
                  <a:pt x="3359687" y="4449708"/>
                </a:cubicBezTo>
                <a:cubicBezTo>
                  <a:pt x="3371342" y="4456822"/>
                  <a:pt x="3383440" y="4458280"/>
                  <a:pt x="3395714" y="4444153"/>
                </a:cubicBezTo>
                <a:cubicBezTo>
                  <a:pt x="3382171" y="4419756"/>
                  <a:pt x="3374515" y="4439473"/>
                  <a:pt x="3360834" y="4414969"/>
                </a:cubicBezTo>
                <a:cubicBezTo>
                  <a:pt x="3370010" y="4396338"/>
                  <a:pt x="3381483" y="4402551"/>
                  <a:pt x="3369247" y="4377980"/>
                </a:cubicBezTo>
                <a:close/>
                <a:moveTo>
                  <a:pt x="4148019" y="4373913"/>
                </a:moveTo>
                <a:cubicBezTo>
                  <a:pt x="4159880" y="4382175"/>
                  <a:pt x="4168160" y="4408195"/>
                  <a:pt x="4184814" y="4386246"/>
                </a:cubicBezTo>
                <a:cubicBezTo>
                  <a:pt x="4196319" y="4402878"/>
                  <a:pt x="4169728" y="4399877"/>
                  <a:pt x="4166014" y="4411051"/>
                </a:cubicBezTo>
                <a:cubicBezTo>
                  <a:pt x="4155533" y="4398713"/>
                  <a:pt x="4145005" y="4386339"/>
                  <a:pt x="4134520" y="4374004"/>
                </a:cubicBezTo>
                <a:cubicBezTo>
                  <a:pt x="4139713" y="4370377"/>
                  <a:pt x="4144065" y="4371158"/>
                  <a:pt x="4148019" y="4373913"/>
                </a:cubicBezTo>
                <a:close/>
                <a:moveTo>
                  <a:pt x="1999503" y="4363499"/>
                </a:moveTo>
                <a:cubicBezTo>
                  <a:pt x="2013868" y="4363478"/>
                  <a:pt x="2016337" y="4380667"/>
                  <a:pt x="2039673" y="4398911"/>
                </a:cubicBezTo>
                <a:cubicBezTo>
                  <a:pt x="2033292" y="4406750"/>
                  <a:pt x="2025015" y="4400122"/>
                  <a:pt x="2018901" y="4409759"/>
                </a:cubicBezTo>
                <a:cubicBezTo>
                  <a:pt x="2000311" y="4396508"/>
                  <a:pt x="2018176" y="4376742"/>
                  <a:pt x="1999503" y="4363499"/>
                </a:cubicBezTo>
                <a:close/>
                <a:moveTo>
                  <a:pt x="2731608" y="4360399"/>
                </a:moveTo>
                <a:cubicBezTo>
                  <a:pt x="2720514" y="4360107"/>
                  <a:pt x="2709815" y="4362691"/>
                  <a:pt x="2699017" y="4364483"/>
                </a:cubicBezTo>
                <a:cubicBezTo>
                  <a:pt x="2709502" y="4376860"/>
                  <a:pt x="2720018" y="4389113"/>
                  <a:pt x="2730455" y="4401414"/>
                </a:cubicBezTo>
                <a:cubicBezTo>
                  <a:pt x="2738178" y="4359264"/>
                  <a:pt x="2758040" y="4408798"/>
                  <a:pt x="2766587" y="4373540"/>
                </a:cubicBezTo>
                <a:cubicBezTo>
                  <a:pt x="2754198" y="4363847"/>
                  <a:pt x="2742706" y="4360688"/>
                  <a:pt x="2731608" y="4360399"/>
                </a:cubicBezTo>
                <a:close/>
                <a:moveTo>
                  <a:pt x="648937" y="4359886"/>
                </a:moveTo>
                <a:cubicBezTo>
                  <a:pt x="637947" y="4377451"/>
                  <a:pt x="622939" y="4364709"/>
                  <a:pt x="612709" y="4387637"/>
                </a:cubicBezTo>
                <a:cubicBezTo>
                  <a:pt x="619624" y="4399217"/>
                  <a:pt x="630682" y="4399832"/>
                  <a:pt x="639010" y="4393773"/>
                </a:cubicBezTo>
                <a:cubicBezTo>
                  <a:pt x="647335" y="4387714"/>
                  <a:pt x="652934" y="4374983"/>
                  <a:pt x="648937" y="4359886"/>
                </a:cubicBezTo>
                <a:close/>
                <a:moveTo>
                  <a:pt x="3419247" y="4354540"/>
                </a:moveTo>
                <a:cubicBezTo>
                  <a:pt x="3410636" y="4370166"/>
                  <a:pt x="3377271" y="4368351"/>
                  <a:pt x="3385039" y="4396331"/>
                </a:cubicBezTo>
                <a:cubicBezTo>
                  <a:pt x="3398091" y="4373362"/>
                  <a:pt x="3419738" y="4413577"/>
                  <a:pt x="3431580" y="4380849"/>
                </a:cubicBezTo>
                <a:cubicBezTo>
                  <a:pt x="3424259" y="4372632"/>
                  <a:pt x="3421633" y="4363638"/>
                  <a:pt x="3419247" y="4354540"/>
                </a:cubicBezTo>
                <a:close/>
                <a:moveTo>
                  <a:pt x="2250435" y="4353469"/>
                </a:moveTo>
                <a:cubicBezTo>
                  <a:pt x="2245845" y="4362946"/>
                  <a:pt x="2239048" y="4356171"/>
                  <a:pt x="2234988" y="4370454"/>
                </a:cubicBezTo>
                <a:cubicBezTo>
                  <a:pt x="2243810" y="4380762"/>
                  <a:pt x="2252591" y="4391074"/>
                  <a:pt x="2261244" y="4401355"/>
                </a:cubicBezTo>
                <a:cubicBezTo>
                  <a:pt x="2271790" y="4382749"/>
                  <a:pt x="2259072" y="4368443"/>
                  <a:pt x="2250435" y="4353469"/>
                </a:cubicBezTo>
                <a:close/>
                <a:moveTo>
                  <a:pt x="3627015" y="4352379"/>
                </a:moveTo>
                <a:cubicBezTo>
                  <a:pt x="3605439" y="4371201"/>
                  <a:pt x="3635935" y="4416284"/>
                  <a:pt x="3617095" y="4411157"/>
                </a:cubicBezTo>
                <a:cubicBezTo>
                  <a:pt x="3608532" y="4396089"/>
                  <a:pt x="3617301" y="4377918"/>
                  <a:pt x="3597696" y="4364898"/>
                </a:cubicBezTo>
                <a:cubicBezTo>
                  <a:pt x="3588095" y="4387888"/>
                  <a:pt x="3597010" y="4407611"/>
                  <a:pt x="3601644" y="4428105"/>
                </a:cubicBezTo>
                <a:cubicBezTo>
                  <a:pt x="3612611" y="4421892"/>
                  <a:pt x="3624894" y="4425489"/>
                  <a:pt x="3636709" y="4425538"/>
                </a:cubicBezTo>
                <a:cubicBezTo>
                  <a:pt x="3648523" y="4425582"/>
                  <a:pt x="3659859" y="4422074"/>
                  <a:pt x="3668938" y="4401649"/>
                </a:cubicBezTo>
                <a:cubicBezTo>
                  <a:pt x="3645504" y="4399069"/>
                  <a:pt x="3646863" y="4352380"/>
                  <a:pt x="3627015" y="4352379"/>
                </a:cubicBezTo>
                <a:close/>
                <a:moveTo>
                  <a:pt x="718196" y="4348535"/>
                </a:moveTo>
                <a:cubicBezTo>
                  <a:pt x="712428" y="4349583"/>
                  <a:pt x="707216" y="4354841"/>
                  <a:pt x="702578" y="4364264"/>
                </a:cubicBezTo>
                <a:cubicBezTo>
                  <a:pt x="704711" y="4382651"/>
                  <a:pt x="722757" y="4403971"/>
                  <a:pt x="734064" y="4401234"/>
                </a:cubicBezTo>
                <a:cubicBezTo>
                  <a:pt x="751542" y="4383826"/>
                  <a:pt x="719709" y="4375424"/>
                  <a:pt x="737153" y="4358064"/>
                </a:cubicBezTo>
                <a:cubicBezTo>
                  <a:pt x="730290" y="4350649"/>
                  <a:pt x="723965" y="4347487"/>
                  <a:pt x="718196" y="4348535"/>
                </a:cubicBezTo>
                <a:close/>
                <a:moveTo>
                  <a:pt x="4042507" y="4348062"/>
                </a:moveTo>
                <a:cubicBezTo>
                  <a:pt x="4048529" y="4348896"/>
                  <a:pt x="4054534" y="4349981"/>
                  <a:pt x="4061681" y="4358926"/>
                </a:cubicBezTo>
                <a:cubicBezTo>
                  <a:pt x="4062740" y="4370444"/>
                  <a:pt x="4059660" y="4382966"/>
                  <a:pt x="4053345" y="4395862"/>
                </a:cubicBezTo>
                <a:cubicBezTo>
                  <a:pt x="4038637" y="4382008"/>
                  <a:pt x="4031985" y="4366534"/>
                  <a:pt x="4042507" y="4348062"/>
                </a:cubicBezTo>
                <a:close/>
                <a:moveTo>
                  <a:pt x="3495834" y="4348044"/>
                </a:moveTo>
                <a:cubicBezTo>
                  <a:pt x="3489258" y="4348548"/>
                  <a:pt x="3482858" y="4350357"/>
                  <a:pt x="3476522" y="4352639"/>
                </a:cubicBezTo>
                <a:cubicBezTo>
                  <a:pt x="3463846" y="4357204"/>
                  <a:pt x="3451430" y="4363656"/>
                  <a:pt x="3438375" y="4365326"/>
                </a:cubicBezTo>
                <a:cubicBezTo>
                  <a:pt x="3443661" y="4371514"/>
                  <a:pt x="3448938" y="4377656"/>
                  <a:pt x="3454146" y="4383892"/>
                </a:cubicBezTo>
                <a:cubicBezTo>
                  <a:pt x="3473272" y="4361459"/>
                  <a:pt x="3497015" y="4373516"/>
                  <a:pt x="3516202" y="4351287"/>
                </a:cubicBezTo>
                <a:cubicBezTo>
                  <a:pt x="3509162" y="4348344"/>
                  <a:pt x="3502411" y="4347541"/>
                  <a:pt x="3495834" y="4348044"/>
                </a:cubicBezTo>
                <a:close/>
                <a:moveTo>
                  <a:pt x="3925947" y="4347264"/>
                </a:moveTo>
                <a:cubicBezTo>
                  <a:pt x="3933711" y="4347817"/>
                  <a:pt x="3942812" y="4349522"/>
                  <a:pt x="3954161" y="4349854"/>
                </a:cubicBezTo>
                <a:cubicBezTo>
                  <a:pt x="3950799" y="4357548"/>
                  <a:pt x="3947451" y="4365406"/>
                  <a:pt x="3944004" y="4373067"/>
                </a:cubicBezTo>
                <a:cubicBezTo>
                  <a:pt x="3928053" y="4341815"/>
                  <a:pt x="3920675" y="4374752"/>
                  <a:pt x="3905757" y="4351577"/>
                </a:cubicBezTo>
                <a:cubicBezTo>
                  <a:pt x="3911756" y="4347307"/>
                  <a:pt x="3918183" y="4346710"/>
                  <a:pt x="3925947" y="4347264"/>
                </a:cubicBezTo>
                <a:close/>
                <a:moveTo>
                  <a:pt x="4629801" y="4345709"/>
                </a:moveTo>
                <a:cubicBezTo>
                  <a:pt x="4637793" y="4347492"/>
                  <a:pt x="4647449" y="4361629"/>
                  <a:pt x="4653766" y="4350953"/>
                </a:cubicBezTo>
                <a:cubicBezTo>
                  <a:pt x="4655021" y="4377356"/>
                  <a:pt x="4643929" y="4382979"/>
                  <a:pt x="4628114" y="4391161"/>
                </a:cubicBezTo>
                <a:cubicBezTo>
                  <a:pt x="4618604" y="4378601"/>
                  <a:pt x="4635688" y="4361321"/>
                  <a:pt x="4622550" y="4349420"/>
                </a:cubicBezTo>
                <a:cubicBezTo>
                  <a:pt x="4624658" y="4345893"/>
                  <a:pt x="4627137" y="4345115"/>
                  <a:pt x="4629801" y="4345709"/>
                </a:cubicBezTo>
                <a:close/>
                <a:moveTo>
                  <a:pt x="792947" y="4344601"/>
                </a:moveTo>
                <a:cubicBezTo>
                  <a:pt x="787144" y="4345314"/>
                  <a:pt x="781740" y="4348985"/>
                  <a:pt x="777026" y="4357795"/>
                </a:cubicBezTo>
                <a:cubicBezTo>
                  <a:pt x="783899" y="4366061"/>
                  <a:pt x="775803" y="4377023"/>
                  <a:pt x="780762" y="4385730"/>
                </a:cubicBezTo>
                <a:cubicBezTo>
                  <a:pt x="800237" y="4354919"/>
                  <a:pt x="828358" y="4388657"/>
                  <a:pt x="848049" y="4359149"/>
                </a:cubicBezTo>
                <a:cubicBezTo>
                  <a:pt x="836915" y="4364340"/>
                  <a:pt x="823871" y="4355193"/>
                  <a:pt x="811255" y="4349155"/>
                </a:cubicBezTo>
                <a:cubicBezTo>
                  <a:pt x="804949" y="4346132"/>
                  <a:pt x="798749" y="4343888"/>
                  <a:pt x="792947" y="4344601"/>
                </a:cubicBezTo>
                <a:close/>
                <a:moveTo>
                  <a:pt x="1921439" y="4342021"/>
                </a:moveTo>
                <a:cubicBezTo>
                  <a:pt x="1939012" y="4330336"/>
                  <a:pt x="1943722" y="4379930"/>
                  <a:pt x="1937481" y="4396015"/>
                </a:cubicBezTo>
                <a:cubicBezTo>
                  <a:pt x="1915687" y="4400119"/>
                  <a:pt x="1927377" y="4361840"/>
                  <a:pt x="1921439" y="4342021"/>
                </a:cubicBezTo>
                <a:close/>
                <a:moveTo>
                  <a:pt x="1974404" y="4341484"/>
                </a:moveTo>
                <a:cubicBezTo>
                  <a:pt x="1981625" y="4340384"/>
                  <a:pt x="1989079" y="4341001"/>
                  <a:pt x="1997625" y="4349655"/>
                </a:cubicBezTo>
                <a:cubicBezTo>
                  <a:pt x="1984192" y="4359545"/>
                  <a:pt x="1968837" y="4354764"/>
                  <a:pt x="1956297" y="4371373"/>
                </a:cubicBezTo>
                <a:cubicBezTo>
                  <a:pt x="1951389" y="4362782"/>
                  <a:pt x="1959523" y="4351817"/>
                  <a:pt x="1952578" y="4343602"/>
                </a:cubicBezTo>
                <a:cubicBezTo>
                  <a:pt x="1960195" y="4345394"/>
                  <a:pt x="1967183" y="4342582"/>
                  <a:pt x="1974404" y="4341484"/>
                </a:cubicBezTo>
                <a:close/>
                <a:moveTo>
                  <a:pt x="3974897" y="4339091"/>
                </a:moveTo>
                <a:cubicBezTo>
                  <a:pt x="3992892" y="4363154"/>
                  <a:pt x="4004301" y="4338317"/>
                  <a:pt x="4021860" y="4358941"/>
                </a:cubicBezTo>
                <a:cubicBezTo>
                  <a:pt x="4005294" y="4378408"/>
                  <a:pt x="3982114" y="4349145"/>
                  <a:pt x="3968447" y="4389994"/>
                </a:cubicBezTo>
                <a:cubicBezTo>
                  <a:pt x="3956347" y="4360675"/>
                  <a:pt x="3972711" y="4370829"/>
                  <a:pt x="3974897" y="4339091"/>
                </a:cubicBezTo>
                <a:close/>
                <a:moveTo>
                  <a:pt x="4071843" y="4335712"/>
                </a:moveTo>
                <a:cubicBezTo>
                  <a:pt x="4081608" y="4344677"/>
                  <a:pt x="4079682" y="4364804"/>
                  <a:pt x="4087506" y="4354037"/>
                </a:cubicBezTo>
                <a:cubicBezTo>
                  <a:pt x="4093600" y="4364873"/>
                  <a:pt x="4083427" y="4378623"/>
                  <a:pt x="4079230" y="4391177"/>
                </a:cubicBezTo>
                <a:cubicBezTo>
                  <a:pt x="4073992" y="4385032"/>
                  <a:pt x="4068758" y="4378920"/>
                  <a:pt x="4063468" y="4372696"/>
                </a:cubicBezTo>
                <a:cubicBezTo>
                  <a:pt x="4070233" y="4359714"/>
                  <a:pt x="4064264" y="4348866"/>
                  <a:pt x="4071843" y="4335712"/>
                </a:cubicBezTo>
                <a:close/>
                <a:moveTo>
                  <a:pt x="2789819" y="4331559"/>
                </a:moveTo>
                <a:cubicBezTo>
                  <a:pt x="2786259" y="4332499"/>
                  <a:pt x="2783019" y="4335844"/>
                  <a:pt x="2780227" y="4342537"/>
                </a:cubicBezTo>
                <a:cubicBezTo>
                  <a:pt x="2788181" y="4346809"/>
                  <a:pt x="2797039" y="4357994"/>
                  <a:pt x="2805345" y="4365028"/>
                </a:cubicBezTo>
                <a:cubicBezTo>
                  <a:pt x="2813647" y="4372058"/>
                  <a:pt x="2821397" y="4374939"/>
                  <a:pt x="2827129" y="4362603"/>
                </a:cubicBezTo>
                <a:cubicBezTo>
                  <a:pt x="2818419" y="4352571"/>
                  <a:pt x="2809486" y="4340867"/>
                  <a:pt x="2801335" y="4335011"/>
                </a:cubicBezTo>
                <a:cubicBezTo>
                  <a:pt x="2797259" y="4332083"/>
                  <a:pt x="2793378" y="4330618"/>
                  <a:pt x="2789819" y="4331559"/>
                </a:cubicBezTo>
                <a:close/>
                <a:moveTo>
                  <a:pt x="3552329" y="4323374"/>
                </a:moveTo>
                <a:cubicBezTo>
                  <a:pt x="3542706" y="4339680"/>
                  <a:pt x="3527768" y="4316259"/>
                  <a:pt x="3519641" y="4343501"/>
                </a:cubicBezTo>
                <a:cubicBezTo>
                  <a:pt x="3525902" y="4351722"/>
                  <a:pt x="3532093" y="4359549"/>
                  <a:pt x="3537740" y="4363308"/>
                </a:cubicBezTo>
                <a:cubicBezTo>
                  <a:pt x="3543388" y="4367069"/>
                  <a:pt x="3548496" y="4366765"/>
                  <a:pt x="3552593" y="4358724"/>
                </a:cubicBezTo>
                <a:cubicBezTo>
                  <a:pt x="3543996" y="4348602"/>
                  <a:pt x="3559145" y="4333971"/>
                  <a:pt x="3552329" y="4323374"/>
                </a:cubicBezTo>
                <a:close/>
                <a:moveTo>
                  <a:pt x="1503264" y="4323293"/>
                </a:moveTo>
                <a:cubicBezTo>
                  <a:pt x="1495705" y="4321626"/>
                  <a:pt x="1486331" y="4322728"/>
                  <a:pt x="1477720" y="4326105"/>
                </a:cubicBezTo>
                <a:cubicBezTo>
                  <a:pt x="1460506" y="4332862"/>
                  <a:pt x="1446344" y="4348735"/>
                  <a:pt x="1455869" y="4369786"/>
                </a:cubicBezTo>
                <a:cubicBezTo>
                  <a:pt x="1472805" y="4330842"/>
                  <a:pt x="1501322" y="4378954"/>
                  <a:pt x="1517916" y="4337098"/>
                </a:cubicBezTo>
                <a:cubicBezTo>
                  <a:pt x="1516567" y="4329398"/>
                  <a:pt x="1510822" y="4324961"/>
                  <a:pt x="1503264" y="4323293"/>
                </a:cubicBezTo>
                <a:close/>
                <a:moveTo>
                  <a:pt x="2849408" y="4320326"/>
                </a:moveTo>
                <a:cubicBezTo>
                  <a:pt x="2836376" y="4321239"/>
                  <a:pt x="2825956" y="4328463"/>
                  <a:pt x="2825278" y="4348589"/>
                </a:cubicBezTo>
                <a:cubicBezTo>
                  <a:pt x="2848132" y="4354011"/>
                  <a:pt x="2869127" y="4345380"/>
                  <a:pt x="2889215" y="4329911"/>
                </a:cubicBezTo>
                <a:cubicBezTo>
                  <a:pt x="2878085" y="4324800"/>
                  <a:pt x="2862440" y="4319408"/>
                  <a:pt x="2849408" y="4320326"/>
                </a:cubicBezTo>
                <a:close/>
                <a:moveTo>
                  <a:pt x="1917681" y="4314297"/>
                </a:moveTo>
                <a:cubicBezTo>
                  <a:pt x="1934032" y="4337287"/>
                  <a:pt x="1889082" y="4331803"/>
                  <a:pt x="1905957" y="4359097"/>
                </a:cubicBezTo>
                <a:cubicBezTo>
                  <a:pt x="1897091" y="4351580"/>
                  <a:pt x="1869050" y="4329580"/>
                  <a:pt x="1852268" y="4354637"/>
                </a:cubicBezTo>
                <a:cubicBezTo>
                  <a:pt x="1854436" y="4325141"/>
                  <a:pt x="1899032" y="4330038"/>
                  <a:pt x="1917681" y="4314297"/>
                </a:cubicBezTo>
                <a:close/>
                <a:moveTo>
                  <a:pt x="4838635" y="4310159"/>
                </a:moveTo>
                <a:cubicBezTo>
                  <a:pt x="4853340" y="4328830"/>
                  <a:pt x="4833273" y="4353809"/>
                  <a:pt x="4851329" y="4371971"/>
                </a:cubicBezTo>
                <a:cubicBezTo>
                  <a:pt x="4843341" y="4378275"/>
                  <a:pt x="4833804" y="4373188"/>
                  <a:pt x="4823566" y="4362816"/>
                </a:cubicBezTo>
                <a:cubicBezTo>
                  <a:pt x="4838838" y="4337213"/>
                  <a:pt x="4841091" y="4353923"/>
                  <a:pt x="4819885" y="4335003"/>
                </a:cubicBezTo>
                <a:cubicBezTo>
                  <a:pt x="4825311" y="4320288"/>
                  <a:pt x="4833427" y="4326142"/>
                  <a:pt x="4838635" y="4310159"/>
                </a:cubicBezTo>
                <a:close/>
                <a:moveTo>
                  <a:pt x="2913399" y="4308935"/>
                </a:moveTo>
                <a:cubicBezTo>
                  <a:pt x="2905826" y="4306498"/>
                  <a:pt x="2897389" y="4309761"/>
                  <a:pt x="2892581" y="4322216"/>
                </a:cubicBezTo>
                <a:cubicBezTo>
                  <a:pt x="2900007" y="4333722"/>
                  <a:pt x="2906420" y="4337632"/>
                  <a:pt x="2912326" y="4337668"/>
                </a:cubicBezTo>
                <a:cubicBezTo>
                  <a:pt x="2918232" y="4337699"/>
                  <a:pt x="2923627" y="4333854"/>
                  <a:pt x="2929032" y="4329856"/>
                </a:cubicBezTo>
                <a:cubicBezTo>
                  <a:pt x="2927680" y="4319511"/>
                  <a:pt x="2920973" y="4311375"/>
                  <a:pt x="2913399" y="4308935"/>
                </a:cubicBezTo>
                <a:close/>
                <a:moveTo>
                  <a:pt x="4338251" y="4308563"/>
                </a:moveTo>
                <a:cubicBezTo>
                  <a:pt x="4351799" y="4333003"/>
                  <a:pt x="4360792" y="4323110"/>
                  <a:pt x="4373143" y="4337872"/>
                </a:cubicBezTo>
                <a:cubicBezTo>
                  <a:pt x="4366544" y="4366244"/>
                  <a:pt x="4352124" y="4335751"/>
                  <a:pt x="4345611" y="4364196"/>
                </a:cubicBezTo>
                <a:cubicBezTo>
                  <a:pt x="4334658" y="4347259"/>
                  <a:pt x="4323279" y="4330238"/>
                  <a:pt x="4338251" y="4308563"/>
                </a:cubicBezTo>
                <a:close/>
                <a:moveTo>
                  <a:pt x="3607479" y="4305466"/>
                </a:moveTo>
                <a:cubicBezTo>
                  <a:pt x="3600094" y="4305378"/>
                  <a:pt x="3593369" y="4310156"/>
                  <a:pt x="3586931" y="4317002"/>
                </a:cubicBezTo>
                <a:cubicBezTo>
                  <a:pt x="3594589" y="4319412"/>
                  <a:pt x="3602779" y="4325696"/>
                  <a:pt x="3610590" y="4329001"/>
                </a:cubicBezTo>
                <a:cubicBezTo>
                  <a:pt x="3618405" y="4332302"/>
                  <a:pt x="3625840" y="4332630"/>
                  <a:pt x="3631990" y="4323137"/>
                </a:cubicBezTo>
                <a:cubicBezTo>
                  <a:pt x="3622909" y="4310510"/>
                  <a:pt x="3614864" y="4305555"/>
                  <a:pt x="3607479" y="4305466"/>
                </a:cubicBezTo>
                <a:close/>
                <a:moveTo>
                  <a:pt x="338606" y="4301688"/>
                </a:moveTo>
                <a:cubicBezTo>
                  <a:pt x="354792" y="4303228"/>
                  <a:pt x="369754" y="4319540"/>
                  <a:pt x="359615" y="4348233"/>
                </a:cubicBezTo>
                <a:cubicBezTo>
                  <a:pt x="340369" y="4329359"/>
                  <a:pt x="334551" y="4336599"/>
                  <a:pt x="322895" y="4305160"/>
                </a:cubicBezTo>
                <a:cubicBezTo>
                  <a:pt x="327679" y="4302303"/>
                  <a:pt x="333211" y="4301175"/>
                  <a:pt x="338606" y="4301688"/>
                </a:cubicBezTo>
                <a:close/>
                <a:moveTo>
                  <a:pt x="4779712" y="4299590"/>
                </a:moveTo>
                <a:cubicBezTo>
                  <a:pt x="4780179" y="4309421"/>
                  <a:pt x="4771731" y="4323183"/>
                  <a:pt x="4760479" y="4329737"/>
                </a:cubicBezTo>
                <a:cubicBezTo>
                  <a:pt x="4749229" y="4336296"/>
                  <a:pt x="4735178" y="4335649"/>
                  <a:pt x="4724453" y="4316674"/>
                </a:cubicBezTo>
                <a:cubicBezTo>
                  <a:pt x="4741891" y="4303717"/>
                  <a:pt x="4762955" y="4318001"/>
                  <a:pt x="4779712" y="4299590"/>
                </a:cubicBezTo>
                <a:close/>
                <a:moveTo>
                  <a:pt x="87371" y="4298210"/>
                </a:moveTo>
                <a:cubicBezTo>
                  <a:pt x="83729" y="4320214"/>
                  <a:pt x="52347" y="4294368"/>
                  <a:pt x="65119" y="4330675"/>
                </a:cubicBezTo>
                <a:cubicBezTo>
                  <a:pt x="76001" y="4321756"/>
                  <a:pt x="105271" y="4336733"/>
                  <a:pt x="87371" y="4298210"/>
                </a:cubicBezTo>
                <a:close/>
                <a:moveTo>
                  <a:pt x="4455875" y="4294301"/>
                </a:moveTo>
                <a:cubicBezTo>
                  <a:pt x="4458351" y="4303433"/>
                  <a:pt x="4460879" y="4312311"/>
                  <a:pt x="4468250" y="4320644"/>
                </a:cubicBezTo>
                <a:cubicBezTo>
                  <a:pt x="4460976" y="4338000"/>
                  <a:pt x="4451685" y="4340208"/>
                  <a:pt x="4441942" y="4339101"/>
                </a:cubicBezTo>
                <a:cubicBezTo>
                  <a:pt x="4432203" y="4337993"/>
                  <a:pt x="4422010" y="4333568"/>
                  <a:pt x="4412944" y="4337653"/>
                </a:cubicBezTo>
                <a:cubicBezTo>
                  <a:pt x="4411994" y="4270857"/>
                  <a:pt x="4443133" y="4368064"/>
                  <a:pt x="4455875" y="4294301"/>
                </a:cubicBezTo>
                <a:close/>
                <a:moveTo>
                  <a:pt x="4964943" y="4294300"/>
                </a:moveTo>
                <a:cubicBezTo>
                  <a:pt x="4963604" y="4311174"/>
                  <a:pt x="4976525" y="4325416"/>
                  <a:pt x="4967083" y="4343908"/>
                </a:cubicBezTo>
                <a:cubicBezTo>
                  <a:pt x="4962378" y="4318688"/>
                  <a:pt x="4960114" y="4336693"/>
                  <a:pt x="4946112" y="4319191"/>
                </a:cubicBezTo>
                <a:cubicBezTo>
                  <a:pt x="4950959" y="4300424"/>
                  <a:pt x="4958721" y="4302828"/>
                  <a:pt x="4964943" y="4294300"/>
                </a:cubicBezTo>
                <a:close/>
                <a:moveTo>
                  <a:pt x="4490668" y="4289397"/>
                </a:moveTo>
                <a:cubicBezTo>
                  <a:pt x="4496433" y="4288369"/>
                  <a:pt x="4502737" y="4291532"/>
                  <a:pt x="4509569" y="4298844"/>
                </a:cubicBezTo>
                <a:cubicBezTo>
                  <a:pt x="4505056" y="4309068"/>
                  <a:pt x="4500514" y="4319455"/>
                  <a:pt x="4496012" y="4329799"/>
                </a:cubicBezTo>
                <a:cubicBezTo>
                  <a:pt x="4489015" y="4321506"/>
                  <a:pt x="4482070" y="4313290"/>
                  <a:pt x="4474999" y="4305087"/>
                </a:cubicBezTo>
                <a:cubicBezTo>
                  <a:pt x="4479678" y="4295640"/>
                  <a:pt x="4484905" y="4290423"/>
                  <a:pt x="4490668" y="4289397"/>
                </a:cubicBezTo>
                <a:close/>
                <a:moveTo>
                  <a:pt x="1567653" y="4278309"/>
                </a:moveTo>
                <a:cubicBezTo>
                  <a:pt x="1561521" y="4299492"/>
                  <a:pt x="1550660" y="4283871"/>
                  <a:pt x="1545453" y="4310856"/>
                </a:cubicBezTo>
                <a:cubicBezTo>
                  <a:pt x="1568215" y="4331191"/>
                  <a:pt x="1563145" y="4325068"/>
                  <a:pt x="1582146" y="4354058"/>
                </a:cubicBezTo>
                <a:cubicBezTo>
                  <a:pt x="1591903" y="4316390"/>
                  <a:pt x="1608402" y="4329482"/>
                  <a:pt x="1619790" y="4304482"/>
                </a:cubicBezTo>
                <a:cubicBezTo>
                  <a:pt x="1600613" y="4281865"/>
                  <a:pt x="1590012" y="4324265"/>
                  <a:pt x="1567653" y="4278309"/>
                </a:cubicBezTo>
                <a:close/>
                <a:moveTo>
                  <a:pt x="3669633" y="4273561"/>
                </a:moveTo>
                <a:cubicBezTo>
                  <a:pt x="3662516" y="4309043"/>
                  <a:pt x="3646956" y="4280411"/>
                  <a:pt x="3638752" y="4307705"/>
                </a:cubicBezTo>
                <a:cubicBezTo>
                  <a:pt x="3642325" y="4311781"/>
                  <a:pt x="3645779" y="4315912"/>
                  <a:pt x="3649224" y="4319918"/>
                </a:cubicBezTo>
                <a:cubicBezTo>
                  <a:pt x="3658654" y="4290424"/>
                  <a:pt x="3671765" y="4322712"/>
                  <a:pt x="3692441" y="4312165"/>
                </a:cubicBezTo>
                <a:cubicBezTo>
                  <a:pt x="3689209" y="4298459"/>
                  <a:pt x="3682883" y="4285363"/>
                  <a:pt x="3669633" y="4273561"/>
                </a:cubicBezTo>
                <a:close/>
                <a:moveTo>
                  <a:pt x="3377420" y="4264448"/>
                </a:moveTo>
                <a:cubicBezTo>
                  <a:pt x="3373870" y="4264146"/>
                  <a:pt x="3370640" y="4266119"/>
                  <a:pt x="3368286" y="4271406"/>
                </a:cubicBezTo>
                <a:cubicBezTo>
                  <a:pt x="3379484" y="4277734"/>
                  <a:pt x="3395049" y="4316954"/>
                  <a:pt x="3403132" y="4300636"/>
                </a:cubicBezTo>
                <a:cubicBezTo>
                  <a:pt x="3401616" y="4286746"/>
                  <a:pt x="3388071" y="4265355"/>
                  <a:pt x="3377420" y="4264448"/>
                </a:cubicBezTo>
                <a:close/>
                <a:moveTo>
                  <a:pt x="1740068" y="4260265"/>
                </a:moveTo>
                <a:cubicBezTo>
                  <a:pt x="1731820" y="4259236"/>
                  <a:pt x="1724380" y="4264315"/>
                  <a:pt x="1718241" y="4279396"/>
                </a:cubicBezTo>
                <a:cubicBezTo>
                  <a:pt x="1727555" y="4288219"/>
                  <a:pt x="1735786" y="4289118"/>
                  <a:pt x="1743637" y="4287158"/>
                </a:cubicBezTo>
                <a:cubicBezTo>
                  <a:pt x="1751483" y="4285202"/>
                  <a:pt x="1758954" y="4280386"/>
                  <a:pt x="1766743" y="4277784"/>
                </a:cubicBezTo>
                <a:cubicBezTo>
                  <a:pt x="1757375" y="4268426"/>
                  <a:pt x="1748322" y="4261289"/>
                  <a:pt x="1740068" y="4260265"/>
                </a:cubicBezTo>
                <a:close/>
                <a:moveTo>
                  <a:pt x="4606239" y="4259995"/>
                </a:moveTo>
                <a:cubicBezTo>
                  <a:pt x="4622349" y="4273745"/>
                  <a:pt x="4583579" y="4297320"/>
                  <a:pt x="4599754" y="4310941"/>
                </a:cubicBezTo>
                <a:cubicBezTo>
                  <a:pt x="4589906" y="4320172"/>
                  <a:pt x="4589664" y="4300807"/>
                  <a:pt x="4583995" y="4292504"/>
                </a:cubicBezTo>
                <a:cubicBezTo>
                  <a:pt x="4574324" y="4286062"/>
                  <a:pt x="4568785" y="4311418"/>
                  <a:pt x="4556230" y="4283310"/>
                </a:cubicBezTo>
                <a:cubicBezTo>
                  <a:pt x="4572418" y="4271934"/>
                  <a:pt x="4589661" y="4268377"/>
                  <a:pt x="4606239" y="4259995"/>
                </a:cubicBezTo>
                <a:close/>
                <a:moveTo>
                  <a:pt x="147585" y="4251716"/>
                </a:moveTo>
                <a:cubicBezTo>
                  <a:pt x="126946" y="4259355"/>
                  <a:pt x="136042" y="4284082"/>
                  <a:pt x="113062" y="4257998"/>
                </a:cubicBezTo>
                <a:cubicBezTo>
                  <a:pt x="109669" y="4265817"/>
                  <a:pt x="106222" y="4273520"/>
                  <a:pt x="102783" y="4281262"/>
                </a:cubicBezTo>
                <a:cubicBezTo>
                  <a:pt x="108864" y="4291978"/>
                  <a:pt x="107982" y="4304026"/>
                  <a:pt x="120418" y="4313545"/>
                </a:cubicBezTo>
                <a:cubicBezTo>
                  <a:pt x="122847" y="4272440"/>
                  <a:pt x="132779" y="4302521"/>
                  <a:pt x="147864" y="4287229"/>
                </a:cubicBezTo>
                <a:cubicBezTo>
                  <a:pt x="139286" y="4276857"/>
                  <a:pt x="154407" y="4262350"/>
                  <a:pt x="147585" y="4251716"/>
                </a:cubicBezTo>
                <a:close/>
                <a:moveTo>
                  <a:pt x="2322236" y="4244342"/>
                </a:moveTo>
                <a:cubicBezTo>
                  <a:pt x="2329086" y="4245972"/>
                  <a:pt x="2336562" y="4252263"/>
                  <a:pt x="2344947" y="4265210"/>
                </a:cubicBezTo>
                <a:cubicBezTo>
                  <a:pt x="2333070" y="4275731"/>
                  <a:pt x="2319083" y="4270521"/>
                  <a:pt x="2303301" y="4251463"/>
                </a:cubicBezTo>
                <a:cubicBezTo>
                  <a:pt x="2309171" y="4245751"/>
                  <a:pt x="2315391" y="4242717"/>
                  <a:pt x="2322236" y="4244342"/>
                </a:cubicBezTo>
                <a:close/>
                <a:moveTo>
                  <a:pt x="2285384" y="4230067"/>
                </a:moveTo>
                <a:cubicBezTo>
                  <a:pt x="2287203" y="4229875"/>
                  <a:pt x="2288703" y="4230842"/>
                  <a:pt x="2289970" y="4232585"/>
                </a:cubicBezTo>
                <a:cubicBezTo>
                  <a:pt x="2297558" y="4243033"/>
                  <a:pt x="2296666" y="4281407"/>
                  <a:pt x="2305135" y="4265312"/>
                </a:cubicBezTo>
                <a:cubicBezTo>
                  <a:pt x="2306922" y="4276576"/>
                  <a:pt x="2305847" y="4281355"/>
                  <a:pt x="2303310" y="4281916"/>
                </a:cubicBezTo>
                <a:cubicBezTo>
                  <a:pt x="2295701" y="4283594"/>
                  <a:pt x="2274942" y="4247326"/>
                  <a:pt x="2278888" y="4234492"/>
                </a:cubicBezTo>
                <a:cubicBezTo>
                  <a:pt x="2281427" y="4231605"/>
                  <a:pt x="2283565" y="4230257"/>
                  <a:pt x="2285384" y="4230067"/>
                </a:cubicBezTo>
                <a:close/>
                <a:moveTo>
                  <a:pt x="1885932" y="4229039"/>
                </a:moveTo>
                <a:cubicBezTo>
                  <a:pt x="1882849" y="4226419"/>
                  <a:pt x="1879191" y="4226104"/>
                  <a:pt x="1875395" y="4229484"/>
                </a:cubicBezTo>
                <a:cubicBezTo>
                  <a:pt x="1890241" y="4243451"/>
                  <a:pt x="1866383" y="4264289"/>
                  <a:pt x="1886243" y="4277366"/>
                </a:cubicBezTo>
                <a:cubicBezTo>
                  <a:pt x="1899230" y="4265511"/>
                  <a:pt x="1895176" y="4236900"/>
                  <a:pt x="1885932" y="4229039"/>
                </a:cubicBezTo>
                <a:close/>
                <a:moveTo>
                  <a:pt x="3094131" y="4223794"/>
                </a:moveTo>
                <a:cubicBezTo>
                  <a:pt x="3088855" y="4222926"/>
                  <a:pt x="3084262" y="4227155"/>
                  <a:pt x="3080586" y="4238286"/>
                </a:cubicBezTo>
                <a:cubicBezTo>
                  <a:pt x="3086984" y="4247452"/>
                  <a:pt x="3092949" y="4253370"/>
                  <a:pt x="3098233" y="4254237"/>
                </a:cubicBezTo>
                <a:cubicBezTo>
                  <a:pt x="3103518" y="4255098"/>
                  <a:pt x="3108120" y="4250912"/>
                  <a:pt x="3111804" y="4239863"/>
                </a:cubicBezTo>
                <a:cubicBezTo>
                  <a:pt x="3105377" y="4230617"/>
                  <a:pt x="3099411" y="4224655"/>
                  <a:pt x="3094131" y="4223794"/>
                </a:cubicBezTo>
                <a:close/>
                <a:moveTo>
                  <a:pt x="4862098" y="4220636"/>
                </a:moveTo>
                <a:cubicBezTo>
                  <a:pt x="4888647" y="4285971"/>
                  <a:pt x="4906371" y="4238145"/>
                  <a:pt x="4931551" y="4243576"/>
                </a:cubicBezTo>
                <a:cubicBezTo>
                  <a:pt x="4952754" y="4253945"/>
                  <a:pt x="4924586" y="4273277"/>
                  <a:pt x="4945755" y="4283687"/>
                </a:cubicBezTo>
                <a:cubicBezTo>
                  <a:pt x="4918812" y="4269173"/>
                  <a:pt x="4898106" y="4302940"/>
                  <a:pt x="4869488" y="4276100"/>
                </a:cubicBezTo>
                <a:cubicBezTo>
                  <a:pt x="4862735" y="4289208"/>
                  <a:pt x="4868742" y="4300010"/>
                  <a:pt x="4861090" y="4313253"/>
                </a:cubicBezTo>
                <a:cubicBezTo>
                  <a:pt x="4858674" y="4290910"/>
                  <a:pt x="4838193" y="4281096"/>
                  <a:pt x="4826373" y="4284052"/>
                </a:cubicBezTo>
                <a:cubicBezTo>
                  <a:pt x="4816242" y="4294598"/>
                  <a:pt x="4821792" y="4266125"/>
                  <a:pt x="4829698" y="4276401"/>
                </a:cubicBezTo>
                <a:cubicBezTo>
                  <a:pt x="4835225" y="4258602"/>
                  <a:pt x="4822483" y="4244506"/>
                  <a:pt x="4818891" y="4228514"/>
                </a:cubicBezTo>
                <a:cubicBezTo>
                  <a:pt x="4832939" y="4222963"/>
                  <a:pt x="4851764" y="4253087"/>
                  <a:pt x="4862098" y="4220636"/>
                </a:cubicBezTo>
                <a:close/>
                <a:moveTo>
                  <a:pt x="1927341" y="4220169"/>
                </a:moveTo>
                <a:cubicBezTo>
                  <a:pt x="1917645" y="4236569"/>
                  <a:pt x="1902654" y="4213066"/>
                  <a:pt x="1894574" y="4240347"/>
                </a:cubicBezTo>
                <a:cubicBezTo>
                  <a:pt x="1900585" y="4250795"/>
                  <a:pt x="1910757" y="4250689"/>
                  <a:pt x="1918434" y="4245499"/>
                </a:cubicBezTo>
                <a:cubicBezTo>
                  <a:pt x="1926115" y="4240308"/>
                  <a:pt x="1931300" y="4230038"/>
                  <a:pt x="1927341" y="4220169"/>
                </a:cubicBezTo>
                <a:close/>
                <a:moveTo>
                  <a:pt x="2185000" y="4215011"/>
                </a:moveTo>
                <a:lnTo>
                  <a:pt x="2185438" y="4229793"/>
                </a:lnTo>
                <a:cubicBezTo>
                  <a:pt x="2182923" y="4226727"/>
                  <a:pt x="2182930" y="4223155"/>
                  <a:pt x="2183749" y="4219438"/>
                </a:cubicBezTo>
                <a:close/>
                <a:moveTo>
                  <a:pt x="1039795" y="4213443"/>
                </a:moveTo>
                <a:cubicBezTo>
                  <a:pt x="1036496" y="4214001"/>
                  <a:pt x="1032830" y="4215990"/>
                  <a:pt x="1028659" y="4219719"/>
                </a:cubicBezTo>
                <a:cubicBezTo>
                  <a:pt x="1056828" y="4240123"/>
                  <a:pt x="1097228" y="4318281"/>
                  <a:pt x="1059181" y="4349337"/>
                </a:cubicBezTo>
                <a:cubicBezTo>
                  <a:pt x="1062152" y="4374652"/>
                  <a:pt x="1076005" y="4363972"/>
                  <a:pt x="1088820" y="4372332"/>
                </a:cubicBezTo>
                <a:cubicBezTo>
                  <a:pt x="1091045" y="4329669"/>
                  <a:pt x="1119321" y="4354339"/>
                  <a:pt x="1136952" y="4335133"/>
                </a:cubicBezTo>
                <a:cubicBezTo>
                  <a:pt x="1111770" y="4297313"/>
                  <a:pt x="1155605" y="4331604"/>
                  <a:pt x="1157370" y="4288862"/>
                </a:cubicBezTo>
                <a:cubicBezTo>
                  <a:pt x="1136594" y="4276999"/>
                  <a:pt x="1122048" y="4311290"/>
                  <a:pt x="1102118" y="4306027"/>
                </a:cubicBezTo>
                <a:cubicBezTo>
                  <a:pt x="1072894" y="4280060"/>
                  <a:pt x="1064946" y="4227717"/>
                  <a:pt x="1048728" y="4215753"/>
                </a:cubicBezTo>
                <a:cubicBezTo>
                  <a:pt x="1046026" y="4213758"/>
                  <a:pt x="1043093" y="4212885"/>
                  <a:pt x="1039795" y="4213443"/>
                </a:cubicBezTo>
                <a:close/>
                <a:moveTo>
                  <a:pt x="4785878" y="4213132"/>
                </a:moveTo>
                <a:cubicBezTo>
                  <a:pt x="4808419" y="4253171"/>
                  <a:pt x="4760195" y="4266752"/>
                  <a:pt x="4753870" y="4304316"/>
                </a:cubicBezTo>
                <a:cubicBezTo>
                  <a:pt x="4744792" y="4265594"/>
                  <a:pt x="4750973" y="4261098"/>
                  <a:pt x="4720469" y="4253510"/>
                </a:cubicBezTo>
                <a:cubicBezTo>
                  <a:pt x="4705772" y="4286740"/>
                  <a:pt x="4711151" y="4308034"/>
                  <a:pt x="4688151" y="4309267"/>
                </a:cubicBezTo>
                <a:cubicBezTo>
                  <a:pt x="4679292" y="4270274"/>
                  <a:pt x="4688515" y="4260609"/>
                  <a:pt x="4708105" y="4227292"/>
                </a:cubicBezTo>
                <a:cubicBezTo>
                  <a:pt x="4739368" y="4262492"/>
                  <a:pt x="4760159" y="4219047"/>
                  <a:pt x="4785878" y="4213132"/>
                </a:cubicBezTo>
                <a:close/>
                <a:moveTo>
                  <a:pt x="2010302" y="4212077"/>
                </a:moveTo>
                <a:cubicBezTo>
                  <a:pt x="2049956" y="4218971"/>
                  <a:pt x="2056046" y="4194100"/>
                  <a:pt x="2040274" y="4270707"/>
                </a:cubicBezTo>
                <a:cubicBezTo>
                  <a:pt x="2019428" y="4253287"/>
                  <a:pt x="2018772" y="4231929"/>
                  <a:pt x="2010302" y="4212077"/>
                </a:cubicBezTo>
                <a:close/>
                <a:moveTo>
                  <a:pt x="2184799" y="4208206"/>
                </a:moveTo>
                <a:lnTo>
                  <a:pt x="2186923" y="4208214"/>
                </a:lnTo>
                <a:lnTo>
                  <a:pt x="2185000" y="4215011"/>
                </a:lnTo>
                <a:close/>
                <a:moveTo>
                  <a:pt x="167184" y="4199836"/>
                </a:moveTo>
                <a:cubicBezTo>
                  <a:pt x="159556" y="4197941"/>
                  <a:pt x="152475" y="4200180"/>
                  <a:pt x="147222" y="4216167"/>
                </a:cubicBezTo>
                <a:cubicBezTo>
                  <a:pt x="156734" y="4232028"/>
                  <a:pt x="164780" y="4236988"/>
                  <a:pt x="171824" y="4234519"/>
                </a:cubicBezTo>
                <a:cubicBezTo>
                  <a:pt x="178869" y="4232052"/>
                  <a:pt x="184913" y="4222164"/>
                  <a:pt x="190431" y="4208333"/>
                </a:cubicBezTo>
                <a:cubicBezTo>
                  <a:pt x="182984" y="4207767"/>
                  <a:pt x="174810" y="4201730"/>
                  <a:pt x="167184" y="4199836"/>
                </a:cubicBezTo>
                <a:close/>
                <a:moveTo>
                  <a:pt x="1087232" y="4194859"/>
                </a:moveTo>
                <a:cubicBezTo>
                  <a:pt x="1082655" y="4204505"/>
                  <a:pt x="1075852" y="4197688"/>
                  <a:pt x="1071790" y="4211932"/>
                </a:cubicBezTo>
                <a:cubicBezTo>
                  <a:pt x="1071768" y="4227711"/>
                  <a:pt x="1081681" y="4241477"/>
                  <a:pt x="1093822" y="4248454"/>
                </a:cubicBezTo>
                <a:cubicBezTo>
                  <a:pt x="1105959" y="4255431"/>
                  <a:pt x="1120325" y="4255619"/>
                  <a:pt x="1129211" y="4244245"/>
                </a:cubicBezTo>
                <a:cubicBezTo>
                  <a:pt x="1115265" y="4227697"/>
                  <a:pt x="1101253" y="4211321"/>
                  <a:pt x="1087232" y="4194859"/>
                </a:cubicBezTo>
                <a:close/>
                <a:moveTo>
                  <a:pt x="891543" y="4187643"/>
                </a:moveTo>
                <a:cubicBezTo>
                  <a:pt x="884996" y="4216136"/>
                  <a:pt x="870621" y="4185678"/>
                  <a:pt x="864100" y="4214002"/>
                </a:cubicBezTo>
                <a:cubicBezTo>
                  <a:pt x="871132" y="4222248"/>
                  <a:pt x="878077" y="4230464"/>
                  <a:pt x="885105" y="4238671"/>
                </a:cubicBezTo>
                <a:cubicBezTo>
                  <a:pt x="888204" y="4221496"/>
                  <a:pt x="896529" y="4203492"/>
                  <a:pt x="891543" y="4187643"/>
                </a:cubicBezTo>
                <a:close/>
                <a:moveTo>
                  <a:pt x="4138855" y="4184340"/>
                </a:moveTo>
                <a:cubicBezTo>
                  <a:pt x="4134530" y="4183130"/>
                  <a:pt x="4129968" y="4183662"/>
                  <a:pt x="4126057" y="4185680"/>
                </a:cubicBezTo>
                <a:cubicBezTo>
                  <a:pt x="4118232" y="4189717"/>
                  <a:pt x="4113017" y="4199695"/>
                  <a:pt x="4117537" y="4213599"/>
                </a:cubicBezTo>
                <a:cubicBezTo>
                  <a:pt x="4126715" y="4194183"/>
                  <a:pt x="4143608" y="4231772"/>
                  <a:pt x="4150223" y="4193434"/>
                </a:cubicBezTo>
                <a:cubicBezTo>
                  <a:pt x="4147266" y="4188495"/>
                  <a:pt x="4143180" y="4185548"/>
                  <a:pt x="4138855" y="4184340"/>
                </a:cubicBezTo>
                <a:close/>
                <a:moveTo>
                  <a:pt x="306181" y="4180231"/>
                </a:moveTo>
                <a:cubicBezTo>
                  <a:pt x="302853" y="4187878"/>
                  <a:pt x="299450" y="4195577"/>
                  <a:pt x="296049" y="4203314"/>
                </a:cubicBezTo>
                <a:cubicBezTo>
                  <a:pt x="302971" y="4216576"/>
                  <a:pt x="308386" y="4218441"/>
                  <a:pt x="313257" y="4216250"/>
                </a:cubicBezTo>
                <a:cubicBezTo>
                  <a:pt x="318132" y="4214059"/>
                  <a:pt x="322462" y="4207813"/>
                  <a:pt x="327228" y="4204852"/>
                </a:cubicBezTo>
                <a:cubicBezTo>
                  <a:pt x="320256" y="4196809"/>
                  <a:pt x="313212" y="4188433"/>
                  <a:pt x="306181" y="4180231"/>
                </a:cubicBezTo>
                <a:close/>
                <a:moveTo>
                  <a:pt x="602333" y="4176275"/>
                </a:moveTo>
                <a:cubicBezTo>
                  <a:pt x="590056" y="4184094"/>
                  <a:pt x="579603" y="4204844"/>
                  <a:pt x="568038" y="4218031"/>
                </a:cubicBezTo>
                <a:cubicBezTo>
                  <a:pt x="587311" y="4218880"/>
                  <a:pt x="608871" y="4236391"/>
                  <a:pt x="628813" y="4242568"/>
                </a:cubicBezTo>
                <a:cubicBezTo>
                  <a:pt x="619008" y="4232405"/>
                  <a:pt x="619934" y="4220391"/>
                  <a:pt x="628527" y="4207012"/>
                </a:cubicBezTo>
                <a:cubicBezTo>
                  <a:pt x="619797" y="4196782"/>
                  <a:pt x="611110" y="4186544"/>
                  <a:pt x="602333" y="4176275"/>
                </a:cubicBezTo>
                <a:close/>
                <a:moveTo>
                  <a:pt x="2622808" y="4171927"/>
                </a:moveTo>
                <a:lnTo>
                  <a:pt x="2604662" y="4172201"/>
                </a:lnTo>
                <a:lnTo>
                  <a:pt x="2598337" y="4172043"/>
                </a:lnTo>
                <a:lnTo>
                  <a:pt x="2601458" y="4192103"/>
                </a:lnTo>
                <a:cubicBezTo>
                  <a:pt x="2607574" y="4194187"/>
                  <a:pt x="2617697" y="4194832"/>
                  <a:pt x="2630150" y="4213221"/>
                </a:cubicBezTo>
                <a:cubicBezTo>
                  <a:pt x="2640007" y="4191716"/>
                  <a:pt x="2631209" y="4184646"/>
                  <a:pt x="2623192" y="4177800"/>
                </a:cubicBezTo>
                <a:close/>
                <a:moveTo>
                  <a:pt x="2653642" y="4171469"/>
                </a:moveTo>
                <a:lnTo>
                  <a:pt x="2636314" y="4171729"/>
                </a:lnTo>
                <a:lnTo>
                  <a:pt x="2642397" y="4182801"/>
                </a:lnTo>
                <a:cubicBezTo>
                  <a:pt x="2649705" y="4188591"/>
                  <a:pt x="2657174" y="4191883"/>
                  <a:pt x="2664793" y="4206883"/>
                </a:cubicBezTo>
                <a:cubicBezTo>
                  <a:pt x="2673323" y="4188632"/>
                  <a:pt x="2666106" y="4181512"/>
                  <a:pt x="2657270" y="4175980"/>
                </a:cubicBezTo>
                <a:close/>
                <a:moveTo>
                  <a:pt x="2682600" y="4171032"/>
                </a:moveTo>
                <a:lnTo>
                  <a:pt x="2675297" y="4171145"/>
                </a:lnTo>
                <a:lnTo>
                  <a:pt x="2683601" y="4182160"/>
                </a:lnTo>
                <a:close/>
                <a:moveTo>
                  <a:pt x="2554058" y="4170924"/>
                </a:moveTo>
                <a:lnTo>
                  <a:pt x="2571362" y="4200316"/>
                </a:lnTo>
                <a:lnTo>
                  <a:pt x="2590444" y="4171841"/>
                </a:lnTo>
                <a:close/>
                <a:moveTo>
                  <a:pt x="953023" y="4167455"/>
                </a:moveTo>
                <a:cubicBezTo>
                  <a:pt x="944778" y="4166417"/>
                  <a:pt x="936783" y="4167184"/>
                  <a:pt x="929560" y="4173697"/>
                </a:cubicBezTo>
                <a:cubicBezTo>
                  <a:pt x="939686" y="4189037"/>
                  <a:pt x="948054" y="4190973"/>
                  <a:pt x="955756" y="4187899"/>
                </a:cubicBezTo>
                <a:cubicBezTo>
                  <a:pt x="963462" y="4184825"/>
                  <a:pt x="970502" y="4176745"/>
                  <a:pt x="977972" y="4172055"/>
                </a:cubicBezTo>
                <a:cubicBezTo>
                  <a:pt x="969761" y="4171340"/>
                  <a:pt x="961268" y="4168493"/>
                  <a:pt x="953023" y="4167455"/>
                </a:cubicBezTo>
                <a:close/>
                <a:moveTo>
                  <a:pt x="736294" y="4165174"/>
                </a:moveTo>
                <a:cubicBezTo>
                  <a:pt x="732063" y="4166368"/>
                  <a:pt x="727296" y="4169792"/>
                  <a:pt x="721793" y="4175858"/>
                </a:cubicBezTo>
                <a:cubicBezTo>
                  <a:pt x="750619" y="4169458"/>
                  <a:pt x="737071" y="4214319"/>
                  <a:pt x="765313" y="4203454"/>
                </a:cubicBezTo>
                <a:cubicBezTo>
                  <a:pt x="759675" y="4186530"/>
                  <a:pt x="754301" y="4173562"/>
                  <a:pt x="747582" y="4167865"/>
                </a:cubicBezTo>
                <a:cubicBezTo>
                  <a:pt x="744221" y="4165015"/>
                  <a:pt x="740525" y="4163979"/>
                  <a:pt x="736294" y="4165174"/>
                </a:cubicBezTo>
                <a:close/>
                <a:moveTo>
                  <a:pt x="5349887" y="4160495"/>
                </a:moveTo>
                <a:cubicBezTo>
                  <a:pt x="5345075" y="4168626"/>
                  <a:pt x="5341169" y="4183604"/>
                  <a:pt x="5334483" y="4177519"/>
                </a:cubicBezTo>
                <a:cubicBezTo>
                  <a:pt x="5329642" y="4174446"/>
                  <a:pt x="5324031" y="4165513"/>
                  <a:pt x="5320562" y="4172966"/>
                </a:cubicBezTo>
                <a:cubicBezTo>
                  <a:pt x="5329341" y="4183239"/>
                  <a:pt x="5338025" y="4193435"/>
                  <a:pt x="5346803" y="4203703"/>
                </a:cubicBezTo>
                <a:cubicBezTo>
                  <a:pt x="5356019" y="4187893"/>
                  <a:pt x="5358330" y="4173204"/>
                  <a:pt x="5349887" y="4160495"/>
                </a:cubicBezTo>
                <a:close/>
                <a:moveTo>
                  <a:pt x="4130719" y="4146496"/>
                </a:moveTo>
                <a:cubicBezTo>
                  <a:pt x="4123648" y="4148751"/>
                  <a:pt x="4117223" y="4155852"/>
                  <a:pt x="4110129" y="4157975"/>
                </a:cubicBezTo>
                <a:cubicBezTo>
                  <a:pt x="4117833" y="4160402"/>
                  <a:pt x="4126033" y="4166702"/>
                  <a:pt x="4133845" y="4170012"/>
                </a:cubicBezTo>
                <a:cubicBezTo>
                  <a:pt x="4141651" y="4173323"/>
                  <a:pt x="4149066" y="4173643"/>
                  <a:pt x="4155189" y="4164110"/>
                </a:cubicBezTo>
                <a:cubicBezTo>
                  <a:pt x="4145510" y="4146832"/>
                  <a:pt x="4137789" y="4144236"/>
                  <a:pt x="4130719" y="4146496"/>
                </a:cubicBezTo>
                <a:close/>
                <a:moveTo>
                  <a:pt x="131565" y="4142905"/>
                </a:moveTo>
                <a:cubicBezTo>
                  <a:pt x="122718" y="4140723"/>
                  <a:pt x="113798" y="4141033"/>
                  <a:pt x="105572" y="4143195"/>
                </a:cubicBezTo>
                <a:cubicBezTo>
                  <a:pt x="89122" y="4147519"/>
                  <a:pt x="75446" y="4159248"/>
                  <a:pt x="70699" y="4173271"/>
                </a:cubicBezTo>
                <a:cubicBezTo>
                  <a:pt x="84816" y="4168397"/>
                  <a:pt x="99800" y="4170069"/>
                  <a:pt x="114566" y="4170160"/>
                </a:cubicBezTo>
                <a:cubicBezTo>
                  <a:pt x="129331" y="4170250"/>
                  <a:pt x="143874" y="4168759"/>
                  <a:pt x="157116" y="4157562"/>
                </a:cubicBezTo>
                <a:cubicBezTo>
                  <a:pt x="149184" y="4149759"/>
                  <a:pt x="140412" y="4145086"/>
                  <a:pt x="131565" y="4142905"/>
                </a:cubicBezTo>
                <a:close/>
                <a:moveTo>
                  <a:pt x="693682" y="4131324"/>
                </a:moveTo>
                <a:cubicBezTo>
                  <a:pt x="693165" y="4182573"/>
                  <a:pt x="665324" y="4138629"/>
                  <a:pt x="648907" y="4160745"/>
                </a:cubicBezTo>
                <a:cubicBezTo>
                  <a:pt x="658574" y="4191041"/>
                  <a:pt x="674593" y="4196500"/>
                  <a:pt x="685781" y="4187976"/>
                </a:cubicBezTo>
                <a:cubicBezTo>
                  <a:pt x="696970" y="4179453"/>
                  <a:pt x="703327" y="4156949"/>
                  <a:pt x="693682" y="4131324"/>
                </a:cubicBezTo>
                <a:close/>
                <a:moveTo>
                  <a:pt x="4171883" y="4131308"/>
                </a:moveTo>
                <a:cubicBezTo>
                  <a:pt x="4166410" y="4131727"/>
                  <a:pt x="4161315" y="4134973"/>
                  <a:pt x="4156790" y="4142476"/>
                </a:cubicBezTo>
                <a:cubicBezTo>
                  <a:pt x="4184678" y="4163283"/>
                  <a:pt x="4185712" y="4236759"/>
                  <a:pt x="4199937" y="4255457"/>
                </a:cubicBezTo>
                <a:cubicBezTo>
                  <a:pt x="4204678" y="4261693"/>
                  <a:pt x="4210884" y="4261842"/>
                  <a:pt x="4220042" y="4251923"/>
                </a:cubicBezTo>
                <a:cubicBezTo>
                  <a:pt x="4216646" y="4241102"/>
                  <a:pt x="4196809" y="4220960"/>
                  <a:pt x="4198705" y="4191658"/>
                </a:cubicBezTo>
                <a:cubicBezTo>
                  <a:pt x="4210729" y="4204044"/>
                  <a:pt x="4218580" y="4185428"/>
                  <a:pt x="4226246" y="4165460"/>
                </a:cubicBezTo>
                <a:cubicBezTo>
                  <a:pt x="4214169" y="4157998"/>
                  <a:pt x="4201329" y="4144749"/>
                  <a:pt x="4189246" y="4137117"/>
                </a:cubicBezTo>
                <a:cubicBezTo>
                  <a:pt x="4183206" y="4133302"/>
                  <a:pt x="4177356" y="4130891"/>
                  <a:pt x="4171883" y="4131308"/>
                </a:cubicBezTo>
                <a:close/>
                <a:moveTo>
                  <a:pt x="5597178" y="4122676"/>
                </a:moveTo>
                <a:cubicBezTo>
                  <a:pt x="5603269" y="4133474"/>
                  <a:pt x="5593004" y="4147147"/>
                  <a:pt x="5588898" y="4159735"/>
                </a:cubicBezTo>
                <a:cubicBezTo>
                  <a:pt x="5564370" y="4120605"/>
                  <a:pt x="5552419" y="4174522"/>
                  <a:pt x="5528046" y="4135249"/>
                </a:cubicBezTo>
                <a:cubicBezTo>
                  <a:pt x="5532765" y="4126386"/>
                  <a:pt x="5538328" y="4123846"/>
                  <a:pt x="5544300" y="4124345"/>
                </a:cubicBezTo>
                <a:cubicBezTo>
                  <a:pt x="5562218" y="4125852"/>
                  <a:pt x="5583805" y="4154755"/>
                  <a:pt x="5597178" y="4122676"/>
                </a:cubicBezTo>
                <a:close/>
                <a:moveTo>
                  <a:pt x="4253373" y="4120023"/>
                </a:moveTo>
                <a:cubicBezTo>
                  <a:pt x="4248087" y="4119173"/>
                  <a:pt x="4243485" y="4123395"/>
                  <a:pt x="4239808" y="4134504"/>
                </a:cubicBezTo>
                <a:cubicBezTo>
                  <a:pt x="4246183" y="4143628"/>
                  <a:pt x="4252145" y="4149526"/>
                  <a:pt x="4257433" y="4150374"/>
                </a:cubicBezTo>
                <a:cubicBezTo>
                  <a:pt x="4262720" y="4151223"/>
                  <a:pt x="4267335" y="4147022"/>
                  <a:pt x="4271016" y="4135955"/>
                </a:cubicBezTo>
                <a:cubicBezTo>
                  <a:pt x="4264619" y="4126790"/>
                  <a:pt x="4258656" y="4120871"/>
                  <a:pt x="4253373" y="4120023"/>
                </a:cubicBezTo>
                <a:close/>
                <a:moveTo>
                  <a:pt x="492745" y="4117874"/>
                </a:moveTo>
                <a:cubicBezTo>
                  <a:pt x="489318" y="4125742"/>
                  <a:pt x="485910" y="4133398"/>
                  <a:pt x="482506" y="4141096"/>
                </a:cubicBezTo>
                <a:cubicBezTo>
                  <a:pt x="487749" y="4147289"/>
                  <a:pt x="493073" y="4153470"/>
                  <a:pt x="498268" y="4159581"/>
                </a:cubicBezTo>
                <a:cubicBezTo>
                  <a:pt x="507851" y="4172051"/>
                  <a:pt x="490747" y="4189499"/>
                  <a:pt x="503872" y="4201274"/>
                </a:cubicBezTo>
                <a:cubicBezTo>
                  <a:pt x="508334" y="4168680"/>
                  <a:pt x="523457" y="4215335"/>
                  <a:pt x="527910" y="4182615"/>
                </a:cubicBezTo>
                <a:cubicBezTo>
                  <a:pt x="511788" y="4161848"/>
                  <a:pt x="512505" y="4138064"/>
                  <a:pt x="492745" y="4117874"/>
                </a:cubicBezTo>
                <a:close/>
                <a:moveTo>
                  <a:pt x="431695" y="4116687"/>
                </a:moveTo>
                <a:cubicBezTo>
                  <a:pt x="428585" y="4118349"/>
                  <a:pt x="425817" y="4122587"/>
                  <a:pt x="423526" y="4130412"/>
                </a:cubicBezTo>
                <a:cubicBezTo>
                  <a:pt x="430173" y="4130437"/>
                  <a:pt x="438227" y="4140958"/>
                  <a:pt x="445803" y="4147924"/>
                </a:cubicBezTo>
                <a:cubicBezTo>
                  <a:pt x="453378" y="4154890"/>
                  <a:pt x="460472" y="4158304"/>
                  <a:pt x="465208" y="4144117"/>
                </a:cubicBezTo>
                <a:cubicBezTo>
                  <a:pt x="457344" y="4134644"/>
                  <a:pt x="449216" y="4123397"/>
                  <a:pt x="441906" y="4118427"/>
                </a:cubicBezTo>
                <a:cubicBezTo>
                  <a:pt x="438253" y="4115942"/>
                  <a:pt x="434804" y="4115026"/>
                  <a:pt x="431695" y="4116687"/>
                </a:cubicBezTo>
                <a:close/>
                <a:moveTo>
                  <a:pt x="757415" y="4112957"/>
                </a:moveTo>
                <a:lnTo>
                  <a:pt x="747522" y="4113614"/>
                </a:lnTo>
                <a:lnTo>
                  <a:pt x="750767" y="4128003"/>
                </a:lnTo>
                <a:close/>
                <a:moveTo>
                  <a:pt x="5172546" y="4108253"/>
                </a:moveTo>
                <a:cubicBezTo>
                  <a:pt x="5161456" y="4108052"/>
                  <a:pt x="5150801" y="4111023"/>
                  <a:pt x="5140044" y="4113246"/>
                </a:cubicBezTo>
                <a:cubicBezTo>
                  <a:pt x="5152164" y="4121490"/>
                  <a:pt x="5164411" y="4130492"/>
                  <a:pt x="5175950" y="4134064"/>
                </a:cubicBezTo>
                <a:cubicBezTo>
                  <a:pt x="5187493" y="4137633"/>
                  <a:pt x="5198327" y="4135776"/>
                  <a:pt x="5207618" y="4122304"/>
                </a:cubicBezTo>
                <a:cubicBezTo>
                  <a:pt x="5195145" y="4111830"/>
                  <a:pt x="5183631" y="4108454"/>
                  <a:pt x="5172546" y="4108253"/>
                </a:cubicBezTo>
                <a:close/>
                <a:moveTo>
                  <a:pt x="5255793" y="4085144"/>
                </a:moveTo>
                <a:cubicBezTo>
                  <a:pt x="5247381" y="4127033"/>
                  <a:pt x="5271721" y="4125905"/>
                  <a:pt x="5289116" y="4135997"/>
                </a:cubicBezTo>
                <a:cubicBezTo>
                  <a:pt x="5293313" y="4123443"/>
                  <a:pt x="5303478" y="4109610"/>
                  <a:pt x="5297479" y="4098891"/>
                </a:cubicBezTo>
                <a:cubicBezTo>
                  <a:pt x="5278777" y="4124228"/>
                  <a:pt x="5268671" y="4118825"/>
                  <a:pt x="5255793" y="4085144"/>
                </a:cubicBezTo>
                <a:close/>
                <a:moveTo>
                  <a:pt x="166216" y="4084534"/>
                </a:moveTo>
                <a:lnTo>
                  <a:pt x="157160" y="4121558"/>
                </a:lnTo>
                <a:cubicBezTo>
                  <a:pt x="157740" y="4133290"/>
                  <a:pt x="161547" y="4144483"/>
                  <a:pt x="166045" y="4155526"/>
                </a:cubicBezTo>
                <a:cubicBezTo>
                  <a:pt x="176536" y="4156234"/>
                  <a:pt x="185658" y="4147203"/>
                  <a:pt x="195359" y="4143009"/>
                </a:cubicBezTo>
                <a:cubicBezTo>
                  <a:pt x="198463" y="4128283"/>
                  <a:pt x="181868" y="4117116"/>
                  <a:pt x="198501" y="4099921"/>
                </a:cubicBezTo>
                <a:cubicBezTo>
                  <a:pt x="210895" y="4109444"/>
                  <a:pt x="210050" y="4121449"/>
                  <a:pt x="216127" y="4132121"/>
                </a:cubicBezTo>
                <a:cubicBezTo>
                  <a:pt x="222598" y="4136894"/>
                  <a:pt x="226414" y="4121058"/>
                  <a:pt x="233425" y="4129101"/>
                </a:cubicBezTo>
                <a:cubicBezTo>
                  <a:pt x="240101" y="4097439"/>
                  <a:pt x="222079" y="4114445"/>
                  <a:pt x="219173" y="4088913"/>
                </a:cubicBezTo>
                <a:cubicBezTo>
                  <a:pt x="211507" y="4080980"/>
                  <a:pt x="205849" y="4088256"/>
                  <a:pt x="199967" y="4093895"/>
                </a:cubicBezTo>
                <a:lnTo>
                  <a:pt x="181418" y="4089519"/>
                </a:lnTo>
                <a:lnTo>
                  <a:pt x="176863" y="4091821"/>
                </a:lnTo>
                <a:close/>
                <a:moveTo>
                  <a:pt x="4181993" y="4074418"/>
                </a:moveTo>
                <a:lnTo>
                  <a:pt x="4188616" y="4092118"/>
                </a:lnTo>
                <a:cubicBezTo>
                  <a:pt x="4191019" y="4103900"/>
                  <a:pt x="4194175" y="4112626"/>
                  <a:pt x="4204922" y="4105277"/>
                </a:cubicBezTo>
                <a:lnTo>
                  <a:pt x="4207022" y="4076185"/>
                </a:lnTo>
                <a:close/>
                <a:moveTo>
                  <a:pt x="6032878" y="4074365"/>
                </a:moveTo>
                <a:cubicBezTo>
                  <a:pt x="6038486" y="4075815"/>
                  <a:pt x="6042613" y="4079033"/>
                  <a:pt x="6043558" y="4084302"/>
                </a:cubicBezTo>
                <a:cubicBezTo>
                  <a:pt x="6025477" y="4092220"/>
                  <a:pt x="6004616" y="4079908"/>
                  <a:pt x="5988303" y="4101428"/>
                </a:cubicBezTo>
                <a:cubicBezTo>
                  <a:pt x="5986698" y="4088201"/>
                  <a:pt x="5999564" y="4078652"/>
                  <a:pt x="6013311" y="4075041"/>
                </a:cubicBezTo>
                <a:cubicBezTo>
                  <a:pt x="6020182" y="4073235"/>
                  <a:pt x="6027271" y="4072916"/>
                  <a:pt x="6032878" y="4074365"/>
                </a:cubicBezTo>
                <a:close/>
                <a:moveTo>
                  <a:pt x="97671" y="4057018"/>
                </a:moveTo>
                <a:cubicBezTo>
                  <a:pt x="103733" y="4054823"/>
                  <a:pt x="110619" y="4055131"/>
                  <a:pt x="116578" y="4057726"/>
                </a:cubicBezTo>
                <a:cubicBezTo>
                  <a:pt x="128496" y="4062913"/>
                  <a:pt x="136715" y="4077244"/>
                  <a:pt x="127235" y="4099002"/>
                </a:cubicBezTo>
                <a:cubicBezTo>
                  <a:pt x="109251" y="4063726"/>
                  <a:pt x="98745" y="4084398"/>
                  <a:pt x="83704" y="4071328"/>
                </a:cubicBezTo>
                <a:cubicBezTo>
                  <a:pt x="86370" y="4063912"/>
                  <a:pt x="91608" y="4059214"/>
                  <a:pt x="97671" y="4057018"/>
                </a:cubicBezTo>
                <a:close/>
                <a:moveTo>
                  <a:pt x="237588" y="4044146"/>
                </a:moveTo>
                <a:lnTo>
                  <a:pt x="234408" y="4070071"/>
                </a:lnTo>
                <a:lnTo>
                  <a:pt x="252437" y="4063849"/>
                </a:lnTo>
                <a:lnTo>
                  <a:pt x="252135" y="4063161"/>
                </a:lnTo>
                <a:cubicBezTo>
                  <a:pt x="251151" y="4049987"/>
                  <a:pt x="250373" y="4039679"/>
                  <a:pt x="237588" y="4044146"/>
                </a:cubicBezTo>
                <a:close/>
                <a:moveTo>
                  <a:pt x="66080" y="4038737"/>
                </a:moveTo>
                <a:lnTo>
                  <a:pt x="65784" y="4039659"/>
                </a:lnTo>
                <a:lnTo>
                  <a:pt x="64138" y="4038974"/>
                </a:lnTo>
                <a:close/>
                <a:moveTo>
                  <a:pt x="336641" y="4034796"/>
                </a:moveTo>
                <a:lnTo>
                  <a:pt x="313934" y="4035617"/>
                </a:lnTo>
                <a:cubicBezTo>
                  <a:pt x="295973" y="4040536"/>
                  <a:pt x="278416" y="4051150"/>
                  <a:pt x="260034" y="4050481"/>
                </a:cubicBezTo>
                <a:lnTo>
                  <a:pt x="261684" y="4060660"/>
                </a:lnTo>
                <a:close/>
                <a:moveTo>
                  <a:pt x="46713" y="4032109"/>
                </a:moveTo>
                <a:cubicBezTo>
                  <a:pt x="50097" y="4031978"/>
                  <a:pt x="54092" y="4034190"/>
                  <a:pt x="57628" y="4036271"/>
                </a:cubicBezTo>
                <a:lnTo>
                  <a:pt x="64138" y="4038974"/>
                </a:lnTo>
                <a:lnTo>
                  <a:pt x="39465" y="4041996"/>
                </a:lnTo>
                <a:cubicBezTo>
                  <a:pt x="40556" y="4034711"/>
                  <a:pt x="43329" y="4032239"/>
                  <a:pt x="46713" y="4032109"/>
                </a:cubicBezTo>
                <a:close/>
                <a:moveTo>
                  <a:pt x="10955428" y="4022202"/>
                </a:moveTo>
                <a:cubicBezTo>
                  <a:pt x="10969791" y="4024753"/>
                  <a:pt x="10984717" y="4031527"/>
                  <a:pt x="11000485" y="4044775"/>
                </a:cubicBezTo>
                <a:cubicBezTo>
                  <a:pt x="10973086" y="4049703"/>
                  <a:pt x="10943684" y="4039513"/>
                  <a:pt x="10913748" y="4024975"/>
                </a:cubicBezTo>
                <a:cubicBezTo>
                  <a:pt x="10927263" y="4021326"/>
                  <a:pt x="10941064" y="4019652"/>
                  <a:pt x="10955428" y="4022202"/>
                </a:cubicBezTo>
                <a:close/>
                <a:moveTo>
                  <a:pt x="5065772" y="4021186"/>
                </a:moveTo>
                <a:cubicBezTo>
                  <a:pt x="5058562" y="4022507"/>
                  <a:pt x="5051918" y="4028067"/>
                  <a:pt x="5045865" y="4037865"/>
                </a:cubicBezTo>
                <a:cubicBezTo>
                  <a:pt x="5055174" y="4052334"/>
                  <a:pt x="5062876" y="4054835"/>
                  <a:pt x="5069793" y="4051479"/>
                </a:cubicBezTo>
                <a:cubicBezTo>
                  <a:pt x="5076718" y="4048124"/>
                  <a:pt x="5082860" y="4038906"/>
                  <a:pt x="5089065" y="4029948"/>
                </a:cubicBezTo>
                <a:cubicBezTo>
                  <a:pt x="5080754" y="4022785"/>
                  <a:pt x="5072980" y="4019866"/>
                  <a:pt x="5065772" y="4021186"/>
                </a:cubicBezTo>
                <a:close/>
                <a:moveTo>
                  <a:pt x="5375934" y="4013256"/>
                </a:moveTo>
                <a:cubicBezTo>
                  <a:pt x="5371393" y="4013074"/>
                  <a:pt x="5366841" y="4014332"/>
                  <a:pt x="5363250" y="4016810"/>
                </a:cubicBezTo>
                <a:cubicBezTo>
                  <a:pt x="5356074" y="4021766"/>
                  <a:pt x="5352739" y="4031601"/>
                  <a:pt x="5361046" y="4044579"/>
                </a:cubicBezTo>
                <a:cubicBezTo>
                  <a:pt x="5367484" y="4016266"/>
                  <a:pt x="5383319" y="4056497"/>
                  <a:pt x="5388543" y="4018340"/>
                </a:cubicBezTo>
                <a:cubicBezTo>
                  <a:pt x="5385000" y="4015059"/>
                  <a:pt x="5380473" y="4013438"/>
                  <a:pt x="5375934" y="4013256"/>
                </a:cubicBezTo>
                <a:close/>
                <a:moveTo>
                  <a:pt x="10843701" y="4005487"/>
                </a:moveTo>
                <a:cubicBezTo>
                  <a:pt x="10852127" y="4006035"/>
                  <a:pt x="10863120" y="4012101"/>
                  <a:pt x="10868692" y="4018880"/>
                </a:cubicBezTo>
                <a:cubicBezTo>
                  <a:pt x="10863769" y="4037693"/>
                  <a:pt x="10856037" y="4035164"/>
                  <a:pt x="10849802" y="4043611"/>
                </a:cubicBezTo>
                <a:cubicBezTo>
                  <a:pt x="10840171" y="4034760"/>
                  <a:pt x="10842042" y="4014510"/>
                  <a:pt x="10834131" y="4025205"/>
                </a:cubicBezTo>
                <a:cubicBezTo>
                  <a:pt x="10829428" y="4009906"/>
                  <a:pt x="10835279" y="4004938"/>
                  <a:pt x="10843701" y="4005487"/>
                </a:cubicBezTo>
                <a:close/>
                <a:moveTo>
                  <a:pt x="5159257" y="4003696"/>
                </a:moveTo>
                <a:cubicBezTo>
                  <a:pt x="5153641" y="4007895"/>
                  <a:pt x="5153346" y="4019944"/>
                  <a:pt x="5161946" y="4045396"/>
                </a:cubicBezTo>
                <a:cubicBezTo>
                  <a:pt x="5144540" y="4048964"/>
                  <a:pt x="5100451" y="4024753"/>
                  <a:pt x="5103316" y="4070136"/>
                </a:cubicBezTo>
                <a:cubicBezTo>
                  <a:pt x="5116909" y="4095356"/>
                  <a:pt x="5167024" y="4094538"/>
                  <a:pt x="5172414" y="4057610"/>
                </a:cubicBezTo>
                <a:cubicBezTo>
                  <a:pt x="5190760" y="4109751"/>
                  <a:pt x="5193281" y="4055388"/>
                  <a:pt x="5206989" y="4051367"/>
                </a:cubicBezTo>
                <a:cubicBezTo>
                  <a:pt x="5200612" y="4090013"/>
                  <a:pt x="5225301" y="4112146"/>
                  <a:pt x="5235397" y="4131622"/>
                </a:cubicBezTo>
                <a:cubicBezTo>
                  <a:pt x="5252584" y="4097597"/>
                  <a:pt x="5201824" y="4075939"/>
                  <a:pt x="5218993" y="4042120"/>
                </a:cubicBezTo>
                <a:cubicBezTo>
                  <a:pt x="5225065" y="4052753"/>
                  <a:pt x="5224156" y="4064926"/>
                  <a:pt x="5236640" y="4074483"/>
                </a:cubicBezTo>
                <a:cubicBezTo>
                  <a:pt x="5243046" y="4073827"/>
                  <a:pt x="5267203" y="4044984"/>
                  <a:pt x="5257041" y="4028048"/>
                </a:cubicBezTo>
                <a:cubicBezTo>
                  <a:pt x="5240835" y="4049201"/>
                  <a:pt x="5176099" y="3991111"/>
                  <a:pt x="5159257" y="4003696"/>
                </a:cubicBezTo>
                <a:close/>
                <a:moveTo>
                  <a:pt x="5875208" y="3983691"/>
                </a:moveTo>
                <a:cubicBezTo>
                  <a:pt x="5863500" y="3984382"/>
                  <a:pt x="5852236" y="3988422"/>
                  <a:pt x="5841971" y="4000085"/>
                </a:cubicBezTo>
                <a:cubicBezTo>
                  <a:pt x="5867573" y="4003193"/>
                  <a:pt x="5874164" y="4015220"/>
                  <a:pt x="5892291" y="4012202"/>
                </a:cubicBezTo>
                <a:cubicBezTo>
                  <a:pt x="5888976" y="4005815"/>
                  <a:pt x="5889097" y="3998492"/>
                  <a:pt x="5893891" y="3990569"/>
                </a:cubicBezTo>
                <a:cubicBezTo>
                  <a:pt x="5900677" y="3997183"/>
                  <a:pt x="5907236" y="4002862"/>
                  <a:pt x="5911133" y="3987392"/>
                </a:cubicBezTo>
                <a:cubicBezTo>
                  <a:pt x="5899080" y="3985656"/>
                  <a:pt x="5886921" y="3983000"/>
                  <a:pt x="5875208" y="3983691"/>
                </a:cubicBezTo>
                <a:close/>
                <a:moveTo>
                  <a:pt x="5550945" y="3974661"/>
                </a:moveTo>
                <a:cubicBezTo>
                  <a:pt x="5528631" y="3985045"/>
                  <a:pt x="5504492" y="3980832"/>
                  <a:pt x="5483642" y="4001035"/>
                </a:cubicBezTo>
                <a:cubicBezTo>
                  <a:pt x="5502358" y="4013484"/>
                  <a:pt x="5510726" y="4031515"/>
                  <a:pt x="5518489" y="4030305"/>
                </a:cubicBezTo>
                <a:cubicBezTo>
                  <a:pt x="5513898" y="4017075"/>
                  <a:pt x="5535585" y="4011530"/>
                  <a:pt x="5537250" y="4005505"/>
                </a:cubicBezTo>
                <a:cubicBezTo>
                  <a:pt x="5543987" y="4016148"/>
                  <a:pt x="5540575" y="4028625"/>
                  <a:pt x="5546211" y="4039465"/>
                </a:cubicBezTo>
                <a:cubicBezTo>
                  <a:pt x="5569734" y="4041286"/>
                  <a:pt x="5572383" y="4001901"/>
                  <a:pt x="5550945" y="3974661"/>
                </a:cubicBezTo>
                <a:close/>
                <a:moveTo>
                  <a:pt x="5643479" y="3955086"/>
                </a:moveTo>
                <a:cubicBezTo>
                  <a:pt x="5636970" y="3956027"/>
                  <a:pt x="5631047" y="3961339"/>
                  <a:pt x="5625354" y="3968192"/>
                </a:cubicBezTo>
                <a:cubicBezTo>
                  <a:pt x="5628320" y="3972416"/>
                  <a:pt x="5631013" y="3976787"/>
                  <a:pt x="5627201" y="3982161"/>
                </a:cubicBezTo>
                <a:cubicBezTo>
                  <a:pt x="5634416" y="3986714"/>
                  <a:pt x="5641440" y="3989712"/>
                  <a:pt x="5647890" y="3988322"/>
                </a:cubicBezTo>
                <a:cubicBezTo>
                  <a:pt x="5654339" y="3986938"/>
                  <a:pt x="5660212" y="3981166"/>
                  <a:pt x="5665132" y="3968184"/>
                </a:cubicBezTo>
                <a:cubicBezTo>
                  <a:pt x="5657090" y="3957570"/>
                  <a:pt x="5649991" y="3954143"/>
                  <a:pt x="5643479" y="3955086"/>
                </a:cubicBezTo>
                <a:close/>
                <a:moveTo>
                  <a:pt x="6865825" y="3951617"/>
                </a:moveTo>
                <a:cubicBezTo>
                  <a:pt x="6868199" y="3950007"/>
                  <a:pt x="6870860" y="3950557"/>
                  <a:pt x="6873593" y="3951663"/>
                </a:cubicBezTo>
                <a:cubicBezTo>
                  <a:pt x="6879055" y="3953876"/>
                  <a:pt x="6884807" y="3958308"/>
                  <a:pt x="6889114" y="3952138"/>
                </a:cubicBezTo>
                <a:cubicBezTo>
                  <a:pt x="6893721" y="3961444"/>
                  <a:pt x="6889311" y="3971621"/>
                  <a:pt x="6882289" y="3975934"/>
                </a:cubicBezTo>
                <a:cubicBezTo>
                  <a:pt x="6875269" y="3980246"/>
                  <a:pt x="6865632" y="3978692"/>
                  <a:pt x="6859782" y="3964531"/>
                </a:cubicBezTo>
                <a:cubicBezTo>
                  <a:pt x="6861366" y="3956997"/>
                  <a:pt x="6863453" y="3953227"/>
                  <a:pt x="6865825" y="3951617"/>
                </a:cubicBezTo>
                <a:close/>
                <a:moveTo>
                  <a:pt x="5959313" y="3950272"/>
                </a:moveTo>
                <a:cubicBezTo>
                  <a:pt x="5955960" y="3958087"/>
                  <a:pt x="5952587" y="3965657"/>
                  <a:pt x="5949108" y="3973446"/>
                </a:cubicBezTo>
                <a:cubicBezTo>
                  <a:pt x="5976271" y="3999855"/>
                  <a:pt x="5971168" y="3991407"/>
                  <a:pt x="5982431" y="4024303"/>
                </a:cubicBezTo>
                <a:cubicBezTo>
                  <a:pt x="5989998" y="4011030"/>
                  <a:pt x="5984042" y="4000301"/>
                  <a:pt x="5990793" y="3987193"/>
                </a:cubicBezTo>
                <a:cubicBezTo>
                  <a:pt x="5996075" y="3993340"/>
                  <a:pt x="5994263" y="4000792"/>
                  <a:pt x="5997879" y="4007313"/>
                </a:cubicBezTo>
                <a:cubicBezTo>
                  <a:pt x="6014458" y="3987552"/>
                  <a:pt x="6001747" y="3973367"/>
                  <a:pt x="5987078" y="3959466"/>
                </a:cubicBezTo>
                <a:cubicBezTo>
                  <a:pt x="5982267" y="3967601"/>
                  <a:pt x="5978349" y="3982449"/>
                  <a:pt x="5971631" y="3976455"/>
                </a:cubicBezTo>
                <a:cubicBezTo>
                  <a:pt x="5974680" y="3966509"/>
                  <a:pt x="5967040" y="3958408"/>
                  <a:pt x="5959313" y="3950272"/>
                </a:cubicBezTo>
                <a:close/>
                <a:moveTo>
                  <a:pt x="5770423" y="3927575"/>
                </a:moveTo>
                <a:cubicBezTo>
                  <a:pt x="5765011" y="3961845"/>
                  <a:pt x="5763989" y="3995212"/>
                  <a:pt x="5766018" y="4027973"/>
                </a:cubicBezTo>
                <a:cubicBezTo>
                  <a:pt x="5783078" y="4010901"/>
                  <a:pt x="5828126" y="4030325"/>
                  <a:pt x="5828112" y="3995364"/>
                </a:cubicBezTo>
                <a:cubicBezTo>
                  <a:pt x="5816510" y="4007722"/>
                  <a:pt x="5801277" y="3993216"/>
                  <a:pt x="5788316" y="3995582"/>
                </a:cubicBezTo>
                <a:cubicBezTo>
                  <a:pt x="5793526" y="3979559"/>
                  <a:pt x="5801639" y="3985371"/>
                  <a:pt x="5807112" y="3970733"/>
                </a:cubicBezTo>
                <a:cubicBezTo>
                  <a:pt x="5793473" y="3960423"/>
                  <a:pt x="5773605" y="3954569"/>
                  <a:pt x="5770423" y="3927575"/>
                </a:cubicBezTo>
                <a:close/>
                <a:moveTo>
                  <a:pt x="6137386" y="3924995"/>
                </a:moveTo>
                <a:cubicBezTo>
                  <a:pt x="6132521" y="3935459"/>
                  <a:pt x="6132451" y="3944892"/>
                  <a:pt x="6132506" y="3954354"/>
                </a:cubicBezTo>
                <a:cubicBezTo>
                  <a:pt x="6139329" y="3955896"/>
                  <a:pt x="6146547" y="3960264"/>
                  <a:pt x="6153426" y="3962052"/>
                </a:cubicBezTo>
                <a:cubicBezTo>
                  <a:pt x="6160306" y="3963845"/>
                  <a:pt x="6166849" y="3963061"/>
                  <a:pt x="6172323" y="3954299"/>
                </a:cubicBezTo>
                <a:cubicBezTo>
                  <a:pt x="6156388" y="3923212"/>
                  <a:pt x="6148201" y="3950709"/>
                  <a:pt x="6135876" y="3946698"/>
                </a:cubicBezTo>
                <a:cubicBezTo>
                  <a:pt x="6137360" y="3939322"/>
                  <a:pt x="6142438" y="3931330"/>
                  <a:pt x="6137386" y="3924995"/>
                </a:cubicBezTo>
                <a:close/>
                <a:moveTo>
                  <a:pt x="5902186" y="3903694"/>
                </a:moveTo>
                <a:cubicBezTo>
                  <a:pt x="5889914" y="3905781"/>
                  <a:pt x="5878415" y="3913700"/>
                  <a:pt x="5867300" y="3924369"/>
                </a:cubicBezTo>
                <a:cubicBezTo>
                  <a:pt x="5883559" y="3940392"/>
                  <a:pt x="5875802" y="3960744"/>
                  <a:pt x="5892062" y="3976767"/>
                </a:cubicBezTo>
                <a:cubicBezTo>
                  <a:pt x="5907772" y="3961907"/>
                  <a:pt x="5926593" y="3970524"/>
                  <a:pt x="5942028" y="3953413"/>
                </a:cubicBezTo>
                <a:cubicBezTo>
                  <a:pt x="5935493" y="3942748"/>
                  <a:pt x="5943475" y="3929431"/>
                  <a:pt x="5941678" y="3917990"/>
                </a:cubicBezTo>
                <a:cubicBezTo>
                  <a:pt x="5927491" y="3905346"/>
                  <a:pt x="5914453" y="3901604"/>
                  <a:pt x="5902186" y="3903694"/>
                </a:cubicBezTo>
                <a:close/>
                <a:moveTo>
                  <a:pt x="6454447" y="3895529"/>
                </a:moveTo>
                <a:cubicBezTo>
                  <a:pt x="6465905" y="3898400"/>
                  <a:pt x="6478165" y="3907178"/>
                  <a:pt x="6490666" y="3917754"/>
                </a:cubicBezTo>
                <a:cubicBezTo>
                  <a:pt x="6473339" y="3932234"/>
                  <a:pt x="6457312" y="3955717"/>
                  <a:pt x="6439052" y="3962699"/>
                </a:cubicBezTo>
                <a:cubicBezTo>
                  <a:pt x="6430174" y="3945382"/>
                  <a:pt x="6429160" y="3926549"/>
                  <a:pt x="6423017" y="3908787"/>
                </a:cubicBezTo>
                <a:cubicBezTo>
                  <a:pt x="6432327" y="3895704"/>
                  <a:pt x="6442988" y="3892663"/>
                  <a:pt x="6454447" y="3895529"/>
                </a:cubicBezTo>
                <a:close/>
                <a:moveTo>
                  <a:pt x="6307942" y="3890388"/>
                </a:moveTo>
                <a:cubicBezTo>
                  <a:pt x="6297040" y="3888734"/>
                  <a:pt x="6285531" y="3894356"/>
                  <a:pt x="6275706" y="3899975"/>
                </a:cubicBezTo>
                <a:cubicBezTo>
                  <a:pt x="6287169" y="3913770"/>
                  <a:pt x="6298316" y="3925383"/>
                  <a:pt x="6308629" y="3930804"/>
                </a:cubicBezTo>
                <a:cubicBezTo>
                  <a:pt x="6318944" y="3936223"/>
                  <a:pt x="6328424" y="3935447"/>
                  <a:pt x="6336557" y="3924461"/>
                </a:cubicBezTo>
                <a:cubicBezTo>
                  <a:pt x="6329145" y="3900970"/>
                  <a:pt x="6318843" y="3892043"/>
                  <a:pt x="6307942" y="3890388"/>
                </a:cubicBezTo>
                <a:close/>
                <a:moveTo>
                  <a:pt x="11342499" y="3889234"/>
                </a:moveTo>
                <a:cubicBezTo>
                  <a:pt x="11345350" y="3887450"/>
                  <a:pt x="11349980" y="3888606"/>
                  <a:pt x="11355253" y="3891160"/>
                </a:cubicBezTo>
                <a:cubicBezTo>
                  <a:pt x="11365799" y="3896273"/>
                  <a:pt x="11378916" y="3906977"/>
                  <a:pt x="11385510" y="3910953"/>
                </a:cubicBezTo>
                <a:cubicBezTo>
                  <a:pt x="11373565" y="3932566"/>
                  <a:pt x="11353108" y="3888947"/>
                  <a:pt x="11340424" y="3904948"/>
                </a:cubicBezTo>
                <a:cubicBezTo>
                  <a:pt x="11338578" y="3895743"/>
                  <a:pt x="11339649" y="3891019"/>
                  <a:pt x="11342499" y="3889234"/>
                </a:cubicBezTo>
                <a:close/>
                <a:moveTo>
                  <a:pt x="6225409" y="3887690"/>
                </a:moveTo>
                <a:cubicBezTo>
                  <a:pt x="6212975" y="3904912"/>
                  <a:pt x="6195061" y="3881255"/>
                  <a:pt x="6184085" y="3909452"/>
                </a:cubicBezTo>
                <a:cubicBezTo>
                  <a:pt x="6191234" y="3917647"/>
                  <a:pt x="6203319" y="3920520"/>
                  <a:pt x="6212743" y="3917186"/>
                </a:cubicBezTo>
                <a:cubicBezTo>
                  <a:pt x="6222161" y="3913853"/>
                  <a:pt x="6228917" y="3904315"/>
                  <a:pt x="6225409" y="3887690"/>
                </a:cubicBezTo>
                <a:close/>
                <a:moveTo>
                  <a:pt x="6042883" y="3884639"/>
                </a:moveTo>
                <a:cubicBezTo>
                  <a:pt x="6033923" y="3885422"/>
                  <a:pt x="6027887" y="3895383"/>
                  <a:pt x="6030050" y="3916108"/>
                </a:cubicBezTo>
                <a:cubicBezTo>
                  <a:pt x="6038384" y="3923498"/>
                  <a:pt x="6045536" y="3921871"/>
                  <a:pt x="6052430" y="3918226"/>
                </a:cubicBezTo>
                <a:cubicBezTo>
                  <a:pt x="6059324" y="3914581"/>
                  <a:pt x="6065957" y="3908917"/>
                  <a:pt x="6073259" y="3908234"/>
                </a:cubicBezTo>
                <a:cubicBezTo>
                  <a:pt x="6063729" y="3892249"/>
                  <a:pt x="6051845" y="3883855"/>
                  <a:pt x="6042883" y="3884639"/>
                </a:cubicBezTo>
                <a:close/>
                <a:moveTo>
                  <a:pt x="5853138" y="3884255"/>
                </a:moveTo>
                <a:cubicBezTo>
                  <a:pt x="5848691" y="3895134"/>
                  <a:pt x="5843197" y="3898274"/>
                  <a:pt x="5837726" y="3901201"/>
                </a:cubicBezTo>
                <a:cubicBezTo>
                  <a:pt x="5850632" y="3925040"/>
                  <a:pt x="5827117" y="3955268"/>
                  <a:pt x="5852171" y="3976867"/>
                </a:cubicBezTo>
                <a:cubicBezTo>
                  <a:pt x="5869360" y="3942842"/>
                  <a:pt x="5863573" y="3913164"/>
                  <a:pt x="5853138" y="3884255"/>
                </a:cubicBezTo>
                <a:close/>
                <a:moveTo>
                  <a:pt x="6402095" y="3884109"/>
                </a:moveTo>
                <a:cubicBezTo>
                  <a:pt x="6410963" y="3901383"/>
                  <a:pt x="6411829" y="3920313"/>
                  <a:pt x="6418094" y="3938107"/>
                </a:cubicBezTo>
                <a:cubicBezTo>
                  <a:pt x="6407768" y="3949175"/>
                  <a:pt x="6394976" y="3942265"/>
                  <a:pt x="6381655" y="3930591"/>
                </a:cubicBezTo>
                <a:cubicBezTo>
                  <a:pt x="6387129" y="3905405"/>
                  <a:pt x="6399108" y="3928261"/>
                  <a:pt x="6407607" y="3925729"/>
                </a:cubicBezTo>
                <a:cubicBezTo>
                  <a:pt x="6413699" y="3910239"/>
                  <a:pt x="6377926" y="3915690"/>
                  <a:pt x="6402095" y="3884109"/>
                </a:cubicBezTo>
                <a:close/>
                <a:moveTo>
                  <a:pt x="11387243" y="3841134"/>
                </a:moveTo>
                <a:cubicBezTo>
                  <a:pt x="11399478" y="3838821"/>
                  <a:pt x="11412720" y="3844072"/>
                  <a:pt x="11428399" y="3867609"/>
                </a:cubicBezTo>
                <a:cubicBezTo>
                  <a:pt x="11399605" y="3839462"/>
                  <a:pt x="11381174" y="3889723"/>
                  <a:pt x="11352139" y="3860067"/>
                </a:cubicBezTo>
                <a:cubicBezTo>
                  <a:pt x="11363781" y="3853327"/>
                  <a:pt x="11375009" y="3843448"/>
                  <a:pt x="11387243" y="3841134"/>
                </a:cubicBezTo>
                <a:close/>
                <a:moveTo>
                  <a:pt x="6231937" y="3836741"/>
                </a:moveTo>
                <a:cubicBezTo>
                  <a:pt x="6225862" y="3846330"/>
                  <a:pt x="6217584" y="3839707"/>
                  <a:pt x="6211312" y="3847784"/>
                </a:cubicBezTo>
                <a:cubicBezTo>
                  <a:pt x="6218080" y="3855891"/>
                  <a:pt x="6210061" y="3866801"/>
                  <a:pt x="6214932" y="3875395"/>
                </a:cubicBezTo>
                <a:cubicBezTo>
                  <a:pt x="6218725" y="3870690"/>
                  <a:pt x="6223300" y="3871550"/>
                  <a:pt x="6228817" y="3880035"/>
                </a:cubicBezTo>
                <a:cubicBezTo>
                  <a:pt x="6238030" y="3864186"/>
                  <a:pt x="6240377" y="3849411"/>
                  <a:pt x="6231937" y="3836741"/>
                </a:cubicBezTo>
                <a:close/>
                <a:moveTo>
                  <a:pt x="6704920" y="3834151"/>
                </a:moveTo>
                <a:cubicBezTo>
                  <a:pt x="6701121" y="3834121"/>
                  <a:pt x="6697148" y="3836236"/>
                  <a:pt x="6693794" y="3839606"/>
                </a:cubicBezTo>
                <a:cubicBezTo>
                  <a:pt x="6687087" y="3846344"/>
                  <a:pt x="6682866" y="3858103"/>
                  <a:pt x="6687466" y="3867762"/>
                </a:cubicBezTo>
                <a:cubicBezTo>
                  <a:pt x="6695230" y="3854803"/>
                  <a:pt x="6694283" y="3882386"/>
                  <a:pt x="6701445" y="3872476"/>
                </a:cubicBezTo>
                <a:cubicBezTo>
                  <a:pt x="6688701" y="3854684"/>
                  <a:pt x="6714474" y="3867525"/>
                  <a:pt x="6715006" y="3841563"/>
                </a:cubicBezTo>
                <a:cubicBezTo>
                  <a:pt x="6712345" y="3836354"/>
                  <a:pt x="6708719" y="3834180"/>
                  <a:pt x="6704920" y="3834151"/>
                </a:cubicBezTo>
                <a:close/>
                <a:moveTo>
                  <a:pt x="7314727" y="3832298"/>
                </a:moveTo>
                <a:cubicBezTo>
                  <a:pt x="7325837" y="3830274"/>
                  <a:pt x="7339672" y="3834816"/>
                  <a:pt x="7348816" y="3847248"/>
                </a:cubicBezTo>
                <a:cubicBezTo>
                  <a:pt x="7332874" y="3860635"/>
                  <a:pt x="7314190" y="3853374"/>
                  <a:pt x="7296968" y="3856718"/>
                </a:cubicBezTo>
                <a:cubicBezTo>
                  <a:pt x="7295221" y="3842904"/>
                  <a:pt x="7303613" y="3834319"/>
                  <a:pt x="7314727" y="3832298"/>
                </a:cubicBezTo>
                <a:close/>
                <a:moveTo>
                  <a:pt x="6275382" y="3830830"/>
                </a:moveTo>
                <a:cubicBezTo>
                  <a:pt x="6263700" y="3831645"/>
                  <a:pt x="6252866" y="3838767"/>
                  <a:pt x="6242457" y="3849032"/>
                </a:cubicBezTo>
                <a:cubicBezTo>
                  <a:pt x="6255996" y="3862422"/>
                  <a:pt x="6267505" y="3860383"/>
                  <a:pt x="6278745" y="3856193"/>
                </a:cubicBezTo>
                <a:cubicBezTo>
                  <a:pt x="6289983" y="3852006"/>
                  <a:pt x="6300949" y="3845668"/>
                  <a:pt x="6313401" y="3850477"/>
                </a:cubicBezTo>
                <a:cubicBezTo>
                  <a:pt x="6299597" y="3835509"/>
                  <a:pt x="6287065" y="3830016"/>
                  <a:pt x="6275382" y="3830830"/>
                </a:cubicBezTo>
                <a:close/>
                <a:moveTo>
                  <a:pt x="1009504" y="3827363"/>
                </a:moveTo>
                <a:cubicBezTo>
                  <a:pt x="999966" y="3827665"/>
                  <a:pt x="991101" y="3832964"/>
                  <a:pt x="983907" y="3850890"/>
                </a:cubicBezTo>
                <a:cubicBezTo>
                  <a:pt x="1002537" y="3880289"/>
                  <a:pt x="1011788" y="3839313"/>
                  <a:pt x="1030796" y="3870831"/>
                </a:cubicBezTo>
                <a:cubicBezTo>
                  <a:pt x="1037116" y="3857933"/>
                  <a:pt x="1040148" y="3845416"/>
                  <a:pt x="1039171" y="3833847"/>
                </a:cubicBezTo>
                <a:lnTo>
                  <a:pt x="1030569" y="3831964"/>
                </a:lnTo>
                <a:lnTo>
                  <a:pt x="1027272" y="3835659"/>
                </a:lnTo>
                <a:lnTo>
                  <a:pt x="1023006" y="3830316"/>
                </a:lnTo>
                <a:close/>
                <a:moveTo>
                  <a:pt x="11701524" y="3824989"/>
                </a:moveTo>
                <a:cubicBezTo>
                  <a:pt x="11708956" y="3850928"/>
                  <a:pt x="11704134" y="3852874"/>
                  <a:pt x="11724405" y="3863459"/>
                </a:cubicBezTo>
                <a:cubicBezTo>
                  <a:pt x="11718662" y="3875470"/>
                  <a:pt x="11710942" y="3872887"/>
                  <a:pt x="11702888" y="3867849"/>
                </a:cubicBezTo>
                <a:cubicBezTo>
                  <a:pt x="11694834" y="3862807"/>
                  <a:pt x="11686446" y="3855315"/>
                  <a:pt x="11679362" y="3857493"/>
                </a:cubicBezTo>
                <a:cubicBezTo>
                  <a:pt x="11667123" y="3825612"/>
                  <a:pt x="11698510" y="3851458"/>
                  <a:pt x="11701524" y="3824989"/>
                </a:cubicBezTo>
                <a:close/>
                <a:moveTo>
                  <a:pt x="7507770" y="3811267"/>
                </a:moveTo>
                <a:cubicBezTo>
                  <a:pt x="7530831" y="3827216"/>
                  <a:pt x="7568888" y="3821775"/>
                  <a:pt x="7579110" y="3848174"/>
                </a:cubicBezTo>
                <a:cubicBezTo>
                  <a:pt x="7558885" y="3852989"/>
                  <a:pt x="7519809" y="3850932"/>
                  <a:pt x="7507770" y="3811267"/>
                </a:cubicBezTo>
                <a:close/>
                <a:moveTo>
                  <a:pt x="11606196" y="3806819"/>
                </a:moveTo>
                <a:cubicBezTo>
                  <a:pt x="11618445" y="3810463"/>
                  <a:pt x="11633532" y="3834911"/>
                  <a:pt x="11644473" y="3828222"/>
                </a:cubicBezTo>
                <a:cubicBezTo>
                  <a:pt x="11647598" y="3839654"/>
                  <a:pt x="11642145" y="3852504"/>
                  <a:pt x="11653412" y="3862351"/>
                </a:cubicBezTo>
                <a:cubicBezTo>
                  <a:pt x="11645729" y="3870450"/>
                  <a:pt x="11637102" y="3872536"/>
                  <a:pt x="11629357" y="3880846"/>
                </a:cubicBezTo>
                <a:cubicBezTo>
                  <a:pt x="11615106" y="3864164"/>
                  <a:pt x="11619043" y="3819535"/>
                  <a:pt x="11597822" y="3843804"/>
                </a:cubicBezTo>
                <a:cubicBezTo>
                  <a:pt x="11591783" y="3833084"/>
                  <a:pt x="11602012" y="3819454"/>
                  <a:pt x="11606196" y="3806819"/>
                </a:cubicBezTo>
                <a:close/>
                <a:moveTo>
                  <a:pt x="1003165" y="3805462"/>
                </a:moveTo>
                <a:lnTo>
                  <a:pt x="998853" y="3809039"/>
                </a:lnTo>
                <a:lnTo>
                  <a:pt x="1005515" y="3808408"/>
                </a:lnTo>
                <a:close/>
                <a:moveTo>
                  <a:pt x="272887" y="3805301"/>
                </a:moveTo>
                <a:cubicBezTo>
                  <a:pt x="269639" y="3819379"/>
                  <a:pt x="270322" y="3833346"/>
                  <a:pt x="267157" y="3847411"/>
                </a:cubicBezTo>
                <a:cubicBezTo>
                  <a:pt x="242472" y="3830595"/>
                  <a:pt x="218345" y="3821691"/>
                  <a:pt x="197857" y="3863240"/>
                </a:cubicBezTo>
                <a:cubicBezTo>
                  <a:pt x="181421" y="3857244"/>
                  <a:pt x="189498" y="3818960"/>
                  <a:pt x="178291" y="3835597"/>
                </a:cubicBezTo>
                <a:cubicBezTo>
                  <a:pt x="172340" y="3846008"/>
                  <a:pt x="180897" y="3895455"/>
                  <a:pt x="162726" y="3864016"/>
                </a:cubicBezTo>
                <a:cubicBezTo>
                  <a:pt x="161142" y="3840055"/>
                  <a:pt x="173723" y="3846528"/>
                  <a:pt x="181202" y="3814580"/>
                </a:cubicBezTo>
                <a:cubicBezTo>
                  <a:pt x="214808" y="3836174"/>
                  <a:pt x="255283" y="3827621"/>
                  <a:pt x="272887" y="3805301"/>
                </a:cubicBezTo>
                <a:close/>
                <a:moveTo>
                  <a:pt x="11278545" y="3797808"/>
                </a:moveTo>
                <a:cubicBezTo>
                  <a:pt x="11301926" y="3798817"/>
                  <a:pt x="11328593" y="3824443"/>
                  <a:pt x="11353696" y="3838437"/>
                </a:cubicBezTo>
                <a:cubicBezTo>
                  <a:pt x="11326575" y="3867543"/>
                  <a:pt x="11289450" y="3821318"/>
                  <a:pt x="11256441" y="3806349"/>
                </a:cubicBezTo>
                <a:cubicBezTo>
                  <a:pt x="11263324" y="3799871"/>
                  <a:pt x="11270752" y="3797472"/>
                  <a:pt x="11278545" y="3797808"/>
                </a:cubicBezTo>
                <a:close/>
                <a:moveTo>
                  <a:pt x="7987211" y="3788354"/>
                </a:moveTo>
                <a:cubicBezTo>
                  <a:pt x="7989230" y="3799166"/>
                  <a:pt x="7981944" y="3810327"/>
                  <a:pt x="7971971" y="3815143"/>
                </a:cubicBezTo>
                <a:cubicBezTo>
                  <a:pt x="7961994" y="3819958"/>
                  <a:pt x="7949330" y="3818432"/>
                  <a:pt x="7940593" y="3803883"/>
                </a:cubicBezTo>
                <a:cubicBezTo>
                  <a:pt x="7954411" y="3785155"/>
                  <a:pt x="7972372" y="3798344"/>
                  <a:pt x="7987211" y="3788354"/>
                </a:cubicBezTo>
                <a:close/>
                <a:moveTo>
                  <a:pt x="11170321" y="3774445"/>
                </a:moveTo>
                <a:cubicBezTo>
                  <a:pt x="11175431" y="3774017"/>
                  <a:pt x="11180784" y="3775395"/>
                  <a:pt x="11186277" y="3777814"/>
                </a:cubicBezTo>
                <a:cubicBezTo>
                  <a:pt x="11197265" y="3782650"/>
                  <a:pt x="11208808" y="3791651"/>
                  <a:pt x="11220075" y="3798696"/>
                </a:cubicBezTo>
                <a:cubicBezTo>
                  <a:pt x="11191700" y="3814771"/>
                  <a:pt x="11183582" y="3792266"/>
                  <a:pt x="11155819" y="3781909"/>
                </a:cubicBezTo>
                <a:cubicBezTo>
                  <a:pt x="11160342" y="3777106"/>
                  <a:pt x="11165210" y="3774872"/>
                  <a:pt x="11170321" y="3774445"/>
                </a:cubicBezTo>
                <a:close/>
                <a:moveTo>
                  <a:pt x="815454" y="3763869"/>
                </a:moveTo>
                <a:cubicBezTo>
                  <a:pt x="827673" y="3792308"/>
                  <a:pt x="834905" y="3749878"/>
                  <a:pt x="846612" y="3770099"/>
                </a:cubicBezTo>
                <a:cubicBezTo>
                  <a:pt x="854347" y="3799787"/>
                  <a:pt x="822199" y="3787136"/>
                  <a:pt x="832101" y="3812447"/>
                </a:cubicBezTo>
                <a:cubicBezTo>
                  <a:pt x="838083" y="3822588"/>
                  <a:pt x="863378" y="3814140"/>
                  <a:pt x="855534" y="3832840"/>
                </a:cubicBezTo>
                <a:cubicBezTo>
                  <a:pt x="843186" y="3824184"/>
                  <a:pt x="832097" y="3833460"/>
                  <a:pt x="821396" y="3847757"/>
                </a:cubicBezTo>
                <a:lnTo>
                  <a:pt x="817416" y="3836933"/>
                </a:lnTo>
                <a:lnTo>
                  <a:pt x="817848" y="3830919"/>
                </a:lnTo>
                <a:lnTo>
                  <a:pt x="816017" y="3833129"/>
                </a:lnTo>
                <a:lnTo>
                  <a:pt x="811796" y="3821649"/>
                </a:lnTo>
                <a:cubicBezTo>
                  <a:pt x="808397" y="3799139"/>
                  <a:pt x="820105" y="3785537"/>
                  <a:pt x="815454" y="3763869"/>
                </a:cubicBezTo>
                <a:close/>
                <a:moveTo>
                  <a:pt x="7269231" y="3758147"/>
                </a:moveTo>
                <a:cubicBezTo>
                  <a:pt x="7264885" y="3756951"/>
                  <a:pt x="7260307" y="3757493"/>
                  <a:pt x="7256387" y="3759520"/>
                </a:cubicBezTo>
                <a:cubicBezTo>
                  <a:pt x="7248542" y="3763572"/>
                  <a:pt x="7243328" y="3773566"/>
                  <a:pt x="7247849" y="3787471"/>
                </a:cubicBezTo>
                <a:cubicBezTo>
                  <a:pt x="7253201" y="3783369"/>
                  <a:pt x="7259628" y="3787122"/>
                  <a:pt x="7265607" y="3787489"/>
                </a:cubicBezTo>
                <a:cubicBezTo>
                  <a:pt x="7271586" y="3787857"/>
                  <a:pt x="7277118" y="3784840"/>
                  <a:pt x="7280689" y="3767203"/>
                </a:cubicBezTo>
                <a:cubicBezTo>
                  <a:pt x="7277693" y="3762276"/>
                  <a:pt x="7273577" y="3759342"/>
                  <a:pt x="7269231" y="3758147"/>
                </a:cubicBezTo>
                <a:close/>
                <a:moveTo>
                  <a:pt x="6409418" y="3757142"/>
                </a:moveTo>
                <a:cubicBezTo>
                  <a:pt x="6399710" y="3756245"/>
                  <a:pt x="6390976" y="3762694"/>
                  <a:pt x="6383775" y="3780770"/>
                </a:cubicBezTo>
                <a:cubicBezTo>
                  <a:pt x="6406602" y="3779842"/>
                  <a:pt x="6429689" y="3796032"/>
                  <a:pt x="6432593" y="3814628"/>
                </a:cubicBezTo>
                <a:cubicBezTo>
                  <a:pt x="6435466" y="3802167"/>
                  <a:pt x="6431585" y="3791064"/>
                  <a:pt x="6440921" y="3777609"/>
                </a:cubicBezTo>
                <a:cubicBezTo>
                  <a:pt x="6429816" y="3766288"/>
                  <a:pt x="6419128" y="3758042"/>
                  <a:pt x="6409418" y="3757142"/>
                </a:cubicBezTo>
                <a:close/>
                <a:moveTo>
                  <a:pt x="3947000" y="3756369"/>
                </a:moveTo>
                <a:lnTo>
                  <a:pt x="3940824" y="3761654"/>
                </a:lnTo>
                <a:lnTo>
                  <a:pt x="3946402" y="3763541"/>
                </a:lnTo>
                <a:close/>
                <a:moveTo>
                  <a:pt x="1321453" y="3753948"/>
                </a:moveTo>
                <a:cubicBezTo>
                  <a:pt x="1316168" y="3755072"/>
                  <a:pt x="1311415" y="3758191"/>
                  <a:pt x="1308667" y="3763489"/>
                </a:cubicBezTo>
                <a:cubicBezTo>
                  <a:pt x="1322185" y="3788014"/>
                  <a:pt x="1329918" y="3768285"/>
                  <a:pt x="1343560" y="3792798"/>
                </a:cubicBezTo>
                <a:cubicBezTo>
                  <a:pt x="1353154" y="3774372"/>
                  <a:pt x="1347177" y="3761750"/>
                  <a:pt x="1337429" y="3756381"/>
                </a:cubicBezTo>
                <a:cubicBezTo>
                  <a:pt x="1332554" y="3753697"/>
                  <a:pt x="1326738" y="3752824"/>
                  <a:pt x="1321453" y="3753948"/>
                </a:cubicBezTo>
                <a:close/>
                <a:moveTo>
                  <a:pt x="11419096" y="3748132"/>
                </a:moveTo>
                <a:cubicBezTo>
                  <a:pt x="11424163" y="3747409"/>
                  <a:pt x="11429547" y="3749061"/>
                  <a:pt x="11435163" y="3752452"/>
                </a:cubicBezTo>
                <a:cubicBezTo>
                  <a:pt x="11446394" y="3759235"/>
                  <a:pt x="11458559" y="3772979"/>
                  <a:pt x="11470996" y="3788584"/>
                </a:cubicBezTo>
                <a:cubicBezTo>
                  <a:pt x="11449630" y="3825653"/>
                  <a:pt x="11484055" y="3851148"/>
                  <a:pt x="11499081" y="3833290"/>
                </a:cubicBezTo>
                <a:cubicBezTo>
                  <a:pt x="11507230" y="3804220"/>
                  <a:pt x="11484194" y="3799066"/>
                  <a:pt x="11470996" y="3788584"/>
                </a:cubicBezTo>
                <a:cubicBezTo>
                  <a:pt x="11478090" y="3753308"/>
                  <a:pt x="11495997" y="3799556"/>
                  <a:pt x="11503685" y="3768457"/>
                </a:cubicBezTo>
                <a:cubicBezTo>
                  <a:pt x="11519559" y="3829321"/>
                  <a:pt x="11585890" y="3888625"/>
                  <a:pt x="11615796" y="3911802"/>
                </a:cubicBezTo>
                <a:cubicBezTo>
                  <a:pt x="11617035" y="3924181"/>
                  <a:pt x="11613677" y="3928550"/>
                  <a:pt x="11607842" y="3927679"/>
                </a:cubicBezTo>
                <a:cubicBezTo>
                  <a:pt x="11590350" y="3925065"/>
                  <a:pt x="11550614" y="3875310"/>
                  <a:pt x="11546030" y="3853391"/>
                </a:cubicBezTo>
                <a:cubicBezTo>
                  <a:pt x="11548279" y="3894804"/>
                  <a:pt x="11514297" y="3867068"/>
                  <a:pt x="11530850" y="3905811"/>
                </a:cubicBezTo>
                <a:cubicBezTo>
                  <a:pt x="11492713" y="3867576"/>
                  <a:pt x="11458842" y="3819063"/>
                  <a:pt x="11404919" y="3758073"/>
                </a:cubicBezTo>
                <a:cubicBezTo>
                  <a:pt x="11409274" y="3751957"/>
                  <a:pt x="11414027" y="3748856"/>
                  <a:pt x="11419096" y="3748132"/>
                </a:cubicBezTo>
                <a:close/>
                <a:moveTo>
                  <a:pt x="8132288" y="3747819"/>
                </a:moveTo>
                <a:cubicBezTo>
                  <a:pt x="8137408" y="3751609"/>
                  <a:pt x="8135925" y="3756579"/>
                  <a:pt x="8134122" y="3761664"/>
                </a:cubicBezTo>
                <a:cubicBezTo>
                  <a:pt x="8131902" y="3766752"/>
                  <a:pt x="8129685" y="3771835"/>
                  <a:pt x="8127396" y="3777053"/>
                </a:cubicBezTo>
                <a:cubicBezTo>
                  <a:pt x="8113070" y="3758425"/>
                  <a:pt x="8104586" y="3783420"/>
                  <a:pt x="8092833" y="3783378"/>
                </a:cubicBezTo>
                <a:cubicBezTo>
                  <a:pt x="8085342" y="3746360"/>
                  <a:pt x="8122931" y="3768334"/>
                  <a:pt x="8132288" y="3747819"/>
                </a:cubicBezTo>
                <a:close/>
                <a:moveTo>
                  <a:pt x="11267963" y="3745092"/>
                </a:moveTo>
                <a:cubicBezTo>
                  <a:pt x="11286125" y="3734763"/>
                  <a:pt x="11332580" y="3776065"/>
                  <a:pt x="11351250" y="3753444"/>
                </a:cubicBezTo>
                <a:cubicBezTo>
                  <a:pt x="11358039" y="3764166"/>
                  <a:pt x="11342891" y="3778801"/>
                  <a:pt x="11351540" y="3789039"/>
                </a:cubicBezTo>
                <a:cubicBezTo>
                  <a:pt x="11322910" y="3796129"/>
                  <a:pt x="11284812" y="3731519"/>
                  <a:pt x="11261313" y="3776908"/>
                </a:cubicBezTo>
                <a:cubicBezTo>
                  <a:pt x="11259000" y="3757711"/>
                  <a:pt x="11261913" y="3748533"/>
                  <a:pt x="11267963" y="3745092"/>
                </a:cubicBezTo>
                <a:close/>
                <a:moveTo>
                  <a:pt x="3687584" y="3744007"/>
                </a:moveTo>
                <a:lnTo>
                  <a:pt x="3687374" y="3747181"/>
                </a:lnTo>
                <a:lnTo>
                  <a:pt x="3687725" y="3747162"/>
                </a:lnTo>
                <a:close/>
                <a:moveTo>
                  <a:pt x="774339" y="3743960"/>
                </a:moveTo>
                <a:cubicBezTo>
                  <a:pt x="792937" y="3769002"/>
                  <a:pt x="792672" y="3755494"/>
                  <a:pt x="803719" y="3785086"/>
                </a:cubicBezTo>
                <a:cubicBezTo>
                  <a:pt x="761627" y="3777070"/>
                  <a:pt x="768613" y="3846861"/>
                  <a:pt x="736494" y="3828811"/>
                </a:cubicBezTo>
                <a:cubicBezTo>
                  <a:pt x="746838" y="3812262"/>
                  <a:pt x="756264" y="3795641"/>
                  <a:pt x="746155" y="3779654"/>
                </a:cubicBezTo>
                <a:cubicBezTo>
                  <a:pt x="727902" y="3770937"/>
                  <a:pt x="712266" y="3798242"/>
                  <a:pt x="692450" y="3766973"/>
                </a:cubicBezTo>
                <a:cubicBezTo>
                  <a:pt x="722653" y="3738797"/>
                  <a:pt x="758086" y="3782249"/>
                  <a:pt x="790007" y="3778480"/>
                </a:cubicBezTo>
                <a:cubicBezTo>
                  <a:pt x="781786" y="3752164"/>
                  <a:pt x="756997" y="3770818"/>
                  <a:pt x="774339" y="3743960"/>
                </a:cubicBezTo>
                <a:close/>
                <a:moveTo>
                  <a:pt x="10663670" y="3743265"/>
                </a:moveTo>
                <a:cubicBezTo>
                  <a:pt x="10688887" y="3757575"/>
                  <a:pt x="10663203" y="3781221"/>
                  <a:pt x="10688439" y="3795701"/>
                </a:cubicBezTo>
                <a:cubicBezTo>
                  <a:pt x="10684668" y="3800651"/>
                  <a:pt x="10679735" y="3797090"/>
                  <a:pt x="10676399" y="3805031"/>
                </a:cubicBezTo>
                <a:cubicBezTo>
                  <a:pt x="10672850" y="3800826"/>
                  <a:pt x="10669354" y="3796660"/>
                  <a:pt x="10665832" y="3792700"/>
                </a:cubicBezTo>
                <a:cubicBezTo>
                  <a:pt x="10686532" y="3772268"/>
                  <a:pt x="10643083" y="3763602"/>
                  <a:pt x="10663670" y="3743265"/>
                </a:cubicBezTo>
                <a:close/>
                <a:moveTo>
                  <a:pt x="3928733" y="3739693"/>
                </a:moveTo>
                <a:lnTo>
                  <a:pt x="3927971" y="3739701"/>
                </a:lnTo>
                <a:lnTo>
                  <a:pt x="3928578" y="3742730"/>
                </a:lnTo>
                <a:lnTo>
                  <a:pt x="3931238" y="3740521"/>
                </a:lnTo>
                <a:close/>
                <a:moveTo>
                  <a:pt x="10450955" y="3738926"/>
                </a:moveTo>
                <a:cubicBezTo>
                  <a:pt x="10460958" y="3744899"/>
                  <a:pt x="10472816" y="3770047"/>
                  <a:pt x="10473546" y="3777789"/>
                </a:cubicBezTo>
                <a:cubicBezTo>
                  <a:pt x="10455133" y="3782044"/>
                  <a:pt x="10445061" y="3766424"/>
                  <a:pt x="10442049" y="3740699"/>
                </a:cubicBezTo>
                <a:cubicBezTo>
                  <a:pt x="10444491" y="3737075"/>
                  <a:pt x="10447620" y="3736935"/>
                  <a:pt x="10450955" y="3738926"/>
                </a:cubicBezTo>
                <a:close/>
                <a:moveTo>
                  <a:pt x="528691" y="3738527"/>
                </a:moveTo>
                <a:cubicBezTo>
                  <a:pt x="531216" y="3737975"/>
                  <a:pt x="533967" y="3740658"/>
                  <a:pt x="537181" y="3749806"/>
                </a:cubicBezTo>
                <a:cubicBezTo>
                  <a:pt x="524042" y="3782043"/>
                  <a:pt x="497358" y="3742881"/>
                  <a:pt x="508990" y="3785452"/>
                </a:cubicBezTo>
                <a:cubicBezTo>
                  <a:pt x="503569" y="3765828"/>
                  <a:pt x="480943" y="3783680"/>
                  <a:pt x="489438" y="3757979"/>
                </a:cubicBezTo>
                <a:cubicBezTo>
                  <a:pt x="495735" y="3764723"/>
                  <a:pt x="500884" y="3754190"/>
                  <a:pt x="506004" y="3743407"/>
                </a:cubicBezTo>
                <a:cubicBezTo>
                  <a:pt x="515618" y="3770918"/>
                  <a:pt x="521118" y="3740179"/>
                  <a:pt x="528691" y="3738527"/>
                </a:cubicBezTo>
                <a:close/>
                <a:moveTo>
                  <a:pt x="580099" y="3734685"/>
                </a:moveTo>
                <a:cubicBezTo>
                  <a:pt x="606837" y="3757315"/>
                  <a:pt x="573853" y="3781500"/>
                  <a:pt x="602790" y="3804110"/>
                </a:cubicBezTo>
                <a:cubicBezTo>
                  <a:pt x="582481" y="3835674"/>
                  <a:pt x="572189" y="3781048"/>
                  <a:pt x="543136" y="3770656"/>
                </a:cubicBezTo>
                <a:cubicBezTo>
                  <a:pt x="555001" y="3744609"/>
                  <a:pt x="583145" y="3783826"/>
                  <a:pt x="580099" y="3734685"/>
                </a:cubicBezTo>
                <a:close/>
                <a:moveTo>
                  <a:pt x="3398332" y="3732595"/>
                </a:moveTo>
                <a:cubicBezTo>
                  <a:pt x="3389603" y="3744664"/>
                  <a:pt x="3377199" y="3728995"/>
                  <a:pt x="3370829" y="3758794"/>
                </a:cubicBezTo>
                <a:lnTo>
                  <a:pt x="3376089" y="3766394"/>
                </a:lnTo>
                <a:lnTo>
                  <a:pt x="3406237" y="3765221"/>
                </a:lnTo>
                <a:close/>
                <a:moveTo>
                  <a:pt x="423318" y="3730391"/>
                </a:moveTo>
                <a:cubicBezTo>
                  <a:pt x="439370" y="3737065"/>
                  <a:pt x="457718" y="3761181"/>
                  <a:pt x="480691" y="3758126"/>
                </a:cubicBezTo>
                <a:cubicBezTo>
                  <a:pt x="455226" y="3792042"/>
                  <a:pt x="424256" y="3748755"/>
                  <a:pt x="398766" y="3781182"/>
                </a:cubicBezTo>
                <a:cubicBezTo>
                  <a:pt x="402387" y="3771176"/>
                  <a:pt x="395699" y="3769125"/>
                  <a:pt x="388927" y="3767452"/>
                </a:cubicBezTo>
                <a:cubicBezTo>
                  <a:pt x="395101" y="3746369"/>
                  <a:pt x="401372" y="3735582"/>
                  <a:pt x="407943" y="3731181"/>
                </a:cubicBezTo>
                <a:cubicBezTo>
                  <a:pt x="412870" y="3727878"/>
                  <a:pt x="417967" y="3728165"/>
                  <a:pt x="423318" y="3730391"/>
                </a:cubicBezTo>
                <a:close/>
                <a:moveTo>
                  <a:pt x="1592915" y="3721244"/>
                </a:moveTo>
                <a:cubicBezTo>
                  <a:pt x="1588108" y="3723926"/>
                  <a:pt x="1583979" y="3731668"/>
                  <a:pt x="1580285" y="3742614"/>
                </a:cubicBezTo>
                <a:cubicBezTo>
                  <a:pt x="1586699" y="3751945"/>
                  <a:pt x="1592186" y="3754306"/>
                  <a:pt x="1596988" y="3751608"/>
                </a:cubicBezTo>
                <a:cubicBezTo>
                  <a:pt x="1601795" y="3748910"/>
                  <a:pt x="1605920" y="3741150"/>
                  <a:pt x="1609617" y="3730226"/>
                </a:cubicBezTo>
                <a:cubicBezTo>
                  <a:pt x="1606412" y="3725580"/>
                  <a:pt x="1603437" y="3722664"/>
                  <a:pt x="1600664" y="3721244"/>
                </a:cubicBezTo>
                <a:cubicBezTo>
                  <a:pt x="1597891" y="3719825"/>
                  <a:pt x="1595317" y="3719901"/>
                  <a:pt x="1592915" y="3721244"/>
                </a:cubicBezTo>
                <a:close/>
                <a:moveTo>
                  <a:pt x="328322" y="3719854"/>
                </a:moveTo>
                <a:cubicBezTo>
                  <a:pt x="337597" y="3757683"/>
                  <a:pt x="363082" y="3726007"/>
                  <a:pt x="356699" y="3747172"/>
                </a:cubicBezTo>
                <a:cubicBezTo>
                  <a:pt x="346596" y="3749869"/>
                  <a:pt x="337566" y="3767112"/>
                  <a:pt x="326434" y="3754927"/>
                </a:cubicBezTo>
                <a:cubicBezTo>
                  <a:pt x="332112" y="3743089"/>
                  <a:pt x="316971" y="3731856"/>
                  <a:pt x="328322" y="3719854"/>
                </a:cubicBezTo>
                <a:close/>
                <a:moveTo>
                  <a:pt x="3055295" y="3716654"/>
                </a:moveTo>
                <a:cubicBezTo>
                  <a:pt x="3051895" y="3724397"/>
                  <a:pt x="3048447" y="3732056"/>
                  <a:pt x="3045090" y="3739833"/>
                </a:cubicBezTo>
                <a:cubicBezTo>
                  <a:pt x="3051466" y="3748958"/>
                  <a:pt x="3057431" y="3754884"/>
                  <a:pt x="3062726" y="3755754"/>
                </a:cubicBezTo>
                <a:cubicBezTo>
                  <a:pt x="3068020" y="3756624"/>
                  <a:pt x="3072643" y="3752432"/>
                  <a:pt x="3076342" y="3741320"/>
                </a:cubicBezTo>
                <a:cubicBezTo>
                  <a:pt x="3069315" y="3733117"/>
                  <a:pt x="3062283" y="3724866"/>
                  <a:pt x="3055295" y="3716654"/>
                </a:cubicBezTo>
                <a:close/>
                <a:moveTo>
                  <a:pt x="1091794" y="3714000"/>
                </a:moveTo>
                <a:cubicBezTo>
                  <a:pt x="1101439" y="3714407"/>
                  <a:pt x="1111694" y="3719445"/>
                  <a:pt x="1123116" y="3733266"/>
                </a:cubicBezTo>
                <a:cubicBezTo>
                  <a:pt x="1113342" y="3728453"/>
                  <a:pt x="1100854" y="3734550"/>
                  <a:pt x="1089683" y="3737465"/>
                </a:cubicBezTo>
                <a:cubicBezTo>
                  <a:pt x="1078513" y="3740380"/>
                  <a:pt x="1068655" y="3740115"/>
                  <a:pt x="1064137" y="3722578"/>
                </a:cubicBezTo>
                <a:cubicBezTo>
                  <a:pt x="1073119" y="3717838"/>
                  <a:pt x="1082153" y="3713598"/>
                  <a:pt x="1091794" y="3714000"/>
                </a:cubicBezTo>
                <a:close/>
                <a:moveTo>
                  <a:pt x="277070" y="3711997"/>
                </a:moveTo>
                <a:cubicBezTo>
                  <a:pt x="280938" y="3711599"/>
                  <a:pt x="285081" y="3713620"/>
                  <a:pt x="288930" y="3717127"/>
                </a:cubicBezTo>
                <a:cubicBezTo>
                  <a:pt x="296632" y="3724136"/>
                  <a:pt x="303161" y="3737090"/>
                  <a:pt x="303979" y="3748506"/>
                </a:cubicBezTo>
                <a:cubicBezTo>
                  <a:pt x="293423" y="3781229"/>
                  <a:pt x="268303" y="3742779"/>
                  <a:pt x="266854" y="3721379"/>
                </a:cubicBezTo>
                <a:cubicBezTo>
                  <a:pt x="269607" y="3715211"/>
                  <a:pt x="273201" y="3712395"/>
                  <a:pt x="277070" y="3711997"/>
                </a:cubicBezTo>
                <a:close/>
                <a:moveTo>
                  <a:pt x="149559" y="3707504"/>
                </a:moveTo>
                <a:cubicBezTo>
                  <a:pt x="167916" y="3705387"/>
                  <a:pt x="191250" y="3709481"/>
                  <a:pt x="184934" y="3744478"/>
                </a:cubicBezTo>
                <a:cubicBezTo>
                  <a:pt x="169995" y="3723088"/>
                  <a:pt x="136051" y="3754098"/>
                  <a:pt x="134141" y="3710778"/>
                </a:cubicBezTo>
                <a:cubicBezTo>
                  <a:pt x="137873" y="3709607"/>
                  <a:pt x="143440" y="3708211"/>
                  <a:pt x="149559" y="3707504"/>
                </a:cubicBezTo>
                <a:close/>
                <a:moveTo>
                  <a:pt x="11007825" y="3702079"/>
                </a:moveTo>
                <a:cubicBezTo>
                  <a:pt x="11023906" y="3732943"/>
                  <a:pt x="11065156" y="3697073"/>
                  <a:pt x="11096520" y="3735711"/>
                </a:cubicBezTo>
                <a:cubicBezTo>
                  <a:pt x="11091783" y="3743756"/>
                  <a:pt x="11091680" y="3750869"/>
                  <a:pt x="11095014" y="3757457"/>
                </a:cubicBezTo>
                <a:cubicBezTo>
                  <a:pt x="11072390" y="3742545"/>
                  <a:pt x="11052506" y="3748656"/>
                  <a:pt x="11028959" y="3726780"/>
                </a:cubicBezTo>
                <a:cubicBezTo>
                  <a:pt x="11011636" y="3764760"/>
                  <a:pt x="11042126" y="3749885"/>
                  <a:pt x="11044996" y="3780734"/>
                </a:cubicBezTo>
                <a:cubicBezTo>
                  <a:pt x="11043233" y="3786792"/>
                  <a:pt x="11040727" y="3787344"/>
                  <a:pt x="11037856" y="3785146"/>
                </a:cubicBezTo>
                <a:cubicBezTo>
                  <a:pt x="11029236" y="3778544"/>
                  <a:pt x="11017293" y="3747179"/>
                  <a:pt x="11011988" y="3765347"/>
                </a:cubicBezTo>
                <a:cubicBezTo>
                  <a:pt x="11004208" y="3758298"/>
                  <a:pt x="11024810" y="3712627"/>
                  <a:pt x="11002937" y="3731313"/>
                </a:cubicBezTo>
                <a:cubicBezTo>
                  <a:pt x="10997908" y="3727635"/>
                  <a:pt x="10999339" y="3722589"/>
                  <a:pt x="11001189" y="3717543"/>
                </a:cubicBezTo>
                <a:cubicBezTo>
                  <a:pt x="11003432" y="3712286"/>
                  <a:pt x="11005653" y="3707202"/>
                  <a:pt x="11007825" y="3702079"/>
                </a:cubicBezTo>
                <a:close/>
                <a:moveTo>
                  <a:pt x="4064083" y="3700967"/>
                </a:moveTo>
                <a:lnTo>
                  <a:pt x="4049719" y="3702500"/>
                </a:lnTo>
                <a:lnTo>
                  <a:pt x="4035340" y="3708095"/>
                </a:lnTo>
                <a:lnTo>
                  <a:pt x="4046620" y="3732950"/>
                </a:lnTo>
                <a:close/>
                <a:moveTo>
                  <a:pt x="1511550" y="3697576"/>
                </a:moveTo>
                <a:lnTo>
                  <a:pt x="1503987" y="3699075"/>
                </a:lnTo>
                <a:cubicBezTo>
                  <a:pt x="1523957" y="3727007"/>
                  <a:pt x="1537451" y="3706355"/>
                  <a:pt x="1554402" y="3711305"/>
                </a:cubicBezTo>
                <a:lnTo>
                  <a:pt x="1551109" y="3698882"/>
                </a:lnTo>
                <a:close/>
                <a:moveTo>
                  <a:pt x="4106123" y="3696482"/>
                </a:moveTo>
                <a:lnTo>
                  <a:pt x="4081685" y="3699088"/>
                </a:lnTo>
                <a:lnTo>
                  <a:pt x="4087001" y="3699659"/>
                </a:lnTo>
                <a:cubicBezTo>
                  <a:pt x="4088480" y="3698436"/>
                  <a:pt x="4089398" y="3698159"/>
                  <a:pt x="4090407" y="3701459"/>
                </a:cubicBezTo>
                <a:lnTo>
                  <a:pt x="4091367" y="3707028"/>
                </a:lnTo>
                <a:close/>
                <a:moveTo>
                  <a:pt x="1470078" y="3696205"/>
                </a:moveTo>
                <a:lnTo>
                  <a:pt x="1469899" y="3696838"/>
                </a:lnTo>
                <a:cubicBezTo>
                  <a:pt x="1464546" y="3703773"/>
                  <a:pt x="1461623" y="3710725"/>
                  <a:pt x="1476626" y="3725425"/>
                </a:cubicBezTo>
                <a:lnTo>
                  <a:pt x="1495007" y="3697027"/>
                </a:lnTo>
                <a:close/>
                <a:moveTo>
                  <a:pt x="11148048" y="3690732"/>
                </a:moveTo>
                <a:cubicBezTo>
                  <a:pt x="11144001" y="3719714"/>
                  <a:pt x="11149958" y="3735673"/>
                  <a:pt x="11172781" y="3743255"/>
                </a:cubicBezTo>
                <a:cubicBezTo>
                  <a:pt x="11165180" y="3752714"/>
                  <a:pt x="11156478" y="3753898"/>
                  <a:pt x="11147312" y="3751572"/>
                </a:cubicBezTo>
                <a:cubicBezTo>
                  <a:pt x="11138145" y="3749247"/>
                  <a:pt x="11128515" y="3743416"/>
                  <a:pt x="11119057" y="3738841"/>
                </a:cubicBezTo>
                <a:cubicBezTo>
                  <a:pt x="11133504" y="3739226"/>
                  <a:pt x="11127301" y="3691695"/>
                  <a:pt x="11148048" y="3690732"/>
                </a:cubicBezTo>
                <a:close/>
                <a:moveTo>
                  <a:pt x="10753356" y="3684960"/>
                </a:moveTo>
                <a:cubicBezTo>
                  <a:pt x="10757777" y="3684877"/>
                  <a:pt x="10762356" y="3685965"/>
                  <a:pt x="10767183" y="3688928"/>
                </a:cubicBezTo>
                <a:cubicBezTo>
                  <a:pt x="10767149" y="3700971"/>
                  <a:pt x="10759529" y="3711469"/>
                  <a:pt x="10749234" y="3714888"/>
                </a:cubicBezTo>
                <a:cubicBezTo>
                  <a:pt x="10738939" y="3718306"/>
                  <a:pt x="10725969" y="3714640"/>
                  <a:pt x="10715250" y="3698363"/>
                </a:cubicBezTo>
                <a:cubicBezTo>
                  <a:pt x="10723912" y="3696790"/>
                  <a:pt x="10732068" y="3691468"/>
                  <a:pt x="10740468" y="3688022"/>
                </a:cubicBezTo>
                <a:cubicBezTo>
                  <a:pt x="10744670" y="3686298"/>
                  <a:pt x="10748936" y="3685043"/>
                  <a:pt x="10753356" y="3684960"/>
                </a:cubicBezTo>
                <a:close/>
                <a:moveTo>
                  <a:pt x="10658837" y="3681422"/>
                </a:moveTo>
                <a:cubicBezTo>
                  <a:pt x="10662858" y="3681143"/>
                  <a:pt x="10667141" y="3682824"/>
                  <a:pt x="10671534" y="3685347"/>
                </a:cubicBezTo>
                <a:cubicBezTo>
                  <a:pt x="10680321" y="3690387"/>
                  <a:pt x="10689548" y="3698792"/>
                  <a:pt x="10698016" y="3701621"/>
                </a:cubicBezTo>
                <a:cubicBezTo>
                  <a:pt x="10690966" y="3709815"/>
                  <a:pt x="10683401" y="3714091"/>
                  <a:pt x="10675091" y="3712633"/>
                </a:cubicBezTo>
                <a:cubicBezTo>
                  <a:pt x="10666779" y="3711174"/>
                  <a:pt x="10657730" y="3703986"/>
                  <a:pt x="10647710" y="3689258"/>
                </a:cubicBezTo>
                <a:cubicBezTo>
                  <a:pt x="10651057" y="3683941"/>
                  <a:pt x="10654817" y="3681702"/>
                  <a:pt x="10658837" y="3681422"/>
                </a:cubicBezTo>
                <a:close/>
                <a:moveTo>
                  <a:pt x="1" y="3675710"/>
                </a:moveTo>
                <a:lnTo>
                  <a:pt x="2474" y="3694992"/>
                </a:lnTo>
                <a:lnTo>
                  <a:pt x="1" y="3696741"/>
                </a:lnTo>
                <a:close/>
                <a:moveTo>
                  <a:pt x="10570168" y="3672313"/>
                </a:moveTo>
                <a:cubicBezTo>
                  <a:pt x="10589496" y="3673447"/>
                  <a:pt x="10609242" y="3677732"/>
                  <a:pt x="10628548" y="3678516"/>
                </a:cubicBezTo>
                <a:cubicBezTo>
                  <a:pt x="10624458" y="3712737"/>
                  <a:pt x="10647113" y="3702441"/>
                  <a:pt x="10665272" y="3721591"/>
                </a:cubicBezTo>
                <a:cubicBezTo>
                  <a:pt x="10612748" y="3727308"/>
                  <a:pt x="10573312" y="3690948"/>
                  <a:pt x="10514283" y="3685043"/>
                </a:cubicBezTo>
                <a:cubicBezTo>
                  <a:pt x="10531923" y="3673204"/>
                  <a:pt x="10550836" y="3671182"/>
                  <a:pt x="10570168" y="3672313"/>
                </a:cubicBezTo>
                <a:close/>
                <a:moveTo>
                  <a:pt x="10862729" y="3662704"/>
                </a:moveTo>
                <a:cubicBezTo>
                  <a:pt x="10867625" y="3670629"/>
                  <a:pt x="10863283" y="3721386"/>
                  <a:pt x="10879839" y="3703991"/>
                </a:cubicBezTo>
                <a:cubicBezTo>
                  <a:pt x="10885415" y="3715813"/>
                  <a:pt x="10881350" y="3722933"/>
                  <a:pt x="10874690" y="3724135"/>
                </a:cubicBezTo>
                <a:cubicBezTo>
                  <a:pt x="10868026" y="3725342"/>
                  <a:pt x="10858771" y="3720618"/>
                  <a:pt x="10853963" y="3708762"/>
                </a:cubicBezTo>
                <a:cubicBezTo>
                  <a:pt x="10862505" y="3695305"/>
                  <a:pt x="10863431" y="3683252"/>
                  <a:pt x="10853635" y="3673167"/>
                </a:cubicBezTo>
                <a:cubicBezTo>
                  <a:pt x="10858438" y="3662181"/>
                  <a:pt x="10861097" y="3660060"/>
                  <a:pt x="10862729" y="3662704"/>
                </a:cubicBezTo>
                <a:close/>
                <a:moveTo>
                  <a:pt x="10375553" y="3658328"/>
                </a:moveTo>
                <a:cubicBezTo>
                  <a:pt x="10385216" y="3661053"/>
                  <a:pt x="10393057" y="3680810"/>
                  <a:pt x="10400134" y="3691512"/>
                </a:cubicBezTo>
                <a:cubicBezTo>
                  <a:pt x="10392109" y="3697902"/>
                  <a:pt x="10382569" y="3692733"/>
                  <a:pt x="10372368" y="3682318"/>
                </a:cubicBezTo>
                <a:cubicBezTo>
                  <a:pt x="10375492" y="3674731"/>
                  <a:pt x="10368540" y="3668882"/>
                  <a:pt x="10365244" y="3662246"/>
                </a:cubicBezTo>
                <a:cubicBezTo>
                  <a:pt x="10368909" y="3658403"/>
                  <a:pt x="10372332" y="3657419"/>
                  <a:pt x="10375553" y="3658328"/>
                </a:cubicBezTo>
                <a:close/>
                <a:moveTo>
                  <a:pt x="3833381" y="3658185"/>
                </a:moveTo>
                <a:lnTo>
                  <a:pt x="3831710" y="3658347"/>
                </a:lnTo>
                <a:lnTo>
                  <a:pt x="3799602" y="3688009"/>
                </a:lnTo>
                <a:cubicBezTo>
                  <a:pt x="3806308" y="3677687"/>
                  <a:pt x="3813405" y="3696267"/>
                  <a:pt x="3815373" y="3706572"/>
                </a:cubicBezTo>
                <a:cubicBezTo>
                  <a:pt x="3834355" y="3672197"/>
                  <a:pt x="3860895" y="3694515"/>
                  <a:pt x="3880829" y="3666227"/>
                </a:cubicBezTo>
                <a:close/>
                <a:moveTo>
                  <a:pt x="9208479" y="3651883"/>
                </a:moveTo>
                <a:cubicBezTo>
                  <a:pt x="9213460" y="3662790"/>
                  <a:pt x="9214859" y="3674439"/>
                  <a:pt x="9208798" y="3687392"/>
                </a:cubicBezTo>
                <a:cubicBezTo>
                  <a:pt x="9237875" y="3682253"/>
                  <a:pt x="9244860" y="3677884"/>
                  <a:pt x="9279726" y="3688673"/>
                </a:cubicBezTo>
                <a:cubicBezTo>
                  <a:pt x="9253220" y="3711200"/>
                  <a:pt x="9224435" y="3716392"/>
                  <a:pt x="9193309" y="3704387"/>
                </a:cubicBezTo>
                <a:cubicBezTo>
                  <a:pt x="9207531" y="3685155"/>
                  <a:pt x="9200361" y="3669905"/>
                  <a:pt x="9208479" y="3651883"/>
                </a:cubicBezTo>
                <a:close/>
                <a:moveTo>
                  <a:pt x="1017092" y="3644699"/>
                </a:moveTo>
                <a:cubicBezTo>
                  <a:pt x="1002993" y="3641289"/>
                  <a:pt x="991194" y="3645550"/>
                  <a:pt x="988844" y="3668608"/>
                </a:cubicBezTo>
                <a:cubicBezTo>
                  <a:pt x="1011454" y="3655871"/>
                  <a:pt x="1037131" y="3686788"/>
                  <a:pt x="1059124" y="3666803"/>
                </a:cubicBezTo>
                <a:cubicBezTo>
                  <a:pt x="1047588" y="3659184"/>
                  <a:pt x="1031191" y="3648106"/>
                  <a:pt x="1017092" y="3644699"/>
                </a:cubicBezTo>
                <a:close/>
                <a:moveTo>
                  <a:pt x="8378942" y="3638982"/>
                </a:moveTo>
                <a:cubicBezTo>
                  <a:pt x="8382444" y="3654944"/>
                  <a:pt x="8395028" y="3669139"/>
                  <a:pt x="8398500" y="3685187"/>
                </a:cubicBezTo>
                <a:cubicBezTo>
                  <a:pt x="8390463" y="3691451"/>
                  <a:pt x="8380931" y="3686365"/>
                  <a:pt x="8370653" y="3676002"/>
                </a:cubicBezTo>
                <a:cubicBezTo>
                  <a:pt x="8377405" y="3662894"/>
                  <a:pt x="8371405" y="3652171"/>
                  <a:pt x="8378942" y="3638982"/>
                </a:cubicBezTo>
                <a:close/>
                <a:moveTo>
                  <a:pt x="11684290" y="3636970"/>
                </a:moveTo>
                <a:cubicBezTo>
                  <a:pt x="11680507" y="3638981"/>
                  <a:pt x="11677074" y="3643585"/>
                  <a:pt x="11674177" y="3652198"/>
                </a:cubicBezTo>
                <a:cubicBezTo>
                  <a:pt x="11702264" y="3646284"/>
                  <a:pt x="11716113" y="3692285"/>
                  <a:pt x="11693864" y="3734053"/>
                </a:cubicBezTo>
                <a:cubicBezTo>
                  <a:pt x="11702740" y="3745310"/>
                  <a:pt x="11710963" y="3751359"/>
                  <a:pt x="11718265" y="3750903"/>
                </a:cubicBezTo>
                <a:cubicBezTo>
                  <a:pt x="11736235" y="3714385"/>
                  <a:pt x="11695640" y="3688613"/>
                  <a:pt x="11722594" y="3650595"/>
                </a:cubicBezTo>
                <a:cubicBezTo>
                  <a:pt x="11714276" y="3649019"/>
                  <a:pt x="11705068" y="3640809"/>
                  <a:pt x="11696490" y="3637294"/>
                </a:cubicBezTo>
                <a:cubicBezTo>
                  <a:pt x="11692201" y="3635540"/>
                  <a:pt x="11688071" y="3634959"/>
                  <a:pt x="11684290" y="3636970"/>
                </a:cubicBezTo>
                <a:close/>
                <a:moveTo>
                  <a:pt x="9320824" y="3631475"/>
                </a:moveTo>
                <a:cubicBezTo>
                  <a:pt x="9334045" y="3643368"/>
                  <a:pt x="9340478" y="3656327"/>
                  <a:pt x="9343714" y="3670072"/>
                </a:cubicBezTo>
                <a:cubicBezTo>
                  <a:pt x="9335286" y="3684263"/>
                  <a:pt x="9319667" y="3644506"/>
                  <a:pt x="9312518" y="3668702"/>
                </a:cubicBezTo>
                <a:cubicBezTo>
                  <a:pt x="9306428" y="3657909"/>
                  <a:pt x="9316675" y="3644068"/>
                  <a:pt x="9320824" y="3631475"/>
                </a:cubicBezTo>
                <a:close/>
                <a:moveTo>
                  <a:pt x="825860" y="3619128"/>
                </a:moveTo>
                <a:cubicBezTo>
                  <a:pt x="822467" y="3617829"/>
                  <a:pt x="819218" y="3618522"/>
                  <a:pt x="816014" y="3619840"/>
                </a:cubicBezTo>
                <a:cubicBezTo>
                  <a:pt x="809606" y="3622471"/>
                  <a:pt x="803371" y="3627606"/>
                  <a:pt x="796536" y="3624300"/>
                </a:cubicBezTo>
                <a:cubicBezTo>
                  <a:pt x="778028" y="3617518"/>
                  <a:pt x="829817" y="3678352"/>
                  <a:pt x="836563" y="3630367"/>
                </a:cubicBezTo>
                <a:cubicBezTo>
                  <a:pt x="832788" y="3623717"/>
                  <a:pt x="829253" y="3620427"/>
                  <a:pt x="825860" y="3619128"/>
                </a:cubicBezTo>
                <a:close/>
                <a:moveTo>
                  <a:pt x="398867" y="3615150"/>
                </a:moveTo>
                <a:cubicBezTo>
                  <a:pt x="394926" y="3616460"/>
                  <a:pt x="391159" y="3620158"/>
                  <a:pt x="387659" y="3627525"/>
                </a:cubicBezTo>
                <a:cubicBezTo>
                  <a:pt x="404979" y="3643771"/>
                  <a:pt x="421976" y="3656060"/>
                  <a:pt x="436459" y="3633275"/>
                </a:cubicBezTo>
                <a:cubicBezTo>
                  <a:pt x="428200" y="3630282"/>
                  <a:pt x="419499" y="3621474"/>
                  <a:pt x="411116" y="3617103"/>
                </a:cubicBezTo>
                <a:cubicBezTo>
                  <a:pt x="406922" y="3614917"/>
                  <a:pt x="402808" y="3613840"/>
                  <a:pt x="398867" y="3615150"/>
                </a:cubicBezTo>
                <a:close/>
                <a:moveTo>
                  <a:pt x="4267465" y="3615094"/>
                </a:moveTo>
                <a:lnTo>
                  <a:pt x="4231850" y="3618628"/>
                </a:lnTo>
                <a:lnTo>
                  <a:pt x="4230275" y="3631271"/>
                </a:lnTo>
                <a:cubicBezTo>
                  <a:pt x="4245636" y="3599799"/>
                  <a:pt x="4257513" y="3642258"/>
                  <a:pt x="4272701" y="3649921"/>
                </a:cubicBezTo>
                <a:cubicBezTo>
                  <a:pt x="4277767" y="3652474"/>
                  <a:pt x="4283199" y="3651159"/>
                  <a:pt x="4289252" y="3641955"/>
                </a:cubicBezTo>
                <a:cubicBezTo>
                  <a:pt x="4275956" y="3632128"/>
                  <a:pt x="4272385" y="3628388"/>
                  <a:pt x="4270408" y="3623376"/>
                </a:cubicBezTo>
                <a:close/>
                <a:moveTo>
                  <a:pt x="8278273" y="3614512"/>
                </a:moveTo>
                <a:cubicBezTo>
                  <a:pt x="8273820" y="3639921"/>
                  <a:pt x="8243798" y="3638309"/>
                  <a:pt x="8254546" y="3668599"/>
                </a:cubicBezTo>
                <a:cubicBezTo>
                  <a:pt x="8262537" y="3635140"/>
                  <a:pt x="8296939" y="3655616"/>
                  <a:pt x="8278273" y="3614512"/>
                </a:cubicBezTo>
                <a:close/>
                <a:moveTo>
                  <a:pt x="4354196" y="3606481"/>
                </a:moveTo>
                <a:lnTo>
                  <a:pt x="4352142" y="3606686"/>
                </a:lnTo>
                <a:lnTo>
                  <a:pt x="4352706" y="3607593"/>
                </a:lnTo>
                <a:close/>
                <a:moveTo>
                  <a:pt x="10795869" y="3605473"/>
                </a:moveTo>
                <a:cubicBezTo>
                  <a:pt x="10811510" y="3632893"/>
                  <a:pt x="10820424" y="3633143"/>
                  <a:pt x="10813753" y="3673398"/>
                </a:cubicBezTo>
                <a:cubicBezTo>
                  <a:pt x="10804343" y="3626985"/>
                  <a:pt x="10776329" y="3663158"/>
                  <a:pt x="10756336" y="3641083"/>
                </a:cubicBezTo>
                <a:cubicBezTo>
                  <a:pt x="10777676" y="3635783"/>
                  <a:pt x="10784447" y="3620014"/>
                  <a:pt x="10795869" y="3605473"/>
                </a:cubicBezTo>
                <a:close/>
                <a:moveTo>
                  <a:pt x="548856" y="3588208"/>
                </a:moveTo>
                <a:cubicBezTo>
                  <a:pt x="544476" y="3587326"/>
                  <a:pt x="540045" y="3587859"/>
                  <a:pt x="536124" y="3589756"/>
                </a:cubicBezTo>
                <a:cubicBezTo>
                  <a:pt x="528283" y="3593550"/>
                  <a:pt x="522482" y="3602803"/>
                  <a:pt x="523244" y="3617110"/>
                </a:cubicBezTo>
                <a:cubicBezTo>
                  <a:pt x="537391" y="3621846"/>
                  <a:pt x="563343" y="3630353"/>
                  <a:pt x="561267" y="3595146"/>
                </a:cubicBezTo>
                <a:cubicBezTo>
                  <a:pt x="557561" y="3591386"/>
                  <a:pt x="553235" y="3589089"/>
                  <a:pt x="548856" y="3588208"/>
                </a:cubicBezTo>
                <a:close/>
                <a:moveTo>
                  <a:pt x="4539027" y="3588135"/>
                </a:moveTo>
                <a:lnTo>
                  <a:pt x="4497594" y="3592249"/>
                </a:lnTo>
                <a:lnTo>
                  <a:pt x="4488050" y="3605796"/>
                </a:lnTo>
                <a:cubicBezTo>
                  <a:pt x="4498643" y="3607242"/>
                  <a:pt x="4513793" y="3608815"/>
                  <a:pt x="4526480" y="3605147"/>
                </a:cubicBezTo>
                <a:close/>
                <a:moveTo>
                  <a:pt x="8633072" y="3585606"/>
                </a:moveTo>
                <a:cubicBezTo>
                  <a:pt x="8618611" y="3622756"/>
                  <a:pt x="8585952" y="3568304"/>
                  <a:pt x="8598834" y="3627526"/>
                </a:cubicBezTo>
                <a:cubicBezTo>
                  <a:pt x="8607098" y="3609281"/>
                  <a:pt x="8641886" y="3622157"/>
                  <a:pt x="8633072" y="3585606"/>
                </a:cubicBezTo>
                <a:close/>
                <a:moveTo>
                  <a:pt x="4610240" y="3581065"/>
                </a:moveTo>
                <a:lnTo>
                  <a:pt x="4595244" y="3582554"/>
                </a:lnTo>
                <a:lnTo>
                  <a:pt x="4602234" y="3599280"/>
                </a:lnTo>
                <a:close/>
                <a:moveTo>
                  <a:pt x="8468479" y="3579978"/>
                </a:moveTo>
                <a:cubicBezTo>
                  <a:pt x="8465075" y="3587677"/>
                  <a:pt x="8461670" y="3595372"/>
                  <a:pt x="8458309" y="3603110"/>
                </a:cubicBezTo>
                <a:cubicBezTo>
                  <a:pt x="8484758" y="3614431"/>
                  <a:pt x="8480131" y="3608968"/>
                  <a:pt x="8495053" y="3646389"/>
                </a:cubicBezTo>
                <a:cubicBezTo>
                  <a:pt x="8505211" y="3633678"/>
                  <a:pt x="8517764" y="3639492"/>
                  <a:pt x="8525943" y="3612327"/>
                </a:cubicBezTo>
                <a:cubicBezTo>
                  <a:pt x="8504435" y="3583599"/>
                  <a:pt x="8486531" y="3582321"/>
                  <a:pt x="8468479" y="3579978"/>
                </a:cubicBezTo>
                <a:close/>
                <a:moveTo>
                  <a:pt x="4691250" y="3573025"/>
                </a:moveTo>
                <a:lnTo>
                  <a:pt x="4690485" y="3573100"/>
                </a:lnTo>
                <a:lnTo>
                  <a:pt x="4692138" y="3575859"/>
                </a:lnTo>
                <a:close/>
                <a:moveTo>
                  <a:pt x="62013" y="3564494"/>
                </a:moveTo>
                <a:cubicBezTo>
                  <a:pt x="54551" y="3562626"/>
                  <a:pt x="47439" y="3565766"/>
                  <a:pt x="41144" y="3580090"/>
                </a:cubicBezTo>
                <a:cubicBezTo>
                  <a:pt x="57813" y="3606988"/>
                  <a:pt x="85724" y="3606245"/>
                  <a:pt x="84996" y="3578917"/>
                </a:cubicBezTo>
                <a:cubicBezTo>
                  <a:pt x="77290" y="3573228"/>
                  <a:pt x="69475" y="3566357"/>
                  <a:pt x="62013" y="3564494"/>
                </a:cubicBezTo>
                <a:close/>
                <a:moveTo>
                  <a:pt x="158151" y="3556136"/>
                </a:moveTo>
                <a:lnTo>
                  <a:pt x="171238" y="3574489"/>
                </a:lnTo>
                <a:lnTo>
                  <a:pt x="199505" y="3572934"/>
                </a:lnTo>
                <a:lnTo>
                  <a:pt x="184999" y="3562285"/>
                </a:lnTo>
                <a:cubicBezTo>
                  <a:pt x="176205" y="3562524"/>
                  <a:pt x="167590" y="3565152"/>
                  <a:pt x="158151" y="3556136"/>
                </a:cubicBezTo>
                <a:close/>
                <a:moveTo>
                  <a:pt x="9069016" y="3534971"/>
                </a:moveTo>
                <a:cubicBezTo>
                  <a:pt x="9055886" y="3551474"/>
                  <a:pt x="9072567" y="3562715"/>
                  <a:pt x="9065819" y="3578273"/>
                </a:cubicBezTo>
                <a:cubicBezTo>
                  <a:pt x="9073644" y="3587000"/>
                  <a:pt x="9080464" y="3588293"/>
                  <a:pt x="9086896" y="3586736"/>
                </a:cubicBezTo>
                <a:cubicBezTo>
                  <a:pt x="9093327" y="3585178"/>
                  <a:pt x="9099375" y="3580770"/>
                  <a:pt x="9105662" y="3578094"/>
                </a:cubicBezTo>
                <a:cubicBezTo>
                  <a:pt x="9102869" y="3554090"/>
                  <a:pt x="9085107" y="3564298"/>
                  <a:pt x="9069016" y="3534971"/>
                </a:cubicBezTo>
                <a:close/>
                <a:moveTo>
                  <a:pt x="10533782" y="3532193"/>
                </a:moveTo>
                <a:cubicBezTo>
                  <a:pt x="10530300" y="3539940"/>
                  <a:pt x="10527016" y="3547626"/>
                  <a:pt x="10523608" y="3555286"/>
                </a:cubicBezTo>
                <a:cubicBezTo>
                  <a:pt x="10530531" y="3568548"/>
                  <a:pt x="10535944" y="3570413"/>
                  <a:pt x="10540816" y="3568226"/>
                </a:cubicBezTo>
                <a:cubicBezTo>
                  <a:pt x="10545688" y="3566039"/>
                  <a:pt x="10550022" y="3559801"/>
                  <a:pt x="10554786" y="3556863"/>
                </a:cubicBezTo>
                <a:cubicBezTo>
                  <a:pt x="10547755" y="3548617"/>
                  <a:pt x="10540766" y="3540361"/>
                  <a:pt x="10533782" y="3532193"/>
                </a:cubicBezTo>
                <a:close/>
                <a:moveTo>
                  <a:pt x="9333834" y="3529572"/>
                </a:moveTo>
                <a:cubicBezTo>
                  <a:pt x="9335987" y="3550572"/>
                  <a:pt x="9358467" y="3567741"/>
                  <a:pt x="9346437" y="3591355"/>
                </a:cubicBezTo>
                <a:cubicBezTo>
                  <a:pt x="9328860" y="3593655"/>
                  <a:pt x="9323066" y="3553762"/>
                  <a:pt x="9333834" y="3529572"/>
                </a:cubicBezTo>
                <a:close/>
                <a:moveTo>
                  <a:pt x="11318496" y="3528119"/>
                </a:moveTo>
                <a:cubicBezTo>
                  <a:pt x="11312948" y="3528025"/>
                  <a:pt x="11307938" y="3529914"/>
                  <a:pt x="11304255" y="3534371"/>
                </a:cubicBezTo>
                <a:cubicBezTo>
                  <a:pt x="11326509" y="3568381"/>
                  <a:pt x="11343316" y="3561427"/>
                  <a:pt x="11361754" y="3566677"/>
                </a:cubicBezTo>
                <a:cubicBezTo>
                  <a:pt x="11356634" y="3546525"/>
                  <a:pt x="11335140" y="3528401"/>
                  <a:pt x="11318496" y="3528119"/>
                </a:cubicBezTo>
                <a:close/>
                <a:moveTo>
                  <a:pt x="10519901" y="3527635"/>
                </a:moveTo>
                <a:cubicBezTo>
                  <a:pt x="10509242" y="3530782"/>
                  <a:pt x="10497942" y="3528985"/>
                  <a:pt x="10486976" y="3529643"/>
                </a:cubicBezTo>
                <a:cubicBezTo>
                  <a:pt x="10476010" y="3530301"/>
                  <a:pt x="10465374" y="3533414"/>
                  <a:pt x="10456055" y="3546392"/>
                </a:cubicBezTo>
                <a:cubicBezTo>
                  <a:pt x="10468682" y="3558402"/>
                  <a:pt x="10480447" y="3563801"/>
                  <a:pt x="10491153" y="3561151"/>
                </a:cubicBezTo>
                <a:cubicBezTo>
                  <a:pt x="10501857" y="3558501"/>
                  <a:pt x="10511506" y="3547804"/>
                  <a:pt x="10519901" y="3527635"/>
                </a:cubicBezTo>
                <a:close/>
                <a:moveTo>
                  <a:pt x="9127326" y="3527418"/>
                </a:moveTo>
                <a:cubicBezTo>
                  <a:pt x="9124664" y="3526432"/>
                  <a:pt x="9121550" y="3527717"/>
                  <a:pt x="9117437" y="3533371"/>
                </a:cubicBezTo>
                <a:cubicBezTo>
                  <a:pt x="9115840" y="3545771"/>
                  <a:pt x="9143610" y="3569386"/>
                  <a:pt x="9152707" y="3561248"/>
                </a:cubicBezTo>
                <a:cubicBezTo>
                  <a:pt x="9155737" y="3558534"/>
                  <a:pt x="9156692" y="3552294"/>
                  <a:pt x="9153798" y="3540933"/>
                </a:cubicBezTo>
                <a:cubicBezTo>
                  <a:pt x="9139231" y="3553766"/>
                  <a:pt x="9135314" y="3530375"/>
                  <a:pt x="9127326" y="3527418"/>
                </a:cubicBezTo>
                <a:close/>
                <a:moveTo>
                  <a:pt x="9644496" y="3527181"/>
                </a:moveTo>
                <a:cubicBezTo>
                  <a:pt x="9640418" y="3527105"/>
                  <a:pt x="9636600" y="3528972"/>
                  <a:pt x="9632834" y="3531209"/>
                </a:cubicBezTo>
                <a:cubicBezTo>
                  <a:pt x="9625298" y="3535683"/>
                  <a:pt x="9617970" y="3541635"/>
                  <a:pt x="9609176" y="3536472"/>
                </a:cubicBezTo>
                <a:cubicBezTo>
                  <a:pt x="9618945" y="3548549"/>
                  <a:pt x="9627648" y="3553035"/>
                  <a:pt x="9635626" y="3552053"/>
                </a:cubicBezTo>
                <a:cubicBezTo>
                  <a:pt x="9643598" y="3551069"/>
                  <a:pt x="9650849" y="3544615"/>
                  <a:pt x="9657713" y="3534818"/>
                </a:cubicBezTo>
                <a:cubicBezTo>
                  <a:pt x="9652910" y="3529279"/>
                  <a:pt x="9648573" y="3527258"/>
                  <a:pt x="9644496" y="3527181"/>
                </a:cubicBezTo>
                <a:close/>
                <a:moveTo>
                  <a:pt x="10411989" y="3523366"/>
                </a:moveTo>
                <a:cubicBezTo>
                  <a:pt x="10407814" y="3522479"/>
                  <a:pt x="10403875" y="3523381"/>
                  <a:pt x="10400441" y="3528053"/>
                </a:cubicBezTo>
                <a:cubicBezTo>
                  <a:pt x="10409544" y="3545368"/>
                  <a:pt x="10423126" y="3553805"/>
                  <a:pt x="10433693" y="3553463"/>
                </a:cubicBezTo>
                <a:cubicBezTo>
                  <a:pt x="10444255" y="3553121"/>
                  <a:pt x="10451799" y="3544004"/>
                  <a:pt x="10448836" y="3526203"/>
                </a:cubicBezTo>
                <a:cubicBezTo>
                  <a:pt x="10439187" y="3544788"/>
                  <a:pt x="10424517" y="3526026"/>
                  <a:pt x="10411989" y="3523366"/>
                </a:cubicBezTo>
                <a:close/>
                <a:moveTo>
                  <a:pt x="129732" y="2804965"/>
                </a:moveTo>
                <a:cubicBezTo>
                  <a:pt x="126747" y="2807703"/>
                  <a:pt x="125408" y="2813459"/>
                  <a:pt x="125415" y="2820473"/>
                </a:cubicBezTo>
                <a:lnTo>
                  <a:pt x="129699" y="2833911"/>
                </a:lnTo>
                <a:lnTo>
                  <a:pt x="145885" y="2834962"/>
                </a:lnTo>
                <a:lnTo>
                  <a:pt x="143930" y="2807564"/>
                </a:lnTo>
                <a:cubicBezTo>
                  <a:pt x="137350" y="2802508"/>
                  <a:pt x="132718" y="2802227"/>
                  <a:pt x="129732" y="2804965"/>
                </a:cubicBezTo>
                <a:close/>
                <a:moveTo>
                  <a:pt x="45883" y="2774001"/>
                </a:moveTo>
                <a:lnTo>
                  <a:pt x="42808" y="2775092"/>
                </a:lnTo>
                <a:lnTo>
                  <a:pt x="44920" y="2775368"/>
                </a:lnTo>
                <a:close/>
                <a:moveTo>
                  <a:pt x="115603" y="2760409"/>
                </a:moveTo>
                <a:lnTo>
                  <a:pt x="107829" y="2776390"/>
                </a:lnTo>
                <a:lnTo>
                  <a:pt x="110667" y="2779155"/>
                </a:lnTo>
                <a:lnTo>
                  <a:pt x="101573" y="2789264"/>
                </a:lnTo>
                <a:lnTo>
                  <a:pt x="98930" y="2794696"/>
                </a:lnTo>
                <a:lnTo>
                  <a:pt x="98007" y="2793226"/>
                </a:lnTo>
                <a:lnTo>
                  <a:pt x="95234" y="2796310"/>
                </a:lnTo>
                <a:cubicBezTo>
                  <a:pt x="89004" y="2773818"/>
                  <a:pt x="81622" y="2772874"/>
                  <a:pt x="75966" y="2772429"/>
                </a:cubicBezTo>
                <a:lnTo>
                  <a:pt x="73952" y="2767710"/>
                </a:lnTo>
                <a:lnTo>
                  <a:pt x="62082" y="2768260"/>
                </a:lnTo>
                <a:lnTo>
                  <a:pt x="52486" y="2771659"/>
                </a:lnTo>
                <a:lnTo>
                  <a:pt x="50058" y="2781481"/>
                </a:lnTo>
                <a:cubicBezTo>
                  <a:pt x="43890" y="2786242"/>
                  <a:pt x="36027" y="2791874"/>
                  <a:pt x="34821" y="2807282"/>
                </a:cubicBezTo>
                <a:cubicBezTo>
                  <a:pt x="47618" y="2804099"/>
                  <a:pt x="61282" y="2806974"/>
                  <a:pt x="72741" y="2793180"/>
                </a:cubicBezTo>
                <a:lnTo>
                  <a:pt x="78161" y="2864322"/>
                </a:lnTo>
                <a:lnTo>
                  <a:pt x="95304" y="2835645"/>
                </a:lnTo>
                <a:lnTo>
                  <a:pt x="95583" y="2831693"/>
                </a:lnTo>
                <a:lnTo>
                  <a:pt x="97589" y="2831823"/>
                </a:lnTo>
                <a:lnTo>
                  <a:pt x="110341" y="2810494"/>
                </a:lnTo>
                <a:cubicBezTo>
                  <a:pt x="117450" y="2792758"/>
                  <a:pt x="125019" y="2777801"/>
                  <a:pt x="145780" y="2772538"/>
                </a:cubicBezTo>
                <a:cubicBezTo>
                  <a:pt x="137154" y="2762686"/>
                  <a:pt x="125254" y="2757682"/>
                  <a:pt x="115603" y="2760409"/>
                </a:cubicBezTo>
                <a:close/>
                <a:moveTo>
                  <a:pt x="223912" y="2756598"/>
                </a:moveTo>
                <a:cubicBezTo>
                  <a:pt x="203284" y="2773474"/>
                  <a:pt x="168256" y="2764754"/>
                  <a:pt x="153134" y="2792827"/>
                </a:cubicBezTo>
                <a:lnTo>
                  <a:pt x="146008" y="2834972"/>
                </a:lnTo>
                <a:lnTo>
                  <a:pt x="163865" y="2836131"/>
                </a:lnTo>
                <a:lnTo>
                  <a:pt x="176854" y="2813748"/>
                </a:lnTo>
                <a:lnTo>
                  <a:pt x="175176" y="2813833"/>
                </a:lnTo>
                <a:cubicBezTo>
                  <a:pt x="177465" y="2794666"/>
                  <a:pt x="184044" y="2784801"/>
                  <a:pt x="192484" y="2780139"/>
                </a:cubicBezTo>
                <a:lnTo>
                  <a:pt x="196563" y="2779777"/>
                </a:lnTo>
                <a:lnTo>
                  <a:pt x="202453" y="2769623"/>
                </a:lnTo>
                <a:lnTo>
                  <a:pt x="213170" y="2778310"/>
                </a:lnTo>
                <a:lnTo>
                  <a:pt x="220959" y="2777621"/>
                </a:lnTo>
                <a:lnTo>
                  <a:pt x="218476" y="2782614"/>
                </a:lnTo>
                <a:lnTo>
                  <a:pt x="222412" y="2785806"/>
                </a:lnTo>
                <a:cubicBezTo>
                  <a:pt x="227988" y="2788439"/>
                  <a:pt x="232158" y="2791865"/>
                  <a:pt x="233951" y="2806712"/>
                </a:cubicBezTo>
                <a:lnTo>
                  <a:pt x="239564" y="2778678"/>
                </a:lnTo>
                <a:close/>
                <a:moveTo>
                  <a:pt x="272128" y="2670252"/>
                </a:moveTo>
                <a:lnTo>
                  <a:pt x="261736" y="2671540"/>
                </a:lnTo>
                <a:lnTo>
                  <a:pt x="271400" y="2680545"/>
                </a:lnTo>
                <a:close/>
                <a:moveTo>
                  <a:pt x="291116" y="2667900"/>
                </a:moveTo>
                <a:lnTo>
                  <a:pt x="279911" y="2669288"/>
                </a:lnTo>
                <a:lnTo>
                  <a:pt x="304901" y="2685262"/>
                </a:lnTo>
                <a:lnTo>
                  <a:pt x="305690" y="2684662"/>
                </a:lnTo>
                <a:close/>
                <a:moveTo>
                  <a:pt x="1" y="2660890"/>
                </a:moveTo>
                <a:lnTo>
                  <a:pt x="15163" y="2664143"/>
                </a:lnTo>
                <a:cubicBezTo>
                  <a:pt x="9900" y="2666064"/>
                  <a:pt x="6477" y="2669786"/>
                  <a:pt x="3983" y="2674048"/>
                </a:cubicBezTo>
                <a:lnTo>
                  <a:pt x="0" y="2683389"/>
                </a:lnTo>
                <a:close/>
                <a:moveTo>
                  <a:pt x="395488" y="2658266"/>
                </a:moveTo>
                <a:lnTo>
                  <a:pt x="403030" y="2668758"/>
                </a:lnTo>
                <a:cubicBezTo>
                  <a:pt x="407829" y="2671558"/>
                  <a:pt x="412020" y="2671446"/>
                  <a:pt x="414806" y="2667119"/>
                </a:cubicBezTo>
                <a:lnTo>
                  <a:pt x="415655" y="2660258"/>
                </a:lnTo>
                <a:lnTo>
                  <a:pt x="409462" y="2660666"/>
                </a:lnTo>
                <a:close/>
                <a:moveTo>
                  <a:pt x="475059" y="2656342"/>
                </a:moveTo>
                <a:lnTo>
                  <a:pt x="426908" y="2659513"/>
                </a:lnTo>
                <a:lnTo>
                  <a:pt x="433853" y="2674821"/>
                </a:lnTo>
                <a:lnTo>
                  <a:pt x="477739" y="2668286"/>
                </a:lnTo>
                <a:close/>
                <a:moveTo>
                  <a:pt x="351665" y="2650750"/>
                </a:moveTo>
                <a:lnTo>
                  <a:pt x="342344" y="2666597"/>
                </a:lnTo>
                <a:lnTo>
                  <a:pt x="341815" y="2667640"/>
                </a:lnTo>
                <a:lnTo>
                  <a:pt x="348027" y="2681634"/>
                </a:lnTo>
                <a:lnTo>
                  <a:pt x="367670" y="2678016"/>
                </a:lnTo>
                <a:lnTo>
                  <a:pt x="370351" y="2653956"/>
                </a:lnTo>
                <a:close/>
                <a:moveTo>
                  <a:pt x="629996" y="2585860"/>
                </a:moveTo>
                <a:cubicBezTo>
                  <a:pt x="621165" y="2587445"/>
                  <a:pt x="611578" y="2596110"/>
                  <a:pt x="606144" y="2610969"/>
                </a:cubicBezTo>
                <a:cubicBezTo>
                  <a:pt x="615215" y="2623718"/>
                  <a:pt x="622816" y="2625350"/>
                  <a:pt x="629744" y="2622007"/>
                </a:cubicBezTo>
                <a:cubicBezTo>
                  <a:pt x="636673" y="2618668"/>
                  <a:pt x="642930" y="2610354"/>
                  <a:pt x="649322" y="2603221"/>
                </a:cubicBezTo>
                <a:cubicBezTo>
                  <a:pt x="646905" y="2589766"/>
                  <a:pt x="638827" y="2584275"/>
                  <a:pt x="629996" y="2585860"/>
                </a:cubicBezTo>
                <a:close/>
                <a:moveTo>
                  <a:pt x="758500" y="2568362"/>
                </a:moveTo>
                <a:cubicBezTo>
                  <a:pt x="752857" y="2568542"/>
                  <a:pt x="746968" y="2570514"/>
                  <a:pt x="741743" y="2573993"/>
                </a:cubicBezTo>
                <a:cubicBezTo>
                  <a:pt x="731292" y="2580949"/>
                  <a:pt x="723486" y="2593934"/>
                  <a:pt x="725578" y="2610681"/>
                </a:cubicBezTo>
                <a:lnTo>
                  <a:pt x="740713" y="2603746"/>
                </a:lnTo>
                <a:lnTo>
                  <a:pt x="735878" y="2596935"/>
                </a:lnTo>
                <a:cubicBezTo>
                  <a:pt x="738198" y="2584365"/>
                  <a:pt x="746615" y="2582307"/>
                  <a:pt x="753647" y="2586098"/>
                </a:cubicBezTo>
                <a:lnTo>
                  <a:pt x="756306" y="2592897"/>
                </a:lnTo>
                <a:lnTo>
                  <a:pt x="773792" y="2573478"/>
                </a:lnTo>
                <a:cubicBezTo>
                  <a:pt x="769543" y="2569792"/>
                  <a:pt x="764144" y="2568182"/>
                  <a:pt x="758500" y="2568362"/>
                </a:cubicBezTo>
                <a:close/>
                <a:moveTo>
                  <a:pt x="381989" y="2523752"/>
                </a:moveTo>
                <a:cubicBezTo>
                  <a:pt x="398558" y="2556182"/>
                  <a:pt x="412658" y="2518323"/>
                  <a:pt x="416832" y="2552940"/>
                </a:cubicBezTo>
                <a:cubicBezTo>
                  <a:pt x="410284" y="2581433"/>
                  <a:pt x="394644" y="2541099"/>
                  <a:pt x="389341" y="2579260"/>
                </a:cubicBezTo>
                <a:cubicBezTo>
                  <a:pt x="379157" y="2562161"/>
                  <a:pt x="376717" y="2543640"/>
                  <a:pt x="381989" y="2523752"/>
                </a:cubicBezTo>
                <a:close/>
                <a:moveTo>
                  <a:pt x="499650" y="2509444"/>
                </a:moveTo>
                <a:cubicBezTo>
                  <a:pt x="513689" y="2534164"/>
                  <a:pt x="497479" y="2538067"/>
                  <a:pt x="487931" y="2554287"/>
                </a:cubicBezTo>
                <a:cubicBezTo>
                  <a:pt x="475532" y="2544720"/>
                  <a:pt x="476334" y="2532719"/>
                  <a:pt x="470378" y="2521996"/>
                </a:cubicBezTo>
                <a:cubicBezTo>
                  <a:pt x="476579" y="2513221"/>
                  <a:pt x="486327" y="2530950"/>
                  <a:pt x="494722" y="2538724"/>
                </a:cubicBezTo>
                <a:cubicBezTo>
                  <a:pt x="494594" y="2529352"/>
                  <a:pt x="494777" y="2519826"/>
                  <a:pt x="499650" y="2509444"/>
                </a:cubicBezTo>
                <a:close/>
                <a:moveTo>
                  <a:pt x="969144" y="2470193"/>
                </a:moveTo>
                <a:cubicBezTo>
                  <a:pt x="964961" y="2469224"/>
                  <a:pt x="961002" y="2469951"/>
                  <a:pt x="957206" y="2471889"/>
                </a:cubicBezTo>
                <a:cubicBezTo>
                  <a:pt x="949609" y="2475768"/>
                  <a:pt x="942657" y="2484492"/>
                  <a:pt x="935823" y="2494204"/>
                </a:cubicBezTo>
                <a:cubicBezTo>
                  <a:pt x="945666" y="2507210"/>
                  <a:pt x="953582" y="2505632"/>
                  <a:pt x="960907" y="2499649"/>
                </a:cubicBezTo>
                <a:cubicBezTo>
                  <a:pt x="968228" y="2493667"/>
                  <a:pt x="974961" y="2483277"/>
                  <a:pt x="982440" y="2478669"/>
                </a:cubicBezTo>
                <a:cubicBezTo>
                  <a:pt x="977739" y="2473827"/>
                  <a:pt x="973329" y="2471162"/>
                  <a:pt x="969144" y="2470193"/>
                </a:cubicBezTo>
                <a:close/>
                <a:moveTo>
                  <a:pt x="1094463" y="2467881"/>
                </a:moveTo>
                <a:cubicBezTo>
                  <a:pt x="1086291" y="2467856"/>
                  <a:pt x="1077145" y="2473131"/>
                  <a:pt x="1070700" y="2476888"/>
                </a:cubicBezTo>
                <a:cubicBezTo>
                  <a:pt x="1072859" y="2491051"/>
                  <a:pt x="1080415" y="2498935"/>
                  <a:pt x="1088863" y="2501060"/>
                </a:cubicBezTo>
                <a:cubicBezTo>
                  <a:pt x="1097312" y="2503184"/>
                  <a:pt x="1106656" y="2499549"/>
                  <a:pt x="1112390" y="2490678"/>
                </a:cubicBezTo>
                <a:cubicBezTo>
                  <a:pt x="1109834" y="2473228"/>
                  <a:pt x="1102635" y="2467907"/>
                  <a:pt x="1094463" y="2467881"/>
                </a:cubicBezTo>
                <a:close/>
                <a:moveTo>
                  <a:pt x="0" y="2441302"/>
                </a:moveTo>
                <a:lnTo>
                  <a:pt x="3672" y="2453804"/>
                </a:lnTo>
                <a:cubicBezTo>
                  <a:pt x="7543" y="2459013"/>
                  <a:pt x="12704" y="2463997"/>
                  <a:pt x="16364" y="2469311"/>
                </a:cubicBezTo>
                <a:cubicBezTo>
                  <a:pt x="12892" y="2472406"/>
                  <a:pt x="8646" y="2473723"/>
                  <a:pt x="4314" y="2473558"/>
                </a:cubicBezTo>
                <a:lnTo>
                  <a:pt x="1" y="2471964"/>
                </a:lnTo>
                <a:close/>
                <a:moveTo>
                  <a:pt x="633962" y="2421014"/>
                </a:moveTo>
                <a:cubicBezTo>
                  <a:pt x="648654" y="2441222"/>
                  <a:pt x="628524" y="2458277"/>
                  <a:pt x="616970" y="2459793"/>
                </a:cubicBezTo>
                <a:cubicBezTo>
                  <a:pt x="609078" y="2469905"/>
                  <a:pt x="636777" y="2482097"/>
                  <a:pt x="641378" y="2476763"/>
                </a:cubicBezTo>
                <a:cubicBezTo>
                  <a:pt x="655182" y="2511352"/>
                  <a:pt x="624104" y="2473888"/>
                  <a:pt x="622558" y="2501367"/>
                </a:cubicBezTo>
                <a:cubicBezTo>
                  <a:pt x="602871" y="2488354"/>
                  <a:pt x="611644" y="2470222"/>
                  <a:pt x="603072" y="2455071"/>
                </a:cubicBezTo>
                <a:cubicBezTo>
                  <a:pt x="612733" y="2439133"/>
                  <a:pt x="623437" y="2430563"/>
                  <a:pt x="633962" y="2421014"/>
                </a:cubicBezTo>
                <a:close/>
                <a:moveTo>
                  <a:pt x="713583" y="2420823"/>
                </a:moveTo>
                <a:cubicBezTo>
                  <a:pt x="731297" y="2464807"/>
                  <a:pt x="686252" y="2465689"/>
                  <a:pt x="670685" y="2464130"/>
                </a:cubicBezTo>
                <a:cubicBezTo>
                  <a:pt x="663764" y="2421323"/>
                  <a:pt x="703295" y="2444799"/>
                  <a:pt x="713583" y="2420823"/>
                </a:cubicBezTo>
                <a:close/>
                <a:moveTo>
                  <a:pt x="376424" y="2389846"/>
                </a:moveTo>
                <a:cubicBezTo>
                  <a:pt x="384952" y="2391081"/>
                  <a:pt x="395875" y="2396553"/>
                  <a:pt x="399960" y="2392481"/>
                </a:cubicBezTo>
                <a:cubicBezTo>
                  <a:pt x="404875" y="2409458"/>
                  <a:pt x="398770" y="2412760"/>
                  <a:pt x="390393" y="2412691"/>
                </a:cubicBezTo>
                <a:cubicBezTo>
                  <a:pt x="382020" y="2412621"/>
                  <a:pt x="371379" y="2409173"/>
                  <a:pt x="367232" y="2412650"/>
                </a:cubicBezTo>
                <a:cubicBezTo>
                  <a:pt x="361755" y="2391620"/>
                  <a:pt x="367893" y="2388615"/>
                  <a:pt x="376424" y="2389846"/>
                </a:cubicBezTo>
                <a:close/>
                <a:moveTo>
                  <a:pt x="1359628" y="2384738"/>
                </a:moveTo>
                <a:cubicBezTo>
                  <a:pt x="1342729" y="2384717"/>
                  <a:pt x="1324290" y="2422184"/>
                  <a:pt x="1336847" y="2414389"/>
                </a:cubicBezTo>
                <a:cubicBezTo>
                  <a:pt x="1342868" y="2409765"/>
                  <a:pt x="1350016" y="2413527"/>
                  <a:pt x="1356825" y="2414804"/>
                </a:cubicBezTo>
                <a:cubicBezTo>
                  <a:pt x="1363635" y="2416085"/>
                  <a:pt x="1370116" y="2414879"/>
                  <a:pt x="1374809" y="2400327"/>
                </a:cubicBezTo>
                <a:cubicBezTo>
                  <a:pt x="1370725" y="2388923"/>
                  <a:pt x="1365261" y="2384748"/>
                  <a:pt x="1359628" y="2384738"/>
                </a:cubicBezTo>
                <a:close/>
                <a:moveTo>
                  <a:pt x="816943" y="2382447"/>
                </a:moveTo>
                <a:cubicBezTo>
                  <a:pt x="820858" y="2382311"/>
                  <a:pt x="825091" y="2385246"/>
                  <a:pt x="829333" y="2392722"/>
                </a:cubicBezTo>
                <a:lnTo>
                  <a:pt x="826521" y="2404069"/>
                </a:lnTo>
                <a:lnTo>
                  <a:pt x="831387" y="2408588"/>
                </a:lnTo>
                <a:cubicBezTo>
                  <a:pt x="835508" y="2418419"/>
                  <a:pt x="836441" y="2430830"/>
                  <a:pt x="830145" y="2440735"/>
                </a:cubicBezTo>
                <a:cubicBezTo>
                  <a:pt x="823419" y="2448817"/>
                  <a:pt x="815003" y="2433569"/>
                  <a:pt x="807708" y="2434107"/>
                </a:cubicBezTo>
                <a:lnTo>
                  <a:pt x="808729" y="2426674"/>
                </a:lnTo>
                <a:lnTo>
                  <a:pt x="798486" y="2426818"/>
                </a:lnTo>
                <a:cubicBezTo>
                  <a:pt x="797027" y="2416191"/>
                  <a:pt x="800495" y="2400194"/>
                  <a:pt x="806451" y="2390590"/>
                </a:cubicBezTo>
                <a:cubicBezTo>
                  <a:pt x="809428" y="2385785"/>
                  <a:pt x="813027" y="2382582"/>
                  <a:pt x="816943" y="2382447"/>
                </a:cubicBezTo>
                <a:close/>
                <a:moveTo>
                  <a:pt x="1116386" y="2378208"/>
                </a:moveTo>
                <a:lnTo>
                  <a:pt x="1126918" y="2387373"/>
                </a:lnTo>
                <a:lnTo>
                  <a:pt x="1123065" y="2389215"/>
                </a:lnTo>
                <a:cubicBezTo>
                  <a:pt x="1120368" y="2388441"/>
                  <a:pt x="1117892" y="2385195"/>
                  <a:pt x="1116386" y="2378208"/>
                </a:cubicBezTo>
                <a:close/>
                <a:moveTo>
                  <a:pt x="856983" y="2376033"/>
                </a:moveTo>
                <a:cubicBezTo>
                  <a:pt x="859489" y="2375458"/>
                  <a:pt x="862148" y="2376029"/>
                  <a:pt x="864869" y="2377059"/>
                </a:cubicBezTo>
                <a:cubicBezTo>
                  <a:pt x="870312" y="2379121"/>
                  <a:pt x="876009" y="2383031"/>
                  <a:pt x="881227" y="2383329"/>
                </a:cubicBezTo>
                <a:cubicBezTo>
                  <a:pt x="891773" y="2402758"/>
                  <a:pt x="860390" y="2376913"/>
                  <a:pt x="858985" y="2415838"/>
                </a:cubicBezTo>
                <a:cubicBezTo>
                  <a:pt x="845435" y="2406390"/>
                  <a:pt x="857981" y="2392318"/>
                  <a:pt x="850018" y="2381877"/>
                </a:cubicBezTo>
                <a:cubicBezTo>
                  <a:pt x="852126" y="2378329"/>
                  <a:pt x="854478" y="2376609"/>
                  <a:pt x="856983" y="2376033"/>
                </a:cubicBezTo>
                <a:close/>
                <a:moveTo>
                  <a:pt x="1229628" y="2361283"/>
                </a:moveTo>
                <a:lnTo>
                  <a:pt x="1219074" y="2378533"/>
                </a:lnTo>
                <a:lnTo>
                  <a:pt x="1236635" y="2391938"/>
                </a:lnTo>
                <a:close/>
                <a:moveTo>
                  <a:pt x="1273537" y="2360228"/>
                </a:moveTo>
                <a:lnTo>
                  <a:pt x="1264212" y="2388971"/>
                </a:lnTo>
                <a:lnTo>
                  <a:pt x="1284244" y="2381786"/>
                </a:lnTo>
                <a:lnTo>
                  <a:pt x="1314751" y="2370101"/>
                </a:lnTo>
                <a:close/>
                <a:moveTo>
                  <a:pt x="1343277" y="2326887"/>
                </a:moveTo>
                <a:cubicBezTo>
                  <a:pt x="1332426" y="2328967"/>
                  <a:pt x="1321893" y="2335588"/>
                  <a:pt x="1312076" y="2351791"/>
                </a:cubicBezTo>
                <a:cubicBezTo>
                  <a:pt x="1334388" y="2356395"/>
                  <a:pt x="1356580" y="2359395"/>
                  <a:pt x="1376406" y="2329253"/>
                </a:cubicBezTo>
                <a:cubicBezTo>
                  <a:pt x="1365306" y="2327279"/>
                  <a:pt x="1354133" y="2324811"/>
                  <a:pt x="1343277" y="2326887"/>
                </a:cubicBezTo>
                <a:close/>
                <a:moveTo>
                  <a:pt x="1389578" y="2322419"/>
                </a:moveTo>
                <a:cubicBezTo>
                  <a:pt x="1372975" y="2339112"/>
                  <a:pt x="1379125" y="2355340"/>
                  <a:pt x="1379969" y="2371654"/>
                </a:cubicBezTo>
                <a:lnTo>
                  <a:pt x="1358070" y="2372822"/>
                </a:lnTo>
                <a:lnTo>
                  <a:pt x="1376504" y="2378765"/>
                </a:lnTo>
                <a:lnTo>
                  <a:pt x="1395741" y="2358304"/>
                </a:lnTo>
                <a:close/>
                <a:moveTo>
                  <a:pt x="1" y="2315861"/>
                </a:moveTo>
                <a:lnTo>
                  <a:pt x="4112" y="2321479"/>
                </a:lnTo>
                <a:cubicBezTo>
                  <a:pt x="6142" y="2324925"/>
                  <a:pt x="7412" y="2328394"/>
                  <a:pt x="7135" y="2331904"/>
                </a:cubicBezTo>
                <a:lnTo>
                  <a:pt x="4993" y="2335553"/>
                </a:lnTo>
                <a:lnTo>
                  <a:pt x="3127" y="2336548"/>
                </a:lnTo>
                <a:lnTo>
                  <a:pt x="3934" y="2337358"/>
                </a:lnTo>
                <a:lnTo>
                  <a:pt x="880" y="2342563"/>
                </a:lnTo>
                <a:lnTo>
                  <a:pt x="0" y="2341653"/>
                </a:lnTo>
                <a:close/>
                <a:moveTo>
                  <a:pt x="746382" y="2310221"/>
                </a:moveTo>
                <a:cubicBezTo>
                  <a:pt x="738585" y="2314364"/>
                  <a:pt x="730336" y="2312062"/>
                  <a:pt x="722302" y="2312655"/>
                </a:cubicBezTo>
                <a:lnTo>
                  <a:pt x="721580" y="2313278"/>
                </a:lnTo>
                <a:lnTo>
                  <a:pt x="740576" y="2324377"/>
                </a:lnTo>
                <a:lnTo>
                  <a:pt x="745788" y="2321014"/>
                </a:lnTo>
                <a:close/>
                <a:moveTo>
                  <a:pt x="911085" y="2297065"/>
                </a:moveTo>
                <a:cubicBezTo>
                  <a:pt x="897321" y="2293520"/>
                  <a:pt x="882351" y="2298712"/>
                  <a:pt x="873825" y="2313558"/>
                </a:cubicBezTo>
                <a:cubicBezTo>
                  <a:pt x="872297" y="2339125"/>
                  <a:pt x="890661" y="2321422"/>
                  <a:pt x="884605" y="2341307"/>
                </a:cubicBezTo>
                <a:cubicBezTo>
                  <a:pt x="903606" y="2339943"/>
                  <a:pt x="919318" y="2293945"/>
                  <a:pt x="941133" y="2332979"/>
                </a:cubicBezTo>
                <a:cubicBezTo>
                  <a:pt x="937413" y="2312894"/>
                  <a:pt x="924849" y="2300610"/>
                  <a:pt x="911085" y="2297065"/>
                </a:cubicBezTo>
                <a:close/>
                <a:moveTo>
                  <a:pt x="785961" y="2268772"/>
                </a:moveTo>
                <a:lnTo>
                  <a:pt x="771297" y="2280822"/>
                </a:lnTo>
                <a:lnTo>
                  <a:pt x="782077" y="2292672"/>
                </a:lnTo>
                <a:cubicBezTo>
                  <a:pt x="787325" y="2294322"/>
                  <a:pt x="792217" y="2290882"/>
                  <a:pt x="796610" y="2280489"/>
                </a:cubicBezTo>
                <a:close/>
                <a:moveTo>
                  <a:pt x="78746" y="2263739"/>
                </a:moveTo>
                <a:lnTo>
                  <a:pt x="76904" y="2269121"/>
                </a:lnTo>
                <a:lnTo>
                  <a:pt x="82485" y="2264835"/>
                </a:lnTo>
                <a:close/>
                <a:moveTo>
                  <a:pt x="201298" y="2260268"/>
                </a:moveTo>
                <a:cubicBezTo>
                  <a:pt x="189081" y="2294987"/>
                  <a:pt x="171707" y="2256741"/>
                  <a:pt x="159431" y="2289309"/>
                </a:cubicBezTo>
                <a:lnTo>
                  <a:pt x="159886" y="2289580"/>
                </a:lnTo>
                <a:lnTo>
                  <a:pt x="180997" y="2275667"/>
                </a:lnTo>
                <a:lnTo>
                  <a:pt x="189265" y="2307144"/>
                </a:lnTo>
                <a:lnTo>
                  <a:pt x="189269" y="2307148"/>
                </a:lnTo>
                <a:lnTo>
                  <a:pt x="216850" y="2294851"/>
                </a:lnTo>
                <a:lnTo>
                  <a:pt x="216593" y="2293876"/>
                </a:lnTo>
                <a:close/>
                <a:moveTo>
                  <a:pt x="11967823" y="2169538"/>
                </a:moveTo>
                <a:cubicBezTo>
                  <a:pt x="11963296" y="2179675"/>
                  <a:pt x="11958755" y="2190023"/>
                  <a:pt x="11954249" y="2200368"/>
                </a:cubicBezTo>
                <a:cubicBezTo>
                  <a:pt x="11975110" y="2208503"/>
                  <a:pt x="12003543" y="2259753"/>
                  <a:pt x="12035749" y="2270629"/>
                </a:cubicBezTo>
                <a:cubicBezTo>
                  <a:pt x="12046487" y="2274257"/>
                  <a:pt x="12057642" y="2273396"/>
                  <a:pt x="12069079" y="2264957"/>
                </a:cubicBezTo>
                <a:cubicBezTo>
                  <a:pt x="12027151" y="2233836"/>
                  <a:pt x="11992901" y="2225015"/>
                  <a:pt x="11967823" y="2169538"/>
                </a:cubicBezTo>
                <a:close/>
                <a:moveTo>
                  <a:pt x="11864880" y="2161087"/>
                </a:moveTo>
                <a:cubicBezTo>
                  <a:pt x="11857451" y="2160587"/>
                  <a:pt x="11850173" y="2161193"/>
                  <a:pt x="11843147" y="2163636"/>
                </a:cubicBezTo>
                <a:cubicBezTo>
                  <a:pt x="11872712" y="2186722"/>
                  <a:pt x="11900516" y="2195872"/>
                  <a:pt x="11930164" y="2218949"/>
                </a:cubicBezTo>
                <a:cubicBezTo>
                  <a:pt x="11935695" y="2203683"/>
                  <a:pt x="11938064" y="2189115"/>
                  <a:pt x="11933244" y="2175699"/>
                </a:cubicBezTo>
                <a:cubicBezTo>
                  <a:pt x="11910839" y="2174039"/>
                  <a:pt x="11887171" y="2162587"/>
                  <a:pt x="11864880" y="2161087"/>
                </a:cubicBezTo>
                <a:close/>
                <a:moveTo>
                  <a:pt x="11706039" y="2131647"/>
                </a:moveTo>
                <a:cubicBezTo>
                  <a:pt x="11702793" y="2141692"/>
                  <a:pt x="11695525" y="2152612"/>
                  <a:pt x="11701041" y="2161057"/>
                </a:cubicBezTo>
                <a:cubicBezTo>
                  <a:pt x="11726796" y="2192341"/>
                  <a:pt x="11775573" y="2216116"/>
                  <a:pt x="11812532" y="2233168"/>
                </a:cubicBezTo>
                <a:cubicBezTo>
                  <a:pt x="11823571" y="2207580"/>
                  <a:pt x="11810655" y="2186110"/>
                  <a:pt x="11794618" y="2165373"/>
                </a:cubicBezTo>
                <a:cubicBezTo>
                  <a:pt x="11771829" y="2150434"/>
                  <a:pt x="11741596" y="2157313"/>
                  <a:pt x="11706039" y="2131647"/>
                </a:cubicBezTo>
                <a:close/>
                <a:moveTo>
                  <a:pt x="193015" y="2081066"/>
                </a:moveTo>
                <a:cubicBezTo>
                  <a:pt x="187846" y="2082306"/>
                  <a:pt x="183321" y="2085931"/>
                  <a:pt x="180430" y="2092746"/>
                </a:cubicBezTo>
                <a:cubicBezTo>
                  <a:pt x="198388" y="2117684"/>
                  <a:pt x="213505" y="2103515"/>
                  <a:pt x="230286" y="2112504"/>
                </a:cubicBezTo>
                <a:cubicBezTo>
                  <a:pt x="229989" y="2100891"/>
                  <a:pt x="220418" y="2089134"/>
                  <a:pt x="209472" y="2083691"/>
                </a:cubicBezTo>
                <a:cubicBezTo>
                  <a:pt x="204001" y="2080971"/>
                  <a:pt x="198185" y="2079826"/>
                  <a:pt x="193015" y="2081066"/>
                </a:cubicBezTo>
                <a:close/>
                <a:moveTo>
                  <a:pt x="2212440" y="1996864"/>
                </a:moveTo>
                <a:lnTo>
                  <a:pt x="2214960" y="2000407"/>
                </a:lnTo>
                <a:lnTo>
                  <a:pt x="2215820" y="1998845"/>
                </a:lnTo>
                <a:close/>
                <a:moveTo>
                  <a:pt x="2951713" y="1968133"/>
                </a:moveTo>
                <a:lnTo>
                  <a:pt x="2955357" y="1971753"/>
                </a:lnTo>
                <a:lnTo>
                  <a:pt x="2968008" y="1968695"/>
                </a:lnTo>
                <a:close/>
                <a:moveTo>
                  <a:pt x="63477" y="1965025"/>
                </a:moveTo>
                <a:cubicBezTo>
                  <a:pt x="55312" y="1963578"/>
                  <a:pt x="47510" y="1967171"/>
                  <a:pt x="40709" y="1984247"/>
                </a:cubicBezTo>
                <a:cubicBezTo>
                  <a:pt x="57492" y="1994071"/>
                  <a:pt x="72654" y="1980763"/>
                  <a:pt x="88446" y="1976031"/>
                </a:cubicBezTo>
                <a:cubicBezTo>
                  <a:pt x="80180" y="1972956"/>
                  <a:pt x="71647" y="1966472"/>
                  <a:pt x="63477" y="1965025"/>
                </a:cubicBezTo>
                <a:close/>
                <a:moveTo>
                  <a:pt x="973485" y="1956370"/>
                </a:moveTo>
                <a:cubicBezTo>
                  <a:pt x="968234" y="1954703"/>
                  <a:pt x="963340" y="1958121"/>
                  <a:pt x="958947" y="1968494"/>
                </a:cubicBezTo>
                <a:cubicBezTo>
                  <a:pt x="970633" y="1988511"/>
                  <a:pt x="981403" y="1995547"/>
                  <a:pt x="990192" y="1974759"/>
                </a:cubicBezTo>
                <a:cubicBezTo>
                  <a:pt x="984352" y="1964789"/>
                  <a:pt x="978738" y="1958038"/>
                  <a:pt x="973485" y="1956370"/>
                </a:cubicBezTo>
                <a:close/>
                <a:moveTo>
                  <a:pt x="1518804" y="1899569"/>
                </a:moveTo>
                <a:lnTo>
                  <a:pt x="1504978" y="1909784"/>
                </a:lnTo>
                <a:lnTo>
                  <a:pt x="1506699" y="1911913"/>
                </a:lnTo>
                <a:cubicBezTo>
                  <a:pt x="1512777" y="1918766"/>
                  <a:pt x="1518178" y="1920544"/>
                  <a:pt x="1521191" y="1904355"/>
                </a:cubicBezTo>
                <a:close/>
                <a:moveTo>
                  <a:pt x="1314031" y="1889731"/>
                </a:moveTo>
                <a:lnTo>
                  <a:pt x="1320711" y="1899652"/>
                </a:lnTo>
                <a:lnTo>
                  <a:pt x="1328006" y="1890613"/>
                </a:lnTo>
                <a:close/>
                <a:moveTo>
                  <a:pt x="1353381" y="1887034"/>
                </a:moveTo>
                <a:cubicBezTo>
                  <a:pt x="1348933" y="1886169"/>
                  <a:pt x="1344722" y="1888594"/>
                  <a:pt x="1340529" y="1891404"/>
                </a:cubicBezTo>
                <a:lnTo>
                  <a:pt x="1329502" y="1890708"/>
                </a:lnTo>
                <a:lnTo>
                  <a:pt x="1340637" y="1922222"/>
                </a:lnTo>
                <a:lnTo>
                  <a:pt x="1367606" y="1902385"/>
                </a:lnTo>
                <a:cubicBezTo>
                  <a:pt x="1362500" y="1892050"/>
                  <a:pt x="1357825" y="1887899"/>
                  <a:pt x="1353381" y="1887034"/>
                </a:cubicBezTo>
                <a:close/>
                <a:moveTo>
                  <a:pt x="1388234" y="1881974"/>
                </a:moveTo>
                <a:cubicBezTo>
                  <a:pt x="1380915" y="1882158"/>
                  <a:pt x="1374075" y="1888955"/>
                  <a:pt x="1367683" y="1902334"/>
                </a:cubicBezTo>
                <a:lnTo>
                  <a:pt x="1370937" y="1909486"/>
                </a:lnTo>
                <a:lnTo>
                  <a:pt x="1372880" y="1908074"/>
                </a:lnTo>
                <a:lnTo>
                  <a:pt x="1405096" y="1906851"/>
                </a:lnTo>
                <a:lnTo>
                  <a:pt x="1411669" y="1901272"/>
                </a:lnTo>
                <a:cubicBezTo>
                  <a:pt x="1403355" y="1888214"/>
                  <a:pt x="1395556" y="1881790"/>
                  <a:pt x="1388234" y="1881974"/>
                </a:cubicBezTo>
                <a:close/>
                <a:moveTo>
                  <a:pt x="3026476" y="1880138"/>
                </a:moveTo>
                <a:lnTo>
                  <a:pt x="3025860" y="1885263"/>
                </a:lnTo>
                <a:lnTo>
                  <a:pt x="3033552" y="1882260"/>
                </a:lnTo>
                <a:close/>
                <a:moveTo>
                  <a:pt x="3005055" y="1876864"/>
                </a:moveTo>
                <a:lnTo>
                  <a:pt x="2978427" y="1894755"/>
                </a:lnTo>
                <a:lnTo>
                  <a:pt x="2987533" y="1900230"/>
                </a:lnTo>
                <a:lnTo>
                  <a:pt x="3019359" y="1887804"/>
                </a:lnTo>
                <a:close/>
                <a:moveTo>
                  <a:pt x="2549134" y="1875046"/>
                </a:moveTo>
                <a:lnTo>
                  <a:pt x="2528763" y="1892027"/>
                </a:lnTo>
                <a:lnTo>
                  <a:pt x="2548187" y="1898344"/>
                </a:lnTo>
                <a:lnTo>
                  <a:pt x="2548876" y="1877807"/>
                </a:lnTo>
                <a:close/>
                <a:moveTo>
                  <a:pt x="3376036" y="1873762"/>
                </a:moveTo>
                <a:lnTo>
                  <a:pt x="3365913" y="1903223"/>
                </a:lnTo>
                <a:lnTo>
                  <a:pt x="3395301" y="1898522"/>
                </a:lnTo>
                <a:close/>
                <a:moveTo>
                  <a:pt x="3237538" y="1873693"/>
                </a:moveTo>
                <a:cubicBezTo>
                  <a:pt x="3233535" y="1872402"/>
                  <a:pt x="3229576" y="1873011"/>
                  <a:pt x="3226120" y="1874978"/>
                </a:cubicBezTo>
                <a:cubicBezTo>
                  <a:pt x="3219208" y="1878909"/>
                  <a:pt x="3214313" y="1888269"/>
                  <a:pt x="3215115" y="1898688"/>
                </a:cubicBezTo>
                <a:cubicBezTo>
                  <a:pt x="3227498" y="1907301"/>
                  <a:pt x="3238515" y="1898116"/>
                  <a:pt x="3249215" y="1883814"/>
                </a:cubicBezTo>
                <a:cubicBezTo>
                  <a:pt x="3245586" y="1878177"/>
                  <a:pt x="3241540" y="1874985"/>
                  <a:pt x="3237538" y="1873693"/>
                </a:cubicBezTo>
                <a:close/>
                <a:moveTo>
                  <a:pt x="2559789" y="1871233"/>
                </a:moveTo>
                <a:lnTo>
                  <a:pt x="2562133" y="1872838"/>
                </a:lnTo>
                <a:lnTo>
                  <a:pt x="2562047" y="1871574"/>
                </a:lnTo>
                <a:close/>
                <a:moveTo>
                  <a:pt x="203932" y="1869197"/>
                </a:moveTo>
                <a:cubicBezTo>
                  <a:pt x="197740" y="1869966"/>
                  <a:pt x="191616" y="1873065"/>
                  <a:pt x="186382" y="1877712"/>
                </a:cubicBezTo>
                <a:cubicBezTo>
                  <a:pt x="175909" y="1887008"/>
                  <a:pt x="168997" y="1902499"/>
                  <a:pt x="172219" y="1917946"/>
                </a:cubicBezTo>
                <a:cubicBezTo>
                  <a:pt x="179088" y="1931069"/>
                  <a:pt x="184365" y="1923012"/>
                  <a:pt x="190805" y="1931528"/>
                </a:cubicBezTo>
                <a:cubicBezTo>
                  <a:pt x="201193" y="1912565"/>
                  <a:pt x="211591" y="1893686"/>
                  <a:pt x="221889" y="1874652"/>
                </a:cubicBezTo>
                <a:cubicBezTo>
                  <a:pt x="216384" y="1869985"/>
                  <a:pt x="210125" y="1868426"/>
                  <a:pt x="203932" y="1869197"/>
                </a:cubicBezTo>
                <a:close/>
                <a:moveTo>
                  <a:pt x="3520139" y="1840740"/>
                </a:moveTo>
                <a:cubicBezTo>
                  <a:pt x="3515704" y="1839129"/>
                  <a:pt x="3511332" y="1840568"/>
                  <a:pt x="3507510" y="1843917"/>
                </a:cubicBezTo>
                <a:cubicBezTo>
                  <a:pt x="3499870" y="1850612"/>
                  <a:pt x="3494425" y="1864946"/>
                  <a:pt x="3495080" y="1877791"/>
                </a:cubicBezTo>
                <a:lnTo>
                  <a:pt x="3510199" y="1880133"/>
                </a:lnTo>
                <a:lnTo>
                  <a:pt x="3516366" y="1879148"/>
                </a:lnTo>
                <a:lnTo>
                  <a:pt x="3533147" y="1855866"/>
                </a:lnTo>
                <a:cubicBezTo>
                  <a:pt x="3529072" y="1847013"/>
                  <a:pt x="3524574" y="1842351"/>
                  <a:pt x="3520139" y="1840740"/>
                </a:cubicBezTo>
                <a:close/>
                <a:moveTo>
                  <a:pt x="1099185" y="1839054"/>
                </a:moveTo>
                <a:cubicBezTo>
                  <a:pt x="1088299" y="1849930"/>
                  <a:pt x="1075952" y="1842103"/>
                  <a:pt x="1066135" y="1867814"/>
                </a:cubicBezTo>
                <a:cubicBezTo>
                  <a:pt x="1067409" y="1879436"/>
                  <a:pt x="1072945" y="1890909"/>
                  <a:pt x="1081727" y="1902463"/>
                </a:cubicBezTo>
                <a:cubicBezTo>
                  <a:pt x="1096588" y="1871252"/>
                  <a:pt x="1103260" y="1882029"/>
                  <a:pt x="1113059" y="1908763"/>
                </a:cubicBezTo>
                <a:cubicBezTo>
                  <a:pt x="1127125" y="1881531"/>
                  <a:pt x="1118575" y="1880751"/>
                  <a:pt x="1136391" y="1866217"/>
                </a:cubicBezTo>
                <a:cubicBezTo>
                  <a:pt x="1124196" y="1860239"/>
                  <a:pt x="1113044" y="1868527"/>
                  <a:pt x="1099185" y="1839054"/>
                </a:cubicBezTo>
                <a:close/>
                <a:moveTo>
                  <a:pt x="1015239" y="1833501"/>
                </a:moveTo>
                <a:cubicBezTo>
                  <a:pt x="998021" y="1838911"/>
                  <a:pt x="981647" y="1855912"/>
                  <a:pt x="962586" y="1835540"/>
                </a:cubicBezTo>
                <a:cubicBezTo>
                  <a:pt x="951951" y="1849625"/>
                  <a:pt x="948414" y="1863733"/>
                  <a:pt x="948023" y="1877766"/>
                </a:cubicBezTo>
                <a:cubicBezTo>
                  <a:pt x="960365" y="1895682"/>
                  <a:pt x="956896" y="1880841"/>
                  <a:pt x="960681" y="1870404"/>
                </a:cubicBezTo>
                <a:cubicBezTo>
                  <a:pt x="993132" y="1864959"/>
                  <a:pt x="1022110" y="1884744"/>
                  <a:pt x="1032869" y="1833770"/>
                </a:cubicBezTo>
                <a:cubicBezTo>
                  <a:pt x="1026811" y="1831183"/>
                  <a:pt x="1020979" y="1831698"/>
                  <a:pt x="1015239" y="1833501"/>
                </a:cubicBezTo>
                <a:close/>
                <a:moveTo>
                  <a:pt x="1637372" y="1830243"/>
                </a:moveTo>
                <a:lnTo>
                  <a:pt x="1642109" y="1830568"/>
                </a:lnTo>
                <a:lnTo>
                  <a:pt x="1639976" y="1832976"/>
                </a:lnTo>
                <a:close/>
                <a:moveTo>
                  <a:pt x="3428234" y="1816684"/>
                </a:moveTo>
                <a:cubicBezTo>
                  <a:pt x="3425308" y="1816105"/>
                  <a:pt x="3422801" y="1816941"/>
                  <a:pt x="3420580" y="1818706"/>
                </a:cubicBezTo>
                <a:cubicBezTo>
                  <a:pt x="3407262" y="1829290"/>
                  <a:pt x="3404248" y="1873276"/>
                  <a:pt x="3382819" y="1845576"/>
                </a:cubicBezTo>
                <a:cubicBezTo>
                  <a:pt x="3372618" y="1884989"/>
                  <a:pt x="3407181" y="1875011"/>
                  <a:pt x="3419935" y="1872666"/>
                </a:cubicBezTo>
                <a:cubicBezTo>
                  <a:pt x="3427457" y="1840707"/>
                  <a:pt x="3416347" y="1847784"/>
                  <a:pt x="3438403" y="1823146"/>
                </a:cubicBezTo>
                <a:cubicBezTo>
                  <a:pt x="3434505" y="1819254"/>
                  <a:pt x="3431160" y="1817262"/>
                  <a:pt x="3428234" y="1816684"/>
                </a:cubicBezTo>
                <a:close/>
                <a:moveTo>
                  <a:pt x="1489753" y="1810064"/>
                </a:moveTo>
                <a:cubicBezTo>
                  <a:pt x="1482166" y="1811618"/>
                  <a:pt x="1476852" y="1845294"/>
                  <a:pt x="1468058" y="1829970"/>
                </a:cubicBezTo>
                <a:cubicBezTo>
                  <a:pt x="1464247" y="1839411"/>
                  <a:pt x="1473765" y="1848400"/>
                  <a:pt x="1478910" y="1857673"/>
                </a:cubicBezTo>
                <a:cubicBezTo>
                  <a:pt x="1485327" y="1845763"/>
                  <a:pt x="1491850" y="1834048"/>
                  <a:pt x="1498318" y="1822216"/>
                </a:cubicBezTo>
                <a:cubicBezTo>
                  <a:pt x="1495069" y="1812592"/>
                  <a:pt x="1492285" y="1809542"/>
                  <a:pt x="1489753" y="1810064"/>
                </a:cubicBezTo>
                <a:close/>
                <a:moveTo>
                  <a:pt x="3846317" y="1806109"/>
                </a:moveTo>
                <a:lnTo>
                  <a:pt x="3838842" y="1827544"/>
                </a:lnTo>
                <a:lnTo>
                  <a:pt x="3844268" y="1826679"/>
                </a:lnTo>
                <a:close/>
                <a:moveTo>
                  <a:pt x="1403669" y="1805355"/>
                </a:moveTo>
                <a:cubicBezTo>
                  <a:pt x="1385805" y="1803825"/>
                  <a:pt x="1372019" y="1813242"/>
                  <a:pt x="1372482" y="1846287"/>
                </a:cubicBezTo>
                <a:cubicBezTo>
                  <a:pt x="1402482" y="1855417"/>
                  <a:pt x="1432022" y="1858409"/>
                  <a:pt x="1459349" y="1830113"/>
                </a:cubicBezTo>
                <a:cubicBezTo>
                  <a:pt x="1443486" y="1819368"/>
                  <a:pt x="1421539" y="1806887"/>
                  <a:pt x="1403669" y="1805355"/>
                </a:cubicBezTo>
                <a:close/>
                <a:moveTo>
                  <a:pt x="3753531" y="1801421"/>
                </a:moveTo>
                <a:cubicBezTo>
                  <a:pt x="3754998" y="1851351"/>
                  <a:pt x="3721935" y="1813963"/>
                  <a:pt x="3707839" y="1837663"/>
                </a:cubicBezTo>
                <a:cubicBezTo>
                  <a:pt x="3698469" y="1799759"/>
                  <a:pt x="3660557" y="1811080"/>
                  <a:pt x="3640402" y="1818211"/>
                </a:cubicBezTo>
                <a:cubicBezTo>
                  <a:pt x="3658207" y="1822180"/>
                  <a:pt x="3662054" y="1829519"/>
                  <a:pt x="3664544" y="1840829"/>
                </a:cubicBezTo>
                <a:lnTo>
                  <a:pt x="3669311" y="1854674"/>
                </a:lnTo>
                <a:lnTo>
                  <a:pt x="3764930" y="1839372"/>
                </a:lnTo>
                <a:lnTo>
                  <a:pt x="3773085" y="1828898"/>
                </a:lnTo>
                <a:cubicBezTo>
                  <a:pt x="3766624" y="1819761"/>
                  <a:pt x="3760116" y="1810545"/>
                  <a:pt x="3753531" y="1801421"/>
                </a:cubicBezTo>
                <a:close/>
                <a:moveTo>
                  <a:pt x="3009731" y="1798452"/>
                </a:moveTo>
                <a:lnTo>
                  <a:pt x="2998945" y="1833522"/>
                </a:lnTo>
                <a:lnTo>
                  <a:pt x="2999196" y="1833880"/>
                </a:lnTo>
                <a:cubicBezTo>
                  <a:pt x="2998934" y="1822446"/>
                  <a:pt x="3002750" y="1810637"/>
                  <a:pt x="3009968" y="1798850"/>
                </a:cubicBezTo>
                <a:close/>
                <a:moveTo>
                  <a:pt x="1742890" y="1798226"/>
                </a:moveTo>
                <a:lnTo>
                  <a:pt x="1731981" y="1804292"/>
                </a:lnTo>
                <a:lnTo>
                  <a:pt x="1761799" y="1824056"/>
                </a:lnTo>
                <a:lnTo>
                  <a:pt x="1765648" y="1808883"/>
                </a:lnTo>
                <a:cubicBezTo>
                  <a:pt x="1758139" y="1806308"/>
                  <a:pt x="1750380" y="1800400"/>
                  <a:pt x="1742890" y="1798226"/>
                </a:cubicBezTo>
                <a:close/>
                <a:moveTo>
                  <a:pt x="1315763" y="1798207"/>
                </a:moveTo>
                <a:cubicBezTo>
                  <a:pt x="1308752" y="1800918"/>
                  <a:pt x="1303874" y="1810739"/>
                  <a:pt x="1305092" y="1826870"/>
                </a:cubicBezTo>
                <a:cubicBezTo>
                  <a:pt x="1316388" y="1821226"/>
                  <a:pt x="1329560" y="1840761"/>
                  <a:pt x="1339218" y="1812203"/>
                </a:cubicBezTo>
                <a:cubicBezTo>
                  <a:pt x="1331913" y="1799895"/>
                  <a:pt x="1322774" y="1795496"/>
                  <a:pt x="1315763" y="1798207"/>
                </a:cubicBezTo>
                <a:close/>
                <a:moveTo>
                  <a:pt x="1255927" y="1785421"/>
                </a:moveTo>
                <a:cubicBezTo>
                  <a:pt x="1249593" y="1789160"/>
                  <a:pt x="1243527" y="1796622"/>
                  <a:pt x="1237716" y="1807578"/>
                </a:cubicBezTo>
                <a:cubicBezTo>
                  <a:pt x="1252817" y="1833351"/>
                  <a:pt x="1262734" y="1788321"/>
                  <a:pt x="1275739" y="1785614"/>
                </a:cubicBezTo>
                <a:cubicBezTo>
                  <a:pt x="1268859" y="1781671"/>
                  <a:pt x="1262259" y="1781684"/>
                  <a:pt x="1255927" y="1785421"/>
                </a:cubicBezTo>
                <a:close/>
                <a:moveTo>
                  <a:pt x="1186957" y="1773792"/>
                </a:moveTo>
                <a:cubicBezTo>
                  <a:pt x="1175738" y="1795580"/>
                  <a:pt x="1205693" y="1833822"/>
                  <a:pt x="1215213" y="1801124"/>
                </a:cubicBezTo>
                <a:cubicBezTo>
                  <a:pt x="1205126" y="1782933"/>
                  <a:pt x="1195888" y="1775824"/>
                  <a:pt x="1186957" y="1773792"/>
                </a:cubicBezTo>
                <a:close/>
                <a:moveTo>
                  <a:pt x="156346" y="1757427"/>
                </a:moveTo>
                <a:cubicBezTo>
                  <a:pt x="145494" y="1768213"/>
                  <a:pt x="129761" y="1760568"/>
                  <a:pt x="131990" y="1785958"/>
                </a:cubicBezTo>
                <a:cubicBezTo>
                  <a:pt x="175547" y="1808646"/>
                  <a:pt x="151849" y="1893376"/>
                  <a:pt x="128405" y="1919073"/>
                </a:cubicBezTo>
                <a:cubicBezTo>
                  <a:pt x="167120" y="1941512"/>
                  <a:pt x="151690" y="1861461"/>
                  <a:pt x="182822" y="1819654"/>
                </a:cubicBezTo>
                <a:cubicBezTo>
                  <a:pt x="201270" y="1810455"/>
                  <a:pt x="222470" y="1841083"/>
                  <a:pt x="240408" y="1825249"/>
                </a:cubicBezTo>
                <a:cubicBezTo>
                  <a:pt x="230006" y="1783755"/>
                  <a:pt x="194042" y="1826228"/>
                  <a:pt x="211025" y="1784085"/>
                </a:cubicBezTo>
                <a:cubicBezTo>
                  <a:pt x="189863" y="1768855"/>
                  <a:pt x="167182" y="1798750"/>
                  <a:pt x="156346" y="1757427"/>
                </a:cubicBezTo>
                <a:close/>
                <a:moveTo>
                  <a:pt x="1686564" y="1747525"/>
                </a:moveTo>
                <a:cubicBezTo>
                  <a:pt x="1669928" y="1764261"/>
                  <a:pt x="1682241" y="1780275"/>
                  <a:pt x="1676922" y="1796846"/>
                </a:cubicBezTo>
                <a:cubicBezTo>
                  <a:pt x="1644528" y="1793523"/>
                  <a:pt x="1665209" y="1740081"/>
                  <a:pt x="1686564" y="1747525"/>
                </a:cubicBezTo>
                <a:close/>
                <a:moveTo>
                  <a:pt x="1480858" y="1733298"/>
                </a:moveTo>
                <a:cubicBezTo>
                  <a:pt x="1476996" y="1733958"/>
                  <a:pt x="1473445" y="1737683"/>
                  <a:pt x="1470807" y="1745853"/>
                </a:cubicBezTo>
                <a:cubicBezTo>
                  <a:pt x="1491716" y="1766710"/>
                  <a:pt x="1488748" y="1805838"/>
                  <a:pt x="1507957" y="1772852"/>
                </a:cubicBezTo>
                <a:cubicBezTo>
                  <a:pt x="1507222" y="1762238"/>
                  <a:pt x="1500574" y="1747317"/>
                  <a:pt x="1492790" y="1739136"/>
                </a:cubicBezTo>
                <a:cubicBezTo>
                  <a:pt x="1488898" y="1735044"/>
                  <a:pt x="1484722" y="1732639"/>
                  <a:pt x="1480858" y="1733298"/>
                </a:cubicBezTo>
                <a:close/>
                <a:moveTo>
                  <a:pt x="1372923" y="1729684"/>
                </a:moveTo>
                <a:cubicBezTo>
                  <a:pt x="1367699" y="1729160"/>
                  <a:pt x="1362043" y="1730614"/>
                  <a:pt x="1355690" y="1734773"/>
                </a:cubicBezTo>
                <a:cubicBezTo>
                  <a:pt x="1352439" y="1752467"/>
                  <a:pt x="1364004" y="1748208"/>
                  <a:pt x="1370429" y="1755396"/>
                </a:cubicBezTo>
                <a:cubicBezTo>
                  <a:pt x="1359418" y="1766241"/>
                  <a:pt x="1347120" y="1758492"/>
                  <a:pt x="1337288" y="1784082"/>
                </a:cubicBezTo>
                <a:cubicBezTo>
                  <a:pt x="1345231" y="1802449"/>
                  <a:pt x="1341938" y="1826623"/>
                  <a:pt x="1357821" y="1825618"/>
                </a:cubicBezTo>
                <a:cubicBezTo>
                  <a:pt x="1357798" y="1787294"/>
                  <a:pt x="1367295" y="1785155"/>
                  <a:pt x="1387942" y="1754886"/>
                </a:cubicBezTo>
                <a:cubicBezTo>
                  <a:pt x="1395580" y="1771047"/>
                  <a:pt x="1385689" y="1787589"/>
                  <a:pt x="1404709" y="1803413"/>
                </a:cubicBezTo>
                <a:cubicBezTo>
                  <a:pt x="1414912" y="1791569"/>
                  <a:pt x="1411558" y="1779911"/>
                  <a:pt x="1415344" y="1768231"/>
                </a:cubicBezTo>
                <a:cubicBezTo>
                  <a:pt x="1400368" y="1750644"/>
                  <a:pt x="1388593" y="1731259"/>
                  <a:pt x="1372923" y="1729684"/>
                </a:cubicBezTo>
                <a:close/>
                <a:moveTo>
                  <a:pt x="1940231" y="1727283"/>
                </a:moveTo>
                <a:cubicBezTo>
                  <a:pt x="1933975" y="1722132"/>
                  <a:pt x="1932048" y="1731278"/>
                  <a:pt x="1930336" y="1743320"/>
                </a:cubicBezTo>
                <a:lnTo>
                  <a:pt x="1927464" y="1754505"/>
                </a:lnTo>
                <a:lnTo>
                  <a:pt x="1944900" y="1747699"/>
                </a:lnTo>
                <a:close/>
                <a:moveTo>
                  <a:pt x="2073898" y="1723763"/>
                </a:moveTo>
                <a:lnTo>
                  <a:pt x="2073964" y="1732870"/>
                </a:lnTo>
                <a:lnTo>
                  <a:pt x="2088349" y="1726949"/>
                </a:lnTo>
                <a:close/>
                <a:moveTo>
                  <a:pt x="1961675" y="1719771"/>
                </a:moveTo>
                <a:lnTo>
                  <a:pt x="1957093" y="1742939"/>
                </a:lnTo>
                <a:lnTo>
                  <a:pt x="1966919" y="1739107"/>
                </a:lnTo>
                <a:close/>
                <a:moveTo>
                  <a:pt x="981476" y="1712596"/>
                </a:moveTo>
                <a:cubicBezTo>
                  <a:pt x="977438" y="1714077"/>
                  <a:pt x="974001" y="1717429"/>
                  <a:pt x="972119" y="1723154"/>
                </a:cubicBezTo>
                <a:cubicBezTo>
                  <a:pt x="985566" y="1748228"/>
                  <a:pt x="995476" y="1722173"/>
                  <a:pt x="1008298" y="1736263"/>
                </a:cubicBezTo>
                <a:cubicBezTo>
                  <a:pt x="1010173" y="1725796"/>
                  <a:pt x="1003011" y="1716791"/>
                  <a:pt x="994437" y="1713268"/>
                </a:cubicBezTo>
                <a:cubicBezTo>
                  <a:pt x="990152" y="1711506"/>
                  <a:pt x="985514" y="1711115"/>
                  <a:pt x="981476" y="1712596"/>
                </a:cubicBezTo>
                <a:close/>
                <a:moveTo>
                  <a:pt x="814822" y="1707947"/>
                </a:moveTo>
                <a:cubicBezTo>
                  <a:pt x="806737" y="1707621"/>
                  <a:pt x="798860" y="1710173"/>
                  <a:pt x="791530" y="1720701"/>
                </a:cubicBezTo>
                <a:cubicBezTo>
                  <a:pt x="809669" y="1747740"/>
                  <a:pt x="824801" y="1734562"/>
                  <a:pt x="839350" y="1712438"/>
                </a:cubicBezTo>
                <a:cubicBezTo>
                  <a:pt x="831195" y="1711469"/>
                  <a:pt x="822902" y="1708269"/>
                  <a:pt x="814822" y="1707947"/>
                </a:cubicBezTo>
                <a:close/>
                <a:moveTo>
                  <a:pt x="2039671" y="1703761"/>
                </a:moveTo>
                <a:lnTo>
                  <a:pt x="2039065" y="1710951"/>
                </a:lnTo>
                <a:lnTo>
                  <a:pt x="2046648" y="1707993"/>
                </a:lnTo>
                <a:close/>
                <a:moveTo>
                  <a:pt x="1625846" y="1700016"/>
                </a:moveTo>
                <a:cubicBezTo>
                  <a:pt x="1642175" y="1714289"/>
                  <a:pt x="1627295" y="1764352"/>
                  <a:pt x="1612352" y="1756336"/>
                </a:cubicBezTo>
                <a:cubicBezTo>
                  <a:pt x="1618912" y="1742168"/>
                  <a:pt x="1622043" y="1728145"/>
                  <a:pt x="1618078" y="1714183"/>
                </a:cubicBezTo>
                <a:cubicBezTo>
                  <a:pt x="1612462" y="1725806"/>
                  <a:pt x="1601170" y="1699098"/>
                  <a:pt x="1613222" y="1707292"/>
                </a:cubicBezTo>
                <a:cubicBezTo>
                  <a:pt x="1617892" y="1711130"/>
                  <a:pt x="1622188" y="1709320"/>
                  <a:pt x="1625846" y="1700016"/>
                </a:cubicBezTo>
                <a:close/>
                <a:moveTo>
                  <a:pt x="1261643" y="1689027"/>
                </a:moveTo>
                <a:lnTo>
                  <a:pt x="1264905" y="1695292"/>
                </a:lnTo>
                <a:lnTo>
                  <a:pt x="1262827" y="1695733"/>
                </a:lnTo>
                <a:close/>
                <a:moveTo>
                  <a:pt x="956448" y="1688596"/>
                </a:moveTo>
                <a:cubicBezTo>
                  <a:pt x="939656" y="1705432"/>
                  <a:pt x="967246" y="1720995"/>
                  <a:pt x="955544" y="1737683"/>
                </a:cubicBezTo>
                <a:cubicBezTo>
                  <a:pt x="973155" y="1747840"/>
                  <a:pt x="976611" y="1700561"/>
                  <a:pt x="956448" y="1688596"/>
                </a:cubicBezTo>
                <a:close/>
                <a:moveTo>
                  <a:pt x="516274" y="1685435"/>
                </a:moveTo>
                <a:cubicBezTo>
                  <a:pt x="506158" y="1730528"/>
                  <a:pt x="584623" y="1736101"/>
                  <a:pt x="583664" y="1704852"/>
                </a:cubicBezTo>
                <a:cubicBezTo>
                  <a:pt x="558921" y="1667234"/>
                  <a:pt x="540761" y="1720131"/>
                  <a:pt x="516274" y="1685435"/>
                </a:cubicBezTo>
                <a:close/>
                <a:moveTo>
                  <a:pt x="2104010" y="1681261"/>
                </a:moveTo>
                <a:cubicBezTo>
                  <a:pt x="2102725" y="1718138"/>
                  <a:pt x="2134879" y="1706955"/>
                  <a:pt x="2144020" y="1687164"/>
                </a:cubicBezTo>
                <a:cubicBezTo>
                  <a:pt x="2130094" y="1676054"/>
                  <a:pt x="2118056" y="1692319"/>
                  <a:pt x="2104010" y="1681261"/>
                </a:cubicBezTo>
                <a:close/>
                <a:moveTo>
                  <a:pt x="643117" y="1675211"/>
                </a:moveTo>
                <a:cubicBezTo>
                  <a:pt x="630393" y="1707453"/>
                  <a:pt x="634115" y="1700428"/>
                  <a:pt x="615953" y="1724959"/>
                </a:cubicBezTo>
                <a:cubicBezTo>
                  <a:pt x="626528" y="1750328"/>
                  <a:pt x="633993" y="1732826"/>
                  <a:pt x="644296" y="1752324"/>
                </a:cubicBezTo>
                <a:cubicBezTo>
                  <a:pt x="656864" y="1702786"/>
                  <a:pt x="675848" y="1742154"/>
                  <a:pt x="690037" y="1716116"/>
                </a:cubicBezTo>
                <a:cubicBezTo>
                  <a:pt x="673813" y="1693947"/>
                  <a:pt x="660313" y="1710114"/>
                  <a:pt x="643117" y="1675211"/>
                </a:cubicBezTo>
                <a:close/>
                <a:moveTo>
                  <a:pt x="1259072" y="1674465"/>
                </a:moveTo>
                <a:lnTo>
                  <a:pt x="1261643" y="1689027"/>
                </a:lnTo>
                <a:lnTo>
                  <a:pt x="1259519" y="1684947"/>
                </a:lnTo>
                <a:cubicBezTo>
                  <a:pt x="1257963" y="1681474"/>
                  <a:pt x="1257230" y="1677977"/>
                  <a:pt x="1259072" y="1674465"/>
                </a:cubicBezTo>
                <a:close/>
                <a:moveTo>
                  <a:pt x="1108625" y="1663861"/>
                </a:moveTo>
                <a:cubicBezTo>
                  <a:pt x="1139616" y="1735672"/>
                  <a:pt x="1128605" y="1712555"/>
                  <a:pt x="1091176" y="1727351"/>
                </a:cubicBezTo>
                <a:cubicBezTo>
                  <a:pt x="1095441" y="1706194"/>
                  <a:pt x="1091749" y="1685146"/>
                  <a:pt x="1108625" y="1663861"/>
                </a:cubicBezTo>
                <a:close/>
                <a:moveTo>
                  <a:pt x="1941591" y="1655472"/>
                </a:moveTo>
                <a:cubicBezTo>
                  <a:pt x="1936375" y="1654267"/>
                  <a:pt x="1931456" y="1657138"/>
                  <a:pt x="1927368" y="1671507"/>
                </a:cubicBezTo>
                <a:cubicBezTo>
                  <a:pt x="1932267" y="1678399"/>
                  <a:pt x="1937210" y="1685281"/>
                  <a:pt x="1942110" y="1692172"/>
                </a:cubicBezTo>
                <a:cubicBezTo>
                  <a:pt x="1947248" y="1682758"/>
                  <a:pt x="1952425" y="1673302"/>
                  <a:pt x="1957602" y="1663883"/>
                </a:cubicBezTo>
                <a:cubicBezTo>
                  <a:pt x="1952317" y="1661958"/>
                  <a:pt x="1946806" y="1656677"/>
                  <a:pt x="1941591" y="1655472"/>
                </a:cubicBezTo>
                <a:close/>
                <a:moveTo>
                  <a:pt x="2038590" y="1639060"/>
                </a:moveTo>
                <a:cubicBezTo>
                  <a:pt x="2035331" y="1640964"/>
                  <a:pt x="2032729" y="1645853"/>
                  <a:pt x="2031767" y="1654993"/>
                </a:cubicBezTo>
                <a:cubicBezTo>
                  <a:pt x="2042706" y="1684766"/>
                  <a:pt x="2049782" y="1660622"/>
                  <a:pt x="2059084" y="1668304"/>
                </a:cubicBezTo>
                <a:cubicBezTo>
                  <a:pt x="2062394" y="1659098"/>
                  <a:pt x="2056525" y="1646630"/>
                  <a:pt x="2049352" y="1641036"/>
                </a:cubicBezTo>
                <a:cubicBezTo>
                  <a:pt x="2045765" y="1638237"/>
                  <a:pt x="2041849" y="1637156"/>
                  <a:pt x="2038590" y="1639060"/>
                </a:cubicBezTo>
                <a:close/>
                <a:moveTo>
                  <a:pt x="1388262" y="1607213"/>
                </a:moveTo>
                <a:cubicBezTo>
                  <a:pt x="1394592" y="1603482"/>
                  <a:pt x="1401193" y="1603470"/>
                  <a:pt x="1408075" y="1607415"/>
                </a:cubicBezTo>
                <a:cubicBezTo>
                  <a:pt x="1396903" y="1636173"/>
                  <a:pt x="1383900" y="1638129"/>
                  <a:pt x="1370085" y="1629327"/>
                </a:cubicBezTo>
                <a:cubicBezTo>
                  <a:pt x="1375878" y="1618395"/>
                  <a:pt x="1381934" y="1610945"/>
                  <a:pt x="1388262" y="1607213"/>
                </a:cubicBezTo>
                <a:close/>
                <a:moveTo>
                  <a:pt x="22347" y="1606736"/>
                </a:moveTo>
                <a:cubicBezTo>
                  <a:pt x="14531" y="1623232"/>
                  <a:pt x="26348" y="1639296"/>
                  <a:pt x="38989" y="1655271"/>
                </a:cubicBezTo>
                <a:cubicBezTo>
                  <a:pt x="51135" y="1635634"/>
                  <a:pt x="31018" y="1605847"/>
                  <a:pt x="22347" y="1606736"/>
                </a:cubicBezTo>
                <a:close/>
                <a:moveTo>
                  <a:pt x="959166" y="1604565"/>
                </a:moveTo>
                <a:cubicBezTo>
                  <a:pt x="948181" y="1634716"/>
                  <a:pt x="991082" y="1620226"/>
                  <a:pt x="979737" y="1646055"/>
                </a:cubicBezTo>
                <a:cubicBezTo>
                  <a:pt x="958283" y="1634426"/>
                  <a:pt x="915608" y="1648269"/>
                  <a:pt x="907500" y="1619829"/>
                </a:cubicBezTo>
                <a:cubicBezTo>
                  <a:pt x="929017" y="1640958"/>
                  <a:pt x="952010" y="1613726"/>
                  <a:pt x="959166" y="1604565"/>
                </a:cubicBezTo>
                <a:close/>
                <a:moveTo>
                  <a:pt x="1363915" y="1599506"/>
                </a:moveTo>
                <a:cubicBezTo>
                  <a:pt x="1366512" y="1599541"/>
                  <a:pt x="1368535" y="1604003"/>
                  <a:pt x="1369071" y="1615395"/>
                </a:cubicBezTo>
                <a:cubicBezTo>
                  <a:pt x="1353658" y="1596668"/>
                  <a:pt x="1374193" y="1669391"/>
                  <a:pt x="1349624" y="1650899"/>
                </a:cubicBezTo>
                <a:cubicBezTo>
                  <a:pt x="1343156" y="1639133"/>
                  <a:pt x="1356123" y="1599406"/>
                  <a:pt x="1363915" y="1599506"/>
                </a:cubicBezTo>
                <a:close/>
                <a:moveTo>
                  <a:pt x="1005968" y="1582329"/>
                </a:moveTo>
                <a:cubicBezTo>
                  <a:pt x="1021617" y="1596047"/>
                  <a:pt x="1035683" y="1588250"/>
                  <a:pt x="1050843" y="1595209"/>
                </a:cubicBezTo>
                <a:cubicBezTo>
                  <a:pt x="1037618" y="1615625"/>
                  <a:pt x="1022151" y="1603675"/>
                  <a:pt x="1007962" y="1610277"/>
                </a:cubicBezTo>
                <a:cubicBezTo>
                  <a:pt x="1013096" y="1600823"/>
                  <a:pt x="1002905" y="1591737"/>
                  <a:pt x="1005968" y="1582329"/>
                </a:cubicBezTo>
                <a:close/>
                <a:moveTo>
                  <a:pt x="982543" y="1562018"/>
                </a:moveTo>
                <a:cubicBezTo>
                  <a:pt x="991918" y="1576503"/>
                  <a:pt x="997370" y="1626020"/>
                  <a:pt x="977792" y="1618145"/>
                </a:cubicBezTo>
                <a:cubicBezTo>
                  <a:pt x="979583" y="1597533"/>
                  <a:pt x="960369" y="1562422"/>
                  <a:pt x="982543" y="1562018"/>
                </a:cubicBezTo>
                <a:close/>
                <a:moveTo>
                  <a:pt x="1059480" y="1532038"/>
                </a:moveTo>
                <a:cubicBezTo>
                  <a:pt x="1067421" y="1540233"/>
                  <a:pt x="1074182" y="1532064"/>
                  <a:pt x="1082021" y="1538445"/>
                </a:cubicBezTo>
                <a:cubicBezTo>
                  <a:pt x="1062872" y="1561045"/>
                  <a:pt x="1063944" y="1578377"/>
                  <a:pt x="1049872" y="1581272"/>
                </a:cubicBezTo>
                <a:cubicBezTo>
                  <a:pt x="1065469" y="1564515"/>
                  <a:pt x="1043965" y="1548785"/>
                  <a:pt x="1059480" y="1532038"/>
                </a:cubicBezTo>
                <a:close/>
                <a:moveTo>
                  <a:pt x="680856" y="1527387"/>
                </a:moveTo>
                <a:cubicBezTo>
                  <a:pt x="687569" y="1538988"/>
                  <a:pt x="700316" y="1550349"/>
                  <a:pt x="696527" y="1561989"/>
                </a:cubicBezTo>
                <a:cubicBezTo>
                  <a:pt x="685454" y="1549959"/>
                  <a:pt x="676440" y="1567745"/>
                  <a:pt x="665330" y="1555762"/>
                </a:cubicBezTo>
                <a:cubicBezTo>
                  <a:pt x="670472" y="1546390"/>
                  <a:pt x="675687" y="1536928"/>
                  <a:pt x="680856" y="1527387"/>
                </a:cubicBezTo>
                <a:close/>
                <a:moveTo>
                  <a:pt x="738786" y="1518630"/>
                </a:moveTo>
                <a:cubicBezTo>
                  <a:pt x="742814" y="1517024"/>
                  <a:pt x="747510" y="1518262"/>
                  <a:pt x="751862" y="1521061"/>
                </a:cubicBezTo>
                <a:cubicBezTo>
                  <a:pt x="760570" y="1526655"/>
                  <a:pt x="767909" y="1538496"/>
                  <a:pt x="765805" y="1546328"/>
                </a:cubicBezTo>
                <a:cubicBezTo>
                  <a:pt x="753115" y="1532310"/>
                  <a:pt x="743223" y="1558112"/>
                  <a:pt x="729711" y="1533254"/>
                </a:cubicBezTo>
                <a:cubicBezTo>
                  <a:pt x="731396" y="1524683"/>
                  <a:pt x="734758" y="1520236"/>
                  <a:pt x="738786" y="1518630"/>
                </a:cubicBezTo>
                <a:close/>
                <a:moveTo>
                  <a:pt x="2620030" y="1513282"/>
                </a:moveTo>
                <a:cubicBezTo>
                  <a:pt x="2614991" y="1511575"/>
                  <a:pt x="2608641" y="1512739"/>
                  <a:pt x="2602416" y="1515592"/>
                </a:cubicBezTo>
                <a:cubicBezTo>
                  <a:pt x="2589962" y="1521298"/>
                  <a:pt x="2578005" y="1533758"/>
                  <a:pt x="2578029" y="1543511"/>
                </a:cubicBezTo>
                <a:cubicBezTo>
                  <a:pt x="2595046" y="1534953"/>
                  <a:pt x="2612939" y="1538977"/>
                  <a:pt x="2629773" y="1528196"/>
                </a:cubicBezTo>
                <a:cubicBezTo>
                  <a:pt x="2628794" y="1519567"/>
                  <a:pt x="2625068" y="1514989"/>
                  <a:pt x="2620030" y="1513282"/>
                </a:cubicBezTo>
                <a:close/>
                <a:moveTo>
                  <a:pt x="967767" y="1510302"/>
                </a:moveTo>
                <a:cubicBezTo>
                  <a:pt x="978947" y="1512883"/>
                  <a:pt x="990458" y="1519955"/>
                  <a:pt x="1000920" y="1512426"/>
                </a:cubicBezTo>
                <a:cubicBezTo>
                  <a:pt x="994753" y="1565292"/>
                  <a:pt x="960391" y="1546020"/>
                  <a:pt x="936602" y="1535129"/>
                </a:cubicBezTo>
                <a:cubicBezTo>
                  <a:pt x="945736" y="1509631"/>
                  <a:pt x="956587" y="1507721"/>
                  <a:pt x="967767" y="1510302"/>
                </a:cubicBezTo>
                <a:close/>
                <a:moveTo>
                  <a:pt x="890704" y="1508238"/>
                </a:moveTo>
                <a:cubicBezTo>
                  <a:pt x="897318" y="1519726"/>
                  <a:pt x="910147" y="1531032"/>
                  <a:pt x="906332" y="1542844"/>
                </a:cubicBezTo>
                <a:cubicBezTo>
                  <a:pt x="876175" y="1506279"/>
                  <a:pt x="885689" y="1552476"/>
                  <a:pt x="894696" y="1564173"/>
                </a:cubicBezTo>
                <a:cubicBezTo>
                  <a:pt x="886759" y="1556020"/>
                  <a:pt x="879994" y="1564146"/>
                  <a:pt x="872224" y="1557632"/>
                </a:cubicBezTo>
                <a:cubicBezTo>
                  <a:pt x="875143" y="1545998"/>
                  <a:pt x="873816" y="1534300"/>
                  <a:pt x="865287" y="1522802"/>
                </a:cubicBezTo>
                <a:cubicBezTo>
                  <a:pt x="859301" y="1533630"/>
                  <a:pt x="839148" y="1527435"/>
                  <a:pt x="855488" y="1509024"/>
                </a:cubicBezTo>
                <a:cubicBezTo>
                  <a:pt x="868411" y="1525720"/>
                  <a:pt x="880182" y="1525511"/>
                  <a:pt x="890704" y="1508238"/>
                </a:cubicBezTo>
                <a:close/>
                <a:moveTo>
                  <a:pt x="524400" y="1493003"/>
                </a:moveTo>
                <a:cubicBezTo>
                  <a:pt x="531810" y="1494014"/>
                  <a:pt x="539458" y="1498453"/>
                  <a:pt x="547086" y="1502774"/>
                </a:cubicBezTo>
                <a:cubicBezTo>
                  <a:pt x="534247" y="1527427"/>
                  <a:pt x="518269" y="1508885"/>
                  <a:pt x="503173" y="1503790"/>
                </a:cubicBezTo>
                <a:cubicBezTo>
                  <a:pt x="509831" y="1494411"/>
                  <a:pt x="516994" y="1491993"/>
                  <a:pt x="524400" y="1493003"/>
                </a:cubicBezTo>
                <a:close/>
                <a:moveTo>
                  <a:pt x="1298486" y="1491088"/>
                </a:moveTo>
                <a:cubicBezTo>
                  <a:pt x="1292099" y="1502912"/>
                  <a:pt x="1285592" y="1514791"/>
                  <a:pt x="1279047" y="1526675"/>
                </a:cubicBezTo>
                <a:cubicBezTo>
                  <a:pt x="1285919" y="1539837"/>
                  <a:pt x="1291202" y="1531824"/>
                  <a:pt x="1297620" y="1540172"/>
                </a:cubicBezTo>
                <a:cubicBezTo>
                  <a:pt x="1303038" y="1523756"/>
                  <a:pt x="1312588" y="1507167"/>
                  <a:pt x="1298486" y="1491088"/>
                </a:cubicBezTo>
                <a:close/>
                <a:moveTo>
                  <a:pt x="727617" y="1482604"/>
                </a:moveTo>
                <a:lnTo>
                  <a:pt x="730563" y="1484460"/>
                </a:lnTo>
                <a:lnTo>
                  <a:pt x="727683" y="1482780"/>
                </a:lnTo>
                <a:close/>
                <a:moveTo>
                  <a:pt x="769623" y="1476218"/>
                </a:moveTo>
                <a:cubicBezTo>
                  <a:pt x="798500" y="1471971"/>
                  <a:pt x="829250" y="1552360"/>
                  <a:pt x="827204" y="1481818"/>
                </a:cubicBezTo>
                <a:cubicBezTo>
                  <a:pt x="838348" y="1521243"/>
                  <a:pt x="853628" y="1560532"/>
                  <a:pt x="857668" y="1599941"/>
                </a:cubicBezTo>
                <a:cubicBezTo>
                  <a:pt x="843876" y="1587318"/>
                  <a:pt x="805849" y="1559036"/>
                  <a:pt x="807718" y="1517322"/>
                </a:cubicBezTo>
                <a:cubicBezTo>
                  <a:pt x="792163" y="1507748"/>
                  <a:pt x="755181" y="1516400"/>
                  <a:pt x="753027" y="1490543"/>
                </a:cubicBezTo>
                <a:cubicBezTo>
                  <a:pt x="765341" y="1500907"/>
                  <a:pt x="769382" y="1494142"/>
                  <a:pt x="769623" y="1476218"/>
                </a:cubicBezTo>
                <a:close/>
                <a:moveTo>
                  <a:pt x="2147915" y="1465296"/>
                </a:moveTo>
                <a:cubicBezTo>
                  <a:pt x="2142916" y="1467217"/>
                  <a:pt x="2138276" y="1474224"/>
                  <a:pt x="2133872" y="1484496"/>
                </a:cubicBezTo>
                <a:cubicBezTo>
                  <a:pt x="2145588" y="1504804"/>
                  <a:pt x="2155284" y="1497333"/>
                  <a:pt x="2164120" y="1476617"/>
                </a:cubicBezTo>
                <a:cubicBezTo>
                  <a:pt x="2158271" y="1466545"/>
                  <a:pt x="2152915" y="1463380"/>
                  <a:pt x="2147915" y="1465296"/>
                </a:cubicBezTo>
                <a:close/>
                <a:moveTo>
                  <a:pt x="684583" y="1457617"/>
                </a:moveTo>
                <a:lnTo>
                  <a:pt x="727683" y="1482780"/>
                </a:lnTo>
                <a:lnTo>
                  <a:pt x="736442" y="1505366"/>
                </a:lnTo>
                <a:cubicBezTo>
                  <a:pt x="720630" y="1509476"/>
                  <a:pt x="703005" y="1489029"/>
                  <a:pt x="687642" y="1499571"/>
                </a:cubicBezTo>
                <a:cubicBezTo>
                  <a:pt x="698037" y="1485135"/>
                  <a:pt x="677807" y="1471722"/>
                  <a:pt x="684583" y="1457617"/>
                </a:cubicBezTo>
                <a:close/>
                <a:moveTo>
                  <a:pt x="1127074" y="1423559"/>
                </a:moveTo>
                <a:cubicBezTo>
                  <a:pt x="1119739" y="1429596"/>
                  <a:pt x="1115630" y="1454434"/>
                  <a:pt x="1115981" y="1460597"/>
                </a:cubicBezTo>
                <a:cubicBezTo>
                  <a:pt x="1136241" y="1479196"/>
                  <a:pt x="1135218" y="1443716"/>
                  <a:pt x="1135435" y="1425174"/>
                </a:cubicBezTo>
                <a:cubicBezTo>
                  <a:pt x="1132321" y="1421621"/>
                  <a:pt x="1129518" y="1421546"/>
                  <a:pt x="1127074" y="1423559"/>
                </a:cubicBezTo>
                <a:close/>
                <a:moveTo>
                  <a:pt x="1894116" y="1423074"/>
                </a:moveTo>
                <a:cubicBezTo>
                  <a:pt x="1883028" y="1421885"/>
                  <a:pt x="1872131" y="1423324"/>
                  <a:pt x="1861492" y="1428297"/>
                </a:cubicBezTo>
                <a:cubicBezTo>
                  <a:pt x="1870984" y="1467434"/>
                  <a:pt x="1908161" y="1448133"/>
                  <a:pt x="1927889" y="1433613"/>
                </a:cubicBezTo>
                <a:cubicBezTo>
                  <a:pt x="1916484" y="1428077"/>
                  <a:pt x="1905204" y="1424262"/>
                  <a:pt x="1894116" y="1423074"/>
                </a:cubicBezTo>
                <a:close/>
                <a:moveTo>
                  <a:pt x="1948945" y="1421327"/>
                </a:moveTo>
                <a:cubicBezTo>
                  <a:pt x="1943168" y="1422560"/>
                  <a:pt x="1937683" y="1427692"/>
                  <a:pt x="1932746" y="1440465"/>
                </a:cubicBezTo>
                <a:cubicBezTo>
                  <a:pt x="1947214" y="1462900"/>
                  <a:pt x="1968438" y="1446396"/>
                  <a:pt x="1966889" y="1425586"/>
                </a:cubicBezTo>
                <a:cubicBezTo>
                  <a:pt x="1960784" y="1422768"/>
                  <a:pt x="1954721" y="1420099"/>
                  <a:pt x="1948945" y="1421327"/>
                </a:cubicBezTo>
                <a:close/>
                <a:moveTo>
                  <a:pt x="989368" y="1413143"/>
                </a:moveTo>
                <a:cubicBezTo>
                  <a:pt x="986457" y="1413452"/>
                  <a:pt x="983710" y="1415965"/>
                  <a:pt x="981222" y="1421971"/>
                </a:cubicBezTo>
                <a:cubicBezTo>
                  <a:pt x="994282" y="1439982"/>
                  <a:pt x="1008285" y="1471679"/>
                  <a:pt x="1017406" y="1435076"/>
                </a:cubicBezTo>
                <a:cubicBezTo>
                  <a:pt x="1011342" y="1432440"/>
                  <a:pt x="1004784" y="1423155"/>
                  <a:pt x="998497" y="1417536"/>
                </a:cubicBezTo>
                <a:cubicBezTo>
                  <a:pt x="995353" y="1414727"/>
                  <a:pt x="992279" y="1412832"/>
                  <a:pt x="989368" y="1413143"/>
                </a:cubicBezTo>
                <a:close/>
                <a:moveTo>
                  <a:pt x="1849020" y="1407916"/>
                </a:moveTo>
                <a:cubicBezTo>
                  <a:pt x="1845416" y="1408721"/>
                  <a:pt x="1841990" y="1411961"/>
                  <a:pt x="1838638" y="1416245"/>
                </a:cubicBezTo>
                <a:cubicBezTo>
                  <a:pt x="1831932" y="1424819"/>
                  <a:pt x="1825528" y="1437569"/>
                  <a:pt x="1818606" y="1443366"/>
                </a:cubicBezTo>
                <a:cubicBezTo>
                  <a:pt x="1834972" y="1467308"/>
                  <a:pt x="1847474" y="1437376"/>
                  <a:pt x="1860460" y="1414200"/>
                </a:cubicBezTo>
                <a:cubicBezTo>
                  <a:pt x="1856402" y="1408741"/>
                  <a:pt x="1852622" y="1407112"/>
                  <a:pt x="1849020" y="1407916"/>
                </a:cubicBezTo>
                <a:close/>
                <a:moveTo>
                  <a:pt x="258047" y="1397959"/>
                </a:moveTo>
                <a:cubicBezTo>
                  <a:pt x="257866" y="1459388"/>
                  <a:pt x="297697" y="1411667"/>
                  <a:pt x="306916" y="1466774"/>
                </a:cubicBezTo>
                <a:cubicBezTo>
                  <a:pt x="283796" y="1503693"/>
                  <a:pt x="271423" y="1452270"/>
                  <a:pt x="252234" y="1440078"/>
                </a:cubicBezTo>
                <a:cubicBezTo>
                  <a:pt x="270926" y="1425580"/>
                  <a:pt x="239379" y="1412329"/>
                  <a:pt x="258047" y="1397959"/>
                </a:cubicBezTo>
                <a:close/>
                <a:moveTo>
                  <a:pt x="337116" y="1395999"/>
                </a:moveTo>
                <a:cubicBezTo>
                  <a:pt x="338150" y="1440528"/>
                  <a:pt x="279769" y="1432399"/>
                  <a:pt x="275558" y="1397411"/>
                </a:cubicBezTo>
                <a:cubicBezTo>
                  <a:pt x="297981" y="1422519"/>
                  <a:pt x="316991" y="1401799"/>
                  <a:pt x="337116" y="1395999"/>
                </a:cubicBezTo>
                <a:close/>
                <a:moveTo>
                  <a:pt x="1757922" y="1395815"/>
                </a:moveTo>
                <a:cubicBezTo>
                  <a:pt x="1750197" y="1409977"/>
                  <a:pt x="1742388" y="1424109"/>
                  <a:pt x="1734633" y="1438357"/>
                </a:cubicBezTo>
                <a:cubicBezTo>
                  <a:pt x="1756506" y="1437483"/>
                  <a:pt x="1778626" y="1439784"/>
                  <a:pt x="1798959" y="1415776"/>
                </a:cubicBezTo>
                <a:cubicBezTo>
                  <a:pt x="1783435" y="1382985"/>
                  <a:pt x="1774038" y="1435520"/>
                  <a:pt x="1757922" y="1395815"/>
                </a:cubicBezTo>
                <a:close/>
                <a:moveTo>
                  <a:pt x="72510" y="1388499"/>
                </a:moveTo>
                <a:cubicBezTo>
                  <a:pt x="84846" y="1416882"/>
                  <a:pt x="92812" y="1384425"/>
                  <a:pt x="103789" y="1394717"/>
                </a:cubicBezTo>
                <a:cubicBezTo>
                  <a:pt x="106607" y="1427855"/>
                  <a:pt x="85785" y="1402958"/>
                  <a:pt x="74586" y="1416438"/>
                </a:cubicBezTo>
                <a:cubicBezTo>
                  <a:pt x="77168" y="1432739"/>
                  <a:pt x="89107" y="1448748"/>
                  <a:pt x="82450" y="1465212"/>
                </a:cubicBezTo>
                <a:cubicBezTo>
                  <a:pt x="60682" y="1426627"/>
                  <a:pt x="43567" y="1454085"/>
                  <a:pt x="22875" y="1431706"/>
                </a:cubicBezTo>
                <a:cubicBezTo>
                  <a:pt x="40616" y="1398992"/>
                  <a:pt x="68379" y="1438127"/>
                  <a:pt x="72510" y="1388499"/>
                </a:cubicBezTo>
                <a:close/>
                <a:moveTo>
                  <a:pt x="1377559" y="1387627"/>
                </a:moveTo>
                <a:cubicBezTo>
                  <a:pt x="1370875" y="1389509"/>
                  <a:pt x="1372835" y="1404674"/>
                  <a:pt x="1358832" y="1412649"/>
                </a:cubicBezTo>
                <a:cubicBezTo>
                  <a:pt x="1367433" y="1430125"/>
                  <a:pt x="1374490" y="1426079"/>
                  <a:pt x="1382348" y="1433076"/>
                </a:cubicBezTo>
                <a:cubicBezTo>
                  <a:pt x="1396444" y="1418675"/>
                  <a:pt x="1380489" y="1405197"/>
                  <a:pt x="1388037" y="1390931"/>
                </a:cubicBezTo>
                <a:cubicBezTo>
                  <a:pt x="1382976" y="1387848"/>
                  <a:pt x="1379788" y="1386999"/>
                  <a:pt x="1377559" y="1387627"/>
                </a:cubicBezTo>
                <a:close/>
                <a:moveTo>
                  <a:pt x="3261805" y="1386578"/>
                </a:moveTo>
                <a:cubicBezTo>
                  <a:pt x="3237773" y="1376544"/>
                  <a:pt x="3256519" y="1423329"/>
                  <a:pt x="3243368" y="1435968"/>
                </a:cubicBezTo>
                <a:cubicBezTo>
                  <a:pt x="3255089" y="1456318"/>
                  <a:pt x="3264824" y="1448842"/>
                  <a:pt x="3273637" y="1428299"/>
                </a:cubicBezTo>
                <a:cubicBezTo>
                  <a:pt x="3275928" y="1414154"/>
                  <a:pt x="3255366" y="1400730"/>
                  <a:pt x="3261805" y="1386578"/>
                </a:cubicBezTo>
                <a:close/>
                <a:moveTo>
                  <a:pt x="1540343" y="1366222"/>
                </a:moveTo>
                <a:cubicBezTo>
                  <a:pt x="1536968" y="1377863"/>
                  <a:pt x="1542797" y="1389345"/>
                  <a:pt x="1538403" y="1401174"/>
                </a:cubicBezTo>
                <a:cubicBezTo>
                  <a:pt x="1550769" y="1409997"/>
                  <a:pt x="1561802" y="1400561"/>
                  <a:pt x="1572628" y="1386286"/>
                </a:cubicBezTo>
                <a:cubicBezTo>
                  <a:pt x="1560374" y="1359931"/>
                  <a:pt x="1552475" y="1392629"/>
                  <a:pt x="1540343" y="1366222"/>
                </a:cubicBezTo>
                <a:close/>
                <a:moveTo>
                  <a:pt x="2429275" y="1356327"/>
                </a:moveTo>
                <a:cubicBezTo>
                  <a:pt x="2422037" y="1362365"/>
                  <a:pt x="2416126" y="1387332"/>
                  <a:pt x="2408865" y="1393683"/>
                </a:cubicBezTo>
                <a:cubicBezTo>
                  <a:pt x="2422378" y="1412477"/>
                  <a:pt x="2438833" y="1376534"/>
                  <a:pt x="2437054" y="1357989"/>
                </a:cubicBezTo>
                <a:cubicBezTo>
                  <a:pt x="2434247" y="1354405"/>
                  <a:pt x="2431687" y="1354313"/>
                  <a:pt x="2429275" y="1356327"/>
                </a:cubicBezTo>
                <a:close/>
                <a:moveTo>
                  <a:pt x="1375981" y="1346482"/>
                </a:moveTo>
                <a:cubicBezTo>
                  <a:pt x="1355822" y="1348090"/>
                  <a:pt x="1332698" y="1358862"/>
                  <a:pt x="1319719" y="1357617"/>
                </a:cubicBezTo>
                <a:cubicBezTo>
                  <a:pt x="1336662" y="1408240"/>
                  <a:pt x="1383095" y="1342731"/>
                  <a:pt x="1414463" y="1390297"/>
                </a:cubicBezTo>
                <a:cubicBezTo>
                  <a:pt x="1413339" y="1352421"/>
                  <a:pt x="1396144" y="1344872"/>
                  <a:pt x="1375981" y="1346482"/>
                </a:cubicBezTo>
                <a:close/>
                <a:moveTo>
                  <a:pt x="931393" y="1340583"/>
                </a:moveTo>
                <a:cubicBezTo>
                  <a:pt x="925527" y="1340733"/>
                  <a:pt x="919962" y="1345082"/>
                  <a:pt x="914714" y="1353635"/>
                </a:cubicBezTo>
                <a:cubicBezTo>
                  <a:pt x="924840" y="1371821"/>
                  <a:pt x="934173" y="1379004"/>
                  <a:pt x="943096" y="1380992"/>
                </a:cubicBezTo>
                <a:cubicBezTo>
                  <a:pt x="943628" y="1371595"/>
                  <a:pt x="944293" y="1362268"/>
                  <a:pt x="949875" y="1352729"/>
                </a:cubicBezTo>
                <a:cubicBezTo>
                  <a:pt x="943425" y="1344484"/>
                  <a:pt x="937259" y="1340433"/>
                  <a:pt x="931393" y="1340583"/>
                </a:cubicBezTo>
                <a:close/>
                <a:moveTo>
                  <a:pt x="60188" y="1337932"/>
                </a:moveTo>
                <a:cubicBezTo>
                  <a:pt x="64427" y="1335751"/>
                  <a:pt x="68793" y="1335429"/>
                  <a:pt x="73462" y="1339446"/>
                </a:cubicBezTo>
                <a:cubicBezTo>
                  <a:pt x="67975" y="1373017"/>
                  <a:pt x="93857" y="1346819"/>
                  <a:pt x="100791" y="1352878"/>
                </a:cubicBezTo>
                <a:cubicBezTo>
                  <a:pt x="82139" y="1392909"/>
                  <a:pt x="14831" y="1358910"/>
                  <a:pt x="20771" y="1340693"/>
                </a:cubicBezTo>
                <a:cubicBezTo>
                  <a:pt x="35906" y="1367731"/>
                  <a:pt x="47472" y="1344472"/>
                  <a:pt x="60188" y="1337932"/>
                </a:cubicBezTo>
                <a:close/>
                <a:moveTo>
                  <a:pt x="3189760" y="1333493"/>
                </a:moveTo>
                <a:cubicBezTo>
                  <a:pt x="3186099" y="1333539"/>
                  <a:pt x="3182557" y="1335200"/>
                  <a:pt x="3179071" y="1337613"/>
                </a:cubicBezTo>
                <a:cubicBezTo>
                  <a:pt x="3172093" y="1342439"/>
                  <a:pt x="3165342" y="1350271"/>
                  <a:pt x="3158291" y="1354212"/>
                </a:cubicBezTo>
                <a:cubicBezTo>
                  <a:pt x="3173039" y="1355485"/>
                  <a:pt x="3189221" y="1376826"/>
                  <a:pt x="3201169" y="1339062"/>
                </a:cubicBezTo>
                <a:cubicBezTo>
                  <a:pt x="3197203" y="1335015"/>
                  <a:pt x="3193421" y="1333447"/>
                  <a:pt x="3189760" y="1333493"/>
                </a:cubicBezTo>
                <a:close/>
                <a:moveTo>
                  <a:pt x="553605" y="1332490"/>
                </a:moveTo>
                <a:cubicBezTo>
                  <a:pt x="549584" y="1332750"/>
                  <a:pt x="545762" y="1335793"/>
                  <a:pt x="542056" y="1340413"/>
                </a:cubicBezTo>
                <a:cubicBezTo>
                  <a:pt x="534642" y="1349647"/>
                  <a:pt x="527677" y="1365183"/>
                  <a:pt x="520477" y="1377359"/>
                </a:cubicBezTo>
                <a:cubicBezTo>
                  <a:pt x="537310" y="1386807"/>
                  <a:pt x="551946" y="1365955"/>
                  <a:pt x="566355" y="1341269"/>
                </a:cubicBezTo>
                <a:cubicBezTo>
                  <a:pt x="561846" y="1334754"/>
                  <a:pt x="557625" y="1332230"/>
                  <a:pt x="553605" y="1332490"/>
                </a:cubicBezTo>
                <a:close/>
                <a:moveTo>
                  <a:pt x="1212375" y="1332414"/>
                </a:moveTo>
                <a:cubicBezTo>
                  <a:pt x="1196188" y="1336148"/>
                  <a:pt x="1190950" y="1384686"/>
                  <a:pt x="1213439" y="1409204"/>
                </a:cubicBezTo>
                <a:cubicBezTo>
                  <a:pt x="1225479" y="1383265"/>
                  <a:pt x="1224067" y="1357750"/>
                  <a:pt x="1212375" y="1332414"/>
                </a:cubicBezTo>
                <a:close/>
                <a:moveTo>
                  <a:pt x="3304073" y="1331763"/>
                </a:moveTo>
                <a:cubicBezTo>
                  <a:pt x="3299067" y="1333666"/>
                  <a:pt x="3294426" y="1340651"/>
                  <a:pt x="3290033" y="1350879"/>
                </a:cubicBezTo>
                <a:cubicBezTo>
                  <a:pt x="3301745" y="1371144"/>
                  <a:pt x="3311486" y="1363671"/>
                  <a:pt x="3320299" y="1343125"/>
                </a:cubicBezTo>
                <a:cubicBezTo>
                  <a:pt x="3314448" y="1333036"/>
                  <a:pt x="3309078" y="1329858"/>
                  <a:pt x="3304073" y="1331763"/>
                </a:cubicBezTo>
                <a:close/>
                <a:moveTo>
                  <a:pt x="847696" y="1324106"/>
                </a:moveTo>
                <a:cubicBezTo>
                  <a:pt x="832259" y="1328431"/>
                  <a:pt x="815727" y="1343169"/>
                  <a:pt x="805333" y="1363272"/>
                </a:cubicBezTo>
                <a:cubicBezTo>
                  <a:pt x="814796" y="1393193"/>
                  <a:pt x="826265" y="1405430"/>
                  <a:pt x="843557" y="1404401"/>
                </a:cubicBezTo>
                <a:cubicBezTo>
                  <a:pt x="854181" y="1372340"/>
                  <a:pt x="826723" y="1379929"/>
                  <a:pt x="826829" y="1355832"/>
                </a:cubicBezTo>
                <a:cubicBezTo>
                  <a:pt x="848490" y="1321683"/>
                  <a:pt x="852668" y="1362861"/>
                  <a:pt x="871781" y="1368621"/>
                </a:cubicBezTo>
                <a:cubicBezTo>
                  <a:pt x="879540" y="1358070"/>
                  <a:pt x="873610" y="1338708"/>
                  <a:pt x="883508" y="1347366"/>
                </a:cubicBezTo>
                <a:cubicBezTo>
                  <a:pt x="877484" y="1325851"/>
                  <a:pt x="863138" y="1319776"/>
                  <a:pt x="847696" y="1324106"/>
                </a:cubicBezTo>
                <a:close/>
                <a:moveTo>
                  <a:pt x="1286488" y="1323446"/>
                </a:moveTo>
                <a:cubicBezTo>
                  <a:pt x="1269439" y="1352392"/>
                  <a:pt x="1248050" y="1319122"/>
                  <a:pt x="1230987" y="1345868"/>
                </a:cubicBezTo>
                <a:cubicBezTo>
                  <a:pt x="1250707" y="1372169"/>
                  <a:pt x="1262780" y="1336048"/>
                  <a:pt x="1272995" y="1379762"/>
                </a:cubicBezTo>
                <a:cubicBezTo>
                  <a:pt x="1283270" y="1332953"/>
                  <a:pt x="1289877" y="1361383"/>
                  <a:pt x="1310001" y="1343830"/>
                </a:cubicBezTo>
                <a:cubicBezTo>
                  <a:pt x="1302562" y="1343346"/>
                  <a:pt x="1294791" y="1336005"/>
                  <a:pt x="1286488" y="1323446"/>
                </a:cubicBezTo>
                <a:close/>
                <a:moveTo>
                  <a:pt x="658601" y="1309345"/>
                </a:moveTo>
                <a:cubicBezTo>
                  <a:pt x="650460" y="1308155"/>
                  <a:pt x="642603" y="1311005"/>
                  <a:pt x="634563" y="1311559"/>
                </a:cubicBezTo>
                <a:cubicBezTo>
                  <a:pt x="631999" y="1349735"/>
                  <a:pt x="660465" y="1310276"/>
                  <a:pt x="671679" y="1338649"/>
                </a:cubicBezTo>
                <a:cubicBezTo>
                  <a:pt x="681504" y="1365214"/>
                  <a:pt x="653820" y="1366927"/>
                  <a:pt x="648407" y="1381354"/>
                </a:cubicBezTo>
                <a:cubicBezTo>
                  <a:pt x="663624" y="1389258"/>
                  <a:pt x="677934" y="1384638"/>
                  <a:pt x="691283" y="1366242"/>
                </a:cubicBezTo>
                <a:cubicBezTo>
                  <a:pt x="680132" y="1354682"/>
                  <a:pt x="676796" y="1343189"/>
                  <a:pt x="684346" y="1331368"/>
                </a:cubicBezTo>
                <a:cubicBezTo>
                  <a:pt x="675167" y="1315763"/>
                  <a:pt x="666742" y="1310533"/>
                  <a:pt x="658601" y="1309345"/>
                </a:cubicBezTo>
                <a:close/>
                <a:moveTo>
                  <a:pt x="3180517" y="1296446"/>
                </a:moveTo>
                <a:cubicBezTo>
                  <a:pt x="3171390" y="1291687"/>
                  <a:pt x="3163953" y="1311104"/>
                  <a:pt x="3154257" y="1298241"/>
                </a:cubicBezTo>
                <a:cubicBezTo>
                  <a:pt x="3151047" y="1327303"/>
                  <a:pt x="3182785" y="1333100"/>
                  <a:pt x="3190354" y="1311355"/>
                </a:cubicBezTo>
                <a:cubicBezTo>
                  <a:pt x="3186791" y="1302305"/>
                  <a:pt x="3183560" y="1298033"/>
                  <a:pt x="3180517" y="1296446"/>
                </a:cubicBezTo>
                <a:close/>
                <a:moveTo>
                  <a:pt x="2718004" y="1287991"/>
                </a:moveTo>
                <a:cubicBezTo>
                  <a:pt x="2695618" y="1281859"/>
                  <a:pt x="2689332" y="1316136"/>
                  <a:pt x="2674113" y="1289169"/>
                </a:cubicBezTo>
                <a:cubicBezTo>
                  <a:pt x="2671552" y="1293791"/>
                  <a:pt x="2669009" y="1298537"/>
                  <a:pt x="2666337" y="1303255"/>
                </a:cubicBezTo>
                <a:cubicBezTo>
                  <a:pt x="2679909" y="1328315"/>
                  <a:pt x="2689335" y="1297121"/>
                  <a:pt x="2703505" y="1330422"/>
                </a:cubicBezTo>
                <a:cubicBezTo>
                  <a:pt x="2714084" y="1316175"/>
                  <a:pt x="2717621" y="1302068"/>
                  <a:pt x="2718004" y="1287991"/>
                </a:cubicBezTo>
                <a:close/>
                <a:moveTo>
                  <a:pt x="2645150" y="1283990"/>
                </a:moveTo>
                <a:cubicBezTo>
                  <a:pt x="2641479" y="1284044"/>
                  <a:pt x="2637930" y="1285707"/>
                  <a:pt x="2634440" y="1288115"/>
                </a:cubicBezTo>
                <a:cubicBezTo>
                  <a:pt x="2627462" y="1292937"/>
                  <a:pt x="2620717" y="1300752"/>
                  <a:pt x="2613708" y="1304666"/>
                </a:cubicBezTo>
                <a:cubicBezTo>
                  <a:pt x="2629095" y="1315460"/>
                  <a:pt x="2643926" y="1317928"/>
                  <a:pt x="2656584" y="1289515"/>
                </a:cubicBezTo>
                <a:cubicBezTo>
                  <a:pt x="2652610" y="1285491"/>
                  <a:pt x="2648819" y="1283937"/>
                  <a:pt x="2645150" y="1283990"/>
                </a:cubicBezTo>
                <a:close/>
                <a:moveTo>
                  <a:pt x="677864" y="1268384"/>
                </a:moveTo>
                <a:cubicBezTo>
                  <a:pt x="673412" y="1269210"/>
                  <a:pt x="669671" y="1273405"/>
                  <a:pt x="667696" y="1282795"/>
                </a:cubicBezTo>
                <a:cubicBezTo>
                  <a:pt x="682109" y="1299421"/>
                  <a:pt x="695743" y="1306036"/>
                  <a:pt x="708732" y="1302751"/>
                </a:cubicBezTo>
                <a:cubicBezTo>
                  <a:pt x="710236" y="1296764"/>
                  <a:pt x="701954" y="1282386"/>
                  <a:pt x="692304" y="1274199"/>
                </a:cubicBezTo>
                <a:cubicBezTo>
                  <a:pt x="687481" y="1270105"/>
                  <a:pt x="682317" y="1267560"/>
                  <a:pt x="677864" y="1268384"/>
                </a:cubicBezTo>
                <a:close/>
                <a:moveTo>
                  <a:pt x="2470112" y="1266113"/>
                </a:moveTo>
                <a:cubicBezTo>
                  <a:pt x="2466277" y="1273277"/>
                  <a:pt x="2462356" y="1280362"/>
                  <a:pt x="2458436" y="1287495"/>
                </a:cubicBezTo>
                <a:cubicBezTo>
                  <a:pt x="2484676" y="1285467"/>
                  <a:pt x="2512311" y="1302686"/>
                  <a:pt x="2537493" y="1285448"/>
                </a:cubicBezTo>
                <a:cubicBezTo>
                  <a:pt x="2514194" y="1267575"/>
                  <a:pt x="2493392" y="1284198"/>
                  <a:pt x="2470112" y="1266113"/>
                </a:cubicBezTo>
                <a:close/>
                <a:moveTo>
                  <a:pt x="2563551" y="1265592"/>
                </a:moveTo>
                <a:cubicBezTo>
                  <a:pt x="2560984" y="1265499"/>
                  <a:pt x="2558527" y="1266891"/>
                  <a:pt x="2556144" y="1269307"/>
                </a:cubicBezTo>
                <a:cubicBezTo>
                  <a:pt x="2551376" y="1274134"/>
                  <a:pt x="2546903" y="1283053"/>
                  <a:pt x="2542440" y="1292374"/>
                </a:cubicBezTo>
                <a:cubicBezTo>
                  <a:pt x="2555926" y="1317400"/>
                  <a:pt x="2565801" y="1291435"/>
                  <a:pt x="2578533" y="1305448"/>
                </a:cubicBezTo>
                <a:cubicBezTo>
                  <a:pt x="2583056" y="1293689"/>
                  <a:pt x="2565254" y="1282436"/>
                  <a:pt x="2571618" y="1270780"/>
                </a:cubicBezTo>
                <a:cubicBezTo>
                  <a:pt x="2568796" y="1267260"/>
                  <a:pt x="2566118" y="1265684"/>
                  <a:pt x="2563551" y="1265592"/>
                </a:cubicBezTo>
                <a:close/>
                <a:moveTo>
                  <a:pt x="1093123" y="1265210"/>
                </a:moveTo>
                <a:cubicBezTo>
                  <a:pt x="1086572" y="1311057"/>
                  <a:pt x="1061617" y="1298502"/>
                  <a:pt x="1058114" y="1329132"/>
                </a:cubicBezTo>
                <a:cubicBezTo>
                  <a:pt x="1081770" y="1333059"/>
                  <a:pt x="1106317" y="1346488"/>
                  <a:pt x="1127379" y="1313394"/>
                </a:cubicBezTo>
                <a:cubicBezTo>
                  <a:pt x="1113608" y="1284783"/>
                  <a:pt x="1104946" y="1328276"/>
                  <a:pt x="1092262" y="1314292"/>
                </a:cubicBezTo>
                <a:cubicBezTo>
                  <a:pt x="1078042" y="1298313"/>
                  <a:pt x="1118616" y="1280988"/>
                  <a:pt x="1093123" y="1265210"/>
                </a:cubicBezTo>
                <a:close/>
                <a:moveTo>
                  <a:pt x="4119600" y="1263748"/>
                </a:moveTo>
                <a:cubicBezTo>
                  <a:pt x="4112144" y="1261866"/>
                  <a:pt x="4105109" y="1265878"/>
                  <a:pt x="4098931" y="1281935"/>
                </a:cubicBezTo>
                <a:cubicBezTo>
                  <a:pt x="4114762" y="1298666"/>
                  <a:pt x="4129470" y="1298322"/>
                  <a:pt x="4142839" y="1280921"/>
                </a:cubicBezTo>
                <a:cubicBezTo>
                  <a:pt x="4134945" y="1273408"/>
                  <a:pt x="4127059" y="1265629"/>
                  <a:pt x="4119600" y="1263748"/>
                </a:cubicBezTo>
                <a:close/>
                <a:moveTo>
                  <a:pt x="2435779" y="1263064"/>
                </a:moveTo>
                <a:cubicBezTo>
                  <a:pt x="2423602" y="1261938"/>
                  <a:pt x="2412999" y="1282839"/>
                  <a:pt x="2399918" y="1267957"/>
                </a:cubicBezTo>
                <a:cubicBezTo>
                  <a:pt x="2397990" y="1296931"/>
                  <a:pt x="2430292" y="1288383"/>
                  <a:pt x="2441896" y="1301937"/>
                </a:cubicBezTo>
                <a:cubicBezTo>
                  <a:pt x="2442385" y="1292545"/>
                  <a:pt x="2443131" y="1283204"/>
                  <a:pt x="2448632" y="1273674"/>
                </a:cubicBezTo>
                <a:cubicBezTo>
                  <a:pt x="2444073" y="1266262"/>
                  <a:pt x="2439839" y="1263440"/>
                  <a:pt x="2435779" y="1263064"/>
                </a:cubicBezTo>
                <a:close/>
                <a:moveTo>
                  <a:pt x="217955" y="1249981"/>
                </a:moveTo>
                <a:cubicBezTo>
                  <a:pt x="213710" y="1248627"/>
                  <a:pt x="210059" y="1249110"/>
                  <a:pt x="207969" y="1252116"/>
                </a:cubicBezTo>
                <a:cubicBezTo>
                  <a:pt x="204706" y="1280229"/>
                  <a:pt x="236133" y="1282614"/>
                  <a:pt x="246108" y="1293256"/>
                </a:cubicBezTo>
                <a:cubicBezTo>
                  <a:pt x="248779" y="1274640"/>
                  <a:pt x="230692" y="1254042"/>
                  <a:pt x="217955" y="1249981"/>
                </a:cubicBezTo>
                <a:close/>
                <a:moveTo>
                  <a:pt x="153026" y="1238032"/>
                </a:moveTo>
                <a:cubicBezTo>
                  <a:pt x="140969" y="1237726"/>
                  <a:pt x="127380" y="1241464"/>
                  <a:pt x="119151" y="1240377"/>
                </a:cubicBezTo>
                <a:cubicBezTo>
                  <a:pt x="139853" y="1264084"/>
                  <a:pt x="158732" y="1261524"/>
                  <a:pt x="177713" y="1259953"/>
                </a:cubicBezTo>
                <a:cubicBezTo>
                  <a:pt x="175609" y="1242687"/>
                  <a:pt x="165083" y="1238337"/>
                  <a:pt x="153026" y="1238032"/>
                </a:cubicBezTo>
                <a:close/>
                <a:moveTo>
                  <a:pt x="3233798" y="1234628"/>
                </a:moveTo>
                <a:cubicBezTo>
                  <a:pt x="3230491" y="1234880"/>
                  <a:pt x="3228136" y="1236999"/>
                  <a:pt x="3226447" y="1240533"/>
                </a:cubicBezTo>
                <a:cubicBezTo>
                  <a:pt x="3216314" y="1261730"/>
                  <a:pt x="3230212" y="1333886"/>
                  <a:pt x="3207126" y="1359921"/>
                </a:cubicBezTo>
                <a:cubicBezTo>
                  <a:pt x="3230940" y="1385631"/>
                  <a:pt x="3249844" y="1342833"/>
                  <a:pt x="3270472" y="1323320"/>
                </a:cubicBezTo>
                <a:cubicBezTo>
                  <a:pt x="3258915" y="1305324"/>
                  <a:pt x="3247449" y="1288686"/>
                  <a:pt x="3238188" y="1303255"/>
                </a:cubicBezTo>
                <a:cubicBezTo>
                  <a:pt x="3230386" y="1274947"/>
                  <a:pt x="3245723" y="1251199"/>
                  <a:pt x="3246851" y="1239915"/>
                </a:cubicBezTo>
                <a:cubicBezTo>
                  <a:pt x="3241361" y="1235987"/>
                  <a:pt x="3237104" y="1234375"/>
                  <a:pt x="3233798" y="1234628"/>
                </a:cubicBezTo>
                <a:close/>
                <a:moveTo>
                  <a:pt x="5278694" y="1231433"/>
                </a:moveTo>
                <a:lnTo>
                  <a:pt x="5278703" y="1231559"/>
                </a:lnTo>
                <a:lnTo>
                  <a:pt x="5278729" y="1231565"/>
                </a:lnTo>
                <a:close/>
                <a:moveTo>
                  <a:pt x="1253106" y="1226303"/>
                </a:moveTo>
                <a:cubicBezTo>
                  <a:pt x="1258902" y="1251621"/>
                  <a:pt x="1281497" y="1233898"/>
                  <a:pt x="1272663" y="1253820"/>
                </a:cubicBezTo>
                <a:cubicBezTo>
                  <a:pt x="1247056" y="1243824"/>
                  <a:pt x="1256210" y="1263854"/>
                  <a:pt x="1265926" y="1282082"/>
                </a:cubicBezTo>
                <a:cubicBezTo>
                  <a:pt x="1262002" y="1289169"/>
                  <a:pt x="1258073" y="1296215"/>
                  <a:pt x="1254230" y="1303253"/>
                </a:cubicBezTo>
                <a:cubicBezTo>
                  <a:pt x="1230076" y="1287585"/>
                  <a:pt x="1255525" y="1270568"/>
                  <a:pt x="1237497" y="1254687"/>
                </a:cubicBezTo>
                <a:cubicBezTo>
                  <a:pt x="1247620" y="1234755"/>
                  <a:pt x="1253496" y="1251966"/>
                  <a:pt x="1253106" y="1226303"/>
                </a:cubicBezTo>
                <a:close/>
                <a:moveTo>
                  <a:pt x="632429" y="1220680"/>
                </a:moveTo>
                <a:cubicBezTo>
                  <a:pt x="622961" y="1244155"/>
                  <a:pt x="635322" y="1267138"/>
                  <a:pt x="628636" y="1290618"/>
                </a:cubicBezTo>
                <a:cubicBezTo>
                  <a:pt x="640257" y="1288098"/>
                  <a:pt x="652325" y="1293212"/>
                  <a:pt x="662827" y="1275779"/>
                </a:cubicBezTo>
                <a:cubicBezTo>
                  <a:pt x="645438" y="1257631"/>
                  <a:pt x="652479" y="1238843"/>
                  <a:pt x="632429" y="1220680"/>
                </a:cubicBezTo>
                <a:close/>
                <a:moveTo>
                  <a:pt x="5502108" y="1219119"/>
                </a:moveTo>
                <a:lnTo>
                  <a:pt x="5486533" y="1235503"/>
                </a:lnTo>
                <a:lnTo>
                  <a:pt x="5509937" y="1236391"/>
                </a:lnTo>
                <a:close/>
                <a:moveTo>
                  <a:pt x="609280" y="1215054"/>
                </a:moveTo>
                <a:cubicBezTo>
                  <a:pt x="594072" y="1213754"/>
                  <a:pt x="578580" y="1258700"/>
                  <a:pt x="556415" y="1264557"/>
                </a:cubicBezTo>
                <a:cubicBezTo>
                  <a:pt x="575373" y="1286655"/>
                  <a:pt x="584784" y="1270698"/>
                  <a:pt x="594553" y="1305656"/>
                </a:cubicBezTo>
                <a:cubicBezTo>
                  <a:pt x="604385" y="1275999"/>
                  <a:pt x="600221" y="1246734"/>
                  <a:pt x="624631" y="1234933"/>
                </a:cubicBezTo>
                <a:cubicBezTo>
                  <a:pt x="619390" y="1221062"/>
                  <a:pt x="614351" y="1215490"/>
                  <a:pt x="609280" y="1215054"/>
                </a:cubicBezTo>
                <a:close/>
                <a:moveTo>
                  <a:pt x="2380620" y="1212148"/>
                </a:moveTo>
                <a:cubicBezTo>
                  <a:pt x="2374627" y="1212867"/>
                  <a:pt x="2369246" y="1216170"/>
                  <a:pt x="2364262" y="1220836"/>
                </a:cubicBezTo>
                <a:cubicBezTo>
                  <a:pt x="2354294" y="1230167"/>
                  <a:pt x="2345906" y="1244950"/>
                  <a:pt x="2337343" y="1255396"/>
                </a:cubicBezTo>
                <a:cubicBezTo>
                  <a:pt x="2339185" y="1296025"/>
                  <a:pt x="2374096" y="1280570"/>
                  <a:pt x="2388179" y="1289131"/>
                </a:cubicBezTo>
                <a:cubicBezTo>
                  <a:pt x="2395174" y="1262589"/>
                  <a:pt x="2385200" y="1271000"/>
                  <a:pt x="2372435" y="1254619"/>
                </a:cubicBezTo>
                <a:cubicBezTo>
                  <a:pt x="2380858" y="1227847"/>
                  <a:pt x="2392356" y="1245602"/>
                  <a:pt x="2400667" y="1218965"/>
                </a:cubicBezTo>
                <a:cubicBezTo>
                  <a:pt x="2393224" y="1213293"/>
                  <a:pt x="2386615" y="1211428"/>
                  <a:pt x="2380620" y="1212148"/>
                </a:cubicBezTo>
                <a:close/>
                <a:moveTo>
                  <a:pt x="4406190" y="1211402"/>
                </a:moveTo>
                <a:cubicBezTo>
                  <a:pt x="4395192" y="1240181"/>
                  <a:pt x="4427225" y="1247237"/>
                  <a:pt x="4438441" y="1231514"/>
                </a:cubicBezTo>
                <a:cubicBezTo>
                  <a:pt x="4425583" y="1195211"/>
                  <a:pt x="4418243" y="1237818"/>
                  <a:pt x="4406190" y="1211402"/>
                </a:cubicBezTo>
                <a:close/>
                <a:moveTo>
                  <a:pt x="4698484" y="1208277"/>
                </a:moveTo>
                <a:cubicBezTo>
                  <a:pt x="4691886" y="1208226"/>
                  <a:pt x="4685617" y="1212587"/>
                  <a:pt x="4679475" y="1218510"/>
                </a:cubicBezTo>
                <a:cubicBezTo>
                  <a:pt x="4684299" y="1222998"/>
                  <a:pt x="4682548" y="1227825"/>
                  <a:pt x="4680503" y="1232564"/>
                </a:cubicBezTo>
                <a:cubicBezTo>
                  <a:pt x="4694431" y="1243672"/>
                  <a:pt x="4708008" y="1248550"/>
                  <a:pt x="4719454" y="1224498"/>
                </a:cubicBezTo>
                <a:cubicBezTo>
                  <a:pt x="4712001" y="1212786"/>
                  <a:pt x="4705079" y="1208325"/>
                  <a:pt x="4698484" y="1208277"/>
                </a:cubicBezTo>
                <a:close/>
                <a:moveTo>
                  <a:pt x="5378120" y="1208203"/>
                </a:moveTo>
                <a:cubicBezTo>
                  <a:pt x="5366904" y="1215439"/>
                  <a:pt x="5354879" y="1211459"/>
                  <a:pt x="5343026" y="1209640"/>
                </a:cubicBezTo>
                <a:cubicBezTo>
                  <a:pt x="5331170" y="1207817"/>
                  <a:pt x="5319486" y="1208157"/>
                  <a:pt x="5308946" y="1224016"/>
                </a:cubicBezTo>
                <a:lnTo>
                  <a:pt x="5330336" y="1230645"/>
                </a:lnTo>
                <a:lnTo>
                  <a:pt x="5349851" y="1231126"/>
                </a:lnTo>
                <a:close/>
                <a:moveTo>
                  <a:pt x="2320662" y="1206905"/>
                </a:moveTo>
                <a:cubicBezTo>
                  <a:pt x="2307834" y="1210962"/>
                  <a:pt x="2296241" y="1278504"/>
                  <a:pt x="2270954" y="1250159"/>
                </a:cubicBezTo>
                <a:cubicBezTo>
                  <a:pt x="2265347" y="1264313"/>
                  <a:pt x="2270497" y="1278110"/>
                  <a:pt x="2282743" y="1291847"/>
                </a:cubicBezTo>
                <a:cubicBezTo>
                  <a:pt x="2290788" y="1280807"/>
                  <a:pt x="2297359" y="1249322"/>
                  <a:pt x="2308148" y="1277201"/>
                </a:cubicBezTo>
                <a:cubicBezTo>
                  <a:pt x="2314453" y="1238271"/>
                  <a:pt x="2342101" y="1242245"/>
                  <a:pt x="2320662" y="1206905"/>
                </a:cubicBezTo>
                <a:close/>
                <a:moveTo>
                  <a:pt x="24421" y="1201483"/>
                </a:moveTo>
                <a:cubicBezTo>
                  <a:pt x="43443" y="1194705"/>
                  <a:pt x="67576" y="1222641"/>
                  <a:pt x="78176" y="1220619"/>
                </a:cubicBezTo>
                <a:cubicBezTo>
                  <a:pt x="66343" y="1219426"/>
                  <a:pt x="55501" y="1231916"/>
                  <a:pt x="45008" y="1249435"/>
                </a:cubicBezTo>
                <a:cubicBezTo>
                  <a:pt x="33170" y="1224800"/>
                  <a:pt x="10100" y="1221591"/>
                  <a:pt x="902" y="1236603"/>
                </a:cubicBezTo>
                <a:lnTo>
                  <a:pt x="1" y="1241785"/>
                </a:lnTo>
                <a:lnTo>
                  <a:pt x="1" y="1207473"/>
                </a:lnTo>
                <a:lnTo>
                  <a:pt x="7793" y="1222229"/>
                </a:lnTo>
                <a:cubicBezTo>
                  <a:pt x="12308" y="1209860"/>
                  <a:pt x="18080" y="1203744"/>
                  <a:pt x="24421" y="1201483"/>
                </a:cubicBezTo>
                <a:close/>
                <a:moveTo>
                  <a:pt x="954192" y="1199246"/>
                </a:moveTo>
                <a:cubicBezTo>
                  <a:pt x="943205" y="1199610"/>
                  <a:pt x="932627" y="1205595"/>
                  <a:pt x="922219" y="1213431"/>
                </a:cubicBezTo>
                <a:cubicBezTo>
                  <a:pt x="944327" y="1215608"/>
                  <a:pt x="967504" y="1231875"/>
                  <a:pt x="988625" y="1218785"/>
                </a:cubicBezTo>
                <a:cubicBezTo>
                  <a:pt x="976573" y="1204140"/>
                  <a:pt x="965179" y="1198883"/>
                  <a:pt x="954192" y="1199246"/>
                </a:cubicBezTo>
                <a:close/>
                <a:moveTo>
                  <a:pt x="5289298" y="1196426"/>
                </a:moveTo>
                <a:cubicBezTo>
                  <a:pt x="5285618" y="1205853"/>
                  <a:pt x="5281315" y="1207624"/>
                  <a:pt x="5276643" y="1203787"/>
                </a:cubicBezTo>
                <a:lnTo>
                  <a:pt x="5278542" y="1229370"/>
                </a:lnTo>
                <a:lnTo>
                  <a:pt x="5298784" y="1229869"/>
                </a:lnTo>
                <a:close/>
                <a:moveTo>
                  <a:pt x="5097778" y="1193970"/>
                </a:moveTo>
                <a:cubicBezTo>
                  <a:pt x="5094176" y="1194779"/>
                  <a:pt x="5090678" y="1196975"/>
                  <a:pt x="5087346" y="1201438"/>
                </a:cubicBezTo>
                <a:cubicBezTo>
                  <a:pt x="5091515" y="1242904"/>
                  <a:pt x="5119081" y="1235552"/>
                  <a:pt x="5131255" y="1200380"/>
                </a:cubicBezTo>
                <a:cubicBezTo>
                  <a:pt x="5123966" y="1201193"/>
                  <a:pt x="5116320" y="1196994"/>
                  <a:pt x="5108831" y="1194823"/>
                </a:cubicBezTo>
                <a:cubicBezTo>
                  <a:pt x="5105086" y="1193738"/>
                  <a:pt x="5101381" y="1193161"/>
                  <a:pt x="5097778" y="1193970"/>
                </a:cubicBezTo>
                <a:close/>
                <a:moveTo>
                  <a:pt x="2015809" y="1188591"/>
                </a:moveTo>
                <a:cubicBezTo>
                  <a:pt x="2036367" y="1189095"/>
                  <a:pt x="2057199" y="1193537"/>
                  <a:pt x="2078598" y="1205817"/>
                </a:cubicBezTo>
                <a:cubicBezTo>
                  <a:pt x="2032750" y="1240165"/>
                  <a:pt x="1980695" y="1189699"/>
                  <a:pt x="1937205" y="1258393"/>
                </a:cubicBezTo>
                <a:cubicBezTo>
                  <a:pt x="1943318" y="1243523"/>
                  <a:pt x="1927026" y="1251049"/>
                  <a:pt x="1931316" y="1237405"/>
                </a:cubicBezTo>
                <a:cubicBezTo>
                  <a:pt x="1943447" y="1243135"/>
                  <a:pt x="1953872" y="1225331"/>
                  <a:pt x="1965441" y="1222776"/>
                </a:cubicBezTo>
                <a:cubicBezTo>
                  <a:pt x="1960262" y="1213551"/>
                  <a:pt x="1950899" y="1204463"/>
                  <a:pt x="1954666" y="1195022"/>
                </a:cubicBezTo>
                <a:cubicBezTo>
                  <a:pt x="1974962" y="1191528"/>
                  <a:pt x="1995247" y="1188089"/>
                  <a:pt x="2015809" y="1188591"/>
                </a:cubicBezTo>
                <a:close/>
                <a:moveTo>
                  <a:pt x="2235876" y="1188317"/>
                </a:moveTo>
                <a:cubicBezTo>
                  <a:pt x="2232201" y="1195381"/>
                  <a:pt x="2238922" y="1202208"/>
                  <a:pt x="2241845" y="1209253"/>
                </a:cubicBezTo>
                <a:lnTo>
                  <a:pt x="2234366" y="1216277"/>
                </a:lnTo>
                <a:close/>
                <a:moveTo>
                  <a:pt x="2640425" y="1188287"/>
                </a:moveTo>
                <a:cubicBezTo>
                  <a:pt x="2628866" y="1190732"/>
                  <a:pt x="2617568" y="1196746"/>
                  <a:pt x="2605568" y="1192890"/>
                </a:cubicBezTo>
                <a:cubicBezTo>
                  <a:pt x="2605190" y="1213897"/>
                  <a:pt x="2600463" y="1235019"/>
                  <a:pt x="2614530" y="1255583"/>
                </a:cubicBezTo>
                <a:cubicBezTo>
                  <a:pt x="2631084" y="1238855"/>
                  <a:pt x="2618809" y="1222841"/>
                  <a:pt x="2624137" y="1206348"/>
                </a:cubicBezTo>
                <a:cubicBezTo>
                  <a:pt x="2641545" y="1197506"/>
                  <a:pt x="2620832" y="1247839"/>
                  <a:pt x="2645779" y="1261891"/>
                </a:cubicBezTo>
                <a:cubicBezTo>
                  <a:pt x="2665213" y="1257863"/>
                  <a:pt x="2654408" y="1212421"/>
                  <a:pt x="2676831" y="1205139"/>
                </a:cubicBezTo>
                <a:cubicBezTo>
                  <a:pt x="2663796" y="1186980"/>
                  <a:pt x="2651984" y="1185846"/>
                  <a:pt x="2640425" y="1188287"/>
                </a:cubicBezTo>
                <a:close/>
                <a:moveTo>
                  <a:pt x="4588545" y="1178834"/>
                </a:moveTo>
                <a:cubicBezTo>
                  <a:pt x="4585223" y="1190591"/>
                  <a:pt x="4591097" y="1202116"/>
                  <a:pt x="4586659" y="1213907"/>
                </a:cubicBezTo>
                <a:cubicBezTo>
                  <a:pt x="4583805" y="1208345"/>
                  <a:pt x="4561445" y="1207315"/>
                  <a:pt x="4563255" y="1193428"/>
                </a:cubicBezTo>
                <a:cubicBezTo>
                  <a:pt x="4555409" y="1193818"/>
                  <a:pt x="4550871" y="1213173"/>
                  <a:pt x="4535073" y="1229161"/>
                </a:cubicBezTo>
                <a:cubicBezTo>
                  <a:pt x="4559589" y="1244712"/>
                  <a:pt x="4582371" y="1235690"/>
                  <a:pt x="4606328" y="1241328"/>
                </a:cubicBezTo>
                <a:cubicBezTo>
                  <a:pt x="4621792" y="1210304"/>
                  <a:pt x="4611207" y="1172278"/>
                  <a:pt x="4588545" y="1178834"/>
                </a:cubicBezTo>
                <a:close/>
                <a:moveTo>
                  <a:pt x="4900838" y="1178040"/>
                </a:moveTo>
                <a:cubicBezTo>
                  <a:pt x="4880690" y="1204274"/>
                  <a:pt x="4909850" y="1229102"/>
                  <a:pt x="4902050" y="1255063"/>
                </a:cubicBezTo>
                <a:lnTo>
                  <a:pt x="4910924" y="1261512"/>
                </a:lnTo>
                <a:lnTo>
                  <a:pt x="4918869" y="1260684"/>
                </a:lnTo>
                <a:close/>
                <a:moveTo>
                  <a:pt x="2951974" y="1177308"/>
                </a:moveTo>
                <a:cubicBezTo>
                  <a:pt x="2956904" y="1184109"/>
                  <a:pt x="2961777" y="1191124"/>
                  <a:pt x="2966630" y="1197977"/>
                </a:cubicBezTo>
                <a:cubicBezTo>
                  <a:pt x="2944539" y="1203232"/>
                  <a:pt x="2932365" y="1212039"/>
                  <a:pt x="2918884" y="1206111"/>
                </a:cubicBezTo>
                <a:cubicBezTo>
                  <a:pt x="2928788" y="1180392"/>
                  <a:pt x="2942696" y="1211146"/>
                  <a:pt x="2951974" y="1177308"/>
                </a:cubicBezTo>
                <a:close/>
                <a:moveTo>
                  <a:pt x="4939921" y="1170045"/>
                </a:moveTo>
                <a:cubicBezTo>
                  <a:pt x="4927250" y="1189034"/>
                  <a:pt x="4938976" y="1207387"/>
                  <a:pt x="4926305" y="1226376"/>
                </a:cubicBezTo>
                <a:cubicBezTo>
                  <a:pt x="4952403" y="1242760"/>
                  <a:pt x="4977775" y="1248048"/>
                  <a:pt x="5000431" y="1217529"/>
                </a:cubicBezTo>
                <a:cubicBezTo>
                  <a:pt x="4999870" y="1205960"/>
                  <a:pt x="4989352" y="1194540"/>
                  <a:pt x="4993586" y="1182772"/>
                </a:cubicBezTo>
                <a:cubicBezTo>
                  <a:pt x="4975000" y="1169150"/>
                  <a:pt x="4958318" y="1181406"/>
                  <a:pt x="4939921" y="1170045"/>
                </a:cubicBezTo>
                <a:close/>
                <a:moveTo>
                  <a:pt x="5266019" y="1163309"/>
                </a:moveTo>
                <a:cubicBezTo>
                  <a:pt x="5256117" y="1161957"/>
                  <a:pt x="5244865" y="1167223"/>
                  <a:pt x="5239527" y="1176698"/>
                </a:cubicBezTo>
                <a:cubicBezTo>
                  <a:pt x="5255998" y="1202081"/>
                  <a:pt x="5268738" y="1175280"/>
                  <a:pt x="5284407" y="1189620"/>
                </a:cubicBezTo>
                <a:cubicBezTo>
                  <a:pt x="5284469" y="1172630"/>
                  <a:pt x="5275919" y="1164662"/>
                  <a:pt x="5266019" y="1163309"/>
                </a:cubicBezTo>
                <a:close/>
                <a:moveTo>
                  <a:pt x="4223017" y="1157455"/>
                </a:moveTo>
                <a:cubicBezTo>
                  <a:pt x="4217469" y="1156867"/>
                  <a:pt x="4212078" y="1158421"/>
                  <a:pt x="4206788" y="1161339"/>
                </a:cubicBezTo>
                <a:cubicBezTo>
                  <a:pt x="4196213" y="1167179"/>
                  <a:pt x="4186047" y="1178479"/>
                  <a:pt x="4175853" y="1189011"/>
                </a:cubicBezTo>
                <a:cubicBezTo>
                  <a:pt x="4197819" y="1188999"/>
                  <a:pt x="4220005" y="1191999"/>
                  <a:pt x="4240184" y="1166429"/>
                </a:cubicBezTo>
                <a:cubicBezTo>
                  <a:pt x="4234268" y="1160775"/>
                  <a:pt x="4228565" y="1158044"/>
                  <a:pt x="4223017" y="1157455"/>
                </a:cubicBezTo>
                <a:close/>
                <a:moveTo>
                  <a:pt x="2972473" y="1155772"/>
                </a:moveTo>
                <a:cubicBezTo>
                  <a:pt x="2994146" y="1192997"/>
                  <a:pt x="3010905" y="1159639"/>
                  <a:pt x="3031076" y="1175340"/>
                </a:cubicBezTo>
                <a:cubicBezTo>
                  <a:pt x="3018068" y="1199098"/>
                  <a:pt x="3001857" y="1177093"/>
                  <a:pt x="2989119" y="1204307"/>
                </a:cubicBezTo>
                <a:cubicBezTo>
                  <a:pt x="2980538" y="1173673"/>
                  <a:pt x="2966575" y="1186936"/>
                  <a:pt x="2972473" y="1155772"/>
                </a:cubicBezTo>
                <a:close/>
                <a:moveTo>
                  <a:pt x="4265493" y="1151667"/>
                </a:moveTo>
                <a:cubicBezTo>
                  <a:pt x="4259559" y="1172786"/>
                  <a:pt x="4239875" y="1199469"/>
                  <a:pt x="4253963" y="1236017"/>
                </a:cubicBezTo>
                <a:cubicBezTo>
                  <a:pt x="4239723" y="1234861"/>
                  <a:pt x="4226222" y="1182141"/>
                  <a:pt x="4218840" y="1236920"/>
                </a:cubicBezTo>
                <a:cubicBezTo>
                  <a:pt x="4206068" y="1201855"/>
                  <a:pt x="4156831" y="1211223"/>
                  <a:pt x="4148638" y="1238677"/>
                </a:cubicBezTo>
                <a:cubicBezTo>
                  <a:pt x="4155041" y="1283698"/>
                  <a:pt x="4193299" y="1251043"/>
                  <a:pt x="4211068" y="1251004"/>
                </a:cubicBezTo>
                <a:cubicBezTo>
                  <a:pt x="4198047" y="1357682"/>
                  <a:pt x="4280823" y="1225460"/>
                  <a:pt x="4307704" y="1248694"/>
                </a:cubicBezTo>
                <a:cubicBezTo>
                  <a:pt x="4314219" y="1230048"/>
                  <a:pt x="4284712" y="1206707"/>
                  <a:pt x="4278306" y="1207365"/>
                </a:cubicBezTo>
                <a:cubicBezTo>
                  <a:pt x="4268020" y="1219257"/>
                  <a:pt x="4271381" y="1230992"/>
                  <a:pt x="4267593" y="1242636"/>
                </a:cubicBezTo>
                <a:cubicBezTo>
                  <a:pt x="4243919" y="1213005"/>
                  <a:pt x="4289228" y="1181497"/>
                  <a:pt x="4265493" y="1151667"/>
                </a:cubicBezTo>
                <a:close/>
                <a:moveTo>
                  <a:pt x="1885252" y="1147783"/>
                </a:moveTo>
                <a:cubicBezTo>
                  <a:pt x="1907816" y="1196128"/>
                  <a:pt x="1924314" y="1160220"/>
                  <a:pt x="1942863" y="1153210"/>
                </a:cubicBezTo>
                <a:cubicBezTo>
                  <a:pt x="1938712" y="1164975"/>
                  <a:pt x="1949237" y="1176515"/>
                  <a:pt x="1949800" y="1188084"/>
                </a:cubicBezTo>
                <a:cubicBezTo>
                  <a:pt x="1920795" y="1227140"/>
                  <a:pt x="1848668" y="1132766"/>
                  <a:pt x="1850309" y="1211532"/>
                </a:cubicBezTo>
                <a:cubicBezTo>
                  <a:pt x="1824738" y="1182471"/>
                  <a:pt x="1803878" y="1217955"/>
                  <a:pt x="1780026" y="1213298"/>
                </a:cubicBezTo>
                <a:cubicBezTo>
                  <a:pt x="1790876" y="1179796"/>
                  <a:pt x="1805760" y="1204723"/>
                  <a:pt x="1818093" y="1191335"/>
                </a:cubicBezTo>
                <a:cubicBezTo>
                  <a:pt x="1811393" y="1179856"/>
                  <a:pt x="1798606" y="1168541"/>
                  <a:pt x="1802335" y="1156742"/>
                </a:cubicBezTo>
                <a:cubicBezTo>
                  <a:pt x="1830215" y="1156499"/>
                  <a:pt x="1859419" y="1175637"/>
                  <a:pt x="1885252" y="1147783"/>
                </a:cubicBezTo>
                <a:close/>
                <a:moveTo>
                  <a:pt x="4806107" y="1145481"/>
                </a:moveTo>
                <a:cubicBezTo>
                  <a:pt x="4810769" y="1177972"/>
                  <a:pt x="4818539" y="1210438"/>
                  <a:pt x="4830795" y="1242896"/>
                </a:cubicBezTo>
                <a:cubicBezTo>
                  <a:pt x="4828433" y="1215818"/>
                  <a:pt x="4846700" y="1206054"/>
                  <a:pt x="4857962" y="1193190"/>
                </a:cubicBezTo>
                <a:cubicBezTo>
                  <a:pt x="4849632" y="1179968"/>
                  <a:pt x="4842868" y="1187305"/>
                  <a:pt x="4834515" y="1172673"/>
                </a:cubicBezTo>
                <a:cubicBezTo>
                  <a:pt x="4847687" y="1172360"/>
                  <a:pt x="4859659" y="1155064"/>
                  <a:pt x="4873528" y="1164811"/>
                </a:cubicBezTo>
                <a:cubicBezTo>
                  <a:pt x="4866447" y="1130575"/>
                  <a:pt x="4826276" y="1158736"/>
                  <a:pt x="4806107" y="1145481"/>
                </a:cubicBezTo>
                <a:close/>
                <a:moveTo>
                  <a:pt x="1691433" y="1143600"/>
                </a:moveTo>
                <a:cubicBezTo>
                  <a:pt x="1700334" y="1144954"/>
                  <a:pt x="1709609" y="1151572"/>
                  <a:pt x="1719424" y="1165700"/>
                </a:cubicBezTo>
                <a:cubicBezTo>
                  <a:pt x="1721254" y="1126022"/>
                  <a:pt x="1785542" y="1166641"/>
                  <a:pt x="1789715" y="1164012"/>
                </a:cubicBezTo>
                <a:cubicBezTo>
                  <a:pt x="1769121" y="1183858"/>
                  <a:pt x="1736880" y="1157764"/>
                  <a:pt x="1731183" y="1207468"/>
                </a:cubicBezTo>
                <a:cubicBezTo>
                  <a:pt x="1708622" y="1179014"/>
                  <a:pt x="1689067" y="1191564"/>
                  <a:pt x="1665685" y="1153062"/>
                </a:cubicBezTo>
                <a:cubicBezTo>
                  <a:pt x="1674004" y="1146145"/>
                  <a:pt x="1682531" y="1142242"/>
                  <a:pt x="1691433" y="1143600"/>
                </a:cubicBezTo>
                <a:close/>
                <a:moveTo>
                  <a:pt x="261414" y="1138804"/>
                </a:moveTo>
                <a:cubicBezTo>
                  <a:pt x="248849" y="1168118"/>
                  <a:pt x="234686" y="1174973"/>
                  <a:pt x="218499" y="1153959"/>
                </a:cubicBezTo>
                <a:cubicBezTo>
                  <a:pt x="231682" y="1133505"/>
                  <a:pt x="247192" y="1145454"/>
                  <a:pt x="261414" y="1138804"/>
                </a:cubicBezTo>
                <a:close/>
                <a:moveTo>
                  <a:pt x="4317208" y="1136482"/>
                </a:moveTo>
                <a:cubicBezTo>
                  <a:pt x="4302222" y="1149893"/>
                  <a:pt x="4278160" y="1153730"/>
                  <a:pt x="4294897" y="1193039"/>
                </a:cubicBezTo>
                <a:cubicBezTo>
                  <a:pt x="4300672" y="1157446"/>
                  <a:pt x="4309471" y="1150105"/>
                  <a:pt x="4332926" y="1171118"/>
                </a:cubicBezTo>
                <a:cubicBezTo>
                  <a:pt x="4336625" y="1159405"/>
                  <a:pt x="4323865" y="1147923"/>
                  <a:pt x="4317208" y="1136482"/>
                </a:cubicBezTo>
                <a:close/>
                <a:moveTo>
                  <a:pt x="4932954" y="1135300"/>
                </a:moveTo>
                <a:cubicBezTo>
                  <a:pt x="4914591" y="1136023"/>
                  <a:pt x="4910579" y="1149137"/>
                  <a:pt x="4886139" y="1157376"/>
                </a:cubicBezTo>
                <a:cubicBezTo>
                  <a:pt x="4910971" y="1176046"/>
                  <a:pt x="4933535" y="1164060"/>
                  <a:pt x="4956439" y="1155769"/>
                </a:cubicBezTo>
                <a:cubicBezTo>
                  <a:pt x="4949483" y="1141413"/>
                  <a:pt x="4944214" y="1148304"/>
                  <a:pt x="4938911" y="1156158"/>
                </a:cubicBezTo>
                <a:cubicBezTo>
                  <a:pt x="4932609" y="1149372"/>
                  <a:pt x="4931004" y="1142226"/>
                  <a:pt x="4932954" y="1135300"/>
                </a:cubicBezTo>
                <a:close/>
                <a:moveTo>
                  <a:pt x="2502868" y="1132964"/>
                </a:moveTo>
                <a:cubicBezTo>
                  <a:pt x="2515326" y="1135586"/>
                  <a:pt x="2526546" y="1148394"/>
                  <a:pt x="2534305" y="1180641"/>
                </a:cubicBezTo>
                <a:cubicBezTo>
                  <a:pt x="2504008" y="1187278"/>
                  <a:pt x="2472962" y="1182946"/>
                  <a:pt x="2440579" y="1161931"/>
                </a:cubicBezTo>
                <a:cubicBezTo>
                  <a:pt x="2454442" y="1154407"/>
                  <a:pt x="2472701" y="1137587"/>
                  <a:pt x="2490079" y="1133395"/>
                </a:cubicBezTo>
                <a:cubicBezTo>
                  <a:pt x="2494425" y="1132348"/>
                  <a:pt x="2498715" y="1132090"/>
                  <a:pt x="2502868" y="1132964"/>
                </a:cubicBezTo>
                <a:close/>
                <a:moveTo>
                  <a:pt x="3054414" y="1132797"/>
                </a:moveTo>
                <a:cubicBezTo>
                  <a:pt x="3063215" y="1144145"/>
                  <a:pt x="3068772" y="1155781"/>
                  <a:pt x="3070072" y="1167274"/>
                </a:cubicBezTo>
                <a:cubicBezTo>
                  <a:pt x="3064890" y="1177484"/>
                  <a:pt x="3059230" y="1179764"/>
                  <a:pt x="3053502" y="1181803"/>
                </a:cubicBezTo>
                <a:cubicBezTo>
                  <a:pt x="3039450" y="1165849"/>
                  <a:pt x="3042824" y="1149348"/>
                  <a:pt x="3054414" y="1132797"/>
                </a:cubicBezTo>
                <a:close/>
                <a:moveTo>
                  <a:pt x="3080711" y="1132133"/>
                </a:moveTo>
                <a:cubicBezTo>
                  <a:pt x="3087369" y="1143573"/>
                  <a:pt x="3100120" y="1154973"/>
                  <a:pt x="3096352" y="1166820"/>
                </a:cubicBezTo>
                <a:cubicBezTo>
                  <a:pt x="3086506" y="1157864"/>
                  <a:pt x="3092476" y="1177183"/>
                  <a:pt x="3084734" y="1187942"/>
                </a:cubicBezTo>
                <a:cubicBezTo>
                  <a:pt x="3074642" y="1176602"/>
                  <a:pt x="3078285" y="1164766"/>
                  <a:pt x="3069027" y="1153427"/>
                </a:cubicBezTo>
                <a:cubicBezTo>
                  <a:pt x="3072945" y="1146260"/>
                  <a:pt x="3076829" y="1139213"/>
                  <a:pt x="3080711" y="1132133"/>
                </a:cubicBezTo>
                <a:close/>
                <a:moveTo>
                  <a:pt x="5208584" y="1129309"/>
                </a:moveTo>
                <a:cubicBezTo>
                  <a:pt x="5205254" y="1128910"/>
                  <a:pt x="5202019" y="1129837"/>
                  <a:pt x="5198834" y="1131414"/>
                </a:cubicBezTo>
                <a:cubicBezTo>
                  <a:pt x="5192459" y="1134560"/>
                  <a:pt x="5186278" y="1140304"/>
                  <a:pt x="5179911" y="1143196"/>
                </a:cubicBezTo>
                <a:cubicBezTo>
                  <a:pt x="5181776" y="1152475"/>
                  <a:pt x="5183759" y="1161696"/>
                  <a:pt x="5190646" y="1170955"/>
                </a:cubicBezTo>
                <a:cubicBezTo>
                  <a:pt x="5194307" y="1163727"/>
                  <a:pt x="5187712" y="1156931"/>
                  <a:pt x="5184762" y="1150010"/>
                </a:cubicBezTo>
                <a:cubicBezTo>
                  <a:pt x="5196018" y="1143581"/>
                  <a:pt x="5209615" y="1168845"/>
                  <a:pt x="5218910" y="1135170"/>
                </a:cubicBezTo>
                <a:cubicBezTo>
                  <a:pt x="5215340" y="1131436"/>
                  <a:pt x="5211914" y="1129709"/>
                  <a:pt x="5208584" y="1129309"/>
                </a:cubicBezTo>
                <a:close/>
                <a:moveTo>
                  <a:pt x="5371017" y="1124598"/>
                </a:moveTo>
                <a:cubicBezTo>
                  <a:pt x="5366258" y="1124676"/>
                  <a:pt x="5361647" y="1126817"/>
                  <a:pt x="5357146" y="1130518"/>
                </a:cubicBezTo>
                <a:cubicBezTo>
                  <a:pt x="5348149" y="1137918"/>
                  <a:pt x="5339590" y="1151551"/>
                  <a:pt x="5331165" y="1167385"/>
                </a:cubicBezTo>
                <a:cubicBezTo>
                  <a:pt x="5352687" y="1174399"/>
                  <a:pt x="5380797" y="1180069"/>
                  <a:pt x="5385782" y="1131061"/>
                </a:cubicBezTo>
                <a:cubicBezTo>
                  <a:pt x="5380686" y="1126506"/>
                  <a:pt x="5375777" y="1124520"/>
                  <a:pt x="5371017" y="1124598"/>
                </a:cubicBezTo>
                <a:close/>
                <a:moveTo>
                  <a:pt x="2274654" y="1117033"/>
                </a:moveTo>
                <a:cubicBezTo>
                  <a:pt x="2275066" y="1144520"/>
                  <a:pt x="2262236" y="1193920"/>
                  <a:pt x="2237558" y="1152896"/>
                </a:cubicBezTo>
                <a:cubicBezTo>
                  <a:pt x="2249642" y="1137122"/>
                  <a:pt x="2261463" y="1117557"/>
                  <a:pt x="2274654" y="1117033"/>
                </a:cubicBezTo>
                <a:close/>
                <a:moveTo>
                  <a:pt x="2086373" y="1115121"/>
                </a:moveTo>
                <a:cubicBezTo>
                  <a:pt x="2097715" y="1115702"/>
                  <a:pt x="2107562" y="1120834"/>
                  <a:pt x="2108718" y="1135128"/>
                </a:cubicBezTo>
                <a:cubicBezTo>
                  <a:pt x="2091052" y="1133700"/>
                  <a:pt x="2073242" y="1130544"/>
                  <a:pt x="2055057" y="1122442"/>
                </a:cubicBezTo>
                <a:cubicBezTo>
                  <a:pt x="2062191" y="1118511"/>
                  <a:pt x="2075028" y="1114540"/>
                  <a:pt x="2086373" y="1115121"/>
                </a:cubicBezTo>
                <a:close/>
                <a:moveTo>
                  <a:pt x="2856353" y="1113231"/>
                </a:moveTo>
                <a:cubicBezTo>
                  <a:pt x="2858338" y="1111815"/>
                  <a:pt x="2860852" y="1112437"/>
                  <a:pt x="2864056" y="1116437"/>
                </a:cubicBezTo>
                <a:cubicBezTo>
                  <a:pt x="2853800" y="1167482"/>
                  <a:pt x="2873699" y="1106024"/>
                  <a:pt x="2891367" y="1129705"/>
                </a:cubicBezTo>
                <a:cubicBezTo>
                  <a:pt x="2884612" y="1159837"/>
                  <a:pt x="2882955" y="1146471"/>
                  <a:pt x="2868047" y="1172372"/>
                </a:cubicBezTo>
                <a:cubicBezTo>
                  <a:pt x="2861500" y="1163204"/>
                  <a:pt x="2854994" y="1154029"/>
                  <a:pt x="2848485" y="1144813"/>
                </a:cubicBezTo>
                <a:cubicBezTo>
                  <a:pt x="2849213" y="1140070"/>
                  <a:pt x="2850400" y="1117479"/>
                  <a:pt x="2856353" y="1113231"/>
                </a:cubicBezTo>
                <a:close/>
                <a:moveTo>
                  <a:pt x="3460698" y="1108920"/>
                </a:moveTo>
                <a:cubicBezTo>
                  <a:pt x="3465580" y="1110547"/>
                  <a:pt x="3470628" y="1114495"/>
                  <a:pt x="3475950" y="1122254"/>
                </a:cubicBezTo>
                <a:cubicBezTo>
                  <a:pt x="3470423" y="1131910"/>
                  <a:pt x="3469750" y="1141116"/>
                  <a:pt x="3469179" y="1150560"/>
                </a:cubicBezTo>
                <a:cubicBezTo>
                  <a:pt x="3441733" y="1080919"/>
                  <a:pt x="3430967" y="1182422"/>
                  <a:pt x="3418343" y="1116823"/>
                </a:cubicBezTo>
                <a:cubicBezTo>
                  <a:pt x="3428051" y="1118982"/>
                  <a:pt x="3437133" y="1112581"/>
                  <a:pt x="3446444" y="1109520"/>
                </a:cubicBezTo>
                <a:cubicBezTo>
                  <a:pt x="3451103" y="1107990"/>
                  <a:pt x="3455817" y="1107295"/>
                  <a:pt x="3460698" y="1108920"/>
                </a:cubicBezTo>
                <a:close/>
                <a:moveTo>
                  <a:pt x="3501277" y="1107656"/>
                </a:moveTo>
                <a:cubicBezTo>
                  <a:pt x="3507784" y="1116872"/>
                  <a:pt x="3514339" y="1126122"/>
                  <a:pt x="3520834" y="1135216"/>
                </a:cubicBezTo>
                <a:cubicBezTo>
                  <a:pt x="3510419" y="1152309"/>
                  <a:pt x="3498713" y="1152720"/>
                  <a:pt x="3485716" y="1136118"/>
                </a:cubicBezTo>
                <a:cubicBezTo>
                  <a:pt x="3490975" y="1126651"/>
                  <a:pt x="3496108" y="1117196"/>
                  <a:pt x="3501277" y="1107656"/>
                </a:cubicBezTo>
                <a:close/>
                <a:moveTo>
                  <a:pt x="5749269" y="1107164"/>
                </a:moveTo>
                <a:cubicBezTo>
                  <a:pt x="5746817" y="1110704"/>
                  <a:pt x="5748570" y="1123705"/>
                  <a:pt x="5740894" y="1115371"/>
                </a:cubicBezTo>
                <a:cubicBezTo>
                  <a:pt x="5735802" y="1136155"/>
                  <a:pt x="5766983" y="1157993"/>
                  <a:pt x="5773179" y="1135434"/>
                </a:cubicBezTo>
                <a:cubicBezTo>
                  <a:pt x="5767390" y="1110121"/>
                  <a:pt x="5744758" y="1127925"/>
                  <a:pt x="5753627" y="1107917"/>
                </a:cubicBezTo>
                <a:cubicBezTo>
                  <a:pt x="5751371" y="1105855"/>
                  <a:pt x="5750087" y="1105984"/>
                  <a:pt x="5749269" y="1107164"/>
                </a:cubicBezTo>
                <a:close/>
                <a:moveTo>
                  <a:pt x="5018764" y="1105157"/>
                </a:moveTo>
                <a:cubicBezTo>
                  <a:pt x="5014410" y="1139655"/>
                  <a:pt x="5017694" y="1130347"/>
                  <a:pt x="4996453" y="1161719"/>
                </a:cubicBezTo>
                <a:cubicBezTo>
                  <a:pt x="5001439" y="1168640"/>
                  <a:pt x="5006281" y="1175368"/>
                  <a:pt x="5011149" y="1182341"/>
                </a:cubicBezTo>
                <a:cubicBezTo>
                  <a:pt x="5017063" y="1172806"/>
                  <a:pt x="5022901" y="1163324"/>
                  <a:pt x="5017898" y="1154202"/>
                </a:cubicBezTo>
                <a:cubicBezTo>
                  <a:pt x="5023260" y="1146970"/>
                  <a:pt x="5030109" y="1160714"/>
                  <a:pt x="5036472" y="1167703"/>
                </a:cubicBezTo>
                <a:cubicBezTo>
                  <a:pt x="5048014" y="1151114"/>
                  <a:pt x="5057583" y="1134645"/>
                  <a:pt x="5037337" y="1118659"/>
                </a:cubicBezTo>
                <a:cubicBezTo>
                  <a:pt x="5035120" y="1125779"/>
                  <a:pt x="5038406" y="1132710"/>
                  <a:pt x="5034482" y="1139799"/>
                </a:cubicBezTo>
                <a:cubicBezTo>
                  <a:pt x="5025211" y="1128333"/>
                  <a:pt x="5028866" y="1116621"/>
                  <a:pt x="5018764" y="1105157"/>
                </a:cubicBezTo>
                <a:close/>
                <a:moveTo>
                  <a:pt x="3347024" y="1104496"/>
                </a:moveTo>
                <a:cubicBezTo>
                  <a:pt x="3359174" y="1131028"/>
                  <a:pt x="3367107" y="1098244"/>
                  <a:pt x="3379326" y="1124685"/>
                </a:cubicBezTo>
                <a:cubicBezTo>
                  <a:pt x="3370228" y="1141648"/>
                  <a:pt x="3359412" y="1133785"/>
                  <a:pt x="3351106" y="1160465"/>
                </a:cubicBezTo>
                <a:cubicBezTo>
                  <a:pt x="3332048" y="1142279"/>
                  <a:pt x="3339737" y="1123304"/>
                  <a:pt x="3347024" y="1104496"/>
                </a:cubicBezTo>
                <a:close/>
                <a:moveTo>
                  <a:pt x="3600546" y="1104115"/>
                </a:moveTo>
                <a:cubicBezTo>
                  <a:pt x="3601879" y="1103178"/>
                  <a:pt x="3603808" y="1103310"/>
                  <a:pt x="3606686" y="1105070"/>
                </a:cubicBezTo>
                <a:cubicBezTo>
                  <a:pt x="3593612" y="1121690"/>
                  <a:pt x="3636360" y="1136907"/>
                  <a:pt x="3623376" y="1153640"/>
                </a:cubicBezTo>
                <a:cubicBezTo>
                  <a:pt x="3605441" y="1148796"/>
                  <a:pt x="3587837" y="1148813"/>
                  <a:pt x="3569676" y="1140958"/>
                </a:cubicBezTo>
                <a:cubicBezTo>
                  <a:pt x="3576266" y="1110888"/>
                  <a:pt x="3586835" y="1134592"/>
                  <a:pt x="3594999" y="1126322"/>
                </a:cubicBezTo>
                <a:cubicBezTo>
                  <a:pt x="3597898" y="1119361"/>
                  <a:pt x="3596545" y="1106927"/>
                  <a:pt x="3600546" y="1104115"/>
                </a:cubicBezTo>
                <a:close/>
                <a:moveTo>
                  <a:pt x="2317545" y="1101968"/>
                </a:moveTo>
                <a:cubicBezTo>
                  <a:pt x="2343075" y="1100680"/>
                  <a:pt x="2316238" y="1131750"/>
                  <a:pt x="2334191" y="1150503"/>
                </a:cubicBezTo>
                <a:cubicBezTo>
                  <a:pt x="2348485" y="1114158"/>
                  <a:pt x="2385303" y="1171963"/>
                  <a:pt x="2384839" y="1121268"/>
                </a:cubicBezTo>
                <a:cubicBezTo>
                  <a:pt x="2395373" y="1168520"/>
                  <a:pt x="2410509" y="1123370"/>
                  <a:pt x="2431807" y="1162212"/>
                </a:cubicBezTo>
                <a:cubicBezTo>
                  <a:pt x="2389945" y="1171488"/>
                  <a:pt x="2324047" y="1171849"/>
                  <a:pt x="2294203" y="1144433"/>
                </a:cubicBezTo>
                <a:cubicBezTo>
                  <a:pt x="2316521" y="1147044"/>
                  <a:pt x="2328316" y="1138568"/>
                  <a:pt x="2317545" y="1101968"/>
                </a:cubicBezTo>
                <a:close/>
                <a:moveTo>
                  <a:pt x="2924551" y="1101019"/>
                </a:moveTo>
                <a:cubicBezTo>
                  <a:pt x="2929413" y="1107909"/>
                  <a:pt x="2934347" y="1114754"/>
                  <a:pt x="2939201" y="1121567"/>
                </a:cubicBezTo>
                <a:cubicBezTo>
                  <a:pt x="2928898" y="1140562"/>
                  <a:pt x="2915150" y="1159574"/>
                  <a:pt x="2916933" y="1178159"/>
                </a:cubicBezTo>
                <a:cubicBezTo>
                  <a:pt x="2906709" y="1166753"/>
                  <a:pt x="2910408" y="1155038"/>
                  <a:pt x="2901211" y="1143483"/>
                </a:cubicBezTo>
                <a:cubicBezTo>
                  <a:pt x="2917697" y="1126509"/>
                  <a:pt x="2913442" y="1134796"/>
                  <a:pt x="2911803" y="1108263"/>
                </a:cubicBezTo>
                <a:cubicBezTo>
                  <a:pt x="2916507" y="1112058"/>
                  <a:pt x="2920773" y="1110335"/>
                  <a:pt x="2924551" y="1101019"/>
                </a:cubicBezTo>
                <a:close/>
                <a:moveTo>
                  <a:pt x="5445146" y="1099950"/>
                </a:moveTo>
                <a:cubicBezTo>
                  <a:pt x="5450805" y="1096936"/>
                  <a:pt x="5456675" y="1096781"/>
                  <a:pt x="5462854" y="1101152"/>
                </a:cubicBezTo>
                <a:cubicBezTo>
                  <a:pt x="5460328" y="1119846"/>
                  <a:pt x="5463324" y="1138560"/>
                  <a:pt x="5458145" y="1157273"/>
                </a:cubicBezTo>
                <a:cubicBezTo>
                  <a:pt x="5428070" y="1131254"/>
                  <a:pt x="5464205" y="1129332"/>
                  <a:pt x="5455094" y="1115401"/>
                </a:cubicBezTo>
                <a:cubicBezTo>
                  <a:pt x="5446259" y="1114646"/>
                  <a:pt x="5439170" y="1139458"/>
                  <a:pt x="5428698" y="1115906"/>
                </a:cubicBezTo>
                <a:cubicBezTo>
                  <a:pt x="5434035" y="1108839"/>
                  <a:pt x="5439485" y="1102965"/>
                  <a:pt x="5445146" y="1099950"/>
                </a:cubicBezTo>
                <a:close/>
                <a:moveTo>
                  <a:pt x="3102323" y="1095894"/>
                </a:moveTo>
                <a:cubicBezTo>
                  <a:pt x="3113552" y="1099364"/>
                  <a:pt x="3125621" y="1114274"/>
                  <a:pt x="3137278" y="1123760"/>
                </a:cubicBezTo>
                <a:cubicBezTo>
                  <a:pt x="3127458" y="1153957"/>
                  <a:pt x="3089884" y="1111470"/>
                  <a:pt x="3091420" y="1096861"/>
                </a:cubicBezTo>
                <a:cubicBezTo>
                  <a:pt x="3094930" y="1094851"/>
                  <a:pt x="3098580" y="1094737"/>
                  <a:pt x="3102323" y="1095894"/>
                </a:cubicBezTo>
                <a:close/>
                <a:moveTo>
                  <a:pt x="3161656" y="1095061"/>
                </a:moveTo>
                <a:cubicBezTo>
                  <a:pt x="3167561" y="1105249"/>
                  <a:pt x="3192990" y="1096914"/>
                  <a:pt x="3185099" y="1115535"/>
                </a:cubicBezTo>
                <a:cubicBezTo>
                  <a:pt x="3157417" y="1091385"/>
                  <a:pt x="3161619" y="1147718"/>
                  <a:pt x="3138336" y="1137728"/>
                </a:cubicBezTo>
                <a:cubicBezTo>
                  <a:pt x="3146099" y="1123523"/>
                  <a:pt x="3153897" y="1109270"/>
                  <a:pt x="3161656" y="1095061"/>
                </a:cubicBezTo>
                <a:close/>
                <a:moveTo>
                  <a:pt x="1849976" y="1085587"/>
                </a:moveTo>
                <a:cubicBezTo>
                  <a:pt x="1840793" y="1102138"/>
                  <a:pt x="1811283" y="1112588"/>
                  <a:pt x="1782589" y="1109693"/>
                </a:cubicBezTo>
                <a:lnTo>
                  <a:pt x="1756631" y="1086443"/>
                </a:lnTo>
                <a:lnTo>
                  <a:pt x="1781369" y="1091709"/>
                </a:lnTo>
                <a:cubicBezTo>
                  <a:pt x="1804749" y="1091375"/>
                  <a:pt x="1829350" y="1083694"/>
                  <a:pt x="1849976" y="1085587"/>
                </a:cubicBezTo>
                <a:close/>
                <a:moveTo>
                  <a:pt x="2742975" y="1084422"/>
                </a:moveTo>
                <a:cubicBezTo>
                  <a:pt x="2755194" y="1112485"/>
                  <a:pt x="2764957" y="1104427"/>
                  <a:pt x="2775234" y="1104659"/>
                </a:cubicBezTo>
                <a:cubicBezTo>
                  <a:pt x="2759033" y="1144272"/>
                  <a:pt x="2736058" y="1091112"/>
                  <a:pt x="2719646" y="1127051"/>
                </a:cubicBezTo>
                <a:cubicBezTo>
                  <a:pt x="2722302" y="1145258"/>
                  <a:pt x="2727485" y="1152446"/>
                  <a:pt x="2739202" y="1154566"/>
                </a:cubicBezTo>
                <a:cubicBezTo>
                  <a:pt x="2734419" y="1185245"/>
                  <a:pt x="2721148" y="1206079"/>
                  <a:pt x="2702184" y="1190378"/>
                </a:cubicBezTo>
                <a:cubicBezTo>
                  <a:pt x="2706119" y="1173696"/>
                  <a:pt x="2732707" y="1181144"/>
                  <a:pt x="2721640" y="1154998"/>
                </a:cubicBezTo>
                <a:cubicBezTo>
                  <a:pt x="2696577" y="1126800"/>
                  <a:pt x="2703543" y="1188659"/>
                  <a:pt x="2682640" y="1162981"/>
                </a:cubicBezTo>
                <a:cubicBezTo>
                  <a:pt x="2705114" y="1136762"/>
                  <a:pt x="2683066" y="1111659"/>
                  <a:pt x="2681425" y="1085958"/>
                </a:cubicBezTo>
                <a:cubicBezTo>
                  <a:pt x="2696666" y="1106197"/>
                  <a:pt x="2720771" y="1120209"/>
                  <a:pt x="2742975" y="1084422"/>
                </a:cubicBezTo>
                <a:close/>
                <a:moveTo>
                  <a:pt x="2553840" y="1082427"/>
                </a:moveTo>
                <a:cubicBezTo>
                  <a:pt x="2560173" y="1089337"/>
                  <a:pt x="2567129" y="1092983"/>
                  <a:pt x="2572698" y="1098244"/>
                </a:cubicBezTo>
                <a:lnTo>
                  <a:pt x="2575279" y="1104493"/>
                </a:lnTo>
                <a:close/>
                <a:moveTo>
                  <a:pt x="3758941" y="1080283"/>
                </a:moveTo>
                <a:cubicBezTo>
                  <a:pt x="3772756" y="1115781"/>
                  <a:pt x="3822734" y="1119293"/>
                  <a:pt x="3808787" y="1163074"/>
                </a:cubicBezTo>
                <a:cubicBezTo>
                  <a:pt x="3782402" y="1162501"/>
                  <a:pt x="3753228" y="1124179"/>
                  <a:pt x="3729757" y="1164991"/>
                </a:cubicBezTo>
                <a:cubicBezTo>
                  <a:pt x="3703815" y="1136342"/>
                  <a:pt x="3692823" y="1128751"/>
                  <a:pt x="3693584" y="1088771"/>
                </a:cubicBezTo>
                <a:cubicBezTo>
                  <a:pt x="3716356" y="1085312"/>
                  <a:pt x="3715410" y="1107254"/>
                  <a:pt x="3736545" y="1136809"/>
                </a:cubicBezTo>
                <a:cubicBezTo>
                  <a:pt x="3764875" y="1123189"/>
                  <a:pt x="3757909" y="1120042"/>
                  <a:pt x="3758941" y="1080283"/>
                </a:cubicBezTo>
                <a:close/>
                <a:moveTo>
                  <a:pt x="6323296" y="1076650"/>
                </a:moveTo>
                <a:cubicBezTo>
                  <a:pt x="6317516" y="1078223"/>
                  <a:pt x="6311984" y="1083203"/>
                  <a:pt x="6305913" y="1080273"/>
                </a:cubicBezTo>
                <a:cubicBezTo>
                  <a:pt x="6302702" y="1109338"/>
                  <a:pt x="6334445" y="1115178"/>
                  <a:pt x="6342182" y="1093455"/>
                </a:cubicBezTo>
                <a:cubicBezTo>
                  <a:pt x="6335105" y="1076909"/>
                  <a:pt x="6329077" y="1075077"/>
                  <a:pt x="6323296" y="1076650"/>
                </a:cubicBezTo>
                <a:close/>
                <a:moveTo>
                  <a:pt x="5478385" y="1072819"/>
                </a:moveTo>
                <a:cubicBezTo>
                  <a:pt x="5497682" y="1075950"/>
                  <a:pt x="5518142" y="1095692"/>
                  <a:pt x="5538045" y="1106355"/>
                </a:cubicBezTo>
                <a:cubicBezTo>
                  <a:pt x="5517850" y="1132136"/>
                  <a:pt x="5497164" y="1150701"/>
                  <a:pt x="5473625" y="1128863"/>
                </a:cubicBezTo>
                <a:cubicBezTo>
                  <a:pt x="5476033" y="1110224"/>
                  <a:pt x="5473205" y="1091577"/>
                  <a:pt x="5478385" y="1072819"/>
                </a:cubicBezTo>
                <a:close/>
                <a:moveTo>
                  <a:pt x="11506182" y="1058661"/>
                </a:moveTo>
                <a:cubicBezTo>
                  <a:pt x="11503480" y="1057649"/>
                  <a:pt x="11501793" y="1059202"/>
                  <a:pt x="11500369" y="1062330"/>
                </a:cubicBezTo>
                <a:cubicBezTo>
                  <a:pt x="11497514" y="1068585"/>
                  <a:pt x="11495710" y="1081143"/>
                  <a:pt x="11488921" y="1092097"/>
                </a:cubicBezTo>
                <a:cubicBezTo>
                  <a:pt x="11502622" y="1113983"/>
                  <a:pt x="11520072" y="1090978"/>
                  <a:pt x="11518086" y="1070379"/>
                </a:cubicBezTo>
                <a:cubicBezTo>
                  <a:pt x="11512601" y="1063249"/>
                  <a:pt x="11508884" y="1059673"/>
                  <a:pt x="11506182" y="1058661"/>
                </a:cubicBezTo>
                <a:close/>
                <a:moveTo>
                  <a:pt x="4359952" y="1058479"/>
                </a:moveTo>
                <a:cubicBezTo>
                  <a:pt x="4353441" y="1070315"/>
                  <a:pt x="4347008" y="1082060"/>
                  <a:pt x="4340498" y="1093900"/>
                </a:cubicBezTo>
                <a:cubicBezTo>
                  <a:pt x="4345408" y="1100495"/>
                  <a:pt x="4349089" y="1090609"/>
                  <a:pt x="4353204" y="1086618"/>
                </a:cubicBezTo>
                <a:cubicBezTo>
                  <a:pt x="4358517" y="1079302"/>
                  <a:pt x="4365380" y="1093176"/>
                  <a:pt x="4371743" y="1100161"/>
                </a:cubicBezTo>
                <a:cubicBezTo>
                  <a:pt x="4377431" y="1086003"/>
                  <a:pt x="4372185" y="1072089"/>
                  <a:pt x="4359952" y="1058479"/>
                </a:cubicBezTo>
                <a:close/>
                <a:moveTo>
                  <a:pt x="3760253" y="1054048"/>
                </a:moveTo>
                <a:cubicBezTo>
                  <a:pt x="3772600" y="1058184"/>
                  <a:pt x="3783666" y="1069944"/>
                  <a:pt x="3785204" y="1079665"/>
                </a:cubicBezTo>
                <a:cubicBezTo>
                  <a:pt x="3765059" y="1065038"/>
                  <a:pt x="3747332" y="1083300"/>
                  <a:pt x="3727627" y="1074151"/>
                </a:cubicBezTo>
                <a:cubicBezTo>
                  <a:pt x="3734279" y="1053394"/>
                  <a:pt x="3747906" y="1049909"/>
                  <a:pt x="3760253" y="1054048"/>
                </a:cubicBezTo>
                <a:close/>
                <a:moveTo>
                  <a:pt x="1720105" y="1053726"/>
                </a:moveTo>
                <a:lnTo>
                  <a:pt x="1756631" y="1086443"/>
                </a:lnTo>
                <a:lnTo>
                  <a:pt x="1747869" y="1084577"/>
                </a:lnTo>
                <a:cubicBezTo>
                  <a:pt x="1737439" y="1078950"/>
                  <a:pt x="1727970" y="1069372"/>
                  <a:pt x="1720105" y="1053726"/>
                </a:cubicBezTo>
                <a:close/>
                <a:moveTo>
                  <a:pt x="2309585" y="1053123"/>
                </a:moveTo>
                <a:cubicBezTo>
                  <a:pt x="2316732" y="1079461"/>
                  <a:pt x="2341370" y="1060993"/>
                  <a:pt x="2334085" y="1087565"/>
                </a:cubicBezTo>
                <a:cubicBezTo>
                  <a:pt x="2318662" y="1080096"/>
                  <a:pt x="2283393" y="1113151"/>
                  <a:pt x="2280338" y="1074849"/>
                </a:cubicBezTo>
                <a:cubicBezTo>
                  <a:pt x="2301437" y="1090289"/>
                  <a:pt x="2296612" y="1082897"/>
                  <a:pt x="2309585" y="1053123"/>
                </a:cubicBezTo>
                <a:close/>
                <a:moveTo>
                  <a:pt x="4605934" y="1052403"/>
                </a:moveTo>
                <a:cubicBezTo>
                  <a:pt x="4612508" y="1063897"/>
                  <a:pt x="4625333" y="1075202"/>
                  <a:pt x="4621562" y="1087011"/>
                </a:cubicBezTo>
                <a:cubicBezTo>
                  <a:pt x="4595424" y="1048747"/>
                  <a:pt x="4576985" y="1119608"/>
                  <a:pt x="4551317" y="1088729"/>
                </a:cubicBezTo>
                <a:cubicBezTo>
                  <a:pt x="4567213" y="1045328"/>
                  <a:pt x="4589856" y="1095697"/>
                  <a:pt x="4605934" y="1052403"/>
                </a:cubicBezTo>
                <a:close/>
                <a:moveTo>
                  <a:pt x="3862116" y="1049773"/>
                </a:moveTo>
                <a:cubicBezTo>
                  <a:pt x="3872296" y="1061188"/>
                  <a:pt x="3868607" y="1072985"/>
                  <a:pt x="3877877" y="1084449"/>
                </a:cubicBezTo>
                <a:cubicBezTo>
                  <a:pt x="3900456" y="1052359"/>
                  <a:pt x="3927583" y="1081223"/>
                  <a:pt x="3951019" y="1061544"/>
                </a:cubicBezTo>
                <a:cubicBezTo>
                  <a:pt x="3932404" y="1076033"/>
                  <a:pt x="3963908" y="1089247"/>
                  <a:pt x="3945250" y="1103701"/>
                </a:cubicBezTo>
                <a:cubicBezTo>
                  <a:pt x="3921698" y="1114129"/>
                  <a:pt x="3894635" y="1070895"/>
                  <a:pt x="3881900" y="1140259"/>
                </a:cubicBezTo>
                <a:cubicBezTo>
                  <a:pt x="3865194" y="1110579"/>
                  <a:pt x="3852873" y="1143897"/>
                  <a:pt x="3837991" y="1141313"/>
                </a:cubicBezTo>
                <a:cubicBezTo>
                  <a:pt x="3838264" y="1124924"/>
                  <a:pt x="3847879" y="1108536"/>
                  <a:pt x="3838857" y="1092229"/>
                </a:cubicBezTo>
                <a:cubicBezTo>
                  <a:pt x="3833200" y="1103895"/>
                  <a:pt x="3821986" y="1077140"/>
                  <a:pt x="3834047" y="1085411"/>
                </a:cubicBezTo>
                <a:cubicBezTo>
                  <a:pt x="3846221" y="1085907"/>
                  <a:pt x="3864283" y="1072141"/>
                  <a:pt x="3862116" y="1049773"/>
                </a:cubicBezTo>
                <a:close/>
                <a:moveTo>
                  <a:pt x="5008864" y="1028446"/>
                </a:moveTo>
                <a:cubicBezTo>
                  <a:pt x="5029201" y="1046208"/>
                  <a:pt x="5047130" y="1029919"/>
                  <a:pt x="5066443" y="1034003"/>
                </a:cubicBezTo>
                <a:cubicBezTo>
                  <a:pt x="5067016" y="1055409"/>
                  <a:pt x="5011083" y="1055002"/>
                  <a:pt x="5008864" y="1028446"/>
                </a:cubicBezTo>
                <a:close/>
                <a:moveTo>
                  <a:pt x="3618178" y="1020764"/>
                </a:moveTo>
                <a:cubicBezTo>
                  <a:pt x="3635323" y="1025566"/>
                  <a:pt x="3647327" y="1028821"/>
                  <a:pt x="3651455" y="1054929"/>
                </a:cubicBezTo>
                <a:cubicBezTo>
                  <a:pt x="3640319" y="1042701"/>
                  <a:pt x="3632322" y="1074868"/>
                  <a:pt x="3621199" y="1062766"/>
                </a:cubicBezTo>
                <a:cubicBezTo>
                  <a:pt x="3631649" y="1048445"/>
                  <a:pt x="3611415" y="1034993"/>
                  <a:pt x="3618178" y="1020764"/>
                </a:cubicBezTo>
                <a:close/>
                <a:moveTo>
                  <a:pt x="3959683" y="998247"/>
                </a:moveTo>
                <a:cubicBezTo>
                  <a:pt x="3972682" y="1014439"/>
                  <a:pt x="3962920" y="1031007"/>
                  <a:pt x="3967655" y="1047257"/>
                </a:cubicBezTo>
                <a:cubicBezTo>
                  <a:pt x="3959831" y="1040169"/>
                  <a:pt x="3952719" y="1044098"/>
                  <a:pt x="3944165" y="1026705"/>
                </a:cubicBezTo>
                <a:cubicBezTo>
                  <a:pt x="3954322" y="1006726"/>
                  <a:pt x="3960194" y="1023897"/>
                  <a:pt x="3959683" y="998247"/>
                </a:cubicBezTo>
                <a:close/>
                <a:moveTo>
                  <a:pt x="6379150" y="997249"/>
                </a:moveTo>
                <a:cubicBezTo>
                  <a:pt x="6383578" y="997612"/>
                  <a:pt x="6388066" y="998783"/>
                  <a:pt x="6392647" y="1001250"/>
                </a:cubicBezTo>
                <a:cubicBezTo>
                  <a:pt x="6379787" y="1029309"/>
                  <a:pt x="6342142" y="1030262"/>
                  <a:pt x="6339958" y="1002499"/>
                </a:cubicBezTo>
                <a:cubicBezTo>
                  <a:pt x="6353113" y="1002333"/>
                  <a:pt x="6365864" y="996160"/>
                  <a:pt x="6379150" y="997249"/>
                </a:cubicBezTo>
                <a:close/>
                <a:moveTo>
                  <a:pt x="3840643" y="994257"/>
                </a:moveTo>
                <a:cubicBezTo>
                  <a:pt x="3826647" y="1015705"/>
                  <a:pt x="3851367" y="1036092"/>
                  <a:pt x="3840757" y="1057359"/>
                </a:cubicBezTo>
                <a:cubicBezTo>
                  <a:pt x="3832412" y="1042766"/>
                  <a:pt x="3825653" y="1050146"/>
                  <a:pt x="3817353" y="1036838"/>
                </a:cubicBezTo>
                <a:cubicBezTo>
                  <a:pt x="3834280" y="1014007"/>
                  <a:pt x="3835465" y="1030827"/>
                  <a:pt x="3815317" y="1008856"/>
                </a:cubicBezTo>
                <a:cubicBezTo>
                  <a:pt x="3823234" y="996622"/>
                  <a:pt x="3831540" y="989707"/>
                  <a:pt x="3840643" y="994257"/>
                </a:cubicBezTo>
                <a:close/>
                <a:moveTo>
                  <a:pt x="7315785" y="992383"/>
                </a:moveTo>
                <a:cubicBezTo>
                  <a:pt x="7311408" y="1024225"/>
                  <a:pt x="7340478" y="1016552"/>
                  <a:pt x="7349995" y="1040530"/>
                </a:cubicBezTo>
                <a:cubicBezTo>
                  <a:pt x="7359931" y="996493"/>
                  <a:pt x="7330400" y="1023524"/>
                  <a:pt x="7315785" y="992383"/>
                </a:cubicBezTo>
                <a:close/>
                <a:moveTo>
                  <a:pt x="11463301" y="980744"/>
                </a:moveTo>
                <a:cubicBezTo>
                  <a:pt x="11458418" y="995487"/>
                  <a:pt x="11454022" y="1045350"/>
                  <a:pt x="11440991" y="1037341"/>
                </a:cubicBezTo>
                <a:cubicBezTo>
                  <a:pt x="11441429" y="1055774"/>
                  <a:pt x="11450894" y="1079635"/>
                  <a:pt x="11461593" y="1078704"/>
                </a:cubicBezTo>
                <a:cubicBezTo>
                  <a:pt x="11448091" y="1032048"/>
                  <a:pt x="11467490" y="1037409"/>
                  <a:pt x="11488768" y="1029081"/>
                </a:cubicBezTo>
                <a:cubicBezTo>
                  <a:pt x="11483684" y="1019968"/>
                  <a:pt x="11479254" y="1018469"/>
                  <a:pt x="11475087" y="1022388"/>
                </a:cubicBezTo>
                <a:cubicBezTo>
                  <a:pt x="11469104" y="1008590"/>
                  <a:pt x="11483151" y="994110"/>
                  <a:pt x="11463301" y="980744"/>
                </a:cubicBezTo>
                <a:close/>
                <a:moveTo>
                  <a:pt x="5909716" y="969913"/>
                </a:moveTo>
                <a:cubicBezTo>
                  <a:pt x="5917463" y="972711"/>
                  <a:pt x="5923848" y="981781"/>
                  <a:pt x="5921224" y="991829"/>
                </a:cubicBezTo>
                <a:cubicBezTo>
                  <a:pt x="5910281" y="981490"/>
                  <a:pt x="5902306" y="1013865"/>
                  <a:pt x="5889987" y="985646"/>
                </a:cubicBezTo>
                <a:cubicBezTo>
                  <a:pt x="5892843" y="970592"/>
                  <a:pt x="5901964" y="967116"/>
                  <a:pt x="5909716" y="969913"/>
                </a:cubicBezTo>
                <a:close/>
                <a:moveTo>
                  <a:pt x="7555796" y="965325"/>
                </a:moveTo>
                <a:cubicBezTo>
                  <a:pt x="7548778" y="1004995"/>
                  <a:pt x="7552200" y="998706"/>
                  <a:pt x="7528598" y="1015160"/>
                </a:cubicBezTo>
                <a:cubicBezTo>
                  <a:pt x="7533460" y="1022055"/>
                  <a:pt x="7538356" y="1028898"/>
                  <a:pt x="7543251" y="1035745"/>
                </a:cubicBezTo>
                <a:cubicBezTo>
                  <a:pt x="7560452" y="1029789"/>
                  <a:pt x="7577724" y="1024905"/>
                  <a:pt x="7592955" y="992409"/>
                </a:cubicBezTo>
                <a:cubicBezTo>
                  <a:pt x="7579434" y="967470"/>
                  <a:pt x="7568322" y="975710"/>
                  <a:pt x="7555796" y="965325"/>
                </a:cubicBezTo>
                <a:close/>
                <a:moveTo>
                  <a:pt x="7661246" y="962734"/>
                </a:moveTo>
                <a:cubicBezTo>
                  <a:pt x="7660649" y="1023339"/>
                  <a:pt x="7681579" y="963392"/>
                  <a:pt x="7703277" y="996835"/>
                </a:cubicBezTo>
                <a:cubicBezTo>
                  <a:pt x="7704491" y="959255"/>
                  <a:pt x="7673040" y="978924"/>
                  <a:pt x="7661246" y="962734"/>
                </a:cubicBezTo>
                <a:close/>
                <a:moveTo>
                  <a:pt x="6617962" y="953610"/>
                </a:moveTo>
                <a:cubicBezTo>
                  <a:pt x="6613310" y="981534"/>
                  <a:pt x="6574940" y="983928"/>
                  <a:pt x="6555597" y="1004225"/>
                </a:cubicBezTo>
                <a:cubicBezTo>
                  <a:pt x="6559335" y="962943"/>
                  <a:pt x="6597179" y="952999"/>
                  <a:pt x="6617962" y="953610"/>
                </a:cubicBezTo>
                <a:close/>
                <a:moveTo>
                  <a:pt x="7453379" y="946928"/>
                </a:moveTo>
                <a:cubicBezTo>
                  <a:pt x="7453235" y="963347"/>
                  <a:pt x="7443793" y="979799"/>
                  <a:pt x="7443603" y="996140"/>
                </a:cubicBezTo>
                <a:cubicBezTo>
                  <a:pt x="7433546" y="984755"/>
                  <a:pt x="7437246" y="973038"/>
                  <a:pt x="7427976" y="961573"/>
                </a:cubicBezTo>
                <a:cubicBezTo>
                  <a:pt x="7435936" y="949340"/>
                  <a:pt x="7444238" y="942425"/>
                  <a:pt x="7453379" y="946928"/>
                </a:cubicBezTo>
                <a:close/>
                <a:moveTo>
                  <a:pt x="8217044" y="915238"/>
                </a:moveTo>
                <a:cubicBezTo>
                  <a:pt x="8206485" y="909114"/>
                  <a:pt x="8184084" y="937873"/>
                  <a:pt x="8188164" y="949691"/>
                </a:cubicBezTo>
                <a:cubicBezTo>
                  <a:pt x="8208860" y="968498"/>
                  <a:pt x="8199742" y="922095"/>
                  <a:pt x="8222234" y="934908"/>
                </a:cubicBezTo>
                <a:cubicBezTo>
                  <a:pt x="8222764" y="923197"/>
                  <a:pt x="8220562" y="917280"/>
                  <a:pt x="8217044" y="915238"/>
                </a:cubicBezTo>
                <a:close/>
                <a:moveTo>
                  <a:pt x="7169272" y="911989"/>
                </a:moveTo>
                <a:cubicBezTo>
                  <a:pt x="7172573" y="916632"/>
                  <a:pt x="7175775" y="921160"/>
                  <a:pt x="7178982" y="925692"/>
                </a:cubicBezTo>
                <a:cubicBezTo>
                  <a:pt x="7181779" y="930306"/>
                  <a:pt x="7184238" y="934870"/>
                  <a:pt x="7179995" y="939621"/>
                </a:cubicBezTo>
                <a:cubicBezTo>
                  <a:pt x="7166670" y="921431"/>
                  <a:pt x="7134322" y="950578"/>
                  <a:pt x="7134146" y="912808"/>
                </a:cubicBezTo>
                <a:cubicBezTo>
                  <a:pt x="7145645" y="910382"/>
                  <a:pt x="7159025" y="933135"/>
                  <a:pt x="7169272" y="911989"/>
                </a:cubicBezTo>
                <a:close/>
                <a:moveTo>
                  <a:pt x="7009352" y="906231"/>
                </a:moveTo>
                <a:cubicBezTo>
                  <a:pt x="7020094" y="908921"/>
                  <a:pt x="7029494" y="918373"/>
                  <a:pt x="7029711" y="929371"/>
                </a:cubicBezTo>
                <a:cubicBezTo>
                  <a:pt x="7013153" y="922599"/>
                  <a:pt x="6998242" y="939158"/>
                  <a:pt x="6980912" y="923624"/>
                </a:cubicBezTo>
                <a:cubicBezTo>
                  <a:pt x="6986516" y="907604"/>
                  <a:pt x="6998605" y="903540"/>
                  <a:pt x="7009352" y="906231"/>
                </a:cubicBezTo>
                <a:close/>
                <a:moveTo>
                  <a:pt x="8147429" y="903635"/>
                </a:moveTo>
                <a:cubicBezTo>
                  <a:pt x="8140816" y="903416"/>
                  <a:pt x="8134400" y="906065"/>
                  <a:pt x="8128508" y="916199"/>
                </a:cubicBezTo>
                <a:cubicBezTo>
                  <a:pt x="8138273" y="930063"/>
                  <a:pt x="8124221" y="944455"/>
                  <a:pt x="8140426" y="957951"/>
                </a:cubicBezTo>
                <a:cubicBezTo>
                  <a:pt x="8150230" y="925968"/>
                  <a:pt x="8169695" y="932360"/>
                  <a:pt x="8167559" y="908288"/>
                </a:cubicBezTo>
                <a:cubicBezTo>
                  <a:pt x="8160860" y="906944"/>
                  <a:pt x="8154043" y="903855"/>
                  <a:pt x="8147429" y="903635"/>
                </a:cubicBezTo>
                <a:close/>
                <a:moveTo>
                  <a:pt x="8400633" y="846443"/>
                </a:moveTo>
                <a:cubicBezTo>
                  <a:pt x="8417204" y="867125"/>
                  <a:pt x="8398676" y="888498"/>
                  <a:pt x="8400829" y="909499"/>
                </a:cubicBezTo>
                <a:cubicBezTo>
                  <a:pt x="8385377" y="887996"/>
                  <a:pt x="8382956" y="847759"/>
                  <a:pt x="8400633" y="846443"/>
                </a:cubicBezTo>
                <a:close/>
                <a:moveTo>
                  <a:pt x="8691780" y="826243"/>
                </a:moveTo>
                <a:cubicBezTo>
                  <a:pt x="8683770" y="826899"/>
                  <a:pt x="8676158" y="833059"/>
                  <a:pt x="8669042" y="846866"/>
                </a:cubicBezTo>
                <a:cubicBezTo>
                  <a:pt x="8684166" y="833188"/>
                  <a:pt x="8702584" y="864230"/>
                  <a:pt x="8716906" y="838637"/>
                </a:cubicBezTo>
                <a:cubicBezTo>
                  <a:pt x="8708196" y="830436"/>
                  <a:pt x="8699786" y="825588"/>
                  <a:pt x="8691780" y="826243"/>
                </a:cubicBezTo>
                <a:close/>
                <a:moveTo>
                  <a:pt x="8374241" y="769103"/>
                </a:moveTo>
                <a:cubicBezTo>
                  <a:pt x="8376671" y="767217"/>
                  <a:pt x="8379210" y="766870"/>
                  <a:pt x="8381993" y="769916"/>
                </a:cubicBezTo>
                <a:cubicBezTo>
                  <a:pt x="8381614" y="784032"/>
                  <a:pt x="8377944" y="798027"/>
                  <a:pt x="8367411" y="812355"/>
                </a:cubicBezTo>
                <a:cubicBezTo>
                  <a:pt x="8360793" y="800866"/>
                  <a:pt x="8347951" y="789393"/>
                  <a:pt x="8351724" y="777589"/>
                </a:cubicBezTo>
                <a:cubicBezTo>
                  <a:pt x="8360657" y="794269"/>
                  <a:pt x="8366954" y="774759"/>
                  <a:pt x="8374241" y="769103"/>
                </a:cubicBezTo>
                <a:close/>
                <a:moveTo>
                  <a:pt x="8270727" y="752731"/>
                </a:moveTo>
                <a:cubicBezTo>
                  <a:pt x="8285357" y="752367"/>
                  <a:pt x="8300299" y="756348"/>
                  <a:pt x="8315561" y="764688"/>
                </a:cubicBezTo>
                <a:cubicBezTo>
                  <a:pt x="8283611" y="782328"/>
                  <a:pt x="8275885" y="779467"/>
                  <a:pt x="8246369" y="780335"/>
                </a:cubicBezTo>
                <a:cubicBezTo>
                  <a:pt x="8254933" y="791789"/>
                  <a:pt x="8255927" y="803480"/>
                  <a:pt x="8253263" y="815170"/>
                </a:cubicBezTo>
                <a:cubicBezTo>
                  <a:pt x="8241657" y="799171"/>
                  <a:pt x="8245583" y="782783"/>
                  <a:pt x="8227754" y="766838"/>
                </a:cubicBezTo>
                <a:cubicBezTo>
                  <a:pt x="8241775" y="757802"/>
                  <a:pt x="8256096" y="753095"/>
                  <a:pt x="8270727" y="752731"/>
                </a:cubicBezTo>
                <a:close/>
                <a:moveTo>
                  <a:pt x="9472956" y="662911"/>
                </a:moveTo>
                <a:cubicBezTo>
                  <a:pt x="9462539" y="664720"/>
                  <a:pt x="9450952" y="675738"/>
                  <a:pt x="9445552" y="694540"/>
                </a:cubicBezTo>
                <a:cubicBezTo>
                  <a:pt x="9462797" y="710048"/>
                  <a:pt x="9475690" y="664875"/>
                  <a:pt x="9493316" y="686530"/>
                </a:cubicBezTo>
                <a:cubicBezTo>
                  <a:pt x="9492606" y="668499"/>
                  <a:pt x="9483368" y="661102"/>
                  <a:pt x="9472956" y="662911"/>
                </a:cubicBezTo>
                <a:close/>
                <a:moveTo>
                  <a:pt x="9527660" y="643723"/>
                </a:moveTo>
                <a:cubicBezTo>
                  <a:pt x="9516640" y="643301"/>
                  <a:pt x="9506214" y="650974"/>
                  <a:pt x="9496288" y="665296"/>
                </a:cubicBezTo>
                <a:cubicBezTo>
                  <a:pt x="9519805" y="686927"/>
                  <a:pt x="9540461" y="668867"/>
                  <a:pt x="9562612" y="670707"/>
                </a:cubicBezTo>
                <a:cubicBezTo>
                  <a:pt x="9550299" y="652662"/>
                  <a:pt x="9538680" y="644144"/>
                  <a:pt x="9527660" y="643723"/>
                </a:cubicBezTo>
                <a:close/>
                <a:moveTo>
                  <a:pt x="9574855" y="626717"/>
                </a:moveTo>
                <a:cubicBezTo>
                  <a:pt x="9569640" y="625564"/>
                  <a:pt x="9564718" y="628489"/>
                  <a:pt x="9560630" y="642879"/>
                </a:cubicBezTo>
                <a:cubicBezTo>
                  <a:pt x="9565522" y="649688"/>
                  <a:pt x="9570298" y="656549"/>
                  <a:pt x="9575279" y="663427"/>
                </a:cubicBezTo>
                <a:cubicBezTo>
                  <a:pt x="9580460" y="654011"/>
                  <a:pt x="9585629" y="644509"/>
                  <a:pt x="9590840" y="635009"/>
                </a:cubicBezTo>
                <a:cubicBezTo>
                  <a:pt x="9585579" y="633098"/>
                  <a:pt x="9580069" y="627869"/>
                  <a:pt x="9574855" y="626717"/>
                </a:cubicBezTo>
                <a:close/>
                <a:moveTo>
                  <a:pt x="9412082" y="534544"/>
                </a:moveTo>
                <a:cubicBezTo>
                  <a:pt x="9405737" y="550431"/>
                  <a:pt x="9401329" y="582357"/>
                  <a:pt x="9383857" y="570281"/>
                </a:cubicBezTo>
                <a:cubicBezTo>
                  <a:pt x="9385737" y="563114"/>
                  <a:pt x="9391358" y="555977"/>
                  <a:pt x="9386759" y="549181"/>
                </a:cubicBezTo>
                <a:cubicBezTo>
                  <a:pt x="9394634" y="536913"/>
                  <a:pt x="9402927" y="529916"/>
                  <a:pt x="9412082" y="534544"/>
                </a:cubicBezTo>
                <a:close/>
                <a:moveTo>
                  <a:pt x="9820770" y="468346"/>
                </a:moveTo>
                <a:cubicBezTo>
                  <a:pt x="9835471" y="506409"/>
                  <a:pt x="9826793" y="508463"/>
                  <a:pt x="9817042" y="538487"/>
                </a:cubicBezTo>
                <a:cubicBezTo>
                  <a:pt x="9802907" y="526566"/>
                  <a:pt x="9793077" y="512499"/>
                  <a:pt x="9771106" y="511640"/>
                </a:cubicBezTo>
                <a:cubicBezTo>
                  <a:pt x="9786203" y="485967"/>
                  <a:pt x="9820974" y="515703"/>
                  <a:pt x="9820770" y="468346"/>
                </a:cubicBezTo>
                <a:close/>
                <a:moveTo>
                  <a:pt x="10379026" y="461641"/>
                </a:moveTo>
                <a:cubicBezTo>
                  <a:pt x="10362037" y="470524"/>
                  <a:pt x="10344168" y="467125"/>
                  <a:pt x="10329279" y="504943"/>
                </a:cubicBezTo>
                <a:cubicBezTo>
                  <a:pt x="10347328" y="519409"/>
                  <a:pt x="10377794" y="489336"/>
                  <a:pt x="10379026" y="461641"/>
                </a:cubicBezTo>
                <a:close/>
                <a:moveTo>
                  <a:pt x="9689101" y="457491"/>
                </a:moveTo>
                <a:cubicBezTo>
                  <a:pt x="9693221" y="458589"/>
                  <a:pt x="9697431" y="460900"/>
                  <a:pt x="9701714" y="464197"/>
                </a:cubicBezTo>
                <a:cubicBezTo>
                  <a:pt x="9686274" y="473169"/>
                  <a:pt x="9672392" y="504615"/>
                  <a:pt x="9654963" y="486511"/>
                </a:cubicBezTo>
                <a:cubicBezTo>
                  <a:pt x="9661785" y="470057"/>
                  <a:pt x="9669188" y="461181"/>
                  <a:pt x="9677031" y="458065"/>
                </a:cubicBezTo>
                <a:cubicBezTo>
                  <a:pt x="9680953" y="456508"/>
                  <a:pt x="9684981" y="456393"/>
                  <a:pt x="9689101" y="457491"/>
                </a:cubicBezTo>
                <a:close/>
                <a:moveTo>
                  <a:pt x="9665598" y="451286"/>
                </a:moveTo>
                <a:cubicBezTo>
                  <a:pt x="9651704" y="473723"/>
                  <a:pt x="9627431" y="468239"/>
                  <a:pt x="9638380" y="500918"/>
                </a:cubicBezTo>
                <a:cubicBezTo>
                  <a:pt x="9600891" y="510286"/>
                  <a:pt x="9564514" y="533737"/>
                  <a:pt x="9525168" y="517714"/>
                </a:cubicBezTo>
                <a:cubicBezTo>
                  <a:pt x="9581770" y="499953"/>
                  <a:pt x="9613007" y="456348"/>
                  <a:pt x="9665598" y="451286"/>
                </a:cubicBezTo>
                <a:close/>
                <a:moveTo>
                  <a:pt x="9749174" y="440812"/>
                </a:moveTo>
                <a:cubicBezTo>
                  <a:pt x="9759949" y="442071"/>
                  <a:pt x="9769541" y="450804"/>
                  <a:pt x="9772018" y="462591"/>
                </a:cubicBezTo>
                <a:cubicBezTo>
                  <a:pt x="9755505" y="478112"/>
                  <a:pt x="9736853" y="463454"/>
                  <a:pt x="9719251" y="463890"/>
                </a:cubicBezTo>
                <a:cubicBezTo>
                  <a:pt x="9726443" y="445776"/>
                  <a:pt x="9738400" y="439554"/>
                  <a:pt x="9749174" y="440812"/>
                </a:cubicBezTo>
                <a:close/>
                <a:moveTo>
                  <a:pt x="9466458" y="435165"/>
                </a:moveTo>
                <a:cubicBezTo>
                  <a:pt x="9467598" y="445471"/>
                  <a:pt x="9455651" y="490088"/>
                  <a:pt x="9443143" y="477875"/>
                </a:cubicBezTo>
                <a:cubicBezTo>
                  <a:pt x="9440872" y="452074"/>
                  <a:pt x="9447565" y="434735"/>
                  <a:pt x="9466458" y="435165"/>
                </a:cubicBezTo>
                <a:close/>
                <a:moveTo>
                  <a:pt x="9870143" y="406299"/>
                </a:moveTo>
                <a:cubicBezTo>
                  <a:pt x="9876908" y="406124"/>
                  <a:pt x="9882334" y="412272"/>
                  <a:pt x="9879273" y="424980"/>
                </a:cubicBezTo>
                <a:cubicBezTo>
                  <a:pt x="9852948" y="406750"/>
                  <a:pt x="9887592" y="499614"/>
                  <a:pt x="9859870" y="460479"/>
                </a:cubicBezTo>
                <a:cubicBezTo>
                  <a:pt x="9867415" y="448616"/>
                  <a:pt x="9864062" y="437002"/>
                  <a:pt x="9852967" y="425558"/>
                </a:cubicBezTo>
                <a:cubicBezTo>
                  <a:pt x="9855269" y="412973"/>
                  <a:pt x="9863373" y="406470"/>
                  <a:pt x="9870143" y="406299"/>
                </a:cubicBezTo>
                <a:close/>
                <a:moveTo>
                  <a:pt x="11406490" y="374455"/>
                </a:moveTo>
                <a:cubicBezTo>
                  <a:pt x="11400621" y="374574"/>
                  <a:pt x="11395059" y="378934"/>
                  <a:pt x="11389819" y="387568"/>
                </a:cubicBezTo>
                <a:cubicBezTo>
                  <a:pt x="11403608" y="415550"/>
                  <a:pt x="11414313" y="400917"/>
                  <a:pt x="11424992" y="386783"/>
                </a:cubicBezTo>
                <a:cubicBezTo>
                  <a:pt x="11418532" y="378456"/>
                  <a:pt x="11412358" y="374335"/>
                  <a:pt x="11406490" y="374455"/>
                </a:cubicBezTo>
                <a:close/>
                <a:moveTo>
                  <a:pt x="11319180" y="368320"/>
                </a:moveTo>
                <a:cubicBezTo>
                  <a:pt x="11313735" y="369110"/>
                  <a:pt x="11308464" y="372339"/>
                  <a:pt x="11303255" y="376386"/>
                </a:cubicBezTo>
                <a:cubicBezTo>
                  <a:pt x="11292837" y="384482"/>
                  <a:pt x="11282666" y="395857"/>
                  <a:pt x="11271836" y="397547"/>
                </a:cubicBezTo>
                <a:cubicBezTo>
                  <a:pt x="11295357" y="419177"/>
                  <a:pt x="11315797" y="397813"/>
                  <a:pt x="11336157" y="374884"/>
                </a:cubicBezTo>
                <a:cubicBezTo>
                  <a:pt x="11330247" y="369177"/>
                  <a:pt x="11324626" y="367529"/>
                  <a:pt x="11319180" y="368320"/>
                </a:cubicBezTo>
                <a:close/>
                <a:moveTo>
                  <a:pt x="9659562" y="367325"/>
                </a:moveTo>
                <a:cubicBezTo>
                  <a:pt x="9664440" y="374423"/>
                  <a:pt x="9668548" y="369935"/>
                  <a:pt x="9673244" y="374018"/>
                </a:cubicBezTo>
                <a:cubicBezTo>
                  <a:pt x="9651472" y="393317"/>
                  <a:pt x="9681421" y="411259"/>
                  <a:pt x="9659632" y="430390"/>
                </a:cubicBezTo>
                <a:cubicBezTo>
                  <a:pt x="9635347" y="414653"/>
                  <a:pt x="9676132" y="397349"/>
                  <a:pt x="9651717" y="381543"/>
                </a:cubicBezTo>
                <a:cubicBezTo>
                  <a:pt x="9654362" y="376953"/>
                  <a:pt x="9656940" y="372163"/>
                  <a:pt x="9659562" y="367325"/>
                </a:cubicBezTo>
                <a:close/>
                <a:moveTo>
                  <a:pt x="11201449" y="353201"/>
                </a:moveTo>
                <a:cubicBezTo>
                  <a:pt x="11193752" y="351166"/>
                  <a:pt x="11184756" y="356377"/>
                  <a:pt x="11181922" y="371843"/>
                </a:cubicBezTo>
                <a:cubicBezTo>
                  <a:pt x="11194240" y="400062"/>
                  <a:pt x="11201498" y="357879"/>
                  <a:pt x="11213197" y="378022"/>
                </a:cubicBezTo>
                <a:cubicBezTo>
                  <a:pt x="11215553" y="364515"/>
                  <a:pt x="11209148" y="355237"/>
                  <a:pt x="11201449" y="353201"/>
                </a:cubicBezTo>
                <a:close/>
                <a:moveTo>
                  <a:pt x="10144516" y="321151"/>
                </a:moveTo>
                <a:cubicBezTo>
                  <a:pt x="10148939" y="321447"/>
                  <a:pt x="10153471" y="323226"/>
                  <a:pt x="10158152" y="327086"/>
                </a:cubicBezTo>
                <a:cubicBezTo>
                  <a:pt x="10137343" y="339141"/>
                  <a:pt x="10134748" y="355976"/>
                  <a:pt x="10144592" y="383534"/>
                </a:cubicBezTo>
                <a:cubicBezTo>
                  <a:pt x="10124082" y="386801"/>
                  <a:pt x="10120510" y="339001"/>
                  <a:pt x="10106442" y="342309"/>
                </a:cubicBezTo>
                <a:cubicBezTo>
                  <a:pt x="10114774" y="335910"/>
                  <a:pt x="10123021" y="328246"/>
                  <a:pt x="10131525" y="324109"/>
                </a:cubicBezTo>
                <a:cubicBezTo>
                  <a:pt x="10135777" y="322041"/>
                  <a:pt x="10140093" y="320855"/>
                  <a:pt x="10144516" y="321151"/>
                </a:cubicBezTo>
                <a:close/>
                <a:moveTo>
                  <a:pt x="10021255" y="311766"/>
                </a:moveTo>
                <a:cubicBezTo>
                  <a:pt x="10022562" y="312129"/>
                  <a:pt x="10023943" y="313530"/>
                  <a:pt x="10025421" y="316317"/>
                </a:cubicBezTo>
                <a:cubicBezTo>
                  <a:pt x="10028870" y="347106"/>
                  <a:pt x="9995996" y="338729"/>
                  <a:pt x="10020665" y="372403"/>
                </a:cubicBezTo>
                <a:cubicBezTo>
                  <a:pt x="10039284" y="346205"/>
                  <a:pt x="10059994" y="348152"/>
                  <a:pt x="10079122" y="328959"/>
                </a:cubicBezTo>
                <a:cubicBezTo>
                  <a:pt x="10077194" y="336088"/>
                  <a:pt x="10078738" y="343031"/>
                  <a:pt x="10085009" y="349947"/>
                </a:cubicBezTo>
                <a:cubicBezTo>
                  <a:pt x="10062138" y="394147"/>
                  <a:pt x="10014468" y="367394"/>
                  <a:pt x="10004984" y="400878"/>
                </a:cubicBezTo>
                <a:cubicBezTo>
                  <a:pt x="10001816" y="396303"/>
                  <a:pt x="9998611" y="391776"/>
                  <a:pt x="9995348" y="387084"/>
                </a:cubicBezTo>
                <a:cubicBezTo>
                  <a:pt x="9992513" y="382518"/>
                  <a:pt x="9990088" y="377867"/>
                  <a:pt x="9994265" y="373244"/>
                </a:cubicBezTo>
                <a:cubicBezTo>
                  <a:pt x="10019475" y="387103"/>
                  <a:pt x="9990034" y="346564"/>
                  <a:pt x="9996222" y="338082"/>
                </a:cubicBezTo>
                <a:cubicBezTo>
                  <a:pt x="10005103" y="354797"/>
                  <a:pt x="10010433" y="321659"/>
                  <a:pt x="10017533" y="313446"/>
                </a:cubicBezTo>
                <a:cubicBezTo>
                  <a:pt x="10018717" y="312078"/>
                  <a:pt x="10019948" y="311402"/>
                  <a:pt x="10021255" y="311766"/>
                </a:cubicBezTo>
                <a:close/>
                <a:moveTo>
                  <a:pt x="10174342" y="261377"/>
                </a:moveTo>
                <a:cubicBezTo>
                  <a:pt x="10179417" y="260313"/>
                  <a:pt x="10185450" y="260705"/>
                  <a:pt x="10193211" y="263201"/>
                </a:cubicBezTo>
                <a:cubicBezTo>
                  <a:pt x="10174000" y="281571"/>
                  <a:pt x="10155309" y="307821"/>
                  <a:pt x="10133699" y="292677"/>
                </a:cubicBezTo>
                <a:cubicBezTo>
                  <a:pt x="10152511" y="280846"/>
                  <a:pt x="10159117" y="264566"/>
                  <a:pt x="10174342" y="261377"/>
                </a:cubicBezTo>
                <a:close/>
                <a:moveTo>
                  <a:pt x="11423715" y="246774"/>
                </a:moveTo>
                <a:cubicBezTo>
                  <a:pt x="11423932" y="269132"/>
                  <a:pt x="11419378" y="269268"/>
                  <a:pt x="11406151" y="247206"/>
                </a:cubicBezTo>
                <a:cubicBezTo>
                  <a:pt x="11405620" y="256563"/>
                  <a:pt x="11404899" y="265770"/>
                  <a:pt x="11399419" y="275469"/>
                </a:cubicBezTo>
                <a:cubicBezTo>
                  <a:pt x="11408569" y="299527"/>
                  <a:pt x="11445303" y="269021"/>
                  <a:pt x="11423715" y="246774"/>
                </a:cubicBezTo>
                <a:close/>
                <a:moveTo>
                  <a:pt x="10323900" y="245978"/>
                </a:moveTo>
                <a:cubicBezTo>
                  <a:pt x="10317510" y="257758"/>
                  <a:pt x="10335313" y="269015"/>
                  <a:pt x="10330841" y="280891"/>
                </a:cubicBezTo>
                <a:cubicBezTo>
                  <a:pt x="10300343" y="256406"/>
                  <a:pt x="10244541" y="353229"/>
                  <a:pt x="10238013" y="276167"/>
                </a:cubicBezTo>
                <a:cubicBezTo>
                  <a:pt x="10270233" y="315842"/>
                  <a:pt x="10294428" y="244845"/>
                  <a:pt x="10323900" y="245978"/>
                </a:cubicBezTo>
                <a:close/>
                <a:moveTo>
                  <a:pt x="11502749" y="244900"/>
                </a:moveTo>
                <a:cubicBezTo>
                  <a:pt x="11511356" y="272545"/>
                  <a:pt x="11529424" y="300174"/>
                  <a:pt x="11508809" y="328693"/>
                </a:cubicBezTo>
                <a:cubicBezTo>
                  <a:pt x="11497010" y="290581"/>
                  <a:pt x="11493965" y="288819"/>
                  <a:pt x="11477380" y="259503"/>
                </a:cubicBezTo>
                <a:cubicBezTo>
                  <a:pt x="11468584" y="279838"/>
                  <a:pt x="11459588" y="297370"/>
                  <a:pt x="11447158" y="267252"/>
                </a:cubicBezTo>
                <a:cubicBezTo>
                  <a:pt x="11427845" y="312996"/>
                  <a:pt x="11425413" y="320430"/>
                  <a:pt x="11399491" y="338532"/>
                </a:cubicBezTo>
                <a:cubicBezTo>
                  <a:pt x="11401970" y="365559"/>
                  <a:pt x="11427021" y="361622"/>
                  <a:pt x="11439539" y="344435"/>
                </a:cubicBezTo>
                <a:cubicBezTo>
                  <a:pt x="11449393" y="369664"/>
                  <a:pt x="11415636" y="357100"/>
                  <a:pt x="11433727" y="386554"/>
                </a:cubicBezTo>
                <a:cubicBezTo>
                  <a:pt x="11466212" y="409340"/>
                  <a:pt x="11490076" y="313259"/>
                  <a:pt x="11524480" y="363295"/>
                </a:cubicBezTo>
                <a:cubicBezTo>
                  <a:pt x="11542465" y="325699"/>
                  <a:pt x="11540014" y="258477"/>
                  <a:pt x="11502749" y="244900"/>
                </a:cubicBezTo>
                <a:close/>
                <a:moveTo>
                  <a:pt x="10690735" y="208902"/>
                </a:moveTo>
                <a:cubicBezTo>
                  <a:pt x="10683492" y="209937"/>
                  <a:pt x="10676667" y="217529"/>
                  <a:pt x="10670261" y="230353"/>
                </a:cubicBezTo>
                <a:cubicBezTo>
                  <a:pt x="10700523" y="266737"/>
                  <a:pt x="10696297" y="314591"/>
                  <a:pt x="10667594" y="314500"/>
                </a:cubicBezTo>
                <a:cubicBezTo>
                  <a:pt x="10685925" y="345882"/>
                  <a:pt x="10699674" y="312706"/>
                  <a:pt x="10715328" y="306245"/>
                </a:cubicBezTo>
                <a:cubicBezTo>
                  <a:pt x="10681221" y="274487"/>
                  <a:pt x="10715741" y="241013"/>
                  <a:pt x="10690735" y="208902"/>
                </a:cubicBezTo>
                <a:close/>
                <a:moveTo>
                  <a:pt x="10292548" y="192459"/>
                </a:moveTo>
                <a:cubicBezTo>
                  <a:pt x="10300100" y="190410"/>
                  <a:pt x="10307872" y="191421"/>
                  <a:pt x="10315988" y="197171"/>
                </a:cubicBezTo>
                <a:cubicBezTo>
                  <a:pt x="10287001" y="222232"/>
                  <a:pt x="10259485" y="268111"/>
                  <a:pt x="10227268" y="248326"/>
                </a:cubicBezTo>
                <a:cubicBezTo>
                  <a:pt x="10249231" y="232310"/>
                  <a:pt x="10269894" y="198607"/>
                  <a:pt x="10292548" y="192459"/>
                </a:cubicBezTo>
                <a:close/>
                <a:moveTo>
                  <a:pt x="10383217" y="153446"/>
                </a:moveTo>
                <a:cubicBezTo>
                  <a:pt x="10362063" y="205899"/>
                  <a:pt x="10335607" y="184776"/>
                  <a:pt x="10310074" y="176308"/>
                </a:cubicBezTo>
                <a:cubicBezTo>
                  <a:pt x="10332487" y="141376"/>
                  <a:pt x="10360734" y="186851"/>
                  <a:pt x="10383217" y="153446"/>
                </a:cubicBezTo>
                <a:close/>
                <a:moveTo>
                  <a:pt x="10321136" y="115991"/>
                </a:moveTo>
                <a:cubicBezTo>
                  <a:pt x="10324689" y="114438"/>
                  <a:pt x="10328403" y="115023"/>
                  <a:pt x="10332424" y="119707"/>
                </a:cubicBezTo>
                <a:cubicBezTo>
                  <a:pt x="10321123" y="130164"/>
                  <a:pt x="10289731" y="172291"/>
                  <a:pt x="10289495" y="134737"/>
                </a:cubicBezTo>
                <a:cubicBezTo>
                  <a:pt x="10301246" y="144557"/>
                  <a:pt x="10310472" y="120652"/>
                  <a:pt x="10321136" y="115991"/>
                </a:cubicBezTo>
                <a:close/>
                <a:moveTo>
                  <a:pt x="10577307" y="99703"/>
                </a:moveTo>
                <a:cubicBezTo>
                  <a:pt x="10586577" y="106269"/>
                  <a:pt x="10595449" y="106563"/>
                  <a:pt x="10604615" y="112933"/>
                </a:cubicBezTo>
                <a:cubicBezTo>
                  <a:pt x="10595581" y="124863"/>
                  <a:pt x="10603528" y="136337"/>
                  <a:pt x="10602787" y="148165"/>
                </a:cubicBezTo>
                <a:cubicBezTo>
                  <a:pt x="10590716" y="143836"/>
                  <a:pt x="10580905" y="170838"/>
                  <a:pt x="10569650" y="176891"/>
                </a:cubicBezTo>
                <a:cubicBezTo>
                  <a:pt x="10562989" y="165367"/>
                  <a:pt x="10550207" y="154097"/>
                  <a:pt x="10553944" y="142375"/>
                </a:cubicBezTo>
                <a:cubicBezTo>
                  <a:pt x="10579650" y="161833"/>
                  <a:pt x="10566737" y="118931"/>
                  <a:pt x="10577307" y="99703"/>
                </a:cubicBezTo>
                <a:close/>
                <a:moveTo>
                  <a:pt x="9780942" y="98520"/>
                </a:moveTo>
                <a:cubicBezTo>
                  <a:pt x="9788762" y="105526"/>
                  <a:pt x="9795819" y="101481"/>
                  <a:pt x="9804458" y="118904"/>
                </a:cubicBezTo>
                <a:cubicBezTo>
                  <a:pt x="9796291" y="134441"/>
                  <a:pt x="9766326" y="151589"/>
                  <a:pt x="9769332" y="119725"/>
                </a:cubicBezTo>
                <a:cubicBezTo>
                  <a:pt x="9779248" y="128590"/>
                  <a:pt x="9773308" y="109142"/>
                  <a:pt x="9780942" y="98520"/>
                </a:cubicBezTo>
                <a:close/>
                <a:moveTo>
                  <a:pt x="10662477" y="91039"/>
                </a:moveTo>
                <a:cubicBezTo>
                  <a:pt x="10666101" y="90519"/>
                  <a:pt x="10669874" y="92145"/>
                  <a:pt x="10673906" y="97442"/>
                </a:cubicBezTo>
                <a:cubicBezTo>
                  <a:pt x="10656205" y="111921"/>
                  <a:pt x="10661321" y="112848"/>
                  <a:pt x="10659307" y="139755"/>
                </a:cubicBezTo>
                <a:cubicBezTo>
                  <a:pt x="10650984" y="114448"/>
                  <a:pt x="10625495" y="146125"/>
                  <a:pt x="10631011" y="112424"/>
                </a:cubicBezTo>
                <a:cubicBezTo>
                  <a:pt x="10638388" y="113119"/>
                  <a:pt x="10645082" y="104080"/>
                  <a:pt x="10651946" y="97509"/>
                </a:cubicBezTo>
                <a:cubicBezTo>
                  <a:pt x="10655378" y="94225"/>
                  <a:pt x="10658852" y="91560"/>
                  <a:pt x="10662477" y="91039"/>
                </a:cubicBezTo>
                <a:close/>
                <a:moveTo>
                  <a:pt x="9928254" y="66802"/>
                </a:moveTo>
                <a:cubicBezTo>
                  <a:pt x="9902750" y="99148"/>
                  <a:pt x="9875287" y="105451"/>
                  <a:pt x="9847339" y="103792"/>
                </a:cubicBezTo>
                <a:cubicBezTo>
                  <a:pt x="9873702" y="83481"/>
                  <a:pt x="9900424" y="67538"/>
                  <a:pt x="9928254" y="66802"/>
                </a:cubicBezTo>
                <a:close/>
                <a:moveTo>
                  <a:pt x="10546736" y="58212"/>
                </a:moveTo>
                <a:cubicBezTo>
                  <a:pt x="10552273" y="56175"/>
                  <a:pt x="10556448" y="59771"/>
                  <a:pt x="10557747" y="72145"/>
                </a:cubicBezTo>
                <a:cubicBezTo>
                  <a:pt x="10533166" y="100908"/>
                  <a:pt x="10480250" y="172438"/>
                  <a:pt x="10477057" y="235258"/>
                </a:cubicBezTo>
                <a:cubicBezTo>
                  <a:pt x="10463218" y="206365"/>
                  <a:pt x="10455069" y="255285"/>
                  <a:pt x="10440962" y="222183"/>
                </a:cubicBezTo>
                <a:cubicBezTo>
                  <a:pt x="10451760" y="209241"/>
                  <a:pt x="10473271" y="199519"/>
                  <a:pt x="10459392" y="172707"/>
                </a:cubicBezTo>
                <a:cubicBezTo>
                  <a:pt x="10441053" y="158270"/>
                  <a:pt x="10412519" y="190220"/>
                  <a:pt x="10440962" y="222183"/>
                </a:cubicBezTo>
                <a:cubicBezTo>
                  <a:pt x="10422940" y="257790"/>
                  <a:pt x="10404477" y="285883"/>
                  <a:pt x="10382453" y="265468"/>
                </a:cubicBezTo>
                <a:cubicBezTo>
                  <a:pt x="10422877" y="194804"/>
                  <a:pt x="10446199" y="140427"/>
                  <a:pt x="10475784" y="95248"/>
                </a:cubicBezTo>
                <a:cubicBezTo>
                  <a:pt x="10467437" y="136545"/>
                  <a:pt x="10495084" y="102489"/>
                  <a:pt x="10501284" y="143498"/>
                </a:cubicBezTo>
                <a:cubicBezTo>
                  <a:pt x="10501326" y="121104"/>
                  <a:pt x="10530139" y="64321"/>
                  <a:pt x="10546736" y="58212"/>
                </a:cubicBezTo>
                <a:close/>
                <a:moveTo>
                  <a:pt x="10945564" y="1210"/>
                </a:moveTo>
                <a:cubicBezTo>
                  <a:pt x="10948256" y="3003"/>
                  <a:pt x="10951098" y="6898"/>
                  <a:pt x="10954143" y="13602"/>
                </a:cubicBezTo>
                <a:cubicBezTo>
                  <a:pt x="10954042" y="44589"/>
                  <a:pt x="10935496" y="32210"/>
                  <a:pt x="10944543" y="62923"/>
                </a:cubicBezTo>
                <a:cubicBezTo>
                  <a:pt x="10931550" y="45942"/>
                  <a:pt x="10922152" y="78213"/>
                  <a:pt x="10910345" y="77681"/>
                </a:cubicBezTo>
                <a:cubicBezTo>
                  <a:pt x="10915794" y="89080"/>
                  <a:pt x="10914226" y="100949"/>
                  <a:pt x="10926059" y="112279"/>
                </a:cubicBezTo>
                <a:cubicBezTo>
                  <a:pt x="10933874" y="98190"/>
                  <a:pt x="10941667" y="83894"/>
                  <a:pt x="10949439" y="69770"/>
                </a:cubicBezTo>
                <a:cubicBezTo>
                  <a:pt x="10960402" y="119594"/>
                  <a:pt x="10978524" y="68362"/>
                  <a:pt x="10999248" y="89450"/>
                </a:cubicBezTo>
                <a:cubicBezTo>
                  <a:pt x="10967767" y="134742"/>
                  <a:pt x="10918335" y="110245"/>
                  <a:pt x="10915581" y="210557"/>
                </a:cubicBezTo>
                <a:cubicBezTo>
                  <a:pt x="10954310" y="228675"/>
                  <a:pt x="11011239" y="84067"/>
                  <a:pt x="11037505" y="193653"/>
                </a:cubicBezTo>
                <a:cubicBezTo>
                  <a:pt x="11047741" y="193062"/>
                  <a:pt x="11056821" y="176310"/>
                  <a:pt x="11065722" y="157834"/>
                </a:cubicBezTo>
                <a:cubicBezTo>
                  <a:pt x="11060546" y="148687"/>
                  <a:pt x="11051140" y="139564"/>
                  <a:pt x="11054950" y="130119"/>
                </a:cubicBezTo>
                <a:cubicBezTo>
                  <a:pt x="11120516" y="145943"/>
                  <a:pt x="11179991" y="74821"/>
                  <a:pt x="11246134" y="97478"/>
                </a:cubicBezTo>
                <a:cubicBezTo>
                  <a:pt x="11240259" y="85918"/>
                  <a:pt x="11249039" y="73971"/>
                  <a:pt x="11247985" y="62452"/>
                </a:cubicBezTo>
                <a:cubicBezTo>
                  <a:pt x="11263379" y="93551"/>
                  <a:pt x="11273521" y="50282"/>
                  <a:pt x="11288002" y="68441"/>
                </a:cubicBezTo>
                <a:cubicBezTo>
                  <a:pt x="11278533" y="99596"/>
                  <a:pt x="11255471" y="87261"/>
                  <a:pt x="11269643" y="117784"/>
                </a:cubicBezTo>
                <a:cubicBezTo>
                  <a:pt x="11295919" y="116873"/>
                  <a:pt x="11322541" y="119749"/>
                  <a:pt x="11347655" y="101895"/>
                </a:cubicBezTo>
                <a:cubicBezTo>
                  <a:pt x="11364658" y="115431"/>
                  <a:pt x="11354755" y="129817"/>
                  <a:pt x="11368230" y="143383"/>
                </a:cubicBezTo>
                <a:cubicBezTo>
                  <a:pt x="11371937" y="131790"/>
                  <a:pt x="11368679" y="120249"/>
                  <a:pt x="11378822" y="108207"/>
                </a:cubicBezTo>
                <a:cubicBezTo>
                  <a:pt x="11390475" y="124244"/>
                  <a:pt x="11386636" y="140667"/>
                  <a:pt x="11404336" y="156582"/>
                </a:cubicBezTo>
                <a:cubicBezTo>
                  <a:pt x="11419288" y="130715"/>
                  <a:pt x="11420954" y="144124"/>
                  <a:pt x="11427712" y="114032"/>
                </a:cubicBezTo>
                <a:cubicBezTo>
                  <a:pt x="11438854" y="141705"/>
                  <a:pt x="11431492" y="169949"/>
                  <a:pt x="11442470" y="197639"/>
                </a:cubicBezTo>
                <a:cubicBezTo>
                  <a:pt x="11459167" y="184719"/>
                  <a:pt x="11474841" y="158198"/>
                  <a:pt x="11494185" y="182459"/>
                </a:cubicBezTo>
                <a:cubicBezTo>
                  <a:pt x="11491603" y="187205"/>
                  <a:pt x="11489017" y="191955"/>
                  <a:pt x="11486457" y="196578"/>
                </a:cubicBezTo>
                <a:cubicBezTo>
                  <a:pt x="11489089" y="201164"/>
                  <a:pt x="11491549" y="205728"/>
                  <a:pt x="11487388" y="210514"/>
                </a:cubicBezTo>
                <a:cubicBezTo>
                  <a:pt x="11477399" y="180731"/>
                  <a:pt x="11449114" y="198453"/>
                  <a:pt x="11457128" y="218312"/>
                </a:cubicBezTo>
                <a:cubicBezTo>
                  <a:pt x="11489865" y="214001"/>
                  <a:pt x="11512249" y="213654"/>
                  <a:pt x="11533172" y="174307"/>
                </a:cubicBezTo>
                <a:cubicBezTo>
                  <a:pt x="11541454" y="214605"/>
                  <a:pt x="11557435" y="182116"/>
                  <a:pt x="11562529" y="215601"/>
                </a:cubicBezTo>
                <a:cubicBezTo>
                  <a:pt x="11561357" y="197285"/>
                  <a:pt x="11570529" y="180232"/>
                  <a:pt x="11582960" y="194154"/>
                </a:cubicBezTo>
                <a:cubicBezTo>
                  <a:pt x="11567886" y="222527"/>
                  <a:pt x="11569833" y="250397"/>
                  <a:pt x="11588971" y="277914"/>
                </a:cubicBezTo>
                <a:cubicBezTo>
                  <a:pt x="11572207" y="288560"/>
                  <a:pt x="11555030" y="294763"/>
                  <a:pt x="11538288" y="307234"/>
                </a:cubicBezTo>
                <a:cubicBezTo>
                  <a:pt x="11550642" y="325650"/>
                  <a:pt x="11526823" y="344868"/>
                  <a:pt x="11551091" y="362850"/>
                </a:cubicBezTo>
                <a:cubicBezTo>
                  <a:pt x="11567073" y="304907"/>
                  <a:pt x="11594826" y="300196"/>
                  <a:pt x="11625159" y="291060"/>
                </a:cubicBezTo>
                <a:cubicBezTo>
                  <a:pt x="11620945" y="262551"/>
                  <a:pt x="11628182" y="211237"/>
                  <a:pt x="11656328" y="234262"/>
                </a:cubicBezTo>
                <a:cubicBezTo>
                  <a:pt x="11647191" y="251224"/>
                  <a:pt x="11636377" y="243365"/>
                  <a:pt x="11628027" y="270051"/>
                </a:cubicBezTo>
                <a:cubicBezTo>
                  <a:pt x="11632316" y="292031"/>
                  <a:pt x="11651778" y="308929"/>
                  <a:pt x="11657414" y="311259"/>
                </a:cubicBezTo>
                <a:cubicBezTo>
                  <a:pt x="11660540" y="300847"/>
                  <a:pt x="11652406" y="256714"/>
                  <a:pt x="11671917" y="268829"/>
                </a:cubicBezTo>
                <a:cubicBezTo>
                  <a:pt x="11665785" y="275478"/>
                  <a:pt x="11672690" y="313220"/>
                  <a:pt x="11682732" y="296579"/>
                </a:cubicBezTo>
                <a:cubicBezTo>
                  <a:pt x="11695334" y="275313"/>
                  <a:pt x="11678490" y="254785"/>
                  <a:pt x="11700107" y="233178"/>
                </a:cubicBezTo>
                <a:cubicBezTo>
                  <a:pt x="11712749" y="245501"/>
                  <a:pt x="11714731" y="292383"/>
                  <a:pt x="11725625" y="281593"/>
                </a:cubicBezTo>
                <a:cubicBezTo>
                  <a:pt x="11717986" y="262571"/>
                  <a:pt x="11728829" y="207521"/>
                  <a:pt x="11746960" y="211059"/>
                </a:cubicBezTo>
                <a:cubicBezTo>
                  <a:pt x="11757372" y="237642"/>
                  <a:pt x="11737262" y="239168"/>
                  <a:pt x="11741238" y="253251"/>
                </a:cubicBezTo>
                <a:cubicBezTo>
                  <a:pt x="11756238" y="230243"/>
                  <a:pt x="11755939" y="296589"/>
                  <a:pt x="11764668" y="273605"/>
                </a:cubicBezTo>
                <a:cubicBezTo>
                  <a:pt x="11748199" y="217868"/>
                  <a:pt x="11803021" y="187581"/>
                  <a:pt x="11829958" y="202092"/>
                </a:cubicBezTo>
                <a:cubicBezTo>
                  <a:pt x="11832639" y="183255"/>
                  <a:pt x="11831344" y="164580"/>
                  <a:pt x="11825877" y="146083"/>
                </a:cubicBezTo>
                <a:cubicBezTo>
                  <a:pt x="11843044" y="161638"/>
                  <a:pt x="11854164" y="153854"/>
                  <a:pt x="11846359" y="124714"/>
                </a:cubicBezTo>
                <a:cubicBezTo>
                  <a:pt x="11859396" y="142933"/>
                  <a:pt x="11869210" y="117140"/>
                  <a:pt x="11882482" y="137658"/>
                </a:cubicBezTo>
                <a:cubicBezTo>
                  <a:pt x="11872002" y="175151"/>
                  <a:pt x="11835199" y="212683"/>
                  <a:pt x="11809441" y="223503"/>
                </a:cubicBezTo>
                <a:cubicBezTo>
                  <a:pt x="11814381" y="230346"/>
                  <a:pt x="11812156" y="237426"/>
                  <a:pt x="11815403" y="244401"/>
                </a:cubicBezTo>
                <a:cubicBezTo>
                  <a:pt x="11883864" y="187178"/>
                  <a:pt x="11932425" y="211268"/>
                  <a:pt x="12000469" y="127762"/>
                </a:cubicBezTo>
                <a:cubicBezTo>
                  <a:pt x="12011087" y="153127"/>
                  <a:pt x="12018633" y="135618"/>
                  <a:pt x="12028890" y="155081"/>
                </a:cubicBezTo>
                <a:cubicBezTo>
                  <a:pt x="12008446" y="206752"/>
                  <a:pt x="11959977" y="213923"/>
                  <a:pt x="11946111" y="290085"/>
                </a:cubicBezTo>
                <a:cubicBezTo>
                  <a:pt x="11949452" y="294726"/>
                  <a:pt x="11952709" y="299375"/>
                  <a:pt x="11955959" y="303941"/>
                </a:cubicBezTo>
                <a:cubicBezTo>
                  <a:pt x="12002035" y="250305"/>
                  <a:pt x="12045031" y="156163"/>
                  <a:pt x="12099201" y="216340"/>
                </a:cubicBezTo>
                <a:cubicBezTo>
                  <a:pt x="12119324" y="201406"/>
                  <a:pt x="12143829" y="181537"/>
                  <a:pt x="12167270" y="171432"/>
                </a:cubicBezTo>
                <a:lnTo>
                  <a:pt x="12192000" y="167027"/>
                </a:lnTo>
                <a:lnTo>
                  <a:pt x="12192000" y="473858"/>
                </a:lnTo>
                <a:lnTo>
                  <a:pt x="12190326" y="475364"/>
                </a:lnTo>
                <a:cubicBezTo>
                  <a:pt x="12182606" y="485958"/>
                  <a:pt x="12176878" y="504427"/>
                  <a:pt x="12177665" y="515067"/>
                </a:cubicBezTo>
                <a:lnTo>
                  <a:pt x="12192000" y="507434"/>
                </a:lnTo>
                <a:lnTo>
                  <a:pt x="12192000" y="638130"/>
                </a:lnTo>
                <a:lnTo>
                  <a:pt x="12183837" y="640428"/>
                </a:lnTo>
                <a:cubicBezTo>
                  <a:pt x="12167128" y="646473"/>
                  <a:pt x="12153026" y="654917"/>
                  <a:pt x="12145149" y="670123"/>
                </a:cubicBezTo>
                <a:cubicBezTo>
                  <a:pt x="12087081" y="627039"/>
                  <a:pt x="12017689" y="685686"/>
                  <a:pt x="11990066" y="715964"/>
                </a:cubicBezTo>
                <a:cubicBezTo>
                  <a:pt x="12002457" y="720962"/>
                  <a:pt x="12034077" y="681097"/>
                  <a:pt x="12034906" y="728848"/>
                </a:cubicBezTo>
                <a:cubicBezTo>
                  <a:pt x="12000661" y="752041"/>
                  <a:pt x="11968478" y="734207"/>
                  <a:pt x="11946315" y="780077"/>
                </a:cubicBezTo>
                <a:cubicBezTo>
                  <a:pt x="11913775" y="770497"/>
                  <a:pt x="11853837" y="776355"/>
                  <a:pt x="11852655" y="824350"/>
                </a:cubicBezTo>
                <a:cubicBezTo>
                  <a:pt x="11829731" y="824747"/>
                  <a:pt x="11855120" y="807488"/>
                  <a:pt x="11836980" y="789748"/>
                </a:cubicBezTo>
                <a:cubicBezTo>
                  <a:pt x="11814265" y="800260"/>
                  <a:pt x="11795295" y="862660"/>
                  <a:pt x="11769795" y="833469"/>
                </a:cubicBezTo>
                <a:cubicBezTo>
                  <a:pt x="11775933" y="811540"/>
                  <a:pt x="11807769" y="840953"/>
                  <a:pt x="11799003" y="811746"/>
                </a:cubicBezTo>
                <a:cubicBezTo>
                  <a:pt x="11776653" y="808432"/>
                  <a:pt x="11734712" y="793011"/>
                  <a:pt x="11753215" y="847916"/>
                </a:cubicBezTo>
                <a:cubicBezTo>
                  <a:pt x="11697497" y="828135"/>
                  <a:pt x="11645026" y="852988"/>
                  <a:pt x="11592214" y="872855"/>
                </a:cubicBezTo>
                <a:cubicBezTo>
                  <a:pt x="11587181" y="931502"/>
                  <a:pt x="11539195" y="989985"/>
                  <a:pt x="11504657" y="1000960"/>
                </a:cubicBezTo>
                <a:cubicBezTo>
                  <a:pt x="11510947" y="1028716"/>
                  <a:pt x="11516679" y="1056655"/>
                  <a:pt x="11528248" y="1084450"/>
                </a:cubicBezTo>
                <a:cubicBezTo>
                  <a:pt x="11536871" y="1081906"/>
                  <a:pt x="11545114" y="1074417"/>
                  <a:pt x="11552578" y="1055674"/>
                </a:cubicBezTo>
                <a:cubicBezTo>
                  <a:pt x="11540603" y="1037302"/>
                  <a:pt x="11539281" y="1018709"/>
                  <a:pt x="11548517" y="999867"/>
                </a:cubicBezTo>
                <a:cubicBezTo>
                  <a:pt x="11578243" y="1004709"/>
                  <a:pt x="11607929" y="1009928"/>
                  <a:pt x="11635389" y="983737"/>
                </a:cubicBezTo>
                <a:cubicBezTo>
                  <a:pt x="11645514" y="995032"/>
                  <a:pt x="11641823" y="1006827"/>
                  <a:pt x="11651059" y="1018335"/>
                </a:cubicBezTo>
                <a:cubicBezTo>
                  <a:pt x="11655571" y="979301"/>
                  <a:pt x="11668137" y="1008322"/>
                  <a:pt x="11684227" y="989484"/>
                </a:cubicBezTo>
                <a:cubicBezTo>
                  <a:pt x="11681225" y="982481"/>
                  <a:pt x="11674591" y="975689"/>
                  <a:pt x="11678231" y="968673"/>
                </a:cubicBezTo>
                <a:cubicBezTo>
                  <a:pt x="11686528" y="981148"/>
                  <a:pt x="11694378" y="988443"/>
                  <a:pt x="11701756" y="989138"/>
                </a:cubicBezTo>
                <a:cubicBezTo>
                  <a:pt x="11688010" y="1010605"/>
                  <a:pt x="11645392" y="1043249"/>
                  <a:pt x="11659973" y="1080954"/>
                </a:cubicBezTo>
                <a:cubicBezTo>
                  <a:pt x="11698955" y="1065911"/>
                  <a:pt x="11712841" y="1011420"/>
                  <a:pt x="11748741" y="1029871"/>
                </a:cubicBezTo>
                <a:cubicBezTo>
                  <a:pt x="11762710" y="1045838"/>
                  <a:pt x="11737417" y="1062756"/>
                  <a:pt x="11756570" y="1078687"/>
                </a:cubicBezTo>
                <a:cubicBezTo>
                  <a:pt x="11780534" y="1085615"/>
                  <a:pt x="11801431" y="1050090"/>
                  <a:pt x="11826811" y="1076925"/>
                </a:cubicBezTo>
                <a:cubicBezTo>
                  <a:pt x="11816476" y="1093557"/>
                  <a:pt x="11807072" y="1109967"/>
                  <a:pt x="11817251" y="1126199"/>
                </a:cubicBezTo>
                <a:cubicBezTo>
                  <a:pt x="11837604" y="1145704"/>
                  <a:pt x="11853427" y="1099983"/>
                  <a:pt x="11875772" y="1145818"/>
                </a:cubicBezTo>
                <a:cubicBezTo>
                  <a:pt x="11880479" y="1136242"/>
                  <a:pt x="11874847" y="1127059"/>
                  <a:pt x="11882509" y="1117555"/>
                </a:cubicBezTo>
                <a:cubicBezTo>
                  <a:pt x="11910018" y="1152190"/>
                  <a:pt x="11934982" y="1152285"/>
                  <a:pt x="11958754" y="1136687"/>
                </a:cubicBezTo>
                <a:cubicBezTo>
                  <a:pt x="11985691" y="1184789"/>
                  <a:pt x="12007207" y="1158542"/>
                  <a:pt x="12033015" y="1190731"/>
                </a:cubicBezTo>
                <a:cubicBezTo>
                  <a:pt x="11935060" y="1276139"/>
                  <a:pt x="11829514" y="1256359"/>
                  <a:pt x="11732814" y="1359284"/>
                </a:cubicBezTo>
                <a:cubicBezTo>
                  <a:pt x="11697438" y="1335801"/>
                  <a:pt x="11666192" y="1370810"/>
                  <a:pt x="11635305" y="1410600"/>
                </a:cubicBezTo>
                <a:cubicBezTo>
                  <a:pt x="11603426" y="1375458"/>
                  <a:pt x="11552539" y="1400358"/>
                  <a:pt x="11542789" y="1468875"/>
                </a:cubicBezTo>
                <a:cubicBezTo>
                  <a:pt x="11567635" y="1447975"/>
                  <a:pt x="11590019" y="1390908"/>
                  <a:pt x="11617789" y="1411022"/>
                </a:cubicBezTo>
                <a:cubicBezTo>
                  <a:pt x="11577962" y="1448655"/>
                  <a:pt x="11540010" y="1511843"/>
                  <a:pt x="11495948" y="1491115"/>
                </a:cubicBezTo>
                <a:cubicBezTo>
                  <a:pt x="11507761" y="1523288"/>
                  <a:pt x="11475923" y="1540795"/>
                  <a:pt x="11459983" y="1540851"/>
                </a:cubicBezTo>
                <a:cubicBezTo>
                  <a:pt x="11468676" y="1515090"/>
                  <a:pt x="11499650" y="1488744"/>
                  <a:pt x="11493946" y="1463085"/>
                </a:cubicBezTo>
                <a:cubicBezTo>
                  <a:pt x="11477152" y="1471407"/>
                  <a:pt x="11468555" y="1493715"/>
                  <a:pt x="11459577" y="1517002"/>
                </a:cubicBezTo>
                <a:lnTo>
                  <a:pt x="11441083" y="1547209"/>
                </a:lnTo>
                <a:lnTo>
                  <a:pt x="11448584" y="1559696"/>
                </a:lnTo>
                <a:cubicBezTo>
                  <a:pt x="11445466" y="1569546"/>
                  <a:pt x="11440741" y="1567219"/>
                  <a:pt x="11435915" y="1564161"/>
                </a:cubicBezTo>
                <a:lnTo>
                  <a:pt x="11430679" y="1564200"/>
                </a:lnTo>
                <a:lnTo>
                  <a:pt x="11429783" y="1565661"/>
                </a:lnTo>
                <a:lnTo>
                  <a:pt x="11503008" y="1580002"/>
                </a:lnTo>
                <a:lnTo>
                  <a:pt x="11502011" y="1574952"/>
                </a:lnTo>
                <a:lnTo>
                  <a:pt x="11531400" y="1585562"/>
                </a:lnTo>
                <a:lnTo>
                  <a:pt x="11532886" y="1585854"/>
                </a:lnTo>
                <a:cubicBezTo>
                  <a:pt x="11572131" y="1578648"/>
                  <a:pt x="11611206" y="1556432"/>
                  <a:pt x="11642142" y="1517387"/>
                </a:cubicBezTo>
                <a:lnTo>
                  <a:pt x="11646412" y="1524169"/>
                </a:lnTo>
                <a:lnTo>
                  <a:pt x="11718537" y="1481681"/>
                </a:lnTo>
                <a:cubicBezTo>
                  <a:pt x="11780327" y="1459111"/>
                  <a:pt x="11840971" y="1446023"/>
                  <a:pt x="11892060" y="1432232"/>
                </a:cubicBezTo>
                <a:cubicBezTo>
                  <a:pt x="11862703" y="1492585"/>
                  <a:pt x="11851103" y="1495269"/>
                  <a:pt x="11828811" y="1531771"/>
                </a:cubicBezTo>
                <a:cubicBezTo>
                  <a:pt x="11856362" y="1528323"/>
                  <a:pt x="11883748" y="1521653"/>
                  <a:pt x="11910752" y="1508836"/>
                </a:cubicBezTo>
                <a:cubicBezTo>
                  <a:pt x="11921568" y="1516738"/>
                  <a:pt x="11934781" y="1557734"/>
                  <a:pt x="11943943" y="1543010"/>
                </a:cubicBezTo>
                <a:cubicBezTo>
                  <a:pt x="11946924" y="1491465"/>
                  <a:pt x="11990222" y="1556574"/>
                  <a:pt x="12007286" y="1506327"/>
                </a:cubicBezTo>
                <a:cubicBezTo>
                  <a:pt x="12022550" y="1534537"/>
                  <a:pt x="12029521" y="1507369"/>
                  <a:pt x="12052246" y="1519241"/>
                </a:cubicBezTo>
                <a:cubicBezTo>
                  <a:pt x="12042139" y="1541743"/>
                  <a:pt x="12029257" y="1525418"/>
                  <a:pt x="12019084" y="1548096"/>
                </a:cubicBezTo>
                <a:cubicBezTo>
                  <a:pt x="12029373" y="1566265"/>
                  <a:pt x="12031713" y="1590273"/>
                  <a:pt x="12048471" y="1589304"/>
                </a:cubicBezTo>
                <a:cubicBezTo>
                  <a:pt x="12029062" y="1628187"/>
                  <a:pt x="12006760" y="1659582"/>
                  <a:pt x="11982339" y="1688747"/>
                </a:cubicBezTo>
                <a:lnTo>
                  <a:pt x="11962485" y="1710410"/>
                </a:lnTo>
                <a:lnTo>
                  <a:pt x="11971632" y="1724114"/>
                </a:lnTo>
                <a:cubicBezTo>
                  <a:pt x="11985281" y="1728582"/>
                  <a:pt x="12001937" y="1730174"/>
                  <a:pt x="12012889" y="1741633"/>
                </a:cubicBezTo>
                <a:cubicBezTo>
                  <a:pt x="12013564" y="1732012"/>
                  <a:pt x="12014410" y="1722418"/>
                  <a:pt x="12009173" y="1713905"/>
                </a:cubicBezTo>
                <a:cubicBezTo>
                  <a:pt x="12074226" y="1726293"/>
                  <a:pt x="12134326" y="1730097"/>
                  <a:pt x="12191609" y="1787421"/>
                </a:cubicBezTo>
                <a:lnTo>
                  <a:pt x="12192000" y="1787475"/>
                </a:lnTo>
                <a:lnTo>
                  <a:pt x="12192000" y="2203186"/>
                </a:lnTo>
                <a:lnTo>
                  <a:pt x="12186846" y="2216954"/>
                </a:lnTo>
                <a:cubicBezTo>
                  <a:pt x="12166779" y="2242002"/>
                  <a:pt x="12116087" y="2163087"/>
                  <a:pt x="12090650" y="2125800"/>
                </a:cubicBezTo>
                <a:cubicBezTo>
                  <a:pt x="12080875" y="2151176"/>
                  <a:pt x="12102180" y="2171041"/>
                  <a:pt x="12117237" y="2191961"/>
                </a:cubicBezTo>
                <a:cubicBezTo>
                  <a:pt x="12104117" y="2185084"/>
                  <a:pt x="12087843" y="2206976"/>
                  <a:pt x="12091629" y="2232164"/>
                </a:cubicBezTo>
                <a:cubicBezTo>
                  <a:pt x="12116702" y="2259655"/>
                  <a:pt x="12117716" y="2232689"/>
                  <a:pt x="12136913" y="2273695"/>
                </a:cubicBezTo>
                <a:cubicBezTo>
                  <a:pt x="12129574" y="2296083"/>
                  <a:pt x="12110709" y="2231952"/>
                  <a:pt x="12105781" y="2272197"/>
                </a:cubicBezTo>
                <a:cubicBezTo>
                  <a:pt x="12088130" y="2261217"/>
                  <a:pt x="12096924" y="2245327"/>
                  <a:pt x="12082981" y="2233674"/>
                </a:cubicBezTo>
                <a:cubicBezTo>
                  <a:pt x="12076794" y="2231654"/>
                  <a:pt x="12070627" y="2229418"/>
                  <a:pt x="12065614" y="2236824"/>
                </a:cubicBezTo>
                <a:cubicBezTo>
                  <a:pt x="12068534" y="2260030"/>
                  <a:pt x="12089921" y="2279926"/>
                  <a:pt x="12092220" y="2303108"/>
                </a:cubicBezTo>
                <a:cubicBezTo>
                  <a:pt x="12097119" y="2306762"/>
                  <a:pt x="12100819" y="2301565"/>
                  <a:pt x="12106100" y="2307706"/>
                </a:cubicBezTo>
                <a:cubicBezTo>
                  <a:pt x="12091079" y="2266476"/>
                  <a:pt x="12132040" y="2294623"/>
                  <a:pt x="12149275" y="2299918"/>
                </a:cubicBezTo>
                <a:cubicBezTo>
                  <a:pt x="12156117" y="2286840"/>
                  <a:pt x="12150109" y="2276039"/>
                  <a:pt x="12157684" y="2262886"/>
                </a:cubicBezTo>
                <a:cubicBezTo>
                  <a:pt x="12167876" y="2267021"/>
                  <a:pt x="12176493" y="2274553"/>
                  <a:pt x="12184250" y="2283676"/>
                </a:cubicBezTo>
                <a:lnTo>
                  <a:pt x="12192001" y="2294654"/>
                </a:lnTo>
                <a:lnTo>
                  <a:pt x="12192000" y="3482928"/>
                </a:lnTo>
                <a:lnTo>
                  <a:pt x="12188730" y="3486301"/>
                </a:lnTo>
                <a:cubicBezTo>
                  <a:pt x="12180919" y="3485833"/>
                  <a:pt x="12170919" y="3469077"/>
                  <a:pt x="12166167" y="3491675"/>
                </a:cubicBezTo>
                <a:cubicBezTo>
                  <a:pt x="12172081" y="3506244"/>
                  <a:pt x="12181947" y="3509522"/>
                  <a:pt x="12189071" y="3505967"/>
                </a:cubicBezTo>
                <a:lnTo>
                  <a:pt x="12192000" y="3502250"/>
                </a:lnTo>
                <a:lnTo>
                  <a:pt x="12192000" y="3753748"/>
                </a:lnTo>
                <a:lnTo>
                  <a:pt x="12188113" y="3753272"/>
                </a:lnTo>
                <a:cubicBezTo>
                  <a:pt x="12154801" y="3746930"/>
                  <a:pt x="12121385" y="3739737"/>
                  <a:pt x="12090889" y="3754136"/>
                </a:cubicBezTo>
                <a:cubicBezTo>
                  <a:pt x="12085243" y="3745662"/>
                  <a:pt x="12092602" y="3734819"/>
                  <a:pt x="12095813" y="3724812"/>
                </a:cubicBezTo>
                <a:cubicBezTo>
                  <a:pt x="12083349" y="3708526"/>
                  <a:pt x="12071058" y="3693966"/>
                  <a:pt x="12060915" y="3695464"/>
                </a:cubicBezTo>
                <a:cubicBezTo>
                  <a:pt x="12057433" y="3808101"/>
                  <a:pt x="11972344" y="3678054"/>
                  <a:pt x="11938098" y="3703654"/>
                </a:cubicBezTo>
                <a:cubicBezTo>
                  <a:pt x="11961150" y="3801320"/>
                  <a:pt x="12004582" y="3767302"/>
                  <a:pt x="12044599" y="3805262"/>
                </a:cubicBezTo>
                <a:cubicBezTo>
                  <a:pt x="12028586" y="3830117"/>
                  <a:pt x="12000445" y="3783629"/>
                  <a:pt x="11999821" y="3834641"/>
                </a:cubicBezTo>
                <a:cubicBezTo>
                  <a:pt x="11989344" y="3822388"/>
                  <a:pt x="11978812" y="3809972"/>
                  <a:pt x="11968301" y="3797762"/>
                </a:cubicBezTo>
                <a:cubicBezTo>
                  <a:pt x="11959013" y="3811256"/>
                  <a:pt x="11962957" y="3822561"/>
                  <a:pt x="11959935" y="3834829"/>
                </a:cubicBezTo>
                <a:cubicBezTo>
                  <a:pt x="11971388" y="3831911"/>
                  <a:pt x="11987140" y="3861604"/>
                  <a:pt x="11996416" y="3842339"/>
                </a:cubicBezTo>
                <a:cubicBezTo>
                  <a:pt x="11993790" y="3874249"/>
                  <a:pt x="12009437" y="3858363"/>
                  <a:pt x="12015825" y="3888686"/>
                </a:cubicBezTo>
                <a:cubicBezTo>
                  <a:pt x="12012585" y="3903052"/>
                  <a:pt x="12007851" y="3906247"/>
                  <a:pt x="12002380" y="3903906"/>
                </a:cubicBezTo>
                <a:cubicBezTo>
                  <a:pt x="11985958" y="3896888"/>
                  <a:pt x="11962869" y="3840060"/>
                  <a:pt x="11953436" y="3885654"/>
                </a:cubicBezTo>
                <a:cubicBezTo>
                  <a:pt x="11929207" y="3849814"/>
                  <a:pt x="11904033" y="3814068"/>
                  <a:pt x="11881556" y="3777884"/>
                </a:cubicBezTo>
                <a:cubicBezTo>
                  <a:pt x="11866542" y="3799520"/>
                  <a:pt x="11877969" y="3816575"/>
                  <a:pt x="11888994" y="3833422"/>
                </a:cubicBezTo>
                <a:cubicBezTo>
                  <a:pt x="11879182" y="3870969"/>
                  <a:pt x="11861393" y="3847299"/>
                  <a:pt x="11847585" y="3855193"/>
                </a:cubicBezTo>
                <a:cubicBezTo>
                  <a:pt x="11848248" y="3836148"/>
                  <a:pt x="11841848" y="3818243"/>
                  <a:pt x="11822900" y="3802748"/>
                </a:cubicBezTo>
                <a:cubicBezTo>
                  <a:pt x="11830480" y="3793252"/>
                  <a:pt x="11842360" y="3815536"/>
                  <a:pt x="11847029" y="3784162"/>
                </a:cubicBezTo>
                <a:cubicBezTo>
                  <a:pt x="11830312" y="3769724"/>
                  <a:pt x="11815879" y="3772324"/>
                  <a:pt x="11803820" y="3791997"/>
                </a:cubicBezTo>
                <a:cubicBezTo>
                  <a:pt x="11788097" y="3773512"/>
                  <a:pt x="11772340" y="3755075"/>
                  <a:pt x="11756564" y="3736508"/>
                </a:cubicBezTo>
                <a:cubicBezTo>
                  <a:pt x="11754655" y="3778602"/>
                  <a:pt x="11768800" y="3768350"/>
                  <a:pt x="11739572" y="3775293"/>
                </a:cubicBezTo>
                <a:cubicBezTo>
                  <a:pt x="11721292" y="3797468"/>
                  <a:pt x="11753909" y="3810612"/>
                  <a:pt x="11738364" y="3832340"/>
                </a:cubicBezTo>
                <a:cubicBezTo>
                  <a:pt x="11723957" y="3765555"/>
                  <a:pt x="11702420" y="3789939"/>
                  <a:pt x="11668270" y="3738338"/>
                </a:cubicBezTo>
                <a:cubicBezTo>
                  <a:pt x="11643710" y="3753520"/>
                  <a:pt x="11617659" y="3757813"/>
                  <a:pt x="11594137" y="3780322"/>
                </a:cubicBezTo>
                <a:cubicBezTo>
                  <a:pt x="11566101" y="3717091"/>
                  <a:pt x="11539271" y="3708089"/>
                  <a:pt x="11504955" y="3675526"/>
                </a:cubicBezTo>
                <a:cubicBezTo>
                  <a:pt x="11487623" y="3697647"/>
                  <a:pt x="11524111" y="3710062"/>
                  <a:pt x="11521036" y="3729519"/>
                </a:cubicBezTo>
                <a:cubicBezTo>
                  <a:pt x="11480667" y="3729421"/>
                  <a:pt x="11429558" y="3640778"/>
                  <a:pt x="11405576" y="3593990"/>
                </a:cubicBezTo>
                <a:cubicBezTo>
                  <a:pt x="11444415" y="3571864"/>
                  <a:pt x="11467730" y="3662776"/>
                  <a:pt x="11496273" y="3677121"/>
                </a:cubicBezTo>
                <a:cubicBezTo>
                  <a:pt x="11502424" y="3664202"/>
                  <a:pt x="11501228" y="3652532"/>
                  <a:pt x="11496006" y="3641690"/>
                </a:cubicBezTo>
                <a:cubicBezTo>
                  <a:pt x="11505719" y="3627075"/>
                  <a:pt x="11528068" y="3668089"/>
                  <a:pt x="11518887" y="3680200"/>
                </a:cubicBezTo>
                <a:cubicBezTo>
                  <a:pt x="11548895" y="3620111"/>
                  <a:pt x="11639267" y="3776648"/>
                  <a:pt x="11680002" y="3693620"/>
                </a:cubicBezTo>
                <a:cubicBezTo>
                  <a:pt x="11640153" y="3616404"/>
                  <a:pt x="11573050" y="3621210"/>
                  <a:pt x="11530615" y="3635399"/>
                </a:cubicBezTo>
                <a:cubicBezTo>
                  <a:pt x="11491639" y="3542815"/>
                  <a:pt x="11430957" y="3558835"/>
                  <a:pt x="11374099" y="3557107"/>
                </a:cubicBezTo>
                <a:cubicBezTo>
                  <a:pt x="11394885" y="3597414"/>
                  <a:pt x="11407380" y="3627359"/>
                  <a:pt x="11416666" y="3677393"/>
                </a:cubicBezTo>
                <a:cubicBezTo>
                  <a:pt x="11401135" y="3649878"/>
                  <a:pt x="11391458" y="3665238"/>
                  <a:pt x="11376498" y="3642068"/>
                </a:cubicBezTo>
                <a:cubicBezTo>
                  <a:pt x="11346659" y="3722772"/>
                  <a:pt x="11317987" y="3608785"/>
                  <a:pt x="11288514" y="3679324"/>
                </a:cubicBezTo>
                <a:cubicBezTo>
                  <a:pt x="11243865" y="3651678"/>
                  <a:pt x="11258265" y="3659295"/>
                  <a:pt x="11217272" y="3642573"/>
                </a:cubicBezTo>
                <a:cubicBezTo>
                  <a:pt x="11227596" y="3628681"/>
                  <a:pt x="11212105" y="3619724"/>
                  <a:pt x="11216991" y="3607057"/>
                </a:cubicBezTo>
                <a:cubicBezTo>
                  <a:pt x="11204004" y="3598631"/>
                  <a:pt x="11193487" y="3608638"/>
                  <a:pt x="11178663" y="3585576"/>
                </a:cubicBezTo>
                <a:cubicBezTo>
                  <a:pt x="11162043" y="3614643"/>
                  <a:pt x="11188387" y="3627348"/>
                  <a:pt x="11201463" y="3624054"/>
                </a:cubicBezTo>
                <a:cubicBezTo>
                  <a:pt x="11201156" y="3656306"/>
                  <a:pt x="11146527" y="3623252"/>
                  <a:pt x="11144085" y="3591737"/>
                </a:cubicBezTo>
                <a:cubicBezTo>
                  <a:pt x="11127070" y="3597095"/>
                  <a:pt x="11106037" y="3571762"/>
                  <a:pt x="11094044" y="3615176"/>
                </a:cubicBezTo>
                <a:cubicBezTo>
                  <a:pt x="11070017" y="3622583"/>
                  <a:pt x="11035860" y="3554335"/>
                  <a:pt x="11014139" y="3579772"/>
                </a:cubicBezTo>
                <a:cubicBezTo>
                  <a:pt x="11002996" y="3622149"/>
                  <a:pt x="11033796" y="3656900"/>
                  <a:pt x="11051513" y="3694030"/>
                </a:cubicBezTo>
                <a:cubicBezTo>
                  <a:pt x="11019439" y="3693456"/>
                  <a:pt x="10999193" y="3637735"/>
                  <a:pt x="10957649" y="3654118"/>
                </a:cubicBezTo>
                <a:cubicBezTo>
                  <a:pt x="10945454" y="3683395"/>
                  <a:pt x="10954552" y="3688278"/>
                  <a:pt x="10935406" y="3686627"/>
                </a:cubicBezTo>
                <a:cubicBezTo>
                  <a:pt x="10917901" y="3662928"/>
                  <a:pt x="10961221" y="3673143"/>
                  <a:pt x="10943764" y="3649522"/>
                </a:cubicBezTo>
                <a:cubicBezTo>
                  <a:pt x="10956386" y="3645029"/>
                  <a:pt x="10968809" y="3638649"/>
                  <a:pt x="10983534" y="3649430"/>
                </a:cubicBezTo>
                <a:cubicBezTo>
                  <a:pt x="10985620" y="3612675"/>
                  <a:pt x="10982185" y="3616807"/>
                  <a:pt x="11005815" y="3616873"/>
                </a:cubicBezTo>
                <a:cubicBezTo>
                  <a:pt x="11008945" y="3606879"/>
                  <a:pt x="10999109" y="3599251"/>
                  <a:pt x="10993466" y="3590781"/>
                </a:cubicBezTo>
                <a:cubicBezTo>
                  <a:pt x="10980213" y="3580177"/>
                  <a:pt x="10975317" y="3631670"/>
                  <a:pt x="10962616" y="3624795"/>
                </a:cubicBezTo>
                <a:cubicBezTo>
                  <a:pt x="10961255" y="3613137"/>
                  <a:pt x="10950246" y="3603390"/>
                  <a:pt x="10953701" y="3590911"/>
                </a:cubicBezTo>
                <a:cubicBezTo>
                  <a:pt x="10937666" y="3581924"/>
                  <a:pt x="10925122" y="3598489"/>
                  <a:pt x="10910492" y="3598746"/>
                </a:cubicBezTo>
                <a:cubicBezTo>
                  <a:pt x="10906300" y="3618235"/>
                  <a:pt x="10911408" y="3624726"/>
                  <a:pt x="10922799" y="3624848"/>
                </a:cubicBezTo>
                <a:cubicBezTo>
                  <a:pt x="10932040" y="3630711"/>
                  <a:pt x="10925122" y="3612648"/>
                  <a:pt x="10932930" y="3601760"/>
                </a:cubicBezTo>
                <a:cubicBezTo>
                  <a:pt x="10937684" y="3622202"/>
                  <a:pt x="10946594" y="3641882"/>
                  <a:pt x="10936968" y="3665040"/>
                </a:cubicBezTo>
                <a:cubicBezTo>
                  <a:pt x="10864353" y="3563075"/>
                  <a:pt x="10806791" y="3574291"/>
                  <a:pt x="10741891" y="3529749"/>
                </a:cubicBezTo>
                <a:cubicBezTo>
                  <a:pt x="10736569" y="3540216"/>
                  <a:pt x="10731373" y="3550676"/>
                  <a:pt x="10736899" y="3559203"/>
                </a:cubicBezTo>
                <a:cubicBezTo>
                  <a:pt x="10729502" y="3537702"/>
                  <a:pt x="10679842" y="3504510"/>
                  <a:pt x="10649916" y="3503803"/>
                </a:cubicBezTo>
                <a:cubicBezTo>
                  <a:pt x="10650371" y="3540209"/>
                  <a:pt x="10699566" y="3551901"/>
                  <a:pt x="10698958" y="3573097"/>
                </a:cubicBezTo>
                <a:cubicBezTo>
                  <a:pt x="10707387" y="3540676"/>
                  <a:pt x="10720314" y="3555794"/>
                  <a:pt x="10704236" y="3579200"/>
                </a:cubicBezTo>
                <a:cubicBezTo>
                  <a:pt x="10651388" y="3552603"/>
                  <a:pt x="10605026" y="3541829"/>
                  <a:pt x="10567136" y="3547292"/>
                </a:cubicBezTo>
                <a:cubicBezTo>
                  <a:pt x="10558429" y="3596434"/>
                  <a:pt x="10616408" y="3571844"/>
                  <a:pt x="10621437" y="3622900"/>
                </a:cubicBezTo>
                <a:cubicBezTo>
                  <a:pt x="10604379" y="3623406"/>
                  <a:pt x="10600567" y="3638868"/>
                  <a:pt x="10588430" y="3607560"/>
                </a:cubicBezTo>
                <a:cubicBezTo>
                  <a:pt x="10535509" y="3651933"/>
                  <a:pt x="10420261" y="3557329"/>
                  <a:pt x="10359365" y="3549410"/>
                </a:cubicBezTo>
                <a:cubicBezTo>
                  <a:pt x="10348804" y="3570301"/>
                  <a:pt x="10397751" y="3580396"/>
                  <a:pt x="10375454" y="3603446"/>
                </a:cubicBezTo>
                <a:cubicBezTo>
                  <a:pt x="10362876" y="3565039"/>
                  <a:pt x="10339810" y="3556733"/>
                  <a:pt x="10319479" y="3549558"/>
                </a:cubicBezTo>
                <a:cubicBezTo>
                  <a:pt x="10331538" y="3540431"/>
                  <a:pt x="10343090" y="3527163"/>
                  <a:pt x="10357518" y="3535439"/>
                </a:cubicBezTo>
                <a:cubicBezTo>
                  <a:pt x="10359257" y="3528121"/>
                  <a:pt x="10355649" y="3521681"/>
                  <a:pt x="10359002" y="3513862"/>
                </a:cubicBezTo>
                <a:cubicBezTo>
                  <a:pt x="10329627" y="3492627"/>
                  <a:pt x="10310272" y="3546845"/>
                  <a:pt x="10277512" y="3500293"/>
                </a:cubicBezTo>
                <a:cubicBezTo>
                  <a:pt x="10270797" y="3513358"/>
                  <a:pt x="10276794" y="3524078"/>
                  <a:pt x="10269228" y="3537352"/>
                </a:cubicBezTo>
                <a:cubicBezTo>
                  <a:pt x="10244530" y="3507869"/>
                  <a:pt x="10227364" y="3533217"/>
                  <a:pt x="10204976" y="3520565"/>
                </a:cubicBezTo>
                <a:cubicBezTo>
                  <a:pt x="10198941" y="3533390"/>
                  <a:pt x="10200055" y="3545107"/>
                  <a:pt x="10205248" y="3556035"/>
                </a:cubicBezTo>
                <a:cubicBezTo>
                  <a:pt x="10196584" y="3568301"/>
                  <a:pt x="10182286" y="3538210"/>
                  <a:pt x="10175929" y="3568553"/>
                </a:cubicBezTo>
                <a:cubicBezTo>
                  <a:pt x="10165751" y="3560834"/>
                  <a:pt x="10168636" y="3550865"/>
                  <a:pt x="10172244" y="3540695"/>
                </a:cubicBezTo>
                <a:cubicBezTo>
                  <a:pt x="10092551" y="3558043"/>
                  <a:pt x="10037041" y="3552026"/>
                  <a:pt x="9955830" y="3544366"/>
                </a:cubicBezTo>
                <a:cubicBezTo>
                  <a:pt x="9951118" y="3559588"/>
                  <a:pt x="9957107" y="3572636"/>
                  <a:pt x="9970026" y="3584434"/>
                </a:cubicBezTo>
                <a:cubicBezTo>
                  <a:pt x="9957463" y="3589872"/>
                  <a:pt x="9942289" y="3575524"/>
                  <a:pt x="9930148" y="3584659"/>
                </a:cubicBezTo>
                <a:cubicBezTo>
                  <a:pt x="9906992" y="3569841"/>
                  <a:pt x="9934684" y="3545911"/>
                  <a:pt x="9914149" y="3530701"/>
                </a:cubicBezTo>
                <a:cubicBezTo>
                  <a:pt x="9897653" y="3562162"/>
                  <a:pt x="9875881" y="3553143"/>
                  <a:pt x="9851851" y="3527702"/>
                </a:cubicBezTo>
                <a:cubicBezTo>
                  <a:pt x="9841431" y="3543929"/>
                  <a:pt x="9853901" y="3555811"/>
                  <a:pt x="9840006" y="3572558"/>
                </a:cubicBezTo>
                <a:cubicBezTo>
                  <a:pt x="9830386" y="3557725"/>
                  <a:pt x="9838948" y="3539571"/>
                  <a:pt x="9829207" y="3524750"/>
                </a:cubicBezTo>
                <a:cubicBezTo>
                  <a:pt x="9809849" y="3568009"/>
                  <a:pt x="9808805" y="3523812"/>
                  <a:pt x="9775470" y="3520254"/>
                </a:cubicBezTo>
                <a:cubicBezTo>
                  <a:pt x="9765158" y="3536300"/>
                  <a:pt x="9777688" y="3548345"/>
                  <a:pt x="9763746" y="3565055"/>
                </a:cubicBezTo>
                <a:cubicBezTo>
                  <a:pt x="9758809" y="3554143"/>
                  <a:pt x="9757328" y="3542543"/>
                  <a:pt x="9763462" y="3529459"/>
                </a:cubicBezTo>
                <a:cubicBezTo>
                  <a:pt x="9733652" y="3512916"/>
                  <a:pt x="9679892" y="3567671"/>
                  <a:pt x="9686299" y="3614766"/>
                </a:cubicBezTo>
                <a:cubicBezTo>
                  <a:pt x="9642254" y="3594247"/>
                  <a:pt x="9714252" y="3568678"/>
                  <a:pt x="9683853" y="3529770"/>
                </a:cubicBezTo>
                <a:cubicBezTo>
                  <a:pt x="9669044" y="3532744"/>
                  <a:pt x="9675762" y="3550906"/>
                  <a:pt x="9658241" y="3569934"/>
                </a:cubicBezTo>
                <a:cubicBezTo>
                  <a:pt x="9634763" y="3545893"/>
                  <a:pt x="9613730" y="3575619"/>
                  <a:pt x="9598998" y="3523858"/>
                </a:cubicBezTo>
                <a:cubicBezTo>
                  <a:pt x="9579908" y="3526020"/>
                  <a:pt x="9557679" y="3524232"/>
                  <a:pt x="9556030" y="3567294"/>
                </a:cubicBezTo>
                <a:cubicBezTo>
                  <a:pt x="9547245" y="3556942"/>
                  <a:pt x="9538557" y="3546703"/>
                  <a:pt x="9529823" y="3536431"/>
                </a:cubicBezTo>
                <a:cubicBezTo>
                  <a:pt x="9541253" y="3496848"/>
                  <a:pt x="9538987" y="3565095"/>
                  <a:pt x="9550456" y="3525470"/>
                </a:cubicBezTo>
                <a:cubicBezTo>
                  <a:pt x="9532524" y="3475323"/>
                  <a:pt x="9472946" y="3521167"/>
                  <a:pt x="9430681" y="3490417"/>
                </a:cubicBezTo>
                <a:cubicBezTo>
                  <a:pt x="9440224" y="3517504"/>
                  <a:pt x="9439114" y="3541494"/>
                  <a:pt x="9460565" y="3549011"/>
                </a:cubicBezTo>
                <a:cubicBezTo>
                  <a:pt x="9435050" y="3591738"/>
                  <a:pt x="9418973" y="3500541"/>
                  <a:pt x="9387429" y="3498256"/>
                </a:cubicBezTo>
                <a:cubicBezTo>
                  <a:pt x="9373099" y="3545607"/>
                  <a:pt x="9347623" y="3509351"/>
                  <a:pt x="9325081" y="3495181"/>
                </a:cubicBezTo>
                <a:cubicBezTo>
                  <a:pt x="9305694" y="3537775"/>
                  <a:pt x="9278650" y="3523067"/>
                  <a:pt x="9252547" y="3515530"/>
                </a:cubicBezTo>
                <a:cubicBezTo>
                  <a:pt x="9249970" y="3546688"/>
                  <a:pt x="9276609" y="3523028"/>
                  <a:pt x="9287360" y="3544847"/>
                </a:cubicBezTo>
                <a:cubicBezTo>
                  <a:pt x="9281228" y="3567233"/>
                  <a:pt x="9304411" y="3584412"/>
                  <a:pt x="9300080" y="3606531"/>
                </a:cubicBezTo>
                <a:cubicBezTo>
                  <a:pt x="9271284" y="3568296"/>
                  <a:pt x="9236070" y="3566218"/>
                  <a:pt x="9209347" y="3523491"/>
                </a:cubicBezTo>
                <a:cubicBezTo>
                  <a:pt x="9203909" y="3537666"/>
                  <a:pt x="9191923" y="3527268"/>
                  <a:pt x="9176654" y="3543573"/>
                </a:cubicBezTo>
                <a:cubicBezTo>
                  <a:pt x="9172045" y="3585695"/>
                  <a:pt x="9229547" y="3543922"/>
                  <a:pt x="9201292" y="3595944"/>
                </a:cubicBezTo>
                <a:cubicBezTo>
                  <a:pt x="9217954" y="3621970"/>
                  <a:pt x="9226202" y="3583795"/>
                  <a:pt x="9242986" y="3609769"/>
                </a:cubicBezTo>
                <a:cubicBezTo>
                  <a:pt x="9234064" y="3644652"/>
                  <a:pt x="9190871" y="3592732"/>
                  <a:pt x="9198215" y="3639234"/>
                </a:cubicBezTo>
                <a:cubicBezTo>
                  <a:pt x="9181097" y="3616451"/>
                  <a:pt x="9166807" y="3629377"/>
                  <a:pt x="9140728" y="3607049"/>
                </a:cubicBezTo>
                <a:cubicBezTo>
                  <a:pt x="9148565" y="3663671"/>
                  <a:pt x="9115802" y="3611392"/>
                  <a:pt x="9097792" y="3650403"/>
                </a:cubicBezTo>
                <a:cubicBezTo>
                  <a:pt x="9066238" y="3613153"/>
                  <a:pt x="9041875" y="3629064"/>
                  <a:pt x="9012626" y="3609059"/>
                </a:cubicBezTo>
                <a:cubicBezTo>
                  <a:pt x="9008757" y="3580636"/>
                  <a:pt x="9028207" y="3556513"/>
                  <a:pt x="9043512" y="3574959"/>
                </a:cubicBezTo>
                <a:cubicBezTo>
                  <a:pt x="9035394" y="3527000"/>
                  <a:pt x="9000397" y="3560237"/>
                  <a:pt x="8984537" y="3564313"/>
                </a:cubicBezTo>
                <a:cubicBezTo>
                  <a:pt x="8983076" y="3586508"/>
                  <a:pt x="8997354" y="3607093"/>
                  <a:pt x="9003979" y="3610570"/>
                </a:cubicBezTo>
                <a:cubicBezTo>
                  <a:pt x="9003573" y="3633737"/>
                  <a:pt x="8991124" y="3636260"/>
                  <a:pt x="8994051" y="3669261"/>
                </a:cubicBezTo>
                <a:cubicBezTo>
                  <a:pt x="8985253" y="3606923"/>
                  <a:pt x="8966540" y="3656052"/>
                  <a:pt x="8938200" y="3615360"/>
                </a:cubicBezTo>
                <a:cubicBezTo>
                  <a:pt x="8943424" y="3577204"/>
                  <a:pt x="8959185" y="3617529"/>
                  <a:pt x="8965690" y="3589041"/>
                </a:cubicBezTo>
                <a:cubicBezTo>
                  <a:pt x="8950834" y="3587948"/>
                  <a:pt x="8932974" y="3564822"/>
                  <a:pt x="8922476" y="3596875"/>
                </a:cubicBezTo>
                <a:cubicBezTo>
                  <a:pt x="8919777" y="3611019"/>
                  <a:pt x="8930577" y="3601773"/>
                  <a:pt x="8938200" y="3615360"/>
                </a:cubicBezTo>
                <a:cubicBezTo>
                  <a:pt x="8933549" y="3629952"/>
                  <a:pt x="8920502" y="3624983"/>
                  <a:pt x="8928033" y="3638535"/>
                </a:cubicBezTo>
                <a:cubicBezTo>
                  <a:pt x="8914434" y="3662184"/>
                  <a:pt x="8916794" y="3594093"/>
                  <a:pt x="8905515" y="3635530"/>
                </a:cubicBezTo>
                <a:cubicBezTo>
                  <a:pt x="8907195" y="3611438"/>
                  <a:pt x="8912935" y="3586808"/>
                  <a:pt x="8896281" y="3566134"/>
                </a:cubicBezTo>
                <a:cubicBezTo>
                  <a:pt x="8875381" y="3569231"/>
                  <a:pt x="8897828" y="3589730"/>
                  <a:pt x="8884549" y="3610896"/>
                </a:cubicBezTo>
                <a:cubicBezTo>
                  <a:pt x="8870814" y="3596776"/>
                  <a:pt x="8873347" y="3579781"/>
                  <a:pt x="8873749" y="3563048"/>
                </a:cubicBezTo>
                <a:cubicBezTo>
                  <a:pt x="8866191" y="3561830"/>
                  <a:pt x="8860463" y="3574418"/>
                  <a:pt x="8851226" y="3560042"/>
                </a:cubicBezTo>
                <a:cubicBezTo>
                  <a:pt x="8832239" y="3594336"/>
                  <a:pt x="8871739" y="3617981"/>
                  <a:pt x="8858906" y="3651146"/>
                </a:cubicBezTo>
                <a:cubicBezTo>
                  <a:pt x="8851931" y="3633338"/>
                  <a:pt x="8842122" y="3616240"/>
                  <a:pt x="8842863" y="3597148"/>
                </a:cubicBezTo>
                <a:cubicBezTo>
                  <a:pt x="8824310" y="3568448"/>
                  <a:pt x="8818069" y="3632329"/>
                  <a:pt x="8797774" y="3591099"/>
                </a:cubicBezTo>
                <a:cubicBezTo>
                  <a:pt x="8783628" y="3610280"/>
                  <a:pt x="8790802" y="3625573"/>
                  <a:pt x="8782680" y="3643555"/>
                </a:cubicBezTo>
                <a:cubicBezTo>
                  <a:pt x="8760029" y="3618222"/>
                  <a:pt x="8743673" y="3638919"/>
                  <a:pt x="8725505" y="3646803"/>
                </a:cubicBezTo>
                <a:cubicBezTo>
                  <a:pt x="8709143" y="3600187"/>
                  <a:pt x="8678575" y="3618395"/>
                  <a:pt x="8656057" y="3623900"/>
                </a:cubicBezTo>
                <a:cubicBezTo>
                  <a:pt x="8645878" y="3640057"/>
                  <a:pt x="8681864" y="3647619"/>
                  <a:pt x="8661623" y="3665641"/>
                </a:cubicBezTo>
                <a:cubicBezTo>
                  <a:pt x="8637151" y="3625381"/>
                  <a:pt x="8617992" y="3650349"/>
                  <a:pt x="8588806" y="3650395"/>
                </a:cubicBezTo>
                <a:cubicBezTo>
                  <a:pt x="8568955" y="3637399"/>
                  <a:pt x="8592844" y="3616471"/>
                  <a:pt x="8578002" y="3602547"/>
                </a:cubicBezTo>
                <a:cubicBezTo>
                  <a:pt x="8551828" y="3598753"/>
                  <a:pt x="8578366" y="3644530"/>
                  <a:pt x="8559444" y="3662913"/>
                </a:cubicBezTo>
                <a:cubicBezTo>
                  <a:pt x="8547756" y="3662700"/>
                  <a:pt x="8542325" y="3656281"/>
                  <a:pt x="8538478" y="3638240"/>
                </a:cubicBezTo>
                <a:cubicBezTo>
                  <a:pt x="8505475" y="3722137"/>
                  <a:pt x="8446249" y="3610615"/>
                  <a:pt x="8408774" y="3661836"/>
                </a:cubicBezTo>
                <a:cubicBezTo>
                  <a:pt x="8388344" y="3617302"/>
                  <a:pt x="8379710" y="3626200"/>
                  <a:pt x="8347716" y="3601703"/>
                </a:cubicBezTo>
                <a:cubicBezTo>
                  <a:pt x="8339741" y="3601688"/>
                  <a:pt x="8337717" y="3630963"/>
                  <a:pt x="8320183" y="3627983"/>
                </a:cubicBezTo>
                <a:cubicBezTo>
                  <a:pt x="8319661" y="3663788"/>
                  <a:pt x="8348268" y="3642711"/>
                  <a:pt x="8360345" y="3663313"/>
                </a:cubicBezTo>
                <a:cubicBezTo>
                  <a:pt x="8336174" y="3689210"/>
                  <a:pt x="8312782" y="3663538"/>
                  <a:pt x="8290899" y="3640454"/>
                </a:cubicBezTo>
                <a:cubicBezTo>
                  <a:pt x="8270720" y="3655855"/>
                  <a:pt x="8282626" y="3670742"/>
                  <a:pt x="8272332" y="3700738"/>
                </a:cubicBezTo>
                <a:cubicBezTo>
                  <a:pt x="8253903" y="3693495"/>
                  <a:pt x="8246242" y="3715167"/>
                  <a:pt x="8234051" y="3679292"/>
                </a:cubicBezTo>
                <a:cubicBezTo>
                  <a:pt x="8229566" y="3689429"/>
                  <a:pt x="8224982" y="3699783"/>
                  <a:pt x="8220467" y="3710045"/>
                </a:cubicBezTo>
                <a:cubicBezTo>
                  <a:pt x="8223560" y="3671318"/>
                  <a:pt x="8175619" y="3663029"/>
                  <a:pt x="8163374" y="3713284"/>
                </a:cubicBezTo>
                <a:cubicBezTo>
                  <a:pt x="8143713" y="3664474"/>
                  <a:pt x="8133999" y="3687972"/>
                  <a:pt x="8113011" y="3701171"/>
                </a:cubicBezTo>
                <a:cubicBezTo>
                  <a:pt x="8092381" y="3678957"/>
                  <a:pt x="8113971" y="3692685"/>
                  <a:pt x="8118021" y="3671842"/>
                </a:cubicBezTo>
                <a:cubicBezTo>
                  <a:pt x="8105472" y="3655151"/>
                  <a:pt x="8097671" y="3674260"/>
                  <a:pt x="8086816" y="3670433"/>
                </a:cubicBezTo>
                <a:cubicBezTo>
                  <a:pt x="8074001" y="3706208"/>
                  <a:pt x="8085659" y="3704516"/>
                  <a:pt x="8094245" y="3725890"/>
                </a:cubicBezTo>
                <a:cubicBezTo>
                  <a:pt x="8075499" y="3728933"/>
                  <a:pt x="8057746" y="3740055"/>
                  <a:pt x="8044521" y="3784805"/>
                </a:cubicBezTo>
                <a:cubicBezTo>
                  <a:pt x="8049983" y="3793129"/>
                  <a:pt x="8054549" y="3793907"/>
                  <a:pt x="8058389" y="3789276"/>
                </a:cubicBezTo>
                <a:cubicBezTo>
                  <a:pt x="8058777" y="3816104"/>
                  <a:pt x="8016865" y="3808692"/>
                  <a:pt x="7999738" y="3814144"/>
                </a:cubicBezTo>
                <a:cubicBezTo>
                  <a:pt x="8042873" y="3786966"/>
                  <a:pt x="8029416" y="3742756"/>
                  <a:pt x="8071688" y="3722933"/>
                </a:cubicBezTo>
                <a:cubicBezTo>
                  <a:pt x="8023831" y="3669664"/>
                  <a:pt x="8030018" y="3771714"/>
                  <a:pt x="7997546" y="3764830"/>
                </a:cubicBezTo>
                <a:cubicBezTo>
                  <a:pt x="7995053" y="3734443"/>
                  <a:pt x="8023826" y="3698401"/>
                  <a:pt x="8015833" y="3669032"/>
                </a:cubicBezTo>
                <a:cubicBezTo>
                  <a:pt x="8007331" y="3697472"/>
                  <a:pt x="7977013" y="3697010"/>
                  <a:pt x="7971377" y="3733963"/>
                </a:cubicBezTo>
                <a:cubicBezTo>
                  <a:pt x="7955768" y="3706042"/>
                  <a:pt x="7951851" y="3675968"/>
                  <a:pt x="7937730" y="3647558"/>
                </a:cubicBezTo>
                <a:cubicBezTo>
                  <a:pt x="7948613" y="3696601"/>
                  <a:pt x="7926509" y="3696875"/>
                  <a:pt x="7912371" y="3723404"/>
                </a:cubicBezTo>
                <a:cubicBezTo>
                  <a:pt x="7906134" y="3743561"/>
                  <a:pt x="7935218" y="3757105"/>
                  <a:pt x="7919729" y="3778955"/>
                </a:cubicBezTo>
                <a:cubicBezTo>
                  <a:pt x="7909490" y="3757668"/>
                  <a:pt x="7905378" y="3758089"/>
                  <a:pt x="7903690" y="3725000"/>
                </a:cubicBezTo>
                <a:cubicBezTo>
                  <a:pt x="7892048" y="3725279"/>
                  <a:pt x="7879019" y="3753690"/>
                  <a:pt x="7884520" y="3714176"/>
                </a:cubicBezTo>
                <a:cubicBezTo>
                  <a:pt x="7871692" y="3716654"/>
                  <a:pt x="7861193" y="3738202"/>
                  <a:pt x="7850311" y="3755967"/>
                </a:cubicBezTo>
                <a:cubicBezTo>
                  <a:pt x="7852273" y="3777527"/>
                  <a:pt x="7890151" y="3752134"/>
                  <a:pt x="7887039" y="3799125"/>
                </a:cubicBezTo>
                <a:cubicBezTo>
                  <a:pt x="7860864" y="3777889"/>
                  <a:pt x="7749319" y="3733229"/>
                  <a:pt x="7778051" y="3811751"/>
                </a:cubicBezTo>
                <a:cubicBezTo>
                  <a:pt x="7765394" y="3816288"/>
                  <a:pt x="7747964" y="3785188"/>
                  <a:pt x="7738276" y="3811801"/>
                </a:cubicBezTo>
                <a:cubicBezTo>
                  <a:pt x="7711971" y="3748394"/>
                  <a:pt x="7672016" y="3807427"/>
                  <a:pt x="7631981" y="3745840"/>
                </a:cubicBezTo>
                <a:cubicBezTo>
                  <a:pt x="7629737" y="3793160"/>
                  <a:pt x="7599561" y="3767395"/>
                  <a:pt x="7613540" y="3806111"/>
                </a:cubicBezTo>
                <a:cubicBezTo>
                  <a:pt x="7600065" y="3819246"/>
                  <a:pt x="7598054" y="3771700"/>
                  <a:pt x="7576850" y="3762953"/>
                </a:cubicBezTo>
                <a:cubicBezTo>
                  <a:pt x="7544085" y="3771837"/>
                  <a:pt x="7513404" y="3796535"/>
                  <a:pt x="7474585" y="3760151"/>
                </a:cubicBezTo>
                <a:cubicBezTo>
                  <a:pt x="7475595" y="3799540"/>
                  <a:pt x="7445687" y="3792554"/>
                  <a:pt x="7440023" y="3766477"/>
                </a:cubicBezTo>
                <a:cubicBezTo>
                  <a:pt x="7431937" y="3805468"/>
                  <a:pt x="7415706" y="3783630"/>
                  <a:pt x="7405765" y="3808151"/>
                </a:cubicBezTo>
                <a:cubicBezTo>
                  <a:pt x="7407024" y="3784808"/>
                  <a:pt x="7413557" y="3783349"/>
                  <a:pt x="7415688" y="3749459"/>
                </a:cubicBezTo>
                <a:cubicBezTo>
                  <a:pt x="7398329" y="3747791"/>
                  <a:pt x="7382347" y="3778620"/>
                  <a:pt x="7377964" y="3799043"/>
                </a:cubicBezTo>
                <a:cubicBezTo>
                  <a:pt x="7355882" y="3809277"/>
                  <a:pt x="7361230" y="3759777"/>
                  <a:pt x="7334824" y="3806789"/>
                </a:cubicBezTo>
                <a:cubicBezTo>
                  <a:pt x="7331642" y="3795572"/>
                  <a:pt x="7337178" y="3782754"/>
                  <a:pt x="7325831" y="3772954"/>
                </a:cubicBezTo>
                <a:cubicBezTo>
                  <a:pt x="7345894" y="3779079"/>
                  <a:pt x="7363157" y="3765600"/>
                  <a:pt x="7379215" y="3741986"/>
                </a:cubicBezTo>
                <a:cubicBezTo>
                  <a:pt x="7347599" y="3747927"/>
                  <a:pt x="7316376" y="3757645"/>
                  <a:pt x="7284185" y="3759163"/>
                </a:cubicBezTo>
                <a:cubicBezTo>
                  <a:pt x="7282407" y="3766529"/>
                  <a:pt x="7286015" y="3772969"/>
                  <a:pt x="7282576" y="3780754"/>
                </a:cubicBezTo>
                <a:cubicBezTo>
                  <a:pt x="7298835" y="3791503"/>
                  <a:pt x="7322602" y="3758463"/>
                  <a:pt x="7329512" y="3800729"/>
                </a:cubicBezTo>
                <a:cubicBezTo>
                  <a:pt x="7309396" y="3826044"/>
                  <a:pt x="7282895" y="3773328"/>
                  <a:pt x="7257014" y="3820992"/>
                </a:cubicBezTo>
                <a:cubicBezTo>
                  <a:pt x="7249821" y="3811598"/>
                  <a:pt x="7242684" y="3802326"/>
                  <a:pt x="7237853" y="3810253"/>
                </a:cubicBezTo>
                <a:cubicBezTo>
                  <a:pt x="7232824" y="3799308"/>
                  <a:pt x="7231355" y="3787788"/>
                  <a:pt x="7237572" y="3774736"/>
                </a:cubicBezTo>
                <a:cubicBezTo>
                  <a:pt x="7215531" y="3753743"/>
                  <a:pt x="7200168" y="3782516"/>
                  <a:pt x="7178610" y="3764216"/>
                </a:cubicBezTo>
                <a:cubicBezTo>
                  <a:pt x="7164669" y="3780924"/>
                  <a:pt x="7177190" y="3792889"/>
                  <a:pt x="7166795" y="3808942"/>
                </a:cubicBezTo>
                <a:cubicBezTo>
                  <a:pt x="7147907" y="3794021"/>
                  <a:pt x="7171845" y="3772717"/>
                  <a:pt x="7149169" y="3776742"/>
                </a:cubicBezTo>
                <a:cubicBezTo>
                  <a:pt x="7135038" y="3797665"/>
                  <a:pt x="7163357" y="3809421"/>
                  <a:pt x="7140873" y="3813675"/>
                </a:cubicBezTo>
                <a:cubicBezTo>
                  <a:pt x="7127335" y="3804352"/>
                  <a:pt x="7139877" y="3790193"/>
                  <a:pt x="7131923" y="3779840"/>
                </a:cubicBezTo>
                <a:cubicBezTo>
                  <a:pt x="7074649" y="3873658"/>
                  <a:pt x="6983309" y="3802885"/>
                  <a:pt x="6933428" y="3851388"/>
                </a:cubicBezTo>
                <a:cubicBezTo>
                  <a:pt x="6927923" y="3866531"/>
                  <a:pt x="6949082" y="3876898"/>
                  <a:pt x="6947585" y="3891460"/>
                </a:cubicBezTo>
                <a:cubicBezTo>
                  <a:pt x="6924908" y="3909191"/>
                  <a:pt x="6891925" y="3849954"/>
                  <a:pt x="6875049" y="3911727"/>
                </a:cubicBezTo>
                <a:cubicBezTo>
                  <a:pt x="6870115" y="3900858"/>
                  <a:pt x="6868634" y="3889258"/>
                  <a:pt x="6874726" y="3876178"/>
                </a:cubicBezTo>
                <a:cubicBezTo>
                  <a:pt x="6862746" y="3852494"/>
                  <a:pt x="6856399" y="3871161"/>
                  <a:pt x="6845177" y="3853253"/>
                </a:cubicBezTo>
                <a:cubicBezTo>
                  <a:pt x="6835444" y="3866875"/>
                  <a:pt x="6846219" y="3876774"/>
                  <a:pt x="6854130" y="3887131"/>
                </a:cubicBezTo>
                <a:cubicBezTo>
                  <a:pt x="6843627" y="3907768"/>
                  <a:pt x="6827703" y="3888141"/>
                  <a:pt x="6816069" y="3901043"/>
                </a:cubicBezTo>
                <a:cubicBezTo>
                  <a:pt x="6810474" y="3892644"/>
                  <a:pt x="6817828" y="3881759"/>
                  <a:pt x="6821044" y="3871800"/>
                </a:cubicBezTo>
                <a:cubicBezTo>
                  <a:pt x="6809239" y="3849383"/>
                  <a:pt x="6803739" y="3874734"/>
                  <a:pt x="6793243" y="3862688"/>
                </a:cubicBezTo>
                <a:cubicBezTo>
                  <a:pt x="6793253" y="3874522"/>
                  <a:pt x="6801826" y="3884813"/>
                  <a:pt x="6793555" y="3898120"/>
                </a:cubicBezTo>
                <a:cubicBezTo>
                  <a:pt x="6786612" y="3889942"/>
                  <a:pt x="6779573" y="3881615"/>
                  <a:pt x="6772554" y="3873489"/>
                </a:cubicBezTo>
                <a:cubicBezTo>
                  <a:pt x="6762243" y="3889538"/>
                  <a:pt x="6774759" y="3901498"/>
                  <a:pt x="6760826" y="3918289"/>
                </a:cubicBezTo>
                <a:cubicBezTo>
                  <a:pt x="6717484" y="3913893"/>
                  <a:pt x="6674153" y="3910030"/>
                  <a:pt x="6632797" y="3920164"/>
                </a:cubicBezTo>
                <a:cubicBezTo>
                  <a:pt x="6636154" y="3912388"/>
                  <a:pt x="6639519" y="3904736"/>
                  <a:pt x="6642919" y="3896994"/>
                </a:cubicBezTo>
                <a:cubicBezTo>
                  <a:pt x="6631553" y="3899904"/>
                  <a:pt x="6615719" y="3870219"/>
                  <a:pt x="6606515" y="3889393"/>
                </a:cubicBezTo>
                <a:cubicBezTo>
                  <a:pt x="6596791" y="3903097"/>
                  <a:pt x="6607523" y="3913000"/>
                  <a:pt x="6615439" y="3923357"/>
                </a:cubicBezTo>
                <a:cubicBezTo>
                  <a:pt x="6592034" y="3944153"/>
                  <a:pt x="6542109" y="3915265"/>
                  <a:pt x="6528693" y="3903519"/>
                </a:cubicBezTo>
                <a:cubicBezTo>
                  <a:pt x="6525429" y="3933624"/>
                  <a:pt x="6515950" y="3942028"/>
                  <a:pt x="6496013" y="3923728"/>
                </a:cubicBezTo>
                <a:cubicBezTo>
                  <a:pt x="6514921" y="3893095"/>
                  <a:pt x="6495002" y="3895634"/>
                  <a:pt x="6481773" y="3883664"/>
                </a:cubicBezTo>
                <a:cubicBezTo>
                  <a:pt x="6523091" y="3890972"/>
                  <a:pt x="6535141" y="3848130"/>
                  <a:pt x="6580281" y="3858698"/>
                </a:cubicBezTo>
                <a:cubicBezTo>
                  <a:pt x="6586440" y="3870979"/>
                  <a:pt x="6576799" y="3864828"/>
                  <a:pt x="6573558" y="3874128"/>
                </a:cubicBezTo>
                <a:cubicBezTo>
                  <a:pt x="6586374" y="3903542"/>
                  <a:pt x="6588496" y="3853785"/>
                  <a:pt x="6601360" y="3883277"/>
                </a:cubicBezTo>
                <a:cubicBezTo>
                  <a:pt x="6610807" y="3846641"/>
                  <a:pt x="6612195" y="3855719"/>
                  <a:pt x="6628492" y="3821453"/>
                </a:cubicBezTo>
                <a:cubicBezTo>
                  <a:pt x="6581523" y="3859069"/>
                  <a:pt x="6505599" y="3811088"/>
                  <a:pt x="6474741" y="3863666"/>
                </a:cubicBezTo>
                <a:cubicBezTo>
                  <a:pt x="6471129" y="3857183"/>
                  <a:pt x="6472886" y="3849614"/>
                  <a:pt x="6467617" y="3843593"/>
                </a:cubicBezTo>
                <a:cubicBezTo>
                  <a:pt x="6449203" y="3832067"/>
                  <a:pt x="6474709" y="3869440"/>
                  <a:pt x="6459324" y="3880569"/>
                </a:cubicBezTo>
                <a:cubicBezTo>
                  <a:pt x="6425742" y="3827995"/>
                  <a:pt x="6404329" y="3866608"/>
                  <a:pt x="6379598" y="3880936"/>
                </a:cubicBezTo>
                <a:cubicBezTo>
                  <a:pt x="6367596" y="3843673"/>
                  <a:pt x="6349752" y="3849448"/>
                  <a:pt x="6332735" y="3860867"/>
                </a:cubicBezTo>
                <a:cubicBezTo>
                  <a:pt x="6342375" y="3887660"/>
                  <a:pt x="6361136" y="3912682"/>
                  <a:pt x="6352499" y="3942635"/>
                </a:cubicBezTo>
                <a:cubicBezTo>
                  <a:pt x="6366378" y="3949225"/>
                  <a:pt x="6386946" y="3934783"/>
                  <a:pt x="6390822" y="3964077"/>
                </a:cubicBezTo>
                <a:cubicBezTo>
                  <a:pt x="6373587" y="3962021"/>
                  <a:pt x="6373844" y="3968599"/>
                  <a:pt x="6368573" y="3996586"/>
                </a:cubicBezTo>
                <a:cubicBezTo>
                  <a:pt x="6357671" y="3966356"/>
                  <a:pt x="6346989" y="3975172"/>
                  <a:pt x="6340459" y="3951965"/>
                </a:cubicBezTo>
                <a:cubicBezTo>
                  <a:pt x="6324569" y="3943590"/>
                  <a:pt x="6313653" y="3972404"/>
                  <a:pt x="6295330" y="3945964"/>
                </a:cubicBezTo>
                <a:cubicBezTo>
                  <a:pt x="6284215" y="3999547"/>
                  <a:pt x="6242233" y="3978066"/>
                  <a:pt x="6208940" y="3961548"/>
                </a:cubicBezTo>
                <a:cubicBezTo>
                  <a:pt x="6213170" y="4004006"/>
                  <a:pt x="6197409" y="4002967"/>
                  <a:pt x="6170934" y="3975576"/>
                </a:cubicBezTo>
                <a:cubicBezTo>
                  <a:pt x="6169119" y="3987847"/>
                  <a:pt x="6170721" y="3999431"/>
                  <a:pt x="6179934" y="4009533"/>
                </a:cubicBezTo>
                <a:cubicBezTo>
                  <a:pt x="6153674" y="4034026"/>
                  <a:pt x="6118475" y="3991666"/>
                  <a:pt x="6091588" y="4011285"/>
                </a:cubicBezTo>
                <a:cubicBezTo>
                  <a:pt x="6082095" y="3998888"/>
                  <a:pt x="6099161" y="3981440"/>
                  <a:pt x="6086040" y="3969707"/>
                </a:cubicBezTo>
                <a:cubicBezTo>
                  <a:pt x="6074826" y="3951881"/>
                  <a:pt x="6073499" y="4008196"/>
                  <a:pt x="6060108" y="3974358"/>
                </a:cubicBezTo>
                <a:cubicBezTo>
                  <a:pt x="6054007" y="3987355"/>
                  <a:pt x="6055209" y="3999068"/>
                  <a:pt x="6060436" y="4009950"/>
                </a:cubicBezTo>
                <a:cubicBezTo>
                  <a:pt x="6047316" y="4018478"/>
                  <a:pt x="6056561" y="3971356"/>
                  <a:pt x="6036018" y="3992940"/>
                </a:cubicBezTo>
                <a:cubicBezTo>
                  <a:pt x="6026853" y="4008829"/>
                  <a:pt x="6024540" y="4023513"/>
                  <a:pt x="6032928" y="4036105"/>
                </a:cubicBezTo>
                <a:cubicBezTo>
                  <a:pt x="6008580" y="4019338"/>
                  <a:pt x="5973680" y="4063275"/>
                  <a:pt x="5960043" y="4020993"/>
                </a:cubicBezTo>
                <a:cubicBezTo>
                  <a:pt x="5949695" y="4037084"/>
                  <a:pt x="5962299" y="4049079"/>
                  <a:pt x="5948264" y="4065676"/>
                </a:cubicBezTo>
                <a:cubicBezTo>
                  <a:pt x="5942812" y="4022633"/>
                  <a:pt x="5924800" y="4062763"/>
                  <a:pt x="5925788" y="4062706"/>
                </a:cubicBezTo>
                <a:cubicBezTo>
                  <a:pt x="5894550" y="4061798"/>
                  <a:pt x="5877999" y="4008061"/>
                  <a:pt x="5849535" y="4055245"/>
                </a:cubicBezTo>
                <a:cubicBezTo>
                  <a:pt x="5838755" y="4015324"/>
                  <a:pt x="5805199" y="4040771"/>
                  <a:pt x="5785322" y="4038449"/>
                </a:cubicBezTo>
                <a:cubicBezTo>
                  <a:pt x="5785324" y="4050241"/>
                  <a:pt x="5793852" y="4060496"/>
                  <a:pt x="5785598" y="4073967"/>
                </a:cubicBezTo>
                <a:cubicBezTo>
                  <a:pt x="5766545" y="4030702"/>
                  <a:pt x="5750925" y="4078020"/>
                  <a:pt x="5722913" y="4035633"/>
                </a:cubicBezTo>
                <a:cubicBezTo>
                  <a:pt x="5712527" y="4007629"/>
                  <a:pt x="5740616" y="3994866"/>
                  <a:pt x="5750398" y="4009270"/>
                </a:cubicBezTo>
                <a:cubicBezTo>
                  <a:pt x="5757462" y="4002023"/>
                  <a:pt x="5726574" y="3980612"/>
                  <a:pt x="5720781" y="3986107"/>
                </a:cubicBezTo>
                <a:cubicBezTo>
                  <a:pt x="5708554" y="3954307"/>
                  <a:pt x="5739304" y="3974778"/>
                  <a:pt x="5744840" y="3967610"/>
                </a:cubicBezTo>
                <a:cubicBezTo>
                  <a:pt x="5747843" y="3955179"/>
                  <a:pt x="5734577" y="3945702"/>
                  <a:pt x="5727237" y="3935242"/>
                </a:cubicBezTo>
                <a:cubicBezTo>
                  <a:pt x="5719820" y="3932555"/>
                  <a:pt x="5707958" y="3982935"/>
                  <a:pt x="5684062" y="3943030"/>
                </a:cubicBezTo>
                <a:cubicBezTo>
                  <a:pt x="5674892" y="3961329"/>
                  <a:pt x="5666528" y="3979375"/>
                  <a:pt x="5677538" y="3994028"/>
                </a:cubicBezTo>
                <a:cubicBezTo>
                  <a:pt x="5671242" y="4007752"/>
                  <a:pt x="5662899" y="4006061"/>
                  <a:pt x="5654709" y="4005475"/>
                </a:cubicBezTo>
                <a:lnTo>
                  <a:pt x="5638673" y="4018671"/>
                </a:lnTo>
                <a:lnTo>
                  <a:pt x="5628553" y="4006788"/>
                </a:lnTo>
                <a:lnTo>
                  <a:pt x="5625862" y="3996109"/>
                </a:lnTo>
                <a:cubicBezTo>
                  <a:pt x="5623224" y="3988196"/>
                  <a:pt x="5619086" y="3982993"/>
                  <a:pt x="5609969" y="3984965"/>
                </a:cubicBezTo>
                <a:lnTo>
                  <a:pt x="5628553" y="4006788"/>
                </a:lnTo>
                <a:lnTo>
                  <a:pt x="5632772" y="4023531"/>
                </a:lnTo>
                <a:lnTo>
                  <a:pt x="5638673" y="4018671"/>
                </a:lnTo>
                <a:lnTo>
                  <a:pt x="5699143" y="4089680"/>
                </a:lnTo>
                <a:cubicBezTo>
                  <a:pt x="5685379" y="4096824"/>
                  <a:pt x="5673057" y="4114735"/>
                  <a:pt x="5659692" y="4125282"/>
                </a:cubicBezTo>
                <a:cubicBezTo>
                  <a:pt x="5651583" y="4112661"/>
                  <a:pt x="5646296" y="4084553"/>
                  <a:pt x="5635321" y="4108347"/>
                </a:cubicBezTo>
                <a:cubicBezTo>
                  <a:pt x="5629576" y="4097645"/>
                  <a:pt x="5632985" y="4085129"/>
                  <a:pt x="5626363" y="4074430"/>
                </a:cubicBezTo>
                <a:cubicBezTo>
                  <a:pt x="5604682" y="4058962"/>
                  <a:pt x="5617324" y="4092755"/>
                  <a:pt x="5600755" y="4114633"/>
                </a:cubicBezTo>
                <a:cubicBezTo>
                  <a:pt x="5597038" y="4055679"/>
                  <a:pt x="5519498" y="4060390"/>
                  <a:pt x="5517647" y="4122531"/>
                </a:cubicBezTo>
                <a:cubicBezTo>
                  <a:pt x="5513358" y="4087969"/>
                  <a:pt x="5499293" y="4125743"/>
                  <a:pt x="5482818" y="4093424"/>
                </a:cubicBezTo>
                <a:cubicBezTo>
                  <a:pt x="5493875" y="4066008"/>
                  <a:pt x="5513003" y="4099092"/>
                  <a:pt x="5524091" y="4071546"/>
                </a:cubicBezTo>
                <a:cubicBezTo>
                  <a:pt x="5520431" y="4045595"/>
                  <a:pt x="5486663" y="4076669"/>
                  <a:pt x="5472334" y="4081086"/>
                </a:cubicBezTo>
                <a:cubicBezTo>
                  <a:pt x="5469111" y="4067466"/>
                  <a:pt x="5462703" y="4054378"/>
                  <a:pt x="5449449" y="4042532"/>
                </a:cubicBezTo>
                <a:cubicBezTo>
                  <a:pt x="5437057" y="4028192"/>
                  <a:pt x="5442051" y="4065964"/>
                  <a:pt x="5453176" y="4070386"/>
                </a:cubicBezTo>
                <a:cubicBezTo>
                  <a:pt x="5439330" y="4083597"/>
                  <a:pt x="5432633" y="4036907"/>
                  <a:pt x="5442330" y="4022543"/>
                </a:cubicBezTo>
                <a:cubicBezTo>
                  <a:pt x="5453780" y="4030964"/>
                  <a:pt x="5461547" y="4011522"/>
                  <a:pt x="5475298" y="4037890"/>
                </a:cubicBezTo>
                <a:cubicBezTo>
                  <a:pt x="5477701" y="4023275"/>
                  <a:pt x="5476217" y="4009229"/>
                  <a:pt x="5478462" y="3994630"/>
                </a:cubicBezTo>
                <a:cubicBezTo>
                  <a:pt x="5455604" y="3977876"/>
                  <a:pt x="5441027" y="4024005"/>
                  <a:pt x="5418005" y="4005607"/>
                </a:cubicBezTo>
                <a:cubicBezTo>
                  <a:pt x="5416770" y="4033263"/>
                  <a:pt x="5457620" y="4078527"/>
                  <a:pt x="5429081" y="4088925"/>
                </a:cubicBezTo>
                <a:cubicBezTo>
                  <a:pt x="5429655" y="4050378"/>
                  <a:pt x="5420613" y="4070738"/>
                  <a:pt x="5402792" y="4058071"/>
                </a:cubicBezTo>
                <a:cubicBezTo>
                  <a:pt x="5405326" y="4099792"/>
                  <a:pt x="5419749" y="4074062"/>
                  <a:pt x="5391068" y="4102915"/>
                </a:cubicBezTo>
                <a:cubicBezTo>
                  <a:pt x="5386014" y="4076278"/>
                  <a:pt x="5383266" y="4067301"/>
                  <a:pt x="5362987" y="4058251"/>
                </a:cubicBezTo>
                <a:cubicBezTo>
                  <a:pt x="5362299" y="4112299"/>
                  <a:pt x="5328312" y="4045236"/>
                  <a:pt x="5314839" y="4095285"/>
                </a:cubicBezTo>
                <a:cubicBezTo>
                  <a:pt x="5368025" y="4094026"/>
                  <a:pt x="5414152" y="4130819"/>
                  <a:pt x="5468882" y="4088707"/>
                </a:cubicBezTo>
                <a:cubicBezTo>
                  <a:pt x="5453111" y="4139445"/>
                  <a:pt x="5511242" y="4103383"/>
                  <a:pt x="5509281" y="4159598"/>
                </a:cubicBezTo>
                <a:cubicBezTo>
                  <a:pt x="5503897" y="4174309"/>
                  <a:pt x="5495705" y="4168505"/>
                  <a:pt x="5490524" y="4184398"/>
                </a:cubicBezTo>
                <a:cubicBezTo>
                  <a:pt x="5476809" y="4140131"/>
                  <a:pt x="5444478" y="4179568"/>
                  <a:pt x="5440473" y="4207717"/>
                </a:cubicBezTo>
                <a:cubicBezTo>
                  <a:pt x="5448032" y="4165630"/>
                  <a:pt x="5415745" y="4174711"/>
                  <a:pt x="5426043" y="4132215"/>
                </a:cubicBezTo>
                <a:cubicBezTo>
                  <a:pt x="5414764" y="4136401"/>
                  <a:pt x="5400177" y="4115599"/>
                  <a:pt x="5391383" y="4138385"/>
                </a:cubicBezTo>
                <a:cubicBezTo>
                  <a:pt x="5385407" y="4162290"/>
                  <a:pt x="5425907" y="4130028"/>
                  <a:pt x="5400388" y="4172341"/>
                </a:cubicBezTo>
                <a:cubicBezTo>
                  <a:pt x="5413165" y="4201798"/>
                  <a:pt x="5415403" y="4151951"/>
                  <a:pt x="5428145" y="4181452"/>
                </a:cubicBezTo>
                <a:cubicBezTo>
                  <a:pt x="5421411" y="4194724"/>
                  <a:pt x="5427437" y="4205318"/>
                  <a:pt x="5419822" y="4218514"/>
                </a:cubicBezTo>
                <a:cubicBezTo>
                  <a:pt x="5388897" y="4176509"/>
                  <a:pt x="5386072" y="4213753"/>
                  <a:pt x="5383615" y="4246473"/>
                </a:cubicBezTo>
                <a:cubicBezTo>
                  <a:pt x="5375869" y="4188351"/>
                  <a:pt x="5325482" y="4235912"/>
                  <a:pt x="5296926" y="4226756"/>
                </a:cubicBezTo>
                <a:cubicBezTo>
                  <a:pt x="5284591" y="4201986"/>
                  <a:pt x="5296105" y="4208195"/>
                  <a:pt x="5305288" y="4189646"/>
                </a:cubicBezTo>
                <a:cubicBezTo>
                  <a:pt x="5270625" y="4147610"/>
                  <a:pt x="5228160" y="4199132"/>
                  <a:pt x="5208073" y="4157511"/>
                </a:cubicBezTo>
                <a:cubicBezTo>
                  <a:pt x="5192493" y="4176881"/>
                  <a:pt x="5214589" y="4189481"/>
                  <a:pt x="5210182" y="4206873"/>
                </a:cubicBezTo>
                <a:cubicBezTo>
                  <a:pt x="5233482" y="4204485"/>
                  <a:pt x="5257870" y="4210288"/>
                  <a:pt x="5279319" y="4194305"/>
                </a:cubicBezTo>
                <a:cubicBezTo>
                  <a:pt x="5289584" y="4211440"/>
                  <a:pt x="5292019" y="4229914"/>
                  <a:pt x="5286752" y="4249805"/>
                </a:cubicBezTo>
                <a:cubicBezTo>
                  <a:pt x="5279122" y="4236511"/>
                  <a:pt x="5274177" y="4244202"/>
                  <a:pt x="5269518" y="4253024"/>
                </a:cubicBezTo>
                <a:cubicBezTo>
                  <a:pt x="5266316" y="4244054"/>
                  <a:pt x="5263072" y="4235126"/>
                  <a:pt x="5265701" y="4225097"/>
                </a:cubicBezTo>
                <a:cubicBezTo>
                  <a:pt x="5246720" y="4271224"/>
                  <a:pt x="5176638" y="4239712"/>
                  <a:pt x="5156437" y="4202253"/>
                </a:cubicBezTo>
                <a:cubicBezTo>
                  <a:pt x="5175850" y="4270932"/>
                  <a:pt x="5129200" y="4241542"/>
                  <a:pt x="5124360" y="4293570"/>
                </a:cubicBezTo>
                <a:cubicBezTo>
                  <a:pt x="5115484" y="4282728"/>
                  <a:pt x="5108228" y="4283267"/>
                  <a:pt x="5101786" y="4290488"/>
                </a:cubicBezTo>
                <a:cubicBezTo>
                  <a:pt x="5089020" y="4254259"/>
                  <a:pt x="5120441" y="4280061"/>
                  <a:pt x="5124031" y="4257975"/>
                </a:cubicBezTo>
                <a:cubicBezTo>
                  <a:pt x="5127911" y="4227764"/>
                  <a:pt x="5100511" y="4212844"/>
                  <a:pt x="5073114" y="4174836"/>
                </a:cubicBezTo>
                <a:cubicBezTo>
                  <a:pt x="5057911" y="4216505"/>
                  <a:pt x="5096386" y="4211483"/>
                  <a:pt x="5099632" y="4241130"/>
                </a:cubicBezTo>
                <a:cubicBezTo>
                  <a:pt x="5081244" y="4271582"/>
                  <a:pt x="5082175" y="4240552"/>
                  <a:pt x="5057938" y="4227300"/>
                </a:cubicBezTo>
                <a:cubicBezTo>
                  <a:pt x="5063285" y="4209812"/>
                  <a:pt x="5056466" y="4194316"/>
                  <a:pt x="5055818" y="4177895"/>
                </a:cubicBezTo>
                <a:cubicBezTo>
                  <a:pt x="5044252" y="4169159"/>
                  <a:pt x="5038511" y="4203049"/>
                  <a:pt x="5024610" y="4176404"/>
                </a:cubicBezTo>
                <a:cubicBezTo>
                  <a:pt x="5039626" y="4145094"/>
                  <a:pt x="5066115" y="4200136"/>
                  <a:pt x="5078033" y="4145472"/>
                </a:cubicBezTo>
                <a:cubicBezTo>
                  <a:pt x="5103491" y="4170645"/>
                  <a:pt x="5128451" y="4191338"/>
                  <a:pt x="5149365" y="4182297"/>
                </a:cubicBezTo>
                <a:cubicBezTo>
                  <a:pt x="5154956" y="4163911"/>
                  <a:pt x="5128273" y="4174207"/>
                  <a:pt x="5121603" y="4173147"/>
                </a:cubicBezTo>
                <a:cubicBezTo>
                  <a:pt x="5110338" y="4149553"/>
                  <a:pt x="5141051" y="4144120"/>
                  <a:pt x="5138932" y="4170041"/>
                </a:cubicBezTo>
                <a:cubicBezTo>
                  <a:pt x="5130836" y="4067074"/>
                  <a:pt x="5063774" y="4117766"/>
                  <a:pt x="4999923" y="4135417"/>
                </a:cubicBezTo>
                <a:lnTo>
                  <a:pt x="4939488" y="4135143"/>
                </a:lnTo>
                <a:lnTo>
                  <a:pt x="4939491" y="4135139"/>
                </a:lnTo>
                <a:lnTo>
                  <a:pt x="4939459" y="4135068"/>
                </a:lnTo>
                <a:lnTo>
                  <a:pt x="4944376" y="4105823"/>
                </a:lnTo>
                <a:cubicBezTo>
                  <a:pt x="4951728" y="4083599"/>
                  <a:pt x="4967501" y="4123631"/>
                  <a:pt x="4973730" y="4093261"/>
                </a:cubicBezTo>
                <a:cubicBezTo>
                  <a:pt x="4973666" y="4073210"/>
                  <a:pt x="4936265" y="4053462"/>
                  <a:pt x="4928657" y="4087377"/>
                </a:cubicBezTo>
                <a:cubicBezTo>
                  <a:pt x="4933597" y="4052946"/>
                  <a:pt x="4891357" y="4015174"/>
                  <a:pt x="4879917" y="4053428"/>
                </a:cubicBezTo>
                <a:cubicBezTo>
                  <a:pt x="4875671" y="4061836"/>
                  <a:pt x="4909451" y="4079049"/>
                  <a:pt x="4916326" y="4061072"/>
                </a:cubicBezTo>
                <a:cubicBezTo>
                  <a:pt x="4915873" y="4082171"/>
                  <a:pt x="4919446" y="4091935"/>
                  <a:pt x="4924246" y="4100799"/>
                </a:cubicBezTo>
                <a:lnTo>
                  <a:pt x="4939459" y="4135068"/>
                </a:lnTo>
                <a:lnTo>
                  <a:pt x="4939448" y="4135143"/>
                </a:lnTo>
                <a:lnTo>
                  <a:pt x="4939488" y="4135143"/>
                </a:lnTo>
                <a:lnTo>
                  <a:pt x="4910397" y="4183049"/>
                </a:lnTo>
                <a:cubicBezTo>
                  <a:pt x="4943249" y="4193260"/>
                  <a:pt x="4957953" y="4162144"/>
                  <a:pt x="5002457" y="4209030"/>
                </a:cubicBezTo>
                <a:cubicBezTo>
                  <a:pt x="4988128" y="4245047"/>
                  <a:pt x="5008054" y="4241757"/>
                  <a:pt x="4983891" y="4269314"/>
                </a:cubicBezTo>
                <a:cubicBezTo>
                  <a:pt x="4981701" y="4245911"/>
                  <a:pt x="4995060" y="4219880"/>
                  <a:pt x="4966079" y="4201299"/>
                </a:cubicBezTo>
                <a:cubicBezTo>
                  <a:pt x="4937091" y="4205684"/>
                  <a:pt x="4910194" y="4225216"/>
                  <a:pt x="4879619" y="4216973"/>
                </a:cubicBezTo>
                <a:cubicBezTo>
                  <a:pt x="4888840" y="4201206"/>
                  <a:pt x="4891118" y="4186561"/>
                  <a:pt x="4882709" y="4173804"/>
                </a:cubicBezTo>
                <a:cubicBezTo>
                  <a:pt x="4894773" y="4164720"/>
                  <a:pt x="4907670" y="4162112"/>
                  <a:pt x="4920640" y="4159867"/>
                </a:cubicBezTo>
                <a:cubicBezTo>
                  <a:pt x="4917310" y="4140320"/>
                  <a:pt x="4899099" y="4130767"/>
                  <a:pt x="4889146" y="4122820"/>
                </a:cubicBezTo>
                <a:cubicBezTo>
                  <a:pt x="4881547" y="4133730"/>
                  <a:pt x="4886870" y="4142322"/>
                  <a:pt x="4892870" y="4150634"/>
                </a:cubicBezTo>
                <a:cubicBezTo>
                  <a:pt x="4870306" y="4173542"/>
                  <a:pt x="4881543" y="4111847"/>
                  <a:pt x="4854581" y="4129106"/>
                </a:cubicBezTo>
                <a:cubicBezTo>
                  <a:pt x="4855508" y="4150311"/>
                  <a:pt x="4868746" y="4169259"/>
                  <a:pt x="4867317" y="4190953"/>
                </a:cubicBezTo>
                <a:cubicBezTo>
                  <a:pt x="4830337" y="4143715"/>
                  <a:pt x="4778086" y="4205543"/>
                  <a:pt x="4738839" y="4157290"/>
                </a:cubicBezTo>
                <a:cubicBezTo>
                  <a:pt x="4734643" y="4174661"/>
                  <a:pt x="4747733" y="4188933"/>
                  <a:pt x="4732405" y="4208318"/>
                </a:cubicBezTo>
                <a:cubicBezTo>
                  <a:pt x="4714386" y="4194969"/>
                  <a:pt x="4701017" y="4216475"/>
                  <a:pt x="4680146" y="4182157"/>
                </a:cubicBezTo>
                <a:cubicBezTo>
                  <a:pt x="4689770" y="4166305"/>
                  <a:pt x="4692377" y="4151631"/>
                  <a:pt x="4691993" y="4137345"/>
                </a:cubicBezTo>
                <a:cubicBezTo>
                  <a:pt x="4669583" y="4124528"/>
                  <a:pt x="4651081" y="4140877"/>
                  <a:pt x="4627750" y="4120679"/>
                </a:cubicBezTo>
                <a:cubicBezTo>
                  <a:pt x="4621290" y="4150035"/>
                  <a:pt x="4652258" y="4198513"/>
                  <a:pt x="4667830" y="4156017"/>
                </a:cubicBezTo>
                <a:cubicBezTo>
                  <a:pt x="4660647" y="4178677"/>
                  <a:pt x="4679583" y="4196540"/>
                  <a:pt x="4671864" y="4219259"/>
                </a:cubicBezTo>
                <a:cubicBezTo>
                  <a:pt x="4648000" y="4173204"/>
                  <a:pt x="4630573" y="4196003"/>
                  <a:pt x="4590094" y="4170135"/>
                </a:cubicBezTo>
                <a:cubicBezTo>
                  <a:pt x="4596408" y="4139795"/>
                  <a:pt x="4612085" y="4179711"/>
                  <a:pt x="4619452" y="4157613"/>
                </a:cubicBezTo>
                <a:cubicBezTo>
                  <a:pt x="4614347" y="4123592"/>
                  <a:pt x="4593267" y="4156522"/>
                  <a:pt x="4575933" y="4130020"/>
                </a:cubicBezTo>
                <a:cubicBezTo>
                  <a:pt x="4569126" y="4143007"/>
                  <a:pt x="4575215" y="4153804"/>
                  <a:pt x="4567566" y="4167087"/>
                </a:cubicBezTo>
                <a:cubicBezTo>
                  <a:pt x="4548550" y="4093380"/>
                  <a:pt x="4517186" y="4177898"/>
                  <a:pt x="4489477" y="4145776"/>
                </a:cubicBezTo>
                <a:cubicBezTo>
                  <a:pt x="4483588" y="4199320"/>
                  <a:pt x="4527272" y="4177029"/>
                  <a:pt x="4533280" y="4208925"/>
                </a:cubicBezTo>
                <a:cubicBezTo>
                  <a:pt x="4529826" y="4216132"/>
                  <a:pt x="4524187" y="4207325"/>
                  <a:pt x="4519431" y="4204242"/>
                </a:cubicBezTo>
                <a:cubicBezTo>
                  <a:pt x="4501946" y="4221607"/>
                  <a:pt x="4533753" y="4230098"/>
                  <a:pt x="4516312" y="4247497"/>
                </a:cubicBezTo>
                <a:cubicBezTo>
                  <a:pt x="4498290" y="4228874"/>
                  <a:pt x="4477767" y="4255935"/>
                  <a:pt x="4481413" y="4218188"/>
                </a:cubicBezTo>
                <a:cubicBezTo>
                  <a:pt x="4462879" y="4190109"/>
                  <a:pt x="4454428" y="4237233"/>
                  <a:pt x="4438213" y="4226106"/>
                </a:cubicBezTo>
                <a:cubicBezTo>
                  <a:pt x="4437040" y="4245036"/>
                  <a:pt x="4448162" y="4270096"/>
                  <a:pt x="4459138" y="4250782"/>
                </a:cubicBezTo>
                <a:cubicBezTo>
                  <a:pt x="4461763" y="4299470"/>
                  <a:pt x="4398607" y="4221326"/>
                  <a:pt x="4402317" y="4289496"/>
                </a:cubicBezTo>
                <a:cubicBezTo>
                  <a:pt x="4391845" y="4277282"/>
                  <a:pt x="4381347" y="4264784"/>
                  <a:pt x="4370874" y="4252570"/>
                </a:cubicBezTo>
                <a:cubicBezTo>
                  <a:pt x="4380245" y="4239067"/>
                  <a:pt x="4376270" y="4227849"/>
                  <a:pt x="4379238" y="4215460"/>
                </a:cubicBezTo>
                <a:cubicBezTo>
                  <a:pt x="4360414" y="4201570"/>
                  <a:pt x="4363305" y="4228140"/>
                  <a:pt x="4357004" y="4248054"/>
                </a:cubicBezTo>
                <a:cubicBezTo>
                  <a:pt x="4323456" y="4197055"/>
                  <a:pt x="4304038" y="4254313"/>
                  <a:pt x="4260334" y="4286908"/>
                </a:cubicBezTo>
                <a:cubicBezTo>
                  <a:pt x="4229982" y="4252107"/>
                  <a:pt x="4180548" y="4318712"/>
                  <a:pt x="4137503" y="4294933"/>
                </a:cubicBezTo>
                <a:cubicBezTo>
                  <a:pt x="4132723" y="4262080"/>
                  <a:pt x="4154842" y="4283853"/>
                  <a:pt x="4164998" y="4268696"/>
                </a:cubicBezTo>
                <a:cubicBezTo>
                  <a:pt x="4154194" y="4232972"/>
                  <a:pt x="4112281" y="4248603"/>
                  <a:pt x="4092176" y="4253407"/>
                </a:cubicBezTo>
                <a:cubicBezTo>
                  <a:pt x="4089177" y="4289338"/>
                  <a:pt x="4119393" y="4248706"/>
                  <a:pt x="4118392" y="4284312"/>
                </a:cubicBezTo>
                <a:cubicBezTo>
                  <a:pt x="4106885" y="4302472"/>
                  <a:pt x="4097531" y="4314520"/>
                  <a:pt x="4098009" y="4330540"/>
                </a:cubicBezTo>
                <a:cubicBezTo>
                  <a:pt x="4085829" y="4318253"/>
                  <a:pt x="4061574" y="4279300"/>
                  <a:pt x="4043647" y="4255100"/>
                </a:cubicBezTo>
                <a:cubicBezTo>
                  <a:pt x="4022634" y="4248204"/>
                  <a:pt x="4033076" y="4294180"/>
                  <a:pt x="4019885" y="4309277"/>
                </a:cubicBezTo>
                <a:cubicBezTo>
                  <a:pt x="4010040" y="4315722"/>
                  <a:pt x="3972132" y="4279294"/>
                  <a:pt x="3981954" y="4323254"/>
                </a:cubicBezTo>
                <a:cubicBezTo>
                  <a:pt x="3943703" y="4291177"/>
                  <a:pt x="3911929" y="4307308"/>
                  <a:pt x="3879779" y="4320526"/>
                </a:cubicBezTo>
                <a:cubicBezTo>
                  <a:pt x="3862523" y="4345007"/>
                  <a:pt x="3901064" y="4359243"/>
                  <a:pt x="3883727" y="4383737"/>
                </a:cubicBezTo>
                <a:cubicBezTo>
                  <a:pt x="3856189" y="4367458"/>
                  <a:pt x="3885750" y="4340716"/>
                  <a:pt x="3862441" y="4323550"/>
                </a:cubicBezTo>
                <a:cubicBezTo>
                  <a:pt x="3840457" y="4306371"/>
                  <a:pt x="3845893" y="4362615"/>
                  <a:pt x="3835240" y="4385469"/>
                </a:cubicBezTo>
                <a:cubicBezTo>
                  <a:pt x="3821874" y="4373386"/>
                  <a:pt x="3813061" y="4395547"/>
                  <a:pt x="3800661" y="4391669"/>
                </a:cubicBezTo>
                <a:cubicBezTo>
                  <a:pt x="3806328" y="4409650"/>
                  <a:pt x="3804772" y="4428908"/>
                  <a:pt x="3790858" y="4450348"/>
                </a:cubicBezTo>
                <a:cubicBezTo>
                  <a:pt x="3788938" y="4440127"/>
                  <a:pt x="3781668" y="4421438"/>
                  <a:pt x="3775057" y="4431916"/>
                </a:cubicBezTo>
                <a:cubicBezTo>
                  <a:pt x="3762403" y="4414193"/>
                  <a:pt x="3788098" y="4427047"/>
                  <a:pt x="3788632" y="4401085"/>
                </a:cubicBezTo>
                <a:cubicBezTo>
                  <a:pt x="3773825" y="4378143"/>
                  <a:pt x="3765341" y="4403138"/>
                  <a:pt x="3754096" y="4407281"/>
                </a:cubicBezTo>
                <a:cubicBezTo>
                  <a:pt x="3742626" y="4390562"/>
                  <a:pt x="3767193" y="4379116"/>
                  <a:pt x="3772947" y="4382553"/>
                </a:cubicBezTo>
                <a:cubicBezTo>
                  <a:pt x="3772366" y="4365960"/>
                  <a:pt x="3765684" y="4350620"/>
                  <a:pt x="3762139" y="4334666"/>
                </a:cubicBezTo>
                <a:cubicBezTo>
                  <a:pt x="3745329" y="4335932"/>
                  <a:pt x="3748122" y="4361554"/>
                  <a:pt x="3734382" y="4325551"/>
                </a:cubicBezTo>
                <a:cubicBezTo>
                  <a:pt x="3719555" y="4360372"/>
                  <a:pt x="3742061" y="4349428"/>
                  <a:pt x="3745095" y="4373369"/>
                </a:cubicBezTo>
                <a:cubicBezTo>
                  <a:pt x="3729592" y="4395469"/>
                  <a:pt x="3727066" y="4359894"/>
                  <a:pt x="3718892" y="4342545"/>
                </a:cubicBezTo>
                <a:cubicBezTo>
                  <a:pt x="3697208" y="4334764"/>
                  <a:pt x="3679242" y="4355538"/>
                  <a:pt x="3658316" y="4353529"/>
                </a:cubicBezTo>
                <a:cubicBezTo>
                  <a:pt x="3659658" y="4374696"/>
                  <a:pt x="3676351" y="4392954"/>
                  <a:pt x="3679639" y="4413669"/>
                </a:cubicBezTo>
                <a:cubicBezTo>
                  <a:pt x="3661746" y="4427465"/>
                  <a:pt x="3650654" y="4485736"/>
                  <a:pt x="3624651" y="4466231"/>
                </a:cubicBezTo>
                <a:lnTo>
                  <a:pt x="3589923" y="4520808"/>
                </a:lnTo>
                <a:lnTo>
                  <a:pt x="3593808" y="4500327"/>
                </a:lnTo>
                <a:cubicBezTo>
                  <a:pt x="3578152" y="4482873"/>
                  <a:pt x="3566534" y="4495111"/>
                  <a:pt x="3553969" y="4500549"/>
                </a:cubicBezTo>
                <a:cubicBezTo>
                  <a:pt x="3543601" y="4488116"/>
                  <a:pt x="3556533" y="4471676"/>
                  <a:pt x="3539812" y="4460478"/>
                </a:cubicBezTo>
                <a:cubicBezTo>
                  <a:pt x="3556852" y="4460640"/>
                  <a:pt x="3583858" y="4417055"/>
                  <a:pt x="3591660" y="4451012"/>
                </a:cubicBezTo>
                <a:cubicBezTo>
                  <a:pt x="3592068" y="4434318"/>
                  <a:pt x="3594589" y="4417201"/>
                  <a:pt x="3580817" y="4403168"/>
                </a:cubicBezTo>
                <a:cubicBezTo>
                  <a:pt x="3565427" y="4402087"/>
                  <a:pt x="3575413" y="4444037"/>
                  <a:pt x="3549698" y="4401790"/>
                </a:cubicBezTo>
                <a:cubicBezTo>
                  <a:pt x="3532210" y="4419111"/>
                  <a:pt x="3564046" y="4427517"/>
                  <a:pt x="3546644" y="4444873"/>
                </a:cubicBezTo>
                <a:cubicBezTo>
                  <a:pt x="3544728" y="4402299"/>
                  <a:pt x="3521223" y="4407949"/>
                  <a:pt x="3504915" y="4431130"/>
                </a:cubicBezTo>
                <a:cubicBezTo>
                  <a:pt x="3490819" y="4406663"/>
                  <a:pt x="3506382" y="4397260"/>
                  <a:pt x="3518485" y="4400295"/>
                </a:cubicBezTo>
                <a:cubicBezTo>
                  <a:pt x="3509483" y="4388223"/>
                  <a:pt x="3503252" y="4396669"/>
                  <a:pt x="3494068" y="4383243"/>
                </a:cubicBezTo>
                <a:cubicBezTo>
                  <a:pt x="3491176" y="4400397"/>
                  <a:pt x="3467775" y="4421237"/>
                  <a:pt x="3478944" y="4435824"/>
                </a:cubicBezTo>
                <a:cubicBezTo>
                  <a:pt x="3471746" y="4440927"/>
                  <a:pt x="3436997" y="4403712"/>
                  <a:pt x="3449617" y="4448261"/>
                </a:cubicBezTo>
                <a:cubicBezTo>
                  <a:pt x="3437041" y="4463709"/>
                  <a:pt x="3419886" y="4390308"/>
                  <a:pt x="3400851" y="4414436"/>
                </a:cubicBezTo>
                <a:cubicBezTo>
                  <a:pt x="3397849" y="4426867"/>
                  <a:pt x="3411191" y="4436337"/>
                  <a:pt x="3418412" y="4446808"/>
                </a:cubicBezTo>
                <a:cubicBezTo>
                  <a:pt x="3397371" y="4455029"/>
                  <a:pt x="3362708" y="4500478"/>
                  <a:pt x="3349283" y="4459459"/>
                </a:cubicBezTo>
                <a:cubicBezTo>
                  <a:pt x="3342200" y="4454745"/>
                  <a:pt x="3313161" y="4472422"/>
                  <a:pt x="3335705" y="4490207"/>
                </a:cubicBezTo>
                <a:cubicBezTo>
                  <a:pt x="3297088" y="4491428"/>
                  <a:pt x="3241987" y="4455761"/>
                  <a:pt x="3218730" y="4376390"/>
                </a:cubicBezTo>
                <a:cubicBezTo>
                  <a:pt x="3208342" y="4375877"/>
                  <a:pt x="3199283" y="4385149"/>
                  <a:pt x="3187534" y="4375019"/>
                </a:cubicBezTo>
                <a:cubicBezTo>
                  <a:pt x="3173367" y="4401259"/>
                  <a:pt x="3208725" y="4418520"/>
                  <a:pt x="3188202" y="4445956"/>
                </a:cubicBezTo>
                <a:cubicBezTo>
                  <a:pt x="3212158" y="4469821"/>
                  <a:pt x="3209836" y="4451210"/>
                  <a:pt x="3222661" y="4439808"/>
                </a:cubicBezTo>
                <a:lnTo>
                  <a:pt x="3233419" y="4480533"/>
                </a:lnTo>
                <a:lnTo>
                  <a:pt x="3220399" y="4472556"/>
                </a:lnTo>
                <a:cubicBezTo>
                  <a:pt x="3213520" y="4470763"/>
                  <a:pt x="3207255" y="4473441"/>
                  <a:pt x="3202321" y="4486031"/>
                </a:cubicBezTo>
                <a:cubicBezTo>
                  <a:pt x="3194833" y="4507392"/>
                  <a:pt x="3216022" y="4486035"/>
                  <a:pt x="3223325" y="4510701"/>
                </a:cubicBezTo>
                <a:cubicBezTo>
                  <a:pt x="3215671" y="4541752"/>
                  <a:pt x="3197648" y="4495560"/>
                  <a:pt x="3190592" y="4530831"/>
                </a:cubicBezTo>
                <a:cubicBezTo>
                  <a:pt x="3174217" y="4464661"/>
                  <a:pt x="3132527" y="4520508"/>
                  <a:pt x="3106026" y="4560514"/>
                </a:cubicBezTo>
                <a:cubicBezTo>
                  <a:pt x="3088773" y="4538033"/>
                  <a:pt x="3071072" y="4492178"/>
                  <a:pt x="3100107" y="4483347"/>
                </a:cubicBezTo>
                <a:cubicBezTo>
                  <a:pt x="3097601" y="4520475"/>
                  <a:pt x="3113868" y="4504979"/>
                  <a:pt x="3127950" y="4492492"/>
                </a:cubicBezTo>
                <a:cubicBezTo>
                  <a:pt x="3130889" y="4479445"/>
                  <a:pt x="3119038" y="4480908"/>
                  <a:pt x="3114061" y="4487853"/>
                </a:cubicBezTo>
                <a:cubicBezTo>
                  <a:pt x="3117185" y="4455147"/>
                  <a:pt x="3164707" y="4470289"/>
                  <a:pt x="3184729" y="4453784"/>
                </a:cubicBezTo>
                <a:cubicBezTo>
                  <a:pt x="3108931" y="4417544"/>
                  <a:pt x="3007451" y="4473042"/>
                  <a:pt x="2919868" y="4459183"/>
                </a:cubicBezTo>
                <a:cubicBezTo>
                  <a:pt x="2916755" y="4469302"/>
                  <a:pt x="2926548" y="4476934"/>
                  <a:pt x="2932183" y="4485324"/>
                </a:cubicBezTo>
                <a:cubicBezTo>
                  <a:pt x="2922021" y="4497578"/>
                  <a:pt x="2911252" y="4505121"/>
                  <a:pt x="2895778" y="4477721"/>
                </a:cubicBezTo>
                <a:cubicBezTo>
                  <a:pt x="2894494" y="4523531"/>
                  <a:pt x="2879073" y="4486911"/>
                  <a:pt x="2864897" y="4511866"/>
                </a:cubicBezTo>
                <a:cubicBezTo>
                  <a:pt x="2854199" y="4530234"/>
                  <a:pt x="2897505" y="4539125"/>
                  <a:pt x="2875688" y="4559588"/>
                </a:cubicBezTo>
                <a:cubicBezTo>
                  <a:pt x="2854197" y="4516864"/>
                  <a:pt x="2848612" y="4545010"/>
                  <a:pt x="2818560" y="4562913"/>
                </a:cubicBezTo>
                <a:cubicBezTo>
                  <a:pt x="2801025" y="4529997"/>
                  <a:pt x="2781744" y="4509593"/>
                  <a:pt x="2764866" y="4558414"/>
                </a:cubicBezTo>
                <a:cubicBezTo>
                  <a:pt x="2746202" y="4529057"/>
                  <a:pt x="2734824" y="4554144"/>
                  <a:pt x="2716108" y="4524711"/>
                </a:cubicBezTo>
                <a:cubicBezTo>
                  <a:pt x="2682469" y="4628729"/>
                  <a:pt x="2590887" y="4570977"/>
                  <a:pt x="2517933" y="4631732"/>
                </a:cubicBezTo>
                <a:cubicBezTo>
                  <a:pt x="2515959" y="4600748"/>
                  <a:pt x="2492879" y="4578536"/>
                  <a:pt x="2490081" y="4622543"/>
                </a:cubicBezTo>
                <a:cubicBezTo>
                  <a:pt x="2470471" y="4609483"/>
                  <a:pt x="2473122" y="4592394"/>
                  <a:pt x="2470591" y="4576209"/>
                </a:cubicBezTo>
                <a:cubicBezTo>
                  <a:pt x="2464497" y="4574263"/>
                  <a:pt x="2458210" y="4572082"/>
                  <a:pt x="2453400" y="4579429"/>
                </a:cubicBezTo>
                <a:cubicBezTo>
                  <a:pt x="2458164" y="4599991"/>
                  <a:pt x="2455614" y="4621678"/>
                  <a:pt x="2474685" y="4639610"/>
                </a:cubicBezTo>
                <a:cubicBezTo>
                  <a:pt x="2453220" y="4671250"/>
                  <a:pt x="2460923" y="4582768"/>
                  <a:pt x="2438229" y="4631932"/>
                </a:cubicBezTo>
                <a:cubicBezTo>
                  <a:pt x="2425067" y="4583742"/>
                  <a:pt x="2419726" y="4602520"/>
                  <a:pt x="2394705" y="4604335"/>
                </a:cubicBezTo>
                <a:cubicBezTo>
                  <a:pt x="2388063" y="4622166"/>
                  <a:pt x="2400583" y="4636537"/>
                  <a:pt x="2414101" y="4650557"/>
                </a:cubicBezTo>
                <a:cubicBezTo>
                  <a:pt x="2367982" y="4620280"/>
                  <a:pt x="2308807" y="4663969"/>
                  <a:pt x="2268165" y="4584675"/>
                </a:cubicBezTo>
                <a:cubicBezTo>
                  <a:pt x="2245688" y="4572821"/>
                  <a:pt x="2248622" y="4595773"/>
                  <a:pt x="2235424" y="4604724"/>
                </a:cubicBezTo>
                <a:cubicBezTo>
                  <a:pt x="2226251" y="4627836"/>
                  <a:pt x="2251872" y="4644478"/>
                  <a:pt x="2239388" y="4668095"/>
                </a:cubicBezTo>
                <a:cubicBezTo>
                  <a:pt x="2221287" y="4652348"/>
                  <a:pt x="2222235" y="4633231"/>
                  <a:pt x="2223385" y="4614054"/>
                </a:cubicBezTo>
                <a:cubicBezTo>
                  <a:pt x="2203126" y="4625434"/>
                  <a:pt x="2205822" y="4601944"/>
                  <a:pt x="2185061" y="4592612"/>
                </a:cubicBezTo>
                <a:cubicBezTo>
                  <a:pt x="2177073" y="4631759"/>
                  <a:pt x="2210853" y="4674094"/>
                  <a:pt x="2230786" y="4669645"/>
                </a:cubicBezTo>
                <a:cubicBezTo>
                  <a:pt x="2223182" y="4681758"/>
                  <a:pt x="2228732" y="4691321"/>
                  <a:pt x="2232585" y="4683536"/>
                </a:cubicBezTo>
                <a:cubicBezTo>
                  <a:pt x="2208215" y="4728551"/>
                  <a:pt x="2172393" y="4779270"/>
                  <a:pt x="2116800" y="4711726"/>
                </a:cubicBezTo>
                <a:cubicBezTo>
                  <a:pt x="2103503" y="4733102"/>
                  <a:pt x="2141610" y="4745098"/>
                  <a:pt x="2124231" y="4767186"/>
                </a:cubicBezTo>
                <a:cubicBezTo>
                  <a:pt x="2103957" y="4730649"/>
                  <a:pt x="2066947" y="4782732"/>
                  <a:pt x="2037778" y="4782942"/>
                </a:cubicBezTo>
                <a:cubicBezTo>
                  <a:pt x="2027905" y="4772908"/>
                  <a:pt x="2030902" y="4760433"/>
                  <a:pt x="2020139" y="4750616"/>
                </a:cubicBezTo>
                <a:cubicBezTo>
                  <a:pt x="2020192" y="4762490"/>
                  <a:pt x="2028676" y="4772745"/>
                  <a:pt x="2020541" y="4786122"/>
                </a:cubicBezTo>
                <a:cubicBezTo>
                  <a:pt x="2004405" y="4786695"/>
                  <a:pt x="2014096" y="4777562"/>
                  <a:pt x="1999489" y="4761457"/>
                </a:cubicBezTo>
                <a:cubicBezTo>
                  <a:pt x="1997092" y="4771293"/>
                  <a:pt x="2007641" y="4778974"/>
                  <a:pt x="2003177" y="4789314"/>
                </a:cubicBezTo>
                <a:cubicBezTo>
                  <a:pt x="1988285" y="4821444"/>
                  <a:pt x="1966185" y="4800287"/>
                  <a:pt x="1964884" y="4767743"/>
                </a:cubicBezTo>
                <a:cubicBezTo>
                  <a:pt x="1961845" y="4777815"/>
                  <a:pt x="1957724" y="4780147"/>
                  <a:pt x="1952846" y="4777076"/>
                </a:cubicBezTo>
                <a:cubicBezTo>
                  <a:pt x="1949755" y="4787067"/>
                  <a:pt x="1959568" y="4794906"/>
                  <a:pt x="1965160" y="4803261"/>
                </a:cubicBezTo>
                <a:cubicBezTo>
                  <a:pt x="1925033" y="4811983"/>
                  <a:pt x="1868554" y="4874284"/>
                  <a:pt x="1835568" y="4826761"/>
                </a:cubicBezTo>
                <a:cubicBezTo>
                  <a:pt x="1801240" y="4871804"/>
                  <a:pt x="1804947" y="4819269"/>
                  <a:pt x="1785559" y="4850077"/>
                </a:cubicBezTo>
                <a:cubicBezTo>
                  <a:pt x="1756351" y="4799299"/>
                  <a:pt x="1743828" y="4810796"/>
                  <a:pt x="1710507" y="4785481"/>
                </a:cubicBezTo>
                <a:cubicBezTo>
                  <a:pt x="1718195" y="4765302"/>
                  <a:pt x="1729230" y="4771268"/>
                  <a:pt x="1738045" y="4759238"/>
                </a:cubicBezTo>
                <a:cubicBezTo>
                  <a:pt x="1721774" y="4737031"/>
                  <a:pt x="1713700" y="4776142"/>
                  <a:pt x="1698228" y="4759293"/>
                </a:cubicBezTo>
                <a:cubicBezTo>
                  <a:pt x="1695055" y="4769252"/>
                  <a:pt x="1704869" y="4777087"/>
                  <a:pt x="1710507" y="4785481"/>
                </a:cubicBezTo>
                <a:cubicBezTo>
                  <a:pt x="1683506" y="4793480"/>
                  <a:pt x="1659972" y="4826788"/>
                  <a:pt x="1633000" y="4835072"/>
                </a:cubicBezTo>
                <a:cubicBezTo>
                  <a:pt x="1629883" y="4845152"/>
                  <a:pt x="1639724" y="4852862"/>
                  <a:pt x="1645457" y="4861368"/>
                </a:cubicBezTo>
                <a:cubicBezTo>
                  <a:pt x="1632876" y="4866642"/>
                  <a:pt x="1621180" y="4878931"/>
                  <a:pt x="1605553" y="4861392"/>
                </a:cubicBezTo>
                <a:cubicBezTo>
                  <a:pt x="1581942" y="4787825"/>
                  <a:pt x="1509002" y="4908660"/>
                  <a:pt x="1460126" y="4866503"/>
                </a:cubicBezTo>
                <a:cubicBezTo>
                  <a:pt x="1509020" y="4846084"/>
                  <a:pt x="1558797" y="4831386"/>
                  <a:pt x="1606844" y="4804331"/>
                </a:cubicBezTo>
                <a:cubicBezTo>
                  <a:pt x="1587187" y="4789571"/>
                  <a:pt x="1571905" y="4807787"/>
                  <a:pt x="1554949" y="4813719"/>
                </a:cubicBezTo>
                <a:cubicBezTo>
                  <a:pt x="1544019" y="4782036"/>
                  <a:pt x="1576452" y="4801924"/>
                  <a:pt x="1582396" y="4787404"/>
                </a:cubicBezTo>
                <a:cubicBezTo>
                  <a:pt x="1571924" y="4775151"/>
                  <a:pt x="1561491" y="4762890"/>
                  <a:pt x="1550915" y="4750478"/>
                </a:cubicBezTo>
                <a:cubicBezTo>
                  <a:pt x="1544194" y="4763499"/>
                  <a:pt x="1550194" y="4774222"/>
                  <a:pt x="1542630" y="4787535"/>
                </a:cubicBezTo>
                <a:cubicBezTo>
                  <a:pt x="1504084" y="4776043"/>
                  <a:pt x="1497556" y="4711187"/>
                  <a:pt x="1457417" y="4746114"/>
                </a:cubicBezTo>
                <a:cubicBezTo>
                  <a:pt x="1456783" y="4771136"/>
                  <a:pt x="1489796" y="4770323"/>
                  <a:pt x="1502779" y="4787638"/>
                </a:cubicBezTo>
                <a:cubicBezTo>
                  <a:pt x="1503563" y="4804166"/>
                  <a:pt x="1495147" y="4822135"/>
                  <a:pt x="1504940" y="4837034"/>
                </a:cubicBezTo>
                <a:cubicBezTo>
                  <a:pt x="1494964" y="4828422"/>
                  <a:pt x="1462336" y="4746730"/>
                  <a:pt x="1431761" y="4786283"/>
                </a:cubicBezTo>
                <a:cubicBezTo>
                  <a:pt x="1427079" y="4801375"/>
                  <a:pt x="1433082" y="4814549"/>
                  <a:pt x="1445969" y="4826431"/>
                </a:cubicBezTo>
                <a:cubicBezTo>
                  <a:pt x="1431221" y="4854309"/>
                  <a:pt x="1404381" y="4772730"/>
                  <a:pt x="1379914" y="4795750"/>
                </a:cubicBezTo>
                <a:cubicBezTo>
                  <a:pt x="1364334" y="4817525"/>
                  <a:pt x="1396909" y="4830673"/>
                  <a:pt x="1378671" y="4852844"/>
                </a:cubicBezTo>
                <a:cubicBezTo>
                  <a:pt x="1373548" y="4849054"/>
                  <a:pt x="1375035" y="4844124"/>
                  <a:pt x="1376837" y="4839039"/>
                </a:cubicBezTo>
                <a:cubicBezTo>
                  <a:pt x="1375301" y="4819971"/>
                  <a:pt x="1353291" y="4839792"/>
                  <a:pt x="1353913" y="4800534"/>
                </a:cubicBezTo>
                <a:cubicBezTo>
                  <a:pt x="1347059" y="4807798"/>
                  <a:pt x="1319232" y="4822276"/>
                  <a:pt x="1320952" y="4785185"/>
                </a:cubicBezTo>
                <a:cubicBezTo>
                  <a:pt x="1311670" y="4792654"/>
                  <a:pt x="1299161" y="4777205"/>
                  <a:pt x="1291628" y="4797660"/>
                </a:cubicBezTo>
                <a:cubicBezTo>
                  <a:pt x="1293960" y="4823246"/>
                  <a:pt x="1327367" y="4843322"/>
                  <a:pt x="1323381" y="4870057"/>
                </a:cubicBezTo>
                <a:cubicBezTo>
                  <a:pt x="1311635" y="4863624"/>
                  <a:pt x="1294870" y="4855212"/>
                  <a:pt x="1279849" y="4842340"/>
                </a:cubicBezTo>
                <a:cubicBezTo>
                  <a:pt x="1269550" y="4858514"/>
                  <a:pt x="1282067" y="4870474"/>
                  <a:pt x="1268125" y="4887183"/>
                </a:cubicBezTo>
                <a:cubicBezTo>
                  <a:pt x="1240914" y="4882166"/>
                  <a:pt x="1216312" y="4896937"/>
                  <a:pt x="1190307" y="4901308"/>
                </a:cubicBezTo>
                <a:cubicBezTo>
                  <a:pt x="1183526" y="4919402"/>
                  <a:pt x="1207942" y="4906851"/>
                  <a:pt x="1216610" y="4932244"/>
                </a:cubicBezTo>
                <a:cubicBezTo>
                  <a:pt x="1186052" y="4959419"/>
                  <a:pt x="1166515" y="4864841"/>
                  <a:pt x="1140385" y="4924654"/>
                </a:cubicBezTo>
                <a:cubicBezTo>
                  <a:pt x="1130878" y="4919817"/>
                  <a:pt x="1117211" y="4883723"/>
                  <a:pt x="1110656" y="4901585"/>
                </a:cubicBezTo>
                <a:cubicBezTo>
                  <a:pt x="1097997" y="4883823"/>
                  <a:pt x="1123701" y="4896803"/>
                  <a:pt x="1124209" y="4870591"/>
                </a:cubicBezTo>
                <a:cubicBezTo>
                  <a:pt x="1118987" y="4864604"/>
                  <a:pt x="1113771" y="4858291"/>
                  <a:pt x="1108498" y="4852188"/>
                </a:cubicBezTo>
                <a:cubicBezTo>
                  <a:pt x="1086104" y="4883261"/>
                  <a:pt x="1056481" y="4860425"/>
                  <a:pt x="1034477" y="4894073"/>
                </a:cubicBezTo>
                <a:cubicBezTo>
                  <a:pt x="1038022" y="4929835"/>
                  <a:pt x="1074096" y="4927714"/>
                  <a:pt x="1082886" y="4892348"/>
                </a:cubicBezTo>
                <a:cubicBezTo>
                  <a:pt x="1096715" y="4907374"/>
                  <a:pt x="1109867" y="4917403"/>
                  <a:pt x="1121210" y="4913833"/>
                </a:cubicBezTo>
                <a:cubicBezTo>
                  <a:pt x="1106825" y="4914062"/>
                  <a:pt x="1079687" y="4971323"/>
                  <a:pt x="1051965" y="4926539"/>
                </a:cubicBezTo>
                <a:cubicBezTo>
                  <a:pt x="1037122" y="4950647"/>
                  <a:pt x="1062212" y="4967343"/>
                  <a:pt x="1047357" y="4991329"/>
                </a:cubicBezTo>
                <a:cubicBezTo>
                  <a:pt x="1024353" y="4944734"/>
                  <a:pt x="973627" y="4957864"/>
                  <a:pt x="932859" y="4962375"/>
                </a:cubicBezTo>
                <a:cubicBezTo>
                  <a:pt x="926172" y="4989513"/>
                  <a:pt x="947319" y="4968160"/>
                  <a:pt x="953777" y="4987015"/>
                </a:cubicBezTo>
                <a:cubicBezTo>
                  <a:pt x="935290" y="4989737"/>
                  <a:pt x="946759" y="5012106"/>
                  <a:pt x="933406" y="5033324"/>
                </a:cubicBezTo>
                <a:cubicBezTo>
                  <a:pt x="907586" y="5016785"/>
                  <a:pt x="887109" y="5039815"/>
                  <a:pt x="860590" y="5018077"/>
                </a:cubicBezTo>
                <a:cubicBezTo>
                  <a:pt x="834270" y="5066741"/>
                  <a:pt x="828118" y="5014432"/>
                  <a:pt x="775376" y="4976695"/>
                </a:cubicBezTo>
                <a:cubicBezTo>
                  <a:pt x="794714" y="4977371"/>
                  <a:pt x="815552" y="4990680"/>
                  <a:pt x="832470" y="4973457"/>
                </a:cubicBezTo>
                <a:cubicBezTo>
                  <a:pt x="842686" y="4981133"/>
                  <a:pt x="839764" y="4991106"/>
                  <a:pt x="836237" y="5001267"/>
                </a:cubicBezTo>
                <a:cubicBezTo>
                  <a:pt x="849160" y="5009449"/>
                  <a:pt x="860659" y="5007399"/>
                  <a:pt x="870759" y="4994946"/>
                </a:cubicBezTo>
                <a:cubicBezTo>
                  <a:pt x="879307" y="4981113"/>
                  <a:pt x="854863" y="4978842"/>
                  <a:pt x="851645" y="4984281"/>
                </a:cubicBezTo>
                <a:cubicBezTo>
                  <a:pt x="854601" y="4960891"/>
                  <a:pt x="889133" y="4889876"/>
                  <a:pt x="915250" y="4929968"/>
                </a:cubicBezTo>
                <a:cubicBezTo>
                  <a:pt x="923969" y="4886221"/>
                  <a:pt x="972599" y="4880613"/>
                  <a:pt x="1003233" y="4892668"/>
                </a:cubicBezTo>
                <a:cubicBezTo>
                  <a:pt x="1010830" y="4870755"/>
                  <a:pt x="1003529" y="4854646"/>
                  <a:pt x="1023881" y="4881833"/>
                </a:cubicBezTo>
                <a:cubicBezTo>
                  <a:pt x="1062474" y="4828131"/>
                  <a:pt x="1105733" y="4809868"/>
                  <a:pt x="1153226" y="4822728"/>
                </a:cubicBezTo>
                <a:cubicBezTo>
                  <a:pt x="1148594" y="4774705"/>
                  <a:pt x="1199166" y="4803818"/>
                  <a:pt x="1180353" y="4760903"/>
                </a:cubicBezTo>
                <a:cubicBezTo>
                  <a:pt x="1189224" y="4774109"/>
                  <a:pt x="1203471" y="4769701"/>
                  <a:pt x="1222181" y="4774802"/>
                </a:cubicBezTo>
                <a:cubicBezTo>
                  <a:pt x="1216651" y="4789318"/>
                  <a:pt x="1208501" y="4783510"/>
                  <a:pt x="1203291" y="4799533"/>
                </a:cubicBezTo>
                <a:cubicBezTo>
                  <a:pt x="1212818" y="4804577"/>
                  <a:pt x="1221511" y="4803476"/>
                  <a:pt x="1231018" y="4808731"/>
                </a:cubicBezTo>
                <a:cubicBezTo>
                  <a:pt x="1232920" y="4796495"/>
                  <a:pt x="1231317" y="4784907"/>
                  <a:pt x="1222181" y="4774802"/>
                </a:cubicBezTo>
                <a:cubicBezTo>
                  <a:pt x="1230689" y="4750467"/>
                  <a:pt x="1244370" y="4764802"/>
                  <a:pt x="1252985" y="4740709"/>
                </a:cubicBezTo>
                <a:cubicBezTo>
                  <a:pt x="1262463" y="4748496"/>
                  <a:pt x="1258841" y="4758545"/>
                  <a:pt x="1265346" y="4766928"/>
                </a:cubicBezTo>
                <a:cubicBezTo>
                  <a:pt x="1272771" y="4744950"/>
                  <a:pt x="1280559" y="4726173"/>
                  <a:pt x="1294667" y="4754414"/>
                </a:cubicBezTo>
                <a:cubicBezTo>
                  <a:pt x="1300483" y="4742689"/>
                  <a:pt x="1305131" y="4722032"/>
                  <a:pt x="1313557" y="4729681"/>
                </a:cubicBezTo>
                <a:cubicBezTo>
                  <a:pt x="1323748" y="4713645"/>
                  <a:pt x="1287741" y="4705919"/>
                  <a:pt x="1307951" y="4687983"/>
                </a:cubicBezTo>
                <a:cubicBezTo>
                  <a:pt x="1331859" y="4738930"/>
                  <a:pt x="1403463" y="4701444"/>
                  <a:pt x="1415085" y="4661305"/>
                </a:cubicBezTo>
                <a:cubicBezTo>
                  <a:pt x="1428670" y="4642305"/>
                  <a:pt x="1423014" y="4681919"/>
                  <a:pt x="1436094" y="4685975"/>
                </a:cubicBezTo>
                <a:cubicBezTo>
                  <a:pt x="1440945" y="4689545"/>
                  <a:pt x="1444645" y="4684348"/>
                  <a:pt x="1449944" y="4690658"/>
                </a:cubicBezTo>
                <a:cubicBezTo>
                  <a:pt x="1464132" y="4671513"/>
                  <a:pt x="1450913" y="4657174"/>
                  <a:pt x="1465063" y="4638077"/>
                </a:cubicBezTo>
                <a:cubicBezTo>
                  <a:pt x="1499015" y="4677199"/>
                  <a:pt x="1549861" y="4628803"/>
                  <a:pt x="1589499" y="4608417"/>
                </a:cubicBezTo>
                <a:cubicBezTo>
                  <a:pt x="1603129" y="4632805"/>
                  <a:pt x="1612041" y="4622963"/>
                  <a:pt x="1624371" y="4637520"/>
                </a:cubicBezTo>
                <a:cubicBezTo>
                  <a:pt x="1606570" y="4672066"/>
                  <a:pt x="1604042" y="4615396"/>
                  <a:pt x="1584533" y="4637746"/>
                </a:cubicBezTo>
                <a:cubicBezTo>
                  <a:pt x="1597849" y="4657846"/>
                  <a:pt x="1594068" y="4652170"/>
                  <a:pt x="1586767" y="4687052"/>
                </a:cubicBezTo>
                <a:cubicBezTo>
                  <a:pt x="1620405" y="4727201"/>
                  <a:pt x="1642009" y="4698577"/>
                  <a:pt x="1645380" y="4662192"/>
                </a:cubicBezTo>
                <a:cubicBezTo>
                  <a:pt x="1630535" y="4638923"/>
                  <a:pt x="1626570" y="4698251"/>
                  <a:pt x="1610767" y="4668440"/>
                </a:cubicBezTo>
                <a:cubicBezTo>
                  <a:pt x="1629973" y="4664186"/>
                  <a:pt x="1633917" y="4622464"/>
                  <a:pt x="1615414" y="4603602"/>
                </a:cubicBezTo>
                <a:cubicBezTo>
                  <a:pt x="1642829" y="4598838"/>
                  <a:pt x="1667560" y="4573965"/>
                  <a:pt x="1694712" y="4567860"/>
                </a:cubicBezTo>
                <a:cubicBezTo>
                  <a:pt x="1688311" y="4549391"/>
                  <a:pt x="1686565" y="4543895"/>
                  <a:pt x="1688764" y="4540164"/>
                </a:cubicBezTo>
                <a:lnTo>
                  <a:pt x="1703975" y="4525509"/>
                </a:lnTo>
                <a:lnTo>
                  <a:pt x="1698194" y="4560109"/>
                </a:lnTo>
                <a:cubicBezTo>
                  <a:pt x="1723903" y="4565447"/>
                  <a:pt x="1745518" y="4539729"/>
                  <a:pt x="1774415" y="4567656"/>
                </a:cubicBezTo>
                <a:cubicBezTo>
                  <a:pt x="1780147" y="4585509"/>
                  <a:pt x="1773710" y="4605725"/>
                  <a:pt x="1781845" y="4623117"/>
                </a:cubicBezTo>
                <a:cubicBezTo>
                  <a:pt x="1808968" y="4628893"/>
                  <a:pt x="1777586" y="4586848"/>
                  <a:pt x="1796883" y="4570545"/>
                </a:cubicBezTo>
                <a:cubicBezTo>
                  <a:pt x="1799720" y="4556508"/>
                  <a:pt x="1788924" y="4565798"/>
                  <a:pt x="1781207" y="4552099"/>
                </a:cubicBezTo>
                <a:cubicBezTo>
                  <a:pt x="1800311" y="4499895"/>
                  <a:pt x="1861474" y="4520534"/>
                  <a:pt x="1884375" y="4462421"/>
                </a:cubicBezTo>
                <a:cubicBezTo>
                  <a:pt x="1924875" y="4500664"/>
                  <a:pt x="1955464" y="4464474"/>
                  <a:pt x="1989868" y="4457416"/>
                </a:cubicBezTo>
                <a:cubicBezTo>
                  <a:pt x="1997123" y="4419635"/>
                  <a:pt x="1962226" y="4430811"/>
                  <a:pt x="1954663" y="4392679"/>
                </a:cubicBezTo>
                <a:cubicBezTo>
                  <a:pt x="1977458" y="4360280"/>
                  <a:pt x="1993216" y="4433362"/>
                  <a:pt x="1990881" y="4364841"/>
                </a:cubicBezTo>
                <a:cubicBezTo>
                  <a:pt x="2001740" y="4386522"/>
                  <a:pt x="2004816" y="4409626"/>
                  <a:pt x="2000115" y="4434232"/>
                </a:cubicBezTo>
                <a:cubicBezTo>
                  <a:pt x="2032606" y="4445766"/>
                  <a:pt x="2061845" y="4432886"/>
                  <a:pt x="2089886" y="4410743"/>
                </a:cubicBezTo>
                <a:cubicBezTo>
                  <a:pt x="2106062" y="4462817"/>
                  <a:pt x="2133291" y="4437187"/>
                  <a:pt x="2154155" y="4427659"/>
                </a:cubicBezTo>
                <a:cubicBezTo>
                  <a:pt x="2157224" y="4417500"/>
                  <a:pt x="2147427" y="4409829"/>
                  <a:pt x="2141823" y="4401350"/>
                </a:cubicBezTo>
                <a:cubicBezTo>
                  <a:pt x="2133609" y="4395343"/>
                  <a:pt x="2128880" y="4415633"/>
                  <a:pt x="2122941" y="4426164"/>
                </a:cubicBezTo>
                <a:cubicBezTo>
                  <a:pt x="2116232" y="4420251"/>
                  <a:pt x="2114329" y="4413428"/>
                  <a:pt x="2115818" y="4406092"/>
                </a:cubicBezTo>
                <a:cubicBezTo>
                  <a:pt x="2112369" y="4402002"/>
                  <a:pt x="2108790" y="4397888"/>
                  <a:pt x="2105337" y="4393796"/>
                </a:cubicBezTo>
                <a:cubicBezTo>
                  <a:pt x="2118856" y="4373350"/>
                  <a:pt x="2140117" y="4411451"/>
                  <a:pt x="2150064" y="4364296"/>
                </a:cubicBezTo>
                <a:cubicBezTo>
                  <a:pt x="2137502" y="4347479"/>
                  <a:pt x="2129758" y="4366714"/>
                  <a:pt x="2118950" y="4362922"/>
                </a:cubicBezTo>
                <a:cubicBezTo>
                  <a:pt x="2108774" y="4326471"/>
                  <a:pt x="2142070" y="4340577"/>
                  <a:pt x="2149831" y="4328818"/>
                </a:cubicBezTo>
                <a:cubicBezTo>
                  <a:pt x="2114074" y="4275267"/>
                  <a:pt x="2181852" y="4312247"/>
                  <a:pt x="2201368" y="4283925"/>
                </a:cubicBezTo>
                <a:cubicBezTo>
                  <a:pt x="2202466" y="4305984"/>
                  <a:pt x="2213063" y="4344924"/>
                  <a:pt x="2231200" y="4342441"/>
                </a:cubicBezTo>
                <a:cubicBezTo>
                  <a:pt x="2214815" y="4308955"/>
                  <a:pt x="2237843" y="4305137"/>
                  <a:pt x="2234061" y="4263793"/>
                </a:cubicBezTo>
                <a:cubicBezTo>
                  <a:pt x="2239648" y="4272148"/>
                  <a:pt x="2244162" y="4272849"/>
                  <a:pt x="2247977" y="4268308"/>
                </a:cubicBezTo>
                <a:cubicBezTo>
                  <a:pt x="2244891" y="4308277"/>
                  <a:pt x="2273390" y="4298298"/>
                  <a:pt x="2283181" y="4333044"/>
                </a:cubicBezTo>
                <a:cubicBezTo>
                  <a:pt x="2294210" y="4325602"/>
                  <a:pt x="2325777" y="4279138"/>
                  <a:pt x="2355722" y="4312817"/>
                </a:cubicBezTo>
                <a:cubicBezTo>
                  <a:pt x="2368838" y="4291292"/>
                  <a:pt x="2352103" y="4275483"/>
                  <a:pt x="2348266" y="4257110"/>
                </a:cubicBezTo>
                <a:cubicBezTo>
                  <a:pt x="2370264" y="4235133"/>
                  <a:pt x="2392646" y="4228684"/>
                  <a:pt x="2403250" y="4204553"/>
                </a:cubicBezTo>
                <a:cubicBezTo>
                  <a:pt x="2410144" y="4212648"/>
                  <a:pt x="2417227" y="4220976"/>
                  <a:pt x="2424255" y="4229179"/>
                </a:cubicBezTo>
                <a:cubicBezTo>
                  <a:pt x="2419740" y="4239402"/>
                  <a:pt x="2415199" y="4249790"/>
                  <a:pt x="2410697" y="4260134"/>
                </a:cubicBezTo>
                <a:cubicBezTo>
                  <a:pt x="2389562" y="4223686"/>
                  <a:pt x="2379740" y="4272070"/>
                  <a:pt x="2364049" y="4275754"/>
                </a:cubicBezTo>
                <a:cubicBezTo>
                  <a:pt x="2388173" y="4302100"/>
                  <a:pt x="2402568" y="4254572"/>
                  <a:pt x="2426373" y="4278583"/>
                </a:cubicBezTo>
                <a:cubicBezTo>
                  <a:pt x="2414878" y="4194019"/>
                  <a:pt x="2468852" y="4234035"/>
                  <a:pt x="2498280" y="4187376"/>
                </a:cubicBezTo>
                <a:cubicBezTo>
                  <a:pt x="2486641" y="4198993"/>
                  <a:pt x="2470951" y="4181207"/>
                  <a:pt x="2460353" y="4201353"/>
                </a:cubicBezTo>
                <a:cubicBezTo>
                  <a:pt x="2454593" y="4166650"/>
                  <a:pt x="2491780" y="4173382"/>
                  <a:pt x="2505110" y="4171767"/>
                </a:cubicBezTo>
                <a:cubicBezTo>
                  <a:pt x="2511441" y="4189763"/>
                  <a:pt x="2512272" y="4208406"/>
                  <a:pt x="2521196" y="4225800"/>
                </a:cubicBezTo>
                <a:cubicBezTo>
                  <a:pt x="2545967" y="4232105"/>
                  <a:pt x="2528345" y="4187407"/>
                  <a:pt x="2536319" y="4173219"/>
                </a:cubicBezTo>
                <a:lnTo>
                  <a:pt x="2549888" y="4170816"/>
                </a:lnTo>
                <a:lnTo>
                  <a:pt x="2371053" y="4166300"/>
                </a:lnTo>
                <a:cubicBezTo>
                  <a:pt x="2367138" y="4173472"/>
                  <a:pt x="2370333" y="4180324"/>
                  <a:pt x="2368152" y="4187401"/>
                </a:cubicBezTo>
                <a:lnTo>
                  <a:pt x="2293845" y="4175568"/>
                </a:lnTo>
                <a:lnTo>
                  <a:pt x="2276787" y="4184842"/>
                </a:lnTo>
                <a:lnTo>
                  <a:pt x="2264990" y="4170973"/>
                </a:lnTo>
                <a:lnTo>
                  <a:pt x="2232577" y="4165812"/>
                </a:lnTo>
                <a:lnTo>
                  <a:pt x="2221489" y="4201929"/>
                </a:lnTo>
                <a:lnTo>
                  <a:pt x="2216948" y="4168269"/>
                </a:lnTo>
                <a:lnTo>
                  <a:pt x="2183774" y="4173589"/>
                </a:lnTo>
                <a:lnTo>
                  <a:pt x="2184799" y="4208206"/>
                </a:lnTo>
                <a:lnTo>
                  <a:pt x="2135995" y="4208031"/>
                </a:lnTo>
                <a:cubicBezTo>
                  <a:pt x="2119908" y="4214658"/>
                  <a:pt x="2104380" y="4225497"/>
                  <a:pt x="2088411" y="4233136"/>
                </a:cubicBezTo>
                <a:cubicBezTo>
                  <a:pt x="2077693" y="4219723"/>
                  <a:pt x="2078328" y="4204147"/>
                  <a:pt x="2083644" y="4192181"/>
                </a:cubicBezTo>
                <a:lnTo>
                  <a:pt x="2096073" y="4181887"/>
                </a:lnTo>
                <a:lnTo>
                  <a:pt x="2070406" y="4145843"/>
                </a:lnTo>
                <a:lnTo>
                  <a:pt x="2060619" y="4149371"/>
                </a:lnTo>
                <a:lnTo>
                  <a:pt x="2070496" y="4165342"/>
                </a:lnTo>
                <a:cubicBezTo>
                  <a:pt x="2065991" y="4197940"/>
                  <a:pt x="2050989" y="4151230"/>
                  <a:pt x="2046441" y="4183833"/>
                </a:cubicBezTo>
                <a:lnTo>
                  <a:pt x="2031376" y="4159906"/>
                </a:lnTo>
                <a:lnTo>
                  <a:pt x="2021580" y="4163434"/>
                </a:lnTo>
                <a:lnTo>
                  <a:pt x="2023922" y="4180871"/>
                </a:lnTo>
                <a:cubicBezTo>
                  <a:pt x="2003701" y="4213295"/>
                  <a:pt x="1995461" y="4128853"/>
                  <a:pt x="1976955" y="4160979"/>
                </a:cubicBezTo>
                <a:cubicBezTo>
                  <a:pt x="1973102" y="4182926"/>
                  <a:pt x="2005954" y="4198407"/>
                  <a:pt x="1989671" y="4222624"/>
                </a:cubicBezTo>
                <a:cubicBezTo>
                  <a:pt x="1971166" y="4209407"/>
                  <a:pt x="1974010" y="4192214"/>
                  <a:pt x="1961589" y="4177960"/>
                </a:cubicBezTo>
                <a:cubicBezTo>
                  <a:pt x="1955358" y="4175900"/>
                  <a:pt x="1949235" y="4173703"/>
                  <a:pt x="1944304" y="4181100"/>
                </a:cubicBezTo>
                <a:cubicBezTo>
                  <a:pt x="1946341" y="4203814"/>
                  <a:pt x="1970422" y="4199727"/>
                  <a:pt x="1968946" y="4233510"/>
                </a:cubicBezTo>
                <a:cubicBezTo>
                  <a:pt x="1946608" y="4234350"/>
                  <a:pt x="1954453" y="4255385"/>
                  <a:pt x="1936489" y="4289155"/>
                </a:cubicBezTo>
                <a:cubicBezTo>
                  <a:pt x="1899276" y="4321873"/>
                  <a:pt x="1851915" y="4293677"/>
                  <a:pt x="1822349" y="4295671"/>
                </a:cubicBezTo>
                <a:cubicBezTo>
                  <a:pt x="1853347" y="4341653"/>
                  <a:pt x="1756535" y="4336592"/>
                  <a:pt x="1729370" y="4362381"/>
                </a:cubicBezTo>
                <a:cubicBezTo>
                  <a:pt x="1735987" y="4398988"/>
                  <a:pt x="1768850" y="4349780"/>
                  <a:pt x="1790217" y="4386867"/>
                </a:cubicBezTo>
                <a:cubicBezTo>
                  <a:pt x="1759402" y="4427316"/>
                  <a:pt x="1719372" y="4360455"/>
                  <a:pt x="1700322" y="4410369"/>
                </a:cubicBezTo>
                <a:cubicBezTo>
                  <a:pt x="1694752" y="4401804"/>
                  <a:pt x="1702120" y="4391044"/>
                  <a:pt x="1705288" y="4381041"/>
                </a:cubicBezTo>
                <a:cubicBezTo>
                  <a:pt x="1689286" y="4349716"/>
                  <a:pt x="1681904" y="4382610"/>
                  <a:pt x="1666990" y="4359434"/>
                </a:cubicBezTo>
                <a:cubicBezTo>
                  <a:pt x="1643429" y="4433806"/>
                  <a:pt x="1592287" y="4376806"/>
                  <a:pt x="1579286" y="4432287"/>
                </a:cubicBezTo>
                <a:cubicBezTo>
                  <a:pt x="1535580" y="4407331"/>
                  <a:pt x="1516793" y="4449658"/>
                  <a:pt x="1478712" y="4407929"/>
                </a:cubicBezTo>
                <a:cubicBezTo>
                  <a:pt x="1494173" y="4402813"/>
                  <a:pt x="1482507" y="4397531"/>
                  <a:pt x="1492231" y="4376978"/>
                </a:cubicBezTo>
                <a:cubicBezTo>
                  <a:pt x="1438740" y="4340443"/>
                  <a:pt x="1435120" y="4420952"/>
                  <a:pt x="1439490" y="4478967"/>
                </a:cubicBezTo>
                <a:cubicBezTo>
                  <a:pt x="1425010" y="4453131"/>
                  <a:pt x="1430417" y="4423675"/>
                  <a:pt x="1419720" y="4397121"/>
                </a:cubicBezTo>
                <a:cubicBezTo>
                  <a:pt x="1402057" y="4408687"/>
                  <a:pt x="1382814" y="4408084"/>
                  <a:pt x="1366402" y="4428246"/>
                </a:cubicBezTo>
                <a:cubicBezTo>
                  <a:pt x="1362275" y="4447938"/>
                  <a:pt x="1391068" y="4440417"/>
                  <a:pt x="1401205" y="4457482"/>
                </a:cubicBezTo>
                <a:cubicBezTo>
                  <a:pt x="1403627" y="4440581"/>
                  <a:pt x="1338910" y="4494219"/>
                  <a:pt x="1325303" y="4485443"/>
                </a:cubicBezTo>
                <a:cubicBezTo>
                  <a:pt x="1315937" y="4493710"/>
                  <a:pt x="1320961" y="4531357"/>
                  <a:pt x="1329026" y="4513254"/>
                </a:cubicBezTo>
                <a:cubicBezTo>
                  <a:pt x="1332749" y="4546714"/>
                  <a:pt x="1311805" y="4516973"/>
                  <a:pt x="1303099" y="4517948"/>
                </a:cubicBezTo>
                <a:cubicBezTo>
                  <a:pt x="1297460" y="4509515"/>
                  <a:pt x="1304862" y="4498664"/>
                  <a:pt x="1307983" y="4488632"/>
                </a:cubicBezTo>
                <a:cubicBezTo>
                  <a:pt x="1272285" y="4492375"/>
                  <a:pt x="1228299" y="4585785"/>
                  <a:pt x="1175311" y="4555384"/>
                </a:cubicBezTo>
                <a:cubicBezTo>
                  <a:pt x="1169694" y="4568249"/>
                  <a:pt x="1164008" y="4581203"/>
                  <a:pt x="1158310" y="4594082"/>
                </a:cubicBezTo>
                <a:cubicBezTo>
                  <a:pt x="1147846" y="4581950"/>
                  <a:pt x="1142304" y="4607266"/>
                  <a:pt x="1130540" y="4584845"/>
                </a:cubicBezTo>
                <a:cubicBezTo>
                  <a:pt x="1102875" y="4665329"/>
                  <a:pt x="1055574" y="4598468"/>
                  <a:pt x="1027389" y="4674688"/>
                </a:cubicBezTo>
                <a:cubicBezTo>
                  <a:pt x="983723" y="4645658"/>
                  <a:pt x="948438" y="4679796"/>
                  <a:pt x="915328" y="4730650"/>
                </a:cubicBezTo>
                <a:cubicBezTo>
                  <a:pt x="941909" y="4748519"/>
                  <a:pt x="945198" y="4763587"/>
                  <a:pt x="965929" y="4778276"/>
                </a:cubicBezTo>
                <a:cubicBezTo>
                  <a:pt x="922621" y="4783963"/>
                  <a:pt x="872626" y="4743455"/>
                  <a:pt x="856988" y="4790984"/>
                </a:cubicBezTo>
                <a:cubicBezTo>
                  <a:pt x="850542" y="4731770"/>
                  <a:pt x="816083" y="4709557"/>
                  <a:pt x="819307" y="4641377"/>
                </a:cubicBezTo>
                <a:cubicBezTo>
                  <a:pt x="798694" y="4652920"/>
                  <a:pt x="779546" y="4675146"/>
                  <a:pt x="759128" y="4687828"/>
                </a:cubicBezTo>
                <a:cubicBezTo>
                  <a:pt x="753167" y="4625612"/>
                  <a:pt x="835344" y="4651194"/>
                  <a:pt x="823950" y="4576501"/>
                </a:cubicBezTo>
                <a:cubicBezTo>
                  <a:pt x="813152" y="4561871"/>
                  <a:pt x="809576" y="4601105"/>
                  <a:pt x="801703" y="4608970"/>
                </a:cubicBezTo>
                <a:cubicBezTo>
                  <a:pt x="792768" y="4565953"/>
                  <a:pt x="766148" y="4612489"/>
                  <a:pt x="744338" y="4576773"/>
                </a:cubicBezTo>
                <a:cubicBezTo>
                  <a:pt x="750061" y="4599399"/>
                  <a:pt x="755264" y="4622158"/>
                  <a:pt x="736295" y="4649391"/>
                </a:cubicBezTo>
                <a:cubicBezTo>
                  <a:pt x="733720" y="4615360"/>
                  <a:pt x="719189" y="4610494"/>
                  <a:pt x="697724" y="4592307"/>
                </a:cubicBezTo>
                <a:cubicBezTo>
                  <a:pt x="687708" y="4621404"/>
                  <a:pt x="667489" y="4660683"/>
                  <a:pt x="661592" y="4620179"/>
                </a:cubicBezTo>
                <a:cubicBezTo>
                  <a:pt x="648290" y="4641513"/>
                  <a:pt x="659722" y="4663930"/>
                  <a:pt x="641221" y="4666533"/>
                </a:cubicBezTo>
                <a:cubicBezTo>
                  <a:pt x="635862" y="4694446"/>
                  <a:pt x="645176" y="4684437"/>
                  <a:pt x="658869" y="4698936"/>
                </a:cubicBezTo>
                <a:cubicBezTo>
                  <a:pt x="640884" y="4708173"/>
                  <a:pt x="623033" y="4718347"/>
                  <a:pt x="601693" y="4702182"/>
                </a:cubicBezTo>
                <a:cubicBezTo>
                  <a:pt x="589856" y="4728062"/>
                  <a:pt x="623510" y="4745662"/>
                  <a:pt x="610935" y="4771660"/>
                </a:cubicBezTo>
                <a:cubicBezTo>
                  <a:pt x="601875" y="4762288"/>
                  <a:pt x="588603" y="4707343"/>
                  <a:pt x="576080" y="4742347"/>
                </a:cubicBezTo>
                <a:cubicBezTo>
                  <a:pt x="571435" y="4726589"/>
                  <a:pt x="558523" y="4712424"/>
                  <a:pt x="573958" y="4692903"/>
                </a:cubicBezTo>
                <a:cubicBezTo>
                  <a:pt x="547474" y="4681625"/>
                  <a:pt x="552140" y="4687045"/>
                  <a:pt x="537243" y="4649869"/>
                </a:cubicBezTo>
                <a:cubicBezTo>
                  <a:pt x="525411" y="4627625"/>
                  <a:pt x="524956" y="4690787"/>
                  <a:pt x="513118" y="4668495"/>
                </a:cubicBezTo>
                <a:cubicBezTo>
                  <a:pt x="489876" y="4645511"/>
                  <a:pt x="520428" y="4638930"/>
                  <a:pt x="524842" y="4623695"/>
                </a:cubicBezTo>
                <a:cubicBezTo>
                  <a:pt x="512568" y="4619805"/>
                  <a:pt x="503673" y="4641977"/>
                  <a:pt x="490280" y="4630020"/>
                </a:cubicBezTo>
                <a:cubicBezTo>
                  <a:pt x="483900" y="4650025"/>
                  <a:pt x="513135" y="4663803"/>
                  <a:pt x="497706" y="4685441"/>
                </a:cubicBezTo>
                <a:cubicBezTo>
                  <a:pt x="488534" y="4656320"/>
                  <a:pt x="465373" y="4677876"/>
                  <a:pt x="477020" y="4696321"/>
                </a:cubicBezTo>
                <a:cubicBezTo>
                  <a:pt x="444161" y="4646749"/>
                  <a:pt x="403059" y="4680403"/>
                  <a:pt x="371760" y="4736804"/>
                </a:cubicBezTo>
                <a:cubicBezTo>
                  <a:pt x="368345" y="4720921"/>
                  <a:pt x="355704" y="4706562"/>
                  <a:pt x="352322" y="4690588"/>
                </a:cubicBezTo>
                <a:cubicBezTo>
                  <a:pt x="368883" y="4673113"/>
                  <a:pt x="360467" y="4673645"/>
                  <a:pt x="372688" y="4644195"/>
                </a:cubicBezTo>
                <a:cubicBezTo>
                  <a:pt x="385487" y="4653637"/>
                  <a:pt x="377813" y="4667049"/>
                  <a:pt x="373043" y="4679662"/>
                </a:cubicBezTo>
                <a:cubicBezTo>
                  <a:pt x="410420" y="4683758"/>
                  <a:pt x="440909" y="4635705"/>
                  <a:pt x="474678" y="4611484"/>
                </a:cubicBezTo>
                <a:cubicBezTo>
                  <a:pt x="441058" y="4592175"/>
                  <a:pt x="418180" y="4653358"/>
                  <a:pt x="384813" y="4634896"/>
                </a:cubicBezTo>
                <a:cubicBezTo>
                  <a:pt x="399543" y="4623838"/>
                  <a:pt x="414290" y="4612566"/>
                  <a:pt x="427711" y="4591590"/>
                </a:cubicBezTo>
                <a:cubicBezTo>
                  <a:pt x="408253" y="4578389"/>
                  <a:pt x="395826" y="4617990"/>
                  <a:pt x="372132" y="4573165"/>
                </a:cubicBezTo>
                <a:cubicBezTo>
                  <a:pt x="365731" y="4593337"/>
                  <a:pt x="384010" y="4608822"/>
                  <a:pt x="370881" y="4630221"/>
                </a:cubicBezTo>
                <a:cubicBezTo>
                  <a:pt x="361935" y="4618309"/>
                  <a:pt x="355660" y="4626761"/>
                  <a:pt x="346484" y="4613415"/>
                </a:cubicBezTo>
                <a:cubicBezTo>
                  <a:pt x="336782" y="4626908"/>
                  <a:pt x="347528" y="4636936"/>
                  <a:pt x="355398" y="4647297"/>
                </a:cubicBezTo>
                <a:cubicBezTo>
                  <a:pt x="348664" y="4662605"/>
                  <a:pt x="336789" y="4640321"/>
                  <a:pt x="331439" y="4665905"/>
                </a:cubicBezTo>
                <a:cubicBezTo>
                  <a:pt x="321959" y="4626894"/>
                  <a:pt x="296830" y="4656002"/>
                  <a:pt x="289395" y="4616692"/>
                </a:cubicBezTo>
                <a:cubicBezTo>
                  <a:pt x="268942" y="4643995"/>
                  <a:pt x="295990" y="4662775"/>
                  <a:pt x="281348" y="4689229"/>
                </a:cubicBezTo>
                <a:cubicBezTo>
                  <a:pt x="260984" y="4670845"/>
                  <a:pt x="224524" y="4704022"/>
                  <a:pt x="224530" y="4727980"/>
                </a:cubicBezTo>
                <a:cubicBezTo>
                  <a:pt x="194424" y="4707317"/>
                  <a:pt x="200279" y="4751065"/>
                  <a:pt x="172683" y="4737451"/>
                </a:cubicBezTo>
                <a:cubicBezTo>
                  <a:pt x="165914" y="4764593"/>
                  <a:pt x="187135" y="4743153"/>
                  <a:pt x="193688" y="4762081"/>
                </a:cubicBezTo>
                <a:cubicBezTo>
                  <a:pt x="173097" y="4796164"/>
                  <a:pt x="144591" y="4770018"/>
                  <a:pt x="123029" y="4796232"/>
                </a:cubicBezTo>
                <a:cubicBezTo>
                  <a:pt x="110858" y="4776346"/>
                  <a:pt x="107986" y="4769373"/>
                  <a:pt x="101751" y="4736127"/>
                </a:cubicBezTo>
                <a:cubicBezTo>
                  <a:pt x="88147" y="4745578"/>
                  <a:pt x="58955" y="4737485"/>
                  <a:pt x="52938" y="4702268"/>
                </a:cubicBezTo>
                <a:cubicBezTo>
                  <a:pt x="35454" y="4719672"/>
                  <a:pt x="67289" y="4728035"/>
                  <a:pt x="49849" y="4745437"/>
                </a:cubicBezTo>
                <a:cubicBezTo>
                  <a:pt x="37958" y="4756247"/>
                  <a:pt x="21595" y="4732719"/>
                  <a:pt x="11848" y="4759548"/>
                </a:cubicBezTo>
                <a:lnTo>
                  <a:pt x="1" y="4740768"/>
                </a:lnTo>
                <a:lnTo>
                  <a:pt x="1" y="4605164"/>
                </a:lnTo>
                <a:lnTo>
                  <a:pt x="168" y="4605160"/>
                </a:lnTo>
                <a:cubicBezTo>
                  <a:pt x="8652" y="4542501"/>
                  <a:pt x="40507" y="4576983"/>
                  <a:pt x="46195" y="4518681"/>
                </a:cubicBezTo>
                <a:cubicBezTo>
                  <a:pt x="69994" y="4527245"/>
                  <a:pt x="71080" y="4557652"/>
                  <a:pt x="94913" y="4552384"/>
                </a:cubicBezTo>
                <a:cubicBezTo>
                  <a:pt x="97958" y="4539988"/>
                  <a:pt x="84620" y="4530562"/>
                  <a:pt x="77395" y="4520050"/>
                </a:cubicBezTo>
                <a:cubicBezTo>
                  <a:pt x="90212" y="4472519"/>
                  <a:pt x="112501" y="4495936"/>
                  <a:pt x="128927" y="4475110"/>
                </a:cubicBezTo>
                <a:cubicBezTo>
                  <a:pt x="137944" y="4492168"/>
                  <a:pt x="134697" y="4500221"/>
                  <a:pt x="123970" y="4504521"/>
                </a:cubicBezTo>
                <a:cubicBezTo>
                  <a:pt x="140487" y="4536835"/>
                  <a:pt x="154669" y="4498962"/>
                  <a:pt x="158816" y="4533748"/>
                </a:cubicBezTo>
                <a:cubicBezTo>
                  <a:pt x="159341" y="4527133"/>
                  <a:pt x="158843" y="4488652"/>
                  <a:pt x="172416" y="4502792"/>
                </a:cubicBezTo>
                <a:cubicBezTo>
                  <a:pt x="177695" y="4474887"/>
                  <a:pt x="168380" y="4484893"/>
                  <a:pt x="154816" y="4470464"/>
                </a:cubicBezTo>
                <a:cubicBezTo>
                  <a:pt x="174553" y="4441407"/>
                  <a:pt x="202076" y="4470932"/>
                  <a:pt x="218392" y="4416236"/>
                </a:cubicBezTo>
                <a:cubicBezTo>
                  <a:pt x="235848" y="4488067"/>
                  <a:pt x="246115" y="4376810"/>
                  <a:pt x="273957" y="4434538"/>
                </a:cubicBezTo>
                <a:cubicBezTo>
                  <a:pt x="263943" y="4391927"/>
                  <a:pt x="290090" y="4414072"/>
                  <a:pt x="289132" y="4382077"/>
                </a:cubicBezTo>
                <a:cubicBezTo>
                  <a:pt x="272615" y="4379743"/>
                  <a:pt x="255590" y="4373641"/>
                  <a:pt x="244392" y="4411452"/>
                </a:cubicBezTo>
                <a:cubicBezTo>
                  <a:pt x="222708" y="4355874"/>
                  <a:pt x="188000" y="4410176"/>
                  <a:pt x="165029" y="4447367"/>
                </a:cubicBezTo>
                <a:cubicBezTo>
                  <a:pt x="160711" y="4426675"/>
                  <a:pt x="156409" y="4406191"/>
                  <a:pt x="135136" y="4388646"/>
                </a:cubicBezTo>
                <a:cubicBezTo>
                  <a:pt x="185399" y="4447563"/>
                  <a:pt x="246349" y="4268121"/>
                  <a:pt x="303052" y="4386627"/>
                </a:cubicBezTo>
                <a:cubicBezTo>
                  <a:pt x="329528" y="4374736"/>
                  <a:pt x="358265" y="4380011"/>
                  <a:pt x="382394" y="4350879"/>
                </a:cubicBezTo>
                <a:cubicBezTo>
                  <a:pt x="391418" y="4368015"/>
                  <a:pt x="388220" y="4376111"/>
                  <a:pt x="377466" y="4380200"/>
                </a:cubicBezTo>
                <a:cubicBezTo>
                  <a:pt x="387955" y="4392577"/>
                  <a:pt x="398389" y="4404839"/>
                  <a:pt x="408964" y="4417251"/>
                </a:cubicBezTo>
                <a:cubicBezTo>
                  <a:pt x="418169" y="4420375"/>
                  <a:pt x="425965" y="4412186"/>
                  <a:pt x="433006" y="4398630"/>
                </a:cubicBezTo>
                <a:cubicBezTo>
                  <a:pt x="417046" y="4378635"/>
                  <a:pt x="407327" y="4405374"/>
                  <a:pt x="389473" y="4370957"/>
                </a:cubicBezTo>
                <a:cubicBezTo>
                  <a:pt x="399919" y="4350120"/>
                  <a:pt x="413242" y="4350044"/>
                  <a:pt x="423721" y="4329162"/>
                </a:cubicBezTo>
                <a:cubicBezTo>
                  <a:pt x="430714" y="4337415"/>
                  <a:pt x="437698" y="4345584"/>
                  <a:pt x="444726" y="4353792"/>
                </a:cubicBezTo>
                <a:cubicBezTo>
                  <a:pt x="452087" y="4353908"/>
                  <a:pt x="458854" y="4349021"/>
                  <a:pt x="465368" y="4342912"/>
                </a:cubicBezTo>
                <a:cubicBezTo>
                  <a:pt x="472023" y="4325207"/>
                  <a:pt x="459507" y="4310836"/>
                  <a:pt x="445926" y="4296657"/>
                </a:cubicBezTo>
                <a:cubicBezTo>
                  <a:pt x="476566" y="4278402"/>
                  <a:pt x="471824" y="4360935"/>
                  <a:pt x="503381" y="4328923"/>
                </a:cubicBezTo>
                <a:cubicBezTo>
                  <a:pt x="508371" y="4339916"/>
                  <a:pt x="509847" y="4351514"/>
                  <a:pt x="503661" y="4364480"/>
                </a:cubicBezTo>
                <a:cubicBezTo>
                  <a:pt x="513944" y="4374847"/>
                  <a:pt x="523473" y="4379891"/>
                  <a:pt x="531513" y="4373664"/>
                </a:cubicBezTo>
                <a:cubicBezTo>
                  <a:pt x="506518" y="4315772"/>
                  <a:pt x="571449" y="4287314"/>
                  <a:pt x="591094" y="4256197"/>
                </a:cubicBezTo>
                <a:cubicBezTo>
                  <a:pt x="563491" y="4243742"/>
                  <a:pt x="505339" y="4297000"/>
                  <a:pt x="500987" y="4244009"/>
                </a:cubicBezTo>
                <a:cubicBezTo>
                  <a:pt x="474877" y="4247723"/>
                  <a:pt x="452163" y="4276501"/>
                  <a:pt x="425051" y="4272057"/>
                </a:cubicBezTo>
                <a:cubicBezTo>
                  <a:pt x="417300" y="4232907"/>
                  <a:pt x="454904" y="4254627"/>
                  <a:pt x="464574" y="4236365"/>
                </a:cubicBezTo>
                <a:cubicBezTo>
                  <a:pt x="441679" y="4221231"/>
                  <a:pt x="443560" y="4236732"/>
                  <a:pt x="424372" y="4201039"/>
                </a:cubicBezTo>
                <a:cubicBezTo>
                  <a:pt x="421586" y="4263357"/>
                  <a:pt x="399964" y="4212469"/>
                  <a:pt x="399075" y="4276669"/>
                </a:cubicBezTo>
                <a:cubicBezTo>
                  <a:pt x="374112" y="4255147"/>
                  <a:pt x="380747" y="4227936"/>
                  <a:pt x="384608" y="4201170"/>
                </a:cubicBezTo>
                <a:cubicBezTo>
                  <a:pt x="366395" y="4191620"/>
                  <a:pt x="371611" y="4235595"/>
                  <a:pt x="364186" y="4247404"/>
                </a:cubicBezTo>
                <a:cubicBezTo>
                  <a:pt x="351934" y="4232800"/>
                  <a:pt x="342892" y="4242611"/>
                  <a:pt x="329348" y="4218258"/>
                </a:cubicBezTo>
                <a:cubicBezTo>
                  <a:pt x="315325" y="4234975"/>
                  <a:pt x="327928" y="4246926"/>
                  <a:pt x="317625" y="4263057"/>
                </a:cubicBezTo>
                <a:cubicBezTo>
                  <a:pt x="293956" y="4232306"/>
                  <a:pt x="306258" y="4263599"/>
                  <a:pt x="288261" y="4275577"/>
                </a:cubicBezTo>
                <a:cubicBezTo>
                  <a:pt x="265248" y="4257673"/>
                  <a:pt x="247410" y="4278892"/>
                  <a:pt x="224048" y="4258780"/>
                </a:cubicBezTo>
                <a:cubicBezTo>
                  <a:pt x="208505" y="4278064"/>
                  <a:pt x="230647" y="4290743"/>
                  <a:pt x="226249" y="4308178"/>
                </a:cubicBezTo>
                <a:cubicBezTo>
                  <a:pt x="248851" y="4316030"/>
                  <a:pt x="283530" y="4275978"/>
                  <a:pt x="287062" y="4332711"/>
                </a:cubicBezTo>
                <a:cubicBezTo>
                  <a:pt x="276096" y="4339149"/>
                  <a:pt x="261029" y="4314908"/>
                  <a:pt x="248712" y="4311022"/>
                </a:cubicBezTo>
                <a:cubicBezTo>
                  <a:pt x="248823" y="4320602"/>
                  <a:pt x="248721" y="4330120"/>
                  <a:pt x="243806" y="4340506"/>
                </a:cubicBezTo>
                <a:cubicBezTo>
                  <a:pt x="220996" y="4313241"/>
                  <a:pt x="216678" y="4311648"/>
                  <a:pt x="203992" y="4340605"/>
                </a:cubicBezTo>
                <a:cubicBezTo>
                  <a:pt x="176009" y="4319554"/>
                  <a:pt x="200176" y="4289176"/>
                  <a:pt x="172232" y="4268121"/>
                </a:cubicBezTo>
                <a:cubicBezTo>
                  <a:pt x="167298" y="4264560"/>
                  <a:pt x="163555" y="4269761"/>
                  <a:pt x="158261" y="4263494"/>
                </a:cubicBezTo>
                <a:cubicBezTo>
                  <a:pt x="145127" y="4284855"/>
                  <a:pt x="161883" y="4300823"/>
                  <a:pt x="165703" y="4319076"/>
                </a:cubicBezTo>
                <a:cubicBezTo>
                  <a:pt x="158626" y="4354516"/>
                  <a:pt x="142979" y="4325848"/>
                  <a:pt x="134818" y="4353138"/>
                </a:cubicBezTo>
                <a:cubicBezTo>
                  <a:pt x="124692" y="4345540"/>
                  <a:pt x="127606" y="4335480"/>
                  <a:pt x="131138" y="4325362"/>
                </a:cubicBezTo>
                <a:cubicBezTo>
                  <a:pt x="103021" y="4313170"/>
                  <a:pt x="85733" y="4383084"/>
                  <a:pt x="51490" y="4325682"/>
                </a:cubicBezTo>
                <a:cubicBezTo>
                  <a:pt x="40517" y="4333771"/>
                  <a:pt x="29809" y="4338331"/>
                  <a:pt x="19422" y="4341486"/>
                </a:cubicBezTo>
                <a:lnTo>
                  <a:pt x="1" y="4346237"/>
                </a:lnTo>
                <a:lnTo>
                  <a:pt x="1" y="4207593"/>
                </a:lnTo>
                <a:lnTo>
                  <a:pt x="4717" y="4206913"/>
                </a:lnTo>
                <a:cubicBezTo>
                  <a:pt x="27285" y="4210081"/>
                  <a:pt x="51343" y="4224429"/>
                  <a:pt x="67572" y="4180445"/>
                </a:cubicBezTo>
                <a:cubicBezTo>
                  <a:pt x="47458" y="4162036"/>
                  <a:pt x="31823" y="4178046"/>
                  <a:pt x="12006" y="4162144"/>
                </a:cubicBezTo>
                <a:cubicBezTo>
                  <a:pt x="22661" y="4153867"/>
                  <a:pt x="35336" y="4159625"/>
                  <a:pt x="42883" y="4127956"/>
                </a:cubicBezTo>
                <a:cubicBezTo>
                  <a:pt x="51405" y="4156399"/>
                  <a:pt x="55362" y="4155701"/>
                  <a:pt x="60129" y="4124863"/>
                </a:cubicBezTo>
                <a:cubicBezTo>
                  <a:pt x="99908" y="4168615"/>
                  <a:pt x="123067" y="4087515"/>
                  <a:pt x="158645" y="4099979"/>
                </a:cubicBezTo>
                <a:cubicBezTo>
                  <a:pt x="174204" y="4082852"/>
                  <a:pt x="152915" y="4072454"/>
                  <a:pt x="144519" y="4059778"/>
                </a:cubicBezTo>
                <a:cubicBezTo>
                  <a:pt x="152572" y="4032627"/>
                  <a:pt x="167550" y="4056006"/>
                  <a:pt x="177204" y="4039613"/>
                </a:cubicBezTo>
                <a:lnTo>
                  <a:pt x="169195" y="4072354"/>
                </a:lnTo>
                <a:lnTo>
                  <a:pt x="175477" y="4071627"/>
                </a:lnTo>
                <a:cubicBezTo>
                  <a:pt x="183707" y="4073870"/>
                  <a:pt x="192056" y="4077966"/>
                  <a:pt x="200280" y="4079986"/>
                </a:cubicBezTo>
                <a:lnTo>
                  <a:pt x="188700" y="4085838"/>
                </a:lnTo>
                <a:lnTo>
                  <a:pt x="209782" y="4078568"/>
                </a:lnTo>
                <a:lnTo>
                  <a:pt x="219985" y="4044622"/>
                </a:lnTo>
                <a:cubicBezTo>
                  <a:pt x="189235" y="4034860"/>
                  <a:pt x="158892" y="4030912"/>
                  <a:pt x="128843" y="4031050"/>
                </a:cubicBezTo>
                <a:lnTo>
                  <a:pt x="66080" y="4038737"/>
                </a:lnTo>
                <a:lnTo>
                  <a:pt x="66821" y="4036427"/>
                </a:lnTo>
                <a:cubicBezTo>
                  <a:pt x="66694" y="4034493"/>
                  <a:pt x="66051" y="4031602"/>
                  <a:pt x="64758" y="4027441"/>
                </a:cubicBezTo>
                <a:cubicBezTo>
                  <a:pt x="55628" y="4024360"/>
                  <a:pt x="43915" y="4020430"/>
                  <a:pt x="31424" y="4017022"/>
                </a:cubicBezTo>
                <a:lnTo>
                  <a:pt x="1" y="4010987"/>
                </a:lnTo>
                <a:lnTo>
                  <a:pt x="1" y="3866020"/>
                </a:lnTo>
                <a:lnTo>
                  <a:pt x="16699" y="3865462"/>
                </a:lnTo>
                <a:cubicBezTo>
                  <a:pt x="24262" y="3863667"/>
                  <a:pt x="31680" y="3859925"/>
                  <a:pt x="38859" y="3853002"/>
                </a:cubicBezTo>
                <a:cubicBezTo>
                  <a:pt x="28655" y="3867296"/>
                  <a:pt x="25494" y="3881405"/>
                  <a:pt x="33137" y="3895195"/>
                </a:cubicBezTo>
                <a:cubicBezTo>
                  <a:pt x="44388" y="3888727"/>
                  <a:pt x="56709" y="3896309"/>
                  <a:pt x="66304" y="3866383"/>
                </a:cubicBezTo>
                <a:cubicBezTo>
                  <a:pt x="59690" y="3854895"/>
                  <a:pt x="46848" y="3843464"/>
                  <a:pt x="50556" y="3831832"/>
                </a:cubicBezTo>
                <a:cubicBezTo>
                  <a:pt x="63323" y="3845803"/>
                  <a:pt x="73163" y="3819880"/>
                  <a:pt x="86640" y="3844825"/>
                </a:cubicBezTo>
                <a:cubicBezTo>
                  <a:pt x="72275" y="3863861"/>
                  <a:pt x="73563" y="3882497"/>
                  <a:pt x="90753" y="3900709"/>
                </a:cubicBezTo>
                <a:cubicBezTo>
                  <a:pt x="122365" y="3844942"/>
                  <a:pt x="177361" y="3950418"/>
                  <a:pt x="194131" y="3870178"/>
                </a:cubicBezTo>
                <a:cubicBezTo>
                  <a:pt x="205917" y="3872165"/>
                  <a:pt x="210881" y="3879254"/>
                  <a:pt x="213644" y="3897699"/>
                </a:cubicBezTo>
                <a:cubicBezTo>
                  <a:pt x="217742" y="3863978"/>
                  <a:pt x="247746" y="3894203"/>
                  <a:pt x="237948" y="3869090"/>
                </a:cubicBezTo>
                <a:cubicBezTo>
                  <a:pt x="231621" y="3862058"/>
                  <a:pt x="219992" y="3866075"/>
                  <a:pt x="223291" y="3848461"/>
                </a:cubicBezTo>
                <a:cubicBezTo>
                  <a:pt x="249847" y="3849892"/>
                  <a:pt x="278559" y="3882865"/>
                  <a:pt x="305376" y="3888502"/>
                </a:cubicBezTo>
                <a:cubicBezTo>
                  <a:pt x="298959" y="3879361"/>
                  <a:pt x="307725" y="3869656"/>
                  <a:pt x="303371" y="3860429"/>
                </a:cubicBezTo>
                <a:cubicBezTo>
                  <a:pt x="295030" y="3845878"/>
                  <a:pt x="288184" y="3853224"/>
                  <a:pt x="279936" y="3839994"/>
                </a:cubicBezTo>
                <a:cubicBezTo>
                  <a:pt x="335717" y="3800062"/>
                  <a:pt x="400682" y="3888984"/>
                  <a:pt x="454581" y="3821799"/>
                </a:cubicBezTo>
                <a:cubicBezTo>
                  <a:pt x="478779" y="3846803"/>
                  <a:pt x="442871" y="3830306"/>
                  <a:pt x="456557" y="3849583"/>
                </a:cubicBezTo>
                <a:cubicBezTo>
                  <a:pt x="494932" y="3873510"/>
                  <a:pt x="529930" y="3850404"/>
                  <a:pt x="567855" y="3867942"/>
                </a:cubicBezTo>
                <a:cubicBezTo>
                  <a:pt x="600431" y="3802150"/>
                  <a:pt x="668186" y="3928412"/>
                  <a:pt x="684909" y="3844065"/>
                </a:cubicBezTo>
                <a:lnTo>
                  <a:pt x="689599" y="3851030"/>
                </a:lnTo>
                <a:lnTo>
                  <a:pt x="691257" y="3847260"/>
                </a:lnTo>
                <a:lnTo>
                  <a:pt x="693385" y="3856659"/>
                </a:lnTo>
                <a:lnTo>
                  <a:pt x="698621" y="3864439"/>
                </a:lnTo>
                <a:cubicBezTo>
                  <a:pt x="709340" y="3868174"/>
                  <a:pt x="722855" y="3857259"/>
                  <a:pt x="736937" y="3861901"/>
                </a:cubicBezTo>
                <a:lnTo>
                  <a:pt x="757828" y="3883897"/>
                </a:lnTo>
                <a:lnTo>
                  <a:pt x="760050" y="3882566"/>
                </a:lnTo>
                <a:lnTo>
                  <a:pt x="784978" y="3859150"/>
                </a:lnTo>
                <a:lnTo>
                  <a:pt x="793796" y="3859955"/>
                </a:lnTo>
                <a:lnTo>
                  <a:pt x="816017" y="3833129"/>
                </a:lnTo>
                <a:lnTo>
                  <a:pt x="817416" y="3836933"/>
                </a:lnTo>
                <a:lnTo>
                  <a:pt x="815531" y="3863215"/>
                </a:lnTo>
                <a:lnTo>
                  <a:pt x="821961" y="3868489"/>
                </a:lnTo>
                <a:lnTo>
                  <a:pt x="862890" y="3836933"/>
                </a:lnTo>
                <a:cubicBezTo>
                  <a:pt x="869705" y="3847486"/>
                  <a:pt x="854557" y="3862161"/>
                  <a:pt x="863248" y="3872399"/>
                </a:cubicBezTo>
                <a:cubicBezTo>
                  <a:pt x="872504" y="3875600"/>
                  <a:pt x="880301" y="3867412"/>
                  <a:pt x="887290" y="3853778"/>
                </a:cubicBezTo>
                <a:lnTo>
                  <a:pt x="889267" y="3857111"/>
                </a:lnTo>
                <a:lnTo>
                  <a:pt x="900539" y="3845706"/>
                </a:lnTo>
                <a:cubicBezTo>
                  <a:pt x="920406" y="3859241"/>
                  <a:pt x="906349" y="3873638"/>
                  <a:pt x="912371" y="3887428"/>
                </a:cubicBezTo>
                <a:lnTo>
                  <a:pt x="917738" y="3888234"/>
                </a:lnTo>
                <a:lnTo>
                  <a:pt x="925877" y="3883903"/>
                </a:lnTo>
                <a:cubicBezTo>
                  <a:pt x="928523" y="3875951"/>
                  <a:pt x="931677" y="3869760"/>
                  <a:pt x="944708" y="3886092"/>
                </a:cubicBezTo>
                <a:cubicBezTo>
                  <a:pt x="949390" y="3871000"/>
                  <a:pt x="943391" y="3857869"/>
                  <a:pt x="930503" y="3845987"/>
                </a:cubicBezTo>
                <a:lnTo>
                  <a:pt x="942776" y="3836680"/>
                </a:lnTo>
                <a:lnTo>
                  <a:pt x="913198" y="3838392"/>
                </a:lnTo>
                <a:cubicBezTo>
                  <a:pt x="930966" y="3820956"/>
                  <a:pt x="950276" y="3824582"/>
                  <a:pt x="968746" y="3816045"/>
                </a:cubicBezTo>
                <a:lnTo>
                  <a:pt x="969039" y="3816773"/>
                </a:lnTo>
                <a:lnTo>
                  <a:pt x="974075" y="3812952"/>
                </a:lnTo>
                <a:lnTo>
                  <a:pt x="962987" y="3799964"/>
                </a:lnTo>
                <a:cubicBezTo>
                  <a:pt x="942033" y="3789310"/>
                  <a:pt x="918579" y="3805281"/>
                  <a:pt x="912001" y="3761485"/>
                </a:cubicBezTo>
                <a:cubicBezTo>
                  <a:pt x="938306" y="3780341"/>
                  <a:pt x="963598" y="3785634"/>
                  <a:pt x="987192" y="3766689"/>
                </a:cubicBezTo>
                <a:cubicBezTo>
                  <a:pt x="997283" y="3778030"/>
                  <a:pt x="993623" y="3789739"/>
                  <a:pt x="1002815" y="3801213"/>
                </a:cubicBezTo>
                <a:cubicBezTo>
                  <a:pt x="1002921" y="3782810"/>
                  <a:pt x="1006980" y="3775414"/>
                  <a:pt x="1018334" y="3772759"/>
                </a:cubicBezTo>
                <a:lnTo>
                  <a:pt x="1027837" y="3806298"/>
                </a:lnTo>
                <a:lnTo>
                  <a:pt x="1035772" y="3805545"/>
                </a:lnTo>
                <a:cubicBezTo>
                  <a:pt x="1037600" y="3793400"/>
                  <a:pt x="1036075" y="3781804"/>
                  <a:pt x="1026849" y="3771581"/>
                </a:cubicBezTo>
                <a:lnTo>
                  <a:pt x="1044673" y="3773899"/>
                </a:lnTo>
                <a:lnTo>
                  <a:pt x="1044765" y="3772163"/>
                </a:lnTo>
                <a:lnTo>
                  <a:pt x="1049682" y="3774549"/>
                </a:lnTo>
                <a:lnTo>
                  <a:pt x="1085149" y="3779166"/>
                </a:lnTo>
                <a:lnTo>
                  <a:pt x="1084869" y="3778182"/>
                </a:lnTo>
                <a:lnTo>
                  <a:pt x="1087597" y="3779486"/>
                </a:lnTo>
                <a:lnTo>
                  <a:pt x="1089876" y="3779779"/>
                </a:lnTo>
                <a:cubicBezTo>
                  <a:pt x="1109842" y="3774676"/>
                  <a:pt x="1129566" y="3767819"/>
                  <a:pt x="1151479" y="3777447"/>
                </a:cubicBezTo>
                <a:cubicBezTo>
                  <a:pt x="1152196" y="3767822"/>
                  <a:pt x="1152983" y="3758107"/>
                  <a:pt x="1147743" y="3749512"/>
                </a:cubicBezTo>
                <a:cubicBezTo>
                  <a:pt x="1163409" y="3745164"/>
                  <a:pt x="1182286" y="3764864"/>
                  <a:pt x="1201803" y="3789560"/>
                </a:cubicBezTo>
                <a:cubicBezTo>
                  <a:pt x="1213790" y="3773260"/>
                  <a:pt x="1211913" y="3759376"/>
                  <a:pt x="1196237" y="3747862"/>
                </a:cubicBezTo>
                <a:cubicBezTo>
                  <a:pt x="1250337" y="3755101"/>
                  <a:pt x="1291824" y="3668093"/>
                  <a:pt x="1353766" y="3733576"/>
                </a:cubicBezTo>
                <a:lnTo>
                  <a:pt x="1358744" y="3693862"/>
                </a:lnTo>
                <a:lnTo>
                  <a:pt x="1297621" y="3694370"/>
                </a:lnTo>
                <a:cubicBezTo>
                  <a:pt x="1266394" y="3693592"/>
                  <a:pt x="1237535" y="3689764"/>
                  <a:pt x="1218354" y="3676843"/>
                </a:cubicBezTo>
                <a:cubicBezTo>
                  <a:pt x="1189949" y="3709194"/>
                  <a:pt x="1157418" y="3685540"/>
                  <a:pt x="1128659" y="3714026"/>
                </a:cubicBezTo>
                <a:cubicBezTo>
                  <a:pt x="1119466" y="3707784"/>
                  <a:pt x="1107933" y="3670226"/>
                  <a:pt x="1100325" y="3686743"/>
                </a:cubicBezTo>
                <a:cubicBezTo>
                  <a:pt x="1101662" y="3728962"/>
                  <a:pt x="1048438" y="3687703"/>
                  <a:pt x="1034009" y="3681462"/>
                </a:cubicBezTo>
                <a:cubicBezTo>
                  <a:pt x="998620" y="3665949"/>
                  <a:pt x="958957" y="3721753"/>
                  <a:pt x="946154" y="3683535"/>
                </a:cubicBezTo>
                <a:cubicBezTo>
                  <a:pt x="959025" y="3679473"/>
                  <a:pt x="971479" y="3668109"/>
                  <a:pt x="985119" y="3675594"/>
                </a:cubicBezTo>
                <a:cubicBezTo>
                  <a:pt x="948777" y="3598145"/>
                  <a:pt x="887196" y="3727737"/>
                  <a:pt x="842597" y="3651135"/>
                </a:cubicBezTo>
                <a:cubicBezTo>
                  <a:pt x="797225" y="3718902"/>
                  <a:pt x="698739" y="3612444"/>
                  <a:pt x="682653" y="3690037"/>
                </a:cubicBezTo>
                <a:cubicBezTo>
                  <a:pt x="672432" y="3670535"/>
                  <a:pt x="664928" y="3688079"/>
                  <a:pt x="654362" y="3662754"/>
                </a:cubicBezTo>
                <a:cubicBezTo>
                  <a:pt x="648110" y="3697358"/>
                  <a:pt x="598588" y="3695918"/>
                  <a:pt x="595684" y="3643272"/>
                </a:cubicBezTo>
                <a:cubicBezTo>
                  <a:pt x="555003" y="3647443"/>
                  <a:pt x="517244" y="3693460"/>
                  <a:pt x="473764" y="3660219"/>
                </a:cubicBezTo>
                <a:cubicBezTo>
                  <a:pt x="467623" y="3644031"/>
                  <a:pt x="492581" y="3627063"/>
                  <a:pt x="483415" y="3610980"/>
                </a:cubicBezTo>
                <a:cubicBezTo>
                  <a:pt x="477018" y="3620647"/>
                  <a:pt x="453501" y="3633891"/>
                  <a:pt x="468908" y="3653324"/>
                </a:cubicBezTo>
                <a:cubicBezTo>
                  <a:pt x="422422" y="3680266"/>
                  <a:pt x="369738" y="3620390"/>
                  <a:pt x="324498" y="3663937"/>
                </a:cubicBezTo>
                <a:cubicBezTo>
                  <a:pt x="324383" y="3632848"/>
                  <a:pt x="293127" y="3634972"/>
                  <a:pt x="294229" y="3671609"/>
                </a:cubicBezTo>
                <a:cubicBezTo>
                  <a:pt x="283431" y="3660256"/>
                  <a:pt x="289817" y="3648433"/>
                  <a:pt x="287292" y="3636774"/>
                </a:cubicBezTo>
                <a:cubicBezTo>
                  <a:pt x="266251" y="3650226"/>
                  <a:pt x="233175" y="3612761"/>
                  <a:pt x="227862" y="3666246"/>
                </a:cubicBezTo>
                <a:cubicBezTo>
                  <a:pt x="209658" y="3658396"/>
                  <a:pt x="192109" y="3658534"/>
                  <a:pt x="174127" y="3653651"/>
                </a:cubicBezTo>
                <a:cubicBezTo>
                  <a:pt x="166095" y="3635137"/>
                  <a:pt x="154042" y="3626089"/>
                  <a:pt x="139528" y="3621863"/>
                </a:cubicBezTo>
                <a:lnTo>
                  <a:pt x="124113" y="3620962"/>
                </a:lnTo>
                <a:lnTo>
                  <a:pt x="146059" y="3675906"/>
                </a:lnTo>
                <a:cubicBezTo>
                  <a:pt x="129267" y="3700053"/>
                  <a:pt x="127581" y="3654879"/>
                  <a:pt x="113059" y="3660646"/>
                </a:cubicBezTo>
                <a:lnTo>
                  <a:pt x="98199" y="3694502"/>
                </a:lnTo>
                <a:lnTo>
                  <a:pt x="102880" y="3704354"/>
                </a:lnTo>
                <a:cubicBezTo>
                  <a:pt x="97292" y="3700066"/>
                  <a:pt x="72645" y="3717624"/>
                  <a:pt x="82423" y="3725925"/>
                </a:cubicBezTo>
                <a:cubicBezTo>
                  <a:pt x="94044" y="3725064"/>
                  <a:pt x="117217" y="3737680"/>
                  <a:pt x="106931" y="3760449"/>
                </a:cubicBezTo>
                <a:cubicBezTo>
                  <a:pt x="94687" y="3753233"/>
                  <a:pt x="82466" y="3747014"/>
                  <a:pt x="69772" y="3733368"/>
                </a:cubicBezTo>
                <a:cubicBezTo>
                  <a:pt x="75092" y="3716794"/>
                  <a:pt x="62821" y="3700819"/>
                  <a:pt x="79458" y="3684082"/>
                </a:cubicBezTo>
                <a:lnTo>
                  <a:pt x="88283" y="3687419"/>
                </a:lnTo>
                <a:lnTo>
                  <a:pt x="77482" y="3671180"/>
                </a:lnTo>
                <a:cubicBezTo>
                  <a:pt x="68873" y="3667835"/>
                  <a:pt x="58919" y="3666924"/>
                  <a:pt x="50774" y="3657772"/>
                </a:cubicBezTo>
                <a:cubicBezTo>
                  <a:pt x="44099" y="3685821"/>
                  <a:pt x="33034" y="3679565"/>
                  <a:pt x="25118" y="3697941"/>
                </a:cubicBezTo>
                <a:cubicBezTo>
                  <a:pt x="3876" y="3687577"/>
                  <a:pt x="32082" y="3668241"/>
                  <a:pt x="10875" y="3657835"/>
                </a:cubicBezTo>
                <a:cubicBezTo>
                  <a:pt x="12822" y="3650080"/>
                  <a:pt x="16102" y="3652940"/>
                  <a:pt x="19553" y="3656200"/>
                </a:cubicBezTo>
                <a:cubicBezTo>
                  <a:pt x="34498" y="3635503"/>
                  <a:pt x="51765" y="3632238"/>
                  <a:pt x="69170" y="3629957"/>
                </a:cubicBezTo>
                <a:lnTo>
                  <a:pt x="95576" y="3619297"/>
                </a:lnTo>
                <a:lnTo>
                  <a:pt x="90177" y="3618983"/>
                </a:lnTo>
                <a:cubicBezTo>
                  <a:pt x="63369" y="3620120"/>
                  <a:pt x="34540" y="3621634"/>
                  <a:pt x="8955" y="3607827"/>
                </a:cubicBezTo>
                <a:lnTo>
                  <a:pt x="0" y="3600646"/>
                </a:lnTo>
                <a:lnTo>
                  <a:pt x="1" y="2846216"/>
                </a:lnTo>
                <a:lnTo>
                  <a:pt x="7000" y="2845501"/>
                </a:lnTo>
                <a:lnTo>
                  <a:pt x="37410" y="2829636"/>
                </a:lnTo>
                <a:lnTo>
                  <a:pt x="30233" y="2816519"/>
                </a:lnTo>
                <a:cubicBezTo>
                  <a:pt x="27190" y="2814097"/>
                  <a:pt x="23883" y="2811616"/>
                  <a:pt x="20508" y="2807715"/>
                </a:cubicBezTo>
                <a:lnTo>
                  <a:pt x="11850" y="2792914"/>
                </a:lnTo>
                <a:lnTo>
                  <a:pt x="14963" y="2789566"/>
                </a:lnTo>
                <a:lnTo>
                  <a:pt x="16833" y="2776474"/>
                </a:lnTo>
                <a:lnTo>
                  <a:pt x="20247" y="2773082"/>
                </a:lnTo>
                <a:cubicBezTo>
                  <a:pt x="24065" y="2771254"/>
                  <a:pt x="28283" y="2772425"/>
                  <a:pt x="32522" y="2773754"/>
                </a:cubicBezTo>
                <a:lnTo>
                  <a:pt x="34930" y="2774066"/>
                </a:lnTo>
                <a:lnTo>
                  <a:pt x="17949" y="2768661"/>
                </a:lnTo>
                <a:lnTo>
                  <a:pt x="16833" y="2776474"/>
                </a:lnTo>
                <a:lnTo>
                  <a:pt x="14868" y="2778427"/>
                </a:lnTo>
                <a:cubicBezTo>
                  <a:pt x="13208" y="2781193"/>
                  <a:pt x="11695" y="2785066"/>
                  <a:pt x="10378" y="2790397"/>
                </a:cubicBezTo>
                <a:lnTo>
                  <a:pt x="11850" y="2792914"/>
                </a:lnTo>
                <a:lnTo>
                  <a:pt x="5330" y="2799925"/>
                </a:lnTo>
                <a:lnTo>
                  <a:pt x="0" y="2804166"/>
                </a:lnTo>
                <a:lnTo>
                  <a:pt x="1" y="2708315"/>
                </a:lnTo>
                <a:lnTo>
                  <a:pt x="10517" y="2704722"/>
                </a:lnTo>
                <a:cubicBezTo>
                  <a:pt x="22483" y="2697963"/>
                  <a:pt x="31480" y="2682900"/>
                  <a:pt x="31708" y="2649740"/>
                </a:cubicBezTo>
                <a:cubicBezTo>
                  <a:pt x="48705" y="2660413"/>
                  <a:pt x="63622" y="2644723"/>
                  <a:pt x="80555" y="2655568"/>
                </a:cubicBezTo>
                <a:cubicBezTo>
                  <a:pt x="71103" y="2690131"/>
                  <a:pt x="43358" y="2681559"/>
                  <a:pt x="58232" y="2712005"/>
                </a:cubicBezTo>
                <a:cubicBezTo>
                  <a:pt x="75833" y="2733410"/>
                  <a:pt x="87461" y="2670681"/>
                  <a:pt x="104964" y="2689942"/>
                </a:cubicBezTo>
                <a:cubicBezTo>
                  <a:pt x="90549" y="2623031"/>
                  <a:pt x="162704" y="2669488"/>
                  <a:pt x="166330" y="2625475"/>
                </a:cubicBezTo>
                <a:cubicBezTo>
                  <a:pt x="172969" y="2651743"/>
                  <a:pt x="161610" y="2643854"/>
                  <a:pt x="164429" y="2660423"/>
                </a:cubicBezTo>
                <a:cubicBezTo>
                  <a:pt x="178315" y="2673532"/>
                  <a:pt x="200802" y="2675795"/>
                  <a:pt x="198585" y="2645669"/>
                </a:cubicBezTo>
                <a:cubicBezTo>
                  <a:pt x="218080" y="2679051"/>
                  <a:pt x="220926" y="2638395"/>
                  <a:pt x="231807" y="2679718"/>
                </a:cubicBezTo>
                <a:cubicBezTo>
                  <a:pt x="250089" y="2669290"/>
                  <a:pt x="268400" y="2657156"/>
                  <a:pt x="262906" y="2623005"/>
                </a:cubicBezTo>
                <a:cubicBezTo>
                  <a:pt x="284175" y="2613391"/>
                  <a:pt x="266414" y="2670188"/>
                  <a:pt x="287372" y="2657495"/>
                </a:cubicBezTo>
                <a:cubicBezTo>
                  <a:pt x="283789" y="2632281"/>
                  <a:pt x="291211" y="2611136"/>
                  <a:pt x="320491" y="2628601"/>
                </a:cubicBezTo>
                <a:cubicBezTo>
                  <a:pt x="328516" y="2640071"/>
                  <a:pt x="312482" y="2652139"/>
                  <a:pt x="318643" y="2663630"/>
                </a:cubicBezTo>
                <a:cubicBezTo>
                  <a:pt x="336314" y="2663065"/>
                  <a:pt x="324093" y="2646711"/>
                  <a:pt x="329270" y="2628368"/>
                </a:cubicBezTo>
                <a:cubicBezTo>
                  <a:pt x="337661" y="2642997"/>
                  <a:pt x="344502" y="2635607"/>
                  <a:pt x="352794" y="2648834"/>
                </a:cubicBezTo>
                <a:lnTo>
                  <a:pt x="352743" y="2648926"/>
                </a:lnTo>
                <a:lnTo>
                  <a:pt x="364567" y="2640991"/>
                </a:lnTo>
                <a:lnTo>
                  <a:pt x="372982" y="2630381"/>
                </a:lnTo>
                <a:lnTo>
                  <a:pt x="373311" y="2627422"/>
                </a:lnTo>
                <a:lnTo>
                  <a:pt x="374272" y="2628754"/>
                </a:lnTo>
                <a:lnTo>
                  <a:pt x="377880" y="2624203"/>
                </a:lnTo>
                <a:lnTo>
                  <a:pt x="417949" y="2641696"/>
                </a:lnTo>
                <a:lnTo>
                  <a:pt x="418135" y="2640186"/>
                </a:lnTo>
                <a:lnTo>
                  <a:pt x="419035" y="2642169"/>
                </a:lnTo>
                <a:lnTo>
                  <a:pt x="423704" y="2644205"/>
                </a:lnTo>
                <a:cubicBezTo>
                  <a:pt x="466086" y="2638429"/>
                  <a:pt x="500595" y="2573595"/>
                  <a:pt x="549149" y="2614363"/>
                </a:cubicBezTo>
                <a:cubicBezTo>
                  <a:pt x="594840" y="2534733"/>
                  <a:pt x="704997" y="2590994"/>
                  <a:pt x="721432" y="2511953"/>
                </a:cubicBezTo>
                <a:cubicBezTo>
                  <a:pt x="738049" y="2503523"/>
                  <a:pt x="755261" y="2500097"/>
                  <a:pt x="771493" y="2488716"/>
                </a:cubicBezTo>
                <a:cubicBezTo>
                  <a:pt x="787550" y="2540009"/>
                  <a:pt x="812334" y="2496612"/>
                  <a:pt x="835667" y="2505515"/>
                </a:cubicBezTo>
                <a:cubicBezTo>
                  <a:pt x="835774" y="2493586"/>
                  <a:pt x="827121" y="2483305"/>
                  <a:pt x="835391" y="2469998"/>
                </a:cubicBezTo>
                <a:cubicBezTo>
                  <a:pt x="841747" y="2506095"/>
                  <a:pt x="872784" y="2501832"/>
                  <a:pt x="866587" y="2471367"/>
                </a:cubicBezTo>
                <a:cubicBezTo>
                  <a:pt x="919723" y="2504827"/>
                  <a:pt x="959160" y="2435506"/>
                  <a:pt x="1010146" y="2452455"/>
                </a:cubicBezTo>
                <a:cubicBezTo>
                  <a:pt x="999004" y="2474609"/>
                  <a:pt x="1024719" y="2482806"/>
                  <a:pt x="1032945" y="2490973"/>
                </a:cubicBezTo>
                <a:cubicBezTo>
                  <a:pt x="1038654" y="2473364"/>
                  <a:pt x="1010774" y="2461815"/>
                  <a:pt x="1013502" y="2444716"/>
                </a:cubicBezTo>
                <a:cubicBezTo>
                  <a:pt x="1049331" y="2403343"/>
                  <a:pt x="1095643" y="2440741"/>
                  <a:pt x="1136324" y="2436570"/>
                </a:cubicBezTo>
                <a:lnTo>
                  <a:pt x="1148479" y="2406139"/>
                </a:lnTo>
                <a:lnTo>
                  <a:pt x="1126918" y="2387373"/>
                </a:lnTo>
                <a:lnTo>
                  <a:pt x="1131060" y="2385394"/>
                </a:lnTo>
                <a:cubicBezTo>
                  <a:pt x="1135828" y="2379601"/>
                  <a:pt x="1138469" y="2369011"/>
                  <a:pt x="1132974" y="2363802"/>
                </a:cubicBezTo>
                <a:cubicBezTo>
                  <a:pt x="1100535" y="2341427"/>
                  <a:pt x="1074001" y="2400160"/>
                  <a:pt x="1043235" y="2400991"/>
                </a:cubicBezTo>
                <a:lnTo>
                  <a:pt x="1047290" y="2353451"/>
                </a:lnTo>
                <a:lnTo>
                  <a:pt x="1044867" y="2351419"/>
                </a:lnTo>
                <a:lnTo>
                  <a:pt x="1020883" y="2401556"/>
                </a:lnTo>
                <a:cubicBezTo>
                  <a:pt x="1008923" y="2414297"/>
                  <a:pt x="995609" y="2416541"/>
                  <a:pt x="985607" y="2395356"/>
                </a:cubicBezTo>
                <a:cubicBezTo>
                  <a:pt x="990377" y="2405870"/>
                  <a:pt x="1013754" y="2398574"/>
                  <a:pt x="1002190" y="2380948"/>
                </a:cubicBezTo>
                <a:cubicBezTo>
                  <a:pt x="980308" y="2382155"/>
                  <a:pt x="957740" y="2374254"/>
                  <a:pt x="936843" y="2389519"/>
                </a:cubicBezTo>
                <a:lnTo>
                  <a:pt x="936007" y="2387835"/>
                </a:lnTo>
                <a:lnTo>
                  <a:pt x="934650" y="2388588"/>
                </a:lnTo>
                <a:lnTo>
                  <a:pt x="908983" y="2357309"/>
                </a:lnTo>
                <a:lnTo>
                  <a:pt x="903231" y="2364639"/>
                </a:lnTo>
                <a:cubicBezTo>
                  <a:pt x="901370" y="2370078"/>
                  <a:pt x="899960" y="2377084"/>
                  <a:pt x="892903" y="2390659"/>
                </a:cubicBezTo>
                <a:cubicBezTo>
                  <a:pt x="884559" y="2376108"/>
                  <a:pt x="877705" y="2383372"/>
                  <a:pt x="869508" y="2370263"/>
                </a:cubicBezTo>
                <a:cubicBezTo>
                  <a:pt x="863000" y="2361046"/>
                  <a:pt x="871767" y="2351386"/>
                  <a:pt x="867385" y="2342244"/>
                </a:cubicBezTo>
                <a:cubicBezTo>
                  <a:pt x="814430" y="2316200"/>
                  <a:pt x="786065" y="2368809"/>
                  <a:pt x="742528" y="2380335"/>
                </a:cubicBezTo>
                <a:lnTo>
                  <a:pt x="745230" y="2331172"/>
                </a:lnTo>
                <a:lnTo>
                  <a:pt x="744070" y="2330833"/>
                </a:lnTo>
                <a:lnTo>
                  <a:pt x="726780" y="2338735"/>
                </a:lnTo>
                <a:lnTo>
                  <a:pt x="731752" y="2352620"/>
                </a:lnTo>
                <a:lnTo>
                  <a:pt x="706363" y="2348065"/>
                </a:lnTo>
                <a:lnTo>
                  <a:pt x="695703" y="2352938"/>
                </a:lnTo>
                <a:cubicBezTo>
                  <a:pt x="688801" y="2338052"/>
                  <a:pt x="682600" y="2332833"/>
                  <a:pt x="677709" y="2328365"/>
                </a:cubicBezTo>
                <a:lnTo>
                  <a:pt x="671825" y="2316701"/>
                </a:lnTo>
                <a:lnTo>
                  <a:pt x="667359" y="2312176"/>
                </a:lnTo>
                <a:cubicBezTo>
                  <a:pt x="643942" y="2347051"/>
                  <a:pt x="684440" y="2337044"/>
                  <a:pt x="680077" y="2367801"/>
                </a:cubicBezTo>
                <a:cubicBezTo>
                  <a:pt x="625460" y="2336861"/>
                  <a:pt x="577016" y="2379906"/>
                  <a:pt x="536687" y="2392347"/>
                </a:cubicBezTo>
                <a:cubicBezTo>
                  <a:pt x="543702" y="2368038"/>
                  <a:pt x="554267" y="2391703"/>
                  <a:pt x="562017" y="2377787"/>
                </a:cubicBezTo>
                <a:cubicBezTo>
                  <a:pt x="544101" y="2361812"/>
                  <a:pt x="563261" y="2344982"/>
                  <a:pt x="545401" y="2329127"/>
                </a:cubicBezTo>
                <a:lnTo>
                  <a:pt x="543725" y="2330594"/>
                </a:lnTo>
                <a:lnTo>
                  <a:pt x="548525" y="2344200"/>
                </a:lnTo>
                <a:lnTo>
                  <a:pt x="529887" y="2342697"/>
                </a:lnTo>
                <a:lnTo>
                  <a:pt x="508108" y="2361749"/>
                </a:lnTo>
                <a:cubicBezTo>
                  <a:pt x="495178" y="2365616"/>
                  <a:pt x="481846" y="2363774"/>
                  <a:pt x="468378" y="2360098"/>
                </a:cubicBezTo>
                <a:lnTo>
                  <a:pt x="456668" y="2356443"/>
                </a:lnTo>
                <a:lnTo>
                  <a:pt x="453775" y="2396928"/>
                </a:lnTo>
                <a:cubicBezTo>
                  <a:pt x="427220" y="2327861"/>
                  <a:pt x="341513" y="2393826"/>
                  <a:pt x="308021" y="2366448"/>
                </a:cubicBezTo>
                <a:lnTo>
                  <a:pt x="301751" y="2377658"/>
                </a:lnTo>
                <a:lnTo>
                  <a:pt x="319614" y="2376236"/>
                </a:lnTo>
                <a:cubicBezTo>
                  <a:pt x="311233" y="2392083"/>
                  <a:pt x="302214" y="2399102"/>
                  <a:pt x="292851" y="2401453"/>
                </a:cubicBezTo>
                <a:lnTo>
                  <a:pt x="289950" y="2401175"/>
                </a:lnTo>
                <a:lnTo>
                  <a:pt x="298187" y="2425257"/>
                </a:lnTo>
                <a:cubicBezTo>
                  <a:pt x="289377" y="2430625"/>
                  <a:pt x="283963" y="2428625"/>
                  <a:pt x="280175" y="2422417"/>
                </a:cubicBezTo>
                <a:lnTo>
                  <a:pt x="273478" y="2399582"/>
                </a:lnTo>
                <a:lnTo>
                  <a:pt x="269190" y="2399171"/>
                </a:lnTo>
                <a:lnTo>
                  <a:pt x="254255" y="2425612"/>
                </a:lnTo>
                <a:cubicBezTo>
                  <a:pt x="249466" y="2440040"/>
                  <a:pt x="243409" y="2451258"/>
                  <a:pt x="228999" y="2437665"/>
                </a:cubicBezTo>
                <a:cubicBezTo>
                  <a:pt x="234525" y="2412229"/>
                  <a:pt x="246315" y="2434438"/>
                  <a:pt x="253062" y="2419255"/>
                </a:cubicBezTo>
                <a:cubicBezTo>
                  <a:pt x="246427" y="2413292"/>
                  <a:pt x="244454" y="2406599"/>
                  <a:pt x="246012" y="2399088"/>
                </a:cubicBezTo>
                <a:cubicBezTo>
                  <a:pt x="203056" y="2409435"/>
                  <a:pt x="165202" y="2456953"/>
                  <a:pt x="114505" y="2408797"/>
                </a:cubicBezTo>
                <a:cubicBezTo>
                  <a:pt x="120683" y="2447154"/>
                  <a:pt x="116466" y="2442891"/>
                  <a:pt x="106415" y="2481338"/>
                </a:cubicBezTo>
                <a:cubicBezTo>
                  <a:pt x="90402" y="2462879"/>
                  <a:pt x="105297" y="2438848"/>
                  <a:pt x="111023" y="2416543"/>
                </a:cubicBezTo>
                <a:cubicBezTo>
                  <a:pt x="80464" y="2363911"/>
                  <a:pt x="69413" y="2458596"/>
                  <a:pt x="40079" y="2415098"/>
                </a:cubicBezTo>
                <a:cubicBezTo>
                  <a:pt x="16940" y="2445374"/>
                  <a:pt x="57652" y="2464162"/>
                  <a:pt x="45904" y="2492149"/>
                </a:cubicBezTo>
                <a:cubicBezTo>
                  <a:pt x="26831" y="2469733"/>
                  <a:pt x="32067" y="2442660"/>
                  <a:pt x="22759" y="2418287"/>
                </a:cubicBezTo>
                <a:cubicBezTo>
                  <a:pt x="7881" y="2401656"/>
                  <a:pt x="7676" y="2426753"/>
                  <a:pt x="4096" y="2435625"/>
                </a:cubicBezTo>
                <a:lnTo>
                  <a:pt x="1" y="2436628"/>
                </a:lnTo>
                <a:lnTo>
                  <a:pt x="1" y="2369629"/>
                </a:lnTo>
                <a:lnTo>
                  <a:pt x="815" y="2369013"/>
                </a:lnTo>
                <a:cubicBezTo>
                  <a:pt x="7840" y="2371896"/>
                  <a:pt x="17331" y="2393090"/>
                  <a:pt x="24351" y="2396571"/>
                </a:cubicBezTo>
                <a:cubicBezTo>
                  <a:pt x="29928" y="2381114"/>
                  <a:pt x="29003" y="2368130"/>
                  <a:pt x="24492" y="2357999"/>
                </a:cubicBezTo>
                <a:lnTo>
                  <a:pt x="3934" y="2337358"/>
                </a:lnTo>
                <a:lnTo>
                  <a:pt x="4993" y="2335553"/>
                </a:lnTo>
                <a:lnTo>
                  <a:pt x="14430" y="2330522"/>
                </a:lnTo>
                <a:cubicBezTo>
                  <a:pt x="29641" y="2326728"/>
                  <a:pt x="52091" y="2331182"/>
                  <a:pt x="41443" y="2357908"/>
                </a:cubicBezTo>
                <a:cubicBezTo>
                  <a:pt x="61600" y="2365388"/>
                  <a:pt x="76166" y="2331300"/>
                  <a:pt x="100374" y="2368558"/>
                </a:cubicBezTo>
                <a:cubicBezTo>
                  <a:pt x="106123" y="2350940"/>
                  <a:pt x="78242" y="2339391"/>
                  <a:pt x="80932" y="2322301"/>
                </a:cubicBezTo>
                <a:cubicBezTo>
                  <a:pt x="86606" y="2306976"/>
                  <a:pt x="102271" y="2310819"/>
                  <a:pt x="114049" y="2311154"/>
                </a:cubicBezTo>
                <a:lnTo>
                  <a:pt x="118005" y="2309646"/>
                </a:lnTo>
                <a:lnTo>
                  <a:pt x="108134" y="2304947"/>
                </a:lnTo>
                <a:cubicBezTo>
                  <a:pt x="118342" y="2290697"/>
                  <a:pt x="121550" y="2276622"/>
                  <a:pt x="113904" y="2262794"/>
                </a:cubicBezTo>
                <a:cubicBezTo>
                  <a:pt x="109183" y="2272110"/>
                  <a:pt x="105734" y="2275415"/>
                  <a:pt x="102941" y="2275483"/>
                </a:cubicBezTo>
                <a:lnTo>
                  <a:pt x="99524" y="2272216"/>
                </a:lnTo>
                <a:lnTo>
                  <a:pt x="106346" y="2282235"/>
                </a:lnTo>
                <a:cubicBezTo>
                  <a:pt x="100439" y="2282113"/>
                  <a:pt x="94778" y="2283919"/>
                  <a:pt x="88868" y="2283889"/>
                </a:cubicBezTo>
                <a:lnTo>
                  <a:pt x="74308" y="2276698"/>
                </a:lnTo>
                <a:lnTo>
                  <a:pt x="64239" y="2306088"/>
                </a:lnTo>
                <a:cubicBezTo>
                  <a:pt x="54628" y="2294157"/>
                  <a:pt x="45332" y="2287720"/>
                  <a:pt x="36918" y="2292733"/>
                </a:cubicBezTo>
                <a:cubicBezTo>
                  <a:pt x="30485" y="2304522"/>
                  <a:pt x="48296" y="2315817"/>
                  <a:pt x="43764" y="2327534"/>
                </a:cubicBezTo>
                <a:cubicBezTo>
                  <a:pt x="18166" y="2315086"/>
                  <a:pt x="20293" y="2307434"/>
                  <a:pt x="7896" y="2303581"/>
                </a:cubicBezTo>
                <a:lnTo>
                  <a:pt x="1" y="2302480"/>
                </a:lnTo>
                <a:lnTo>
                  <a:pt x="1" y="1977487"/>
                </a:lnTo>
                <a:lnTo>
                  <a:pt x="652" y="1978306"/>
                </a:lnTo>
                <a:lnTo>
                  <a:pt x="1" y="1975280"/>
                </a:lnTo>
                <a:lnTo>
                  <a:pt x="1" y="1658405"/>
                </a:lnTo>
                <a:lnTo>
                  <a:pt x="2892" y="1659689"/>
                </a:lnTo>
                <a:cubicBezTo>
                  <a:pt x="9034" y="1661685"/>
                  <a:pt x="13389" y="1663752"/>
                  <a:pt x="9798" y="1677118"/>
                </a:cubicBezTo>
                <a:cubicBezTo>
                  <a:pt x="35095" y="1686935"/>
                  <a:pt x="15339" y="1640425"/>
                  <a:pt x="10663" y="1628030"/>
                </a:cubicBezTo>
                <a:lnTo>
                  <a:pt x="1" y="1619919"/>
                </a:lnTo>
                <a:lnTo>
                  <a:pt x="1" y="1490038"/>
                </a:lnTo>
                <a:lnTo>
                  <a:pt x="6374" y="1490608"/>
                </a:lnTo>
                <a:cubicBezTo>
                  <a:pt x="16115" y="1488500"/>
                  <a:pt x="25620" y="1483151"/>
                  <a:pt x="34837" y="1473829"/>
                </a:cubicBezTo>
                <a:cubicBezTo>
                  <a:pt x="77901" y="1542742"/>
                  <a:pt x="110651" y="1467673"/>
                  <a:pt x="154073" y="1540869"/>
                </a:cubicBezTo>
                <a:cubicBezTo>
                  <a:pt x="161040" y="1516527"/>
                  <a:pt x="171606" y="1540192"/>
                  <a:pt x="179390" y="1526189"/>
                </a:cubicBezTo>
                <a:cubicBezTo>
                  <a:pt x="187584" y="1537642"/>
                  <a:pt x="195780" y="1549175"/>
                  <a:pt x="203890" y="1560632"/>
                </a:cubicBezTo>
                <a:cubicBezTo>
                  <a:pt x="249607" y="1520111"/>
                  <a:pt x="311633" y="1602651"/>
                  <a:pt x="347348" y="1599072"/>
                </a:cubicBezTo>
                <a:cubicBezTo>
                  <a:pt x="342256" y="1589882"/>
                  <a:pt x="332807" y="1580759"/>
                  <a:pt x="336616" y="1571357"/>
                </a:cubicBezTo>
                <a:cubicBezTo>
                  <a:pt x="345339" y="1570545"/>
                  <a:pt x="359812" y="1537173"/>
                  <a:pt x="362957" y="1570692"/>
                </a:cubicBezTo>
                <a:cubicBezTo>
                  <a:pt x="351386" y="1554602"/>
                  <a:pt x="354106" y="1592485"/>
                  <a:pt x="364955" y="1598679"/>
                </a:cubicBezTo>
                <a:cubicBezTo>
                  <a:pt x="376498" y="1587326"/>
                  <a:pt x="450753" y="1626715"/>
                  <a:pt x="444952" y="1610657"/>
                </a:cubicBezTo>
                <a:cubicBezTo>
                  <a:pt x="438488" y="1629424"/>
                  <a:pt x="408768" y="1627903"/>
                  <a:pt x="416805" y="1646347"/>
                </a:cubicBezTo>
                <a:cubicBezTo>
                  <a:pt x="436968" y="1662759"/>
                  <a:pt x="455687" y="1658263"/>
                  <a:pt x="475331" y="1666004"/>
                </a:cubicBezTo>
                <a:cubicBezTo>
                  <a:pt x="480416" y="1637833"/>
                  <a:pt x="469144" y="1610085"/>
                  <a:pt x="478080" y="1581849"/>
                </a:cubicBezTo>
                <a:cubicBezTo>
                  <a:pt x="485574" y="1639545"/>
                  <a:pt x="505457" y="1717643"/>
                  <a:pt x="550420" y="1671014"/>
                </a:cubicBezTo>
                <a:cubicBezTo>
                  <a:pt x="536728" y="1652862"/>
                  <a:pt x="547079" y="1645322"/>
                  <a:pt x="530902" y="1643450"/>
                </a:cubicBezTo>
                <a:cubicBezTo>
                  <a:pt x="559722" y="1594861"/>
                  <a:pt x="586708" y="1632497"/>
                  <a:pt x="624440" y="1599190"/>
                </a:cubicBezTo>
                <a:cubicBezTo>
                  <a:pt x="648429" y="1650877"/>
                  <a:pt x="686940" y="1584686"/>
                  <a:pt x="725103" y="1652728"/>
                </a:cubicBezTo>
                <a:cubicBezTo>
                  <a:pt x="735003" y="1627008"/>
                  <a:pt x="748908" y="1657721"/>
                  <a:pt x="758219" y="1623800"/>
                </a:cubicBezTo>
                <a:cubicBezTo>
                  <a:pt x="753088" y="1614649"/>
                  <a:pt x="743690" y="1605608"/>
                  <a:pt x="747406" y="1596089"/>
                </a:cubicBezTo>
                <a:cubicBezTo>
                  <a:pt x="776188" y="1641099"/>
                  <a:pt x="801818" y="1567505"/>
                  <a:pt x="840199" y="1600860"/>
                </a:cubicBezTo>
                <a:cubicBezTo>
                  <a:pt x="826803" y="1641512"/>
                  <a:pt x="784638" y="1599996"/>
                  <a:pt x="785587" y="1637184"/>
                </a:cubicBezTo>
                <a:cubicBezTo>
                  <a:pt x="817421" y="1656925"/>
                  <a:pt x="911191" y="1632322"/>
                  <a:pt x="890170" y="1683639"/>
                </a:cubicBezTo>
                <a:cubicBezTo>
                  <a:pt x="919525" y="1679591"/>
                  <a:pt x="960179" y="1642370"/>
                  <a:pt x="1003258" y="1666856"/>
                </a:cubicBezTo>
                <a:cubicBezTo>
                  <a:pt x="1027700" y="1696278"/>
                  <a:pt x="1024287" y="1718469"/>
                  <a:pt x="1046330" y="1714757"/>
                </a:cubicBezTo>
                <a:cubicBezTo>
                  <a:pt x="1054630" y="1747538"/>
                  <a:pt x="1030222" y="1748423"/>
                  <a:pt x="1032837" y="1771077"/>
                </a:cubicBezTo>
                <a:cubicBezTo>
                  <a:pt x="1039166" y="1777319"/>
                  <a:pt x="1044716" y="1773925"/>
                  <a:pt x="1050400" y="1770644"/>
                </a:cubicBezTo>
                <a:cubicBezTo>
                  <a:pt x="1059669" y="1754166"/>
                  <a:pt x="1053394" y="1737908"/>
                  <a:pt x="1068833" y="1721211"/>
                </a:cubicBezTo>
                <a:cubicBezTo>
                  <a:pt x="1089692" y="1741619"/>
                  <a:pt x="1060664" y="1763446"/>
                  <a:pt x="1068891" y="1784155"/>
                </a:cubicBezTo>
                <a:cubicBezTo>
                  <a:pt x="1093532" y="1811856"/>
                  <a:pt x="1084465" y="1727499"/>
                  <a:pt x="1110844" y="1755144"/>
                </a:cubicBezTo>
                <a:cubicBezTo>
                  <a:pt x="1101425" y="1769358"/>
                  <a:pt x="1102447" y="1783412"/>
                  <a:pt x="1113817" y="1797112"/>
                </a:cubicBezTo>
                <a:cubicBezTo>
                  <a:pt x="1136729" y="1784048"/>
                  <a:pt x="1124416" y="1774930"/>
                  <a:pt x="1132293" y="1747674"/>
                </a:cubicBezTo>
                <a:cubicBezTo>
                  <a:pt x="1143363" y="1778677"/>
                  <a:pt x="1148574" y="1729893"/>
                  <a:pt x="1159600" y="1760899"/>
                </a:cubicBezTo>
                <a:cubicBezTo>
                  <a:pt x="1166467" y="1787354"/>
                  <a:pt x="1139067" y="1769984"/>
                  <a:pt x="1148926" y="1796085"/>
                </a:cubicBezTo>
                <a:cubicBezTo>
                  <a:pt x="1167229" y="1826807"/>
                  <a:pt x="1178572" y="1759622"/>
                  <a:pt x="1193799" y="1746142"/>
                </a:cubicBezTo>
                <a:cubicBezTo>
                  <a:pt x="1178514" y="1751362"/>
                  <a:pt x="1147836" y="1721499"/>
                  <a:pt x="1163385" y="1690879"/>
                </a:cubicBezTo>
                <a:cubicBezTo>
                  <a:pt x="1180573" y="1695120"/>
                  <a:pt x="1197977" y="1702582"/>
                  <a:pt x="1215074" y="1705807"/>
                </a:cubicBezTo>
                <a:lnTo>
                  <a:pt x="1262827" y="1695733"/>
                </a:lnTo>
                <a:lnTo>
                  <a:pt x="1273835" y="1758115"/>
                </a:lnTo>
                <a:cubicBezTo>
                  <a:pt x="1286982" y="1716657"/>
                  <a:pt x="1308341" y="1789290"/>
                  <a:pt x="1322678" y="1763906"/>
                </a:cubicBezTo>
                <a:cubicBezTo>
                  <a:pt x="1314955" y="1740032"/>
                  <a:pt x="1285756" y="1742363"/>
                  <a:pt x="1300027" y="1694433"/>
                </a:cubicBezTo>
                <a:cubicBezTo>
                  <a:pt x="1318197" y="1712501"/>
                  <a:pt x="1320204" y="1731272"/>
                  <a:pt x="1330402" y="1749743"/>
                </a:cubicBezTo>
                <a:cubicBezTo>
                  <a:pt x="1339495" y="1733113"/>
                  <a:pt x="1348553" y="1716573"/>
                  <a:pt x="1357643" y="1699943"/>
                </a:cubicBezTo>
                <a:cubicBezTo>
                  <a:pt x="1385816" y="1724418"/>
                  <a:pt x="1410408" y="1699433"/>
                  <a:pt x="1438706" y="1725974"/>
                </a:cubicBezTo>
                <a:cubicBezTo>
                  <a:pt x="1425209" y="1761989"/>
                  <a:pt x="1432119" y="1706676"/>
                  <a:pt x="1421147" y="1726401"/>
                </a:cubicBezTo>
                <a:cubicBezTo>
                  <a:pt x="1416952" y="1738171"/>
                  <a:pt x="1427509" y="1749586"/>
                  <a:pt x="1428084" y="1761276"/>
                </a:cubicBezTo>
                <a:cubicBezTo>
                  <a:pt x="1444280" y="1733746"/>
                  <a:pt x="1481065" y="1705767"/>
                  <a:pt x="1512871" y="1717124"/>
                </a:cubicBezTo>
                <a:cubicBezTo>
                  <a:pt x="1530778" y="1733017"/>
                  <a:pt x="1511570" y="1749769"/>
                  <a:pt x="1529517" y="1765659"/>
                </a:cubicBezTo>
                <a:cubicBezTo>
                  <a:pt x="1551232" y="1771323"/>
                  <a:pt x="1556807" y="1784369"/>
                  <a:pt x="1567554" y="1743820"/>
                </a:cubicBezTo>
                <a:cubicBezTo>
                  <a:pt x="1589917" y="1761833"/>
                  <a:pt x="1575218" y="1780904"/>
                  <a:pt x="1580346" y="1799315"/>
                </a:cubicBezTo>
                <a:cubicBezTo>
                  <a:pt x="1594889" y="1797405"/>
                  <a:pt x="1609001" y="1790435"/>
                  <a:pt x="1623248" y="1784409"/>
                </a:cubicBezTo>
                <a:cubicBezTo>
                  <a:pt x="1615239" y="1800471"/>
                  <a:pt x="1615597" y="1806690"/>
                  <a:pt x="1619867" y="1811859"/>
                </a:cubicBezTo>
                <a:lnTo>
                  <a:pt x="1637372" y="1830243"/>
                </a:lnTo>
                <a:lnTo>
                  <a:pt x="1586676" y="1826753"/>
                </a:lnTo>
                <a:cubicBezTo>
                  <a:pt x="1559859" y="1820858"/>
                  <a:pt x="1532892" y="1812772"/>
                  <a:pt x="1506180" y="1808161"/>
                </a:cubicBezTo>
                <a:lnTo>
                  <a:pt x="1501740" y="1860694"/>
                </a:lnTo>
                <a:lnTo>
                  <a:pt x="1543820" y="1848864"/>
                </a:lnTo>
                <a:cubicBezTo>
                  <a:pt x="1573765" y="1839006"/>
                  <a:pt x="1602451" y="1833488"/>
                  <a:pt x="1624786" y="1850053"/>
                </a:cubicBezTo>
                <a:lnTo>
                  <a:pt x="1651614" y="1831225"/>
                </a:lnTo>
                <a:lnTo>
                  <a:pt x="1642109" y="1830568"/>
                </a:lnTo>
                <a:lnTo>
                  <a:pt x="1657154" y="1813616"/>
                </a:lnTo>
                <a:lnTo>
                  <a:pt x="1662156" y="1823827"/>
                </a:lnTo>
                <a:lnTo>
                  <a:pt x="1663261" y="1823047"/>
                </a:lnTo>
                <a:cubicBezTo>
                  <a:pt x="1670055" y="1821412"/>
                  <a:pt x="1676796" y="1819383"/>
                  <a:pt x="1683113" y="1814206"/>
                </a:cubicBezTo>
                <a:lnTo>
                  <a:pt x="1697533" y="1791144"/>
                </a:lnTo>
                <a:lnTo>
                  <a:pt x="1699137" y="1740542"/>
                </a:lnTo>
                <a:cubicBezTo>
                  <a:pt x="1720230" y="1739339"/>
                  <a:pt x="1702526" y="1763866"/>
                  <a:pt x="1719785" y="1781944"/>
                </a:cubicBezTo>
                <a:cubicBezTo>
                  <a:pt x="1729286" y="1754331"/>
                  <a:pt x="1746358" y="1766958"/>
                  <a:pt x="1760435" y="1775601"/>
                </a:cubicBezTo>
                <a:lnTo>
                  <a:pt x="1776682" y="1779716"/>
                </a:lnTo>
                <a:lnTo>
                  <a:pt x="1778058" y="1779488"/>
                </a:lnTo>
                <a:lnTo>
                  <a:pt x="1783089" y="1745348"/>
                </a:lnTo>
                <a:cubicBezTo>
                  <a:pt x="1790825" y="1751115"/>
                  <a:pt x="1798094" y="1750327"/>
                  <a:pt x="1804533" y="1737835"/>
                </a:cubicBezTo>
                <a:cubicBezTo>
                  <a:pt x="1813160" y="1741786"/>
                  <a:pt x="1815398" y="1754172"/>
                  <a:pt x="1817426" y="1763668"/>
                </a:cubicBezTo>
                <a:lnTo>
                  <a:pt x="1827786" y="1771251"/>
                </a:lnTo>
                <a:lnTo>
                  <a:pt x="1828987" y="1771053"/>
                </a:lnTo>
                <a:lnTo>
                  <a:pt x="1827035" y="1744247"/>
                </a:lnTo>
                <a:cubicBezTo>
                  <a:pt x="1848010" y="1751190"/>
                  <a:pt x="1868057" y="1743820"/>
                  <a:pt x="1889482" y="1756778"/>
                </a:cubicBezTo>
                <a:cubicBezTo>
                  <a:pt x="1872615" y="1731601"/>
                  <a:pt x="1912734" y="1747875"/>
                  <a:pt x="1896339" y="1728506"/>
                </a:cubicBezTo>
                <a:cubicBezTo>
                  <a:pt x="1878330" y="1744014"/>
                  <a:pt x="1857544" y="1719859"/>
                  <a:pt x="1837667" y="1709066"/>
                </a:cubicBezTo>
                <a:cubicBezTo>
                  <a:pt x="1869958" y="1719458"/>
                  <a:pt x="1876182" y="1694281"/>
                  <a:pt x="1902074" y="1686434"/>
                </a:cubicBezTo>
                <a:cubicBezTo>
                  <a:pt x="1903671" y="1700390"/>
                  <a:pt x="1889240" y="1714743"/>
                  <a:pt x="1905087" y="1728353"/>
                </a:cubicBezTo>
                <a:cubicBezTo>
                  <a:pt x="1910344" y="1719676"/>
                  <a:pt x="1916704" y="1727455"/>
                  <a:pt x="1921631" y="1713954"/>
                </a:cubicBezTo>
                <a:cubicBezTo>
                  <a:pt x="1916988" y="1695411"/>
                  <a:pt x="1924733" y="1676595"/>
                  <a:pt x="1917653" y="1658140"/>
                </a:cubicBezTo>
                <a:cubicBezTo>
                  <a:pt x="1899986" y="1677807"/>
                  <a:pt x="1878815" y="1647465"/>
                  <a:pt x="1862096" y="1680402"/>
                </a:cubicBezTo>
                <a:cubicBezTo>
                  <a:pt x="1844352" y="1664491"/>
                  <a:pt x="1848153" y="1648116"/>
                  <a:pt x="1836624" y="1632065"/>
                </a:cubicBezTo>
                <a:cubicBezTo>
                  <a:pt x="1800248" y="1651864"/>
                  <a:pt x="1792972" y="1710494"/>
                  <a:pt x="1750776" y="1662212"/>
                </a:cubicBezTo>
                <a:cubicBezTo>
                  <a:pt x="1743194" y="1636872"/>
                  <a:pt x="1778733" y="1649379"/>
                  <a:pt x="1756537" y="1620014"/>
                </a:cubicBezTo>
                <a:cubicBezTo>
                  <a:pt x="1745359" y="1655167"/>
                  <a:pt x="1740893" y="1655748"/>
                  <a:pt x="1719480" y="1655869"/>
                </a:cubicBezTo>
                <a:cubicBezTo>
                  <a:pt x="1710610" y="1633360"/>
                  <a:pt x="1757215" y="1631903"/>
                  <a:pt x="1733103" y="1599623"/>
                </a:cubicBezTo>
                <a:cubicBezTo>
                  <a:pt x="1724264" y="1632087"/>
                  <a:pt x="1706523" y="1618582"/>
                  <a:pt x="1702985" y="1670350"/>
                </a:cubicBezTo>
                <a:cubicBezTo>
                  <a:pt x="1669163" y="1635286"/>
                  <a:pt x="1725927" y="1638560"/>
                  <a:pt x="1697894" y="1600447"/>
                </a:cubicBezTo>
                <a:cubicBezTo>
                  <a:pt x="1680970" y="1641508"/>
                  <a:pt x="1658759" y="1611190"/>
                  <a:pt x="1675588" y="1657047"/>
                </a:cubicBezTo>
                <a:cubicBezTo>
                  <a:pt x="1649773" y="1613856"/>
                  <a:pt x="1628992" y="1614447"/>
                  <a:pt x="1631685" y="1658144"/>
                </a:cubicBezTo>
                <a:cubicBezTo>
                  <a:pt x="1625255" y="1650498"/>
                  <a:pt x="1618983" y="1644001"/>
                  <a:pt x="1614133" y="1658657"/>
                </a:cubicBezTo>
                <a:cubicBezTo>
                  <a:pt x="1603446" y="1646384"/>
                  <a:pt x="1611630" y="1599039"/>
                  <a:pt x="1588654" y="1610240"/>
                </a:cubicBezTo>
                <a:cubicBezTo>
                  <a:pt x="1583446" y="1629082"/>
                  <a:pt x="1586415" y="1647506"/>
                  <a:pt x="1583868" y="1666412"/>
                </a:cubicBezTo>
                <a:cubicBezTo>
                  <a:pt x="1570487" y="1667535"/>
                  <a:pt x="1535440" y="1681674"/>
                  <a:pt x="1534038" y="1646525"/>
                </a:cubicBezTo>
                <a:cubicBezTo>
                  <a:pt x="1548503" y="1664101"/>
                  <a:pt x="1560258" y="1643500"/>
                  <a:pt x="1574013" y="1652514"/>
                </a:cubicBezTo>
                <a:cubicBezTo>
                  <a:pt x="1535728" y="1612797"/>
                  <a:pt x="1490998" y="1662935"/>
                  <a:pt x="1485094" y="1577796"/>
                </a:cubicBezTo>
                <a:cubicBezTo>
                  <a:pt x="1466656" y="1606139"/>
                  <a:pt x="1442915" y="1562521"/>
                  <a:pt x="1424640" y="1593215"/>
                </a:cubicBezTo>
                <a:cubicBezTo>
                  <a:pt x="1440752" y="1593637"/>
                  <a:pt x="1460188" y="1639022"/>
                  <a:pt x="1473488" y="1599044"/>
                </a:cubicBezTo>
                <a:cubicBezTo>
                  <a:pt x="1479995" y="1608258"/>
                  <a:pt x="1486550" y="1617509"/>
                  <a:pt x="1493045" y="1626604"/>
                </a:cubicBezTo>
                <a:cubicBezTo>
                  <a:pt x="1487828" y="1636061"/>
                  <a:pt x="1482582" y="1645654"/>
                  <a:pt x="1477475" y="1654979"/>
                </a:cubicBezTo>
                <a:cubicBezTo>
                  <a:pt x="1462194" y="1633503"/>
                  <a:pt x="1438969" y="1631729"/>
                  <a:pt x="1412969" y="1614673"/>
                </a:cubicBezTo>
                <a:cubicBezTo>
                  <a:pt x="1412998" y="1595903"/>
                  <a:pt x="1426176" y="1577028"/>
                  <a:pt x="1408965" y="1558613"/>
                </a:cubicBezTo>
                <a:cubicBezTo>
                  <a:pt x="1386477" y="1597667"/>
                  <a:pt x="1346139" y="1558576"/>
                  <a:pt x="1333829" y="1553526"/>
                </a:cubicBezTo>
                <a:cubicBezTo>
                  <a:pt x="1331291" y="1589538"/>
                  <a:pt x="1301361" y="1585549"/>
                  <a:pt x="1312494" y="1624060"/>
                </a:cubicBezTo>
                <a:cubicBezTo>
                  <a:pt x="1307837" y="1620387"/>
                  <a:pt x="1303559" y="1621990"/>
                  <a:pt x="1299784" y="1631304"/>
                </a:cubicBezTo>
                <a:cubicBezTo>
                  <a:pt x="1295097" y="1590053"/>
                  <a:pt x="1271774" y="1590988"/>
                  <a:pt x="1281023" y="1554873"/>
                </a:cubicBezTo>
                <a:cubicBezTo>
                  <a:pt x="1262759" y="1556122"/>
                  <a:pt x="1260284" y="1596404"/>
                  <a:pt x="1263686" y="1618226"/>
                </a:cubicBezTo>
                <a:cubicBezTo>
                  <a:pt x="1238829" y="1594453"/>
                  <a:pt x="1179965" y="1644418"/>
                  <a:pt x="1204111" y="1584726"/>
                </a:cubicBezTo>
                <a:cubicBezTo>
                  <a:pt x="1194125" y="1574786"/>
                  <a:pt x="1164384" y="1595355"/>
                  <a:pt x="1166953" y="1557597"/>
                </a:cubicBezTo>
                <a:cubicBezTo>
                  <a:pt x="1176765" y="1551691"/>
                  <a:pt x="1188252" y="1568953"/>
                  <a:pt x="1197140" y="1549938"/>
                </a:cubicBezTo>
                <a:cubicBezTo>
                  <a:pt x="1177830" y="1505783"/>
                  <a:pt x="1164742" y="1547404"/>
                  <a:pt x="1147357" y="1530128"/>
                </a:cubicBezTo>
                <a:cubicBezTo>
                  <a:pt x="1149908" y="1525421"/>
                  <a:pt x="1152577" y="1520665"/>
                  <a:pt x="1155124" y="1515962"/>
                </a:cubicBezTo>
                <a:cubicBezTo>
                  <a:pt x="1152178" y="1509080"/>
                  <a:pt x="1152656" y="1502012"/>
                  <a:pt x="1158026" y="1494862"/>
                </a:cubicBezTo>
                <a:cubicBezTo>
                  <a:pt x="1165978" y="1503968"/>
                  <a:pt x="1174726" y="1522876"/>
                  <a:pt x="1181551" y="1515328"/>
                </a:cubicBezTo>
                <a:cubicBezTo>
                  <a:pt x="1185317" y="1505886"/>
                  <a:pt x="1193354" y="1496388"/>
                  <a:pt x="1188287" y="1487064"/>
                </a:cubicBezTo>
                <a:cubicBezTo>
                  <a:pt x="1165924" y="1481968"/>
                  <a:pt x="1134061" y="1462396"/>
                  <a:pt x="1128787" y="1516670"/>
                </a:cubicBezTo>
                <a:cubicBezTo>
                  <a:pt x="1096837" y="1500678"/>
                  <a:pt x="1065593" y="1493999"/>
                  <a:pt x="1036119" y="1511885"/>
                </a:cubicBezTo>
                <a:cubicBezTo>
                  <a:pt x="1045715" y="1535027"/>
                  <a:pt x="1047392" y="1558273"/>
                  <a:pt x="1041159" y="1581708"/>
                </a:cubicBezTo>
                <a:cubicBezTo>
                  <a:pt x="1029540" y="1514138"/>
                  <a:pt x="1028940" y="1588898"/>
                  <a:pt x="1000044" y="1561798"/>
                </a:cubicBezTo>
                <a:cubicBezTo>
                  <a:pt x="999712" y="1522925"/>
                  <a:pt x="1036152" y="1526788"/>
                  <a:pt x="1021380" y="1491264"/>
                </a:cubicBezTo>
                <a:cubicBezTo>
                  <a:pt x="986258" y="1491335"/>
                  <a:pt x="948963" y="1462106"/>
                  <a:pt x="917066" y="1507771"/>
                </a:cubicBezTo>
                <a:cubicBezTo>
                  <a:pt x="882849" y="1455514"/>
                  <a:pt x="827147" y="1488137"/>
                  <a:pt x="797846" y="1440895"/>
                </a:cubicBezTo>
                <a:cubicBezTo>
                  <a:pt x="802623" y="1425915"/>
                  <a:pt x="815079" y="1432819"/>
                  <a:pt x="809453" y="1419652"/>
                </a:cubicBezTo>
                <a:cubicBezTo>
                  <a:pt x="787249" y="1407603"/>
                  <a:pt x="809446" y="1360064"/>
                  <a:pt x="784059" y="1371225"/>
                </a:cubicBezTo>
                <a:cubicBezTo>
                  <a:pt x="779623" y="1389906"/>
                  <a:pt x="790028" y="1408395"/>
                  <a:pt x="788039" y="1427039"/>
                </a:cubicBezTo>
                <a:cubicBezTo>
                  <a:pt x="765410" y="1460250"/>
                  <a:pt x="739026" y="1439454"/>
                  <a:pt x="714935" y="1449898"/>
                </a:cubicBezTo>
                <a:lnTo>
                  <a:pt x="727617" y="1482604"/>
                </a:lnTo>
                <a:lnTo>
                  <a:pt x="709749" y="1471341"/>
                </a:lnTo>
                <a:cubicBezTo>
                  <a:pt x="706839" y="1468134"/>
                  <a:pt x="707433" y="1462397"/>
                  <a:pt x="709953" y="1443014"/>
                </a:cubicBezTo>
                <a:cubicBezTo>
                  <a:pt x="682127" y="1442546"/>
                  <a:pt x="652863" y="1423209"/>
                  <a:pt x="625052" y="1424107"/>
                </a:cubicBezTo>
                <a:cubicBezTo>
                  <a:pt x="639343" y="1401884"/>
                  <a:pt x="627014" y="1361829"/>
                  <a:pt x="607344" y="1361561"/>
                </a:cubicBezTo>
                <a:cubicBezTo>
                  <a:pt x="616769" y="1329164"/>
                  <a:pt x="632690" y="1386453"/>
                  <a:pt x="642505" y="1360655"/>
                </a:cubicBezTo>
                <a:cubicBezTo>
                  <a:pt x="631820" y="1325712"/>
                  <a:pt x="604857" y="1302067"/>
                  <a:pt x="580067" y="1348206"/>
                </a:cubicBezTo>
                <a:cubicBezTo>
                  <a:pt x="594293" y="1380882"/>
                  <a:pt x="596845" y="1374557"/>
                  <a:pt x="587884" y="1396941"/>
                </a:cubicBezTo>
                <a:cubicBezTo>
                  <a:pt x="611523" y="1414867"/>
                  <a:pt x="602498" y="1358863"/>
                  <a:pt x="626940" y="1389078"/>
                </a:cubicBezTo>
                <a:cubicBezTo>
                  <a:pt x="617820" y="1405833"/>
                  <a:pt x="607096" y="1398005"/>
                  <a:pt x="598698" y="1424652"/>
                </a:cubicBezTo>
                <a:cubicBezTo>
                  <a:pt x="555748" y="1412733"/>
                  <a:pt x="496139" y="1375662"/>
                  <a:pt x="470833" y="1420861"/>
                </a:cubicBezTo>
                <a:cubicBezTo>
                  <a:pt x="453102" y="1405032"/>
                  <a:pt x="463137" y="1388309"/>
                  <a:pt x="445358" y="1372442"/>
                </a:cubicBezTo>
                <a:cubicBezTo>
                  <a:pt x="441450" y="1379696"/>
                  <a:pt x="436773" y="1375358"/>
                  <a:pt x="432747" y="1379838"/>
                </a:cubicBezTo>
                <a:cubicBezTo>
                  <a:pt x="420762" y="1386464"/>
                  <a:pt x="434338" y="1424105"/>
                  <a:pt x="417181" y="1408257"/>
                </a:cubicBezTo>
                <a:cubicBezTo>
                  <a:pt x="397656" y="1371313"/>
                  <a:pt x="319935" y="1349137"/>
                  <a:pt x="306863" y="1403874"/>
                </a:cubicBezTo>
                <a:cubicBezTo>
                  <a:pt x="283433" y="1390413"/>
                  <a:pt x="317123" y="1375541"/>
                  <a:pt x="303890" y="1361907"/>
                </a:cubicBezTo>
                <a:cubicBezTo>
                  <a:pt x="297191" y="1371107"/>
                  <a:pt x="288449" y="1351824"/>
                  <a:pt x="280373" y="1341523"/>
                </a:cubicBezTo>
                <a:cubicBezTo>
                  <a:pt x="272290" y="1372039"/>
                  <a:pt x="260854" y="1355232"/>
                  <a:pt x="249125" y="1335218"/>
                </a:cubicBezTo>
                <a:cubicBezTo>
                  <a:pt x="244456" y="1344748"/>
                  <a:pt x="250041" y="1353852"/>
                  <a:pt x="242340" y="1363399"/>
                </a:cubicBezTo>
                <a:cubicBezTo>
                  <a:pt x="229015" y="1341558"/>
                  <a:pt x="218529" y="1358370"/>
                  <a:pt x="205259" y="1336268"/>
                </a:cubicBezTo>
                <a:cubicBezTo>
                  <a:pt x="212154" y="1324519"/>
                  <a:pt x="211371" y="1312847"/>
                  <a:pt x="207027" y="1301251"/>
                </a:cubicBezTo>
                <a:cubicBezTo>
                  <a:pt x="198784" y="1308326"/>
                  <a:pt x="190049" y="1309013"/>
                  <a:pt x="181742" y="1315885"/>
                </a:cubicBezTo>
                <a:cubicBezTo>
                  <a:pt x="190097" y="1330517"/>
                  <a:pt x="196898" y="1323176"/>
                  <a:pt x="205259" y="1336268"/>
                </a:cubicBezTo>
                <a:cubicBezTo>
                  <a:pt x="187974" y="1345059"/>
                  <a:pt x="173127" y="1343635"/>
                  <a:pt x="167122" y="1358365"/>
                </a:cubicBezTo>
                <a:cubicBezTo>
                  <a:pt x="176834" y="1312526"/>
                  <a:pt x="133223" y="1351296"/>
                  <a:pt x="128013" y="1303333"/>
                </a:cubicBezTo>
                <a:cubicBezTo>
                  <a:pt x="95092" y="1320005"/>
                  <a:pt x="60949" y="1319053"/>
                  <a:pt x="25396" y="1298654"/>
                </a:cubicBezTo>
                <a:lnTo>
                  <a:pt x="1" y="1279661"/>
                </a:lnTo>
                <a:lnTo>
                  <a:pt x="0" y="1259222"/>
                </a:lnTo>
                <a:lnTo>
                  <a:pt x="17911" y="1270008"/>
                </a:lnTo>
                <a:cubicBezTo>
                  <a:pt x="38059" y="1275257"/>
                  <a:pt x="57063" y="1264151"/>
                  <a:pt x="78238" y="1283562"/>
                </a:cubicBezTo>
                <a:cubicBezTo>
                  <a:pt x="82163" y="1276516"/>
                  <a:pt x="85989" y="1269275"/>
                  <a:pt x="89887" y="1262353"/>
                </a:cubicBezTo>
                <a:cubicBezTo>
                  <a:pt x="84071" y="1236789"/>
                  <a:pt x="61535" y="1254715"/>
                  <a:pt x="70325" y="1234755"/>
                </a:cubicBezTo>
                <a:cubicBezTo>
                  <a:pt x="80370" y="1250914"/>
                  <a:pt x="86428" y="1212798"/>
                  <a:pt x="94755" y="1206134"/>
                </a:cubicBezTo>
                <a:cubicBezTo>
                  <a:pt x="132480" y="1259400"/>
                  <a:pt x="132416" y="1162823"/>
                  <a:pt x="167854" y="1183232"/>
                </a:cubicBezTo>
                <a:cubicBezTo>
                  <a:pt x="164520" y="1209857"/>
                  <a:pt x="138066" y="1202521"/>
                  <a:pt x="148377" y="1218862"/>
                </a:cubicBezTo>
                <a:cubicBezTo>
                  <a:pt x="174727" y="1217864"/>
                  <a:pt x="201815" y="1227337"/>
                  <a:pt x="227442" y="1216901"/>
                </a:cubicBezTo>
                <a:cubicBezTo>
                  <a:pt x="244484" y="1230434"/>
                  <a:pt x="234654" y="1244685"/>
                  <a:pt x="248021" y="1258433"/>
                </a:cubicBezTo>
                <a:cubicBezTo>
                  <a:pt x="260118" y="1242781"/>
                  <a:pt x="274827" y="1231142"/>
                  <a:pt x="285023" y="1222459"/>
                </a:cubicBezTo>
                <a:cubicBezTo>
                  <a:pt x="294350" y="1247828"/>
                  <a:pt x="265713" y="1274266"/>
                  <a:pt x="268623" y="1299792"/>
                </a:cubicBezTo>
                <a:cubicBezTo>
                  <a:pt x="280149" y="1318293"/>
                  <a:pt x="289263" y="1300627"/>
                  <a:pt x="299867" y="1306058"/>
                </a:cubicBezTo>
                <a:cubicBezTo>
                  <a:pt x="290656" y="1270087"/>
                  <a:pt x="320843" y="1278619"/>
                  <a:pt x="329028" y="1284340"/>
                </a:cubicBezTo>
                <a:cubicBezTo>
                  <a:pt x="320452" y="1246024"/>
                  <a:pt x="346027" y="1260966"/>
                  <a:pt x="343661" y="1241984"/>
                </a:cubicBezTo>
                <a:cubicBezTo>
                  <a:pt x="340865" y="1237370"/>
                  <a:pt x="338409" y="1232844"/>
                  <a:pt x="342656" y="1228093"/>
                </a:cubicBezTo>
                <a:cubicBezTo>
                  <a:pt x="365014" y="1246101"/>
                  <a:pt x="335785" y="1265585"/>
                  <a:pt x="355460" y="1283749"/>
                </a:cubicBezTo>
                <a:cubicBezTo>
                  <a:pt x="384089" y="1301324"/>
                  <a:pt x="393815" y="1215995"/>
                  <a:pt x="413914" y="1240300"/>
                </a:cubicBezTo>
                <a:cubicBezTo>
                  <a:pt x="403706" y="1254550"/>
                  <a:pt x="400501" y="1268668"/>
                  <a:pt x="408149" y="1282497"/>
                </a:cubicBezTo>
                <a:cubicBezTo>
                  <a:pt x="446114" y="1315021"/>
                  <a:pt x="461485" y="1228407"/>
                  <a:pt x="469506" y="1217951"/>
                </a:cubicBezTo>
                <a:cubicBezTo>
                  <a:pt x="462941" y="1234527"/>
                  <a:pt x="474827" y="1250414"/>
                  <a:pt x="477414" y="1266758"/>
                </a:cubicBezTo>
                <a:cubicBezTo>
                  <a:pt x="468215" y="1286346"/>
                  <a:pt x="435723" y="1292249"/>
                  <a:pt x="441422" y="1316623"/>
                </a:cubicBezTo>
                <a:cubicBezTo>
                  <a:pt x="487814" y="1342678"/>
                  <a:pt x="481045" y="1277847"/>
                  <a:pt x="516457" y="1258771"/>
                </a:cubicBezTo>
                <a:cubicBezTo>
                  <a:pt x="526564" y="1270272"/>
                  <a:pt x="522865" y="1281990"/>
                  <a:pt x="532089" y="1293377"/>
                </a:cubicBezTo>
                <a:cubicBezTo>
                  <a:pt x="539926" y="1279077"/>
                  <a:pt x="547654" y="1264953"/>
                  <a:pt x="555422" y="1250830"/>
                </a:cubicBezTo>
                <a:cubicBezTo>
                  <a:pt x="546655" y="1237818"/>
                  <a:pt x="518933" y="1263874"/>
                  <a:pt x="523206" y="1230632"/>
                </a:cubicBezTo>
                <a:cubicBezTo>
                  <a:pt x="541013" y="1233000"/>
                  <a:pt x="559674" y="1247736"/>
                  <a:pt x="575926" y="1229293"/>
                </a:cubicBezTo>
                <a:cubicBezTo>
                  <a:pt x="523388" y="1212553"/>
                  <a:pt x="471665" y="1208261"/>
                  <a:pt x="419645" y="1198190"/>
                </a:cubicBezTo>
                <a:cubicBezTo>
                  <a:pt x="458949" y="1146991"/>
                  <a:pt x="554892" y="1250510"/>
                  <a:pt x="563083" y="1173683"/>
                </a:cubicBezTo>
                <a:cubicBezTo>
                  <a:pt x="574825" y="1153337"/>
                  <a:pt x="588772" y="1162996"/>
                  <a:pt x="602162" y="1165609"/>
                </a:cubicBezTo>
                <a:cubicBezTo>
                  <a:pt x="598273" y="1175101"/>
                  <a:pt x="590202" y="1184647"/>
                  <a:pt x="595300" y="1193884"/>
                </a:cubicBezTo>
                <a:cubicBezTo>
                  <a:pt x="623391" y="1196524"/>
                  <a:pt x="653195" y="1224362"/>
                  <a:pt x="681259" y="1226716"/>
                </a:cubicBezTo>
                <a:cubicBezTo>
                  <a:pt x="677441" y="1236079"/>
                  <a:pt x="669420" y="1245742"/>
                  <a:pt x="674547" y="1254851"/>
                </a:cubicBezTo>
                <a:cubicBezTo>
                  <a:pt x="686279" y="1235212"/>
                  <a:pt x="702122" y="1271871"/>
                  <a:pt x="713547" y="1246824"/>
                </a:cubicBezTo>
                <a:cubicBezTo>
                  <a:pt x="702475" y="1236833"/>
                  <a:pt x="692881" y="1244915"/>
                  <a:pt x="681259" y="1226716"/>
                </a:cubicBezTo>
                <a:cubicBezTo>
                  <a:pt x="708748" y="1195165"/>
                  <a:pt x="723343" y="1203882"/>
                  <a:pt x="741640" y="1148234"/>
                </a:cubicBezTo>
                <a:cubicBezTo>
                  <a:pt x="766876" y="1174465"/>
                  <a:pt x="752585" y="1123777"/>
                  <a:pt x="795339" y="1160915"/>
                </a:cubicBezTo>
                <a:cubicBezTo>
                  <a:pt x="817995" y="1107688"/>
                  <a:pt x="885941" y="1157232"/>
                  <a:pt x="927004" y="1157629"/>
                </a:cubicBezTo>
                <a:cubicBezTo>
                  <a:pt x="923225" y="1166945"/>
                  <a:pt x="915205" y="1176612"/>
                  <a:pt x="920259" y="1185767"/>
                </a:cubicBezTo>
                <a:cubicBezTo>
                  <a:pt x="924413" y="1181771"/>
                  <a:pt x="928921" y="1183219"/>
                  <a:pt x="933941" y="1192464"/>
                </a:cubicBezTo>
                <a:cubicBezTo>
                  <a:pt x="928611" y="1160333"/>
                  <a:pt x="945958" y="1135131"/>
                  <a:pt x="967061" y="1163571"/>
                </a:cubicBezTo>
                <a:cubicBezTo>
                  <a:pt x="973530" y="1172791"/>
                  <a:pt x="964759" y="1182452"/>
                  <a:pt x="969102" y="1191597"/>
                </a:cubicBezTo>
                <a:cubicBezTo>
                  <a:pt x="980136" y="1172862"/>
                  <a:pt x="968793" y="1165887"/>
                  <a:pt x="984710" y="1163174"/>
                </a:cubicBezTo>
                <a:cubicBezTo>
                  <a:pt x="995391" y="1174621"/>
                  <a:pt x="989165" y="1186384"/>
                  <a:pt x="991522" y="1198021"/>
                </a:cubicBezTo>
                <a:cubicBezTo>
                  <a:pt x="1000069" y="1186225"/>
                  <a:pt x="994602" y="1174619"/>
                  <a:pt x="1002234" y="1162790"/>
                </a:cubicBezTo>
                <a:cubicBezTo>
                  <a:pt x="1030839" y="1157076"/>
                  <a:pt x="1077650" y="1200564"/>
                  <a:pt x="1090085" y="1160674"/>
                </a:cubicBezTo>
                <a:cubicBezTo>
                  <a:pt x="1111585" y="1178776"/>
                  <a:pt x="1076706" y="1198254"/>
                  <a:pt x="1094064" y="1216488"/>
                </a:cubicBezTo>
                <a:cubicBezTo>
                  <a:pt x="1134794" y="1139066"/>
                  <a:pt x="1180162" y="1181461"/>
                  <a:pt x="1213161" y="1220595"/>
                </a:cubicBezTo>
                <a:cubicBezTo>
                  <a:pt x="1207808" y="1213754"/>
                  <a:pt x="1204314" y="1224243"/>
                  <a:pt x="1214218" y="1234562"/>
                </a:cubicBezTo>
                <a:cubicBezTo>
                  <a:pt x="1193796" y="1234250"/>
                  <a:pt x="1169311" y="1282560"/>
                  <a:pt x="1185076" y="1319271"/>
                </a:cubicBezTo>
                <a:cubicBezTo>
                  <a:pt x="1203512" y="1305920"/>
                  <a:pt x="1196105" y="1283465"/>
                  <a:pt x="1218252" y="1290498"/>
                </a:cubicBezTo>
                <a:cubicBezTo>
                  <a:pt x="1213234" y="1271953"/>
                  <a:pt x="1208426" y="1253426"/>
                  <a:pt x="1222956" y="1234333"/>
                </a:cubicBezTo>
                <a:cubicBezTo>
                  <a:pt x="1239972" y="1254926"/>
                  <a:pt x="1218261" y="1276420"/>
                  <a:pt x="1231934" y="1297190"/>
                </a:cubicBezTo>
                <a:cubicBezTo>
                  <a:pt x="1246673" y="1303277"/>
                  <a:pt x="1248459" y="1326347"/>
                  <a:pt x="1268062" y="1310178"/>
                </a:cubicBezTo>
                <a:cubicBezTo>
                  <a:pt x="1291767" y="1224288"/>
                  <a:pt x="1358578" y="1255059"/>
                  <a:pt x="1397592" y="1216054"/>
                </a:cubicBezTo>
                <a:cubicBezTo>
                  <a:pt x="1387201" y="1232524"/>
                  <a:pt x="1377858" y="1249137"/>
                  <a:pt x="1387980" y="1265248"/>
                </a:cubicBezTo>
                <a:cubicBezTo>
                  <a:pt x="1412847" y="1261949"/>
                  <a:pt x="1421888" y="1279253"/>
                  <a:pt x="1424999" y="1229395"/>
                </a:cubicBezTo>
                <a:cubicBezTo>
                  <a:pt x="1457196" y="1272930"/>
                  <a:pt x="1431698" y="1187852"/>
                  <a:pt x="1459136" y="1214477"/>
                </a:cubicBezTo>
                <a:cubicBezTo>
                  <a:pt x="1444101" y="1235906"/>
                  <a:pt x="1450999" y="1256625"/>
                  <a:pt x="1450507" y="1277726"/>
                </a:cubicBezTo>
                <a:cubicBezTo>
                  <a:pt x="1456708" y="1283944"/>
                  <a:pt x="1462422" y="1280532"/>
                  <a:pt x="1467993" y="1277390"/>
                </a:cubicBezTo>
                <a:cubicBezTo>
                  <a:pt x="1467188" y="1261029"/>
                  <a:pt x="1461125" y="1244832"/>
                  <a:pt x="1477676" y="1228065"/>
                </a:cubicBezTo>
                <a:cubicBezTo>
                  <a:pt x="1489346" y="1270587"/>
                  <a:pt x="1507438" y="1244155"/>
                  <a:pt x="1503083" y="1213415"/>
                </a:cubicBezTo>
                <a:cubicBezTo>
                  <a:pt x="1586849" y="1258102"/>
                  <a:pt x="1664806" y="1182966"/>
                  <a:pt x="1718853" y="1277995"/>
                </a:cubicBezTo>
                <a:cubicBezTo>
                  <a:pt x="1731207" y="1245376"/>
                  <a:pt x="1747438" y="1267631"/>
                  <a:pt x="1759757" y="1235098"/>
                </a:cubicBezTo>
                <a:cubicBezTo>
                  <a:pt x="1786192" y="1279478"/>
                  <a:pt x="1800931" y="1255585"/>
                  <a:pt x="1811421" y="1219797"/>
                </a:cubicBezTo>
                <a:cubicBezTo>
                  <a:pt x="1844481" y="1231228"/>
                  <a:pt x="1855661" y="1257655"/>
                  <a:pt x="1868035" y="1211459"/>
                </a:cubicBezTo>
                <a:cubicBezTo>
                  <a:pt x="1893551" y="1227069"/>
                  <a:pt x="1852950" y="1244563"/>
                  <a:pt x="1867153" y="1260378"/>
                </a:cubicBezTo>
                <a:cubicBezTo>
                  <a:pt x="1886099" y="1281937"/>
                  <a:pt x="1893767" y="1242950"/>
                  <a:pt x="1904321" y="1287546"/>
                </a:cubicBezTo>
                <a:cubicBezTo>
                  <a:pt x="1913912" y="1257576"/>
                  <a:pt x="1925988" y="1262777"/>
                  <a:pt x="1938424" y="1272714"/>
                </a:cubicBezTo>
                <a:cubicBezTo>
                  <a:pt x="1934610" y="1282073"/>
                  <a:pt x="1926569" y="1291533"/>
                  <a:pt x="1931671" y="1300809"/>
                </a:cubicBezTo>
                <a:cubicBezTo>
                  <a:pt x="2014620" y="1269466"/>
                  <a:pt x="2125250" y="1303217"/>
                  <a:pt x="2192117" y="1252349"/>
                </a:cubicBezTo>
                <a:cubicBezTo>
                  <a:pt x="2169162" y="1240250"/>
                  <a:pt x="2125702" y="1264721"/>
                  <a:pt x="2116005" y="1233329"/>
                </a:cubicBezTo>
                <a:cubicBezTo>
                  <a:pt x="2122288" y="1239119"/>
                  <a:pt x="2134189" y="1238148"/>
                  <a:pt x="2128664" y="1225968"/>
                </a:cubicBezTo>
                <a:cubicBezTo>
                  <a:pt x="2112341" y="1216598"/>
                  <a:pt x="2093268" y="1204726"/>
                  <a:pt x="2103256" y="1240574"/>
                </a:cubicBezTo>
                <a:cubicBezTo>
                  <a:pt x="2073033" y="1237817"/>
                  <a:pt x="2081060" y="1189326"/>
                  <a:pt x="2093393" y="1163810"/>
                </a:cubicBezTo>
                <a:cubicBezTo>
                  <a:pt x="2127461" y="1197606"/>
                  <a:pt x="2179617" y="1243830"/>
                  <a:pt x="2182224" y="1175714"/>
                </a:cubicBezTo>
                <a:cubicBezTo>
                  <a:pt x="2196289" y="1208819"/>
                  <a:pt x="2204563" y="1159932"/>
                  <a:pt x="2218360" y="1188784"/>
                </a:cubicBezTo>
                <a:cubicBezTo>
                  <a:pt x="2216215" y="1214418"/>
                  <a:pt x="2191132" y="1197805"/>
                  <a:pt x="2202799" y="1217202"/>
                </a:cubicBezTo>
                <a:cubicBezTo>
                  <a:pt x="2210185" y="1228529"/>
                  <a:pt x="2216863" y="1229880"/>
                  <a:pt x="2223236" y="1226729"/>
                </a:cubicBezTo>
                <a:lnTo>
                  <a:pt x="2234366" y="1216277"/>
                </a:lnTo>
                <a:lnTo>
                  <a:pt x="2232096" y="1258336"/>
                </a:lnTo>
                <a:cubicBezTo>
                  <a:pt x="2217224" y="1249774"/>
                  <a:pt x="2215721" y="1231079"/>
                  <a:pt x="2197107" y="1259309"/>
                </a:cubicBezTo>
                <a:cubicBezTo>
                  <a:pt x="2222770" y="1282010"/>
                  <a:pt x="2191650" y="1306086"/>
                  <a:pt x="2210847" y="1328905"/>
                </a:cubicBezTo>
                <a:cubicBezTo>
                  <a:pt x="2220296" y="1316602"/>
                  <a:pt x="2231048" y="1323843"/>
                  <a:pt x="2241116" y="1321233"/>
                </a:cubicBezTo>
                <a:cubicBezTo>
                  <a:pt x="2247782" y="1238794"/>
                  <a:pt x="2294499" y="1192686"/>
                  <a:pt x="2332561" y="1186046"/>
                </a:cubicBezTo>
                <a:cubicBezTo>
                  <a:pt x="2314095" y="1208035"/>
                  <a:pt x="2346117" y="1219452"/>
                  <a:pt x="2352095" y="1213399"/>
                </a:cubicBezTo>
                <a:cubicBezTo>
                  <a:pt x="2356918" y="1170510"/>
                  <a:pt x="2400082" y="1207978"/>
                  <a:pt x="2422352" y="1211758"/>
                </a:cubicBezTo>
                <a:cubicBezTo>
                  <a:pt x="2417408" y="1223476"/>
                  <a:pt x="2406265" y="1235456"/>
                  <a:pt x="2411727" y="1247021"/>
                </a:cubicBezTo>
                <a:cubicBezTo>
                  <a:pt x="2435262" y="1266783"/>
                  <a:pt x="2437165" y="1191429"/>
                  <a:pt x="2452613" y="1204004"/>
                </a:cubicBezTo>
                <a:cubicBezTo>
                  <a:pt x="2449298" y="1250187"/>
                  <a:pt x="2475772" y="1206695"/>
                  <a:pt x="2483855" y="1210230"/>
                </a:cubicBezTo>
                <a:cubicBezTo>
                  <a:pt x="2475879" y="1226781"/>
                  <a:pt x="2503020" y="1242437"/>
                  <a:pt x="2509335" y="1258648"/>
                </a:cubicBezTo>
                <a:cubicBezTo>
                  <a:pt x="2515603" y="1243637"/>
                  <a:pt x="2523418" y="1250644"/>
                  <a:pt x="2529783" y="1236995"/>
                </a:cubicBezTo>
                <a:cubicBezTo>
                  <a:pt x="2518547" y="1242424"/>
                  <a:pt x="2501400" y="1236374"/>
                  <a:pt x="2510238" y="1209557"/>
                </a:cubicBezTo>
                <a:cubicBezTo>
                  <a:pt x="2530911" y="1228946"/>
                  <a:pt x="2555074" y="1229708"/>
                  <a:pt x="2548309" y="1187631"/>
                </a:cubicBezTo>
                <a:cubicBezTo>
                  <a:pt x="2568872" y="1201095"/>
                  <a:pt x="2539405" y="1215786"/>
                  <a:pt x="2560043" y="1229198"/>
                </a:cubicBezTo>
                <a:cubicBezTo>
                  <a:pt x="2576649" y="1182611"/>
                  <a:pt x="2575385" y="1225715"/>
                  <a:pt x="2590235" y="1221534"/>
                </a:cubicBezTo>
                <a:cubicBezTo>
                  <a:pt x="2600873" y="1204998"/>
                  <a:pt x="2594930" y="1188749"/>
                  <a:pt x="2591144" y="1172485"/>
                </a:cubicBezTo>
                <a:cubicBezTo>
                  <a:pt x="2590395" y="1207319"/>
                  <a:pt x="2555107" y="1170121"/>
                  <a:pt x="2538454" y="1173737"/>
                </a:cubicBezTo>
                <a:cubicBezTo>
                  <a:pt x="2552554" y="1159379"/>
                  <a:pt x="2536555" y="1145905"/>
                  <a:pt x="2544185" y="1131627"/>
                </a:cubicBezTo>
                <a:cubicBezTo>
                  <a:pt x="2557592" y="1134403"/>
                  <a:pt x="2571452" y="1144027"/>
                  <a:pt x="2583240" y="1123760"/>
                </a:cubicBezTo>
                <a:lnTo>
                  <a:pt x="2575279" y="1104493"/>
                </a:lnTo>
                <a:lnTo>
                  <a:pt x="2620361" y="1150888"/>
                </a:lnTo>
                <a:cubicBezTo>
                  <a:pt x="2641863" y="1126511"/>
                  <a:pt x="2664550" y="1181319"/>
                  <a:pt x="2684870" y="1191198"/>
                </a:cubicBezTo>
                <a:cubicBezTo>
                  <a:pt x="2685854" y="1212148"/>
                  <a:pt x="2673214" y="1233414"/>
                  <a:pt x="2676195" y="1254413"/>
                </a:cubicBezTo>
                <a:cubicBezTo>
                  <a:pt x="2696277" y="1248199"/>
                  <a:pt x="2718086" y="1264897"/>
                  <a:pt x="2737739" y="1252876"/>
                </a:cubicBezTo>
                <a:cubicBezTo>
                  <a:pt x="2742223" y="1234229"/>
                  <a:pt x="2737477" y="1198881"/>
                  <a:pt x="2757142" y="1217376"/>
                </a:cubicBezTo>
                <a:cubicBezTo>
                  <a:pt x="2759030" y="1241434"/>
                  <a:pt x="2734771" y="1235285"/>
                  <a:pt x="2756356" y="1266373"/>
                </a:cubicBezTo>
                <a:cubicBezTo>
                  <a:pt x="2762504" y="1228330"/>
                  <a:pt x="2764968" y="1253986"/>
                  <a:pt x="2781686" y="1251814"/>
                </a:cubicBezTo>
                <a:cubicBezTo>
                  <a:pt x="2781919" y="1235473"/>
                  <a:pt x="2785350" y="1219096"/>
                  <a:pt x="2782551" y="1202731"/>
                </a:cubicBezTo>
                <a:cubicBezTo>
                  <a:pt x="2777615" y="1207265"/>
                  <a:pt x="2751235" y="1201042"/>
                  <a:pt x="2759074" y="1182342"/>
                </a:cubicBezTo>
                <a:cubicBezTo>
                  <a:pt x="2770926" y="1184118"/>
                  <a:pt x="2784306" y="1206871"/>
                  <a:pt x="2794149" y="1181401"/>
                </a:cubicBezTo>
                <a:cubicBezTo>
                  <a:pt x="2788358" y="1156088"/>
                  <a:pt x="2765806" y="1173888"/>
                  <a:pt x="2774600" y="1153967"/>
                </a:cubicBezTo>
                <a:cubicBezTo>
                  <a:pt x="2783200" y="1162885"/>
                  <a:pt x="2786526" y="1143110"/>
                  <a:pt x="2786332" y="1132711"/>
                </a:cubicBezTo>
                <a:cubicBezTo>
                  <a:pt x="2804307" y="1150882"/>
                  <a:pt x="2809739" y="1169423"/>
                  <a:pt x="2807839" y="1188180"/>
                </a:cubicBezTo>
                <a:cubicBezTo>
                  <a:pt x="2819193" y="1181868"/>
                  <a:pt x="2832321" y="1201778"/>
                  <a:pt x="2842957" y="1187234"/>
                </a:cubicBezTo>
                <a:cubicBezTo>
                  <a:pt x="2858025" y="1207452"/>
                  <a:pt x="2864116" y="1263629"/>
                  <a:pt x="2882157" y="1242345"/>
                </a:cubicBezTo>
                <a:cubicBezTo>
                  <a:pt x="2901497" y="1220806"/>
                  <a:pt x="2867124" y="1200620"/>
                  <a:pt x="2890785" y="1179091"/>
                </a:cubicBezTo>
                <a:cubicBezTo>
                  <a:pt x="2912731" y="1199557"/>
                  <a:pt x="2877882" y="1221319"/>
                  <a:pt x="2899746" y="1241788"/>
                </a:cubicBezTo>
                <a:cubicBezTo>
                  <a:pt x="2933911" y="1248207"/>
                  <a:pt x="2968296" y="1257554"/>
                  <a:pt x="2999242" y="1218383"/>
                </a:cubicBezTo>
                <a:cubicBezTo>
                  <a:pt x="2998546" y="1263421"/>
                  <a:pt x="3028273" y="1220058"/>
                  <a:pt x="3039221" y="1224372"/>
                </a:cubicBezTo>
                <a:cubicBezTo>
                  <a:pt x="3055201" y="1236478"/>
                  <a:pt x="3054306" y="1283616"/>
                  <a:pt x="3073483" y="1272599"/>
                </a:cubicBezTo>
                <a:cubicBezTo>
                  <a:pt x="3086125" y="1245265"/>
                  <a:pt x="3101972" y="1202201"/>
                  <a:pt x="3111405" y="1187697"/>
                </a:cubicBezTo>
                <a:cubicBezTo>
                  <a:pt x="3114187" y="1203480"/>
                  <a:pt x="3125792" y="1213381"/>
                  <a:pt x="3140745" y="1228826"/>
                </a:cubicBezTo>
                <a:cubicBezTo>
                  <a:pt x="3148950" y="1263489"/>
                  <a:pt x="3111117" y="1229834"/>
                  <a:pt x="3121346" y="1264409"/>
                </a:cubicBezTo>
                <a:cubicBezTo>
                  <a:pt x="3142007" y="1265033"/>
                  <a:pt x="3186220" y="1271834"/>
                  <a:pt x="3189548" y="1234660"/>
                </a:cubicBezTo>
                <a:cubicBezTo>
                  <a:pt x="3176529" y="1221881"/>
                  <a:pt x="3159289" y="1247690"/>
                  <a:pt x="3157303" y="1214548"/>
                </a:cubicBezTo>
                <a:cubicBezTo>
                  <a:pt x="3194627" y="1182530"/>
                  <a:pt x="3256548" y="1237717"/>
                  <a:pt x="3279206" y="1197480"/>
                </a:cubicBezTo>
                <a:cubicBezTo>
                  <a:pt x="3328615" y="1220528"/>
                  <a:pt x="3359248" y="1272656"/>
                  <a:pt x="3381748" y="1215909"/>
                </a:cubicBezTo>
                <a:cubicBezTo>
                  <a:pt x="3391960" y="1234130"/>
                  <a:pt x="3394522" y="1260734"/>
                  <a:pt x="3410134" y="1243313"/>
                </a:cubicBezTo>
                <a:cubicBezTo>
                  <a:pt x="3404715" y="1231785"/>
                  <a:pt x="3406331" y="1219993"/>
                  <a:pt x="3394415" y="1208673"/>
                </a:cubicBezTo>
                <a:cubicBezTo>
                  <a:pt x="3402191" y="1194588"/>
                  <a:pt x="3409934" y="1180220"/>
                  <a:pt x="3417710" y="1166135"/>
                </a:cubicBezTo>
                <a:cubicBezTo>
                  <a:pt x="3427909" y="1233640"/>
                  <a:pt x="3473895" y="1144304"/>
                  <a:pt x="3481205" y="1192512"/>
                </a:cubicBezTo>
                <a:cubicBezTo>
                  <a:pt x="3466538" y="1175828"/>
                  <a:pt x="3460733" y="1202623"/>
                  <a:pt x="3465721" y="1220922"/>
                </a:cubicBezTo>
                <a:cubicBezTo>
                  <a:pt x="3479341" y="1206735"/>
                  <a:pt x="3497180" y="1251163"/>
                  <a:pt x="3509630" y="1219907"/>
                </a:cubicBezTo>
                <a:cubicBezTo>
                  <a:pt x="3498401" y="1183686"/>
                  <a:pt x="3523986" y="1206020"/>
                  <a:pt x="3537854" y="1184127"/>
                </a:cubicBezTo>
                <a:cubicBezTo>
                  <a:pt x="3558463" y="1197624"/>
                  <a:pt x="3529043" y="1212393"/>
                  <a:pt x="3549687" y="1225849"/>
                </a:cubicBezTo>
                <a:cubicBezTo>
                  <a:pt x="3553721" y="1221865"/>
                  <a:pt x="3557453" y="1212096"/>
                  <a:pt x="3562298" y="1218452"/>
                </a:cubicBezTo>
                <a:cubicBezTo>
                  <a:pt x="3562888" y="1250904"/>
                  <a:pt x="3515589" y="1237941"/>
                  <a:pt x="3532221" y="1289176"/>
                </a:cubicBezTo>
                <a:cubicBezTo>
                  <a:pt x="3552836" y="1252100"/>
                  <a:pt x="3600696" y="1328495"/>
                  <a:pt x="3604362" y="1252463"/>
                </a:cubicBezTo>
                <a:cubicBezTo>
                  <a:pt x="3614547" y="1263916"/>
                  <a:pt x="3610774" y="1275725"/>
                  <a:pt x="3620075" y="1287060"/>
                </a:cubicBezTo>
                <a:cubicBezTo>
                  <a:pt x="3631671" y="1257592"/>
                  <a:pt x="3658995" y="1285559"/>
                  <a:pt x="3657090" y="1251211"/>
                </a:cubicBezTo>
                <a:cubicBezTo>
                  <a:pt x="3645391" y="1231066"/>
                  <a:pt x="3638141" y="1273333"/>
                  <a:pt x="3625802" y="1244906"/>
                </a:cubicBezTo>
                <a:cubicBezTo>
                  <a:pt x="3660189" y="1211362"/>
                  <a:pt x="3681880" y="1230151"/>
                  <a:pt x="3695902" y="1180211"/>
                </a:cubicBezTo>
                <a:cubicBezTo>
                  <a:pt x="3708070" y="1200891"/>
                  <a:pt x="3693151" y="1222225"/>
                  <a:pt x="3704786" y="1242955"/>
                </a:cubicBezTo>
                <a:cubicBezTo>
                  <a:pt x="3680912" y="1204504"/>
                  <a:pt x="3660428" y="1258257"/>
                  <a:pt x="3672710" y="1285691"/>
                </a:cubicBezTo>
                <a:cubicBezTo>
                  <a:pt x="3691457" y="1261179"/>
                  <a:pt x="3712892" y="1273432"/>
                  <a:pt x="3732235" y="1256336"/>
                </a:cubicBezTo>
                <a:cubicBezTo>
                  <a:pt x="3729712" y="1242270"/>
                  <a:pt x="3724181" y="1228429"/>
                  <a:pt x="3711539" y="1214860"/>
                </a:cubicBezTo>
                <a:cubicBezTo>
                  <a:pt x="3725014" y="1177021"/>
                  <a:pt x="3742466" y="1195367"/>
                  <a:pt x="3757403" y="1178639"/>
                </a:cubicBezTo>
                <a:cubicBezTo>
                  <a:pt x="3776346" y="1194510"/>
                  <a:pt x="3766425" y="1211141"/>
                  <a:pt x="3774059" y="1227299"/>
                </a:cubicBezTo>
                <a:cubicBezTo>
                  <a:pt x="3802697" y="1172086"/>
                  <a:pt x="3866407" y="1222024"/>
                  <a:pt x="3893032" y="1168264"/>
                </a:cubicBezTo>
                <a:cubicBezTo>
                  <a:pt x="3898834" y="1189218"/>
                  <a:pt x="3889716" y="1210457"/>
                  <a:pt x="3893111" y="1231409"/>
                </a:cubicBezTo>
                <a:cubicBezTo>
                  <a:pt x="3923016" y="1242839"/>
                  <a:pt x="3899491" y="1184708"/>
                  <a:pt x="3926235" y="1202559"/>
                </a:cubicBezTo>
                <a:cubicBezTo>
                  <a:pt x="3922047" y="1211916"/>
                  <a:pt x="3918578" y="1221410"/>
                  <a:pt x="3928234" y="1230550"/>
                </a:cubicBezTo>
                <a:cubicBezTo>
                  <a:pt x="3936365" y="1220750"/>
                  <a:pt x="3952260" y="1207699"/>
                  <a:pt x="3951553" y="1187884"/>
                </a:cubicBezTo>
                <a:cubicBezTo>
                  <a:pt x="3938398" y="1188316"/>
                  <a:pt x="3925239" y="1188380"/>
                  <a:pt x="3911583" y="1181934"/>
                </a:cubicBezTo>
                <a:cubicBezTo>
                  <a:pt x="3917228" y="1167736"/>
                  <a:pt x="3912027" y="1153858"/>
                  <a:pt x="3899798" y="1140289"/>
                </a:cubicBezTo>
                <a:cubicBezTo>
                  <a:pt x="3928064" y="1126014"/>
                  <a:pt x="3958364" y="1139681"/>
                  <a:pt x="3987640" y="1138092"/>
                </a:cubicBezTo>
                <a:cubicBezTo>
                  <a:pt x="4012248" y="1114016"/>
                  <a:pt x="3993883" y="1091239"/>
                  <a:pt x="3991278" y="1067878"/>
                </a:cubicBezTo>
                <a:cubicBezTo>
                  <a:pt x="4020531" y="1089958"/>
                  <a:pt x="4000353" y="1090780"/>
                  <a:pt x="4021693" y="1123140"/>
                </a:cubicBezTo>
                <a:cubicBezTo>
                  <a:pt x="3987630" y="1178082"/>
                  <a:pt x="3966916" y="1150597"/>
                  <a:pt x="3936819" y="1167262"/>
                </a:cubicBezTo>
                <a:lnTo>
                  <a:pt x="3975026" y="1208268"/>
                </a:lnTo>
                <a:lnTo>
                  <a:pt x="3974988" y="1208275"/>
                </a:lnTo>
                <a:lnTo>
                  <a:pt x="3975013" y="1208347"/>
                </a:lnTo>
                <a:lnTo>
                  <a:pt x="3967069" y="1244992"/>
                </a:lnTo>
                <a:cubicBezTo>
                  <a:pt x="3964171" y="1254644"/>
                  <a:pt x="3962653" y="1264930"/>
                  <a:pt x="3967377" y="1285498"/>
                </a:cubicBezTo>
                <a:cubicBezTo>
                  <a:pt x="3956997" y="1269290"/>
                  <a:pt x="3927413" y="1293000"/>
                  <a:pt x="3933278" y="1300371"/>
                </a:cubicBezTo>
                <a:cubicBezTo>
                  <a:pt x="3952243" y="1335508"/>
                  <a:pt x="3985938" y="1289949"/>
                  <a:pt x="3974114" y="1257238"/>
                </a:cubicBezTo>
                <a:cubicBezTo>
                  <a:pt x="3988447" y="1288904"/>
                  <a:pt x="4021062" y="1261976"/>
                  <a:pt x="4017055" y="1242330"/>
                </a:cubicBezTo>
                <a:cubicBezTo>
                  <a:pt x="4004794" y="1213855"/>
                  <a:pt x="3997472" y="1256255"/>
                  <a:pt x="3985763" y="1235986"/>
                </a:cubicBezTo>
                <a:lnTo>
                  <a:pt x="3975013" y="1208347"/>
                </a:lnTo>
                <a:lnTo>
                  <a:pt x="3975031" y="1208271"/>
                </a:lnTo>
                <a:lnTo>
                  <a:pt x="3975026" y="1208268"/>
                </a:lnTo>
                <a:lnTo>
                  <a:pt x="4034149" y="1195736"/>
                </a:lnTo>
                <a:cubicBezTo>
                  <a:pt x="4100253" y="1200062"/>
                  <a:pt x="4176208" y="1236090"/>
                  <a:pt x="4163238" y="1133623"/>
                </a:cubicBezTo>
                <a:cubicBezTo>
                  <a:pt x="4170574" y="1158574"/>
                  <a:pt x="4139399" y="1159487"/>
                  <a:pt x="4145641" y="1134099"/>
                </a:cubicBezTo>
                <a:cubicBezTo>
                  <a:pt x="4151956" y="1131707"/>
                  <a:pt x="4180173" y="1136373"/>
                  <a:pt x="4170967" y="1119505"/>
                </a:cubicBezTo>
                <a:cubicBezTo>
                  <a:pt x="4148654" y="1114896"/>
                  <a:pt x="4128412" y="1140224"/>
                  <a:pt x="4108592" y="1170039"/>
                </a:cubicBezTo>
                <a:cubicBezTo>
                  <a:pt x="4085832" y="1118931"/>
                  <a:pt x="4071062" y="1178203"/>
                  <a:pt x="4050005" y="1150591"/>
                </a:cubicBezTo>
                <a:cubicBezTo>
                  <a:pt x="4058209" y="1121680"/>
                  <a:pt x="4070708" y="1153700"/>
                  <a:pt x="4080262" y="1142798"/>
                </a:cubicBezTo>
                <a:cubicBezTo>
                  <a:pt x="4077563" y="1126588"/>
                  <a:pt x="4081095" y="1110031"/>
                  <a:pt x="4072310" y="1093991"/>
                </a:cubicBezTo>
                <a:cubicBezTo>
                  <a:pt x="4093354" y="1076096"/>
                  <a:pt x="4086147" y="1045901"/>
                  <a:pt x="4110331" y="1071988"/>
                </a:cubicBezTo>
                <a:cubicBezTo>
                  <a:pt x="4113169" y="1101677"/>
                  <a:pt x="4074477" y="1104567"/>
                  <a:pt x="4097816" y="1142284"/>
                </a:cubicBezTo>
                <a:cubicBezTo>
                  <a:pt x="4116932" y="1099508"/>
                  <a:pt x="4140732" y="1079339"/>
                  <a:pt x="4130805" y="1050542"/>
                </a:cubicBezTo>
                <a:cubicBezTo>
                  <a:pt x="4122808" y="1029644"/>
                  <a:pt x="4097276" y="1061286"/>
                  <a:pt x="4102423" y="1023221"/>
                </a:cubicBezTo>
                <a:cubicBezTo>
                  <a:pt x="4110198" y="1028985"/>
                  <a:pt x="4117412" y="1028040"/>
                  <a:pt x="4123902" y="1015621"/>
                </a:cubicBezTo>
                <a:cubicBezTo>
                  <a:pt x="4139200" y="1065584"/>
                  <a:pt x="4178915" y="1027340"/>
                  <a:pt x="4173843" y="1098529"/>
                </a:cubicBezTo>
                <a:cubicBezTo>
                  <a:pt x="4186022" y="1057750"/>
                  <a:pt x="4248251" y="1012672"/>
                  <a:pt x="4276197" y="1053988"/>
                </a:cubicBezTo>
                <a:cubicBezTo>
                  <a:pt x="4271588" y="1044700"/>
                  <a:pt x="4272952" y="1035301"/>
                  <a:pt x="4274270" y="1025868"/>
                </a:cubicBezTo>
                <a:cubicBezTo>
                  <a:pt x="4280620" y="1033560"/>
                  <a:pt x="4287022" y="1040088"/>
                  <a:pt x="4291799" y="1025522"/>
                </a:cubicBezTo>
                <a:cubicBezTo>
                  <a:pt x="4300992" y="1043930"/>
                  <a:pt x="4302357" y="1062514"/>
                  <a:pt x="4295783" y="1081375"/>
                </a:cubicBezTo>
                <a:cubicBezTo>
                  <a:pt x="4271534" y="1070077"/>
                  <a:pt x="4248833" y="1080709"/>
                  <a:pt x="4225534" y="1083098"/>
                </a:cubicBezTo>
                <a:cubicBezTo>
                  <a:pt x="4233377" y="1099234"/>
                  <a:pt x="4214299" y="1116056"/>
                  <a:pt x="4233483" y="1131862"/>
                </a:cubicBezTo>
                <a:cubicBezTo>
                  <a:pt x="4244708" y="1087030"/>
                  <a:pt x="4296744" y="1128862"/>
                  <a:pt x="4322156" y="1080667"/>
                </a:cubicBezTo>
                <a:cubicBezTo>
                  <a:pt x="4309400" y="1064368"/>
                  <a:pt x="4299385" y="1072784"/>
                  <a:pt x="4306437" y="1046027"/>
                </a:cubicBezTo>
                <a:cubicBezTo>
                  <a:pt x="4332542" y="1031266"/>
                  <a:pt x="4391531" y="1067613"/>
                  <a:pt x="4387323" y="1009127"/>
                </a:cubicBezTo>
                <a:cubicBezTo>
                  <a:pt x="4396367" y="1040669"/>
                  <a:pt x="4406691" y="1076565"/>
                  <a:pt x="4428448" y="1029158"/>
                </a:cubicBezTo>
                <a:cubicBezTo>
                  <a:pt x="4438582" y="1040534"/>
                  <a:pt x="4434832" y="1052131"/>
                  <a:pt x="4444119" y="1063759"/>
                </a:cubicBezTo>
                <a:cubicBezTo>
                  <a:pt x="4437629" y="1095233"/>
                  <a:pt x="4425321" y="1046877"/>
                  <a:pt x="4418790" y="1078314"/>
                </a:cubicBezTo>
                <a:cubicBezTo>
                  <a:pt x="4452364" y="1114568"/>
                  <a:pt x="4406160" y="1091196"/>
                  <a:pt x="4416862" y="1113391"/>
                </a:cubicBezTo>
                <a:cubicBezTo>
                  <a:pt x="4430096" y="1133918"/>
                  <a:pt x="4440158" y="1110589"/>
                  <a:pt x="4452054" y="1112398"/>
                </a:cubicBezTo>
                <a:cubicBezTo>
                  <a:pt x="4433345" y="1072877"/>
                  <a:pt x="4466805" y="1075218"/>
                  <a:pt x="4450860" y="1035540"/>
                </a:cubicBezTo>
                <a:cubicBezTo>
                  <a:pt x="4460496" y="1062290"/>
                  <a:pt x="4500156" y="1094345"/>
                  <a:pt x="4504603" y="1048216"/>
                </a:cubicBezTo>
                <a:cubicBezTo>
                  <a:pt x="4512901" y="1062727"/>
                  <a:pt x="4519745" y="1055382"/>
                  <a:pt x="4528003" y="1068695"/>
                </a:cubicBezTo>
                <a:cubicBezTo>
                  <a:pt x="4541330" y="1123342"/>
                  <a:pt x="4477092" y="1099826"/>
                  <a:pt x="4502830" y="1146308"/>
                </a:cubicBezTo>
                <a:cubicBezTo>
                  <a:pt x="4440693" y="1116179"/>
                  <a:pt x="4402992" y="1161567"/>
                  <a:pt x="4350656" y="1171127"/>
                </a:cubicBezTo>
                <a:cubicBezTo>
                  <a:pt x="4374007" y="1217401"/>
                  <a:pt x="4393677" y="1144837"/>
                  <a:pt x="4405319" y="1197621"/>
                </a:cubicBezTo>
                <a:cubicBezTo>
                  <a:pt x="4423339" y="1184643"/>
                  <a:pt x="4424207" y="1175295"/>
                  <a:pt x="4423752" y="1148187"/>
                </a:cubicBezTo>
                <a:cubicBezTo>
                  <a:pt x="4457691" y="1170619"/>
                  <a:pt x="4438346" y="1148351"/>
                  <a:pt x="4444331" y="1189718"/>
                </a:cubicBezTo>
                <a:cubicBezTo>
                  <a:pt x="4459210" y="1173698"/>
                  <a:pt x="4472198" y="1191800"/>
                  <a:pt x="4463813" y="1154172"/>
                </a:cubicBezTo>
                <a:cubicBezTo>
                  <a:pt x="4493867" y="1158561"/>
                  <a:pt x="4463054" y="1211174"/>
                  <a:pt x="4469876" y="1238004"/>
                </a:cubicBezTo>
                <a:cubicBezTo>
                  <a:pt x="4488683" y="1215316"/>
                  <a:pt x="4512319" y="1257529"/>
                  <a:pt x="4531301" y="1236484"/>
                </a:cubicBezTo>
                <a:cubicBezTo>
                  <a:pt x="4526141" y="1222644"/>
                  <a:pt x="4524743" y="1208589"/>
                  <a:pt x="4519425" y="1194767"/>
                </a:cubicBezTo>
                <a:cubicBezTo>
                  <a:pt x="4511310" y="1223375"/>
                  <a:pt x="4499760" y="1205915"/>
                  <a:pt x="4490255" y="1216485"/>
                </a:cubicBezTo>
                <a:cubicBezTo>
                  <a:pt x="4477845" y="1204386"/>
                  <a:pt x="4474928" y="1157308"/>
                  <a:pt x="4491167" y="1167435"/>
                </a:cubicBezTo>
                <a:cubicBezTo>
                  <a:pt x="4481171" y="1174023"/>
                  <a:pt x="4483947" y="1212022"/>
                  <a:pt x="4493172" y="1195466"/>
                </a:cubicBezTo>
                <a:cubicBezTo>
                  <a:pt x="4503745" y="1181177"/>
                  <a:pt x="4507363" y="1167061"/>
                  <a:pt x="4507756" y="1153071"/>
                </a:cubicBezTo>
                <a:cubicBezTo>
                  <a:pt x="4522683" y="1154487"/>
                  <a:pt x="4562054" y="1178062"/>
                  <a:pt x="4560370" y="1151909"/>
                </a:cubicBezTo>
                <a:cubicBezTo>
                  <a:pt x="4543926" y="1127186"/>
                  <a:pt x="4531908" y="1163463"/>
                  <a:pt x="4515518" y="1138861"/>
                </a:cubicBezTo>
                <a:cubicBezTo>
                  <a:pt x="4525092" y="1103872"/>
                  <a:pt x="4546531" y="1138005"/>
                  <a:pt x="4543716" y="1103293"/>
                </a:cubicBezTo>
                <a:cubicBezTo>
                  <a:pt x="4558138" y="1163764"/>
                  <a:pt x="4635022" y="1152642"/>
                  <a:pt x="4626698" y="1094160"/>
                </a:cubicBezTo>
                <a:cubicBezTo>
                  <a:pt x="4647361" y="1112222"/>
                  <a:pt x="4641840" y="1147876"/>
                  <a:pt x="4659931" y="1128331"/>
                </a:cubicBezTo>
                <a:cubicBezTo>
                  <a:pt x="4664244" y="1116510"/>
                  <a:pt x="4658366" y="1104947"/>
                  <a:pt x="4661822" y="1093301"/>
                </a:cubicBezTo>
                <a:cubicBezTo>
                  <a:pt x="4677395" y="1114374"/>
                  <a:pt x="4676869" y="1085777"/>
                  <a:pt x="4682246" y="1071774"/>
                </a:cubicBezTo>
                <a:cubicBezTo>
                  <a:pt x="4697475" y="1079388"/>
                  <a:pt x="4713176" y="1094427"/>
                  <a:pt x="4728102" y="1098629"/>
                </a:cubicBezTo>
                <a:lnTo>
                  <a:pt x="4683300" y="1180431"/>
                </a:lnTo>
                <a:lnTo>
                  <a:pt x="4676535" y="1176869"/>
                </a:lnTo>
                <a:lnTo>
                  <a:pt x="4675801" y="1194121"/>
                </a:lnTo>
                <a:lnTo>
                  <a:pt x="4662032" y="1219261"/>
                </a:lnTo>
                <a:cubicBezTo>
                  <a:pt x="4671362" y="1219342"/>
                  <a:pt x="4674357" y="1213406"/>
                  <a:pt x="4675336" y="1205124"/>
                </a:cubicBezTo>
                <a:lnTo>
                  <a:pt x="4675801" y="1194121"/>
                </a:lnTo>
                <a:lnTo>
                  <a:pt x="4683300" y="1180431"/>
                </a:lnTo>
                <a:lnTo>
                  <a:pt x="4701681" y="1190099"/>
                </a:lnTo>
                <a:cubicBezTo>
                  <a:pt x="4709582" y="1187863"/>
                  <a:pt x="4717408" y="1184515"/>
                  <a:pt x="4726357" y="1196675"/>
                </a:cubicBezTo>
                <a:cubicBezTo>
                  <a:pt x="4718550" y="1213257"/>
                  <a:pt x="4730404" y="1229230"/>
                  <a:pt x="4743095" y="1245288"/>
                </a:cubicBezTo>
                <a:cubicBezTo>
                  <a:pt x="4758395" y="1201364"/>
                  <a:pt x="4780234" y="1248289"/>
                  <a:pt x="4786950" y="1244152"/>
                </a:cubicBezTo>
                <a:cubicBezTo>
                  <a:pt x="4792017" y="1232421"/>
                  <a:pt x="4803084" y="1220449"/>
                  <a:pt x="4797621" y="1208886"/>
                </a:cubicBezTo>
                <a:cubicBezTo>
                  <a:pt x="4790743" y="1202991"/>
                  <a:pt x="4764788" y="1229275"/>
                  <a:pt x="4770310" y="1195656"/>
                </a:cubicBezTo>
                <a:cubicBezTo>
                  <a:pt x="4777095" y="1199861"/>
                  <a:pt x="4802996" y="1172627"/>
                  <a:pt x="4794608" y="1166965"/>
                </a:cubicBezTo>
                <a:cubicBezTo>
                  <a:pt x="4787953" y="1183053"/>
                  <a:pt x="4757856" y="1176257"/>
                  <a:pt x="4762346" y="1146728"/>
                </a:cubicBezTo>
                <a:cubicBezTo>
                  <a:pt x="4781173" y="1099539"/>
                  <a:pt x="4806071" y="1142703"/>
                  <a:pt x="4815947" y="1096471"/>
                </a:cubicBezTo>
                <a:cubicBezTo>
                  <a:pt x="4826762" y="1107986"/>
                  <a:pt x="4820493" y="1119758"/>
                  <a:pt x="4822885" y="1131306"/>
                </a:cubicBezTo>
                <a:cubicBezTo>
                  <a:pt x="4841877" y="1124998"/>
                  <a:pt x="4879898" y="1143106"/>
                  <a:pt x="4882354" y="1101829"/>
                </a:cubicBezTo>
                <a:cubicBezTo>
                  <a:pt x="4919800" y="1142255"/>
                  <a:pt x="4925101" y="1086277"/>
                  <a:pt x="4955505" y="1079049"/>
                </a:cubicBezTo>
                <a:cubicBezTo>
                  <a:pt x="4954524" y="1079193"/>
                  <a:pt x="4980308" y="1114833"/>
                  <a:pt x="4976910" y="1071579"/>
                </a:cubicBezTo>
                <a:cubicBezTo>
                  <a:pt x="4994022" y="1084983"/>
                  <a:pt x="4984114" y="1099286"/>
                  <a:pt x="4997511" y="1112943"/>
                </a:cubicBezTo>
                <a:cubicBezTo>
                  <a:pt x="5002286" y="1068773"/>
                  <a:pt x="5045375" y="1104714"/>
                  <a:pt x="5065814" y="1083354"/>
                </a:cubicBezTo>
                <a:cubicBezTo>
                  <a:pt x="5060156" y="1097387"/>
                  <a:pt x="5065401" y="1111296"/>
                  <a:pt x="5077600" y="1124993"/>
                </a:cubicBezTo>
                <a:cubicBezTo>
                  <a:pt x="5102095" y="1141960"/>
                  <a:pt x="5083479" y="1097695"/>
                  <a:pt x="5098057" y="1103385"/>
                </a:cubicBezTo>
                <a:cubicBezTo>
                  <a:pt x="5095147" y="1115099"/>
                  <a:pt x="5096348" y="1126812"/>
                  <a:pt x="5104959" y="1138301"/>
                </a:cubicBezTo>
                <a:cubicBezTo>
                  <a:pt x="5111204" y="1102451"/>
                  <a:pt x="5123932" y="1157324"/>
                  <a:pt x="5131294" y="1137593"/>
                </a:cubicBezTo>
                <a:cubicBezTo>
                  <a:pt x="5141762" y="1123441"/>
                  <a:pt x="5121512" y="1109820"/>
                  <a:pt x="5128292" y="1095755"/>
                </a:cubicBezTo>
                <a:cubicBezTo>
                  <a:pt x="5158600" y="1109509"/>
                  <a:pt x="5184469" y="1060887"/>
                  <a:pt x="5215155" y="1079542"/>
                </a:cubicBezTo>
                <a:cubicBezTo>
                  <a:pt x="5208183" y="1091303"/>
                  <a:pt x="5208965" y="1102971"/>
                  <a:pt x="5213232" y="1114619"/>
                </a:cubicBezTo>
                <a:cubicBezTo>
                  <a:pt x="5233598" y="1082424"/>
                  <a:pt x="5248820" y="1078209"/>
                  <a:pt x="5253293" y="1120642"/>
                </a:cubicBezTo>
                <a:cubicBezTo>
                  <a:pt x="5282543" y="1097712"/>
                  <a:pt x="5319292" y="1068158"/>
                  <a:pt x="5341049" y="1118371"/>
                </a:cubicBezTo>
                <a:cubicBezTo>
                  <a:pt x="5353625" y="1088763"/>
                  <a:pt x="5370161" y="1114762"/>
                  <a:pt x="5384021" y="1103337"/>
                </a:cubicBezTo>
                <a:cubicBezTo>
                  <a:pt x="5385705" y="1079287"/>
                  <a:pt x="5397956" y="1085752"/>
                  <a:pt x="5402497" y="1053939"/>
                </a:cubicBezTo>
                <a:cubicBezTo>
                  <a:pt x="5413336" y="1080274"/>
                  <a:pt x="5414421" y="1086767"/>
                  <a:pt x="5430878" y="1081255"/>
                </a:cubicBezTo>
                <a:cubicBezTo>
                  <a:pt x="5433028" y="1110728"/>
                  <a:pt x="5409957" y="1100760"/>
                  <a:pt x="5397703" y="1110029"/>
                </a:cubicBezTo>
                <a:cubicBezTo>
                  <a:pt x="5412239" y="1137606"/>
                  <a:pt x="5398946" y="1165915"/>
                  <a:pt x="5394944" y="1194107"/>
                </a:cubicBezTo>
                <a:cubicBezTo>
                  <a:pt x="5413926" y="1201834"/>
                  <a:pt x="5432568" y="1203869"/>
                  <a:pt x="5436761" y="1164945"/>
                </a:cubicBezTo>
                <a:cubicBezTo>
                  <a:pt x="5463884" y="1173956"/>
                  <a:pt x="5492687" y="1207421"/>
                  <a:pt x="5514901" y="1149126"/>
                </a:cubicBezTo>
                <a:cubicBezTo>
                  <a:pt x="5532225" y="1156901"/>
                  <a:pt x="5514833" y="1198673"/>
                  <a:pt x="5530525" y="1183650"/>
                </a:cubicBezTo>
                <a:cubicBezTo>
                  <a:pt x="5534462" y="1176686"/>
                  <a:pt x="5531206" y="1169630"/>
                  <a:pt x="5533426" y="1162550"/>
                </a:cubicBezTo>
                <a:cubicBezTo>
                  <a:pt x="5574312" y="1207771"/>
                  <a:pt x="5638920" y="1145381"/>
                  <a:pt x="5692545" y="1172683"/>
                </a:cubicBezTo>
                <a:cubicBezTo>
                  <a:pt x="5669634" y="1142437"/>
                  <a:pt x="5670118" y="1151608"/>
                  <a:pt x="5653432" y="1117650"/>
                </a:cubicBezTo>
                <a:cubicBezTo>
                  <a:pt x="5646822" y="1149140"/>
                  <a:pt x="5634646" y="1100849"/>
                  <a:pt x="5628066" y="1132252"/>
                </a:cubicBezTo>
                <a:cubicBezTo>
                  <a:pt x="5633126" y="1140701"/>
                  <a:pt x="5641318" y="1132721"/>
                  <a:pt x="5637780" y="1145996"/>
                </a:cubicBezTo>
                <a:cubicBezTo>
                  <a:pt x="5595724" y="1165504"/>
                  <a:pt x="5575231" y="1126000"/>
                  <a:pt x="5536256" y="1141539"/>
                </a:cubicBezTo>
                <a:cubicBezTo>
                  <a:pt x="5546780" y="1127134"/>
                  <a:pt x="5566801" y="1125579"/>
                  <a:pt x="5542069" y="1099420"/>
                </a:cubicBezTo>
                <a:cubicBezTo>
                  <a:pt x="5557878" y="1077455"/>
                  <a:pt x="5568864" y="1083761"/>
                  <a:pt x="5578169" y="1112576"/>
                </a:cubicBezTo>
                <a:cubicBezTo>
                  <a:pt x="5588923" y="1098352"/>
                  <a:pt x="5631946" y="1059934"/>
                  <a:pt x="5659084" y="1075547"/>
                </a:cubicBezTo>
                <a:cubicBezTo>
                  <a:pt x="5653436" y="1087296"/>
                  <a:pt x="5644936" y="1099170"/>
                  <a:pt x="5657240" y="1110616"/>
                </a:cubicBezTo>
                <a:cubicBezTo>
                  <a:pt x="5670141" y="1127525"/>
                  <a:pt x="5679622" y="1095243"/>
                  <a:pt x="5691343" y="1095786"/>
                </a:cubicBezTo>
                <a:cubicBezTo>
                  <a:pt x="5686443" y="1088895"/>
                  <a:pt x="5681595" y="1082085"/>
                  <a:pt x="5676730" y="1075152"/>
                </a:cubicBezTo>
                <a:cubicBezTo>
                  <a:pt x="5719281" y="1076683"/>
                  <a:pt x="5760928" y="1064108"/>
                  <a:pt x="5802476" y="1051007"/>
                </a:cubicBezTo>
                <a:cubicBezTo>
                  <a:pt x="5819527" y="1064621"/>
                  <a:pt x="5809696" y="1078873"/>
                  <a:pt x="5823050" y="1092496"/>
                </a:cubicBezTo>
                <a:cubicBezTo>
                  <a:pt x="5828276" y="1083115"/>
                  <a:pt x="5833478" y="1073531"/>
                  <a:pt x="5838616" y="1064115"/>
                </a:cubicBezTo>
                <a:cubicBezTo>
                  <a:pt x="5849414" y="1075467"/>
                  <a:pt x="5843110" y="1087283"/>
                  <a:pt x="5845501" y="1098873"/>
                </a:cubicBezTo>
                <a:cubicBezTo>
                  <a:pt x="5853332" y="1084948"/>
                  <a:pt x="5863862" y="1108656"/>
                  <a:pt x="5870875" y="1084309"/>
                </a:cubicBezTo>
                <a:cubicBezTo>
                  <a:pt x="5865704" y="1075209"/>
                  <a:pt x="5856294" y="1066043"/>
                  <a:pt x="5860069" y="1056684"/>
                </a:cubicBezTo>
                <a:cubicBezTo>
                  <a:pt x="5874078" y="1066958"/>
                  <a:pt x="5885688" y="1044507"/>
                  <a:pt x="5900161" y="1062583"/>
                </a:cubicBezTo>
                <a:cubicBezTo>
                  <a:pt x="5894519" y="1074331"/>
                  <a:pt x="5885975" y="1086210"/>
                  <a:pt x="5898269" y="1097573"/>
                </a:cubicBezTo>
                <a:cubicBezTo>
                  <a:pt x="5905623" y="1077760"/>
                  <a:pt x="5915627" y="1094752"/>
                  <a:pt x="5922550" y="1069128"/>
                </a:cubicBezTo>
                <a:cubicBezTo>
                  <a:pt x="5913931" y="1057557"/>
                  <a:pt x="5913028" y="1045898"/>
                  <a:pt x="5915654" y="1034254"/>
                </a:cubicBezTo>
                <a:cubicBezTo>
                  <a:pt x="5944713" y="1091316"/>
                  <a:pt x="5964989" y="1026620"/>
                  <a:pt x="5990793" y="1039380"/>
                </a:cubicBezTo>
                <a:cubicBezTo>
                  <a:pt x="5995214" y="1053334"/>
                  <a:pt x="5976599" y="1067780"/>
                  <a:pt x="5985062" y="1081490"/>
                </a:cubicBezTo>
                <a:cubicBezTo>
                  <a:pt x="6043748" y="1118862"/>
                  <a:pt x="6118825" y="1031026"/>
                  <a:pt x="6193947" y="1111269"/>
                </a:cubicBezTo>
                <a:cubicBezTo>
                  <a:pt x="6199634" y="1099517"/>
                  <a:pt x="6184480" y="1088198"/>
                  <a:pt x="6195844" y="1076322"/>
                </a:cubicBezTo>
                <a:cubicBezTo>
                  <a:pt x="6218724" y="1075924"/>
                  <a:pt x="6193378" y="1093184"/>
                  <a:pt x="6211462" y="1110803"/>
                </a:cubicBezTo>
                <a:cubicBezTo>
                  <a:pt x="6234481" y="1110142"/>
                  <a:pt x="6206719" y="1094139"/>
                  <a:pt x="6222187" y="1075696"/>
                </a:cubicBezTo>
                <a:cubicBezTo>
                  <a:pt x="6235624" y="1089305"/>
                  <a:pt x="6225790" y="1103563"/>
                  <a:pt x="6242832" y="1117094"/>
                </a:cubicBezTo>
                <a:cubicBezTo>
                  <a:pt x="6260230" y="1094800"/>
                  <a:pt x="6281112" y="1119857"/>
                  <a:pt x="6298433" y="1094828"/>
                </a:cubicBezTo>
                <a:cubicBezTo>
                  <a:pt x="6289698" y="1083307"/>
                  <a:pt x="6288797" y="1071730"/>
                  <a:pt x="6291501" y="1059993"/>
                </a:cubicBezTo>
                <a:cubicBezTo>
                  <a:pt x="6297840" y="1066776"/>
                  <a:pt x="6302947" y="1056247"/>
                  <a:pt x="6308084" y="1045589"/>
                </a:cubicBezTo>
                <a:cubicBezTo>
                  <a:pt x="6343100" y="1087009"/>
                  <a:pt x="6358351" y="1030012"/>
                  <a:pt x="6383186" y="1050718"/>
                </a:cubicBezTo>
                <a:cubicBezTo>
                  <a:pt x="6384996" y="1093507"/>
                  <a:pt x="6355019" y="1065978"/>
                  <a:pt x="6341279" y="1079802"/>
                </a:cubicBezTo>
                <a:cubicBezTo>
                  <a:pt x="6346227" y="1086728"/>
                  <a:pt x="6344001" y="1093765"/>
                  <a:pt x="6347236" y="1100618"/>
                </a:cubicBezTo>
                <a:cubicBezTo>
                  <a:pt x="6379066" y="1095571"/>
                  <a:pt x="6411612" y="1098751"/>
                  <a:pt x="6443775" y="1098153"/>
                </a:cubicBezTo>
                <a:cubicBezTo>
                  <a:pt x="6423259" y="1078289"/>
                  <a:pt x="6403619" y="1068593"/>
                  <a:pt x="6385217" y="1078662"/>
                </a:cubicBezTo>
                <a:cubicBezTo>
                  <a:pt x="6394338" y="1066764"/>
                  <a:pt x="6386319" y="1055336"/>
                  <a:pt x="6387157" y="1043707"/>
                </a:cubicBezTo>
                <a:cubicBezTo>
                  <a:pt x="6422553" y="1084382"/>
                  <a:pt x="6407272" y="1036997"/>
                  <a:pt x="6430970" y="1042537"/>
                </a:cubicBezTo>
                <a:cubicBezTo>
                  <a:pt x="6439407" y="1061646"/>
                  <a:pt x="6461312" y="1088590"/>
                  <a:pt x="6477973" y="1083434"/>
                </a:cubicBezTo>
                <a:cubicBezTo>
                  <a:pt x="6469008" y="1050681"/>
                  <a:pt x="6462316" y="1050578"/>
                  <a:pt x="6456345" y="1027977"/>
                </a:cubicBezTo>
                <a:cubicBezTo>
                  <a:pt x="6471053" y="1049970"/>
                  <a:pt x="6482517" y="1025293"/>
                  <a:pt x="6498348" y="1061832"/>
                </a:cubicBezTo>
                <a:cubicBezTo>
                  <a:pt x="6498602" y="1035149"/>
                  <a:pt x="6526469" y="1022239"/>
                  <a:pt x="6533474" y="1061012"/>
                </a:cubicBezTo>
                <a:cubicBezTo>
                  <a:pt x="6564102" y="1017508"/>
                  <a:pt x="6599157" y="1035466"/>
                  <a:pt x="6633043" y="1037516"/>
                </a:cubicBezTo>
                <a:cubicBezTo>
                  <a:pt x="6652030" y="1024649"/>
                  <a:pt x="6644350" y="977684"/>
                  <a:pt x="6660212" y="987810"/>
                </a:cubicBezTo>
                <a:cubicBezTo>
                  <a:pt x="6654380" y="1028558"/>
                  <a:pt x="6678699" y="997206"/>
                  <a:pt x="6690500" y="1043085"/>
                </a:cubicBezTo>
                <a:cubicBezTo>
                  <a:pt x="6717204" y="974657"/>
                  <a:pt x="6768307" y="1024353"/>
                  <a:pt x="6781198" y="956926"/>
                </a:cubicBezTo>
                <a:cubicBezTo>
                  <a:pt x="6796084" y="981020"/>
                  <a:pt x="6806841" y="947030"/>
                  <a:pt x="6820155" y="948904"/>
                </a:cubicBezTo>
                <a:cubicBezTo>
                  <a:pt x="6807955" y="1031622"/>
                  <a:pt x="6908116" y="965256"/>
                  <a:pt x="6929438" y="939151"/>
                </a:cubicBezTo>
                <a:cubicBezTo>
                  <a:pt x="6942020" y="984532"/>
                  <a:pt x="6899778" y="967354"/>
                  <a:pt x="6902231" y="988864"/>
                </a:cubicBezTo>
                <a:cubicBezTo>
                  <a:pt x="6916493" y="1004050"/>
                  <a:pt x="6931144" y="1023020"/>
                  <a:pt x="6944209" y="1022844"/>
                </a:cubicBezTo>
                <a:cubicBezTo>
                  <a:pt x="6930805" y="985268"/>
                  <a:pt x="6949328" y="1010445"/>
                  <a:pt x="6960784" y="1008354"/>
                </a:cubicBezTo>
                <a:cubicBezTo>
                  <a:pt x="6955723" y="975610"/>
                  <a:pt x="6959833" y="975189"/>
                  <a:pt x="6965540" y="952267"/>
                </a:cubicBezTo>
                <a:cubicBezTo>
                  <a:pt x="6985141" y="970519"/>
                  <a:pt x="6959410" y="989684"/>
                  <a:pt x="6969609" y="1008155"/>
                </a:cubicBezTo>
                <a:cubicBezTo>
                  <a:pt x="6988836" y="1031263"/>
                  <a:pt x="7010536" y="1027046"/>
                  <a:pt x="7009832" y="1077277"/>
                </a:cubicBezTo>
                <a:cubicBezTo>
                  <a:pt x="7017894" y="1046593"/>
                  <a:pt x="7015626" y="1016350"/>
                  <a:pt x="7025245" y="985842"/>
                </a:cubicBezTo>
                <a:cubicBezTo>
                  <a:pt x="7038262" y="1020882"/>
                  <a:pt x="7067855" y="1014277"/>
                  <a:pt x="7081951" y="1040400"/>
                </a:cubicBezTo>
                <a:cubicBezTo>
                  <a:pt x="7083819" y="1010021"/>
                  <a:pt x="7048330" y="980567"/>
                  <a:pt x="7044604" y="950308"/>
                </a:cubicBezTo>
                <a:cubicBezTo>
                  <a:pt x="7075004" y="936976"/>
                  <a:pt x="7089655" y="1038158"/>
                  <a:pt x="7125706" y="976288"/>
                </a:cubicBezTo>
                <a:cubicBezTo>
                  <a:pt x="7080292" y="965455"/>
                  <a:pt x="7084496" y="919433"/>
                  <a:pt x="7036744" y="901573"/>
                </a:cubicBezTo>
                <a:cubicBezTo>
                  <a:pt x="7054621" y="903438"/>
                  <a:pt x="7094157" y="887674"/>
                  <a:pt x="7099221" y="914022"/>
                </a:cubicBezTo>
                <a:cubicBezTo>
                  <a:pt x="7094520" y="910267"/>
                  <a:pt x="7090207" y="911956"/>
                  <a:pt x="7086550" y="921215"/>
                </a:cubicBezTo>
                <a:cubicBezTo>
                  <a:pt x="7108579" y="962348"/>
                  <a:pt x="7128220" y="969638"/>
                  <a:pt x="7147194" y="968814"/>
                </a:cubicBezTo>
                <a:cubicBezTo>
                  <a:pt x="7143123" y="991485"/>
                  <a:pt x="7131365" y="992194"/>
                  <a:pt x="7151173" y="1024623"/>
                </a:cubicBezTo>
                <a:cubicBezTo>
                  <a:pt x="7161026" y="1018674"/>
                  <a:pt x="7172542" y="1035803"/>
                  <a:pt x="7181442" y="1016912"/>
                </a:cubicBezTo>
                <a:cubicBezTo>
                  <a:pt x="7173249" y="997325"/>
                  <a:pt x="7154892" y="1015149"/>
                  <a:pt x="7170585" y="989210"/>
                </a:cubicBezTo>
                <a:cubicBezTo>
                  <a:pt x="7193815" y="997875"/>
                  <a:pt x="7208096" y="1018913"/>
                  <a:pt x="7217443" y="967129"/>
                </a:cubicBezTo>
                <a:cubicBezTo>
                  <a:pt x="7239632" y="1013853"/>
                  <a:pt x="7284892" y="996009"/>
                  <a:pt x="7274005" y="958715"/>
                </a:cubicBezTo>
                <a:cubicBezTo>
                  <a:pt x="7280509" y="967847"/>
                  <a:pt x="7287098" y="977055"/>
                  <a:pt x="7293546" y="986071"/>
                </a:cubicBezTo>
                <a:cubicBezTo>
                  <a:pt x="7298204" y="948469"/>
                  <a:pt x="7310104" y="968135"/>
                  <a:pt x="7326679" y="957302"/>
                </a:cubicBezTo>
                <a:cubicBezTo>
                  <a:pt x="7342846" y="984587"/>
                  <a:pt x="7334209" y="1001580"/>
                  <a:pt x="7357093" y="1012564"/>
                </a:cubicBezTo>
                <a:cubicBezTo>
                  <a:pt x="7373838" y="985520"/>
                  <a:pt x="7391532" y="955636"/>
                  <a:pt x="7420456" y="976089"/>
                </a:cubicBezTo>
                <a:cubicBezTo>
                  <a:pt x="7412811" y="998713"/>
                  <a:pt x="7380522" y="983880"/>
                  <a:pt x="7388299" y="1018834"/>
                </a:cubicBezTo>
                <a:cubicBezTo>
                  <a:pt x="7404863" y="1012357"/>
                  <a:pt x="7412786" y="1040613"/>
                  <a:pt x="7420594" y="1038980"/>
                </a:cubicBezTo>
                <a:cubicBezTo>
                  <a:pt x="7446949" y="1008500"/>
                  <a:pt x="7457210" y="1015460"/>
                  <a:pt x="7468177" y="967708"/>
                </a:cubicBezTo>
                <a:cubicBezTo>
                  <a:pt x="7515266" y="1010258"/>
                  <a:pt x="7550629" y="889039"/>
                  <a:pt x="7599971" y="964493"/>
                </a:cubicBezTo>
                <a:cubicBezTo>
                  <a:pt x="7600077" y="946046"/>
                  <a:pt x="7604092" y="938659"/>
                  <a:pt x="7615493" y="936077"/>
                </a:cubicBezTo>
                <a:cubicBezTo>
                  <a:pt x="7637753" y="950238"/>
                  <a:pt x="7621056" y="1000448"/>
                  <a:pt x="7645917" y="991422"/>
                </a:cubicBezTo>
                <a:cubicBezTo>
                  <a:pt x="7657623" y="974776"/>
                  <a:pt x="7629984" y="959130"/>
                  <a:pt x="7646785" y="942377"/>
                </a:cubicBezTo>
                <a:cubicBezTo>
                  <a:pt x="7675373" y="936499"/>
                  <a:pt x="7699199" y="957060"/>
                  <a:pt x="7714994" y="912671"/>
                </a:cubicBezTo>
                <a:cubicBezTo>
                  <a:pt x="7738470" y="926211"/>
                  <a:pt x="7704768" y="940918"/>
                  <a:pt x="7718014" y="954673"/>
                </a:cubicBezTo>
                <a:cubicBezTo>
                  <a:pt x="7741180" y="955494"/>
                  <a:pt x="7774806" y="967121"/>
                  <a:pt x="7781368" y="918155"/>
                </a:cubicBezTo>
                <a:cubicBezTo>
                  <a:pt x="7800758" y="922187"/>
                  <a:pt x="7820975" y="939134"/>
                  <a:pt x="7838014" y="909732"/>
                </a:cubicBezTo>
                <a:cubicBezTo>
                  <a:pt x="7849615" y="925691"/>
                  <a:pt x="7845693" y="942123"/>
                  <a:pt x="7863438" y="958033"/>
                </a:cubicBezTo>
                <a:cubicBezTo>
                  <a:pt x="7874944" y="913544"/>
                  <a:pt x="7894018" y="974829"/>
                  <a:pt x="7906361" y="942961"/>
                </a:cubicBezTo>
                <a:cubicBezTo>
                  <a:pt x="7901762" y="924416"/>
                  <a:pt x="7907897" y="905683"/>
                  <a:pt x="7911113" y="886830"/>
                </a:cubicBezTo>
                <a:cubicBezTo>
                  <a:pt x="7930409" y="916702"/>
                  <a:pt x="7896529" y="947870"/>
                  <a:pt x="7922080" y="977596"/>
                </a:cubicBezTo>
                <a:cubicBezTo>
                  <a:pt x="7928208" y="961645"/>
                  <a:pt x="7936371" y="972809"/>
                  <a:pt x="7943525" y="970084"/>
                </a:cubicBezTo>
                <a:cubicBezTo>
                  <a:pt x="7939735" y="953780"/>
                  <a:pt x="7933804" y="937653"/>
                  <a:pt x="7944390" y="921039"/>
                </a:cubicBezTo>
                <a:cubicBezTo>
                  <a:pt x="7961688" y="939070"/>
                  <a:pt x="7943868" y="963697"/>
                  <a:pt x="7964962" y="962489"/>
                </a:cubicBezTo>
                <a:cubicBezTo>
                  <a:pt x="7977074" y="938867"/>
                  <a:pt x="7966455" y="915913"/>
                  <a:pt x="7959920" y="892663"/>
                </a:cubicBezTo>
                <a:cubicBezTo>
                  <a:pt x="7979374" y="930950"/>
                  <a:pt x="7963245" y="864754"/>
                  <a:pt x="7981361" y="885151"/>
                </a:cubicBezTo>
                <a:cubicBezTo>
                  <a:pt x="7976736" y="899949"/>
                  <a:pt x="7988503" y="892436"/>
                  <a:pt x="7996019" y="905781"/>
                </a:cubicBezTo>
                <a:cubicBezTo>
                  <a:pt x="7991312" y="920631"/>
                  <a:pt x="7978860" y="913770"/>
                  <a:pt x="7984373" y="927071"/>
                </a:cubicBezTo>
                <a:cubicBezTo>
                  <a:pt x="8001157" y="956327"/>
                  <a:pt x="8013952" y="930058"/>
                  <a:pt x="8028278" y="925974"/>
                </a:cubicBezTo>
                <a:cubicBezTo>
                  <a:pt x="8016128" y="899399"/>
                  <a:pt x="8008877" y="942083"/>
                  <a:pt x="7996019" y="905781"/>
                </a:cubicBezTo>
                <a:cubicBezTo>
                  <a:pt x="8015512" y="860184"/>
                  <a:pt x="8043805" y="904495"/>
                  <a:pt x="8039769" y="841667"/>
                </a:cubicBezTo>
                <a:cubicBezTo>
                  <a:pt x="8043601" y="874576"/>
                  <a:pt x="8056303" y="874520"/>
                  <a:pt x="8061402" y="897124"/>
                </a:cubicBezTo>
                <a:cubicBezTo>
                  <a:pt x="8055620" y="901870"/>
                  <a:pt x="8045816" y="924925"/>
                  <a:pt x="8051751" y="946363"/>
                </a:cubicBezTo>
                <a:cubicBezTo>
                  <a:pt x="8068108" y="947136"/>
                  <a:pt x="8109122" y="972578"/>
                  <a:pt x="8107338" y="923970"/>
                </a:cubicBezTo>
                <a:cubicBezTo>
                  <a:pt x="8096095" y="945138"/>
                  <a:pt x="8072154" y="925464"/>
                  <a:pt x="8070175" y="896848"/>
                </a:cubicBezTo>
                <a:cubicBezTo>
                  <a:pt x="8094756" y="871323"/>
                  <a:pt x="8121841" y="881959"/>
                  <a:pt x="8145178" y="839081"/>
                </a:cubicBezTo>
                <a:cubicBezTo>
                  <a:pt x="8170731" y="873625"/>
                  <a:pt x="8192204" y="815785"/>
                  <a:pt x="8196020" y="872819"/>
                </a:cubicBezTo>
                <a:cubicBezTo>
                  <a:pt x="8217025" y="845664"/>
                  <a:pt x="8233640" y="855422"/>
                  <a:pt x="8245779" y="829639"/>
                </a:cubicBezTo>
                <a:cubicBezTo>
                  <a:pt x="8248024" y="876663"/>
                  <a:pt x="8279782" y="817058"/>
                  <a:pt x="8295598" y="849405"/>
                </a:cubicBezTo>
                <a:cubicBezTo>
                  <a:pt x="8284434" y="878245"/>
                  <a:pt x="8268611" y="842538"/>
                  <a:pt x="8257577" y="871403"/>
                </a:cubicBezTo>
                <a:cubicBezTo>
                  <a:pt x="8295801" y="916610"/>
                  <a:pt x="8231018" y="887375"/>
                  <a:pt x="8244079" y="927685"/>
                </a:cubicBezTo>
                <a:cubicBezTo>
                  <a:pt x="8262339" y="940551"/>
                  <a:pt x="8271966" y="927938"/>
                  <a:pt x="8280168" y="940716"/>
                </a:cubicBezTo>
                <a:cubicBezTo>
                  <a:pt x="8297664" y="893454"/>
                  <a:pt x="8331724" y="884273"/>
                  <a:pt x="8352161" y="840990"/>
                </a:cubicBezTo>
                <a:cubicBezTo>
                  <a:pt x="8360891" y="861770"/>
                  <a:pt x="8341676" y="883296"/>
                  <a:pt x="8352223" y="903972"/>
                </a:cubicBezTo>
                <a:cubicBezTo>
                  <a:pt x="8346124" y="927519"/>
                  <a:pt x="8315238" y="909756"/>
                  <a:pt x="8324085" y="939744"/>
                </a:cubicBezTo>
                <a:cubicBezTo>
                  <a:pt x="8348113" y="927067"/>
                  <a:pt x="8371611" y="907176"/>
                  <a:pt x="8399238" y="944951"/>
                </a:cubicBezTo>
                <a:cubicBezTo>
                  <a:pt x="8418436" y="926500"/>
                  <a:pt x="8436023" y="885829"/>
                  <a:pt x="8459665" y="929286"/>
                </a:cubicBezTo>
                <a:cubicBezTo>
                  <a:pt x="8490088" y="920648"/>
                  <a:pt x="8487324" y="828086"/>
                  <a:pt x="8520979" y="864746"/>
                </a:cubicBezTo>
                <a:cubicBezTo>
                  <a:pt x="8501499" y="876461"/>
                  <a:pt x="8507455" y="899725"/>
                  <a:pt x="8503608" y="928186"/>
                </a:cubicBezTo>
                <a:cubicBezTo>
                  <a:pt x="8538753" y="889498"/>
                  <a:pt x="8606394" y="922298"/>
                  <a:pt x="8613777" y="869556"/>
                </a:cubicBezTo>
                <a:cubicBezTo>
                  <a:pt x="8594505" y="833082"/>
                  <a:pt x="8610574" y="899449"/>
                  <a:pt x="8591349" y="863010"/>
                </a:cubicBezTo>
                <a:cubicBezTo>
                  <a:pt x="8597817" y="851179"/>
                  <a:pt x="8604246" y="839390"/>
                  <a:pt x="8610748" y="827472"/>
                </a:cubicBezTo>
                <a:cubicBezTo>
                  <a:pt x="8621101" y="869302"/>
                  <a:pt x="8642505" y="863041"/>
                  <a:pt x="8661636" y="861283"/>
                </a:cubicBezTo>
                <a:cubicBezTo>
                  <a:pt x="8665558" y="807610"/>
                  <a:pt x="8692185" y="832449"/>
                  <a:pt x="8710296" y="804144"/>
                </a:cubicBezTo>
                <a:cubicBezTo>
                  <a:pt x="8731314" y="819221"/>
                  <a:pt x="8728421" y="838368"/>
                  <a:pt x="8743525" y="838275"/>
                </a:cubicBezTo>
                <a:cubicBezTo>
                  <a:pt x="8765395" y="794008"/>
                  <a:pt x="8689708" y="783582"/>
                  <a:pt x="8728672" y="754551"/>
                </a:cubicBezTo>
                <a:cubicBezTo>
                  <a:pt x="8731955" y="801966"/>
                  <a:pt x="8795709" y="844672"/>
                  <a:pt x="8821542" y="822425"/>
                </a:cubicBezTo>
                <a:cubicBezTo>
                  <a:pt x="8812880" y="810858"/>
                  <a:pt x="8811976" y="799198"/>
                  <a:pt x="8814596" y="787512"/>
                </a:cubicBezTo>
                <a:cubicBezTo>
                  <a:pt x="8831639" y="801044"/>
                  <a:pt x="8821814" y="815382"/>
                  <a:pt x="8835168" y="829001"/>
                </a:cubicBezTo>
                <a:cubicBezTo>
                  <a:pt x="8867087" y="818753"/>
                  <a:pt x="8859140" y="775264"/>
                  <a:pt x="8886874" y="813694"/>
                </a:cubicBezTo>
                <a:cubicBezTo>
                  <a:pt x="8893405" y="797204"/>
                  <a:pt x="8881337" y="781165"/>
                  <a:pt x="8887747" y="764689"/>
                </a:cubicBezTo>
                <a:cubicBezTo>
                  <a:pt x="8904751" y="778268"/>
                  <a:pt x="8894952" y="792434"/>
                  <a:pt x="8908448" y="806208"/>
                </a:cubicBezTo>
                <a:cubicBezTo>
                  <a:pt x="8926815" y="776420"/>
                  <a:pt x="8946304" y="763170"/>
                  <a:pt x="8968841" y="790630"/>
                </a:cubicBezTo>
                <a:cubicBezTo>
                  <a:pt x="8985863" y="771569"/>
                  <a:pt x="8953891" y="753756"/>
                  <a:pt x="8973557" y="734547"/>
                </a:cubicBezTo>
                <a:cubicBezTo>
                  <a:pt x="8987300" y="741028"/>
                  <a:pt x="8999245" y="723901"/>
                  <a:pt x="9012651" y="726677"/>
                </a:cubicBezTo>
                <a:cubicBezTo>
                  <a:pt x="9002396" y="740850"/>
                  <a:pt x="8999178" y="754842"/>
                  <a:pt x="9006882" y="768791"/>
                </a:cubicBezTo>
                <a:cubicBezTo>
                  <a:pt x="9084849" y="744810"/>
                  <a:pt x="9137983" y="727653"/>
                  <a:pt x="9219538" y="728468"/>
                </a:cubicBezTo>
                <a:cubicBezTo>
                  <a:pt x="9213941" y="719242"/>
                  <a:pt x="9209094" y="710066"/>
                  <a:pt x="9217493" y="700443"/>
                </a:cubicBezTo>
                <a:cubicBezTo>
                  <a:pt x="9229875" y="728864"/>
                  <a:pt x="9237769" y="696498"/>
                  <a:pt x="9248742" y="706750"/>
                </a:cubicBezTo>
                <a:cubicBezTo>
                  <a:pt x="9245875" y="718505"/>
                  <a:pt x="9247162" y="730205"/>
                  <a:pt x="9255675" y="741538"/>
                </a:cubicBezTo>
                <a:cubicBezTo>
                  <a:pt x="9275029" y="724605"/>
                  <a:pt x="9296981" y="745943"/>
                  <a:pt x="9315182" y="712061"/>
                </a:cubicBezTo>
                <a:cubicBezTo>
                  <a:pt x="9325285" y="723524"/>
                  <a:pt x="9321587" y="735238"/>
                  <a:pt x="9330815" y="746667"/>
                </a:cubicBezTo>
                <a:cubicBezTo>
                  <a:pt x="9353446" y="694437"/>
                  <a:pt x="9383401" y="743600"/>
                  <a:pt x="9407856" y="716845"/>
                </a:cubicBezTo>
                <a:cubicBezTo>
                  <a:pt x="9402986" y="709868"/>
                  <a:pt x="9405211" y="702831"/>
                  <a:pt x="9402024" y="696017"/>
                </a:cubicBezTo>
                <a:cubicBezTo>
                  <a:pt x="9389575" y="707049"/>
                  <a:pt x="9375571" y="696401"/>
                  <a:pt x="9361910" y="689912"/>
                </a:cubicBezTo>
                <a:cubicBezTo>
                  <a:pt x="9380363" y="678761"/>
                  <a:pt x="9401263" y="665946"/>
                  <a:pt x="9405786" y="625786"/>
                </a:cubicBezTo>
                <a:cubicBezTo>
                  <a:pt x="9432297" y="643831"/>
                  <a:pt x="9386416" y="663649"/>
                  <a:pt x="9400997" y="681964"/>
                </a:cubicBezTo>
                <a:cubicBezTo>
                  <a:pt x="9459019" y="661851"/>
                  <a:pt x="9552672" y="545828"/>
                  <a:pt x="9613495" y="578538"/>
                </a:cubicBezTo>
                <a:cubicBezTo>
                  <a:pt x="9619027" y="545419"/>
                  <a:pt x="9625897" y="559786"/>
                  <a:pt x="9642703" y="556820"/>
                </a:cubicBezTo>
                <a:cubicBezTo>
                  <a:pt x="9648139" y="607833"/>
                  <a:pt x="9586377" y="595522"/>
                  <a:pt x="9604875" y="641874"/>
                </a:cubicBezTo>
                <a:cubicBezTo>
                  <a:pt x="9643085" y="639534"/>
                  <a:pt x="9686297" y="619576"/>
                  <a:pt x="9732646" y="582808"/>
                </a:cubicBezTo>
                <a:cubicBezTo>
                  <a:pt x="9753141" y="602465"/>
                  <a:pt x="9743551" y="619892"/>
                  <a:pt x="9728718" y="589855"/>
                </a:cubicBezTo>
                <a:cubicBezTo>
                  <a:pt x="9733614" y="610487"/>
                  <a:pt x="9687816" y="631918"/>
                  <a:pt x="9694758" y="667659"/>
                </a:cubicBezTo>
                <a:cubicBezTo>
                  <a:pt x="9723917" y="660894"/>
                  <a:pt x="9765809" y="618315"/>
                  <a:pt x="9768688" y="595761"/>
                </a:cubicBezTo>
                <a:cubicBezTo>
                  <a:pt x="9765008" y="605233"/>
                  <a:pt x="9772219" y="614419"/>
                  <a:pt x="9779554" y="623589"/>
                </a:cubicBezTo>
                <a:cubicBezTo>
                  <a:pt x="9834064" y="566804"/>
                  <a:pt x="9892705" y="566105"/>
                  <a:pt x="9943118" y="451525"/>
                </a:cubicBezTo>
                <a:cubicBezTo>
                  <a:pt x="9957243" y="472249"/>
                  <a:pt x="9952512" y="493327"/>
                  <a:pt x="9952005" y="514308"/>
                </a:cubicBezTo>
                <a:cubicBezTo>
                  <a:pt x="9942150" y="505231"/>
                  <a:pt x="9945258" y="486142"/>
                  <a:pt x="9937399" y="493757"/>
                </a:cubicBezTo>
                <a:cubicBezTo>
                  <a:pt x="9926270" y="496188"/>
                  <a:pt x="9922586" y="503580"/>
                  <a:pt x="9930646" y="521813"/>
                </a:cubicBezTo>
                <a:cubicBezTo>
                  <a:pt x="9945024" y="519096"/>
                  <a:pt x="9960668" y="532771"/>
                  <a:pt x="9974546" y="520716"/>
                </a:cubicBezTo>
                <a:cubicBezTo>
                  <a:pt x="9968630" y="509199"/>
                  <a:pt x="9977432" y="497421"/>
                  <a:pt x="9976399" y="485730"/>
                </a:cubicBezTo>
                <a:cubicBezTo>
                  <a:pt x="9987441" y="476419"/>
                  <a:pt x="10002684" y="525848"/>
                  <a:pt x="10013510" y="512776"/>
                </a:cubicBezTo>
                <a:cubicBezTo>
                  <a:pt x="10017316" y="503336"/>
                  <a:pt x="10025400" y="493871"/>
                  <a:pt x="10020306" y="484720"/>
                </a:cubicBezTo>
                <a:cubicBezTo>
                  <a:pt x="9997182" y="489580"/>
                  <a:pt x="10001383" y="492928"/>
                  <a:pt x="9991882" y="457363"/>
                </a:cubicBezTo>
                <a:cubicBezTo>
                  <a:pt x="9979652" y="470906"/>
                  <a:pt x="9966192" y="467182"/>
                  <a:pt x="9952921" y="465342"/>
                </a:cubicBezTo>
                <a:cubicBezTo>
                  <a:pt x="9965222" y="438670"/>
                  <a:pt x="9924876" y="457463"/>
                  <a:pt x="9937207" y="430706"/>
                </a:cubicBezTo>
                <a:cubicBezTo>
                  <a:pt x="9955619" y="425203"/>
                  <a:pt x="9947703" y="431831"/>
                  <a:pt x="9965585" y="458024"/>
                </a:cubicBezTo>
                <a:cubicBezTo>
                  <a:pt x="10009588" y="465635"/>
                  <a:pt x="10018107" y="406965"/>
                  <a:pt x="10049397" y="399895"/>
                </a:cubicBezTo>
                <a:cubicBezTo>
                  <a:pt x="10039583" y="439848"/>
                  <a:pt x="10016475" y="480125"/>
                  <a:pt x="10035987" y="519360"/>
                </a:cubicBezTo>
                <a:cubicBezTo>
                  <a:pt x="10062417" y="539859"/>
                  <a:pt x="10082013" y="466100"/>
                  <a:pt x="10107044" y="468477"/>
                </a:cubicBezTo>
                <a:cubicBezTo>
                  <a:pt x="10127597" y="508555"/>
                  <a:pt x="10143052" y="479480"/>
                  <a:pt x="10160800" y="481275"/>
                </a:cubicBezTo>
                <a:cubicBezTo>
                  <a:pt x="10156796" y="449919"/>
                  <a:pt x="10203581" y="406467"/>
                  <a:pt x="10210427" y="437985"/>
                </a:cubicBezTo>
                <a:cubicBezTo>
                  <a:pt x="10196954" y="437413"/>
                  <a:pt x="10173737" y="455200"/>
                  <a:pt x="10195910" y="480290"/>
                </a:cubicBezTo>
                <a:cubicBezTo>
                  <a:pt x="10205745" y="454699"/>
                  <a:pt x="10218074" y="462363"/>
                  <a:pt x="10229081" y="451478"/>
                </a:cubicBezTo>
                <a:cubicBezTo>
                  <a:pt x="10221726" y="440066"/>
                  <a:pt x="10235077" y="428152"/>
                  <a:pt x="10222149" y="416643"/>
                </a:cubicBezTo>
                <a:cubicBezTo>
                  <a:pt x="10258895" y="391951"/>
                  <a:pt x="10246340" y="402331"/>
                  <a:pt x="10284451" y="366200"/>
                </a:cubicBezTo>
                <a:cubicBezTo>
                  <a:pt x="10327625" y="429290"/>
                  <a:pt x="10332569" y="311857"/>
                  <a:pt x="10378164" y="384826"/>
                </a:cubicBezTo>
                <a:cubicBezTo>
                  <a:pt x="10388111" y="359102"/>
                  <a:pt x="10400704" y="372180"/>
                  <a:pt x="10410326" y="342085"/>
                </a:cubicBezTo>
                <a:cubicBezTo>
                  <a:pt x="10411389" y="392963"/>
                  <a:pt x="10405230" y="424821"/>
                  <a:pt x="10393056" y="468507"/>
                </a:cubicBezTo>
                <a:cubicBezTo>
                  <a:pt x="10448380" y="455276"/>
                  <a:pt x="10511051" y="458650"/>
                  <a:pt x="10530428" y="360082"/>
                </a:cubicBezTo>
                <a:cubicBezTo>
                  <a:pt x="10574859" y="365366"/>
                  <a:pt x="10641541" y="356453"/>
                  <a:pt x="10664892" y="272757"/>
                </a:cubicBezTo>
                <a:cubicBezTo>
                  <a:pt x="10608156" y="199723"/>
                  <a:pt x="10551430" y="371343"/>
                  <a:pt x="10509853" y="318593"/>
                </a:cubicBezTo>
                <a:cubicBezTo>
                  <a:pt x="10521299" y="328589"/>
                  <a:pt x="10507739" y="373285"/>
                  <a:pt x="10495262" y="360945"/>
                </a:cubicBezTo>
                <a:cubicBezTo>
                  <a:pt x="10498176" y="349269"/>
                  <a:pt x="10496979" y="337599"/>
                  <a:pt x="10488334" y="326197"/>
                </a:cubicBezTo>
                <a:cubicBezTo>
                  <a:pt x="10463296" y="346036"/>
                  <a:pt x="10458915" y="439788"/>
                  <a:pt x="10416393" y="426004"/>
                </a:cubicBezTo>
                <a:cubicBezTo>
                  <a:pt x="10430382" y="375323"/>
                  <a:pt x="10462439" y="278152"/>
                  <a:pt x="10501948" y="269864"/>
                </a:cubicBezTo>
                <a:cubicBezTo>
                  <a:pt x="10508907" y="288293"/>
                  <a:pt x="10475698" y="307854"/>
                  <a:pt x="10497159" y="325999"/>
                </a:cubicBezTo>
                <a:cubicBezTo>
                  <a:pt x="10524153" y="287148"/>
                  <a:pt x="10548598" y="272889"/>
                  <a:pt x="10563219" y="205285"/>
                </a:cubicBezTo>
                <a:cubicBezTo>
                  <a:pt x="10590819" y="222551"/>
                  <a:pt x="10617199" y="221469"/>
                  <a:pt x="10644329" y="231350"/>
                </a:cubicBezTo>
                <a:cubicBezTo>
                  <a:pt x="10667298" y="173894"/>
                  <a:pt x="10693335" y="193400"/>
                  <a:pt x="10693889" y="125080"/>
                </a:cubicBezTo>
                <a:cubicBezTo>
                  <a:pt x="10713521" y="143203"/>
                  <a:pt x="10684249" y="162691"/>
                  <a:pt x="10706649" y="180695"/>
                </a:cubicBezTo>
                <a:cubicBezTo>
                  <a:pt x="10736678" y="181562"/>
                  <a:pt x="10720747" y="174394"/>
                  <a:pt x="10731158" y="215225"/>
                </a:cubicBezTo>
                <a:cubicBezTo>
                  <a:pt x="10742838" y="193843"/>
                  <a:pt x="10754525" y="172592"/>
                  <a:pt x="10766170" y="151301"/>
                </a:cubicBezTo>
                <a:cubicBezTo>
                  <a:pt x="10781971" y="168116"/>
                  <a:pt x="10796631" y="167734"/>
                  <a:pt x="10810069" y="150205"/>
                </a:cubicBezTo>
                <a:cubicBezTo>
                  <a:pt x="10799131" y="120431"/>
                  <a:pt x="10792021" y="144662"/>
                  <a:pt x="10782672" y="136902"/>
                </a:cubicBezTo>
                <a:cubicBezTo>
                  <a:pt x="10798081" y="117884"/>
                  <a:pt x="10800714" y="99052"/>
                  <a:pt x="10796200" y="80539"/>
                </a:cubicBezTo>
                <a:cubicBezTo>
                  <a:pt x="10811323" y="85466"/>
                  <a:pt x="10823938" y="58679"/>
                  <a:pt x="10841166" y="93453"/>
                </a:cubicBezTo>
                <a:cubicBezTo>
                  <a:pt x="10833788" y="112187"/>
                  <a:pt x="10826061" y="131206"/>
                  <a:pt x="10845153" y="149345"/>
                </a:cubicBezTo>
                <a:cubicBezTo>
                  <a:pt x="10859819" y="109353"/>
                  <a:pt x="10877216" y="69242"/>
                  <a:pt x="10893667" y="29232"/>
                </a:cubicBezTo>
                <a:cubicBezTo>
                  <a:pt x="10912156" y="71962"/>
                  <a:pt x="10923233" y="11632"/>
                  <a:pt x="10937889" y="1428"/>
                </a:cubicBezTo>
                <a:cubicBezTo>
                  <a:pt x="10940330" y="-274"/>
                  <a:pt x="10942872" y="-583"/>
                  <a:pt x="10945564" y="121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657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74623063-A478-4BF7-9837-9CBAC60FCB7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104B0728-F736-4623-A8E3-4D44F994F9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02432" y="955645"/>
            <a:ext cx="7041968" cy="4972126"/>
          </a:xfrm>
          <a:custGeom>
            <a:avLst/>
            <a:gdLst>
              <a:gd name="connsiteX0" fmla="*/ 2892482 w 6955030"/>
              <a:gd name="connsiteY0" fmla="*/ 4738674 h 4972126"/>
              <a:gd name="connsiteX1" fmla="*/ 2886778 w 6955030"/>
              <a:gd name="connsiteY1" fmla="*/ 4742807 h 4972126"/>
              <a:gd name="connsiteX2" fmla="*/ 2875101 w 6955030"/>
              <a:gd name="connsiteY2" fmla="*/ 4760687 h 4972126"/>
              <a:gd name="connsiteX3" fmla="*/ 2897804 w 6955030"/>
              <a:gd name="connsiteY3" fmla="*/ 4747193 h 4972126"/>
              <a:gd name="connsiteX4" fmla="*/ 2892482 w 6955030"/>
              <a:gd name="connsiteY4" fmla="*/ 4738674 h 4972126"/>
              <a:gd name="connsiteX5" fmla="*/ 2414772 w 6955030"/>
              <a:gd name="connsiteY5" fmla="*/ 4699506 h 4972126"/>
              <a:gd name="connsiteX6" fmla="*/ 2481411 w 6955030"/>
              <a:gd name="connsiteY6" fmla="*/ 4709793 h 4972126"/>
              <a:gd name="connsiteX7" fmla="*/ 2414772 w 6955030"/>
              <a:gd name="connsiteY7" fmla="*/ 4699506 h 4972126"/>
              <a:gd name="connsiteX8" fmla="*/ 2560615 w 6955030"/>
              <a:gd name="connsiteY8" fmla="*/ 4672484 h 4972126"/>
              <a:gd name="connsiteX9" fmla="*/ 2542593 w 6955030"/>
              <a:gd name="connsiteY9" fmla="*/ 4689068 h 4972126"/>
              <a:gd name="connsiteX10" fmla="*/ 2577741 w 6955030"/>
              <a:gd name="connsiteY10" fmla="*/ 4686582 h 4972126"/>
              <a:gd name="connsiteX11" fmla="*/ 2560615 w 6955030"/>
              <a:gd name="connsiteY11" fmla="*/ 4672484 h 4972126"/>
              <a:gd name="connsiteX12" fmla="*/ 2245186 w 6955030"/>
              <a:gd name="connsiteY12" fmla="*/ 4669559 h 4972126"/>
              <a:gd name="connsiteX13" fmla="*/ 2262480 w 6955030"/>
              <a:gd name="connsiteY13" fmla="*/ 4677434 h 4972126"/>
              <a:gd name="connsiteX14" fmla="*/ 2227598 w 6955030"/>
              <a:gd name="connsiteY14" fmla="*/ 4669785 h 4972126"/>
              <a:gd name="connsiteX15" fmla="*/ 2245186 w 6955030"/>
              <a:gd name="connsiteY15" fmla="*/ 4669559 h 4972126"/>
              <a:gd name="connsiteX16" fmla="*/ 2168336 w 6955030"/>
              <a:gd name="connsiteY16" fmla="*/ 4637706 h 4972126"/>
              <a:gd name="connsiteX17" fmla="*/ 2168323 w 6955030"/>
              <a:gd name="connsiteY17" fmla="*/ 4638346 h 4972126"/>
              <a:gd name="connsiteX18" fmla="*/ 2167186 w 6955030"/>
              <a:gd name="connsiteY18" fmla="*/ 4637730 h 4972126"/>
              <a:gd name="connsiteX19" fmla="*/ 2155109 w 6955030"/>
              <a:gd name="connsiteY19" fmla="*/ 4631481 h 4972126"/>
              <a:gd name="connsiteX20" fmla="*/ 2162684 w 6955030"/>
              <a:gd name="connsiteY20" fmla="*/ 4635296 h 4972126"/>
              <a:gd name="connsiteX21" fmla="*/ 2167186 w 6955030"/>
              <a:gd name="connsiteY21" fmla="*/ 4637730 h 4972126"/>
              <a:gd name="connsiteX22" fmla="*/ 2149142 w 6955030"/>
              <a:gd name="connsiteY22" fmla="*/ 4638085 h 4972126"/>
              <a:gd name="connsiteX23" fmla="*/ 2155109 w 6955030"/>
              <a:gd name="connsiteY23" fmla="*/ 4631481 h 4972126"/>
              <a:gd name="connsiteX24" fmla="*/ 1847913 w 6955030"/>
              <a:gd name="connsiteY24" fmla="*/ 4579036 h 4972126"/>
              <a:gd name="connsiteX25" fmla="*/ 1822152 w 6955030"/>
              <a:gd name="connsiteY25" fmla="*/ 4587314 h 4972126"/>
              <a:gd name="connsiteX26" fmla="*/ 1847913 w 6955030"/>
              <a:gd name="connsiteY26" fmla="*/ 4579036 h 4972126"/>
              <a:gd name="connsiteX27" fmla="*/ 2352602 w 6955030"/>
              <a:gd name="connsiteY27" fmla="*/ 4545878 h 4972126"/>
              <a:gd name="connsiteX28" fmla="*/ 2350674 w 6955030"/>
              <a:gd name="connsiteY28" fmla="*/ 4545893 h 4972126"/>
              <a:gd name="connsiteX29" fmla="*/ 2352569 w 6955030"/>
              <a:gd name="connsiteY29" fmla="*/ 4546912 h 4972126"/>
              <a:gd name="connsiteX30" fmla="*/ 2157775 w 6955030"/>
              <a:gd name="connsiteY30" fmla="*/ 4521924 h 4972126"/>
              <a:gd name="connsiteX31" fmla="*/ 2155442 w 6955030"/>
              <a:gd name="connsiteY31" fmla="*/ 4531586 h 4972126"/>
              <a:gd name="connsiteX32" fmla="*/ 2158331 w 6955030"/>
              <a:gd name="connsiteY32" fmla="*/ 4530962 h 4972126"/>
              <a:gd name="connsiteX33" fmla="*/ 2158074 w 6955030"/>
              <a:gd name="connsiteY33" fmla="*/ 4526014 h 4972126"/>
              <a:gd name="connsiteX34" fmla="*/ 2325606 w 6955030"/>
              <a:gd name="connsiteY34" fmla="*/ 4518895 h 4972126"/>
              <a:gd name="connsiteX35" fmla="*/ 2314991 w 6955030"/>
              <a:gd name="connsiteY35" fmla="*/ 4521200 h 4972126"/>
              <a:gd name="connsiteX36" fmla="*/ 2324454 w 6955030"/>
              <a:gd name="connsiteY36" fmla="*/ 4528265 h 4972126"/>
              <a:gd name="connsiteX37" fmla="*/ 2333800 w 6955030"/>
              <a:gd name="connsiteY37" fmla="*/ 4535638 h 4972126"/>
              <a:gd name="connsiteX38" fmla="*/ 2348141 w 6955030"/>
              <a:gd name="connsiteY38" fmla="*/ 4535526 h 4972126"/>
              <a:gd name="connsiteX39" fmla="*/ 2352994 w 6955030"/>
              <a:gd name="connsiteY39" fmla="*/ 4533146 h 4972126"/>
              <a:gd name="connsiteX40" fmla="*/ 2353198 w 6955030"/>
              <a:gd name="connsiteY40" fmla="*/ 4526488 h 4972126"/>
              <a:gd name="connsiteX41" fmla="*/ 2348656 w 6955030"/>
              <a:gd name="connsiteY41" fmla="*/ 4521405 h 4972126"/>
              <a:gd name="connsiteX42" fmla="*/ 2179834 w 6955030"/>
              <a:gd name="connsiteY42" fmla="*/ 4516046 h 4972126"/>
              <a:gd name="connsiteX43" fmla="*/ 2164717 w 6955030"/>
              <a:gd name="connsiteY43" fmla="*/ 4517441 h 4972126"/>
              <a:gd name="connsiteX44" fmla="*/ 2167326 w 6955030"/>
              <a:gd name="connsiteY44" fmla="*/ 4529015 h 4972126"/>
              <a:gd name="connsiteX45" fmla="*/ 2168284 w 6955030"/>
              <a:gd name="connsiteY45" fmla="*/ 4528808 h 4972126"/>
              <a:gd name="connsiteX46" fmla="*/ 2174807 w 6955030"/>
              <a:gd name="connsiteY46" fmla="*/ 4524379 h 4972126"/>
              <a:gd name="connsiteX47" fmla="*/ 2270124 w 6955030"/>
              <a:gd name="connsiteY47" fmla="*/ 4504897 h 4972126"/>
              <a:gd name="connsiteX48" fmla="*/ 2262923 w 6955030"/>
              <a:gd name="connsiteY48" fmla="*/ 4505448 h 4972126"/>
              <a:gd name="connsiteX49" fmla="*/ 2261991 w 6955030"/>
              <a:gd name="connsiteY49" fmla="*/ 4508685 h 4972126"/>
              <a:gd name="connsiteX50" fmla="*/ 2251350 w 6955030"/>
              <a:gd name="connsiteY50" fmla="*/ 4518663 h 4972126"/>
              <a:gd name="connsiteX51" fmla="*/ 2252884 w 6955030"/>
              <a:gd name="connsiteY51" fmla="*/ 4510659 h 4972126"/>
              <a:gd name="connsiteX52" fmla="*/ 2252184 w 6955030"/>
              <a:gd name="connsiteY52" fmla="*/ 4511091 h 4972126"/>
              <a:gd name="connsiteX53" fmla="*/ 2244011 w 6955030"/>
              <a:gd name="connsiteY53" fmla="*/ 4528808 h 4972126"/>
              <a:gd name="connsiteX54" fmla="*/ 2204747 w 6955030"/>
              <a:gd name="connsiteY54" fmla="*/ 4510697 h 4972126"/>
              <a:gd name="connsiteX55" fmla="*/ 2197434 w 6955030"/>
              <a:gd name="connsiteY55" fmla="*/ 4512485 h 4972126"/>
              <a:gd name="connsiteX56" fmla="*/ 2196648 w 6955030"/>
              <a:gd name="connsiteY56" fmla="*/ 4539834 h 4972126"/>
              <a:gd name="connsiteX57" fmla="*/ 2273577 w 6955030"/>
              <a:gd name="connsiteY57" fmla="*/ 4525439 h 4972126"/>
              <a:gd name="connsiteX58" fmla="*/ 2285633 w 6955030"/>
              <a:gd name="connsiteY58" fmla="*/ 4546761 h 4972126"/>
              <a:gd name="connsiteX59" fmla="*/ 2305305 w 6955030"/>
              <a:gd name="connsiteY59" fmla="*/ 4527899 h 4972126"/>
              <a:gd name="connsiteX60" fmla="*/ 2303726 w 6955030"/>
              <a:gd name="connsiteY60" fmla="*/ 4526753 h 4972126"/>
              <a:gd name="connsiteX61" fmla="*/ 2294908 w 6955030"/>
              <a:gd name="connsiteY61" fmla="*/ 4532797 h 4972126"/>
              <a:gd name="connsiteX62" fmla="*/ 2290019 w 6955030"/>
              <a:gd name="connsiteY62" fmla="*/ 4517071 h 4972126"/>
              <a:gd name="connsiteX63" fmla="*/ 2286707 w 6955030"/>
              <a:gd name="connsiteY63" fmla="*/ 4509457 h 4972126"/>
              <a:gd name="connsiteX64" fmla="*/ 2276780 w 6955030"/>
              <a:gd name="connsiteY64" fmla="*/ 4520705 h 4972126"/>
              <a:gd name="connsiteX65" fmla="*/ 2271385 w 6955030"/>
              <a:gd name="connsiteY65" fmla="*/ 4513444 h 4972126"/>
              <a:gd name="connsiteX66" fmla="*/ 2095892 w 6955030"/>
              <a:gd name="connsiteY66" fmla="*/ 4499945 h 4972126"/>
              <a:gd name="connsiteX67" fmla="*/ 2095788 w 6955030"/>
              <a:gd name="connsiteY67" fmla="*/ 4501446 h 4972126"/>
              <a:gd name="connsiteX68" fmla="*/ 2107176 w 6955030"/>
              <a:gd name="connsiteY68" fmla="*/ 4502827 h 4972126"/>
              <a:gd name="connsiteX69" fmla="*/ 2025231 w 6955030"/>
              <a:gd name="connsiteY69" fmla="*/ 4494601 h 4972126"/>
              <a:gd name="connsiteX70" fmla="*/ 2025218 w 6955030"/>
              <a:gd name="connsiteY70" fmla="*/ 4495240 h 4972126"/>
              <a:gd name="connsiteX71" fmla="*/ 2024080 w 6955030"/>
              <a:gd name="connsiteY71" fmla="*/ 4494624 h 4972126"/>
              <a:gd name="connsiteX72" fmla="*/ 2012001 w 6955030"/>
              <a:gd name="connsiteY72" fmla="*/ 4488376 h 4972126"/>
              <a:gd name="connsiteX73" fmla="*/ 2019576 w 6955030"/>
              <a:gd name="connsiteY73" fmla="*/ 4492190 h 4972126"/>
              <a:gd name="connsiteX74" fmla="*/ 2024080 w 6955030"/>
              <a:gd name="connsiteY74" fmla="*/ 4494624 h 4972126"/>
              <a:gd name="connsiteX75" fmla="*/ 2006035 w 6955030"/>
              <a:gd name="connsiteY75" fmla="*/ 4494980 h 4972126"/>
              <a:gd name="connsiteX76" fmla="*/ 2012001 w 6955030"/>
              <a:gd name="connsiteY76" fmla="*/ 4488376 h 4972126"/>
              <a:gd name="connsiteX77" fmla="*/ 1940306 w 6955030"/>
              <a:gd name="connsiteY77" fmla="*/ 4483594 h 4972126"/>
              <a:gd name="connsiteX78" fmla="*/ 1939828 w 6955030"/>
              <a:gd name="connsiteY78" fmla="*/ 4484203 h 4972126"/>
              <a:gd name="connsiteX79" fmla="*/ 1940138 w 6955030"/>
              <a:gd name="connsiteY79" fmla="*/ 4484294 h 4972126"/>
              <a:gd name="connsiteX80" fmla="*/ 1844612 w 6955030"/>
              <a:gd name="connsiteY80" fmla="*/ 4478950 h 4972126"/>
              <a:gd name="connsiteX81" fmla="*/ 1844435 w 6955030"/>
              <a:gd name="connsiteY81" fmla="*/ 4487021 h 4972126"/>
              <a:gd name="connsiteX82" fmla="*/ 1854722 w 6955030"/>
              <a:gd name="connsiteY82" fmla="*/ 4479738 h 4972126"/>
              <a:gd name="connsiteX83" fmla="*/ 1787721 w 6955030"/>
              <a:gd name="connsiteY83" fmla="*/ 4469877 h 4972126"/>
              <a:gd name="connsiteX84" fmla="*/ 1790213 w 6955030"/>
              <a:gd name="connsiteY84" fmla="*/ 4487979 h 4972126"/>
              <a:gd name="connsiteX85" fmla="*/ 1841346 w 6955030"/>
              <a:gd name="connsiteY85" fmla="*/ 4481683 h 4972126"/>
              <a:gd name="connsiteX86" fmla="*/ 1840035 w 6955030"/>
              <a:gd name="connsiteY86" fmla="*/ 4478595 h 4972126"/>
              <a:gd name="connsiteX87" fmla="*/ 1837120 w 6955030"/>
              <a:gd name="connsiteY87" fmla="*/ 4478366 h 4972126"/>
              <a:gd name="connsiteX88" fmla="*/ 1807957 w 6955030"/>
              <a:gd name="connsiteY88" fmla="*/ 4475327 h 4972126"/>
              <a:gd name="connsiteX89" fmla="*/ 1962408 w 6955030"/>
              <a:gd name="connsiteY89" fmla="*/ 4468566 h 4972126"/>
              <a:gd name="connsiteX90" fmla="*/ 1951868 w 6955030"/>
              <a:gd name="connsiteY90" fmla="*/ 4468818 h 4972126"/>
              <a:gd name="connsiteX91" fmla="*/ 1948190 w 6955030"/>
              <a:gd name="connsiteY91" fmla="*/ 4473520 h 4972126"/>
              <a:gd name="connsiteX92" fmla="*/ 1950854 w 6955030"/>
              <a:gd name="connsiteY92" fmla="*/ 4479413 h 4972126"/>
              <a:gd name="connsiteX93" fmla="*/ 1959211 w 6955030"/>
              <a:gd name="connsiteY93" fmla="*/ 4485819 h 4972126"/>
              <a:gd name="connsiteX94" fmla="*/ 1975168 w 6955030"/>
              <a:gd name="connsiteY94" fmla="*/ 4468260 h 4972126"/>
              <a:gd name="connsiteX95" fmla="*/ 1971355 w 6955030"/>
              <a:gd name="connsiteY95" fmla="*/ 4468352 h 4972126"/>
              <a:gd name="connsiteX96" fmla="*/ 1968080 w 6955030"/>
              <a:gd name="connsiteY96" fmla="*/ 4473285 h 4972126"/>
              <a:gd name="connsiteX97" fmla="*/ 1987342 w 6955030"/>
              <a:gd name="connsiteY97" fmla="*/ 4503277 h 4972126"/>
              <a:gd name="connsiteX98" fmla="*/ 2071446 w 6955030"/>
              <a:gd name="connsiteY98" fmla="*/ 4494340 h 4972126"/>
              <a:gd name="connsiteX99" fmla="*/ 2072079 w 6955030"/>
              <a:gd name="connsiteY99" fmla="*/ 4493866 h 4972126"/>
              <a:gd name="connsiteX100" fmla="*/ 2071401 w 6955030"/>
              <a:gd name="connsiteY100" fmla="*/ 4493692 h 4972126"/>
              <a:gd name="connsiteX101" fmla="*/ 2025231 w 6955030"/>
              <a:gd name="connsiteY101" fmla="*/ 4494601 h 4972126"/>
              <a:gd name="connsiteX102" fmla="*/ 2025382 w 6955030"/>
              <a:gd name="connsiteY102" fmla="*/ 4486340 h 4972126"/>
              <a:gd name="connsiteX103" fmla="*/ 1975168 w 6955030"/>
              <a:gd name="connsiteY103" fmla="*/ 4468260 h 4972126"/>
              <a:gd name="connsiteX104" fmla="*/ 1886411 w 6955030"/>
              <a:gd name="connsiteY104" fmla="*/ 4459021 h 4972126"/>
              <a:gd name="connsiteX105" fmla="*/ 1879443 w 6955030"/>
              <a:gd name="connsiteY105" fmla="*/ 4464837 h 4972126"/>
              <a:gd name="connsiteX106" fmla="*/ 1882235 w 6955030"/>
              <a:gd name="connsiteY106" fmla="*/ 4469656 h 4972126"/>
              <a:gd name="connsiteX107" fmla="*/ 1892759 w 6955030"/>
              <a:gd name="connsiteY107" fmla="*/ 4469595 h 4972126"/>
              <a:gd name="connsiteX108" fmla="*/ 1898351 w 6955030"/>
              <a:gd name="connsiteY108" fmla="*/ 4471461 h 4972126"/>
              <a:gd name="connsiteX109" fmla="*/ 1891786 w 6955030"/>
              <a:gd name="connsiteY109" fmla="*/ 4460174 h 4972126"/>
              <a:gd name="connsiteX110" fmla="*/ 1886411 w 6955030"/>
              <a:gd name="connsiteY110" fmla="*/ 4459021 h 4972126"/>
              <a:gd name="connsiteX111" fmla="*/ 1927613 w 6955030"/>
              <a:gd name="connsiteY111" fmla="*/ 4453259 h 4972126"/>
              <a:gd name="connsiteX112" fmla="*/ 1901547 w 6955030"/>
              <a:gd name="connsiteY112" fmla="*/ 4471704 h 4972126"/>
              <a:gd name="connsiteX113" fmla="*/ 1904462 w 6955030"/>
              <a:gd name="connsiteY113" fmla="*/ 4473500 h 4972126"/>
              <a:gd name="connsiteX114" fmla="*/ 1916418 w 6955030"/>
              <a:gd name="connsiteY114" fmla="*/ 4477490 h 4972126"/>
              <a:gd name="connsiteX115" fmla="*/ 1938841 w 6955030"/>
              <a:gd name="connsiteY115" fmla="*/ 4483921 h 4972126"/>
              <a:gd name="connsiteX116" fmla="*/ 1935587 w 6955030"/>
              <a:gd name="connsiteY116" fmla="*/ 4479045 h 4972126"/>
              <a:gd name="connsiteX117" fmla="*/ 1923651 w 6955030"/>
              <a:gd name="connsiteY117" fmla="*/ 4478424 h 4972126"/>
              <a:gd name="connsiteX118" fmla="*/ 1926503 w 6955030"/>
              <a:gd name="connsiteY118" fmla="*/ 4460305 h 4972126"/>
              <a:gd name="connsiteX119" fmla="*/ 1924993 w 6955030"/>
              <a:gd name="connsiteY119" fmla="*/ 4457690 h 4972126"/>
              <a:gd name="connsiteX120" fmla="*/ 1927040 w 6955030"/>
              <a:gd name="connsiteY120" fmla="*/ 4456893 h 4972126"/>
              <a:gd name="connsiteX121" fmla="*/ 1543607 w 6955030"/>
              <a:gd name="connsiteY121" fmla="*/ 4419207 h 4972126"/>
              <a:gd name="connsiteX122" fmla="*/ 1559432 w 6955030"/>
              <a:gd name="connsiteY122" fmla="*/ 4424192 h 4972126"/>
              <a:gd name="connsiteX123" fmla="*/ 1527312 w 6955030"/>
              <a:gd name="connsiteY123" fmla="*/ 4431901 h 4972126"/>
              <a:gd name="connsiteX124" fmla="*/ 1543607 w 6955030"/>
              <a:gd name="connsiteY124" fmla="*/ 4419207 h 4972126"/>
              <a:gd name="connsiteX125" fmla="*/ 1626673 w 6955030"/>
              <a:gd name="connsiteY125" fmla="*/ 4414174 h 4972126"/>
              <a:gd name="connsiteX126" fmla="*/ 1654803 w 6955030"/>
              <a:gd name="connsiteY126" fmla="*/ 4431629 h 4972126"/>
              <a:gd name="connsiteX127" fmla="*/ 1615097 w 6955030"/>
              <a:gd name="connsiteY127" fmla="*/ 4479432 h 4972126"/>
              <a:gd name="connsiteX128" fmla="*/ 1587533 w 6955030"/>
              <a:gd name="connsiteY128" fmla="*/ 4441673 h 4972126"/>
              <a:gd name="connsiteX129" fmla="*/ 1567828 w 6955030"/>
              <a:gd name="connsiteY129" fmla="*/ 4460568 h 4972126"/>
              <a:gd name="connsiteX130" fmla="*/ 1558443 w 6955030"/>
              <a:gd name="connsiteY130" fmla="*/ 4454748 h 4972126"/>
              <a:gd name="connsiteX131" fmla="*/ 1575450 w 6955030"/>
              <a:gd name="connsiteY131" fmla="*/ 4420381 h 4972126"/>
              <a:gd name="connsiteX132" fmla="*/ 1600881 w 6955030"/>
              <a:gd name="connsiteY132" fmla="*/ 4422359 h 4972126"/>
              <a:gd name="connsiteX133" fmla="*/ 1606639 w 6955030"/>
              <a:gd name="connsiteY133" fmla="*/ 4443175 h 4972126"/>
              <a:gd name="connsiteX134" fmla="*/ 1626673 w 6955030"/>
              <a:gd name="connsiteY134" fmla="*/ 4414174 h 4972126"/>
              <a:gd name="connsiteX135" fmla="*/ 2209494 w 6955030"/>
              <a:gd name="connsiteY135" fmla="*/ 4402773 h 4972126"/>
              <a:gd name="connsiteX136" fmla="*/ 2207676 w 6955030"/>
              <a:gd name="connsiteY136" fmla="*/ 4402785 h 4972126"/>
              <a:gd name="connsiteX137" fmla="*/ 2207657 w 6955030"/>
              <a:gd name="connsiteY137" fmla="*/ 4402835 h 4972126"/>
              <a:gd name="connsiteX138" fmla="*/ 2209462 w 6955030"/>
              <a:gd name="connsiteY138" fmla="*/ 4403806 h 4972126"/>
              <a:gd name="connsiteX139" fmla="*/ 1452218 w 6955030"/>
              <a:gd name="connsiteY139" fmla="*/ 4385293 h 4972126"/>
              <a:gd name="connsiteX140" fmla="*/ 1457043 w 6955030"/>
              <a:gd name="connsiteY140" fmla="*/ 4436577 h 4972126"/>
              <a:gd name="connsiteX141" fmla="*/ 1438870 w 6955030"/>
              <a:gd name="connsiteY141" fmla="*/ 4404638 h 4972126"/>
              <a:gd name="connsiteX142" fmla="*/ 1452218 w 6955030"/>
              <a:gd name="connsiteY142" fmla="*/ 4385293 h 4972126"/>
              <a:gd name="connsiteX143" fmla="*/ 2014670 w 6955030"/>
              <a:gd name="connsiteY143" fmla="*/ 4378814 h 4972126"/>
              <a:gd name="connsiteX144" fmla="*/ 2012335 w 6955030"/>
              <a:gd name="connsiteY144" fmla="*/ 4388479 h 4972126"/>
              <a:gd name="connsiteX145" fmla="*/ 2015225 w 6955030"/>
              <a:gd name="connsiteY145" fmla="*/ 4387856 h 4972126"/>
              <a:gd name="connsiteX146" fmla="*/ 2014970 w 6955030"/>
              <a:gd name="connsiteY146" fmla="*/ 4382909 h 4972126"/>
              <a:gd name="connsiteX147" fmla="*/ 1411008 w 6955030"/>
              <a:gd name="connsiteY147" fmla="*/ 4377806 h 4972126"/>
              <a:gd name="connsiteX148" fmla="*/ 1426452 w 6955030"/>
              <a:gd name="connsiteY148" fmla="*/ 4393510 h 4972126"/>
              <a:gd name="connsiteX149" fmla="*/ 1406751 w 6955030"/>
              <a:gd name="connsiteY149" fmla="*/ 4412343 h 4972126"/>
              <a:gd name="connsiteX150" fmla="*/ 1394664 w 6955030"/>
              <a:gd name="connsiteY150" fmla="*/ 4391051 h 4972126"/>
              <a:gd name="connsiteX151" fmla="*/ 1411008 w 6955030"/>
              <a:gd name="connsiteY151" fmla="*/ 4377806 h 4972126"/>
              <a:gd name="connsiteX152" fmla="*/ 2182500 w 6955030"/>
              <a:gd name="connsiteY152" fmla="*/ 4375790 h 4972126"/>
              <a:gd name="connsiteX153" fmla="*/ 2171884 w 6955030"/>
              <a:gd name="connsiteY153" fmla="*/ 4378095 h 4972126"/>
              <a:gd name="connsiteX154" fmla="*/ 2181348 w 6955030"/>
              <a:gd name="connsiteY154" fmla="*/ 4385160 h 4972126"/>
              <a:gd name="connsiteX155" fmla="*/ 2190692 w 6955030"/>
              <a:gd name="connsiteY155" fmla="*/ 4392533 h 4972126"/>
              <a:gd name="connsiteX156" fmla="*/ 2199681 w 6955030"/>
              <a:gd name="connsiteY156" fmla="*/ 4392462 h 4972126"/>
              <a:gd name="connsiteX157" fmla="*/ 2204532 w 6955030"/>
              <a:gd name="connsiteY157" fmla="*/ 4382534 h 4972126"/>
              <a:gd name="connsiteX158" fmla="*/ 2209314 w 6955030"/>
              <a:gd name="connsiteY158" fmla="*/ 4389760 h 4972126"/>
              <a:gd name="connsiteX159" fmla="*/ 2209899 w 6955030"/>
              <a:gd name="connsiteY159" fmla="*/ 4389644 h 4972126"/>
              <a:gd name="connsiteX160" fmla="*/ 2210094 w 6955030"/>
              <a:gd name="connsiteY160" fmla="*/ 4383383 h 4972126"/>
              <a:gd name="connsiteX161" fmla="*/ 2205548 w 6955030"/>
              <a:gd name="connsiteY161" fmla="*/ 4378297 h 4972126"/>
              <a:gd name="connsiteX162" fmla="*/ 2035731 w 6955030"/>
              <a:gd name="connsiteY162" fmla="*/ 4374590 h 4972126"/>
              <a:gd name="connsiteX163" fmla="*/ 2034756 w 6955030"/>
              <a:gd name="connsiteY163" fmla="*/ 4375014 h 4972126"/>
              <a:gd name="connsiteX164" fmla="*/ 2030338 w 6955030"/>
              <a:gd name="connsiteY164" fmla="*/ 4382198 h 4972126"/>
              <a:gd name="connsiteX165" fmla="*/ 2031701 w 6955030"/>
              <a:gd name="connsiteY165" fmla="*/ 4381274 h 4972126"/>
              <a:gd name="connsiteX166" fmla="*/ 2029431 w 6955030"/>
              <a:gd name="connsiteY166" fmla="*/ 4373614 h 4972126"/>
              <a:gd name="connsiteX167" fmla="*/ 2021612 w 6955030"/>
              <a:gd name="connsiteY167" fmla="*/ 4374336 h 4972126"/>
              <a:gd name="connsiteX168" fmla="*/ 2024220 w 6955030"/>
              <a:gd name="connsiteY168" fmla="*/ 4385909 h 4972126"/>
              <a:gd name="connsiteX169" fmla="*/ 2025177 w 6955030"/>
              <a:gd name="connsiteY169" fmla="*/ 4385702 h 4972126"/>
              <a:gd name="connsiteX170" fmla="*/ 2029153 w 6955030"/>
              <a:gd name="connsiteY170" fmla="*/ 4383003 h 4972126"/>
              <a:gd name="connsiteX171" fmla="*/ 2127018 w 6955030"/>
              <a:gd name="connsiteY171" fmla="*/ 4361791 h 4972126"/>
              <a:gd name="connsiteX172" fmla="*/ 2119818 w 6955030"/>
              <a:gd name="connsiteY172" fmla="*/ 4362340 h 4972126"/>
              <a:gd name="connsiteX173" fmla="*/ 2118883 w 6955030"/>
              <a:gd name="connsiteY173" fmla="*/ 4365580 h 4972126"/>
              <a:gd name="connsiteX174" fmla="*/ 2117065 w 6955030"/>
              <a:gd name="connsiteY174" fmla="*/ 4377545 h 4972126"/>
              <a:gd name="connsiteX175" fmla="*/ 2115222 w 6955030"/>
              <a:gd name="connsiteY175" fmla="*/ 4381446 h 4972126"/>
              <a:gd name="connsiteX176" fmla="*/ 2115161 w 6955030"/>
              <a:gd name="connsiteY176" fmla="*/ 4385804 h 4972126"/>
              <a:gd name="connsiteX177" fmla="*/ 2114426 w 6955030"/>
              <a:gd name="connsiteY177" fmla="*/ 4383133 h 4972126"/>
              <a:gd name="connsiteX178" fmla="*/ 2114170 w 6955030"/>
              <a:gd name="connsiteY178" fmla="*/ 4383673 h 4972126"/>
              <a:gd name="connsiteX179" fmla="*/ 2108242 w 6955030"/>
              <a:gd name="connsiteY179" fmla="*/ 4375557 h 4972126"/>
              <a:gd name="connsiteX180" fmla="*/ 2109778 w 6955030"/>
              <a:gd name="connsiteY180" fmla="*/ 4367553 h 4972126"/>
              <a:gd name="connsiteX181" fmla="*/ 2109078 w 6955030"/>
              <a:gd name="connsiteY181" fmla="*/ 4367986 h 4972126"/>
              <a:gd name="connsiteX182" fmla="*/ 2100908 w 6955030"/>
              <a:gd name="connsiteY182" fmla="*/ 4385702 h 4972126"/>
              <a:gd name="connsiteX183" fmla="*/ 2061641 w 6955030"/>
              <a:gd name="connsiteY183" fmla="*/ 4367592 h 4972126"/>
              <a:gd name="connsiteX184" fmla="*/ 2054329 w 6955030"/>
              <a:gd name="connsiteY184" fmla="*/ 4369377 h 4972126"/>
              <a:gd name="connsiteX185" fmla="*/ 2053542 w 6955030"/>
              <a:gd name="connsiteY185" fmla="*/ 4396729 h 4972126"/>
              <a:gd name="connsiteX186" fmla="*/ 2130469 w 6955030"/>
              <a:gd name="connsiteY186" fmla="*/ 4382334 h 4972126"/>
              <a:gd name="connsiteX187" fmla="*/ 2142526 w 6955030"/>
              <a:gd name="connsiteY187" fmla="*/ 4403656 h 4972126"/>
              <a:gd name="connsiteX188" fmla="*/ 2162198 w 6955030"/>
              <a:gd name="connsiteY188" fmla="*/ 4384793 h 4972126"/>
              <a:gd name="connsiteX189" fmla="*/ 2160620 w 6955030"/>
              <a:gd name="connsiteY189" fmla="*/ 4383647 h 4972126"/>
              <a:gd name="connsiteX190" fmla="*/ 2151802 w 6955030"/>
              <a:gd name="connsiteY190" fmla="*/ 4389692 h 4972126"/>
              <a:gd name="connsiteX191" fmla="*/ 2146913 w 6955030"/>
              <a:gd name="connsiteY191" fmla="*/ 4373965 h 4972126"/>
              <a:gd name="connsiteX192" fmla="*/ 2143602 w 6955030"/>
              <a:gd name="connsiteY192" fmla="*/ 4366351 h 4972126"/>
              <a:gd name="connsiteX193" fmla="*/ 2133674 w 6955030"/>
              <a:gd name="connsiteY193" fmla="*/ 4377599 h 4972126"/>
              <a:gd name="connsiteX194" fmla="*/ 2128279 w 6955030"/>
              <a:gd name="connsiteY194" fmla="*/ 4370338 h 4972126"/>
              <a:gd name="connsiteX195" fmla="*/ 1952784 w 6955030"/>
              <a:gd name="connsiteY195" fmla="*/ 4356839 h 4972126"/>
              <a:gd name="connsiteX196" fmla="*/ 1952680 w 6955030"/>
              <a:gd name="connsiteY196" fmla="*/ 4358340 h 4972126"/>
              <a:gd name="connsiteX197" fmla="*/ 1964071 w 6955030"/>
              <a:gd name="connsiteY197" fmla="*/ 4359721 h 4972126"/>
              <a:gd name="connsiteX198" fmla="*/ 1882123 w 6955030"/>
              <a:gd name="connsiteY198" fmla="*/ 4351495 h 4972126"/>
              <a:gd name="connsiteX199" fmla="*/ 1882112 w 6955030"/>
              <a:gd name="connsiteY199" fmla="*/ 4352135 h 4972126"/>
              <a:gd name="connsiteX200" fmla="*/ 1880973 w 6955030"/>
              <a:gd name="connsiteY200" fmla="*/ 4351519 h 4972126"/>
              <a:gd name="connsiteX201" fmla="*/ 1868895 w 6955030"/>
              <a:gd name="connsiteY201" fmla="*/ 4345270 h 4972126"/>
              <a:gd name="connsiteX202" fmla="*/ 1876471 w 6955030"/>
              <a:gd name="connsiteY202" fmla="*/ 4349085 h 4972126"/>
              <a:gd name="connsiteX203" fmla="*/ 1880973 w 6955030"/>
              <a:gd name="connsiteY203" fmla="*/ 4351519 h 4972126"/>
              <a:gd name="connsiteX204" fmla="*/ 1862929 w 6955030"/>
              <a:gd name="connsiteY204" fmla="*/ 4351874 h 4972126"/>
              <a:gd name="connsiteX205" fmla="*/ 1868895 w 6955030"/>
              <a:gd name="connsiteY205" fmla="*/ 4345270 h 4972126"/>
              <a:gd name="connsiteX206" fmla="*/ 1797198 w 6955030"/>
              <a:gd name="connsiteY206" fmla="*/ 4340491 h 4972126"/>
              <a:gd name="connsiteX207" fmla="*/ 1796722 w 6955030"/>
              <a:gd name="connsiteY207" fmla="*/ 4341098 h 4972126"/>
              <a:gd name="connsiteX208" fmla="*/ 1797030 w 6955030"/>
              <a:gd name="connsiteY208" fmla="*/ 4341186 h 4972126"/>
              <a:gd name="connsiteX209" fmla="*/ 1701504 w 6955030"/>
              <a:gd name="connsiteY209" fmla="*/ 4335844 h 4972126"/>
              <a:gd name="connsiteX210" fmla="*/ 1701327 w 6955030"/>
              <a:gd name="connsiteY210" fmla="*/ 4343913 h 4972126"/>
              <a:gd name="connsiteX211" fmla="*/ 1711617 w 6955030"/>
              <a:gd name="connsiteY211" fmla="*/ 4336633 h 4972126"/>
              <a:gd name="connsiteX212" fmla="*/ 1644615 w 6955030"/>
              <a:gd name="connsiteY212" fmla="*/ 4326772 h 4972126"/>
              <a:gd name="connsiteX213" fmla="*/ 1647105 w 6955030"/>
              <a:gd name="connsiteY213" fmla="*/ 4344874 h 4972126"/>
              <a:gd name="connsiteX214" fmla="*/ 1698240 w 6955030"/>
              <a:gd name="connsiteY214" fmla="*/ 4338578 h 4972126"/>
              <a:gd name="connsiteX215" fmla="*/ 1696927 w 6955030"/>
              <a:gd name="connsiteY215" fmla="*/ 4335489 h 4972126"/>
              <a:gd name="connsiteX216" fmla="*/ 1694014 w 6955030"/>
              <a:gd name="connsiteY216" fmla="*/ 4335261 h 4972126"/>
              <a:gd name="connsiteX217" fmla="*/ 1664852 w 6955030"/>
              <a:gd name="connsiteY217" fmla="*/ 4332221 h 4972126"/>
              <a:gd name="connsiteX218" fmla="*/ 1819300 w 6955030"/>
              <a:gd name="connsiteY218" fmla="*/ 4325460 h 4972126"/>
              <a:gd name="connsiteX219" fmla="*/ 1808765 w 6955030"/>
              <a:gd name="connsiteY219" fmla="*/ 4325712 h 4972126"/>
              <a:gd name="connsiteX220" fmla="*/ 1805084 w 6955030"/>
              <a:gd name="connsiteY220" fmla="*/ 4330414 h 4972126"/>
              <a:gd name="connsiteX221" fmla="*/ 1807746 w 6955030"/>
              <a:gd name="connsiteY221" fmla="*/ 4336307 h 4972126"/>
              <a:gd name="connsiteX222" fmla="*/ 1816106 w 6955030"/>
              <a:gd name="connsiteY222" fmla="*/ 4342713 h 4972126"/>
              <a:gd name="connsiteX223" fmla="*/ 1832060 w 6955030"/>
              <a:gd name="connsiteY223" fmla="*/ 4325154 h 4972126"/>
              <a:gd name="connsiteX224" fmla="*/ 1828248 w 6955030"/>
              <a:gd name="connsiteY224" fmla="*/ 4325245 h 4972126"/>
              <a:gd name="connsiteX225" fmla="*/ 1824974 w 6955030"/>
              <a:gd name="connsiteY225" fmla="*/ 4330179 h 4972126"/>
              <a:gd name="connsiteX226" fmla="*/ 1844234 w 6955030"/>
              <a:gd name="connsiteY226" fmla="*/ 4360171 h 4972126"/>
              <a:gd name="connsiteX227" fmla="*/ 1928338 w 6955030"/>
              <a:gd name="connsiteY227" fmla="*/ 4351235 h 4972126"/>
              <a:gd name="connsiteX228" fmla="*/ 1928974 w 6955030"/>
              <a:gd name="connsiteY228" fmla="*/ 4350761 h 4972126"/>
              <a:gd name="connsiteX229" fmla="*/ 1928295 w 6955030"/>
              <a:gd name="connsiteY229" fmla="*/ 4350586 h 4972126"/>
              <a:gd name="connsiteX230" fmla="*/ 1882123 w 6955030"/>
              <a:gd name="connsiteY230" fmla="*/ 4351495 h 4972126"/>
              <a:gd name="connsiteX231" fmla="*/ 1882276 w 6955030"/>
              <a:gd name="connsiteY231" fmla="*/ 4343235 h 4972126"/>
              <a:gd name="connsiteX232" fmla="*/ 1832060 w 6955030"/>
              <a:gd name="connsiteY232" fmla="*/ 4325154 h 4972126"/>
              <a:gd name="connsiteX233" fmla="*/ 1743306 w 6955030"/>
              <a:gd name="connsiteY233" fmla="*/ 4315916 h 4972126"/>
              <a:gd name="connsiteX234" fmla="*/ 1736338 w 6955030"/>
              <a:gd name="connsiteY234" fmla="*/ 4321732 h 4972126"/>
              <a:gd name="connsiteX235" fmla="*/ 1739129 w 6955030"/>
              <a:gd name="connsiteY235" fmla="*/ 4326550 h 4972126"/>
              <a:gd name="connsiteX236" fmla="*/ 1749651 w 6955030"/>
              <a:gd name="connsiteY236" fmla="*/ 4326490 h 4972126"/>
              <a:gd name="connsiteX237" fmla="*/ 1755245 w 6955030"/>
              <a:gd name="connsiteY237" fmla="*/ 4328355 h 4972126"/>
              <a:gd name="connsiteX238" fmla="*/ 1748680 w 6955030"/>
              <a:gd name="connsiteY238" fmla="*/ 4317068 h 4972126"/>
              <a:gd name="connsiteX239" fmla="*/ 1743306 w 6955030"/>
              <a:gd name="connsiteY239" fmla="*/ 4315916 h 4972126"/>
              <a:gd name="connsiteX240" fmla="*/ 1784505 w 6955030"/>
              <a:gd name="connsiteY240" fmla="*/ 4310154 h 4972126"/>
              <a:gd name="connsiteX241" fmla="*/ 1758442 w 6955030"/>
              <a:gd name="connsiteY241" fmla="*/ 4328598 h 4972126"/>
              <a:gd name="connsiteX242" fmla="*/ 1761358 w 6955030"/>
              <a:gd name="connsiteY242" fmla="*/ 4330395 h 4972126"/>
              <a:gd name="connsiteX243" fmla="*/ 1773313 w 6955030"/>
              <a:gd name="connsiteY243" fmla="*/ 4334384 h 4972126"/>
              <a:gd name="connsiteX244" fmla="*/ 1795738 w 6955030"/>
              <a:gd name="connsiteY244" fmla="*/ 4340816 h 4972126"/>
              <a:gd name="connsiteX245" fmla="*/ 1792482 w 6955030"/>
              <a:gd name="connsiteY245" fmla="*/ 4335939 h 4972126"/>
              <a:gd name="connsiteX246" fmla="*/ 1780546 w 6955030"/>
              <a:gd name="connsiteY246" fmla="*/ 4335319 h 4972126"/>
              <a:gd name="connsiteX247" fmla="*/ 1783398 w 6955030"/>
              <a:gd name="connsiteY247" fmla="*/ 4317202 h 4972126"/>
              <a:gd name="connsiteX248" fmla="*/ 1781886 w 6955030"/>
              <a:gd name="connsiteY248" fmla="*/ 4314585 h 4972126"/>
              <a:gd name="connsiteX249" fmla="*/ 1783934 w 6955030"/>
              <a:gd name="connsiteY249" fmla="*/ 4313786 h 4972126"/>
              <a:gd name="connsiteX250" fmla="*/ 1400502 w 6955030"/>
              <a:gd name="connsiteY250" fmla="*/ 4276102 h 4972126"/>
              <a:gd name="connsiteX251" fmla="*/ 1416327 w 6955030"/>
              <a:gd name="connsiteY251" fmla="*/ 4281086 h 4972126"/>
              <a:gd name="connsiteX252" fmla="*/ 1384207 w 6955030"/>
              <a:gd name="connsiteY252" fmla="*/ 4288793 h 4972126"/>
              <a:gd name="connsiteX253" fmla="*/ 1400502 w 6955030"/>
              <a:gd name="connsiteY253" fmla="*/ 4276102 h 4972126"/>
              <a:gd name="connsiteX254" fmla="*/ 1483565 w 6955030"/>
              <a:gd name="connsiteY254" fmla="*/ 4271068 h 4972126"/>
              <a:gd name="connsiteX255" fmla="*/ 1511698 w 6955030"/>
              <a:gd name="connsiteY255" fmla="*/ 4288522 h 4972126"/>
              <a:gd name="connsiteX256" fmla="*/ 1471992 w 6955030"/>
              <a:gd name="connsiteY256" fmla="*/ 4336327 h 4972126"/>
              <a:gd name="connsiteX257" fmla="*/ 1444427 w 6955030"/>
              <a:gd name="connsiteY257" fmla="*/ 4298568 h 4972126"/>
              <a:gd name="connsiteX258" fmla="*/ 1424723 w 6955030"/>
              <a:gd name="connsiteY258" fmla="*/ 4317462 h 4972126"/>
              <a:gd name="connsiteX259" fmla="*/ 1415338 w 6955030"/>
              <a:gd name="connsiteY259" fmla="*/ 4311642 h 4972126"/>
              <a:gd name="connsiteX260" fmla="*/ 1432344 w 6955030"/>
              <a:gd name="connsiteY260" fmla="*/ 4277276 h 4972126"/>
              <a:gd name="connsiteX261" fmla="*/ 1457773 w 6955030"/>
              <a:gd name="connsiteY261" fmla="*/ 4279253 h 4972126"/>
              <a:gd name="connsiteX262" fmla="*/ 1463533 w 6955030"/>
              <a:gd name="connsiteY262" fmla="*/ 4300069 h 4972126"/>
              <a:gd name="connsiteX263" fmla="*/ 1483565 w 6955030"/>
              <a:gd name="connsiteY263" fmla="*/ 4271068 h 4972126"/>
              <a:gd name="connsiteX264" fmla="*/ 2066369 w 6955030"/>
              <a:gd name="connsiteY264" fmla="*/ 4260283 h 4972126"/>
              <a:gd name="connsiteX265" fmla="*/ 2065923 w 6955030"/>
              <a:gd name="connsiteY265" fmla="*/ 4260468 h 4972126"/>
              <a:gd name="connsiteX266" fmla="*/ 2066358 w 6955030"/>
              <a:gd name="connsiteY266" fmla="*/ 4260701 h 4972126"/>
              <a:gd name="connsiteX267" fmla="*/ 1309111 w 6955030"/>
              <a:gd name="connsiteY267" fmla="*/ 4242188 h 4972126"/>
              <a:gd name="connsiteX268" fmla="*/ 1313938 w 6955030"/>
              <a:gd name="connsiteY268" fmla="*/ 4293471 h 4972126"/>
              <a:gd name="connsiteX269" fmla="*/ 1295765 w 6955030"/>
              <a:gd name="connsiteY269" fmla="*/ 4261532 h 4972126"/>
              <a:gd name="connsiteX270" fmla="*/ 1309111 w 6955030"/>
              <a:gd name="connsiteY270" fmla="*/ 4242188 h 4972126"/>
              <a:gd name="connsiteX271" fmla="*/ 1870291 w 6955030"/>
              <a:gd name="connsiteY271" fmla="*/ 4240981 h 4972126"/>
              <a:gd name="connsiteX272" fmla="*/ 1869229 w 6955030"/>
              <a:gd name="connsiteY272" fmla="*/ 4245373 h 4972126"/>
              <a:gd name="connsiteX273" fmla="*/ 1872118 w 6955030"/>
              <a:gd name="connsiteY273" fmla="*/ 4244749 h 4972126"/>
              <a:gd name="connsiteX274" fmla="*/ 1871991 w 6955030"/>
              <a:gd name="connsiteY274" fmla="*/ 4242272 h 4972126"/>
              <a:gd name="connsiteX275" fmla="*/ 1995409 w 6955030"/>
              <a:gd name="connsiteY275" fmla="*/ 4238847 h 4972126"/>
              <a:gd name="connsiteX276" fmla="*/ 1996801 w 6955030"/>
              <a:gd name="connsiteY276" fmla="*/ 4248098 h 4972126"/>
              <a:gd name="connsiteX277" fmla="*/ 1999419 w 6955030"/>
              <a:gd name="connsiteY277" fmla="*/ 4260550 h 4972126"/>
              <a:gd name="connsiteX278" fmla="*/ 2018986 w 6955030"/>
              <a:gd name="connsiteY278" fmla="*/ 4249210 h 4972126"/>
              <a:gd name="connsiteX279" fmla="*/ 2019059 w 6955030"/>
              <a:gd name="connsiteY279" fmla="*/ 4244064 h 4972126"/>
              <a:gd name="connsiteX280" fmla="*/ 2011574 w 6955030"/>
              <a:gd name="connsiteY280" fmla="*/ 4245436 h 4972126"/>
              <a:gd name="connsiteX281" fmla="*/ 2009843 w 6955030"/>
              <a:gd name="connsiteY281" fmla="*/ 4245802 h 4972126"/>
              <a:gd name="connsiteX282" fmla="*/ 2008697 w 6955030"/>
              <a:gd name="connsiteY282" fmla="*/ 4246586 h 4972126"/>
              <a:gd name="connsiteX283" fmla="*/ 2008537 w 6955030"/>
              <a:gd name="connsiteY283" fmla="*/ 4246075 h 4972126"/>
              <a:gd name="connsiteX284" fmla="*/ 2002771 w 6955030"/>
              <a:gd name="connsiteY284" fmla="*/ 4247292 h 4972126"/>
              <a:gd name="connsiteX285" fmla="*/ 1995409 w 6955030"/>
              <a:gd name="connsiteY285" fmla="*/ 4238847 h 4972126"/>
              <a:gd name="connsiteX286" fmla="*/ 1871564 w 6955030"/>
              <a:gd name="connsiteY286" fmla="*/ 4235708 h 4972126"/>
              <a:gd name="connsiteX287" fmla="*/ 1870522 w 6955030"/>
              <a:gd name="connsiteY287" fmla="*/ 4240023 h 4972126"/>
              <a:gd name="connsiteX288" fmla="*/ 1871898 w 6955030"/>
              <a:gd name="connsiteY288" fmla="*/ 4240469 h 4972126"/>
              <a:gd name="connsiteX289" fmla="*/ 1871863 w 6955030"/>
              <a:gd name="connsiteY289" fmla="*/ 4239803 h 4972126"/>
              <a:gd name="connsiteX290" fmla="*/ 1267901 w 6955030"/>
              <a:gd name="connsiteY290" fmla="*/ 4234700 h 4972126"/>
              <a:gd name="connsiteX291" fmla="*/ 1283345 w 6955030"/>
              <a:gd name="connsiteY291" fmla="*/ 4250405 h 4972126"/>
              <a:gd name="connsiteX292" fmla="*/ 1263645 w 6955030"/>
              <a:gd name="connsiteY292" fmla="*/ 4269237 h 4972126"/>
              <a:gd name="connsiteX293" fmla="*/ 1251556 w 6955030"/>
              <a:gd name="connsiteY293" fmla="*/ 4247945 h 4972126"/>
              <a:gd name="connsiteX294" fmla="*/ 1267901 w 6955030"/>
              <a:gd name="connsiteY294" fmla="*/ 4234700 h 4972126"/>
              <a:gd name="connsiteX295" fmla="*/ 1891191 w 6955030"/>
              <a:gd name="connsiteY295" fmla="*/ 4233862 h 4972126"/>
              <a:gd name="connsiteX296" fmla="*/ 1887631 w 6955030"/>
              <a:gd name="connsiteY296" fmla="*/ 4238823 h 4972126"/>
              <a:gd name="connsiteX297" fmla="*/ 1888595 w 6955030"/>
              <a:gd name="connsiteY297" fmla="*/ 4238168 h 4972126"/>
              <a:gd name="connsiteX298" fmla="*/ 2039395 w 6955030"/>
              <a:gd name="connsiteY298" fmla="*/ 4232684 h 4972126"/>
              <a:gd name="connsiteX299" fmla="*/ 2033870 w 6955030"/>
              <a:gd name="connsiteY299" fmla="*/ 4233884 h 4972126"/>
              <a:gd name="connsiteX300" fmla="*/ 2033700 w 6955030"/>
              <a:gd name="connsiteY300" fmla="*/ 4238664 h 4972126"/>
              <a:gd name="connsiteX301" fmla="*/ 2038240 w 6955030"/>
              <a:gd name="connsiteY301" fmla="*/ 4242054 h 4972126"/>
              <a:gd name="connsiteX302" fmla="*/ 2047587 w 6955030"/>
              <a:gd name="connsiteY302" fmla="*/ 4249427 h 4972126"/>
              <a:gd name="connsiteX303" fmla="*/ 2056573 w 6955030"/>
              <a:gd name="connsiteY303" fmla="*/ 4249356 h 4972126"/>
              <a:gd name="connsiteX304" fmla="*/ 2061426 w 6955030"/>
              <a:gd name="connsiteY304" fmla="*/ 4239428 h 4972126"/>
              <a:gd name="connsiteX305" fmla="*/ 2062901 w 6955030"/>
              <a:gd name="connsiteY305" fmla="*/ 4241662 h 4972126"/>
              <a:gd name="connsiteX306" fmla="*/ 2063272 w 6955030"/>
              <a:gd name="connsiteY306" fmla="*/ 4236436 h 4972126"/>
              <a:gd name="connsiteX307" fmla="*/ 2063216 w 6955030"/>
              <a:gd name="connsiteY307" fmla="*/ 4236057 h 4972126"/>
              <a:gd name="connsiteX308" fmla="*/ 2062442 w 6955030"/>
              <a:gd name="connsiteY308" fmla="*/ 4235191 h 4972126"/>
              <a:gd name="connsiteX309" fmla="*/ 1886323 w 6955030"/>
              <a:gd name="connsiteY309" fmla="*/ 4230509 h 4972126"/>
              <a:gd name="connsiteX310" fmla="*/ 1878506 w 6955030"/>
              <a:gd name="connsiteY310" fmla="*/ 4231230 h 4972126"/>
              <a:gd name="connsiteX311" fmla="*/ 1881098 w 6955030"/>
              <a:gd name="connsiteY311" fmla="*/ 4242724 h 4972126"/>
              <a:gd name="connsiteX312" fmla="*/ 1882241 w 6955030"/>
              <a:gd name="connsiteY312" fmla="*/ 4242481 h 4972126"/>
              <a:gd name="connsiteX313" fmla="*/ 1886047 w 6955030"/>
              <a:gd name="connsiteY313" fmla="*/ 4239898 h 4972126"/>
              <a:gd name="connsiteX314" fmla="*/ 1913291 w 6955030"/>
              <a:gd name="connsiteY314" fmla="*/ 4225768 h 4972126"/>
              <a:gd name="connsiteX315" fmla="*/ 1911223 w 6955030"/>
              <a:gd name="connsiteY315" fmla="*/ 4226272 h 4972126"/>
              <a:gd name="connsiteX316" fmla="*/ 1910903 w 6955030"/>
              <a:gd name="connsiteY316" fmla="*/ 4237404 h 4972126"/>
              <a:gd name="connsiteX317" fmla="*/ 1915755 w 6955030"/>
              <a:gd name="connsiteY317" fmla="*/ 4237735 h 4972126"/>
              <a:gd name="connsiteX318" fmla="*/ 1809678 w 6955030"/>
              <a:gd name="connsiteY318" fmla="*/ 4213734 h 4972126"/>
              <a:gd name="connsiteX319" fmla="*/ 1809575 w 6955030"/>
              <a:gd name="connsiteY319" fmla="*/ 4215235 h 4972126"/>
              <a:gd name="connsiteX320" fmla="*/ 1820967 w 6955030"/>
              <a:gd name="connsiteY320" fmla="*/ 4216616 h 4972126"/>
              <a:gd name="connsiteX321" fmla="*/ 1739017 w 6955030"/>
              <a:gd name="connsiteY321" fmla="*/ 4208390 h 4972126"/>
              <a:gd name="connsiteX322" fmla="*/ 1739007 w 6955030"/>
              <a:gd name="connsiteY322" fmla="*/ 4209029 h 4972126"/>
              <a:gd name="connsiteX323" fmla="*/ 1737867 w 6955030"/>
              <a:gd name="connsiteY323" fmla="*/ 4208413 h 4972126"/>
              <a:gd name="connsiteX324" fmla="*/ 1775490 w 6955030"/>
              <a:gd name="connsiteY324" fmla="*/ 4207672 h 4972126"/>
              <a:gd name="connsiteX325" fmla="*/ 1758702 w 6955030"/>
              <a:gd name="connsiteY325" fmla="*/ 4208002 h 4972126"/>
              <a:gd name="connsiteX326" fmla="*/ 1760174 w 6955030"/>
              <a:gd name="connsiteY326" fmla="*/ 4211207 h 4972126"/>
              <a:gd name="connsiteX327" fmla="*/ 1778295 w 6955030"/>
              <a:gd name="connsiteY327" fmla="*/ 4208980 h 4972126"/>
              <a:gd name="connsiteX328" fmla="*/ 1785190 w 6955030"/>
              <a:gd name="connsiteY328" fmla="*/ 4207481 h 4972126"/>
              <a:gd name="connsiteX329" fmla="*/ 1784455 w 6955030"/>
              <a:gd name="connsiteY329" fmla="*/ 4207496 h 4972126"/>
              <a:gd name="connsiteX330" fmla="*/ 1784647 w 6955030"/>
              <a:gd name="connsiteY330" fmla="*/ 4208200 h 4972126"/>
              <a:gd name="connsiteX331" fmla="*/ 1785235 w 6955030"/>
              <a:gd name="connsiteY331" fmla="*/ 4208129 h 4972126"/>
              <a:gd name="connsiteX332" fmla="*/ 1785868 w 6955030"/>
              <a:gd name="connsiteY332" fmla="*/ 4207655 h 4972126"/>
              <a:gd name="connsiteX333" fmla="*/ 1725790 w 6955030"/>
              <a:gd name="connsiteY333" fmla="*/ 4202162 h 4972126"/>
              <a:gd name="connsiteX334" fmla="*/ 1733365 w 6955030"/>
              <a:gd name="connsiteY334" fmla="*/ 4205979 h 4972126"/>
              <a:gd name="connsiteX335" fmla="*/ 1737867 w 6955030"/>
              <a:gd name="connsiteY335" fmla="*/ 4208413 h 4972126"/>
              <a:gd name="connsiteX336" fmla="*/ 1719823 w 6955030"/>
              <a:gd name="connsiteY336" fmla="*/ 4208769 h 4972126"/>
              <a:gd name="connsiteX337" fmla="*/ 1725790 w 6955030"/>
              <a:gd name="connsiteY337" fmla="*/ 4202162 h 4972126"/>
              <a:gd name="connsiteX338" fmla="*/ 1654093 w 6955030"/>
              <a:gd name="connsiteY338" fmla="*/ 4197383 h 4972126"/>
              <a:gd name="connsiteX339" fmla="*/ 1653617 w 6955030"/>
              <a:gd name="connsiteY339" fmla="*/ 4197992 h 4972126"/>
              <a:gd name="connsiteX340" fmla="*/ 1653925 w 6955030"/>
              <a:gd name="connsiteY340" fmla="*/ 4198081 h 4972126"/>
              <a:gd name="connsiteX341" fmla="*/ 1558398 w 6955030"/>
              <a:gd name="connsiteY341" fmla="*/ 4192739 h 4972126"/>
              <a:gd name="connsiteX342" fmla="*/ 1558222 w 6955030"/>
              <a:gd name="connsiteY342" fmla="*/ 4200808 h 4972126"/>
              <a:gd name="connsiteX343" fmla="*/ 1568509 w 6955030"/>
              <a:gd name="connsiteY343" fmla="*/ 4193527 h 4972126"/>
              <a:gd name="connsiteX344" fmla="*/ 1501510 w 6955030"/>
              <a:gd name="connsiteY344" fmla="*/ 4183666 h 4972126"/>
              <a:gd name="connsiteX345" fmla="*/ 1504000 w 6955030"/>
              <a:gd name="connsiteY345" fmla="*/ 4201768 h 4972126"/>
              <a:gd name="connsiteX346" fmla="*/ 1555133 w 6955030"/>
              <a:gd name="connsiteY346" fmla="*/ 4195470 h 4972126"/>
              <a:gd name="connsiteX347" fmla="*/ 1553821 w 6955030"/>
              <a:gd name="connsiteY347" fmla="*/ 4192383 h 4972126"/>
              <a:gd name="connsiteX348" fmla="*/ 1550909 w 6955030"/>
              <a:gd name="connsiteY348" fmla="*/ 4192155 h 4972126"/>
              <a:gd name="connsiteX349" fmla="*/ 1521747 w 6955030"/>
              <a:gd name="connsiteY349" fmla="*/ 4189116 h 4972126"/>
              <a:gd name="connsiteX350" fmla="*/ 1676195 w 6955030"/>
              <a:gd name="connsiteY350" fmla="*/ 4182355 h 4972126"/>
              <a:gd name="connsiteX351" fmla="*/ 1665659 w 6955030"/>
              <a:gd name="connsiteY351" fmla="*/ 4182607 h 4972126"/>
              <a:gd name="connsiteX352" fmla="*/ 1661978 w 6955030"/>
              <a:gd name="connsiteY352" fmla="*/ 4187309 h 4972126"/>
              <a:gd name="connsiteX353" fmla="*/ 1664641 w 6955030"/>
              <a:gd name="connsiteY353" fmla="*/ 4193202 h 4972126"/>
              <a:gd name="connsiteX354" fmla="*/ 1673000 w 6955030"/>
              <a:gd name="connsiteY354" fmla="*/ 4199608 h 4972126"/>
              <a:gd name="connsiteX355" fmla="*/ 1688957 w 6955030"/>
              <a:gd name="connsiteY355" fmla="*/ 4182049 h 4972126"/>
              <a:gd name="connsiteX356" fmla="*/ 1685142 w 6955030"/>
              <a:gd name="connsiteY356" fmla="*/ 4182139 h 4972126"/>
              <a:gd name="connsiteX357" fmla="*/ 1681868 w 6955030"/>
              <a:gd name="connsiteY357" fmla="*/ 4187074 h 4972126"/>
              <a:gd name="connsiteX358" fmla="*/ 1701129 w 6955030"/>
              <a:gd name="connsiteY358" fmla="*/ 4217064 h 4972126"/>
              <a:gd name="connsiteX359" fmla="*/ 1724599 w 6955030"/>
              <a:gd name="connsiteY359" fmla="*/ 4209841 h 4972126"/>
              <a:gd name="connsiteX360" fmla="*/ 1744625 w 6955030"/>
              <a:gd name="connsiteY360" fmla="*/ 4211078 h 4972126"/>
              <a:gd name="connsiteX361" fmla="*/ 1745906 w 6955030"/>
              <a:gd name="connsiteY361" fmla="*/ 4208254 h 4972126"/>
              <a:gd name="connsiteX362" fmla="*/ 1739017 w 6955030"/>
              <a:gd name="connsiteY362" fmla="*/ 4208390 h 4972126"/>
              <a:gd name="connsiteX363" fmla="*/ 1739170 w 6955030"/>
              <a:gd name="connsiteY363" fmla="*/ 4200129 h 4972126"/>
              <a:gd name="connsiteX364" fmla="*/ 1688957 w 6955030"/>
              <a:gd name="connsiteY364" fmla="*/ 4182049 h 4972126"/>
              <a:gd name="connsiteX365" fmla="*/ 1600200 w 6955030"/>
              <a:gd name="connsiteY365" fmla="*/ 4172810 h 4972126"/>
              <a:gd name="connsiteX366" fmla="*/ 1593232 w 6955030"/>
              <a:gd name="connsiteY366" fmla="*/ 4178626 h 4972126"/>
              <a:gd name="connsiteX367" fmla="*/ 1596024 w 6955030"/>
              <a:gd name="connsiteY367" fmla="*/ 4183444 h 4972126"/>
              <a:gd name="connsiteX368" fmla="*/ 1606546 w 6955030"/>
              <a:gd name="connsiteY368" fmla="*/ 4183384 h 4972126"/>
              <a:gd name="connsiteX369" fmla="*/ 1612140 w 6955030"/>
              <a:gd name="connsiteY369" fmla="*/ 4185252 h 4972126"/>
              <a:gd name="connsiteX370" fmla="*/ 1605574 w 6955030"/>
              <a:gd name="connsiteY370" fmla="*/ 4173963 h 4972126"/>
              <a:gd name="connsiteX371" fmla="*/ 1600200 w 6955030"/>
              <a:gd name="connsiteY371" fmla="*/ 4172810 h 4972126"/>
              <a:gd name="connsiteX372" fmla="*/ 1641401 w 6955030"/>
              <a:gd name="connsiteY372" fmla="*/ 4167048 h 4972126"/>
              <a:gd name="connsiteX373" fmla="*/ 1615337 w 6955030"/>
              <a:gd name="connsiteY373" fmla="*/ 4185493 h 4972126"/>
              <a:gd name="connsiteX374" fmla="*/ 1618253 w 6955030"/>
              <a:gd name="connsiteY374" fmla="*/ 4187289 h 4972126"/>
              <a:gd name="connsiteX375" fmla="*/ 1630207 w 6955030"/>
              <a:gd name="connsiteY375" fmla="*/ 4191278 h 4972126"/>
              <a:gd name="connsiteX376" fmla="*/ 1652632 w 6955030"/>
              <a:gd name="connsiteY376" fmla="*/ 4197710 h 4972126"/>
              <a:gd name="connsiteX377" fmla="*/ 1649376 w 6955030"/>
              <a:gd name="connsiteY377" fmla="*/ 4192831 h 4972126"/>
              <a:gd name="connsiteX378" fmla="*/ 1637438 w 6955030"/>
              <a:gd name="connsiteY378" fmla="*/ 4192213 h 4972126"/>
              <a:gd name="connsiteX379" fmla="*/ 1640290 w 6955030"/>
              <a:gd name="connsiteY379" fmla="*/ 4174096 h 4972126"/>
              <a:gd name="connsiteX380" fmla="*/ 1638780 w 6955030"/>
              <a:gd name="connsiteY380" fmla="*/ 4171479 h 4972126"/>
              <a:gd name="connsiteX381" fmla="*/ 1640829 w 6955030"/>
              <a:gd name="connsiteY381" fmla="*/ 4170680 h 4972126"/>
              <a:gd name="connsiteX382" fmla="*/ 1257396 w 6955030"/>
              <a:gd name="connsiteY382" fmla="*/ 4132996 h 4972126"/>
              <a:gd name="connsiteX383" fmla="*/ 1273221 w 6955030"/>
              <a:gd name="connsiteY383" fmla="*/ 4137980 h 4972126"/>
              <a:gd name="connsiteX384" fmla="*/ 1241102 w 6955030"/>
              <a:gd name="connsiteY384" fmla="*/ 4145687 h 4972126"/>
              <a:gd name="connsiteX385" fmla="*/ 1257396 w 6955030"/>
              <a:gd name="connsiteY385" fmla="*/ 4132996 h 4972126"/>
              <a:gd name="connsiteX386" fmla="*/ 1340459 w 6955030"/>
              <a:gd name="connsiteY386" fmla="*/ 4127962 h 4972126"/>
              <a:gd name="connsiteX387" fmla="*/ 1368593 w 6955030"/>
              <a:gd name="connsiteY387" fmla="*/ 4145416 h 4972126"/>
              <a:gd name="connsiteX388" fmla="*/ 1328884 w 6955030"/>
              <a:gd name="connsiteY388" fmla="*/ 4193219 h 4972126"/>
              <a:gd name="connsiteX389" fmla="*/ 1301322 w 6955030"/>
              <a:gd name="connsiteY389" fmla="*/ 4155462 h 4972126"/>
              <a:gd name="connsiteX390" fmla="*/ 1281617 w 6955030"/>
              <a:gd name="connsiteY390" fmla="*/ 4174357 h 4972126"/>
              <a:gd name="connsiteX391" fmla="*/ 1272231 w 6955030"/>
              <a:gd name="connsiteY391" fmla="*/ 4168537 h 4972126"/>
              <a:gd name="connsiteX392" fmla="*/ 1289236 w 6955030"/>
              <a:gd name="connsiteY392" fmla="*/ 4134170 h 4972126"/>
              <a:gd name="connsiteX393" fmla="*/ 1314670 w 6955030"/>
              <a:gd name="connsiteY393" fmla="*/ 4136147 h 4972126"/>
              <a:gd name="connsiteX394" fmla="*/ 1320427 w 6955030"/>
              <a:gd name="connsiteY394" fmla="*/ 4156963 h 4972126"/>
              <a:gd name="connsiteX395" fmla="*/ 1340459 w 6955030"/>
              <a:gd name="connsiteY395" fmla="*/ 4127962 h 4972126"/>
              <a:gd name="connsiteX396" fmla="*/ 1166005 w 6955030"/>
              <a:gd name="connsiteY396" fmla="*/ 4099082 h 4972126"/>
              <a:gd name="connsiteX397" fmla="*/ 1170832 w 6955030"/>
              <a:gd name="connsiteY397" fmla="*/ 4150366 h 4972126"/>
              <a:gd name="connsiteX398" fmla="*/ 1152659 w 6955030"/>
              <a:gd name="connsiteY398" fmla="*/ 4118427 h 4972126"/>
              <a:gd name="connsiteX399" fmla="*/ 1166005 w 6955030"/>
              <a:gd name="connsiteY399" fmla="*/ 4099082 h 4972126"/>
              <a:gd name="connsiteX400" fmla="*/ 1124795 w 6955030"/>
              <a:gd name="connsiteY400" fmla="*/ 4091595 h 4972126"/>
              <a:gd name="connsiteX401" fmla="*/ 1140239 w 6955030"/>
              <a:gd name="connsiteY401" fmla="*/ 4107299 h 4972126"/>
              <a:gd name="connsiteX402" fmla="*/ 1120539 w 6955030"/>
              <a:gd name="connsiteY402" fmla="*/ 4126131 h 4972126"/>
              <a:gd name="connsiteX403" fmla="*/ 1108451 w 6955030"/>
              <a:gd name="connsiteY403" fmla="*/ 4104839 h 4972126"/>
              <a:gd name="connsiteX404" fmla="*/ 1124795 w 6955030"/>
              <a:gd name="connsiteY404" fmla="*/ 4091595 h 4972126"/>
              <a:gd name="connsiteX405" fmla="*/ 1560544 w 6955030"/>
              <a:gd name="connsiteY405" fmla="*/ 4072635 h 4972126"/>
              <a:gd name="connsiteX406" fmla="*/ 1559027 w 6955030"/>
              <a:gd name="connsiteY406" fmla="*/ 4073650 h 4972126"/>
              <a:gd name="connsiteX407" fmla="*/ 1560688 w 6955030"/>
              <a:gd name="connsiteY407" fmla="*/ 4073140 h 4972126"/>
              <a:gd name="connsiteX408" fmla="*/ 1530627 w 6955030"/>
              <a:gd name="connsiteY408" fmla="*/ 4052548 h 4972126"/>
              <a:gd name="connsiteX409" fmla="*/ 1526576 w 6955030"/>
              <a:gd name="connsiteY409" fmla="*/ 4053958 h 4972126"/>
              <a:gd name="connsiteX410" fmla="*/ 1529895 w 6955030"/>
              <a:gd name="connsiteY410" fmla="*/ 4056502 h 4972126"/>
              <a:gd name="connsiteX411" fmla="*/ 1541994 w 6955030"/>
              <a:gd name="connsiteY411" fmla="*/ 4051020 h 4972126"/>
              <a:gd name="connsiteX412" fmla="*/ 1542140 w 6955030"/>
              <a:gd name="connsiteY412" fmla="*/ 4051341 h 4972126"/>
              <a:gd name="connsiteX413" fmla="*/ 1544886 w 6955030"/>
              <a:gd name="connsiteY413" fmla="*/ 4054021 h 4972126"/>
              <a:gd name="connsiteX414" fmla="*/ 1548427 w 6955030"/>
              <a:gd name="connsiteY414" fmla="*/ 4051343 h 4972126"/>
              <a:gd name="connsiteX415" fmla="*/ 1415299 w 6955030"/>
              <a:gd name="connsiteY415" fmla="*/ 4049370 h 4972126"/>
              <a:gd name="connsiteX416" fmla="*/ 1415119 w 6955030"/>
              <a:gd name="connsiteY416" fmla="*/ 4057702 h 4972126"/>
              <a:gd name="connsiteX417" fmla="*/ 1425231 w 6955030"/>
              <a:gd name="connsiteY417" fmla="*/ 4050544 h 4972126"/>
              <a:gd name="connsiteX418" fmla="*/ 1421875 w 6955030"/>
              <a:gd name="connsiteY418" fmla="*/ 4049974 h 4972126"/>
              <a:gd name="connsiteX419" fmla="*/ 1475429 w 6955030"/>
              <a:gd name="connsiteY419" fmla="*/ 4040608 h 4972126"/>
              <a:gd name="connsiteX420" fmla="*/ 1473463 w 6955030"/>
              <a:gd name="connsiteY420" fmla="*/ 4043145 h 4972126"/>
              <a:gd name="connsiteX421" fmla="*/ 1475147 w 6955030"/>
              <a:gd name="connsiteY421" fmla="*/ 4044184 h 4972126"/>
              <a:gd name="connsiteX422" fmla="*/ 1475729 w 6955030"/>
              <a:gd name="connsiteY422" fmla="*/ 4044378 h 4972126"/>
              <a:gd name="connsiteX423" fmla="*/ 1358404 w 6955030"/>
              <a:gd name="connsiteY423" fmla="*/ 4040561 h 4972126"/>
              <a:gd name="connsiteX424" fmla="*/ 1360894 w 6955030"/>
              <a:gd name="connsiteY424" fmla="*/ 4058663 h 4972126"/>
              <a:gd name="connsiteX425" fmla="*/ 1412027 w 6955030"/>
              <a:gd name="connsiteY425" fmla="*/ 4052364 h 4972126"/>
              <a:gd name="connsiteX426" fmla="*/ 1410571 w 6955030"/>
              <a:gd name="connsiteY426" fmla="*/ 4048935 h 4972126"/>
              <a:gd name="connsiteX427" fmla="*/ 1378641 w 6955030"/>
              <a:gd name="connsiteY427" fmla="*/ 4046008 h 4972126"/>
              <a:gd name="connsiteX428" fmla="*/ 1443908 w 6955030"/>
              <a:gd name="connsiteY428" fmla="*/ 4027919 h 4972126"/>
              <a:gd name="connsiteX429" fmla="*/ 1425772 w 6955030"/>
              <a:gd name="connsiteY429" fmla="*/ 4038590 h 4972126"/>
              <a:gd name="connsiteX430" fmla="*/ 1430797 w 6955030"/>
              <a:gd name="connsiteY430" fmla="*/ 4041722 h 4972126"/>
              <a:gd name="connsiteX431" fmla="*/ 1447292 w 6955030"/>
              <a:gd name="connsiteY431" fmla="*/ 4036423 h 4972126"/>
              <a:gd name="connsiteX432" fmla="*/ 1231363 w 6955030"/>
              <a:gd name="connsiteY432" fmla="*/ 3996189 h 4972126"/>
              <a:gd name="connsiteX433" fmla="*/ 1235934 w 6955030"/>
              <a:gd name="connsiteY433" fmla="*/ 4013270 h 4972126"/>
              <a:gd name="connsiteX434" fmla="*/ 1235264 w 6955030"/>
              <a:gd name="connsiteY434" fmla="*/ 3997959 h 4972126"/>
              <a:gd name="connsiteX435" fmla="*/ 1239350 w 6955030"/>
              <a:gd name="connsiteY435" fmla="*/ 4000518 h 4972126"/>
              <a:gd name="connsiteX436" fmla="*/ 1237672 w 6955030"/>
              <a:gd name="connsiteY436" fmla="*/ 3997908 h 4972126"/>
              <a:gd name="connsiteX437" fmla="*/ 1231363 w 6955030"/>
              <a:gd name="connsiteY437" fmla="*/ 3996189 h 4972126"/>
              <a:gd name="connsiteX438" fmla="*/ 1114288 w 6955030"/>
              <a:gd name="connsiteY438" fmla="*/ 3989891 h 4972126"/>
              <a:gd name="connsiteX439" fmla="*/ 1130113 w 6955030"/>
              <a:gd name="connsiteY439" fmla="*/ 3994875 h 4972126"/>
              <a:gd name="connsiteX440" fmla="*/ 1097996 w 6955030"/>
              <a:gd name="connsiteY440" fmla="*/ 4002582 h 4972126"/>
              <a:gd name="connsiteX441" fmla="*/ 1114288 w 6955030"/>
              <a:gd name="connsiteY441" fmla="*/ 3989891 h 4972126"/>
              <a:gd name="connsiteX442" fmla="*/ 1332522 w 6955030"/>
              <a:gd name="connsiteY442" fmla="*/ 3988984 h 4972126"/>
              <a:gd name="connsiteX443" fmla="*/ 1331038 w 6955030"/>
              <a:gd name="connsiteY443" fmla="*/ 3998498 h 4972126"/>
              <a:gd name="connsiteX444" fmla="*/ 1338803 w 6955030"/>
              <a:gd name="connsiteY444" fmla="*/ 3998504 h 4972126"/>
              <a:gd name="connsiteX445" fmla="*/ 1345476 w 6955030"/>
              <a:gd name="connsiteY445" fmla="*/ 4015236 h 4972126"/>
              <a:gd name="connsiteX446" fmla="*/ 1338642 w 6955030"/>
              <a:gd name="connsiteY446" fmla="*/ 4017003 h 4972126"/>
              <a:gd name="connsiteX447" fmla="*/ 1337716 w 6955030"/>
              <a:gd name="connsiteY447" fmla="*/ 4020772 h 4972126"/>
              <a:gd name="connsiteX448" fmla="*/ 1339751 w 6955030"/>
              <a:gd name="connsiteY448" fmla="*/ 4021263 h 4972126"/>
              <a:gd name="connsiteX449" fmla="*/ 1329405 w 6955030"/>
              <a:gd name="connsiteY449" fmla="*/ 4045948 h 4972126"/>
              <a:gd name="connsiteX450" fmla="*/ 1348149 w 6955030"/>
              <a:gd name="connsiteY450" fmla="*/ 4057642 h 4972126"/>
              <a:gd name="connsiteX451" fmla="*/ 1349930 w 6955030"/>
              <a:gd name="connsiteY451" fmla="*/ 4040705 h 4972126"/>
              <a:gd name="connsiteX452" fmla="*/ 1347968 w 6955030"/>
              <a:gd name="connsiteY452" fmla="*/ 4040907 h 4972126"/>
              <a:gd name="connsiteX453" fmla="*/ 1349202 w 6955030"/>
              <a:gd name="connsiteY453" fmla="*/ 4038081 h 4972126"/>
              <a:gd name="connsiteX454" fmla="*/ 1348039 w 6955030"/>
              <a:gd name="connsiteY454" fmla="*/ 4037769 h 4972126"/>
              <a:gd name="connsiteX455" fmla="*/ 1349986 w 6955030"/>
              <a:gd name="connsiteY455" fmla="*/ 4036289 h 4972126"/>
              <a:gd name="connsiteX456" fmla="*/ 1350525 w 6955030"/>
              <a:gd name="connsiteY456" fmla="*/ 4035057 h 4972126"/>
              <a:gd name="connsiteX457" fmla="*/ 1351072 w 6955030"/>
              <a:gd name="connsiteY457" fmla="*/ 4029853 h 4972126"/>
              <a:gd name="connsiteX458" fmla="*/ 1359395 w 6955030"/>
              <a:gd name="connsiteY458" fmla="*/ 4002580 h 4972126"/>
              <a:gd name="connsiteX459" fmla="*/ 1357616 w 6955030"/>
              <a:gd name="connsiteY459" fmla="*/ 4023157 h 4972126"/>
              <a:gd name="connsiteX460" fmla="*/ 1374956 w 6955030"/>
              <a:gd name="connsiteY460" fmla="*/ 4016593 h 4972126"/>
              <a:gd name="connsiteX461" fmla="*/ 1387646 w 6955030"/>
              <a:gd name="connsiteY461" fmla="*/ 3993010 h 4972126"/>
              <a:gd name="connsiteX462" fmla="*/ 1379782 w 6955030"/>
              <a:gd name="connsiteY462" fmla="*/ 3991502 h 4972126"/>
              <a:gd name="connsiteX463" fmla="*/ 1373329 w 6955030"/>
              <a:gd name="connsiteY463" fmla="*/ 3992417 h 4972126"/>
              <a:gd name="connsiteX464" fmla="*/ 1352298 w 6955030"/>
              <a:gd name="connsiteY464" fmla="*/ 4002472 h 4972126"/>
              <a:gd name="connsiteX465" fmla="*/ 1353663 w 6955030"/>
              <a:gd name="connsiteY465" fmla="*/ 3993809 h 4972126"/>
              <a:gd name="connsiteX466" fmla="*/ 1352556 w 6955030"/>
              <a:gd name="connsiteY466" fmla="*/ 3994087 h 4972126"/>
              <a:gd name="connsiteX467" fmla="*/ 1335096 w 6955030"/>
              <a:gd name="connsiteY467" fmla="*/ 3991547 h 4972126"/>
              <a:gd name="connsiteX468" fmla="*/ 1295375 w 6955030"/>
              <a:gd name="connsiteY468" fmla="*/ 3987834 h 4972126"/>
              <a:gd name="connsiteX469" fmla="*/ 1295655 w 6955030"/>
              <a:gd name="connsiteY469" fmla="*/ 3988807 h 4972126"/>
              <a:gd name="connsiteX470" fmla="*/ 1296393 w 6955030"/>
              <a:gd name="connsiteY470" fmla="*/ 3988008 h 4972126"/>
              <a:gd name="connsiteX471" fmla="*/ 1256704 w 6955030"/>
              <a:gd name="connsiteY471" fmla="*/ 3981195 h 4972126"/>
              <a:gd name="connsiteX472" fmla="*/ 1245331 w 6955030"/>
              <a:gd name="connsiteY472" fmla="*/ 4004258 h 4972126"/>
              <a:gd name="connsiteX473" fmla="*/ 1256015 w 6955030"/>
              <a:gd name="connsiteY473" fmla="*/ 4010941 h 4972126"/>
              <a:gd name="connsiteX474" fmla="*/ 1262745 w 6955030"/>
              <a:gd name="connsiteY474" fmla="*/ 4006713 h 4972126"/>
              <a:gd name="connsiteX475" fmla="*/ 1272484 w 6955030"/>
              <a:gd name="connsiteY475" fmla="*/ 4006636 h 4972126"/>
              <a:gd name="connsiteX476" fmla="*/ 1279829 w 6955030"/>
              <a:gd name="connsiteY476" fmla="*/ 4001380 h 4972126"/>
              <a:gd name="connsiteX477" fmla="*/ 1316746 w 6955030"/>
              <a:gd name="connsiteY477" fmla="*/ 4044989 h 4972126"/>
              <a:gd name="connsiteX478" fmla="*/ 1321996 w 6955030"/>
              <a:gd name="connsiteY478" fmla="*/ 4023374 h 4972126"/>
              <a:gd name="connsiteX479" fmla="*/ 1329746 w 6955030"/>
              <a:gd name="connsiteY479" fmla="*/ 4019572 h 4972126"/>
              <a:gd name="connsiteX480" fmla="*/ 1323404 w 6955030"/>
              <a:gd name="connsiteY480" fmla="*/ 4008428 h 4972126"/>
              <a:gd name="connsiteX481" fmla="*/ 1326974 w 6955030"/>
              <a:gd name="connsiteY481" fmla="*/ 4003265 h 4972126"/>
              <a:gd name="connsiteX482" fmla="*/ 1312794 w 6955030"/>
              <a:gd name="connsiteY482" fmla="*/ 3990826 h 4972126"/>
              <a:gd name="connsiteX483" fmla="*/ 1306179 w 6955030"/>
              <a:gd name="connsiteY483" fmla="*/ 3989690 h 4972126"/>
              <a:gd name="connsiteX484" fmla="*/ 1307990 w 6955030"/>
              <a:gd name="connsiteY484" fmla="*/ 3991961 h 4972126"/>
              <a:gd name="connsiteX485" fmla="*/ 1300271 w 6955030"/>
              <a:gd name="connsiteY485" fmla="*/ 4004566 h 4972126"/>
              <a:gd name="connsiteX486" fmla="*/ 1295897 w 6955030"/>
              <a:gd name="connsiteY486" fmla="*/ 4005671 h 4972126"/>
              <a:gd name="connsiteX487" fmla="*/ 1293424 w 6955030"/>
              <a:gd name="connsiteY487" fmla="*/ 4010575 h 4972126"/>
              <a:gd name="connsiteX488" fmla="*/ 1288387 w 6955030"/>
              <a:gd name="connsiteY488" fmla="*/ 4007689 h 4972126"/>
              <a:gd name="connsiteX489" fmla="*/ 1288721 w 6955030"/>
              <a:gd name="connsiteY489" fmla="*/ 4005298 h 4972126"/>
              <a:gd name="connsiteX490" fmla="*/ 1283629 w 6955030"/>
              <a:gd name="connsiteY490" fmla="*/ 4001345 h 4972126"/>
              <a:gd name="connsiteX491" fmla="*/ 1282559 w 6955030"/>
              <a:gd name="connsiteY491" fmla="*/ 3990013 h 4972126"/>
              <a:gd name="connsiteX492" fmla="*/ 1287174 w 6955030"/>
              <a:gd name="connsiteY492" fmla="*/ 3995265 h 4972126"/>
              <a:gd name="connsiteX493" fmla="*/ 1289983 w 6955030"/>
              <a:gd name="connsiteY493" fmla="*/ 3993800 h 4972126"/>
              <a:gd name="connsiteX494" fmla="*/ 1288687 w 6955030"/>
              <a:gd name="connsiteY494" fmla="*/ 3987778 h 4972126"/>
              <a:gd name="connsiteX495" fmla="*/ 1265322 w 6955030"/>
              <a:gd name="connsiteY495" fmla="*/ 3986765 h 4972126"/>
              <a:gd name="connsiteX496" fmla="*/ 1022900 w 6955030"/>
              <a:gd name="connsiteY496" fmla="*/ 3955976 h 4972126"/>
              <a:gd name="connsiteX497" fmla="*/ 1027727 w 6955030"/>
              <a:gd name="connsiteY497" fmla="*/ 4007260 h 4972126"/>
              <a:gd name="connsiteX498" fmla="*/ 1009552 w 6955030"/>
              <a:gd name="connsiteY498" fmla="*/ 3975321 h 4972126"/>
              <a:gd name="connsiteX499" fmla="*/ 1022900 w 6955030"/>
              <a:gd name="connsiteY499" fmla="*/ 3955976 h 4972126"/>
              <a:gd name="connsiteX500" fmla="*/ 981690 w 6955030"/>
              <a:gd name="connsiteY500" fmla="*/ 3948489 h 4972126"/>
              <a:gd name="connsiteX501" fmla="*/ 997134 w 6955030"/>
              <a:gd name="connsiteY501" fmla="*/ 3964194 h 4972126"/>
              <a:gd name="connsiteX502" fmla="*/ 977433 w 6955030"/>
              <a:gd name="connsiteY502" fmla="*/ 3983026 h 4972126"/>
              <a:gd name="connsiteX503" fmla="*/ 965345 w 6955030"/>
              <a:gd name="connsiteY503" fmla="*/ 3961734 h 4972126"/>
              <a:gd name="connsiteX504" fmla="*/ 981690 w 6955030"/>
              <a:gd name="connsiteY504" fmla="*/ 3948489 h 4972126"/>
              <a:gd name="connsiteX505" fmla="*/ 1245484 w 6955030"/>
              <a:gd name="connsiteY505" fmla="*/ 3912094 h 4972126"/>
              <a:gd name="connsiteX506" fmla="*/ 1241282 w 6955030"/>
              <a:gd name="connsiteY506" fmla="*/ 3913500 h 4972126"/>
              <a:gd name="connsiteX507" fmla="*/ 1243279 w 6955030"/>
              <a:gd name="connsiteY507" fmla="*/ 3914915 h 4972126"/>
              <a:gd name="connsiteX508" fmla="*/ 1254102 w 6955030"/>
              <a:gd name="connsiteY508" fmla="*/ 3921487 h 4972126"/>
              <a:gd name="connsiteX509" fmla="*/ 1253258 w 6955030"/>
              <a:gd name="connsiteY509" fmla="*/ 3916623 h 4972126"/>
              <a:gd name="connsiteX510" fmla="*/ 1245484 w 6955030"/>
              <a:gd name="connsiteY510" fmla="*/ 3912094 h 4972126"/>
              <a:gd name="connsiteX511" fmla="*/ 1272187 w 6955030"/>
              <a:gd name="connsiteY511" fmla="*/ 3906528 h 4972126"/>
              <a:gd name="connsiteX512" fmla="*/ 1272142 w 6955030"/>
              <a:gd name="connsiteY512" fmla="*/ 3908617 h 4972126"/>
              <a:gd name="connsiteX513" fmla="*/ 1278195 w 6955030"/>
              <a:gd name="connsiteY513" fmla="*/ 3909858 h 4972126"/>
              <a:gd name="connsiteX514" fmla="*/ 1279114 w 6955030"/>
              <a:gd name="connsiteY514" fmla="*/ 3909569 h 4972126"/>
              <a:gd name="connsiteX515" fmla="*/ 1282298 w 6955030"/>
              <a:gd name="connsiteY515" fmla="*/ 3907316 h 4972126"/>
              <a:gd name="connsiteX516" fmla="*/ 1256373 w 6955030"/>
              <a:gd name="connsiteY516" fmla="*/ 3905076 h 4972126"/>
              <a:gd name="connsiteX517" fmla="*/ 1261575 w 6955030"/>
              <a:gd name="connsiteY517" fmla="*/ 3906450 h 4972126"/>
              <a:gd name="connsiteX518" fmla="*/ 1268316 w 6955030"/>
              <a:gd name="connsiteY518" fmla="*/ 3907833 h 4972126"/>
              <a:gd name="connsiteX519" fmla="*/ 1267610 w 6955030"/>
              <a:gd name="connsiteY519" fmla="*/ 3906170 h 4972126"/>
              <a:gd name="connsiteX520" fmla="*/ 1264698 w 6955030"/>
              <a:gd name="connsiteY520" fmla="*/ 3905944 h 4972126"/>
              <a:gd name="connsiteX521" fmla="*/ 1332322 w 6955030"/>
              <a:gd name="connsiteY521" fmla="*/ 3897503 h 4972126"/>
              <a:gd name="connsiteX522" fmla="*/ 1330357 w 6955030"/>
              <a:gd name="connsiteY522" fmla="*/ 3900040 h 4972126"/>
              <a:gd name="connsiteX523" fmla="*/ 1332042 w 6955030"/>
              <a:gd name="connsiteY523" fmla="*/ 3901078 h 4972126"/>
              <a:gd name="connsiteX524" fmla="*/ 1332623 w 6955030"/>
              <a:gd name="connsiteY524" fmla="*/ 3901272 h 4972126"/>
              <a:gd name="connsiteX525" fmla="*/ 1215299 w 6955030"/>
              <a:gd name="connsiteY525" fmla="*/ 3897455 h 4972126"/>
              <a:gd name="connsiteX526" fmla="*/ 1217789 w 6955030"/>
              <a:gd name="connsiteY526" fmla="*/ 3915557 h 4972126"/>
              <a:gd name="connsiteX527" fmla="*/ 1224399 w 6955030"/>
              <a:gd name="connsiteY527" fmla="*/ 3907295 h 4972126"/>
              <a:gd name="connsiteX528" fmla="*/ 1228586 w 6955030"/>
              <a:gd name="connsiteY528" fmla="*/ 3906491 h 4972126"/>
              <a:gd name="connsiteX529" fmla="*/ 1228154 w 6955030"/>
              <a:gd name="connsiteY529" fmla="*/ 3904419 h 4972126"/>
              <a:gd name="connsiteX530" fmla="*/ 1237511 w 6955030"/>
              <a:gd name="connsiteY530" fmla="*/ 3903109 h 4972126"/>
              <a:gd name="connsiteX531" fmla="*/ 1235535 w 6955030"/>
              <a:gd name="connsiteY531" fmla="*/ 3902903 h 4972126"/>
              <a:gd name="connsiteX532" fmla="*/ 1291582 w 6955030"/>
              <a:gd name="connsiteY532" fmla="*/ 3890237 h 4972126"/>
              <a:gd name="connsiteX533" fmla="*/ 1282666 w 6955030"/>
              <a:gd name="connsiteY533" fmla="*/ 3895484 h 4972126"/>
              <a:gd name="connsiteX534" fmla="*/ 1287694 w 6955030"/>
              <a:gd name="connsiteY534" fmla="*/ 3898616 h 4972126"/>
              <a:gd name="connsiteX535" fmla="*/ 1293188 w 6955030"/>
              <a:gd name="connsiteY535" fmla="*/ 3896850 h 4972126"/>
              <a:gd name="connsiteX536" fmla="*/ 1088255 w 6955030"/>
              <a:gd name="connsiteY536" fmla="*/ 3853083 h 4972126"/>
              <a:gd name="connsiteX537" fmla="*/ 1092830 w 6955030"/>
              <a:gd name="connsiteY537" fmla="*/ 3870169 h 4972126"/>
              <a:gd name="connsiteX538" fmla="*/ 1092158 w 6955030"/>
              <a:gd name="connsiteY538" fmla="*/ 3854854 h 4972126"/>
              <a:gd name="connsiteX539" fmla="*/ 1096244 w 6955030"/>
              <a:gd name="connsiteY539" fmla="*/ 3857411 h 4972126"/>
              <a:gd name="connsiteX540" fmla="*/ 1094566 w 6955030"/>
              <a:gd name="connsiteY540" fmla="*/ 3854802 h 4972126"/>
              <a:gd name="connsiteX541" fmla="*/ 1088255 w 6955030"/>
              <a:gd name="connsiteY541" fmla="*/ 3853083 h 4972126"/>
              <a:gd name="connsiteX542" fmla="*/ 971183 w 6955030"/>
              <a:gd name="connsiteY542" fmla="*/ 3846785 h 4972126"/>
              <a:gd name="connsiteX543" fmla="*/ 987008 w 6955030"/>
              <a:gd name="connsiteY543" fmla="*/ 3851769 h 4972126"/>
              <a:gd name="connsiteX544" fmla="*/ 954890 w 6955030"/>
              <a:gd name="connsiteY544" fmla="*/ 3859476 h 4972126"/>
              <a:gd name="connsiteX545" fmla="*/ 971183 w 6955030"/>
              <a:gd name="connsiteY545" fmla="*/ 3846785 h 4972126"/>
              <a:gd name="connsiteX546" fmla="*/ 1189417 w 6955030"/>
              <a:gd name="connsiteY546" fmla="*/ 3845880 h 4972126"/>
              <a:gd name="connsiteX547" fmla="*/ 1187932 w 6955030"/>
              <a:gd name="connsiteY547" fmla="*/ 3855392 h 4972126"/>
              <a:gd name="connsiteX548" fmla="*/ 1195697 w 6955030"/>
              <a:gd name="connsiteY548" fmla="*/ 3855399 h 4972126"/>
              <a:gd name="connsiteX549" fmla="*/ 1202368 w 6955030"/>
              <a:gd name="connsiteY549" fmla="*/ 3872131 h 4972126"/>
              <a:gd name="connsiteX550" fmla="*/ 1195536 w 6955030"/>
              <a:gd name="connsiteY550" fmla="*/ 3873897 h 4972126"/>
              <a:gd name="connsiteX551" fmla="*/ 1194610 w 6955030"/>
              <a:gd name="connsiteY551" fmla="*/ 3877667 h 4972126"/>
              <a:gd name="connsiteX552" fmla="*/ 1196646 w 6955030"/>
              <a:gd name="connsiteY552" fmla="*/ 3878158 h 4972126"/>
              <a:gd name="connsiteX553" fmla="*/ 1186300 w 6955030"/>
              <a:gd name="connsiteY553" fmla="*/ 3902842 h 4972126"/>
              <a:gd name="connsiteX554" fmla="*/ 1205044 w 6955030"/>
              <a:gd name="connsiteY554" fmla="*/ 3914536 h 4972126"/>
              <a:gd name="connsiteX555" fmla="*/ 1206825 w 6955030"/>
              <a:gd name="connsiteY555" fmla="*/ 3897599 h 4972126"/>
              <a:gd name="connsiteX556" fmla="*/ 1204863 w 6955030"/>
              <a:gd name="connsiteY556" fmla="*/ 3897802 h 4972126"/>
              <a:gd name="connsiteX557" fmla="*/ 1206097 w 6955030"/>
              <a:gd name="connsiteY557" fmla="*/ 3894976 h 4972126"/>
              <a:gd name="connsiteX558" fmla="*/ 1204934 w 6955030"/>
              <a:gd name="connsiteY558" fmla="*/ 3894664 h 4972126"/>
              <a:gd name="connsiteX559" fmla="*/ 1206879 w 6955030"/>
              <a:gd name="connsiteY559" fmla="*/ 3893186 h 4972126"/>
              <a:gd name="connsiteX560" fmla="*/ 1207419 w 6955030"/>
              <a:gd name="connsiteY560" fmla="*/ 3891947 h 4972126"/>
              <a:gd name="connsiteX561" fmla="*/ 1207967 w 6955030"/>
              <a:gd name="connsiteY561" fmla="*/ 3886748 h 4972126"/>
              <a:gd name="connsiteX562" fmla="*/ 1216289 w 6955030"/>
              <a:gd name="connsiteY562" fmla="*/ 3859472 h 4972126"/>
              <a:gd name="connsiteX563" fmla="*/ 1214515 w 6955030"/>
              <a:gd name="connsiteY563" fmla="*/ 3879982 h 4972126"/>
              <a:gd name="connsiteX564" fmla="*/ 1225129 w 6955030"/>
              <a:gd name="connsiteY564" fmla="*/ 3875663 h 4972126"/>
              <a:gd name="connsiteX565" fmla="*/ 1244539 w 6955030"/>
              <a:gd name="connsiteY565" fmla="*/ 3849904 h 4972126"/>
              <a:gd name="connsiteX566" fmla="*/ 1236677 w 6955030"/>
              <a:gd name="connsiteY566" fmla="*/ 3848398 h 4972126"/>
              <a:gd name="connsiteX567" fmla="*/ 1230223 w 6955030"/>
              <a:gd name="connsiteY567" fmla="*/ 3849312 h 4972126"/>
              <a:gd name="connsiteX568" fmla="*/ 1209194 w 6955030"/>
              <a:gd name="connsiteY568" fmla="*/ 3859367 h 4972126"/>
              <a:gd name="connsiteX569" fmla="*/ 1210558 w 6955030"/>
              <a:gd name="connsiteY569" fmla="*/ 3850703 h 4972126"/>
              <a:gd name="connsiteX570" fmla="*/ 1209451 w 6955030"/>
              <a:gd name="connsiteY570" fmla="*/ 3850981 h 4972126"/>
              <a:gd name="connsiteX571" fmla="*/ 1191988 w 6955030"/>
              <a:gd name="connsiteY571" fmla="*/ 3848442 h 4972126"/>
              <a:gd name="connsiteX572" fmla="*/ 1152269 w 6955030"/>
              <a:gd name="connsiteY572" fmla="*/ 3844728 h 4972126"/>
              <a:gd name="connsiteX573" fmla="*/ 1152549 w 6955030"/>
              <a:gd name="connsiteY573" fmla="*/ 3845702 h 4972126"/>
              <a:gd name="connsiteX574" fmla="*/ 1153288 w 6955030"/>
              <a:gd name="connsiteY574" fmla="*/ 3844903 h 4972126"/>
              <a:gd name="connsiteX575" fmla="*/ 1113597 w 6955030"/>
              <a:gd name="connsiteY575" fmla="*/ 3838090 h 4972126"/>
              <a:gd name="connsiteX576" fmla="*/ 1110301 w 6955030"/>
              <a:gd name="connsiteY576" fmla="*/ 3844776 h 4972126"/>
              <a:gd name="connsiteX577" fmla="*/ 1113073 w 6955030"/>
              <a:gd name="connsiteY577" fmla="*/ 3846876 h 4972126"/>
              <a:gd name="connsiteX578" fmla="*/ 1117545 w 6955030"/>
              <a:gd name="connsiteY578" fmla="*/ 3860034 h 4972126"/>
              <a:gd name="connsiteX579" fmla="*/ 1110829 w 6955030"/>
              <a:gd name="connsiteY579" fmla="*/ 3866052 h 4972126"/>
              <a:gd name="connsiteX580" fmla="*/ 1108916 w 6955030"/>
              <a:gd name="connsiteY580" fmla="*/ 3865337 h 4972126"/>
              <a:gd name="connsiteX581" fmla="*/ 1112910 w 6955030"/>
              <a:gd name="connsiteY581" fmla="*/ 3867836 h 4972126"/>
              <a:gd name="connsiteX582" fmla="*/ 1119639 w 6955030"/>
              <a:gd name="connsiteY582" fmla="*/ 3863608 h 4972126"/>
              <a:gd name="connsiteX583" fmla="*/ 1129379 w 6955030"/>
              <a:gd name="connsiteY583" fmla="*/ 3863530 h 4972126"/>
              <a:gd name="connsiteX584" fmla="*/ 1136724 w 6955030"/>
              <a:gd name="connsiteY584" fmla="*/ 3858274 h 4972126"/>
              <a:gd name="connsiteX585" fmla="*/ 1173641 w 6955030"/>
              <a:gd name="connsiteY585" fmla="*/ 3901882 h 4972126"/>
              <a:gd name="connsiteX586" fmla="*/ 1178890 w 6955030"/>
              <a:gd name="connsiteY586" fmla="*/ 3880269 h 4972126"/>
              <a:gd name="connsiteX587" fmla="*/ 1186638 w 6955030"/>
              <a:gd name="connsiteY587" fmla="*/ 3876467 h 4972126"/>
              <a:gd name="connsiteX588" fmla="*/ 1180297 w 6955030"/>
              <a:gd name="connsiteY588" fmla="*/ 3865322 h 4972126"/>
              <a:gd name="connsiteX589" fmla="*/ 1183868 w 6955030"/>
              <a:gd name="connsiteY589" fmla="*/ 3860159 h 4972126"/>
              <a:gd name="connsiteX590" fmla="*/ 1169688 w 6955030"/>
              <a:gd name="connsiteY590" fmla="*/ 3847720 h 4972126"/>
              <a:gd name="connsiteX591" fmla="*/ 1163073 w 6955030"/>
              <a:gd name="connsiteY591" fmla="*/ 3846585 h 4972126"/>
              <a:gd name="connsiteX592" fmla="*/ 1164885 w 6955030"/>
              <a:gd name="connsiteY592" fmla="*/ 3848855 h 4972126"/>
              <a:gd name="connsiteX593" fmla="*/ 1157165 w 6955030"/>
              <a:gd name="connsiteY593" fmla="*/ 3861460 h 4972126"/>
              <a:gd name="connsiteX594" fmla="*/ 1152790 w 6955030"/>
              <a:gd name="connsiteY594" fmla="*/ 3862565 h 4972126"/>
              <a:gd name="connsiteX595" fmla="*/ 1150318 w 6955030"/>
              <a:gd name="connsiteY595" fmla="*/ 3867470 h 4972126"/>
              <a:gd name="connsiteX596" fmla="*/ 1145282 w 6955030"/>
              <a:gd name="connsiteY596" fmla="*/ 3864583 h 4972126"/>
              <a:gd name="connsiteX597" fmla="*/ 1145616 w 6955030"/>
              <a:gd name="connsiteY597" fmla="*/ 3862193 h 4972126"/>
              <a:gd name="connsiteX598" fmla="*/ 1140524 w 6955030"/>
              <a:gd name="connsiteY598" fmla="*/ 3858240 h 4972126"/>
              <a:gd name="connsiteX599" fmla="*/ 1139453 w 6955030"/>
              <a:gd name="connsiteY599" fmla="*/ 3846908 h 4972126"/>
              <a:gd name="connsiteX600" fmla="*/ 1144067 w 6955030"/>
              <a:gd name="connsiteY600" fmla="*/ 3852157 h 4972126"/>
              <a:gd name="connsiteX601" fmla="*/ 1146878 w 6955030"/>
              <a:gd name="connsiteY601" fmla="*/ 3850695 h 4972126"/>
              <a:gd name="connsiteX602" fmla="*/ 1145581 w 6955030"/>
              <a:gd name="connsiteY602" fmla="*/ 3844672 h 4972126"/>
              <a:gd name="connsiteX603" fmla="*/ 1122218 w 6955030"/>
              <a:gd name="connsiteY603" fmla="*/ 3843660 h 4972126"/>
              <a:gd name="connsiteX604" fmla="*/ 879794 w 6955030"/>
              <a:gd name="connsiteY604" fmla="*/ 3812871 h 4972126"/>
              <a:gd name="connsiteX605" fmla="*/ 884622 w 6955030"/>
              <a:gd name="connsiteY605" fmla="*/ 3864155 h 4972126"/>
              <a:gd name="connsiteX606" fmla="*/ 866446 w 6955030"/>
              <a:gd name="connsiteY606" fmla="*/ 3832216 h 4972126"/>
              <a:gd name="connsiteX607" fmla="*/ 879794 w 6955030"/>
              <a:gd name="connsiteY607" fmla="*/ 3812871 h 4972126"/>
              <a:gd name="connsiteX608" fmla="*/ 838585 w 6955030"/>
              <a:gd name="connsiteY608" fmla="*/ 3805384 h 4972126"/>
              <a:gd name="connsiteX609" fmla="*/ 854029 w 6955030"/>
              <a:gd name="connsiteY609" fmla="*/ 3821088 h 4972126"/>
              <a:gd name="connsiteX610" fmla="*/ 834328 w 6955030"/>
              <a:gd name="connsiteY610" fmla="*/ 3839920 h 4972126"/>
              <a:gd name="connsiteX611" fmla="*/ 822240 w 6955030"/>
              <a:gd name="connsiteY611" fmla="*/ 3818628 h 4972126"/>
              <a:gd name="connsiteX612" fmla="*/ 838585 w 6955030"/>
              <a:gd name="connsiteY612" fmla="*/ 3805384 h 4972126"/>
              <a:gd name="connsiteX613" fmla="*/ 1102377 w 6955030"/>
              <a:gd name="connsiteY613" fmla="*/ 3768988 h 4972126"/>
              <a:gd name="connsiteX614" fmla="*/ 1098176 w 6955030"/>
              <a:gd name="connsiteY614" fmla="*/ 3770395 h 4972126"/>
              <a:gd name="connsiteX615" fmla="*/ 1100172 w 6955030"/>
              <a:gd name="connsiteY615" fmla="*/ 3771810 h 4972126"/>
              <a:gd name="connsiteX616" fmla="*/ 1110997 w 6955030"/>
              <a:gd name="connsiteY616" fmla="*/ 3778379 h 4972126"/>
              <a:gd name="connsiteX617" fmla="*/ 1110150 w 6955030"/>
              <a:gd name="connsiteY617" fmla="*/ 3773518 h 4972126"/>
              <a:gd name="connsiteX618" fmla="*/ 1102377 w 6955030"/>
              <a:gd name="connsiteY618" fmla="*/ 3768988 h 4972126"/>
              <a:gd name="connsiteX619" fmla="*/ 1129082 w 6955030"/>
              <a:gd name="connsiteY619" fmla="*/ 3763422 h 4972126"/>
              <a:gd name="connsiteX620" fmla="*/ 1129036 w 6955030"/>
              <a:gd name="connsiteY620" fmla="*/ 3765512 h 4972126"/>
              <a:gd name="connsiteX621" fmla="*/ 1135087 w 6955030"/>
              <a:gd name="connsiteY621" fmla="*/ 3766752 h 4972126"/>
              <a:gd name="connsiteX622" fmla="*/ 1136011 w 6955030"/>
              <a:gd name="connsiteY622" fmla="*/ 3766464 h 4972126"/>
              <a:gd name="connsiteX623" fmla="*/ 1139195 w 6955030"/>
              <a:gd name="connsiteY623" fmla="*/ 3764211 h 4972126"/>
              <a:gd name="connsiteX624" fmla="*/ 1113267 w 6955030"/>
              <a:gd name="connsiteY624" fmla="*/ 3761970 h 4972126"/>
              <a:gd name="connsiteX625" fmla="*/ 1118469 w 6955030"/>
              <a:gd name="connsiteY625" fmla="*/ 3763345 h 4972126"/>
              <a:gd name="connsiteX626" fmla="*/ 1125211 w 6955030"/>
              <a:gd name="connsiteY626" fmla="*/ 3764727 h 4972126"/>
              <a:gd name="connsiteX627" fmla="*/ 1124504 w 6955030"/>
              <a:gd name="connsiteY627" fmla="*/ 3763065 h 4972126"/>
              <a:gd name="connsiteX628" fmla="*/ 1121592 w 6955030"/>
              <a:gd name="connsiteY628" fmla="*/ 3762838 h 4972126"/>
              <a:gd name="connsiteX629" fmla="*/ 1189216 w 6955030"/>
              <a:gd name="connsiteY629" fmla="*/ 3754397 h 4972126"/>
              <a:gd name="connsiteX630" fmla="*/ 1187250 w 6955030"/>
              <a:gd name="connsiteY630" fmla="*/ 3756934 h 4972126"/>
              <a:gd name="connsiteX631" fmla="*/ 1188936 w 6955030"/>
              <a:gd name="connsiteY631" fmla="*/ 3757973 h 4972126"/>
              <a:gd name="connsiteX632" fmla="*/ 1189518 w 6955030"/>
              <a:gd name="connsiteY632" fmla="*/ 3758166 h 4972126"/>
              <a:gd name="connsiteX633" fmla="*/ 1072193 w 6955030"/>
              <a:gd name="connsiteY633" fmla="*/ 3754350 h 4972126"/>
              <a:gd name="connsiteX634" fmla="*/ 1074683 w 6955030"/>
              <a:gd name="connsiteY634" fmla="*/ 3772452 h 4972126"/>
              <a:gd name="connsiteX635" fmla="*/ 1081294 w 6955030"/>
              <a:gd name="connsiteY635" fmla="*/ 3764189 h 4972126"/>
              <a:gd name="connsiteX636" fmla="*/ 1085481 w 6955030"/>
              <a:gd name="connsiteY636" fmla="*/ 3763386 h 4972126"/>
              <a:gd name="connsiteX637" fmla="*/ 1085048 w 6955030"/>
              <a:gd name="connsiteY637" fmla="*/ 3761313 h 4972126"/>
              <a:gd name="connsiteX638" fmla="*/ 1094403 w 6955030"/>
              <a:gd name="connsiteY638" fmla="*/ 3760004 h 4972126"/>
              <a:gd name="connsiteX639" fmla="*/ 1092430 w 6955030"/>
              <a:gd name="connsiteY639" fmla="*/ 3759797 h 4972126"/>
              <a:gd name="connsiteX640" fmla="*/ 1148476 w 6955030"/>
              <a:gd name="connsiteY640" fmla="*/ 3747132 h 4972126"/>
              <a:gd name="connsiteX641" fmla="*/ 1139561 w 6955030"/>
              <a:gd name="connsiteY641" fmla="*/ 3752377 h 4972126"/>
              <a:gd name="connsiteX642" fmla="*/ 1144589 w 6955030"/>
              <a:gd name="connsiteY642" fmla="*/ 3755511 h 4972126"/>
              <a:gd name="connsiteX643" fmla="*/ 1150081 w 6955030"/>
              <a:gd name="connsiteY643" fmla="*/ 3753744 h 4972126"/>
              <a:gd name="connsiteX644" fmla="*/ 945150 w 6955030"/>
              <a:gd name="connsiteY644" fmla="*/ 3709978 h 4972126"/>
              <a:gd name="connsiteX645" fmla="*/ 949725 w 6955030"/>
              <a:gd name="connsiteY645" fmla="*/ 3727063 h 4972126"/>
              <a:gd name="connsiteX646" fmla="*/ 949053 w 6955030"/>
              <a:gd name="connsiteY646" fmla="*/ 3711748 h 4972126"/>
              <a:gd name="connsiteX647" fmla="*/ 953139 w 6955030"/>
              <a:gd name="connsiteY647" fmla="*/ 3714305 h 4972126"/>
              <a:gd name="connsiteX648" fmla="*/ 951461 w 6955030"/>
              <a:gd name="connsiteY648" fmla="*/ 3711697 h 4972126"/>
              <a:gd name="connsiteX649" fmla="*/ 945150 w 6955030"/>
              <a:gd name="connsiteY649" fmla="*/ 3709978 h 4972126"/>
              <a:gd name="connsiteX650" fmla="*/ 828077 w 6955030"/>
              <a:gd name="connsiteY650" fmla="*/ 3703677 h 4972126"/>
              <a:gd name="connsiteX651" fmla="*/ 843903 w 6955030"/>
              <a:gd name="connsiteY651" fmla="*/ 3708662 h 4972126"/>
              <a:gd name="connsiteX652" fmla="*/ 811784 w 6955030"/>
              <a:gd name="connsiteY652" fmla="*/ 3716371 h 4972126"/>
              <a:gd name="connsiteX653" fmla="*/ 828077 w 6955030"/>
              <a:gd name="connsiteY653" fmla="*/ 3703677 h 4972126"/>
              <a:gd name="connsiteX654" fmla="*/ 1046311 w 6955030"/>
              <a:gd name="connsiteY654" fmla="*/ 3702775 h 4972126"/>
              <a:gd name="connsiteX655" fmla="*/ 1044827 w 6955030"/>
              <a:gd name="connsiteY655" fmla="*/ 3712287 h 4972126"/>
              <a:gd name="connsiteX656" fmla="*/ 1052593 w 6955030"/>
              <a:gd name="connsiteY656" fmla="*/ 3712293 h 4972126"/>
              <a:gd name="connsiteX657" fmla="*/ 1059263 w 6955030"/>
              <a:gd name="connsiteY657" fmla="*/ 3729025 h 4972126"/>
              <a:gd name="connsiteX658" fmla="*/ 1052430 w 6955030"/>
              <a:gd name="connsiteY658" fmla="*/ 3730792 h 4972126"/>
              <a:gd name="connsiteX659" fmla="*/ 1051504 w 6955030"/>
              <a:gd name="connsiteY659" fmla="*/ 3734561 h 4972126"/>
              <a:gd name="connsiteX660" fmla="*/ 1053540 w 6955030"/>
              <a:gd name="connsiteY660" fmla="*/ 3735052 h 4972126"/>
              <a:gd name="connsiteX661" fmla="*/ 1043194 w 6955030"/>
              <a:gd name="connsiteY661" fmla="*/ 3759737 h 4972126"/>
              <a:gd name="connsiteX662" fmla="*/ 1061939 w 6955030"/>
              <a:gd name="connsiteY662" fmla="*/ 3771431 h 4972126"/>
              <a:gd name="connsiteX663" fmla="*/ 1063720 w 6955030"/>
              <a:gd name="connsiteY663" fmla="*/ 3754494 h 4972126"/>
              <a:gd name="connsiteX664" fmla="*/ 1061757 w 6955030"/>
              <a:gd name="connsiteY664" fmla="*/ 3754696 h 4972126"/>
              <a:gd name="connsiteX665" fmla="*/ 1062992 w 6955030"/>
              <a:gd name="connsiteY665" fmla="*/ 3751870 h 4972126"/>
              <a:gd name="connsiteX666" fmla="*/ 1061828 w 6955030"/>
              <a:gd name="connsiteY666" fmla="*/ 3751556 h 4972126"/>
              <a:gd name="connsiteX667" fmla="*/ 1063773 w 6955030"/>
              <a:gd name="connsiteY667" fmla="*/ 3750080 h 4972126"/>
              <a:gd name="connsiteX668" fmla="*/ 1064314 w 6955030"/>
              <a:gd name="connsiteY668" fmla="*/ 3748842 h 4972126"/>
              <a:gd name="connsiteX669" fmla="*/ 1064861 w 6955030"/>
              <a:gd name="connsiteY669" fmla="*/ 3743640 h 4972126"/>
              <a:gd name="connsiteX670" fmla="*/ 1073184 w 6955030"/>
              <a:gd name="connsiteY670" fmla="*/ 3716367 h 4972126"/>
              <a:gd name="connsiteX671" fmla="*/ 1071409 w 6955030"/>
              <a:gd name="connsiteY671" fmla="*/ 3736877 h 4972126"/>
              <a:gd name="connsiteX672" fmla="*/ 1082024 w 6955030"/>
              <a:gd name="connsiteY672" fmla="*/ 3732558 h 4972126"/>
              <a:gd name="connsiteX673" fmla="*/ 1101433 w 6955030"/>
              <a:gd name="connsiteY673" fmla="*/ 3706799 h 4972126"/>
              <a:gd name="connsiteX674" fmla="*/ 1093571 w 6955030"/>
              <a:gd name="connsiteY674" fmla="*/ 3705291 h 4972126"/>
              <a:gd name="connsiteX675" fmla="*/ 1087118 w 6955030"/>
              <a:gd name="connsiteY675" fmla="*/ 3706206 h 4972126"/>
              <a:gd name="connsiteX676" fmla="*/ 1066087 w 6955030"/>
              <a:gd name="connsiteY676" fmla="*/ 3716261 h 4972126"/>
              <a:gd name="connsiteX677" fmla="*/ 1067452 w 6955030"/>
              <a:gd name="connsiteY677" fmla="*/ 3707598 h 4972126"/>
              <a:gd name="connsiteX678" fmla="*/ 1066345 w 6955030"/>
              <a:gd name="connsiteY678" fmla="*/ 3707876 h 4972126"/>
              <a:gd name="connsiteX679" fmla="*/ 1048883 w 6955030"/>
              <a:gd name="connsiteY679" fmla="*/ 3705336 h 4972126"/>
              <a:gd name="connsiteX680" fmla="*/ 1009164 w 6955030"/>
              <a:gd name="connsiteY680" fmla="*/ 3701623 h 4972126"/>
              <a:gd name="connsiteX681" fmla="*/ 1009444 w 6955030"/>
              <a:gd name="connsiteY681" fmla="*/ 3702596 h 4972126"/>
              <a:gd name="connsiteX682" fmla="*/ 1010182 w 6955030"/>
              <a:gd name="connsiteY682" fmla="*/ 3701797 h 4972126"/>
              <a:gd name="connsiteX683" fmla="*/ 970491 w 6955030"/>
              <a:gd name="connsiteY683" fmla="*/ 3694984 h 4972126"/>
              <a:gd name="connsiteX684" fmla="*/ 967194 w 6955030"/>
              <a:gd name="connsiteY684" fmla="*/ 3701670 h 4972126"/>
              <a:gd name="connsiteX685" fmla="*/ 969968 w 6955030"/>
              <a:gd name="connsiteY685" fmla="*/ 3703770 h 4972126"/>
              <a:gd name="connsiteX686" fmla="*/ 974439 w 6955030"/>
              <a:gd name="connsiteY686" fmla="*/ 3716929 h 4972126"/>
              <a:gd name="connsiteX687" fmla="*/ 967721 w 6955030"/>
              <a:gd name="connsiteY687" fmla="*/ 3722947 h 4972126"/>
              <a:gd name="connsiteX688" fmla="*/ 965811 w 6955030"/>
              <a:gd name="connsiteY688" fmla="*/ 3722232 h 4972126"/>
              <a:gd name="connsiteX689" fmla="*/ 969805 w 6955030"/>
              <a:gd name="connsiteY689" fmla="*/ 3724730 h 4972126"/>
              <a:gd name="connsiteX690" fmla="*/ 976533 w 6955030"/>
              <a:gd name="connsiteY690" fmla="*/ 3720502 h 4972126"/>
              <a:gd name="connsiteX691" fmla="*/ 986271 w 6955030"/>
              <a:gd name="connsiteY691" fmla="*/ 3720425 h 4972126"/>
              <a:gd name="connsiteX692" fmla="*/ 993618 w 6955030"/>
              <a:gd name="connsiteY692" fmla="*/ 3715169 h 4972126"/>
              <a:gd name="connsiteX693" fmla="*/ 1030535 w 6955030"/>
              <a:gd name="connsiteY693" fmla="*/ 3758776 h 4972126"/>
              <a:gd name="connsiteX694" fmla="*/ 1035785 w 6955030"/>
              <a:gd name="connsiteY694" fmla="*/ 3737163 h 4972126"/>
              <a:gd name="connsiteX695" fmla="*/ 1043532 w 6955030"/>
              <a:gd name="connsiteY695" fmla="*/ 3733361 h 4972126"/>
              <a:gd name="connsiteX696" fmla="*/ 1037191 w 6955030"/>
              <a:gd name="connsiteY696" fmla="*/ 3722217 h 4972126"/>
              <a:gd name="connsiteX697" fmla="*/ 1040762 w 6955030"/>
              <a:gd name="connsiteY697" fmla="*/ 3717054 h 4972126"/>
              <a:gd name="connsiteX698" fmla="*/ 1026583 w 6955030"/>
              <a:gd name="connsiteY698" fmla="*/ 3704614 h 4972126"/>
              <a:gd name="connsiteX699" fmla="*/ 1019969 w 6955030"/>
              <a:gd name="connsiteY699" fmla="*/ 3703479 h 4972126"/>
              <a:gd name="connsiteX700" fmla="*/ 1021779 w 6955030"/>
              <a:gd name="connsiteY700" fmla="*/ 3705750 h 4972126"/>
              <a:gd name="connsiteX701" fmla="*/ 1014060 w 6955030"/>
              <a:gd name="connsiteY701" fmla="*/ 3718355 h 4972126"/>
              <a:gd name="connsiteX702" fmla="*/ 1009685 w 6955030"/>
              <a:gd name="connsiteY702" fmla="*/ 3719460 h 4972126"/>
              <a:gd name="connsiteX703" fmla="*/ 1007212 w 6955030"/>
              <a:gd name="connsiteY703" fmla="*/ 3724364 h 4972126"/>
              <a:gd name="connsiteX704" fmla="*/ 1002177 w 6955030"/>
              <a:gd name="connsiteY704" fmla="*/ 3721478 h 4972126"/>
              <a:gd name="connsiteX705" fmla="*/ 1002510 w 6955030"/>
              <a:gd name="connsiteY705" fmla="*/ 3719087 h 4972126"/>
              <a:gd name="connsiteX706" fmla="*/ 997418 w 6955030"/>
              <a:gd name="connsiteY706" fmla="*/ 3715134 h 4972126"/>
              <a:gd name="connsiteX707" fmla="*/ 996348 w 6955030"/>
              <a:gd name="connsiteY707" fmla="*/ 3703802 h 4972126"/>
              <a:gd name="connsiteX708" fmla="*/ 1000961 w 6955030"/>
              <a:gd name="connsiteY708" fmla="*/ 3709052 h 4972126"/>
              <a:gd name="connsiteX709" fmla="*/ 1003770 w 6955030"/>
              <a:gd name="connsiteY709" fmla="*/ 3707589 h 4972126"/>
              <a:gd name="connsiteX710" fmla="*/ 1002476 w 6955030"/>
              <a:gd name="connsiteY710" fmla="*/ 3701567 h 4972126"/>
              <a:gd name="connsiteX711" fmla="*/ 979112 w 6955030"/>
              <a:gd name="connsiteY711" fmla="*/ 3700554 h 4972126"/>
              <a:gd name="connsiteX712" fmla="*/ 736688 w 6955030"/>
              <a:gd name="connsiteY712" fmla="*/ 3669765 h 4972126"/>
              <a:gd name="connsiteX713" fmla="*/ 741516 w 6955030"/>
              <a:gd name="connsiteY713" fmla="*/ 3721049 h 4972126"/>
              <a:gd name="connsiteX714" fmla="*/ 723342 w 6955030"/>
              <a:gd name="connsiteY714" fmla="*/ 3689110 h 4972126"/>
              <a:gd name="connsiteX715" fmla="*/ 736688 w 6955030"/>
              <a:gd name="connsiteY715" fmla="*/ 3669765 h 4972126"/>
              <a:gd name="connsiteX716" fmla="*/ 695479 w 6955030"/>
              <a:gd name="connsiteY716" fmla="*/ 3662278 h 4972126"/>
              <a:gd name="connsiteX717" fmla="*/ 710923 w 6955030"/>
              <a:gd name="connsiteY717" fmla="*/ 3677983 h 4972126"/>
              <a:gd name="connsiteX718" fmla="*/ 691222 w 6955030"/>
              <a:gd name="connsiteY718" fmla="*/ 3696815 h 4972126"/>
              <a:gd name="connsiteX719" fmla="*/ 679134 w 6955030"/>
              <a:gd name="connsiteY719" fmla="*/ 3675523 h 4972126"/>
              <a:gd name="connsiteX720" fmla="*/ 695479 w 6955030"/>
              <a:gd name="connsiteY720" fmla="*/ 3662278 h 4972126"/>
              <a:gd name="connsiteX721" fmla="*/ 959271 w 6955030"/>
              <a:gd name="connsiteY721" fmla="*/ 3625883 h 4972126"/>
              <a:gd name="connsiteX722" fmla="*/ 955071 w 6955030"/>
              <a:gd name="connsiteY722" fmla="*/ 3627289 h 4972126"/>
              <a:gd name="connsiteX723" fmla="*/ 957066 w 6955030"/>
              <a:gd name="connsiteY723" fmla="*/ 3628704 h 4972126"/>
              <a:gd name="connsiteX724" fmla="*/ 967889 w 6955030"/>
              <a:gd name="connsiteY724" fmla="*/ 3635274 h 4972126"/>
              <a:gd name="connsiteX725" fmla="*/ 967045 w 6955030"/>
              <a:gd name="connsiteY725" fmla="*/ 3630412 h 4972126"/>
              <a:gd name="connsiteX726" fmla="*/ 959271 w 6955030"/>
              <a:gd name="connsiteY726" fmla="*/ 3625883 h 4972126"/>
              <a:gd name="connsiteX727" fmla="*/ 1046113 w 6955030"/>
              <a:gd name="connsiteY727" fmla="*/ 3611292 h 4972126"/>
              <a:gd name="connsiteX728" fmla="*/ 1043851 w 6955030"/>
              <a:gd name="connsiteY728" fmla="*/ 3614206 h 4972126"/>
              <a:gd name="connsiteX729" fmla="*/ 1046412 w 6955030"/>
              <a:gd name="connsiteY729" fmla="*/ 3615061 h 4972126"/>
              <a:gd name="connsiteX730" fmla="*/ 943108 w 6955030"/>
              <a:gd name="connsiteY730" fmla="*/ 3609079 h 4972126"/>
              <a:gd name="connsiteX731" fmla="*/ 928989 w 6955030"/>
              <a:gd name="connsiteY731" fmla="*/ 3610529 h 4972126"/>
              <a:gd name="connsiteX732" fmla="*/ 931578 w 6955030"/>
              <a:gd name="connsiteY732" fmla="*/ 3629346 h 4972126"/>
              <a:gd name="connsiteX733" fmla="*/ 938188 w 6955030"/>
              <a:gd name="connsiteY733" fmla="*/ 3621083 h 4972126"/>
              <a:gd name="connsiteX734" fmla="*/ 942374 w 6955030"/>
              <a:gd name="connsiteY734" fmla="*/ 3620280 h 4972126"/>
              <a:gd name="connsiteX735" fmla="*/ 941940 w 6955030"/>
              <a:gd name="connsiteY735" fmla="*/ 3618208 h 4972126"/>
              <a:gd name="connsiteX736" fmla="*/ 975364 w 6955030"/>
              <a:gd name="connsiteY736" fmla="*/ 3620239 h 4972126"/>
              <a:gd name="connsiteX737" fmla="*/ 982105 w 6955030"/>
              <a:gd name="connsiteY737" fmla="*/ 3621622 h 4972126"/>
              <a:gd name="connsiteX738" fmla="*/ 978952 w 6955030"/>
              <a:gd name="connsiteY738" fmla="*/ 3614204 h 4972126"/>
              <a:gd name="connsiteX739" fmla="*/ 965057 w 6955030"/>
              <a:gd name="connsiteY739" fmla="*/ 3613937 h 4972126"/>
              <a:gd name="connsiteX740" fmla="*/ 943108 w 6955030"/>
              <a:gd name="connsiteY740" fmla="*/ 3609079 h 4972126"/>
              <a:gd name="connsiteX741" fmla="*/ 1005370 w 6955030"/>
              <a:gd name="connsiteY741" fmla="*/ 3604026 h 4972126"/>
              <a:gd name="connsiteX742" fmla="*/ 987785 w 6955030"/>
              <a:gd name="connsiteY742" fmla="*/ 3614372 h 4972126"/>
              <a:gd name="connsiteX743" fmla="*/ 986108 w 6955030"/>
              <a:gd name="connsiteY743" fmla="*/ 3614339 h 4972126"/>
              <a:gd name="connsiteX744" fmla="*/ 985931 w 6955030"/>
              <a:gd name="connsiteY744" fmla="*/ 3622406 h 4972126"/>
              <a:gd name="connsiteX745" fmla="*/ 991981 w 6955030"/>
              <a:gd name="connsiteY745" fmla="*/ 3623647 h 4972126"/>
              <a:gd name="connsiteX746" fmla="*/ 992905 w 6955030"/>
              <a:gd name="connsiteY746" fmla="*/ 3623358 h 4972126"/>
              <a:gd name="connsiteX747" fmla="*/ 1007548 w 6955030"/>
              <a:gd name="connsiteY747" fmla="*/ 3612993 h 4972126"/>
              <a:gd name="connsiteX748" fmla="*/ 802044 w 6955030"/>
              <a:gd name="connsiteY748" fmla="*/ 3566872 h 4972126"/>
              <a:gd name="connsiteX749" fmla="*/ 806617 w 6955030"/>
              <a:gd name="connsiteY749" fmla="*/ 3583958 h 4972126"/>
              <a:gd name="connsiteX750" fmla="*/ 805948 w 6955030"/>
              <a:gd name="connsiteY750" fmla="*/ 3568643 h 4972126"/>
              <a:gd name="connsiteX751" fmla="*/ 810033 w 6955030"/>
              <a:gd name="connsiteY751" fmla="*/ 3571200 h 4972126"/>
              <a:gd name="connsiteX752" fmla="*/ 808356 w 6955030"/>
              <a:gd name="connsiteY752" fmla="*/ 3568589 h 4972126"/>
              <a:gd name="connsiteX753" fmla="*/ 802044 w 6955030"/>
              <a:gd name="connsiteY753" fmla="*/ 3566872 h 4972126"/>
              <a:gd name="connsiteX754" fmla="*/ 684972 w 6955030"/>
              <a:gd name="connsiteY754" fmla="*/ 3560572 h 4972126"/>
              <a:gd name="connsiteX755" fmla="*/ 700797 w 6955030"/>
              <a:gd name="connsiteY755" fmla="*/ 3565556 h 4972126"/>
              <a:gd name="connsiteX756" fmla="*/ 668679 w 6955030"/>
              <a:gd name="connsiteY756" fmla="*/ 3573265 h 4972126"/>
              <a:gd name="connsiteX757" fmla="*/ 684972 w 6955030"/>
              <a:gd name="connsiteY757" fmla="*/ 3560572 h 4972126"/>
              <a:gd name="connsiteX758" fmla="*/ 872511 w 6955030"/>
              <a:gd name="connsiteY758" fmla="*/ 3554918 h 4972126"/>
              <a:gd name="connsiteX759" fmla="*/ 878672 w 6955030"/>
              <a:gd name="connsiteY759" fmla="*/ 3562644 h 4972126"/>
              <a:gd name="connsiteX760" fmla="*/ 853242 w 6955030"/>
              <a:gd name="connsiteY760" fmla="*/ 3560695 h 4972126"/>
              <a:gd name="connsiteX761" fmla="*/ 872511 w 6955030"/>
              <a:gd name="connsiteY761" fmla="*/ 3554918 h 4972126"/>
              <a:gd name="connsiteX762" fmla="*/ 888959 w 6955030"/>
              <a:gd name="connsiteY762" fmla="*/ 3538022 h 4972126"/>
              <a:gd name="connsiteX763" fmla="*/ 831437 w 6955030"/>
              <a:gd name="connsiteY763" fmla="*/ 3543661 h 4972126"/>
              <a:gd name="connsiteX764" fmla="*/ 824088 w 6955030"/>
              <a:gd name="connsiteY764" fmla="*/ 3558564 h 4972126"/>
              <a:gd name="connsiteX765" fmla="*/ 826862 w 6955030"/>
              <a:gd name="connsiteY765" fmla="*/ 3560665 h 4972126"/>
              <a:gd name="connsiteX766" fmla="*/ 831334 w 6955030"/>
              <a:gd name="connsiteY766" fmla="*/ 3573823 h 4972126"/>
              <a:gd name="connsiteX767" fmla="*/ 824616 w 6955030"/>
              <a:gd name="connsiteY767" fmla="*/ 3579841 h 4972126"/>
              <a:gd name="connsiteX768" fmla="*/ 822705 w 6955030"/>
              <a:gd name="connsiteY768" fmla="*/ 3579126 h 4972126"/>
              <a:gd name="connsiteX769" fmla="*/ 828241 w 6955030"/>
              <a:gd name="connsiteY769" fmla="*/ 3582590 h 4972126"/>
              <a:gd name="connsiteX770" fmla="*/ 850513 w 6955030"/>
              <a:gd name="connsiteY770" fmla="*/ 3572063 h 4972126"/>
              <a:gd name="connsiteX771" fmla="*/ 887430 w 6955030"/>
              <a:gd name="connsiteY771" fmla="*/ 3615671 h 4972126"/>
              <a:gd name="connsiteX772" fmla="*/ 892679 w 6955030"/>
              <a:gd name="connsiteY772" fmla="*/ 3594058 h 4972126"/>
              <a:gd name="connsiteX773" fmla="*/ 900427 w 6955030"/>
              <a:gd name="connsiteY773" fmla="*/ 3590256 h 4972126"/>
              <a:gd name="connsiteX774" fmla="*/ 894086 w 6955030"/>
              <a:gd name="connsiteY774" fmla="*/ 3579111 h 4972126"/>
              <a:gd name="connsiteX775" fmla="*/ 909484 w 6955030"/>
              <a:gd name="connsiteY775" fmla="*/ 3569188 h 4972126"/>
              <a:gd name="connsiteX776" fmla="*/ 916157 w 6955030"/>
              <a:gd name="connsiteY776" fmla="*/ 3585920 h 4972126"/>
              <a:gd name="connsiteX777" fmla="*/ 909325 w 6955030"/>
              <a:gd name="connsiteY777" fmla="*/ 3587684 h 4972126"/>
              <a:gd name="connsiteX778" fmla="*/ 908399 w 6955030"/>
              <a:gd name="connsiteY778" fmla="*/ 3591456 h 4972126"/>
              <a:gd name="connsiteX779" fmla="*/ 910434 w 6955030"/>
              <a:gd name="connsiteY779" fmla="*/ 3591947 h 4972126"/>
              <a:gd name="connsiteX780" fmla="*/ 900089 w 6955030"/>
              <a:gd name="connsiteY780" fmla="*/ 3616631 h 4972126"/>
              <a:gd name="connsiteX781" fmla="*/ 918830 w 6955030"/>
              <a:gd name="connsiteY781" fmla="*/ 3628325 h 4972126"/>
              <a:gd name="connsiteX782" fmla="*/ 920614 w 6955030"/>
              <a:gd name="connsiteY782" fmla="*/ 3611388 h 4972126"/>
              <a:gd name="connsiteX783" fmla="*/ 918652 w 6955030"/>
              <a:gd name="connsiteY783" fmla="*/ 3611591 h 4972126"/>
              <a:gd name="connsiteX784" fmla="*/ 921208 w 6955030"/>
              <a:gd name="connsiteY784" fmla="*/ 3605736 h 4972126"/>
              <a:gd name="connsiteX785" fmla="*/ 921755 w 6955030"/>
              <a:gd name="connsiteY785" fmla="*/ 3600535 h 4972126"/>
              <a:gd name="connsiteX786" fmla="*/ 930078 w 6955030"/>
              <a:gd name="connsiteY786" fmla="*/ 3573261 h 4972126"/>
              <a:gd name="connsiteX787" fmla="*/ 928304 w 6955030"/>
              <a:gd name="connsiteY787" fmla="*/ 3593771 h 4972126"/>
              <a:gd name="connsiteX788" fmla="*/ 938916 w 6955030"/>
              <a:gd name="connsiteY788" fmla="*/ 3589452 h 4972126"/>
              <a:gd name="connsiteX789" fmla="*/ 958328 w 6955030"/>
              <a:gd name="connsiteY789" fmla="*/ 3563693 h 4972126"/>
              <a:gd name="connsiteX790" fmla="*/ 888959 w 6955030"/>
              <a:gd name="connsiteY790" fmla="*/ 3538022 h 4972126"/>
              <a:gd name="connsiteX791" fmla="*/ 763138 w 6955030"/>
              <a:gd name="connsiteY791" fmla="*/ 3537397 h 4972126"/>
              <a:gd name="connsiteX792" fmla="*/ 770245 w 6955030"/>
              <a:gd name="connsiteY792" fmla="*/ 3539409 h 4972126"/>
              <a:gd name="connsiteX793" fmla="*/ 784128 w 6955030"/>
              <a:gd name="connsiteY793" fmla="*/ 3554780 h 4972126"/>
              <a:gd name="connsiteX794" fmla="*/ 755667 w 6955030"/>
              <a:gd name="connsiteY794" fmla="*/ 3547549 h 4972126"/>
              <a:gd name="connsiteX795" fmla="*/ 763138 w 6955030"/>
              <a:gd name="connsiteY795" fmla="*/ 3537397 h 4972126"/>
              <a:gd name="connsiteX796" fmla="*/ 900653 w 6955030"/>
              <a:gd name="connsiteY796" fmla="*/ 3528525 h 4972126"/>
              <a:gd name="connsiteX797" fmla="*/ 899578 w 6955030"/>
              <a:gd name="connsiteY797" fmla="*/ 3528952 h 4972126"/>
              <a:gd name="connsiteX798" fmla="*/ 897049 w 6955030"/>
              <a:gd name="connsiteY798" fmla="*/ 3529189 h 4972126"/>
              <a:gd name="connsiteX799" fmla="*/ 898676 w 6955030"/>
              <a:gd name="connsiteY799" fmla="*/ 3533553 h 4972126"/>
              <a:gd name="connsiteX800" fmla="*/ 593583 w 6955030"/>
              <a:gd name="connsiteY800" fmla="*/ 3526660 h 4972126"/>
              <a:gd name="connsiteX801" fmla="*/ 598410 w 6955030"/>
              <a:gd name="connsiteY801" fmla="*/ 3577944 h 4972126"/>
              <a:gd name="connsiteX802" fmla="*/ 580237 w 6955030"/>
              <a:gd name="connsiteY802" fmla="*/ 3546005 h 4972126"/>
              <a:gd name="connsiteX803" fmla="*/ 593583 w 6955030"/>
              <a:gd name="connsiteY803" fmla="*/ 3526660 h 4972126"/>
              <a:gd name="connsiteX804" fmla="*/ 956073 w 6955030"/>
              <a:gd name="connsiteY804" fmla="*/ 3522946 h 4972126"/>
              <a:gd name="connsiteX805" fmla="*/ 949850 w 6955030"/>
              <a:gd name="connsiteY805" fmla="*/ 3527681 h 4972126"/>
              <a:gd name="connsiteX806" fmla="*/ 940793 w 6955030"/>
              <a:gd name="connsiteY806" fmla="*/ 3531078 h 4972126"/>
              <a:gd name="connsiteX807" fmla="*/ 943601 w 6955030"/>
              <a:gd name="connsiteY807" fmla="*/ 3537300 h 4972126"/>
              <a:gd name="connsiteX808" fmla="*/ 956618 w 6955030"/>
              <a:gd name="connsiteY808" fmla="*/ 3528127 h 4972126"/>
              <a:gd name="connsiteX809" fmla="*/ 552373 w 6955030"/>
              <a:gd name="connsiteY809" fmla="*/ 3519173 h 4972126"/>
              <a:gd name="connsiteX810" fmla="*/ 567817 w 6955030"/>
              <a:gd name="connsiteY810" fmla="*/ 3534877 h 4972126"/>
              <a:gd name="connsiteX811" fmla="*/ 548117 w 6955030"/>
              <a:gd name="connsiteY811" fmla="*/ 3553709 h 4972126"/>
              <a:gd name="connsiteX812" fmla="*/ 536029 w 6955030"/>
              <a:gd name="connsiteY812" fmla="*/ 3532417 h 4972126"/>
              <a:gd name="connsiteX813" fmla="*/ 552373 w 6955030"/>
              <a:gd name="connsiteY813" fmla="*/ 3519173 h 4972126"/>
              <a:gd name="connsiteX814" fmla="*/ 894077 w 6955030"/>
              <a:gd name="connsiteY814" fmla="*/ 3500991 h 4972126"/>
              <a:gd name="connsiteX815" fmla="*/ 870543 w 6955030"/>
              <a:gd name="connsiteY815" fmla="*/ 3516069 h 4972126"/>
              <a:gd name="connsiteX816" fmla="*/ 891861 w 6955030"/>
              <a:gd name="connsiteY816" fmla="*/ 3521501 h 4972126"/>
              <a:gd name="connsiteX817" fmla="*/ 892558 w 6955030"/>
              <a:gd name="connsiteY817" fmla="*/ 3522128 h 4972126"/>
              <a:gd name="connsiteX818" fmla="*/ 902654 w 6955030"/>
              <a:gd name="connsiteY818" fmla="*/ 3506279 h 4972126"/>
              <a:gd name="connsiteX819" fmla="*/ 904545 w 6955030"/>
              <a:gd name="connsiteY819" fmla="*/ 3487514 h 4972126"/>
              <a:gd name="connsiteX820" fmla="*/ 903654 w 6955030"/>
              <a:gd name="connsiteY820" fmla="*/ 3488388 h 4972126"/>
              <a:gd name="connsiteX821" fmla="*/ 904681 w 6955030"/>
              <a:gd name="connsiteY821" fmla="*/ 3489215 h 4972126"/>
              <a:gd name="connsiteX822" fmla="*/ 911684 w 6955030"/>
              <a:gd name="connsiteY822" fmla="*/ 3480522 h 4972126"/>
              <a:gd name="connsiteX823" fmla="*/ 909418 w 6955030"/>
              <a:gd name="connsiteY823" fmla="*/ 3482743 h 4972126"/>
              <a:gd name="connsiteX824" fmla="*/ 910337 w 6955030"/>
              <a:gd name="connsiteY824" fmla="*/ 3493777 h 4972126"/>
              <a:gd name="connsiteX825" fmla="*/ 916168 w 6955030"/>
              <a:gd name="connsiteY825" fmla="*/ 3498479 h 4972126"/>
              <a:gd name="connsiteX826" fmla="*/ 925417 w 6955030"/>
              <a:gd name="connsiteY826" fmla="*/ 3505051 h 4972126"/>
              <a:gd name="connsiteX827" fmla="*/ 931694 w 6955030"/>
              <a:gd name="connsiteY827" fmla="*/ 3512915 h 4972126"/>
              <a:gd name="connsiteX828" fmla="*/ 939621 w 6955030"/>
              <a:gd name="connsiteY828" fmla="*/ 3506408 h 4972126"/>
              <a:gd name="connsiteX829" fmla="*/ 945268 w 6955030"/>
              <a:gd name="connsiteY829" fmla="*/ 3502141 h 4972126"/>
              <a:gd name="connsiteX830" fmla="*/ 948157 w 6955030"/>
              <a:gd name="connsiteY830" fmla="*/ 3483953 h 4972126"/>
              <a:gd name="connsiteX831" fmla="*/ 942314 w 6955030"/>
              <a:gd name="connsiteY831" fmla="*/ 3486344 h 4972126"/>
              <a:gd name="connsiteX832" fmla="*/ 925490 w 6955030"/>
              <a:gd name="connsiteY832" fmla="*/ 3489540 h 4972126"/>
              <a:gd name="connsiteX833" fmla="*/ 881431 w 6955030"/>
              <a:gd name="connsiteY833" fmla="*/ 3477149 h 4972126"/>
              <a:gd name="connsiteX834" fmla="*/ 878191 w 6955030"/>
              <a:gd name="connsiteY834" fmla="*/ 3486346 h 4972126"/>
              <a:gd name="connsiteX835" fmla="*/ 892104 w 6955030"/>
              <a:gd name="connsiteY835" fmla="*/ 3482053 h 4972126"/>
              <a:gd name="connsiteX836" fmla="*/ 884298 w 6955030"/>
              <a:gd name="connsiteY836" fmla="*/ 3481702 h 4972126"/>
              <a:gd name="connsiteX837" fmla="*/ 696444 w 6955030"/>
              <a:gd name="connsiteY837" fmla="*/ 3477144 h 4972126"/>
              <a:gd name="connsiteX838" fmla="*/ 711830 w 6955030"/>
              <a:gd name="connsiteY838" fmla="*/ 3493667 h 4972126"/>
              <a:gd name="connsiteX839" fmla="*/ 686098 w 6955030"/>
              <a:gd name="connsiteY839" fmla="*/ 3501857 h 4972126"/>
              <a:gd name="connsiteX840" fmla="*/ 696444 w 6955030"/>
              <a:gd name="connsiteY840" fmla="*/ 3477144 h 4972126"/>
              <a:gd name="connsiteX841" fmla="*/ 608200 w 6955030"/>
              <a:gd name="connsiteY841" fmla="*/ 3469873 h 4972126"/>
              <a:gd name="connsiteX842" fmla="*/ 670581 w 6955030"/>
              <a:gd name="connsiteY842" fmla="*/ 3515427 h 4972126"/>
              <a:gd name="connsiteX843" fmla="*/ 699013 w 6955030"/>
              <a:gd name="connsiteY843" fmla="*/ 3522716 h 4972126"/>
              <a:gd name="connsiteX844" fmla="*/ 734733 w 6955030"/>
              <a:gd name="connsiteY844" fmla="*/ 3500015 h 4972126"/>
              <a:gd name="connsiteX845" fmla="*/ 707472 w 6955030"/>
              <a:gd name="connsiteY845" fmla="*/ 3559036 h 4972126"/>
              <a:gd name="connsiteX846" fmla="*/ 692386 w 6955030"/>
              <a:gd name="connsiteY846" fmla="*/ 3532404 h 4972126"/>
              <a:gd name="connsiteX847" fmla="*/ 691757 w 6955030"/>
              <a:gd name="connsiteY847" fmla="*/ 3552706 h 4972126"/>
              <a:gd name="connsiteX848" fmla="*/ 669625 w 6955030"/>
              <a:gd name="connsiteY848" fmla="*/ 3545927 h 4972126"/>
              <a:gd name="connsiteX849" fmla="*/ 587600 w 6955030"/>
              <a:gd name="connsiteY849" fmla="*/ 3519209 h 4972126"/>
              <a:gd name="connsiteX850" fmla="*/ 572422 w 6955030"/>
              <a:gd name="connsiteY850" fmla="*/ 3492545 h 4972126"/>
              <a:gd name="connsiteX851" fmla="*/ 588827 w 6955030"/>
              <a:gd name="connsiteY851" fmla="*/ 3478482 h 4972126"/>
              <a:gd name="connsiteX852" fmla="*/ 590895 w 6955030"/>
              <a:gd name="connsiteY852" fmla="*/ 3514320 h 4972126"/>
              <a:gd name="connsiteX853" fmla="*/ 629375 w 6955030"/>
              <a:gd name="connsiteY853" fmla="*/ 3507212 h 4972126"/>
              <a:gd name="connsiteX854" fmla="*/ 608200 w 6955030"/>
              <a:gd name="connsiteY854" fmla="*/ 3469873 h 4972126"/>
              <a:gd name="connsiteX855" fmla="*/ 903005 w 6955030"/>
              <a:gd name="connsiteY855" fmla="*/ 3468186 h 4972126"/>
              <a:gd name="connsiteX856" fmla="*/ 892306 w 6955030"/>
              <a:gd name="connsiteY856" fmla="*/ 3481991 h 4972126"/>
              <a:gd name="connsiteX857" fmla="*/ 903126 w 6955030"/>
              <a:gd name="connsiteY857" fmla="*/ 3478652 h 4972126"/>
              <a:gd name="connsiteX858" fmla="*/ 903731 w 6955030"/>
              <a:gd name="connsiteY858" fmla="*/ 3477291 h 4972126"/>
              <a:gd name="connsiteX859" fmla="*/ 592911 w 6955030"/>
              <a:gd name="connsiteY859" fmla="*/ 3447357 h 4972126"/>
              <a:gd name="connsiteX860" fmla="*/ 599976 w 6955030"/>
              <a:gd name="connsiteY860" fmla="*/ 3450618 h 4972126"/>
              <a:gd name="connsiteX861" fmla="*/ 614061 w 6955030"/>
              <a:gd name="connsiteY861" fmla="*/ 3460587 h 4972126"/>
              <a:gd name="connsiteX862" fmla="*/ 585600 w 6955030"/>
              <a:gd name="connsiteY862" fmla="*/ 3453270 h 4972126"/>
              <a:gd name="connsiteX863" fmla="*/ 592911 w 6955030"/>
              <a:gd name="connsiteY863" fmla="*/ 3447357 h 4972126"/>
              <a:gd name="connsiteX864" fmla="*/ 757845 w 6955030"/>
              <a:gd name="connsiteY864" fmla="*/ 3426076 h 4972126"/>
              <a:gd name="connsiteX865" fmla="*/ 766379 w 6955030"/>
              <a:gd name="connsiteY865" fmla="*/ 3426082 h 4972126"/>
              <a:gd name="connsiteX866" fmla="*/ 773052 w 6955030"/>
              <a:gd name="connsiteY866" fmla="*/ 3442814 h 4972126"/>
              <a:gd name="connsiteX867" fmla="*/ 763096 w 6955030"/>
              <a:gd name="connsiteY867" fmla="*/ 3457298 h 4972126"/>
              <a:gd name="connsiteX868" fmla="*/ 750980 w 6955030"/>
              <a:gd name="connsiteY868" fmla="*/ 3436006 h 4972126"/>
              <a:gd name="connsiteX869" fmla="*/ 757845 w 6955030"/>
              <a:gd name="connsiteY869" fmla="*/ 3426076 h 4972126"/>
              <a:gd name="connsiteX870" fmla="*/ 729406 w 6955030"/>
              <a:gd name="connsiteY870" fmla="*/ 3411812 h 4972126"/>
              <a:gd name="connsiteX871" fmla="*/ 735566 w 6955030"/>
              <a:gd name="connsiteY871" fmla="*/ 3419539 h 4972126"/>
              <a:gd name="connsiteX872" fmla="*/ 710136 w 6955030"/>
              <a:gd name="connsiteY872" fmla="*/ 3417589 h 4972126"/>
              <a:gd name="connsiteX873" fmla="*/ 729406 w 6955030"/>
              <a:gd name="connsiteY873" fmla="*/ 3411812 h 4972126"/>
              <a:gd name="connsiteX874" fmla="*/ 614735 w 6955030"/>
              <a:gd name="connsiteY874" fmla="*/ 3410184 h 4972126"/>
              <a:gd name="connsiteX875" fmla="*/ 626519 w 6955030"/>
              <a:gd name="connsiteY875" fmla="*/ 3441615 h 4972126"/>
              <a:gd name="connsiteX876" fmla="*/ 575625 w 6955030"/>
              <a:gd name="connsiteY876" fmla="*/ 3437595 h 4972126"/>
              <a:gd name="connsiteX877" fmla="*/ 614735 w 6955030"/>
              <a:gd name="connsiteY877" fmla="*/ 3410184 h 4972126"/>
              <a:gd name="connsiteX878" fmla="*/ 620032 w 6955030"/>
              <a:gd name="connsiteY878" fmla="*/ 3394292 h 4972126"/>
              <a:gd name="connsiteX879" fmla="*/ 627140 w 6955030"/>
              <a:gd name="connsiteY879" fmla="*/ 3396304 h 4972126"/>
              <a:gd name="connsiteX880" fmla="*/ 641022 w 6955030"/>
              <a:gd name="connsiteY880" fmla="*/ 3411674 h 4972126"/>
              <a:gd name="connsiteX881" fmla="*/ 612562 w 6955030"/>
              <a:gd name="connsiteY881" fmla="*/ 3404444 h 4972126"/>
              <a:gd name="connsiteX882" fmla="*/ 620032 w 6955030"/>
              <a:gd name="connsiteY882" fmla="*/ 3394292 h 4972126"/>
              <a:gd name="connsiteX883" fmla="*/ 757548 w 6955030"/>
              <a:gd name="connsiteY883" fmla="*/ 3385420 h 4972126"/>
              <a:gd name="connsiteX884" fmla="*/ 756473 w 6955030"/>
              <a:gd name="connsiteY884" fmla="*/ 3385846 h 4972126"/>
              <a:gd name="connsiteX885" fmla="*/ 753944 w 6955030"/>
              <a:gd name="connsiteY885" fmla="*/ 3386083 h 4972126"/>
              <a:gd name="connsiteX886" fmla="*/ 755571 w 6955030"/>
              <a:gd name="connsiteY886" fmla="*/ 3390447 h 4972126"/>
              <a:gd name="connsiteX887" fmla="*/ 812965 w 6955030"/>
              <a:gd name="connsiteY887" fmla="*/ 3379841 h 4972126"/>
              <a:gd name="connsiteX888" fmla="*/ 806744 w 6955030"/>
              <a:gd name="connsiteY888" fmla="*/ 3384575 h 4972126"/>
              <a:gd name="connsiteX889" fmla="*/ 797687 w 6955030"/>
              <a:gd name="connsiteY889" fmla="*/ 3387972 h 4972126"/>
              <a:gd name="connsiteX890" fmla="*/ 800496 w 6955030"/>
              <a:gd name="connsiteY890" fmla="*/ 3394195 h 4972126"/>
              <a:gd name="connsiteX891" fmla="*/ 813512 w 6955030"/>
              <a:gd name="connsiteY891" fmla="*/ 3385021 h 4972126"/>
              <a:gd name="connsiteX892" fmla="*/ 750969 w 6955030"/>
              <a:gd name="connsiteY892" fmla="*/ 3357885 h 4972126"/>
              <a:gd name="connsiteX893" fmla="*/ 727437 w 6955030"/>
              <a:gd name="connsiteY893" fmla="*/ 3372963 h 4972126"/>
              <a:gd name="connsiteX894" fmla="*/ 748755 w 6955030"/>
              <a:gd name="connsiteY894" fmla="*/ 3378396 h 4972126"/>
              <a:gd name="connsiteX895" fmla="*/ 749453 w 6955030"/>
              <a:gd name="connsiteY895" fmla="*/ 3379022 h 4972126"/>
              <a:gd name="connsiteX896" fmla="*/ 759547 w 6955030"/>
              <a:gd name="connsiteY896" fmla="*/ 3363171 h 4972126"/>
              <a:gd name="connsiteX897" fmla="*/ 761440 w 6955030"/>
              <a:gd name="connsiteY897" fmla="*/ 3344408 h 4972126"/>
              <a:gd name="connsiteX898" fmla="*/ 760548 w 6955030"/>
              <a:gd name="connsiteY898" fmla="*/ 3345280 h 4972126"/>
              <a:gd name="connsiteX899" fmla="*/ 761575 w 6955030"/>
              <a:gd name="connsiteY899" fmla="*/ 3346108 h 4972126"/>
              <a:gd name="connsiteX900" fmla="*/ 768578 w 6955030"/>
              <a:gd name="connsiteY900" fmla="*/ 3337416 h 4972126"/>
              <a:gd name="connsiteX901" fmla="*/ 766313 w 6955030"/>
              <a:gd name="connsiteY901" fmla="*/ 3339637 h 4972126"/>
              <a:gd name="connsiteX902" fmla="*/ 767232 w 6955030"/>
              <a:gd name="connsiteY902" fmla="*/ 3350672 h 4972126"/>
              <a:gd name="connsiteX903" fmla="*/ 773063 w 6955030"/>
              <a:gd name="connsiteY903" fmla="*/ 3355374 h 4972126"/>
              <a:gd name="connsiteX904" fmla="*/ 782312 w 6955030"/>
              <a:gd name="connsiteY904" fmla="*/ 3361946 h 4972126"/>
              <a:gd name="connsiteX905" fmla="*/ 788588 w 6955030"/>
              <a:gd name="connsiteY905" fmla="*/ 3369810 h 4972126"/>
              <a:gd name="connsiteX906" fmla="*/ 796515 w 6955030"/>
              <a:gd name="connsiteY906" fmla="*/ 3363303 h 4972126"/>
              <a:gd name="connsiteX907" fmla="*/ 802163 w 6955030"/>
              <a:gd name="connsiteY907" fmla="*/ 3359036 h 4972126"/>
              <a:gd name="connsiteX908" fmla="*/ 805051 w 6955030"/>
              <a:gd name="connsiteY908" fmla="*/ 3340845 h 4972126"/>
              <a:gd name="connsiteX909" fmla="*/ 799207 w 6955030"/>
              <a:gd name="connsiteY909" fmla="*/ 3343238 h 4972126"/>
              <a:gd name="connsiteX910" fmla="*/ 782386 w 6955030"/>
              <a:gd name="connsiteY910" fmla="*/ 3346435 h 4972126"/>
              <a:gd name="connsiteX911" fmla="*/ 738325 w 6955030"/>
              <a:gd name="connsiteY911" fmla="*/ 3334043 h 4972126"/>
              <a:gd name="connsiteX912" fmla="*/ 735086 w 6955030"/>
              <a:gd name="connsiteY912" fmla="*/ 3343241 h 4972126"/>
              <a:gd name="connsiteX913" fmla="*/ 748998 w 6955030"/>
              <a:gd name="connsiteY913" fmla="*/ 3338948 h 4972126"/>
              <a:gd name="connsiteX914" fmla="*/ 741192 w 6955030"/>
              <a:gd name="connsiteY914" fmla="*/ 3338597 h 4972126"/>
              <a:gd name="connsiteX915" fmla="*/ 553340 w 6955030"/>
              <a:gd name="connsiteY915" fmla="*/ 3334037 h 4972126"/>
              <a:gd name="connsiteX916" fmla="*/ 568724 w 6955030"/>
              <a:gd name="connsiteY916" fmla="*/ 3350562 h 4972126"/>
              <a:gd name="connsiteX917" fmla="*/ 542993 w 6955030"/>
              <a:gd name="connsiteY917" fmla="*/ 3358751 h 4972126"/>
              <a:gd name="connsiteX918" fmla="*/ 553340 w 6955030"/>
              <a:gd name="connsiteY918" fmla="*/ 3334037 h 4972126"/>
              <a:gd name="connsiteX919" fmla="*/ 465094 w 6955030"/>
              <a:gd name="connsiteY919" fmla="*/ 3326767 h 4972126"/>
              <a:gd name="connsiteX920" fmla="*/ 527478 w 6955030"/>
              <a:gd name="connsiteY920" fmla="*/ 3372321 h 4972126"/>
              <a:gd name="connsiteX921" fmla="*/ 555908 w 6955030"/>
              <a:gd name="connsiteY921" fmla="*/ 3379610 h 4972126"/>
              <a:gd name="connsiteX922" fmla="*/ 591628 w 6955030"/>
              <a:gd name="connsiteY922" fmla="*/ 3356910 h 4972126"/>
              <a:gd name="connsiteX923" fmla="*/ 564366 w 6955030"/>
              <a:gd name="connsiteY923" fmla="*/ 3415931 h 4972126"/>
              <a:gd name="connsiteX924" fmla="*/ 549281 w 6955030"/>
              <a:gd name="connsiteY924" fmla="*/ 3389299 h 4972126"/>
              <a:gd name="connsiteX925" fmla="*/ 548651 w 6955030"/>
              <a:gd name="connsiteY925" fmla="*/ 3409600 h 4972126"/>
              <a:gd name="connsiteX926" fmla="*/ 526519 w 6955030"/>
              <a:gd name="connsiteY926" fmla="*/ 3402822 h 4972126"/>
              <a:gd name="connsiteX927" fmla="*/ 444494 w 6955030"/>
              <a:gd name="connsiteY927" fmla="*/ 3376102 h 4972126"/>
              <a:gd name="connsiteX928" fmla="*/ 429317 w 6955030"/>
              <a:gd name="connsiteY928" fmla="*/ 3349440 h 4972126"/>
              <a:gd name="connsiteX929" fmla="*/ 445721 w 6955030"/>
              <a:gd name="connsiteY929" fmla="*/ 3335376 h 4972126"/>
              <a:gd name="connsiteX930" fmla="*/ 447789 w 6955030"/>
              <a:gd name="connsiteY930" fmla="*/ 3371214 h 4972126"/>
              <a:gd name="connsiteX931" fmla="*/ 486270 w 6955030"/>
              <a:gd name="connsiteY931" fmla="*/ 3364106 h 4972126"/>
              <a:gd name="connsiteX932" fmla="*/ 465094 w 6955030"/>
              <a:gd name="connsiteY932" fmla="*/ 3326767 h 4972126"/>
              <a:gd name="connsiteX933" fmla="*/ 759900 w 6955030"/>
              <a:gd name="connsiteY933" fmla="*/ 3325080 h 4972126"/>
              <a:gd name="connsiteX934" fmla="*/ 749201 w 6955030"/>
              <a:gd name="connsiteY934" fmla="*/ 3338885 h 4972126"/>
              <a:gd name="connsiteX935" fmla="*/ 760020 w 6955030"/>
              <a:gd name="connsiteY935" fmla="*/ 3335547 h 4972126"/>
              <a:gd name="connsiteX936" fmla="*/ 760626 w 6955030"/>
              <a:gd name="connsiteY936" fmla="*/ 3334183 h 4972126"/>
              <a:gd name="connsiteX937" fmla="*/ 449805 w 6955030"/>
              <a:gd name="connsiteY937" fmla="*/ 3304252 h 4972126"/>
              <a:gd name="connsiteX938" fmla="*/ 456870 w 6955030"/>
              <a:gd name="connsiteY938" fmla="*/ 3307513 h 4972126"/>
              <a:gd name="connsiteX939" fmla="*/ 470955 w 6955030"/>
              <a:gd name="connsiteY939" fmla="*/ 3317481 h 4972126"/>
              <a:gd name="connsiteX940" fmla="*/ 442495 w 6955030"/>
              <a:gd name="connsiteY940" fmla="*/ 3310164 h 4972126"/>
              <a:gd name="connsiteX941" fmla="*/ 449805 w 6955030"/>
              <a:gd name="connsiteY941" fmla="*/ 3304252 h 4972126"/>
              <a:gd name="connsiteX942" fmla="*/ 614740 w 6955030"/>
              <a:gd name="connsiteY942" fmla="*/ 3282968 h 4972126"/>
              <a:gd name="connsiteX943" fmla="*/ 623275 w 6955030"/>
              <a:gd name="connsiteY943" fmla="*/ 3282977 h 4972126"/>
              <a:gd name="connsiteX944" fmla="*/ 629947 w 6955030"/>
              <a:gd name="connsiteY944" fmla="*/ 3299709 h 4972126"/>
              <a:gd name="connsiteX945" fmla="*/ 619991 w 6955030"/>
              <a:gd name="connsiteY945" fmla="*/ 3314192 h 4972126"/>
              <a:gd name="connsiteX946" fmla="*/ 607875 w 6955030"/>
              <a:gd name="connsiteY946" fmla="*/ 3292900 h 4972126"/>
              <a:gd name="connsiteX947" fmla="*/ 614740 w 6955030"/>
              <a:gd name="connsiteY947" fmla="*/ 3282968 h 4972126"/>
              <a:gd name="connsiteX948" fmla="*/ 586300 w 6955030"/>
              <a:gd name="connsiteY948" fmla="*/ 3268707 h 4972126"/>
              <a:gd name="connsiteX949" fmla="*/ 592463 w 6955030"/>
              <a:gd name="connsiteY949" fmla="*/ 3276433 h 4972126"/>
              <a:gd name="connsiteX950" fmla="*/ 567029 w 6955030"/>
              <a:gd name="connsiteY950" fmla="*/ 3274484 h 4972126"/>
              <a:gd name="connsiteX951" fmla="*/ 586300 w 6955030"/>
              <a:gd name="connsiteY951" fmla="*/ 3268707 h 4972126"/>
              <a:gd name="connsiteX952" fmla="*/ 471629 w 6955030"/>
              <a:gd name="connsiteY952" fmla="*/ 3267078 h 4972126"/>
              <a:gd name="connsiteX953" fmla="*/ 483414 w 6955030"/>
              <a:gd name="connsiteY953" fmla="*/ 3298509 h 4972126"/>
              <a:gd name="connsiteX954" fmla="*/ 432520 w 6955030"/>
              <a:gd name="connsiteY954" fmla="*/ 3294490 h 4972126"/>
              <a:gd name="connsiteX955" fmla="*/ 471629 w 6955030"/>
              <a:gd name="connsiteY955" fmla="*/ 3267078 h 4972126"/>
              <a:gd name="connsiteX956" fmla="*/ 476926 w 6955030"/>
              <a:gd name="connsiteY956" fmla="*/ 3251186 h 4972126"/>
              <a:gd name="connsiteX957" fmla="*/ 484035 w 6955030"/>
              <a:gd name="connsiteY957" fmla="*/ 3253198 h 4972126"/>
              <a:gd name="connsiteX958" fmla="*/ 497916 w 6955030"/>
              <a:gd name="connsiteY958" fmla="*/ 3268567 h 4972126"/>
              <a:gd name="connsiteX959" fmla="*/ 469456 w 6955030"/>
              <a:gd name="connsiteY959" fmla="*/ 3261338 h 4972126"/>
              <a:gd name="connsiteX960" fmla="*/ 476926 w 6955030"/>
              <a:gd name="connsiteY960" fmla="*/ 3251186 h 4972126"/>
              <a:gd name="connsiteX961" fmla="*/ 614442 w 6955030"/>
              <a:gd name="connsiteY961" fmla="*/ 3242314 h 4972126"/>
              <a:gd name="connsiteX962" fmla="*/ 613367 w 6955030"/>
              <a:gd name="connsiteY962" fmla="*/ 3242741 h 4972126"/>
              <a:gd name="connsiteX963" fmla="*/ 610838 w 6955030"/>
              <a:gd name="connsiteY963" fmla="*/ 3242978 h 4972126"/>
              <a:gd name="connsiteX964" fmla="*/ 612465 w 6955030"/>
              <a:gd name="connsiteY964" fmla="*/ 3247342 h 4972126"/>
              <a:gd name="connsiteX965" fmla="*/ 669862 w 6955030"/>
              <a:gd name="connsiteY965" fmla="*/ 3236735 h 4972126"/>
              <a:gd name="connsiteX966" fmla="*/ 663639 w 6955030"/>
              <a:gd name="connsiteY966" fmla="*/ 3241470 h 4972126"/>
              <a:gd name="connsiteX967" fmla="*/ 654581 w 6955030"/>
              <a:gd name="connsiteY967" fmla="*/ 3244867 h 4972126"/>
              <a:gd name="connsiteX968" fmla="*/ 657390 w 6955030"/>
              <a:gd name="connsiteY968" fmla="*/ 3251089 h 4972126"/>
              <a:gd name="connsiteX969" fmla="*/ 670406 w 6955030"/>
              <a:gd name="connsiteY969" fmla="*/ 3241913 h 4972126"/>
              <a:gd name="connsiteX970" fmla="*/ 607864 w 6955030"/>
              <a:gd name="connsiteY970" fmla="*/ 3214780 h 4972126"/>
              <a:gd name="connsiteX971" fmla="*/ 584332 w 6955030"/>
              <a:gd name="connsiteY971" fmla="*/ 3229858 h 4972126"/>
              <a:gd name="connsiteX972" fmla="*/ 605649 w 6955030"/>
              <a:gd name="connsiteY972" fmla="*/ 3235290 h 4972126"/>
              <a:gd name="connsiteX973" fmla="*/ 606346 w 6955030"/>
              <a:gd name="connsiteY973" fmla="*/ 3235917 h 4972126"/>
              <a:gd name="connsiteX974" fmla="*/ 616443 w 6955030"/>
              <a:gd name="connsiteY974" fmla="*/ 3220066 h 4972126"/>
              <a:gd name="connsiteX975" fmla="*/ 618334 w 6955030"/>
              <a:gd name="connsiteY975" fmla="*/ 3201303 h 4972126"/>
              <a:gd name="connsiteX976" fmla="*/ 617442 w 6955030"/>
              <a:gd name="connsiteY976" fmla="*/ 3202175 h 4972126"/>
              <a:gd name="connsiteX977" fmla="*/ 618470 w 6955030"/>
              <a:gd name="connsiteY977" fmla="*/ 3203002 h 4972126"/>
              <a:gd name="connsiteX978" fmla="*/ 625472 w 6955030"/>
              <a:gd name="connsiteY978" fmla="*/ 3194311 h 4972126"/>
              <a:gd name="connsiteX979" fmla="*/ 623207 w 6955030"/>
              <a:gd name="connsiteY979" fmla="*/ 3196529 h 4972126"/>
              <a:gd name="connsiteX980" fmla="*/ 624126 w 6955030"/>
              <a:gd name="connsiteY980" fmla="*/ 3207566 h 4972126"/>
              <a:gd name="connsiteX981" fmla="*/ 629957 w 6955030"/>
              <a:gd name="connsiteY981" fmla="*/ 3212268 h 4972126"/>
              <a:gd name="connsiteX982" fmla="*/ 639207 w 6955030"/>
              <a:gd name="connsiteY982" fmla="*/ 3218840 h 4972126"/>
              <a:gd name="connsiteX983" fmla="*/ 645483 w 6955030"/>
              <a:gd name="connsiteY983" fmla="*/ 3226704 h 4972126"/>
              <a:gd name="connsiteX984" fmla="*/ 653410 w 6955030"/>
              <a:gd name="connsiteY984" fmla="*/ 3220197 h 4972126"/>
              <a:gd name="connsiteX985" fmla="*/ 659058 w 6955030"/>
              <a:gd name="connsiteY985" fmla="*/ 3215930 h 4972126"/>
              <a:gd name="connsiteX986" fmla="*/ 661946 w 6955030"/>
              <a:gd name="connsiteY986" fmla="*/ 3197740 h 4972126"/>
              <a:gd name="connsiteX987" fmla="*/ 656102 w 6955030"/>
              <a:gd name="connsiteY987" fmla="*/ 3200133 h 4972126"/>
              <a:gd name="connsiteX988" fmla="*/ 639279 w 6955030"/>
              <a:gd name="connsiteY988" fmla="*/ 3203329 h 4972126"/>
              <a:gd name="connsiteX989" fmla="*/ 595220 w 6955030"/>
              <a:gd name="connsiteY989" fmla="*/ 3190935 h 4972126"/>
              <a:gd name="connsiteX990" fmla="*/ 591980 w 6955030"/>
              <a:gd name="connsiteY990" fmla="*/ 3200135 h 4972126"/>
              <a:gd name="connsiteX991" fmla="*/ 605893 w 6955030"/>
              <a:gd name="connsiteY991" fmla="*/ 3195842 h 4972126"/>
              <a:gd name="connsiteX992" fmla="*/ 598087 w 6955030"/>
              <a:gd name="connsiteY992" fmla="*/ 3195491 h 4972126"/>
              <a:gd name="connsiteX993" fmla="*/ 410235 w 6955030"/>
              <a:gd name="connsiteY993" fmla="*/ 3190931 h 4972126"/>
              <a:gd name="connsiteX994" fmla="*/ 425618 w 6955030"/>
              <a:gd name="connsiteY994" fmla="*/ 3207456 h 4972126"/>
              <a:gd name="connsiteX995" fmla="*/ 399887 w 6955030"/>
              <a:gd name="connsiteY995" fmla="*/ 3215644 h 4972126"/>
              <a:gd name="connsiteX996" fmla="*/ 410235 w 6955030"/>
              <a:gd name="connsiteY996" fmla="*/ 3190931 h 4972126"/>
              <a:gd name="connsiteX997" fmla="*/ 321989 w 6955030"/>
              <a:gd name="connsiteY997" fmla="*/ 3183662 h 4972126"/>
              <a:gd name="connsiteX998" fmla="*/ 384370 w 6955030"/>
              <a:gd name="connsiteY998" fmla="*/ 3229216 h 4972126"/>
              <a:gd name="connsiteX999" fmla="*/ 412803 w 6955030"/>
              <a:gd name="connsiteY999" fmla="*/ 3236505 h 4972126"/>
              <a:gd name="connsiteX1000" fmla="*/ 448522 w 6955030"/>
              <a:gd name="connsiteY1000" fmla="*/ 3213804 h 4972126"/>
              <a:gd name="connsiteX1001" fmla="*/ 421261 w 6955030"/>
              <a:gd name="connsiteY1001" fmla="*/ 3272825 h 4972126"/>
              <a:gd name="connsiteX1002" fmla="*/ 406175 w 6955030"/>
              <a:gd name="connsiteY1002" fmla="*/ 3246193 h 4972126"/>
              <a:gd name="connsiteX1003" fmla="*/ 405546 w 6955030"/>
              <a:gd name="connsiteY1003" fmla="*/ 3266495 h 4972126"/>
              <a:gd name="connsiteX1004" fmla="*/ 383414 w 6955030"/>
              <a:gd name="connsiteY1004" fmla="*/ 3259716 h 4972126"/>
              <a:gd name="connsiteX1005" fmla="*/ 301388 w 6955030"/>
              <a:gd name="connsiteY1005" fmla="*/ 3232996 h 4972126"/>
              <a:gd name="connsiteX1006" fmla="*/ 286211 w 6955030"/>
              <a:gd name="connsiteY1006" fmla="*/ 3206334 h 4972126"/>
              <a:gd name="connsiteX1007" fmla="*/ 302616 w 6955030"/>
              <a:gd name="connsiteY1007" fmla="*/ 3192269 h 4972126"/>
              <a:gd name="connsiteX1008" fmla="*/ 304686 w 6955030"/>
              <a:gd name="connsiteY1008" fmla="*/ 3228107 h 4972126"/>
              <a:gd name="connsiteX1009" fmla="*/ 343165 w 6955030"/>
              <a:gd name="connsiteY1009" fmla="*/ 3221001 h 4972126"/>
              <a:gd name="connsiteX1010" fmla="*/ 321989 w 6955030"/>
              <a:gd name="connsiteY1010" fmla="*/ 3183662 h 4972126"/>
              <a:gd name="connsiteX1011" fmla="*/ 616794 w 6955030"/>
              <a:gd name="connsiteY1011" fmla="*/ 3181973 h 4972126"/>
              <a:gd name="connsiteX1012" fmla="*/ 606095 w 6955030"/>
              <a:gd name="connsiteY1012" fmla="*/ 3195780 h 4972126"/>
              <a:gd name="connsiteX1013" fmla="*/ 616915 w 6955030"/>
              <a:gd name="connsiteY1013" fmla="*/ 3192439 h 4972126"/>
              <a:gd name="connsiteX1014" fmla="*/ 617520 w 6955030"/>
              <a:gd name="connsiteY1014" fmla="*/ 3191078 h 4972126"/>
              <a:gd name="connsiteX1015" fmla="*/ 306700 w 6955030"/>
              <a:gd name="connsiteY1015" fmla="*/ 3161146 h 4972126"/>
              <a:gd name="connsiteX1016" fmla="*/ 313765 w 6955030"/>
              <a:gd name="connsiteY1016" fmla="*/ 3164407 h 4972126"/>
              <a:gd name="connsiteX1017" fmla="*/ 327850 w 6955030"/>
              <a:gd name="connsiteY1017" fmla="*/ 3174376 h 4972126"/>
              <a:gd name="connsiteX1018" fmla="*/ 299389 w 6955030"/>
              <a:gd name="connsiteY1018" fmla="*/ 3167059 h 4972126"/>
              <a:gd name="connsiteX1019" fmla="*/ 306700 w 6955030"/>
              <a:gd name="connsiteY1019" fmla="*/ 3161146 h 4972126"/>
              <a:gd name="connsiteX1020" fmla="*/ 471634 w 6955030"/>
              <a:gd name="connsiteY1020" fmla="*/ 3139863 h 4972126"/>
              <a:gd name="connsiteX1021" fmla="*/ 480170 w 6955030"/>
              <a:gd name="connsiteY1021" fmla="*/ 3139869 h 4972126"/>
              <a:gd name="connsiteX1022" fmla="*/ 486841 w 6955030"/>
              <a:gd name="connsiteY1022" fmla="*/ 3156603 h 4972126"/>
              <a:gd name="connsiteX1023" fmla="*/ 476885 w 6955030"/>
              <a:gd name="connsiteY1023" fmla="*/ 3171087 h 4972126"/>
              <a:gd name="connsiteX1024" fmla="*/ 464769 w 6955030"/>
              <a:gd name="connsiteY1024" fmla="*/ 3149795 h 4972126"/>
              <a:gd name="connsiteX1025" fmla="*/ 471634 w 6955030"/>
              <a:gd name="connsiteY1025" fmla="*/ 3139863 h 4972126"/>
              <a:gd name="connsiteX1026" fmla="*/ 443195 w 6955030"/>
              <a:gd name="connsiteY1026" fmla="*/ 3125601 h 4972126"/>
              <a:gd name="connsiteX1027" fmla="*/ 449355 w 6955030"/>
              <a:gd name="connsiteY1027" fmla="*/ 3133328 h 4972126"/>
              <a:gd name="connsiteX1028" fmla="*/ 423925 w 6955030"/>
              <a:gd name="connsiteY1028" fmla="*/ 3131378 h 4972126"/>
              <a:gd name="connsiteX1029" fmla="*/ 443195 w 6955030"/>
              <a:gd name="connsiteY1029" fmla="*/ 3125601 h 4972126"/>
              <a:gd name="connsiteX1030" fmla="*/ 328524 w 6955030"/>
              <a:gd name="connsiteY1030" fmla="*/ 3123973 h 4972126"/>
              <a:gd name="connsiteX1031" fmla="*/ 340310 w 6955030"/>
              <a:gd name="connsiteY1031" fmla="*/ 3155401 h 4972126"/>
              <a:gd name="connsiteX1032" fmla="*/ 289414 w 6955030"/>
              <a:gd name="connsiteY1032" fmla="*/ 3151384 h 4972126"/>
              <a:gd name="connsiteX1033" fmla="*/ 328524 w 6955030"/>
              <a:gd name="connsiteY1033" fmla="*/ 3123973 h 4972126"/>
              <a:gd name="connsiteX1034" fmla="*/ 333821 w 6955030"/>
              <a:gd name="connsiteY1034" fmla="*/ 3108081 h 4972126"/>
              <a:gd name="connsiteX1035" fmla="*/ 340929 w 6955030"/>
              <a:gd name="connsiteY1035" fmla="*/ 3110093 h 4972126"/>
              <a:gd name="connsiteX1036" fmla="*/ 354811 w 6955030"/>
              <a:gd name="connsiteY1036" fmla="*/ 3125461 h 4972126"/>
              <a:gd name="connsiteX1037" fmla="*/ 326351 w 6955030"/>
              <a:gd name="connsiteY1037" fmla="*/ 3118233 h 4972126"/>
              <a:gd name="connsiteX1038" fmla="*/ 333821 w 6955030"/>
              <a:gd name="connsiteY1038" fmla="*/ 3108081 h 4972126"/>
              <a:gd name="connsiteX1039" fmla="*/ 464758 w 6955030"/>
              <a:gd name="connsiteY1039" fmla="*/ 3071673 h 4972126"/>
              <a:gd name="connsiteX1040" fmla="*/ 441226 w 6955030"/>
              <a:gd name="connsiteY1040" fmla="*/ 3086752 h 4972126"/>
              <a:gd name="connsiteX1041" fmla="*/ 469359 w 6955030"/>
              <a:gd name="connsiteY1041" fmla="*/ 3104236 h 4972126"/>
              <a:gd name="connsiteX1042" fmla="*/ 479407 w 6955030"/>
              <a:gd name="connsiteY1042" fmla="*/ 3089751 h 4972126"/>
              <a:gd name="connsiteX1043" fmla="*/ 464758 w 6955030"/>
              <a:gd name="connsiteY1043" fmla="*/ 3071673 h 4972126"/>
              <a:gd name="connsiteX1044" fmla="*/ 267130 w 6955030"/>
              <a:gd name="connsiteY1044" fmla="*/ 3047826 h 4972126"/>
              <a:gd name="connsiteX1045" fmla="*/ 282513 w 6955030"/>
              <a:gd name="connsiteY1045" fmla="*/ 3064351 h 4972126"/>
              <a:gd name="connsiteX1046" fmla="*/ 256782 w 6955030"/>
              <a:gd name="connsiteY1046" fmla="*/ 3072538 h 4972126"/>
              <a:gd name="connsiteX1047" fmla="*/ 267130 w 6955030"/>
              <a:gd name="connsiteY1047" fmla="*/ 3047826 h 4972126"/>
              <a:gd name="connsiteX1048" fmla="*/ 178885 w 6955030"/>
              <a:gd name="connsiteY1048" fmla="*/ 3040556 h 4972126"/>
              <a:gd name="connsiteX1049" fmla="*/ 241264 w 6955030"/>
              <a:gd name="connsiteY1049" fmla="*/ 3086111 h 4972126"/>
              <a:gd name="connsiteX1050" fmla="*/ 269697 w 6955030"/>
              <a:gd name="connsiteY1050" fmla="*/ 3093399 h 4972126"/>
              <a:gd name="connsiteX1051" fmla="*/ 305416 w 6955030"/>
              <a:gd name="connsiteY1051" fmla="*/ 3070699 h 4972126"/>
              <a:gd name="connsiteX1052" fmla="*/ 278155 w 6955030"/>
              <a:gd name="connsiteY1052" fmla="*/ 3129717 h 4972126"/>
              <a:gd name="connsiteX1053" fmla="*/ 263069 w 6955030"/>
              <a:gd name="connsiteY1053" fmla="*/ 3103088 h 4972126"/>
              <a:gd name="connsiteX1054" fmla="*/ 262440 w 6955030"/>
              <a:gd name="connsiteY1054" fmla="*/ 3123389 h 4972126"/>
              <a:gd name="connsiteX1055" fmla="*/ 240308 w 6955030"/>
              <a:gd name="connsiteY1055" fmla="*/ 3116611 h 4972126"/>
              <a:gd name="connsiteX1056" fmla="*/ 158283 w 6955030"/>
              <a:gd name="connsiteY1056" fmla="*/ 3089891 h 4972126"/>
              <a:gd name="connsiteX1057" fmla="*/ 143106 w 6955030"/>
              <a:gd name="connsiteY1057" fmla="*/ 3063229 h 4972126"/>
              <a:gd name="connsiteX1058" fmla="*/ 159511 w 6955030"/>
              <a:gd name="connsiteY1058" fmla="*/ 3049164 h 4972126"/>
              <a:gd name="connsiteX1059" fmla="*/ 161581 w 6955030"/>
              <a:gd name="connsiteY1059" fmla="*/ 3085001 h 4972126"/>
              <a:gd name="connsiteX1060" fmla="*/ 200059 w 6955030"/>
              <a:gd name="connsiteY1060" fmla="*/ 3077895 h 4972126"/>
              <a:gd name="connsiteX1061" fmla="*/ 178885 w 6955030"/>
              <a:gd name="connsiteY1061" fmla="*/ 3040556 h 4972126"/>
              <a:gd name="connsiteX1062" fmla="*/ 987870 w 6955030"/>
              <a:gd name="connsiteY1062" fmla="*/ 3032470 h 4972126"/>
              <a:gd name="connsiteX1063" fmla="*/ 1003344 w 6955030"/>
              <a:gd name="connsiteY1063" fmla="*/ 3048965 h 4972126"/>
              <a:gd name="connsiteX1064" fmla="*/ 986999 w 6955030"/>
              <a:gd name="connsiteY1064" fmla="*/ 3062880 h 4972126"/>
              <a:gd name="connsiteX1065" fmla="*/ 987870 w 6955030"/>
              <a:gd name="connsiteY1065" fmla="*/ 3032470 h 4972126"/>
              <a:gd name="connsiteX1066" fmla="*/ 587591 w 6955030"/>
              <a:gd name="connsiteY1066" fmla="*/ 3028268 h 4972126"/>
              <a:gd name="connsiteX1067" fmla="*/ 593042 w 6955030"/>
              <a:gd name="connsiteY1067" fmla="*/ 3032591 h 4972126"/>
              <a:gd name="connsiteX1068" fmla="*/ 587298 w 6955030"/>
              <a:gd name="connsiteY1068" fmla="*/ 3028382 h 4972126"/>
              <a:gd name="connsiteX1069" fmla="*/ 1094086 w 6955030"/>
              <a:gd name="connsiteY1069" fmla="*/ 3024901 h 4972126"/>
              <a:gd name="connsiteX1070" fmla="*/ 1096516 w 6955030"/>
              <a:gd name="connsiteY1070" fmla="*/ 3050512 h 4972126"/>
              <a:gd name="connsiteX1071" fmla="*/ 1099544 w 6955030"/>
              <a:gd name="connsiteY1071" fmla="*/ 3055851 h 4972126"/>
              <a:gd name="connsiteX1072" fmla="*/ 1080471 w 6955030"/>
              <a:gd name="connsiteY1072" fmla="*/ 3054412 h 4972126"/>
              <a:gd name="connsiteX1073" fmla="*/ 1094086 w 6955030"/>
              <a:gd name="connsiteY1073" fmla="*/ 3024901 h 4972126"/>
              <a:gd name="connsiteX1074" fmla="*/ 618470 w 6955030"/>
              <a:gd name="connsiteY1074" fmla="*/ 3021705 h 4972126"/>
              <a:gd name="connsiteX1075" fmla="*/ 634127 w 6955030"/>
              <a:gd name="connsiteY1075" fmla="*/ 3030461 h 4972126"/>
              <a:gd name="connsiteX1076" fmla="*/ 602339 w 6955030"/>
              <a:gd name="connsiteY1076" fmla="*/ 3027970 h 4972126"/>
              <a:gd name="connsiteX1077" fmla="*/ 618470 w 6955030"/>
              <a:gd name="connsiteY1077" fmla="*/ 3021705 h 4972126"/>
              <a:gd name="connsiteX1078" fmla="*/ 1358256 w 6955030"/>
              <a:gd name="connsiteY1078" fmla="*/ 3020621 h 4972126"/>
              <a:gd name="connsiteX1079" fmla="*/ 1356080 w 6955030"/>
              <a:gd name="connsiteY1079" fmla="*/ 3023350 h 4972126"/>
              <a:gd name="connsiteX1080" fmla="*/ 1361013 w 6955030"/>
              <a:gd name="connsiteY1080" fmla="*/ 3025076 h 4972126"/>
              <a:gd name="connsiteX1081" fmla="*/ 163594 w 6955030"/>
              <a:gd name="connsiteY1081" fmla="*/ 3018041 h 4972126"/>
              <a:gd name="connsiteX1082" fmla="*/ 170662 w 6955030"/>
              <a:gd name="connsiteY1082" fmla="*/ 3021302 h 4972126"/>
              <a:gd name="connsiteX1083" fmla="*/ 184745 w 6955030"/>
              <a:gd name="connsiteY1083" fmla="*/ 3031270 h 4972126"/>
              <a:gd name="connsiteX1084" fmla="*/ 156284 w 6955030"/>
              <a:gd name="connsiteY1084" fmla="*/ 3023953 h 4972126"/>
              <a:gd name="connsiteX1085" fmla="*/ 163594 w 6955030"/>
              <a:gd name="connsiteY1085" fmla="*/ 3018041 h 4972126"/>
              <a:gd name="connsiteX1086" fmla="*/ 1304772 w 6955030"/>
              <a:gd name="connsiteY1086" fmla="*/ 3010043 h 4972126"/>
              <a:gd name="connsiteX1087" fmla="*/ 1294509 w 6955030"/>
              <a:gd name="connsiteY1087" fmla="*/ 3011910 h 4972126"/>
              <a:gd name="connsiteX1088" fmla="*/ 1300202 w 6955030"/>
              <a:gd name="connsiteY1088" fmla="*/ 3017015 h 4972126"/>
              <a:gd name="connsiteX1089" fmla="*/ 1314250 w 6955030"/>
              <a:gd name="connsiteY1089" fmla="*/ 3027062 h 4972126"/>
              <a:gd name="connsiteX1090" fmla="*/ 1327290 w 6955030"/>
              <a:gd name="connsiteY1090" fmla="*/ 3019430 h 4972126"/>
              <a:gd name="connsiteX1091" fmla="*/ 1328160 w 6955030"/>
              <a:gd name="connsiteY1091" fmla="*/ 3019305 h 4972126"/>
              <a:gd name="connsiteX1092" fmla="*/ 1317830 w 6955030"/>
              <a:gd name="connsiteY1092" fmla="*/ 3011443 h 4972126"/>
              <a:gd name="connsiteX1093" fmla="*/ 1304772 w 6955030"/>
              <a:gd name="connsiteY1093" fmla="*/ 3010043 h 4972126"/>
              <a:gd name="connsiteX1094" fmla="*/ 1095049 w 6955030"/>
              <a:gd name="connsiteY1094" fmla="*/ 3004925 h 4972126"/>
              <a:gd name="connsiteX1095" fmla="*/ 1094435 w 6955030"/>
              <a:gd name="connsiteY1095" fmla="*/ 3005619 h 4972126"/>
              <a:gd name="connsiteX1096" fmla="*/ 1091585 w 6955030"/>
              <a:gd name="connsiteY1096" fmla="*/ 3029300 h 4972126"/>
              <a:gd name="connsiteX1097" fmla="*/ 1087689 w 6955030"/>
              <a:gd name="connsiteY1097" fmla="*/ 3013614 h 4972126"/>
              <a:gd name="connsiteX1098" fmla="*/ 1086571 w 6955030"/>
              <a:gd name="connsiteY1098" fmla="*/ 3012600 h 4972126"/>
              <a:gd name="connsiteX1099" fmla="*/ 1083621 w 6955030"/>
              <a:gd name="connsiteY1099" fmla="*/ 3013851 h 4972126"/>
              <a:gd name="connsiteX1100" fmla="*/ 1072284 w 6955030"/>
              <a:gd name="connsiteY1100" fmla="*/ 3018392 h 4972126"/>
              <a:gd name="connsiteX1101" fmla="*/ 1061400 w 6955030"/>
              <a:gd name="connsiteY1101" fmla="*/ 3063377 h 4972126"/>
              <a:gd name="connsiteX1102" fmla="*/ 1061307 w 6955030"/>
              <a:gd name="connsiteY1102" fmla="*/ 3063091 h 4972126"/>
              <a:gd name="connsiteX1103" fmla="*/ 1062757 w 6955030"/>
              <a:gd name="connsiteY1103" fmla="*/ 3099497 h 4972126"/>
              <a:gd name="connsiteX1104" fmla="*/ 1107534 w 6955030"/>
              <a:gd name="connsiteY1104" fmla="*/ 3092812 h 4972126"/>
              <a:gd name="connsiteX1105" fmla="*/ 1105106 w 6955030"/>
              <a:gd name="connsiteY1105" fmla="*/ 3067168 h 4972126"/>
              <a:gd name="connsiteX1106" fmla="*/ 1132935 w 6955030"/>
              <a:gd name="connsiteY1106" fmla="*/ 3094761 h 4972126"/>
              <a:gd name="connsiteX1107" fmla="*/ 1169981 w 6955030"/>
              <a:gd name="connsiteY1107" fmla="*/ 3075367 h 4972126"/>
              <a:gd name="connsiteX1108" fmla="*/ 1186580 w 6955030"/>
              <a:gd name="connsiteY1108" fmla="*/ 3075190 h 4972126"/>
              <a:gd name="connsiteX1109" fmla="*/ 1182199 w 6955030"/>
              <a:gd name="connsiteY1109" fmla="*/ 3062566 h 4972126"/>
              <a:gd name="connsiteX1110" fmla="*/ 1180672 w 6955030"/>
              <a:gd name="connsiteY1110" fmla="*/ 3043854 h 4972126"/>
              <a:gd name="connsiteX1111" fmla="*/ 1177361 w 6955030"/>
              <a:gd name="connsiteY1111" fmla="*/ 3042193 h 4972126"/>
              <a:gd name="connsiteX1112" fmla="*/ 1159797 w 6955030"/>
              <a:gd name="connsiteY1112" fmla="*/ 3076125 h 4972126"/>
              <a:gd name="connsiteX1113" fmla="*/ 1128905 w 6955030"/>
              <a:gd name="connsiteY1113" fmla="*/ 3043134 h 4972126"/>
              <a:gd name="connsiteX1114" fmla="*/ 1109200 w 6955030"/>
              <a:gd name="connsiteY1114" fmla="*/ 3061997 h 4972126"/>
              <a:gd name="connsiteX1115" fmla="*/ 1121894 w 6955030"/>
              <a:gd name="connsiteY1115" fmla="*/ 3038320 h 4972126"/>
              <a:gd name="connsiteX1116" fmla="*/ 1126725 w 6955030"/>
              <a:gd name="connsiteY1116" fmla="*/ 3031286 h 4972126"/>
              <a:gd name="connsiteX1117" fmla="*/ 1114928 w 6955030"/>
              <a:gd name="connsiteY1117" fmla="*/ 3023288 h 4972126"/>
              <a:gd name="connsiteX1118" fmla="*/ 1106685 w 6955030"/>
              <a:gd name="connsiteY1118" fmla="*/ 3025901 h 4972126"/>
              <a:gd name="connsiteX1119" fmla="*/ 1095049 w 6955030"/>
              <a:gd name="connsiteY1119" fmla="*/ 3004925 h 4972126"/>
              <a:gd name="connsiteX1120" fmla="*/ 1174205 w 6955030"/>
              <a:gd name="connsiteY1120" fmla="*/ 3000529 h 4972126"/>
              <a:gd name="connsiteX1121" fmla="*/ 1174709 w 6955030"/>
              <a:gd name="connsiteY1121" fmla="*/ 3001772 h 4972126"/>
              <a:gd name="connsiteX1122" fmla="*/ 1174800 w 6955030"/>
              <a:gd name="connsiteY1122" fmla="*/ 3001867 h 4972126"/>
              <a:gd name="connsiteX1123" fmla="*/ 1175762 w 6955030"/>
              <a:gd name="connsiteY1123" fmla="*/ 3001050 h 4972126"/>
              <a:gd name="connsiteX1124" fmla="*/ 518547 w 6955030"/>
              <a:gd name="connsiteY1124" fmla="*/ 2992628 h 4972126"/>
              <a:gd name="connsiteX1125" fmla="*/ 536361 w 6955030"/>
              <a:gd name="connsiteY1125" fmla="*/ 2997382 h 4972126"/>
              <a:gd name="connsiteX1126" fmla="*/ 507239 w 6955030"/>
              <a:gd name="connsiteY1126" fmla="*/ 3010459 h 4972126"/>
              <a:gd name="connsiteX1127" fmla="*/ 518547 w 6955030"/>
              <a:gd name="connsiteY1127" fmla="*/ 2992628 h 4972126"/>
              <a:gd name="connsiteX1128" fmla="*/ 1191855 w 6955030"/>
              <a:gd name="connsiteY1128" fmla="*/ 2990539 h 4972126"/>
              <a:gd name="connsiteX1129" fmla="*/ 1184596 w 6955030"/>
              <a:gd name="connsiteY1129" fmla="*/ 2993244 h 4972126"/>
              <a:gd name="connsiteX1130" fmla="*/ 1181434 w 6955030"/>
              <a:gd name="connsiteY1130" fmla="*/ 2996770 h 4972126"/>
              <a:gd name="connsiteX1131" fmla="*/ 1183112 w 6955030"/>
              <a:gd name="connsiteY1131" fmla="*/ 3008115 h 4972126"/>
              <a:gd name="connsiteX1132" fmla="*/ 1184456 w 6955030"/>
              <a:gd name="connsiteY1132" fmla="*/ 3007447 h 4972126"/>
              <a:gd name="connsiteX1133" fmla="*/ 1200966 w 6955030"/>
              <a:gd name="connsiteY1133" fmla="*/ 2997061 h 4972126"/>
              <a:gd name="connsiteX1134" fmla="*/ 1196230 w 6955030"/>
              <a:gd name="connsiteY1134" fmla="*/ 3022161 h 4972126"/>
              <a:gd name="connsiteX1135" fmla="*/ 1193229 w 6955030"/>
              <a:gd name="connsiteY1135" fmla="*/ 3029993 h 4972126"/>
              <a:gd name="connsiteX1136" fmla="*/ 1197194 w 6955030"/>
              <a:gd name="connsiteY1136" fmla="*/ 3028128 h 4972126"/>
              <a:gd name="connsiteX1137" fmla="*/ 1203435 w 6955030"/>
              <a:gd name="connsiteY1137" fmla="*/ 3003127 h 4972126"/>
              <a:gd name="connsiteX1138" fmla="*/ 1215219 w 6955030"/>
              <a:gd name="connsiteY1138" fmla="*/ 3034646 h 4972126"/>
              <a:gd name="connsiteX1139" fmla="*/ 1226064 w 6955030"/>
              <a:gd name="connsiteY1139" fmla="*/ 3032791 h 4972126"/>
              <a:gd name="connsiteX1140" fmla="*/ 1232380 w 6955030"/>
              <a:gd name="connsiteY1140" fmla="*/ 3021354 h 4972126"/>
              <a:gd name="connsiteX1141" fmla="*/ 1240270 w 6955030"/>
              <a:gd name="connsiteY1141" fmla="*/ 3012399 h 4972126"/>
              <a:gd name="connsiteX1142" fmla="*/ 1248231 w 6955030"/>
              <a:gd name="connsiteY1142" fmla="*/ 3015923 h 4972126"/>
              <a:gd name="connsiteX1143" fmla="*/ 1261432 w 6955030"/>
              <a:gd name="connsiteY1143" fmla="*/ 3027729 h 4972126"/>
              <a:gd name="connsiteX1144" fmla="*/ 1269090 w 6955030"/>
              <a:gd name="connsiteY1144" fmla="*/ 3029702 h 4972126"/>
              <a:gd name="connsiteX1145" fmla="*/ 1273072 w 6955030"/>
              <a:gd name="connsiteY1145" fmla="*/ 3018721 h 4972126"/>
              <a:gd name="connsiteX1146" fmla="*/ 1290229 w 6955030"/>
              <a:gd name="connsiteY1146" fmla="*/ 3022379 h 4972126"/>
              <a:gd name="connsiteX1147" fmla="*/ 1287224 w 6955030"/>
              <a:gd name="connsiteY1147" fmla="*/ 3013043 h 4972126"/>
              <a:gd name="connsiteX1148" fmla="*/ 1261471 w 6955030"/>
              <a:gd name="connsiteY1148" fmla="*/ 3016292 h 4972126"/>
              <a:gd name="connsiteX1149" fmla="*/ 1234726 w 6955030"/>
              <a:gd name="connsiteY1149" fmla="*/ 2995760 h 4972126"/>
              <a:gd name="connsiteX1150" fmla="*/ 1191855 w 6955030"/>
              <a:gd name="connsiteY1150" fmla="*/ 2990539 h 4972126"/>
              <a:gd name="connsiteX1151" fmla="*/ 984832 w 6955030"/>
              <a:gd name="connsiteY1151" fmla="*/ 2981929 h 4972126"/>
              <a:gd name="connsiteX1152" fmla="*/ 994021 w 6955030"/>
              <a:gd name="connsiteY1152" fmla="*/ 2987095 h 4972126"/>
              <a:gd name="connsiteX1153" fmla="*/ 1002075 w 6955030"/>
              <a:gd name="connsiteY1153" fmla="*/ 3012604 h 4972126"/>
              <a:gd name="connsiteX1154" fmla="*/ 977242 w 6955030"/>
              <a:gd name="connsiteY1154" fmla="*/ 2990349 h 4972126"/>
              <a:gd name="connsiteX1155" fmla="*/ 984832 w 6955030"/>
              <a:gd name="connsiteY1155" fmla="*/ 2981929 h 4972126"/>
              <a:gd name="connsiteX1156" fmla="*/ 1102418 w 6955030"/>
              <a:gd name="connsiteY1156" fmla="*/ 2981427 h 4972126"/>
              <a:gd name="connsiteX1157" fmla="*/ 1111087 w 6955030"/>
              <a:gd name="connsiteY1157" fmla="*/ 2990847 h 4972126"/>
              <a:gd name="connsiteX1158" fmla="*/ 1111690 w 6955030"/>
              <a:gd name="connsiteY1158" fmla="*/ 2991291 h 4972126"/>
              <a:gd name="connsiteX1159" fmla="*/ 1111981 w 6955030"/>
              <a:gd name="connsiteY1159" fmla="*/ 2990102 h 4972126"/>
              <a:gd name="connsiteX1160" fmla="*/ 1117129 w 6955030"/>
              <a:gd name="connsiteY1160" fmla="*/ 2995288 h 4972126"/>
              <a:gd name="connsiteX1161" fmla="*/ 1132412 w 6955030"/>
              <a:gd name="connsiteY1161" fmla="*/ 3006521 h 4972126"/>
              <a:gd name="connsiteX1162" fmla="*/ 1140978 w 6955030"/>
              <a:gd name="connsiteY1162" fmla="*/ 3010965 h 4972126"/>
              <a:gd name="connsiteX1163" fmla="*/ 1142346 w 6955030"/>
              <a:gd name="connsiteY1163" fmla="*/ 3009823 h 4972126"/>
              <a:gd name="connsiteX1164" fmla="*/ 1159494 w 6955030"/>
              <a:gd name="connsiteY1164" fmla="*/ 2998786 h 4972126"/>
              <a:gd name="connsiteX1165" fmla="*/ 1160217 w 6955030"/>
              <a:gd name="connsiteY1165" fmla="*/ 2995861 h 4972126"/>
              <a:gd name="connsiteX1166" fmla="*/ 1126696 w 6955030"/>
              <a:gd name="connsiteY1166" fmla="*/ 2984676 h 4972126"/>
              <a:gd name="connsiteX1167" fmla="*/ 817402 w 6955030"/>
              <a:gd name="connsiteY1167" fmla="*/ 2978427 h 4972126"/>
              <a:gd name="connsiteX1168" fmla="*/ 854920 w 6955030"/>
              <a:gd name="connsiteY1168" fmla="*/ 3001698 h 4972126"/>
              <a:gd name="connsiteX1169" fmla="*/ 822830 w 6955030"/>
              <a:gd name="connsiteY1169" fmla="*/ 3009405 h 4972126"/>
              <a:gd name="connsiteX1170" fmla="*/ 817402 w 6955030"/>
              <a:gd name="connsiteY1170" fmla="*/ 2978427 h 4972126"/>
              <a:gd name="connsiteX1171" fmla="*/ 243825 w 6955030"/>
              <a:gd name="connsiteY1171" fmla="*/ 2974589 h 4972126"/>
              <a:gd name="connsiteX1172" fmla="*/ 258910 w 6955030"/>
              <a:gd name="connsiteY1172" fmla="*/ 3001399 h 4972126"/>
              <a:gd name="connsiteX1173" fmla="*/ 237109 w 6955030"/>
              <a:gd name="connsiteY1173" fmla="*/ 2984398 h 4972126"/>
              <a:gd name="connsiteX1174" fmla="*/ 243825 w 6955030"/>
              <a:gd name="connsiteY1174" fmla="*/ 2974589 h 4972126"/>
              <a:gd name="connsiteX1175" fmla="*/ 1074776 w 6955030"/>
              <a:gd name="connsiteY1175" fmla="*/ 2966849 h 4972126"/>
              <a:gd name="connsiteX1176" fmla="*/ 1071911 w 6955030"/>
              <a:gd name="connsiteY1176" fmla="*/ 2971711 h 4972126"/>
              <a:gd name="connsiteX1177" fmla="*/ 1060558 w 6955030"/>
              <a:gd name="connsiteY1177" fmla="*/ 2986931 h 4972126"/>
              <a:gd name="connsiteX1178" fmla="*/ 1093121 w 6955030"/>
              <a:gd name="connsiteY1178" fmla="*/ 2986263 h 4972126"/>
              <a:gd name="connsiteX1179" fmla="*/ 1094168 w 6955030"/>
              <a:gd name="connsiteY1179" fmla="*/ 2981863 h 4972126"/>
              <a:gd name="connsiteX1180" fmla="*/ 1075745 w 6955030"/>
              <a:gd name="connsiteY1180" fmla="*/ 2983373 h 4972126"/>
              <a:gd name="connsiteX1181" fmla="*/ 190715 w 6955030"/>
              <a:gd name="connsiteY1181" fmla="*/ 2964975 h 4972126"/>
              <a:gd name="connsiteX1182" fmla="*/ 197823 w 6955030"/>
              <a:gd name="connsiteY1182" fmla="*/ 2966987 h 4972126"/>
              <a:gd name="connsiteX1183" fmla="*/ 211705 w 6955030"/>
              <a:gd name="connsiteY1183" fmla="*/ 2982356 h 4972126"/>
              <a:gd name="connsiteX1184" fmla="*/ 183245 w 6955030"/>
              <a:gd name="connsiteY1184" fmla="*/ 2975127 h 4972126"/>
              <a:gd name="connsiteX1185" fmla="*/ 190715 w 6955030"/>
              <a:gd name="connsiteY1185" fmla="*/ 2964975 h 4972126"/>
              <a:gd name="connsiteX1186" fmla="*/ 1877233 w 6955030"/>
              <a:gd name="connsiteY1186" fmla="*/ 2958162 h 4972126"/>
              <a:gd name="connsiteX1187" fmla="*/ 1877522 w 6955030"/>
              <a:gd name="connsiteY1187" fmla="*/ 2961964 h 4972126"/>
              <a:gd name="connsiteX1188" fmla="*/ 1884148 w 6955030"/>
              <a:gd name="connsiteY1188" fmla="*/ 2961997 h 4972126"/>
              <a:gd name="connsiteX1189" fmla="*/ 1884292 w 6955030"/>
              <a:gd name="connsiteY1189" fmla="*/ 2961417 h 4972126"/>
              <a:gd name="connsiteX1190" fmla="*/ 1516676 w 6955030"/>
              <a:gd name="connsiteY1190" fmla="*/ 2949473 h 4972126"/>
              <a:gd name="connsiteX1191" fmla="*/ 1513837 w 6955030"/>
              <a:gd name="connsiteY1191" fmla="*/ 2949674 h 4972126"/>
              <a:gd name="connsiteX1192" fmla="*/ 1515482 w 6955030"/>
              <a:gd name="connsiteY1192" fmla="*/ 2950021 h 4972126"/>
              <a:gd name="connsiteX1193" fmla="*/ 1478477 w 6955030"/>
              <a:gd name="connsiteY1193" fmla="*/ 2938008 h 4972126"/>
              <a:gd name="connsiteX1194" fmla="*/ 1473859 w 6955030"/>
              <a:gd name="connsiteY1194" fmla="*/ 2947780 h 4972126"/>
              <a:gd name="connsiteX1195" fmla="*/ 1482245 w 6955030"/>
              <a:gd name="connsiteY1195" fmla="*/ 2943395 h 4972126"/>
              <a:gd name="connsiteX1196" fmla="*/ 1488045 w 6955030"/>
              <a:gd name="connsiteY1196" fmla="*/ 2944487 h 4972126"/>
              <a:gd name="connsiteX1197" fmla="*/ 1488194 w 6955030"/>
              <a:gd name="connsiteY1197" fmla="*/ 2942245 h 4972126"/>
              <a:gd name="connsiteX1198" fmla="*/ 1447869 w 6955030"/>
              <a:gd name="connsiteY1198" fmla="*/ 2930624 h 4972126"/>
              <a:gd name="connsiteX1199" fmla="*/ 1449791 w 6955030"/>
              <a:gd name="connsiteY1199" fmla="*/ 2935718 h 4972126"/>
              <a:gd name="connsiteX1200" fmla="*/ 1450353 w 6955030"/>
              <a:gd name="connsiteY1200" fmla="*/ 2934979 h 4972126"/>
              <a:gd name="connsiteX1201" fmla="*/ 1404579 w 6955030"/>
              <a:gd name="connsiteY1201" fmla="*/ 2930087 h 4972126"/>
              <a:gd name="connsiteX1202" fmla="*/ 1405245 w 6955030"/>
              <a:gd name="connsiteY1202" fmla="*/ 2932235 h 4972126"/>
              <a:gd name="connsiteX1203" fmla="*/ 1405350 w 6955030"/>
              <a:gd name="connsiteY1203" fmla="*/ 2932138 h 4972126"/>
              <a:gd name="connsiteX1204" fmla="*/ 1406791 w 6955030"/>
              <a:gd name="connsiteY1204" fmla="*/ 2930208 h 4972126"/>
              <a:gd name="connsiteX1205" fmla="*/ 688409 w 6955030"/>
              <a:gd name="connsiteY1205" fmla="*/ 2922523 h 4972126"/>
              <a:gd name="connsiteX1206" fmla="*/ 712584 w 6955030"/>
              <a:gd name="connsiteY1206" fmla="*/ 2965230 h 4972126"/>
              <a:gd name="connsiteX1207" fmla="*/ 688409 w 6955030"/>
              <a:gd name="connsiteY1207" fmla="*/ 2922523 h 4972126"/>
              <a:gd name="connsiteX1208" fmla="*/ 35778 w 6955030"/>
              <a:gd name="connsiteY1208" fmla="*/ 2897451 h 4972126"/>
              <a:gd name="connsiteX1209" fmla="*/ 98159 w 6955030"/>
              <a:gd name="connsiteY1209" fmla="*/ 2943005 h 4972126"/>
              <a:gd name="connsiteX1210" fmla="*/ 126591 w 6955030"/>
              <a:gd name="connsiteY1210" fmla="*/ 2950294 h 4972126"/>
              <a:gd name="connsiteX1211" fmla="*/ 162311 w 6955030"/>
              <a:gd name="connsiteY1211" fmla="*/ 2927591 h 4972126"/>
              <a:gd name="connsiteX1212" fmla="*/ 135050 w 6955030"/>
              <a:gd name="connsiteY1212" fmla="*/ 2986612 h 4972126"/>
              <a:gd name="connsiteX1213" fmla="*/ 119964 w 6955030"/>
              <a:gd name="connsiteY1213" fmla="*/ 2959980 h 4972126"/>
              <a:gd name="connsiteX1214" fmla="*/ 119335 w 6955030"/>
              <a:gd name="connsiteY1214" fmla="*/ 2980284 h 4972126"/>
              <a:gd name="connsiteX1215" fmla="*/ 97202 w 6955030"/>
              <a:gd name="connsiteY1215" fmla="*/ 2973505 h 4972126"/>
              <a:gd name="connsiteX1216" fmla="*/ 15177 w 6955030"/>
              <a:gd name="connsiteY1216" fmla="*/ 2946785 h 4972126"/>
              <a:gd name="connsiteX1217" fmla="*/ 0 w 6955030"/>
              <a:gd name="connsiteY1217" fmla="*/ 2920123 h 4972126"/>
              <a:gd name="connsiteX1218" fmla="*/ 16405 w 6955030"/>
              <a:gd name="connsiteY1218" fmla="*/ 2906058 h 4972126"/>
              <a:gd name="connsiteX1219" fmla="*/ 18473 w 6955030"/>
              <a:gd name="connsiteY1219" fmla="*/ 2941896 h 4972126"/>
              <a:gd name="connsiteX1220" fmla="*/ 56953 w 6955030"/>
              <a:gd name="connsiteY1220" fmla="*/ 2934790 h 4972126"/>
              <a:gd name="connsiteX1221" fmla="*/ 35778 w 6955030"/>
              <a:gd name="connsiteY1221" fmla="*/ 2897451 h 4972126"/>
              <a:gd name="connsiteX1222" fmla="*/ 1448065 w 6955030"/>
              <a:gd name="connsiteY1222" fmla="*/ 2892880 h 4972126"/>
              <a:gd name="connsiteX1223" fmla="*/ 1448007 w 6955030"/>
              <a:gd name="connsiteY1223" fmla="*/ 2892968 h 4972126"/>
              <a:gd name="connsiteX1224" fmla="*/ 1455673 w 6955030"/>
              <a:gd name="connsiteY1224" fmla="*/ 2903036 h 4972126"/>
              <a:gd name="connsiteX1225" fmla="*/ 1457144 w 6955030"/>
              <a:gd name="connsiteY1225" fmla="*/ 2903083 h 4972126"/>
              <a:gd name="connsiteX1226" fmla="*/ 1457375 w 6955030"/>
              <a:gd name="connsiteY1226" fmla="*/ 2895590 h 4972126"/>
              <a:gd name="connsiteX1227" fmla="*/ 1557170 w 6955030"/>
              <a:gd name="connsiteY1227" fmla="*/ 2891562 h 4972126"/>
              <a:gd name="connsiteX1228" fmla="*/ 1556862 w 6955030"/>
              <a:gd name="connsiteY1228" fmla="*/ 2891952 h 4972126"/>
              <a:gd name="connsiteX1229" fmla="*/ 1563249 w 6955030"/>
              <a:gd name="connsiteY1229" fmla="*/ 2903217 h 4972126"/>
              <a:gd name="connsiteX1230" fmla="*/ 1563743 w 6955030"/>
              <a:gd name="connsiteY1230" fmla="*/ 2902950 h 4972126"/>
              <a:gd name="connsiteX1231" fmla="*/ 1567397 w 6955030"/>
              <a:gd name="connsiteY1231" fmla="*/ 2895105 h 4972126"/>
              <a:gd name="connsiteX1232" fmla="*/ 1558239 w 6955030"/>
              <a:gd name="connsiteY1232" fmla="*/ 2891825 h 4972126"/>
              <a:gd name="connsiteX1233" fmla="*/ 950978 w 6955030"/>
              <a:gd name="connsiteY1233" fmla="*/ 2881793 h 4972126"/>
              <a:gd name="connsiteX1234" fmla="*/ 953410 w 6955030"/>
              <a:gd name="connsiteY1234" fmla="*/ 2907406 h 4972126"/>
              <a:gd name="connsiteX1235" fmla="*/ 956439 w 6955030"/>
              <a:gd name="connsiteY1235" fmla="*/ 2912746 h 4972126"/>
              <a:gd name="connsiteX1236" fmla="*/ 937365 w 6955030"/>
              <a:gd name="connsiteY1236" fmla="*/ 2911307 h 4972126"/>
              <a:gd name="connsiteX1237" fmla="*/ 950978 w 6955030"/>
              <a:gd name="connsiteY1237" fmla="*/ 2881793 h 4972126"/>
              <a:gd name="connsiteX1238" fmla="*/ 1469399 w 6955030"/>
              <a:gd name="connsiteY1238" fmla="*/ 2881505 h 4972126"/>
              <a:gd name="connsiteX1239" fmla="*/ 1459680 w 6955030"/>
              <a:gd name="connsiteY1239" fmla="*/ 2897763 h 4972126"/>
              <a:gd name="connsiteX1240" fmla="*/ 1458812 w 6955030"/>
              <a:gd name="connsiteY1240" fmla="*/ 2903135 h 4972126"/>
              <a:gd name="connsiteX1241" fmla="*/ 1463632 w 6955030"/>
              <a:gd name="connsiteY1241" fmla="*/ 2903286 h 4972126"/>
              <a:gd name="connsiteX1242" fmla="*/ 1469680 w 6955030"/>
              <a:gd name="connsiteY1242" fmla="*/ 2900345 h 4972126"/>
              <a:gd name="connsiteX1243" fmla="*/ 1469603 w 6955030"/>
              <a:gd name="connsiteY1243" fmla="*/ 2898879 h 4972126"/>
              <a:gd name="connsiteX1244" fmla="*/ 1473553 w 6955030"/>
              <a:gd name="connsiteY1244" fmla="*/ 2885653 h 4972126"/>
              <a:gd name="connsiteX1245" fmla="*/ 1472205 w 6955030"/>
              <a:gd name="connsiteY1245" fmla="*/ 2883538 h 4972126"/>
              <a:gd name="connsiteX1246" fmla="*/ 1442502 w 6955030"/>
              <a:gd name="connsiteY1246" fmla="*/ 2864811 h 4972126"/>
              <a:gd name="connsiteX1247" fmla="*/ 1445636 w 6955030"/>
              <a:gd name="connsiteY1247" fmla="*/ 2867267 h 4972126"/>
              <a:gd name="connsiteX1248" fmla="*/ 1445392 w 6955030"/>
              <a:gd name="connsiteY1248" fmla="*/ 2865423 h 4972126"/>
              <a:gd name="connsiteX1249" fmla="*/ 1308803 w 6955030"/>
              <a:gd name="connsiteY1249" fmla="*/ 2854001 h 4972126"/>
              <a:gd name="connsiteX1250" fmla="*/ 1298995 w 6955030"/>
              <a:gd name="connsiteY1250" fmla="*/ 2862931 h 4972126"/>
              <a:gd name="connsiteX1251" fmla="*/ 1291380 w 6955030"/>
              <a:gd name="connsiteY1251" fmla="*/ 2903058 h 4972126"/>
              <a:gd name="connsiteX1252" fmla="*/ 1301513 w 6955030"/>
              <a:gd name="connsiteY1252" fmla="*/ 2904292 h 4972126"/>
              <a:gd name="connsiteX1253" fmla="*/ 1302494 w 6955030"/>
              <a:gd name="connsiteY1253" fmla="*/ 2903359 h 4972126"/>
              <a:gd name="connsiteX1254" fmla="*/ 1307006 w 6955030"/>
              <a:gd name="connsiteY1254" fmla="*/ 2890472 h 4972126"/>
              <a:gd name="connsiteX1255" fmla="*/ 1307807 w 6955030"/>
              <a:gd name="connsiteY1255" fmla="*/ 2886287 h 4972126"/>
              <a:gd name="connsiteX1256" fmla="*/ 1302011 w 6955030"/>
              <a:gd name="connsiteY1256" fmla="*/ 2881962 h 4972126"/>
              <a:gd name="connsiteX1257" fmla="*/ 1314745 w 6955030"/>
              <a:gd name="connsiteY1257" fmla="*/ 2854910 h 4972126"/>
              <a:gd name="connsiteX1258" fmla="*/ 1314883 w 6955030"/>
              <a:gd name="connsiteY1258" fmla="*/ 2854130 h 4972126"/>
              <a:gd name="connsiteX1259" fmla="*/ 1283819 w 6955030"/>
              <a:gd name="connsiteY1259" fmla="*/ 2846826 h 4972126"/>
              <a:gd name="connsiteX1260" fmla="*/ 1280883 w 6955030"/>
              <a:gd name="connsiteY1260" fmla="*/ 2854233 h 4972126"/>
              <a:gd name="connsiteX1261" fmla="*/ 1283504 w 6955030"/>
              <a:gd name="connsiteY1261" fmla="*/ 2853798 h 4972126"/>
              <a:gd name="connsiteX1262" fmla="*/ 841727 w 6955030"/>
              <a:gd name="connsiteY1262" fmla="*/ 2838824 h 4972126"/>
              <a:gd name="connsiteX1263" fmla="*/ 850916 w 6955030"/>
              <a:gd name="connsiteY1263" fmla="*/ 2843989 h 4972126"/>
              <a:gd name="connsiteX1264" fmla="*/ 858969 w 6955030"/>
              <a:gd name="connsiteY1264" fmla="*/ 2869499 h 4972126"/>
              <a:gd name="connsiteX1265" fmla="*/ 834136 w 6955030"/>
              <a:gd name="connsiteY1265" fmla="*/ 2847244 h 4972126"/>
              <a:gd name="connsiteX1266" fmla="*/ 841727 w 6955030"/>
              <a:gd name="connsiteY1266" fmla="*/ 2838824 h 4972126"/>
              <a:gd name="connsiteX1267" fmla="*/ 1190265 w 6955030"/>
              <a:gd name="connsiteY1267" fmla="*/ 2827935 h 4972126"/>
              <a:gd name="connsiteX1268" fmla="*/ 1198131 w 6955030"/>
              <a:gd name="connsiteY1268" fmla="*/ 2831315 h 4972126"/>
              <a:gd name="connsiteX1269" fmla="*/ 1213687 w 6955030"/>
              <a:gd name="connsiteY1269" fmla="*/ 2844174 h 4972126"/>
              <a:gd name="connsiteX1270" fmla="*/ 1182168 w 6955030"/>
              <a:gd name="connsiteY1270" fmla="*/ 2831608 h 4972126"/>
              <a:gd name="connsiteX1271" fmla="*/ 1190265 w 6955030"/>
              <a:gd name="connsiteY1271" fmla="*/ 2827935 h 4972126"/>
              <a:gd name="connsiteX1272" fmla="*/ 1360894 w 6955030"/>
              <a:gd name="connsiteY1272" fmla="*/ 2805465 h 4972126"/>
              <a:gd name="connsiteX1273" fmla="*/ 1357730 w 6955030"/>
              <a:gd name="connsiteY1273" fmla="*/ 2812976 h 4972126"/>
              <a:gd name="connsiteX1274" fmla="*/ 1370882 w 6955030"/>
              <a:gd name="connsiteY1274" fmla="*/ 2810296 h 4972126"/>
              <a:gd name="connsiteX1275" fmla="*/ 1373648 w 6955030"/>
              <a:gd name="connsiteY1275" fmla="*/ 2806590 h 4972126"/>
              <a:gd name="connsiteX1276" fmla="*/ 1373611 w 6955030"/>
              <a:gd name="connsiteY1276" fmla="*/ 2806366 h 4972126"/>
              <a:gd name="connsiteX1277" fmla="*/ 1360894 w 6955030"/>
              <a:gd name="connsiteY1277" fmla="*/ 2805465 h 4972126"/>
              <a:gd name="connsiteX1278" fmla="*/ 1335372 w 6955030"/>
              <a:gd name="connsiteY1278" fmla="*/ 2794902 h 4972126"/>
              <a:gd name="connsiteX1279" fmla="*/ 1328503 w 6955030"/>
              <a:gd name="connsiteY1279" fmla="*/ 2809435 h 4972126"/>
              <a:gd name="connsiteX1280" fmla="*/ 1344261 w 6955030"/>
              <a:gd name="connsiteY1280" fmla="*/ 2811619 h 4972126"/>
              <a:gd name="connsiteX1281" fmla="*/ 1345088 w 6955030"/>
              <a:gd name="connsiteY1281" fmla="*/ 2799139 h 4972126"/>
              <a:gd name="connsiteX1282" fmla="*/ 1256536 w 6955030"/>
              <a:gd name="connsiteY1282" fmla="*/ 2786715 h 4972126"/>
              <a:gd name="connsiteX1283" fmla="*/ 1259968 w 6955030"/>
              <a:gd name="connsiteY1283" fmla="*/ 2791118 h 4972126"/>
              <a:gd name="connsiteX1284" fmla="*/ 1264314 w 6955030"/>
              <a:gd name="connsiteY1284" fmla="*/ 2787137 h 4972126"/>
              <a:gd name="connsiteX1285" fmla="*/ 1300654 w 6955030"/>
              <a:gd name="connsiteY1285" fmla="*/ 2785386 h 4972126"/>
              <a:gd name="connsiteX1286" fmla="*/ 1300518 w 6955030"/>
              <a:gd name="connsiteY1286" fmla="*/ 2785388 h 4972126"/>
              <a:gd name="connsiteX1287" fmla="*/ 1297796 w 6955030"/>
              <a:gd name="connsiteY1287" fmla="*/ 2796621 h 4972126"/>
              <a:gd name="connsiteX1288" fmla="*/ 1297613 w 6955030"/>
              <a:gd name="connsiteY1288" fmla="*/ 2797373 h 4972126"/>
              <a:gd name="connsiteX1289" fmla="*/ 1302221 w 6955030"/>
              <a:gd name="connsiteY1289" fmla="*/ 2801638 h 4972126"/>
              <a:gd name="connsiteX1290" fmla="*/ 1309736 w 6955030"/>
              <a:gd name="connsiteY1290" fmla="*/ 2796240 h 4972126"/>
              <a:gd name="connsiteX1291" fmla="*/ 1304367 w 6955030"/>
              <a:gd name="connsiteY1291" fmla="*/ 2786821 h 4972126"/>
              <a:gd name="connsiteX1292" fmla="*/ 1034947 w 6955030"/>
              <a:gd name="connsiteY1292" fmla="*/ 2767965 h 4972126"/>
              <a:gd name="connsiteX1293" fmla="*/ 1043442 w 6955030"/>
              <a:gd name="connsiteY1293" fmla="*/ 2776856 h 4972126"/>
              <a:gd name="connsiteX1294" fmla="*/ 1008024 w 6955030"/>
              <a:gd name="connsiteY1294" fmla="*/ 2789423 h 4972126"/>
              <a:gd name="connsiteX1295" fmla="*/ 1026046 w 6955030"/>
              <a:gd name="connsiteY1295" fmla="*/ 2772458 h 4972126"/>
              <a:gd name="connsiteX1296" fmla="*/ 1034947 w 6955030"/>
              <a:gd name="connsiteY1296" fmla="*/ 2767965 h 4972126"/>
              <a:gd name="connsiteX1297" fmla="*/ 1182769 w 6955030"/>
              <a:gd name="connsiteY1297" fmla="*/ 2750166 h 4972126"/>
              <a:gd name="connsiteX1298" fmla="*/ 1177434 w 6955030"/>
              <a:gd name="connsiteY1298" fmla="*/ 2757716 h 4972126"/>
              <a:gd name="connsiteX1299" fmla="*/ 1174233 w 6955030"/>
              <a:gd name="connsiteY1299" fmla="*/ 2782284 h 4972126"/>
              <a:gd name="connsiteX1300" fmla="*/ 1158757 w 6955030"/>
              <a:gd name="connsiteY1300" fmla="*/ 2765701 h 4972126"/>
              <a:gd name="connsiteX1301" fmla="*/ 1157500 w 6955030"/>
              <a:gd name="connsiteY1301" fmla="*/ 2806398 h 4972126"/>
              <a:gd name="connsiteX1302" fmla="*/ 1189921 w 6955030"/>
              <a:gd name="connsiteY1302" fmla="*/ 2788434 h 4972126"/>
              <a:gd name="connsiteX1303" fmla="*/ 1193057 w 6955030"/>
              <a:gd name="connsiteY1303" fmla="*/ 2766707 h 4972126"/>
              <a:gd name="connsiteX1304" fmla="*/ 1186735 w 6955030"/>
              <a:gd name="connsiteY1304" fmla="*/ 2766446 h 4972126"/>
              <a:gd name="connsiteX1305" fmla="*/ 1185007 w 6955030"/>
              <a:gd name="connsiteY1305" fmla="*/ 2751521 h 4972126"/>
              <a:gd name="connsiteX1306" fmla="*/ 1092860 w 6955030"/>
              <a:gd name="connsiteY1306" fmla="*/ 2749785 h 4972126"/>
              <a:gd name="connsiteX1307" fmla="*/ 1098267 w 6955030"/>
              <a:gd name="connsiteY1307" fmla="*/ 2755627 h 4972126"/>
              <a:gd name="connsiteX1308" fmla="*/ 1097606 w 6955030"/>
              <a:gd name="connsiteY1308" fmla="*/ 2776018 h 4972126"/>
              <a:gd name="connsiteX1309" fmla="*/ 1053100 w 6955030"/>
              <a:gd name="connsiteY1309" fmla="*/ 2772479 h 4972126"/>
              <a:gd name="connsiteX1310" fmla="*/ 1087277 w 6955030"/>
              <a:gd name="connsiteY1310" fmla="*/ 2749947 h 4972126"/>
              <a:gd name="connsiteX1311" fmla="*/ 1092860 w 6955030"/>
              <a:gd name="connsiteY1311" fmla="*/ 2749785 h 4972126"/>
              <a:gd name="connsiteX1312" fmla="*/ 1414058 w 6955030"/>
              <a:gd name="connsiteY1312" fmla="*/ 2748467 h 4972126"/>
              <a:gd name="connsiteX1313" fmla="*/ 1413755 w 6955030"/>
              <a:gd name="connsiteY1313" fmla="*/ 2748846 h 4972126"/>
              <a:gd name="connsiteX1314" fmla="*/ 1422375 w 6955030"/>
              <a:gd name="connsiteY1314" fmla="*/ 2764049 h 4972126"/>
              <a:gd name="connsiteX1315" fmla="*/ 1428505 w 6955030"/>
              <a:gd name="connsiteY1315" fmla="*/ 2755185 h 4972126"/>
              <a:gd name="connsiteX1316" fmla="*/ 1425804 w 6955030"/>
              <a:gd name="connsiteY1316" fmla="*/ 2752540 h 4972126"/>
              <a:gd name="connsiteX1317" fmla="*/ 1415135 w 6955030"/>
              <a:gd name="connsiteY1317" fmla="*/ 2748719 h 4972126"/>
              <a:gd name="connsiteX1318" fmla="*/ 1321313 w 6955030"/>
              <a:gd name="connsiteY1318" fmla="*/ 2734787 h 4972126"/>
              <a:gd name="connsiteX1319" fmla="*/ 1304902 w 6955030"/>
              <a:gd name="connsiteY1319" fmla="*/ 2749863 h 4972126"/>
              <a:gd name="connsiteX1320" fmla="*/ 1320527 w 6955030"/>
              <a:gd name="connsiteY1320" fmla="*/ 2760180 h 4972126"/>
              <a:gd name="connsiteX1321" fmla="*/ 1326573 w 6955030"/>
              <a:gd name="connsiteY1321" fmla="*/ 2757240 h 4972126"/>
              <a:gd name="connsiteX1322" fmla="*/ 1326498 w 6955030"/>
              <a:gd name="connsiteY1322" fmla="*/ 2755773 h 4972126"/>
              <a:gd name="connsiteX1323" fmla="*/ 1330450 w 6955030"/>
              <a:gd name="connsiteY1323" fmla="*/ 2742548 h 4972126"/>
              <a:gd name="connsiteX1324" fmla="*/ 1329099 w 6955030"/>
              <a:gd name="connsiteY1324" fmla="*/ 2740432 h 4972126"/>
              <a:gd name="connsiteX1325" fmla="*/ 1321313 w 6955030"/>
              <a:gd name="connsiteY1325" fmla="*/ 2734787 h 4972126"/>
              <a:gd name="connsiteX1326" fmla="*/ 954059 w 6955030"/>
              <a:gd name="connsiteY1326" fmla="*/ 2726188 h 4972126"/>
              <a:gd name="connsiteX1327" fmla="*/ 962018 w 6955030"/>
              <a:gd name="connsiteY1327" fmla="*/ 2729712 h 4972126"/>
              <a:gd name="connsiteX1328" fmla="*/ 996205 w 6955030"/>
              <a:gd name="connsiteY1328" fmla="*/ 2757841 h 4972126"/>
              <a:gd name="connsiteX1329" fmla="*/ 1018913 w 6955030"/>
              <a:gd name="connsiteY1329" fmla="*/ 2744379 h 4972126"/>
              <a:gd name="connsiteX1330" fmla="*/ 1027999 w 6955030"/>
              <a:gd name="connsiteY1330" fmla="*/ 2760391 h 4972126"/>
              <a:gd name="connsiteX1331" fmla="*/ 925368 w 6955030"/>
              <a:gd name="connsiteY1331" fmla="*/ 2782946 h 4972126"/>
              <a:gd name="connsiteX1332" fmla="*/ 954059 w 6955030"/>
              <a:gd name="connsiteY1332" fmla="*/ 2726188 h 4972126"/>
              <a:gd name="connsiteX1333" fmla="*/ 1299189 w 6955030"/>
              <a:gd name="connsiteY1333" fmla="*/ 2721542 h 4972126"/>
              <a:gd name="connsiteX1334" fmla="*/ 1302530 w 6955030"/>
              <a:gd name="connsiteY1334" fmla="*/ 2724159 h 4972126"/>
              <a:gd name="connsiteX1335" fmla="*/ 1302285 w 6955030"/>
              <a:gd name="connsiteY1335" fmla="*/ 2722292 h 4972126"/>
              <a:gd name="connsiteX1336" fmla="*/ 1273176 w 6955030"/>
              <a:gd name="connsiteY1336" fmla="*/ 2715246 h 4972126"/>
              <a:gd name="connsiteX1337" fmla="*/ 1277131 w 6955030"/>
              <a:gd name="connsiteY1337" fmla="*/ 2722180 h 4972126"/>
              <a:gd name="connsiteX1338" fmla="*/ 1281527 w 6955030"/>
              <a:gd name="connsiteY1338" fmla="*/ 2717267 h 4972126"/>
              <a:gd name="connsiteX1339" fmla="*/ 802341 w 6955030"/>
              <a:gd name="connsiteY1339" fmla="*/ 2703587 h 4972126"/>
              <a:gd name="connsiteX1340" fmla="*/ 809633 w 6955030"/>
              <a:gd name="connsiteY1340" fmla="*/ 2707697 h 4972126"/>
              <a:gd name="connsiteX1341" fmla="*/ 805372 w 6955030"/>
              <a:gd name="connsiteY1341" fmla="*/ 2743086 h 4972126"/>
              <a:gd name="connsiteX1342" fmla="*/ 787290 w 6955030"/>
              <a:gd name="connsiteY1342" fmla="*/ 2711057 h 4972126"/>
              <a:gd name="connsiteX1343" fmla="*/ 802341 w 6955030"/>
              <a:gd name="connsiteY1343" fmla="*/ 2703587 h 4972126"/>
              <a:gd name="connsiteX1344" fmla="*/ 876964 w 6955030"/>
              <a:gd name="connsiteY1344" fmla="*/ 2697713 h 4972126"/>
              <a:gd name="connsiteX1345" fmla="*/ 892050 w 6955030"/>
              <a:gd name="connsiteY1345" fmla="*/ 2724314 h 4972126"/>
              <a:gd name="connsiteX1346" fmla="*/ 914755 w 6955030"/>
              <a:gd name="connsiteY1346" fmla="*/ 2710848 h 4972126"/>
              <a:gd name="connsiteX1347" fmla="*/ 900539 w 6955030"/>
              <a:gd name="connsiteY1347" fmla="*/ 2760695 h 4972126"/>
              <a:gd name="connsiteX1348" fmla="*/ 824842 w 6955030"/>
              <a:gd name="connsiteY1348" fmla="*/ 2734451 h 4972126"/>
              <a:gd name="connsiteX1349" fmla="*/ 818453 w 6955030"/>
              <a:gd name="connsiteY1349" fmla="*/ 2733912 h 4972126"/>
              <a:gd name="connsiteX1350" fmla="*/ 825770 w 6955030"/>
              <a:gd name="connsiteY1350" fmla="*/ 2703890 h 4972126"/>
              <a:gd name="connsiteX1351" fmla="*/ 847275 w 6955030"/>
              <a:gd name="connsiteY1351" fmla="*/ 2731003 h 4972126"/>
              <a:gd name="connsiteX1352" fmla="*/ 876964 w 6955030"/>
              <a:gd name="connsiteY1352" fmla="*/ 2697713 h 4972126"/>
              <a:gd name="connsiteX1353" fmla="*/ 765489 w 6955030"/>
              <a:gd name="connsiteY1353" fmla="*/ 2694053 h 4972126"/>
              <a:gd name="connsiteX1354" fmla="*/ 770616 w 6955030"/>
              <a:gd name="connsiteY1354" fmla="*/ 2735261 h 4972126"/>
              <a:gd name="connsiteX1355" fmla="*/ 752143 w 6955030"/>
              <a:gd name="connsiteY1355" fmla="*/ 2713459 h 4972126"/>
              <a:gd name="connsiteX1356" fmla="*/ 765489 w 6955030"/>
              <a:gd name="connsiteY1356" fmla="*/ 2694053 h 4972126"/>
              <a:gd name="connsiteX1357" fmla="*/ 1047160 w 6955030"/>
              <a:gd name="connsiteY1357" fmla="*/ 2684828 h 4972126"/>
              <a:gd name="connsiteX1358" fmla="*/ 1055027 w 6955030"/>
              <a:gd name="connsiteY1358" fmla="*/ 2688209 h 4972126"/>
              <a:gd name="connsiteX1359" fmla="*/ 1070582 w 6955030"/>
              <a:gd name="connsiteY1359" fmla="*/ 2701069 h 4972126"/>
              <a:gd name="connsiteX1360" fmla="*/ 1039061 w 6955030"/>
              <a:gd name="connsiteY1360" fmla="*/ 2688503 h 4972126"/>
              <a:gd name="connsiteX1361" fmla="*/ 1047160 w 6955030"/>
              <a:gd name="connsiteY1361" fmla="*/ 2684828 h 4972126"/>
              <a:gd name="connsiteX1362" fmla="*/ 1217789 w 6955030"/>
              <a:gd name="connsiteY1362" fmla="*/ 2662360 h 4972126"/>
              <a:gd name="connsiteX1363" fmla="*/ 1213479 w 6955030"/>
              <a:gd name="connsiteY1363" fmla="*/ 2672589 h 4972126"/>
              <a:gd name="connsiteX1364" fmla="*/ 1227647 w 6955030"/>
              <a:gd name="connsiteY1364" fmla="*/ 2677853 h 4972126"/>
              <a:gd name="connsiteX1365" fmla="*/ 1231794 w 6955030"/>
              <a:gd name="connsiteY1365" fmla="*/ 2671032 h 4972126"/>
              <a:gd name="connsiteX1366" fmla="*/ 1230506 w 6955030"/>
              <a:gd name="connsiteY1366" fmla="*/ 2663260 h 4972126"/>
              <a:gd name="connsiteX1367" fmla="*/ 1217789 w 6955030"/>
              <a:gd name="connsiteY1367" fmla="*/ 2662360 h 4972126"/>
              <a:gd name="connsiteX1368" fmla="*/ 1179881 w 6955030"/>
              <a:gd name="connsiteY1368" fmla="*/ 2649162 h 4972126"/>
              <a:gd name="connsiteX1369" fmla="*/ 1177484 w 6955030"/>
              <a:gd name="connsiteY1369" fmla="*/ 2664654 h 4972126"/>
              <a:gd name="connsiteX1370" fmla="*/ 1180997 w 6955030"/>
              <a:gd name="connsiteY1370" fmla="*/ 2665720 h 4972126"/>
              <a:gd name="connsiteX1371" fmla="*/ 1201156 w 6955030"/>
              <a:gd name="connsiteY1371" fmla="*/ 2668514 h 4972126"/>
              <a:gd name="connsiteX1372" fmla="*/ 1201983 w 6955030"/>
              <a:gd name="connsiteY1372" fmla="*/ 2656034 h 4972126"/>
              <a:gd name="connsiteX1373" fmla="*/ 1179881 w 6955030"/>
              <a:gd name="connsiteY1373" fmla="*/ 2649162 h 4972126"/>
              <a:gd name="connsiteX1374" fmla="*/ 1053852 w 6955030"/>
              <a:gd name="connsiteY1374" fmla="*/ 2647517 h 4972126"/>
              <a:gd name="connsiteX1375" fmla="*/ 1059093 w 6955030"/>
              <a:gd name="connsiteY1375" fmla="*/ 2659439 h 4972126"/>
              <a:gd name="connsiteX1376" fmla="*/ 1036993 w 6955030"/>
              <a:gd name="connsiteY1376" fmla="*/ 2652572 h 4972126"/>
              <a:gd name="connsiteX1377" fmla="*/ 1048243 w 6955030"/>
              <a:gd name="connsiteY1377" fmla="*/ 2648460 h 4972126"/>
              <a:gd name="connsiteX1378" fmla="*/ 1053852 w 6955030"/>
              <a:gd name="connsiteY1378" fmla="*/ 2647517 h 4972126"/>
              <a:gd name="connsiteX1379" fmla="*/ 1137771 w 6955030"/>
              <a:gd name="connsiteY1379" fmla="*/ 2642854 h 4972126"/>
              <a:gd name="connsiteX1380" fmla="*/ 1125622 w 6955030"/>
              <a:gd name="connsiteY1380" fmla="*/ 2644268 h 4972126"/>
              <a:gd name="connsiteX1381" fmla="*/ 1109702 w 6955030"/>
              <a:gd name="connsiteY1381" fmla="*/ 2643407 h 4972126"/>
              <a:gd name="connsiteX1382" fmla="*/ 1114635 w 6955030"/>
              <a:gd name="connsiteY1382" fmla="*/ 2649123 h 4972126"/>
              <a:gd name="connsiteX1383" fmla="*/ 1115374 w 6955030"/>
              <a:gd name="connsiteY1383" fmla="*/ 2649220 h 4972126"/>
              <a:gd name="connsiteX1384" fmla="*/ 1131242 w 6955030"/>
              <a:gd name="connsiteY1384" fmla="*/ 2651697 h 4972126"/>
              <a:gd name="connsiteX1385" fmla="*/ 1157549 w 6955030"/>
              <a:gd name="connsiteY1385" fmla="*/ 2642280 h 4972126"/>
              <a:gd name="connsiteX1386" fmla="*/ 1141702 w 6955030"/>
              <a:gd name="connsiteY1386" fmla="*/ 2642405 h 4972126"/>
              <a:gd name="connsiteX1387" fmla="*/ 1159115 w 6955030"/>
              <a:gd name="connsiteY1387" fmla="*/ 2658532 h 4972126"/>
              <a:gd name="connsiteX1388" fmla="*/ 1173283 w 6955030"/>
              <a:gd name="connsiteY1388" fmla="*/ 2648355 h 4972126"/>
              <a:gd name="connsiteX1389" fmla="*/ 1157549 w 6955030"/>
              <a:gd name="connsiteY1389" fmla="*/ 2642280 h 4972126"/>
              <a:gd name="connsiteX1390" fmla="*/ 1270962 w 6955030"/>
              <a:gd name="connsiteY1390" fmla="*/ 2605351 h 4972126"/>
              <a:gd name="connsiteX1391" fmla="*/ 1270651 w 6955030"/>
              <a:gd name="connsiteY1391" fmla="*/ 2605740 h 4972126"/>
              <a:gd name="connsiteX1392" fmla="*/ 1279270 w 6955030"/>
              <a:gd name="connsiteY1392" fmla="*/ 2620941 h 4972126"/>
              <a:gd name="connsiteX1393" fmla="*/ 1285400 w 6955030"/>
              <a:gd name="connsiteY1393" fmla="*/ 2612080 h 4972126"/>
              <a:gd name="connsiteX1394" fmla="*/ 1282696 w 6955030"/>
              <a:gd name="connsiteY1394" fmla="*/ 2609435 h 4972126"/>
              <a:gd name="connsiteX1395" fmla="*/ 1272030 w 6955030"/>
              <a:gd name="connsiteY1395" fmla="*/ 2605613 h 4972126"/>
              <a:gd name="connsiteX1396" fmla="*/ 1178207 w 6955030"/>
              <a:gd name="connsiteY1396" fmla="*/ 2591681 h 4972126"/>
              <a:gd name="connsiteX1397" fmla="*/ 1161796 w 6955030"/>
              <a:gd name="connsiteY1397" fmla="*/ 2606757 h 4972126"/>
              <a:gd name="connsiteX1398" fmla="*/ 1193584 w 6955030"/>
              <a:gd name="connsiteY1398" fmla="*/ 2609217 h 4972126"/>
              <a:gd name="connsiteX1399" fmla="*/ 1178207 w 6955030"/>
              <a:gd name="connsiteY1399" fmla="*/ 2591681 h 4972126"/>
              <a:gd name="connsiteX1400" fmla="*/ 1156293 w 6955030"/>
              <a:gd name="connsiteY1400" fmla="*/ 2578598 h 4972126"/>
              <a:gd name="connsiteX1401" fmla="*/ 1159425 w 6955030"/>
              <a:gd name="connsiteY1401" fmla="*/ 2581054 h 4972126"/>
              <a:gd name="connsiteX1402" fmla="*/ 1159183 w 6955030"/>
              <a:gd name="connsiteY1402" fmla="*/ 2579212 h 4972126"/>
              <a:gd name="connsiteX1403" fmla="*/ 1130656 w 6955030"/>
              <a:gd name="connsiteY1403" fmla="*/ 2573166 h 4972126"/>
              <a:gd name="connsiteX1404" fmla="*/ 1134025 w 6955030"/>
              <a:gd name="connsiteY1404" fmla="*/ 2579074 h 4972126"/>
              <a:gd name="connsiteX1405" fmla="*/ 1137932 w 6955030"/>
              <a:gd name="connsiteY1405" fmla="*/ 2574708 h 4972126"/>
              <a:gd name="connsiteX1406" fmla="*/ 904054 w 6955030"/>
              <a:gd name="connsiteY1406" fmla="*/ 2541722 h 4972126"/>
              <a:gd name="connsiteX1407" fmla="*/ 911921 w 6955030"/>
              <a:gd name="connsiteY1407" fmla="*/ 2545104 h 4972126"/>
              <a:gd name="connsiteX1408" fmla="*/ 927476 w 6955030"/>
              <a:gd name="connsiteY1408" fmla="*/ 2557963 h 4972126"/>
              <a:gd name="connsiteX1409" fmla="*/ 895955 w 6955030"/>
              <a:gd name="connsiteY1409" fmla="*/ 2545397 h 4972126"/>
              <a:gd name="connsiteX1410" fmla="*/ 904054 w 6955030"/>
              <a:gd name="connsiteY1410" fmla="*/ 2541722 h 4972126"/>
              <a:gd name="connsiteX1411" fmla="*/ 1074683 w 6955030"/>
              <a:gd name="connsiteY1411" fmla="*/ 2519254 h 4972126"/>
              <a:gd name="connsiteX1412" fmla="*/ 1070373 w 6955030"/>
              <a:gd name="connsiteY1412" fmla="*/ 2529483 h 4972126"/>
              <a:gd name="connsiteX1413" fmla="*/ 1084542 w 6955030"/>
              <a:gd name="connsiteY1413" fmla="*/ 2534748 h 4972126"/>
              <a:gd name="connsiteX1414" fmla="*/ 1088689 w 6955030"/>
              <a:gd name="connsiteY1414" fmla="*/ 2527926 h 4972126"/>
              <a:gd name="connsiteX1415" fmla="*/ 1087400 w 6955030"/>
              <a:gd name="connsiteY1415" fmla="*/ 2520154 h 4972126"/>
              <a:gd name="connsiteX1416" fmla="*/ 1074683 w 6955030"/>
              <a:gd name="connsiteY1416" fmla="*/ 2519254 h 4972126"/>
              <a:gd name="connsiteX1417" fmla="*/ 1036775 w 6955030"/>
              <a:gd name="connsiteY1417" fmla="*/ 2506057 h 4972126"/>
              <a:gd name="connsiteX1418" fmla="*/ 1034378 w 6955030"/>
              <a:gd name="connsiteY1418" fmla="*/ 2521548 h 4972126"/>
              <a:gd name="connsiteX1419" fmla="*/ 1037889 w 6955030"/>
              <a:gd name="connsiteY1419" fmla="*/ 2522614 h 4972126"/>
              <a:gd name="connsiteX1420" fmla="*/ 1058050 w 6955030"/>
              <a:gd name="connsiteY1420" fmla="*/ 2525408 h 4972126"/>
              <a:gd name="connsiteX1421" fmla="*/ 1058877 w 6955030"/>
              <a:gd name="connsiteY1421" fmla="*/ 2512928 h 4972126"/>
              <a:gd name="connsiteX1422" fmla="*/ 1036775 w 6955030"/>
              <a:gd name="connsiteY1422" fmla="*/ 2506057 h 4972126"/>
              <a:gd name="connsiteX1423" fmla="*/ 910747 w 6955030"/>
              <a:gd name="connsiteY1423" fmla="*/ 2504411 h 4972126"/>
              <a:gd name="connsiteX1424" fmla="*/ 915988 w 6955030"/>
              <a:gd name="connsiteY1424" fmla="*/ 2516334 h 4972126"/>
              <a:gd name="connsiteX1425" fmla="*/ 893887 w 6955030"/>
              <a:gd name="connsiteY1425" fmla="*/ 2509467 h 4972126"/>
              <a:gd name="connsiteX1426" fmla="*/ 905138 w 6955030"/>
              <a:gd name="connsiteY1426" fmla="*/ 2505355 h 4972126"/>
              <a:gd name="connsiteX1427" fmla="*/ 910747 w 6955030"/>
              <a:gd name="connsiteY1427" fmla="*/ 2504411 h 4972126"/>
              <a:gd name="connsiteX1428" fmla="*/ 994665 w 6955030"/>
              <a:gd name="connsiteY1428" fmla="*/ 2499748 h 4972126"/>
              <a:gd name="connsiteX1429" fmla="*/ 982517 w 6955030"/>
              <a:gd name="connsiteY1429" fmla="*/ 2501163 h 4972126"/>
              <a:gd name="connsiteX1430" fmla="*/ 966597 w 6955030"/>
              <a:gd name="connsiteY1430" fmla="*/ 2500302 h 4972126"/>
              <a:gd name="connsiteX1431" fmla="*/ 971529 w 6955030"/>
              <a:gd name="connsiteY1431" fmla="*/ 2506018 h 4972126"/>
              <a:gd name="connsiteX1432" fmla="*/ 972270 w 6955030"/>
              <a:gd name="connsiteY1432" fmla="*/ 2506113 h 4972126"/>
              <a:gd name="connsiteX1433" fmla="*/ 988137 w 6955030"/>
              <a:gd name="connsiteY1433" fmla="*/ 2508592 h 4972126"/>
              <a:gd name="connsiteX1434" fmla="*/ 1014443 w 6955030"/>
              <a:gd name="connsiteY1434" fmla="*/ 2499175 h 4972126"/>
              <a:gd name="connsiteX1435" fmla="*/ 998596 w 6955030"/>
              <a:gd name="connsiteY1435" fmla="*/ 2499300 h 4972126"/>
              <a:gd name="connsiteX1436" fmla="*/ 1016009 w 6955030"/>
              <a:gd name="connsiteY1436" fmla="*/ 2515427 h 4972126"/>
              <a:gd name="connsiteX1437" fmla="*/ 1030178 w 6955030"/>
              <a:gd name="connsiteY1437" fmla="*/ 2505247 h 4972126"/>
              <a:gd name="connsiteX1438" fmla="*/ 1014443 w 6955030"/>
              <a:gd name="connsiteY1438" fmla="*/ 2499175 h 4972126"/>
              <a:gd name="connsiteX1439" fmla="*/ 1127854 w 6955030"/>
              <a:gd name="connsiteY1439" fmla="*/ 2462245 h 4972126"/>
              <a:gd name="connsiteX1440" fmla="*/ 1127546 w 6955030"/>
              <a:gd name="connsiteY1440" fmla="*/ 2462633 h 4972126"/>
              <a:gd name="connsiteX1441" fmla="*/ 1136164 w 6955030"/>
              <a:gd name="connsiteY1441" fmla="*/ 2477836 h 4972126"/>
              <a:gd name="connsiteX1442" fmla="*/ 1142294 w 6955030"/>
              <a:gd name="connsiteY1442" fmla="*/ 2468972 h 4972126"/>
              <a:gd name="connsiteX1443" fmla="*/ 1139591 w 6955030"/>
              <a:gd name="connsiteY1443" fmla="*/ 2466327 h 4972126"/>
              <a:gd name="connsiteX1444" fmla="*/ 1128924 w 6955030"/>
              <a:gd name="connsiteY1444" fmla="*/ 2462508 h 4972126"/>
              <a:gd name="connsiteX1445" fmla="*/ 1035102 w 6955030"/>
              <a:gd name="connsiteY1445" fmla="*/ 2448576 h 4972126"/>
              <a:gd name="connsiteX1446" fmla="*/ 1018691 w 6955030"/>
              <a:gd name="connsiteY1446" fmla="*/ 2463651 h 4972126"/>
              <a:gd name="connsiteX1447" fmla="*/ 1050479 w 6955030"/>
              <a:gd name="connsiteY1447" fmla="*/ 2466109 h 4972126"/>
              <a:gd name="connsiteX1448" fmla="*/ 1035102 w 6955030"/>
              <a:gd name="connsiteY1448" fmla="*/ 2448576 h 4972126"/>
              <a:gd name="connsiteX1449" fmla="*/ 1013187 w 6955030"/>
              <a:gd name="connsiteY1449" fmla="*/ 2435493 h 4972126"/>
              <a:gd name="connsiteX1450" fmla="*/ 1016319 w 6955030"/>
              <a:gd name="connsiteY1450" fmla="*/ 2437948 h 4972126"/>
              <a:gd name="connsiteX1451" fmla="*/ 1016076 w 6955030"/>
              <a:gd name="connsiteY1451" fmla="*/ 2436107 h 4972126"/>
              <a:gd name="connsiteX1452" fmla="*/ 987551 w 6955030"/>
              <a:gd name="connsiteY1452" fmla="*/ 2430058 h 4972126"/>
              <a:gd name="connsiteX1453" fmla="*/ 990920 w 6955030"/>
              <a:gd name="connsiteY1453" fmla="*/ 2435969 h 4972126"/>
              <a:gd name="connsiteX1454" fmla="*/ 994827 w 6955030"/>
              <a:gd name="connsiteY1454" fmla="*/ 2431603 h 4972126"/>
              <a:gd name="connsiteX1455" fmla="*/ 760949 w 6955030"/>
              <a:gd name="connsiteY1455" fmla="*/ 2398617 h 4972126"/>
              <a:gd name="connsiteX1456" fmla="*/ 768815 w 6955030"/>
              <a:gd name="connsiteY1456" fmla="*/ 2401999 h 4972126"/>
              <a:gd name="connsiteX1457" fmla="*/ 784371 w 6955030"/>
              <a:gd name="connsiteY1457" fmla="*/ 2414858 h 4972126"/>
              <a:gd name="connsiteX1458" fmla="*/ 752850 w 6955030"/>
              <a:gd name="connsiteY1458" fmla="*/ 2402291 h 4972126"/>
              <a:gd name="connsiteX1459" fmla="*/ 760949 w 6955030"/>
              <a:gd name="connsiteY1459" fmla="*/ 2398617 h 4972126"/>
              <a:gd name="connsiteX1460" fmla="*/ 931578 w 6955030"/>
              <a:gd name="connsiteY1460" fmla="*/ 2376149 h 4972126"/>
              <a:gd name="connsiteX1461" fmla="*/ 927267 w 6955030"/>
              <a:gd name="connsiteY1461" fmla="*/ 2386378 h 4972126"/>
              <a:gd name="connsiteX1462" fmla="*/ 941436 w 6955030"/>
              <a:gd name="connsiteY1462" fmla="*/ 2391642 h 4972126"/>
              <a:gd name="connsiteX1463" fmla="*/ 945583 w 6955030"/>
              <a:gd name="connsiteY1463" fmla="*/ 2384821 h 4972126"/>
              <a:gd name="connsiteX1464" fmla="*/ 944295 w 6955030"/>
              <a:gd name="connsiteY1464" fmla="*/ 2377049 h 4972126"/>
              <a:gd name="connsiteX1465" fmla="*/ 931578 w 6955030"/>
              <a:gd name="connsiteY1465" fmla="*/ 2376149 h 4972126"/>
              <a:gd name="connsiteX1466" fmla="*/ 893670 w 6955030"/>
              <a:gd name="connsiteY1466" fmla="*/ 2362951 h 4972126"/>
              <a:gd name="connsiteX1467" fmla="*/ 891272 w 6955030"/>
              <a:gd name="connsiteY1467" fmla="*/ 2378440 h 4972126"/>
              <a:gd name="connsiteX1468" fmla="*/ 894783 w 6955030"/>
              <a:gd name="connsiteY1468" fmla="*/ 2379509 h 4972126"/>
              <a:gd name="connsiteX1469" fmla="*/ 914945 w 6955030"/>
              <a:gd name="connsiteY1469" fmla="*/ 2382303 h 4972126"/>
              <a:gd name="connsiteX1470" fmla="*/ 915772 w 6955030"/>
              <a:gd name="connsiteY1470" fmla="*/ 2369822 h 4972126"/>
              <a:gd name="connsiteX1471" fmla="*/ 893670 w 6955030"/>
              <a:gd name="connsiteY1471" fmla="*/ 2362951 h 4972126"/>
              <a:gd name="connsiteX1472" fmla="*/ 767639 w 6955030"/>
              <a:gd name="connsiteY1472" fmla="*/ 2361306 h 4972126"/>
              <a:gd name="connsiteX1473" fmla="*/ 772882 w 6955030"/>
              <a:gd name="connsiteY1473" fmla="*/ 2373228 h 4972126"/>
              <a:gd name="connsiteX1474" fmla="*/ 750782 w 6955030"/>
              <a:gd name="connsiteY1474" fmla="*/ 2366361 h 4972126"/>
              <a:gd name="connsiteX1475" fmla="*/ 762033 w 6955030"/>
              <a:gd name="connsiteY1475" fmla="*/ 2362249 h 4972126"/>
              <a:gd name="connsiteX1476" fmla="*/ 767639 w 6955030"/>
              <a:gd name="connsiteY1476" fmla="*/ 2361306 h 4972126"/>
              <a:gd name="connsiteX1477" fmla="*/ 851560 w 6955030"/>
              <a:gd name="connsiteY1477" fmla="*/ 2356642 h 4972126"/>
              <a:gd name="connsiteX1478" fmla="*/ 839412 w 6955030"/>
              <a:gd name="connsiteY1478" fmla="*/ 2358058 h 4972126"/>
              <a:gd name="connsiteX1479" fmla="*/ 823491 w 6955030"/>
              <a:gd name="connsiteY1479" fmla="*/ 2357196 h 4972126"/>
              <a:gd name="connsiteX1480" fmla="*/ 828424 w 6955030"/>
              <a:gd name="connsiteY1480" fmla="*/ 2362910 h 4972126"/>
              <a:gd name="connsiteX1481" fmla="*/ 829165 w 6955030"/>
              <a:gd name="connsiteY1481" fmla="*/ 2363007 h 4972126"/>
              <a:gd name="connsiteX1482" fmla="*/ 845031 w 6955030"/>
              <a:gd name="connsiteY1482" fmla="*/ 2365487 h 4972126"/>
              <a:gd name="connsiteX1483" fmla="*/ 871337 w 6955030"/>
              <a:gd name="connsiteY1483" fmla="*/ 2356070 h 4972126"/>
              <a:gd name="connsiteX1484" fmla="*/ 855491 w 6955030"/>
              <a:gd name="connsiteY1484" fmla="*/ 2356194 h 4972126"/>
              <a:gd name="connsiteX1485" fmla="*/ 872901 w 6955030"/>
              <a:gd name="connsiteY1485" fmla="*/ 2372321 h 4972126"/>
              <a:gd name="connsiteX1486" fmla="*/ 887072 w 6955030"/>
              <a:gd name="connsiteY1486" fmla="*/ 2362142 h 4972126"/>
              <a:gd name="connsiteX1487" fmla="*/ 871337 w 6955030"/>
              <a:gd name="connsiteY1487" fmla="*/ 2356070 h 4972126"/>
              <a:gd name="connsiteX1488" fmla="*/ 988210 w 6955030"/>
              <a:gd name="connsiteY1488" fmla="*/ 2316202 h 4972126"/>
              <a:gd name="connsiteX1489" fmla="*/ 986534 w 6955030"/>
              <a:gd name="connsiteY1489" fmla="*/ 2316897 h 4972126"/>
              <a:gd name="connsiteX1490" fmla="*/ 984440 w 6955030"/>
              <a:gd name="connsiteY1490" fmla="*/ 2319527 h 4972126"/>
              <a:gd name="connsiteX1491" fmla="*/ 993058 w 6955030"/>
              <a:gd name="connsiteY1491" fmla="*/ 2334730 h 4972126"/>
              <a:gd name="connsiteX1492" fmla="*/ 999189 w 6955030"/>
              <a:gd name="connsiteY1492" fmla="*/ 2325867 h 4972126"/>
              <a:gd name="connsiteX1493" fmla="*/ 991301 w 6955030"/>
              <a:gd name="connsiteY1493" fmla="*/ 2318144 h 4972126"/>
              <a:gd name="connsiteX1494" fmla="*/ 1201164 w 6955030"/>
              <a:gd name="connsiteY1494" fmla="*/ 2310280 h 4972126"/>
              <a:gd name="connsiteX1495" fmla="*/ 1204352 w 6955030"/>
              <a:gd name="connsiteY1495" fmla="*/ 2313096 h 4972126"/>
              <a:gd name="connsiteX1496" fmla="*/ 1203232 w 6955030"/>
              <a:gd name="connsiteY1496" fmla="*/ 2310817 h 4972126"/>
              <a:gd name="connsiteX1497" fmla="*/ 891997 w 6955030"/>
              <a:gd name="connsiteY1497" fmla="*/ 2305471 h 4972126"/>
              <a:gd name="connsiteX1498" fmla="*/ 875586 w 6955030"/>
              <a:gd name="connsiteY1498" fmla="*/ 2320546 h 4972126"/>
              <a:gd name="connsiteX1499" fmla="*/ 907373 w 6955030"/>
              <a:gd name="connsiteY1499" fmla="*/ 2323004 h 4972126"/>
              <a:gd name="connsiteX1500" fmla="*/ 891997 w 6955030"/>
              <a:gd name="connsiteY1500" fmla="*/ 2305471 h 4972126"/>
              <a:gd name="connsiteX1501" fmla="*/ 1192848 w 6955030"/>
              <a:gd name="connsiteY1501" fmla="*/ 2299030 h 4972126"/>
              <a:gd name="connsiteX1502" fmla="*/ 1191355 w 6955030"/>
              <a:gd name="connsiteY1502" fmla="*/ 2301201 h 4972126"/>
              <a:gd name="connsiteX1503" fmla="*/ 1193279 w 6955030"/>
              <a:gd name="connsiteY1503" fmla="*/ 2303319 h 4972126"/>
              <a:gd name="connsiteX1504" fmla="*/ 1197444 w 6955030"/>
              <a:gd name="connsiteY1504" fmla="*/ 2306998 h 4972126"/>
              <a:gd name="connsiteX1505" fmla="*/ 1198812 w 6955030"/>
              <a:gd name="connsiteY1505" fmla="*/ 2301352 h 4972126"/>
              <a:gd name="connsiteX1506" fmla="*/ 1198067 w 6955030"/>
              <a:gd name="connsiteY1506" fmla="*/ 2299722 h 4972126"/>
              <a:gd name="connsiteX1507" fmla="*/ 927576 w 6955030"/>
              <a:gd name="connsiteY1507" fmla="*/ 2282565 h 4972126"/>
              <a:gd name="connsiteX1508" fmla="*/ 927921 w 6955030"/>
              <a:gd name="connsiteY1508" fmla="*/ 2284077 h 4972126"/>
              <a:gd name="connsiteX1509" fmla="*/ 928450 w 6955030"/>
              <a:gd name="connsiteY1509" fmla="*/ 2283808 h 4972126"/>
              <a:gd name="connsiteX1510" fmla="*/ 617843 w 6955030"/>
              <a:gd name="connsiteY1510" fmla="*/ 2255511 h 4972126"/>
              <a:gd name="connsiteX1511" fmla="*/ 625709 w 6955030"/>
              <a:gd name="connsiteY1511" fmla="*/ 2258893 h 4972126"/>
              <a:gd name="connsiteX1512" fmla="*/ 641265 w 6955030"/>
              <a:gd name="connsiteY1512" fmla="*/ 2271750 h 4972126"/>
              <a:gd name="connsiteX1513" fmla="*/ 609744 w 6955030"/>
              <a:gd name="connsiteY1513" fmla="*/ 2259186 h 4972126"/>
              <a:gd name="connsiteX1514" fmla="*/ 617843 w 6955030"/>
              <a:gd name="connsiteY1514" fmla="*/ 2255511 h 4972126"/>
              <a:gd name="connsiteX1515" fmla="*/ 849014 w 6955030"/>
              <a:gd name="connsiteY1515" fmla="*/ 2252198 h 4972126"/>
              <a:gd name="connsiteX1516" fmla="*/ 838666 w 6955030"/>
              <a:gd name="connsiteY1516" fmla="*/ 2276821 h 4972126"/>
              <a:gd name="connsiteX1517" fmla="*/ 847814 w 6955030"/>
              <a:gd name="connsiteY1517" fmla="*/ 2292863 h 4972126"/>
              <a:gd name="connsiteX1518" fmla="*/ 873214 w 6955030"/>
              <a:gd name="connsiteY1518" fmla="*/ 2294843 h 4972126"/>
              <a:gd name="connsiteX1519" fmla="*/ 870786 w 6955030"/>
              <a:gd name="connsiteY1519" fmla="*/ 2269172 h 4972126"/>
              <a:gd name="connsiteX1520" fmla="*/ 849014 w 6955030"/>
              <a:gd name="connsiteY1520" fmla="*/ 2252198 h 4972126"/>
              <a:gd name="connsiteX1521" fmla="*/ 927423 w 6955030"/>
              <a:gd name="connsiteY1521" fmla="*/ 2248147 h 4972126"/>
              <a:gd name="connsiteX1522" fmla="*/ 927356 w 6955030"/>
              <a:gd name="connsiteY1522" fmla="*/ 2248151 h 4972126"/>
              <a:gd name="connsiteX1523" fmla="*/ 925641 w 6955030"/>
              <a:gd name="connsiteY1523" fmla="*/ 2250055 h 4972126"/>
              <a:gd name="connsiteX1524" fmla="*/ 923815 w 6955030"/>
              <a:gd name="connsiteY1524" fmla="*/ 2265967 h 4972126"/>
              <a:gd name="connsiteX1525" fmla="*/ 924356 w 6955030"/>
              <a:gd name="connsiteY1525" fmla="*/ 2268351 h 4972126"/>
              <a:gd name="connsiteX1526" fmla="*/ 933536 w 6955030"/>
              <a:gd name="connsiteY1526" fmla="*/ 2258174 h 4972126"/>
              <a:gd name="connsiteX1527" fmla="*/ 939302 w 6955030"/>
              <a:gd name="connsiteY1527" fmla="*/ 2247464 h 4972126"/>
              <a:gd name="connsiteX1528" fmla="*/ 936919 w 6955030"/>
              <a:gd name="connsiteY1528" fmla="*/ 2247602 h 4972126"/>
              <a:gd name="connsiteX1529" fmla="*/ 936336 w 6955030"/>
              <a:gd name="connsiteY1529" fmla="*/ 2257105 h 4972126"/>
              <a:gd name="connsiteX1530" fmla="*/ 952340 w 6955030"/>
              <a:gd name="connsiteY1530" fmla="*/ 2269751 h 4972126"/>
              <a:gd name="connsiteX1531" fmla="*/ 951444 w 6955030"/>
              <a:gd name="connsiteY1531" fmla="*/ 2274776 h 4972126"/>
              <a:gd name="connsiteX1532" fmla="*/ 960038 w 6955030"/>
              <a:gd name="connsiteY1532" fmla="*/ 2273891 h 4972126"/>
              <a:gd name="connsiteX1533" fmla="*/ 958681 w 6955030"/>
              <a:gd name="connsiteY1533" fmla="*/ 2271705 h 4972126"/>
              <a:gd name="connsiteX1534" fmla="*/ 958787 w 6955030"/>
              <a:gd name="connsiteY1534" fmla="*/ 2267528 h 4972126"/>
              <a:gd name="connsiteX1535" fmla="*/ 955592 w 6955030"/>
              <a:gd name="connsiteY1535" fmla="*/ 2265950 h 4972126"/>
              <a:gd name="connsiteX1536" fmla="*/ 945753 w 6955030"/>
              <a:gd name="connsiteY1536" fmla="*/ 2249336 h 4972126"/>
              <a:gd name="connsiteX1537" fmla="*/ 946059 w 6955030"/>
              <a:gd name="connsiteY1537" fmla="*/ 2248599 h 4972126"/>
              <a:gd name="connsiteX1538" fmla="*/ 807804 w 6955030"/>
              <a:gd name="connsiteY1538" fmla="*/ 2243921 h 4972126"/>
              <a:gd name="connsiteX1539" fmla="*/ 826281 w 6955030"/>
              <a:gd name="connsiteY1539" fmla="*/ 2265721 h 4972126"/>
              <a:gd name="connsiteX1540" fmla="*/ 807804 w 6955030"/>
              <a:gd name="connsiteY1540" fmla="*/ 2243921 h 4972126"/>
              <a:gd name="connsiteX1541" fmla="*/ 942761 w 6955030"/>
              <a:gd name="connsiteY1541" fmla="*/ 2242820 h 4972126"/>
              <a:gd name="connsiteX1542" fmla="*/ 941422 w 6955030"/>
              <a:gd name="connsiteY1542" fmla="*/ 2242906 h 4972126"/>
              <a:gd name="connsiteX1543" fmla="*/ 941865 w 6955030"/>
              <a:gd name="connsiteY1543" fmla="*/ 2244519 h 4972126"/>
              <a:gd name="connsiteX1544" fmla="*/ 943175 w 6955030"/>
              <a:gd name="connsiteY1544" fmla="*/ 2243311 h 4972126"/>
              <a:gd name="connsiteX1545" fmla="*/ 645795 w 6955030"/>
              <a:gd name="connsiteY1545" fmla="*/ 2226196 h 4972126"/>
              <a:gd name="connsiteX1546" fmla="*/ 661541 w 6955030"/>
              <a:gd name="connsiteY1546" fmla="*/ 2232554 h 4972126"/>
              <a:gd name="connsiteX1547" fmla="*/ 650924 w 6955030"/>
              <a:gd name="connsiteY1547" fmla="*/ 2267373 h 4972126"/>
              <a:gd name="connsiteX1548" fmla="*/ 645795 w 6955030"/>
              <a:gd name="connsiteY1548" fmla="*/ 2226196 h 4972126"/>
              <a:gd name="connsiteX1549" fmla="*/ 624535 w 6955030"/>
              <a:gd name="connsiteY1549" fmla="*/ 2218198 h 4972126"/>
              <a:gd name="connsiteX1550" fmla="*/ 629776 w 6955030"/>
              <a:gd name="connsiteY1550" fmla="*/ 2230122 h 4972126"/>
              <a:gd name="connsiteX1551" fmla="*/ 607676 w 6955030"/>
              <a:gd name="connsiteY1551" fmla="*/ 2223256 h 4972126"/>
              <a:gd name="connsiteX1552" fmla="*/ 618927 w 6955030"/>
              <a:gd name="connsiteY1552" fmla="*/ 2219143 h 4972126"/>
              <a:gd name="connsiteX1553" fmla="*/ 624535 w 6955030"/>
              <a:gd name="connsiteY1553" fmla="*/ 2218198 h 4972126"/>
              <a:gd name="connsiteX1554" fmla="*/ 808024 w 6955030"/>
              <a:gd name="connsiteY1554" fmla="*/ 2186886 h 4972126"/>
              <a:gd name="connsiteX1555" fmla="*/ 817111 w 6955030"/>
              <a:gd name="connsiteY1555" fmla="*/ 2202900 h 4972126"/>
              <a:gd name="connsiteX1556" fmla="*/ 788020 w 6955030"/>
              <a:gd name="connsiteY1556" fmla="*/ 2215947 h 4972126"/>
              <a:gd name="connsiteX1557" fmla="*/ 808024 w 6955030"/>
              <a:gd name="connsiteY1557" fmla="*/ 2186886 h 4972126"/>
              <a:gd name="connsiteX1558" fmla="*/ 1049743 w 6955030"/>
              <a:gd name="connsiteY1558" fmla="*/ 2155925 h 4972126"/>
              <a:gd name="connsiteX1559" fmla="*/ 1041577 w 6955030"/>
              <a:gd name="connsiteY1559" fmla="*/ 2167800 h 4972126"/>
              <a:gd name="connsiteX1560" fmla="*/ 1043231 w 6955030"/>
              <a:gd name="connsiteY1560" fmla="*/ 2176021 h 4972126"/>
              <a:gd name="connsiteX1561" fmla="*/ 1044051 w 6955030"/>
              <a:gd name="connsiteY1561" fmla="*/ 2173654 h 4972126"/>
              <a:gd name="connsiteX1562" fmla="*/ 1045895 w 6955030"/>
              <a:gd name="connsiteY1562" fmla="*/ 2179560 h 4972126"/>
              <a:gd name="connsiteX1563" fmla="*/ 1046638 w 6955030"/>
              <a:gd name="connsiteY1563" fmla="*/ 2178330 h 4972126"/>
              <a:gd name="connsiteX1564" fmla="*/ 1054227 w 6955030"/>
              <a:gd name="connsiteY1564" fmla="*/ 2176129 h 4972126"/>
              <a:gd name="connsiteX1565" fmla="*/ 1054248 w 6955030"/>
              <a:gd name="connsiteY1565" fmla="*/ 2175903 h 4972126"/>
              <a:gd name="connsiteX1566" fmla="*/ 1054399 w 6955030"/>
              <a:gd name="connsiteY1566" fmla="*/ 2176079 h 4972126"/>
              <a:gd name="connsiteX1567" fmla="*/ 1055901 w 6955030"/>
              <a:gd name="connsiteY1567" fmla="*/ 2175642 h 4972126"/>
              <a:gd name="connsiteX1568" fmla="*/ 1041880 w 6955030"/>
              <a:gd name="connsiteY1568" fmla="*/ 2167914 h 4972126"/>
              <a:gd name="connsiteX1569" fmla="*/ 1049350 w 6955030"/>
              <a:gd name="connsiteY1569" fmla="*/ 2157762 h 4972126"/>
              <a:gd name="connsiteX1570" fmla="*/ 1056400 w 6955030"/>
              <a:gd name="connsiteY1570" fmla="*/ 2159758 h 4972126"/>
              <a:gd name="connsiteX1571" fmla="*/ 1054959 w 6955030"/>
              <a:gd name="connsiteY1571" fmla="*/ 2156616 h 4972126"/>
              <a:gd name="connsiteX1572" fmla="*/ 1092063 w 6955030"/>
              <a:gd name="connsiteY1572" fmla="*/ 2147563 h 4972126"/>
              <a:gd name="connsiteX1573" fmla="*/ 1090198 w 6955030"/>
              <a:gd name="connsiteY1573" fmla="*/ 2151964 h 4972126"/>
              <a:gd name="connsiteX1574" fmla="*/ 1088789 w 6955030"/>
              <a:gd name="connsiteY1574" fmla="*/ 2153265 h 4972126"/>
              <a:gd name="connsiteX1575" fmla="*/ 1091475 w 6955030"/>
              <a:gd name="connsiteY1575" fmla="*/ 2162960 h 4972126"/>
              <a:gd name="connsiteX1576" fmla="*/ 1092492 w 6955030"/>
              <a:gd name="connsiteY1576" fmla="*/ 2161471 h 4972126"/>
              <a:gd name="connsiteX1577" fmla="*/ 1096374 w 6955030"/>
              <a:gd name="connsiteY1577" fmla="*/ 2149646 h 4972126"/>
              <a:gd name="connsiteX1578" fmla="*/ 1096740 w 6955030"/>
              <a:gd name="connsiteY1578" fmla="*/ 2149413 h 4972126"/>
              <a:gd name="connsiteX1579" fmla="*/ 1096729 w 6955030"/>
              <a:gd name="connsiteY1579" fmla="*/ 2148885 h 4972126"/>
              <a:gd name="connsiteX1580" fmla="*/ 719795 w 6955030"/>
              <a:gd name="connsiteY1580" fmla="*/ 2099025 h 4972126"/>
              <a:gd name="connsiteX1581" fmla="*/ 747911 w 6955030"/>
              <a:gd name="connsiteY1581" fmla="*/ 2116970 h 4972126"/>
              <a:gd name="connsiteX1582" fmla="*/ 710063 w 6955030"/>
              <a:gd name="connsiteY1582" fmla="*/ 2103833 h 4972126"/>
              <a:gd name="connsiteX1583" fmla="*/ 719795 w 6955030"/>
              <a:gd name="connsiteY1583" fmla="*/ 2099025 h 4972126"/>
              <a:gd name="connsiteX1584" fmla="*/ 1129082 w 6955030"/>
              <a:gd name="connsiteY1584" fmla="*/ 2097576 h 4972126"/>
              <a:gd name="connsiteX1585" fmla="*/ 1129036 w 6955030"/>
              <a:gd name="connsiteY1585" fmla="*/ 2099665 h 4972126"/>
              <a:gd name="connsiteX1586" fmla="*/ 1133301 w 6955030"/>
              <a:gd name="connsiteY1586" fmla="*/ 2100539 h 4972126"/>
              <a:gd name="connsiteX1587" fmla="*/ 1133461 w 6955030"/>
              <a:gd name="connsiteY1587" fmla="*/ 2100012 h 4972126"/>
              <a:gd name="connsiteX1588" fmla="*/ 1132218 w 6955030"/>
              <a:gd name="connsiteY1588" fmla="*/ 2097819 h 4972126"/>
              <a:gd name="connsiteX1589" fmla="*/ 1114609 w 6955030"/>
              <a:gd name="connsiteY1589" fmla="*/ 2096264 h 4972126"/>
              <a:gd name="connsiteX1590" fmla="*/ 1114590 w 6955030"/>
              <a:gd name="connsiteY1590" fmla="*/ 2096473 h 4972126"/>
              <a:gd name="connsiteX1591" fmla="*/ 1118469 w 6955030"/>
              <a:gd name="connsiteY1591" fmla="*/ 2097498 h 4972126"/>
              <a:gd name="connsiteX1592" fmla="*/ 1125211 w 6955030"/>
              <a:gd name="connsiteY1592" fmla="*/ 2098881 h 4972126"/>
              <a:gd name="connsiteX1593" fmla="*/ 1124504 w 6955030"/>
              <a:gd name="connsiteY1593" fmla="*/ 2097218 h 4972126"/>
              <a:gd name="connsiteX1594" fmla="*/ 1121592 w 6955030"/>
              <a:gd name="connsiteY1594" fmla="*/ 2096992 h 4972126"/>
              <a:gd name="connsiteX1595" fmla="*/ 664918 w 6955030"/>
              <a:gd name="connsiteY1595" fmla="*/ 2043778 h 4972126"/>
              <a:gd name="connsiteX1596" fmla="*/ 674006 w 6955030"/>
              <a:gd name="connsiteY1596" fmla="*/ 2059793 h 4972126"/>
              <a:gd name="connsiteX1597" fmla="*/ 644916 w 6955030"/>
              <a:gd name="connsiteY1597" fmla="*/ 2072842 h 4972126"/>
              <a:gd name="connsiteX1598" fmla="*/ 664918 w 6955030"/>
              <a:gd name="connsiteY1598" fmla="*/ 2043778 h 4972126"/>
              <a:gd name="connsiteX1599" fmla="*/ 948958 w 6955030"/>
              <a:gd name="connsiteY1599" fmla="*/ 2004457 h 4972126"/>
              <a:gd name="connsiteX1600" fmla="*/ 947093 w 6955030"/>
              <a:gd name="connsiteY1600" fmla="*/ 2008858 h 4972126"/>
              <a:gd name="connsiteX1601" fmla="*/ 945684 w 6955030"/>
              <a:gd name="connsiteY1601" fmla="*/ 2010159 h 4972126"/>
              <a:gd name="connsiteX1602" fmla="*/ 948612 w 6955030"/>
              <a:gd name="connsiteY1602" fmla="*/ 2020728 h 4972126"/>
              <a:gd name="connsiteX1603" fmla="*/ 953268 w 6955030"/>
              <a:gd name="connsiteY1603" fmla="*/ 2006538 h 4972126"/>
              <a:gd name="connsiteX1604" fmla="*/ 953634 w 6955030"/>
              <a:gd name="connsiteY1604" fmla="*/ 2006305 h 4972126"/>
              <a:gd name="connsiteX1605" fmla="*/ 953623 w 6955030"/>
              <a:gd name="connsiteY1605" fmla="*/ 2005780 h 4972126"/>
              <a:gd name="connsiteX1606" fmla="*/ 902073 w 6955030"/>
              <a:gd name="connsiteY1606" fmla="*/ 2000531 h 4972126"/>
              <a:gd name="connsiteX1607" fmla="*/ 888212 w 6955030"/>
              <a:gd name="connsiteY1607" fmla="*/ 2010680 h 4972126"/>
              <a:gd name="connsiteX1608" fmla="*/ 898288 w 6955030"/>
              <a:gd name="connsiteY1608" fmla="*/ 2023783 h 4972126"/>
              <a:gd name="connsiteX1609" fmla="*/ 900125 w 6955030"/>
              <a:gd name="connsiteY1609" fmla="*/ 2032916 h 4972126"/>
              <a:gd name="connsiteX1610" fmla="*/ 900946 w 6955030"/>
              <a:gd name="connsiteY1610" fmla="*/ 2030548 h 4972126"/>
              <a:gd name="connsiteX1611" fmla="*/ 905360 w 6955030"/>
              <a:gd name="connsiteY1611" fmla="*/ 2044678 h 4972126"/>
              <a:gd name="connsiteX1612" fmla="*/ 910482 w 6955030"/>
              <a:gd name="connsiteY1612" fmla="*/ 2038443 h 4972126"/>
              <a:gd name="connsiteX1613" fmla="*/ 910592 w 6955030"/>
              <a:gd name="connsiteY1613" fmla="*/ 2038529 h 4972126"/>
              <a:gd name="connsiteX1614" fmla="*/ 911143 w 6955030"/>
              <a:gd name="connsiteY1614" fmla="*/ 2032797 h 4972126"/>
              <a:gd name="connsiteX1615" fmla="*/ 924950 w 6955030"/>
              <a:gd name="connsiteY1615" fmla="*/ 2048769 h 4972126"/>
              <a:gd name="connsiteX1616" fmla="*/ 926445 w 6955030"/>
              <a:gd name="connsiteY1616" fmla="*/ 2048924 h 4972126"/>
              <a:gd name="connsiteX1617" fmla="*/ 931817 w 6955030"/>
              <a:gd name="connsiteY1617" fmla="*/ 2044601 h 4972126"/>
              <a:gd name="connsiteX1618" fmla="*/ 924284 w 6955030"/>
              <a:gd name="connsiteY1618" fmla="*/ 2034033 h 4972126"/>
              <a:gd name="connsiteX1619" fmla="*/ 919914 w 6955030"/>
              <a:gd name="connsiteY1619" fmla="*/ 2036991 h 4972126"/>
              <a:gd name="connsiteX1620" fmla="*/ 898773 w 6955030"/>
              <a:gd name="connsiteY1620" fmla="*/ 2024808 h 4972126"/>
              <a:gd name="connsiteX1621" fmla="*/ 906243 w 6955030"/>
              <a:gd name="connsiteY1621" fmla="*/ 2014656 h 4972126"/>
              <a:gd name="connsiteX1622" fmla="*/ 912108 w 6955030"/>
              <a:gd name="connsiteY1622" fmla="*/ 2016317 h 4972126"/>
              <a:gd name="connsiteX1623" fmla="*/ 809064 w 6955030"/>
              <a:gd name="connsiteY1623" fmla="*/ 1961796 h 4972126"/>
              <a:gd name="connsiteX1624" fmla="*/ 803261 w 6955030"/>
              <a:gd name="connsiteY1624" fmla="*/ 1962108 h 4972126"/>
              <a:gd name="connsiteX1625" fmla="*/ 798171 w 6955030"/>
              <a:gd name="connsiteY1625" fmla="*/ 1974629 h 4972126"/>
              <a:gd name="connsiteX1626" fmla="*/ 802787 w 6955030"/>
              <a:gd name="connsiteY1626" fmla="*/ 1980001 h 4972126"/>
              <a:gd name="connsiteX1627" fmla="*/ 805234 w 6955030"/>
              <a:gd name="connsiteY1627" fmla="*/ 1980783 h 4972126"/>
              <a:gd name="connsiteX1628" fmla="*/ 817923 w 6955030"/>
              <a:gd name="connsiteY1628" fmla="*/ 1975168 h 4972126"/>
              <a:gd name="connsiteX1629" fmla="*/ 821357 w 6955030"/>
              <a:gd name="connsiteY1629" fmla="*/ 1988117 h 4972126"/>
              <a:gd name="connsiteX1630" fmla="*/ 821533 w 6955030"/>
              <a:gd name="connsiteY1630" fmla="*/ 1988012 h 4972126"/>
              <a:gd name="connsiteX1631" fmla="*/ 817837 w 6955030"/>
              <a:gd name="connsiteY1631" fmla="*/ 1966267 h 4972126"/>
              <a:gd name="connsiteX1632" fmla="*/ 813536 w 6955030"/>
              <a:gd name="connsiteY1632" fmla="*/ 1969677 h 4972126"/>
              <a:gd name="connsiteX1633" fmla="*/ 959271 w 6955030"/>
              <a:gd name="connsiteY1633" fmla="*/ 1960036 h 4972126"/>
              <a:gd name="connsiteX1634" fmla="*/ 955071 w 6955030"/>
              <a:gd name="connsiteY1634" fmla="*/ 1961443 h 4972126"/>
              <a:gd name="connsiteX1635" fmla="*/ 957066 w 6955030"/>
              <a:gd name="connsiteY1635" fmla="*/ 1962858 h 4972126"/>
              <a:gd name="connsiteX1636" fmla="*/ 967889 w 6955030"/>
              <a:gd name="connsiteY1636" fmla="*/ 1969427 h 4972126"/>
              <a:gd name="connsiteX1637" fmla="*/ 967045 w 6955030"/>
              <a:gd name="connsiteY1637" fmla="*/ 1964566 h 4972126"/>
              <a:gd name="connsiteX1638" fmla="*/ 959271 w 6955030"/>
              <a:gd name="connsiteY1638" fmla="*/ 1960036 h 4972126"/>
              <a:gd name="connsiteX1639" fmla="*/ 749817 w 6955030"/>
              <a:gd name="connsiteY1639" fmla="*/ 1949005 h 4972126"/>
              <a:gd name="connsiteX1640" fmla="*/ 739517 w 6955030"/>
              <a:gd name="connsiteY1640" fmla="*/ 1973613 h 4972126"/>
              <a:gd name="connsiteX1641" fmla="*/ 752012 w 6955030"/>
              <a:gd name="connsiteY1641" fmla="*/ 1982220 h 4972126"/>
              <a:gd name="connsiteX1642" fmla="*/ 757054 w 6955030"/>
              <a:gd name="connsiteY1642" fmla="*/ 1975876 h 4972126"/>
              <a:gd name="connsiteX1643" fmla="*/ 754088 w 6955030"/>
              <a:gd name="connsiteY1643" fmla="*/ 1974224 h 4972126"/>
              <a:gd name="connsiteX1644" fmla="*/ 751702 w 6955030"/>
              <a:gd name="connsiteY1644" fmla="*/ 1950970 h 4972126"/>
              <a:gd name="connsiteX1645" fmla="*/ 750498 w 6955030"/>
              <a:gd name="connsiteY1645" fmla="*/ 1949613 h 4972126"/>
              <a:gd name="connsiteX1646" fmla="*/ 1046113 w 6955030"/>
              <a:gd name="connsiteY1646" fmla="*/ 1945445 h 4972126"/>
              <a:gd name="connsiteX1647" fmla="*/ 1043851 w 6955030"/>
              <a:gd name="connsiteY1647" fmla="*/ 1948359 h 4972126"/>
              <a:gd name="connsiteX1648" fmla="*/ 1046412 w 6955030"/>
              <a:gd name="connsiteY1648" fmla="*/ 1949214 h 4972126"/>
              <a:gd name="connsiteX1649" fmla="*/ 994033 w 6955030"/>
              <a:gd name="connsiteY1649" fmla="*/ 1944850 h 4972126"/>
              <a:gd name="connsiteX1650" fmla="*/ 987785 w 6955030"/>
              <a:gd name="connsiteY1650" fmla="*/ 1948525 h 4972126"/>
              <a:gd name="connsiteX1651" fmla="*/ 986108 w 6955030"/>
              <a:gd name="connsiteY1651" fmla="*/ 1948493 h 4972126"/>
              <a:gd name="connsiteX1652" fmla="*/ 985931 w 6955030"/>
              <a:gd name="connsiteY1652" fmla="*/ 1956559 h 4972126"/>
              <a:gd name="connsiteX1653" fmla="*/ 990194 w 6955030"/>
              <a:gd name="connsiteY1653" fmla="*/ 1957434 h 4972126"/>
              <a:gd name="connsiteX1654" fmla="*/ 943108 w 6955030"/>
              <a:gd name="connsiteY1654" fmla="*/ 1943233 h 4972126"/>
              <a:gd name="connsiteX1655" fmla="*/ 928989 w 6955030"/>
              <a:gd name="connsiteY1655" fmla="*/ 1944683 h 4972126"/>
              <a:gd name="connsiteX1656" fmla="*/ 931578 w 6955030"/>
              <a:gd name="connsiteY1656" fmla="*/ 1963499 h 4972126"/>
              <a:gd name="connsiteX1657" fmla="*/ 938188 w 6955030"/>
              <a:gd name="connsiteY1657" fmla="*/ 1955237 h 4972126"/>
              <a:gd name="connsiteX1658" fmla="*/ 942374 w 6955030"/>
              <a:gd name="connsiteY1658" fmla="*/ 1954434 h 4972126"/>
              <a:gd name="connsiteX1659" fmla="*/ 941940 w 6955030"/>
              <a:gd name="connsiteY1659" fmla="*/ 1952361 h 4972126"/>
              <a:gd name="connsiteX1660" fmla="*/ 975364 w 6955030"/>
              <a:gd name="connsiteY1660" fmla="*/ 1954393 h 4972126"/>
              <a:gd name="connsiteX1661" fmla="*/ 982105 w 6955030"/>
              <a:gd name="connsiteY1661" fmla="*/ 1955775 h 4972126"/>
              <a:gd name="connsiteX1662" fmla="*/ 978952 w 6955030"/>
              <a:gd name="connsiteY1662" fmla="*/ 1948355 h 4972126"/>
              <a:gd name="connsiteX1663" fmla="*/ 965057 w 6955030"/>
              <a:gd name="connsiteY1663" fmla="*/ 1948090 h 4972126"/>
              <a:gd name="connsiteX1664" fmla="*/ 943108 w 6955030"/>
              <a:gd name="connsiteY1664" fmla="*/ 1943233 h 4972126"/>
              <a:gd name="connsiteX1665" fmla="*/ 731209 w 6955030"/>
              <a:gd name="connsiteY1665" fmla="*/ 1922083 h 4972126"/>
              <a:gd name="connsiteX1666" fmla="*/ 724880 w 6955030"/>
              <a:gd name="connsiteY1666" fmla="*/ 1937189 h 4972126"/>
              <a:gd name="connsiteX1667" fmla="*/ 720924 w 6955030"/>
              <a:gd name="connsiteY1667" fmla="*/ 1962334 h 4972126"/>
              <a:gd name="connsiteX1668" fmla="*/ 729109 w 6955030"/>
              <a:gd name="connsiteY1668" fmla="*/ 1955144 h 4972126"/>
              <a:gd name="connsiteX1669" fmla="*/ 736844 w 6955030"/>
              <a:gd name="connsiteY1669" fmla="*/ 1939558 h 4972126"/>
              <a:gd name="connsiteX1670" fmla="*/ 728706 w 6955030"/>
              <a:gd name="connsiteY1670" fmla="*/ 1930529 h 4972126"/>
              <a:gd name="connsiteX1671" fmla="*/ 733404 w 6955030"/>
              <a:gd name="connsiteY1671" fmla="*/ 1926729 h 4972126"/>
              <a:gd name="connsiteX1672" fmla="*/ 793814 w 6955030"/>
              <a:gd name="connsiteY1672" fmla="*/ 1908319 h 4972126"/>
              <a:gd name="connsiteX1673" fmla="*/ 770163 w 6955030"/>
              <a:gd name="connsiteY1673" fmla="*/ 1920073 h 4972126"/>
              <a:gd name="connsiteX1674" fmla="*/ 760595 w 6955030"/>
              <a:gd name="connsiteY1674" fmla="*/ 1931819 h 4972126"/>
              <a:gd name="connsiteX1675" fmla="*/ 758084 w 6955030"/>
              <a:gd name="connsiteY1675" fmla="*/ 1945874 h 4972126"/>
              <a:gd name="connsiteX1676" fmla="*/ 766061 w 6955030"/>
              <a:gd name="connsiteY1676" fmla="*/ 1945479 h 4972126"/>
              <a:gd name="connsiteX1677" fmla="*/ 768240 w 6955030"/>
              <a:gd name="connsiteY1677" fmla="*/ 1957964 h 4972126"/>
              <a:gd name="connsiteX1678" fmla="*/ 779395 w 6955030"/>
              <a:gd name="connsiteY1678" fmla="*/ 1960758 h 4972126"/>
              <a:gd name="connsiteX1679" fmla="*/ 784567 w 6955030"/>
              <a:gd name="connsiteY1679" fmla="*/ 1950507 h 4972126"/>
              <a:gd name="connsiteX1680" fmla="*/ 801605 w 6955030"/>
              <a:gd name="connsiteY1680" fmla="*/ 1948648 h 4972126"/>
              <a:gd name="connsiteX1681" fmla="*/ 798357 w 6955030"/>
              <a:gd name="connsiteY1681" fmla="*/ 1942925 h 4972126"/>
              <a:gd name="connsiteX1682" fmla="*/ 806841 w 6955030"/>
              <a:gd name="connsiteY1682" fmla="*/ 1923223 h 4972126"/>
              <a:gd name="connsiteX1683" fmla="*/ 806667 w 6955030"/>
              <a:gd name="connsiteY1683" fmla="*/ 1919199 h 4972126"/>
              <a:gd name="connsiteX1684" fmla="*/ 798055 w 6955030"/>
              <a:gd name="connsiteY1684" fmla="*/ 1926158 h 4972126"/>
              <a:gd name="connsiteX1685" fmla="*/ 792954 w 6955030"/>
              <a:gd name="connsiteY1685" fmla="*/ 1910417 h 4972126"/>
              <a:gd name="connsiteX1686" fmla="*/ 802044 w 6955030"/>
              <a:gd name="connsiteY1686" fmla="*/ 1901026 h 4972126"/>
              <a:gd name="connsiteX1687" fmla="*/ 806617 w 6955030"/>
              <a:gd name="connsiteY1687" fmla="*/ 1918111 h 4972126"/>
              <a:gd name="connsiteX1688" fmla="*/ 805948 w 6955030"/>
              <a:gd name="connsiteY1688" fmla="*/ 1902796 h 4972126"/>
              <a:gd name="connsiteX1689" fmla="*/ 810033 w 6955030"/>
              <a:gd name="connsiteY1689" fmla="*/ 1905351 h 4972126"/>
              <a:gd name="connsiteX1690" fmla="*/ 808356 w 6955030"/>
              <a:gd name="connsiteY1690" fmla="*/ 1902742 h 4972126"/>
              <a:gd name="connsiteX1691" fmla="*/ 802044 w 6955030"/>
              <a:gd name="connsiteY1691" fmla="*/ 1901026 h 4972126"/>
              <a:gd name="connsiteX1692" fmla="*/ 521813 w 6955030"/>
              <a:gd name="connsiteY1692" fmla="*/ 1900673 h 4972126"/>
              <a:gd name="connsiteX1693" fmla="*/ 530900 w 6955030"/>
              <a:gd name="connsiteY1693" fmla="*/ 1916687 h 4972126"/>
              <a:gd name="connsiteX1694" fmla="*/ 501809 w 6955030"/>
              <a:gd name="connsiteY1694" fmla="*/ 1929736 h 4972126"/>
              <a:gd name="connsiteX1695" fmla="*/ 521813 w 6955030"/>
              <a:gd name="connsiteY1695" fmla="*/ 1900673 h 4972126"/>
              <a:gd name="connsiteX1696" fmla="*/ 585693 w 6955030"/>
              <a:gd name="connsiteY1696" fmla="*/ 1895516 h 4972126"/>
              <a:gd name="connsiteX1697" fmla="*/ 543316 w 6955030"/>
              <a:gd name="connsiteY1697" fmla="*/ 1927847 h 4972126"/>
              <a:gd name="connsiteX1698" fmla="*/ 585693 w 6955030"/>
              <a:gd name="connsiteY1698" fmla="*/ 1895516 h 4972126"/>
              <a:gd name="connsiteX1699" fmla="*/ 872511 w 6955030"/>
              <a:gd name="connsiteY1699" fmla="*/ 1889071 h 4972126"/>
              <a:gd name="connsiteX1700" fmla="*/ 878672 w 6955030"/>
              <a:gd name="connsiteY1700" fmla="*/ 1896798 h 4972126"/>
              <a:gd name="connsiteX1701" fmla="*/ 853242 w 6955030"/>
              <a:gd name="connsiteY1701" fmla="*/ 1894848 h 4972126"/>
              <a:gd name="connsiteX1702" fmla="*/ 872511 w 6955030"/>
              <a:gd name="connsiteY1702" fmla="*/ 1889071 h 4972126"/>
              <a:gd name="connsiteX1703" fmla="*/ 888959 w 6955030"/>
              <a:gd name="connsiteY1703" fmla="*/ 1872176 h 4972126"/>
              <a:gd name="connsiteX1704" fmla="*/ 831437 w 6955030"/>
              <a:gd name="connsiteY1704" fmla="*/ 1877815 h 4972126"/>
              <a:gd name="connsiteX1705" fmla="*/ 824088 w 6955030"/>
              <a:gd name="connsiteY1705" fmla="*/ 1892718 h 4972126"/>
              <a:gd name="connsiteX1706" fmla="*/ 826862 w 6955030"/>
              <a:gd name="connsiteY1706" fmla="*/ 1894818 h 4972126"/>
              <a:gd name="connsiteX1707" fmla="*/ 831317 w 6955030"/>
              <a:gd name="connsiteY1707" fmla="*/ 1907927 h 4972126"/>
              <a:gd name="connsiteX1708" fmla="*/ 841076 w 6955030"/>
              <a:gd name="connsiteY1708" fmla="*/ 1910676 h 4972126"/>
              <a:gd name="connsiteX1709" fmla="*/ 850513 w 6955030"/>
              <a:gd name="connsiteY1709" fmla="*/ 1906217 h 4972126"/>
              <a:gd name="connsiteX1710" fmla="*/ 853563 w 6955030"/>
              <a:gd name="connsiteY1710" fmla="*/ 1912248 h 4972126"/>
              <a:gd name="connsiteX1711" fmla="*/ 855473 w 6955030"/>
              <a:gd name="connsiteY1711" fmla="*/ 1912465 h 4972126"/>
              <a:gd name="connsiteX1712" fmla="*/ 868718 w 6955030"/>
              <a:gd name="connsiteY1712" fmla="*/ 1922807 h 4972126"/>
              <a:gd name="connsiteX1713" fmla="*/ 863325 w 6955030"/>
              <a:gd name="connsiteY1713" fmla="*/ 1926817 h 4972126"/>
              <a:gd name="connsiteX1714" fmla="*/ 866633 w 6955030"/>
              <a:gd name="connsiteY1714" fmla="*/ 1929077 h 4972126"/>
              <a:gd name="connsiteX1715" fmla="*/ 874771 w 6955030"/>
              <a:gd name="connsiteY1715" fmla="*/ 1933310 h 4972126"/>
              <a:gd name="connsiteX1716" fmla="*/ 886250 w 6955030"/>
              <a:gd name="connsiteY1716" fmla="*/ 1948284 h 4972126"/>
              <a:gd name="connsiteX1717" fmla="*/ 887986 w 6955030"/>
              <a:gd name="connsiteY1717" fmla="*/ 1947536 h 4972126"/>
              <a:gd name="connsiteX1718" fmla="*/ 892679 w 6955030"/>
              <a:gd name="connsiteY1718" fmla="*/ 1928211 h 4972126"/>
              <a:gd name="connsiteX1719" fmla="*/ 900427 w 6955030"/>
              <a:gd name="connsiteY1719" fmla="*/ 1924409 h 4972126"/>
              <a:gd name="connsiteX1720" fmla="*/ 894086 w 6955030"/>
              <a:gd name="connsiteY1720" fmla="*/ 1913265 h 4972126"/>
              <a:gd name="connsiteX1721" fmla="*/ 909484 w 6955030"/>
              <a:gd name="connsiteY1721" fmla="*/ 1903341 h 4972126"/>
              <a:gd name="connsiteX1722" fmla="*/ 916157 w 6955030"/>
              <a:gd name="connsiteY1722" fmla="*/ 1920073 h 4972126"/>
              <a:gd name="connsiteX1723" fmla="*/ 909325 w 6955030"/>
              <a:gd name="connsiteY1723" fmla="*/ 1921838 h 4972126"/>
              <a:gd name="connsiteX1724" fmla="*/ 908399 w 6955030"/>
              <a:gd name="connsiteY1724" fmla="*/ 1925609 h 4972126"/>
              <a:gd name="connsiteX1725" fmla="*/ 910434 w 6955030"/>
              <a:gd name="connsiteY1725" fmla="*/ 1926100 h 4972126"/>
              <a:gd name="connsiteX1726" fmla="*/ 900089 w 6955030"/>
              <a:gd name="connsiteY1726" fmla="*/ 1950785 h 4972126"/>
              <a:gd name="connsiteX1727" fmla="*/ 918830 w 6955030"/>
              <a:gd name="connsiteY1727" fmla="*/ 1962479 h 4972126"/>
              <a:gd name="connsiteX1728" fmla="*/ 920614 w 6955030"/>
              <a:gd name="connsiteY1728" fmla="*/ 1945542 h 4972126"/>
              <a:gd name="connsiteX1729" fmla="*/ 918652 w 6955030"/>
              <a:gd name="connsiteY1729" fmla="*/ 1945744 h 4972126"/>
              <a:gd name="connsiteX1730" fmla="*/ 921208 w 6955030"/>
              <a:gd name="connsiteY1730" fmla="*/ 1939890 h 4972126"/>
              <a:gd name="connsiteX1731" fmla="*/ 921755 w 6955030"/>
              <a:gd name="connsiteY1731" fmla="*/ 1934688 h 4972126"/>
              <a:gd name="connsiteX1732" fmla="*/ 930078 w 6955030"/>
              <a:gd name="connsiteY1732" fmla="*/ 1907415 h 4972126"/>
              <a:gd name="connsiteX1733" fmla="*/ 928304 w 6955030"/>
              <a:gd name="connsiteY1733" fmla="*/ 1927925 h 4972126"/>
              <a:gd name="connsiteX1734" fmla="*/ 938916 w 6955030"/>
              <a:gd name="connsiteY1734" fmla="*/ 1923606 h 4972126"/>
              <a:gd name="connsiteX1735" fmla="*/ 958328 w 6955030"/>
              <a:gd name="connsiteY1735" fmla="*/ 1897846 h 4972126"/>
              <a:gd name="connsiteX1736" fmla="*/ 888959 w 6955030"/>
              <a:gd name="connsiteY1736" fmla="*/ 1872176 h 4972126"/>
              <a:gd name="connsiteX1737" fmla="*/ 763138 w 6955030"/>
              <a:gd name="connsiteY1737" fmla="*/ 1871551 h 4972126"/>
              <a:gd name="connsiteX1738" fmla="*/ 770245 w 6955030"/>
              <a:gd name="connsiteY1738" fmla="*/ 1873563 h 4972126"/>
              <a:gd name="connsiteX1739" fmla="*/ 784128 w 6955030"/>
              <a:gd name="connsiteY1739" fmla="*/ 1888933 h 4972126"/>
              <a:gd name="connsiteX1740" fmla="*/ 755667 w 6955030"/>
              <a:gd name="connsiteY1740" fmla="*/ 1881702 h 4972126"/>
              <a:gd name="connsiteX1741" fmla="*/ 763138 w 6955030"/>
              <a:gd name="connsiteY1741" fmla="*/ 1871551 h 4972126"/>
              <a:gd name="connsiteX1742" fmla="*/ 900653 w 6955030"/>
              <a:gd name="connsiteY1742" fmla="*/ 1862679 h 4972126"/>
              <a:gd name="connsiteX1743" fmla="*/ 899578 w 6955030"/>
              <a:gd name="connsiteY1743" fmla="*/ 1863105 h 4972126"/>
              <a:gd name="connsiteX1744" fmla="*/ 897049 w 6955030"/>
              <a:gd name="connsiteY1744" fmla="*/ 1863342 h 4972126"/>
              <a:gd name="connsiteX1745" fmla="*/ 898676 w 6955030"/>
              <a:gd name="connsiteY1745" fmla="*/ 1867706 h 4972126"/>
              <a:gd name="connsiteX1746" fmla="*/ 956073 w 6955030"/>
              <a:gd name="connsiteY1746" fmla="*/ 1857100 h 4972126"/>
              <a:gd name="connsiteX1747" fmla="*/ 949850 w 6955030"/>
              <a:gd name="connsiteY1747" fmla="*/ 1861834 h 4972126"/>
              <a:gd name="connsiteX1748" fmla="*/ 940793 w 6955030"/>
              <a:gd name="connsiteY1748" fmla="*/ 1865231 h 4972126"/>
              <a:gd name="connsiteX1749" fmla="*/ 943601 w 6955030"/>
              <a:gd name="connsiteY1749" fmla="*/ 1871454 h 4972126"/>
              <a:gd name="connsiteX1750" fmla="*/ 956618 w 6955030"/>
              <a:gd name="connsiteY1750" fmla="*/ 1862280 h 4972126"/>
              <a:gd name="connsiteX1751" fmla="*/ 552373 w 6955030"/>
              <a:gd name="connsiteY1751" fmla="*/ 1853324 h 4972126"/>
              <a:gd name="connsiteX1752" fmla="*/ 567817 w 6955030"/>
              <a:gd name="connsiteY1752" fmla="*/ 1869031 h 4972126"/>
              <a:gd name="connsiteX1753" fmla="*/ 548117 w 6955030"/>
              <a:gd name="connsiteY1753" fmla="*/ 1887863 h 4972126"/>
              <a:gd name="connsiteX1754" fmla="*/ 536029 w 6955030"/>
              <a:gd name="connsiteY1754" fmla="*/ 1866571 h 4972126"/>
              <a:gd name="connsiteX1755" fmla="*/ 552373 w 6955030"/>
              <a:gd name="connsiteY1755" fmla="*/ 1853324 h 4972126"/>
              <a:gd name="connsiteX1756" fmla="*/ 894077 w 6955030"/>
              <a:gd name="connsiteY1756" fmla="*/ 1835144 h 4972126"/>
              <a:gd name="connsiteX1757" fmla="*/ 870543 w 6955030"/>
              <a:gd name="connsiteY1757" fmla="*/ 1850222 h 4972126"/>
              <a:gd name="connsiteX1758" fmla="*/ 891861 w 6955030"/>
              <a:gd name="connsiteY1758" fmla="*/ 1855654 h 4972126"/>
              <a:gd name="connsiteX1759" fmla="*/ 892558 w 6955030"/>
              <a:gd name="connsiteY1759" fmla="*/ 1856281 h 4972126"/>
              <a:gd name="connsiteX1760" fmla="*/ 902654 w 6955030"/>
              <a:gd name="connsiteY1760" fmla="*/ 1840432 h 4972126"/>
              <a:gd name="connsiteX1761" fmla="*/ 904545 w 6955030"/>
              <a:gd name="connsiteY1761" fmla="*/ 1821667 h 4972126"/>
              <a:gd name="connsiteX1762" fmla="*/ 903654 w 6955030"/>
              <a:gd name="connsiteY1762" fmla="*/ 1822539 h 4972126"/>
              <a:gd name="connsiteX1763" fmla="*/ 904681 w 6955030"/>
              <a:gd name="connsiteY1763" fmla="*/ 1823369 h 4972126"/>
              <a:gd name="connsiteX1764" fmla="*/ 911684 w 6955030"/>
              <a:gd name="connsiteY1764" fmla="*/ 1814675 h 4972126"/>
              <a:gd name="connsiteX1765" fmla="*/ 909418 w 6955030"/>
              <a:gd name="connsiteY1765" fmla="*/ 1816896 h 4972126"/>
              <a:gd name="connsiteX1766" fmla="*/ 910337 w 6955030"/>
              <a:gd name="connsiteY1766" fmla="*/ 1827931 h 4972126"/>
              <a:gd name="connsiteX1767" fmla="*/ 916168 w 6955030"/>
              <a:gd name="connsiteY1767" fmla="*/ 1832633 h 4972126"/>
              <a:gd name="connsiteX1768" fmla="*/ 925417 w 6955030"/>
              <a:gd name="connsiteY1768" fmla="*/ 1839205 h 4972126"/>
              <a:gd name="connsiteX1769" fmla="*/ 931694 w 6955030"/>
              <a:gd name="connsiteY1769" fmla="*/ 1847069 h 4972126"/>
              <a:gd name="connsiteX1770" fmla="*/ 939621 w 6955030"/>
              <a:gd name="connsiteY1770" fmla="*/ 1840562 h 4972126"/>
              <a:gd name="connsiteX1771" fmla="*/ 945268 w 6955030"/>
              <a:gd name="connsiteY1771" fmla="*/ 1836295 h 4972126"/>
              <a:gd name="connsiteX1772" fmla="*/ 948157 w 6955030"/>
              <a:gd name="connsiteY1772" fmla="*/ 1818104 h 4972126"/>
              <a:gd name="connsiteX1773" fmla="*/ 942314 w 6955030"/>
              <a:gd name="connsiteY1773" fmla="*/ 1820497 h 4972126"/>
              <a:gd name="connsiteX1774" fmla="*/ 925490 w 6955030"/>
              <a:gd name="connsiteY1774" fmla="*/ 1823694 h 4972126"/>
              <a:gd name="connsiteX1775" fmla="*/ 881431 w 6955030"/>
              <a:gd name="connsiteY1775" fmla="*/ 1811302 h 4972126"/>
              <a:gd name="connsiteX1776" fmla="*/ 878191 w 6955030"/>
              <a:gd name="connsiteY1776" fmla="*/ 1820500 h 4972126"/>
              <a:gd name="connsiteX1777" fmla="*/ 892104 w 6955030"/>
              <a:gd name="connsiteY1777" fmla="*/ 1816207 h 4972126"/>
              <a:gd name="connsiteX1778" fmla="*/ 884298 w 6955030"/>
              <a:gd name="connsiteY1778" fmla="*/ 1815856 h 4972126"/>
              <a:gd name="connsiteX1779" fmla="*/ 696444 w 6955030"/>
              <a:gd name="connsiteY1779" fmla="*/ 1811296 h 4972126"/>
              <a:gd name="connsiteX1780" fmla="*/ 711830 w 6955030"/>
              <a:gd name="connsiteY1780" fmla="*/ 1827821 h 4972126"/>
              <a:gd name="connsiteX1781" fmla="*/ 686098 w 6955030"/>
              <a:gd name="connsiteY1781" fmla="*/ 1836010 h 4972126"/>
              <a:gd name="connsiteX1782" fmla="*/ 696444 w 6955030"/>
              <a:gd name="connsiteY1782" fmla="*/ 1811296 h 4972126"/>
              <a:gd name="connsiteX1783" fmla="*/ 903005 w 6955030"/>
              <a:gd name="connsiteY1783" fmla="*/ 1802340 h 4972126"/>
              <a:gd name="connsiteX1784" fmla="*/ 892306 w 6955030"/>
              <a:gd name="connsiteY1784" fmla="*/ 1816144 h 4972126"/>
              <a:gd name="connsiteX1785" fmla="*/ 903126 w 6955030"/>
              <a:gd name="connsiteY1785" fmla="*/ 1812806 h 4972126"/>
              <a:gd name="connsiteX1786" fmla="*/ 903731 w 6955030"/>
              <a:gd name="connsiteY1786" fmla="*/ 1811442 h 4972126"/>
              <a:gd name="connsiteX1787" fmla="*/ 592911 w 6955030"/>
              <a:gd name="connsiteY1787" fmla="*/ 1781510 h 4972126"/>
              <a:gd name="connsiteX1788" fmla="*/ 599976 w 6955030"/>
              <a:gd name="connsiteY1788" fmla="*/ 1784772 h 4972126"/>
              <a:gd name="connsiteX1789" fmla="*/ 614061 w 6955030"/>
              <a:gd name="connsiteY1789" fmla="*/ 1794740 h 4972126"/>
              <a:gd name="connsiteX1790" fmla="*/ 585600 w 6955030"/>
              <a:gd name="connsiteY1790" fmla="*/ 1787423 h 4972126"/>
              <a:gd name="connsiteX1791" fmla="*/ 592911 w 6955030"/>
              <a:gd name="connsiteY1791" fmla="*/ 1781510 h 4972126"/>
              <a:gd name="connsiteX1792" fmla="*/ 757845 w 6955030"/>
              <a:gd name="connsiteY1792" fmla="*/ 1760229 h 4972126"/>
              <a:gd name="connsiteX1793" fmla="*/ 766379 w 6955030"/>
              <a:gd name="connsiteY1793" fmla="*/ 1760236 h 4972126"/>
              <a:gd name="connsiteX1794" fmla="*/ 773052 w 6955030"/>
              <a:gd name="connsiteY1794" fmla="*/ 1776968 h 4972126"/>
              <a:gd name="connsiteX1795" fmla="*/ 763096 w 6955030"/>
              <a:gd name="connsiteY1795" fmla="*/ 1791451 h 4972126"/>
              <a:gd name="connsiteX1796" fmla="*/ 750980 w 6955030"/>
              <a:gd name="connsiteY1796" fmla="*/ 1770159 h 4972126"/>
              <a:gd name="connsiteX1797" fmla="*/ 757845 w 6955030"/>
              <a:gd name="connsiteY1797" fmla="*/ 1760229 h 4972126"/>
              <a:gd name="connsiteX1798" fmla="*/ 729406 w 6955030"/>
              <a:gd name="connsiteY1798" fmla="*/ 1745966 h 4972126"/>
              <a:gd name="connsiteX1799" fmla="*/ 735566 w 6955030"/>
              <a:gd name="connsiteY1799" fmla="*/ 1753692 h 4972126"/>
              <a:gd name="connsiteX1800" fmla="*/ 710136 w 6955030"/>
              <a:gd name="connsiteY1800" fmla="*/ 1751743 h 4972126"/>
              <a:gd name="connsiteX1801" fmla="*/ 729406 w 6955030"/>
              <a:gd name="connsiteY1801" fmla="*/ 1745966 h 4972126"/>
              <a:gd name="connsiteX1802" fmla="*/ 614735 w 6955030"/>
              <a:gd name="connsiteY1802" fmla="*/ 1744337 h 4972126"/>
              <a:gd name="connsiteX1803" fmla="*/ 626519 w 6955030"/>
              <a:gd name="connsiteY1803" fmla="*/ 1775768 h 4972126"/>
              <a:gd name="connsiteX1804" fmla="*/ 575625 w 6955030"/>
              <a:gd name="connsiteY1804" fmla="*/ 1771749 h 4972126"/>
              <a:gd name="connsiteX1805" fmla="*/ 614735 w 6955030"/>
              <a:gd name="connsiteY1805" fmla="*/ 1744337 h 4972126"/>
              <a:gd name="connsiteX1806" fmla="*/ 620032 w 6955030"/>
              <a:gd name="connsiteY1806" fmla="*/ 1728445 h 4972126"/>
              <a:gd name="connsiteX1807" fmla="*/ 627140 w 6955030"/>
              <a:gd name="connsiteY1807" fmla="*/ 1730457 h 4972126"/>
              <a:gd name="connsiteX1808" fmla="*/ 641022 w 6955030"/>
              <a:gd name="connsiteY1808" fmla="*/ 1745826 h 4972126"/>
              <a:gd name="connsiteX1809" fmla="*/ 612562 w 6955030"/>
              <a:gd name="connsiteY1809" fmla="*/ 1738597 h 4972126"/>
              <a:gd name="connsiteX1810" fmla="*/ 620032 w 6955030"/>
              <a:gd name="connsiteY1810" fmla="*/ 1728445 h 4972126"/>
              <a:gd name="connsiteX1811" fmla="*/ 757548 w 6955030"/>
              <a:gd name="connsiteY1811" fmla="*/ 1719573 h 4972126"/>
              <a:gd name="connsiteX1812" fmla="*/ 756473 w 6955030"/>
              <a:gd name="connsiteY1812" fmla="*/ 1720000 h 4972126"/>
              <a:gd name="connsiteX1813" fmla="*/ 753944 w 6955030"/>
              <a:gd name="connsiteY1813" fmla="*/ 1720236 h 4972126"/>
              <a:gd name="connsiteX1814" fmla="*/ 755571 w 6955030"/>
              <a:gd name="connsiteY1814" fmla="*/ 1724601 h 4972126"/>
              <a:gd name="connsiteX1815" fmla="*/ 812965 w 6955030"/>
              <a:gd name="connsiteY1815" fmla="*/ 1713994 h 4972126"/>
              <a:gd name="connsiteX1816" fmla="*/ 806744 w 6955030"/>
              <a:gd name="connsiteY1816" fmla="*/ 1718729 h 4972126"/>
              <a:gd name="connsiteX1817" fmla="*/ 797687 w 6955030"/>
              <a:gd name="connsiteY1817" fmla="*/ 1722126 h 4972126"/>
              <a:gd name="connsiteX1818" fmla="*/ 800496 w 6955030"/>
              <a:gd name="connsiteY1818" fmla="*/ 1728348 h 4972126"/>
              <a:gd name="connsiteX1819" fmla="*/ 813512 w 6955030"/>
              <a:gd name="connsiteY1819" fmla="*/ 1719175 h 4972126"/>
              <a:gd name="connsiteX1820" fmla="*/ 750969 w 6955030"/>
              <a:gd name="connsiteY1820" fmla="*/ 1692039 h 4972126"/>
              <a:gd name="connsiteX1821" fmla="*/ 727437 w 6955030"/>
              <a:gd name="connsiteY1821" fmla="*/ 1707117 h 4972126"/>
              <a:gd name="connsiteX1822" fmla="*/ 748755 w 6955030"/>
              <a:gd name="connsiteY1822" fmla="*/ 1712549 h 4972126"/>
              <a:gd name="connsiteX1823" fmla="*/ 749453 w 6955030"/>
              <a:gd name="connsiteY1823" fmla="*/ 1713176 h 4972126"/>
              <a:gd name="connsiteX1824" fmla="*/ 759547 w 6955030"/>
              <a:gd name="connsiteY1824" fmla="*/ 1697325 h 4972126"/>
              <a:gd name="connsiteX1825" fmla="*/ 761440 w 6955030"/>
              <a:gd name="connsiteY1825" fmla="*/ 1678561 h 4972126"/>
              <a:gd name="connsiteX1826" fmla="*/ 760548 w 6955030"/>
              <a:gd name="connsiteY1826" fmla="*/ 1679434 h 4972126"/>
              <a:gd name="connsiteX1827" fmla="*/ 761575 w 6955030"/>
              <a:gd name="connsiteY1827" fmla="*/ 1680261 h 4972126"/>
              <a:gd name="connsiteX1828" fmla="*/ 768578 w 6955030"/>
              <a:gd name="connsiteY1828" fmla="*/ 1671570 h 4972126"/>
              <a:gd name="connsiteX1829" fmla="*/ 766313 w 6955030"/>
              <a:gd name="connsiteY1829" fmla="*/ 1673788 h 4972126"/>
              <a:gd name="connsiteX1830" fmla="*/ 767232 w 6955030"/>
              <a:gd name="connsiteY1830" fmla="*/ 1684825 h 4972126"/>
              <a:gd name="connsiteX1831" fmla="*/ 773063 w 6955030"/>
              <a:gd name="connsiteY1831" fmla="*/ 1689527 h 4972126"/>
              <a:gd name="connsiteX1832" fmla="*/ 782312 w 6955030"/>
              <a:gd name="connsiteY1832" fmla="*/ 1696099 h 4972126"/>
              <a:gd name="connsiteX1833" fmla="*/ 788588 w 6955030"/>
              <a:gd name="connsiteY1833" fmla="*/ 1703963 h 4972126"/>
              <a:gd name="connsiteX1834" fmla="*/ 796515 w 6955030"/>
              <a:gd name="connsiteY1834" fmla="*/ 1697456 h 4972126"/>
              <a:gd name="connsiteX1835" fmla="*/ 802163 w 6955030"/>
              <a:gd name="connsiteY1835" fmla="*/ 1693189 h 4972126"/>
              <a:gd name="connsiteX1836" fmla="*/ 805051 w 6955030"/>
              <a:gd name="connsiteY1836" fmla="*/ 1674999 h 4972126"/>
              <a:gd name="connsiteX1837" fmla="*/ 799207 w 6955030"/>
              <a:gd name="connsiteY1837" fmla="*/ 1677392 h 4972126"/>
              <a:gd name="connsiteX1838" fmla="*/ 782386 w 6955030"/>
              <a:gd name="connsiteY1838" fmla="*/ 1680588 h 4972126"/>
              <a:gd name="connsiteX1839" fmla="*/ 738325 w 6955030"/>
              <a:gd name="connsiteY1839" fmla="*/ 1668197 h 4972126"/>
              <a:gd name="connsiteX1840" fmla="*/ 735086 w 6955030"/>
              <a:gd name="connsiteY1840" fmla="*/ 1677394 h 4972126"/>
              <a:gd name="connsiteX1841" fmla="*/ 748998 w 6955030"/>
              <a:gd name="connsiteY1841" fmla="*/ 1673101 h 4972126"/>
              <a:gd name="connsiteX1842" fmla="*/ 741192 w 6955030"/>
              <a:gd name="connsiteY1842" fmla="*/ 1672750 h 4972126"/>
              <a:gd name="connsiteX1843" fmla="*/ 553340 w 6955030"/>
              <a:gd name="connsiteY1843" fmla="*/ 1668190 h 4972126"/>
              <a:gd name="connsiteX1844" fmla="*/ 568724 w 6955030"/>
              <a:gd name="connsiteY1844" fmla="*/ 1684715 h 4972126"/>
              <a:gd name="connsiteX1845" fmla="*/ 542993 w 6955030"/>
              <a:gd name="connsiteY1845" fmla="*/ 1692905 h 4972126"/>
              <a:gd name="connsiteX1846" fmla="*/ 553340 w 6955030"/>
              <a:gd name="connsiteY1846" fmla="*/ 1668190 h 4972126"/>
              <a:gd name="connsiteX1847" fmla="*/ 465094 w 6955030"/>
              <a:gd name="connsiteY1847" fmla="*/ 1660920 h 4972126"/>
              <a:gd name="connsiteX1848" fmla="*/ 527478 w 6955030"/>
              <a:gd name="connsiteY1848" fmla="*/ 1706475 h 4972126"/>
              <a:gd name="connsiteX1849" fmla="*/ 555908 w 6955030"/>
              <a:gd name="connsiteY1849" fmla="*/ 1713764 h 4972126"/>
              <a:gd name="connsiteX1850" fmla="*/ 591628 w 6955030"/>
              <a:gd name="connsiteY1850" fmla="*/ 1691063 h 4972126"/>
              <a:gd name="connsiteX1851" fmla="*/ 564366 w 6955030"/>
              <a:gd name="connsiteY1851" fmla="*/ 1750084 h 4972126"/>
              <a:gd name="connsiteX1852" fmla="*/ 549281 w 6955030"/>
              <a:gd name="connsiteY1852" fmla="*/ 1723452 h 4972126"/>
              <a:gd name="connsiteX1853" fmla="*/ 548651 w 6955030"/>
              <a:gd name="connsiteY1853" fmla="*/ 1743754 h 4972126"/>
              <a:gd name="connsiteX1854" fmla="*/ 526519 w 6955030"/>
              <a:gd name="connsiteY1854" fmla="*/ 1736975 h 4972126"/>
              <a:gd name="connsiteX1855" fmla="*/ 444494 w 6955030"/>
              <a:gd name="connsiteY1855" fmla="*/ 1710255 h 4972126"/>
              <a:gd name="connsiteX1856" fmla="*/ 429317 w 6955030"/>
              <a:gd name="connsiteY1856" fmla="*/ 1683593 h 4972126"/>
              <a:gd name="connsiteX1857" fmla="*/ 445721 w 6955030"/>
              <a:gd name="connsiteY1857" fmla="*/ 1669530 h 4972126"/>
              <a:gd name="connsiteX1858" fmla="*/ 447789 w 6955030"/>
              <a:gd name="connsiteY1858" fmla="*/ 1705366 h 4972126"/>
              <a:gd name="connsiteX1859" fmla="*/ 486270 w 6955030"/>
              <a:gd name="connsiteY1859" fmla="*/ 1698260 h 4972126"/>
              <a:gd name="connsiteX1860" fmla="*/ 465094 w 6955030"/>
              <a:gd name="connsiteY1860" fmla="*/ 1660920 h 4972126"/>
              <a:gd name="connsiteX1861" fmla="*/ 759900 w 6955030"/>
              <a:gd name="connsiteY1861" fmla="*/ 1659232 h 4972126"/>
              <a:gd name="connsiteX1862" fmla="*/ 749201 w 6955030"/>
              <a:gd name="connsiteY1862" fmla="*/ 1673039 h 4972126"/>
              <a:gd name="connsiteX1863" fmla="*/ 760020 w 6955030"/>
              <a:gd name="connsiteY1863" fmla="*/ 1669698 h 4972126"/>
              <a:gd name="connsiteX1864" fmla="*/ 760626 w 6955030"/>
              <a:gd name="connsiteY1864" fmla="*/ 1668337 h 4972126"/>
              <a:gd name="connsiteX1865" fmla="*/ 449805 w 6955030"/>
              <a:gd name="connsiteY1865" fmla="*/ 1638403 h 4972126"/>
              <a:gd name="connsiteX1866" fmla="*/ 456870 w 6955030"/>
              <a:gd name="connsiteY1866" fmla="*/ 1641666 h 4972126"/>
              <a:gd name="connsiteX1867" fmla="*/ 470955 w 6955030"/>
              <a:gd name="connsiteY1867" fmla="*/ 1651635 h 4972126"/>
              <a:gd name="connsiteX1868" fmla="*/ 442495 w 6955030"/>
              <a:gd name="connsiteY1868" fmla="*/ 1644318 h 4972126"/>
              <a:gd name="connsiteX1869" fmla="*/ 449805 w 6955030"/>
              <a:gd name="connsiteY1869" fmla="*/ 1638403 h 4972126"/>
              <a:gd name="connsiteX1870" fmla="*/ 614740 w 6955030"/>
              <a:gd name="connsiteY1870" fmla="*/ 1617122 h 4972126"/>
              <a:gd name="connsiteX1871" fmla="*/ 623275 w 6955030"/>
              <a:gd name="connsiteY1871" fmla="*/ 1617128 h 4972126"/>
              <a:gd name="connsiteX1872" fmla="*/ 629947 w 6955030"/>
              <a:gd name="connsiteY1872" fmla="*/ 1633860 h 4972126"/>
              <a:gd name="connsiteX1873" fmla="*/ 619991 w 6955030"/>
              <a:gd name="connsiteY1873" fmla="*/ 1648346 h 4972126"/>
              <a:gd name="connsiteX1874" fmla="*/ 607875 w 6955030"/>
              <a:gd name="connsiteY1874" fmla="*/ 1627054 h 4972126"/>
              <a:gd name="connsiteX1875" fmla="*/ 614740 w 6955030"/>
              <a:gd name="connsiteY1875" fmla="*/ 1617122 h 4972126"/>
              <a:gd name="connsiteX1876" fmla="*/ 586300 w 6955030"/>
              <a:gd name="connsiteY1876" fmla="*/ 1602860 h 4972126"/>
              <a:gd name="connsiteX1877" fmla="*/ 592463 w 6955030"/>
              <a:gd name="connsiteY1877" fmla="*/ 1610586 h 4972126"/>
              <a:gd name="connsiteX1878" fmla="*/ 567029 w 6955030"/>
              <a:gd name="connsiteY1878" fmla="*/ 1608637 h 4972126"/>
              <a:gd name="connsiteX1879" fmla="*/ 586300 w 6955030"/>
              <a:gd name="connsiteY1879" fmla="*/ 1602860 h 4972126"/>
              <a:gd name="connsiteX1880" fmla="*/ 471629 w 6955030"/>
              <a:gd name="connsiteY1880" fmla="*/ 1601232 h 4972126"/>
              <a:gd name="connsiteX1881" fmla="*/ 483414 w 6955030"/>
              <a:gd name="connsiteY1881" fmla="*/ 1632660 h 4972126"/>
              <a:gd name="connsiteX1882" fmla="*/ 432520 w 6955030"/>
              <a:gd name="connsiteY1882" fmla="*/ 1628643 h 4972126"/>
              <a:gd name="connsiteX1883" fmla="*/ 471629 w 6955030"/>
              <a:gd name="connsiteY1883" fmla="*/ 1601232 h 4972126"/>
              <a:gd name="connsiteX1884" fmla="*/ 476926 w 6955030"/>
              <a:gd name="connsiteY1884" fmla="*/ 1585340 h 4972126"/>
              <a:gd name="connsiteX1885" fmla="*/ 484035 w 6955030"/>
              <a:gd name="connsiteY1885" fmla="*/ 1587352 h 4972126"/>
              <a:gd name="connsiteX1886" fmla="*/ 497916 w 6955030"/>
              <a:gd name="connsiteY1886" fmla="*/ 1602720 h 4972126"/>
              <a:gd name="connsiteX1887" fmla="*/ 469456 w 6955030"/>
              <a:gd name="connsiteY1887" fmla="*/ 1595491 h 4972126"/>
              <a:gd name="connsiteX1888" fmla="*/ 476926 w 6955030"/>
              <a:gd name="connsiteY1888" fmla="*/ 1585340 h 4972126"/>
              <a:gd name="connsiteX1889" fmla="*/ 614442 w 6955030"/>
              <a:gd name="connsiteY1889" fmla="*/ 1576468 h 4972126"/>
              <a:gd name="connsiteX1890" fmla="*/ 613367 w 6955030"/>
              <a:gd name="connsiteY1890" fmla="*/ 1576894 h 4972126"/>
              <a:gd name="connsiteX1891" fmla="*/ 610838 w 6955030"/>
              <a:gd name="connsiteY1891" fmla="*/ 1577131 h 4972126"/>
              <a:gd name="connsiteX1892" fmla="*/ 612465 w 6955030"/>
              <a:gd name="connsiteY1892" fmla="*/ 1581495 h 4972126"/>
              <a:gd name="connsiteX1893" fmla="*/ 669862 w 6955030"/>
              <a:gd name="connsiteY1893" fmla="*/ 1570889 h 4972126"/>
              <a:gd name="connsiteX1894" fmla="*/ 663639 w 6955030"/>
              <a:gd name="connsiteY1894" fmla="*/ 1575623 h 4972126"/>
              <a:gd name="connsiteX1895" fmla="*/ 654581 w 6955030"/>
              <a:gd name="connsiteY1895" fmla="*/ 1579020 h 4972126"/>
              <a:gd name="connsiteX1896" fmla="*/ 657390 w 6955030"/>
              <a:gd name="connsiteY1896" fmla="*/ 1585243 h 4972126"/>
              <a:gd name="connsiteX1897" fmla="*/ 670406 w 6955030"/>
              <a:gd name="connsiteY1897" fmla="*/ 1576067 h 4972126"/>
              <a:gd name="connsiteX1898" fmla="*/ 607864 w 6955030"/>
              <a:gd name="connsiteY1898" fmla="*/ 1548931 h 4972126"/>
              <a:gd name="connsiteX1899" fmla="*/ 584332 w 6955030"/>
              <a:gd name="connsiteY1899" fmla="*/ 1564011 h 4972126"/>
              <a:gd name="connsiteX1900" fmla="*/ 605649 w 6955030"/>
              <a:gd name="connsiteY1900" fmla="*/ 1569444 h 4972126"/>
              <a:gd name="connsiteX1901" fmla="*/ 606346 w 6955030"/>
              <a:gd name="connsiteY1901" fmla="*/ 1570068 h 4972126"/>
              <a:gd name="connsiteX1902" fmla="*/ 616443 w 6955030"/>
              <a:gd name="connsiteY1902" fmla="*/ 1554219 h 4972126"/>
              <a:gd name="connsiteX1903" fmla="*/ 618334 w 6955030"/>
              <a:gd name="connsiteY1903" fmla="*/ 1535456 h 4972126"/>
              <a:gd name="connsiteX1904" fmla="*/ 617442 w 6955030"/>
              <a:gd name="connsiteY1904" fmla="*/ 1536328 h 4972126"/>
              <a:gd name="connsiteX1905" fmla="*/ 618470 w 6955030"/>
              <a:gd name="connsiteY1905" fmla="*/ 1537156 h 4972126"/>
              <a:gd name="connsiteX1906" fmla="*/ 625472 w 6955030"/>
              <a:gd name="connsiteY1906" fmla="*/ 1528464 h 4972126"/>
              <a:gd name="connsiteX1907" fmla="*/ 623207 w 6955030"/>
              <a:gd name="connsiteY1907" fmla="*/ 1530683 h 4972126"/>
              <a:gd name="connsiteX1908" fmla="*/ 624126 w 6955030"/>
              <a:gd name="connsiteY1908" fmla="*/ 1541718 h 4972126"/>
              <a:gd name="connsiteX1909" fmla="*/ 629957 w 6955030"/>
              <a:gd name="connsiteY1909" fmla="*/ 1546422 h 4972126"/>
              <a:gd name="connsiteX1910" fmla="*/ 639207 w 6955030"/>
              <a:gd name="connsiteY1910" fmla="*/ 1552991 h 4972126"/>
              <a:gd name="connsiteX1911" fmla="*/ 645483 w 6955030"/>
              <a:gd name="connsiteY1911" fmla="*/ 1560858 h 4972126"/>
              <a:gd name="connsiteX1912" fmla="*/ 653410 w 6955030"/>
              <a:gd name="connsiteY1912" fmla="*/ 1554349 h 4972126"/>
              <a:gd name="connsiteX1913" fmla="*/ 659058 w 6955030"/>
              <a:gd name="connsiteY1913" fmla="*/ 1550081 h 4972126"/>
              <a:gd name="connsiteX1914" fmla="*/ 661946 w 6955030"/>
              <a:gd name="connsiteY1914" fmla="*/ 1531893 h 4972126"/>
              <a:gd name="connsiteX1915" fmla="*/ 656102 w 6955030"/>
              <a:gd name="connsiteY1915" fmla="*/ 1534284 h 4972126"/>
              <a:gd name="connsiteX1916" fmla="*/ 639279 w 6955030"/>
              <a:gd name="connsiteY1916" fmla="*/ 1537481 h 4972126"/>
              <a:gd name="connsiteX1917" fmla="*/ 595220 w 6955030"/>
              <a:gd name="connsiteY1917" fmla="*/ 1525089 h 4972126"/>
              <a:gd name="connsiteX1918" fmla="*/ 591980 w 6955030"/>
              <a:gd name="connsiteY1918" fmla="*/ 1534289 h 4972126"/>
              <a:gd name="connsiteX1919" fmla="*/ 605893 w 6955030"/>
              <a:gd name="connsiteY1919" fmla="*/ 1529996 h 4972126"/>
              <a:gd name="connsiteX1920" fmla="*/ 598087 w 6955030"/>
              <a:gd name="connsiteY1920" fmla="*/ 1529642 h 4972126"/>
              <a:gd name="connsiteX1921" fmla="*/ 410235 w 6955030"/>
              <a:gd name="connsiteY1921" fmla="*/ 1525085 h 4972126"/>
              <a:gd name="connsiteX1922" fmla="*/ 425618 w 6955030"/>
              <a:gd name="connsiteY1922" fmla="*/ 1541608 h 4972126"/>
              <a:gd name="connsiteX1923" fmla="*/ 399887 w 6955030"/>
              <a:gd name="connsiteY1923" fmla="*/ 1549797 h 4972126"/>
              <a:gd name="connsiteX1924" fmla="*/ 410235 w 6955030"/>
              <a:gd name="connsiteY1924" fmla="*/ 1525085 h 4972126"/>
              <a:gd name="connsiteX1925" fmla="*/ 321989 w 6955030"/>
              <a:gd name="connsiteY1925" fmla="*/ 1517813 h 4972126"/>
              <a:gd name="connsiteX1926" fmla="*/ 384370 w 6955030"/>
              <a:gd name="connsiteY1926" fmla="*/ 1563367 h 4972126"/>
              <a:gd name="connsiteX1927" fmla="*/ 412803 w 6955030"/>
              <a:gd name="connsiteY1927" fmla="*/ 1570658 h 4972126"/>
              <a:gd name="connsiteX1928" fmla="*/ 448522 w 6955030"/>
              <a:gd name="connsiteY1928" fmla="*/ 1547956 h 4972126"/>
              <a:gd name="connsiteX1929" fmla="*/ 421261 w 6955030"/>
              <a:gd name="connsiteY1929" fmla="*/ 1606977 h 4972126"/>
              <a:gd name="connsiteX1930" fmla="*/ 406175 w 6955030"/>
              <a:gd name="connsiteY1930" fmla="*/ 1580345 h 4972126"/>
              <a:gd name="connsiteX1931" fmla="*/ 405546 w 6955030"/>
              <a:gd name="connsiteY1931" fmla="*/ 1600648 h 4972126"/>
              <a:gd name="connsiteX1932" fmla="*/ 383414 w 6955030"/>
              <a:gd name="connsiteY1932" fmla="*/ 1593869 h 4972126"/>
              <a:gd name="connsiteX1933" fmla="*/ 301388 w 6955030"/>
              <a:gd name="connsiteY1933" fmla="*/ 1567150 h 4972126"/>
              <a:gd name="connsiteX1934" fmla="*/ 286211 w 6955030"/>
              <a:gd name="connsiteY1934" fmla="*/ 1540488 h 4972126"/>
              <a:gd name="connsiteX1935" fmla="*/ 302616 w 6955030"/>
              <a:gd name="connsiteY1935" fmla="*/ 1526422 h 4972126"/>
              <a:gd name="connsiteX1936" fmla="*/ 304686 w 6955030"/>
              <a:gd name="connsiteY1936" fmla="*/ 1562260 h 4972126"/>
              <a:gd name="connsiteX1937" fmla="*/ 343165 w 6955030"/>
              <a:gd name="connsiteY1937" fmla="*/ 1555154 h 4972126"/>
              <a:gd name="connsiteX1938" fmla="*/ 321989 w 6955030"/>
              <a:gd name="connsiteY1938" fmla="*/ 1517813 h 4972126"/>
              <a:gd name="connsiteX1939" fmla="*/ 616794 w 6955030"/>
              <a:gd name="connsiteY1939" fmla="*/ 1516126 h 4972126"/>
              <a:gd name="connsiteX1940" fmla="*/ 606095 w 6955030"/>
              <a:gd name="connsiteY1940" fmla="*/ 1529931 h 4972126"/>
              <a:gd name="connsiteX1941" fmla="*/ 616915 w 6955030"/>
              <a:gd name="connsiteY1941" fmla="*/ 1526592 h 4972126"/>
              <a:gd name="connsiteX1942" fmla="*/ 617520 w 6955030"/>
              <a:gd name="connsiteY1942" fmla="*/ 1525231 h 4972126"/>
              <a:gd name="connsiteX1943" fmla="*/ 306700 w 6955030"/>
              <a:gd name="connsiteY1943" fmla="*/ 1495297 h 4972126"/>
              <a:gd name="connsiteX1944" fmla="*/ 313765 w 6955030"/>
              <a:gd name="connsiteY1944" fmla="*/ 1498561 h 4972126"/>
              <a:gd name="connsiteX1945" fmla="*/ 327850 w 6955030"/>
              <a:gd name="connsiteY1945" fmla="*/ 1508529 h 4972126"/>
              <a:gd name="connsiteX1946" fmla="*/ 299389 w 6955030"/>
              <a:gd name="connsiteY1946" fmla="*/ 1501210 h 4972126"/>
              <a:gd name="connsiteX1947" fmla="*/ 306700 w 6955030"/>
              <a:gd name="connsiteY1947" fmla="*/ 1495297 h 4972126"/>
              <a:gd name="connsiteX1948" fmla="*/ 471634 w 6955030"/>
              <a:gd name="connsiteY1948" fmla="*/ 1474016 h 4972126"/>
              <a:gd name="connsiteX1949" fmla="*/ 480170 w 6955030"/>
              <a:gd name="connsiteY1949" fmla="*/ 1474023 h 4972126"/>
              <a:gd name="connsiteX1950" fmla="*/ 486841 w 6955030"/>
              <a:gd name="connsiteY1950" fmla="*/ 1490755 h 4972126"/>
              <a:gd name="connsiteX1951" fmla="*/ 476885 w 6955030"/>
              <a:gd name="connsiteY1951" fmla="*/ 1505238 h 4972126"/>
              <a:gd name="connsiteX1952" fmla="*/ 464769 w 6955030"/>
              <a:gd name="connsiteY1952" fmla="*/ 1483948 h 4972126"/>
              <a:gd name="connsiteX1953" fmla="*/ 471634 w 6955030"/>
              <a:gd name="connsiteY1953" fmla="*/ 1474016 h 4972126"/>
              <a:gd name="connsiteX1954" fmla="*/ 443195 w 6955030"/>
              <a:gd name="connsiteY1954" fmla="*/ 1459753 h 4972126"/>
              <a:gd name="connsiteX1955" fmla="*/ 449355 w 6955030"/>
              <a:gd name="connsiteY1955" fmla="*/ 1467479 h 4972126"/>
              <a:gd name="connsiteX1956" fmla="*/ 423925 w 6955030"/>
              <a:gd name="connsiteY1956" fmla="*/ 1465532 h 4972126"/>
              <a:gd name="connsiteX1957" fmla="*/ 443195 w 6955030"/>
              <a:gd name="connsiteY1957" fmla="*/ 1459753 h 4972126"/>
              <a:gd name="connsiteX1958" fmla="*/ 328524 w 6955030"/>
              <a:gd name="connsiteY1958" fmla="*/ 1458126 h 4972126"/>
              <a:gd name="connsiteX1959" fmla="*/ 340310 w 6955030"/>
              <a:gd name="connsiteY1959" fmla="*/ 1489555 h 4972126"/>
              <a:gd name="connsiteX1960" fmla="*/ 289414 w 6955030"/>
              <a:gd name="connsiteY1960" fmla="*/ 1485538 h 4972126"/>
              <a:gd name="connsiteX1961" fmla="*/ 328524 w 6955030"/>
              <a:gd name="connsiteY1961" fmla="*/ 1458126 h 4972126"/>
              <a:gd name="connsiteX1962" fmla="*/ 333821 w 6955030"/>
              <a:gd name="connsiteY1962" fmla="*/ 1442234 h 4972126"/>
              <a:gd name="connsiteX1963" fmla="*/ 340929 w 6955030"/>
              <a:gd name="connsiteY1963" fmla="*/ 1444246 h 4972126"/>
              <a:gd name="connsiteX1964" fmla="*/ 354811 w 6955030"/>
              <a:gd name="connsiteY1964" fmla="*/ 1459615 h 4972126"/>
              <a:gd name="connsiteX1965" fmla="*/ 326351 w 6955030"/>
              <a:gd name="connsiteY1965" fmla="*/ 1452386 h 4972126"/>
              <a:gd name="connsiteX1966" fmla="*/ 333821 w 6955030"/>
              <a:gd name="connsiteY1966" fmla="*/ 1442234 h 4972126"/>
              <a:gd name="connsiteX1967" fmla="*/ 464758 w 6955030"/>
              <a:gd name="connsiteY1967" fmla="*/ 1405826 h 4972126"/>
              <a:gd name="connsiteX1968" fmla="*/ 441226 w 6955030"/>
              <a:gd name="connsiteY1968" fmla="*/ 1420906 h 4972126"/>
              <a:gd name="connsiteX1969" fmla="*/ 469359 w 6955030"/>
              <a:gd name="connsiteY1969" fmla="*/ 1438389 h 4972126"/>
              <a:gd name="connsiteX1970" fmla="*/ 479407 w 6955030"/>
              <a:gd name="connsiteY1970" fmla="*/ 1423904 h 4972126"/>
              <a:gd name="connsiteX1971" fmla="*/ 464758 w 6955030"/>
              <a:gd name="connsiteY1971" fmla="*/ 1405826 h 4972126"/>
              <a:gd name="connsiteX1972" fmla="*/ 267130 w 6955030"/>
              <a:gd name="connsiteY1972" fmla="*/ 1381979 h 4972126"/>
              <a:gd name="connsiteX1973" fmla="*/ 282513 w 6955030"/>
              <a:gd name="connsiteY1973" fmla="*/ 1398502 h 4972126"/>
              <a:gd name="connsiteX1974" fmla="*/ 256782 w 6955030"/>
              <a:gd name="connsiteY1974" fmla="*/ 1406692 h 4972126"/>
              <a:gd name="connsiteX1975" fmla="*/ 267130 w 6955030"/>
              <a:gd name="connsiteY1975" fmla="*/ 1381979 h 4972126"/>
              <a:gd name="connsiteX1976" fmla="*/ 178885 w 6955030"/>
              <a:gd name="connsiteY1976" fmla="*/ 1374707 h 4972126"/>
              <a:gd name="connsiteX1977" fmla="*/ 241264 w 6955030"/>
              <a:gd name="connsiteY1977" fmla="*/ 1420262 h 4972126"/>
              <a:gd name="connsiteX1978" fmla="*/ 269697 w 6955030"/>
              <a:gd name="connsiteY1978" fmla="*/ 1427553 h 4972126"/>
              <a:gd name="connsiteX1979" fmla="*/ 305416 w 6955030"/>
              <a:gd name="connsiteY1979" fmla="*/ 1404850 h 4972126"/>
              <a:gd name="connsiteX1980" fmla="*/ 278155 w 6955030"/>
              <a:gd name="connsiteY1980" fmla="*/ 1463871 h 4972126"/>
              <a:gd name="connsiteX1981" fmla="*/ 263069 w 6955030"/>
              <a:gd name="connsiteY1981" fmla="*/ 1437239 h 4972126"/>
              <a:gd name="connsiteX1982" fmla="*/ 262440 w 6955030"/>
              <a:gd name="connsiteY1982" fmla="*/ 1457543 h 4972126"/>
              <a:gd name="connsiteX1983" fmla="*/ 240308 w 6955030"/>
              <a:gd name="connsiteY1983" fmla="*/ 1450764 h 4972126"/>
              <a:gd name="connsiteX1984" fmla="*/ 158283 w 6955030"/>
              <a:gd name="connsiteY1984" fmla="*/ 1424044 h 4972126"/>
              <a:gd name="connsiteX1985" fmla="*/ 143106 w 6955030"/>
              <a:gd name="connsiteY1985" fmla="*/ 1397382 h 4972126"/>
              <a:gd name="connsiteX1986" fmla="*/ 159511 w 6955030"/>
              <a:gd name="connsiteY1986" fmla="*/ 1383317 h 4972126"/>
              <a:gd name="connsiteX1987" fmla="*/ 161581 w 6955030"/>
              <a:gd name="connsiteY1987" fmla="*/ 1419154 h 4972126"/>
              <a:gd name="connsiteX1988" fmla="*/ 200059 w 6955030"/>
              <a:gd name="connsiteY1988" fmla="*/ 1412049 h 4972126"/>
              <a:gd name="connsiteX1989" fmla="*/ 178885 w 6955030"/>
              <a:gd name="connsiteY1989" fmla="*/ 1374707 h 4972126"/>
              <a:gd name="connsiteX1990" fmla="*/ 987870 w 6955030"/>
              <a:gd name="connsiteY1990" fmla="*/ 1366621 h 4972126"/>
              <a:gd name="connsiteX1991" fmla="*/ 1003344 w 6955030"/>
              <a:gd name="connsiteY1991" fmla="*/ 1383119 h 4972126"/>
              <a:gd name="connsiteX1992" fmla="*/ 986999 w 6955030"/>
              <a:gd name="connsiteY1992" fmla="*/ 1397033 h 4972126"/>
              <a:gd name="connsiteX1993" fmla="*/ 987870 w 6955030"/>
              <a:gd name="connsiteY1993" fmla="*/ 1366621 h 4972126"/>
              <a:gd name="connsiteX1994" fmla="*/ 587591 w 6955030"/>
              <a:gd name="connsiteY1994" fmla="*/ 1362421 h 4972126"/>
              <a:gd name="connsiteX1995" fmla="*/ 593042 w 6955030"/>
              <a:gd name="connsiteY1995" fmla="*/ 1366742 h 4972126"/>
              <a:gd name="connsiteX1996" fmla="*/ 587298 w 6955030"/>
              <a:gd name="connsiteY1996" fmla="*/ 1362533 h 4972126"/>
              <a:gd name="connsiteX1997" fmla="*/ 1094086 w 6955030"/>
              <a:gd name="connsiteY1997" fmla="*/ 1359052 h 4972126"/>
              <a:gd name="connsiteX1998" fmla="*/ 1096516 w 6955030"/>
              <a:gd name="connsiteY1998" fmla="*/ 1384665 h 4972126"/>
              <a:gd name="connsiteX1999" fmla="*/ 1099544 w 6955030"/>
              <a:gd name="connsiteY1999" fmla="*/ 1390005 h 4972126"/>
              <a:gd name="connsiteX2000" fmla="*/ 1080471 w 6955030"/>
              <a:gd name="connsiteY2000" fmla="*/ 1388566 h 4972126"/>
              <a:gd name="connsiteX2001" fmla="*/ 1094086 w 6955030"/>
              <a:gd name="connsiteY2001" fmla="*/ 1359052 h 4972126"/>
              <a:gd name="connsiteX2002" fmla="*/ 618470 w 6955030"/>
              <a:gd name="connsiteY2002" fmla="*/ 1355858 h 4972126"/>
              <a:gd name="connsiteX2003" fmla="*/ 634127 w 6955030"/>
              <a:gd name="connsiteY2003" fmla="*/ 1364614 h 4972126"/>
              <a:gd name="connsiteX2004" fmla="*/ 602339 w 6955030"/>
              <a:gd name="connsiteY2004" fmla="*/ 1362124 h 4972126"/>
              <a:gd name="connsiteX2005" fmla="*/ 618470 w 6955030"/>
              <a:gd name="connsiteY2005" fmla="*/ 1355858 h 4972126"/>
              <a:gd name="connsiteX2006" fmla="*/ 1358256 w 6955030"/>
              <a:gd name="connsiteY2006" fmla="*/ 1354775 h 4972126"/>
              <a:gd name="connsiteX2007" fmla="*/ 1356080 w 6955030"/>
              <a:gd name="connsiteY2007" fmla="*/ 1357504 h 4972126"/>
              <a:gd name="connsiteX2008" fmla="*/ 1361013 w 6955030"/>
              <a:gd name="connsiteY2008" fmla="*/ 1359229 h 4972126"/>
              <a:gd name="connsiteX2009" fmla="*/ 163594 w 6955030"/>
              <a:gd name="connsiteY2009" fmla="*/ 1352192 h 4972126"/>
              <a:gd name="connsiteX2010" fmla="*/ 170662 w 6955030"/>
              <a:gd name="connsiteY2010" fmla="*/ 1355455 h 4972126"/>
              <a:gd name="connsiteX2011" fmla="*/ 184745 w 6955030"/>
              <a:gd name="connsiteY2011" fmla="*/ 1365424 h 4972126"/>
              <a:gd name="connsiteX2012" fmla="*/ 156284 w 6955030"/>
              <a:gd name="connsiteY2012" fmla="*/ 1358105 h 4972126"/>
              <a:gd name="connsiteX2013" fmla="*/ 163594 w 6955030"/>
              <a:gd name="connsiteY2013" fmla="*/ 1352192 h 4972126"/>
              <a:gd name="connsiteX2014" fmla="*/ 1304772 w 6955030"/>
              <a:gd name="connsiteY2014" fmla="*/ 1344196 h 4972126"/>
              <a:gd name="connsiteX2015" fmla="*/ 1294509 w 6955030"/>
              <a:gd name="connsiteY2015" fmla="*/ 1346062 h 4972126"/>
              <a:gd name="connsiteX2016" fmla="*/ 1300202 w 6955030"/>
              <a:gd name="connsiteY2016" fmla="*/ 1351169 h 4972126"/>
              <a:gd name="connsiteX2017" fmla="*/ 1314250 w 6955030"/>
              <a:gd name="connsiteY2017" fmla="*/ 1361213 h 4972126"/>
              <a:gd name="connsiteX2018" fmla="*/ 1327290 w 6955030"/>
              <a:gd name="connsiteY2018" fmla="*/ 1353581 h 4972126"/>
              <a:gd name="connsiteX2019" fmla="*/ 1328160 w 6955030"/>
              <a:gd name="connsiteY2019" fmla="*/ 1353458 h 4972126"/>
              <a:gd name="connsiteX2020" fmla="*/ 1317830 w 6955030"/>
              <a:gd name="connsiteY2020" fmla="*/ 1345596 h 4972126"/>
              <a:gd name="connsiteX2021" fmla="*/ 1304772 w 6955030"/>
              <a:gd name="connsiteY2021" fmla="*/ 1344196 h 4972126"/>
              <a:gd name="connsiteX2022" fmla="*/ 1095049 w 6955030"/>
              <a:gd name="connsiteY2022" fmla="*/ 1339078 h 4972126"/>
              <a:gd name="connsiteX2023" fmla="*/ 1094435 w 6955030"/>
              <a:gd name="connsiteY2023" fmla="*/ 1339772 h 4972126"/>
              <a:gd name="connsiteX2024" fmla="*/ 1091585 w 6955030"/>
              <a:gd name="connsiteY2024" fmla="*/ 1363451 h 4972126"/>
              <a:gd name="connsiteX2025" fmla="*/ 1087689 w 6955030"/>
              <a:gd name="connsiteY2025" fmla="*/ 1347768 h 4972126"/>
              <a:gd name="connsiteX2026" fmla="*/ 1086571 w 6955030"/>
              <a:gd name="connsiteY2026" fmla="*/ 1346753 h 4972126"/>
              <a:gd name="connsiteX2027" fmla="*/ 1083621 w 6955030"/>
              <a:gd name="connsiteY2027" fmla="*/ 1348004 h 4972126"/>
              <a:gd name="connsiteX2028" fmla="*/ 1072284 w 6955030"/>
              <a:gd name="connsiteY2028" fmla="*/ 1352545 h 4972126"/>
              <a:gd name="connsiteX2029" fmla="*/ 1061400 w 6955030"/>
              <a:gd name="connsiteY2029" fmla="*/ 1397531 h 4972126"/>
              <a:gd name="connsiteX2030" fmla="*/ 1061307 w 6955030"/>
              <a:gd name="connsiteY2030" fmla="*/ 1397244 h 4972126"/>
              <a:gd name="connsiteX2031" fmla="*/ 1062757 w 6955030"/>
              <a:gd name="connsiteY2031" fmla="*/ 1433651 h 4972126"/>
              <a:gd name="connsiteX2032" fmla="*/ 1107534 w 6955030"/>
              <a:gd name="connsiteY2032" fmla="*/ 1426963 h 4972126"/>
              <a:gd name="connsiteX2033" fmla="*/ 1105106 w 6955030"/>
              <a:gd name="connsiteY2033" fmla="*/ 1401320 h 4972126"/>
              <a:gd name="connsiteX2034" fmla="*/ 1132935 w 6955030"/>
              <a:gd name="connsiteY2034" fmla="*/ 1428912 h 4972126"/>
              <a:gd name="connsiteX2035" fmla="*/ 1169981 w 6955030"/>
              <a:gd name="connsiteY2035" fmla="*/ 1409520 h 4972126"/>
              <a:gd name="connsiteX2036" fmla="*/ 1186580 w 6955030"/>
              <a:gd name="connsiteY2036" fmla="*/ 1409341 h 4972126"/>
              <a:gd name="connsiteX2037" fmla="*/ 1182199 w 6955030"/>
              <a:gd name="connsiteY2037" fmla="*/ 1396717 h 4972126"/>
              <a:gd name="connsiteX2038" fmla="*/ 1180672 w 6955030"/>
              <a:gd name="connsiteY2038" fmla="*/ 1378007 h 4972126"/>
              <a:gd name="connsiteX2039" fmla="*/ 1177361 w 6955030"/>
              <a:gd name="connsiteY2039" fmla="*/ 1376346 h 4972126"/>
              <a:gd name="connsiteX2040" fmla="*/ 1159797 w 6955030"/>
              <a:gd name="connsiteY2040" fmla="*/ 1410278 h 4972126"/>
              <a:gd name="connsiteX2041" fmla="*/ 1128905 w 6955030"/>
              <a:gd name="connsiteY2041" fmla="*/ 1377286 h 4972126"/>
              <a:gd name="connsiteX2042" fmla="*/ 1109200 w 6955030"/>
              <a:gd name="connsiteY2042" fmla="*/ 1396150 h 4972126"/>
              <a:gd name="connsiteX2043" fmla="*/ 1121894 w 6955030"/>
              <a:gd name="connsiteY2043" fmla="*/ 1372474 h 4972126"/>
              <a:gd name="connsiteX2044" fmla="*/ 1126725 w 6955030"/>
              <a:gd name="connsiteY2044" fmla="*/ 1365437 h 4972126"/>
              <a:gd name="connsiteX2045" fmla="*/ 1114928 w 6955030"/>
              <a:gd name="connsiteY2045" fmla="*/ 1357441 h 4972126"/>
              <a:gd name="connsiteX2046" fmla="*/ 1106685 w 6955030"/>
              <a:gd name="connsiteY2046" fmla="*/ 1360054 h 4972126"/>
              <a:gd name="connsiteX2047" fmla="*/ 1095049 w 6955030"/>
              <a:gd name="connsiteY2047" fmla="*/ 1339078 h 4972126"/>
              <a:gd name="connsiteX2048" fmla="*/ 1174205 w 6955030"/>
              <a:gd name="connsiteY2048" fmla="*/ 1334682 h 4972126"/>
              <a:gd name="connsiteX2049" fmla="*/ 1174709 w 6955030"/>
              <a:gd name="connsiteY2049" fmla="*/ 1335923 h 4972126"/>
              <a:gd name="connsiteX2050" fmla="*/ 1174800 w 6955030"/>
              <a:gd name="connsiteY2050" fmla="*/ 1336020 h 4972126"/>
              <a:gd name="connsiteX2051" fmla="*/ 1175762 w 6955030"/>
              <a:gd name="connsiteY2051" fmla="*/ 1335201 h 4972126"/>
              <a:gd name="connsiteX2052" fmla="*/ 518547 w 6955030"/>
              <a:gd name="connsiteY2052" fmla="*/ 1326779 h 4972126"/>
              <a:gd name="connsiteX2053" fmla="*/ 536361 w 6955030"/>
              <a:gd name="connsiteY2053" fmla="*/ 1331533 h 4972126"/>
              <a:gd name="connsiteX2054" fmla="*/ 507239 w 6955030"/>
              <a:gd name="connsiteY2054" fmla="*/ 1344610 h 4972126"/>
              <a:gd name="connsiteX2055" fmla="*/ 518547 w 6955030"/>
              <a:gd name="connsiteY2055" fmla="*/ 1326779 h 4972126"/>
              <a:gd name="connsiteX2056" fmla="*/ 1191855 w 6955030"/>
              <a:gd name="connsiteY2056" fmla="*/ 1324692 h 4972126"/>
              <a:gd name="connsiteX2057" fmla="*/ 1184596 w 6955030"/>
              <a:gd name="connsiteY2057" fmla="*/ 1327395 h 4972126"/>
              <a:gd name="connsiteX2058" fmla="*/ 1181434 w 6955030"/>
              <a:gd name="connsiteY2058" fmla="*/ 1330921 h 4972126"/>
              <a:gd name="connsiteX2059" fmla="*/ 1183112 w 6955030"/>
              <a:gd name="connsiteY2059" fmla="*/ 1342269 h 4972126"/>
              <a:gd name="connsiteX2060" fmla="*/ 1184456 w 6955030"/>
              <a:gd name="connsiteY2060" fmla="*/ 1341601 h 4972126"/>
              <a:gd name="connsiteX2061" fmla="*/ 1200966 w 6955030"/>
              <a:gd name="connsiteY2061" fmla="*/ 1331212 h 4972126"/>
              <a:gd name="connsiteX2062" fmla="*/ 1196230 w 6955030"/>
              <a:gd name="connsiteY2062" fmla="*/ 1356315 h 4972126"/>
              <a:gd name="connsiteX2063" fmla="*/ 1193229 w 6955030"/>
              <a:gd name="connsiteY2063" fmla="*/ 1364144 h 4972126"/>
              <a:gd name="connsiteX2064" fmla="*/ 1197194 w 6955030"/>
              <a:gd name="connsiteY2064" fmla="*/ 1362281 h 4972126"/>
              <a:gd name="connsiteX2065" fmla="*/ 1203435 w 6955030"/>
              <a:gd name="connsiteY2065" fmla="*/ 1337280 h 4972126"/>
              <a:gd name="connsiteX2066" fmla="*/ 1215219 w 6955030"/>
              <a:gd name="connsiteY2066" fmla="*/ 1368799 h 4972126"/>
              <a:gd name="connsiteX2067" fmla="*/ 1226064 w 6955030"/>
              <a:gd name="connsiteY2067" fmla="*/ 1366944 h 4972126"/>
              <a:gd name="connsiteX2068" fmla="*/ 1232380 w 6955030"/>
              <a:gd name="connsiteY2068" fmla="*/ 1355505 h 4972126"/>
              <a:gd name="connsiteX2069" fmla="*/ 1240270 w 6955030"/>
              <a:gd name="connsiteY2069" fmla="*/ 1346553 h 4972126"/>
              <a:gd name="connsiteX2070" fmla="*/ 1248231 w 6955030"/>
              <a:gd name="connsiteY2070" fmla="*/ 1350077 h 4972126"/>
              <a:gd name="connsiteX2071" fmla="*/ 1261432 w 6955030"/>
              <a:gd name="connsiteY2071" fmla="*/ 1361880 h 4972126"/>
              <a:gd name="connsiteX2072" fmla="*/ 1269090 w 6955030"/>
              <a:gd name="connsiteY2072" fmla="*/ 1363856 h 4972126"/>
              <a:gd name="connsiteX2073" fmla="*/ 1273072 w 6955030"/>
              <a:gd name="connsiteY2073" fmla="*/ 1352875 h 4972126"/>
              <a:gd name="connsiteX2074" fmla="*/ 1290229 w 6955030"/>
              <a:gd name="connsiteY2074" fmla="*/ 1356532 h 4972126"/>
              <a:gd name="connsiteX2075" fmla="*/ 1287224 w 6955030"/>
              <a:gd name="connsiteY2075" fmla="*/ 1347197 h 4972126"/>
              <a:gd name="connsiteX2076" fmla="*/ 1261471 w 6955030"/>
              <a:gd name="connsiteY2076" fmla="*/ 1350445 h 4972126"/>
              <a:gd name="connsiteX2077" fmla="*/ 1234726 w 6955030"/>
              <a:gd name="connsiteY2077" fmla="*/ 1329913 h 4972126"/>
              <a:gd name="connsiteX2078" fmla="*/ 1191855 w 6955030"/>
              <a:gd name="connsiteY2078" fmla="*/ 1324692 h 4972126"/>
              <a:gd name="connsiteX2079" fmla="*/ 984832 w 6955030"/>
              <a:gd name="connsiteY2079" fmla="*/ 1316083 h 4972126"/>
              <a:gd name="connsiteX2080" fmla="*/ 994021 w 6955030"/>
              <a:gd name="connsiteY2080" fmla="*/ 1321248 h 4972126"/>
              <a:gd name="connsiteX2081" fmla="*/ 1002075 w 6955030"/>
              <a:gd name="connsiteY2081" fmla="*/ 1346757 h 4972126"/>
              <a:gd name="connsiteX2082" fmla="*/ 977242 w 6955030"/>
              <a:gd name="connsiteY2082" fmla="*/ 1324503 h 4972126"/>
              <a:gd name="connsiteX2083" fmla="*/ 984832 w 6955030"/>
              <a:gd name="connsiteY2083" fmla="*/ 1316083 h 4972126"/>
              <a:gd name="connsiteX2084" fmla="*/ 1102418 w 6955030"/>
              <a:gd name="connsiteY2084" fmla="*/ 1315579 h 4972126"/>
              <a:gd name="connsiteX2085" fmla="*/ 1111087 w 6955030"/>
              <a:gd name="connsiteY2085" fmla="*/ 1325000 h 4972126"/>
              <a:gd name="connsiteX2086" fmla="*/ 1111690 w 6955030"/>
              <a:gd name="connsiteY2086" fmla="*/ 1325444 h 4972126"/>
              <a:gd name="connsiteX2087" fmla="*/ 1111981 w 6955030"/>
              <a:gd name="connsiteY2087" fmla="*/ 1324255 h 4972126"/>
              <a:gd name="connsiteX2088" fmla="*/ 1117129 w 6955030"/>
              <a:gd name="connsiteY2088" fmla="*/ 1329442 h 4972126"/>
              <a:gd name="connsiteX2089" fmla="*/ 1132412 w 6955030"/>
              <a:gd name="connsiteY2089" fmla="*/ 1340675 h 4972126"/>
              <a:gd name="connsiteX2090" fmla="*/ 1140978 w 6955030"/>
              <a:gd name="connsiteY2090" fmla="*/ 1345118 h 4972126"/>
              <a:gd name="connsiteX2091" fmla="*/ 1142346 w 6955030"/>
              <a:gd name="connsiteY2091" fmla="*/ 1343977 h 4972126"/>
              <a:gd name="connsiteX2092" fmla="*/ 1159494 w 6955030"/>
              <a:gd name="connsiteY2092" fmla="*/ 1332940 h 4972126"/>
              <a:gd name="connsiteX2093" fmla="*/ 1160217 w 6955030"/>
              <a:gd name="connsiteY2093" fmla="*/ 1330015 h 4972126"/>
              <a:gd name="connsiteX2094" fmla="*/ 1126696 w 6955030"/>
              <a:gd name="connsiteY2094" fmla="*/ 1318827 h 4972126"/>
              <a:gd name="connsiteX2095" fmla="*/ 817402 w 6955030"/>
              <a:gd name="connsiteY2095" fmla="*/ 1312578 h 4972126"/>
              <a:gd name="connsiteX2096" fmla="*/ 854920 w 6955030"/>
              <a:gd name="connsiteY2096" fmla="*/ 1335850 h 4972126"/>
              <a:gd name="connsiteX2097" fmla="*/ 822830 w 6955030"/>
              <a:gd name="connsiteY2097" fmla="*/ 1343559 h 4972126"/>
              <a:gd name="connsiteX2098" fmla="*/ 817402 w 6955030"/>
              <a:gd name="connsiteY2098" fmla="*/ 1312578 h 4972126"/>
              <a:gd name="connsiteX2099" fmla="*/ 243825 w 6955030"/>
              <a:gd name="connsiteY2099" fmla="*/ 1308742 h 4972126"/>
              <a:gd name="connsiteX2100" fmla="*/ 258910 w 6955030"/>
              <a:gd name="connsiteY2100" fmla="*/ 1335552 h 4972126"/>
              <a:gd name="connsiteX2101" fmla="*/ 237109 w 6955030"/>
              <a:gd name="connsiteY2101" fmla="*/ 1318549 h 4972126"/>
              <a:gd name="connsiteX2102" fmla="*/ 243825 w 6955030"/>
              <a:gd name="connsiteY2102" fmla="*/ 1308742 h 4972126"/>
              <a:gd name="connsiteX2103" fmla="*/ 1074776 w 6955030"/>
              <a:gd name="connsiteY2103" fmla="*/ 1301003 h 4972126"/>
              <a:gd name="connsiteX2104" fmla="*/ 1071911 w 6955030"/>
              <a:gd name="connsiteY2104" fmla="*/ 1305864 h 4972126"/>
              <a:gd name="connsiteX2105" fmla="*/ 1060558 w 6955030"/>
              <a:gd name="connsiteY2105" fmla="*/ 1321084 h 4972126"/>
              <a:gd name="connsiteX2106" fmla="*/ 1093121 w 6955030"/>
              <a:gd name="connsiteY2106" fmla="*/ 1320417 h 4972126"/>
              <a:gd name="connsiteX2107" fmla="*/ 1094168 w 6955030"/>
              <a:gd name="connsiteY2107" fmla="*/ 1316016 h 4972126"/>
              <a:gd name="connsiteX2108" fmla="*/ 1075745 w 6955030"/>
              <a:gd name="connsiteY2108" fmla="*/ 1317526 h 4972126"/>
              <a:gd name="connsiteX2109" fmla="*/ 190715 w 6955030"/>
              <a:gd name="connsiteY2109" fmla="*/ 1299129 h 4972126"/>
              <a:gd name="connsiteX2110" fmla="*/ 197823 w 6955030"/>
              <a:gd name="connsiteY2110" fmla="*/ 1301141 h 4972126"/>
              <a:gd name="connsiteX2111" fmla="*/ 211705 w 6955030"/>
              <a:gd name="connsiteY2111" fmla="*/ 1316509 h 4972126"/>
              <a:gd name="connsiteX2112" fmla="*/ 183245 w 6955030"/>
              <a:gd name="connsiteY2112" fmla="*/ 1309280 h 4972126"/>
              <a:gd name="connsiteX2113" fmla="*/ 190715 w 6955030"/>
              <a:gd name="connsiteY2113" fmla="*/ 1299129 h 4972126"/>
              <a:gd name="connsiteX2114" fmla="*/ 1877233 w 6955030"/>
              <a:gd name="connsiteY2114" fmla="*/ 1292316 h 4972126"/>
              <a:gd name="connsiteX2115" fmla="*/ 1877522 w 6955030"/>
              <a:gd name="connsiteY2115" fmla="*/ 1296115 h 4972126"/>
              <a:gd name="connsiteX2116" fmla="*/ 1884148 w 6955030"/>
              <a:gd name="connsiteY2116" fmla="*/ 1296148 h 4972126"/>
              <a:gd name="connsiteX2117" fmla="*/ 1884292 w 6955030"/>
              <a:gd name="connsiteY2117" fmla="*/ 1295568 h 4972126"/>
              <a:gd name="connsiteX2118" fmla="*/ 1516676 w 6955030"/>
              <a:gd name="connsiteY2118" fmla="*/ 1283627 h 4972126"/>
              <a:gd name="connsiteX2119" fmla="*/ 1513837 w 6955030"/>
              <a:gd name="connsiteY2119" fmla="*/ 1283825 h 4972126"/>
              <a:gd name="connsiteX2120" fmla="*/ 1515482 w 6955030"/>
              <a:gd name="connsiteY2120" fmla="*/ 1284172 h 4972126"/>
              <a:gd name="connsiteX2121" fmla="*/ 1478477 w 6955030"/>
              <a:gd name="connsiteY2121" fmla="*/ 1272161 h 4972126"/>
              <a:gd name="connsiteX2122" fmla="*/ 1473859 w 6955030"/>
              <a:gd name="connsiteY2122" fmla="*/ 1281934 h 4972126"/>
              <a:gd name="connsiteX2123" fmla="*/ 1482245 w 6955030"/>
              <a:gd name="connsiteY2123" fmla="*/ 1277548 h 4972126"/>
              <a:gd name="connsiteX2124" fmla="*/ 1488045 w 6955030"/>
              <a:gd name="connsiteY2124" fmla="*/ 1278638 h 4972126"/>
              <a:gd name="connsiteX2125" fmla="*/ 1488194 w 6955030"/>
              <a:gd name="connsiteY2125" fmla="*/ 1276398 h 4972126"/>
              <a:gd name="connsiteX2126" fmla="*/ 1447869 w 6955030"/>
              <a:gd name="connsiteY2126" fmla="*/ 1264775 h 4972126"/>
              <a:gd name="connsiteX2127" fmla="*/ 1449791 w 6955030"/>
              <a:gd name="connsiteY2127" fmla="*/ 1269871 h 4972126"/>
              <a:gd name="connsiteX2128" fmla="*/ 1450353 w 6955030"/>
              <a:gd name="connsiteY2128" fmla="*/ 1269133 h 4972126"/>
              <a:gd name="connsiteX2129" fmla="*/ 1404579 w 6955030"/>
              <a:gd name="connsiteY2129" fmla="*/ 1264241 h 4972126"/>
              <a:gd name="connsiteX2130" fmla="*/ 1405245 w 6955030"/>
              <a:gd name="connsiteY2130" fmla="*/ 1266388 h 4972126"/>
              <a:gd name="connsiteX2131" fmla="*/ 1405350 w 6955030"/>
              <a:gd name="connsiteY2131" fmla="*/ 1266292 h 4972126"/>
              <a:gd name="connsiteX2132" fmla="*/ 1406791 w 6955030"/>
              <a:gd name="connsiteY2132" fmla="*/ 1264362 h 4972126"/>
              <a:gd name="connsiteX2133" fmla="*/ 688409 w 6955030"/>
              <a:gd name="connsiteY2133" fmla="*/ 1256674 h 4972126"/>
              <a:gd name="connsiteX2134" fmla="*/ 712584 w 6955030"/>
              <a:gd name="connsiteY2134" fmla="*/ 1299383 h 4972126"/>
              <a:gd name="connsiteX2135" fmla="*/ 688409 w 6955030"/>
              <a:gd name="connsiteY2135" fmla="*/ 1256674 h 4972126"/>
              <a:gd name="connsiteX2136" fmla="*/ 35778 w 6955030"/>
              <a:gd name="connsiteY2136" fmla="*/ 1231602 h 4972126"/>
              <a:gd name="connsiteX2137" fmla="*/ 98159 w 6955030"/>
              <a:gd name="connsiteY2137" fmla="*/ 1277156 h 4972126"/>
              <a:gd name="connsiteX2138" fmla="*/ 126591 w 6955030"/>
              <a:gd name="connsiteY2138" fmla="*/ 1284447 h 4972126"/>
              <a:gd name="connsiteX2139" fmla="*/ 162311 w 6955030"/>
              <a:gd name="connsiteY2139" fmla="*/ 1261745 h 4972126"/>
              <a:gd name="connsiteX2140" fmla="*/ 135050 w 6955030"/>
              <a:gd name="connsiteY2140" fmla="*/ 1320765 h 4972126"/>
              <a:gd name="connsiteX2141" fmla="*/ 119964 w 6955030"/>
              <a:gd name="connsiteY2141" fmla="*/ 1294134 h 4972126"/>
              <a:gd name="connsiteX2142" fmla="*/ 119335 w 6955030"/>
              <a:gd name="connsiteY2142" fmla="*/ 1314437 h 4972126"/>
              <a:gd name="connsiteX2143" fmla="*/ 97202 w 6955030"/>
              <a:gd name="connsiteY2143" fmla="*/ 1307659 h 4972126"/>
              <a:gd name="connsiteX2144" fmla="*/ 15177 w 6955030"/>
              <a:gd name="connsiteY2144" fmla="*/ 1280939 h 4972126"/>
              <a:gd name="connsiteX2145" fmla="*/ 0 w 6955030"/>
              <a:gd name="connsiteY2145" fmla="*/ 1254277 h 4972126"/>
              <a:gd name="connsiteX2146" fmla="*/ 16405 w 6955030"/>
              <a:gd name="connsiteY2146" fmla="*/ 1240211 h 4972126"/>
              <a:gd name="connsiteX2147" fmla="*/ 18473 w 6955030"/>
              <a:gd name="connsiteY2147" fmla="*/ 1276049 h 4972126"/>
              <a:gd name="connsiteX2148" fmla="*/ 56953 w 6955030"/>
              <a:gd name="connsiteY2148" fmla="*/ 1268943 h 4972126"/>
              <a:gd name="connsiteX2149" fmla="*/ 35778 w 6955030"/>
              <a:gd name="connsiteY2149" fmla="*/ 1231602 h 4972126"/>
              <a:gd name="connsiteX2150" fmla="*/ 1448065 w 6955030"/>
              <a:gd name="connsiteY2150" fmla="*/ 1227033 h 4972126"/>
              <a:gd name="connsiteX2151" fmla="*/ 1448007 w 6955030"/>
              <a:gd name="connsiteY2151" fmla="*/ 1227122 h 4972126"/>
              <a:gd name="connsiteX2152" fmla="*/ 1455673 w 6955030"/>
              <a:gd name="connsiteY2152" fmla="*/ 1237189 h 4972126"/>
              <a:gd name="connsiteX2153" fmla="*/ 1457144 w 6955030"/>
              <a:gd name="connsiteY2153" fmla="*/ 1237234 h 4972126"/>
              <a:gd name="connsiteX2154" fmla="*/ 1457375 w 6955030"/>
              <a:gd name="connsiteY2154" fmla="*/ 1229741 h 4972126"/>
              <a:gd name="connsiteX2155" fmla="*/ 1557170 w 6955030"/>
              <a:gd name="connsiteY2155" fmla="*/ 1225715 h 4972126"/>
              <a:gd name="connsiteX2156" fmla="*/ 1556862 w 6955030"/>
              <a:gd name="connsiteY2156" fmla="*/ 1226105 h 4972126"/>
              <a:gd name="connsiteX2157" fmla="*/ 1563249 w 6955030"/>
              <a:gd name="connsiteY2157" fmla="*/ 1237368 h 4972126"/>
              <a:gd name="connsiteX2158" fmla="*/ 1563743 w 6955030"/>
              <a:gd name="connsiteY2158" fmla="*/ 1237103 h 4972126"/>
              <a:gd name="connsiteX2159" fmla="*/ 1567397 w 6955030"/>
              <a:gd name="connsiteY2159" fmla="*/ 1229256 h 4972126"/>
              <a:gd name="connsiteX2160" fmla="*/ 1558239 w 6955030"/>
              <a:gd name="connsiteY2160" fmla="*/ 1225978 h 4972126"/>
              <a:gd name="connsiteX2161" fmla="*/ 950978 w 6955030"/>
              <a:gd name="connsiteY2161" fmla="*/ 1215947 h 4972126"/>
              <a:gd name="connsiteX2162" fmla="*/ 953410 w 6955030"/>
              <a:gd name="connsiteY2162" fmla="*/ 1241560 h 4972126"/>
              <a:gd name="connsiteX2163" fmla="*/ 956439 w 6955030"/>
              <a:gd name="connsiteY2163" fmla="*/ 1246899 h 4972126"/>
              <a:gd name="connsiteX2164" fmla="*/ 937365 w 6955030"/>
              <a:gd name="connsiteY2164" fmla="*/ 1245460 h 4972126"/>
              <a:gd name="connsiteX2165" fmla="*/ 950978 w 6955030"/>
              <a:gd name="connsiteY2165" fmla="*/ 1215947 h 4972126"/>
              <a:gd name="connsiteX2166" fmla="*/ 1469399 w 6955030"/>
              <a:gd name="connsiteY2166" fmla="*/ 1215656 h 4972126"/>
              <a:gd name="connsiteX2167" fmla="*/ 1459680 w 6955030"/>
              <a:gd name="connsiteY2167" fmla="*/ 1231914 h 4972126"/>
              <a:gd name="connsiteX2168" fmla="*/ 1458812 w 6955030"/>
              <a:gd name="connsiteY2168" fmla="*/ 1237288 h 4972126"/>
              <a:gd name="connsiteX2169" fmla="*/ 1463632 w 6955030"/>
              <a:gd name="connsiteY2169" fmla="*/ 1237439 h 4972126"/>
              <a:gd name="connsiteX2170" fmla="*/ 1469680 w 6955030"/>
              <a:gd name="connsiteY2170" fmla="*/ 1234499 h 4972126"/>
              <a:gd name="connsiteX2171" fmla="*/ 1469603 w 6955030"/>
              <a:gd name="connsiteY2171" fmla="*/ 1233030 h 4972126"/>
              <a:gd name="connsiteX2172" fmla="*/ 1473553 w 6955030"/>
              <a:gd name="connsiteY2172" fmla="*/ 1219804 h 4972126"/>
              <a:gd name="connsiteX2173" fmla="*/ 1472205 w 6955030"/>
              <a:gd name="connsiteY2173" fmla="*/ 1217691 h 4972126"/>
              <a:gd name="connsiteX2174" fmla="*/ 1442502 w 6955030"/>
              <a:gd name="connsiteY2174" fmla="*/ 1198963 h 4972126"/>
              <a:gd name="connsiteX2175" fmla="*/ 1445636 w 6955030"/>
              <a:gd name="connsiteY2175" fmla="*/ 1201418 h 4972126"/>
              <a:gd name="connsiteX2176" fmla="*/ 1445392 w 6955030"/>
              <a:gd name="connsiteY2176" fmla="*/ 1199577 h 4972126"/>
              <a:gd name="connsiteX2177" fmla="*/ 1308803 w 6955030"/>
              <a:gd name="connsiteY2177" fmla="*/ 1188154 h 4972126"/>
              <a:gd name="connsiteX2178" fmla="*/ 1298995 w 6955030"/>
              <a:gd name="connsiteY2178" fmla="*/ 1197084 h 4972126"/>
              <a:gd name="connsiteX2179" fmla="*/ 1291380 w 6955030"/>
              <a:gd name="connsiteY2179" fmla="*/ 1237211 h 4972126"/>
              <a:gd name="connsiteX2180" fmla="*/ 1301513 w 6955030"/>
              <a:gd name="connsiteY2180" fmla="*/ 1238445 h 4972126"/>
              <a:gd name="connsiteX2181" fmla="*/ 1302494 w 6955030"/>
              <a:gd name="connsiteY2181" fmla="*/ 1237512 h 4972126"/>
              <a:gd name="connsiteX2182" fmla="*/ 1307006 w 6955030"/>
              <a:gd name="connsiteY2182" fmla="*/ 1224625 h 4972126"/>
              <a:gd name="connsiteX2183" fmla="*/ 1307807 w 6955030"/>
              <a:gd name="connsiteY2183" fmla="*/ 1220438 h 4972126"/>
              <a:gd name="connsiteX2184" fmla="*/ 1302011 w 6955030"/>
              <a:gd name="connsiteY2184" fmla="*/ 1216113 h 4972126"/>
              <a:gd name="connsiteX2185" fmla="*/ 1314745 w 6955030"/>
              <a:gd name="connsiteY2185" fmla="*/ 1189063 h 4972126"/>
              <a:gd name="connsiteX2186" fmla="*/ 1314883 w 6955030"/>
              <a:gd name="connsiteY2186" fmla="*/ 1188283 h 4972126"/>
              <a:gd name="connsiteX2187" fmla="*/ 1283819 w 6955030"/>
              <a:gd name="connsiteY2187" fmla="*/ 1180979 h 4972126"/>
              <a:gd name="connsiteX2188" fmla="*/ 1280883 w 6955030"/>
              <a:gd name="connsiteY2188" fmla="*/ 1188387 h 4972126"/>
              <a:gd name="connsiteX2189" fmla="*/ 1283504 w 6955030"/>
              <a:gd name="connsiteY2189" fmla="*/ 1187949 h 4972126"/>
              <a:gd name="connsiteX2190" fmla="*/ 841727 w 6955030"/>
              <a:gd name="connsiteY2190" fmla="*/ 1172977 h 4972126"/>
              <a:gd name="connsiteX2191" fmla="*/ 850916 w 6955030"/>
              <a:gd name="connsiteY2191" fmla="*/ 1178142 h 4972126"/>
              <a:gd name="connsiteX2192" fmla="*/ 858969 w 6955030"/>
              <a:gd name="connsiteY2192" fmla="*/ 1203652 h 4972126"/>
              <a:gd name="connsiteX2193" fmla="*/ 834136 w 6955030"/>
              <a:gd name="connsiteY2193" fmla="*/ 1181397 h 4972126"/>
              <a:gd name="connsiteX2194" fmla="*/ 841727 w 6955030"/>
              <a:gd name="connsiteY2194" fmla="*/ 1172977 h 4972126"/>
              <a:gd name="connsiteX2195" fmla="*/ 1190265 w 6955030"/>
              <a:gd name="connsiteY2195" fmla="*/ 1162087 h 4972126"/>
              <a:gd name="connsiteX2196" fmla="*/ 1198131 w 6955030"/>
              <a:gd name="connsiteY2196" fmla="*/ 1165468 h 4972126"/>
              <a:gd name="connsiteX2197" fmla="*/ 1213687 w 6955030"/>
              <a:gd name="connsiteY2197" fmla="*/ 1178326 h 4972126"/>
              <a:gd name="connsiteX2198" fmla="*/ 1182168 w 6955030"/>
              <a:gd name="connsiteY2198" fmla="*/ 1165761 h 4972126"/>
              <a:gd name="connsiteX2199" fmla="*/ 1190265 w 6955030"/>
              <a:gd name="connsiteY2199" fmla="*/ 1162087 h 4972126"/>
              <a:gd name="connsiteX2200" fmla="*/ 1360894 w 6955030"/>
              <a:gd name="connsiteY2200" fmla="*/ 1139616 h 4972126"/>
              <a:gd name="connsiteX2201" fmla="*/ 1357730 w 6955030"/>
              <a:gd name="connsiteY2201" fmla="*/ 1147130 h 4972126"/>
              <a:gd name="connsiteX2202" fmla="*/ 1370882 w 6955030"/>
              <a:gd name="connsiteY2202" fmla="*/ 1144448 h 4972126"/>
              <a:gd name="connsiteX2203" fmla="*/ 1373648 w 6955030"/>
              <a:gd name="connsiteY2203" fmla="*/ 1140743 h 4972126"/>
              <a:gd name="connsiteX2204" fmla="*/ 1373611 w 6955030"/>
              <a:gd name="connsiteY2204" fmla="*/ 1140519 h 4972126"/>
              <a:gd name="connsiteX2205" fmla="*/ 1360894 w 6955030"/>
              <a:gd name="connsiteY2205" fmla="*/ 1139616 h 4972126"/>
              <a:gd name="connsiteX2206" fmla="*/ 1335372 w 6955030"/>
              <a:gd name="connsiteY2206" fmla="*/ 1129055 h 4972126"/>
              <a:gd name="connsiteX2207" fmla="*/ 1328503 w 6955030"/>
              <a:gd name="connsiteY2207" fmla="*/ 1143588 h 4972126"/>
              <a:gd name="connsiteX2208" fmla="*/ 1344261 w 6955030"/>
              <a:gd name="connsiteY2208" fmla="*/ 1145772 h 4972126"/>
              <a:gd name="connsiteX2209" fmla="*/ 1345088 w 6955030"/>
              <a:gd name="connsiteY2209" fmla="*/ 1133292 h 4972126"/>
              <a:gd name="connsiteX2210" fmla="*/ 1256536 w 6955030"/>
              <a:gd name="connsiteY2210" fmla="*/ 1120868 h 4972126"/>
              <a:gd name="connsiteX2211" fmla="*/ 1259968 w 6955030"/>
              <a:gd name="connsiteY2211" fmla="*/ 1125271 h 4972126"/>
              <a:gd name="connsiteX2212" fmla="*/ 1264314 w 6955030"/>
              <a:gd name="connsiteY2212" fmla="*/ 1121288 h 4972126"/>
              <a:gd name="connsiteX2213" fmla="*/ 1300654 w 6955030"/>
              <a:gd name="connsiteY2213" fmla="*/ 1119539 h 4972126"/>
              <a:gd name="connsiteX2214" fmla="*/ 1300518 w 6955030"/>
              <a:gd name="connsiteY2214" fmla="*/ 1119541 h 4972126"/>
              <a:gd name="connsiteX2215" fmla="*/ 1297796 w 6955030"/>
              <a:gd name="connsiteY2215" fmla="*/ 1130774 h 4972126"/>
              <a:gd name="connsiteX2216" fmla="*/ 1297613 w 6955030"/>
              <a:gd name="connsiteY2216" fmla="*/ 1131526 h 4972126"/>
              <a:gd name="connsiteX2217" fmla="*/ 1302221 w 6955030"/>
              <a:gd name="connsiteY2217" fmla="*/ 1135791 h 4972126"/>
              <a:gd name="connsiteX2218" fmla="*/ 1309736 w 6955030"/>
              <a:gd name="connsiteY2218" fmla="*/ 1130391 h 4972126"/>
              <a:gd name="connsiteX2219" fmla="*/ 1304367 w 6955030"/>
              <a:gd name="connsiteY2219" fmla="*/ 1120972 h 4972126"/>
              <a:gd name="connsiteX2220" fmla="*/ 1034947 w 6955030"/>
              <a:gd name="connsiteY2220" fmla="*/ 1102118 h 4972126"/>
              <a:gd name="connsiteX2221" fmla="*/ 1043442 w 6955030"/>
              <a:gd name="connsiteY2221" fmla="*/ 1111009 h 4972126"/>
              <a:gd name="connsiteX2222" fmla="*/ 1008024 w 6955030"/>
              <a:gd name="connsiteY2222" fmla="*/ 1123576 h 4972126"/>
              <a:gd name="connsiteX2223" fmla="*/ 1026046 w 6955030"/>
              <a:gd name="connsiteY2223" fmla="*/ 1106611 h 4972126"/>
              <a:gd name="connsiteX2224" fmla="*/ 1034947 w 6955030"/>
              <a:gd name="connsiteY2224" fmla="*/ 1102118 h 4972126"/>
              <a:gd name="connsiteX2225" fmla="*/ 1182769 w 6955030"/>
              <a:gd name="connsiteY2225" fmla="*/ 1084317 h 4972126"/>
              <a:gd name="connsiteX2226" fmla="*/ 1177434 w 6955030"/>
              <a:gd name="connsiteY2226" fmla="*/ 1091867 h 4972126"/>
              <a:gd name="connsiteX2227" fmla="*/ 1174233 w 6955030"/>
              <a:gd name="connsiteY2227" fmla="*/ 1116437 h 4972126"/>
              <a:gd name="connsiteX2228" fmla="*/ 1158757 w 6955030"/>
              <a:gd name="connsiteY2228" fmla="*/ 1099854 h 4972126"/>
              <a:gd name="connsiteX2229" fmla="*/ 1157500 w 6955030"/>
              <a:gd name="connsiteY2229" fmla="*/ 1140549 h 4972126"/>
              <a:gd name="connsiteX2230" fmla="*/ 1189921 w 6955030"/>
              <a:gd name="connsiteY2230" fmla="*/ 1122587 h 4972126"/>
              <a:gd name="connsiteX2231" fmla="*/ 1193057 w 6955030"/>
              <a:gd name="connsiteY2231" fmla="*/ 1100858 h 4972126"/>
              <a:gd name="connsiteX2232" fmla="*/ 1186735 w 6955030"/>
              <a:gd name="connsiteY2232" fmla="*/ 1100599 h 4972126"/>
              <a:gd name="connsiteX2233" fmla="*/ 1185007 w 6955030"/>
              <a:gd name="connsiteY2233" fmla="*/ 1085674 h 4972126"/>
              <a:gd name="connsiteX2234" fmla="*/ 1092860 w 6955030"/>
              <a:gd name="connsiteY2234" fmla="*/ 1083938 h 4972126"/>
              <a:gd name="connsiteX2235" fmla="*/ 1098267 w 6955030"/>
              <a:gd name="connsiteY2235" fmla="*/ 1089778 h 4972126"/>
              <a:gd name="connsiteX2236" fmla="*/ 1097606 w 6955030"/>
              <a:gd name="connsiteY2236" fmla="*/ 1110172 h 4972126"/>
              <a:gd name="connsiteX2237" fmla="*/ 1053100 w 6955030"/>
              <a:gd name="connsiteY2237" fmla="*/ 1106633 h 4972126"/>
              <a:gd name="connsiteX2238" fmla="*/ 1087277 w 6955030"/>
              <a:gd name="connsiteY2238" fmla="*/ 1084098 h 4972126"/>
              <a:gd name="connsiteX2239" fmla="*/ 1092860 w 6955030"/>
              <a:gd name="connsiteY2239" fmla="*/ 1083938 h 4972126"/>
              <a:gd name="connsiteX2240" fmla="*/ 1414058 w 6955030"/>
              <a:gd name="connsiteY2240" fmla="*/ 1082620 h 4972126"/>
              <a:gd name="connsiteX2241" fmla="*/ 1413755 w 6955030"/>
              <a:gd name="connsiteY2241" fmla="*/ 1082999 h 4972126"/>
              <a:gd name="connsiteX2242" fmla="*/ 1422375 w 6955030"/>
              <a:gd name="connsiteY2242" fmla="*/ 1098200 h 4972126"/>
              <a:gd name="connsiteX2243" fmla="*/ 1428505 w 6955030"/>
              <a:gd name="connsiteY2243" fmla="*/ 1089336 h 4972126"/>
              <a:gd name="connsiteX2244" fmla="*/ 1425804 w 6955030"/>
              <a:gd name="connsiteY2244" fmla="*/ 1086691 h 4972126"/>
              <a:gd name="connsiteX2245" fmla="*/ 1415135 w 6955030"/>
              <a:gd name="connsiteY2245" fmla="*/ 1082872 h 4972126"/>
              <a:gd name="connsiteX2246" fmla="*/ 1321313 w 6955030"/>
              <a:gd name="connsiteY2246" fmla="*/ 1068940 h 4972126"/>
              <a:gd name="connsiteX2247" fmla="*/ 1304902 w 6955030"/>
              <a:gd name="connsiteY2247" fmla="*/ 1084016 h 4972126"/>
              <a:gd name="connsiteX2248" fmla="*/ 1320527 w 6955030"/>
              <a:gd name="connsiteY2248" fmla="*/ 1094333 h 4972126"/>
              <a:gd name="connsiteX2249" fmla="*/ 1326573 w 6955030"/>
              <a:gd name="connsiteY2249" fmla="*/ 1091393 h 4972126"/>
              <a:gd name="connsiteX2250" fmla="*/ 1326498 w 6955030"/>
              <a:gd name="connsiteY2250" fmla="*/ 1089924 h 4972126"/>
              <a:gd name="connsiteX2251" fmla="*/ 1330450 w 6955030"/>
              <a:gd name="connsiteY2251" fmla="*/ 1076699 h 4972126"/>
              <a:gd name="connsiteX2252" fmla="*/ 1329099 w 6955030"/>
              <a:gd name="connsiteY2252" fmla="*/ 1074586 h 4972126"/>
              <a:gd name="connsiteX2253" fmla="*/ 1321313 w 6955030"/>
              <a:gd name="connsiteY2253" fmla="*/ 1068940 h 4972126"/>
              <a:gd name="connsiteX2254" fmla="*/ 954059 w 6955030"/>
              <a:gd name="connsiteY2254" fmla="*/ 1060342 h 4972126"/>
              <a:gd name="connsiteX2255" fmla="*/ 962018 w 6955030"/>
              <a:gd name="connsiteY2255" fmla="*/ 1063863 h 4972126"/>
              <a:gd name="connsiteX2256" fmla="*/ 996205 w 6955030"/>
              <a:gd name="connsiteY2256" fmla="*/ 1091994 h 4972126"/>
              <a:gd name="connsiteX2257" fmla="*/ 1018913 w 6955030"/>
              <a:gd name="connsiteY2257" fmla="*/ 1078532 h 4972126"/>
              <a:gd name="connsiteX2258" fmla="*/ 1027999 w 6955030"/>
              <a:gd name="connsiteY2258" fmla="*/ 1094545 h 4972126"/>
              <a:gd name="connsiteX2259" fmla="*/ 925368 w 6955030"/>
              <a:gd name="connsiteY2259" fmla="*/ 1117099 h 4972126"/>
              <a:gd name="connsiteX2260" fmla="*/ 954059 w 6955030"/>
              <a:gd name="connsiteY2260" fmla="*/ 1060342 h 4972126"/>
              <a:gd name="connsiteX2261" fmla="*/ 1299189 w 6955030"/>
              <a:gd name="connsiteY2261" fmla="*/ 1055696 h 4972126"/>
              <a:gd name="connsiteX2262" fmla="*/ 1302530 w 6955030"/>
              <a:gd name="connsiteY2262" fmla="*/ 1058313 h 4972126"/>
              <a:gd name="connsiteX2263" fmla="*/ 1302285 w 6955030"/>
              <a:gd name="connsiteY2263" fmla="*/ 1056445 h 4972126"/>
              <a:gd name="connsiteX2264" fmla="*/ 1273176 w 6955030"/>
              <a:gd name="connsiteY2264" fmla="*/ 1049397 h 4972126"/>
              <a:gd name="connsiteX2265" fmla="*/ 1277131 w 6955030"/>
              <a:gd name="connsiteY2265" fmla="*/ 1056333 h 4972126"/>
              <a:gd name="connsiteX2266" fmla="*/ 1281527 w 6955030"/>
              <a:gd name="connsiteY2266" fmla="*/ 1051420 h 4972126"/>
              <a:gd name="connsiteX2267" fmla="*/ 802341 w 6955030"/>
              <a:gd name="connsiteY2267" fmla="*/ 1037740 h 4972126"/>
              <a:gd name="connsiteX2268" fmla="*/ 809633 w 6955030"/>
              <a:gd name="connsiteY2268" fmla="*/ 1041850 h 4972126"/>
              <a:gd name="connsiteX2269" fmla="*/ 805372 w 6955030"/>
              <a:gd name="connsiteY2269" fmla="*/ 1077240 h 4972126"/>
              <a:gd name="connsiteX2270" fmla="*/ 787290 w 6955030"/>
              <a:gd name="connsiteY2270" fmla="*/ 1045210 h 4972126"/>
              <a:gd name="connsiteX2271" fmla="*/ 802341 w 6955030"/>
              <a:gd name="connsiteY2271" fmla="*/ 1037740 h 4972126"/>
              <a:gd name="connsiteX2272" fmla="*/ 876964 w 6955030"/>
              <a:gd name="connsiteY2272" fmla="*/ 1031864 h 4972126"/>
              <a:gd name="connsiteX2273" fmla="*/ 892050 w 6955030"/>
              <a:gd name="connsiteY2273" fmla="*/ 1058468 h 4972126"/>
              <a:gd name="connsiteX2274" fmla="*/ 914755 w 6955030"/>
              <a:gd name="connsiteY2274" fmla="*/ 1045001 h 4972126"/>
              <a:gd name="connsiteX2275" fmla="*/ 900539 w 6955030"/>
              <a:gd name="connsiteY2275" fmla="*/ 1094846 h 4972126"/>
              <a:gd name="connsiteX2276" fmla="*/ 824842 w 6955030"/>
              <a:gd name="connsiteY2276" fmla="*/ 1068604 h 4972126"/>
              <a:gd name="connsiteX2277" fmla="*/ 818453 w 6955030"/>
              <a:gd name="connsiteY2277" fmla="*/ 1068064 h 4972126"/>
              <a:gd name="connsiteX2278" fmla="*/ 825770 w 6955030"/>
              <a:gd name="connsiteY2278" fmla="*/ 1038042 h 4972126"/>
              <a:gd name="connsiteX2279" fmla="*/ 847275 w 6955030"/>
              <a:gd name="connsiteY2279" fmla="*/ 1065156 h 4972126"/>
              <a:gd name="connsiteX2280" fmla="*/ 876964 w 6955030"/>
              <a:gd name="connsiteY2280" fmla="*/ 1031864 h 4972126"/>
              <a:gd name="connsiteX2281" fmla="*/ 765489 w 6955030"/>
              <a:gd name="connsiteY2281" fmla="*/ 1028207 h 4972126"/>
              <a:gd name="connsiteX2282" fmla="*/ 770616 w 6955030"/>
              <a:gd name="connsiteY2282" fmla="*/ 1069412 h 4972126"/>
              <a:gd name="connsiteX2283" fmla="*/ 752143 w 6955030"/>
              <a:gd name="connsiteY2283" fmla="*/ 1047612 h 4972126"/>
              <a:gd name="connsiteX2284" fmla="*/ 765489 w 6955030"/>
              <a:gd name="connsiteY2284" fmla="*/ 1028207 h 4972126"/>
              <a:gd name="connsiteX2285" fmla="*/ 1047160 w 6955030"/>
              <a:gd name="connsiteY2285" fmla="*/ 1018981 h 4972126"/>
              <a:gd name="connsiteX2286" fmla="*/ 1055027 w 6955030"/>
              <a:gd name="connsiteY2286" fmla="*/ 1022363 h 4972126"/>
              <a:gd name="connsiteX2287" fmla="*/ 1070582 w 6955030"/>
              <a:gd name="connsiteY2287" fmla="*/ 1035220 h 4972126"/>
              <a:gd name="connsiteX2288" fmla="*/ 1039061 w 6955030"/>
              <a:gd name="connsiteY2288" fmla="*/ 1022656 h 4972126"/>
              <a:gd name="connsiteX2289" fmla="*/ 1047160 w 6955030"/>
              <a:gd name="connsiteY2289" fmla="*/ 1018981 h 4972126"/>
              <a:gd name="connsiteX2290" fmla="*/ 1217789 w 6955030"/>
              <a:gd name="connsiteY2290" fmla="*/ 996511 h 4972126"/>
              <a:gd name="connsiteX2291" fmla="*/ 1213479 w 6955030"/>
              <a:gd name="connsiteY2291" fmla="*/ 1006742 h 4972126"/>
              <a:gd name="connsiteX2292" fmla="*/ 1227647 w 6955030"/>
              <a:gd name="connsiteY2292" fmla="*/ 1012006 h 4972126"/>
              <a:gd name="connsiteX2293" fmla="*/ 1231794 w 6955030"/>
              <a:gd name="connsiteY2293" fmla="*/ 1005185 h 4972126"/>
              <a:gd name="connsiteX2294" fmla="*/ 1230506 w 6955030"/>
              <a:gd name="connsiteY2294" fmla="*/ 997411 h 4972126"/>
              <a:gd name="connsiteX2295" fmla="*/ 1217789 w 6955030"/>
              <a:gd name="connsiteY2295" fmla="*/ 996511 h 4972126"/>
              <a:gd name="connsiteX2296" fmla="*/ 1179881 w 6955030"/>
              <a:gd name="connsiteY2296" fmla="*/ 983316 h 4972126"/>
              <a:gd name="connsiteX2297" fmla="*/ 1177484 w 6955030"/>
              <a:gd name="connsiteY2297" fmla="*/ 998805 h 4972126"/>
              <a:gd name="connsiteX2298" fmla="*/ 1180997 w 6955030"/>
              <a:gd name="connsiteY2298" fmla="*/ 999873 h 4972126"/>
              <a:gd name="connsiteX2299" fmla="*/ 1201156 w 6955030"/>
              <a:gd name="connsiteY2299" fmla="*/ 1002667 h 4972126"/>
              <a:gd name="connsiteX2300" fmla="*/ 1201983 w 6955030"/>
              <a:gd name="connsiteY2300" fmla="*/ 990185 h 4972126"/>
              <a:gd name="connsiteX2301" fmla="*/ 1179881 w 6955030"/>
              <a:gd name="connsiteY2301" fmla="*/ 983316 h 4972126"/>
              <a:gd name="connsiteX2302" fmla="*/ 1053852 w 6955030"/>
              <a:gd name="connsiteY2302" fmla="*/ 981670 h 4972126"/>
              <a:gd name="connsiteX2303" fmla="*/ 1059093 w 6955030"/>
              <a:gd name="connsiteY2303" fmla="*/ 993592 h 4972126"/>
              <a:gd name="connsiteX2304" fmla="*/ 1036993 w 6955030"/>
              <a:gd name="connsiteY2304" fmla="*/ 986725 h 4972126"/>
              <a:gd name="connsiteX2305" fmla="*/ 1048243 w 6955030"/>
              <a:gd name="connsiteY2305" fmla="*/ 982614 h 4972126"/>
              <a:gd name="connsiteX2306" fmla="*/ 1053852 w 6955030"/>
              <a:gd name="connsiteY2306" fmla="*/ 981670 h 4972126"/>
              <a:gd name="connsiteX2307" fmla="*/ 1137771 w 6955030"/>
              <a:gd name="connsiteY2307" fmla="*/ 977007 h 4972126"/>
              <a:gd name="connsiteX2308" fmla="*/ 1125622 w 6955030"/>
              <a:gd name="connsiteY2308" fmla="*/ 978422 h 4972126"/>
              <a:gd name="connsiteX2309" fmla="*/ 1109702 w 6955030"/>
              <a:gd name="connsiteY2309" fmla="*/ 977560 h 4972126"/>
              <a:gd name="connsiteX2310" fmla="*/ 1114635 w 6955030"/>
              <a:gd name="connsiteY2310" fmla="*/ 983277 h 4972126"/>
              <a:gd name="connsiteX2311" fmla="*/ 1115374 w 6955030"/>
              <a:gd name="connsiteY2311" fmla="*/ 983372 h 4972126"/>
              <a:gd name="connsiteX2312" fmla="*/ 1131242 w 6955030"/>
              <a:gd name="connsiteY2312" fmla="*/ 985851 h 4972126"/>
              <a:gd name="connsiteX2313" fmla="*/ 1157549 w 6955030"/>
              <a:gd name="connsiteY2313" fmla="*/ 976434 h 4972126"/>
              <a:gd name="connsiteX2314" fmla="*/ 1141702 w 6955030"/>
              <a:gd name="connsiteY2314" fmla="*/ 976559 h 4972126"/>
              <a:gd name="connsiteX2315" fmla="*/ 1159115 w 6955030"/>
              <a:gd name="connsiteY2315" fmla="*/ 992685 h 4972126"/>
              <a:gd name="connsiteX2316" fmla="*/ 1173283 w 6955030"/>
              <a:gd name="connsiteY2316" fmla="*/ 982506 h 4972126"/>
              <a:gd name="connsiteX2317" fmla="*/ 1157549 w 6955030"/>
              <a:gd name="connsiteY2317" fmla="*/ 976434 h 4972126"/>
              <a:gd name="connsiteX2318" fmla="*/ 1270962 w 6955030"/>
              <a:gd name="connsiteY2318" fmla="*/ 939504 h 4972126"/>
              <a:gd name="connsiteX2319" fmla="*/ 1270651 w 6955030"/>
              <a:gd name="connsiteY2319" fmla="*/ 939894 h 4972126"/>
              <a:gd name="connsiteX2320" fmla="*/ 1279270 w 6955030"/>
              <a:gd name="connsiteY2320" fmla="*/ 955094 h 4972126"/>
              <a:gd name="connsiteX2321" fmla="*/ 1285400 w 6955030"/>
              <a:gd name="connsiteY2321" fmla="*/ 946231 h 4972126"/>
              <a:gd name="connsiteX2322" fmla="*/ 1282696 w 6955030"/>
              <a:gd name="connsiteY2322" fmla="*/ 943586 h 4972126"/>
              <a:gd name="connsiteX2323" fmla="*/ 1272030 w 6955030"/>
              <a:gd name="connsiteY2323" fmla="*/ 939767 h 4972126"/>
              <a:gd name="connsiteX2324" fmla="*/ 1178207 w 6955030"/>
              <a:gd name="connsiteY2324" fmla="*/ 925835 h 4972126"/>
              <a:gd name="connsiteX2325" fmla="*/ 1161796 w 6955030"/>
              <a:gd name="connsiteY2325" fmla="*/ 940911 h 4972126"/>
              <a:gd name="connsiteX2326" fmla="*/ 1193584 w 6955030"/>
              <a:gd name="connsiteY2326" fmla="*/ 943370 h 4972126"/>
              <a:gd name="connsiteX2327" fmla="*/ 1178207 w 6955030"/>
              <a:gd name="connsiteY2327" fmla="*/ 925835 h 4972126"/>
              <a:gd name="connsiteX2328" fmla="*/ 1156293 w 6955030"/>
              <a:gd name="connsiteY2328" fmla="*/ 912752 h 4972126"/>
              <a:gd name="connsiteX2329" fmla="*/ 1159425 w 6955030"/>
              <a:gd name="connsiteY2329" fmla="*/ 915207 h 4972126"/>
              <a:gd name="connsiteX2330" fmla="*/ 1159183 w 6955030"/>
              <a:gd name="connsiteY2330" fmla="*/ 913365 h 4972126"/>
              <a:gd name="connsiteX2331" fmla="*/ 1130656 w 6955030"/>
              <a:gd name="connsiteY2331" fmla="*/ 907317 h 4972126"/>
              <a:gd name="connsiteX2332" fmla="*/ 1134025 w 6955030"/>
              <a:gd name="connsiteY2332" fmla="*/ 913228 h 4972126"/>
              <a:gd name="connsiteX2333" fmla="*/ 1137932 w 6955030"/>
              <a:gd name="connsiteY2333" fmla="*/ 908861 h 4972126"/>
              <a:gd name="connsiteX2334" fmla="*/ 904054 w 6955030"/>
              <a:gd name="connsiteY2334" fmla="*/ 875876 h 4972126"/>
              <a:gd name="connsiteX2335" fmla="*/ 911921 w 6955030"/>
              <a:gd name="connsiteY2335" fmla="*/ 879255 h 4972126"/>
              <a:gd name="connsiteX2336" fmla="*/ 927476 w 6955030"/>
              <a:gd name="connsiteY2336" fmla="*/ 892115 h 4972126"/>
              <a:gd name="connsiteX2337" fmla="*/ 895955 w 6955030"/>
              <a:gd name="connsiteY2337" fmla="*/ 879548 h 4972126"/>
              <a:gd name="connsiteX2338" fmla="*/ 904054 w 6955030"/>
              <a:gd name="connsiteY2338" fmla="*/ 875876 h 4972126"/>
              <a:gd name="connsiteX2339" fmla="*/ 1074683 w 6955030"/>
              <a:gd name="connsiteY2339" fmla="*/ 853405 h 4972126"/>
              <a:gd name="connsiteX2340" fmla="*/ 1070373 w 6955030"/>
              <a:gd name="connsiteY2340" fmla="*/ 863637 h 4972126"/>
              <a:gd name="connsiteX2341" fmla="*/ 1084542 w 6955030"/>
              <a:gd name="connsiteY2341" fmla="*/ 868901 h 4972126"/>
              <a:gd name="connsiteX2342" fmla="*/ 1088689 w 6955030"/>
              <a:gd name="connsiteY2342" fmla="*/ 862079 h 4972126"/>
              <a:gd name="connsiteX2343" fmla="*/ 1087400 w 6955030"/>
              <a:gd name="connsiteY2343" fmla="*/ 854306 h 4972126"/>
              <a:gd name="connsiteX2344" fmla="*/ 1074683 w 6955030"/>
              <a:gd name="connsiteY2344" fmla="*/ 853405 h 4972126"/>
              <a:gd name="connsiteX2345" fmla="*/ 1036775 w 6955030"/>
              <a:gd name="connsiteY2345" fmla="*/ 840210 h 4972126"/>
              <a:gd name="connsiteX2346" fmla="*/ 1034378 w 6955030"/>
              <a:gd name="connsiteY2346" fmla="*/ 855699 h 4972126"/>
              <a:gd name="connsiteX2347" fmla="*/ 1037889 w 6955030"/>
              <a:gd name="connsiteY2347" fmla="*/ 856768 h 4972126"/>
              <a:gd name="connsiteX2348" fmla="*/ 1058050 w 6955030"/>
              <a:gd name="connsiteY2348" fmla="*/ 859561 h 4972126"/>
              <a:gd name="connsiteX2349" fmla="*/ 1058877 w 6955030"/>
              <a:gd name="connsiteY2349" fmla="*/ 847079 h 4972126"/>
              <a:gd name="connsiteX2350" fmla="*/ 1036775 w 6955030"/>
              <a:gd name="connsiteY2350" fmla="*/ 840210 h 4972126"/>
              <a:gd name="connsiteX2351" fmla="*/ 910747 w 6955030"/>
              <a:gd name="connsiteY2351" fmla="*/ 838564 h 4972126"/>
              <a:gd name="connsiteX2352" fmla="*/ 915988 w 6955030"/>
              <a:gd name="connsiteY2352" fmla="*/ 850487 h 4972126"/>
              <a:gd name="connsiteX2353" fmla="*/ 893887 w 6955030"/>
              <a:gd name="connsiteY2353" fmla="*/ 843620 h 4972126"/>
              <a:gd name="connsiteX2354" fmla="*/ 905138 w 6955030"/>
              <a:gd name="connsiteY2354" fmla="*/ 839508 h 4972126"/>
              <a:gd name="connsiteX2355" fmla="*/ 910747 w 6955030"/>
              <a:gd name="connsiteY2355" fmla="*/ 838564 h 4972126"/>
              <a:gd name="connsiteX2356" fmla="*/ 994665 w 6955030"/>
              <a:gd name="connsiteY2356" fmla="*/ 833901 h 4972126"/>
              <a:gd name="connsiteX2357" fmla="*/ 982517 w 6955030"/>
              <a:gd name="connsiteY2357" fmla="*/ 835316 h 4972126"/>
              <a:gd name="connsiteX2358" fmla="*/ 966597 w 6955030"/>
              <a:gd name="connsiteY2358" fmla="*/ 834455 h 4972126"/>
              <a:gd name="connsiteX2359" fmla="*/ 971529 w 6955030"/>
              <a:gd name="connsiteY2359" fmla="*/ 840171 h 4972126"/>
              <a:gd name="connsiteX2360" fmla="*/ 972270 w 6955030"/>
              <a:gd name="connsiteY2360" fmla="*/ 840266 h 4972126"/>
              <a:gd name="connsiteX2361" fmla="*/ 988137 w 6955030"/>
              <a:gd name="connsiteY2361" fmla="*/ 842745 h 4972126"/>
              <a:gd name="connsiteX2362" fmla="*/ 1014443 w 6955030"/>
              <a:gd name="connsiteY2362" fmla="*/ 833328 h 4972126"/>
              <a:gd name="connsiteX2363" fmla="*/ 998596 w 6955030"/>
              <a:gd name="connsiteY2363" fmla="*/ 833451 h 4972126"/>
              <a:gd name="connsiteX2364" fmla="*/ 1016009 w 6955030"/>
              <a:gd name="connsiteY2364" fmla="*/ 849580 h 4972126"/>
              <a:gd name="connsiteX2365" fmla="*/ 1030178 w 6955030"/>
              <a:gd name="connsiteY2365" fmla="*/ 839400 h 4972126"/>
              <a:gd name="connsiteX2366" fmla="*/ 1014443 w 6955030"/>
              <a:gd name="connsiteY2366" fmla="*/ 833328 h 4972126"/>
              <a:gd name="connsiteX2367" fmla="*/ 1127854 w 6955030"/>
              <a:gd name="connsiteY2367" fmla="*/ 796398 h 4972126"/>
              <a:gd name="connsiteX2368" fmla="*/ 1127546 w 6955030"/>
              <a:gd name="connsiteY2368" fmla="*/ 796786 h 4972126"/>
              <a:gd name="connsiteX2369" fmla="*/ 1136164 w 6955030"/>
              <a:gd name="connsiteY2369" fmla="*/ 811989 h 4972126"/>
              <a:gd name="connsiteX2370" fmla="*/ 1142294 w 6955030"/>
              <a:gd name="connsiteY2370" fmla="*/ 803125 h 4972126"/>
              <a:gd name="connsiteX2371" fmla="*/ 1139591 w 6955030"/>
              <a:gd name="connsiteY2371" fmla="*/ 800480 h 4972126"/>
              <a:gd name="connsiteX2372" fmla="*/ 1128924 w 6955030"/>
              <a:gd name="connsiteY2372" fmla="*/ 796659 h 4972126"/>
              <a:gd name="connsiteX2373" fmla="*/ 1035102 w 6955030"/>
              <a:gd name="connsiteY2373" fmla="*/ 782729 h 4972126"/>
              <a:gd name="connsiteX2374" fmla="*/ 1018691 w 6955030"/>
              <a:gd name="connsiteY2374" fmla="*/ 797805 h 4972126"/>
              <a:gd name="connsiteX2375" fmla="*/ 1050479 w 6955030"/>
              <a:gd name="connsiteY2375" fmla="*/ 800263 h 4972126"/>
              <a:gd name="connsiteX2376" fmla="*/ 1035102 w 6955030"/>
              <a:gd name="connsiteY2376" fmla="*/ 782729 h 4972126"/>
              <a:gd name="connsiteX2377" fmla="*/ 1013187 w 6955030"/>
              <a:gd name="connsiteY2377" fmla="*/ 769646 h 4972126"/>
              <a:gd name="connsiteX2378" fmla="*/ 1016319 w 6955030"/>
              <a:gd name="connsiteY2378" fmla="*/ 772102 h 4972126"/>
              <a:gd name="connsiteX2379" fmla="*/ 1016076 w 6955030"/>
              <a:gd name="connsiteY2379" fmla="*/ 770258 h 4972126"/>
              <a:gd name="connsiteX2380" fmla="*/ 987551 w 6955030"/>
              <a:gd name="connsiteY2380" fmla="*/ 764212 h 4972126"/>
              <a:gd name="connsiteX2381" fmla="*/ 990920 w 6955030"/>
              <a:gd name="connsiteY2381" fmla="*/ 770122 h 4972126"/>
              <a:gd name="connsiteX2382" fmla="*/ 994827 w 6955030"/>
              <a:gd name="connsiteY2382" fmla="*/ 765754 h 4972126"/>
              <a:gd name="connsiteX2383" fmla="*/ 760949 w 6955030"/>
              <a:gd name="connsiteY2383" fmla="*/ 732770 h 4972126"/>
              <a:gd name="connsiteX2384" fmla="*/ 768815 w 6955030"/>
              <a:gd name="connsiteY2384" fmla="*/ 736150 h 4972126"/>
              <a:gd name="connsiteX2385" fmla="*/ 784371 w 6955030"/>
              <a:gd name="connsiteY2385" fmla="*/ 749009 h 4972126"/>
              <a:gd name="connsiteX2386" fmla="*/ 752850 w 6955030"/>
              <a:gd name="connsiteY2386" fmla="*/ 736443 h 4972126"/>
              <a:gd name="connsiteX2387" fmla="*/ 760949 w 6955030"/>
              <a:gd name="connsiteY2387" fmla="*/ 732770 h 4972126"/>
              <a:gd name="connsiteX2388" fmla="*/ 1550105 w 6955030"/>
              <a:gd name="connsiteY2388" fmla="*/ 727463 h 4972126"/>
              <a:gd name="connsiteX2389" fmla="*/ 1549813 w 6955030"/>
              <a:gd name="connsiteY2389" fmla="*/ 727887 h 4972126"/>
              <a:gd name="connsiteX2390" fmla="*/ 1550243 w 6955030"/>
              <a:gd name="connsiteY2390" fmla="*/ 728057 h 4972126"/>
              <a:gd name="connsiteX2391" fmla="*/ 931578 w 6955030"/>
              <a:gd name="connsiteY2391" fmla="*/ 710300 h 4972126"/>
              <a:gd name="connsiteX2392" fmla="*/ 927267 w 6955030"/>
              <a:gd name="connsiteY2392" fmla="*/ 720531 h 4972126"/>
              <a:gd name="connsiteX2393" fmla="*/ 941436 w 6955030"/>
              <a:gd name="connsiteY2393" fmla="*/ 725793 h 4972126"/>
              <a:gd name="connsiteX2394" fmla="*/ 945583 w 6955030"/>
              <a:gd name="connsiteY2394" fmla="*/ 718974 h 4972126"/>
              <a:gd name="connsiteX2395" fmla="*/ 944295 w 6955030"/>
              <a:gd name="connsiteY2395" fmla="*/ 711200 h 4972126"/>
              <a:gd name="connsiteX2396" fmla="*/ 931578 w 6955030"/>
              <a:gd name="connsiteY2396" fmla="*/ 710300 h 4972126"/>
              <a:gd name="connsiteX2397" fmla="*/ 893670 w 6955030"/>
              <a:gd name="connsiteY2397" fmla="*/ 697105 h 4972126"/>
              <a:gd name="connsiteX2398" fmla="*/ 891272 w 6955030"/>
              <a:gd name="connsiteY2398" fmla="*/ 712594 h 4972126"/>
              <a:gd name="connsiteX2399" fmla="*/ 894783 w 6955030"/>
              <a:gd name="connsiteY2399" fmla="*/ 713660 h 4972126"/>
              <a:gd name="connsiteX2400" fmla="*/ 914945 w 6955030"/>
              <a:gd name="connsiteY2400" fmla="*/ 716454 h 4972126"/>
              <a:gd name="connsiteX2401" fmla="*/ 915772 w 6955030"/>
              <a:gd name="connsiteY2401" fmla="*/ 703974 h 4972126"/>
              <a:gd name="connsiteX2402" fmla="*/ 893670 w 6955030"/>
              <a:gd name="connsiteY2402" fmla="*/ 697105 h 4972126"/>
              <a:gd name="connsiteX2403" fmla="*/ 767639 w 6955030"/>
              <a:gd name="connsiteY2403" fmla="*/ 695457 h 4972126"/>
              <a:gd name="connsiteX2404" fmla="*/ 772882 w 6955030"/>
              <a:gd name="connsiteY2404" fmla="*/ 707381 h 4972126"/>
              <a:gd name="connsiteX2405" fmla="*/ 750782 w 6955030"/>
              <a:gd name="connsiteY2405" fmla="*/ 700514 h 4972126"/>
              <a:gd name="connsiteX2406" fmla="*/ 762033 w 6955030"/>
              <a:gd name="connsiteY2406" fmla="*/ 696402 h 4972126"/>
              <a:gd name="connsiteX2407" fmla="*/ 767639 w 6955030"/>
              <a:gd name="connsiteY2407" fmla="*/ 695457 h 4972126"/>
              <a:gd name="connsiteX2408" fmla="*/ 851560 w 6955030"/>
              <a:gd name="connsiteY2408" fmla="*/ 690796 h 4972126"/>
              <a:gd name="connsiteX2409" fmla="*/ 839412 w 6955030"/>
              <a:gd name="connsiteY2409" fmla="*/ 692211 h 4972126"/>
              <a:gd name="connsiteX2410" fmla="*/ 823491 w 6955030"/>
              <a:gd name="connsiteY2410" fmla="*/ 691349 h 4972126"/>
              <a:gd name="connsiteX2411" fmla="*/ 828424 w 6955030"/>
              <a:gd name="connsiteY2411" fmla="*/ 697064 h 4972126"/>
              <a:gd name="connsiteX2412" fmla="*/ 829165 w 6955030"/>
              <a:gd name="connsiteY2412" fmla="*/ 697161 h 4972126"/>
              <a:gd name="connsiteX2413" fmla="*/ 845031 w 6955030"/>
              <a:gd name="connsiteY2413" fmla="*/ 699640 h 4972126"/>
              <a:gd name="connsiteX2414" fmla="*/ 871337 w 6955030"/>
              <a:gd name="connsiteY2414" fmla="*/ 690220 h 4972126"/>
              <a:gd name="connsiteX2415" fmla="*/ 855491 w 6955030"/>
              <a:gd name="connsiteY2415" fmla="*/ 690345 h 4972126"/>
              <a:gd name="connsiteX2416" fmla="*/ 872901 w 6955030"/>
              <a:gd name="connsiteY2416" fmla="*/ 706474 h 4972126"/>
              <a:gd name="connsiteX2417" fmla="*/ 887072 w 6955030"/>
              <a:gd name="connsiteY2417" fmla="*/ 696295 h 4972126"/>
              <a:gd name="connsiteX2418" fmla="*/ 871337 w 6955030"/>
              <a:gd name="connsiteY2418" fmla="*/ 690220 h 4972126"/>
              <a:gd name="connsiteX2419" fmla="*/ 2564094 w 6955030"/>
              <a:gd name="connsiteY2419" fmla="*/ 657814 h 4972126"/>
              <a:gd name="connsiteX2420" fmla="*/ 2558254 w 6955030"/>
              <a:gd name="connsiteY2420" fmla="*/ 661489 h 4972126"/>
              <a:gd name="connsiteX2421" fmla="*/ 2565571 w 6955030"/>
              <a:gd name="connsiteY2421" fmla="*/ 663783 h 4972126"/>
              <a:gd name="connsiteX2422" fmla="*/ 2567676 w 6955030"/>
              <a:gd name="connsiteY2422" fmla="*/ 660730 h 4972126"/>
              <a:gd name="connsiteX2423" fmla="*/ 2674984 w 6955030"/>
              <a:gd name="connsiteY2423" fmla="*/ 650598 h 4972126"/>
              <a:gd name="connsiteX2424" fmla="*/ 2673556 w 6955030"/>
              <a:gd name="connsiteY2424" fmla="*/ 652677 h 4972126"/>
              <a:gd name="connsiteX2425" fmla="*/ 2675486 w 6955030"/>
              <a:gd name="connsiteY2425" fmla="*/ 653476 h 4972126"/>
              <a:gd name="connsiteX2426" fmla="*/ 988210 w 6955030"/>
              <a:gd name="connsiteY2426" fmla="*/ 650355 h 4972126"/>
              <a:gd name="connsiteX2427" fmla="*/ 986534 w 6955030"/>
              <a:gd name="connsiteY2427" fmla="*/ 651051 h 4972126"/>
              <a:gd name="connsiteX2428" fmla="*/ 984440 w 6955030"/>
              <a:gd name="connsiteY2428" fmla="*/ 653681 h 4972126"/>
              <a:gd name="connsiteX2429" fmla="*/ 993058 w 6955030"/>
              <a:gd name="connsiteY2429" fmla="*/ 668883 h 4972126"/>
              <a:gd name="connsiteX2430" fmla="*/ 999189 w 6955030"/>
              <a:gd name="connsiteY2430" fmla="*/ 660020 h 4972126"/>
              <a:gd name="connsiteX2431" fmla="*/ 991301 w 6955030"/>
              <a:gd name="connsiteY2431" fmla="*/ 652298 h 4972126"/>
              <a:gd name="connsiteX2432" fmla="*/ 2517279 w 6955030"/>
              <a:gd name="connsiteY2432" fmla="*/ 642131 h 4972126"/>
              <a:gd name="connsiteX2433" fmla="*/ 2509269 w 6955030"/>
              <a:gd name="connsiteY2433" fmla="*/ 643107 h 4972126"/>
              <a:gd name="connsiteX2434" fmla="*/ 2507716 w 6955030"/>
              <a:gd name="connsiteY2434" fmla="*/ 648998 h 4972126"/>
              <a:gd name="connsiteX2435" fmla="*/ 2525645 w 6955030"/>
              <a:gd name="connsiteY2435" fmla="*/ 652881 h 4972126"/>
              <a:gd name="connsiteX2436" fmla="*/ 2520609 w 6955030"/>
              <a:gd name="connsiteY2436" fmla="*/ 643458 h 4972126"/>
              <a:gd name="connsiteX2437" fmla="*/ 2517796 w 6955030"/>
              <a:gd name="connsiteY2437" fmla="*/ 642232 h 4972126"/>
              <a:gd name="connsiteX2438" fmla="*/ 891997 w 6955030"/>
              <a:gd name="connsiteY2438" fmla="*/ 639624 h 4972126"/>
              <a:gd name="connsiteX2439" fmla="*/ 875586 w 6955030"/>
              <a:gd name="connsiteY2439" fmla="*/ 654699 h 4972126"/>
              <a:gd name="connsiteX2440" fmla="*/ 907373 w 6955030"/>
              <a:gd name="connsiteY2440" fmla="*/ 657157 h 4972126"/>
              <a:gd name="connsiteX2441" fmla="*/ 891997 w 6955030"/>
              <a:gd name="connsiteY2441" fmla="*/ 639624 h 4972126"/>
              <a:gd name="connsiteX2442" fmla="*/ 1192848 w 6955030"/>
              <a:gd name="connsiteY2442" fmla="*/ 633183 h 4972126"/>
              <a:gd name="connsiteX2443" fmla="*/ 1191355 w 6955030"/>
              <a:gd name="connsiteY2443" fmla="*/ 635355 h 4972126"/>
              <a:gd name="connsiteX2444" fmla="*/ 1193279 w 6955030"/>
              <a:gd name="connsiteY2444" fmla="*/ 637472 h 4972126"/>
              <a:gd name="connsiteX2445" fmla="*/ 1204352 w 6955030"/>
              <a:gd name="connsiteY2445" fmla="*/ 647247 h 4972126"/>
              <a:gd name="connsiteX2446" fmla="*/ 1202024 w 6955030"/>
              <a:gd name="connsiteY2446" fmla="*/ 642510 h 4972126"/>
              <a:gd name="connsiteX2447" fmla="*/ 1198067 w 6955030"/>
              <a:gd name="connsiteY2447" fmla="*/ 633875 h 4972126"/>
              <a:gd name="connsiteX2448" fmla="*/ 1463723 w 6955030"/>
              <a:gd name="connsiteY2448" fmla="*/ 628417 h 4972126"/>
              <a:gd name="connsiteX2449" fmla="*/ 1463691 w 6955030"/>
              <a:gd name="connsiteY2449" fmla="*/ 629478 h 4972126"/>
              <a:gd name="connsiteX2450" fmla="*/ 1464832 w 6955030"/>
              <a:gd name="connsiteY2450" fmla="*/ 629145 h 4972126"/>
              <a:gd name="connsiteX2451" fmla="*/ 1309612 w 6955030"/>
              <a:gd name="connsiteY2451" fmla="*/ 625640 h 4972126"/>
              <a:gd name="connsiteX2452" fmla="*/ 1308296 w 6955030"/>
              <a:gd name="connsiteY2452" fmla="*/ 628460 h 4972126"/>
              <a:gd name="connsiteX2453" fmla="*/ 1307232 w 6955030"/>
              <a:gd name="connsiteY2453" fmla="*/ 630887 h 4972126"/>
              <a:gd name="connsiteX2454" fmla="*/ 1307443 w 6955030"/>
              <a:gd name="connsiteY2454" fmla="*/ 631656 h 4972126"/>
              <a:gd name="connsiteX2455" fmla="*/ 1318885 w 6955030"/>
              <a:gd name="connsiteY2455" fmla="*/ 633121 h 4972126"/>
              <a:gd name="connsiteX2456" fmla="*/ 1319198 w 6955030"/>
              <a:gd name="connsiteY2456" fmla="*/ 631962 h 4972126"/>
              <a:gd name="connsiteX2457" fmla="*/ 1322956 w 6955030"/>
              <a:gd name="connsiteY2457" fmla="*/ 618108 h 4972126"/>
              <a:gd name="connsiteX2458" fmla="*/ 1320020 w 6955030"/>
              <a:gd name="connsiteY2458" fmla="*/ 618536 h 4972126"/>
              <a:gd name="connsiteX2459" fmla="*/ 1322509 w 6955030"/>
              <a:gd name="connsiteY2459" fmla="*/ 619762 h 4972126"/>
              <a:gd name="connsiteX2460" fmla="*/ 927576 w 6955030"/>
              <a:gd name="connsiteY2460" fmla="*/ 616716 h 4972126"/>
              <a:gd name="connsiteX2461" fmla="*/ 927921 w 6955030"/>
              <a:gd name="connsiteY2461" fmla="*/ 618230 h 4972126"/>
              <a:gd name="connsiteX2462" fmla="*/ 928450 w 6955030"/>
              <a:gd name="connsiteY2462" fmla="*/ 617961 h 4972126"/>
              <a:gd name="connsiteX2463" fmla="*/ 617843 w 6955030"/>
              <a:gd name="connsiteY2463" fmla="*/ 589664 h 4972126"/>
              <a:gd name="connsiteX2464" fmla="*/ 625709 w 6955030"/>
              <a:gd name="connsiteY2464" fmla="*/ 593044 h 4972126"/>
              <a:gd name="connsiteX2465" fmla="*/ 641265 w 6955030"/>
              <a:gd name="connsiteY2465" fmla="*/ 605903 h 4972126"/>
              <a:gd name="connsiteX2466" fmla="*/ 609744 w 6955030"/>
              <a:gd name="connsiteY2466" fmla="*/ 593337 h 4972126"/>
              <a:gd name="connsiteX2467" fmla="*/ 617843 w 6955030"/>
              <a:gd name="connsiteY2467" fmla="*/ 589664 h 4972126"/>
              <a:gd name="connsiteX2468" fmla="*/ 849014 w 6955030"/>
              <a:gd name="connsiteY2468" fmla="*/ 586350 h 4972126"/>
              <a:gd name="connsiteX2469" fmla="*/ 838666 w 6955030"/>
              <a:gd name="connsiteY2469" fmla="*/ 610974 h 4972126"/>
              <a:gd name="connsiteX2470" fmla="*/ 847814 w 6955030"/>
              <a:gd name="connsiteY2470" fmla="*/ 627014 h 4972126"/>
              <a:gd name="connsiteX2471" fmla="*/ 873214 w 6955030"/>
              <a:gd name="connsiteY2471" fmla="*/ 628996 h 4972126"/>
              <a:gd name="connsiteX2472" fmla="*/ 870786 w 6955030"/>
              <a:gd name="connsiteY2472" fmla="*/ 603325 h 4972126"/>
              <a:gd name="connsiteX2473" fmla="*/ 849014 w 6955030"/>
              <a:gd name="connsiteY2473" fmla="*/ 586350 h 4972126"/>
              <a:gd name="connsiteX2474" fmla="*/ 2324594 w 6955030"/>
              <a:gd name="connsiteY2474" fmla="*/ 585359 h 4972126"/>
              <a:gd name="connsiteX2475" fmla="*/ 2321442 w 6955030"/>
              <a:gd name="connsiteY2475" fmla="*/ 588480 h 4972126"/>
              <a:gd name="connsiteX2476" fmla="*/ 2327872 w 6955030"/>
              <a:gd name="connsiteY2476" fmla="*/ 594386 h 4972126"/>
              <a:gd name="connsiteX2477" fmla="*/ 2329231 w 6955030"/>
              <a:gd name="connsiteY2477" fmla="*/ 590365 h 4972126"/>
              <a:gd name="connsiteX2478" fmla="*/ 1407000 w 6955030"/>
              <a:gd name="connsiteY2478" fmla="*/ 584355 h 4972126"/>
              <a:gd name="connsiteX2479" fmla="*/ 1401598 w 6955030"/>
              <a:gd name="connsiteY2479" fmla="*/ 592191 h 4972126"/>
              <a:gd name="connsiteX2480" fmla="*/ 1401977 w 6955030"/>
              <a:gd name="connsiteY2480" fmla="*/ 592930 h 4972126"/>
              <a:gd name="connsiteX2481" fmla="*/ 1406502 w 6955030"/>
              <a:gd name="connsiteY2481" fmla="*/ 601714 h 4972126"/>
              <a:gd name="connsiteX2482" fmla="*/ 1410468 w 6955030"/>
              <a:gd name="connsiteY2482" fmla="*/ 599323 h 4972126"/>
              <a:gd name="connsiteX2483" fmla="*/ 927423 w 6955030"/>
              <a:gd name="connsiteY2483" fmla="*/ 582300 h 4972126"/>
              <a:gd name="connsiteX2484" fmla="*/ 927356 w 6955030"/>
              <a:gd name="connsiteY2484" fmla="*/ 582304 h 4972126"/>
              <a:gd name="connsiteX2485" fmla="*/ 925641 w 6955030"/>
              <a:gd name="connsiteY2485" fmla="*/ 584209 h 4972126"/>
              <a:gd name="connsiteX2486" fmla="*/ 923815 w 6955030"/>
              <a:gd name="connsiteY2486" fmla="*/ 600118 h 4972126"/>
              <a:gd name="connsiteX2487" fmla="*/ 924356 w 6955030"/>
              <a:gd name="connsiteY2487" fmla="*/ 602504 h 4972126"/>
              <a:gd name="connsiteX2488" fmla="*/ 933536 w 6955030"/>
              <a:gd name="connsiteY2488" fmla="*/ 592327 h 4972126"/>
              <a:gd name="connsiteX2489" fmla="*/ 939302 w 6955030"/>
              <a:gd name="connsiteY2489" fmla="*/ 581617 h 4972126"/>
              <a:gd name="connsiteX2490" fmla="*/ 936919 w 6955030"/>
              <a:gd name="connsiteY2490" fmla="*/ 581753 h 4972126"/>
              <a:gd name="connsiteX2491" fmla="*/ 936336 w 6955030"/>
              <a:gd name="connsiteY2491" fmla="*/ 591258 h 4972126"/>
              <a:gd name="connsiteX2492" fmla="*/ 952340 w 6955030"/>
              <a:gd name="connsiteY2492" fmla="*/ 603905 h 4972126"/>
              <a:gd name="connsiteX2493" fmla="*/ 951444 w 6955030"/>
              <a:gd name="connsiteY2493" fmla="*/ 608930 h 4972126"/>
              <a:gd name="connsiteX2494" fmla="*/ 960038 w 6955030"/>
              <a:gd name="connsiteY2494" fmla="*/ 608044 h 4972126"/>
              <a:gd name="connsiteX2495" fmla="*/ 958681 w 6955030"/>
              <a:gd name="connsiteY2495" fmla="*/ 605856 h 4972126"/>
              <a:gd name="connsiteX2496" fmla="*/ 958787 w 6955030"/>
              <a:gd name="connsiteY2496" fmla="*/ 601681 h 4972126"/>
              <a:gd name="connsiteX2497" fmla="*/ 955592 w 6955030"/>
              <a:gd name="connsiteY2497" fmla="*/ 600103 h 4972126"/>
              <a:gd name="connsiteX2498" fmla="*/ 945753 w 6955030"/>
              <a:gd name="connsiteY2498" fmla="*/ 583489 h 4972126"/>
              <a:gd name="connsiteX2499" fmla="*/ 946059 w 6955030"/>
              <a:gd name="connsiteY2499" fmla="*/ 582750 h 4972126"/>
              <a:gd name="connsiteX2500" fmla="*/ 807804 w 6955030"/>
              <a:gd name="connsiteY2500" fmla="*/ 578074 h 4972126"/>
              <a:gd name="connsiteX2501" fmla="*/ 826281 w 6955030"/>
              <a:gd name="connsiteY2501" fmla="*/ 599874 h 4972126"/>
              <a:gd name="connsiteX2502" fmla="*/ 807804 w 6955030"/>
              <a:gd name="connsiteY2502" fmla="*/ 578074 h 4972126"/>
              <a:gd name="connsiteX2503" fmla="*/ 2290628 w 6955030"/>
              <a:gd name="connsiteY2503" fmla="*/ 577555 h 4972126"/>
              <a:gd name="connsiteX2504" fmla="*/ 2286539 w 6955030"/>
              <a:gd name="connsiteY2504" fmla="*/ 577979 h 4972126"/>
              <a:gd name="connsiteX2505" fmla="*/ 2287879 w 6955030"/>
              <a:gd name="connsiteY2505" fmla="*/ 581535 h 4972126"/>
              <a:gd name="connsiteX2506" fmla="*/ 942761 w 6955030"/>
              <a:gd name="connsiteY2506" fmla="*/ 576971 h 4972126"/>
              <a:gd name="connsiteX2507" fmla="*/ 941422 w 6955030"/>
              <a:gd name="connsiteY2507" fmla="*/ 577057 h 4972126"/>
              <a:gd name="connsiteX2508" fmla="*/ 941865 w 6955030"/>
              <a:gd name="connsiteY2508" fmla="*/ 578671 h 4972126"/>
              <a:gd name="connsiteX2509" fmla="*/ 943175 w 6955030"/>
              <a:gd name="connsiteY2509" fmla="*/ 577464 h 4972126"/>
              <a:gd name="connsiteX2510" fmla="*/ 2300900 w 6955030"/>
              <a:gd name="connsiteY2510" fmla="*/ 574085 h 4972126"/>
              <a:gd name="connsiteX2511" fmla="*/ 2299138 w 6955030"/>
              <a:gd name="connsiteY2511" fmla="*/ 575397 h 4972126"/>
              <a:gd name="connsiteX2512" fmla="*/ 2305600 w 6955030"/>
              <a:gd name="connsiteY2512" fmla="*/ 582220 h 4972126"/>
              <a:gd name="connsiteX2513" fmla="*/ 2305669 w 6955030"/>
              <a:gd name="connsiteY2513" fmla="*/ 582149 h 4972126"/>
              <a:gd name="connsiteX2514" fmla="*/ 645795 w 6955030"/>
              <a:gd name="connsiteY2514" fmla="*/ 560349 h 4972126"/>
              <a:gd name="connsiteX2515" fmla="*/ 661541 w 6955030"/>
              <a:gd name="connsiteY2515" fmla="*/ 566705 h 4972126"/>
              <a:gd name="connsiteX2516" fmla="*/ 650924 w 6955030"/>
              <a:gd name="connsiteY2516" fmla="*/ 601526 h 4972126"/>
              <a:gd name="connsiteX2517" fmla="*/ 645795 w 6955030"/>
              <a:gd name="connsiteY2517" fmla="*/ 560349 h 4972126"/>
              <a:gd name="connsiteX2518" fmla="*/ 2202242 w 6955030"/>
              <a:gd name="connsiteY2518" fmla="*/ 555132 h 4972126"/>
              <a:gd name="connsiteX2519" fmla="*/ 2201240 w 6955030"/>
              <a:gd name="connsiteY2519" fmla="*/ 559059 h 4972126"/>
              <a:gd name="connsiteX2520" fmla="*/ 2210562 w 6955030"/>
              <a:gd name="connsiteY2520" fmla="*/ 562397 h 4972126"/>
              <a:gd name="connsiteX2521" fmla="*/ 2212624 w 6955030"/>
              <a:gd name="connsiteY2521" fmla="*/ 558456 h 4972126"/>
              <a:gd name="connsiteX2522" fmla="*/ 624535 w 6955030"/>
              <a:gd name="connsiteY2522" fmla="*/ 552351 h 4972126"/>
              <a:gd name="connsiteX2523" fmla="*/ 629776 w 6955030"/>
              <a:gd name="connsiteY2523" fmla="*/ 564276 h 4972126"/>
              <a:gd name="connsiteX2524" fmla="*/ 607676 w 6955030"/>
              <a:gd name="connsiteY2524" fmla="*/ 557409 h 4972126"/>
              <a:gd name="connsiteX2525" fmla="*/ 618927 w 6955030"/>
              <a:gd name="connsiteY2525" fmla="*/ 553297 h 4972126"/>
              <a:gd name="connsiteX2526" fmla="*/ 624535 w 6955030"/>
              <a:gd name="connsiteY2526" fmla="*/ 552351 h 4972126"/>
              <a:gd name="connsiteX2527" fmla="*/ 2189182 w 6955030"/>
              <a:gd name="connsiteY2527" fmla="*/ 533806 h 4972126"/>
              <a:gd name="connsiteX2528" fmla="*/ 2186061 w 6955030"/>
              <a:gd name="connsiteY2528" fmla="*/ 536289 h 4972126"/>
              <a:gd name="connsiteX2529" fmla="*/ 2180356 w 6955030"/>
              <a:gd name="connsiteY2529" fmla="*/ 540851 h 4972126"/>
              <a:gd name="connsiteX2530" fmla="*/ 2177740 w 6955030"/>
              <a:gd name="connsiteY2530" fmla="*/ 545265 h 4972126"/>
              <a:gd name="connsiteX2531" fmla="*/ 2183343 w 6955030"/>
              <a:gd name="connsiteY2531" fmla="*/ 546083 h 4972126"/>
              <a:gd name="connsiteX2532" fmla="*/ 2185988 w 6955030"/>
              <a:gd name="connsiteY2532" fmla="*/ 547985 h 4972126"/>
              <a:gd name="connsiteX2533" fmla="*/ 2188019 w 6955030"/>
              <a:gd name="connsiteY2533" fmla="*/ 545334 h 4972126"/>
              <a:gd name="connsiteX2534" fmla="*/ 2190698 w 6955030"/>
              <a:gd name="connsiteY2534" fmla="*/ 544263 h 4972126"/>
              <a:gd name="connsiteX2535" fmla="*/ 2193363 w 6955030"/>
              <a:gd name="connsiteY2535" fmla="*/ 538870 h 4972126"/>
              <a:gd name="connsiteX2536" fmla="*/ 2349468 w 6955030"/>
              <a:gd name="connsiteY2536" fmla="*/ 531656 h 4972126"/>
              <a:gd name="connsiteX2537" fmla="*/ 2349774 w 6955030"/>
              <a:gd name="connsiteY2537" fmla="*/ 535869 h 4972126"/>
              <a:gd name="connsiteX2538" fmla="*/ 2351034 w 6955030"/>
              <a:gd name="connsiteY2538" fmla="*/ 536509 h 4972126"/>
              <a:gd name="connsiteX2539" fmla="*/ 2351688 w 6955030"/>
              <a:gd name="connsiteY2539" fmla="*/ 534348 h 4972126"/>
              <a:gd name="connsiteX2540" fmla="*/ 2351648 w 6955030"/>
              <a:gd name="connsiteY2540" fmla="*/ 534271 h 4972126"/>
              <a:gd name="connsiteX2541" fmla="*/ 808024 w 6955030"/>
              <a:gd name="connsiteY2541" fmla="*/ 521037 h 4972126"/>
              <a:gd name="connsiteX2542" fmla="*/ 817111 w 6955030"/>
              <a:gd name="connsiteY2542" fmla="*/ 537052 h 4972126"/>
              <a:gd name="connsiteX2543" fmla="*/ 788020 w 6955030"/>
              <a:gd name="connsiteY2543" fmla="*/ 550100 h 4972126"/>
              <a:gd name="connsiteX2544" fmla="*/ 808024 w 6955030"/>
              <a:gd name="connsiteY2544" fmla="*/ 521037 h 4972126"/>
              <a:gd name="connsiteX2545" fmla="*/ 2217134 w 6955030"/>
              <a:gd name="connsiteY2545" fmla="*/ 520397 h 4972126"/>
              <a:gd name="connsiteX2546" fmla="*/ 2213576 w 6955030"/>
              <a:gd name="connsiteY2546" fmla="*/ 523197 h 4972126"/>
              <a:gd name="connsiteX2547" fmla="*/ 2221638 w 6955030"/>
              <a:gd name="connsiteY2547" fmla="*/ 524882 h 4972126"/>
              <a:gd name="connsiteX2548" fmla="*/ 2219073 w 6955030"/>
              <a:gd name="connsiteY2548" fmla="*/ 523988 h 4972126"/>
              <a:gd name="connsiteX2549" fmla="*/ 2218775 w 6955030"/>
              <a:gd name="connsiteY2549" fmla="*/ 520847 h 4972126"/>
              <a:gd name="connsiteX2550" fmla="*/ 2420988 w 6955030"/>
              <a:gd name="connsiteY2550" fmla="*/ 514709 h 4972126"/>
              <a:gd name="connsiteX2551" fmla="*/ 2407977 w 6955030"/>
              <a:gd name="connsiteY2551" fmla="*/ 522898 h 4972126"/>
              <a:gd name="connsiteX2552" fmla="*/ 2410662 w 6955030"/>
              <a:gd name="connsiteY2552" fmla="*/ 527425 h 4972126"/>
              <a:gd name="connsiteX2553" fmla="*/ 2416034 w 6955030"/>
              <a:gd name="connsiteY2553" fmla="*/ 519620 h 4972126"/>
              <a:gd name="connsiteX2554" fmla="*/ 2420967 w 6955030"/>
              <a:gd name="connsiteY2554" fmla="*/ 522853 h 4972126"/>
              <a:gd name="connsiteX2555" fmla="*/ 2424570 w 6955030"/>
              <a:gd name="connsiteY2555" fmla="*/ 517625 h 4972126"/>
              <a:gd name="connsiteX2556" fmla="*/ 2531879 w 6955030"/>
              <a:gd name="connsiteY2556" fmla="*/ 507493 h 4972126"/>
              <a:gd name="connsiteX2557" fmla="*/ 2530452 w 6955030"/>
              <a:gd name="connsiteY2557" fmla="*/ 509571 h 4972126"/>
              <a:gd name="connsiteX2558" fmla="*/ 2532381 w 6955030"/>
              <a:gd name="connsiteY2558" fmla="*/ 510368 h 4972126"/>
              <a:gd name="connsiteX2559" fmla="*/ 1279340 w 6955030"/>
              <a:gd name="connsiteY2559" fmla="*/ 507103 h 4972126"/>
              <a:gd name="connsiteX2560" fmla="*/ 1282862 w 6955030"/>
              <a:gd name="connsiteY2560" fmla="*/ 513821 h 4972126"/>
              <a:gd name="connsiteX2561" fmla="*/ 1286009 w 6955030"/>
              <a:gd name="connsiteY2561" fmla="*/ 511816 h 4972126"/>
              <a:gd name="connsiteX2562" fmla="*/ 2138695 w 6955030"/>
              <a:gd name="connsiteY2562" fmla="*/ 505227 h 4972126"/>
              <a:gd name="connsiteX2563" fmla="*/ 2135861 w 6955030"/>
              <a:gd name="connsiteY2563" fmla="*/ 507833 h 4972126"/>
              <a:gd name="connsiteX2564" fmla="*/ 2137220 w 6955030"/>
              <a:gd name="connsiteY2564" fmla="*/ 509705 h 4972126"/>
              <a:gd name="connsiteX2565" fmla="*/ 2139085 w 6955030"/>
              <a:gd name="connsiteY2565" fmla="*/ 508817 h 4972126"/>
              <a:gd name="connsiteX2566" fmla="*/ 2140989 w 6955030"/>
              <a:gd name="connsiteY2566" fmla="*/ 506657 h 4972126"/>
              <a:gd name="connsiteX2567" fmla="*/ 2134470 w 6955030"/>
              <a:gd name="connsiteY2567" fmla="*/ 504339 h 4972126"/>
              <a:gd name="connsiteX2568" fmla="*/ 2130417 w 6955030"/>
              <a:gd name="connsiteY2568" fmla="*/ 504843 h 4972126"/>
              <a:gd name="connsiteX2569" fmla="*/ 2126183 w 6955030"/>
              <a:gd name="connsiteY2569" fmla="*/ 504389 h 4972126"/>
              <a:gd name="connsiteX2570" fmla="*/ 2123182 w 6955030"/>
              <a:gd name="connsiteY2570" fmla="*/ 508499 h 4972126"/>
              <a:gd name="connsiteX2571" fmla="*/ 2123065 w 6955030"/>
              <a:gd name="connsiteY2571" fmla="*/ 511245 h 4972126"/>
              <a:gd name="connsiteX2572" fmla="*/ 2130181 w 6955030"/>
              <a:gd name="connsiteY2572" fmla="*/ 513059 h 4972126"/>
              <a:gd name="connsiteX2573" fmla="*/ 2132313 w 6955030"/>
              <a:gd name="connsiteY2573" fmla="*/ 512042 h 4972126"/>
              <a:gd name="connsiteX2574" fmla="*/ 2134575 w 6955030"/>
              <a:gd name="connsiteY2574" fmla="*/ 506446 h 4972126"/>
              <a:gd name="connsiteX2575" fmla="*/ 2143402 w 6955030"/>
              <a:gd name="connsiteY2575" fmla="*/ 500899 h 4972126"/>
              <a:gd name="connsiteX2576" fmla="*/ 2140993 w 6955030"/>
              <a:gd name="connsiteY2576" fmla="*/ 503114 h 4972126"/>
              <a:gd name="connsiteX2577" fmla="*/ 2142008 w 6955030"/>
              <a:gd name="connsiteY2577" fmla="*/ 505500 h 4972126"/>
              <a:gd name="connsiteX2578" fmla="*/ 2145741 w 6955030"/>
              <a:gd name="connsiteY2578" fmla="*/ 501264 h 4972126"/>
              <a:gd name="connsiteX2579" fmla="*/ 2015685 w 6955030"/>
              <a:gd name="connsiteY2579" fmla="*/ 499747 h 4972126"/>
              <a:gd name="connsiteX2580" fmla="*/ 2012791 w 6955030"/>
              <a:gd name="connsiteY2580" fmla="*/ 501614 h 4972126"/>
              <a:gd name="connsiteX2581" fmla="*/ 2014075 w 6955030"/>
              <a:gd name="connsiteY2581" fmla="*/ 503208 h 4972126"/>
              <a:gd name="connsiteX2582" fmla="*/ 2022790 w 6955030"/>
              <a:gd name="connsiteY2582" fmla="*/ 504888 h 4972126"/>
              <a:gd name="connsiteX2583" fmla="*/ 2024048 w 6955030"/>
              <a:gd name="connsiteY2583" fmla="*/ 503868 h 4972126"/>
              <a:gd name="connsiteX2584" fmla="*/ 2374172 w 6955030"/>
              <a:gd name="connsiteY2584" fmla="*/ 499026 h 4972126"/>
              <a:gd name="connsiteX2585" fmla="*/ 2350198 w 6955030"/>
              <a:gd name="connsiteY2585" fmla="*/ 501946 h 4972126"/>
              <a:gd name="connsiteX2586" fmla="*/ 2348266 w 6955030"/>
              <a:gd name="connsiteY2586" fmla="*/ 502838 h 4972126"/>
              <a:gd name="connsiteX2587" fmla="*/ 2349397 w 6955030"/>
              <a:gd name="connsiteY2587" fmla="*/ 509393 h 4972126"/>
              <a:gd name="connsiteX2588" fmla="*/ 2347863 w 6955030"/>
              <a:gd name="connsiteY2588" fmla="*/ 509556 h 4972126"/>
              <a:gd name="connsiteX2589" fmla="*/ 2347404 w 6955030"/>
              <a:gd name="connsiteY2589" fmla="*/ 503234 h 4972126"/>
              <a:gd name="connsiteX2590" fmla="*/ 2344081 w 6955030"/>
              <a:gd name="connsiteY2590" fmla="*/ 504770 h 4972126"/>
              <a:gd name="connsiteX2591" fmla="*/ 2340677 w 6955030"/>
              <a:gd name="connsiteY2591" fmla="*/ 508423 h 4972126"/>
              <a:gd name="connsiteX2592" fmla="*/ 2340619 w 6955030"/>
              <a:gd name="connsiteY2592" fmla="*/ 510325 h 4972126"/>
              <a:gd name="connsiteX2593" fmla="*/ 2347863 w 6955030"/>
              <a:gd name="connsiteY2593" fmla="*/ 509556 h 4972126"/>
              <a:gd name="connsiteX2594" fmla="*/ 2348249 w 6955030"/>
              <a:gd name="connsiteY2594" fmla="*/ 514855 h 4972126"/>
              <a:gd name="connsiteX2595" fmla="*/ 2355046 w 6955030"/>
              <a:gd name="connsiteY2595" fmla="*/ 509429 h 4972126"/>
              <a:gd name="connsiteX2596" fmla="*/ 2367843 w 6955030"/>
              <a:gd name="connsiteY2596" fmla="*/ 522984 h 4972126"/>
              <a:gd name="connsiteX2597" fmla="*/ 2369950 w 6955030"/>
              <a:gd name="connsiteY2597" fmla="*/ 524972 h 4972126"/>
              <a:gd name="connsiteX2598" fmla="*/ 2371518 w 6955030"/>
              <a:gd name="connsiteY2598" fmla="*/ 525498 h 4972126"/>
              <a:gd name="connsiteX2599" fmla="*/ 2374829 w 6955030"/>
              <a:gd name="connsiteY2599" fmla="*/ 511372 h 4972126"/>
              <a:gd name="connsiteX2600" fmla="*/ 2379290 w 6955030"/>
              <a:gd name="connsiteY2600" fmla="*/ 521920 h 4972126"/>
              <a:gd name="connsiteX2601" fmla="*/ 2380834 w 6955030"/>
              <a:gd name="connsiteY2601" fmla="*/ 518038 h 4972126"/>
              <a:gd name="connsiteX2602" fmla="*/ 2385902 w 6955030"/>
              <a:gd name="connsiteY2602" fmla="*/ 516059 h 4972126"/>
              <a:gd name="connsiteX2603" fmla="*/ 2377502 w 6955030"/>
              <a:gd name="connsiteY2603" fmla="*/ 500352 h 4972126"/>
              <a:gd name="connsiteX2604" fmla="*/ 2374691 w 6955030"/>
              <a:gd name="connsiteY2604" fmla="*/ 499127 h 4972126"/>
              <a:gd name="connsiteX2605" fmla="*/ 1365575 w 6955030"/>
              <a:gd name="connsiteY2605" fmla="*/ 496092 h 4972126"/>
              <a:gd name="connsiteX2606" fmla="*/ 1359339 w 6955030"/>
              <a:gd name="connsiteY2606" fmla="*/ 496611 h 4972126"/>
              <a:gd name="connsiteX2607" fmla="*/ 1347985 w 6955030"/>
              <a:gd name="connsiteY2607" fmla="*/ 503278 h 4972126"/>
              <a:gd name="connsiteX2608" fmla="*/ 1343702 w 6955030"/>
              <a:gd name="connsiteY2608" fmla="*/ 510065 h 4972126"/>
              <a:gd name="connsiteX2609" fmla="*/ 1345351 w 6955030"/>
              <a:gd name="connsiteY2609" fmla="*/ 509472 h 4972126"/>
              <a:gd name="connsiteX2610" fmla="*/ 1371184 w 6955030"/>
              <a:gd name="connsiteY2610" fmla="*/ 499527 h 4972126"/>
              <a:gd name="connsiteX2611" fmla="*/ 1049743 w 6955030"/>
              <a:gd name="connsiteY2611" fmla="*/ 490078 h 4972126"/>
              <a:gd name="connsiteX2612" fmla="*/ 1041577 w 6955030"/>
              <a:gd name="connsiteY2612" fmla="*/ 501953 h 4972126"/>
              <a:gd name="connsiteX2613" fmla="*/ 1044431 w 6955030"/>
              <a:gd name="connsiteY2613" fmla="*/ 516134 h 4972126"/>
              <a:gd name="connsiteX2614" fmla="*/ 1046638 w 6955030"/>
              <a:gd name="connsiteY2614" fmla="*/ 512484 h 4972126"/>
              <a:gd name="connsiteX2615" fmla="*/ 1061112 w 6955030"/>
              <a:gd name="connsiteY2615" fmla="*/ 508283 h 4972126"/>
              <a:gd name="connsiteX2616" fmla="*/ 1062623 w 6955030"/>
              <a:gd name="connsiteY2616" fmla="*/ 506941 h 4972126"/>
              <a:gd name="connsiteX2617" fmla="*/ 1058918 w 6955030"/>
              <a:gd name="connsiteY2617" fmla="*/ 499404 h 4972126"/>
              <a:gd name="connsiteX2618" fmla="*/ 1054959 w 6955030"/>
              <a:gd name="connsiteY2618" fmla="*/ 490769 h 4972126"/>
              <a:gd name="connsiteX2619" fmla="*/ 2243094 w 6955030"/>
              <a:gd name="connsiteY2619" fmla="*/ 489539 h 4972126"/>
              <a:gd name="connsiteX2620" fmla="*/ 2243273 w 6955030"/>
              <a:gd name="connsiteY2620" fmla="*/ 490140 h 4972126"/>
              <a:gd name="connsiteX2621" fmla="*/ 2243236 w 6955030"/>
              <a:gd name="connsiteY2621" fmla="*/ 489757 h 4972126"/>
              <a:gd name="connsiteX2622" fmla="*/ 2172045 w 6955030"/>
              <a:gd name="connsiteY2622" fmla="*/ 488949 h 4972126"/>
              <a:gd name="connsiteX2623" fmla="*/ 2171975 w 6955030"/>
              <a:gd name="connsiteY2623" fmla="*/ 489018 h 4972126"/>
              <a:gd name="connsiteX2624" fmla="*/ 2176032 w 6955030"/>
              <a:gd name="connsiteY2624" fmla="*/ 497410 h 4972126"/>
              <a:gd name="connsiteX2625" fmla="*/ 2177602 w 6955030"/>
              <a:gd name="connsiteY2625" fmla="*/ 498513 h 4972126"/>
              <a:gd name="connsiteX2626" fmla="*/ 2175468 w 6955030"/>
              <a:gd name="connsiteY2626" fmla="*/ 490095 h 4972126"/>
              <a:gd name="connsiteX2627" fmla="*/ 1207495 w 6955030"/>
              <a:gd name="connsiteY2627" fmla="*/ 488450 h 4972126"/>
              <a:gd name="connsiteX2628" fmla="*/ 1206149 w 6955030"/>
              <a:gd name="connsiteY2628" fmla="*/ 489720 h 4972126"/>
              <a:gd name="connsiteX2629" fmla="*/ 1209071 w 6955030"/>
              <a:gd name="connsiteY2629" fmla="*/ 491135 h 4972126"/>
              <a:gd name="connsiteX2630" fmla="*/ 1216326 w 6955030"/>
              <a:gd name="connsiteY2630" fmla="*/ 489798 h 4972126"/>
              <a:gd name="connsiteX2631" fmla="*/ 1320617 w 6955030"/>
              <a:gd name="connsiteY2631" fmla="*/ 485311 h 4972126"/>
              <a:gd name="connsiteX2632" fmla="*/ 1319988 w 6955030"/>
              <a:gd name="connsiteY2632" fmla="*/ 505765 h 4972126"/>
              <a:gd name="connsiteX2633" fmla="*/ 1332462 w 6955030"/>
              <a:gd name="connsiteY2633" fmla="*/ 514114 h 4972126"/>
              <a:gd name="connsiteX2634" fmla="*/ 1337228 w 6955030"/>
              <a:gd name="connsiteY2634" fmla="*/ 512397 h 4972126"/>
              <a:gd name="connsiteX2635" fmla="*/ 1339137 w 6955030"/>
              <a:gd name="connsiteY2635" fmla="*/ 493169 h 4972126"/>
              <a:gd name="connsiteX2636" fmla="*/ 1333108 w 6955030"/>
              <a:gd name="connsiteY2636" fmla="*/ 493520 h 4972126"/>
              <a:gd name="connsiteX2637" fmla="*/ 1320617 w 6955030"/>
              <a:gd name="connsiteY2637" fmla="*/ 485311 h 4972126"/>
              <a:gd name="connsiteX2638" fmla="*/ 1161837 w 6955030"/>
              <a:gd name="connsiteY2638" fmla="*/ 479454 h 4972126"/>
              <a:gd name="connsiteX2639" fmla="*/ 1164338 w 6955030"/>
              <a:gd name="connsiteY2639" fmla="*/ 488551 h 4972126"/>
              <a:gd name="connsiteX2640" fmla="*/ 1177630 w 6955030"/>
              <a:gd name="connsiteY2640" fmla="*/ 490250 h 4972126"/>
              <a:gd name="connsiteX2641" fmla="*/ 1176463 w 6955030"/>
              <a:gd name="connsiteY2641" fmla="*/ 489100 h 4972126"/>
              <a:gd name="connsiteX2642" fmla="*/ 2194220 w 6955030"/>
              <a:gd name="connsiteY2642" fmla="*/ 479431 h 4972126"/>
              <a:gd name="connsiteX2643" fmla="*/ 2198080 w 6955030"/>
              <a:gd name="connsiteY2643" fmla="*/ 504930 h 4972126"/>
              <a:gd name="connsiteX2644" fmla="*/ 2198192 w 6955030"/>
              <a:gd name="connsiteY2644" fmla="*/ 505037 h 4972126"/>
              <a:gd name="connsiteX2645" fmla="*/ 2210845 w 6955030"/>
              <a:gd name="connsiteY2645" fmla="*/ 507811 h 4972126"/>
              <a:gd name="connsiteX2646" fmla="*/ 2208146 w 6955030"/>
              <a:gd name="connsiteY2646" fmla="*/ 500003 h 4972126"/>
              <a:gd name="connsiteX2647" fmla="*/ 2206755 w 6955030"/>
              <a:gd name="connsiteY2647" fmla="*/ 500279 h 4972126"/>
              <a:gd name="connsiteX2648" fmla="*/ 2207448 w 6955030"/>
              <a:gd name="connsiteY2648" fmla="*/ 497989 h 4972126"/>
              <a:gd name="connsiteX2649" fmla="*/ 2204777 w 6955030"/>
              <a:gd name="connsiteY2649" fmla="*/ 490274 h 4972126"/>
              <a:gd name="connsiteX2650" fmla="*/ 2194830 w 6955030"/>
              <a:gd name="connsiteY2650" fmla="*/ 479433 h 4972126"/>
              <a:gd name="connsiteX2651" fmla="*/ 2181846 w 6955030"/>
              <a:gd name="connsiteY2651" fmla="*/ 479379 h 4972126"/>
              <a:gd name="connsiteX2652" fmla="*/ 2179675 w 6955030"/>
              <a:gd name="connsiteY2652" fmla="*/ 481501 h 4972126"/>
              <a:gd name="connsiteX2653" fmla="*/ 2187134 w 6955030"/>
              <a:gd name="connsiteY2653" fmla="*/ 486026 h 4972126"/>
              <a:gd name="connsiteX2654" fmla="*/ 2190194 w 6955030"/>
              <a:gd name="connsiteY2654" fmla="*/ 480172 h 4972126"/>
              <a:gd name="connsiteX2655" fmla="*/ 2190300 w 6955030"/>
              <a:gd name="connsiteY2655" fmla="*/ 479413 h 4972126"/>
              <a:gd name="connsiteX2656" fmla="*/ 5445080 w 6955030"/>
              <a:gd name="connsiteY2656" fmla="*/ 479252 h 4972126"/>
              <a:gd name="connsiteX2657" fmla="*/ 5412328 w 6955030"/>
              <a:gd name="connsiteY2657" fmla="*/ 507322 h 4972126"/>
              <a:gd name="connsiteX2658" fmla="*/ 5453838 w 6955030"/>
              <a:gd name="connsiteY2658" fmla="*/ 505373 h 4972126"/>
              <a:gd name="connsiteX2659" fmla="*/ 5445080 w 6955030"/>
              <a:gd name="connsiteY2659" fmla="*/ 479252 h 4972126"/>
              <a:gd name="connsiteX2660" fmla="*/ 1883756 w 6955030"/>
              <a:gd name="connsiteY2660" fmla="*/ 476926 h 4972126"/>
              <a:gd name="connsiteX2661" fmla="*/ 1883659 w 6955030"/>
              <a:gd name="connsiteY2661" fmla="*/ 477033 h 4972126"/>
              <a:gd name="connsiteX2662" fmla="*/ 1883687 w 6955030"/>
              <a:gd name="connsiteY2662" fmla="*/ 477018 h 4972126"/>
              <a:gd name="connsiteX2663" fmla="*/ 1535579 w 6955030"/>
              <a:gd name="connsiteY2663" fmla="*/ 475513 h 4972126"/>
              <a:gd name="connsiteX2664" fmla="*/ 1531122 w 6955030"/>
              <a:gd name="connsiteY2664" fmla="*/ 477258 h 4972126"/>
              <a:gd name="connsiteX2665" fmla="*/ 1524406 w 6955030"/>
              <a:gd name="connsiteY2665" fmla="*/ 490978 h 4972126"/>
              <a:gd name="connsiteX2666" fmla="*/ 1537675 w 6955030"/>
              <a:gd name="connsiteY2666" fmla="*/ 511868 h 4972126"/>
              <a:gd name="connsiteX2667" fmla="*/ 1537048 w 6955030"/>
              <a:gd name="connsiteY2667" fmla="*/ 525855 h 4972126"/>
              <a:gd name="connsiteX2668" fmla="*/ 1543330 w 6955030"/>
              <a:gd name="connsiteY2668" fmla="*/ 523979 h 4972126"/>
              <a:gd name="connsiteX2669" fmla="*/ 1552744 w 6955030"/>
              <a:gd name="connsiteY2669" fmla="*/ 529101 h 4972126"/>
              <a:gd name="connsiteX2670" fmla="*/ 1552854 w 6955030"/>
              <a:gd name="connsiteY2670" fmla="*/ 529127 h 4972126"/>
              <a:gd name="connsiteX2671" fmla="*/ 1558627 w 6955030"/>
              <a:gd name="connsiteY2671" fmla="*/ 519079 h 4972126"/>
              <a:gd name="connsiteX2672" fmla="*/ 1568983 w 6955030"/>
              <a:gd name="connsiteY2672" fmla="*/ 519572 h 4972126"/>
              <a:gd name="connsiteX2673" fmla="*/ 1571238 w 6955030"/>
              <a:gd name="connsiteY2673" fmla="*/ 520785 h 4972126"/>
              <a:gd name="connsiteX2674" fmla="*/ 1572141 w 6955030"/>
              <a:gd name="connsiteY2674" fmla="*/ 519730 h 4972126"/>
              <a:gd name="connsiteX2675" fmla="*/ 1573155 w 6955030"/>
              <a:gd name="connsiteY2675" fmla="*/ 521812 h 4972126"/>
              <a:gd name="connsiteX2676" fmla="*/ 1579169 w 6955030"/>
              <a:gd name="connsiteY2676" fmla="*/ 525043 h 4972126"/>
              <a:gd name="connsiteX2677" fmla="*/ 1589379 w 6955030"/>
              <a:gd name="connsiteY2677" fmla="*/ 529610 h 4972126"/>
              <a:gd name="connsiteX2678" fmla="*/ 1595612 w 6955030"/>
              <a:gd name="connsiteY2678" fmla="*/ 528281 h 4972126"/>
              <a:gd name="connsiteX2679" fmla="*/ 1594417 w 6955030"/>
              <a:gd name="connsiteY2679" fmla="*/ 521746 h 4972126"/>
              <a:gd name="connsiteX2680" fmla="*/ 1592186 w 6955030"/>
              <a:gd name="connsiteY2680" fmla="*/ 513328 h 4972126"/>
              <a:gd name="connsiteX2681" fmla="*/ 1583283 w 6955030"/>
              <a:gd name="connsiteY2681" fmla="*/ 510846 h 4972126"/>
              <a:gd name="connsiteX2682" fmla="*/ 1577356 w 6955030"/>
              <a:gd name="connsiteY2682" fmla="*/ 508451 h 4972126"/>
              <a:gd name="connsiteX2683" fmla="*/ 1579591 w 6955030"/>
              <a:gd name="connsiteY2683" fmla="*/ 501670 h 4972126"/>
              <a:gd name="connsiteX2684" fmla="*/ 1575972 w 6955030"/>
              <a:gd name="connsiteY2684" fmla="*/ 499874 h 4972126"/>
              <a:gd name="connsiteX2685" fmla="*/ 1568203 w 6955030"/>
              <a:gd name="connsiteY2685" fmla="*/ 493300 h 4972126"/>
              <a:gd name="connsiteX2686" fmla="*/ 1566958 w 6955030"/>
              <a:gd name="connsiteY2686" fmla="*/ 490769 h 4972126"/>
              <a:gd name="connsiteX2687" fmla="*/ 1559351 w 6955030"/>
              <a:gd name="connsiteY2687" fmla="*/ 490608 h 4972126"/>
              <a:gd name="connsiteX2688" fmla="*/ 1556425 w 6955030"/>
              <a:gd name="connsiteY2688" fmla="*/ 489473 h 4972126"/>
              <a:gd name="connsiteX2689" fmla="*/ 1557026 w 6955030"/>
              <a:gd name="connsiteY2689" fmla="*/ 492977 h 4972126"/>
              <a:gd name="connsiteX2690" fmla="*/ 1535224 w 6955030"/>
              <a:gd name="connsiteY2690" fmla="*/ 476004 h 4972126"/>
              <a:gd name="connsiteX2691" fmla="*/ 2221912 w 6955030"/>
              <a:gd name="connsiteY2691" fmla="*/ 471325 h 4972126"/>
              <a:gd name="connsiteX2692" fmla="*/ 2208747 w 6955030"/>
              <a:gd name="connsiteY2692" fmla="*/ 471763 h 4972126"/>
              <a:gd name="connsiteX2693" fmla="*/ 2226485 w 6955030"/>
              <a:gd name="connsiteY2693" fmla="*/ 485445 h 4972126"/>
              <a:gd name="connsiteX2694" fmla="*/ 2232042 w 6955030"/>
              <a:gd name="connsiteY2694" fmla="*/ 492236 h 4972126"/>
              <a:gd name="connsiteX2695" fmla="*/ 2232251 w 6955030"/>
              <a:gd name="connsiteY2695" fmla="*/ 492103 h 4972126"/>
              <a:gd name="connsiteX2696" fmla="*/ 2236925 w 6955030"/>
              <a:gd name="connsiteY2696" fmla="*/ 480066 h 4972126"/>
              <a:gd name="connsiteX2697" fmla="*/ 2234873 w 6955030"/>
              <a:gd name="connsiteY2697" fmla="*/ 476915 h 4972126"/>
              <a:gd name="connsiteX2698" fmla="*/ 2221912 w 6955030"/>
              <a:gd name="connsiteY2698" fmla="*/ 471325 h 4972126"/>
              <a:gd name="connsiteX2699" fmla="*/ 1097143 w 6955030"/>
              <a:gd name="connsiteY2699" fmla="*/ 468978 h 4972126"/>
              <a:gd name="connsiteX2700" fmla="*/ 1092583 w 6955030"/>
              <a:gd name="connsiteY2700" fmla="*/ 471463 h 4972126"/>
              <a:gd name="connsiteX2701" fmla="*/ 1088993 w 6955030"/>
              <a:gd name="connsiteY2701" fmla="*/ 477221 h 4972126"/>
              <a:gd name="connsiteX2702" fmla="*/ 1085985 w 6955030"/>
              <a:gd name="connsiteY2702" fmla="*/ 477283 h 4972126"/>
              <a:gd name="connsiteX2703" fmla="*/ 1091475 w 6955030"/>
              <a:gd name="connsiteY2703" fmla="*/ 497113 h 4972126"/>
              <a:gd name="connsiteX2704" fmla="*/ 1092492 w 6955030"/>
              <a:gd name="connsiteY2704" fmla="*/ 495624 h 4972126"/>
              <a:gd name="connsiteX2705" fmla="*/ 1096374 w 6955030"/>
              <a:gd name="connsiteY2705" fmla="*/ 483799 h 4972126"/>
              <a:gd name="connsiteX2706" fmla="*/ 1103794 w 6955030"/>
              <a:gd name="connsiteY2706" fmla="*/ 479093 h 4972126"/>
              <a:gd name="connsiteX2707" fmla="*/ 1104055 w 6955030"/>
              <a:gd name="connsiteY2707" fmla="*/ 478711 h 4972126"/>
              <a:gd name="connsiteX2708" fmla="*/ 1097143 w 6955030"/>
              <a:gd name="connsiteY2708" fmla="*/ 468978 h 4972126"/>
              <a:gd name="connsiteX2709" fmla="*/ 1170599 w 6955030"/>
              <a:gd name="connsiteY2709" fmla="*/ 466249 h 4972126"/>
              <a:gd name="connsiteX2710" fmla="*/ 1158608 w 6955030"/>
              <a:gd name="connsiteY2710" fmla="*/ 467707 h 4972126"/>
              <a:gd name="connsiteX2711" fmla="*/ 1161286 w 6955030"/>
              <a:gd name="connsiteY2711" fmla="*/ 477445 h 4972126"/>
              <a:gd name="connsiteX2712" fmla="*/ 1176077 w 6955030"/>
              <a:gd name="connsiteY2712" fmla="*/ 475017 h 4972126"/>
              <a:gd name="connsiteX2713" fmla="*/ 1192563 w 6955030"/>
              <a:gd name="connsiteY2713" fmla="*/ 483136 h 4972126"/>
              <a:gd name="connsiteX2714" fmla="*/ 1198039 w 6955030"/>
              <a:gd name="connsiteY2714" fmla="*/ 485792 h 4972126"/>
              <a:gd name="connsiteX2715" fmla="*/ 1206174 w 6955030"/>
              <a:gd name="connsiteY2715" fmla="*/ 476463 h 4972126"/>
              <a:gd name="connsiteX2716" fmla="*/ 1170599 w 6955030"/>
              <a:gd name="connsiteY2716" fmla="*/ 466249 h 4972126"/>
              <a:gd name="connsiteX2717" fmla="*/ 5318176 w 6955030"/>
              <a:gd name="connsiteY2717" fmla="*/ 459728 h 4972126"/>
              <a:gd name="connsiteX2718" fmla="*/ 5305202 w 6955030"/>
              <a:gd name="connsiteY2718" fmla="*/ 468484 h 4972126"/>
              <a:gd name="connsiteX2719" fmla="*/ 5356336 w 6955030"/>
              <a:gd name="connsiteY2719" fmla="*/ 462186 h 4972126"/>
              <a:gd name="connsiteX2720" fmla="*/ 5330882 w 6955030"/>
              <a:gd name="connsiteY2720" fmla="*/ 460625 h 4972126"/>
              <a:gd name="connsiteX2721" fmla="*/ 5318176 w 6955030"/>
              <a:gd name="connsiteY2721" fmla="*/ 459728 h 4972126"/>
              <a:gd name="connsiteX2722" fmla="*/ 1897970 w 6955030"/>
              <a:gd name="connsiteY2722" fmla="*/ 459347 h 4972126"/>
              <a:gd name="connsiteX2723" fmla="*/ 1901705 w 6955030"/>
              <a:gd name="connsiteY2723" fmla="*/ 480671 h 4972126"/>
              <a:gd name="connsiteX2724" fmla="*/ 1903831 w 6955030"/>
              <a:gd name="connsiteY2724" fmla="*/ 492848 h 4972126"/>
              <a:gd name="connsiteX2725" fmla="*/ 1906170 w 6955030"/>
              <a:gd name="connsiteY2725" fmla="*/ 488863 h 4972126"/>
              <a:gd name="connsiteX2726" fmla="*/ 1932642 w 6955030"/>
              <a:gd name="connsiteY2726" fmla="*/ 481860 h 4972126"/>
              <a:gd name="connsiteX2727" fmla="*/ 1924953 w 6955030"/>
              <a:gd name="connsiteY2727" fmla="*/ 473163 h 4972126"/>
              <a:gd name="connsiteX2728" fmla="*/ 1924220 w 6955030"/>
              <a:gd name="connsiteY2728" fmla="*/ 472758 h 4972126"/>
              <a:gd name="connsiteX2729" fmla="*/ 1921616 w 6955030"/>
              <a:gd name="connsiteY2729" fmla="*/ 480159 h 4972126"/>
              <a:gd name="connsiteX2730" fmla="*/ 1902939 w 6955030"/>
              <a:gd name="connsiteY2730" fmla="*/ 466100 h 4972126"/>
              <a:gd name="connsiteX2731" fmla="*/ 1897018 w 6955030"/>
              <a:gd name="connsiteY2731" fmla="*/ 458055 h 4972126"/>
              <a:gd name="connsiteX2732" fmla="*/ 1896462 w 6955030"/>
              <a:gd name="connsiteY2732" fmla="*/ 459128 h 4972126"/>
              <a:gd name="connsiteX2733" fmla="*/ 1897123 w 6955030"/>
              <a:gd name="connsiteY2733" fmla="*/ 458201 h 4972126"/>
              <a:gd name="connsiteX2734" fmla="*/ 1845028 w 6955030"/>
              <a:gd name="connsiteY2734" fmla="*/ 454419 h 4972126"/>
              <a:gd name="connsiteX2735" fmla="*/ 1821047 w 6955030"/>
              <a:gd name="connsiteY2735" fmla="*/ 457062 h 4972126"/>
              <a:gd name="connsiteX2736" fmla="*/ 1820306 w 6955030"/>
              <a:gd name="connsiteY2736" fmla="*/ 456411 h 4972126"/>
              <a:gd name="connsiteX2737" fmla="*/ 1820420 w 6955030"/>
              <a:gd name="connsiteY2737" fmla="*/ 456704 h 4972126"/>
              <a:gd name="connsiteX2738" fmla="*/ 1830369 w 6955030"/>
              <a:gd name="connsiteY2738" fmla="*/ 467524 h 4972126"/>
              <a:gd name="connsiteX2739" fmla="*/ 1825954 w 6955030"/>
              <a:gd name="connsiteY2739" fmla="*/ 473807 h 4972126"/>
              <a:gd name="connsiteX2740" fmla="*/ 1824381 w 6955030"/>
              <a:gd name="connsiteY2740" fmla="*/ 474201 h 4972126"/>
              <a:gd name="connsiteX2741" fmla="*/ 1828429 w 6955030"/>
              <a:gd name="connsiteY2741" fmla="*/ 476762 h 4972126"/>
              <a:gd name="connsiteX2742" fmla="*/ 1856646 w 6955030"/>
              <a:gd name="connsiteY2742" fmla="*/ 465846 h 4972126"/>
              <a:gd name="connsiteX2743" fmla="*/ 1845028 w 6955030"/>
              <a:gd name="connsiteY2743" fmla="*/ 454419 h 4972126"/>
              <a:gd name="connsiteX2744" fmla="*/ 6771842 w 6955030"/>
              <a:gd name="connsiteY2744" fmla="*/ 449801 h 4972126"/>
              <a:gd name="connsiteX2745" fmla="*/ 6792985 w 6955030"/>
              <a:gd name="connsiteY2745" fmla="*/ 487107 h 4972126"/>
              <a:gd name="connsiteX2746" fmla="*/ 6771842 w 6955030"/>
              <a:gd name="connsiteY2746" fmla="*/ 449801 h 4972126"/>
              <a:gd name="connsiteX2747" fmla="*/ 2135589 w 6955030"/>
              <a:gd name="connsiteY2747" fmla="*/ 449577 h 4972126"/>
              <a:gd name="connsiteX2748" fmla="*/ 2136078 w 6955030"/>
              <a:gd name="connsiteY2748" fmla="*/ 451041 h 4972126"/>
              <a:gd name="connsiteX2749" fmla="*/ 2136849 w 6955030"/>
              <a:gd name="connsiteY2749" fmla="*/ 449921 h 4972126"/>
              <a:gd name="connsiteX2750" fmla="*/ 5293054 w 6955030"/>
              <a:gd name="connsiteY2750" fmla="*/ 447102 h 4972126"/>
              <a:gd name="connsiteX2751" fmla="*/ 5283368 w 6955030"/>
              <a:gd name="connsiteY2751" fmla="*/ 451481 h 4972126"/>
              <a:gd name="connsiteX2752" fmla="*/ 5283232 w 6955030"/>
              <a:gd name="connsiteY2752" fmla="*/ 456312 h 4972126"/>
              <a:gd name="connsiteX2753" fmla="*/ 5287226 w 6955030"/>
              <a:gd name="connsiteY2753" fmla="*/ 456390 h 4972126"/>
              <a:gd name="connsiteX2754" fmla="*/ 5283096 w 6955030"/>
              <a:gd name="connsiteY2754" fmla="*/ 461103 h 4972126"/>
              <a:gd name="connsiteX2755" fmla="*/ 5282799 w 6955030"/>
              <a:gd name="connsiteY2755" fmla="*/ 471692 h 4972126"/>
              <a:gd name="connsiteX2756" fmla="*/ 5298514 w 6955030"/>
              <a:gd name="connsiteY2756" fmla="*/ 478141 h 4972126"/>
              <a:gd name="connsiteX2757" fmla="*/ 5293054 w 6955030"/>
              <a:gd name="connsiteY2757" fmla="*/ 447102 h 4972126"/>
              <a:gd name="connsiteX2758" fmla="*/ 6048754 w 6955030"/>
              <a:gd name="connsiteY2758" fmla="*/ 437166 h 4972126"/>
              <a:gd name="connsiteX2759" fmla="*/ 6035928 w 6955030"/>
              <a:gd name="connsiteY2759" fmla="*/ 438492 h 4972126"/>
              <a:gd name="connsiteX2760" fmla="*/ 6061150 w 6955030"/>
              <a:gd name="connsiteY2760" fmla="*/ 450701 h 4972126"/>
              <a:gd name="connsiteX2761" fmla="*/ 6048754 w 6955030"/>
              <a:gd name="connsiteY2761" fmla="*/ 437166 h 4972126"/>
              <a:gd name="connsiteX2762" fmla="*/ 1267924 w 6955030"/>
              <a:gd name="connsiteY2762" fmla="*/ 435406 h 4972126"/>
              <a:gd name="connsiteX2763" fmla="*/ 1258492 w 6955030"/>
              <a:gd name="connsiteY2763" fmla="*/ 449086 h 4972126"/>
              <a:gd name="connsiteX2764" fmla="*/ 1258871 w 6955030"/>
              <a:gd name="connsiteY2764" fmla="*/ 449824 h 4972126"/>
              <a:gd name="connsiteX2765" fmla="*/ 1268273 w 6955030"/>
              <a:gd name="connsiteY2765" fmla="*/ 455668 h 4972126"/>
              <a:gd name="connsiteX2766" fmla="*/ 1271224 w 6955030"/>
              <a:gd name="connsiteY2766" fmla="*/ 445292 h 4972126"/>
              <a:gd name="connsiteX2767" fmla="*/ 2147522 w 6955030"/>
              <a:gd name="connsiteY2767" fmla="*/ 434447 h 4972126"/>
              <a:gd name="connsiteX2768" fmla="*/ 2140457 w 6955030"/>
              <a:gd name="connsiteY2768" fmla="*/ 435186 h 4972126"/>
              <a:gd name="connsiteX2769" fmla="*/ 2137034 w 6955030"/>
              <a:gd name="connsiteY2769" fmla="*/ 434758 h 4972126"/>
              <a:gd name="connsiteX2770" fmla="*/ 2141158 w 6955030"/>
              <a:gd name="connsiteY2770" fmla="*/ 438146 h 4972126"/>
              <a:gd name="connsiteX2771" fmla="*/ 2143688 w 6955030"/>
              <a:gd name="connsiteY2771" fmla="*/ 440004 h 4972126"/>
              <a:gd name="connsiteX2772" fmla="*/ 3814568 w 6955030"/>
              <a:gd name="connsiteY2772" fmla="*/ 434297 h 4972126"/>
              <a:gd name="connsiteX2773" fmla="*/ 3806372 w 6955030"/>
              <a:gd name="connsiteY2773" fmla="*/ 434701 h 4972126"/>
              <a:gd name="connsiteX2774" fmla="*/ 3803796 w 6955030"/>
              <a:gd name="connsiteY2774" fmla="*/ 444870 h 4972126"/>
              <a:gd name="connsiteX2775" fmla="*/ 3808918 w 6955030"/>
              <a:gd name="connsiteY2775" fmla="*/ 443761 h 4972126"/>
              <a:gd name="connsiteX2776" fmla="*/ 3814657 w 6955030"/>
              <a:gd name="connsiteY2776" fmla="*/ 454707 h 4972126"/>
              <a:gd name="connsiteX2777" fmla="*/ 3817795 w 6955030"/>
              <a:gd name="connsiteY2777" fmla="*/ 467776 h 4972126"/>
              <a:gd name="connsiteX2778" fmla="*/ 3820024 w 6955030"/>
              <a:gd name="connsiteY2778" fmla="*/ 465307 h 4972126"/>
              <a:gd name="connsiteX2779" fmla="*/ 3814568 w 6955030"/>
              <a:gd name="connsiteY2779" fmla="*/ 434297 h 4972126"/>
              <a:gd name="connsiteX2780" fmla="*/ 719795 w 6955030"/>
              <a:gd name="connsiteY2780" fmla="*/ 433179 h 4972126"/>
              <a:gd name="connsiteX2781" fmla="*/ 747911 w 6955030"/>
              <a:gd name="connsiteY2781" fmla="*/ 451123 h 4972126"/>
              <a:gd name="connsiteX2782" fmla="*/ 710063 w 6955030"/>
              <a:gd name="connsiteY2782" fmla="*/ 437986 h 4972126"/>
              <a:gd name="connsiteX2783" fmla="*/ 719795 w 6955030"/>
              <a:gd name="connsiteY2783" fmla="*/ 433179 h 4972126"/>
              <a:gd name="connsiteX2784" fmla="*/ 5154905 w 6955030"/>
              <a:gd name="connsiteY2784" fmla="*/ 431145 h 4972126"/>
              <a:gd name="connsiteX2785" fmla="*/ 5146819 w 6955030"/>
              <a:gd name="connsiteY2785" fmla="*/ 435766 h 4972126"/>
              <a:gd name="connsiteX2786" fmla="*/ 5178612 w 6955030"/>
              <a:gd name="connsiteY2786" fmla="*/ 438253 h 4972126"/>
              <a:gd name="connsiteX2787" fmla="*/ 5162827 w 6955030"/>
              <a:gd name="connsiteY2787" fmla="*/ 432580 h 4972126"/>
              <a:gd name="connsiteX2788" fmla="*/ 5154905 w 6955030"/>
              <a:gd name="connsiteY2788" fmla="*/ 431145 h 4972126"/>
              <a:gd name="connsiteX2789" fmla="*/ 1832433 w 6955030"/>
              <a:gd name="connsiteY2789" fmla="*/ 430654 h 4972126"/>
              <a:gd name="connsiteX2790" fmla="*/ 1818616 w 6955030"/>
              <a:gd name="connsiteY2790" fmla="*/ 433588 h 4972126"/>
              <a:gd name="connsiteX2791" fmla="*/ 1799145 w 6955030"/>
              <a:gd name="connsiteY2791" fmla="*/ 430768 h 4972126"/>
              <a:gd name="connsiteX2792" fmla="*/ 1799272 w 6955030"/>
              <a:gd name="connsiteY2792" fmla="*/ 431281 h 4972126"/>
              <a:gd name="connsiteX2793" fmla="*/ 1805726 w 6955030"/>
              <a:gd name="connsiteY2793" fmla="*/ 438563 h 4972126"/>
              <a:gd name="connsiteX2794" fmla="*/ 1812226 w 6955030"/>
              <a:gd name="connsiteY2794" fmla="*/ 435582 h 4972126"/>
              <a:gd name="connsiteX2795" fmla="*/ 1816520 w 6955030"/>
              <a:gd name="connsiteY2795" fmla="*/ 446645 h 4972126"/>
              <a:gd name="connsiteX2796" fmla="*/ 1822910 w 6955030"/>
              <a:gd name="connsiteY2796" fmla="*/ 446391 h 4972126"/>
              <a:gd name="connsiteX2797" fmla="*/ 1835140 w 6955030"/>
              <a:gd name="connsiteY2797" fmla="*/ 438943 h 4972126"/>
              <a:gd name="connsiteX2798" fmla="*/ 1204316 w 6955030"/>
              <a:gd name="connsiteY2798" fmla="*/ 430518 h 4972126"/>
              <a:gd name="connsiteX2799" fmla="*/ 1202143 w 6955030"/>
              <a:gd name="connsiteY2799" fmla="*/ 444745 h 4972126"/>
              <a:gd name="connsiteX2800" fmla="*/ 1204292 w 6955030"/>
              <a:gd name="connsiteY2800" fmla="*/ 444763 h 4972126"/>
              <a:gd name="connsiteX2801" fmla="*/ 1213028 w 6955030"/>
              <a:gd name="connsiteY2801" fmla="*/ 435442 h 4972126"/>
              <a:gd name="connsiteX2802" fmla="*/ 2097149 w 6955030"/>
              <a:gd name="connsiteY2802" fmla="*/ 428892 h 4972126"/>
              <a:gd name="connsiteX2803" fmla="*/ 2079813 w 6955030"/>
              <a:gd name="connsiteY2803" fmla="*/ 442731 h 4972126"/>
              <a:gd name="connsiteX2804" fmla="*/ 2074296 w 6955030"/>
              <a:gd name="connsiteY2804" fmla="*/ 452002 h 4972126"/>
              <a:gd name="connsiteX2805" fmla="*/ 2079368 w 6955030"/>
              <a:gd name="connsiteY2805" fmla="*/ 454128 h 4972126"/>
              <a:gd name="connsiteX2806" fmla="*/ 2079470 w 6955030"/>
              <a:gd name="connsiteY2806" fmla="*/ 462572 h 4972126"/>
              <a:gd name="connsiteX2807" fmla="*/ 2090610 w 6955030"/>
              <a:gd name="connsiteY2807" fmla="*/ 462490 h 4972126"/>
              <a:gd name="connsiteX2808" fmla="*/ 2091493 w 6955030"/>
              <a:gd name="connsiteY2808" fmla="*/ 453131 h 4972126"/>
              <a:gd name="connsiteX2809" fmla="*/ 2090953 w 6955030"/>
              <a:gd name="connsiteY2809" fmla="*/ 437855 h 4972126"/>
              <a:gd name="connsiteX2810" fmla="*/ 2104852 w 6955030"/>
              <a:gd name="connsiteY2810" fmla="*/ 448002 h 4972126"/>
              <a:gd name="connsiteX2811" fmla="*/ 2107389 w 6955030"/>
              <a:gd name="connsiteY2811" fmla="*/ 444198 h 4972126"/>
              <a:gd name="connsiteX2812" fmla="*/ 2107314 w 6955030"/>
              <a:gd name="connsiteY2812" fmla="*/ 443638 h 4972126"/>
              <a:gd name="connsiteX2813" fmla="*/ 2107858 w 6955030"/>
              <a:gd name="connsiteY2813" fmla="*/ 441066 h 4972126"/>
              <a:gd name="connsiteX2814" fmla="*/ 2104214 w 6955030"/>
              <a:gd name="connsiteY2814" fmla="*/ 439729 h 4972126"/>
              <a:gd name="connsiteX2815" fmla="*/ 6865018 w 6955030"/>
              <a:gd name="connsiteY2815" fmla="*/ 426941 h 4972126"/>
              <a:gd name="connsiteX2816" fmla="*/ 6874590 w 6955030"/>
              <a:gd name="connsiteY2816" fmla="*/ 427158 h 4972126"/>
              <a:gd name="connsiteX2817" fmla="*/ 6863882 w 6955030"/>
              <a:gd name="connsiteY2817" fmla="*/ 461979 h 4972126"/>
              <a:gd name="connsiteX2818" fmla="*/ 6855155 w 6955030"/>
              <a:gd name="connsiteY2818" fmla="*/ 435854 h 4972126"/>
              <a:gd name="connsiteX2819" fmla="*/ 6865018 w 6955030"/>
              <a:gd name="connsiteY2819" fmla="*/ 426941 h 4972126"/>
              <a:gd name="connsiteX2820" fmla="*/ 2098401 w 6955030"/>
              <a:gd name="connsiteY2820" fmla="*/ 425054 h 4972126"/>
              <a:gd name="connsiteX2821" fmla="*/ 2098559 w 6955030"/>
              <a:gd name="connsiteY2821" fmla="*/ 427766 h 4972126"/>
              <a:gd name="connsiteX2822" fmla="*/ 2097348 w 6955030"/>
              <a:gd name="connsiteY2822" fmla="*/ 428731 h 4972126"/>
              <a:gd name="connsiteX2823" fmla="*/ 2107921 w 6955030"/>
              <a:gd name="connsiteY2823" fmla="*/ 435259 h 4972126"/>
              <a:gd name="connsiteX2824" fmla="*/ 2109119 w 6955030"/>
              <a:gd name="connsiteY2824" fmla="*/ 435063 h 4972126"/>
              <a:gd name="connsiteX2825" fmla="*/ 2110358 w 6955030"/>
              <a:gd name="connsiteY2825" fmla="*/ 429185 h 4972126"/>
              <a:gd name="connsiteX2826" fmla="*/ 1115301 w 6955030"/>
              <a:gd name="connsiteY2826" fmla="*/ 423527 h 4972126"/>
              <a:gd name="connsiteX2827" fmla="*/ 1110741 w 6955030"/>
              <a:gd name="connsiteY2827" fmla="*/ 468995 h 4972126"/>
              <a:gd name="connsiteX2828" fmla="*/ 1104656 w 6955030"/>
              <a:gd name="connsiteY2828" fmla="*/ 458408 h 4972126"/>
              <a:gd name="connsiteX2829" fmla="*/ 1109961 w 6955030"/>
              <a:gd name="connsiteY2829" fmla="*/ 475304 h 4972126"/>
              <a:gd name="connsiteX2830" fmla="*/ 1112940 w 6955030"/>
              <a:gd name="connsiteY2830" fmla="*/ 473481 h 4972126"/>
              <a:gd name="connsiteX2831" fmla="*/ 1118439 w 6955030"/>
              <a:gd name="connsiteY2831" fmla="*/ 459328 h 4972126"/>
              <a:gd name="connsiteX2832" fmla="*/ 1137125 w 6955030"/>
              <a:gd name="connsiteY2832" fmla="*/ 470994 h 4972126"/>
              <a:gd name="connsiteX2833" fmla="*/ 1136144 w 6955030"/>
              <a:gd name="connsiteY2833" fmla="*/ 477249 h 4972126"/>
              <a:gd name="connsiteX2834" fmla="*/ 1136645 w 6955030"/>
              <a:gd name="connsiteY2834" fmla="*/ 477186 h 4972126"/>
              <a:gd name="connsiteX2835" fmla="*/ 1148562 w 6955030"/>
              <a:gd name="connsiteY2835" fmla="*/ 482130 h 4972126"/>
              <a:gd name="connsiteX2836" fmla="*/ 1126213 w 6955030"/>
              <a:gd name="connsiteY2836" fmla="*/ 452991 h 4972126"/>
              <a:gd name="connsiteX2837" fmla="*/ 1131858 w 6955030"/>
              <a:gd name="connsiteY2837" fmla="*/ 440162 h 4972126"/>
              <a:gd name="connsiteX2838" fmla="*/ 1131697 w 6955030"/>
              <a:gd name="connsiteY2838" fmla="*/ 439955 h 4972126"/>
              <a:gd name="connsiteX2839" fmla="*/ 1133461 w 6955030"/>
              <a:gd name="connsiteY2839" fmla="*/ 434165 h 4972126"/>
              <a:gd name="connsiteX2840" fmla="*/ 1129532 w 6955030"/>
              <a:gd name="connsiteY2840" fmla="*/ 427236 h 4972126"/>
              <a:gd name="connsiteX2841" fmla="*/ 1115301 w 6955030"/>
              <a:gd name="connsiteY2841" fmla="*/ 423527 h 4972126"/>
              <a:gd name="connsiteX2842" fmla="*/ 2170292 w 6955030"/>
              <a:gd name="connsiteY2842" fmla="*/ 423046 h 4972126"/>
              <a:gd name="connsiteX2843" fmla="*/ 2167726 w 6955030"/>
              <a:gd name="connsiteY2843" fmla="*/ 425668 h 4972126"/>
              <a:gd name="connsiteX2844" fmla="*/ 2157907 w 6955030"/>
              <a:gd name="connsiteY2844" fmla="*/ 430895 h 4972126"/>
              <a:gd name="connsiteX2845" fmla="*/ 2156032 w 6955030"/>
              <a:gd name="connsiteY2845" fmla="*/ 432291 h 4972126"/>
              <a:gd name="connsiteX2846" fmla="*/ 2164070 w 6955030"/>
              <a:gd name="connsiteY2846" fmla="*/ 440780 h 4972126"/>
              <a:gd name="connsiteX2847" fmla="*/ 2180284 w 6955030"/>
              <a:gd name="connsiteY2847" fmla="*/ 464536 h 4972126"/>
              <a:gd name="connsiteX2848" fmla="*/ 2186126 w 6955030"/>
              <a:gd name="connsiteY2848" fmla="*/ 447259 h 4972126"/>
              <a:gd name="connsiteX2849" fmla="*/ 2173997 w 6955030"/>
              <a:gd name="connsiteY2849" fmla="*/ 434163 h 4972126"/>
              <a:gd name="connsiteX2850" fmla="*/ 2179537 w 6955030"/>
              <a:gd name="connsiteY2850" fmla="*/ 428907 h 4972126"/>
              <a:gd name="connsiteX2851" fmla="*/ 2170109 w 6955030"/>
              <a:gd name="connsiteY2851" fmla="*/ 428959 h 4972126"/>
              <a:gd name="connsiteX2852" fmla="*/ 4775134 w 6955030"/>
              <a:gd name="connsiteY2852" fmla="*/ 421750 h 4972126"/>
              <a:gd name="connsiteX2853" fmla="*/ 4772926 w 6955030"/>
              <a:gd name="connsiteY2853" fmla="*/ 424948 h 4972126"/>
              <a:gd name="connsiteX2854" fmla="*/ 4775778 w 6955030"/>
              <a:gd name="connsiteY2854" fmla="*/ 425433 h 4972126"/>
              <a:gd name="connsiteX2855" fmla="*/ 5278694 w 6955030"/>
              <a:gd name="connsiteY2855" fmla="*/ 421459 h 4972126"/>
              <a:gd name="connsiteX2856" fmla="*/ 5258567 w 6955030"/>
              <a:gd name="connsiteY2856" fmla="*/ 429168 h 4972126"/>
              <a:gd name="connsiteX2857" fmla="*/ 5290026 w 6955030"/>
              <a:gd name="connsiteY2857" fmla="*/ 441825 h 4972126"/>
              <a:gd name="connsiteX2858" fmla="*/ 5278694 w 6955030"/>
              <a:gd name="connsiteY2858" fmla="*/ 421459 h 4972126"/>
              <a:gd name="connsiteX2859" fmla="*/ 1284329 w 6955030"/>
              <a:gd name="connsiteY2859" fmla="*/ 421431 h 4972126"/>
              <a:gd name="connsiteX2860" fmla="*/ 1283692 w 6955030"/>
              <a:gd name="connsiteY2860" fmla="*/ 427072 h 4972126"/>
              <a:gd name="connsiteX2861" fmla="*/ 1290537 w 6955030"/>
              <a:gd name="connsiteY2861" fmla="*/ 422572 h 4972126"/>
              <a:gd name="connsiteX2862" fmla="*/ 2013173 w 6955030"/>
              <a:gd name="connsiteY2862" fmla="*/ 421086 h 4972126"/>
              <a:gd name="connsiteX2863" fmla="*/ 2009037 w 6955030"/>
              <a:gd name="connsiteY2863" fmla="*/ 428991 h 4972126"/>
              <a:gd name="connsiteX2864" fmla="*/ 2009216 w 6955030"/>
              <a:gd name="connsiteY2864" fmla="*/ 431005 h 4972126"/>
              <a:gd name="connsiteX2865" fmla="*/ 2022702 w 6955030"/>
              <a:gd name="connsiteY2865" fmla="*/ 430350 h 4972126"/>
              <a:gd name="connsiteX2866" fmla="*/ 2029984 w 6955030"/>
              <a:gd name="connsiteY2866" fmla="*/ 421375 h 4972126"/>
              <a:gd name="connsiteX2867" fmla="*/ 2024586 w 6955030"/>
              <a:gd name="connsiteY2867" fmla="*/ 421370 h 4972126"/>
              <a:gd name="connsiteX2868" fmla="*/ 2013173 w 6955030"/>
              <a:gd name="connsiteY2868" fmla="*/ 421086 h 4972126"/>
              <a:gd name="connsiteX2869" fmla="*/ 4446731 w 6955030"/>
              <a:gd name="connsiteY2869" fmla="*/ 418295 h 4972126"/>
              <a:gd name="connsiteX2870" fmla="*/ 4434912 w 6955030"/>
              <a:gd name="connsiteY2870" fmla="*/ 422096 h 4972126"/>
              <a:gd name="connsiteX2871" fmla="*/ 4433077 w 6955030"/>
              <a:gd name="connsiteY2871" fmla="*/ 424860 h 4972126"/>
              <a:gd name="connsiteX2872" fmla="*/ 4442565 w 6955030"/>
              <a:gd name="connsiteY2872" fmla="*/ 431281 h 4972126"/>
              <a:gd name="connsiteX2873" fmla="*/ 4458740 w 6955030"/>
              <a:gd name="connsiteY2873" fmla="*/ 423229 h 4972126"/>
              <a:gd name="connsiteX2874" fmla="*/ 4457380 w 6955030"/>
              <a:gd name="connsiteY2874" fmla="*/ 421993 h 4972126"/>
              <a:gd name="connsiteX2875" fmla="*/ 5631889 w 6955030"/>
              <a:gd name="connsiteY2875" fmla="*/ 416694 h 4972126"/>
              <a:gd name="connsiteX2876" fmla="*/ 5625233 w 6955030"/>
              <a:gd name="connsiteY2876" fmla="*/ 422002 h 4972126"/>
              <a:gd name="connsiteX2877" fmla="*/ 5647066 w 6955030"/>
              <a:gd name="connsiteY2877" fmla="*/ 438885 h 4972126"/>
              <a:gd name="connsiteX2878" fmla="*/ 5634982 w 6955030"/>
              <a:gd name="connsiteY2878" fmla="*/ 417560 h 4972126"/>
              <a:gd name="connsiteX2879" fmla="*/ 5631889 w 6955030"/>
              <a:gd name="connsiteY2879" fmla="*/ 416694 h 4972126"/>
              <a:gd name="connsiteX2880" fmla="*/ 3794911 w 6955030"/>
              <a:gd name="connsiteY2880" fmla="*/ 415163 h 4972126"/>
              <a:gd name="connsiteX2881" fmla="*/ 3790464 w 6955030"/>
              <a:gd name="connsiteY2881" fmla="*/ 415708 h 4972126"/>
              <a:gd name="connsiteX2882" fmla="*/ 3786285 w 6955030"/>
              <a:gd name="connsiteY2882" fmla="*/ 416464 h 4972126"/>
              <a:gd name="connsiteX2883" fmla="*/ 3788775 w 6955030"/>
              <a:gd name="connsiteY2883" fmla="*/ 417941 h 4972126"/>
              <a:gd name="connsiteX2884" fmla="*/ 2180230 w 6955030"/>
              <a:gd name="connsiteY2884" fmla="*/ 412860 h 4972126"/>
              <a:gd name="connsiteX2885" fmla="*/ 2179780 w 6955030"/>
              <a:gd name="connsiteY2885" fmla="*/ 413330 h 4972126"/>
              <a:gd name="connsiteX2886" fmla="*/ 2180769 w 6955030"/>
              <a:gd name="connsiteY2886" fmla="*/ 413845 h 4972126"/>
              <a:gd name="connsiteX2887" fmla="*/ 4865446 w 6955030"/>
              <a:gd name="connsiteY2887" fmla="*/ 411908 h 4972126"/>
              <a:gd name="connsiteX2888" fmla="*/ 4850960 w 6955030"/>
              <a:gd name="connsiteY2888" fmla="*/ 417892 h 4972126"/>
              <a:gd name="connsiteX2889" fmla="*/ 4850661 w 6955030"/>
              <a:gd name="connsiteY2889" fmla="*/ 428119 h 4972126"/>
              <a:gd name="connsiteX2890" fmla="*/ 4879392 w 6955030"/>
              <a:gd name="connsiteY2890" fmla="*/ 425179 h 4972126"/>
              <a:gd name="connsiteX2891" fmla="*/ 4865446 w 6955030"/>
              <a:gd name="connsiteY2891" fmla="*/ 411908 h 4972126"/>
              <a:gd name="connsiteX2892" fmla="*/ 4509584 w 6955030"/>
              <a:gd name="connsiteY2892" fmla="*/ 411841 h 4972126"/>
              <a:gd name="connsiteX2893" fmla="*/ 4507548 w 6955030"/>
              <a:gd name="connsiteY2893" fmla="*/ 427983 h 4972126"/>
              <a:gd name="connsiteX2894" fmla="*/ 4509300 w 6955030"/>
              <a:gd name="connsiteY2894" fmla="*/ 432104 h 4972126"/>
              <a:gd name="connsiteX2895" fmla="*/ 4511630 w 6955030"/>
              <a:gd name="connsiteY2895" fmla="*/ 427020 h 4972126"/>
              <a:gd name="connsiteX2896" fmla="*/ 2053159 w 6955030"/>
              <a:gd name="connsiteY2896" fmla="*/ 410114 h 4972126"/>
              <a:gd name="connsiteX2897" fmla="*/ 2047365 w 6955030"/>
              <a:gd name="connsiteY2897" fmla="*/ 434003 h 4972126"/>
              <a:gd name="connsiteX2898" fmla="*/ 2078830 w 6955030"/>
              <a:gd name="connsiteY2898" fmla="*/ 425439 h 4972126"/>
              <a:gd name="connsiteX2899" fmla="*/ 2082020 w 6955030"/>
              <a:gd name="connsiteY2899" fmla="*/ 419391 h 4972126"/>
              <a:gd name="connsiteX2900" fmla="*/ 2080430 w 6955030"/>
              <a:gd name="connsiteY2900" fmla="*/ 418844 h 4972126"/>
              <a:gd name="connsiteX2901" fmla="*/ 3006050 w 6955030"/>
              <a:gd name="connsiteY2901" fmla="*/ 409136 h 4972126"/>
              <a:gd name="connsiteX2902" fmla="*/ 3003303 w 6955030"/>
              <a:gd name="connsiteY2902" fmla="*/ 416950 h 4972126"/>
              <a:gd name="connsiteX2903" fmla="*/ 3013640 w 6955030"/>
              <a:gd name="connsiteY2903" fmla="*/ 415904 h 4972126"/>
              <a:gd name="connsiteX2904" fmla="*/ 3009739 w 6955030"/>
              <a:gd name="connsiteY2904" fmla="*/ 410082 h 4972126"/>
              <a:gd name="connsiteX2905" fmla="*/ 3840112 w 6955030"/>
              <a:gd name="connsiteY2905" fmla="*/ 407826 h 4972126"/>
              <a:gd name="connsiteX2906" fmla="*/ 3837601 w 6955030"/>
              <a:gd name="connsiteY2906" fmla="*/ 410603 h 4972126"/>
              <a:gd name="connsiteX2907" fmla="*/ 3842932 w 6955030"/>
              <a:gd name="connsiteY2907" fmla="*/ 418614 h 4972126"/>
              <a:gd name="connsiteX2908" fmla="*/ 3843824 w 6955030"/>
              <a:gd name="connsiteY2908" fmla="*/ 418846 h 4972126"/>
              <a:gd name="connsiteX2909" fmla="*/ 1311159 w 6955030"/>
              <a:gd name="connsiteY2909" fmla="*/ 407641 h 4972126"/>
              <a:gd name="connsiteX2910" fmla="*/ 1310953 w 6955030"/>
              <a:gd name="connsiteY2910" fmla="*/ 413112 h 4972126"/>
              <a:gd name="connsiteX2911" fmla="*/ 1312518 w 6955030"/>
              <a:gd name="connsiteY2911" fmla="*/ 412128 h 4972126"/>
              <a:gd name="connsiteX2912" fmla="*/ 2168462 w 6955030"/>
              <a:gd name="connsiteY2912" fmla="*/ 406629 h 4972126"/>
              <a:gd name="connsiteX2913" fmla="*/ 2168351 w 6955030"/>
              <a:gd name="connsiteY2913" fmla="*/ 410163 h 4972126"/>
              <a:gd name="connsiteX2914" fmla="*/ 2170729 w 6955030"/>
              <a:gd name="connsiteY2914" fmla="*/ 408921 h 4972126"/>
              <a:gd name="connsiteX2915" fmla="*/ 2170740 w 6955030"/>
              <a:gd name="connsiteY2915" fmla="*/ 408625 h 4972126"/>
              <a:gd name="connsiteX2916" fmla="*/ 2171018 w 6955030"/>
              <a:gd name="connsiteY2916" fmla="*/ 408770 h 4972126"/>
              <a:gd name="connsiteX2917" fmla="*/ 2172487 w 6955030"/>
              <a:gd name="connsiteY2917" fmla="*/ 408001 h 4972126"/>
              <a:gd name="connsiteX2918" fmla="*/ 5013842 w 6955030"/>
              <a:gd name="connsiteY2918" fmla="*/ 405054 h 4972126"/>
              <a:gd name="connsiteX2919" fmla="*/ 5008075 w 6955030"/>
              <a:gd name="connsiteY2919" fmla="*/ 432647 h 4972126"/>
              <a:gd name="connsiteX2920" fmla="*/ 5008876 w 6955030"/>
              <a:gd name="connsiteY2920" fmla="*/ 456760 h 4972126"/>
              <a:gd name="connsiteX2921" fmla="*/ 5021956 w 6955030"/>
              <a:gd name="connsiteY2921" fmla="*/ 467127 h 4972126"/>
              <a:gd name="connsiteX2922" fmla="*/ 5025244 w 6955030"/>
              <a:gd name="connsiteY2922" fmla="*/ 439085 h 4972126"/>
              <a:gd name="connsiteX2923" fmla="*/ 5013842 w 6955030"/>
              <a:gd name="connsiteY2923" fmla="*/ 405054 h 4972126"/>
              <a:gd name="connsiteX2924" fmla="*/ 5042662 w 6955030"/>
              <a:gd name="connsiteY2924" fmla="*/ 402174 h 4972126"/>
              <a:gd name="connsiteX2925" fmla="*/ 5028656 w 6955030"/>
              <a:gd name="connsiteY2925" fmla="*/ 441853 h 4972126"/>
              <a:gd name="connsiteX2926" fmla="*/ 5082850 w 6955030"/>
              <a:gd name="connsiteY2926" fmla="*/ 440952 h 4972126"/>
              <a:gd name="connsiteX2927" fmla="*/ 5080479 w 6955030"/>
              <a:gd name="connsiteY2927" fmla="*/ 415342 h 4972126"/>
              <a:gd name="connsiteX2928" fmla="*/ 5042662 w 6955030"/>
              <a:gd name="connsiteY2928" fmla="*/ 402174 h 4972126"/>
              <a:gd name="connsiteX2929" fmla="*/ 5357398 w 6955030"/>
              <a:gd name="connsiteY2929" fmla="*/ 401274 h 4972126"/>
              <a:gd name="connsiteX2930" fmla="*/ 5346940 w 6955030"/>
              <a:gd name="connsiteY2930" fmla="*/ 404522 h 4972126"/>
              <a:gd name="connsiteX2931" fmla="*/ 5325444 w 6955030"/>
              <a:gd name="connsiteY2931" fmla="*/ 429228 h 4972126"/>
              <a:gd name="connsiteX2932" fmla="*/ 5367582 w 6955030"/>
              <a:gd name="connsiteY2932" fmla="*/ 407036 h 4972126"/>
              <a:gd name="connsiteX2933" fmla="*/ 5357398 w 6955030"/>
              <a:gd name="connsiteY2933" fmla="*/ 401274 h 4972126"/>
              <a:gd name="connsiteX2934" fmla="*/ 2195243 w 6955030"/>
              <a:gd name="connsiteY2934" fmla="*/ 401199 h 4972126"/>
              <a:gd name="connsiteX2935" fmla="*/ 2193945 w 6955030"/>
              <a:gd name="connsiteY2935" fmla="*/ 401750 h 4972126"/>
              <a:gd name="connsiteX2936" fmla="*/ 2194453 w 6955030"/>
              <a:gd name="connsiteY2936" fmla="*/ 403088 h 4972126"/>
              <a:gd name="connsiteX2937" fmla="*/ 2195487 w 6955030"/>
              <a:gd name="connsiteY2937" fmla="*/ 403635 h 4972126"/>
              <a:gd name="connsiteX2938" fmla="*/ 2197630 w 6955030"/>
              <a:gd name="connsiteY2938" fmla="*/ 400186 h 4972126"/>
              <a:gd name="connsiteX2939" fmla="*/ 2196506 w 6955030"/>
              <a:gd name="connsiteY2939" fmla="*/ 400664 h 4972126"/>
              <a:gd name="connsiteX2940" fmla="*/ 2196403 w 6955030"/>
              <a:gd name="connsiteY2940" fmla="*/ 404122 h 4972126"/>
              <a:gd name="connsiteX2941" fmla="*/ 2203508 w 6955030"/>
              <a:gd name="connsiteY2941" fmla="*/ 407895 h 4972126"/>
              <a:gd name="connsiteX2942" fmla="*/ 2203803 w 6955030"/>
              <a:gd name="connsiteY2942" fmla="*/ 406930 h 4972126"/>
              <a:gd name="connsiteX2943" fmla="*/ 2202765 w 6955030"/>
              <a:gd name="connsiteY2943" fmla="*/ 404289 h 4972126"/>
              <a:gd name="connsiteX2944" fmla="*/ 2197630 w 6955030"/>
              <a:gd name="connsiteY2944" fmla="*/ 400186 h 4972126"/>
              <a:gd name="connsiteX2945" fmla="*/ 3851813 w 6955030"/>
              <a:gd name="connsiteY2945" fmla="*/ 398521 h 4972126"/>
              <a:gd name="connsiteX2946" fmla="*/ 3854445 w 6955030"/>
              <a:gd name="connsiteY2946" fmla="*/ 406424 h 4972126"/>
              <a:gd name="connsiteX2947" fmla="*/ 3849446 w 6955030"/>
              <a:gd name="connsiteY2947" fmla="*/ 408223 h 4972126"/>
              <a:gd name="connsiteX2948" fmla="*/ 3845131 w 6955030"/>
              <a:gd name="connsiteY2948" fmla="*/ 419186 h 4972126"/>
              <a:gd name="connsiteX2949" fmla="*/ 3848468 w 6955030"/>
              <a:gd name="connsiteY2949" fmla="*/ 420059 h 4972126"/>
              <a:gd name="connsiteX2950" fmla="*/ 3860034 w 6955030"/>
              <a:gd name="connsiteY2950" fmla="*/ 407243 h 4972126"/>
              <a:gd name="connsiteX2951" fmla="*/ 3854699 w 6955030"/>
              <a:gd name="connsiteY2951" fmla="*/ 399266 h 4972126"/>
              <a:gd name="connsiteX2952" fmla="*/ 1749050 w 6955030"/>
              <a:gd name="connsiteY2952" fmla="*/ 398293 h 4972126"/>
              <a:gd name="connsiteX2953" fmla="*/ 1748010 w 6955030"/>
              <a:gd name="connsiteY2953" fmla="*/ 399070 h 4972126"/>
              <a:gd name="connsiteX2954" fmla="*/ 1740460 w 6955030"/>
              <a:gd name="connsiteY2954" fmla="*/ 411232 h 4972126"/>
              <a:gd name="connsiteX2955" fmla="*/ 1781277 w 6955030"/>
              <a:gd name="connsiteY2955" fmla="*/ 429764 h 4972126"/>
              <a:gd name="connsiteX2956" fmla="*/ 1782088 w 6955030"/>
              <a:gd name="connsiteY2956" fmla="*/ 423792 h 4972126"/>
              <a:gd name="connsiteX2957" fmla="*/ 1769716 w 6955030"/>
              <a:gd name="connsiteY2957" fmla="*/ 417328 h 4972126"/>
              <a:gd name="connsiteX2958" fmla="*/ 1912401 w 6955030"/>
              <a:gd name="connsiteY2958" fmla="*/ 396434 h 4972126"/>
              <a:gd name="connsiteX2959" fmla="*/ 1905030 w 6955030"/>
              <a:gd name="connsiteY2959" fmla="*/ 397235 h 4972126"/>
              <a:gd name="connsiteX2960" fmla="*/ 1909778 w 6955030"/>
              <a:gd name="connsiteY2960" fmla="*/ 409216 h 4972126"/>
              <a:gd name="connsiteX2961" fmla="*/ 1923630 w 6955030"/>
              <a:gd name="connsiteY2961" fmla="*/ 410654 h 4972126"/>
              <a:gd name="connsiteX2962" fmla="*/ 1921532 w 6955030"/>
              <a:gd name="connsiteY2962" fmla="*/ 403857 h 4972126"/>
              <a:gd name="connsiteX2963" fmla="*/ 1912401 w 6955030"/>
              <a:gd name="connsiteY2963" fmla="*/ 396434 h 4972126"/>
              <a:gd name="connsiteX2964" fmla="*/ 2005013 w 6955030"/>
              <a:gd name="connsiteY2964" fmla="*/ 395633 h 4972126"/>
              <a:gd name="connsiteX2965" fmla="*/ 2007174 w 6955030"/>
              <a:gd name="connsiteY2965" fmla="*/ 409149 h 4972126"/>
              <a:gd name="connsiteX2966" fmla="*/ 2013377 w 6955030"/>
              <a:gd name="connsiteY2966" fmla="*/ 407467 h 4972126"/>
              <a:gd name="connsiteX2967" fmla="*/ 2023619 w 6955030"/>
              <a:gd name="connsiteY2967" fmla="*/ 404078 h 4972126"/>
              <a:gd name="connsiteX2968" fmla="*/ 2007301 w 6955030"/>
              <a:gd name="connsiteY2968" fmla="*/ 396477 h 4972126"/>
              <a:gd name="connsiteX2969" fmla="*/ 5239726 w 6955030"/>
              <a:gd name="connsiteY2969" fmla="*/ 392647 h 4972126"/>
              <a:gd name="connsiteX2970" fmla="*/ 5232528 w 6955030"/>
              <a:gd name="connsiteY2970" fmla="*/ 393446 h 4972126"/>
              <a:gd name="connsiteX2971" fmla="*/ 5217986 w 6955030"/>
              <a:gd name="connsiteY2971" fmla="*/ 400554 h 4972126"/>
              <a:gd name="connsiteX2972" fmla="*/ 5223686 w 6955030"/>
              <a:gd name="connsiteY2972" fmla="*/ 421401 h 4972126"/>
              <a:gd name="connsiteX2973" fmla="*/ 5220988 w 6955030"/>
              <a:gd name="connsiteY2973" fmla="*/ 405836 h 4972126"/>
              <a:gd name="connsiteX2974" fmla="*/ 5246750 w 6955030"/>
              <a:gd name="connsiteY2974" fmla="*/ 397647 h 4972126"/>
              <a:gd name="connsiteX2975" fmla="*/ 5239726 w 6955030"/>
              <a:gd name="connsiteY2975" fmla="*/ 392647 h 4972126"/>
              <a:gd name="connsiteX2976" fmla="*/ 4654100 w 6955030"/>
              <a:gd name="connsiteY2976" fmla="*/ 392520 h 4972126"/>
              <a:gd name="connsiteX2977" fmla="*/ 4657749 w 6955030"/>
              <a:gd name="connsiteY2977" fmla="*/ 412414 h 4972126"/>
              <a:gd name="connsiteX2978" fmla="*/ 4658839 w 6955030"/>
              <a:gd name="connsiteY2978" fmla="*/ 412235 h 4972126"/>
              <a:gd name="connsiteX2979" fmla="*/ 4672878 w 6955030"/>
              <a:gd name="connsiteY2979" fmla="*/ 402913 h 4972126"/>
              <a:gd name="connsiteX2980" fmla="*/ 4670662 w 6955030"/>
              <a:gd name="connsiteY2980" fmla="*/ 398136 h 4972126"/>
              <a:gd name="connsiteX2981" fmla="*/ 4654100 w 6955030"/>
              <a:gd name="connsiteY2981" fmla="*/ 392520 h 4972126"/>
              <a:gd name="connsiteX2982" fmla="*/ 3767125 w 6955030"/>
              <a:gd name="connsiteY2982" fmla="*/ 391032 h 4972126"/>
              <a:gd name="connsiteX2983" fmla="*/ 3772527 w 6955030"/>
              <a:gd name="connsiteY2983" fmla="*/ 398151 h 4972126"/>
              <a:gd name="connsiteX2984" fmla="*/ 3774289 w 6955030"/>
              <a:gd name="connsiteY2984" fmla="*/ 395486 h 4972126"/>
              <a:gd name="connsiteX2985" fmla="*/ 3765514 w 6955030"/>
              <a:gd name="connsiteY2985" fmla="*/ 390877 h 4972126"/>
              <a:gd name="connsiteX2986" fmla="*/ 3758436 w 6955030"/>
              <a:gd name="connsiteY2986" fmla="*/ 392805 h 4972126"/>
              <a:gd name="connsiteX2987" fmla="*/ 3742199 w 6955030"/>
              <a:gd name="connsiteY2987" fmla="*/ 403253 h 4972126"/>
              <a:gd name="connsiteX2988" fmla="*/ 3747854 w 6955030"/>
              <a:gd name="connsiteY2988" fmla="*/ 405690 h 4972126"/>
              <a:gd name="connsiteX2989" fmla="*/ 3749387 w 6955030"/>
              <a:gd name="connsiteY2989" fmla="*/ 403307 h 4972126"/>
              <a:gd name="connsiteX2990" fmla="*/ 3751660 w 6955030"/>
              <a:gd name="connsiteY2990" fmla="*/ 407327 h 4972126"/>
              <a:gd name="connsiteX2991" fmla="*/ 3757919 w 6955030"/>
              <a:gd name="connsiteY2991" fmla="*/ 410021 h 4972126"/>
              <a:gd name="connsiteX2992" fmla="*/ 3765940 w 6955030"/>
              <a:gd name="connsiteY2992" fmla="*/ 408117 h 4972126"/>
              <a:gd name="connsiteX2993" fmla="*/ 3766326 w 6955030"/>
              <a:gd name="connsiteY2993" fmla="*/ 407535 h 4972126"/>
              <a:gd name="connsiteX2994" fmla="*/ 3766065 w 6955030"/>
              <a:gd name="connsiteY2994" fmla="*/ 407156 h 4972126"/>
              <a:gd name="connsiteX2995" fmla="*/ 3763782 w 6955030"/>
              <a:gd name="connsiteY2995" fmla="*/ 401052 h 4972126"/>
              <a:gd name="connsiteX2996" fmla="*/ 2046077 w 6955030"/>
              <a:gd name="connsiteY2996" fmla="*/ 390700 h 4972126"/>
              <a:gd name="connsiteX2997" fmla="*/ 2042956 w 6955030"/>
              <a:gd name="connsiteY2997" fmla="*/ 393184 h 4972126"/>
              <a:gd name="connsiteX2998" fmla="*/ 2037250 w 6955030"/>
              <a:gd name="connsiteY2998" fmla="*/ 397746 h 4972126"/>
              <a:gd name="connsiteX2999" fmla="*/ 2034635 w 6955030"/>
              <a:gd name="connsiteY2999" fmla="*/ 402159 h 4972126"/>
              <a:gd name="connsiteX3000" fmla="*/ 2040237 w 6955030"/>
              <a:gd name="connsiteY3000" fmla="*/ 402978 h 4972126"/>
              <a:gd name="connsiteX3001" fmla="*/ 2042880 w 6955030"/>
              <a:gd name="connsiteY3001" fmla="*/ 404880 h 4972126"/>
              <a:gd name="connsiteX3002" fmla="*/ 2044913 w 6955030"/>
              <a:gd name="connsiteY3002" fmla="*/ 402228 h 4972126"/>
              <a:gd name="connsiteX3003" fmla="*/ 2049844 w 6955030"/>
              <a:gd name="connsiteY3003" fmla="*/ 400255 h 4972126"/>
              <a:gd name="connsiteX3004" fmla="*/ 2051933 w 6955030"/>
              <a:gd name="connsiteY3004" fmla="*/ 401860 h 4972126"/>
              <a:gd name="connsiteX3005" fmla="*/ 2052595 w 6955030"/>
              <a:gd name="connsiteY3005" fmla="*/ 398592 h 4972126"/>
              <a:gd name="connsiteX3006" fmla="*/ 5412763 w 6955030"/>
              <a:gd name="connsiteY3006" fmla="*/ 388962 h 4972126"/>
              <a:gd name="connsiteX3007" fmla="*/ 5425463 w 6955030"/>
              <a:gd name="connsiteY3007" fmla="*/ 391142 h 4972126"/>
              <a:gd name="connsiteX3008" fmla="*/ 5417907 w 6955030"/>
              <a:gd name="connsiteY3008" fmla="*/ 431326 h 4972126"/>
              <a:gd name="connsiteX3009" fmla="*/ 5418805 w 6955030"/>
              <a:gd name="connsiteY3009" fmla="*/ 400858 h 4972126"/>
              <a:gd name="connsiteX3010" fmla="*/ 5399702 w 6955030"/>
              <a:gd name="connsiteY3010" fmla="*/ 399269 h 4972126"/>
              <a:gd name="connsiteX3011" fmla="*/ 5412763 w 6955030"/>
              <a:gd name="connsiteY3011" fmla="*/ 388962 h 4972126"/>
              <a:gd name="connsiteX3012" fmla="*/ 4737116 w 6955030"/>
              <a:gd name="connsiteY3012" fmla="*/ 388891 h 4972126"/>
              <a:gd name="connsiteX3013" fmla="*/ 4731284 w 6955030"/>
              <a:gd name="connsiteY3013" fmla="*/ 398493 h 4972126"/>
              <a:gd name="connsiteX3014" fmla="*/ 4728138 w 6955030"/>
              <a:gd name="connsiteY3014" fmla="*/ 399659 h 4972126"/>
              <a:gd name="connsiteX3015" fmla="*/ 4727471 w 6955030"/>
              <a:gd name="connsiteY3015" fmla="*/ 421181 h 4972126"/>
              <a:gd name="connsiteX3016" fmla="*/ 4731361 w 6955030"/>
              <a:gd name="connsiteY3016" fmla="*/ 423072 h 4972126"/>
              <a:gd name="connsiteX3017" fmla="*/ 4735492 w 6955030"/>
              <a:gd name="connsiteY3017" fmla="*/ 421907 h 4972126"/>
              <a:gd name="connsiteX3018" fmla="*/ 4734665 w 6955030"/>
              <a:gd name="connsiteY3018" fmla="*/ 419027 h 4972126"/>
              <a:gd name="connsiteX3019" fmla="*/ 4737403 w 6955030"/>
              <a:gd name="connsiteY3019" fmla="*/ 408793 h 4972126"/>
              <a:gd name="connsiteX3020" fmla="*/ 4740610 w 6955030"/>
              <a:gd name="connsiteY3020" fmla="*/ 408625 h 4972126"/>
              <a:gd name="connsiteX3021" fmla="*/ 1301277 w 6955030"/>
              <a:gd name="connsiteY3021" fmla="*/ 387060 h 4972126"/>
              <a:gd name="connsiteX3022" fmla="*/ 1301177 w 6955030"/>
              <a:gd name="connsiteY3022" fmla="*/ 388535 h 4972126"/>
              <a:gd name="connsiteX3023" fmla="*/ 1302011 w 6955030"/>
              <a:gd name="connsiteY3023" fmla="*/ 387482 h 4972126"/>
              <a:gd name="connsiteX3024" fmla="*/ 6085420 w 6955030"/>
              <a:gd name="connsiteY3024" fmla="*/ 383585 h 4972126"/>
              <a:gd name="connsiteX3025" fmla="*/ 6104427 w 6955030"/>
              <a:gd name="connsiteY3025" fmla="*/ 387842 h 4972126"/>
              <a:gd name="connsiteX3026" fmla="*/ 6066278 w 6955030"/>
              <a:gd name="connsiteY3026" fmla="*/ 384839 h 4972126"/>
              <a:gd name="connsiteX3027" fmla="*/ 6085420 w 6955030"/>
              <a:gd name="connsiteY3027" fmla="*/ 383585 h 4972126"/>
              <a:gd name="connsiteX3028" fmla="*/ 1969977 w 6955030"/>
              <a:gd name="connsiteY3028" fmla="*/ 382707 h 4972126"/>
              <a:gd name="connsiteX3029" fmla="*/ 1962408 w 6955030"/>
              <a:gd name="connsiteY3029" fmla="*/ 383366 h 4972126"/>
              <a:gd name="connsiteX3030" fmla="*/ 1955838 w 6955030"/>
              <a:gd name="connsiteY3030" fmla="*/ 408979 h 4972126"/>
              <a:gd name="connsiteX3031" fmla="*/ 1951160 w 6955030"/>
              <a:gd name="connsiteY3031" fmla="*/ 421056 h 4972126"/>
              <a:gd name="connsiteX3032" fmla="*/ 1953796 w 6955030"/>
              <a:gd name="connsiteY3032" fmla="*/ 423374 h 4972126"/>
              <a:gd name="connsiteX3033" fmla="*/ 1962664 w 6955030"/>
              <a:gd name="connsiteY3033" fmla="*/ 438673 h 4972126"/>
              <a:gd name="connsiteX3034" fmla="*/ 1968206 w 6955030"/>
              <a:gd name="connsiteY3034" fmla="*/ 432737 h 4972126"/>
              <a:gd name="connsiteX3035" fmla="*/ 1968499 w 6955030"/>
              <a:gd name="connsiteY3035" fmla="*/ 428974 h 4972126"/>
              <a:gd name="connsiteX3036" fmla="*/ 1975192 w 6955030"/>
              <a:gd name="connsiteY3036" fmla="*/ 424464 h 4972126"/>
              <a:gd name="connsiteX3037" fmla="*/ 1984081 w 6955030"/>
              <a:gd name="connsiteY3037" fmla="*/ 427455 h 4972126"/>
              <a:gd name="connsiteX3038" fmla="*/ 1988725 w 6955030"/>
              <a:gd name="connsiteY3038" fmla="*/ 420231 h 4972126"/>
              <a:gd name="connsiteX3039" fmla="*/ 1982965 w 6955030"/>
              <a:gd name="connsiteY3039" fmla="*/ 399415 h 4972126"/>
              <a:gd name="connsiteX3040" fmla="*/ 1989806 w 6955030"/>
              <a:gd name="connsiteY3040" fmla="*/ 408701 h 4972126"/>
              <a:gd name="connsiteX3041" fmla="*/ 1994539 w 6955030"/>
              <a:gd name="connsiteY3041" fmla="*/ 410721 h 4972126"/>
              <a:gd name="connsiteX3042" fmla="*/ 1995790 w 6955030"/>
              <a:gd name="connsiteY3042" fmla="*/ 409313 h 4972126"/>
              <a:gd name="connsiteX3043" fmla="*/ 2003788 w 6955030"/>
              <a:gd name="connsiteY3043" fmla="*/ 399966 h 4972126"/>
              <a:gd name="connsiteX3044" fmla="*/ 2003930 w 6955030"/>
              <a:gd name="connsiteY3044" fmla="*/ 395232 h 4972126"/>
              <a:gd name="connsiteX3045" fmla="*/ 4788220 w 6955030"/>
              <a:gd name="connsiteY3045" fmla="*/ 382500 h 4972126"/>
              <a:gd name="connsiteX3046" fmla="*/ 4784260 w 6955030"/>
              <a:gd name="connsiteY3046" fmla="*/ 407693 h 4972126"/>
              <a:gd name="connsiteX3047" fmla="*/ 4768874 w 6955030"/>
              <a:gd name="connsiteY3047" fmla="*/ 391170 h 4972126"/>
              <a:gd name="connsiteX3048" fmla="*/ 4759962 w 6955030"/>
              <a:gd name="connsiteY3048" fmla="*/ 399027 h 4972126"/>
              <a:gd name="connsiteX3049" fmla="*/ 4751962 w 6955030"/>
              <a:gd name="connsiteY3049" fmla="*/ 408033 h 4972126"/>
              <a:gd name="connsiteX3050" fmla="*/ 4755192 w 6955030"/>
              <a:gd name="connsiteY3050" fmla="*/ 407865 h 4972126"/>
              <a:gd name="connsiteX3051" fmla="*/ 4783898 w 6955030"/>
              <a:gd name="connsiteY3051" fmla="*/ 411068 h 4972126"/>
              <a:gd name="connsiteX3052" fmla="*/ 4797025 w 6955030"/>
              <a:gd name="connsiteY3052" fmla="*/ 390526 h 4972126"/>
              <a:gd name="connsiteX3053" fmla="*/ 4799496 w 6955030"/>
              <a:gd name="connsiteY3053" fmla="*/ 392777 h 4972126"/>
              <a:gd name="connsiteX3054" fmla="*/ 4801893 w 6955030"/>
              <a:gd name="connsiteY3054" fmla="*/ 404656 h 4972126"/>
              <a:gd name="connsiteX3055" fmla="*/ 4803698 w 6955030"/>
              <a:gd name="connsiteY3055" fmla="*/ 396608 h 4972126"/>
              <a:gd name="connsiteX3056" fmla="*/ 4799496 w 6955030"/>
              <a:gd name="connsiteY3056" fmla="*/ 392777 h 4972126"/>
              <a:gd name="connsiteX3057" fmla="*/ 4798556 w 6955030"/>
              <a:gd name="connsiteY3057" fmla="*/ 388131 h 4972126"/>
              <a:gd name="connsiteX3058" fmla="*/ 4797025 w 6955030"/>
              <a:gd name="connsiteY3058" fmla="*/ 390526 h 4972126"/>
              <a:gd name="connsiteX3059" fmla="*/ 1841749 w 6955030"/>
              <a:gd name="connsiteY3059" fmla="*/ 382179 h 4972126"/>
              <a:gd name="connsiteX3060" fmla="*/ 1861936 w 6955030"/>
              <a:gd name="connsiteY3060" fmla="*/ 398312 h 4972126"/>
              <a:gd name="connsiteX3061" fmla="*/ 1875941 w 6955030"/>
              <a:gd name="connsiteY3061" fmla="*/ 399902 h 4972126"/>
              <a:gd name="connsiteX3062" fmla="*/ 1881464 w 6955030"/>
              <a:gd name="connsiteY3062" fmla="*/ 397642 h 4972126"/>
              <a:gd name="connsiteX3063" fmla="*/ 1877660 w 6955030"/>
              <a:gd name="connsiteY3063" fmla="*/ 387508 h 4972126"/>
              <a:gd name="connsiteX3064" fmla="*/ 1841749 w 6955030"/>
              <a:gd name="connsiteY3064" fmla="*/ 382179 h 4972126"/>
              <a:gd name="connsiteX3065" fmla="*/ 6646543 w 6955030"/>
              <a:gd name="connsiteY3065" fmla="*/ 378873 h 4972126"/>
              <a:gd name="connsiteX3066" fmla="*/ 6671972 w 6955030"/>
              <a:gd name="connsiteY3066" fmla="*/ 380882 h 4972126"/>
              <a:gd name="connsiteX3067" fmla="*/ 6677972 w 6955030"/>
              <a:gd name="connsiteY3067" fmla="*/ 391499 h 4972126"/>
              <a:gd name="connsiteX3068" fmla="*/ 6677672 w 6955030"/>
              <a:gd name="connsiteY3068" fmla="*/ 401636 h 4972126"/>
              <a:gd name="connsiteX3069" fmla="*/ 6646543 w 6955030"/>
              <a:gd name="connsiteY3069" fmla="*/ 378873 h 4972126"/>
              <a:gd name="connsiteX3070" fmla="*/ 4365420 w 6955030"/>
              <a:gd name="connsiteY3070" fmla="*/ 378084 h 4972126"/>
              <a:gd name="connsiteX3071" fmla="*/ 4354058 w 6955030"/>
              <a:gd name="connsiteY3071" fmla="*/ 383741 h 4972126"/>
              <a:gd name="connsiteX3072" fmla="*/ 4353552 w 6955030"/>
              <a:gd name="connsiteY3072" fmla="*/ 383314 h 4972126"/>
              <a:gd name="connsiteX3073" fmla="*/ 4358440 w 6955030"/>
              <a:gd name="connsiteY3073" fmla="*/ 394487 h 4972126"/>
              <a:gd name="connsiteX3074" fmla="*/ 4337882 w 6955030"/>
              <a:gd name="connsiteY3074" fmla="*/ 388869 h 4972126"/>
              <a:gd name="connsiteX3075" fmla="*/ 4333135 w 6955030"/>
              <a:gd name="connsiteY3075" fmla="*/ 389037 h 4972126"/>
              <a:gd name="connsiteX3076" fmla="*/ 4331296 w 6955030"/>
              <a:gd name="connsiteY3076" fmla="*/ 395732 h 4972126"/>
              <a:gd name="connsiteX3077" fmla="*/ 4331670 w 6955030"/>
              <a:gd name="connsiteY3077" fmla="*/ 413541 h 4972126"/>
              <a:gd name="connsiteX3078" fmla="*/ 4315058 w 6955030"/>
              <a:gd name="connsiteY3078" fmla="*/ 410812 h 4972126"/>
              <a:gd name="connsiteX3079" fmla="*/ 4311481 w 6955030"/>
              <a:gd name="connsiteY3079" fmla="*/ 415107 h 4972126"/>
              <a:gd name="connsiteX3080" fmla="*/ 4318650 w 6955030"/>
              <a:gd name="connsiteY3080" fmla="*/ 431229 h 4972126"/>
              <a:gd name="connsiteX3081" fmla="*/ 4323147 w 6955030"/>
              <a:gd name="connsiteY3081" fmla="*/ 429310 h 4972126"/>
              <a:gd name="connsiteX3082" fmla="*/ 4330313 w 6955030"/>
              <a:gd name="connsiteY3082" fmla="*/ 424315 h 4972126"/>
              <a:gd name="connsiteX3083" fmla="*/ 4337228 w 6955030"/>
              <a:gd name="connsiteY3083" fmla="*/ 412847 h 4972126"/>
              <a:gd name="connsiteX3084" fmla="*/ 4337706 w 6955030"/>
              <a:gd name="connsiteY3084" fmla="*/ 410103 h 4972126"/>
              <a:gd name="connsiteX3085" fmla="*/ 4337835 w 6955030"/>
              <a:gd name="connsiteY3085" fmla="*/ 408811 h 4972126"/>
              <a:gd name="connsiteX3086" fmla="*/ 4338628 w 6955030"/>
              <a:gd name="connsiteY3086" fmla="*/ 393627 h 4972126"/>
              <a:gd name="connsiteX3087" fmla="*/ 4339276 w 6955030"/>
              <a:gd name="connsiteY3087" fmla="*/ 394454 h 4972126"/>
              <a:gd name="connsiteX3088" fmla="*/ 4339424 w 6955030"/>
              <a:gd name="connsiteY3088" fmla="*/ 392990 h 4972126"/>
              <a:gd name="connsiteX3089" fmla="*/ 4342894 w 6955030"/>
              <a:gd name="connsiteY3089" fmla="*/ 399060 h 4972126"/>
              <a:gd name="connsiteX3090" fmla="*/ 4347228 w 6955030"/>
              <a:gd name="connsiteY3090" fmla="*/ 404576 h 4972126"/>
              <a:gd name="connsiteX3091" fmla="*/ 4370748 w 6955030"/>
              <a:gd name="connsiteY3091" fmla="*/ 386041 h 4972126"/>
              <a:gd name="connsiteX3092" fmla="*/ 4365420 w 6955030"/>
              <a:gd name="connsiteY3092" fmla="*/ 378084 h 4972126"/>
              <a:gd name="connsiteX3093" fmla="*/ 664918 w 6955030"/>
              <a:gd name="connsiteY3093" fmla="*/ 377931 h 4972126"/>
              <a:gd name="connsiteX3094" fmla="*/ 674006 w 6955030"/>
              <a:gd name="connsiteY3094" fmla="*/ 393946 h 4972126"/>
              <a:gd name="connsiteX3095" fmla="*/ 644916 w 6955030"/>
              <a:gd name="connsiteY3095" fmla="*/ 406995 h 4972126"/>
              <a:gd name="connsiteX3096" fmla="*/ 664918 w 6955030"/>
              <a:gd name="connsiteY3096" fmla="*/ 377931 h 4972126"/>
              <a:gd name="connsiteX3097" fmla="*/ 2074029 w 6955030"/>
              <a:gd name="connsiteY3097" fmla="*/ 377289 h 4972126"/>
              <a:gd name="connsiteX3098" fmla="*/ 2070470 w 6955030"/>
              <a:gd name="connsiteY3098" fmla="*/ 380092 h 4972126"/>
              <a:gd name="connsiteX3099" fmla="*/ 2078533 w 6955030"/>
              <a:gd name="connsiteY3099" fmla="*/ 381776 h 4972126"/>
              <a:gd name="connsiteX3100" fmla="*/ 2075967 w 6955030"/>
              <a:gd name="connsiteY3100" fmla="*/ 380882 h 4972126"/>
              <a:gd name="connsiteX3101" fmla="*/ 2075670 w 6955030"/>
              <a:gd name="connsiteY3101" fmla="*/ 377742 h 4972126"/>
              <a:gd name="connsiteX3102" fmla="*/ 5040202 w 6955030"/>
              <a:gd name="connsiteY3102" fmla="*/ 376564 h 4972126"/>
              <a:gd name="connsiteX3103" fmla="*/ 5004754 w 6955030"/>
              <a:gd name="connsiteY3103" fmla="*/ 389042 h 4972126"/>
              <a:gd name="connsiteX3104" fmla="*/ 5055650 w 6955030"/>
              <a:gd name="connsiteY3104" fmla="*/ 393087 h 4972126"/>
              <a:gd name="connsiteX3105" fmla="*/ 5042961 w 6955030"/>
              <a:gd name="connsiteY3105" fmla="*/ 392070 h 4972126"/>
              <a:gd name="connsiteX3106" fmla="*/ 5040202 w 6955030"/>
              <a:gd name="connsiteY3106" fmla="*/ 376564 h 4972126"/>
              <a:gd name="connsiteX3107" fmla="*/ 4947831 w 6955030"/>
              <a:gd name="connsiteY3107" fmla="*/ 374522 h 4972126"/>
              <a:gd name="connsiteX3108" fmla="*/ 4958448 w 6955030"/>
              <a:gd name="connsiteY3108" fmla="*/ 446712 h 4972126"/>
              <a:gd name="connsiteX3109" fmla="*/ 4981752 w 6955030"/>
              <a:gd name="connsiteY3109" fmla="*/ 412823 h 4972126"/>
              <a:gd name="connsiteX3110" fmla="*/ 4966336 w 6955030"/>
              <a:gd name="connsiteY3110" fmla="*/ 396266 h 4972126"/>
              <a:gd name="connsiteX3111" fmla="*/ 4995096 w 6955030"/>
              <a:gd name="connsiteY3111" fmla="*/ 393477 h 4972126"/>
              <a:gd name="connsiteX3112" fmla="*/ 4947831 w 6955030"/>
              <a:gd name="connsiteY3112" fmla="*/ 374522 h 4972126"/>
              <a:gd name="connsiteX3113" fmla="*/ 5438779 w 6955030"/>
              <a:gd name="connsiteY3113" fmla="*/ 371827 h 4972126"/>
              <a:gd name="connsiteX3114" fmla="*/ 5479388 w 6955030"/>
              <a:gd name="connsiteY3114" fmla="*/ 400466 h 4972126"/>
              <a:gd name="connsiteX3115" fmla="*/ 5431190 w 6955030"/>
              <a:gd name="connsiteY3115" fmla="*/ 411953 h 4972126"/>
              <a:gd name="connsiteX3116" fmla="*/ 5438779 w 6955030"/>
              <a:gd name="connsiteY3116" fmla="*/ 371827 h 4972126"/>
              <a:gd name="connsiteX3117" fmla="*/ 2277883 w 6955030"/>
              <a:gd name="connsiteY3117" fmla="*/ 371601 h 4972126"/>
              <a:gd name="connsiteX3118" fmla="*/ 2264871 w 6955030"/>
              <a:gd name="connsiteY3118" fmla="*/ 379792 h 4972126"/>
              <a:gd name="connsiteX3119" fmla="*/ 2273982 w 6955030"/>
              <a:gd name="connsiteY3119" fmla="*/ 395144 h 4972126"/>
              <a:gd name="connsiteX3120" fmla="*/ 2274229 w 6955030"/>
              <a:gd name="connsiteY3120" fmla="*/ 395316 h 4972126"/>
              <a:gd name="connsiteX3121" fmla="*/ 2275288 w 6955030"/>
              <a:gd name="connsiteY3121" fmla="*/ 394616 h 4972126"/>
              <a:gd name="connsiteX3122" fmla="*/ 2284657 w 6955030"/>
              <a:gd name="connsiteY3122" fmla="*/ 385001 h 4972126"/>
              <a:gd name="connsiteX3123" fmla="*/ 2276726 w 6955030"/>
              <a:gd name="connsiteY3123" fmla="*/ 381393 h 4972126"/>
              <a:gd name="connsiteX3124" fmla="*/ 2281467 w 6955030"/>
              <a:gd name="connsiteY3124" fmla="*/ 374520 h 4972126"/>
              <a:gd name="connsiteX3125" fmla="*/ 6270694 w 6955030"/>
              <a:gd name="connsiteY3125" fmla="*/ 370117 h 4972126"/>
              <a:gd name="connsiteX3126" fmla="*/ 6221900 w 6955030"/>
              <a:gd name="connsiteY3126" fmla="*/ 402056 h 4972126"/>
              <a:gd name="connsiteX3127" fmla="*/ 6270694 w 6955030"/>
              <a:gd name="connsiteY3127" fmla="*/ 370117 h 4972126"/>
              <a:gd name="connsiteX3128" fmla="*/ 1801907 w 6955030"/>
              <a:gd name="connsiteY3128" fmla="*/ 368574 h 4972126"/>
              <a:gd name="connsiteX3129" fmla="*/ 1800729 w 6955030"/>
              <a:gd name="connsiteY3129" fmla="*/ 368947 h 4972126"/>
              <a:gd name="connsiteX3130" fmla="*/ 1790349 w 6955030"/>
              <a:gd name="connsiteY3130" fmla="*/ 380178 h 4972126"/>
              <a:gd name="connsiteX3131" fmla="*/ 1790743 w 6955030"/>
              <a:gd name="connsiteY3131" fmla="*/ 385251 h 4972126"/>
              <a:gd name="connsiteX3132" fmla="*/ 1799673 w 6955030"/>
              <a:gd name="connsiteY3132" fmla="*/ 391290 h 4972126"/>
              <a:gd name="connsiteX3133" fmla="*/ 1811031 w 6955030"/>
              <a:gd name="connsiteY3133" fmla="*/ 397326 h 4972126"/>
              <a:gd name="connsiteX3134" fmla="*/ 1813312 w 6955030"/>
              <a:gd name="connsiteY3134" fmla="*/ 404096 h 4972126"/>
              <a:gd name="connsiteX3135" fmla="*/ 1818983 w 6955030"/>
              <a:gd name="connsiteY3135" fmla="*/ 395885 h 4972126"/>
              <a:gd name="connsiteX3136" fmla="*/ 1805161 w 6955030"/>
              <a:gd name="connsiteY3136" fmla="*/ 380994 h 4972126"/>
              <a:gd name="connsiteX3137" fmla="*/ 1805954 w 6955030"/>
              <a:gd name="connsiteY3137" fmla="*/ 378035 h 4972126"/>
              <a:gd name="connsiteX3138" fmla="*/ 2840075 w 6955030"/>
              <a:gd name="connsiteY3138" fmla="*/ 366248 h 4972126"/>
              <a:gd name="connsiteX3139" fmla="*/ 2843317 w 6955030"/>
              <a:gd name="connsiteY3139" fmla="*/ 371590 h 4972126"/>
              <a:gd name="connsiteX3140" fmla="*/ 2847632 w 6955030"/>
              <a:gd name="connsiteY3140" fmla="*/ 369483 h 4972126"/>
              <a:gd name="connsiteX3141" fmla="*/ 1766584 w 6955030"/>
              <a:gd name="connsiteY3141" fmla="*/ 365281 h 4972126"/>
              <a:gd name="connsiteX3142" fmla="*/ 1752434 w 6955030"/>
              <a:gd name="connsiteY3142" fmla="*/ 385571 h 4972126"/>
              <a:gd name="connsiteX3143" fmla="*/ 1757322 w 6955030"/>
              <a:gd name="connsiteY3143" fmla="*/ 389242 h 4972126"/>
              <a:gd name="connsiteX3144" fmla="*/ 1763433 w 6955030"/>
              <a:gd name="connsiteY3144" fmla="*/ 387538 h 4972126"/>
              <a:gd name="connsiteX3145" fmla="*/ 1759234 w 6955030"/>
              <a:gd name="connsiteY3145" fmla="*/ 390679 h 4972126"/>
              <a:gd name="connsiteX3146" fmla="*/ 1766431 w 6955030"/>
              <a:gd name="connsiteY3146" fmla="*/ 396083 h 4972126"/>
              <a:gd name="connsiteX3147" fmla="*/ 1780684 w 6955030"/>
              <a:gd name="connsiteY3147" fmla="*/ 398663 h 4972126"/>
              <a:gd name="connsiteX3148" fmla="*/ 1784548 w 6955030"/>
              <a:gd name="connsiteY3148" fmla="*/ 399266 h 4972126"/>
              <a:gd name="connsiteX3149" fmla="*/ 1779975 w 6955030"/>
              <a:gd name="connsiteY3149" fmla="*/ 393169 h 4972126"/>
              <a:gd name="connsiteX3150" fmla="*/ 1783646 w 6955030"/>
              <a:gd name="connsiteY3150" fmla="*/ 378140 h 4972126"/>
              <a:gd name="connsiteX3151" fmla="*/ 1783768 w 6955030"/>
              <a:gd name="connsiteY3151" fmla="*/ 377638 h 4972126"/>
              <a:gd name="connsiteX3152" fmla="*/ 1778248 w 6955030"/>
              <a:gd name="connsiteY3152" fmla="*/ 369425 h 4972126"/>
              <a:gd name="connsiteX3153" fmla="*/ 1766584 w 6955030"/>
              <a:gd name="connsiteY3153" fmla="*/ 365281 h 4972126"/>
              <a:gd name="connsiteX3154" fmla="*/ 6556894 w 6955030"/>
              <a:gd name="connsiteY3154" fmla="*/ 364880 h 4972126"/>
              <a:gd name="connsiteX3155" fmla="*/ 6569885 w 6955030"/>
              <a:gd name="connsiteY3155" fmla="*/ 383103 h 4972126"/>
              <a:gd name="connsiteX3156" fmla="*/ 6535064 w 6955030"/>
              <a:gd name="connsiteY3156" fmla="*/ 375338 h 4972126"/>
              <a:gd name="connsiteX3157" fmla="*/ 6556894 w 6955030"/>
              <a:gd name="connsiteY3157" fmla="*/ 364880 h 4972126"/>
              <a:gd name="connsiteX3158" fmla="*/ 2388773 w 6955030"/>
              <a:gd name="connsiteY3158" fmla="*/ 364387 h 4972126"/>
              <a:gd name="connsiteX3159" fmla="*/ 2387345 w 6955030"/>
              <a:gd name="connsiteY3159" fmla="*/ 366466 h 4972126"/>
              <a:gd name="connsiteX3160" fmla="*/ 2389275 w 6955030"/>
              <a:gd name="connsiteY3160" fmla="*/ 367263 h 4972126"/>
              <a:gd name="connsiteX3161" fmla="*/ 3759369 w 6955030"/>
              <a:gd name="connsiteY3161" fmla="*/ 362395 h 4972126"/>
              <a:gd name="connsiteX3162" fmla="*/ 3749684 w 6955030"/>
              <a:gd name="connsiteY3162" fmla="*/ 366231 h 4972126"/>
              <a:gd name="connsiteX3163" fmla="*/ 3743918 w 6955030"/>
              <a:gd name="connsiteY3163" fmla="*/ 362819 h 4972126"/>
              <a:gd name="connsiteX3164" fmla="*/ 3743716 w 6955030"/>
              <a:gd name="connsiteY3164" fmla="*/ 363209 h 4972126"/>
              <a:gd name="connsiteX3165" fmla="*/ 3751649 w 6955030"/>
              <a:gd name="connsiteY3165" fmla="*/ 382063 h 4972126"/>
              <a:gd name="connsiteX3166" fmla="*/ 3768532 w 6955030"/>
              <a:gd name="connsiteY3166" fmla="*/ 374672 h 4972126"/>
              <a:gd name="connsiteX3167" fmla="*/ 3759369 w 6955030"/>
              <a:gd name="connsiteY3167" fmla="*/ 362395 h 4972126"/>
              <a:gd name="connsiteX3168" fmla="*/ 2088669 w 6955030"/>
              <a:gd name="connsiteY3168" fmla="*/ 362339 h 4972126"/>
              <a:gd name="connsiteX3169" fmla="*/ 2088551 w 6955030"/>
              <a:gd name="connsiteY3169" fmla="*/ 366192 h 4972126"/>
              <a:gd name="connsiteX3170" fmla="*/ 2090326 w 6955030"/>
              <a:gd name="connsiteY3170" fmla="*/ 366201 h 4972126"/>
              <a:gd name="connsiteX3171" fmla="*/ 2098923 w 6955030"/>
              <a:gd name="connsiteY3171" fmla="*/ 369432 h 4972126"/>
              <a:gd name="connsiteX3172" fmla="*/ 2093212 w 6955030"/>
              <a:gd name="connsiteY3172" fmla="*/ 362651 h 4972126"/>
              <a:gd name="connsiteX3173" fmla="*/ 2088669 w 6955030"/>
              <a:gd name="connsiteY3173" fmla="*/ 362339 h 4972126"/>
              <a:gd name="connsiteX3174" fmla="*/ 2863750 w 6955030"/>
              <a:gd name="connsiteY3174" fmla="*/ 362171 h 4972126"/>
              <a:gd name="connsiteX3175" fmla="*/ 2850632 w 6955030"/>
              <a:gd name="connsiteY3175" fmla="*/ 374793 h 4972126"/>
              <a:gd name="connsiteX3176" fmla="*/ 2855203 w 6955030"/>
              <a:gd name="connsiteY3176" fmla="*/ 379637 h 4972126"/>
              <a:gd name="connsiteX3177" fmla="*/ 2859586 w 6955030"/>
              <a:gd name="connsiteY3177" fmla="*/ 373966 h 4972126"/>
              <a:gd name="connsiteX3178" fmla="*/ 2875713 w 6955030"/>
              <a:gd name="connsiteY3178" fmla="*/ 367469 h 4972126"/>
              <a:gd name="connsiteX3179" fmla="*/ 2876359 w 6955030"/>
              <a:gd name="connsiteY3179" fmla="*/ 366634 h 4972126"/>
              <a:gd name="connsiteX3180" fmla="*/ 2876394 w 6955030"/>
              <a:gd name="connsiteY3180" fmla="*/ 366576 h 4972126"/>
              <a:gd name="connsiteX3181" fmla="*/ 2863750 w 6955030"/>
              <a:gd name="connsiteY3181" fmla="*/ 362171 h 4972126"/>
              <a:gd name="connsiteX3182" fmla="*/ 5104412 w 6955030"/>
              <a:gd name="connsiteY3182" fmla="*/ 361148 h 4972126"/>
              <a:gd name="connsiteX3183" fmla="*/ 5084110 w 6955030"/>
              <a:gd name="connsiteY3183" fmla="*/ 400348 h 4972126"/>
              <a:gd name="connsiteX3184" fmla="*/ 5093196 w 6955030"/>
              <a:gd name="connsiteY3184" fmla="*/ 416330 h 4972126"/>
              <a:gd name="connsiteX3185" fmla="*/ 5100156 w 6955030"/>
              <a:gd name="connsiteY3185" fmla="*/ 396507 h 4972126"/>
              <a:gd name="connsiteX3186" fmla="*/ 5112571 w 6955030"/>
              <a:gd name="connsiteY3186" fmla="*/ 407635 h 4972126"/>
              <a:gd name="connsiteX3187" fmla="*/ 5116827 w 6955030"/>
              <a:gd name="connsiteY3187" fmla="*/ 372275 h 4972126"/>
              <a:gd name="connsiteX3188" fmla="*/ 5113200 w 6955030"/>
              <a:gd name="connsiteY3188" fmla="*/ 387331 h 4972126"/>
              <a:gd name="connsiteX3189" fmla="*/ 5104412 w 6955030"/>
              <a:gd name="connsiteY3189" fmla="*/ 361148 h 4972126"/>
              <a:gd name="connsiteX3190" fmla="*/ 1993705 w 6955030"/>
              <a:gd name="connsiteY3190" fmla="*/ 360943 h 4972126"/>
              <a:gd name="connsiteX3191" fmla="*/ 1987312 w 6955030"/>
              <a:gd name="connsiteY3191" fmla="*/ 361738 h 4972126"/>
              <a:gd name="connsiteX3192" fmla="*/ 1983077 w 6955030"/>
              <a:gd name="connsiteY3192" fmla="*/ 361283 h 4972126"/>
              <a:gd name="connsiteX3193" fmla="*/ 1978367 w 6955030"/>
              <a:gd name="connsiteY3193" fmla="*/ 367735 h 4972126"/>
              <a:gd name="connsiteX3194" fmla="*/ 1995980 w 6955030"/>
              <a:gd name="connsiteY3194" fmla="*/ 365712 h 4972126"/>
              <a:gd name="connsiteX3195" fmla="*/ 1997882 w 6955030"/>
              <a:gd name="connsiteY3195" fmla="*/ 363551 h 4972126"/>
              <a:gd name="connsiteX3196" fmla="*/ 1924474 w 6955030"/>
              <a:gd name="connsiteY3196" fmla="*/ 358619 h 4972126"/>
              <a:gd name="connsiteX3197" fmla="*/ 1914816 w 6955030"/>
              <a:gd name="connsiteY3197" fmla="*/ 363026 h 4972126"/>
              <a:gd name="connsiteX3198" fmla="*/ 1910450 w 6955030"/>
              <a:gd name="connsiteY3198" fmla="*/ 369486 h 4972126"/>
              <a:gd name="connsiteX3199" fmla="*/ 1909819 w 6955030"/>
              <a:gd name="connsiteY3199" fmla="*/ 373391 h 4972126"/>
              <a:gd name="connsiteX3200" fmla="*/ 1921702 w 6955030"/>
              <a:gd name="connsiteY3200" fmla="*/ 373244 h 4972126"/>
              <a:gd name="connsiteX3201" fmla="*/ 1933491 w 6955030"/>
              <a:gd name="connsiteY3201" fmla="*/ 404765 h 4972126"/>
              <a:gd name="connsiteX3202" fmla="*/ 1960316 w 6955030"/>
              <a:gd name="connsiteY3202" fmla="*/ 383549 h 4972126"/>
              <a:gd name="connsiteX3203" fmla="*/ 1953232 w 6955030"/>
              <a:gd name="connsiteY3203" fmla="*/ 384165 h 4972126"/>
              <a:gd name="connsiteX3204" fmla="*/ 1939289 w 6955030"/>
              <a:gd name="connsiteY3204" fmla="*/ 395475 h 4972126"/>
              <a:gd name="connsiteX3205" fmla="*/ 1931892 w 6955030"/>
              <a:gd name="connsiteY3205" fmla="*/ 377059 h 4972126"/>
              <a:gd name="connsiteX3206" fmla="*/ 1926742 w 6955030"/>
              <a:gd name="connsiteY3206" fmla="*/ 364260 h 4972126"/>
              <a:gd name="connsiteX3207" fmla="*/ 1926671 w 6955030"/>
              <a:gd name="connsiteY3207" fmla="*/ 364211 h 4972126"/>
              <a:gd name="connsiteX3208" fmla="*/ 1926704 w 6955030"/>
              <a:gd name="connsiteY3208" fmla="*/ 364163 h 4972126"/>
              <a:gd name="connsiteX3209" fmla="*/ 1872579 w 6955030"/>
              <a:gd name="connsiteY3209" fmla="*/ 356641 h 4972126"/>
              <a:gd name="connsiteX3210" fmla="*/ 1868822 w 6955030"/>
              <a:gd name="connsiteY3210" fmla="*/ 359065 h 4972126"/>
              <a:gd name="connsiteX3211" fmla="*/ 1864452 w 6955030"/>
              <a:gd name="connsiteY3211" fmla="*/ 368805 h 4972126"/>
              <a:gd name="connsiteX3212" fmla="*/ 1893011 w 6955030"/>
              <a:gd name="connsiteY3212" fmla="*/ 373600 h 4972126"/>
              <a:gd name="connsiteX3213" fmla="*/ 1894394 w 6955030"/>
              <a:gd name="connsiteY3213" fmla="*/ 373582 h 4972126"/>
              <a:gd name="connsiteX3214" fmla="*/ 1886172 w 6955030"/>
              <a:gd name="connsiteY3214" fmla="*/ 363338 h 4972126"/>
              <a:gd name="connsiteX3215" fmla="*/ 2231066 w 6955030"/>
              <a:gd name="connsiteY3215" fmla="*/ 355920 h 4972126"/>
              <a:gd name="connsiteX3216" fmla="*/ 2207092 w 6955030"/>
              <a:gd name="connsiteY3216" fmla="*/ 358841 h 4972126"/>
              <a:gd name="connsiteX3217" fmla="*/ 2200975 w 6955030"/>
              <a:gd name="connsiteY3217" fmla="*/ 361665 h 4972126"/>
              <a:gd name="connsiteX3218" fmla="*/ 2197572 w 6955030"/>
              <a:gd name="connsiteY3218" fmla="*/ 365318 h 4972126"/>
              <a:gd name="connsiteX3219" fmla="*/ 2196893 w 6955030"/>
              <a:gd name="connsiteY3219" fmla="*/ 387812 h 4972126"/>
              <a:gd name="connsiteX3220" fmla="*/ 2207928 w 6955030"/>
              <a:gd name="connsiteY3220" fmla="*/ 393403 h 4972126"/>
              <a:gd name="connsiteX3221" fmla="*/ 2208583 w 6955030"/>
              <a:gd name="connsiteY3221" fmla="*/ 391243 h 4972126"/>
              <a:gd name="connsiteX3222" fmla="*/ 2208542 w 6955030"/>
              <a:gd name="connsiteY3222" fmla="*/ 391165 h 4972126"/>
              <a:gd name="connsiteX3223" fmla="*/ 2201229 w 6955030"/>
              <a:gd name="connsiteY3223" fmla="*/ 374871 h 4972126"/>
              <a:gd name="connsiteX3224" fmla="*/ 2224738 w 6955030"/>
              <a:gd name="connsiteY3224" fmla="*/ 379878 h 4972126"/>
              <a:gd name="connsiteX3225" fmla="*/ 2226844 w 6955030"/>
              <a:gd name="connsiteY3225" fmla="*/ 381867 h 4972126"/>
              <a:gd name="connsiteX3226" fmla="*/ 2228919 w 6955030"/>
              <a:gd name="connsiteY3226" fmla="*/ 382560 h 4972126"/>
              <a:gd name="connsiteX3227" fmla="*/ 2228354 w 6955030"/>
              <a:gd name="connsiteY3227" fmla="*/ 383290 h 4972126"/>
              <a:gd name="connsiteX3228" fmla="*/ 2232751 w 6955030"/>
              <a:gd name="connsiteY3228" fmla="*/ 387439 h 4972126"/>
              <a:gd name="connsiteX3229" fmla="*/ 2242794 w 6955030"/>
              <a:gd name="connsiteY3229" fmla="*/ 372953 h 4972126"/>
              <a:gd name="connsiteX3230" fmla="*/ 2234397 w 6955030"/>
              <a:gd name="connsiteY3230" fmla="*/ 357247 h 4972126"/>
              <a:gd name="connsiteX3231" fmla="*/ 2231587 w 6955030"/>
              <a:gd name="connsiteY3231" fmla="*/ 356021 h 4972126"/>
              <a:gd name="connsiteX3232" fmla="*/ 1458488 w 6955030"/>
              <a:gd name="connsiteY3232" fmla="*/ 353411 h 4972126"/>
              <a:gd name="connsiteX3233" fmla="*/ 1466913 w 6955030"/>
              <a:gd name="connsiteY3233" fmla="*/ 389698 h 4972126"/>
              <a:gd name="connsiteX3234" fmla="*/ 1458488 w 6955030"/>
              <a:gd name="connsiteY3234" fmla="*/ 353411 h 4972126"/>
              <a:gd name="connsiteX3235" fmla="*/ 1859737 w 6955030"/>
              <a:gd name="connsiteY3235" fmla="*/ 351825 h 4972126"/>
              <a:gd name="connsiteX3236" fmla="*/ 1838608 w 6955030"/>
              <a:gd name="connsiteY3236" fmla="*/ 352609 h 4972126"/>
              <a:gd name="connsiteX3237" fmla="*/ 1830893 w 6955030"/>
              <a:gd name="connsiteY3237" fmla="*/ 361242 h 4972126"/>
              <a:gd name="connsiteX3238" fmla="*/ 1834707 w 6955030"/>
              <a:gd name="connsiteY3238" fmla="*/ 366298 h 4972126"/>
              <a:gd name="connsiteX3239" fmla="*/ 1841047 w 6955030"/>
              <a:gd name="connsiteY3239" fmla="*/ 368654 h 4972126"/>
              <a:gd name="connsiteX3240" fmla="*/ 1842358 w 6955030"/>
              <a:gd name="connsiteY3240" fmla="*/ 368266 h 4972126"/>
              <a:gd name="connsiteX3241" fmla="*/ 1853617 w 6955030"/>
              <a:gd name="connsiteY3241" fmla="*/ 359039 h 4972126"/>
              <a:gd name="connsiteX3242" fmla="*/ 3215493 w 6955030"/>
              <a:gd name="connsiteY3242" fmla="*/ 350794 h 4972126"/>
              <a:gd name="connsiteX3243" fmla="*/ 3214546 w 6955030"/>
              <a:gd name="connsiteY3243" fmla="*/ 352166 h 4972126"/>
              <a:gd name="connsiteX3244" fmla="*/ 3218668 w 6955030"/>
              <a:gd name="connsiteY3244" fmla="*/ 357268 h 4972126"/>
              <a:gd name="connsiteX3245" fmla="*/ 3205322 w 6955030"/>
              <a:gd name="connsiteY3245" fmla="*/ 376641 h 4972126"/>
              <a:gd name="connsiteX3246" fmla="*/ 3207286 w 6955030"/>
              <a:gd name="connsiteY3246" fmla="*/ 378959 h 4972126"/>
              <a:gd name="connsiteX3247" fmla="*/ 3212592 w 6955030"/>
              <a:gd name="connsiteY3247" fmla="*/ 374955 h 4972126"/>
              <a:gd name="connsiteX3248" fmla="*/ 3220988 w 6955030"/>
              <a:gd name="connsiteY3248" fmla="*/ 352571 h 4972126"/>
              <a:gd name="connsiteX3249" fmla="*/ 3215493 w 6955030"/>
              <a:gd name="connsiteY3249" fmla="*/ 350794 h 4972126"/>
              <a:gd name="connsiteX3250" fmla="*/ 2028940 w 6955030"/>
              <a:gd name="connsiteY3250" fmla="*/ 345844 h 4972126"/>
              <a:gd name="connsiteX3251" fmla="*/ 2023565 w 6955030"/>
              <a:gd name="connsiteY3251" fmla="*/ 351091 h 4972126"/>
              <a:gd name="connsiteX3252" fmla="*/ 2025603 w 6955030"/>
              <a:gd name="connsiteY3252" fmla="*/ 386868 h 4972126"/>
              <a:gd name="connsiteX3253" fmla="*/ 2040121 w 6955030"/>
              <a:gd name="connsiteY3253" fmla="*/ 382123 h 4972126"/>
              <a:gd name="connsiteX3254" fmla="*/ 2041043 w 6955030"/>
              <a:gd name="connsiteY3254" fmla="*/ 381199 h 4972126"/>
              <a:gd name="connsiteX3255" fmla="*/ 2032362 w 6955030"/>
              <a:gd name="connsiteY3255" fmla="*/ 346990 h 4972126"/>
              <a:gd name="connsiteX3256" fmla="*/ 4525792 w 6955030"/>
              <a:gd name="connsiteY3256" fmla="*/ 339991 h 4972126"/>
              <a:gd name="connsiteX3257" fmla="*/ 4513784 w 6955030"/>
              <a:gd name="connsiteY3257" fmla="*/ 341594 h 4972126"/>
              <a:gd name="connsiteX3258" fmla="*/ 4492076 w 6955030"/>
              <a:gd name="connsiteY3258" fmla="*/ 357342 h 4972126"/>
              <a:gd name="connsiteX3259" fmla="*/ 4492458 w 6955030"/>
              <a:gd name="connsiteY3259" fmla="*/ 359444 h 4972126"/>
              <a:gd name="connsiteX3260" fmla="*/ 4513235 w 6955030"/>
              <a:gd name="connsiteY3260" fmla="*/ 360489 h 4972126"/>
              <a:gd name="connsiteX3261" fmla="*/ 4537528 w 6955030"/>
              <a:gd name="connsiteY3261" fmla="*/ 347743 h 4972126"/>
              <a:gd name="connsiteX3262" fmla="*/ 4525792 w 6955030"/>
              <a:gd name="connsiteY3262" fmla="*/ 339991 h 4972126"/>
              <a:gd name="connsiteX3263" fmla="*/ 4556902 w 6955030"/>
              <a:gd name="connsiteY3263" fmla="*/ 338955 h 4972126"/>
              <a:gd name="connsiteX3264" fmla="*/ 4542326 w 6955030"/>
              <a:gd name="connsiteY3264" fmla="*/ 399025 h 4972126"/>
              <a:gd name="connsiteX3265" fmla="*/ 4516890 w 6955030"/>
              <a:gd name="connsiteY3265" fmla="*/ 397076 h 4972126"/>
              <a:gd name="connsiteX3266" fmla="*/ 4507270 w 6955030"/>
              <a:gd name="connsiteY3266" fmla="*/ 382677 h 4972126"/>
              <a:gd name="connsiteX3267" fmla="*/ 4493030 w 6955030"/>
              <a:gd name="connsiteY3267" fmla="*/ 378371 h 4972126"/>
              <a:gd name="connsiteX3268" fmla="*/ 4492617 w 6955030"/>
              <a:gd name="connsiteY3268" fmla="*/ 384591 h 4972126"/>
              <a:gd name="connsiteX3269" fmla="*/ 4485584 w 6955030"/>
              <a:gd name="connsiteY3269" fmla="*/ 379655 h 4972126"/>
              <a:gd name="connsiteX3270" fmla="*/ 4476422 w 6955030"/>
              <a:gd name="connsiteY3270" fmla="*/ 381957 h 4972126"/>
              <a:gd name="connsiteX3271" fmla="*/ 4466056 w 6955030"/>
              <a:gd name="connsiteY3271" fmla="*/ 393147 h 4972126"/>
              <a:gd name="connsiteX3272" fmla="*/ 4467495 w 6955030"/>
              <a:gd name="connsiteY3272" fmla="*/ 397190 h 4972126"/>
              <a:gd name="connsiteX3273" fmla="*/ 4479544 w 6955030"/>
              <a:gd name="connsiteY3273" fmla="*/ 393679 h 4972126"/>
              <a:gd name="connsiteX3274" fmla="*/ 4475911 w 6955030"/>
              <a:gd name="connsiteY3274" fmla="*/ 408701 h 4972126"/>
              <a:gd name="connsiteX3275" fmla="*/ 4475618 w 6955030"/>
              <a:gd name="connsiteY3275" fmla="*/ 409903 h 4972126"/>
              <a:gd name="connsiteX3276" fmla="*/ 4483816 w 6955030"/>
              <a:gd name="connsiteY3276" fmla="*/ 411798 h 4972126"/>
              <a:gd name="connsiteX3277" fmla="*/ 4498096 w 6955030"/>
              <a:gd name="connsiteY3277" fmla="*/ 408656 h 4972126"/>
              <a:gd name="connsiteX3278" fmla="*/ 4508916 w 6955030"/>
              <a:gd name="connsiteY3278" fmla="*/ 406889 h 4972126"/>
              <a:gd name="connsiteX3279" fmla="*/ 4508154 w 6955030"/>
              <a:gd name="connsiteY3279" fmla="*/ 401235 h 4972126"/>
              <a:gd name="connsiteX3280" fmla="*/ 4520485 w 6955030"/>
              <a:gd name="connsiteY3280" fmla="*/ 428834 h 4972126"/>
              <a:gd name="connsiteX3281" fmla="*/ 4523003 w 6955030"/>
              <a:gd name="connsiteY3281" fmla="*/ 435449 h 4972126"/>
              <a:gd name="connsiteX3282" fmla="*/ 4532095 w 6955030"/>
              <a:gd name="connsiteY3282" fmla="*/ 430910 h 4972126"/>
              <a:gd name="connsiteX3283" fmla="*/ 4571410 w 6955030"/>
              <a:gd name="connsiteY3283" fmla="*/ 409657 h 4972126"/>
              <a:gd name="connsiteX3284" fmla="*/ 4576751 w 6955030"/>
              <a:gd name="connsiteY3284" fmla="*/ 411178 h 4972126"/>
              <a:gd name="connsiteX3285" fmla="*/ 4579222 w 6955030"/>
              <a:gd name="connsiteY3285" fmla="*/ 408106 h 4972126"/>
              <a:gd name="connsiteX3286" fmla="*/ 4575153 w 6955030"/>
              <a:gd name="connsiteY3286" fmla="*/ 391277 h 4972126"/>
              <a:gd name="connsiteX3287" fmla="*/ 4562031 w 6955030"/>
              <a:gd name="connsiteY3287" fmla="*/ 380133 h 4972126"/>
              <a:gd name="connsiteX3288" fmla="*/ 4551681 w 6955030"/>
              <a:gd name="connsiteY3288" fmla="*/ 404815 h 4972126"/>
              <a:gd name="connsiteX3289" fmla="*/ 4556902 w 6955030"/>
              <a:gd name="connsiteY3289" fmla="*/ 338955 h 4972126"/>
              <a:gd name="connsiteX3290" fmla="*/ 2748947 w 6955030"/>
              <a:gd name="connsiteY3290" fmla="*/ 338051 h 4972126"/>
              <a:gd name="connsiteX3291" fmla="*/ 2748407 w 6955030"/>
              <a:gd name="connsiteY3291" fmla="*/ 338212 h 4972126"/>
              <a:gd name="connsiteX3292" fmla="*/ 2749105 w 6955030"/>
              <a:gd name="connsiteY3292" fmla="*/ 338257 h 4972126"/>
              <a:gd name="connsiteX3293" fmla="*/ 2005616 w 6955030"/>
              <a:gd name="connsiteY3293" fmla="*/ 337779 h 4972126"/>
              <a:gd name="connsiteX3294" fmla="*/ 1996688 w 6955030"/>
              <a:gd name="connsiteY3294" fmla="*/ 342645 h 4972126"/>
              <a:gd name="connsiteX3295" fmla="*/ 1992781 w 6955030"/>
              <a:gd name="connsiteY3295" fmla="*/ 347998 h 4972126"/>
              <a:gd name="connsiteX3296" fmla="*/ 1998902 w 6955030"/>
              <a:gd name="connsiteY3296" fmla="*/ 362395 h 4972126"/>
              <a:gd name="connsiteX3297" fmla="*/ 2014177 w 6955030"/>
              <a:gd name="connsiteY3297" fmla="*/ 345064 h 4972126"/>
              <a:gd name="connsiteX3298" fmla="*/ 2005616 w 6955030"/>
              <a:gd name="connsiteY3298" fmla="*/ 337779 h 4972126"/>
              <a:gd name="connsiteX3299" fmla="*/ 2051115 w 6955030"/>
              <a:gd name="connsiteY3299" fmla="*/ 336325 h 4972126"/>
              <a:gd name="connsiteX3300" fmla="*/ 2054975 w 6955030"/>
              <a:gd name="connsiteY3300" fmla="*/ 361824 h 4972126"/>
              <a:gd name="connsiteX3301" fmla="*/ 2055087 w 6955030"/>
              <a:gd name="connsiteY3301" fmla="*/ 361932 h 4972126"/>
              <a:gd name="connsiteX3302" fmla="*/ 2067742 w 6955030"/>
              <a:gd name="connsiteY3302" fmla="*/ 364704 h 4972126"/>
              <a:gd name="connsiteX3303" fmla="*/ 2065038 w 6955030"/>
              <a:gd name="connsiteY3303" fmla="*/ 356898 h 4972126"/>
              <a:gd name="connsiteX3304" fmla="*/ 2063649 w 6955030"/>
              <a:gd name="connsiteY3304" fmla="*/ 357173 h 4972126"/>
              <a:gd name="connsiteX3305" fmla="*/ 2064342 w 6955030"/>
              <a:gd name="connsiteY3305" fmla="*/ 354884 h 4972126"/>
              <a:gd name="connsiteX3306" fmla="*/ 2061674 w 6955030"/>
              <a:gd name="connsiteY3306" fmla="*/ 347168 h 4972126"/>
              <a:gd name="connsiteX3307" fmla="*/ 2051724 w 6955030"/>
              <a:gd name="connsiteY3307" fmla="*/ 336327 h 4972126"/>
              <a:gd name="connsiteX3308" fmla="*/ 2038740 w 6955030"/>
              <a:gd name="connsiteY3308" fmla="*/ 336272 h 4972126"/>
              <a:gd name="connsiteX3309" fmla="*/ 2036569 w 6955030"/>
              <a:gd name="connsiteY3309" fmla="*/ 338395 h 4972126"/>
              <a:gd name="connsiteX3310" fmla="*/ 2044029 w 6955030"/>
              <a:gd name="connsiteY3310" fmla="*/ 342921 h 4972126"/>
              <a:gd name="connsiteX3311" fmla="*/ 2047089 w 6955030"/>
              <a:gd name="connsiteY3311" fmla="*/ 337066 h 4972126"/>
              <a:gd name="connsiteX3312" fmla="*/ 2047195 w 6955030"/>
              <a:gd name="connsiteY3312" fmla="*/ 336308 h 4972126"/>
              <a:gd name="connsiteX3313" fmla="*/ 902073 w 6955030"/>
              <a:gd name="connsiteY3313" fmla="*/ 334682 h 4972126"/>
              <a:gd name="connsiteX3314" fmla="*/ 888212 w 6955030"/>
              <a:gd name="connsiteY3314" fmla="*/ 344834 h 4972126"/>
              <a:gd name="connsiteX3315" fmla="*/ 903057 w 6955030"/>
              <a:gd name="connsiteY3315" fmla="*/ 381632 h 4972126"/>
              <a:gd name="connsiteX3316" fmla="*/ 931817 w 6955030"/>
              <a:gd name="connsiteY3316" fmla="*/ 378754 h 4972126"/>
              <a:gd name="connsiteX3317" fmla="*/ 902073 w 6955030"/>
              <a:gd name="connsiteY3317" fmla="*/ 334682 h 4972126"/>
              <a:gd name="connsiteX3318" fmla="*/ 4595376 w 6955030"/>
              <a:gd name="connsiteY3318" fmla="*/ 331817 h 4972126"/>
              <a:gd name="connsiteX3319" fmla="*/ 4575073 w 6955030"/>
              <a:gd name="connsiteY3319" fmla="*/ 371015 h 4972126"/>
              <a:gd name="connsiteX3320" fmla="*/ 4604164 w 6955030"/>
              <a:gd name="connsiteY3320" fmla="*/ 357998 h 4972126"/>
              <a:gd name="connsiteX3321" fmla="*/ 4595376 w 6955030"/>
              <a:gd name="connsiteY3321" fmla="*/ 331817 h 4972126"/>
              <a:gd name="connsiteX3322" fmla="*/ 1172254 w 6955030"/>
              <a:gd name="connsiteY3322" fmla="*/ 331188 h 4972126"/>
              <a:gd name="connsiteX3323" fmla="*/ 1161667 w 6955030"/>
              <a:gd name="connsiteY3323" fmla="*/ 366037 h 4972126"/>
              <a:gd name="connsiteX3324" fmla="*/ 1136237 w 6955030"/>
              <a:gd name="connsiteY3324" fmla="*/ 363997 h 4972126"/>
              <a:gd name="connsiteX3325" fmla="*/ 1208572 w 6955030"/>
              <a:gd name="connsiteY3325" fmla="*/ 395127 h 4972126"/>
              <a:gd name="connsiteX3326" fmla="*/ 1223749 w 6955030"/>
              <a:gd name="connsiteY3326" fmla="*/ 421791 h 4972126"/>
              <a:gd name="connsiteX3327" fmla="*/ 1221319 w 6955030"/>
              <a:gd name="connsiteY3327" fmla="*/ 396115 h 4972126"/>
              <a:gd name="connsiteX3328" fmla="*/ 1284931 w 6955030"/>
              <a:gd name="connsiteY3328" fmla="*/ 401065 h 4972126"/>
              <a:gd name="connsiteX3329" fmla="*/ 1238624 w 6955030"/>
              <a:gd name="connsiteY3329" fmla="*/ 351642 h 4972126"/>
              <a:gd name="connsiteX3330" fmla="*/ 1193188 w 6955030"/>
              <a:gd name="connsiteY3330" fmla="*/ 378692 h 4972126"/>
              <a:gd name="connsiteX3331" fmla="*/ 1197716 w 6955030"/>
              <a:gd name="connsiteY3331" fmla="*/ 333105 h 4972126"/>
              <a:gd name="connsiteX3332" fmla="*/ 1172254 w 6955030"/>
              <a:gd name="connsiteY3332" fmla="*/ 331188 h 4972126"/>
              <a:gd name="connsiteX3333" fmla="*/ 2727668 w 6955030"/>
              <a:gd name="connsiteY3333" fmla="*/ 329598 h 4972126"/>
              <a:gd name="connsiteX3334" fmla="*/ 2724931 w 6955030"/>
              <a:gd name="connsiteY3334" fmla="*/ 333575 h 4972126"/>
              <a:gd name="connsiteX3335" fmla="*/ 2730746 w 6955030"/>
              <a:gd name="connsiteY3335" fmla="*/ 334930 h 4972126"/>
              <a:gd name="connsiteX3336" fmla="*/ 5749401 w 6955030"/>
              <a:gd name="connsiteY3336" fmla="*/ 329424 h 4972126"/>
              <a:gd name="connsiteX3337" fmla="*/ 5757937 w 6955030"/>
              <a:gd name="connsiteY3337" fmla="*/ 329443 h 4972126"/>
              <a:gd name="connsiteX3338" fmla="*/ 5764630 w 6955030"/>
              <a:gd name="connsiteY3338" fmla="*/ 346124 h 4972126"/>
              <a:gd name="connsiteX3339" fmla="*/ 5742526 w 6955030"/>
              <a:gd name="connsiteY3339" fmla="*/ 339345 h 4972126"/>
              <a:gd name="connsiteX3340" fmla="*/ 5749401 w 6955030"/>
              <a:gd name="connsiteY3340" fmla="*/ 329424 h 4972126"/>
              <a:gd name="connsiteX3341" fmla="*/ 2065639 w 6955030"/>
              <a:gd name="connsiteY3341" fmla="*/ 328657 h 4972126"/>
              <a:gd name="connsiteX3342" fmla="*/ 2083378 w 6955030"/>
              <a:gd name="connsiteY3342" fmla="*/ 342339 h 4972126"/>
              <a:gd name="connsiteX3343" fmla="*/ 2088935 w 6955030"/>
              <a:gd name="connsiteY3343" fmla="*/ 349128 h 4972126"/>
              <a:gd name="connsiteX3344" fmla="*/ 2092973 w 6955030"/>
              <a:gd name="connsiteY3344" fmla="*/ 346576 h 4972126"/>
              <a:gd name="connsiteX3345" fmla="*/ 2100839 w 6955030"/>
              <a:gd name="connsiteY3345" fmla="*/ 370151 h 4972126"/>
              <a:gd name="connsiteX3346" fmla="*/ 2102405 w 6955030"/>
              <a:gd name="connsiteY3346" fmla="*/ 370739 h 4972126"/>
              <a:gd name="connsiteX3347" fmla="*/ 2100130 w 6955030"/>
              <a:gd name="connsiteY3347" fmla="*/ 346651 h 4972126"/>
              <a:gd name="connsiteX3348" fmla="*/ 2065639 w 6955030"/>
              <a:gd name="connsiteY3348" fmla="*/ 328657 h 4972126"/>
              <a:gd name="connsiteX3349" fmla="*/ 1641946 w 6955030"/>
              <a:gd name="connsiteY3349" fmla="*/ 326973 h 4972126"/>
              <a:gd name="connsiteX3350" fmla="*/ 1637578 w 6955030"/>
              <a:gd name="connsiteY3350" fmla="*/ 330382 h 4972126"/>
              <a:gd name="connsiteX3351" fmla="*/ 1635004 w 6955030"/>
              <a:gd name="connsiteY3351" fmla="*/ 336510 h 4972126"/>
              <a:gd name="connsiteX3352" fmla="*/ 1647144 w 6955030"/>
              <a:gd name="connsiteY3352" fmla="*/ 343022 h 4972126"/>
              <a:gd name="connsiteX3353" fmla="*/ 1652184 w 6955030"/>
              <a:gd name="connsiteY3353" fmla="*/ 346908 h 4972126"/>
              <a:gd name="connsiteX3354" fmla="*/ 1653987 w 6955030"/>
              <a:gd name="connsiteY3354" fmla="*/ 342604 h 4972126"/>
              <a:gd name="connsiteX3355" fmla="*/ 1659310 w 6955030"/>
              <a:gd name="connsiteY3355" fmla="*/ 351543 h 4972126"/>
              <a:gd name="connsiteX3356" fmla="*/ 1660850 w 6955030"/>
              <a:gd name="connsiteY3356" fmla="*/ 351379 h 4972126"/>
              <a:gd name="connsiteX3357" fmla="*/ 1659631 w 6955030"/>
              <a:gd name="connsiteY3357" fmla="*/ 329939 h 4972126"/>
              <a:gd name="connsiteX3358" fmla="*/ 1654263 w 6955030"/>
              <a:gd name="connsiteY3358" fmla="*/ 329038 h 4972126"/>
              <a:gd name="connsiteX3359" fmla="*/ 1652766 w 6955030"/>
              <a:gd name="connsiteY3359" fmla="*/ 332918 h 4972126"/>
              <a:gd name="connsiteX3360" fmla="*/ 1648406 w 6955030"/>
              <a:gd name="connsiteY3360" fmla="*/ 331890 h 4972126"/>
              <a:gd name="connsiteX3361" fmla="*/ 1648684 w 6955030"/>
              <a:gd name="connsiteY3361" fmla="*/ 328101 h 4972126"/>
              <a:gd name="connsiteX3362" fmla="*/ 3805591 w 6955030"/>
              <a:gd name="connsiteY3362" fmla="*/ 322473 h 4972126"/>
              <a:gd name="connsiteX3363" fmla="*/ 3799844 w 6955030"/>
              <a:gd name="connsiteY3363" fmla="*/ 326193 h 4972126"/>
              <a:gd name="connsiteX3364" fmla="*/ 3787209 w 6955030"/>
              <a:gd name="connsiteY3364" fmla="*/ 392578 h 4972126"/>
              <a:gd name="connsiteX3365" fmla="*/ 3781216 w 6955030"/>
              <a:gd name="connsiteY3365" fmla="*/ 403441 h 4972126"/>
              <a:gd name="connsiteX3366" fmla="*/ 3786037 w 6955030"/>
              <a:gd name="connsiteY3366" fmla="*/ 404380 h 4972126"/>
              <a:gd name="connsiteX3367" fmla="*/ 3796436 w 6955030"/>
              <a:gd name="connsiteY3367" fmla="*/ 403450 h 4972126"/>
              <a:gd name="connsiteX3368" fmla="*/ 3806129 w 6955030"/>
              <a:gd name="connsiteY3368" fmla="*/ 407518 h 4972126"/>
              <a:gd name="connsiteX3369" fmla="*/ 3825384 w 6955030"/>
              <a:gd name="connsiteY3369" fmla="*/ 389369 h 4972126"/>
              <a:gd name="connsiteX3370" fmla="*/ 3825418 w 6955030"/>
              <a:gd name="connsiteY3370" fmla="*/ 389095 h 4972126"/>
              <a:gd name="connsiteX3371" fmla="*/ 3814879 w 6955030"/>
              <a:gd name="connsiteY3371" fmla="*/ 371924 h 4972126"/>
              <a:gd name="connsiteX3372" fmla="*/ 3803680 w 6955030"/>
              <a:gd name="connsiteY3372" fmla="*/ 372365 h 4972126"/>
              <a:gd name="connsiteX3373" fmla="*/ 3814629 w 6955030"/>
              <a:gd name="connsiteY3373" fmla="*/ 327257 h 4972126"/>
              <a:gd name="connsiteX3374" fmla="*/ 3805591 w 6955030"/>
              <a:gd name="connsiteY3374" fmla="*/ 322473 h 4972126"/>
              <a:gd name="connsiteX3375" fmla="*/ 3397306 w 6955030"/>
              <a:gd name="connsiteY3375" fmla="*/ 320418 h 4972126"/>
              <a:gd name="connsiteX3376" fmla="*/ 3390646 w 6955030"/>
              <a:gd name="connsiteY3376" fmla="*/ 330016 h 4972126"/>
              <a:gd name="connsiteX3377" fmla="*/ 3409441 w 6955030"/>
              <a:gd name="connsiteY3377" fmla="*/ 340993 h 4972126"/>
              <a:gd name="connsiteX3378" fmla="*/ 3409445 w 6955030"/>
              <a:gd name="connsiteY3378" fmla="*/ 341001 h 4972126"/>
              <a:gd name="connsiteX3379" fmla="*/ 3419024 w 6955030"/>
              <a:gd name="connsiteY3379" fmla="*/ 337385 h 4972126"/>
              <a:gd name="connsiteX3380" fmla="*/ 3421921 w 6955030"/>
              <a:gd name="connsiteY3380" fmla="*/ 338399 h 4972126"/>
              <a:gd name="connsiteX3381" fmla="*/ 3429096 w 6955030"/>
              <a:gd name="connsiteY3381" fmla="*/ 322818 h 4972126"/>
              <a:gd name="connsiteX3382" fmla="*/ 3397306 w 6955030"/>
              <a:gd name="connsiteY3382" fmla="*/ 320418 h 4972126"/>
              <a:gd name="connsiteX3383" fmla="*/ 1614206 w 6955030"/>
              <a:gd name="connsiteY3383" fmla="*/ 318165 h 4972126"/>
              <a:gd name="connsiteX3384" fmla="*/ 1601312 w 6955030"/>
              <a:gd name="connsiteY3384" fmla="*/ 322828 h 4972126"/>
              <a:gd name="connsiteX3385" fmla="*/ 1601075 w 6955030"/>
              <a:gd name="connsiteY3385" fmla="*/ 330133 h 4972126"/>
              <a:gd name="connsiteX3386" fmla="*/ 1606628 w 6955030"/>
              <a:gd name="connsiteY3386" fmla="*/ 327772 h 4972126"/>
              <a:gd name="connsiteX3387" fmla="*/ 1620301 w 6955030"/>
              <a:gd name="connsiteY3387" fmla="*/ 328627 h 4972126"/>
              <a:gd name="connsiteX3388" fmla="*/ 1624876 w 6955030"/>
              <a:gd name="connsiteY3388" fmla="*/ 331078 h 4972126"/>
              <a:gd name="connsiteX3389" fmla="*/ 1626716 w 6955030"/>
              <a:gd name="connsiteY3389" fmla="*/ 324836 h 4972126"/>
              <a:gd name="connsiteX3390" fmla="*/ 1614206 w 6955030"/>
              <a:gd name="connsiteY3390" fmla="*/ 318165 h 4972126"/>
              <a:gd name="connsiteX3391" fmla="*/ 1404569 w 6955030"/>
              <a:gd name="connsiteY3391" fmla="*/ 317838 h 4972126"/>
              <a:gd name="connsiteX3392" fmla="*/ 1408553 w 6955030"/>
              <a:gd name="connsiteY3392" fmla="*/ 318981 h 4972126"/>
              <a:gd name="connsiteX3393" fmla="*/ 1413921 w 6955030"/>
              <a:gd name="connsiteY3393" fmla="*/ 349872 h 4972126"/>
              <a:gd name="connsiteX3394" fmla="*/ 1392116 w 6955030"/>
              <a:gd name="connsiteY3394" fmla="*/ 332898 h 4972126"/>
              <a:gd name="connsiteX3395" fmla="*/ 1404569 w 6955030"/>
              <a:gd name="connsiteY3395" fmla="*/ 317838 h 4972126"/>
              <a:gd name="connsiteX3396" fmla="*/ 1658894 w 6955030"/>
              <a:gd name="connsiteY3396" fmla="*/ 317041 h 4972126"/>
              <a:gd name="connsiteX3397" fmla="*/ 1658299 w 6955030"/>
              <a:gd name="connsiteY3397" fmla="*/ 318581 h 4972126"/>
              <a:gd name="connsiteX3398" fmla="*/ 1658995 w 6955030"/>
              <a:gd name="connsiteY3398" fmla="*/ 318798 h 4972126"/>
              <a:gd name="connsiteX3399" fmla="*/ 1754862 w 6955030"/>
              <a:gd name="connsiteY3399" fmla="*/ 316242 h 4972126"/>
              <a:gd name="connsiteX3400" fmla="*/ 1758599 w 6955030"/>
              <a:gd name="connsiteY3400" fmla="*/ 337566 h 4972126"/>
              <a:gd name="connsiteX3401" fmla="*/ 1762661 w 6955030"/>
              <a:gd name="connsiteY3401" fmla="*/ 360827 h 4972126"/>
              <a:gd name="connsiteX3402" fmla="*/ 1813616 w 6955030"/>
              <a:gd name="connsiteY3402" fmla="*/ 364874 h 4972126"/>
              <a:gd name="connsiteX3403" fmla="*/ 1804356 w 6955030"/>
              <a:gd name="connsiteY3403" fmla="*/ 367801 h 4972126"/>
              <a:gd name="connsiteX3404" fmla="*/ 1810889 w 6955030"/>
              <a:gd name="connsiteY3404" fmla="*/ 373361 h 4972126"/>
              <a:gd name="connsiteX3405" fmla="*/ 1814667 w 6955030"/>
              <a:gd name="connsiteY3405" fmla="*/ 373675 h 4972126"/>
              <a:gd name="connsiteX3406" fmla="*/ 1816614 w 6955030"/>
              <a:gd name="connsiteY3406" fmla="*/ 371301 h 4972126"/>
              <a:gd name="connsiteX3407" fmla="*/ 1820980 w 6955030"/>
              <a:gd name="connsiteY3407" fmla="*/ 363377 h 4972126"/>
              <a:gd name="connsiteX3408" fmla="*/ 1819828 w 6955030"/>
              <a:gd name="connsiteY3408" fmla="*/ 355562 h 4972126"/>
              <a:gd name="connsiteX3409" fmla="*/ 1823074 w 6955030"/>
              <a:gd name="connsiteY3409" fmla="*/ 340532 h 4972126"/>
              <a:gd name="connsiteX3410" fmla="*/ 1807600 w 6955030"/>
              <a:gd name="connsiteY3410" fmla="*/ 324067 h 4972126"/>
              <a:gd name="connsiteX3411" fmla="*/ 1785496 w 6955030"/>
              <a:gd name="connsiteY3411" fmla="*/ 317200 h 4972126"/>
              <a:gd name="connsiteX3412" fmla="*/ 1778508 w 6955030"/>
              <a:gd name="connsiteY3412" fmla="*/ 337053 h 4972126"/>
              <a:gd name="connsiteX3413" fmla="*/ 1759833 w 6955030"/>
              <a:gd name="connsiteY3413" fmla="*/ 322994 h 4972126"/>
              <a:gd name="connsiteX3414" fmla="*/ 3376770 w 6955030"/>
              <a:gd name="connsiteY3414" fmla="*/ 314534 h 4972126"/>
              <a:gd name="connsiteX3415" fmla="*/ 3368729 w 6955030"/>
              <a:gd name="connsiteY3415" fmla="*/ 316720 h 4972126"/>
              <a:gd name="connsiteX3416" fmla="*/ 3352529 w 6955030"/>
              <a:gd name="connsiteY3416" fmla="*/ 327139 h 4972126"/>
              <a:gd name="connsiteX3417" fmla="*/ 3384618 w 6955030"/>
              <a:gd name="connsiteY3417" fmla="*/ 319371 h 4972126"/>
              <a:gd name="connsiteX3418" fmla="*/ 3376770 w 6955030"/>
              <a:gd name="connsiteY3418" fmla="*/ 314534 h 4972126"/>
              <a:gd name="connsiteX3419" fmla="*/ 5102942 w 6955030"/>
              <a:gd name="connsiteY3419" fmla="*/ 305006 h 4972126"/>
              <a:gd name="connsiteX3420" fmla="*/ 5144120 w 6955030"/>
              <a:gd name="connsiteY3420" fmla="*/ 313284 h 4972126"/>
              <a:gd name="connsiteX3421" fmla="*/ 5102942 w 6955030"/>
              <a:gd name="connsiteY3421" fmla="*/ 305006 h 4972126"/>
              <a:gd name="connsiteX3422" fmla="*/ 817004 w 6955030"/>
              <a:gd name="connsiteY3422" fmla="*/ 295523 h 4972126"/>
              <a:gd name="connsiteX3423" fmla="*/ 796767 w 6955030"/>
              <a:gd name="connsiteY3423" fmla="*/ 312233 h 4972126"/>
              <a:gd name="connsiteX3424" fmla="*/ 821902 w 6955030"/>
              <a:gd name="connsiteY3424" fmla="*/ 324321 h 4972126"/>
              <a:gd name="connsiteX3425" fmla="*/ 817004 w 6955030"/>
              <a:gd name="connsiteY3425" fmla="*/ 295523 h 4972126"/>
              <a:gd name="connsiteX3426" fmla="*/ 3319196 w 6955030"/>
              <a:gd name="connsiteY3426" fmla="*/ 295202 h 4972126"/>
              <a:gd name="connsiteX3427" fmla="*/ 3313570 w 6955030"/>
              <a:gd name="connsiteY3427" fmla="*/ 297336 h 4972126"/>
              <a:gd name="connsiteX3428" fmla="*/ 3303901 w 6955030"/>
              <a:gd name="connsiteY3428" fmla="*/ 310374 h 4972126"/>
              <a:gd name="connsiteX3429" fmla="*/ 3303558 w 6955030"/>
              <a:gd name="connsiteY3429" fmla="*/ 314835 h 4972126"/>
              <a:gd name="connsiteX3430" fmla="*/ 3303584 w 6955030"/>
              <a:gd name="connsiteY3430" fmla="*/ 315206 h 4972126"/>
              <a:gd name="connsiteX3431" fmla="*/ 3308066 w 6955030"/>
              <a:gd name="connsiteY3431" fmla="*/ 321366 h 4972126"/>
              <a:gd name="connsiteX3432" fmla="*/ 3327064 w 6955030"/>
              <a:gd name="connsiteY3432" fmla="*/ 325099 h 4972126"/>
              <a:gd name="connsiteX3433" fmla="*/ 3324637 w 6955030"/>
              <a:gd name="connsiteY3433" fmla="*/ 299546 h 4972126"/>
              <a:gd name="connsiteX3434" fmla="*/ 3319196 w 6955030"/>
              <a:gd name="connsiteY3434" fmla="*/ 295202 h 4972126"/>
              <a:gd name="connsiteX3435" fmla="*/ 4810142 w 6955030"/>
              <a:gd name="connsiteY3435" fmla="*/ 292473 h 4972126"/>
              <a:gd name="connsiteX3436" fmla="*/ 4818868 w 6955030"/>
              <a:gd name="connsiteY3436" fmla="*/ 318624 h 4972126"/>
              <a:gd name="connsiteX3437" fmla="*/ 4768004 w 6955030"/>
              <a:gd name="connsiteY3437" fmla="*/ 314663 h 4972126"/>
              <a:gd name="connsiteX3438" fmla="*/ 4810142 w 6955030"/>
              <a:gd name="connsiteY3438" fmla="*/ 292473 h 4972126"/>
              <a:gd name="connsiteX3439" fmla="*/ 2572708 w 6955030"/>
              <a:gd name="connsiteY3439" fmla="*/ 292111 h 4972126"/>
              <a:gd name="connsiteX3440" fmla="*/ 2568719 w 6955030"/>
              <a:gd name="connsiteY3440" fmla="*/ 317211 h 4972126"/>
              <a:gd name="connsiteX3441" fmla="*/ 2594541 w 6955030"/>
              <a:gd name="connsiteY3441" fmla="*/ 308993 h 4972126"/>
              <a:gd name="connsiteX3442" fmla="*/ 2572708 w 6955030"/>
              <a:gd name="connsiteY3442" fmla="*/ 292111 h 4972126"/>
              <a:gd name="connsiteX3443" fmla="*/ 1972999 w 6955030"/>
              <a:gd name="connsiteY3443" fmla="*/ 291219 h 4972126"/>
              <a:gd name="connsiteX3444" fmla="*/ 1970341 w 6955030"/>
              <a:gd name="connsiteY3444" fmla="*/ 291422 h 4972126"/>
              <a:gd name="connsiteX3445" fmla="*/ 1970793 w 6955030"/>
              <a:gd name="connsiteY3445" fmla="*/ 293069 h 4972126"/>
              <a:gd name="connsiteX3446" fmla="*/ 1987260 w 6955030"/>
              <a:gd name="connsiteY3446" fmla="*/ 290818 h 4972126"/>
              <a:gd name="connsiteX3447" fmla="*/ 1992973 w 6955030"/>
              <a:gd name="connsiteY3447" fmla="*/ 307934 h 4972126"/>
              <a:gd name="connsiteX3448" fmla="*/ 2004417 w 6955030"/>
              <a:gd name="connsiteY3448" fmla="*/ 291342 h 4972126"/>
              <a:gd name="connsiteX3449" fmla="*/ 1997352 w 6955030"/>
              <a:gd name="connsiteY3449" fmla="*/ 292080 h 4972126"/>
              <a:gd name="connsiteX3450" fmla="*/ 3251667 w 6955030"/>
              <a:gd name="connsiteY3450" fmla="*/ 288658 h 4972126"/>
              <a:gd name="connsiteX3451" fmla="*/ 3241653 w 6955030"/>
              <a:gd name="connsiteY3451" fmla="*/ 303236 h 4972126"/>
              <a:gd name="connsiteX3452" fmla="*/ 3284433 w 6955030"/>
              <a:gd name="connsiteY3452" fmla="*/ 311462 h 4972126"/>
              <a:gd name="connsiteX3453" fmla="*/ 3297202 w 6955030"/>
              <a:gd name="connsiteY3453" fmla="*/ 308067 h 4972126"/>
              <a:gd name="connsiteX3454" fmla="*/ 3297086 w 6955030"/>
              <a:gd name="connsiteY3454" fmla="*/ 306521 h 4972126"/>
              <a:gd name="connsiteX3455" fmla="*/ 3287158 w 6955030"/>
              <a:gd name="connsiteY3455" fmla="*/ 300556 h 4972126"/>
              <a:gd name="connsiteX3456" fmla="*/ 3251667 w 6955030"/>
              <a:gd name="connsiteY3456" fmla="*/ 288658 h 4972126"/>
              <a:gd name="connsiteX3457" fmla="*/ 3227096 w 6955030"/>
              <a:gd name="connsiteY3457" fmla="*/ 283915 h 4972126"/>
              <a:gd name="connsiteX3458" fmla="*/ 3200833 w 6955030"/>
              <a:gd name="connsiteY3458" fmla="*/ 284791 h 4972126"/>
              <a:gd name="connsiteX3459" fmla="*/ 3228637 w 6955030"/>
              <a:gd name="connsiteY3459" fmla="*/ 312444 h 4972126"/>
              <a:gd name="connsiteX3460" fmla="*/ 3235594 w 6955030"/>
              <a:gd name="connsiteY3460" fmla="*/ 292529 h 4972126"/>
              <a:gd name="connsiteX3461" fmla="*/ 3227096 w 6955030"/>
              <a:gd name="connsiteY3461" fmla="*/ 283915 h 4972126"/>
              <a:gd name="connsiteX3462" fmla="*/ 749863 w 6955030"/>
              <a:gd name="connsiteY3462" fmla="*/ 283051 h 4972126"/>
              <a:gd name="connsiteX3463" fmla="*/ 739517 w 6955030"/>
              <a:gd name="connsiteY3463" fmla="*/ 307766 h 4972126"/>
              <a:gd name="connsiteX3464" fmla="*/ 765338 w 6955030"/>
              <a:gd name="connsiteY3464" fmla="*/ 299606 h 4972126"/>
              <a:gd name="connsiteX3465" fmla="*/ 749863 w 6955030"/>
              <a:gd name="connsiteY3465" fmla="*/ 283051 h 4972126"/>
              <a:gd name="connsiteX3466" fmla="*/ 1955295 w 6955030"/>
              <a:gd name="connsiteY3466" fmla="*/ 281948 h 4972126"/>
              <a:gd name="connsiteX3467" fmla="*/ 1955453 w 6955030"/>
              <a:gd name="connsiteY3467" fmla="*/ 284660 h 4972126"/>
              <a:gd name="connsiteX3468" fmla="*/ 1925764 w 6955030"/>
              <a:gd name="connsiteY3468" fmla="*/ 318010 h 4972126"/>
              <a:gd name="connsiteX3469" fmla="*/ 1932631 w 6955030"/>
              <a:gd name="connsiteY3469" fmla="*/ 319959 h 4972126"/>
              <a:gd name="connsiteX3470" fmla="*/ 1936067 w 6955030"/>
              <a:gd name="connsiteY3470" fmla="*/ 319468 h 4972126"/>
              <a:gd name="connsiteX3471" fmla="*/ 1947504 w 6955030"/>
              <a:gd name="connsiteY3471" fmla="*/ 319384 h 4972126"/>
              <a:gd name="connsiteX3472" fmla="*/ 1948388 w 6955030"/>
              <a:gd name="connsiteY3472" fmla="*/ 310023 h 4972126"/>
              <a:gd name="connsiteX3473" fmla="*/ 1947847 w 6955030"/>
              <a:gd name="connsiteY3473" fmla="*/ 294749 h 4972126"/>
              <a:gd name="connsiteX3474" fmla="*/ 1961747 w 6955030"/>
              <a:gd name="connsiteY3474" fmla="*/ 304897 h 4972126"/>
              <a:gd name="connsiteX3475" fmla="*/ 1964284 w 6955030"/>
              <a:gd name="connsiteY3475" fmla="*/ 301093 h 4972126"/>
              <a:gd name="connsiteX3476" fmla="*/ 1964208 w 6955030"/>
              <a:gd name="connsiteY3476" fmla="*/ 300533 h 4972126"/>
              <a:gd name="connsiteX3477" fmla="*/ 1967253 w 6955030"/>
              <a:gd name="connsiteY3477" fmla="*/ 286080 h 4972126"/>
              <a:gd name="connsiteX3478" fmla="*/ 4632028 w 6955030"/>
              <a:gd name="connsiteY3478" fmla="*/ 278644 h 4972126"/>
              <a:gd name="connsiteX3479" fmla="*/ 4615352 w 6955030"/>
              <a:gd name="connsiteY3479" fmla="*/ 302788 h 4972126"/>
              <a:gd name="connsiteX3480" fmla="*/ 4625069 w 6955030"/>
              <a:gd name="connsiteY3480" fmla="*/ 298467 h 4972126"/>
              <a:gd name="connsiteX3481" fmla="*/ 4637456 w 6955030"/>
              <a:gd name="connsiteY3481" fmla="*/ 309622 h 4972126"/>
              <a:gd name="connsiteX3482" fmla="*/ 4632028 w 6955030"/>
              <a:gd name="connsiteY3482" fmla="*/ 278644 h 4972126"/>
              <a:gd name="connsiteX3483" fmla="*/ 2037127 w 6955030"/>
              <a:gd name="connsiteY3483" fmla="*/ 269755 h 4972126"/>
              <a:gd name="connsiteX3484" fmla="*/ 2035684 w 6955030"/>
              <a:gd name="connsiteY3484" fmla="*/ 271256 h 4972126"/>
              <a:gd name="connsiteX3485" fmla="*/ 2024621 w 6955030"/>
              <a:gd name="connsiteY3485" fmla="*/ 282562 h 4972126"/>
              <a:gd name="connsiteX3486" fmla="*/ 2014801 w 6955030"/>
              <a:gd name="connsiteY3486" fmla="*/ 287790 h 4972126"/>
              <a:gd name="connsiteX3487" fmla="*/ 2012927 w 6955030"/>
              <a:gd name="connsiteY3487" fmla="*/ 289186 h 4972126"/>
              <a:gd name="connsiteX3488" fmla="*/ 2020964 w 6955030"/>
              <a:gd name="connsiteY3488" fmla="*/ 297672 h 4972126"/>
              <a:gd name="connsiteX3489" fmla="*/ 2037179 w 6955030"/>
              <a:gd name="connsiteY3489" fmla="*/ 321428 h 4972126"/>
              <a:gd name="connsiteX3490" fmla="*/ 2043020 w 6955030"/>
              <a:gd name="connsiteY3490" fmla="*/ 304153 h 4972126"/>
              <a:gd name="connsiteX3491" fmla="*/ 2030892 w 6955030"/>
              <a:gd name="connsiteY3491" fmla="*/ 291057 h 4972126"/>
              <a:gd name="connsiteX3492" fmla="*/ 2040849 w 6955030"/>
              <a:gd name="connsiteY3492" fmla="*/ 276574 h 4972126"/>
              <a:gd name="connsiteX3493" fmla="*/ 1910053 w 6955030"/>
              <a:gd name="connsiteY3493" fmla="*/ 267008 h 4972126"/>
              <a:gd name="connsiteX3494" fmla="*/ 1904259 w 6955030"/>
              <a:gd name="connsiteY3494" fmla="*/ 290898 h 4972126"/>
              <a:gd name="connsiteX3495" fmla="*/ 1935724 w 6955030"/>
              <a:gd name="connsiteY3495" fmla="*/ 282334 h 4972126"/>
              <a:gd name="connsiteX3496" fmla="*/ 1938914 w 6955030"/>
              <a:gd name="connsiteY3496" fmla="*/ 276286 h 4972126"/>
              <a:gd name="connsiteX3497" fmla="*/ 1937325 w 6955030"/>
              <a:gd name="connsiteY3497" fmla="*/ 275738 h 4972126"/>
              <a:gd name="connsiteX3498" fmla="*/ 1390948 w 6955030"/>
              <a:gd name="connsiteY3498" fmla="*/ 266646 h 4972126"/>
              <a:gd name="connsiteX3499" fmla="*/ 1374303 w 6955030"/>
              <a:gd name="connsiteY3499" fmla="*/ 290818 h 4972126"/>
              <a:gd name="connsiteX3500" fmla="*/ 1383059 w 6955030"/>
              <a:gd name="connsiteY3500" fmla="*/ 316972 h 4972126"/>
              <a:gd name="connsiteX3501" fmla="*/ 1367343 w 6955030"/>
              <a:gd name="connsiteY3501" fmla="*/ 310674 h 4972126"/>
              <a:gd name="connsiteX3502" fmla="*/ 1364916 w 6955030"/>
              <a:gd name="connsiteY3502" fmla="*/ 285001 h 4972126"/>
              <a:gd name="connsiteX3503" fmla="*/ 1362126 w 6955030"/>
              <a:gd name="connsiteY3503" fmla="*/ 376383 h 4972126"/>
              <a:gd name="connsiteX3504" fmla="*/ 1359699 w 6955030"/>
              <a:gd name="connsiteY3504" fmla="*/ 350800 h 4972126"/>
              <a:gd name="connsiteX3505" fmla="*/ 1390559 w 6955030"/>
              <a:gd name="connsiteY3505" fmla="*/ 383760 h 4972126"/>
              <a:gd name="connsiteX3506" fmla="*/ 1429036 w 6955030"/>
              <a:gd name="connsiteY3506" fmla="*/ 376622 h 4972126"/>
              <a:gd name="connsiteX3507" fmla="*/ 1444212 w 6955030"/>
              <a:gd name="connsiteY3507" fmla="*/ 403318 h 4972126"/>
              <a:gd name="connsiteX3508" fmla="*/ 1448471 w 6955030"/>
              <a:gd name="connsiteY3508" fmla="*/ 367926 h 4972126"/>
              <a:gd name="connsiteX3509" fmla="*/ 1417580 w 6955030"/>
              <a:gd name="connsiteY3509" fmla="*/ 334906 h 4972126"/>
              <a:gd name="connsiteX3510" fmla="*/ 1440012 w 6955030"/>
              <a:gd name="connsiteY3510" fmla="*/ 331546 h 4972126"/>
              <a:gd name="connsiteX3511" fmla="*/ 1434256 w 6955030"/>
              <a:gd name="connsiteY3511" fmla="*/ 310762 h 4972126"/>
              <a:gd name="connsiteX3512" fmla="*/ 1402736 w 6955030"/>
              <a:gd name="connsiteY3512" fmla="*/ 298047 h 4972126"/>
              <a:gd name="connsiteX3513" fmla="*/ 1412781 w 6955030"/>
              <a:gd name="connsiteY3513" fmla="*/ 283473 h 4972126"/>
              <a:gd name="connsiteX3514" fmla="*/ 1390948 w 6955030"/>
              <a:gd name="connsiteY3514" fmla="*/ 266646 h 4972126"/>
              <a:gd name="connsiteX3515" fmla="*/ 2455454 w 6955030"/>
              <a:gd name="connsiteY3515" fmla="*/ 265679 h 4972126"/>
              <a:gd name="connsiteX3516" fmla="*/ 2413994 w 6955030"/>
              <a:gd name="connsiteY3516" fmla="*/ 269557 h 4972126"/>
              <a:gd name="connsiteX3517" fmla="*/ 2417557 w 6955030"/>
              <a:gd name="connsiteY3517" fmla="*/ 278024 h 4972126"/>
              <a:gd name="connsiteX3518" fmla="*/ 2429845 w 6955030"/>
              <a:gd name="connsiteY3518" fmla="*/ 269223 h 4972126"/>
              <a:gd name="connsiteX3519" fmla="*/ 2473000 w 6955030"/>
              <a:gd name="connsiteY3519" fmla="*/ 283566 h 4972126"/>
              <a:gd name="connsiteX3520" fmla="*/ 2479555 w 6955030"/>
              <a:gd name="connsiteY3520" fmla="*/ 292001 h 4972126"/>
              <a:gd name="connsiteX3521" fmla="*/ 2479074 w 6955030"/>
              <a:gd name="connsiteY3521" fmla="*/ 283256 h 4972126"/>
              <a:gd name="connsiteX3522" fmla="*/ 2455454 w 6955030"/>
              <a:gd name="connsiteY3522" fmla="*/ 265679 h 4972126"/>
              <a:gd name="connsiteX3523" fmla="*/ 2025356 w 6955030"/>
              <a:gd name="connsiteY3523" fmla="*/ 263523 h 4972126"/>
              <a:gd name="connsiteX3524" fmla="*/ 2025246 w 6955030"/>
              <a:gd name="connsiteY3524" fmla="*/ 267058 h 4972126"/>
              <a:gd name="connsiteX3525" fmla="*/ 2029379 w 6955030"/>
              <a:gd name="connsiteY3525" fmla="*/ 264895 h 4972126"/>
              <a:gd name="connsiteX3526" fmla="*/ 3606282 w 6955030"/>
              <a:gd name="connsiteY3526" fmla="*/ 260202 h 4972126"/>
              <a:gd name="connsiteX3527" fmla="*/ 3615337 w 6955030"/>
              <a:gd name="connsiteY3527" fmla="*/ 276217 h 4972126"/>
              <a:gd name="connsiteX3528" fmla="*/ 3580249 w 6955030"/>
              <a:gd name="connsiteY3528" fmla="*/ 278556 h 4972126"/>
              <a:gd name="connsiteX3529" fmla="*/ 3606282 w 6955030"/>
              <a:gd name="connsiteY3529" fmla="*/ 260202 h 4972126"/>
              <a:gd name="connsiteX3530" fmla="*/ 2405928 w 6955030"/>
              <a:gd name="connsiteY3530" fmla="*/ 257576 h 4972126"/>
              <a:gd name="connsiteX3531" fmla="*/ 2405977 w 6955030"/>
              <a:gd name="connsiteY3531" fmla="*/ 259646 h 4972126"/>
              <a:gd name="connsiteX3532" fmla="*/ 2407995 w 6955030"/>
              <a:gd name="connsiteY3532" fmla="*/ 258879 h 4972126"/>
              <a:gd name="connsiteX3533" fmla="*/ 2054527 w 6955030"/>
              <a:gd name="connsiteY3533" fmla="*/ 257081 h 4972126"/>
              <a:gd name="connsiteX3534" fmla="*/ 2050839 w 6955030"/>
              <a:gd name="connsiteY3534" fmla="*/ 258644 h 4972126"/>
              <a:gd name="connsiteX3535" fmla="*/ 2051347 w 6955030"/>
              <a:gd name="connsiteY3535" fmla="*/ 259982 h 4972126"/>
              <a:gd name="connsiteX3536" fmla="*/ 2061256 w 6955030"/>
              <a:gd name="connsiteY3536" fmla="*/ 265242 h 4972126"/>
              <a:gd name="connsiteX3537" fmla="*/ 2059660 w 6955030"/>
              <a:gd name="connsiteY3537" fmla="*/ 261184 h 4972126"/>
              <a:gd name="connsiteX3538" fmla="*/ 2054527 w 6955030"/>
              <a:gd name="connsiteY3538" fmla="*/ 257081 h 4972126"/>
              <a:gd name="connsiteX3539" fmla="*/ 4080149 w 6955030"/>
              <a:gd name="connsiteY3539" fmla="*/ 255366 h 4972126"/>
              <a:gd name="connsiteX3540" fmla="*/ 4084513 w 6955030"/>
              <a:gd name="connsiteY3540" fmla="*/ 256512 h 4972126"/>
              <a:gd name="connsiteX3541" fmla="*/ 4092971 w 6955030"/>
              <a:gd name="connsiteY3541" fmla="*/ 292828 h 4972126"/>
              <a:gd name="connsiteX3542" fmla="*/ 4055124 w 6955030"/>
              <a:gd name="connsiteY3542" fmla="*/ 279691 h 4972126"/>
              <a:gd name="connsiteX3543" fmla="*/ 4074499 w 6955030"/>
              <a:gd name="connsiteY3543" fmla="*/ 270995 h 4972126"/>
              <a:gd name="connsiteX3544" fmla="*/ 4080149 w 6955030"/>
              <a:gd name="connsiteY3544" fmla="*/ 255366 h 4972126"/>
              <a:gd name="connsiteX3545" fmla="*/ 1769296 w 6955030"/>
              <a:gd name="connsiteY3545" fmla="*/ 253328 h 4972126"/>
              <a:gd name="connsiteX3546" fmla="*/ 1761925 w 6955030"/>
              <a:gd name="connsiteY3546" fmla="*/ 254130 h 4972126"/>
              <a:gd name="connsiteX3547" fmla="*/ 1786424 w 6955030"/>
              <a:gd name="connsiteY3547" fmla="*/ 286670 h 4972126"/>
              <a:gd name="connsiteX3548" fmla="*/ 1769296 w 6955030"/>
              <a:gd name="connsiteY3548" fmla="*/ 253328 h 4972126"/>
              <a:gd name="connsiteX3549" fmla="*/ 4008187 w 6955030"/>
              <a:gd name="connsiteY3549" fmla="*/ 250573 h 4972126"/>
              <a:gd name="connsiteX3550" fmla="*/ 4020273 w 6955030"/>
              <a:gd name="connsiteY3550" fmla="*/ 271928 h 4972126"/>
              <a:gd name="connsiteX3551" fmla="*/ 3994838 w 6955030"/>
              <a:gd name="connsiteY3551" fmla="*/ 269979 h 4972126"/>
              <a:gd name="connsiteX3552" fmla="*/ 4008187 w 6955030"/>
              <a:gd name="connsiteY3552" fmla="*/ 250573 h 4972126"/>
              <a:gd name="connsiteX3553" fmla="*/ 4196319 w 6955030"/>
              <a:gd name="connsiteY3553" fmla="*/ 249882 h 4972126"/>
              <a:gd name="connsiteX3554" fmla="*/ 4226190 w 6955030"/>
              <a:gd name="connsiteY3554" fmla="*/ 313372 h 4972126"/>
              <a:gd name="connsiteX3555" fmla="*/ 4168966 w 6955030"/>
              <a:gd name="connsiteY3555" fmla="*/ 308905 h 4972126"/>
              <a:gd name="connsiteX3556" fmla="*/ 4148484 w 6955030"/>
              <a:gd name="connsiteY3556" fmla="*/ 251174 h 4972126"/>
              <a:gd name="connsiteX3557" fmla="*/ 4175958 w 6955030"/>
              <a:gd name="connsiteY3557" fmla="*/ 289052 h 4972126"/>
              <a:gd name="connsiteX3558" fmla="*/ 4196319 w 6955030"/>
              <a:gd name="connsiteY3558" fmla="*/ 249882 h 4972126"/>
              <a:gd name="connsiteX3559" fmla="*/ 1362815 w 6955030"/>
              <a:gd name="connsiteY3559" fmla="*/ 249163 h 4972126"/>
              <a:gd name="connsiteX3560" fmla="*/ 1361887 w 6955030"/>
              <a:gd name="connsiteY3560" fmla="*/ 279691 h 4972126"/>
              <a:gd name="connsiteX3561" fmla="*/ 1362815 w 6955030"/>
              <a:gd name="connsiteY3561" fmla="*/ 249163 h 4972126"/>
              <a:gd name="connsiteX3562" fmla="*/ 2892751 w 6955030"/>
              <a:gd name="connsiteY3562" fmla="*/ 249156 h 4972126"/>
              <a:gd name="connsiteX3563" fmla="*/ 2910231 w 6955030"/>
              <a:gd name="connsiteY3563" fmla="*/ 254793 h 4972126"/>
              <a:gd name="connsiteX3564" fmla="*/ 2960237 w 6955030"/>
              <a:gd name="connsiteY3564" fmla="*/ 255450 h 4972126"/>
              <a:gd name="connsiteX3565" fmla="*/ 2909778 w 6955030"/>
              <a:gd name="connsiteY3565" fmla="*/ 267872 h 4972126"/>
              <a:gd name="connsiteX3566" fmla="*/ 3968444 w 6955030"/>
              <a:gd name="connsiteY3566" fmla="*/ 247859 h 4972126"/>
              <a:gd name="connsiteX3567" fmla="*/ 3988814 w 6955030"/>
              <a:gd name="connsiteY3567" fmla="*/ 259241 h 4972126"/>
              <a:gd name="connsiteX3568" fmla="*/ 3981826 w 6955030"/>
              <a:gd name="connsiteY3568" fmla="*/ 279185 h 4972126"/>
              <a:gd name="connsiteX3569" fmla="*/ 3947606 w 6955030"/>
              <a:gd name="connsiteY3569" fmla="*/ 251052 h 4972126"/>
              <a:gd name="connsiteX3570" fmla="*/ 3968444 w 6955030"/>
              <a:gd name="connsiteY3570" fmla="*/ 247859 h 4972126"/>
              <a:gd name="connsiteX3571" fmla="*/ 3622682 w 6955030"/>
              <a:gd name="connsiteY3571" fmla="*/ 246164 h 4972126"/>
              <a:gd name="connsiteX3572" fmla="*/ 3663562 w 6955030"/>
              <a:gd name="connsiteY3572" fmla="*/ 264637 h 4972126"/>
              <a:gd name="connsiteX3573" fmla="*/ 3631110 w 6955030"/>
              <a:gd name="connsiteY3573" fmla="*/ 282452 h 4972126"/>
              <a:gd name="connsiteX3574" fmla="*/ 3622682 w 6955030"/>
              <a:gd name="connsiteY3574" fmla="*/ 246164 h 4972126"/>
              <a:gd name="connsiteX3575" fmla="*/ 3380444 w 6955030"/>
              <a:gd name="connsiteY3575" fmla="*/ 245059 h 4972126"/>
              <a:gd name="connsiteX3576" fmla="*/ 3354928 w 6955030"/>
              <a:gd name="connsiteY3576" fmla="*/ 245802 h 4972126"/>
              <a:gd name="connsiteX3577" fmla="*/ 3356757 w 6955030"/>
              <a:gd name="connsiteY3577" fmla="*/ 291749 h 4972126"/>
              <a:gd name="connsiteX3578" fmla="*/ 3367344 w 6955030"/>
              <a:gd name="connsiteY3578" fmla="*/ 256898 h 4972126"/>
              <a:gd name="connsiteX3579" fmla="*/ 3378861 w 6955030"/>
              <a:gd name="connsiteY3579" fmla="*/ 298618 h 4972126"/>
              <a:gd name="connsiteX3580" fmla="*/ 3405493 w 6955030"/>
              <a:gd name="connsiteY3580" fmla="*/ 259928 h 4972126"/>
              <a:gd name="connsiteX3581" fmla="*/ 3380444 w 6955030"/>
              <a:gd name="connsiteY3581" fmla="*/ 245059 h 4972126"/>
              <a:gd name="connsiteX3582" fmla="*/ 2338329 w 6955030"/>
              <a:gd name="connsiteY3582" fmla="*/ 243403 h 4972126"/>
              <a:gd name="connsiteX3583" fmla="*/ 2330483 w 6955030"/>
              <a:gd name="connsiteY3583" fmla="*/ 249990 h 4972126"/>
              <a:gd name="connsiteX3584" fmla="*/ 2329929 w 6955030"/>
              <a:gd name="connsiteY3584" fmla="*/ 251769 h 4972126"/>
              <a:gd name="connsiteX3585" fmla="*/ 2331870 w 6955030"/>
              <a:gd name="connsiteY3585" fmla="*/ 273085 h 4972126"/>
              <a:gd name="connsiteX3586" fmla="*/ 2336725 w 6955030"/>
              <a:gd name="connsiteY3586" fmla="*/ 261520 h 4972126"/>
              <a:gd name="connsiteX3587" fmla="*/ 3191028 w 6955030"/>
              <a:gd name="connsiteY3587" fmla="*/ 243052 h 4972126"/>
              <a:gd name="connsiteX3588" fmla="*/ 3178570 w 6955030"/>
              <a:gd name="connsiteY3588" fmla="*/ 248116 h 4972126"/>
              <a:gd name="connsiteX3589" fmla="*/ 3156567 w 6955030"/>
              <a:gd name="connsiteY3589" fmla="*/ 271086 h 4972126"/>
              <a:gd name="connsiteX3590" fmla="*/ 3190787 w 6955030"/>
              <a:gd name="connsiteY3590" fmla="*/ 299217 h 4972126"/>
              <a:gd name="connsiteX3591" fmla="*/ 3181971 w 6955030"/>
              <a:gd name="connsiteY3591" fmla="*/ 273123 h 4972126"/>
              <a:gd name="connsiteX3592" fmla="*/ 3205001 w 6955030"/>
              <a:gd name="connsiteY3592" fmla="*/ 249462 h 4972126"/>
              <a:gd name="connsiteX3593" fmla="*/ 3191028 w 6955030"/>
              <a:gd name="connsiteY3593" fmla="*/ 243052 h 4972126"/>
              <a:gd name="connsiteX3594" fmla="*/ 2392523 w 6955030"/>
              <a:gd name="connsiteY3594" fmla="*/ 242414 h 4972126"/>
              <a:gd name="connsiteX3595" fmla="*/ 2361299 w 6955030"/>
              <a:gd name="connsiteY3595" fmla="*/ 247758 h 4972126"/>
              <a:gd name="connsiteX3596" fmla="*/ 2355566 w 6955030"/>
              <a:gd name="connsiteY3596" fmla="*/ 251429 h 4972126"/>
              <a:gd name="connsiteX3597" fmla="*/ 2359372 w 6955030"/>
              <a:gd name="connsiteY3597" fmla="*/ 252284 h 4972126"/>
              <a:gd name="connsiteX3598" fmla="*/ 2377452 w 6955030"/>
              <a:gd name="connsiteY3598" fmla="*/ 260626 h 4972126"/>
              <a:gd name="connsiteX3599" fmla="*/ 2389908 w 6955030"/>
              <a:gd name="connsiteY3599" fmla="*/ 263282 h 4972126"/>
              <a:gd name="connsiteX3600" fmla="*/ 2391446 w 6955030"/>
              <a:gd name="connsiteY3600" fmla="*/ 262287 h 4972126"/>
              <a:gd name="connsiteX3601" fmla="*/ 2395664 w 6955030"/>
              <a:gd name="connsiteY3601" fmla="*/ 262468 h 4972126"/>
              <a:gd name="connsiteX3602" fmla="*/ 2403130 w 6955030"/>
              <a:gd name="connsiteY3602" fmla="*/ 255812 h 4972126"/>
              <a:gd name="connsiteX3603" fmla="*/ 2400158 w 6955030"/>
              <a:gd name="connsiteY3603" fmla="*/ 253942 h 4972126"/>
              <a:gd name="connsiteX3604" fmla="*/ 2392523 w 6955030"/>
              <a:gd name="connsiteY3604" fmla="*/ 242414 h 4972126"/>
              <a:gd name="connsiteX3605" fmla="*/ 1819339 w 6955030"/>
              <a:gd name="connsiteY3605" fmla="*/ 240112 h 4972126"/>
              <a:gd name="connsiteX3606" fmla="*/ 1812730 w 6955030"/>
              <a:gd name="connsiteY3606" fmla="*/ 265873 h 4972126"/>
              <a:gd name="connsiteX3607" fmla="*/ 1802202 w 6955030"/>
              <a:gd name="connsiteY3607" fmla="*/ 293056 h 4972126"/>
              <a:gd name="connsiteX3608" fmla="*/ 1824306 w 6955030"/>
              <a:gd name="connsiteY3608" fmla="*/ 299895 h 4972126"/>
              <a:gd name="connsiteX3609" fmla="*/ 1846976 w 6955030"/>
              <a:gd name="connsiteY3609" fmla="*/ 286370 h 4972126"/>
              <a:gd name="connsiteX3610" fmla="*/ 1860682 w 6955030"/>
              <a:gd name="connsiteY3610" fmla="*/ 256861 h 4972126"/>
              <a:gd name="connsiteX3611" fmla="*/ 1860829 w 6955030"/>
              <a:gd name="connsiteY3611" fmla="*/ 251920 h 4972126"/>
              <a:gd name="connsiteX3612" fmla="*/ 1839026 w 6955030"/>
              <a:gd name="connsiteY3612" fmla="*/ 242515 h 4972126"/>
              <a:gd name="connsiteX3613" fmla="*/ 1698643 w 6955030"/>
              <a:gd name="connsiteY3613" fmla="*/ 239074 h 4972126"/>
              <a:gd name="connsiteX3614" fmla="*/ 1739491 w 6955030"/>
              <a:gd name="connsiteY3614" fmla="*/ 257550 h 4972126"/>
              <a:gd name="connsiteX3615" fmla="*/ 1698643 w 6955030"/>
              <a:gd name="connsiteY3615" fmla="*/ 239074 h 4972126"/>
              <a:gd name="connsiteX3616" fmla="*/ 3702612 w 6955030"/>
              <a:gd name="connsiteY3616" fmla="*/ 237107 h 4972126"/>
              <a:gd name="connsiteX3617" fmla="*/ 3711340 w 6955030"/>
              <a:gd name="connsiteY3617" fmla="*/ 263319 h 4972126"/>
              <a:gd name="connsiteX3618" fmla="*/ 3701384 w 6955030"/>
              <a:gd name="connsiteY3618" fmla="*/ 277714 h 4972126"/>
              <a:gd name="connsiteX3619" fmla="*/ 3692596 w 6955030"/>
              <a:gd name="connsiteY3619" fmla="*/ 251620 h 4972126"/>
              <a:gd name="connsiteX3620" fmla="*/ 3702612 w 6955030"/>
              <a:gd name="connsiteY3620" fmla="*/ 237107 h 4972126"/>
              <a:gd name="connsiteX3621" fmla="*/ 3897008 w 6955030"/>
              <a:gd name="connsiteY3621" fmla="*/ 236866 h 4972126"/>
              <a:gd name="connsiteX3622" fmla="*/ 3918844 w 6955030"/>
              <a:gd name="connsiteY3622" fmla="*/ 253841 h 4972126"/>
              <a:gd name="connsiteX3623" fmla="*/ 3895812 w 6955030"/>
              <a:gd name="connsiteY3623" fmla="*/ 277595 h 4972126"/>
              <a:gd name="connsiteX3624" fmla="*/ 3897008 w 6955030"/>
              <a:gd name="connsiteY3624" fmla="*/ 236866 h 4972126"/>
              <a:gd name="connsiteX3625" fmla="*/ 3683568 w 6955030"/>
              <a:gd name="connsiteY3625" fmla="*/ 235640 h 4972126"/>
              <a:gd name="connsiteX3626" fmla="*/ 3692324 w 6955030"/>
              <a:gd name="connsiteY3626" fmla="*/ 261701 h 4972126"/>
              <a:gd name="connsiteX3627" fmla="*/ 3679280 w 6955030"/>
              <a:gd name="connsiteY3627" fmla="*/ 270967 h 4972126"/>
              <a:gd name="connsiteX3628" fmla="*/ 3683568 w 6955030"/>
              <a:gd name="connsiteY3628" fmla="*/ 235640 h 4972126"/>
              <a:gd name="connsiteX3629" fmla="*/ 4273100 w 6955030"/>
              <a:gd name="connsiteY3629" fmla="*/ 235487 h 4972126"/>
              <a:gd name="connsiteX3630" fmla="*/ 4281916 w 6955030"/>
              <a:gd name="connsiteY3630" fmla="*/ 261701 h 4972126"/>
              <a:gd name="connsiteX3631" fmla="*/ 4336439 w 6955030"/>
              <a:gd name="connsiteY3631" fmla="*/ 250573 h 4972126"/>
              <a:gd name="connsiteX3632" fmla="*/ 4329150 w 6955030"/>
              <a:gd name="connsiteY3632" fmla="*/ 280596 h 4972126"/>
              <a:gd name="connsiteX3633" fmla="*/ 4280688 w 6955030"/>
              <a:gd name="connsiteY3633" fmla="*/ 302308 h 4972126"/>
              <a:gd name="connsiteX3634" fmla="*/ 4248895 w 6955030"/>
              <a:gd name="connsiteY3634" fmla="*/ 299818 h 4972126"/>
              <a:gd name="connsiteX3635" fmla="*/ 4253156 w 6955030"/>
              <a:gd name="connsiteY3635" fmla="*/ 264430 h 4972126"/>
              <a:gd name="connsiteX3636" fmla="*/ 4250186 w 6955030"/>
              <a:gd name="connsiteY3636" fmla="*/ 259148 h 4972126"/>
              <a:gd name="connsiteX3637" fmla="*/ 4273100 w 6955030"/>
              <a:gd name="connsiteY3637" fmla="*/ 235487 h 4972126"/>
              <a:gd name="connsiteX3638" fmla="*/ 3148111 w 6955030"/>
              <a:gd name="connsiteY3638" fmla="*/ 234826 h 4972126"/>
              <a:gd name="connsiteX3639" fmla="*/ 3109003 w 6955030"/>
              <a:gd name="connsiteY3639" fmla="*/ 262388 h 4972126"/>
              <a:gd name="connsiteX3640" fmla="*/ 3114431 w 6955030"/>
              <a:gd name="connsiteY3640" fmla="*/ 293369 h 4972126"/>
              <a:gd name="connsiteX3641" fmla="*/ 3133864 w 6955030"/>
              <a:gd name="connsiteY3641" fmla="*/ 284673 h 4972126"/>
              <a:gd name="connsiteX3642" fmla="*/ 3148111 w 6955030"/>
              <a:gd name="connsiteY3642" fmla="*/ 234826 h 4972126"/>
              <a:gd name="connsiteX3643" fmla="*/ 521813 w 6955030"/>
              <a:gd name="connsiteY3643" fmla="*/ 234826 h 4972126"/>
              <a:gd name="connsiteX3644" fmla="*/ 530900 w 6955030"/>
              <a:gd name="connsiteY3644" fmla="*/ 250841 h 4972126"/>
              <a:gd name="connsiteX3645" fmla="*/ 501809 w 6955030"/>
              <a:gd name="connsiteY3645" fmla="*/ 263889 h 4972126"/>
              <a:gd name="connsiteX3646" fmla="*/ 521813 w 6955030"/>
              <a:gd name="connsiteY3646" fmla="*/ 234826 h 4972126"/>
              <a:gd name="connsiteX3647" fmla="*/ 1930923 w 6955030"/>
              <a:gd name="connsiteY3647" fmla="*/ 234184 h 4972126"/>
              <a:gd name="connsiteX3648" fmla="*/ 1927365 w 6955030"/>
              <a:gd name="connsiteY3648" fmla="*/ 236986 h 4972126"/>
              <a:gd name="connsiteX3649" fmla="*/ 1943184 w 6955030"/>
              <a:gd name="connsiteY3649" fmla="*/ 240293 h 4972126"/>
              <a:gd name="connsiteX3650" fmla="*/ 1946057 w 6955030"/>
              <a:gd name="connsiteY3650" fmla="*/ 238341 h 4972126"/>
              <a:gd name="connsiteX3651" fmla="*/ 4185831 w 6955030"/>
              <a:gd name="connsiteY3651" fmla="*/ 230182 h 4972126"/>
              <a:gd name="connsiteX3652" fmla="*/ 4199210 w 6955030"/>
              <a:gd name="connsiteY3652" fmla="*/ 231033 h 4972126"/>
              <a:gd name="connsiteX3653" fmla="*/ 4215334 w 6955030"/>
              <a:gd name="connsiteY3653" fmla="*/ 251381 h 4972126"/>
              <a:gd name="connsiteX3654" fmla="*/ 4174154 w 6955030"/>
              <a:gd name="connsiteY3654" fmla="*/ 243136 h 4972126"/>
              <a:gd name="connsiteX3655" fmla="*/ 4185831 w 6955030"/>
              <a:gd name="connsiteY3655" fmla="*/ 230182 h 4972126"/>
              <a:gd name="connsiteX3656" fmla="*/ 585693 w 6955030"/>
              <a:gd name="connsiteY3656" fmla="*/ 229669 h 4972126"/>
              <a:gd name="connsiteX3657" fmla="*/ 543316 w 6955030"/>
              <a:gd name="connsiteY3657" fmla="*/ 261998 h 4972126"/>
              <a:gd name="connsiteX3658" fmla="*/ 585693 w 6955030"/>
              <a:gd name="connsiteY3658" fmla="*/ 229669 h 4972126"/>
              <a:gd name="connsiteX3659" fmla="*/ 2134777 w 6955030"/>
              <a:gd name="connsiteY3659" fmla="*/ 228495 h 4972126"/>
              <a:gd name="connsiteX3660" fmla="*/ 2121765 w 6955030"/>
              <a:gd name="connsiteY3660" fmla="*/ 236687 h 4972126"/>
              <a:gd name="connsiteX3661" fmla="*/ 2130876 w 6955030"/>
              <a:gd name="connsiteY3661" fmla="*/ 252038 h 4972126"/>
              <a:gd name="connsiteX3662" fmla="*/ 2131124 w 6955030"/>
              <a:gd name="connsiteY3662" fmla="*/ 252210 h 4972126"/>
              <a:gd name="connsiteX3663" fmla="*/ 2132184 w 6955030"/>
              <a:gd name="connsiteY3663" fmla="*/ 251510 h 4972126"/>
              <a:gd name="connsiteX3664" fmla="*/ 2143158 w 6955030"/>
              <a:gd name="connsiteY3664" fmla="*/ 240245 h 4972126"/>
              <a:gd name="connsiteX3665" fmla="*/ 2145030 w 6955030"/>
              <a:gd name="connsiteY3665" fmla="*/ 236846 h 4972126"/>
              <a:gd name="connsiteX3666" fmla="*/ 1658801 w 6955030"/>
              <a:gd name="connsiteY3666" fmla="*/ 225469 h 4972126"/>
              <a:gd name="connsiteX3667" fmla="*/ 1657623 w 6955030"/>
              <a:gd name="connsiteY3667" fmla="*/ 225842 h 4972126"/>
              <a:gd name="connsiteX3668" fmla="*/ 1645714 w 6955030"/>
              <a:gd name="connsiteY3668" fmla="*/ 238727 h 4972126"/>
              <a:gd name="connsiteX3669" fmla="*/ 1646571 w 6955030"/>
              <a:gd name="connsiteY3669" fmla="*/ 241424 h 4972126"/>
              <a:gd name="connsiteX3670" fmla="*/ 1667925 w 6955030"/>
              <a:gd name="connsiteY3670" fmla="*/ 254220 h 4972126"/>
              <a:gd name="connsiteX3671" fmla="*/ 1670209 w 6955030"/>
              <a:gd name="connsiteY3671" fmla="*/ 260990 h 4972126"/>
              <a:gd name="connsiteX3672" fmla="*/ 1675879 w 6955030"/>
              <a:gd name="connsiteY3672" fmla="*/ 252779 h 4972126"/>
              <a:gd name="connsiteX3673" fmla="*/ 1662056 w 6955030"/>
              <a:gd name="connsiteY3673" fmla="*/ 237889 h 4972126"/>
              <a:gd name="connsiteX3674" fmla="*/ 1662849 w 6955030"/>
              <a:gd name="connsiteY3674" fmla="*/ 234929 h 4972126"/>
              <a:gd name="connsiteX3675" fmla="*/ 1623478 w 6955030"/>
              <a:gd name="connsiteY3675" fmla="*/ 222176 h 4972126"/>
              <a:gd name="connsiteX3676" fmla="*/ 1609329 w 6955030"/>
              <a:gd name="connsiteY3676" fmla="*/ 242466 h 4972126"/>
              <a:gd name="connsiteX3677" fmla="*/ 1637578 w 6955030"/>
              <a:gd name="connsiteY3677" fmla="*/ 255558 h 4972126"/>
              <a:gd name="connsiteX3678" fmla="*/ 1641440 w 6955030"/>
              <a:gd name="connsiteY3678" fmla="*/ 256161 h 4972126"/>
              <a:gd name="connsiteX3679" fmla="*/ 1636872 w 6955030"/>
              <a:gd name="connsiteY3679" fmla="*/ 250063 h 4972126"/>
              <a:gd name="connsiteX3680" fmla="*/ 1640540 w 6955030"/>
              <a:gd name="connsiteY3680" fmla="*/ 235033 h 4972126"/>
              <a:gd name="connsiteX3681" fmla="*/ 1640663 w 6955030"/>
              <a:gd name="connsiteY3681" fmla="*/ 234533 h 4972126"/>
              <a:gd name="connsiteX3682" fmla="*/ 1635142 w 6955030"/>
              <a:gd name="connsiteY3682" fmla="*/ 226320 h 4972126"/>
              <a:gd name="connsiteX3683" fmla="*/ 1623478 w 6955030"/>
              <a:gd name="connsiteY3683" fmla="*/ 222176 h 4972126"/>
              <a:gd name="connsiteX3684" fmla="*/ 3763821 w 6955030"/>
              <a:gd name="connsiteY3684" fmla="*/ 216325 h 4972126"/>
              <a:gd name="connsiteX3685" fmla="*/ 3779237 w 6955030"/>
              <a:gd name="connsiteY3685" fmla="*/ 232848 h 4972126"/>
              <a:gd name="connsiteX3686" fmla="*/ 3743817 w 6955030"/>
              <a:gd name="connsiteY3686" fmla="*/ 245415 h 4972126"/>
              <a:gd name="connsiteX3687" fmla="*/ 3763821 w 6955030"/>
              <a:gd name="connsiteY3687" fmla="*/ 216325 h 4972126"/>
              <a:gd name="connsiteX3688" fmla="*/ 1781369 w 6955030"/>
              <a:gd name="connsiteY3688" fmla="*/ 215513 h 4972126"/>
              <a:gd name="connsiteX3689" fmla="*/ 1771713 w 6955030"/>
              <a:gd name="connsiteY3689" fmla="*/ 219920 h 4972126"/>
              <a:gd name="connsiteX3690" fmla="*/ 1767344 w 6955030"/>
              <a:gd name="connsiteY3690" fmla="*/ 226380 h 4972126"/>
              <a:gd name="connsiteX3691" fmla="*/ 1766713 w 6955030"/>
              <a:gd name="connsiteY3691" fmla="*/ 230285 h 4972126"/>
              <a:gd name="connsiteX3692" fmla="*/ 1778597 w 6955030"/>
              <a:gd name="connsiteY3692" fmla="*/ 230139 h 4972126"/>
              <a:gd name="connsiteX3693" fmla="*/ 1790385 w 6955030"/>
              <a:gd name="connsiteY3693" fmla="*/ 261660 h 4972126"/>
              <a:gd name="connsiteX3694" fmla="*/ 1817857 w 6955030"/>
              <a:gd name="connsiteY3694" fmla="*/ 239931 h 4972126"/>
              <a:gd name="connsiteX3695" fmla="*/ 1815454 w 6955030"/>
              <a:gd name="connsiteY3695" fmla="*/ 239638 h 4972126"/>
              <a:gd name="connsiteX3696" fmla="*/ 1796182 w 6955030"/>
              <a:gd name="connsiteY3696" fmla="*/ 252370 h 4972126"/>
              <a:gd name="connsiteX3697" fmla="*/ 1781369 w 6955030"/>
              <a:gd name="connsiteY3697" fmla="*/ 215513 h 4972126"/>
              <a:gd name="connsiteX3698" fmla="*/ 3088247 w 6955030"/>
              <a:gd name="connsiteY3698" fmla="*/ 215123 h 4972126"/>
              <a:gd name="connsiteX3699" fmla="*/ 3091009 w 6955030"/>
              <a:gd name="connsiteY3699" fmla="*/ 230686 h 4972126"/>
              <a:gd name="connsiteX3700" fmla="*/ 3085085 w 6955030"/>
              <a:gd name="connsiteY3700" fmla="*/ 235205 h 4972126"/>
              <a:gd name="connsiteX3701" fmla="*/ 1729473 w 6955030"/>
              <a:gd name="connsiteY3701" fmla="*/ 213536 h 4972126"/>
              <a:gd name="connsiteX3702" fmla="*/ 1725717 w 6955030"/>
              <a:gd name="connsiteY3702" fmla="*/ 215959 h 4972126"/>
              <a:gd name="connsiteX3703" fmla="*/ 1721344 w 6955030"/>
              <a:gd name="connsiteY3703" fmla="*/ 225699 h 4972126"/>
              <a:gd name="connsiteX3704" fmla="*/ 1749906 w 6955030"/>
              <a:gd name="connsiteY3704" fmla="*/ 230494 h 4972126"/>
              <a:gd name="connsiteX3705" fmla="*/ 1751288 w 6955030"/>
              <a:gd name="connsiteY3705" fmla="*/ 230477 h 4972126"/>
              <a:gd name="connsiteX3706" fmla="*/ 1743067 w 6955030"/>
              <a:gd name="connsiteY3706" fmla="*/ 220233 h 4972126"/>
              <a:gd name="connsiteX3707" fmla="*/ 3712957 w 6955030"/>
              <a:gd name="connsiteY3707" fmla="*/ 212424 h 4972126"/>
              <a:gd name="connsiteX3708" fmla="*/ 3744088 w 6955030"/>
              <a:gd name="connsiteY3708" fmla="*/ 235248 h 4972126"/>
              <a:gd name="connsiteX3709" fmla="*/ 3712957 w 6955030"/>
              <a:gd name="connsiteY3709" fmla="*/ 212424 h 4972126"/>
              <a:gd name="connsiteX3710" fmla="*/ 2075545 w 6955030"/>
              <a:gd name="connsiteY3710" fmla="*/ 210395 h 4972126"/>
              <a:gd name="connsiteX3711" fmla="*/ 2057870 w 6955030"/>
              <a:gd name="connsiteY3711" fmla="*/ 218559 h 4972126"/>
              <a:gd name="connsiteX3712" fmla="*/ 2051390 w 6955030"/>
              <a:gd name="connsiteY3712" fmla="*/ 225514 h 4972126"/>
              <a:gd name="connsiteX3713" fmla="*/ 2045995 w 6955030"/>
              <a:gd name="connsiteY3713" fmla="*/ 240756 h 4972126"/>
              <a:gd name="connsiteX3714" fmla="*/ 2067235 w 6955030"/>
              <a:gd name="connsiteY3714" fmla="*/ 251519 h 4972126"/>
              <a:gd name="connsiteX3715" fmla="*/ 2065437 w 6955030"/>
              <a:gd name="connsiteY3715" fmla="*/ 248060 h 4972126"/>
              <a:gd name="connsiteX3716" fmla="*/ 2058124 w 6955030"/>
              <a:gd name="connsiteY3716" fmla="*/ 231765 h 4972126"/>
              <a:gd name="connsiteX3717" fmla="*/ 2089645 w 6955030"/>
              <a:gd name="connsiteY3717" fmla="*/ 244334 h 4972126"/>
              <a:gd name="connsiteX3718" fmla="*/ 2099690 w 6955030"/>
              <a:gd name="connsiteY3718" fmla="*/ 229848 h 4972126"/>
              <a:gd name="connsiteX3719" fmla="*/ 2075545 w 6955030"/>
              <a:gd name="connsiteY3719" fmla="*/ 210395 h 4972126"/>
              <a:gd name="connsiteX3720" fmla="*/ 1716632 w 6955030"/>
              <a:gd name="connsiteY3720" fmla="*/ 208720 h 4972126"/>
              <a:gd name="connsiteX3721" fmla="*/ 1695503 w 6955030"/>
              <a:gd name="connsiteY3721" fmla="*/ 209504 h 4972126"/>
              <a:gd name="connsiteX3722" fmla="*/ 1687787 w 6955030"/>
              <a:gd name="connsiteY3722" fmla="*/ 218137 h 4972126"/>
              <a:gd name="connsiteX3723" fmla="*/ 1691602 w 6955030"/>
              <a:gd name="connsiteY3723" fmla="*/ 223192 h 4972126"/>
              <a:gd name="connsiteX3724" fmla="*/ 1697941 w 6955030"/>
              <a:gd name="connsiteY3724" fmla="*/ 225549 h 4972126"/>
              <a:gd name="connsiteX3725" fmla="*/ 1699253 w 6955030"/>
              <a:gd name="connsiteY3725" fmla="*/ 225159 h 4972126"/>
              <a:gd name="connsiteX3726" fmla="*/ 1710512 w 6955030"/>
              <a:gd name="connsiteY3726" fmla="*/ 215933 h 4972126"/>
              <a:gd name="connsiteX3727" fmla="*/ 3541962 w 6955030"/>
              <a:gd name="connsiteY3727" fmla="*/ 206839 h 4972126"/>
              <a:gd name="connsiteX3728" fmla="*/ 3547286 w 6955030"/>
              <a:gd name="connsiteY3728" fmla="*/ 209726 h 4972126"/>
              <a:gd name="connsiteX3729" fmla="*/ 3566032 w 6955030"/>
              <a:gd name="connsiteY3729" fmla="*/ 221331 h 4972126"/>
              <a:gd name="connsiteX3730" fmla="*/ 3546028 w 6955030"/>
              <a:gd name="connsiteY3730" fmla="*/ 250423 h 4972126"/>
              <a:gd name="connsiteX3731" fmla="*/ 3533940 w 6955030"/>
              <a:gd name="connsiteY3731" fmla="*/ 229068 h 4972126"/>
              <a:gd name="connsiteX3732" fmla="*/ 3541962 w 6955030"/>
              <a:gd name="connsiteY3732" fmla="*/ 206839 h 4972126"/>
              <a:gd name="connsiteX3733" fmla="*/ 4347384 w 6955030"/>
              <a:gd name="connsiteY3733" fmla="*/ 205497 h 4972126"/>
              <a:gd name="connsiteX3734" fmla="*/ 4349514 w 6955030"/>
              <a:gd name="connsiteY3734" fmla="*/ 241486 h 4972126"/>
              <a:gd name="connsiteX3735" fmla="*/ 4334070 w 6955030"/>
              <a:gd name="connsiteY3735" fmla="*/ 224902 h 4972126"/>
              <a:gd name="connsiteX3736" fmla="*/ 4347384 w 6955030"/>
              <a:gd name="connsiteY3736" fmla="*/ 205497 h 4972126"/>
              <a:gd name="connsiteX3737" fmla="*/ 3592126 w 6955030"/>
              <a:gd name="connsiteY3737" fmla="*/ 203070 h 4972126"/>
              <a:gd name="connsiteX3738" fmla="*/ 3601183 w 6955030"/>
              <a:gd name="connsiteY3738" fmla="*/ 218994 h 4972126"/>
              <a:gd name="connsiteX3739" fmla="*/ 3580908 w 6955030"/>
              <a:gd name="connsiteY3739" fmla="*/ 258220 h 4972126"/>
              <a:gd name="connsiteX3740" fmla="*/ 3572122 w 6955030"/>
              <a:gd name="connsiteY3740" fmla="*/ 232013 h 4972126"/>
              <a:gd name="connsiteX3741" fmla="*/ 3582379 w 6955030"/>
              <a:gd name="connsiteY3741" fmla="*/ 207358 h 4972126"/>
              <a:gd name="connsiteX3742" fmla="*/ 3592126 w 6955030"/>
              <a:gd name="connsiteY3742" fmla="*/ 203070 h 4972126"/>
              <a:gd name="connsiteX3743" fmla="*/ 2929279 w 6955030"/>
              <a:gd name="connsiteY3743" fmla="*/ 199022 h 4972126"/>
              <a:gd name="connsiteX3744" fmla="*/ 2973355 w 6955030"/>
              <a:gd name="connsiteY3744" fmla="*/ 216114 h 4972126"/>
              <a:gd name="connsiteX3745" fmla="*/ 2880908 w 6955030"/>
              <a:gd name="connsiteY3745" fmla="*/ 229994 h 4972126"/>
              <a:gd name="connsiteX3746" fmla="*/ 2877988 w 6955030"/>
              <a:gd name="connsiteY3746" fmla="*/ 232926 h 4972126"/>
              <a:gd name="connsiteX3747" fmla="*/ 2892751 w 6955030"/>
              <a:gd name="connsiteY3747" fmla="*/ 249156 h 4972126"/>
              <a:gd name="connsiteX3748" fmla="*/ 2886560 w 6955030"/>
              <a:gd name="connsiteY3748" fmla="*/ 247159 h 4972126"/>
              <a:gd name="connsiteX3749" fmla="*/ 2876939 w 6955030"/>
              <a:gd name="connsiteY3749" fmla="*/ 233977 h 4972126"/>
              <a:gd name="connsiteX3750" fmla="*/ 2867336 w 6955030"/>
              <a:gd name="connsiteY3750" fmla="*/ 243616 h 4972126"/>
              <a:gd name="connsiteX3751" fmla="*/ 2864637 w 6955030"/>
              <a:gd name="connsiteY3751" fmla="*/ 228021 h 4972126"/>
              <a:gd name="connsiteX3752" fmla="*/ 2871864 w 6955030"/>
              <a:gd name="connsiteY3752" fmla="*/ 227028 h 4972126"/>
              <a:gd name="connsiteX3753" fmla="*/ 2868792 w 6955030"/>
              <a:gd name="connsiteY3753" fmla="*/ 222822 h 4972126"/>
              <a:gd name="connsiteX3754" fmla="*/ 2872536 w 6955030"/>
              <a:gd name="connsiteY3754" fmla="*/ 226936 h 4972126"/>
              <a:gd name="connsiteX3755" fmla="*/ 2877423 w 6955030"/>
              <a:gd name="connsiteY3755" fmla="*/ 226264 h 4972126"/>
              <a:gd name="connsiteX3756" fmla="*/ 2890369 w 6955030"/>
              <a:gd name="connsiteY3756" fmla="*/ 219985 h 4972126"/>
              <a:gd name="connsiteX3757" fmla="*/ 2884641 w 6955030"/>
              <a:gd name="connsiteY3757" fmla="*/ 199139 h 4972126"/>
              <a:gd name="connsiteX3758" fmla="*/ 2929279 w 6955030"/>
              <a:gd name="connsiteY3758" fmla="*/ 199022 h 4972126"/>
              <a:gd name="connsiteX3759" fmla="*/ 4099056 w 6955030"/>
              <a:gd name="connsiteY3759" fmla="*/ 196470 h 4972126"/>
              <a:gd name="connsiteX3760" fmla="*/ 4120562 w 6955030"/>
              <a:gd name="connsiteY3760" fmla="*/ 223612 h 4972126"/>
              <a:gd name="connsiteX3761" fmla="*/ 4098128 w 6955030"/>
              <a:gd name="connsiteY3761" fmla="*/ 227031 h 4972126"/>
              <a:gd name="connsiteX3762" fmla="*/ 4099056 w 6955030"/>
              <a:gd name="connsiteY3762" fmla="*/ 196470 h 4972126"/>
              <a:gd name="connsiteX3763" fmla="*/ 1862511 w 6955030"/>
              <a:gd name="connsiteY3763" fmla="*/ 194674 h 4972126"/>
              <a:gd name="connsiteX3764" fmla="*/ 1853583 w 6955030"/>
              <a:gd name="connsiteY3764" fmla="*/ 199540 h 4972126"/>
              <a:gd name="connsiteX3765" fmla="*/ 1835261 w 6955030"/>
              <a:gd name="connsiteY3765" fmla="*/ 224629 h 4972126"/>
              <a:gd name="connsiteX3766" fmla="*/ 1871069 w 6955030"/>
              <a:gd name="connsiteY3766" fmla="*/ 201958 h 4972126"/>
              <a:gd name="connsiteX3767" fmla="*/ 1862511 w 6955030"/>
              <a:gd name="connsiteY3767" fmla="*/ 194674 h 4972126"/>
              <a:gd name="connsiteX3768" fmla="*/ 3275918 w 6955030"/>
              <a:gd name="connsiteY3768" fmla="*/ 194280 h 4972126"/>
              <a:gd name="connsiteX3769" fmla="*/ 3304364 w 6955030"/>
              <a:gd name="connsiteY3769" fmla="*/ 231677 h 4972126"/>
              <a:gd name="connsiteX3770" fmla="*/ 3238054 w 6955030"/>
              <a:gd name="connsiteY3770" fmla="*/ 211225 h 4972126"/>
              <a:gd name="connsiteX3771" fmla="*/ 3275918 w 6955030"/>
              <a:gd name="connsiteY3771" fmla="*/ 194280 h 4972126"/>
              <a:gd name="connsiteX3772" fmla="*/ 4252158 w 6955030"/>
              <a:gd name="connsiteY3772" fmla="*/ 193556 h 4972126"/>
              <a:gd name="connsiteX3773" fmla="*/ 4261700 w 6955030"/>
              <a:gd name="connsiteY3773" fmla="*/ 193799 h 4972126"/>
              <a:gd name="connsiteX3774" fmla="*/ 4257108 w 6955030"/>
              <a:gd name="connsiteY3774" fmla="*/ 239386 h 4972126"/>
              <a:gd name="connsiteX3775" fmla="*/ 4241724 w 6955030"/>
              <a:gd name="connsiteY3775" fmla="*/ 222830 h 4972126"/>
              <a:gd name="connsiteX3776" fmla="*/ 4242326 w 6955030"/>
              <a:gd name="connsiteY3776" fmla="*/ 202467 h 4972126"/>
              <a:gd name="connsiteX3777" fmla="*/ 4252158 w 6955030"/>
              <a:gd name="connsiteY3777" fmla="*/ 193556 h 4972126"/>
              <a:gd name="connsiteX3778" fmla="*/ 1905625 w 6955030"/>
              <a:gd name="connsiteY3778" fmla="*/ 192037 h 4972126"/>
              <a:gd name="connsiteX3779" fmla="*/ 1895637 w 6955030"/>
              <a:gd name="connsiteY3779" fmla="*/ 193166 h 4972126"/>
              <a:gd name="connsiteX3780" fmla="*/ 1880460 w 6955030"/>
              <a:gd name="connsiteY3780" fmla="*/ 207985 h 4972126"/>
              <a:gd name="connsiteX3781" fmla="*/ 1882495 w 6955030"/>
              <a:gd name="connsiteY3781" fmla="*/ 243763 h 4972126"/>
              <a:gd name="connsiteX3782" fmla="*/ 1911288 w 6955030"/>
              <a:gd name="connsiteY3782" fmla="*/ 240975 h 4972126"/>
              <a:gd name="connsiteX3783" fmla="*/ 1888255 w 6955030"/>
              <a:gd name="connsiteY3783" fmla="*/ 264579 h 4972126"/>
              <a:gd name="connsiteX3784" fmla="*/ 1864195 w 6955030"/>
              <a:gd name="connsiteY3784" fmla="*/ 253371 h 4972126"/>
              <a:gd name="connsiteX3785" fmla="*/ 1861882 w 6955030"/>
              <a:gd name="connsiteY3785" fmla="*/ 252372 h 4972126"/>
              <a:gd name="connsiteX3786" fmla="*/ 1864279 w 6955030"/>
              <a:gd name="connsiteY3786" fmla="*/ 267359 h 4972126"/>
              <a:gd name="connsiteX3787" fmla="*/ 1866110 w 6955030"/>
              <a:gd name="connsiteY3787" fmla="*/ 287900 h 4972126"/>
              <a:gd name="connsiteX3788" fmla="*/ 1906741 w 6955030"/>
              <a:gd name="connsiteY3788" fmla="*/ 257150 h 4972126"/>
              <a:gd name="connsiteX3789" fmla="*/ 1908828 w 6955030"/>
              <a:gd name="connsiteY3789" fmla="*/ 258754 h 4972126"/>
              <a:gd name="connsiteX3790" fmla="*/ 1913058 w 6955030"/>
              <a:gd name="connsiteY3790" fmla="*/ 237889 h 4972126"/>
              <a:gd name="connsiteX3791" fmla="*/ 1899171 w 6955030"/>
              <a:gd name="connsiteY3791" fmla="*/ 219649 h 4972126"/>
              <a:gd name="connsiteX3792" fmla="*/ 1924636 w 6955030"/>
              <a:gd name="connsiteY3792" fmla="*/ 221598 h 4972126"/>
              <a:gd name="connsiteX3793" fmla="*/ 1905625 w 6955030"/>
              <a:gd name="connsiteY3793" fmla="*/ 192037 h 4972126"/>
              <a:gd name="connsiteX3794" fmla="*/ 2257172 w 6955030"/>
              <a:gd name="connsiteY3794" fmla="*/ 186032 h 4972126"/>
              <a:gd name="connsiteX3795" fmla="*/ 2232725 w 6955030"/>
              <a:gd name="connsiteY3795" fmla="*/ 218165 h 4972126"/>
              <a:gd name="connsiteX3796" fmla="*/ 2231981 w 6955030"/>
              <a:gd name="connsiteY3796" fmla="*/ 219694 h 4972126"/>
              <a:gd name="connsiteX3797" fmla="*/ 2237095 w 6955030"/>
              <a:gd name="connsiteY3797" fmla="*/ 220409 h 4972126"/>
              <a:gd name="connsiteX3798" fmla="*/ 2263720 w 6955030"/>
              <a:gd name="connsiteY3798" fmla="*/ 231407 h 4972126"/>
              <a:gd name="connsiteX3799" fmla="*/ 2267438 w 6955030"/>
              <a:gd name="connsiteY3799" fmla="*/ 232577 h 4972126"/>
              <a:gd name="connsiteX3800" fmla="*/ 2278346 w 6955030"/>
              <a:gd name="connsiteY3800" fmla="*/ 223371 h 4972126"/>
              <a:gd name="connsiteX3801" fmla="*/ 2252917 w 6955030"/>
              <a:gd name="connsiteY3801" fmla="*/ 221419 h 4972126"/>
              <a:gd name="connsiteX3802" fmla="*/ 2257172 w 6955030"/>
              <a:gd name="connsiteY3802" fmla="*/ 186032 h 4972126"/>
              <a:gd name="connsiteX3803" fmla="*/ 1922533 w 6955030"/>
              <a:gd name="connsiteY3803" fmla="*/ 185549 h 4972126"/>
              <a:gd name="connsiteX3804" fmla="*/ 1947337 w 6955030"/>
              <a:gd name="connsiteY3804" fmla="*/ 207865 h 4972126"/>
              <a:gd name="connsiteX3805" fmla="*/ 1947080 w 6955030"/>
              <a:gd name="connsiteY3805" fmla="*/ 219408 h 4972126"/>
              <a:gd name="connsiteX3806" fmla="*/ 1943841 w 6955030"/>
              <a:gd name="connsiteY3806" fmla="*/ 223078 h 4972126"/>
              <a:gd name="connsiteX3807" fmla="*/ 1947220 w 6955030"/>
              <a:gd name="connsiteY3807" fmla="*/ 223095 h 4972126"/>
              <a:gd name="connsiteX3808" fmla="*/ 1959300 w 6955030"/>
              <a:gd name="connsiteY3808" fmla="*/ 227634 h 4972126"/>
              <a:gd name="connsiteX3809" fmla="*/ 1957026 w 6955030"/>
              <a:gd name="connsiteY3809" fmla="*/ 203544 h 4972126"/>
              <a:gd name="connsiteX3810" fmla="*/ 1922533 w 6955030"/>
              <a:gd name="connsiteY3810" fmla="*/ 185549 h 4972126"/>
              <a:gd name="connsiteX3811" fmla="*/ 1498841 w 6955030"/>
              <a:gd name="connsiteY3811" fmla="*/ 183867 h 4972126"/>
              <a:gd name="connsiteX3812" fmla="*/ 1494473 w 6955030"/>
              <a:gd name="connsiteY3812" fmla="*/ 187277 h 4972126"/>
              <a:gd name="connsiteX3813" fmla="*/ 1486070 w 6955030"/>
              <a:gd name="connsiteY3813" fmla="*/ 207285 h 4972126"/>
              <a:gd name="connsiteX3814" fmla="*/ 1504209 w 6955030"/>
              <a:gd name="connsiteY3814" fmla="*/ 210031 h 4972126"/>
              <a:gd name="connsiteX3815" fmla="*/ 1506854 w 6955030"/>
              <a:gd name="connsiteY3815" fmla="*/ 209114 h 4972126"/>
              <a:gd name="connsiteX3816" fmla="*/ 1510882 w 6955030"/>
              <a:gd name="connsiteY3816" fmla="*/ 199499 h 4972126"/>
              <a:gd name="connsiteX3817" fmla="*/ 1516203 w 6955030"/>
              <a:gd name="connsiteY3817" fmla="*/ 208437 h 4972126"/>
              <a:gd name="connsiteX3818" fmla="*/ 1517746 w 6955030"/>
              <a:gd name="connsiteY3818" fmla="*/ 208272 h 4972126"/>
              <a:gd name="connsiteX3819" fmla="*/ 1516525 w 6955030"/>
              <a:gd name="connsiteY3819" fmla="*/ 186831 h 4972126"/>
              <a:gd name="connsiteX3820" fmla="*/ 1511157 w 6955030"/>
              <a:gd name="connsiteY3820" fmla="*/ 185933 h 4972126"/>
              <a:gd name="connsiteX3821" fmla="*/ 1509658 w 6955030"/>
              <a:gd name="connsiteY3821" fmla="*/ 189812 h 4972126"/>
              <a:gd name="connsiteX3822" fmla="*/ 1505301 w 6955030"/>
              <a:gd name="connsiteY3822" fmla="*/ 188785 h 4972126"/>
              <a:gd name="connsiteX3823" fmla="*/ 1505576 w 6955030"/>
              <a:gd name="connsiteY3823" fmla="*/ 184996 h 4972126"/>
              <a:gd name="connsiteX3824" fmla="*/ 3417637 w 6955030"/>
              <a:gd name="connsiteY3824" fmla="*/ 174187 h 4972126"/>
              <a:gd name="connsiteX3825" fmla="*/ 3462205 w 6955030"/>
              <a:gd name="connsiteY3825" fmla="*/ 177634 h 4972126"/>
              <a:gd name="connsiteX3826" fmla="*/ 3484007 w 6955030"/>
              <a:gd name="connsiteY3826" fmla="*/ 194639 h 4972126"/>
              <a:gd name="connsiteX3827" fmla="*/ 3442198 w 6955030"/>
              <a:gd name="connsiteY3827" fmla="*/ 206697 h 4972126"/>
              <a:gd name="connsiteX3828" fmla="*/ 3454287 w 6955030"/>
              <a:gd name="connsiteY3828" fmla="*/ 228019 h 4972126"/>
              <a:gd name="connsiteX3829" fmla="*/ 3424898 w 6955030"/>
              <a:gd name="connsiteY3829" fmla="*/ 251142 h 4972126"/>
              <a:gd name="connsiteX3830" fmla="*/ 3441570 w 6955030"/>
              <a:gd name="connsiteY3830" fmla="*/ 227031 h 4972126"/>
              <a:gd name="connsiteX3831" fmla="*/ 3412810 w 6955030"/>
              <a:gd name="connsiteY3831" fmla="*/ 229908 h 4972126"/>
              <a:gd name="connsiteX3832" fmla="*/ 3417637 w 6955030"/>
              <a:gd name="connsiteY3832" fmla="*/ 174187 h 4972126"/>
              <a:gd name="connsiteX3833" fmla="*/ 1515788 w 6955030"/>
              <a:gd name="connsiteY3833" fmla="*/ 173935 h 4972126"/>
              <a:gd name="connsiteX3834" fmla="*/ 1515194 w 6955030"/>
              <a:gd name="connsiteY3834" fmla="*/ 175475 h 4972126"/>
              <a:gd name="connsiteX3835" fmla="*/ 1515890 w 6955030"/>
              <a:gd name="connsiteY3835" fmla="*/ 175691 h 4972126"/>
              <a:gd name="connsiteX3836" fmla="*/ 1611756 w 6955030"/>
              <a:gd name="connsiteY3836" fmla="*/ 173136 h 4972126"/>
              <a:gd name="connsiteX3837" fmla="*/ 1615494 w 6955030"/>
              <a:gd name="connsiteY3837" fmla="*/ 194461 h 4972126"/>
              <a:gd name="connsiteX3838" fmla="*/ 1619556 w 6955030"/>
              <a:gd name="connsiteY3838" fmla="*/ 217719 h 4972126"/>
              <a:gd name="connsiteX3839" fmla="*/ 1670510 w 6955030"/>
              <a:gd name="connsiteY3839" fmla="*/ 221769 h 4972126"/>
              <a:gd name="connsiteX3840" fmla="*/ 1661250 w 6955030"/>
              <a:gd name="connsiteY3840" fmla="*/ 224696 h 4972126"/>
              <a:gd name="connsiteX3841" fmla="*/ 1667784 w 6955030"/>
              <a:gd name="connsiteY3841" fmla="*/ 230255 h 4972126"/>
              <a:gd name="connsiteX3842" fmla="*/ 1671564 w 6955030"/>
              <a:gd name="connsiteY3842" fmla="*/ 230570 h 4972126"/>
              <a:gd name="connsiteX3843" fmla="*/ 1673509 w 6955030"/>
              <a:gd name="connsiteY3843" fmla="*/ 228196 h 4972126"/>
              <a:gd name="connsiteX3844" fmla="*/ 1677875 w 6955030"/>
              <a:gd name="connsiteY3844" fmla="*/ 220271 h 4972126"/>
              <a:gd name="connsiteX3845" fmla="*/ 1676722 w 6955030"/>
              <a:gd name="connsiteY3845" fmla="*/ 212457 h 4972126"/>
              <a:gd name="connsiteX3846" fmla="*/ 1679968 w 6955030"/>
              <a:gd name="connsiteY3846" fmla="*/ 197427 h 4972126"/>
              <a:gd name="connsiteX3847" fmla="*/ 1664492 w 6955030"/>
              <a:gd name="connsiteY3847" fmla="*/ 180961 h 4972126"/>
              <a:gd name="connsiteX3848" fmla="*/ 1642390 w 6955030"/>
              <a:gd name="connsiteY3848" fmla="*/ 174095 h 4972126"/>
              <a:gd name="connsiteX3849" fmla="*/ 1635403 w 6955030"/>
              <a:gd name="connsiteY3849" fmla="*/ 193948 h 4972126"/>
              <a:gd name="connsiteX3850" fmla="*/ 1616728 w 6955030"/>
              <a:gd name="connsiteY3850" fmla="*/ 179889 h 4972126"/>
              <a:gd name="connsiteX3851" fmla="*/ 1417061 w 6955030"/>
              <a:gd name="connsiteY3851" fmla="*/ 171297 h 4972126"/>
              <a:gd name="connsiteX3852" fmla="*/ 1378282 w 6955030"/>
              <a:gd name="connsiteY3852" fmla="*/ 188720 h 4972126"/>
              <a:gd name="connsiteX3853" fmla="*/ 1417061 w 6955030"/>
              <a:gd name="connsiteY3853" fmla="*/ 171297 h 4972126"/>
              <a:gd name="connsiteX3854" fmla="*/ 2375606 w 6955030"/>
              <a:gd name="connsiteY3854" fmla="*/ 169778 h 4972126"/>
              <a:gd name="connsiteX3855" fmla="*/ 2387692 w 6955030"/>
              <a:gd name="connsiteY3855" fmla="*/ 191100 h 4972126"/>
              <a:gd name="connsiteX3856" fmla="*/ 2380735 w 6955030"/>
              <a:gd name="connsiteY3856" fmla="*/ 211016 h 4972126"/>
              <a:gd name="connsiteX3857" fmla="*/ 2370719 w 6955030"/>
              <a:gd name="connsiteY3857" fmla="*/ 225441 h 4972126"/>
              <a:gd name="connsiteX3858" fmla="*/ 2362230 w 6955030"/>
              <a:gd name="connsiteY3858" fmla="*/ 189125 h 4972126"/>
              <a:gd name="connsiteX3859" fmla="*/ 2375606 w 6955030"/>
              <a:gd name="connsiteY3859" fmla="*/ 169778 h 4972126"/>
              <a:gd name="connsiteX3860" fmla="*/ 3121535 w 6955030"/>
              <a:gd name="connsiteY3860" fmla="*/ 166506 h 4972126"/>
              <a:gd name="connsiteX3861" fmla="*/ 3092086 w 6955030"/>
              <a:gd name="connsiteY3861" fmla="*/ 189661 h 4972126"/>
              <a:gd name="connsiteX3862" fmla="*/ 3121535 w 6955030"/>
              <a:gd name="connsiteY3862" fmla="*/ 166506 h 4972126"/>
              <a:gd name="connsiteX3863" fmla="*/ 3325746 w 6955030"/>
              <a:gd name="connsiteY3863" fmla="*/ 162187 h 4972126"/>
              <a:gd name="connsiteX3864" fmla="*/ 3338196 w 6955030"/>
              <a:gd name="connsiteY3864" fmla="*/ 175010 h 4972126"/>
              <a:gd name="connsiteX3865" fmla="*/ 3339596 w 6955030"/>
              <a:gd name="connsiteY3865" fmla="*/ 179712 h 4972126"/>
              <a:gd name="connsiteX3866" fmla="*/ 2838003 w 6955030"/>
              <a:gd name="connsiteY3866" fmla="*/ 159881 h 4972126"/>
              <a:gd name="connsiteX3867" fmla="*/ 2879214 w 6955030"/>
              <a:gd name="connsiteY3867" fmla="*/ 168066 h 4972126"/>
              <a:gd name="connsiteX3868" fmla="*/ 2881639 w 6955030"/>
              <a:gd name="connsiteY3868" fmla="*/ 193769 h 4972126"/>
              <a:gd name="connsiteX3869" fmla="*/ 2808044 w 6955030"/>
              <a:gd name="connsiteY3869" fmla="*/ 203337 h 4972126"/>
              <a:gd name="connsiteX3870" fmla="*/ 2757150 w 6955030"/>
              <a:gd name="connsiteY3870" fmla="*/ 199408 h 4972126"/>
              <a:gd name="connsiteX3871" fmla="*/ 2786271 w 6955030"/>
              <a:gd name="connsiteY3871" fmla="*/ 186364 h 4972126"/>
              <a:gd name="connsiteX3872" fmla="*/ 2777451 w 6955030"/>
              <a:gd name="connsiteY3872" fmla="*/ 160210 h 4972126"/>
              <a:gd name="connsiteX3873" fmla="*/ 2838003 w 6955030"/>
              <a:gd name="connsiteY3873" fmla="*/ 159881 h 4972126"/>
              <a:gd name="connsiteX3874" fmla="*/ 3153629 w 6955030"/>
              <a:gd name="connsiteY3874" fmla="*/ 158804 h 4972126"/>
              <a:gd name="connsiteX3875" fmla="*/ 3162058 w 6955030"/>
              <a:gd name="connsiteY3875" fmla="*/ 195091 h 4972126"/>
              <a:gd name="connsiteX3876" fmla="*/ 3200805 w 6955030"/>
              <a:gd name="connsiteY3876" fmla="*/ 177726 h 4972126"/>
              <a:gd name="connsiteX3877" fmla="*/ 3231695 w 6955030"/>
              <a:gd name="connsiteY3877" fmla="*/ 210777 h 4972126"/>
              <a:gd name="connsiteX3878" fmla="*/ 3133625 w 6955030"/>
              <a:gd name="connsiteY3878" fmla="*/ 187744 h 4972126"/>
              <a:gd name="connsiteX3879" fmla="*/ 3153629 w 6955030"/>
              <a:gd name="connsiteY3879" fmla="*/ 158804 h 4972126"/>
              <a:gd name="connsiteX3880" fmla="*/ 1957008 w 6955030"/>
              <a:gd name="connsiteY3880" fmla="*/ 157574 h 4972126"/>
              <a:gd name="connsiteX3881" fmla="*/ 1948597 w 6955030"/>
              <a:gd name="connsiteY3881" fmla="*/ 167228 h 4972126"/>
              <a:gd name="connsiteX3882" fmla="*/ 1976758 w 6955030"/>
              <a:gd name="connsiteY3882" fmla="*/ 184681 h 4972126"/>
              <a:gd name="connsiteX3883" fmla="*/ 1967006 w 6955030"/>
              <a:gd name="connsiteY3883" fmla="*/ 162842 h 4972126"/>
              <a:gd name="connsiteX3884" fmla="*/ 1957008 w 6955030"/>
              <a:gd name="connsiteY3884" fmla="*/ 157574 h 4972126"/>
              <a:gd name="connsiteX3885" fmla="*/ 2985686 w 6955030"/>
              <a:gd name="connsiteY3885" fmla="*/ 151183 h 4972126"/>
              <a:gd name="connsiteX3886" fmla="*/ 3000344 w 6955030"/>
              <a:gd name="connsiteY3886" fmla="*/ 167288 h 4972126"/>
              <a:gd name="connsiteX3887" fmla="*/ 2962524 w 6955030"/>
              <a:gd name="connsiteY3887" fmla="*/ 154151 h 4972126"/>
              <a:gd name="connsiteX3888" fmla="*/ 2985686 w 6955030"/>
              <a:gd name="connsiteY3888" fmla="*/ 151183 h 4972126"/>
              <a:gd name="connsiteX3889" fmla="*/ 1315930 w 6955030"/>
              <a:gd name="connsiteY3889" fmla="*/ 143105 h 4972126"/>
              <a:gd name="connsiteX3890" fmla="*/ 1341032 w 6955030"/>
              <a:gd name="connsiteY3890" fmla="*/ 155282 h 4972126"/>
              <a:gd name="connsiteX3891" fmla="*/ 1324658 w 6955030"/>
              <a:gd name="connsiteY3891" fmla="*/ 169259 h 4972126"/>
              <a:gd name="connsiteX3892" fmla="*/ 1318931 w 6955030"/>
              <a:gd name="connsiteY3892" fmla="*/ 148503 h 4972126"/>
              <a:gd name="connsiteX3893" fmla="*/ 1315930 w 6955030"/>
              <a:gd name="connsiteY3893" fmla="*/ 143105 h 4972126"/>
              <a:gd name="connsiteX3894" fmla="*/ 2698323 w 6955030"/>
              <a:gd name="connsiteY3894" fmla="*/ 142504 h 4972126"/>
              <a:gd name="connsiteX3895" fmla="*/ 2716904 w 6955030"/>
              <a:gd name="connsiteY3895" fmla="*/ 160540 h 4972126"/>
              <a:gd name="connsiteX3896" fmla="*/ 2767797 w 6955030"/>
              <a:gd name="connsiteY3896" fmla="*/ 164527 h 4972126"/>
              <a:gd name="connsiteX3897" fmla="*/ 2722303 w 6955030"/>
              <a:gd name="connsiteY3897" fmla="*/ 191581 h 4972126"/>
              <a:gd name="connsiteX3898" fmla="*/ 2679025 w 6955030"/>
              <a:gd name="connsiteY3898" fmla="*/ 147433 h 4972126"/>
              <a:gd name="connsiteX3899" fmla="*/ 2698323 w 6955030"/>
              <a:gd name="connsiteY3899" fmla="*/ 142504 h 4972126"/>
              <a:gd name="connsiteX3900" fmla="*/ 2161710 w 6955030"/>
              <a:gd name="connsiteY3900" fmla="*/ 128101 h 4972126"/>
              <a:gd name="connsiteX3901" fmla="*/ 2137569 w 6955030"/>
              <a:gd name="connsiteY3901" fmla="*/ 135978 h 4972126"/>
              <a:gd name="connsiteX3902" fmla="*/ 2185135 w 6955030"/>
              <a:gd name="connsiteY3902" fmla="*/ 144762 h 4972126"/>
              <a:gd name="connsiteX3903" fmla="*/ 2161710 w 6955030"/>
              <a:gd name="connsiteY3903" fmla="*/ 128101 h 4972126"/>
              <a:gd name="connsiteX3904" fmla="*/ 3151497 w 6955030"/>
              <a:gd name="connsiteY3904" fmla="*/ 122933 h 4972126"/>
              <a:gd name="connsiteX3905" fmla="*/ 3166641 w 6955030"/>
              <a:gd name="connsiteY3905" fmla="*/ 149625 h 4972126"/>
              <a:gd name="connsiteX3906" fmla="*/ 3128764 w 6955030"/>
              <a:gd name="connsiteY3906" fmla="*/ 136461 h 4972126"/>
              <a:gd name="connsiteX3907" fmla="*/ 3151497 w 6955030"/>
              <a:gd name="connsiteY3907" fmla="*/ 122933 h 4972126"/>
              <a:gd name="connsiteX3908" fmla="*/ 1927722 w 6955030"/>
              <a:gd name="connsiteY3908" fmla="*/ 119752 h 4972126"/>
              <a:gd name="connsiteX3909" fmla="*/ 1919804 w 6955030"/>
              <a:gd name="connsiteY3909" fmla="*/ 169987 h 4972126"/>
              <a:gd name="connsiteX3910" fmla="*/ 1945598 w 6955030"/>
              <a:gd name="connsiteY3910" fmla="*/ 161800 h 4972126"/>
              <a:gd name="connsiteX3911" fmla="*/ 1927722 w 6955030"/>
              <a:gd name="connsiteY3911" fmla="*/ 119752 h 4972126"/>
              <a:gd name="connsiteX3912" fmla="*/ 1911421 w 6955030"/>
              <a:gd name="connsiteY3912" fmla="*/ 113975 h 4972126"/>
              <a:gd name="connsiteX3913" fmla="*/ 1869572 w 6955030"/>
              <a:gd name="connsiteY3913" fmla="*/ 145815 h 4972126"/>
              <a:gd name="connsiteX3914" fmla="*/ 1894073 w 6955030"/>
              <a:gd name="connsiteY3914" fmla="*/ 178323 h 4972126"/>
              <a:gd name="connsiteX3915" fmla="*/ 1921036 w 6955030"/>
              <a:gd name="connsiteY3915" fmla="*/ 129469 h 4972126"/>
              <a:gd name="connsiteX3916" fmla="*/ 1911421 w 6955030"/>
              <a:gd name="connsiteY3916" fmla="*/ 113975 h 4972126"/>
              <a:gd name="connsiteX3917" fmla="*/ 1626191 w 6955030"/>
              <a:gd name="connsiteY3917" fmla="*/ 110221 h 4972126"/>
              <a:gd name="connsiteX3918" fmla="*/ 1618819 w 6955030"/>
              <a:gd name="connsiteY3918" fmla="*/ 111024 h 4972126"/>
              <a:gd name="connsiteX3919" fmla="*/ 1643319 w 6955030"/>
              <a:gd name="connsiteY3919" fmla="*/ 143564 h 4972126"/>
              <a:gd name="connsiteX3920" fmla="*/ 1626191 w 6955030"/>
              <a:gd name="connsiteY3920" fmla="*/ 110221 h 4972126"/>
              <a:gd name="connsiteX3921" fmla="*/ 2749645 w 6955030"/>
              <a:gd name="connsiteY3921" fmla="*/ 106051 h 4972126"/>
              <a:gd name="connsiteX3922" fmla="*/ 2767125 w 6955030"/>
              <a:gd name="connsiteY3922" fmla="*/ 111688 h 4972126"/>
              <a:gd name="connsiteX3923" fmla="*/ 2817130 w 6955030"/>
              <a:gd name="connsiteY3923" fmla="*/ 112345 h 4972126"/>
              <a:gd name="connsiteX3924" fmla="*/ 2766672 w 6955030"/>
              <a:gd name="connsiteY3924" fmla="*/ 124766 h 4972126"/>
              <a:gd name="connsiteX3925" fmla="*/ 1555538 w 6955030"/>
              <a:gd name="connsiteY3925" fmla="*/ 95968 h 4972126"/>
              <a:gd name="connsiteX3926" fmla="*/ 1596386 w 6955030"/>
              <a:gd name="connsiteY3926" fmla="*/ 114445 h 4972126"/>
              <a:gd name="connsiteX3927" fmla="*/ 1555538 w 6955030"/>
              <a:gd name="connsiteY3927" fmla="*/ 95968 h 4972126"/>
              <a:gd name="connsiteX3928" fmla="*/ 2725687 w 6955030"/>
              <a:gd name="connsiteY3928" fmla="*/ 79714 h 4972126"/>
              <a:gd name="connsiteX3929" fmla="*/ 2749645 w 6955030"/>
              <a:gd name="connsiteY3929" fmla="*/ 106051 h 4972126"/>
              <a:gd name="connsiteX3930" fmla="*/ 2743455 w 6955030"/>
              <a:gd name="connsiteY3930" fmla="*/ 104054 h 4972126"/>
              <a:gd name="connsiteX3931" fmla="*/ 2725687 w 6955030"/>
              <a:gd name="connsiteY3931" fmla="*/ 79714 h 4972126"/>
              <a:gd name="connsiteX3932" fmla="*/ 1665813 w 6955030"/>
              <a:gd name="connsiteY3932" fmla="*/ 33141 h 4972126"/>
              <a:gd name="connsiteX3933" fmla="*/ 1633693 w 6955030"/>
              <a:gd name="connsiteY3933" fmla="*/ 40908 h 4972126"/>
              <a:gd name="connsiteX3934" fmla="*/ 1665813 w 6955030"/>
              <a:gd name="connsiteY3934" fmla="*/ 33141 h 4972126"/>
              <a:gd name="connsiteX3935" fmla="*/ 1372683 w 6955030"/>
              <a:gd name="connsiteY3935" fmla="*/ 30830 h 4972126"/>
              <a:gd name="connsiteX3936" fmla="*/ 1362966 w 6955030"/>
              <a:gd name="connsiteY3936" fmla="*/ 35118 h 4972126"/>
              <a:gd name="connsiteX3937" fmla="*/ 1342962 w 6955030"/>
              <a:gd name="connsiteY3937" fmla="*/ 64180 h 4972126"/>
              <a:gd name="connsiteX3938" fmla="*/ 1374723 w 6955030"/>
              <a:gd name="connsiteY3938" fmla="*/ 66637 h 4972126"/>
              <a:gd name="connsiteX3939" fmla="*/ 1372683 w 6955030"/>
              <a:gd name="connsiteY3939" fmla="*/ 30830 h 4972126"/>
              <a:gd name="connsiteX3940" fmla="*/ 1273953 w 6955030"/>
              <a:gd name="connsiteY3940" fmla="*/ 28191 h 4972126"/>
              <a:gd name="connsiteX3941" fmla="*/ 1235175 w 6955030"/>
              <a:gd name="connsiteY3941" fmla="*/ 45614 h 4972126"/>
              <a:gd name="connsiteX3942" fmla="*/ 1273953 w 6955030"/>
              <a:gd name="connsiteY3942" fmla="*/ 28191 h 4972126"/>
              <a:gd name="connsiteX3943" fmla="*/ 1382910 w 6955030"/>
              <a:gd name="connsiteY3943" fmla="*/ 6266 h 4972126"/>
              <a:gd name="connsiteX3944" fmla="*/ 1401053 w 6955030"/>
              <a:gd name="connsiteY3944" fmla="*/ 38205 h 4972126"/>
              <a:gd name="connsiteX3945" fmla="*/ 1387769 w 6955030"/>
              <a:gd name="connsiteY3945" fmla="*/ 57552 h 4972126"/>
              <a:gd name="connsiteX3946" fmla="*/ 1468323 w 6955030"/>
              <a:gd name="connsiteY3946" fmla="*/ 28159 h 4972126"/>
              <a:gd name="connsiteX3947" fmla="*/ 1476451 w 6955030"/>
              <a:gd name="connsiteY3947" fmla="*/ 74613 h 4972126"/>
              <a:gd name="connsiteX3948" fmla="*/ 1527405 w 6955030"/>
              <a:gd name="connsiteY3948" fmla="*/ 78663 h 4972126"/>
              <a:gd name="connsiteX3949" fmla="*/ 1501316 w 6955030"/>
              <a:gd name="connsiteY3949" fmla="*/ 97019 h 4972126"/>
              <a:gd name="connsiteX3950" fmla="*/ 1466224 w 6955030"/>
              <a:gd name="connsiteY3950" fmla="*/ 99358 h 4972126"/>
              <a:gd name="connsiteX3951" fmla="*/ 1522789 w 6955030"/>
              <a:gd name="connsiteY3951" fmla="*/ 124129 h 4972126"/>
              <a:gd name="connsiteX3952" fmla="*/ 1532772 w 6955030"/>
              <a:gd name="connsiteY3952" fmla="*/ 109674 h 4972126"/>
              <a:gd name="connsiteX3953" fmla="*/ 1520689 w 6955030"/>
              <a:gd name="connsiteY3953" fmla="*/ 88291 h 4972126"/>
              <a:gd name="connsiteX3954" fmla="*/ 1540454 w 6955030"/>
              <a:gd name="connsiteY3954" fmla="*/ 69429 h 4972126"/>
              <a:gd name="connsiteX3955" fmla="*/ 1594947 w 6955030"/>
              <a:gd name="connsiteY3955" fmla="*/ 58301 h 4972126"/>
              <a:gd name="connsiteX3956" fmla="*/ 1578241 w 6955030"/>
              <a:gd name="connsiteY3956" fmla="*/ 82594 h 4972126"/>
              <a:gd name="connsiteX3957" fmla="*/ 1635491 w 6955030"/>
              <a:gd name="connsiteY3957" fmla="*/ 87033 h 4972126"/>
              <a:gd name="connsiteX3958" fmla="*/ 1647280 w 6955030"/>
              <a:gd name="connsiteY3958" fmla="*/ 118554 h 4972126"/>
              <a:gd name="connsiteX3959" fmla="*/ 1676668 w 6955030"/>
              <a:gd name="connsiteY3959" fmla="*/ 95311 h 4972126"/>
              <a:gd name="connsiteX3960" fmla="*/ 1659096 w 6955030"/>
              <a:gd name="connsiteY3960" fmla="*/ 149951 h 4972126"/>
              <a:gd name="connsiteX3961" fmla="*/ 1681200 w 6955030"/>
              <a:gd name="connsiteY3961" fmla="*/ 156790 h 4972126"/>
              <a:gd name="connsiteX3962" fmla="*/ 1703872 w 6955030"/>
              <a:gd name="connsiteY3962" fmla="*/ 143263 h 4972126"/>
              <a:gd name="connsiteX3963" fmla="*/ 1717577 w 6955030"/>
              <a:gd name="connsiteY3963" fmla="*/ 113755 h 4972126"/>
              <a:gd name="connsiteX3964" fmla="*/ 1717878 w 6955030"/>
              <a:gd name="connsiteY3964" fmla="*/ 103647 h 4972126"/>
              <a:gd name="connsiteX3965" fmla="*/ 1723005 w 6955030"/>
              <a:gd name="connsiteY3965" fmla="*/ 144794 h 4972126"/>
              <a:gd name="connsiteX3966" fmla="*/ 1768443 w 6955030"/>
              <a:gd name="connsiteY3966" fmla="*/ 117740 h 4972126"/>
              <a:gd name="connsiteX3967" fmla="*/ 1761154 w 6955030"/>
              <a:gd name="connsiteY3967" fmla="*/ 147792 h 4972126"/>
              <a:gd name="connsiteX3968" fmla="*/ 1810251 w 6955030"/>
              <a:gd name="connsiteY3968" fmla="*/ 105717 h 4972126"/>
              <a:gd name="connsiteX3969" fmla="*/ 1812347 w 6955030"/>
              <a:gd name="connsiteY3969" fmla="*/ 141555 h 4972126"/>
              <a:gd name="connsiteX3970" fmla="*/ 1782659 w 6955030"/>
              <a:gd name="connsiteY3970" fmla="*/ 174904 h 4972126"/>
              <a:gd name="connsiteX3971" fmla="*/ 1789526 w 6955030"/>
              <a:gd name="connsiteY3971" fmla="*/ 176854 h 4972126"/>
              <a:gd name="connsiteX3972" fmla="*/ 1792961 w 6955030"/>
              <a:gd name="connsiteY3972" fmla="*/ 176363 h 4972126"/>
              <a:gd name="connsiteX3973" fmla="*/ 1805767 w 6955030"/>
              <a:gd name="connsiteY3973" fmla="*/ 176270 h 4972126"/>
              <a:gd name="connsiteX3974" fmla="*/ 1813618 w 6955030"/>
              <a:gd name="connsiteY3974" fmla="*/ 169319 h 4972126"/>
              <a:gd name="connsiteX3975" fmla="*/ 1841139 w 6955030"/>
              <a:gd name="connsiteY3975" fmla="*/ 138677 h 4972126"/>
              <a:gd name="connsiteX3976" fmla="*/ 1849867 w 6955030"/>
              <a:gd name="connsiteY3976" fmla="*/ 164828 h 4972126"/>
              <a:gd name="connsiteX3977" fmla="*/ 1869872 w 6955030"/>
              <a:gd name="connsiteY3977" fmla="*/ 135827 h 4972126"/>
              <a:gd name="connsiteX3978" fmla="*/ 1848099 w 6955030"/>
              <a:gd name="connsiteY3978" fmla="*/ 118852 h 4972126"/>
              <a:gd name="connsiteX3979" fmla="*/ 1886274 w 6955030"/>
              <a:gd name="connsiteY3979" fmla="*/ 121790 h 4972126"/>
              <a:gd name="connsiteX3980" fmla="*/ 1775702 w 6955030"/>
              <a:gd name="connsiteY3980" fmla="*/ 87750 h 4972126"/>
              <a:gd name="connsiteX3981" fmla="*/ 1881117 w 6955030"/>
              <a:gd name="connsiteY3981" fmla="*/ 80673 h 4972126"/>
              <a:gd name="connsiteX3982" fmla="*/ 1909939 w 6955030"/>
              <a:gd name="connsiteY3982" fmla="*/ 77735 h 4972126"/>
              <a:gd name="connsiteX3983" fmla="*/ 1902889 w 6955030"/>
              <a:gd name="connsiteY3983" fmla="*/ 97650 h 4972126"/>
              <a:gd name="connsiteX3984" fmla="*/ 1962546 w 6955030"/>
              <a:gd name="connsiteY3984" fmla="*/ 127728 h 4972126"/>
              <a:gd name="connsiteX3985" fmla="*/ 1955614 w 6955030"/>
              <a:gd name="connsiteY3985" fmla="*/ 147551 h 4972126"/>
              <a:gd name="connsiteX3986" fmla="*/ 1984376 w 6955030"/>
              <a:gd name="connsiteY3986" fmla="*/ 144643 h 4972126"/>
              <a:gd name="connsiteX3987" fmla="*/ 1962546 w 6955030"/>
              <a:gd name="connsiteY3987" fmla="*/ 127728 h 4972126"/>
              <a:gd name="connsiteX3988" fmla="*/ 2011969 w 6955030"/>
              <a:gd name="connsiteY3988" fmla="*/ 75514 h 4972126"/>
              <a:gd name="connsiteX3989" fmla="*/ 2049816 w 6955030"/>
              <a:gd name="connsiteY3989" fmla="*/ 88651 h 4972126"/>
              <a:gd name="connsiteX3990" fmla="*/ 2145155 w 6955030"/>
              <a:gd name="connsiteY3990" fmla="*/ 96028 h 4972126"/>
              <a:gd name="connsiteX3991" fmla="*/ 2138200 w 6955030"/>
              <a:gd name="connsiteY3991" fmla="*/ 115851 h 4972126"/>
              <a:gd name="connsiteX3992" fmla="*/ 2147587 w 6955030"/>
              <a:gd name="connsiteY3992" fmla="*/ 121701 h 4972126"/>
              <a:gd name="connsiteX3993" fmla="*/ 2173648 w 6955030"/>
              <a:gd name="connsiteY3993" fmla="*/ 103285 h 4972126"/>
              <a:gd name="connsiteX3994" fmla="*/ 2173047 w 6955030"/>
              <a:gd name="connsiteY3994" fmla="*/ 123679 h 4972126"/>
              <a:gd name="connsiteX3995" fmla="*/ 2186425 w 6955030"/>
              <a:gd name="connsiteY3995" fmla="*/ 104306 h 4972126"/>
              <a:gd name="connsiteX3996" fmla="*/ 2188766 w 6955030"/>
              <a:gd name="connsiteY3996" fmla="*/ 129979 h 4972126"/>
              <a:gd name="connsiteX3997" fmla="*/ 2199112 w 6955030"/>
              <a:gd name="connsiteY3997" fmla="*/ 105325 h 4972126"/>
              <a:gd name="connsiteX3998" fmla="*/ 2262721 w 6955030"/>
              <a:gd name="connsiteY3998" fmla="*/ 110305 h 4972126"/>
              <a:gd name="connsiteX3999" fmla="*/ 2261461 w 6955030"/>
              <a:gd name="connsiteY3999" fmla="*/ 150911 h 4972126"/>
              <a:gd name="connsiteX4000" fmla="*/ 2347176 w 6955030"/>
              <a:gd name="connsiteY4000" fmla="*/ 162698 h 4972126"/>
              <a:gd name="connsiteX4001" fmla="*/ 2346907 w 6955030"/>
              <a:gd name="connsiteY4001" fmla="*/ 172865 h 4972126"/>
              <a:gd name="connsiteX4002" fmla="*/ 2319586 w 6955030"/>
              <a:gd name="connsiteY4002" fmla="*/ 231888 h 4972126"/>
              <a:gd name="connsiteX4003" fmla="*/ 2345677 w 6955030"/>
              <a:gd name="connsiteY4003" fmla="*/ 213564 h 4972126"/>
              <a:gd name="connsiteX4004" fmla="*/ 2353235 w 6955030"/>
              <a:gd name="connsiteY4004" fmla="*/ 173345 h 4972126"/>
              <a:gd name="connsiteX4005" fmla="*/ 2355064 w 6955030"/>
              <a:gd name="connsiteY4005" fmla="*/ 219412 h 4972126"/>
              <a:gd name="connsiteX4006" fmla="*/ 2380196 w 6955030"/>
              <a:gd name="connsiteY4006" fmla="*/ 231468 h 4972126"/>
              <a:gd name="connsiteX4007" fmla="*/ 2480722 w 6955030"/>
              <a:gd name="connsiteY4007" fmla="*/ 173076 h 4972126"/>
              <a:gd name="connsiteX4008" fmla="*/ 2470137 w 6955030"/>
              <a:gd name="connsiteY4008" fmla="*/ 207897 h 4972126"/>
              <a:gd name="connsiteX4009" fmla="*/ 2499531 w 6955030"/>
              <a:gd name="connsiteY4009" fmla="*/ 184742 h 4972126"/>
              <a:gd name="connsiteX4010" fmla="*/ 2525293 w 6955030"/>
              <a:gd name="connsiteY4010" fmla="*/ 176494 h 4972126"/>
              <a:gd name="connsiteX4011" fmla="*/ 2514376 w 6955030"/>
              <a:gd name="connsiteY4011" fmla="*/ 221538 h 4972126"/>
              <a:gd name="connsiteX4012" fmla="*/ 2527030 w 6955030"/>
              <a:gd name="connsiteY4012" fmla="*/ 222591 h 4972126"/>
              <a:gd name="connsiteX4013" fmla="*/ 2537676 w 6955030"/>
              <a:gd name="connsiteY4013" fmla="*/ 187682 h 4972126"/>
              <a:gd name="connsiteX4014" fmla="*/ 2557113 w 6955030"/>
              <a:gd name="connsiteY4014" fmla="*/ 178982 h 4972126"/>
              <a:gd name="connsiteX4015" fmla="*/ 2708175 w 6955030"/>
              <a:gd name="connsiteY4015" fmla="*/ 241607 h 4972126"/>
              <a:gd name="connsiteX4016" fmla="*/ 2740896 w 6955030"/>
              <a:gd name="connsiteY4016" fmla="*/ 213652 h 4972126"/>
              <a:gd name="connsiteX4017" fmla="*/ 2779344 w 6955030"/>
              <a:gd name="connsiteY4017" fmla="*/ 206426 h 4972126"/>
              <a:gd name="connsiteX4018" fmla="*/ 2820851 w 6955030"/>
              <a:gd name="connsiteY4018" fmla="*/ 204597 h 4972126"/>
              <a:gd name="connsiteX4019" fmla="*/ 2816593 w 6955030"/>
              <a:gd name="connsiteY4019" fmla="*/ 239864 h 4972126"/>
              <a:gd name="connsiteX4020" fmla="*/ 2841426 w 6955030"/>
              <a:gd name="connsiteY4020" fmla="*/ 262239 h 4972126"/>
              <a:gd name="connsiteX4021" fmla="*/ 2867156 w 6955030"/>
              <a:gd name="connsiteY4021" fmla="*/ 254052 h 4972126"/>
              <a:gd name="connsiteX4022" fmla="*/ 2860198 w 6955030"/>
              <a:gd name="connsiteY4022" fmla="*/ 273845 h 4972126"/>
              <a:gd name="connsiteX4023" fmla="*/ 3051899 w 6955030"/>
              <a:gd name="connsiteY4023" fmla="*/ 258130 h 4972126"/>
              <a:gd name="connsiteX4024" fmla="*/ 2998334 w 6955030"/>
              <a:gd name="connsiteY4024" fmla="*/ 238757 h 4972126"/>
              <a:gd name="connsiteX4025" fmla="*/ 3008023 w 6955030"/>
              <a:gd name="connsiteY4025" fmla="*/ 234376 h 4972126"/>
              <a:gd name="connsiteX4026" fmla="*/ 2988590 w 6955030"/>
              <a:gd name="connsiteY4026" fmla="*/ 243043 h 4972126"/>
              <a:gd name="connsiteX4027" fmla="*/ 2987151 w 6955030"/>
              <a:gd name="connsiteY4027" fmla="*/ 186870 h 4972126"/>
              <a:gd name="connsiteX4028" fmla="*/ 3050430 w 6955030"/>
              <a:gd name="connsiteY4028" fmla="*/ 202047 h 4972126"/>
              <a:gd name="connsiteX4029" fmla="*/ 3075563 w 6955030"/>
              <a:gd name="connsiteY4029" fmla="*/ 214163 h 4972126"/>
              <a:gd name="connsiteX4030" fmla="*/ 3062217 w 6955030"/>
              <a:gd name="connsiteY4030" fmla="*/ 233536 h 4972126"/>
              <a:gd name="connsiteX4031" fmla="*/ 3076273 w 6955030"/>
              <a:gd name="connsiteY4031" fmla="*/ 241930 h 4972126"/>
              <a:gd name="connsiteX4032" fmla="*/ 3085085 w 6955030"/>
              <a:gd name="connsiteY4032" fmla="*/ 235205 h 4972126"/>
              <a:gd name="connsiteX4033" fmla="*/ 3080332 w 6955030"/>
              <a:gd name="connsiteY4033" fmla="*/ 265414 h 4972126"/>
              <a:gd name="connsiteX4034" fmla="*/ 3054988 w 6955030"/>
              <a:gd name="connsiteY4034" fmla="*/ 263525 h 4972126"/>
              <a:gd name="connsiteX4035" fmla="*/ 3059759 w 6955030"/>
              <a:gd name="connsiteY4035" fmla="*/ 314812 h 4972126"/>
              <a:gd name="connsiteX4036" fmla="*/ 3082188 w 6955030"/>
              <a:gd name="connsiteY4036" fmla="*/ 311511 h 4972126"/>
              <a:gd name="connsiteX4037" fmla="*/ 3158247 w 6955030"/>
              <a:gd name="connsiteY4037" fmla="*/ 220642 h 4972126"/>
              <a:gd name="connsiteX4038" fmla="*/ 3170333 w 6955030"/>
              <a:gd name="connsiteY4038" fmla="*/ 241846 h 4972126"/>
              <a:gd name="connsiteX4039" fmla="*/ 3221199 w 6955030"/>
              <a:gd name="connsiteY4039" fmla="*/ 245863 h 4972126"/>
              <a:gd name="connsiteX4040" fmla="*/ 3210912 w 6955030"/>
              <a:gd name="connsiteY4040" fmla="*/ 270545 h 4972126"/>
              <a:gd name="connsiteX4041" fmla="*/ 3243630 w 6955030"/>
              <a:gd name="connsiteY4041" fmla="*/ 242503 h 4972126"/>
              <a:gd name="connsiteX4042" fmla="*/ 3265734 w 6955030"/>
              <a:gd name="connsiteY4042" fmla="*/ 249314 h 4972126"/>
              <a:gd name="connsiteX4043" fmla="*/ 3269263 w 6955030"/>
              <a:gd name="connsiteY4043" fmla="*/ 267437 h 4972126"/>
              <a:gd name="connsiteX4044" fmla="*/ 3278394 w 6955030"/>
              <a:gd name="connsiteY4044" fmla="*/ 282590 h 4972126"/>
              <a:gd name="connsiteX4045" fmla="*/ 3282434 w 6955030"/>
              <a:gd name="connsiteY4045" fmla="*/ 284464 h 4972126"/>
              <a:gd name="connsiteX4046" fmla="*/ 3286734 w 6955030"/>
              <a:gd name="connsiteY4046" fmla="*/ 280566 h 4972126"/>
              <a:gd name="connsiteX4047" fmla="*/ 3291890 w 6955030"/>
              <a:gd name="connsiteY4047" fmla="*/ 271047 h 4972126"/>
              <a:gd name="connsiteX4048" fmla="*/ 3284550 w 6955030"/>
              <a:gd name="connsiteY4048" fmla="*/ 269591 h 4972126"/>
              <a:gd name="connsiteX4049" fmla="*/ 3284840 w 6955030"/>
              <a:gd name="connsiteY4049" fmla="*/ 250780 h 4972126"/>
              <a:gd name="connsiteX4050" fmla="*/ 3313962 w 6955030"/>
              <a:gd name="connsiteY4050" fmla="*/ 237764 h 4972126"/>
              <a:gd name="connsiteX4051" fmla="*/ 3319358 w 6955030"/>
              <a:gd name="connsiteY4051" fmla="*/ 268656 h 4972126"/>
              <a:gd name="connsiteX4052" fmla="*/ 3341731 w 6955030"/>
              <a:gd name="connsiteY4052" fmla="*/ 265356 h 4972126"/>
              <a:gd name="connsiteX4053" fmla="*/ 3346020 w 6955030"/>
              <a:gd name="connsiteY4053" fmla="*/ 229997 h 4972126"/>
              <a:gd name="connsiteX4054" fmla="*/ 3307873 w 6955030"/>
              <a:gd name="connsiteY4054" fmla="*/ 226998 h 4972126"/>
              <a:gd name="connsiteX4055" fmla="*/ 3315129 w 6955030"/>
              <a:gd name="connsiteY4055" fmla="*/ 197009 h 4972126"/>
              <a:gd name="connsiteX4056" fmla="*/ 3343922 w 6955030"/>
              <a:gd name="connsiteY4056" fmla="*/ 194219 h 4972126"/>
              <a:gd name="connsiteX4057" fmla="*/ 3339596 w 6955030"/>
              <a:gd name="connsiteY4057" fmla="*/ 179712 h 4972126"/>
              <a:gd name="connsiteX4058" fmla="*/ 3368722 w 6955030"/>
              <a:gd name="connsiteY4058" fmla="*/ 216562 h 4972126"/>
              <a:gd name="connsiteX4059" fmla="*/ 3412332 w 6955030"/>
              <a:gd name="connsiteY4059" fmla="*/ 250453 h 4972126"/>
              <a:gd name="connsiteX4060" fmla="*/ 3401383 w 6955030"/>
              <a:gd name="connsiteY4060" fmla="*/ 295469 h 4972126"/>
              <a:gd name="connsiteX4061" fmla="*/ 3445949 w 6955030"/>
              <a:gd name="connsiteY4061" fmla="*/ 298917 h 4972126"/>
              <a:gd name="connsiteX4062" fmla="*/ 3462592 w 6955030"/>
              <a:gd name="connsiteY4062" fmla="*/ 274713 h 4972126"/>
              <a:gd name="connsiteX4063" fmla="*/ 3458396 w 6955030"/>
              <a:gd name="connsiteY4063" fmla="*/ 310045 h 4972126"/>
              <a:gd name="connsiteX4064" fmla="*/ 3477769 w 6955030"/>
              <a:gd name="connsiteY4064" fmla="*/ 301405 h 4972126"/>
              <a:gd name="connsiteX4065" fmla="*/ 3482030 w 6955030"/>
              <a:gd name="connsiteY4065" fmla="*/ 266017 h 4972126"/>
              <a:gd name="connsiteX4066" fmla="*/ 3466582 w 6955030"/>
              <a:gd name="connsiteY4066" fmla="*/ 249552 h 4972126"/>
              <a:gd name="connsiteX4067" fmla="*/ 3491986 w 6955030"/>
              <a:gd name="connsiteY4067" fmla="*/ 251470 h 4972126"/>
              <a:gd name="connsiteX4068" fmla="*/ 3479898 w 6955030"/>
              <a:gd name="connsiteY4068" fmla="*/ 230208 h 4972126"/>
              <a:gd name="connsiteX4069" fmla="*/ 3489946 w 6955030"/>
              <a:gd name="connsiteY4069" fmla="*/ 215724 h 4972126"/>
              <a:gd name="connsiteX4070" fmla="*/ 3501372 w 6955030"/>
              <a:gd name="connsiteY4070" fmla="*/ 257380 h 4972126"/>
              <a:gd name="connsiteX4071" fmla="*/ 3526806 w 6955030"/>
              <a:gd name="connsiteY4071" fmla="*/ 259297 h 4972126"/>
              <a:gd name="connsiteX4072" fmla="*/ 3551039 w 6955030"/>
              <a:gd name="connsiteY4072" fmla="*/ 302006 h 4972126"/>
              <a:gd name="connsiteX4073" fmla="*/ 3561955 w 6955030"/>
              <a:gd name="connsiteY4073" fmla="*/ 256958 h 4972126"/>
              <a:gd name="connsiteX4074" fmla="*/ 3563784 w 6955030"/>
              <a:gd name="connsiteY4074" fmla="*/ 302906 h 4972126"/>
              <a:gd name="connsiteX4075" fmla="*/ 3637381 w 6955030"/>
              <a:gd name="connsiteY4075" fmla="*/ 293369 h 4972126"/>
              <a:gd name="connsiteX4076" fmla="*/ 3665813 w 6955030"/>
              <a:gd name="connsiteY4076" fmla="*/ 300655 h 4972126"/>
              <a:gd name="connsiteX4077" fmla="*/ 3686986 w 6955030"/>
              <a:gd name="connsiteY4077" fmla="*/ 338027 h 4972126"/>
              <a:gd name="connsiteX4078" fmla="*/ 3720666 w 6955030"/>
              <a:gd name="connsiteY4078" fmla="*/ 279512 h 4972126"/>
              <a:gd name="connsiteX4079" fmla="*/ 3738811 w 6955030"/>
              <a:gd name="connsiteY4079" fmla="*/ 311393 h 4972126"/>
              <a:gd name="connsiteX4080" fmla="*/ 3722163 w 6955030"/>
              <a:gd name="connsiteY4080" fmla="*/ 335655 h 4972126"/>
              <a:gd name="connsiteX4081" fmla="*/ 3773628 w 6955030"/>
              <a:gd name="connsiteY4081" fmla="*/ 319221 h 4972126"/>
              <a:gd name="connsiteX4082" fmla="*/ 3751828 w 6955030"/>
              <a:gd name="connsiteY4082" fmla="*/ 302306 h 4972126"/>
              <a:gd name="connsiteX4083" fmla="*/ 3841140 w 6955030"/>
              <a:gd name="connsiteY4083" fmla="*/ 299006 h 4972126"/>
              <a:gd name="connsiteX4084" fmla="*/ 3913838 w 6955030"/>
              <a:gd name="connsiteY4084" fmla="*/ 319910 h 4972126"/>
              <a:gd name="connsiteX4085" fmla="*/ 3932311 w 6955030"/>
              <a:gd name="connsiteY4085" fmla="*/ 341805 h 4972126"/>
              <a:gd name="connsiteX4086" fmla="*/ 3923523 w 6955030"/>
              <a:gd name="connsiteY4086" fmla="*/ 315621 h 4972126"/>
              <a:gd name="connsiteX4087" fmla="*/ 3943499 w 6955030"/>
              <a:gd name="connsiteY4087" fmla="*/ 286622 h 4972126"/>
              <a:gd name="connsiteX4088" fmla="*/ 3987408 w 6955030"/>
              <a:gd name="connsiteY4088" fmla="*/ 310376 h 4972126"/>
              <a:gd name="connsiteX4089" fmla="*/ 3974118 w 6955030"/>
              <a:gd name="connsiteY4089" fmla="*/ 329749 h 4972126"/>
              <a:gd name="connsiteX4090" fmla="*/ 4005908 w 6955030"/>
              <a:gd name="connsiteY4090" fmla="*/ 332267 h 4972126"/>
              <a:gd name="connsiteX4091" fmla="*/ 4028942 w 6955030"/>
              <a:gd name="connsiteY4091" fmla="*/ 308513 h 4972126"/>
              <a:gd name="connsiteX4092" fmla="*/ 4034398 w 6955030"/>
              <a:gd name="connsiteY4092" fmla="*/ 339526 h 4972126"/>
              <a:gd name="connsiteX4093" fmla="*/ 4044057 w 6955030"/>
              <a:gd name="connsiteY4093" fmla="*/ 335117 h 4972126"/>
              <a:gd name="connsiteX4094" fmla="*/ 4017096 w 6955030"/>
              <a:gd name="connsiteY4094" fmla="*/ 383971 h 4972126"/>
              <a:gd name="connsiteX4095" fmla="*/ 4031936 w 6955030"/>
              <a:gd name="connsiteY4095" fmla="*/ 377694 h 4972126"/>
              <a:gd name="connsiteX4096" fmla="*/ 4039732 w 6955030"/>
              <a:gd name="connsiteY4096" fmla="*/ 380949 h 4972126"/>
              <a:gd name="connsiteX4097" fmla="*/ 4040115 w 6955030"/>
              <a:gd name="connsiteY4097" fmla="*/ 379971 h 4972126"/>
              <a:gd name="connsiteX4098" fmla="*/ 4041106 w 6955030"/>
              <a:gd name="connsiteY4098" fmla="*/ 381522 h 4972126"/>
              <a:gd name="connsiteX4099" fmla="*/ 4048016 w 6955030"/>
              <a:gd name="connsiteY4099" fmla="*/ 384406 h 4972126"/>
              <a:gd name="connsiteX4100" fmla="*/ 4071918 w 6955030"/>
              <a:gd name="connsiteY4100" fmla="*/ 362798 h 4972126"/>
              <a:gd name="connsiteX4101" fmla="*/ 4080707 w 6955030"/>
              <a:gd name="connsiteY4101" fmla="*/ 388949 h 4972126"/>
              <a:gd name="connsiteX4102" fmla="*/ 4110096 w 6955030"/>
              <a:gd name="connsiteY4102" fmla="*/ 365798 h 4972126"/>
              <a:gd name="connsiteX4103" fmla="*/ 4087966 w 6955030"/>
              <a:gd name="connsiteY4103" fmla="*/ 358927 h 4972126"/>
              <a:gd name="connsiteX4104" fmla="*/ 4143387 w 6955030"/>
              <a:gd name="connsiteY4104" fmla="*/ 317390 h 4972126"/>
              <a:gd name="connsiteX4105" fmla="*/ 4145156 w 6955030"/>
              <a:gd name="connsiteY4105" fmla="*/ 363366 h 4972126"/>
              <a:gd name="connsiteX4106" fmla="*/ 4118028 w 6955030"/>
              <a:gd name="connsiteY4106" fmla="*/ 374511 h 4972126"/>
              <a:gd name="connsiteX4107" fmla="*/ 4118802 w 6955030"/>
              <a:gd name="connsiteY4107" fmla="*/ 391400 h 4972126"/>
              <a:gd name="connsiteX4108" fmla="*/ 4119424 w 6955030"/>
              <a:gd name="connsiteY4108" fmla="*/ 391439 h 4972126"/>
              <a:gd name="connsiteX4109" fmla="*/ 4130218 w 6955030"/>
              <a:gd name="connsiteY4109" fmla="*/ 383887 h 4972126"/>
              <a:gd name="connsiteX4110" fmla="*/ 4163992 w 6955030"/>
              <a:gd name="connsiteY4110" fmla="*/ 375064 h 4972126"/>
              <a:gd name="connsiteX4111" fmla="*/ 4152115 w 6955030"/>
              <a:gd name="connsiteY4111" fmla="*/ 343573 h 4972126"/>
              <a:gd name="connsiteX4112" fmla="*/ 4187925 w 6955030"/>
              <a:gd name="connsiteY4112" fmla="*/ 320810 h 4972126"/>
              <a:gd name="connsiteX4113" fmla="*/ 4196349 w 6955030"/>
              <a:gd name="connsiteY4113" fmla="*/ 357189 h 4972126"/>
              <a:gd name="connsiteX4114" fmla="*/ 4242088 w 6955030"/>
              <a:gd name="connsiteY4114" fmla="*/ 339937 h 4972126"/>
              <a:gd name="connsiteX4115" fmla="*/ 4242175 w 6955030"/>
              <a:gd name="connsiteY4115" fmla="*/ 339933 h 4972126"/>
              <a:gd name="connsiteX4116" fmla="*/ 4242162 w 6955030"/>
              <a:gd name="connsiteY4116" fmla="*/ 339576 h 4972126"/>
              <a:gd name="connsiteX4117" fmla="*/ 4242767 w 6955030"/>
              <a:gd name="connsiteY4117" fmla="*/ 339907 h 4972126"/>
              <a:gd name="connsiteX4118" fmla="*/ 4266234 w 6955030"/>
              <a:gd name="connsiteY4118" fmla="*/ 338886 h 4972126"/>
              <a:gd name="connsiteX4119" fmla="*/ 4286654 w 6955030"/>
              <a:gd name="connsiteY4119" fmla="*/ 323360 h 4972126"/>
              <a:gd name="connsiteX4120" fmla="*/ 4282034 w 6955030"/>
              <a:gd name="connsiteY4120" fmla="*/ 368975 h 4972126"/>
              <a:gd name="connsiteX4121" fmla="*/ 4308095 w 6955030"/>
              <a:gd name="connsiteY4121" fmla="*/ 350589 h 4972126"/>
              <a:gd name="connsiteX4122" fmla="*/ 4307466 w 6955030"/>
              <a:gd name="connsiteY4122" fmla="*/ 370955 h 4972126"/>
              <a:gd name="connsiteX4123" fmla="*/ 4327470 w 6955030"/>
              <a:gd name="connsiteY4123" fmla="*/ 341865 h 4972126"/>
              <a:gd name="connsiteX4124" fmla="*/ 4299040 w 6955030"/>
              <a:gd name="connsiteY4124" fmla="*/ 334606 h 4972126"/>
              <a:gd name="connsiteX4125" fmla="*/ 4293612 w 6955030"/>
              <a:gd name="connsiteY4125" fmla="*/ 303656 h 4972126"/>
              <a:gd name="connsiteX4126" fmla="*/ 4357220 w 6955030"/>
              <a:gd name="connsiteY4126" fmla="*/ 308573 h 4972126"/>
              <a:gd name="connsiteX4127" fmla="*/ 4365048 w 6955030"/>
              <a:gd name="connsiteY4127" fmla="*/ 258130 h 4972126"/>
              <a:gd name="connsiteX4128" fmla="*/ 4382924 w 6955030"/>
              <a:gd name="connsiteY4128" fmla="*/ 300296 h 4972126"/>
              <a:gd name="connsiteX4129" fmla="*/ 4318354 w 6955030"/>
              <a:gd name="connsiteY4129" fmla="*/ 325879 h 4972126"/>
              <a:gd name="connsiteX4130" fmla="*/ 4342914 w 6955030"/>
              <a:gd name="connsiteY4130" fmla="*/ 358326 h 4972126"/>
              <a:gd name="connsiteX4131" fmla="*/ 4342886 w 6955030"/>
              <a:gd name="connsiteY4131" fmla="*/ 358328 h 4972126"/>
              <a:gd name="connsiteX4132" fmla="*/ 4342896 w 6955030"/>
              <a:gd name="connsiteY4132" fmla="*/ 358382 h 4972126"/>
              <a:gd name="connsiteX4133" fmla="*/ 4337846 w 6955030"/>
              <a:gd name="connsiteY4133" fmla="*/ 373854 h 4972126"/>
              <a:gd name="connsiteX4134" fmla="*/ 4342315 w 6955030"/>
              <a:gd name="connsiteY4134" fmla="*/ 374138 h 4972126"/>
              <a:gd name="connsiteX4135" fmla="*/ 4350164 w 6955030"/>
              <a:gd name="connsiteY4135" fmla="*/ 380452 h 4972126"/>
              <a:gd name="connsiteX4136" fmla="*/ 4348616 w 6955030"/>
              <a:gd name="connsiteY4136" fmla="*/ 379142 h 4972126"/>
              <a:gd name="connsiteX4137" fmla="*/ 4342896 w 6955030"/>
              <a:gd name="connsiteY4137" fmla="*/ 358382 h 4972126"/>
              <a:gd name="connsiteX4138" fmla="*/ 4342916 w 6955030"/>
              <a:gd name="connsiteY4138" fmla="*/ 358328 h 4972126"/>
              <a:gd name="connsiteX4139" fmla="*/ 4342914 w 6955030"/>
              <a:gd name="connsiteY4139" fmla="*/ 358326 h 4972126"/>
              <a:gd name="connsiteX4140" fmla="*/ 4386544 w 6955030"/>
              <a:gd name="connsiteY4140" fmla="*/ 353654 h 4972126"/>
              <a:gd name="connsiteX4141" fmla="*/ 4394172 w 6955030"/>
              <a:gd name="connsiteY4141" fmla="*/ 355459 h 4972126"/>
              <a:gd name="connsiteX4142" fmla="*/ 4392748 w 6955030"/>
              <a:gd name="connsiteY4142" fmla="*/ 353936 h 4972126"/>
              <a:gd name="connsiteX4143" fmla="*/ 4385431 w 6955030"/>
              <a:gd name="connsiteY4143" fmla="*/ 345574 h 4972126"/>
              <a:gd name="connsiteX4144" fmla="*/ 4404806 w 6955030"/>
              <a:gd name="connsiteY4144" fmla="*/ 336905 h 4972126"/>
              <a:gd name="connsiteX4145" fmla="*/ 4401922 w 6955030"/>
              <a:gd name="connsiteY4145" fmla="*/ 357292 h 4972126"/>
              <a:gd name="connsiteX4146" fmla="*/ 4422088 w 6955030"/>
              <a:gd name="connsiteY4146" fmla="*/ 362063 h 4972126"/>
              <a:gd name="connsiteX4147" fmla="*/ 4484382 w 6955030"/>
              <a:gd name="connsiteY4147" fmla="*/ 318350 h 4972126"/>
              <a:gd name="connsiteX4148" fmla="*/ 4471638 w 6955030"/>
              <a:gd name="connsiteY4148" fmla="*/ 317390 h 4972126"/>
              <a:gd name="connsiteX4149" fmla="*/ 4491010 w 6955030"/>
              <a:gd name="connsiteY4149" fmla="*/ 308727 h 4972126"/>
              <a:gd name="connsiteX4150" fmla="*/ 4442214 w 6955030"/>
              <a:gd name="connsiteY4150" fmla="*/ 340605 h 4972126"/>
              <a:gd name="connsiteX4151" fmla="*/ 4401340 w 6955030"/>
              <a:gd name="connsiteY4151" fmla="*/ 322221 h 4972126"/>
              <a:gd name="connsiteX4152" fmla="*/ 4423772 w 6955030"/>
              <a:gd name="connsiteY4152" fmla="*/ 318833 h 4972126"/>
              <a:gd name="connsiteX4153" fmla="*/ 4421642 w 6955030"/>
              <a:gd name="connsiteY4153" fmla="*/ 282991 h 4972126"/>
              <a:gd name="connsiteX4154" fmla="*/ 4450731 w 6955030"/>
              <a:gd name="connsiteY4154" fmla="*/ 269916 h 4972126"/>
              <a:gd name="connsiteX4155" fmla="*/ 4436489 w 6955030"/>
              <a:gd name="connsiteY4155" fmla="*/ 319761 h 4972126"/>
              <a:gd name="connsiteX4156" fmla="*/ 4467108 w 6955030"/>
              <a:gd name="connsiteY4156" fmla="*/ 255941 h 4972126"/>
              <a:gd name="connsiteX4157" fmla="*/ 4448633 w 6955030"/>
              <a:gd name="connsiteY4157" fmla="*/ 234106 h 4972126"/>
              <a:gd name="connsiteX4158" fmla="*/ 4464708 w 6955030"/>
              <a:gd name="connsiteY4158" fmla="*/ 230208 h 4972126"/>
              <a:gd name="connsiteX4159" fmla="*/ 4494640 w 6955030"/>
              <a:gd name="connsiteY4159" fmla="*/ 293789 h 4972126"/>
              <a:gd name="connsiteX4160" fmla="*/ 4571866 w 6955030"/>
              <a:gd name="connsiteY4160" fmla="*/ 269197 h 4972126"/>
              <a:gd name="connsiteX4161" fmla="*/ 4572555 w 6955030"/>
              <a:gd name="connsiteY4161" fmla="*/ 248743 h 4972126"/>
              <a:gd name="connsiteX4162" fmla="*/ 4585242 w 6955030"/>
              <a:gd name="connsiteY4162" fmla="*/ 249792 h 4972126"/>
              <a:gd name="connsiteX4163" fmla="*/ 4583982 w 6955030"/>
              <a:gd name="connsiteY4163" fmla="*/ 290428 h 4972126"/>
              <a:gd name="connsiteX4164" fmla="*/ 4533116 w 6955030"/>
              <a:gd name="connsiteY4164" fmla="*/ 286472 h 4972126"/>
              <a:gd name="connsiteX4165" fmla="*/ 4535248 w 6955030"/>
              <a:gd name="connsiteY4165" fmla="*/ 322279 h 4972126"/>
              <a:gd name="connsiteX4166" fmla="*/ 4603086 w 6955030"/>
              <a:gd name="connsiteY4166" fmla="*/ 291869 h 4972126"/>
              <a:gd name="connsiteX4167" fmla="*/ 4594298 w 6955030"/>
              <a:gd name="connsiteY4167" fmla="*/ 265686 h 4972126"/>
              <a:gd name="connsiteX4168" fmla="*/ 4655450 w 6955030"/>
              <a:gd name="connsiteY4168" fmla="*/ 245025 h 4972126"/>
              <a:gd name="connsiteX4169" fmla="*/ 4683672 w 6955030"/>
              <a:gd name="connsiteY4169" fmla="*/ 262537 h 4972126"/>
              <a:gd name="connsiteX4170" fmla="*/ 4692428 w 6955030"/>
              <a:gd name="connsiteY4170" fmla="*/ 288690 h 4972126"/>
              <a:gd name="connsiteX4171" fmla="*/ 4673055 w 6955030"/>
              <a:gd name="connsiteY4171" fmla="*/ 297328 h 4972126"/>
              <a:gd name="connsiteX4172" fmla="*/ 4669064 w 6955030"/>
              <a:gd name="connsiteY4172" fmla="*/ 322520 h 4972126"/>
              <a:gd name="connsiteX4173" fmla="*/ 4694556 w 6955030"/>
              <a:gd name="connsiteY4173" fmla="*/ 324410 h 4972126"/>
              <a:gd name="connsiteX4174" fmla="*/ 4699388 w 6955030"/>
              <a:gd name="connsiteY4174" fmla="*/ 268807 h 4972126"/>
              <a:gd name="connsiteX4175" fmla="*/ 4737265 w 6955030"/>
              <a:gd name="connsiteY4175" fmla="*/ 281944 h 4972126"/>
              <a:gd name="connsiteX4176" fmla="*/ 4752648 w 6955030"/>
              <a:gd name="connsiteY4176" fmla="*/ 298467 h 4972126"/>
              <a:gd name="connsiteX4177" fmla="*/ 4728720 w 6955030"/>
              <a:gd name="connsiteY4177" fmla="*/ 352661 h 4972126"/>
              <a:gd name="connsiteX4178" fmla="*/ 4616970 w 6955030"/>
              <a:gd name="connsiteY4178" fmla="*/ 359317 h 4972126"/>
              <a:gd name="connsiteX4179" fmla="*/ 4654490 w 6955030"/>
              <a:gd name="connsiteY4179" fmla="*/ 382500 h 4972126"/>
              <a:gd name="connsiteX4180" fmla="*/ 4671466 w 6955030"/>
              <a:gd name="connsiteY4180" fmla="*/ 348161 h 4972126"/>
              <a:gd name="connsiteX4181" fmla="*/ 4683254 w 6955030"/>
              <a:gd name="connsiteY4181" fmla="*/ 379682 h 4972126"/>
              <a:gd name="connsiteX4182" fmla="*/ 4699956 w 6955030"/>
              <a:gd name="connsiteY4182" fmla="*/ 355450 h 4972126"/>
              <a:gd name="connsiteX4183" fmla="*/ 4705957 w 6955030"/>
              <a:gd name="connsiteY4183" fmla="*/ 380518 h 4972126"/>
              <a:gd name="connsiteX4184" fmla="*/ 4701330 w 6955030"/>
              <a:gd name="connsiteY4184" fmla="*/ 401752 h 4972126"/>
              <a:gd name="connsiteX4185" fmla="*/ 4714972 w 6955030"/>
              <a:gd name="connsiteY4185" fmla="*/ 412302 h 4972126"/>
              <a:gd name="connsiteX4186" fmla="*/ 4715316 w 6955030"/>
              <a:gd name="connsiteY4186" fmla="*/ 402071 h 4972126"/>
              <a:gd name="connsiteX4187" fmla="*/ 4714442 w 6955030"/>
              <a:gd name="connsiteY4187" fmla="*/ 402415 h 4972126"/>
              <a:gd name="connsiteX4188" fmla="*/ 4718732 w 6955030"/>
              <a:gd name="connsiteY4188" fmla="*/ 367056 h 4972126"/>
              <a:gd name="connsiteX4189" fmla="*/ 4718101 w 6955030"/>
              <a:gd name="connsiteY4189" fmla="*/ 387450 h 4972126"/>
              <a:gd name="connsiteX4190" fmla="*/ 4731776 w 6955030"/>
              <a:gd name="connsiteY4190" fmla="*/ 357910 h 4972126"/>
              <a:gd name="connsiteX4191" fmla="*/ 4769866 w 6955030"/>
              <a:gd name="connsiteY4191" fmla="*/ 360967 h 4972126"/>
              <a:gd name="connsiteX4192" fmla="*/ 4738437 w 6955030"/>
              <a:gd name="connsiteY4192" fmla="*/ 348222 h 4972126"/>
              <a:gd name="connsiteX4193" fmla="*/ 4761437 w 6955030"/>
              <a:gd name="connsiteY4193" fmla="*/ 324618 h 4972126"/>
              <a:gd name="connsiteX4194" fmla="*/ 4822048 w 6955030"/>
              <a:gd name="connsiteY4194" fmla="*/ 324170 h 4972126"/>
              <a:gd name="connsiteX4195" fmla="*/ 4843522 w 6955030"/>
              <a:gd name="connsiteY4195" fmla="*/ 351310 h 4972126"/>
              <a:gd name="connsiteX4196" fmla="*/ 4847480 w 6955030"/>
              <a:gd name="connsiteY4196" fmla="*/ 326150 h 4972126"/>
              <a:gd name="connsiteX4197" fmla="*/ 4863828 w 6955030"/>
              <a:gd name="connsiteY4197" fmla="*/ 312112 h 4972126"/>
              <a:gd name="connsiteX4198" fmla="*/ 4894960 w 6955030"/>
              <a:gd name="connsiteY4198" fmla="*/ 334906 h 4972126"/>
              <a:gd name="connsiteX4199" fmla="*/ 4856541 w 6955030"/>
              <a:gd name="connsiteY4199" fmla="*/ 390672 h 4972126"/>
              <a:gd name="connsiteX4200" fmla="*/ 4851921 w 6955030"/>
              <a:gd name="connsiteY4200" fmla="*/ 387598 h 4972126"/>
              <a:gd name="connsiteX4201" fmla="*/ 4850112 w 6955030"/>
              <a:gd name="connsiteY4201" fmla="*/ 400005 h 4972126"/>
              <a:gd name="connsiteX4202" fmla="*/ 4838306 w 6955030"/>
              <a:gd name="connsiteY4202" fmla="*/ 417142 h 4972126"/>
              <a:gd name="connsiteX4203" fmla="*/ 4842810 w 6955030"/>
              <a:gd name="connsiteY4203" fmla="*/ 415848 h 4972126"/>
              <a:gd name="connsiteX4204" fmla="*/ 4842493 w 6955030"/>
              <a:gd name="connsiteY4204" fmla="*/ 411912 h 4972126"/>
              <a:gd name="connsiteX4205" fmla="*/ 4844154 w 6955030"/>
              <a:gd name="connsiteY4205" fmla="*/ 415462 h 4972126"/>
              <a:gd name="connsiteX4206" fmla="*/ 4845662 w 6955030"/>
              <a:gd name="connsiteY4206" fmla="*/ 415027 h 4972126"/>
              <a:gd name="connsiteX4207" fmla="*/ 4848959 w 6955030"/>
              <a:gd name="connsiteY4207" fmla="*/ 407917 h 4972126"/>
              <a:gd name="connsiteX4208" fmla="*/ 4850112 w 6955030"/>
              <a:gd name="connsiteY4208" fmla="*/ 400005 h 4972126"/>
              <a:gd name="connsiteX4209" fmla="*/ 4856541 w 6955030"/>
              <a:gd name="connsiteY4209" fmla="*/ 390672 h 4972126"/>
              <a:gd name="connsiteX4210" fmla="*/ 4869101 w 6955030"/>
              <a:gd name="connsiteY4210" fmla="*/ 399015 h 4972126"/>
              <a:gd name="connsiteX4211" fmla="*/ 4886438 w 6955030"/>
              <a:gd name="connsiteY4211" fmla="*/ 405593 h 4972126"/>
              <a:gd name="connsiteX4212" fmla="*/ 4894550 w 6955030"/>
              <a:gd name="connsiteY4212" fmla="*/ 440334 h 4972126"/>
              <a:gd name="connsiteX4213" fmla="*/ 4895478 w 6955030"/>
              <a:gd name="connsiteY4213" fmla="*/ 441290 h 4972126"/>
              <a:gd name="connsiteX4214" fmla="*/ 4905200 w 6955030"/>
              <a:gd name="connsiteY4214" fmla="*/ 429769 h 4972126"/>
              <a:gd name="connsiteX4215" fmla="*/ 4926688 w 6955030"/>
              <a:gd name="connsiteY4215" fmla="*/ 444373 h 4972126"/>
              <a:gd name="connsiteX4216" fmla="*/ 4937005 w 6955030"/>
              <a:gd name="connsiteY4216" fmla="*/ 419690 h 4972126"/>
              <a:gd name="connsiteX4217" fmla="*/ 4918259 w 6955030"/>
              <a:gd name="connsiteY4217" fmla="*/ 408111 h 4972126"/>
              <a:gd name="connsiteX4218" fmla="*/ 4937936 w 6955030"/>
              <a:gd name="connsiteY4218" fmla="*/ 389188 h 4972126"/>
              <a:gd name="connsiteX4219" fmla="*/ 4916131 w 6955030"/>
              <a:gd name="connsiteY4219" fmla="*/ 372182 h 4972126"/>
              <a:gd name="connsiteX4220" fmla="*/ 4958568 w 6955030"/>
              <a:gd name="connsiteY4220" fmla="*/ 339853 h 4972126"/>
              <a:gd name="connsiteX4221" fmla="*/ 4960998 w 6955030"/>
              <a:gd name="connsiteY4221" fmla="*/ 365527 h 4972126"/>
              <a:gd name="connsiteX4222" fmla="*/ 5006134 w 6955030"/>
              <a:gd name="connsiteY4222" fmla="*/ 348639 h 4972126"/>
              <a:gd name="connsiteX4223" fmla="*/ 5060656 w 6955030"/>
              <a:gd name="connsiteY4223" fmla="*/ 337605 h 4972126"/>
              <a:gd name="connsiteX4224" fmla="*/ 5076670 w 6955030"/>
              <a:gd name="connsiteY4224" fmla="*/ 333794 h 4972126"/>
              <a:gd name="connsiteX4225" fmla="*/ 5088487 w 6955030"/>
              <a:gd name="connsiteY4225" fmla="*/ 365195 h 4972126"/>
              <a:gd name="connsiteX4226" fmla="*/ 5140012 w 6955030"/>
              <a:gd name="connsiteY4226" fmla="*/ 348883 h 4972126"/>
              <a:gd name="connsiteX4227" fmla="*/ 5145440 w 6955030"/>
              <a:gd name="connsiteY4227" fmla="*/ 379831 h 4972126"/>
              <a:gd name="connsiteX4228" fmla="*/ 5161817 w 6955030"/>
              <a:gd name="connsiteY4228" fmla="*/ 365738 h 4972126"/>
              <a:gd name="connsiteX4229" fmla="*/ 5164214 w 6955030"/>
              <a:gd name="connsiteY4229" fmla="*/ 391469 h 4972126"/>
              <a:gd name="connsiteX4230" fmla="*/ 5183290 w 6955030"/>
              <a:gd name="connsiteY4230" fmla="*/ 392908 h 4972126"/>
              <a:gd name="connsiteX4231" fmla="*/ 5184218 w 6955030"/>
              <a:gd name="connsiteY4231" fmla="*/ 362466 h 4972126"/>
              <a:gd name="connsiteX4232" fmla="*/ 5248157 w 6955030"/>
              <a:gd name="connsiteY4232" fmla="*/ 357189 h 4972126"/>
              <a:gd name="connsiteX4233" fmla="*/ 5244172 w 6955030"/>
              <a:gd name="connsiteY4233" fmla="*/ 382382 h 4972126"/>
              <a:gd name="connsiteX4234" fmla="*/ 5272660 w 6955030"/>
              <a:gd name="connsiteY4234" fmla="*/ 389698 h 4972126"/>
              <a:gd name="connsiteX4235" fmla="*/ 5336214 w 6955030"/>
              <a:gd name="connsiteY4235" fmla="*/ 394558 h 4972126"/>
              <a:gd name="connsiteX4236" fmla="*/ 5368364 w 6955030"/>
              <a:gd name="connsiteY4236" fmla="*/ 386881 h 4972126"/>
              <a:gd name="connsiteX4237" fmla="*/ 5385367 w 6955030"/>
              <a:gd name="connsiteY4237" fmla="*/ 352571 h 4972126"/>
              <a:gd name="connsiteX4238" fmla="*/ 5403842 w 6955030"/>
              <a:gd name="connsiteY4238" fmla="*/ 374403 h 4972126"/>
              <a:gd name="connsiteX4239" fmla="*/ 5377750 w 6955030"/>
              <a:gd name="connsiteY4239" fmla="*/ 392727 h 4972126"/>
              <a:gd name="connsiteX4240" fmla="*/ 5369531 w 6955030"/>
              <a:gd name="connsiteY4240" fmla="*/ 453251 h 4972126"/>
              <a:gd name="connsiteX4241" fmla="*/ 5401892 w 6955030"/>
              <a:gd name="connsiteY4241" fmla="*/ 435285 h 4972126"/>
              <a:gd name="connsiteX4242" fmla="*/ 5459504 w 6955030"/>
              <a:gd name="connsiteY4242" fmla="*/ 429646 h 4972126"/>
              <a:gd name="connsiteX4243" fmla="*/ 5468232 w 6955030"/>
              <a:gd name="connsiteY4243" fmla="*/ 455739 h 4972126"/>
              <a:gd name="connsiteX4244" fmla="*/ 5471892 w 6955030"/>
              <a:gd name="connsiteY4244" fmla="*/ 440713 h 4972126"/>
              <a:gd name="connsiteX4245" fmla="*/ 5586068 w 6955030"/>
              <a:gd name="connsiteY4245" fmla="*/ 459815 h 4972126"/>
              <a:gd name="connsiteX4246" fmla="*/ 5561894 w 6955030"/>
              <a:gd name="connsiteY4246" fmla="*/ 417170 h 4972126"/>
              <a:gd name="connsiteX4247" fmla="*/ 5542490 w 6955030"/>
              <a:gd name="connsiteY4247" fmla="*/ 425840 h 4972126"/>
              <a:gd name="connsiteX4248" fmla="*/ 5548487 w 6955030"/>
              <a:gd name="connsiteY4248" fmla="*/ 436485 h 4972126"/>
              <a:gd name="connsiteX4249" fmla="*/ 5475489 w 6955030"/>
              <a:gd name="connsiteY4249" fmla="*/ 425747 h 4972126"/>
              <a:gd name="connsiteX4250" fmla="*/ 5482806 w 6955030"/>
              <a:gd name="connsiteY4250" fmla="*/ 395758 h 4972126"/>
              <a:gd name="connsiteX4251" fmla="*/ 5507908 w 6955030"/>
              <a:gd name="connsiteY4251" fmla="*/ 407932 h 4972126"/>
              <a:gd name="connsiteX4252" fmla="*/ 5569092 w 6955030"/>
              <a:gd name="connsiteY4252" fmla="*/ 387181 h 4972126"/>
              <a:gd name="connsiteX4253" fmla="*/ 5565163 w 6955030"/>
              <a:gd name="connsiteY4253" fmla="*/ 412371 h 4972126"/>
              <a:gd name="connsiteX4254" fmla="*/ 5590894 w 6955030"/>
              <a:gd name="connsiteY4254" fmla="*/ 404186 h 4972126"/>
              <a:gd name="connsiteX4255" fmla="*/ 5581867 w 6955030"/>
              <a:gd name="connsiteY4255" fmla="*/ 388199 h 4972126"/>
              <a:gd name="connsiteX4256" fmla="*/ 5674477 w 6955030"/>
              <a:gd name="connsiteY4256" fmla="*/ 380075 h 4972126"/>
              <a:gd name="connsiteX4257" fmla="*/ 5686266 w 6955030"/>
              <a:gd name="connsiteY4257" fmla="*/ 411563 h 4972126"/>
              <a:gd name="connsiteX4258" fmla="*/ 5699610 w 6955030"/>
              <a:gd name="connsiteY4258" fmla="*/ 392219 h 4972126"/>
              <a:gd name="connsiteX4259" fmla="*/ 5702009 w 6955030"/>
              <a:gd name="connsiteY4259" fmla="*/ 417831 h 4972126"/>
              <a:gd name="connsiteX4260" fmla="*/ 5721414 w 6955030"/>
              <a:gd name="connsiteY4260" fmla="*/ 409192 h 4972126"/>
              <a:gd name="connsiteX4261" fmla="*/ 5715654 w 6955030"/>
              <a:gd name="connsiteY4261" fmla="*/ 388439 h 4972126"/>
              <a:gd name="connsiteX4262" fmla="*/ 5744176 w 6955030"/>
              <a:gd name="connsiteY4262" fmla="*/ 395669 h 4972126"/>
              <a:gd name="connsiteX4263" fmla="*/ 5740216 w 6955030"/>
              <a:gd name="connsiteY4263" fmla="*/ 420802 h 4972126"/>
              <a:gd name="connsiteX4264" fmla="*/ 5759862 w 6955030"/>
              <a:gd name="connsiteY4264" fmla="*/ 402054 h 4972126"/>
              <a:gd name="connsiteX4265" fmla="*/ 5757463 w 6955030"/>
              <a:gd name="connsiteY4265" fmla="*/ 376355 h 4972126"/>
              <a:gd name="connsiteX4266" fmla="*/ 5811356 w 6955030"/>
              <a:gd name="connsiteY4266" fmla="*/ 385621 h 4972126"/>
              <a:gd name="connsiteX4267" fmla="*/ 5804096 w 6955030"/>
              <a:gd name="connsiteY4267" fmla="*/ 415613 h 4972126"/>
              <a:gd name="connsiteX4268" fmla="*/ 5952764 w 6955030"/>
              <a:gd name="connsiteY4268" fmla="*/ 452590 h 4972126"/>
              <a:gd name="connsiteX4269" fmla="*/ 5956720 w 6955030"/>
              <a:gd name="connsiteY4269" fmla="*/ 427490 h 4972126"/>
              <a:gd name="connsiteX4270" fmla="*/ 5965450 w 6955030"/>
              <a:gd name="connsiteY4270" fmla="*/ 453551 h 4972126"/>
              <a:gd name="connsiteX4271" fmla="*/ 5975796 w 6955030"/>
              <a:gd name="connsiteY4271" fmla="*/ 428987 h 4972126"/>
              <a:gd name="connsiteX4272" fmla="*/ 5987641 w 6955030"/>
              <a:gd name="connsiteY4272" fmla="*/ 460418 h 4972126"/>
              <a:gd name="connsiteX4273" fmla="*/ 6029448 w 6955030"/>
              <a:gd name="connsiteY4273" fmla="*/ 448452 h 4972126"/>
              <a:gd name="connsiteX4274" fmla="*/ 6027022 w 6955030"/>
              <a:gd name="connsiteY4274" fmla="*/ 422777 h 4972126"/>
              <a:gd name="connsiteX4275" fmla="*/ 6040066 w 6955030"/>
              <a:gd name="connsiteY4275" fmla="*/ 413603 h 4972126"/>
              <a:gd name="connsiteX4276" fmla="*/ 6093928 w 6955030"/>
              <a:gd name="connsiteY4276" fmla="*/ 422870 h 4972126"/>
              <a:gd name="connsiteX4277" fmla="*/ 6061509 w 6955030"/>
              <a:gd name="connsiteY4277" fmla="*/ 440773 h 4972126"/>
              <a:gd name="connsiteX4278" fmla="*/ 6064270 w 6955030"/>
              <a:gd name="connsiteY4278" fmla="*/ 456248 h 4972126"/>
              <a:gd name="connsiteX4279" fmla="*/ 6134178 w 6955030"/>
              <a:gd name="connsiteY4279" fmla="*/ 461617 h 4972126"/>
              <a:gd name="connsiteX4280" fmla="*/ 6093328 w 6955030"/>
              <a:gd name="connsiteY4280" fmla="*/ 443203 h 4972126"/>
              <a:gd name="connsiteX4281" fmla="*/ 6097317 w 6955030"/>
              <a:gd name="connsiteY4281" fmla="*/ 418101 h 4972126"/>
              <a:gd name="connsiteX4282" fmla="*/ 6129049 w 6955030"/>
              <a:gd name="connsiteY4282" fmla="*/ 420498 h 4972126"/>
              <a:gd name="connsiteX4283" fmla="*/ 6159970 w 6955030"/>
              <a:gd name="connsiteY4283" fmla="*/ 453518 h 4972126"/>
              <a:gd name="connsiteX4284" fmla="*/ 6148454 w 6955030"/>
              <a:gd name="connsiteY4284" fmla="*/ 411863 h 4972126"/>
              <a:gd name="connsiteX4285" fmla="*/ 6176286 w 6955030"/>
              <a:gd name="connsiteY4285" fmla="*/ 439425 h 4972126"/>
              <a:gd name="connsiteX4286" fmla="*/ 6201718 w 6955030"/>
              <a:gd name="connsiteY4286" fmla="*/ 441435 h 4972126"/>
              <a:gd name="connsiteX4287" fmla="*/ 6275372 w 6955030"/>
              <a:gd name="connsiteY4287" fmla="*/ 431837 h 4972126"/>
              <a:gd name="connsiteX4288" fmla="*/ 6298676 w 6955030"/>
              <a:gd name="connsiteY4288" fmla="*/ 397948 h 4972126"/>
              <a:gd name="connsiteX4289" fmla="*/ 6316460 w 6955030"/>
              <a:gd name="connsiteY4289" fmla="*/ 440114 h 4972126"/>
              <a:gd name="connsiteX4290" fmla="*/ 6388350 w 6955030"/>
              <a:gd name="connsiteY4290" fmla="*/ 384602 h 4972126"/>
              <a:gd name="connsiteX4291" fmla="*/ 6417082 w 6955030"/>
              <a:gd name="connsiteY4291" fmla="*/ 381692 h 4972126"/>
              <a:gd name="connsiteX4292" fmla="*/ 6496736 w 6955030"/>
              <a:gd name="connsiteY4292" fmla="*/ 382741 h 4972126"/>
              <a:gd name="connsiteX4293" fmla="*/ 6473404 w 6955030"/>
              <a:gd name="connsiteY4293" fmla="*/ 416632 h 4972126"/>
              <a:gd name="connsiteX4294" fmla="*/ 6501208 w 6955030"/>
              <a:gd name="connsiteY4294" fmla="*/ 444284 h 4972126"/>
              <a:gd name="connsiteX4295" fmla="*/ 6514252 w 6955030"/>
              <a:gd name="connsiteY4295" fmla="*/ 435046 h 4972126"/>
              <a:gd name="connsiteX4296" fmla="*/ 6521841 w 6955030"/>
              <a:gd name="connsiteY4296" fmla="*/ 394888 h 4972126"/>
              <a:gd name="connsiteX4297" fmla="*/ 6520641 w 6955030"/>
              <a:gd name="connsiteY4297" fmla="*/ 435554 h 4972126"/>
              <a:gd name="connsiteX4298" fmla="*/ 6544574 w 6955030"/>
              <a:gd name="connsiteY4298" fmla="*/ 488460 h 4972126"/>
              <a:gd name="connsiteX4299" fmla="*/ 6562478 w 6955030"/>
              <a:gd name="connsiteY4299" fmla="*/ 423559 h 4972126"/>
              <a:gd name="connsiteX4300" fmla="*/ 6599394 w 6955030"/>
              <a:gd name="connsiteY4300" fmla="*/ 467166 h 4972126"/>
              <a:gd name="connsiteX4301" fmla="*/ 6579091 w 6955030"/>
              <a:gd name="connsiteY4301" fmla="*/ 399327 h 4972126"/>
              <a:gd name="connsiteX4302" fmla="*/ 6635745 w 6955030"/>
              <a:gd name="connsiteY4302" fmla="*/ 424097 h 4972126"/>
              <a:gd name="connsiteX4303" fmla="*/ 6577024 w 6955030"/>
              <a:gd name="connsiteY4303" fmla="*/ 363545 h 4972126"/>
              <a:gd name="connsiteX4304" fmla="*/ 6621227 w 6955030"/>
              <a:gd name="connsiteY4304" fmla="*/ 377164 h 4972126"/>
              <a:gd name="connsiteX4305" fmla="*/ 6611540 w 6955030"/>
              <a:gd name="connsiteY4305" fmla="*/ 381421 h 4972126"/>
              <a:gd name="connsiteX4306" fmla="*/ 6651820 w 6955030"/>
              <a:gd name="connsiteY4306" fmla="*/ 420291 h 4972126"/>
              <a:gd name="connsiteX4307" fmla="*/ 6650560 w 6955030"/>
              <a:gd name="connsiteY4307" fmla="*/ 460896 h 4972126"/>
              <a:gd name="connsiteX4308" fmla="*/ 6672994 w 6955030"/>
              <a:gd name="connsiteY4308" fmla="*/ 457568 h 4972126"/>
              <a:gd name="connsiteX4309" fmla="*/ 6667204 w 6955030"/>
              <a:gd name="connsiteY4309" fmla="*/ 436756 h 4972126"/>
              <a:gd name="connsiteX4310" fmla="*/ 6702682 w 6955030"/>
              <a:gd name="connsiteY4310" fmla="*/ 424278 h 4972126"/>
              <a:gd name="connsiteX4311" fmla="*/ 6744158 w 6955030"/>
              <a:gd name="connsiteY4311" fmla="*/ 422389 h 4972126"/>
              <a:gd name="connsiteX4312" fmla="*/ 6756246 w 6955030"/>
              <a:gd name="connsiteY4312" fmla="*/ 443595 h 4972126"/>
              <a:gd name="connsiteX4313" fmla="*/ 6782308 w 6955030"/>
              <a:gd name="connsiteY4313" fmla="*/ 425269 h 4972126"/>
              <a:gd name="connsiteX4314" fmla="*/ 6800184 w 6955030"/>
              <a:gd name="connsiteY4314" fmla="*/ 467435 h 4972126"/>
              <a:gd name="connsiteX4315" fmla="*/ 6848650 w 6955030"/>
              <a:gd name="connsiteY4315" fmla="*/ 445781 h 4972126"/>
              <a:gd name="connsiteX4316" fmla="*/ 6822260 w 6955030"/>
              <a:gd name="connsiteY4316" fmla="*/ 474274 h 4972126"/>
              <a:gd name="connsiteX4317" fmla="*/ 6844090 w 6955030"/>
              <a:gd name="connsiteY4317" fmla="*/ 491217 h 4972126"/>
              <a:gd name="connsiteX4318" fmla="*/ 6883738 w 6955030"/>
              <a:gd name="connsiteY4318" fmla="*/ 443263 h 4972126"/>
              <a:gd name="connsiteX4319" fmla="*/ 6931757 w 6955030"/>
              <a:gd name="connsiteY4319" fmla="*/ 438007 h 4972126"/>
              <a:gd name="connsiteX4320" fmla="*/ 6955030 w 6955030"/>
              <a:gd name="connsiteY4320" fmla="*/ 430119 h 4972126"/>
              <a:gd name="connsiteX4321" fmla="*/ 6955030 w 6955030"/>
              <a:gd name="connsiteY4321" fmla="*/ 452515 h 4972126"/>
              <a:gd name="connsiteX4322" fmla="*/ 6947198 w 6955030"/>
              <a:gd name="connsiteY4322" fmla="*/ 448030 h 4972126"/>
              <a:gd name="connsiteX4323" fmla="*/ 6923864 w 6955030"/>
              <a:gd name="connsiteY4323" fmla="*/ 482011 h 4972126"/>
              <a:gd name="connsiteX4324" fmla="*/ 6932924 w 6955030"/>
              <a:gd name="connsiteY4324" fmla="*/ 497966 h 4972126"/>
              <a:gd name="connsiteX4325" fmla="*/ 6952276 w 6955030"/>
              <a:gd name="connsiteY4325" fmla="*/ 491398 h 4972126"/>
              <a:gd name="connsiteX4326" fmla="*/ 6955030 w 6955030"/>
              <a:gd name="connsiteY4326" fmla="*/ 489224 h 4972126"/>
              <a:gd name="connsiteX4327" fmla="*/ 6955030 w 6955030"/>
              <a:gd name="connsiteY4327" fmla="*/ 4865816 h 4972126"/>
              <a:gd name="connsiteX4328" fmla="*/ 6673117 w 6955030"/>
              <a:gd name="connsiteY4328" fmla="*/ 4894630 h 4972126"/>
              <a:gd name="connsiteX4329" fmla="*/ 5904263 w 6955030"/>
              <a:gd name="connsiteY4329" fmla="*/ 4934661 h 4972126"/>
              <a:gd name="connsiteX4330" fmla="*/ 5881562 w 6955030"/>
              <a:gd name="connsiteY4330" fmla="*/ 4948070 h 4972126"/>
              <a:gd name="connsiteX4331" fmla="*/ 5891518 w 6955030"/>
              <a:gd name="connsiteY4331" fmla="*/ 4933645 h 4972126"/>
              <a:gd name="connsiteX4332" fmla="*/ 5865457 w 6955030"/>
              <a:gd name="connsiteY4332" fmla="*/ 4951966 h 4972126"/>
              <a:gd name="connsiteX4333" fmla="*/ 5853401 w 6955030"/>
              <a:gd name="connsiteY4333" fmla="*/ 4930704 h 4972126"/>
              <a:gd name="connsiteX4334" fmla="*/ 5661340 w 6955030"/>
              <a:gd name="connsiteY4334" fmla="*/ 4956498 h 4972126"/>
              <a:gd name="connsiteX4335" fmla="*/ 5658639 w 6955030"/>
              <a:gd name="connsiteY4335" fmla="*/ 4940992 h 4972126"/>
              <a:gd name="connsiteX4336" fmla="*/ 5645295 w 6955030"/>
              <a:gd name="connsiteY4336" fmla="*/ 4960365 h 4972126"/>
              <a:gd name="connsiteX4337" fmla="*/ 5250074 w 6955030"/>
              <a:gd name="connsiteY4337" fmla="*/ 4960276 h 4972126"/>
              <a:gd name="connsiteX4338" fmla="*/ 5071690 w 6955030"/>
              <a:gd name="connsiteY4338" fmla="*/ 4956587 h 4972126"/>
              <a:gd name="connsiteX4339" fmla="*/ 5007511 w 6955030"/>
              <a:gd name="connsiteY4339" fmla="*/ 4972063 h 4972126"/>
              <a:gd name="connsiteX4340" fmla="*/ 4899722 w 6955030"/>
              <a:gd name="connsiteY4340" fmla="*/ 4953528 h 4972126"/>
              <a:gd name="connsiteX4341" fmla="*/ 4653796 w 6955030"/>
              <a:gd name="connsiteY4341" fmla="*/ 4970053 h 4972126"/>
              <a:gd name="connsiteX4342" fmla="*/ 4641620 w 6955030"/>
              <a:gd name="connsiteY4342" fmla="*/ 4948791 h 4972126"/>
              <a:gd name="connsiteX4343" fmla="*/ 4446920 w 6955030"/>
              <a:gd name="connsiteY4343" fmla="*/ 4959165 h 4972126"/>
              <a:gd name="connsiteX4344" fmla="*/ 4383970 w 6955030"/>
              <a:gd name="connsiteY4344" fmla="*/ 4933853 h 4972126"/>
              <a:gd name="connsiteX4345" fmla="*/ 4370564 w 6955030"/>
              <a:gd name="connsiteY4345" fmla="*/ 4953226 h 4972126"/>
              <a:gd name="connsiteX4346" fmla="*/ 4304013 w 6955030"/>
              <a:gd name="connsiteY4346" fmla="*/ 4942911 h 4972126"/>
              <a:gd name="connsiteX4347" fmla="*/ 4160720 w 6955030"/>
              <a:gd name="connsiteY4347" fmla="*/ 4936822 h 4972126"/>
              <a:gd name="connsiteX4348" fmla="*/ 3823981 w 6955030"/>
              <a:gd name="connsiteY4348" fmla="*/ 4900534 h 4972126"/>
              <a:gd name="connsiteX4349" fmla="*/ 3820324 w 6955030"/>
              <a:gd name="connsiteY4349" fmla="*/ 4915560 h 4972126"/>
              <a:gd name="connsiteX4350" fmla="*/ 3626492 w 6955030"/>
              <a:gd name="connsiteY4350" fmla="*/ 4895437 h 4972126"/>
              <a:gd name="connsiteX4351" fmla="*/ 3608345 w 6955030"/>
              <a:gd name="connsiteY4351" fmla="*/ 4863494 h 4972126"/>
              <a:gd name="connsiteX4352" fmla="*/ 3538408 w 6955030"/>
              <a:gd name="connsiteY4352" fmla="*/ 4858008 h 4972126"/>
              <a:gd name="connsiteX4353" fmla="*/ 3537807 w 6955030"/>
              <a:gd name="connsiteY4353" fmla="*/ 4878372 h 4972126"/>
              <a:gd name="connsiteX4354" fmla="*/ 3493902 w 6955030"/>
              <a:gd name="connsiteY4354" fmla="*/ 4854590 h 4972126"/>
              <a:gd name="connsiteX4355" fmla="*/ 3309757 w 6955030"/>
              <a:gd name="connsiteY4355" fmla="*/ 4830114 h 4972126"/>
              <a:gd name="connsiteX4356" fmla="*/ 3312187 w 6955030"/>
              <a:gd name="connsiteY4356" fmla="*/ 4855725 h 4972126"/>
              <a:gd name="connsiteX4357" fmla="*/ 3090223 w 6955030"/>
              <a:gd name="connsiteY4357" fmla="*/ 4818209 h 4972126"/>
              <a:gd name="connsiteX4358" fmla="*/ 3078438 w 6955030"/>
              <a:gd name="connsiteY4358" fmla="*/ 4786630 h 4972126"/>
              <a:gd name="connsiteX4359" fmla="*/ 3036001 w 6955030"/>
              <a:gd name="connsiteY4359" fmla="*/ 4819047 h 4972126"/>
              <a:gd name="connsiteX4360" fmla="*/ 2976650 w 6955030"/>
              <a:gd name="connsiteY4360" fmla="*/ 4778742 h 4972126"/>
              <a:gd name="connsiteX4361" fmla="*/ 2852490 w 6955030"/>
              <a:gd name="connsiteY4361" fmla="*/ 4774182 h 4972126"/>
              <a:gd name="connsiteX4362" fmla="*/ 2767403 w 6955030"/>
              <a:gd name="connsiteY4362" fmla="*/ 4742150 h 4972126"/>
              <a:gd name="connsiteX4363" fmla="*/ 2760118 w 6955030"/>
              <a:gd name="connsiteY4363" fmla="*/ 4772260 h 4972126"/>
              <a:gd name="connsiteX4364" fmla="*/ 2722027 w 6955030"/>
              <a:gd name="connsiteY4364" fmla="*/ 4769144 h 4972126"/>
              <a:gd name="connsiteX4365" fmla="*/ 2620841 w 6955030"/>
              <a:gd name="connsiteY4365" fmla="*/ 4741015 h 4972126"/>
              <a:gd name="connsiteX4366" fmla="*/ 2619070 w 6955030"/>
              <a:gd name="connsiteY4366" fmla="*/ 4695034 h 4972126"/>
              <a:gd name="connsiteX4367" fmla="*/ 2516049 w 6955030"/>
              <a:gd name="connsiteY4367" fmla="*/ 4727755 h 4972126"/>
              <a:gd name="connsiteX4368" fmla="*/ 2539142 w 6955030"/>
              <a:gd name="connsiteY4368" fmla="*/ 4704066 h 4972126"/>
              <a:gd name="connsiteX4369" fmla="*/ 2530625 w 6955030"/>
              <a:gd name="connsiteY4369" fmla="*/ 4667745 h 4972126"/>
              <a:gd name="connsiteX4370" fmla="*/ 2476130 w 6955030"/>
              <a:gd name="connsiteY4370" fmla="*/ 4678750 h 4972126"/>
              <a:gd name="connsiteX4371" fmla="*/ 2498895 w 6955030"/>
              <a:gd name="connsiteY4371" fmla="*/ 4665286 h 4972126"/>
              <a:gd name="connsiteX4372" fmla="*/ 2438014 w 6955030"/>
              <a:gd name="connsiteY4372" fmla="*/ 4675903 h 4972126"/>
              <a:gd name="connsiteX4373" fmla="*/ 2426257 w 6955030"/>
              <a:gd name="connsiteY4373" fmla="*/ 4644383 h 4972126"/>
              <a:gd name="connsiteX4374" fmla="*/ 2387119 w 6955030"/>
              <a:gd name="connsiteY4374" fmla="*/ 4671916 h 4972126"/>
              <a:gd name="connsiteX4375" fmla="*/ 2307825 w 6955030"/>
              <a:gd name="connsiteY4375" fmla="*/ 4660547 h 4972126"/>
              <a:gd name="connsiteX4376" fmla="*/ 2309923 w 6955030"/>
              <a:gd name="connsiteY4376" fmla="*/ 4696417 h 4972126"/>
              <a:gd name="connsiteX4377" fmla="*/ 2292079 w 6955030"/>
              <a:gd name="connsiteY4377" fmla="*/ 4654309 h 4972126"/>
              <a:gd name="connsiteX4378" fmla="*/ 2269077 w 6955030"/>
              <a:gd name="connsiteY4378" fmla="*/ 4678001 h 4972126"/>
              <a:gd name="connsiteX4379" fmla="*/ 2279332 w 6955030"/>
              <a:gd name="connsiteY4379" fmla="*/ 4653350 h 4972126"/>
              <a:gd name="connsiteX4380" fmla="*/ 2214507 w 6955030"/>
              <a:gd name="connsiteY4380" fmla="*/ 4636797 h 4972126"/>
              <a:gd name="connsiteX4381" fmla="*/ 2168336 w 6955030"/>
              <a:gd name="connsiteY4381" fmla="*/ 4637706 h 4972126"/>
              <a:gd name="connsiteX4382" fmla="*/ 2168487 w 6955030"/>
              <a:gd name="connsiteY4382" fmla="*/ 4629446 h 4972126"/>
              <a:gd name="connsiteX4383" fmla="*/ 2082505 w 6955030"/>
              <a:gd name="connsiteY4383" fmla="*/ 4627858 h 4972126"/>
              <a:gd name="connsiteX4384" fmla="*/ 2066757 w 6955030"/>
              <a:gd name="connsiteY4384" fmla="*/ 4621530 h 4972126"/>
              <a:gd name="connsiteX4385" fmla="*/ 2070718 w 6955030"/>
              <a:gd name="connsiteY4385" fmla="*/ 4596367 h 4972126"/>
              <a:gd name="connsiteX4386" fmla="*/ 2044653 w 6955030"/>
              <a:gd name="connsiteY4386" fmla="*/ 4614809 h 4972126"/>
              <a:gd name="connsiteX4387" fmla="*/ 2063397 w 6955030"/>
              <a:gd name="connsiteY4387" fmla="*/ 4626357 h 4972126"/>
              <a:gd name="connsiteX4388" fmla="*/ 2022551 w 6955030"/>
              <a:gd name="connsiteY4388" fmla="*/ 4607943 h 4972126"/>
              <a:gd name="connsiteX4389" fmla="*/ 2034639 w 6955030"/>
              <a:gd name="connsiteY4389" fmla="*/ 4629265 h 4972126"/>
              <a:gd name="connsiteX4390" fmla="*/ 1920462 w 6955030"/>
              <a:gd name="connsiteY4390" fmla="*/ 4610191 h 4972126"/>
              <a:gd name="connsiteX4391" fmla="*/ 1984643 w 6955030"/>
              <a:gd name="connsiteY4391" fmla="*/ 4594838 h 4972126"/>
              <a:gd name="connsiteX4392" fmla="*/ 2022524 w 6955030"/>
              <a:gd name="connsiteY4392" fmla="*/ 4607943 h 4972126"/>
              <a:gd name="connsiteX4393" fmla="*/ 1994388 w 6955030"/>
              <a:gd name="connsiteY4393" fmla="*/ 4590487 h 4972126"/>
              <a:gd name="connsiteX4394" fmla="*/ 2007736 w 6955030"/>
              <a:gd name="connsiteY4394" fmla="*/ 4571114 h 4972126"/>
              <a:gd name="connsiteX4395" fmla="*/ 1924722 w 6955030"/>
              <a:gd name="connsiteY4395" fmla="*/ 4574894 h 4972126"/>
              <a:gd name="connsiteX4396" fmla="*/ 1928682 w 6955030"/>
              <a:gd name="connsiteY4396" fmla="*/ 4549760 h 4972126"/>
              <a:gd name="connsiteX4397" fmla="*/ 1906246 w 6955030"/>
              <a:gd name="connsiteY4397" fmla="*/ 4553059 h 4972126"/>
              <a:gd name="connsiteX4398" fmla="*/ 1902318 w 6955030"/>
              <a:gd name="connsiteY4398" fmla="*/ 4578252 h 4972126"/>
              <a:gd name="connsiteX4399" fmla="*/ 1867797 w 6955030"/>
              <a:gd name="connsiteY4399" fmla="*/ 4560258 h 4972126"/>
              <a:gd name="connsiteX4400" fmla="*/ 1860812 w 6955030"/>
              <a:gd name="connsiteY4400" fmla="*/ 4580113 h 4972126"/>
              <a:gd name="connsiteX4401" fmla="*/ 1826591 w 6955030"/>
              <a:gd name="connsiteY4401" fmla="*/ 4551978 h 4972126"/>
              <a:gd name="connsiteX4402" fmla="*/ 1837208 w 6955030"/>
              <a:gd name="connsiteY4402" fmla="*/ 4517131 h 4972126"/>
              <a:gd name="connsiteX4403" fmla="*/ 1795432 w 6955030"/>
              <a:gd name="connsiteY4403" fmla="*/ 4529187 h 4972126"/>
              <a:gd name="connsiteX4404" fmla="*/ 1769339 w 6955030"/>
              <a:gd name="connsiteY4404" fmla="*/ 4547453 h 4972126"/>
              <a:gd name="connsiteX4405" fmla="*/ 1780225 w 6955030"/>
              <a:gd name="connsiteY4405" fmla="*/ 4502527 h 4972126"/>
              <a:gd name="connsiteX4406" fmla="*/ 1760581 w 6955030"/>
              <a:gd name="connsiteY4406" fmla="*/ 4521331 h 4972126"/>
              <a:gd name="connsiteX4407" fmla="*/ 1691873 w 6955030"/>
              <a:gd name="connsiteY4407" fmla="*/ 4475295 h 4972126"/>
              <a:gd name="connsiteX4408" fmla="*/ 1691244 w 6955030"/>
              <a:gd name="connsiteY4408" fmla="*/ 4495628 h 4972126"/>
              <a:gd name="connsiteX4409" fmla="*/ 1672169 w 6955030"/>
              <a:gd name="connsiteY4409" fmla="*/ 4494157 h 4972126"/>
              <a:gd name="connsiteX4410" fmla="*/ 1656992 w 6955030"/>
              <a:gd name="connsiteY4410" fmla="*/ 4467407 h 4972126"/>
              <a:gd name="connsiteX4411" fmla="*/ 1664580 w 6955030"/>
              <a:gd name="connsiteY4411" fmla="*/ 4427276 h 4972126"/>
              <a:gd name="connsiteX4412" fmla="*/ 1685332 w 6955030"/>
              <a:gd name="connsiteY4412" fmla="*/ 4440258 h 4972126"/>
              <a:gd name="connsiteX4413" fmla="*/ 1692061 w 6955030"/>
              <a:gd name="connsiteY4413" fmla="*/ 4436030 h 4972126"/>
              <a:gd name="connsiteX4414" fmla="*/ 1701802 w 6955030"/>
              <a:gd name="connsiteY4414" fmla="*/ 4435954 h 4972126"/>
              <a:gd name="connsiteX4415" fmla="*/ 1709146 w 6955030"/>
              <a:gd name="connsiteY4415" fmla="*/ 4430697 h 4972126"/>
              <a:gd name="connsiteX4416" fmla="*/ 1746065 w 6955030"/>
              <a:gd name="connsiteY4416" fmla="*/ 4474306 h 4972126"/>
              <a:gd name="connsiteX4417" fmla="*/ 1769067 w 6955030"/>
              <a:gd name="connsiteY4417" fmla="*/ 4450580 h 4972126"/>
              <a:gd name="connsiteX4418" fmla="*/ 1758722 w 6955030"/>
              <a:gd name="connsiteY4418" fmla="*/ 4475264 h 4972126"/>
              <a:gd name="connsiteX4419" fmla="*/ 1777466 w 6955030"/>
              <a:gd name="connsiteY4419" fmla="*/ 4486961 h 4972126"/>
              <a:gd name="connsiteX4420" fmla="*/ 1779497 w 6955030"/>
              <a:gd name="connsiteY4420" fmla="*/ 4467663 h 4972126"/>
              <a:gd name="connsiteX4421" fmla="*/ 1777356 w 6955030"/>
              <a:gd name="connsiteY4421" fmla="*/ 4467086 h 4972126"/>
              <a:gd name="connsiteX4422" fmla="*/ 1779749 w 6955030"/>
              <a:gd name="connsiteY4422" fmla="*/ 4465270 h 4972126"/>
              <a:gd name="connsiteX4423" fmla="*/ 1780391 w 6955030"/>
              <a:gd name="connsiteY4423" fmla="*/ 4459170 h 4972126"/>
              <a:gd name="connsiteX4424" fmla="*/ 1788714 w 6955030"/>
              <a:gd name="connsiteY4424" fmla="*/ 4431896 h 4972126"/>
              <a:gd name="connsiteX4425" fmla="*/ 1786314 w 6955030"/>
              <a:gd name="connsiteY4425" fmla="*/ 4459635 h 4972126"/>
              <a:gd name="connsiteX4426" fmla="*/ 1786465 w 6955030"/>
              <a:gd name="connsiteY4426" fmla="*/ 4460729 h 4972126"/>
              <a:gd name="connsiteX4427" fmla="*/ 1794588 w 6955030"/>
              <a:gd name="connsiteY4427" fmla="*/ 4459838 h 4972126"/>
              <a:gd name="connsiteX4428" fmla="*/ 1829872 w 6955030"/>
              <a:gd name="connsiteY4428" fmla="*/ 4468294 h 4972126"/>
              <a:gd name="connsiteX4429" fmla="*/ 1834285 w 6955030"/>
              <a:gd name="connsiteY4429" fmla="*/ 4465070 h 4972126"/>
              <a:gd name="connsiteX4430" fmla="*/ 1831287 w 6955030"/>
              <a:gd name="connsiteY4430" fmla="*/ 4458015 h 4972126"/>
              <a:gd name="connsiteX4431" fmla="*/ 1833219 w 6955030"/>
              <a:gd name="connsiteY4431" fmla="*/ 4435224 h 4972126"/>
              <a:gd name="connsiteX4432" fmla="*/ 1839463 w 6955030"/>
              <a:gd name="connsiteY4432" fmla="*/ 4450759 h 4972126"/>
              <a:gd name="connsiteX4433" fmla="*/ 1840633 w 6955030"/>
              <a:gd name="connsiteY4433" fmla="*/ 4453848 h 4972126"/>
              <a:gd name="connsiteX4434" fmla="*/ 1841538 w 6955030"/>
              <a:gd name="connsiteY4434" fmla="*/ 4451732 h 4972126"/>
              <a:gd name="connsiteX4435" fmla="*/ 1879415 w 6955030"/>
              <a:gd name="connsiteY4435" fmla="*/ 4464837 h 4972126"/>
              <a:gd name="connsiteX4436" fmla="*/ 1851282 w 6955030"/>
              <a:gd name="connsiteY4436" fmla="*/ 4447381 h 4972126"/>
              <a:gd name="connsiteX4437" fmla="*/ 1864628 w 6955030"/>
              <a:gd name="connsiteY4437" fmla="*/ 4428008 h 4972126"/>
              <a:gd name="connsiteX4438" fmla="*/ 1781616 w 6955030"/>
              <a:gd name="connsiteY4438" fmla="*/ 4431789 h 4972126"/>
              <a:gd name="connsiteX4439" fmla="*/ 1785573 w 6955030"/>
              <a:gd name="connsiteY4439" fmla="*/ 4406654 h 4972126"/>
              <a:gd name="connsiteX4440" fmla="*/ 1763140 w 6955030"/>
              <a:gd name="connsiteY4440" fmla="*/ 4409954 h 4972126"/>
              <a:gd name="connsiteX4441" fmla="*/ 1759213 w 6955030"/>
              <a:gd name="connsiteY4441" fmla="*/ 4435147 h 4972126"/>
              <a:gd name="connsiteX4442" fmla="*/ 1724691 w 6955030"/>
              <a:gd name="connsiteY4442" fmla="*/ 4417152 h 4972126"/>
              <a:gd name="connsiteX4443" fmla="*/ 1717704 w 6955030"/>
              <a:gd name="connsiteY4443" fmla="*/ 4437008 h 4972126"/>
              <a:gd name="connsiteX4444" fmla="*/ 1683486 w 6955030"/>
              <a:gd name="connsiteY4444" fmla="*/ 4408873 h 4972126"/>
              <a:gd name="connsiteX4445" fmla="*/ 1694103 w 6955030"/>
              <a:gd name="connsiteY4445" fmla="*/ 4374024 h 4972126"/>
              <a:gd name="connsiteX4446" fmla="*/ 1652326 w 6955030"/>
              <a:gd name="connsiteY4446" fmla="*/ 4386081 h 4972126"/>
              <a:gd name="connsiteX4447" fmla="*/ 1626233 w 6955030"/>
              <a:gd name="connsiteY4447" fmla="*/ 4404347 h 4972126"/>
              <a:gd name="connsiteX4448" fmla="*/ 1637117 w 6955030"/>
              <a:gd name="connsiteY4448" fmla="*/ 4359422 h 4972126"/>
              <a:gd name="connsiteX4449" fmla="*/ 1617473 w 6955030"/>
              <a:gd name="connsiteY4449" fmla="*/ 4378224 h 4972126"/>
              <a:gd name="connsiteX4450" fmla="*/ 1548768 w 6955030"/>
              <a:gd name="connsiteY4450" fmla="*/ 4332189 h 4972126"/>
              <a:gd name="connsiteX4451" fmla="*/ 1548137 w 6955030"/>
              <a:gd name="connsiteY4451" fmla="*/ 4352523 h 4972126"/>
              <a:gd name="connsiteX4452" fmla="*/ 1529063 w 6955030"/>
              <a:gd name="connsiteY4452" fmla="*/ 4351051 h 4972126"/>
              <a:gd name="connsiteX4453" fmla="*/ 1513886 w 6955030"/>
              <a:gd name="connsiteY4453" fmla="*/ 4324301 h 4972126"/>
              <a:gd name="connsiteX4454" fmla="*/ 1521475 w 6955030"/>
              <a:gd name="connsiteY4454" fmla="*/ 4284171 h 4972126"/>
              <a:gd name="connsiteX4455" fmla="*/ 1542226 w 6955030"/>
              <a:gd name="connsiteY4455" fmla="*/ 4297153 h 4972126"/>
              <a:gd name="connsiteX4456" fmla="*/ 1548955 w 6955030"/>
              <a:gd name="connsiteY4456" fmla="*/ 4292924 h 4972126"/>
              <a:gd name="connsiteX4457" fmla="*/ 1558695 w 6955030"/>
              <a:gd name="connsiteY4457" fmla="*/ 4292849 h 4972126"/>
              <a:gd name="connsiteX4458" fmla="*/ 1566040 w 6955030"/>
              <a:gd name="connsiteY4458" fmla="*/ 4287591 h 4972126"/>
              <a:gd name="connsiteX4459" fmla="*/ 1602957 w 6955030"/>
              <a:gd name="connsiteY4459" fmla="*/ 4331200 h 4972126"/>
              <a:gd name="connsiteX4460" fmla="*/ 1625962 w 6955030"/>
              <a:gd name="connsiteY4460" fmla="*/ 4307474 h 4972126"/>
              <a:gd name="connsiteX4461" fmla="*/ 1615616 w 6955030"/>
              <a:gd name="connsiteY4461" fmla="*/ 4332159 h 4972126"/>
              <a:gd name="connsiteX4462" fmla="*/ 1634360 w 6955030"/>
              <a:gd name="connsiteY4462" fmla="*/ 4343855 h 4972126"/>
              <a:gd name="connsiteX4463" fmla="*/ 1636391 w 6955030"/>
              <a:gd name="connsiteY4463" fmla="*/ 4324555 h 4972126"/>
              <a:gd name="connsiteX4464" fmla="*/ 1634250 w 6955030"/>
              <a:gd name="connsiteY4464" fmla="*/ 4323980 h 4972126"/>
              <a:gd name="connsiteX4465" fmla="*/ 1636642 w 6955030"/>
              <a:gd name="connsiteY4465" fmla="*/ 4322165 h 4972126"/>
              <a:gd name="connsiteX4466" fmla="*/ 1637285 w 6955030"/>
              <a:gd name="connsiteY4466" fmla="*/ 4316064 h 4972126"/>
              <a:gd name="connsiteX4467" fmla="*/ 1645606 w 6955030"/>
              <a:gd name="connsiteY4467" fmla="*/ 4288791 h 4972126"/>
              <a:gd name="connsiteX4468" fmla="*/ 1643207 w 6955030"/>
              <a:gd name="connsiteY4468" fmla="*/ 4316530 h 4972126"/>
              <a:gd name="connsiteX4469" fmla="*/ 1643357 w 6955030"/>
              <a:gd name="connsiteY4469" fmla="*/ 4317624 h 4972126"/>
              <a:gd name="connsiteX4470" fmla="*/ 1651482 w 6955030"/>
              <a:gd name="connsiteY4470" fmla="*/ 4316732 h 4972126"/>
              <a:gd name="connsiteX4471" fmla="*/ 1686766 w 6955030"/>
              <a:gd name="connsiteY4471" fmla="*/ 4325189 h 4972126"/>
              <a:gd name="connsiteX4472" fmla="*/ 1691180 w 6955030"/>
              <a:gd name="connsiteY4472" fmla="*/ 4321964 h 4972126"/>
              <a:gd name="connsiteX4473" fmla="*/ 1688181 w 6955030"/>
              <a:gd name="connsiteY4473" fmla="*/ 4314910 h 4972126"/>
              <a:gd name="connsiteX4474" fmla="*/ 1690111 w 6955030"/>
              <a:gd name="connsiteY4474" fmla="*/ 4292119 h 4972126"/>
              <a:gd name="connsiteX4475" fmla="*/ 1696356 w 6955030"/>
              <a:gd name="connsiteY4475" fmla="*/ 4307653 h 4972126"/>
              <a:gd name="connsiteX4476" fmla="*/ 1697527 w 6955030"/>
              <a:gd name="connsiteY4476" fmla="*/ 4310742 h 4972126"/>
              <a:gd name="connsiteX4477" fmla="*/ 1698432 w 6955030"/>
              <a:gd name="connsiteY4477" fmla="*/ 4308627 h 4972126"/>
              <a:gd name="connsiteX4478" fmla="*/ 1736310 w 6955030"/>
              <a:gd name="connsiteY4478" fmla="*/ 4321732 h 4972126"/>
              <a:gd name="connsiteX4479" fmla="*/ 1708177 w 6955030"/>
              <a:gd name="connsiteY4479" fmla="*/ 4304276 h 4972126"/>
              <a:gd name="connsiteX4480" fmla="*/ 1721526 w 6955030"/>
              <a:gd name="connsiteY4480" fmla="*/ 4284901 h 4972126"/>
              <a:gd name="connsiteX4481" fmla="*/ 1638509 w 6955030"/>
              <a:gd name="connsiteY4481" fmla="*/ 4288683 h 4972126"/>
              <a:gd name="connsiteX4482" fmla="*/ 1642468 w 6955030"/>
              <a:gd name="connsiteY4482" fmla="*/ 4263549 h 4972126"/>
              <a:gd name="connsiteX4483" fmla="*/ 1620034 w 6955030"/>
              <a:gd name="connsiteY4483" fmla="*/ 4266848 h 4972126"/>
              <a:gd name="connsiteX4484" fmla="*/ 1616107 w 6955030"/>
              <a:gd name="connsiteY4484" fmla="*/ 4292041 h 4972126"/>
              <a:gd name="connsiteX4485" fmla="*/ 1581586 w 6955030"/>
              <a:gd name="connsiteY4485" fmla="*/ 4274045 h 4972126"/>
              <a:gd name="connsiteX4486" fmla="*/ 1574598 w 6955030"/>
              <a:gd name="connsiteY4486" fmla="*/ 4293902 h 4972126"/>
              <a:gd name="connsiteX4487" fmla="*/ 1540378 w 6955030"/>
              <a:gd name="connsiteY4487" fmla="*/ 4265767 h 4972126"/>
              <a:gd name="connsiteX4488" fmla="*/ 1550997 w 6955030"/>
              <a:gd name="connsiteY4488" fmla="*/ 4230918 h 4972126"/>
              <a:gd name="connsiteX4489" fmla="*/ 1509221 w 6955030"/>
              <a:gd name="connsiteY4489" fmla="*/ 4242974 h 4972126"/>
              <a:gd name="connsiteX4490" fmla="*/ 1483128 w 6955030"/>
              <a:gd name="connsiteY4490" fmla="*/ 4261242 h 4972126"/>
              <a:gd name="connsiteX4491" fmla="*/ 1494012 w 6955030"/>
              <a:gd name="connsiteY4491" fmla="*/ 4216316 h 4972126"/>
              <a:gd name="connsiteX4492" fmla="*/ 1474367 w 6955030"/>
              <a:gd name="connsiteY4492" fmla="*/ 4235118 h 4972126"/>
              <a:gd name="connsiteX4493" fmla="*/ 1405662 w 6955030"/>
              <a:gd name="connsiteY4493" fmla="*/ 4189084 h 4972126"/>
              <a:gd name="connsiteX4494" fmla="*/ 1405032 w 6955030"/>
              <a:gd name="connsiteY4494" fmla="*/ 4209417 h 4972126"/>
              <a:gd name="connsiteX4495" fmla="*/ 1385958 w 6955030"/>
              <a:gd name="connsiteY4495" fmla="*/ 4207946 h 4972126"/>
              <a:gd name="connsiteX4496" fmla="*/ 1370781 w 6955030"/>
              <a:gd name="connsiteY4496" fmla="*/ 4181196 h 4972126"/>
              <a:gd name="connsiteX4497" fmla="*/ 1378369 w 6955030"/>
              <a:gd name="connsiteY4497" fmla="*/ 4141065 h 4972126"/>
              <a:gd name="connsiteX4498" fmla="*/ 1399121 w 6955030"/>
              <a:gd name="connsiteY4498" fmla="*/ 4154047 h 4972126"/>
              <a:gd name="connsiteX4499" fmla="*/ 1405850 w 6955030"/>
              <a:gd name="connsiteY4499" fmla="*/ 4149819 h 4972126"/>
              <a:gd name="connsiteX4500" fmla="*/ 1415588 w 6955030"/>
              <a:gd name="connsiteY4500" fmla="*/ 4149741 h 4972126"/>
              <a:gd name="connsiteX4501" fmla="*/ 1422935 w 6955030"/>
              <a:gd name="connsiteY4501" fmla="*/ 4144485 h 4972126"/>
              <a:gd name="connsiteX4502" fmla="*/ 1459852 w 6955030"/>
              <a:gd name="connsiteY4502" fmla="*/ 4188095 h 4972126"/>
              <a:gd name="connsiteX4503" fmla="*/ 1482856 w 6955030"/>
              <a:gd name="connsiteY4503" fmla="*/ 4164369 h 4972126"/>
              <a:gd name="connsiteX4504" fmla="*/ 1472511 w 6955030"/>
              <a:gd name="connsiteY4504" fmla="*/ 4189053 h 4972126"/>
              <a:gd name="connsiteX4505" fmla="*/ 1491255 w 6955030"/>
              <a:gd name="connsiteY4505" fmla="*/ 4200747 h 4972126"/>
              <a:gd name="connsiteX4506" fmla="*/ 1493284 w 6955030"/>
              <a:gd name="connsiteY4506" fmla="*/ 4181450 h 4972126"/>
              <a:gd name="connsiteX4507" fmla="*/ 1491145 w 6955030"/>
              <a:gd name="connsiteY4507" fmla="*/ 4180875 h 4972126"/>
              <a:gd name="connsiteX4508" fmla="*/ 1493536 w 6955030"/>
              <a:gd name="connsiteY4508" fmla="*/ 4179059 h 4972126"/>
              <a:gd name="connsiteX4509" fmla="*/ 1494178 w 6955030"/>
              <a:gd name="connsiteY4509" fmla="*/ 4172959 h 4972126"/>
              <a:gd name="connsiteX4510" fmla="*/ 1502500 w 6955030"/>
              <a:gd name="connsiteY4510" fmla="*/ 4145685 h 4972126"/>
              <a:gd name="connsiteX4511" fmla="*/ 1500101 w 6955030"/>
              <a:gd name="connsiteY4511" fmla="*/ 4173422 h 4972126"/>
              <a:gd name="connsiteX4512" fmla="*/ 1500252 w 6955030"/>
              <a:gd name="connsiteY4512" fmla="*/ 4174518 h 4972126"/>
              <a:gd name="connsiteX4513" fmla="*/ 1508377 w 6955030"/>
              <a:gd name="connsiteY4513" fmla="*/ 4173627 h 4972126"/>
              <a:gd name="connsiteX4514" fmla="*/ 1543661 w 6955030"/>
              <a:gd name="connsiteY4514" fmla="*/ 4182083 h 4972126"/>
              <a:gd name="connsiteX4515" fmla="*/ 1548074 w 6955030"/>
              <a:gd name="connsiteY4515" fmla="*/ 4178859 h 4972126"/>
              <a:gd name="connsiteX4516" fmla="*/ 1545076 w 6955030"/>
              <a:gd name="connsiteY4516" fmla="*/ 4171804 h 4972126"/>
              <a:gd name="connsiteX4517" fmla="*/ 1547008 w 6955030"/>
              <a:gd name="connsiteY4517" fmla="*/ 4149013 h 4972126"/>
              <a:gd name="connsiteX4518" fmla="*/ 1553253 w 6955030"/>
              <a:gd name="connsiteY4518" fmla="*/ 4164548 h 4972126"/>
              <a:gd name="connsiteX4519" fmla="*/ 1554422 w 6955030"/>
              <a:gd name="connsiteY4519" fmla="*/ 4167636 h 4972126"/>
              <a:gd name="connsiteX4520" fmla="*/ 1555327 w 6955030"/>
              <a:gd name="connsiteY4520" fmla="*/ 4165521 h 4972126"/>
              <a:gd name="connsiteX4521" fmla="*/ 1593204 w 6955030"/>
              <a:gd name="connsiteY4521" fmla="*/ 4178626 h 4972126"/>
              <a:gd name="connsiteX4522" fmla="*/ 1565072 w 6955030"/>
              <a:gd name="connsiteY4522" fmla="*/ 4161170 h 4972126"/>
              <a:gd name="connsiteX4523" fmla="*/ 1578419 w 6955030"/>
              <a:gd name="connsiteY4523" fmla="*/ 4141795 h 4972126"/>
              <a:gd name="connsiteX4524" fmla="*/ 1495403 w 6955030"/>
              <a:gd name="connsiteY4524" fmla="*/ 4145578 h 4972126"/>
              <a:gd name="connsiteX4525" fmla="*/ 1499363 w 6955030"/>
              <a:gd name="connsiteY4525" fmla="*/ 4120443 h 4972126"/>
              <a:gd name="connsiteX4526" fmla="*/ 1476929 w 6955030"/>
              <a:gd name="connsiteY4526" fmla="*/ 4123741 h 4972126"/>
              <a:gd name="connsiteX4527" fmla="*/ 1473002 w 6955030"/>
              <a:gd name="connsiteY4527" fmla="*/ 4148933 h 4972126"/>
              <a:gd name="connsiteX4528" fmla="*/ 1438480 w 6955030"/>
              <a:gd name="connsiteY4528" fmla="*/ 4130939 h 4972126"/>
              <a:gd name="connsiteX4529" fmla="*/ 1431493 w 6955030"/>
              <a:gd name="connsiteY4529" fmla="*/ 4150794 h 4972126"/>
              <a:gd name="connsiteX4530" fmla="*/ 1397273 w 6955030"/>
              <a:gd name="connsiteY4530" fmla="*/ 4122661 h 4972126"/>
              <a:gd name="connsiteX4531" fmla="*/ 1407889 w 6955030"/>
              <a:gd name="connsiteY4531" fmla="*/ 4087812 h 4972126"/>
              <a:gd name="connsiteX4532" fmla="*/ 1366115 w 6955030"/>
              <a:gd name="connsiteY4532" fmla="*/ 4099868 h 4972126"/>
              <a:gd name="connsiteX4533" fmla="*/ 1340022 w 6955030"/>
              <a:gd name="connsiteY4533" fmla="*/ 4118134 h 4972126"/>
              <a:gd name="connsiteX4534" fmla="*/ 1350906 w 6955030"/>
              <a:gd name="connsiteY4534" fmla="*/ 4073208 h 4972126"/>
              <a:gd name="connsiteX4535" fmla="*/ 1331262 w 6955030"/>
              <a:gd name="connsiteY4535" fmla="*/ 4092013 h 4972126"/>
              <a:gd name="connsiteX4536" fmla="*/ 1262557 w 6955030"/>
              <a:gd name="connsiteY4536" fmla="*/ 4045978 h 4972126"/>
              <a:gd name="connsiteX4537" fmla="*/ 1261926 w 6955030"/>
              <a:gd name="connsiteY4537" fmla="*/ 4066311 h 4972126"/>
              <a:gd name="connsiteX4538" fmla="*/ 1242852 w 6955030"/>
              <a:gd name="connsiteY4538" fmla="*/ 4064840 h 4972126"/>
              <a:gd name="connsiteX4539" fmla="*/ 1227675 w 6955030"/>
              <a:gd name="connsiteY4539" fmla="*/ 4038090 h 4972126"/>
              <a:gd name="connsiteX4540" fmla="*/ 1236160 w 6955030"/>
              <a:gd name="connsiteY4540" fmla="*/ 4018386 h 4972126"/>
              <a:gd name="connsiteX4541" fmla="*/ 1235983 w 6955030"/>
              <a:gd name="connsiteY4541" fmla="*/ 4014364 h 4972126"/>
              <a:gd name="connsiteX4542" fmla="*/ 1227372 w 6955030"/>
              <a:gd name="connsiteY4542" fmla="*/ 4021321 h 4972126"/>
              <a:gd name="connsiteX4543" fmla="*/ 1222273 w 6955030"/>
              <a:gd name="connsiteY4543" fmla="*/ 4005580 h 4972126"/>
              <a:gd name="connsiteX4544" fmla="*/ 1223130 w 6955030"/>
              <a:gd name="connsiteY4544" fmla="*/ 4003482 h 4972126"/>
              <a:gd name="connsiteX4545" fmla="*/ 1199480 w 6955030"/>
              <a:gd name="connsiteY4545" fmla="*/ 4015236 h 4972126"/>
              <a:gd name="connsiteX4546" fmla="*/ 1185779 w 6955030"/>
              <a:gd name="connsiteY4546" fmla="*/ 4050114 h 4972126"/>
              <a:gd name="connsiteX4547" fmla="*/ 1168928 w 6955030"/>
              <a:gd name="connsiteY4547" fmla="*/ 4035036 h 4972126"/>
              <a:gd name="connsiteX4548" fmla="*/ 1159128 w 6955030"/>
              <a:gd name="connsiteY4548" fmla="*/ 4014287 h 4972126"/>
              <a:gd name="connsiteX4549" fmla="*/ 1157277 w 6955030"/>
              <a:gd name="connsiteY4549" fmla="*/ 4013574 h 4972126"/>
              <a:gd name="connsiteX4550" fmla="*/ 1153253 w 6955030"/>
              <a:gd name="connsiteY4550" fmla="*/ 4018784 h 4972126"/>
              <a:gd name="connsiteX4551" fmla="*/ 1138512 w 6955030"/>
              <a:gd name="connsiteY4551" fmla="*/ 4031251 h 4972126"/>
              <a:gd name="connsiteX4552" fmla="*/ 1129125 w 6955030"/>
              <a:gd name="connsiteY4552" fmla="*/ 4025431 h 4972126"/>
              <a:gd name="connsiteX4553" fmla="*/ 1146131 w 6955030"/>
              <a:gd name="connsiteY4553" fmla="*/ 3991065 h 4972126"/>
              <a:gd name="connsiteX4554" fmla="*/ 1171562 w 6955030"/>
              <a:gd name="connsiteY4554" fmla="*/ 3993042 h 4972126"/>
              <a:gd name="connsiteX4555" fmla="*/ 1174815 w 6955030"/>
              <a:gd name="connsiteY4555" fmla="*/ 4004796 h 4972126"/>
              <a:gd name="connsiteX4556" fmla="*/ 1180222 w 6955030"/>
              <a:gd name="connsiteY4556" fmla="*/ 4002642 h 4972126"/>
              <a:gd name="connsiteX4557" fmla="*/ 1187160 w 6955030"/>
              <a:gd name="connsiteY4557" fmla="*/ 3982606 h 4972126"/>
              <a:gd name="connsiteX4558" fmla="*/ 1192038 w 6955030"/>
              <a:gd name="connsiteY4558" fmla="*/ 3998233 h 4972126"/>
              <a:gd name="connsiteX4559" fmla="*/ 1193948 w 6955030"/>
              <a:gd name="connsiteY4559" fmla="*/ 4002606 h 4972126"/>
              <a:gd name="connsiteX4560" fmla="*/ 1195950 w 6955030"/>
              <a:gd name="connsiteY4560" fmla="*/ 3999437 h 4972126"/>
              <a:gd name="connsiteX4561" fmla="*/ 1197354 w 6955030"/>
              <a:gd name="connsiteY4561" fmla="*/ 3984857 h 4972126"/>
              <a:gd name="connsiteX4562" fmla="*/ 1211161 w 6955030"/>
              <a:gd name="connsiteY4562" fmla="*/ 4000826 h 4972126"/>
              <a:gd name="connsiteX4563" fmla="*/ 1223686 w 6955030"/>
              <a:gd name="connsiteY4563" fmla="*/ 4002125 h 4972126"/>
              <a:gd name="connsiteX4564" fmla="*/ 1226581 w 6955030"/>
              <a:gd name="connsiteY4564" fmla="*/ 3995052 h 4972126"/>
              <a:gd name="connsiteX4565" fmla="*/ 1245041 w 6955030"/>
              <a:gd name="connsiteY4565" fmla="*/ 3977148 h 4972126"/>
              <a:gd name="connsiteX4566" fmla="*/ 1240028 w 6955030"/>
              <a:gd name="connsiteY4566" fmla="*/ 3966664 h 4972126"/>
              <a:gd name="connsiteX4567" fmla="*/ 1239835 w 6955030"/>
              <a:gd name="connsiteY4567" fmla="*/ 3957837 h 4972126"/>
              <a:gd name="connsiteX4568" fmla="*/ 1235169 w 6955030"/>
              <a:gd name="connsiteY4568" fmla="*/ 3956517 h 4972126"/>
              <a:gd name="connsiteX4569" fmla="*/ 1233306 w 6955030"/>
              <a:gd name="connsiteY4569" fmla="*/ 3960915 h 4972126"/>
              <a:gd name="connsiteX4570" fmla="*/ 1225928 w 6955030"/>
              <a:gd name="connsiteY4570" fmla="*/ 3967733 h 4972126"/>
              <a:gd name="connsiteX4571" fmla="*/ 1224653 w 6955030"/>
              <a:gd name="connsiteY4571" fmla="*/ 3967082 h 4972126"/>
              <a:gd name="connsiteX4572" fmla="*/ 1225278 w 6955030"/>
              <a:gd name="connsiteY4572" fmla="*/ 3970996 h 4972126"/>
              <a:gd name="connsiteX4573" fmla="*/ 1196917 w 6955030"/>
              <a:gd name="connsiteY4573" fmla="*/ 3975028 h 4972126"/>
              <a:gd name="connsiteX4574" fmla="*/ 1207801 w 6955030"/>
              <a:gd name="connsiteY4574" fmla="*/ 3930103 h 4972126"/>
              <a:gd name="connsiteX4575" fmla="*/ 1188156 w 6955030"/>
              <a:gd name="connsiteY4575" fmla="*/ 3948907 h 4972126"/>
              <a:gd name="connsiteX4576" fmla="*/ 1119449 w 6955030"/>
              <a:gd name="connsiteY4576" fmla="*/ 3902872 h 4972126"/>
              <a:gd name="connsiteX4577" fmla="*/ 1118824 w 6955030"/>
              <a:gd name="connsiteY4577" fmla="*/ 3923029 h 4972126"/>
              <a:gd name="connsiteX4578" fmla="*/ 1125762 w 6955030"/>
              <a:gd name="connsiteY4578" fmla="*/ 3906461 h 4972126"/>
              <a:gd name="connsiteX4579" fmla="*/ 1141146 w 6955030"/>
              <a:gd name="connsiteY4579" fmla="*/ 3922984 h 4972126"/>
              <a:gd name="connsiteX4580" fmla="*/ 1115417 w 6955030"/>
              <a:gd name="connsiteY4580" fmla="*/ 3931173 h 4972126"/>
              <a:gd name="connsiteX4581" fmla="*/ 1118781 w 6955030"/>
              <a:gd name="connsiteY4581" fmla="*/ 3923137 h 4972126"/>
              <a:gd name="connsiteX4582" fmla="*/ 1112063 w 6955030"/>
              <a:gd name="connsiteY4582" fmla="*/ 3911521 h 4972126"/>
              <a:gd name="connsiteX4583" fmla="*/ 1099745 w 6955030"/>
              <a:gd name="connsiteY4583" fmla="*/ 3921735 h 4972126"/>
              <a:gd name="connsiteX4584" fmla="*/ 1084570 w 6955030"/>
              <a:gd name="connsiteY4584" fmla="*/ 3894985 h 4972126"/>
              <a:gd name="connsiteX4585" fmla="*/ 1093052 w 6955030"/>
              <a:gd name="connsiteY4585" fmla="*/ 3875280 h 4972126"/>
              <a:gd name="connsiteX4586" fmla="*/ 1092878 w 6955030"/>
              <a:gd name="connsiteY4586" fmla="*/ 3871256 h 4972126"/>
              <a:gd name="connsiteX4587" fmla="*/ 1084266 w 6955030"/>
              <a:gd name="connsiteY4587" fmla="*/ 3878216 h 4972126"/>
              <a:gd name="connsiteX4588" fmla="*/ 1079166 w 6955030"/>
              <a:gd name="connsiteY4588" fmla="*/ 3862475 h 4972126"/>
              <a:gd name="connsiteX4589" fmla="*/ 1080023 w 6955030"/>
              <a:gd name="connsiteY4589" fmla="*/ 3860377 h 4972126"/>
              <a:gd name="connsiteX4590" fmla="*/ 1056374 w 6955030"/>
              <a:gd name="connsiteY4590" fmla="*/ 3872131 h 4972126"/>
              <a:gd name="connsiteX4591" fmla="*/ 1042673 w 6955030"/>
              <a:gd name="connsiteY4591" fmla="*/ 3907008 h 4972126"/>
              <a:gd name="connsiteX4592" fmla="*/ 1031119 w 6955030"/>
              <a:gd name="connsiteY4592" fmla="*/ 3896671 h 4972126"/>
              <a:gd name="connsiteX4593" fmla="*/ 1028778 w 6955030"/>
              <a:gd name="connsiteY4593" fmla="*/ 3897964 h 4972126"/>
              <a:gd name="connsiteX4594" fmla="*/ 1014917 w 6955030"/>
              <a:gd name="connsiteY4594" fmla="*/ 3882586 h 4972126"/>
              <a:gd name="connsiteX4595" fmla="*/ 1019615 w 6955030"/>
              <a:gd name="connsiteY4595" fmla="*/ 3878789 h 4972126"/>
              <a:gd name="connsiteX4596" fmla="*/ 1016022 w 6955030"/>
              <a:gd name="connsiteY4596" fmla="*/ 3871181 h 4972126"/>
              <a:gd name="connsiteX4597" fmla="*/ 1014170 w 6955030"/>
              <a:gd name="connsiteY4597" fmla="*/ 3870468 h 4972126"/>
              <a:gd name="connsiteX4598" fmla="*/ 1010146 w 6955030"/>
              <a:gd name="connsiteY4598" fmla="*/ 3875679 h 4972126"/>
              <a:gd name="connsiteX4599" fmla="*/ 995406 w 6955030"/>
              <a:gd name="connsiteY4599" fmla="*/ 3888146 h 4972126"/>
              <a:gd name="connsiteX4600" fmla="*/ 986019 w 6955030"/>
              <a:gd name="connsiteY4600" fmla="*/ 3882326 h 4972126"/>
              <a:gd name="connsiteX4601" fmla="*/ 1003027 w 6955030"/>
              <a:gd name="connsiteY4601" fmla="*/ 3847959 h 4972126"/>
              <a:gd name="connsiteX4602" fmla="*/ 1028457 w 6955030"/>
              <a:gd name="connsiteY4602" fmla="*/ 3849936 h 4972126"/>
              <a:gd name="connsiteX4603" fmla="*/ 1031709 w 6955030"/>
              <a:gd name="connsiteY4603" fmla="*/ 3861691 h 4972126"/>
              <a:gd name="connsiteX4604" fmla="*/ 1037114 w 6955030"/>
              <a:gd name="connsiteY4604" fmla="*/ 3859537 h 4972126"/>
              <a:gd name="connsiteX4605" fmla="*/ 1044051 w 6955030"/>
              <a:gd name="connsiteY4605" fmla="*/ 3839500 h 4972126"/>
              <a:gd name="connsiteX4606" fmla="*/ 1048930 w 6955030"/>
              <a:gd name="connsiteY4606" fmla="*/ 3855125 h 4972126"/>
              <a:gd name="connsiteX4607" fmla="*/ 1050843 w 6955030"/>
              <a:gd name="connsiteY4607" fmla="*/ 3859502 h 4972126"/>
              <a:gd name="connsiteX4608" fmla="*/ 1052844 w 6955030"/>
              <a:gd name="connsiteY4608" fmla="*/ 3856332 h 4972126"/>
              <a:gd name="connsiteX4609" fmla="*/ 1054248 w 6955030"/>
              <a:gd name="connsiteY4609" fmla="*/ 3841749 h 4972126"/>
              <a:gd name="connsiteX4610" fmla="*/ 1068055 w 6955030"/>
              <a:gd name="connsiteY4610" fmla="*/ 3857721 h 4972126"/>
              <a:gd name="connsiteX4611" fmla="*/ 1080579 w 6955030"/>
              <a:gd name="connsiteY4611" fmla="*/ 3859018 h 4972126"/>
              <a:gd name="connsiteX4612" fmla="*/ 1083473 w 6955030"/>
              <a:gd name="connsiteY4612" fmla="*/ 3851946 h 4972126"/>
              <a:gd name="connsiteX4613" fmla="*/ 1101933 w 6955030"/>
              <a:gd name="connsiteY4613" fmla="*/ 3834042 h 4972126"/>
              <a:gd name="connsiteX4614" fmla="*/ 1096921 w 6955030"/>
              <a:gd name="connsiteY4614" fmla="*/ 3823559 h 4972126"/>
              <a:gd name="connsiteX4615" fmla="*/ 1096729 w 6955030"/>
              <a:gd name="connsiteY4615" fmla="*/ 3814732 h 4972126"/>
              <a:gd name="connsiteX4616" fmla="*/ 1092063 w 6955030"/>
              <a:gd name="connsiteY4616" fmla="*/ 3813409 h 4972126"/>
              <a:gd name="connsiteX4617" fmla="*/ 1090198 w 6955030"/>
              <a:gd name="connsiteY4617" fmla="*/ 3817810 h 4972126"/>
              <a:gd name="connsiteX4618" fmla="*/ 1082821 w 6955030"/>
              <a:gd name="connsiteY4618" fmla="*/ 3824627 h 4972126"/>
              <a:gd name="connsiteX4619" fmla="*/ 1081548 w 6955030"/>
              <a:gd name="connsiteY4619" fmla="*/ 3823977 h 4972126"/>
              <a:gd name="connsiteX4620" fmla="*/ 1082172 w 6955030"/>
              <a:gd name="connsiteY4620" fmla="*/ 3827891 h 4972126"/>
              <a:gd name="connsiteX4621" fmla="*/ 1074110 w 6955030"/>
              <a:gd name="connsiteY4621" fmla="*/ 3834624 h 4972126"/>
              <a:gd name="connsiteX4622" fmla="*/ 1063289 w 6955030"/>
              <a:gd name="connsiteY4622" fmla="*/ 3833183 h 4972126"/>
              <a:gd name="connsiteX4623" fmla="*/ 1070341 w 6955030"/>
              <a:gd name="connsiteY4623" fmla="*/ 3840991 h 4972126"/>
              <a:gd name="connsiteX4624" fmla="*/ 1041880 w 6955030"/>
              <a:gd name="connsiteY4624" fmla="*/ 3833760 h 4972126"/>
              <a:gd name="connsiteX4625" fmla="*/ 1049350 w 6955030"/>
              <a:gd name="connsiteY4625" fmla="*/ 3823608 h 4972126"/>
              <a:gd name="connsiteX4626" fmla="*/ 1056458 w 6955030"/>
              <a:gd name="connsiteY4626" fmla="*/ 3825622 h 4972126"/>
              <a:gd name="connsiteX4627" fmla="*/ 1057755 w 6955030"/>
              <a:gd name="connsiteY4627" fmla="*/ 3827057 h 4972126"/>
              <a:gd name="connsiteX4628" fmla="*/ 1067655 w 6955030"/>
              <a:gd name="connsiteY4628" fmla="*/ 3814848 h 4972126"/>
              <a:gd name="connsiteX4629" fmla="*/ 1064695 w 6955030"/>
              <a:gd name="connsiteY4629" fmla="*/ 3786997 h 4972126"/>
              <a:gd name="connsiteX4630" fmla="*/ 1045052 w 6955030"/>
              <a:gd name="connsiteY4630" fmla="*/ 3805802 h 4972126"/>
              <a:gd name="connsiteX4631" fmla="*/ 976344 w 6955030"/>
              <a:gd name="connsiteY4631" fmla="*/ 3759765 h 4972126"/>
              <a:gd name="connsiteX4632" fmla="*/ 975721 w 6955030"/>
              <a:gd name="connsiteY4632" fmla="*/ 3779922 h 4972126"/>
              <a:gd name="connsiteX4633" fmla="*/ 982657 w 6955030"/>
              <a:gd name="connsiteY4633" fmla="*/ 3763355 h 4972126"/>
              <a:gd name="connsiteX4634" fmla="*/ 998041 w 6955030"/>
              <a:gd name="connsiteY4634" fmla="*/ 3779879 h 4972126"/>
              <a:gd name="connsiteX4635" fmla="*/ 972309 w 6955030"/>
              <a:gd name="connsiteY4635" fmla="*/ 3788068 h 4972126"/>
              <a:gd name="connsiteX4636" fmla="*/ 975674 w 6955030"/>
              <a:gd name="connsiteY4636" fmla="*/ 3780031 h 4972126"/>
              <a:gd name="connsiteX4637" fmla="*/ 968960 w 6955030"/>
              <a:gd name="connsiteY4637" fmla="*/ 3768415 h 4972126"/>
              <a:gd name="connsiteX4638" fmla="*/ 956639 w 6955030"/>
              <a:gd name="connsiteY4638" fmla="*/ 3778629 h 4972126"/>
              <a:gd name="connsiteX4639" fmla="*/ 941464 w 6955030"/>
              <a:gd name="connsiteY4639" fmla="*/ 3751879 h 4972126"/>
              <a:gd name="connsiteX4640" fmla="*/ 949947 w 6955030"/>
              <a:gd name="connsiteY4640" fmla="*/ 3732175 h 4972126"/>
              <a:gd name="connsiteX4641" fmla="*/ 949772 w 6955030"/>
              <a:gd name="connsiteY4641" fmla="*/ 3728151 h 4972126"/>
              <a:gd name="connsiteX4642" fmla="*/ 941161 w 6955030"/>
              <a:gd name="connsiteY4642" fmla="*/ 3735110 h 4972126"/>
              <a:gd name="connsiteX4643" fmla="*/ 936060 w 6955030"/>
              <a:gd name="connsiteY4643" fmla="*/ 3719369 h 4972126"/>
              <a:gd name="connsiteX4644" fmla="*/ 936943 w 6955030"/>
              <a:gd name="connsiteY4644" fmla="*/ 3717209 h 4972126"/>
              <a:gd name="connsiteX4645" fmla="*/ 919354 w 6955030"/>
              <a:gd name="connsiteY4645" fmla="*/ 3725579 h 4972126"/>
              <a:gd name="connsiteX4646" fmla="*/ 903701 w 6955030"/>
              <a:gd name="connsiteY4646" fmla="*/ 3740771 h 4972126"/>
              <a:gd name="connsiteX4647" fmla="*/ 900121 w 6955030"/>
              <a:gd name="connsiteY4647" fmla="*/ 3760807 h 4972126"/>
              <a:gd name="connsiteX4648" fmla="*/ 905831 w 6955030"/>
              <a:gd name="connsiteY4648" fmla="*/ 3765535 h 4972126"/>
              <a:gd name="connsiteX4649" fmla="*/ 956794 w 6955030"/>
              <a:gd name="connsiteY4649" fmla="*/ 3801638 h 4972126"/>
              <a:gd name="connsiteX4650" fmla="*/ 985227 w 6955030"/>
              <a:gd name="connsiteY4650" fmla="*/ 3808927 h 4972126"/>
              <a:gd name="connsiteX4651" fmla="*/ 1020944 w 6955030"/>
              <a:gd name="connsiteY4651" fmla="*/ 3786226 h 4972126"/>
              <a:gd name="connsiteX4652" fmla="*/ 993683 w 6955030"/>
              <a:gd name="connsiteY4652" fmla="*/ 3845247 h 4972126"/>
              <a:gd name="connsiteX4653" fmla="*/ 978599 w 6955030"/>
              <a:gd name="connsiteY4653" fmla="*/ 3818616 h 4972126"/>
              <a:gd name="connsiteX4654" fmla="*/ 977970 w 6955030"/>
              <a:gd name="connsiteY4654" fmla="*/ 3838919 h 4972126"/>
              <a:gd name="connsiteX4655" fmla="*/ 955838 w 6955030"/>
              <a:gd name="connsiteY4655" fmla="*/ 3832140 h 4972126"/>
              <a:gd name="connsiteX4656" fmla="*/ 873810 w 6955030"/>
              <a:gd name="connsiteY4656" fmla="*/ 3805420 h 4972126"/>
              <a:gd name="connsiteX4657" fmla="*/ 858636 w 6955030"/>
              <a:gd name="connsiteY4657" fmla="*/ 3778756 h 4972126"/>
              <a:gd name="connsiteX4658" fmla="*/ 875040 w 6955030"/>
              <a:gd name="connsiteY4658" fmla="*/ 3764693 h 4972126"/>
              <a:gd name="connsiteX4659" fmla="*/ 877108 w 6955030"/>
              <a:gd name="connsiteY4659" fmla="*/ 3800531 h 4972126"/>
              <a:gd name="connsiteX4660" fmla="*/ 915589 w 6955030"/>
              <a:gd name="connsiteY4660" fmla="*/ 3793425 h 4972126"/>
              <a:gd name="connsiteX4661" fmla="*/ 897196 w 6955030"/>
              <a:gd name="connsiteY4661" fmla="*/ 3783176 h 4972126"/>
              <a:gd name="connsiteX4662" fmla="*/ 894775 w 6955030"/>
              <a:gd name="connsiteY4662" fmla="*/ 3759616 h 4972126"/>
              <a:gd name="connsiteX4663" fmla="*/ 888014 w 6955030"/>
              <a:gd name="connsiteY4663" fmla="*/ 3753566 h 4972126"/>
              <a:gd name="connsiteX4664" fmla="*/ 885670 w 6955030"/>
              <a:gd name="connsiteY4664" fmla="*/ 3754858 h 4972126"/>
              <a:gd name="connsiteX4665" fmla="*/ 871811 w 6955030"/>
              <a:gd name="connsiteY4665" fmla="*/ 3739481 h 4972126"/>
              <a:gd name="connsiteX4666" fmla="*/ 876509 w 6955030"/>
              <a:gd name="connsiteY4666" fmla="*/ 3735681 h 4972126"/>
              <a:gd name="connsiteX4667" fmla="*/ 872919 w 6955030"/>
              <a:gd name="connsiteY4667" fmla="*/ 3728078 h 4972126"/>
              <a:gd name="connsiteX4668" fmla="*/ 871064 w 6955030"/>
              <a:gd name="connsiteY4668" fmla="*/ 3727363 h 4972126"/>
              <a:gd name="connsiteX4669" fmla="*/ 867042 w 6955030"/>
              <a:gd name="connsiteY4669" fmla="*/ 3732573 h 4972126"/>
              <a:gd name="connsiteX4670" fmla="*/ 852301 w 6955030"/>
              <a:gd name="connsiteY4670" fmla="*/ 3745040 h 4972126"/>
              <a:gd name="connsiteX4671" fmla="*/ 842914 w 6955030"/>
              <a:gd name="connsiteY4671" fmla="*/ 3739220 h 4972126"/>
              <a:gd name="connsiteX4672" fmla="*/ 859921 w 6955030"/>
              <a:gd name="connsiteY4672" fmla="*/ 3704854 h 4972126"/>
              <a:gd name="connsiteX4673" fmla="*/ 885351 w 6955030"/>
              <a:gd name="connsiteY4673" fmla="*/ 3706831 h 4972126"/>
              <a:gd name="connsiteX4674" fmla="*/ 888604 w 6955030"/>
              <a:gd name="connsiteY4674" fmla="*/ 3718585 h 4972126"/>
              <a:gd name="connsiteX4675" fmla="*/ 894008 w 6955030"/>
              <a:gd name="connsiteY4675" fmla="*/ 3716431 h 4972126"/>
              <a:gd name="connsiteX4676" fmla="*/ 900946 w 6955030"/>
              <a:gd name="connsiteY4676" fmla="*/ 3696395 h 4972126"/>
              <a:gd name="connsiteX4677" fmla="*/ 905827 w 6955030"/>
              <a:gd name="connsiteY4677" fmla="*/ 3712020 h 4972126"/>
              <a:gd name="connsiteX4678" fmla="*/ 907737 w 6955030"/>
              <a:gd name="connsiteY4678" fmla="*/ 3716395 h 4972126"/>
              <a:gd name="connsiteX4679" fmla="*/ 909739 w 6955030"/>
              <a:gd name="connsiteY4679" fmla="*/ 3713226 h 4972126"/>
              <a:gd name="connsiteX4680" fmla="*/ 911143 w 6955030"/>
              <a:gd name="connsiteY4680" fmla="*/ 3698644 h 4972126"/>
              <a:gd name="connsiteX4681" fmla="*/ 924950 w 6955030"/>
              <a:gd name="connsiteY4681" fmla="*/ 3714615 h 4972126"/>
              <a:gd name="connsiteX4682" fmla="*/ 937473 w 6955030"/>
              <a:gd name="connsiteY4682" fmla="*/ 3715912 h 4972126"/>
              <a:gd name="connsiteX4683" fmla="*/ 940369 w 6955030"/>
              <a:gd name="connsiteY4683" fmla="*/ 3708838 h 4972126"/>
              <a:gd name="connsiteX4684" fmla="*/ 958827 w 6955030"/>
              <a:gd name="connsiteY4684" fmla="*/ 3690937 h 4972126"/>
              <a:gd name="connsiteX4685" fmla="*/ 953815 w 6955030"/>
              <a:gd name="connsiteY4685" fmla="*/ 3680453 h 4972126"/>
              <a:gd name="connsiteX4686" fmla="*/ 953623 w 6955030"/>
              <a:gd name="connsiteY4686" fmla="*/ 3671626 h 4972126"/>
              <a:gd name="connsiteX4687" fmla="*/ 948958 w 6955030"/>
              <a:gd name="connsiteY4687" fmla="*/ 3670304 h 4972126"/>
              <a:gd name="connsiteX4688" fmla="*/ 947093 w 6955030"/>
              <a:gd name="connsiteY4688" fmla="*/ 3674704 h 4972126"/>
              <a:gd name="connsiteX4689" fmla="*/ 939715 w 6955030"/>
              <a:gd name="connsiteY4689" fmla="*/ 3681522 h 4972126"/>
              <a:gd name="connsiteX4690" fmla="*/ 938442 w 6955030"/>
              <a:gd name="connsiteY4690" fmla="*/ 3680871 h 4972126"/>
              <a:gd name="connsiteX4691" fmla="*/ 939067 w 6955030"/>
              <a:gd name="connsiteY4691" fmla="*/ 3684785 h 4972126"/>
              <a:gd name="connsiteX4692" fmla="*/ 925193 w 6955030"/>
              <a:gd name="connsiteY4692" fmla="*/ 3692565 h 4972126"/>
              <a:gd name="connsiteX4693" fmla="*/ 921585 w 6955030"/>
              <a:gd name="connsiteY4693" fmla="*/ 3691630 h 4972126"/>
              <a:gd name="connsiteX4694" fmla="*/ 927233 w 6955030"/>
              <a:gd name="connsiteY4694" fmla="*/ 3697885 h 4972126"/>
              <a:gd name="connsiteX4695" fmla="*/ 898773 w 6955030"/>
              <a:gd name="connsiteY4695" fmla="*/ 3690655 h 4972126"/>
              <a:gd name="connsiteX4696" fmla="*/ 913351 w 6955030"/>
              <a:gd name="connsiteY4696" fmla="*/ 3682517 h 4972126"/>
              <a:gd name="connsiteX4697" fmla="*/ 914650 w 6955030"/>
              <a:gd name="connsiteY4697" fmla="*/ 3683954 h 4972126"/>
              <a:gd name="connsiteX4698" fmla="*/ 924547 w 6955030"/>
              <a:gd name="connsiteY4698" fmla="*/ 3671743 h 4972126"/>
              <a:gd name="connsiteX4699" fmla="*/ 921590 w 6955030"/>
              <a:gd name="connsiteY4699" fmla="*/ 3643892 h 4972126"/>
              <a:gd name="connsiteX4700" fmla="*/ 901946 w 6955030"/>
              <a:gd name="connsiteY4700" fmla="*/ 3662696 h 4972126"/>
              <a:gd name="connsiteX4701" fmla="*/ 833240 w 6955030"/>
              <a:gd name="connsiteY4701" fmla="*/ 3616659 h 4972126"/>
              <a:gd name="connsiteX4702" fmla="*/ 832616 w 6955030"/>
              <a:gd name="connsiteY4702" fmla="*/ 3636816 h 4972126"/>
              <a:gd name="connsiteX4703" fmla="*/ 839551 w 6955030"/>
              <a:gd name="connsiteY4703" fmla="*/ 3620250 h 4972126"/>
              <a:gd name="connsiteX4704" fmla="*/ 854935 w 6955030"/>
              <a:gd name="connsiteY4704" fmla="*/ 3636773 h 4972126"/>
              <a:gd name="connsiteX4705" fmla="*/ 829204 w 6955030"/>
              <a:gd name="connsiteY4705" fmla="*/ 3644962 h 4972126"/>
              <a:gd name="connsiteX4706" fmla="*/ 832568 w 6955030"/>
              <a:gd name="connsiteY4706" fmla="*/ 3636926 h 4972126"/>
              <a:gd name="connsiteX4707" fmla="*/ 825854 w 6955030"/>
              <a:gd name="connsiteY4707" fmla="*/ 3625307 h 4972126"/>
              <a:gd name="connsiteX4708" fmla="*/ 813536 w 6955030"/>
              <a:gd name="connsiteY4708" fmla="*/ 3635524 h 4972126"/>
              <a:gd name="connsiteX4709" fmla="*/ 798357 w 6955030"/>
              <a:gd name="connsiteY4709" fmla="*/ 3608771 h 4972126"/>
              <a:gd name="connsiteX4710" fmla="*/ 806841 w 6955030"/>
              <a:gd name="connsiteY4710" fmla="*/ 3589069 h 4972126"/>
              <a:gd name="connsiteX4711" fmla="*/ 806667 w 6955030"/>
              <a:gd name="connsiteY4711" fmla="*/ 3585045 h 4972126"/>
              <a:gd name="connsiteX4712" fmla="*/ 798055 w 6955030"/>
              <a:gd name="connsiteY4712" fmla="*/ 3592005 h 4972126"/>
              <a:gd name="connsiteX4713" fmla="*/ 792954 w 6955030"/>
              <a:gd name="connsiteY4713" fmla="*/ 3576264 h 4972126"/>
              <a:gd name="connsiteX4714" fmla="*/ 793814 w 6955030"/>
              <a:gd name="connsiteY4714" fmla="*/ 3574166 h 4972126"/>
              <a:gd name="connsiteX4715" fmla="*/ 770163 w 6955030"/>
              <a:gd name="connsiteY4715" fmla="*/ 3585920 h 4972126"/>
              <a:gd name="connsiteX4716" fmla="*/ 760595 w 6955030"/>
              <a:gd name="connsiteY4716" fmla="*/ 3597665 h 4972126"/>
              <a:gd name="connsiteX4717" fmla="*/ 757015 w 6955030"/>
              <a:gd name="connsiteY4717" fmla="*/ 3617704 h 4972126"/>
              <a:gd name="connsiteX4718" fmla="*/ 762726 w 6955030"/>
              <a:gd name="connsiteY4718" fmla="*/ 3622428 h 4972126"/>
              <a:gd name="connsiteX4719" fmla="*/ 813686 w 6955030"/>
              <a:gd name="connsiteY4719" fmla="*/ 3658532 h 4972126"/>
              <a:gd name="connsiteX4720" fmla="*/ 842119 w 6955030"/>
              <a:gd name="connsiteY4720" fmla="*/ 3665821 h 4972126"/>
              <a:gd name="connsiteX4721" fmla="*/ 877838 w 6955030"/>
              <a:gd name="connsiteY4721" fmla="*/ 3643121 h 4972126"/>
              <a:gd name="connsiteX4722" fmla="*/ 850578 w 6955030"/>
              <a:gd name="connsiteY4722" fmla="*/ 3702142 h 4972126"/>
              <a:gd name="connsiteX4723" fmla="*/ 835491 w 6955030"/>
              <a:gd name="connsiteY4723" fmla="*/ 3675510 h 4972126"/>
              <a:gd name="connsiteX4724" fmla="*/ 834862 w 6955030"/>
              <a:gd name="connsiteY4724" fmla="*/ 3695813 h 4972126"/>
              <a:gd name="connsiteX4725" fmla="*/ 812730 w 6955030"/>
              <a:gd name="connsiteY4725" fmla="*/ 3689033 h 4972126"/>
              <a:gd name="connsiteX4726" fmla="*/ 730705 w 6955030"/>
              <a:gd name="connsiteY4726" fmla="*/ 3662315 h 4972126"/>
              <a:gd name="connsiteX4727" fmla="*/ 715528 w 6955030"/>
              <a:gd name="connsiteY4727" fmla="*/ 3635651 h 4972126"/>
              <a:gd name="connsiteX4728" fmla="*/ 731932 w 6955030"/>
              <a:gd name="connsiteY4728" fmla="*/ 3621587 h 4972126"/>
              <a:gd name="connsiteX4729" fmla="*/ 734002 w 6955030"/>
              <a:gd name="connsiteY4729" fmla="*/ 3657425 h 4972126"/>
              <a:gd name="connsiteX4730" fmla="*/ 772481 w 6955030"/>
              <a:gd name="connsiteY4730" fmla="*/ 3650317 h 4972126"/>
              <a:gd name="connsiteX4731" fmla="*/ 754088 w 6955030"/>
              <a:gd name="connsiteY4731" fmla="*/ 3640071 h 4972126"/>
              <a:gd name="connsiteX4732" fmla="*/ 751669 w 6955030"/>
              <a:gd name="connsiteY4732" fmla="*/ 3616508 h 4972126"/>
              <a:gd name="connsiteX4733" fmla="*/ 744908 w 6955030"/>
              <a:gd name="connsiteY4733" fmla="*/ 3610458 h 4972126"/>
              <a:gd name="connsiteX4734" fmla="*/ 742564 w 6955030"/>
              <a:gd name="connsiteY4734" fmla="*/ 3611752 h 4972126"/>
              <a:gd name="connsiteX4735" fmla="*/ 728706 w 6955030"/>
              <a:gd name="connsiteY4735" fmla="*/ 3596375 h 4972126"/>
              <a:gd name="connsiteX4736" fmla="*/ 733404 w 6955030"/>
              <a:gd name="connsiteY4736" fmla="*/ 3592576 h 4972126"/>
              <a:gd name="connsiteX4737" fmla="*/ 729811 w 6955030"/>
              <a:gd name="connsiteY4737" fmla="*/ 3584970 h 4972126"/>
              <a:gd name="connsiteX4738" fmla="*/ 727958 w 6955030"/>
              <a:gd name="connsiteY4738" fmla="*/ 3584257 h 4972126"/>
              <a:gd name="connsiteX4739" fmla="*/ 723937 w 6955030"/>
              <a:gd name="connsiteY4739" fmla="*/ 3589467 h 4972126"/>
              <a:gd name="connsiteX4740" fmla="*/ 709196 w 6955030"/>
              <a:gd name="connsiteY4740" fmla="*/ 3601933 h 4972126"/>
              <a:gd name="connsiteX4741" fmla="*/ 699811 w 6955030"/>
              <a:gd name="connsiteY4741" fmla="*/ 3596115 h 4972126"/>
              <a:gd name="connsiteX4742" fmla="*/ 716814 w 6955030"/>
              <a:gd name="connsiteY4742" fmla="*/ 3561748 h 4972126"/>
              <a:gd name="connsiteX4743" fmla="*/ 742246 w 6955030"/>
              <a:gd name="connsiteY4743" fmla="*/ 3563725 h 4972126"/>
              <a:gd name="connsiteX4744" fmla="*/ 745498 w 6955030"/>
              <a:gd name="connsiteY4744" fmla="*/ 3575480 h 4972126"/>
              <a:gd name="connsiteX4745" fmla="*/ 750903 w 6955030"/>
              <a:gd name="connsiteY4745" fmla="*/ 3573326 h 4972126"/>
              <a:gd name="connsiteX4746" fmla="*/ 757841 w 6955030"/>
              <a:gd name="connsiteY4746" fmla="*/ 3553289 h 4972126"/>
              <a:gd name="connsiteX4747" fmla="*/ 762719 w 6955030"/>
              <a:gd name="connsiteY4747" fmla="*/ 3568914 h 4972126"/>
              <a:gd name="connsiteX4748" fmla="*/ 764632 w 6955030"/>
              <a:gd name="connsiteY4748" fmla="*/ 3573289 h 4972126"/>
              <a:gd name="connsiteX4749" fmla="*/ 766633 w 6955030"/>
              <a:gd name="connsiteY4749" fmla="*/ 3570121 h 4972126"/>
              <a:gd name="connsiteX4750" fmla="*/ 768037 w 6955030"/>
              <a:gd name="connsiteY4750" fmla="*/ 3555538 h 4972126"/>
              <a:gd name="connsiteX4751" fmla="*/ 781845 w 6955030"/>
              <a:gd name="connsiteY4751" fmla="*/ 3571510 h 4972126"/>
              <a:gd name="connsiteX4752" fmla="*/ 794367 w 6955030"/>
              <a:gd name="connsiteY4752" fmla="*/ 3572807 h 4972126"/>
              <a:gd name="connsiteX4753" fmla="*/ 797262 w 6955030"/>
              <a:gd name="connsiteY4753" fmla="*/ 3565733 h 4972126"/>
              <a:gd name="connsiteX4754" fmla="*/ 815722 w 6955030"/>
              <a:gd name="connsiteY4754" fmla="*/ 3547831 h 4972126"/>
              <a:gd name="connsiteX4755" fmla="*/ 810262 w 6955030"/>
              <a:gd name="connsiteY4755" fmla="*/ 3516788 h 4972126"/>
              <a:gd name="connsiteX4756" fmla="*/ 787860 w 6955030"/>
              <a:gd name="connsiteY4756" fmla="*/ 3520207 h 4972126"/>
              <a:gd name="connsiteX4757" fmla="*/ 826639 w 6955030"/>
              <a:gd name="connsiteY4757" fmla="*/ 3502841 h 4972126"/>
              <a:gd name="connsiteX4758" fmla="*/ 823940 w 6955030"/>
              <a:gd name="connsiteY4758" fmla="*/ 3487307 h 4972126"/>
              <a:gd name="connsiteX4759" fmla="*/ 798835 w 6955030"/>
              <a:gd name="connsiteY4759" fmla="*/ 3475102 h 4972126"/>
              <a:gd name="connsiteX4760" fmla="*/ 865744 w 6955030"/>
              <a:gd name="connsiteY4760" fmla="*/ 3475251 h 4972126"/>
              <a:gd name="connsiteX4761" fmla="*/ 862265 w 6955030"/>
              <a:gd name="connsiteY4761" fmla="*/ 3460921 h 4972126"/>
              <a:gd name="connsiteX4762" fmla="*/ 844680 w 6955030"/>
              <a:gd name="connsiteY4762" fmla="*/ 3471266 h 4972126"/>
              <a:gd name="connsiteX4763" fmla="*/ 775547 w 6955030"/>
              <a:gd name="connsiteY4763" fmla="*/ 3468485 h 4972126"/>
              <a:gd name="connsiteX4764" fmla="*/ 815222 w 6955030"/>
              <a:gd name="connsiteY4764" fmla="*/ 3420588 h 4972126"/>
              <a:gd name="connsiteX4765" fmla="*/ 745854 w 6955030"/>
              <a:gd name="connsiteY4765" fmla="*/ 3394917 h 4972126"/>
              <a:gd name="connsiteX4766" fmla="*/ 688332 w 6955030"/>
              <a:gd name="connsiteY4766" fmla="*/ 3400556 h 4972126"/>
              <a:gd name="connsiteX4767" fmla="*/ 680982 w 6955030"/>
              <a:gd name="connsiteY4767" fmla="*/ 3415459 h 4972126"/>
              <a:gd name="connsiteX4768" fmla="*/ 683757 w 6955030"/>
              <a:gd name="connsiteY4768" fmla="*/ 3417559 h 4972126"/>
              <a:gd name="connsiteX4769" fmla="*/ 688226 w 6955030"/>
              <a:gd name="connsiteY4769" fmla="*/ 3430716 h 4972126"/>
              <a:gd name="connsiteX4770" fmla="*/ 673087 w 6955030"/>
              <a:gd name="connsiteY4770" fmla="*/ 3433585 h 4972126"/>
              <a:gd name="connsiteX4771" fmla="*/ 672666 w 6955030"/>
              <a:gd name="connsiteY4771" fmla="*/ 3432329 h 4972126"/>
              <a:gd name="connsiteX4772" fmla="*/ 671356 w 6955030"/>
              <a:gd name="connsiteY4772" fmla="*/ 3434983 h 4972126"/>
              <a:gd name="connsiteX4773" fmla="*/ 658939 w 6955030"/>
              <a:gd name="connsiteY4773" fmla="*/ 3423767 h 4972126"/>
              <a:gd name="connsiteX4774" fmla="*/ 654950 w 6955030"/>
              <a:gd name="connsiteY4774" fmla="*/ 3448899 h 4972126"/>
              <a:gd name="connsiteX4775" fmla="*/ 672616 w 6955030"/>
              <a:gd name="connsiteY4775" fmla="*/ 3404726 h 4972126"/>
              <a:gd name="connsiteX4776" fmla="*/ 667156 w 6955030"/>
              <a:gd name="connsiteY4776" fmla="*/ 3373683 h 4972126"/>
              <a:gd name="connsiteX4777" fmla="*/ 644755 w 6955030"/>
              <a:gd name="connsiteY4777" fmla="*/ 3377101 h 4972126"/>
              <a:gd name="connsiteX4778" fmla="*/ 683533 w 6955030"/>
              <a:gd name="connsiteY4778" fmla="*/ 3359736 h 4972126"/>
              <a:gd name="connsiteX4779" fmla="*/ 680834 w 6955030"/>
              <a:gd name="connsiteY4779" fmla="*/ 3344201 h 4972126"/>
              <a:gd name="connsiteX4780" fmla="*/ 655729 w 6955030"/>
              <a:gd name="connsiteY4780" fmla="*/ 3331997 h 4972126"/>
              <a:gd name="connsiteX4781" fmla="*/ 722638 w 6955030"/>
              <a:gd name="connsiteY4781" fmla="*/ 3332145 h 4972126"/>
              <a:gd name="connsiteX4782" fmla="*/ 719159 w 6955030"/>
              <a:gd name="connsiteY4782" fmla="*/ 3317815 h 4972126"/>
              <a:gd name="connsiteX4783" fmla="*/ 701577 w 6955030"/>
              <a:gd name="connsiteY4783" fmla="*/ 3328161 h 4972126"/>
              <a:gd name="connsiteX4784" fmla="*/ 632441 w 6955030"/>
              <a:gd name="connsiteY4784" fmla="*/ 3325380 h 4972126"/>
              <a:gd name="connsiteX4785" fmla="*/ 672117 w 6955030"/>
              <a:gd name="connsiteY4785" fmla="*/ 3277482 h 4972126"/>
              <a:gd name="connsiteX4786" fmla="*/ 602748 w 6955030"/>
              <a:gd name="connsiteY4786" fmla="*/ 3251811 h 4972126"/>
              <a:gd name="connsiteX4787" fmla="*/ 545227 w 6955030"/>
              <a:gd name="connsiteY4787" fmla="*/ 3257450 h 4972126"/>
              <a:gd name="connsiteX4788" fmla="*/ 537879 w 6955030"/>
              <a:gd name="connsiteY4788" fmla="*/ 3272353 h 4972126"/>
              <a:gd name="connsiteX4789" fmla="*/ 540649 w 6955030"/>
              <a:gd name="connsiteY4789" fmla="*/ 3274454 h 4972126"/>
              <a:gd name="connsiteX4790" fmla="*/ 545121 w 6955030"/>
              <a:gd name="connsiteY4790" fmla="*/ 3287610 h 4972126"/>
              <a:gd name="connsiteX4791" fmla="*/ 529981 w 6955030"/>
              <a:gd name="connsiteY4791" fmla="*/ 3290479 h 4972126"/>
              <a:gd name="connsiteX4792" fmla="*/ 529560 w 6955030"/>
              <a:gd name="connsiteY4792" fmla="*/ 3289223 h 4972126"/>
              <a:gd name="connsiteX4793" fmla="*/ 528251 w 6955030"/>
              <a:gd name="connsiteY4793" fmla="*/ 3291877 h 4972126"/>
              <a:gd name="connsiteX4794" fmla="*/ 515833 w 6955030"/>
              <a:gd name="connsiteY4794" fmla="*/ 3280661 h 4972126"/>
              <a:gd name="connsiteX4795" fmla="*/ 511844 w 6955030"/>
              <a:gd name="connsiteY4795" fmla="*/ 3305794 h 4972126"/>
              <a:gd name="connsiteX4796" fmla="*/ 529511 w 6955030"/>
              <a:gd name="connsiteY4796" fmla="*/ 3261618 h 4972126"/>
              <a:gd name="connsiteX4797" fmla="*/ 524051 w 6955030"/>
              <a:gd name="connsiteY4797" fmla="*/ 3230575 h 4972126"/>
              <a:gd name="connsiteX4798" fmla="*/ 501650 w 6955030"/>
              <a:gd name="connsiteY4798" fmla="*/ 3233996 h 4972126"/>
              <a:gd name="connsiteX4799" fmla="*/ 540427 w 6955030"/>
              <a:gd name="connsiteY4799" fmla="*/ 3216630 h 4972126"/>
              <a:gd name="connsiteX4800" fmla="*/ 537728 w 6955030"/>
              <a:gd name="connsiteY4800" fmla="*/ 3201096 h 4972126"/>
              <a:gd name="connsiteX4801" fmla="*/ 512626 w 6955030"/>
              <a:gd name="connsiteY4801" fmla="*/ 3188891 h 4972126"/>
              <a:gd name="connsiteX4802" fmla="*/ 579533 w 6955030"/>
              <a:gd name="connsiteY4802" fmla="*/ 3189038 h 4972126"/>
              <a:gd name="connsiteX4803" fmla="*/ 576054 w 6955030"/>
              <a:gd name="connsiteY4803" fmla="*/ 3174710 h 4972126"/>
              <a:gd name="connsiteX4804" fmla="*/ 558469 w 6955030"/>
              <a:gd name="connsiteY4804" fmla="*/ 3185055 h 4972126"/>
              <a:gd name="connsiteX4805" fmla="*/ 489335 w 6955030"/>
              <a:gd name="connsiteY4805" fmla="*/ 3182272 h 4972126"/>
              <a:gd name="connsiteX4806" fmla="*/ 529011 w 6955030"/>
              <a:gd name="connsiteY4806" fmla="*/ 3134377 h 4972126"/>
              <a:gd name="connsiteX4807" fmla="*/ 459643 w 6955030"/>
              <a:gd name="connsiteY4807" fmla="*/ 3108706 h 4972126"/>
              <a:gd name="connsiteX4808" fmla="*/ 402121 w 6955030"/>
              <a:gd name="connsiteY4808" fmla="*/ 3114345 h 4972126"/>
              <a:gd name="connsiteX4809" fmla="*/ 394772 w 6955030"/>
              <a:gd name="connsiteY4809" fmla="*/ 3129248 h 4972126"/>
              <a:gd name="connsiteX4810" fmla="*/ 397544 w 6955030"/>
              <a:gd name="connsiteY4810" fmla="*/ 3131348 h 4972126"/>
              <a:gd name="connsiteX4811" fmla="*/ 402015 w 6955030"/>
              <a:gd name="connsiteY4811" fmla="*/ 3144505 h 4972126"/>
              <a:gd name="connsiteX4812" fmla="*/ 386875 w 6955030"/>
              <a:gd name="connsiteY4812" fmla="*/ 3147374 h 4972126"/>
              <a:gd name="connsiteX4813" fmla="*/ 386455 w 6955030"/>
              <a:gd name="connsiteY4813" fmla="*/ 3146118 h 4972126"/>
              <a:gd name="connsiteX4814" fmla="*/ 385145 w 6955030"/>
              <a:gd name="connsiteY4814" fmla="*/ 3148771 h 4972126"/>
              <a:gd name="connsiteX4815" fmla="*/ 372728 w 6955030"/>
              <a:gd name="connsiteY4815" fmla="*/ 3137556 h 4972126"/>
              <a:gd name="connsiteX4816" fmla="*/ 368739 w 6955030"/>
              <a:gd name="connsiteY4816" fmla="*/ 3162688 h 4972126"/>
              <a:gd name="connsiteX4817" fmla="*/ 386405 w 6955030"/>
              <a:gd name="connsiteY4817" fmla="*/ 3118513 h 4972126"/>
              <a:gd name="connsiteX4818" fmla="*/ 380945 w 6955030"/>
              <a:gd name="connsiteY4818" fmla="*/ 3087470 h 4972126"/>
              <a:gd name="connsiteX4819" fmla="*/ 358544 w 6955030"/>
              <a:gd name="connsiteY4819" fmla="*/ 3090890 h 4972126"/>
              <a:gd name="connsiteX4820" fmla="*/ 397322 w 6955030"/>
              <a:gd name="connsiteY4820" fmla="*/ 3073525 h 4972126"/>
              <a:gd name="connsiteX4821" fmla="*/ 394623 w 6955030"/>
              <a:gd name="connsiteY4821" fmla="*/ 3057990 h 4972126"/>
              <a:gd name="connsiteX4822" fmla="*/ 369520 w 6955030"/>
              <a:gd name="connsiteY4822" fmla="*/ 3045786 h 4972126"/>
              <a:gd name="connsiteX4823" fmla="*/ 436427 w 6955030"/>
              <a:gd name="connsiteY4823" fmla="*/ 3045933 h 4972126"/>
              <a:gd name="connsiteX4824" fmla="*/ 431031 w 6955030"/>
              <a:gd name="connsiteY4824" fmla="*/ 3014954 h 4972126"/>
              <a:gd name="connsiteX4825" fmla="*/ 455832 w 6955030"/>
              <a:gd name="connsiteY4825" fmla="*/ 3037269 h 4972126"/>
              <a:gd name="connsiteX4826" fmla="*/ 448875 w 6955030"/>
              <a:gd name="connsiteY4826" fmla="*/ 3057030 h 4972126"/>
              <a:gd name="connsiteX4827" fmla="*/ 484954 w 6955030"/>
              <a:gd name="connsiteY4827" fmla="*/ 3024253 h 4972126"/>
              <a:gd name="connsiteX4828" fmla="*/ 506429 w 6955030"/>
              <a:gd name="connsiteY4828" fmla="*/ 3051302 h 4972126"/>
              <a:gd name="connsiteX4829" fmla="*/ 474337 w 6955030"/>
              <a:gd name="connsiteY4829" fmla="*/ 3059070 h 4972126"/>
              <a:gd name="connsiteX4830" fmla="*/ 514285 w 6955030"/>
              <a:gd name="connsiteY4830" fmla="*/ 3107984 h 4972126"/>
              <a:gd name="connsiteX4831" fmla="*/ 527301 w 6955030"/>
              <a:gd name="connsiteY4831" fmla="*/ 3098808 h 4972126"/>
              <a:gd name="connsiteX4832" fmla="*/ 515217 w 6955030"/>
              <a:gd name="connsiteY4832" fmla="*/ 3077456 h 4972126"/>
              <a:gd name="connsiteX4833" fmla="*/ 519202 w 6955030"/>
              <a:gd name="connsiteY4833" fmla="*/ 3052351 h 4972126"/>
              <a:gd name="connsiteX4834" fmla="*/ 551624 w 6955030"/>
              <a:gd name="connsiteY4834" fmla="*/ 3034387 h 4972126"/>
              <a:gd name="connsiteX4835" fmla="*/ 536449 w 6955030"/>
              <a:gd name="connsiteY4835" fmla="*/ 3007758 h 4972126"/>
              <a:gd name="connsiteX4836" fmla="*/ 568883 w 6955030"/>
              <a:gd name="connsiteY4836" fmla="*/ 3014887 h 4972126"/>
              <a:gd name="connsiteX4837" fmla="*/ 587298 w 6955030"/>
              <a:gd name="connsiteY4837" fmla="*/ 3028382 h 4972126"/>
              <a:gd name="connsiteX4838" fmla="*/ 581952 w 6955030"/>
              <a:gd name="connsiteY4838" fmla="*/ 3030422 h 4972126"/>
              <a:gd name="connsiteX4839" fmla="*/ 570367 w 6955030"/>
              <a:gd name="connsiteY4839" fmla="*/ 3046025 h 4972126"/>
              <a:gd name="connsiteX4840" fmla="*/ 639676 w 6955030"/>
              <a:gd name="connsiteY4840" fmla="*/ 3071787 h 4972126"/>
              <a:gd name="connsiteX4841" fmla="*/ 637249 w 6955030"/>
              <a:gd name="connsiteY4841" fmla="*/ 3046204 h 4972126"/>
              <a:gd name="connsiteX4842" fmla="*/ 669640 w 6955030"/>
              <a:gd name="connsiteY4842" fmla="*/ 3028237 h 4972126"/>
              <a:gd name="connsiteX4843" fmla="*/ 761711 w 6955030"/>
              <a:gd name="connsiteY4843" fmla="*/ 3040507 h 4972126"/>
              <a:gd name="connsiteX4844" fmla="*/ 745035 w 6955030"/>
              <a:gd name="connsiteY4844" fmla="*/ 3064709 h 4972126"/>
              <a:gd name="connsiteX4845" fmla="*/ 783512 w 6955030"/>
              <a:gd name="connsiteY4845" fmla="*/ 3057512 h 4972126"/>
              <a:gd name="connsiteX4846" fmla="*/ 782583 w 6955030"/>
              <a:gd name="connsiteY4846" fmla="*/ 3087952 h 4972126"/>
              <a:gd name="connsiteX4847" fmla="*/ 795867 w 6955030"/>
              <a:gd name="connsiteY4847" fmla="*/ 3068698 h 4972126"/>
              <a:gd name="connsiteX4848" fmla="*/ 860441 w 6955030"/>
              <a:gd name="connsiteY4848" fmla="*/ 3043085 h 4972126"/>
              <a:gd name="connsiteX4849" fmla="*/ 911964 w 6955030"/>
              <a:gd name="connsiteY4849" fmla="*/ 3026680 h 4972126"/>
              <a:gd name="connsiteX4850" fmla="*/ 892830 w 6955030"/>
              <a:gd name="connsiteY4850" fmla="*/ 3025242 h 4972126"/>
              <a:gd name="connsiteX4851" fmla="*/ 896789 w 6955030"/>
              <a:gd name="connsiteY4851" fmla="*/ 3000048 h 4972126"/>
              <a:gd name="connsiteX4852" fmla="*/ 927679 w 6955030"/>
              <a:gd name="connsiteY4852" fmla="*/ 3033067 h 4972126"/>
              <a:gd name="connsiteX4853" fmla="*/ 897958 w 6955030"/>
              <a:gd name="connsiteY4853" fmla="*/ 3066419 h 4972126"/>
              <a:gd name="connsiteX4854" fmla="*/ 974616 w 6955030"/>
              <a:gd name="connsiteY4854" fmla="*/ 3062130 h 4972126"/>
              <a:gd name="connsiteX4855" fmla="*/ 996117 w 6955030"/>
              <a:gd name="connsiteY4855" fmla="*/ 3089272 h 4972126"/>
              <a:gd name="connsiteX4856" fmla="*/ 1037536 w 6955030"/>
              <a:gd name="connsiteY4856" fmla="*/ 3087381 h 4972126"/>
              <a:gd name="connsiteX4857" fmla="*/ 1053654 w 6955030"/>
              <a:gd name="connsiteY4857" fmla="*/ 3053993 h 4972126"/>
              <a:gd name="connsiteX4858" fmla="*/ 1058337 w 6955030"/>
              <a:gd name="connsiteY4858" fmla="*/ 3053672 h 4972126"/>
              <a:gd name="connsiteX4859" fmla="*/ 1058257 w 6955030"/>
              <a:gd name="connsiteY4859" fmla="*/ 3053418 h 4972126"/>
              <a:gd name="connsiteX4860" fmla="*/ 1059299 w 6955030"/>
              <a:gd name="connsiteY4860" fmla="*/ 3027512 h 4972126"/>
              <a:gd name="connsiteX4861" fmla="*/ 1005375 w 6955030"/>
              <a:gd name="connsiteY4861" fmla="*/ 3018241 h 4972126"/>
              <a:gd name="connsiteX4862" fmla="*/ 1022650 w 6955030"/>
              <a:gd name="connsiteY4862" fmla="*/ 2973708 h 4972126"/>
              <a:gd name="connsiteX4863" fmla="*/ 1042384 w 6955030"/>
              <a:gd name="connsiteY4863" fmla="*/ 2954904 h 4972126"/>
              <a:gd name="connsiteX4864" fmla="*/ 1059646 w 6955030"/>
              <a:gd name="connsiteY4864" fmla="*/ 2963539 h 4972126"/>
              <a:gd name="connsiteX4865" fmla="*/ 1074541 w 6955030"/>
              <a:gd name="connsiteY4865" fmla="*/ 2962854 h 4972126"/>
              <a:gd name="connsiteX4866" fmla="*/ 1073643 w 6955030"/>
              <a:gd name="connsiteY4866" fmla="*/ 2947565 h 4972126"/>
              <a:gd name="connsiteX4867" fmla="*/ 1048181 w 6955030"/>
              <a:gd name="connsiteY4867" fmla="*/ 2945646 h 4972126"/>
              <a:gd name="connsiteX4868" fmla="*/ 1039093 w 6955030"/>
              <a:gd name="connsiteY4868" fmla="*/ 2919460 h 4972126"/>
              <a:gd name="connsiteX4869" fmla="*/ 1037566 w 6955030"/>
              <a:gd name="connsiteY4869" fmla="*/ 2900748 h 4972126"/>
              <a:gd name="connsiteX4870" fmla="*/ 1034255 w 6955030"/>
              <a:gd name="connsiteY4870" fmla="*/ 2899087 h 4972126"/>
              <a:gd name="connsiteX4871" fmla="*/ 1016692 w 6955030"/>
              <a:gd name="connsiteY4871" fmla="*/ 2933019 h 4972126"/>
              <a:gd name="connsiteX4872" fmla="*/ 985800 w 6955030"/>
              <a:gd name="connsiteY4872" fmla="*/ 2900029 h 4972126"/>
              <a:gd name="connsiteX4873" fmla="*/ 966095 w 6955030"/>
              <a:gd name="connsiteY4873" fmla="*/ 2918891 h 4972126"/>
              <a:gd name="connsiteX4874" fmla="*/ 978788 w 6955030"/>
              <a:gd name="connsiteY4874" fmla="*/ 2895215 h 4972126"/>
              <a:gd name="connsiteX4875" fmla="*/ 983622 w 6955030"/>
              <a:gd name="connsiteY4875" fmla="*/ 2888178 h 4972126"/>
              <a:gd name="connsiteX4876" fmla="*/ 971823 w 6955030"/>
              <a:gd name="connsiteY4876" fmla="*/ 2880182 h 4972126"/>
              <a:gd name="connsiteX4877" fmla="*/ 963580 w 6955030"/>
              <a:gd name="connsiteY4877" fmla="*/ 2882795 h 4972126"/>
              <a:gd name="connsiteX4878" fmla="*/ 951943 w 6955030"/>
              <a:gd name="connsiteY4878" fmla="*/ 2861820 h 4972126"/>
              <a:gd name="connsiteX4879" fmla="*/ 951330 w 6955030"/>
              <a:gd name="connsiteY4879" fmla="*/ 2862513 h 4972126"/>
              <a:gd name="connsiteX4880" fmla="*/ 948480 w 6955030"/>
              <a:gd name="connsiteY4880" fmla="*/ 2886192 h 4972126"/>
              <a:gd name="connsiteX4881" fmla="*/ 944584 w 6955030"/>
              <a:gd name="connsiteY4881" fmla="*/ 2870509 h 4972126"/>
              <a:gd name="connsiteX4882" fmla="*/ 943466 w 6955030"/>
              <a:gd name="connsiteY4882" fmla="*/ 2869494 h 4972126"/>
              <a:gd name="connsiteX4883" fmla="*/ 940517 w 6955030"/>
              <a:gd name="connsiteY4883" fmla="*/ 2870746 h 4972126"/>
              <a:gd name="connsiteX4884" fmla="*/ 929178 w 6955030"/>
              <a:gd name="connsiteY4884" fmla="*/ 2875286 h 4972126"/>
              <a:gd name="connsiteX4885" fmla="*/ 918294 w 6955030"/>
              <a:gd name="connsiteY4885" fmla="*/ 2920272 h 4972126"/>
              <a:gd name="connsiteX4886" fmla="*/ 916194 w 6955030"/>
              <a:gd name="connsiteY4886" fmla="*/ 2884404 h 4972126"/>
              <a:gd name="connsiteX4887" fmla="*/ 862269 w 6955030"/>
              <a:gd name="connsiteY4887" fmla="*/ 2875136 h 4972126"/>
              <a:gd name="connsiteX4888" fmla="*/ 879542 w 6955030"/>
              <a:gd name="connsiteY4888" fmla="*/ 2830602 h 4972126"/>
              <a:gd name="connsiteX4889" fmla="*/ 899279 w 6955030"/>
              <a:gd name="connsiteY4889" fmla="*/ 2811798 h 4972126"/>
              <a:gd name="connsiteX4890" fmla="*/ 934096 w 6955030"/>
              <a:gd name="connsiteY4890" fmla="*/ 2819625 h 4972126"/>
              <a:gd name="connsiteX4891" fmla="*/ 917452 w 6955030"/>
              <a:gd name="connsiteY4891" fmla="*/ 2843825 h 4972126"/>
              <a:gd name="connsiteX4892" fmla="*/ 938139 w 6955030"/>
              <a:gd name="connsiteY4892" fmla="*/ 2844441 h 4972126"/>
              <a:gd name="connsiteX4893" fmla="*/ 945051 w 6955030"/>
              <a:gd name="connsiteY4893" fmla="*/ 2847291 h 4972126"/>
              <a:gd name="connsiteX4894" fmla="*/ 945447 w 6955030"/>
              <a:gd name="connsiteY4894" fmla="*/ 2846692 h 4972126"/>
              <a:gd name="connsiteX4895" fmla="*/ 946875 w 6955030"/>
              <a:gd name="connsiteY4895" fmla="*/ 2847496 h 4972126"/>
              <a:gd name="connsiteX4896" fmla="*/ 950016 w 6955030"/>
              <a:gd name="connsiteY4896" fmla="*/ 2843157 h 4972126"/>
              <a:gd name="connsiteX4897" fmla="*/ 952842 w 6955030"/>
              <a:gd name="connsiteY4897" fmla="*/ 2831291 h 4972126"/>
              <a:gd name="connsiteX4898" fmla="*/ 967982 w 6955030"/>
              <a:gd name="connsiteY4898" fmla="*/ 2847741 h 4972126"/>
              <a:gd name="connsiteX4899" fmla="*/ 968579 w 6955030"/>
              <a:gd name="connsiteY4899" fmla="*/ 2848215 h 4972126"/>
              <a:gd name="connsiteX4900" fmla="*/ 968876 w 6955030"/>
              <a:gd name="connsiteY4900" fmla="*/ 2846996 h 4972126"/>
              <a:gd name="connsiteX4901" fmla="*/ 975728 w 6955030"/>
              <a:gd name="connsiteY4901" fmla="*/ 2853899 h 4972126"/>
              <a:gd name="connsiteX4902" fmla="*/ 982037 w 6955030"/>
              <a:gd name="connsiteY4902" fmla="*/ 2858916 h 4972126"/>
              <a:gd name="connsiteX4903" fmla="*/ 998148 w 6955030"/>
              <a:gd name="connsiteY4903" fmla="*/ 2867629 h 4972126"/>
              <a:gd name="connsiteX4904" fmla="*/ 999240 w 6955030"/>
              <a:gd name="connsiteY4904" fmla="*/ 2866718 h 4972126"/>
              <a:gd name="connsiteX4905" fmla="*/ 1020069 w 6955030"/>
              <a:gd name="connsiteY4905" fmla="*/ 2840818 h 4972126"/>
              <a:gd name="connsiteX4906" fmla="*/ 1027770 w 6955030"/>
              <a:gd name="connsiteY4906" fmla="*/ 2849214 h 4972126"/>
              <a:gd name="connsiteX4907" fmla="*/ 1031604 w 6955030"/>
              <a:gd name="connsiteY4907" fmla="*/ 2858666 h 4972126"/>
              <a:gd name="connsiteX4908" fmla="*/ 1031694 w 6955030"/>
              <a:gd name="connsiteY4908" fmla="*/ 2858761 h 4972126"/>
              <a:gd name="connsiteX4909" fmla="*/ 1038257 w 6955030"/>
              <a:gd name="connsiteY4909" fmla="*/ 2853182 h 4972126"/>
              <a:gd name="connsiteX4910" fmla="*/ 1040008 w 6955030"/>
              <a:gd name="connsiteY4910" fmla="*/ 2865010 h 4972126"/>
              <a:gd name="connsiteX4911" fmla="*/ 1041350 w 6955030"/>
              <a:gd name="connsiteY4911" fmla="*/ 2864342 h 4972126"/>
              <a:gd name="connsiteX4912" fmla="*/ 1057861 w 6955030"/>
              <a:gd name="connsiteY4912" fmla="*/ 2853955 h 4972126"/>
              <a:gd name="connsiteX4913" fmla="*/ 1053126 w 6955030"/>
              <a:gd name="connsiteY4913" fmla="*/ 2879056 h 4972126"/>
              <a:gd name="connsiteX4914" fmla="*/ 1050124 w 6955030"/>
              <a:gd name="connsiteY4914" fmla="*/ 2886887 h 4972126"/>
              <a:gd name="connsiteX4915" fmla="*/ 1054091 w 6955030"/>
              <a:gd name="connsiteY4915" fmla="*/ 2885022 h 4972126"/>
              <a:gd name="connsiteX4916" fmla="*/ 1060329 w 6955030"/>
              <a:gd name="connsiteY4916" fmla="*/ 2860021 h 4972126"/>
              <a:gd name="connsiteX4917" fmla="*/ 1072114 w 6955030"/>
              <a:gd name="connsiteY4917" fmla="*/ 2891540 h 4972126"/>
              <a:gd name="connsiteX4918" fmla="*/ 1082959 w 6955030"/>
              <a:gd name="connsiteY4918" fmla="*/ 2889686 h 4972126"/>
              <a:gd name="connsiteX4919" fmla="*/ 1089274 w 6955030"/>
              <a:gd name="connsiteY4919" fmla="*/ 2878246 h 4972126"/>
              <a:gd name="connsiteX4920" fmla="*/ 1097164 w 6955030"/>
              <a:gd name="connsiteY4920" fmla="*/ 2869294 h 4972126"/>
              <a:gd name="connsiteX4921" fmla="*/ 1105126 w 6955030"/>
              <a:gd name="connsiteY4921" fmla="*/ 2872818 h 4972126"/>
              <a:gd name="connsiteX4922" fmla="*/ 1118327 w 6955030"/>
              <a:gd name="connsiteY4922" fmla="*/ 2884624 h 4972126"/>
              <a:gd name="connsiteX4923" fmla="*/ 1125984 w 6955030"/>
              <a:gd name="connsiteY4923" fmla="*/ 2886597 h 4972126"/>
              <a:gd name="connsiteX4924" fmla="*/ 1129967 w 6955030"/>
              <a:gd name="connsiteY4924" fmla="*/ 2875616 h 4972126"/>
              <a:gd name="connsiteX4925" fmla="*/ 1142983 w 6955030"/>
              <a:gd name="connsiteY4925" fmla="*/ 2866410 h 4972126"/>
              <a:gd name="connsiteX4926" fmla="*/ 1171144 w 6955030"/>
              <a:gd name="connsiteY4926" fmla="*/ 2883956 h 4972126"/>
              <a:gd name="connsiteX4927" fmla="*/ 1220221 w 6955030"/>
              <a:gd name="connsiteY4927" fmla="*/ 2882780 h 4972126"/>
              <a:gd name="connsiteX4928" fmla="*/ 1235621 w 6955030"/>
              <a:gd name="connsiteY4928" fmla="*/ 2892902 h 4972126"/>
              <a:gd name="connsiteX4929" fmla="*/ 1235966 w 6955030"/>
              <a:gd name="connsiteY4929" fmla="*/ 2892891 h 4972126"/>
              <a:gd name="connsiteX4930" fmla="*/ 1236524 w 6955030"/>
              <a:gd name="connsiteY4930" fmla="*/ 2893494 h 4972126"/>
              <a:gd name="connsiteX4931" fmla="*/ 1242163 w 6955030"/>
              <a:gd name="connsiteY4931" fmla="*/ 2897201 h 4972126"/>
              <a:gd name="connsiteX4932" fmla="*/ 1262886 w 6955030"/>
              <a:gd name="connsiteY4932" fmla="*/ 2906327 h 4972126"/>
              <a:gd name="connsiteX4933" fmla="*/ 1282440 w 6955030"/>
              <a:gd name="connsiteY4933" fmla="*/ 2877272 h 4972126"/>
              <a:gd name="connsiteX4934" fmla="*/ 1282851 w 6955030"/>
              <a:gd name="connsiteY4934" fmla="*/ 2868206 h 4972126"/>
              <a:gd name="connsiteX4935" fmla="*/ 1280896 w 6955030"/>
              <a:gd name="connsiteY4935" fmla="*/ 2868482 h 4972126"/>
              <a:gd name="connsiteX4936" fmla="*/ 1276176 w 6955030"/>
              <a:gd name="connsiteY4936" fmla="*/ 2864544 h 4972126"/>
              <a:gd name="connsiteX4937" fmla="*/ 1267175 w 6955030"/>
              <a:gd name="connsiteY4937" fmla="*/ 2870940 h 4972126"/>
              <a:gd name="connsiteX4938" fmla="*/ 1266740 w 6955030"/>
              <a:gd name="connsiteY4938" fmla="*/ 2868482 h 4972126"/>
              <a:gd name="connsiteX4939" fmla="*/ 1263863 w 6955030"/>
              <a:gd name="connsiteY4939" fmla="*/ 2879023 h 4972126"/>
              <a:gd name="connsiteX4940" fmla="*/ 1239630 w 6955030"/>
              <a:gd name="connsiteY4940" fmla="*/ 2836314 h 4972126"/>
              <a:gd name="connsiteX4941" fmla="*/ 1239734 w 6955030"/>
              <a:gd name="connsiteY4941" fmla="*/ 2836067 h 4972126"/>
              <a:gd name="connsiteX4942" fmla="*/ 1225267 w 6955030"/>
              <a:gd name="connsiteY4942" fmla="*/ 2833491 h 4972126"/>
              <a:gd name="connsiteX4943" fmla="*/ 1223346 w 6955030"/>
              <a:gd name="connsiteY4943" fmla="*/ 2839798 h 4972126"/>
              <a:gd name="connsiteX4944" fmla="*/ 1222497 w 6955030"/>
              <a:gd name="connsiteY4944" fmla="*/ 2833000 h 4972126"/>
              <a:gd name="connsiteX4945" fmla="*/ 1188813 w 6955030"/>
              <a:gd name="connsiteY4945" fmla="*/ 2827001 h 4972126"/>
              <a:gd name="connsiteX4946" fmla="*/ 1116352 w 6955030"/>
              <a:gd name="connsiteY4946" fmla="*/ 2798179 h 4972126"/>
              <a:gd name="connsiteX4947" fmla="*/ 1145443 w 6955030"/>
              <a:gd name="connsiteY4947" fmla="*/ 2785104 h 4972126"/>
              <a:gd name="connsiteX4948" fmla="*/ 1143313 w 6955030"/>
              <a:gd name="connsiteY4948" fmla="*/ 2749264 h 4972126"/>
              <a:gd name="connsiteX4949" fmla="*/ 1149101 w 6955030"/>
              <a:gd name="connsiteY4949" fmla="*/ 2770050 h 4972126"/>
              <a:gd name="connsiteX4950" fmla="*/ 1170087 w 6955030"/>
              <a:gd name="connsiteY4950" fmla="*/ 2750067 h 4972126"/>
              <a:gd name="connsiteX4951" fmla="*/ 1177503 w 6955030"/>
              <a:gd name="connsiteY4951" fmla="*/ 2746978 h 4972126"/>
              <a:gd name="connsiteX4952" fmla="*/ 1176971 w 6955030"/>
              <a:gd name="connsiteY4952" fmla="*/ 2746658 h 4972126"/>
              <a:gd name="connsiteX4953" fmla="*/ 1158906 w 6955030"/>
              <a:gd name="connsiteY4953" fmla="*/ 2738856 h 4972126"/>
              <a:gd name="connsiteX4954" fmla="*/ 1171640 w 6955030"/>
              <a:gd name="connsiteY4954" fmla="*/ 2711804 h 4972126"/>
              <a:gd name="connsiteX4955" fmla="*/ 1175532 w 6955030"/>
              <a:gd name="connsiteY4955" fmla="*/ 2689556 h 4972126"/>
              <a:gd name="connsiteX4956" fmla="*/ 1171828 w 6955030"/>
              <a:gd name="connsiteY4956" fmla="*/ 2689226 h 4972126"/>
              <a:gd name="connsiteX4957" fmla="*/ 1165772 w 6955030"/>
              <a:gd name="connsiteY4957" fmla="*/ 2695867 h 4972126"/>
              <a:gd name="connsiteX4958" fmla="*/ 1156933 w 6955030"/>
              <a:gd name="connsiteY4958" fmla="*/ 2697228 h 4972126"/>
              <a:gd name="connsiteX4959" fmla="*/ 1159972 w 6955030"/>
              <a:gd name="connsiteY4959" fmla="*/ 2712058 h 4972126"/>
              <a:gd name="connsiteX4960" fmla="*/ 1126645 w 6955030"/>
              <a:gd name="connsiteY4960" fmla="*/ 2716076 h 4972126"/>
              <a:gd name="connsiteX4961" fmla="*/ 1148459 w 6955030"/>
              <a:gd name="connsiteY4961" fmla="*/ 2706316 h 4972126"/>
              <a:gd name="connsiteX4962" fmla="*/ 1153637 w 6955030"/>
              <a:gd name="connsiteY4962" fmla="*/ 2697123 h 4972126"/>
              <a:gd name="connsiteX4963" fmla="*/ 1145079 w 6955030"/>
              <a:gd name="connsiteY4963" fmla="*/ 2695425 h 4972126"/>
              <a:gd name="connsiteX4964" fmla="*/ 1134674 w 6955030"/>
              <a:gd name="connsiteY4964" fmla="*/ 2696240 h 4972126"/>
              <a:gd name="connsiteX4965" fmla="*/ 1120757 w 6955030"/>
              <a:gd name="connsiteY4965" fmla="*/ 2735918 h 4972126"/>
              <a:gd name="connsiteX4966" fmla="*/ 1096524 w 6955030"/>
              <a:gd name="connsiteY4966" fmla="*/ 2693209 h 4972126"/>
              <a:gd name="connsiteX4967" fmla="*/ 1104242 w 6955030"/>
              <a:gd name="connsiteY4967" fmla="*/ 2674592 h 4972126"/>
              <a:gd name="connsiteX4968" fmla="*/ 1101823 w 6955030"/>
              <a:gd name="connsiteY4968" fmla="*/ 2666780 h 4972126"/>
              <a:gd name="connsiteX4969" fmla="*/ 1092966 w 6955030"/>
              <a:gd name="connsiteY4969" fmla="*/ 2678196 h 4972126"/>
              <a:gd name="connsiteX4970" fmla="*/ 1088590 w 6955030"/>
              <a:gd name="connsiteY4970" fmla="*/ 2669308 h 4972126"/>
              <a:gd name="connsiteX4971" fmla="*/ 1080240 w 6955030"/>
              <a:gd name="connsiteY4971" fmla="*/ 2696692 h 4972126"/>
              <a:gd name="connsiteX4972" fmla="*/ 1075493 w 6955030"/>
              <a:gd name="connsiteY4972" fmla="*/ 2658582 h 4972126"/>
              <a:gd name="connsiteX4973" fmla="*/ 1068133 w 6955030"/>
              <a:gd name="connsiteY4973" fmla="*/ 2655790 h 4972126"/>
              <a:gd name="connsiteX4974" fmla="*/ 1106913 w 6955030"/>
              <a:gd name="connsiteY4974" fmla="*/ 2638457 h 4972126"/>
              <a:gd name="connsiteX4975" fmla="*/ 1043631 w 6955030"/>
              <a:gd name="connsiteY4975" fmla="*/ 2623341 h 4972126"/>
              <a:gd name="connsiteX4976" fmla="*/ 1015800 w 6955030"/>
              <a:gd name="connsiteY4976" fmla="*/ 2595748 h 4972126"/>
              <a:gd name="connsiteX4977" fmla="*/ 1028537 w 6955030"/>
              <a:gd name="connsiteY4977" fmla="*/ 2568699 h 4972126"/>
              <a:gd name="connsiteX4978" fmla="*/ 1032427 w 6955030"/>
              <a:gd name="connsiteY4978" fmla="*/ 2546448 h 4972126"/>
              <a:gd name="connsiteX4979" fmla="*/ 1028722 w 6955030"/>
              <a:gd name="connsiteY4979" fmla="*/ 2546121 h 4972126"/>
              <a:gd name="connsiteX4980" fmla="*/ 1022669 w 6955030"/>
              <a:gd name="connsiteY4980" fmla="*/ 2552761 h 4972126"/>
              <a:gd name="connsiteX4981" fmla="*/ 1013827 w 6955030"/>
              <a:gd name="connsiteY4981" fmla="*/ 2554123 h 4972126"/>
              <a:gd name="connsiteX4982" fmla="*/ 1016866 w 6955030"/>
              <a:gd name="connsiteY4982" fmla="*/ 2568951 h 4972126"/>
              <a:gd name="connsiteX4983" fmla="*/ 983538 w 6955030"/>
              <a:gd name="connsiteY4983" fmla="*/ 2572968 h 4972126"/>
              <a:gd name="connsiteX4984" fmla="*/ 1005351 w 6955030"/>
              <a:gd name="connsiteY4984" fmla="*/ 2563210 h 4972126"/>
              <a:gd name="connsiteX4985" fmla="*/ 1010532 w 6955030"/>
              <a:gd name="connsiteY4985" fmla="*/ 2554017 h 4972126"/>
              <a:gd name="connsiteX4986" fmla="*/ 1001972 w 6955030"/>
              <a:gd name="connsiteY4986" fmla="*/ 2552320 h 4972126"/>
              <a:gd name="connsiteX4987" fmla="*/ 991568 w 6955030"/>
              <a:gd name="connsiteY4987" fmla="*/ 2553134 h 4972126"/>
              <a:gd name="connsiteX4988" fmla="*/ 977651 w 6955030"/>
              <a:gd name="connsiteY4988" fmla="*/ 2592812 h 4972126"/>
              <a:gd name="connsiteX4989" fmla="*/ 953419 w 6955030"/>
              <a:gd name="connsiteY4989" fmla="*/ 2550103 h 4972126"/>
              <a:gd name="connsiteX4990" fmla="*/ 961137 w 6955030"/>
              <a:gd name="connsiteY4990" fmla="*/ 2531487 h 4972126"/>
              <a:gd name="connsiteX4991" fmla="*/ 958718 w 6955030"/>
              <a:gd name="connsiteY4991" fmla="*/ 2523674 h 4972126"/>
              <a:gd name="connsiteX4992" fmla="*/ 949861 w 6955030"/>
              <a:gd name="connsiteY4992" fmla="*/ 2535090 h 4972126"/>
              <a:gd name="connsiteX4993" fmla="*/ 945484 w 6955030"/>
              <a:gd name="connsiteY4993" fmla="*/ 2526203 h 4972126"/>
              <a:gd name="connsiteX4994" fmla="*/ 937135 w 6955030"/>
              <a:gd name="connsiteY4994" fmla="*/ 2553586 h 4972126"/>
              <a:gd name="connsiteX4995" fmla="*/ 932387 w 6955030"/>
              <a:gd name="connsiteY4995" fmla="*/ 2515476 h 4972126"/>
              <a:gd name="connsiteX4996" fmla="*/ 925027 w 6955030"/>
              <a:gd name="connsiteY4996" fmla="*/ 2512685 h 4972126"/>
              <a:gd name="connsiteX4997" fmla="*/ 963806 w 6955030"/>
              <a:gd name="connsiteY4997" fmla="*/ 2495352 h 4972126"/>
              <a:gd name="connsiteX4998" fmla="*/ 900526 w 6955030"/>
              <a:gd name="connsiteY4998" fmla="*/ 2480235 h 4972126"/>
              <a:gd name="connsiteX4999" fmla="*/ 872694 w 6955030"/>
              <a:gd name="connsiteY4999" fmla="*/ 2452643 h 4972126"/>
              <a:gd name="connsiteX5000" fmla="*/ 885429 w 6955030"/>
              <a:gd name="connsiteY5000" fmla="*/ 2425593 h 4972126"/>
              <a:gd name="connsiteX5001" fmla="*/ 889321 w 6955030"/>
              <a:gd name="connsiteY5001" fmla="*/ 2403343 h 4972126"/>
              <a:gd name="connsiteX5002" fmla="*/ 885616 w 6955030"/>
              <a:gd name="connsiteY5002" fmla="*/ 2403015 h 4972126"/>
              <a:gd name="connsiteX5003" fmla="*/ 879564 w 6955030"/>
              <a:gd name="connsiteY5003" fmla="*/ 2409656 h 4972126"/>
              <a:gd name="connsiteX5004" fmla="*/ 870721 w 6955030"/>
              <a:gd name="connsiteY5004" fmla="*/ 2411017 h 4972126"/>
              <a:gd name="connsiteX5005" fmla="*/ 873761 w 6955030"/>
              <a:gd name="connsiteY5005" fmla="*/ 2425845 h 4972126"/>
              <a:gd name="connsiteX5006" fmla="*/ 840434 w 6955030"/>
              <a:gd name="connsiteY5006" fmla="*/ 2429862 h 4972126"/>
              <a:gd name="connsiteX5007" fmla="*/ 862248 w 6955030"/>
              <a:gd name="connsiteY5007" fmla="*/ 2420105 h 4972126"/>
              <a:gd name="connsiteX5008" fmla="*/ 867426 w 6955030"/>
              <a:gd name="connsiteY5008" fmla="*/ 2410912 h 4972126"/>
              <a:gd name="connsiteX5009" fmla="*/ 858866 w 6955030"/>
              <a:gd name="connsiteY5009" fmla="*/ 2409212 h 4972126"/>
              <a:gd name="connsiteX5010" fmla="*/ 848462 w 6955030"/>
              <a:gd name="connsiteY5010" fmla="*/ 2410026 h 4972126"/>
              <a:gd name="connsiteX5011" fmla="*/ 834546 w 6955030"/>
              <a:gd name="connsiteY5011" fmla="*/ 2449705 h 4972126"/>
              <a:gd name="connsiteX5012" fmla="*/ 810314 w 6955030"/>
              <a:gd name="connsiteY5012" fmla="*/ 2406998 h 4972126"/>
              <a:gd name="connsiteX5013" fmla="*/ 818032 w 6955030"/>
              <a:gd name="connsiteY5013" fmla="*/ 2388381 h 4972126"/>
              <a:gd name="connsiteX5014" fmla="*/ 815612 w 6955030"/>
              <a:gd name="connsiteY5014" fmla="*/ 2380569 h 4972126"/>
              <a:gd name="connsiteX5015" fmla="*/ 806755 w 6955030"/>
              <a:gd name="connsiteY5015" fmla="*/ 2391985 h 4972126"/>
              <a:gd name="connsiteX5016" fmla="*/ 802378 w 6955030"/>
              <a:gd name="connsiteY5016" fmla="*/ 2383095 h 4972126"/>
              <a:gd name="connsiteX5017" fmla="*/ 794029 w 6955030"/>
              <a:gd name="connsiteY5017" fmla="*/ 2410481 h 4972126"/>
              <a:gd name="connsiteX5018" fmla="*/ 789282 w 6955030"/>
              <a:gd name="connsiteY5018" fmla="*/ 2372371 h 4972126"/>
              <a:gd name="connsiteX5019" fmla="*/ 781922 w 6955030"/>
              <a:gd name="connsiteY5019" fmla="*/ 2369579 h 4972126"/>
              <a:gd name="connsiteX5020" fmla="*/ 820700 w 6955030"/>
              <a:gd name="connsiteY5020" fmla="*/ 2352246 h 4972126"/>
              <a:gd name="connsiteX5021" fmla="*/ 757420 w 6955030"/>
              <a:gd name="connsiteY5021" fmla="*/ 2337129 h 4972126"/>
              <a:gd name="connsiteX5022" fmla="*/ 729589 w 6955030"/>
              <a:gd name="connsiteY5022" fmla="*/ 2309537 h 4972126"/>
              <a:gd name="connsiteX5023" fmla="*/ 747165 w 6955030"/>
              <a:gd name="connsiteY5023" fmla="*/ 2254805 h 4972126"/>
              <a:gd name="connsiteX5024" fmla="*/ 705357 w 6955030"/>
              <a:gd name="connsiteY5024" fmla="*/ 2266921 h 4972126"/>
              <a:gd name="connsiteX5025" fmla="*/ 691440 w 6955030"/>
              <a:gd name="connsiteY5025" fmla="*/ 2306599 h 4972126"/>
              <a:gd name="connsiteX5026" fmla="*/ 667208 w 6955030"/>
              <a:gd name="connsiteY5026" fmla="*/ 2263892 h 4972126"/>
              <a:gd name="connsiteX5027" fmla="*/ 678124 w 6955030"/>
              <a:gd name="connsiteY5027" fmla="*/ 2218877 h 4972126"/>
              <a:gd name="connsiteX5028" fmla="*/ 710246 w 6955030"/>
              <a:gd name="connsiteY5028" fmla="*/ 2211109 h 4972126"/>
              <a:gd name="connsiteX5029" fmla="*/ 798329 w 6955030"/>
              <a:gd name="connsiteY5029" fmla="*/ 2248537 h 4972126"/>
              <a:gd name="connsiteX5030" fmla="*/ 855881 w 6955030"/>
              <a:gd name="connsiteY5030" fmla="*/ 2242869 h 4972126"/>
              <a:gd name="connsiteX5031" fmla="*/ 856482 w 6955030"/>
              <a:gd name="connsiteY5031" fmla="*/ 2222534 h 4972126"/>
              <a:gd name="connsiteX5032" fmla="*/ 881313 w 6955030"/>
              <a:gd name="connsiteY5032" fmla="*/ 2244849 h 4972126"/>
              <a:gd name="connsiteX5033" fmla="*/ 878678 w 6955030"/>
              <a:gd name="connsiteY5033" fmla="*/ 2254762 h 4972126"/>
              <a:gd name="connsiteX5034" fmla="*/ 881541 w 6955030"/>
              <a:gd name="connsiteY5034" fmla="*/ 2257512 h 4972126"/>
              <a:gd name="connsiteX5035" fmla="*/ 891016 w 6955030"/>
              <a:gd name="connsiteY5035" fmla="*/ 2260076 h 4972126"/>
              <a:gd name="connsiteX5036" fmla="*/ 881269 w 6955030"/>
              <a:gd name="connsiteY5036" fmla="*/ 2266949 h 4972126"/>
              <a:gd name="connsiteX5037" fmla="*/ 876507 w 6955030"/>
              <a:gd name="connsiteY5037" fmla="*/ 2267401 h 4972126"/>
              <a:gd name="connsiteX5038" fmla="*/ 880052 w 6955030"/>
              <a:gd name="connsiteY5038" fmla="*/ 2285544 h 4972126"/>
              <a:gd name="connsiteX5039" fmla="*/ 889802 w 6955030"/>
              <a:gd name="connsiteY5039" fmla="*/ 2281169 h 4972126"/>
              <a:gd name="connsiteX5040" fmla="*/ 898577 w 6955030"/>
              <a:gd name="connsiteY5040" fmla="*/ 2253816 h 4972126"/>
              <a:gd name="connsiteX5041" fmla="*/ 907337 w 6955030"/>
              <a:gd name="connsiteY5041" fmla="*/ 2226577 h 4972126"/>
              <a:gd name="connsiteX5042" fmla="*/ 907546 w 6955030"/>
              <a:gd name="connsiteY5042" fmla="*/ 2226725 h 4972126"/>
              <a:gd name="connsiteX5043" fmla="*/ 914604 w 6955030"/>
              <a:gd name="connsiteY5043" fmla="*/ 2237448 h 4972126"/>
              <a:gd name="connsiteX5044" fmla="*/ 917915 w 6955030"/>
              <a:gd name="connsiteY5044" fmla="*/ 2239158 h 4972126"/>
              <a:gd name="connsiteX5045" fmla="*/ 915083 w 6955030"/>
              <a:gd name="connsiteY5045" fmla="*/ 2232098 h 4972126"/>
              <a:gd name="connsiteX5046" fmla="*/ 907546 w 6955030"/>
              <a:gd name="connsiteY5046" fmla="*/ 2226725 h 4972126"/>
              <a:gd name="connsiteX5047" fmla="*/ 907373 w 6955030"/>
              <a:gd name="connsiteY5047" fmla="*/ 2226465 h 4972126"/>
              <a:gd name="connsiteX5048" fmla="*/ 907337 w 6955030"/>
              <a:gd name="connsiteY5048" fmla="*/ 2226577 h 4972126"/>
              <a:gd name="connsiteX5049" fmla="*/ 902962 w 6955030"/>
              <a:gd name="connsiteY5049" fmla="*/ 2223458 h 4972126"/>
              <a:gd name="connsiteX5050" fmla="*/ 890607 w 6955030"/>
              <a:gd name="connsiteY5050" fmla="*/ 2212033 h 4972126"/>
              <a:gd name="connsiteX5051" fmla="*/ 884671 w 6955030"/>
              <a:gd name="connsiteY5051" fmla="*/ 2196245 h 4972126"/>
              <a:gd name="connsiteX5052" fmla="*/ 884429 w 6955030"/>
              <a:gd name="connsiteY5052" fmla="*/ 2196275 h 4972126"/>
              <a:gd name="connsiteX5053" fmla="*/ 884622 w 6955030"/>
              <a:gd name="connsiteY5053" fmla="*/ 2198308 h 4972126"/>
              <a:gd name="connsiteX5054" fmla="*/ 883983 w 6955030"/>
              <a:gd name="connsiteY5054" fmla="*/ 2196333 h 4972126"/>
              <a:gd name="connsiteX5055" fmla="*/ 874844 w 6955030"/>
              <a:gd name="connsiteY5055" fmla="*/ 2197503 h 4972126"/>
              <a:gd name="connsiteX5056" fmla="*/ 877043 w 6955030"/>
              <a:gd name="connsiteY5056" fmla="*/ 2194125 h 4972126"/>
              <a:gd name="connsiteX5057" fmla="*/ 871532 w 6955030"/>
              <a:gd name="connsiteY5057" fmla="*/ 2194578 h 4972126"/>
              <a:gd name="connsiteX5058" fmla="*/ 864876 w 6955030"/>
              <a:gd name="connsiteY5058" fmla="*/ 2189854 h 4972126"/>
              <a:gd name="connsiteX5059" fmla="*/ 847452 w 6955030"/>
              <a:gd name="connsiteY5059" fmla="*/ 2209993 h 4972126"/>
              <a:gd name="connsiteX5060" fmla="*/ 829527 w 6955030"/>
              <a:gd name="connsiteY5060" fmla="*/ 2214058 h 4972126"/>
              <a:gd name="connsiteX5061" fmla="*/ 850939 w 6955030"/>
              <a:gd name="connsiteY5061" fmla="*/ 2191538 h 4972126"/>
              <a:gd name="connsiteX5062" fmla="*/ 857289 w 6955030"/>
              <a:gd name="connsiteY5062" fmla="*/ 2188568 h 4972126"/>
              <a:gd name="connsiteX5063" fmla="*/ 858586 w 6955030"/>
              <a:gd name="connsiteY5063" fmla="*/ 2185212 h 4972126"/>
              <a:gd name="connsiteX5064" fmla="*/ 848196 w 6955030"/>
              <a:gd name="connsiteY5064" fmla="*/ 2175039 h 4972126"/>
              <a:gd name="connsiteX5065" fmla="*/ 845244 w 6955030"/>
              <a:gd name="connsiteY5065" fmla="*/ 2173184 h 4972126"/>
              <a:gd name="connsiteX5066" fmla="*/ 843428 w 6955030"/>
              <a:gd name="connsiteY5066" fmla="*/ 2173792 h 4972126"/>
              <a:gd name="connsiteX5067" fmla="*/ 838457 w 6955030"/>
              <a:gd name="connsiteY5067" fmla="*/ 2180038 h 4972126"/>
              <a:gd name="connsiteX5068" fmla="*/ 841154 w 6955030"/>
              <a:gd name="connsiteY5068" fmla="*/ 2195512 h 4972126"/>
              <a:gd name="connsiteX5069" fmla="*/ 819681 w 6955030"/>
              <a:gd name="connsiteY5069" fmla="*/ 2168370 h 4972126"/>
              <a:gd name="connsiteX5070" fmla="*/ 827399 w 6955030"/>
              <a:gd name="connsiteY5070" fmla="*/ 2161869 h 4972126"/>
              <a:gd name="connsiteX5071" fmla="*/ 822240 w 6955030"/>
              <a:gd name="connsiteY5071" fmla="*/ 2152782 h 4972126"/>
              <a:gd name="connsiteX5072" fmla="*/ 838585 w 6955030"/>
              <a:gd name="connsiteY5072" fmla="*/ 2139537 h 4972126"/>
              <a:gd name="connsiteX5073" fmla="*/ 850246 w 6955030"/>
              <a:gd name="connsiteY5073" fmla="*/ 2151395 h 4972126"/>
              <a:gd name="connsiteX5074" fmla="*/ 850020 w 6955030"/>
              <a:gd name="connsiteY5074" fmla="*/ 2145178 h 4972126"/>
              <a:gd name="connsiteX5075" fmla="*/ 824622 w 6955030"/>
              <a:gd name="connsiteY5075" fmla="*/ 2143171 h 4972126"/>
              <a:gd name="connsiteX5076" fmla="*/ 815575 w 6955030"/>
              <a:gd name="connsiteY5076" fmla="*/ 2128599 h 4972126"/>
              <a:gd name="connsiteX5077" fmla="*/ 815681 w 6955030"/>
              <a:gd name="connsiteY5077" fmla="*/ 2124423 h 4972126"/>
              <a:gd name="connsiteX5078" fmla="*/ 812487 w 6955030"/>
              <a:gd name="connsiteY5078" fmla="*/ 2122844 h 4972126"/>
              <a:gd name="connsiteX5079" fmla="*/ 802648 w 6955030"/>
              <a:gd name="connsiteY5079" fmla="*/ 2106230 h 4972126"/>
              <a:gd name="connsiteX5080" fmla="*/ 803468 w 6955030"/>
              <a:gd name="connsiteY5080" fmla="*/ 2104255 h 4972126"/>
              <a:gd name="connsiteX5081" fmla="*/ 799655 w 6955030"/>
              <a:gd name="connsiteY5081" fmla="*/ 2099712 h 4972126"/>
              <a:gd name="connsiteX5082" fmla="*/ 794087 w 6955030"/>
              <a:gd name="connsiteY5082" fmla="*/ 2100072 h 4972126"/>
              <a:gd name="connsiteX5083" fmla="*/ 809234 w 6955030"/>
              <a:gd name="connsiteY5083" fmla="*/ 2126645 h 4972126"/>
              <a:gd name="connsiteX5084" fmla="*/ 792530 w 6955030"/>
              <a:gd name="connsiteY5084" fmla="*/ 2150906 h 4972126"/>
              <a:gd name="connsiteX5085" fmla="*/ 773487 w 6955030"/>
              <a:gd name="connsiteY5085" fmla="*/ 2149318 h 4972126"/>
              <a:gd name="connsiteX5086" fmla="*/ 761970 w 6955030"/>
              <a:gd name="connsiteY5086" fmla="*/ 2107691 h 4972126"/>
              <a:gd name="connsiteX5087" fmla="*/ 790430 w 6955030"/>
              <a:gd name="connsiteY5087" fmla="*/ 2115068 h 4972126"/>
              <a:gd name="connsiteX5088" fmla="*/ 784292 w 6955030"/>
              <a:gd name="connsiteY5088" fmla="*/ 2104998 h 4972126"/>
              <a:gd name="connsiteX5089" fmla="*/ 780212 w 6955030"/>
              <a:gd name="connsiteY5089" fmla="*/ 2109530 h 4972126"/>
              <a:gd name="connsiteX5090" fmla="*/ 750118 w 6955030"/>
              <a:gd name="connsiteY5090" fmla="*/ 2072669 h 4972126"/>
              <a:gd name="connsiteX5091" fmla="*/ 741703 w 6955030"/>
              <a:gd name="connsiteY5091" fmla="*/ 2053120 h 4972126"/>
              <a:gd name="connsiteX5092" fmla="*/ 741324 w 6955030"/>
              <a:gd name="connsiteY5092" fmla="*/ 2053169 h 4972126"/>
              <a:gd name="connsiteX5093" fmla="*/ 741516 w 6955030"/>
              <a:gd name="connsiteY5093" fmla="*/ 2055203 h 4972126"/>
              <a:gd name="connsiteX5094" fmla="*/ 740878 w 6955030"/>
              <a:gd name="connsiteY5094" fmla="*/ 2053225 h 4972126"/>
              <a:gd name="connsiteX5095" fmla="*/ 731739 w 6955030"/>
              <a:gd name="connsiteY5095" fmla="*/ 2054397 h 4972126"/>
              <a:gd name="connsiteX5096" fmla="*/ 733938 w 6955030"/>
              <a:gd name="connsiteY5096" fmla="*/ 2051020 h 4972126"/>
              <a:gd name="connsiteX5097" fmla="*/ 728426 w 6955030"/>
              <a:gd name="connsiteY5097" fmla="*/ 2051472 h 4972126"/>
              <a:gd name="connsiteX5098" fmla="*/ 721770 w 6955030"/>
              <a:gd name="connsiteY5098" fmla="*/ 2046746 h 4972126"/>
              <a:gd name="connsiteX5099" fmla="*/ 704347 w 6955030"/>
              <a:gd name="connsiteY5099" fmla="*/ 2066888 h 4972126"/>
              <a:gd name="connsiteX5100" fmla="*/ 686422 w 6955030"/>
              <a:gd name="connsiteY5100" fmla="*/ 2070953 h 4972126"/>
              <a:gd name="connsiteX5101" fmla="*/ 707834 w 6955030"/>
              <a:gd name="connsiteY5101" fmla="*/ 2048433 h 4972126"/>
              <a:gd name="connsiteX5102" fmla="*/ 717662 w 6955030"/>
              <a:gd name="connsiteY5102" fmla="*/ 2043832 h 4972126"/>
              <a:gd name="connsiteX5103" fmla="*/ 716140 w 6955030"/>
              <a:gd name="connsiteY5103" fmla="*/ 2042751 h 4972126"/>
              <a:gd name="connsiteX5104" fmla="*/ 696662 w 6955030"/>
              <a:gd name="connsiteY5104" fmla="*/ 2026635 h 4972126"/>
              <a:gd name="connsiteX5105" fmla="*/ 705464 w 6955030"/>
              <a:gd name="connsiteY5105" fmla="*/ 2020888 h 4972126"/>
              <a:gd name="connsiteX5106" fmla="*/ 705826 w 6955030"/>
              <a:gd name="connsiteY5106" fmla="*/ 2016205 h 4972126"/>
              <a:gd name="connsiteX5107" fmla="*/ 701118 w 6955030"/>
              <a:gd name="connsiteY5107" fmla="*/ 2019966 h 4972126"/>
              <a:gd name="connsiteX5108" fmla="*/ 691222 w 6955030"/>
              <a:gd name="connsiteY5108" fmla="*/ 2030968 h 4972126"/>
              <a:gd name="connsiteX5109" fmla="*/ 679134 w 6955030"/>
              <a:gd name="connsiteY5109" fmla="*/ 2009676 h 4972126"/>
              <a:gd name="connsiteX5110" fmla="*/ 695479 w 6955030"/>
              <a:gd name="connsiteY5110" fmla="*/ 1996432 h 4972126"/>
              <a:gd name="connsiteX5111" fmla="*/ 706488 w 6955030"/>
              <a:gd name="connsiteY5111" fmla="*/ 2007626 h 4972126"/>
              <a:gd name="connsiteX5112" fmla="*/ 706916 w 6955030"/>
              <a:gd name="connsiteY5112" fmla="*/ 2002073 h 4972126"/>
              <a:gd name="connsiteX5113" fmla="*/ 681515 w 6955030"/>
              <a:gd name="connsiteY5113" fmla="*/ 2000063 h 4972126"/>
              <a:gd name="connsiteX5114" fmla="*/ 673026 w 6955030"/>
              <a:gd name="connsiteY5114" fmla="*/ 1963745 h 4972126"/>
              <a:gd name="connsiteX5115" fmla="*/ 650984 w 6955030"/>
              <a:gd name="connsiteY5115" fmla="*/ 1956964 h 4972126"/>
              <a:gd name="connsiteX5116" fmla="*/ 666129 w 6955030"/>
              <a:gd name="connsiteY5116" fmla="*/ 1983540 h 4972126"/>
              <a:gd name="connsiteX5117" fmla="*/ 649425 w 6955030"/>
              <a:gd name="connsiteY5117" fmla="*/ 2007800 h 4972126"/>
              <a:gd name="connsiteX5118" fmla="*/ 630381 w 6955030"/>
              <a:gd name="connsiteY5118" fmla="*/ 2006213 h 4972126"/>
              <a:gd name="connsiteX5119" fmla="*/ 618864 w 6955030"/>
              <a:gd name="connsiteY5119" fmla="*/ 1964585 h 4972126"/>
              <a:gd name="connsiteX5120" fmla="*/ 647325 w 6955030"/>
              <a:gd name="connsiteY5120" fmla="*/ 1971962 h 4972126"/>
              <a:gd name="connsiteX5121" fmla="*/ 629811 w 6955030"/>
              <a:gd name="connsiteY5121" fmla="*/ 1919597 h 4972126"/>
              <a:gd name="connsiteX5122" fmla="*/ 599011 w 6955030"/>
              <a:gd name="connsiteY5122" fmla="*/ 1909963 h 4972126"/>
              <a:gd name="connsiteX5123" fmla="*/ 598218 w 6955030"/>
              <a:gd name="connsiteY5123" fmla="*/ 1910064 h 4972126"/>
              <a:gd name="connsiteX5124" fmla="*/ 598410 w 6955030"/>
              <a:gd name="connsiteY5124" fmla="*/ 1912097 h 4972126"/>
              <a:gd name="connsiteX5125" fmla="*/ 597772 w 6955030"/>
              <a:gd name="connsiteY5125" fmla="*/ 1910120 h 4972126"/>
              <a:gd name="connsiteX5126" fmla="*/ 588633 w 6955030"/>
              <a:gd name="connsiteY5126" fmla="*/ 1911292 h 4972126"/>
              <a:gd name="connsiteX5127" fmla="*/ 595774 w 6955030"/>
              <a:gd name="connsiteY5127" fmla="*/ 1903923 h 4972126"/>
              <a:gd name="connsiteX5128" fmla="*/ 591641 w 6955030"/>
              <a:gd name="connsiteY5128" fmla="*/ 1891098 h 4972126"/>
              <a:gd name="connsiteX5129" fmla="*/ 580237 w 6955030"/>
              <a:gd name="connsiteY5129" fmla="*/ 1880158 h 4972126"/>
              <a:gd name="connsiteX5130" fmla="*/ 593583 w 6955030"/>
              <a:gd name="connsiteY5130" fmla="*/ 1860813 h 4972126"/>
              <a:gd name="connsiteX5131" fmla="*/ 597476 w 6955030"/>
              <a:gd name="connsiteY5131" fmla="*/ 1902167 h 4972126"/>
              <a:gd name="connsiteX5132" fmla="*/ 600116 w 6955030"/>
              <a:gd name="connsiteY5132" fmla="*/ 1899445 h 4972126"/>
              <a:gd name="connsiteX5133" fmla="*/ 611666 w 6955030"/>
              <a:gd name="connsiteY5133" fmla="*/ 1887598 h 4972126"/>
              <a:gd name="connsiteX5134" fmla="*/ 646155 w 6955030"/>
              <a:gd name="connsiteY5134" fmla="*/ 1905592 h 4972126"/>
              <a:gd name="connsiteX5135" fmla="*/ 649814 w 6955030"/>
              <a:gd name="connsiteY5135" fmla="*/ 1890566 h 4972126"/>
              <a:gd name="connsiteX5136" fmla="*/ 672653 w 6955030"/>
              <a:gd name="connsiteY5136" fmla="*/ 1900140 h 4972126"/>
              <a:gd name="connsiteX5137" fmla="*/ 702747 w 6955030"/>
              <a:gd name="connsiteY5137" fmla="*/ 1880632 h 4972126"/>
              <a:gd name="connsiteX5138" fmla="*/ 700120 w 6955030"/>
              <a:gd name="connsiteY5138" fmla="*/ 1873653 h 4972126"/>
              <a:gd name="connsiteX5139" fmla="*/ 692386 w 6955030"/>
              <a:gd name="connsiteY5139" fmla="*/ 1866558 h 4972126"/>
              <a:gd name="connsiteX5140" fmla="*/ 691757 w 6955030"/>
              <a:gd name="connsiteY5140" fmla="*/ 1886859 h 4972126"/>
              <a:gd name="connsiteX5141" fmla="*/ 669625 w 6955030"/>
              <a:gd name="connsiteY5141" fmla="*/ 1880081 h 4972126"/>
              <a:gd name="connsiteX5142" fmla="*/ 587600 w 6955030"/>
              <a:gd name="connsiteY5142" fmla="*/ 1853360 h 4972126"/>
              <a:gd name="connsiteX5143" fmla="*/ 572422 w 6955030"/>
              <a:gd name="connsiteY5143" fmla="*/ 1826699 h 4972126"/>
              <a:gd name="connsiteX5144" fmla="*/ 588827 w 6955030"/>
              <a:gd name="connsiteY5144" fmla="*/ 1812635 h 4972126"/>
              <a:gd name="connsiteX5145" fmla="*/ 590895 w 6955030"/>
              <a:gd name="connsiteY5145" fmla="*/ 1848473 h 4972126"/>
              <a:gd name="connsiteX5146" fmla="*/ 629375 w 6955030"/>
              <a:gd name="connsiteY5146" fmla="*/ 1841365 h 4972126"/>
              <a:gd name="connsiteX5147" fmla="*/ 608200 w 6955030"/>
              <a:gd name="connsiteY5147" fmla="*/ 1804026 h 4972126"/>
              <a:gd name="connsiteX5148" fmla="*/ 670581 w 6955030"/>
              <a:gd name="connsiteY5148" fmla="*/ 1849580 h 4972126"/>
              <a:gd name="connsiteX5149" fmla="*/ 699013 w 6955030"/>
              <a:gd name="connsiteY5149" fmla="*/ 1856869 h 4972126"/>
              <a:gd name="connsiteX5150" fmla="*/ 734733 w 6955030"/>
              <a:gd name="connsiteY5150" fmla="*/ 1834169 h 4972126"/>
              <a:gd name="connsiteX5151" fmla="*/ 715884 w 6955030"/>
              <a:gd name="connsiteY5151" fmla="*/ 1868998 h 4972126"/>
              <a:gd name="connsiteX5152" fmla="*/ 708400 w 6955030"/>
              <a:gd name="connsiteY5152" fmla="*/ 1890521 h 4972126"/>
              <a:gd name="connsiteX5153" fmla="*/ 713178 w 6955030"/>
              <a:gd name="connsiteY5153" fmla="*/ 1903251 h 4972126"/>
              <a:gd name="connsiteX5154" fmla="*/ 716814 w 6955030"/>
              <a:gd name="connsiteY5154" fmla="*/ 1895902 h 4972126"/>
              <a:gd name="connsiteX5155" fmla="*/ 728833 w 6955030"/>
              <a:gd name="connsiteY5155" fmla="*/ 1905752 h 4972126"/>
              <a:gd name="connsiteX5156" fmla="*/ 731661 w 6955030"/>
              <a:gd name="connsiteY5156" fmla="*/ 1904582 h 4972126"/>
              <a:gd name="connsiteX5157" fmla="*/ 742246 w 6955030"/>
              <a:gd name="connsiteY5157" fmla="*/ 1897879 h 4972126"/>
              <a:gd name="connsiteX5158" fmla="*/ 744018 w 6955030"/>
              <a:gd name="connsiteY5158" fmla="*/ 1904289 h 4972126"/>
              <a:gd name="connsiteX5159" fmla="*/ 747900 w 6955030"/>
              <a:gd name="connsiteY5159" fmla="*/ 1908674 h 4972126"/>
              <a:gd name="connsiteX5160" fmla="*/ 750903 w 6955030"/>
              <a:gd name="connsiteY5160" fmla="*/ 1907477 h 4972126"/>
              <a:gd name="connsiteX5161" fmla="*/ 757841 w 6955030"/>
              <a:gd name="connsiteY5161" fmla="*/ 1887443 h 4972126"/>
              <a:gd name="connsiteX5162" fmla="*/ 762719 w 6955030"/>
              <a:gd name="connsiteY5162" fmla="*/ 1903068 h 4972126"/>
              <a:gd name="connsiteX5163" fmla="*/ 764632 w 6955030"/>
              <a:gd name="connsiteY5163" fmla="*/ 1907443 h 4972126"/>
              <a:gd name="connsiteX5164" fmla="*/ 766633 w 6955030"/>
              <a:gd name="connsiteY5164" fmla="*/ 1904274 h 4972126"/>
              <a:gd name="connsiteX5165" fmla="*/ 768037 w 6955030"/>
              <a:gd name="connsiteY5165" fmla="*/ 1889692 h 4972126"/>
              <a:gd name="connsiteX5166" fmla="*/ 781845 w 6955030"/>
              <a:gd name="connsiteY5166" fmla="*/ 1905663 h 4972126"/>
              <a:gd name="connsiteX5167" fmla="*/ 794367 w 6955030"/>
              <a:gd name="connsiteY5167" fmla="*/ 1906960 h 4972126"/>
              <a:gd name="connsiteX5168" fmla="*/ 797262 w 6955030"/>
              <a:gd name="connsiteY5168" fmla="*/ 1899886 h 4972126"/>
              <a:gd name="connsiteX5169" fmla="*/ 815722 w 6955030"/>
              <a:gd name="connsiteY5169" fmla="*/ 1881985 h 4972126"/>
              <a:gd name="connsiteX5170" fmla="*/ 810262 w 6955030"/>
              <a:gd name="connsiteY5170" fmla="*/ 1850942 h 4972126"/>
              <a:gd name="connsiteX5171" fmla="*/ 787860 w 6955030"/>
              <a:gd name="connsiteY5171" fmla="*/ 1854360 h 4972126"/>
              <a:gd name="connsiteX5172" fmla="*/ 826639 w 6955030"/>
              <a:gd name="connsiteY5172" fmla="*/ 1836995 h 4972126"/>
              <a:gd name="connsiteX5173" fmla="*/ 823940 w 6955030"/>
              <a:gd name="connsiteY5173" fmla="*/ 1821460 h 4972126"/>
              <a:gd name="connsiteX5174" fmla="*/ 798835 w 6955030"/>
              <a:gd name="connsiteY5174" fmla="*/ 1809256 h 4972126"/>
              <a:gd name="connsiteX5175" fmla="*/ 865744 w 6955030"/>
              <a:gd name="connsiteY5175" fmla="*/ 1809405 h 4972126"/>
              <a:gd name="connsiteX5176" fmla="*/ 862265 w 6955030"/>
              <a:gd name="connsiteY5176" fmla="*/ 1795074 h 4972126"/>
              <a:gd name="connsiteX5177" fmla="*/ 844680 w 6955030"/>
              <a:gd name="connsiteY5177" fmla="*/ 1805420 h 4972126"/>
              <a:gd name="connsiteX5178" fmla="*/ 775547 w 6955030"/>
              <a:gd name="connsiteY5178" fmla="*/ 1802639 h 4972126"/>
              <a:gd name="connsiteX5179" fmla="*/ 815222 w 6955030"/>
              <a:gd name="connsiteY5179" fmla="*/ 1754741 h 4972126"/>
              <a:gd name="connsiteX5180" fmla="*/ 745854 w 6955030"/>
              <a:gd name="connsiteY5180" fmla="*/ 1729070 h 4972126"/>
              <a:gd name="connsiteX5181" fmla="*/ 688332 w 6955030"/>
              <a:gd name="connsiteY5181" fmla="*/ 1734709 h 4972126"/>
              <a:gd name="connsiteX5182" fmla="*/ 680982 w 6955030"/>
              <a:gd name="connsiteY5182" fmla="*/ 1749612 h 4972126"/>
              <a:gd name="connsiteX5183" fmla="*/ 683757 w 6955030"/>
              <a:gd name="connsiteY5183" fmla="*/ 1751713 h 4972126"/>
              <a:gd name="connsiteX5184" fmla="*/ 688226 w 6955030"/>
              <a:gd name="connsiteY5184" fmla="*/ 1764869 h 4972126"/>
              <a:gd name="connsiteX5185" fmla="*/ 673087 w 6955030"/>
              <a:gd name="connsiteY5185" fmla="*/ 1767738 h 4972126"/>
              <a:gd name="connsiteX5186" fmla="*/ 672666 w 6955030"/>
              <a:gd name="connsiteY5186" fmla="*/ 1766482 h 4972126"/>
              <a:gd name="connsiteX5187" fmla="*/ 671356 w 6955030"/>
              <a:gd name="connsiteY5187" fmla="*/ 1769136 h 4972126"/>
              <a:gd name="connsiteX5188" fmla="*/ 658939 w 6955030"/>
              <a:gd name="connsiteY5188" fmla="*/ 1757920 h 4972126"/>
              <a:gd name="connsiteX5189" fmla="*/ 654950 w 6955030"/>
              <a:gd name="connsiteY5189" fmla="*/ 1783053 h 4972126"/>
              <a:gd name="connsiteX5190" fmla="*/ 672616 w 6955030"/>
              <a:gd name="connsiteY5190" fmla="*/ 1738877 h 4972126"/>
              <a:gd name="connsiteX5191" fmla="*/ 667156 w 6955030"/>
              <a:gd name="connsiteY5191" fmla="*/ 1707836 h 4972126"/>
              <a:gd name="connsiteX5192" fmla="*/ 644755 w 6955030"/>
              <a:gd name="connsiteY5192" fmla="*/ 1711255 h 4972126"/>
              <a:gd name="connsiteX5193" fmla="*/ 683533 w 6955030"/>
              <a:gd name="connsiteY5193" fmla="*/ 1693889 h 4972126"/>
              <a:gd name="connsiteX5194" fmla="*/ 680834 w 6955030"/>
              <a:gd name="connsiteY5194" fmla="*/ 1678355 h 4972126"/>
              <a:gd name="connsiteX5195" fmla="*/ 655729 w 6955030"/>
              <a:gd name="connsiteY5195" fmla="*/ 1666150 h 4972126"/>
              <a:gd name="connsiteX5196" fmla="*/ 722638 w 6955030"/>
              <a:gd name="connsiteY5196" fmla="*/ 1666297 h 4972126"/>
              <a:gd name="connsiteX5197" fmla="*/ 719159 w 6955030"/>
              <a:gd name="connsiteY5197" fmla="*/ 1651969 h 4972126"/>
              <a:gd name="connsiteX5198" fmla="*/ 701577 w 6955030"/>
              <a:gd name="connsiteY5198" fmla="*/ 1662314 h 4972126"/>
              <a:gd name="connsiteX5199" fmla="*/ 632441 w 6955030"/>
              <a:gd name="connsiteY5199" fmla="*/ 1659533 h 4972126"/>
              <a:gd name="connsiteX5200" fmla="*/ 672117 w 6955030"/>
              <a:gd name="connsiteY5200" fmla="*/ 1611633 h 4972126"/>
              <a:gd name="connsiteX5201" fmla="*/ 602748 w 6955030"/>
              <a:gd name="connsiteY5201" fmla="*/ 1585965 h 4972126"/>
              <a:gd name="connsiteX5202" fmla="*/ 545227 w 6955030"/>
              <a:gd name="connsiteY5202" fmla="*/ 1591601 h 4972126"/>
              <a:gd name="connsiteX5203" fmla="*/ 537879 w 6955030"/>
              <a:gd name="connsiteY5203" fmla="*/ 1606507 h 4972126"/>
              <a:gd name="connsiteX5204" fmla="*/ 540649 w 6955030"/>
              <a:gd name="connsiteY5204" fmla="*/ 1608607 h 4972126"/>
              <a:gd name="connsiteX5205" fmla="*/ 545121 w 6955030"/>
              <a:gd name="connsiteY5205" fmla="*/ 1621764 h 4972126"/>
              <a:gd name="connsiteX5206" fmla="*/ 529981 w 6955030"/>
              <a:gd name="connsiteY5206" fmla="*/ 1624633 h 4972126"/>
              <a:gd name="connsiteX5207" fmla="*/ 529560 w 6955030"/>
              <a:gd name="connsiteY5207" fmla="*/ 1623377 h 4972126"/>
              <a:gd name="connsiteX5208" fmla="*/ 528251 w 6955030"/>
              <a:gd name="connsiteY5208" fmla="*/ 1626030 h 4972126"/>
              <a:gd name="connsiteX5209" fmla="*/ 515833 w 6955030"/>
              <a:gd name="connsiteY5209" fmla="*/ 1614815 h 4972126"/>
              <a:gd name="connsiteX5210" fmla="*/ 511844 w 6955030"/>
              <a:gd name="connsiteY5210" fmla="*/ 1639947 h 4972126"/>
              <a:gd name="connsiteX5211" fmla="*/ 529511 w 6955030"/>
              <a:gd name="connsiteY5211" fmla="*/ 1595772 h 4972126"/>
              <a:gd name="connsiteX5212" fmla="*/ 524051 w 6955030"/>
              <a:gd name="connsiteY5212" fmla="*/ 1564728 h 4972126"/>
              <a:gd name="connsiteX5213" fmla="*/ 501650 w 6955030"/>
              <a:gd name="connsiteY5213" fmla="*/ 1568149 h 4972126"/>
              <a:gd name="connsiteX5214" fmla="*/ 540427 w 6955030"/>
              <a:gd name="connsiteY5214" fmla="*/ 1550784 h 4972126"/>
              <a:gd name="connsiteX5215" fmla="*/ 537728 w 6955030"/>
              <a:gd name="connsiteY5215" fmla="*/ 1535249 h 4972126"/>
              <a:gd name="connsiteX5216" fmla="*/ 512626 w 6955030"/>
              <a:gd name="connsiteY5216" fmla="*/ 1523045 h 4972126"/>
              <a:gd name="connsiteX5217" fmla="*/ 579533 w 6955030"/>
              <a:gd name="connsiteY5217" fmla="*/ 1523191 h 4972126"/>
              <a:gd name="connsiteX5218" fmla="*/ 576054 w 6955030"/>
              <a:gd name="connsiteY5218" fmla="*/ 1508863 h 4972126"/>
              <a:gd name="connsiteX5219" fmla="*/ 558469 w 6955030"/>
              <a:gd name="connsiteY5219" fmla="*/ 1519206 h 4972126"/>
              <a:gd name="connsiteX5220" fmla="*/ 489335 w 6955030"/>
              <a:gd name="connsiteY5220" fmla="*/ 1516426 h 4972126"/>
              <a:gd name="connsiteX5221" fmla="*/ 529011 w 6955030"/>
              <a:gd name="connsiteY5221" fmla="*/ 1468528 h 4972126"/>
              <a:gd name="connsiteX5222" fmla="*/ 459643 w 6955030"/>
              <a:gd name="connsiteY5222" fmla="*/ 1442859 h 4972126"/>
              <a:gd name="connsiteX5223" fmla="*/ 402121 w 6955030"/>
              <a:gd name="connsiteY5223" fmla="*/ 1448496 h 4972126"/>
              <a:gd name="connsiteX5224" fmla="*/ 394772 w 6955030"/>
              <a:gd name="connsiteY5224" fmla="*/ 1463401 h 4972126"/>
              <a:gd name="connsiteX5225" fmla="*/ 397544 w 6955030"/>
              <a:gd name="connsiteY5225" fmla="*/ 1465499 h 4972126"/>
              <a:gd name="connsiteX5226" fmla="*/ 402015 w 6955030"/>
              <a:gd name="connsiteY5226" fmla="*/ 1478658 h 4972126"/>
              <a:gd name="connsiteX5227" fmla="*/ 386875 w 6955030"/>
              <a:gd name="connsiteY5227" fmla="*/ 1481527 h 4972126"/>
              <a:gd name="connsiteX5228" fmla="*/ 386455 w 6955030"/>
              <a:gd name="connsiteY5228" fmla="*/ 1480269 h 4972126"/>
              <a:gd name="connsiteX5229" fmla="*/ 385145 w 6955030"/>
              <a:gd name="connsiteY5229" fmla="*/ 1482923 h 4972126"/>
              <a:gd name="connsiteX5230" fmla="*/ 372728 w 6955030"/>
              <a:gd name="connsiteY5230" fmla="*/ 1471709 h 4972126"/>
              <a:gd name="connsiteX5231" fmla="*/ 368739 w 6955030"/>
              <a:gd name="connsiteY5231" fmla="*/ 1496842 h 4972126"/>
              <a:gd name="connsiteX5232" fmla="*/ 386405 w 6955030"/>
              <a:gd name="connsiteY5232" fmla="*/ 1452666 h 4972126"/>
              <a:gd name="connsiteX5233" fmla="*/ 380945 w 6955030"/>
              <a:gd name="connsiteY5233" fmla="*/ 1421623 h 4972126"/>
              <a:gd name="connsiteX5234" fmla="*/ 358544 w 6955030"/>
              <a:gd name="connsiteY5234" fmla="*/ 1425044 h 4972126"/>
              <a:gd name="connsiteX5235" fmla="*/ 397322 w 6955030"/>
              <a:gd name="connsiteY5235" fmla="*/ 1407678 h 4972126"/>
              <a:gd name="connsiteX5236" fmla="*/ 394623 w 6955030"/>
              <a:gd name="connsiteY5236" fmla="*/ 1392144 h 4972126"/>
              <a:gd name="connsiteX5237" fmla="*/ 369520 w 6955030"/>
              <a:gd name="connsiteY5237" fmla="*/ 1379939 h 4972126"/>
              <a:gd name="connsiteX5238" fmla="*/ 436427 w 6955030"/>
              <a:gd name="connsiteY5238" fmla="*/ 1380086 h 4972126"/>
              <a:gd name="connsiteX5239" fmla="*/ 431031 w 6955030"/>
              <a:gd name="connsiteY5239" fmla="*/ 1349107 h 4972126"/>
              <a:gd name="connsiteX5240" fmla="*/ 455832 w 6955030"/>
              <a:gd name="connsiteY5240" fmla="*/ 1371422 h 4972126"/>
              <a:gd name="connsiteX5241" fmla="*/ 448875 w 6955030"/>
              <a:gd name="connsiteY5241" fmla="*/ 1391183 h 4972126"/>
              <a:gd name="connsiteX5242" fmla="*/ 484954 w 6955030"/>
              <a:gd name="connsiteY5242" fmla="*/ 1358404 h 4972126"/>
              <a:gd name="connsiteX5243" fmla="*/ 506429 w 6955030"/>
              <a:gd name="connsiteY5243" fmla="*/ 1385454 h 4972126"/>
              <a:gd name="connsiteX5244" fmla="*/ 474337 w 6955030"/>
              <a:gd name="connsiteY5244" fmla="*/ 1393223 h 4972126"/>
              <a:gd name="connsiteX5245" fmla="*/ 514285 w 6955030"/>
              <a:gd name="connsiteY5245" fmla="*/ 1442137 h 4972126"/>
              <a:gd name="connsiteX5246" fmla="*/ 527301 w 6955030"/>
              <a:gd name="connsiteY5246" fmla="*/ 1432961 h 4972126"/>
              <a:gd name="connsiteX5247" fmla="*/ 515217 w 6955030"/>
              <a:gd name="connsiteY5247" fmla="*/ 1411607 h 4972126"/>
              <a:gd name="connsiteX5248" fmla="*/ 519202 w 6955030"/>
              <a:gd name="connsiteY5248" fmla="*/ 1386502 h 4972126"/>
              <a:gd name="connsiteX5249" fmla="*/ 551624 w 6955030"/>
              <a:gd name="connsiteY5249" fmla="*/ 1368541 h 4972126"/>
              <a:gd name="connsiteX5250" fmla="*/ 536449 w 6955030"/>
              <a:gd name="connsiteY5250" fmla="*/ 1341909 h 4972126"/>
              <a:gd name="connsiteX5251" fmla="*/ 568883 w 6955030"/>
              <a:gd name="connsiteY5251" fmla="*/ 1349038 h 4972126"/>
              <a:gd name="connsiteX5252" fmla="*/ 587298 w 6955030"/>
              <a:gd name="connsiteY5252" fmla="*/ 1362533 h 4972126"/>
              <a:gd name="connsiteX5253" fmla="*/ 581952 w 6955030"/>
              <a:gd name="connsiteY5253" fmla="*/ 1364573 h 4972126"/>
              <a:gd name="connsiteX5254" fmla="*/ 570367 w 6955030"/>
              <a:gd name="connsiteY5254" fmla="*/ 1380178 h 4972126"/>
              <a:gd name="connsiteX5255" fmla="*/ 639676 w 6955030"/>
              <a:gd name="connsiteY5255" fmla="*/ 1405940 h 4972126"/>
              <a:gd name="connsiteX5256" fmla="*/ 637249 w 6955030"/>
              <a:gd name="connsiteY5256" fmla="*/ 1380357 h 4972126"/>
              <a:gd name="connsiteX5257" fmla="*/ 669640 w 6955030"/>
              <a:gd name="connsiteY5257" fmla="*/ 1362391 h 4972126"/>
              <a:gd name="connsiteX5258" fmla="*/ 761711 w 6955030"/>
              <a:gd name="connsiteY5258" fmla="*/ 1374658 h 4972126"/>
              <a:gd name="connsiteX5259" fmla="*/ 745035 w 6955030"/>
              <a:gd name="connsiteY5259" fmla="*/ 1398862 h 4972126"/>
              <a:gd name="connsiteX5260" fmla="*/ 783512 w 6955030"/>
              <a:gd name="connsiteY5260" fmla="*/ 1391663 h 4972126"/>
              <a:gd name="connsiteX5261" fmla="*/ 782583 w 6955030"/>
              <a:gd name="connsiteY5261" fmla="*/ 1422105 h 4972126"/>
              <a:gd name="connsiteX5262" fmla="*/ 795867 w 6955030"/>
              <a:gd name="connsiteY5262" fmla="*/ 1402851 h 4972126"/>
              <a:gd name="connsiteX5263" fmla="*/ 860441 w 6955030"/>
              <a:gd name="connsiteY5263" fmla="*/ 1377236 h 4972126"/>
              <a:gd name="connsiteX5264" fmla="*/ 911964 w 6955030"/>
              <a:gd name="connsiteY5264" fmla="*/ 1360831 h 4972126"/>
              <a:gd name="connsiteX5265" fmla="*/ 892830 w 6955030"/>
              <a:gd name="connsiteY5265" fmla="*/ 1359395 h 4972126"/>
              <a:gd name="connsiteX5266" fmla="*/ 896789 w 6955030"/>
              <a:gd name="connsiteY5266" fmla="*/ 1334202 h 4972126"/>
              <a:gd name="connsiteX5267" fmla="*/ 927679 w 6955030"/>
              <a:gd name="connsiteY5267" fmla="*/ 1367220 h 4972126"/>
              <a:gd name="connsiteX5268" fmla="*/ 897958 w 6955030"/>
              <a:gd name="connsiteY5268" fmla="*/ 1400572 h 4972126"/>
              <a:gd name="connsiteX5269" fmla="*/ 974616 w 6955030"/>
              <a:gd name="connsiteY5269" fmla="*/ 1396284 h 4972126"/>
              <a:gd name="connsiteX5270" fmla="*/ 996117 w 6955030"/>
              <a:gd name="connsiteY5270" fmla="*/ 1423424 h 4972126"/>
              <a:gd name="connsiteX5271" fmla="*/ 1037536 w 6955030"/>
              <a:gd name="connsiteY5271" fmla="*/ 1421535 h 4972126"/>
              <a:gd name="connsiteX5272" fmla="*/ 1053654 w 6955030"/>
              <a:gd name="connsiteY5272" fmla="*/ 1388146 h 4972126"/>
              <a:gd name="connsiteX5273" fmla="*/ 1058337 w 6955030"/>
              <a:gd name="connsiteY5273" fmla="*/ 1387825 h 4972126"/>
              <a:gd name="connsiteX5274" fmla="*/ 1058257 w 6955030"/>
              <a:gd name="connsiteY5274" fmla="*/ 1387569 h 4972126"/>
              <a:gd name="connsiteX5275" fmla="*/ 1059299 w 6955030"/>
              <a:gd name="connsiteY5275" fmla="*/ 1361663 h 4972126"/>
              <a:gd name="connsiteX5276" fmla="*/ 1005375 w 6955030"/>
              <a:gd name="connsiteY5276" fmla="*/ 1352394 h 4972126"/>
              <a:gd name="connsiteX5277" fmla="*/ 1022650 w 6955030"/>
              <a:gd name="connsiteY5277" fmla="*/ 1307859 h 4972126"/>
              <a:gd name="connsiteX5278" fmla="*/ 1042384 w 6955030"/>
              <a:gd name="connsiteY5278" fmla="*/ 1289057 h 4972126"/>
              <a:gd name="connsiteX5279" fmla="*/ 1059646 w 6955030"/>
              <a:gd name="connsiteY5279" fmla="*/ 1297692 h 4972126"/>
              <a:gd name="connsiteX5280" fmla="*/ 1074541 w 6955030"/>
              <a:gd name="connsiteY5280" fmla="*/ 1297005 h 4972126"/>
              <a:gd name="connsiteX5281" fmla="*/ 1073643 w 6955030"/>
              <a:gd name="connsiteY5281" fmla="*/ 1281716 h 4972126"/>
              <a:gd name="connsiteX5282" fmla="*/ 1048181 w 6955030"/>
              <a:gd name="connsiteY5282" fmla="*/ 1279799 h 4972126"/>
              <a:gd name="connsiteX5283" fmla="*/ 1039093 w 6955030"/>
              <a:gd name="connsiteY5283" fmla="*/ 1253611 h 4972126"/>
              <a:gd name="connsiteX5284" fmla="*/ 1037566 w 6955030"/>
              <a:gd name="connsiteY5284" fmla="*/ 1234902 h 4972126"/>
              <a:gd name="connsiteX5285" fmla="*/ 1034255 w 6955030"/>
              <a:gd name="connsiteY5285" fmla="*/ 1233241 h 4972126"/>
              <a:gd name="connsiteX5286" fmla="*/ 1016692 w 6955030"/>
              <a:gd name="connsiteY5286" fmla="*/ 1267173 h 4972126"/>
              <a:gd name="connsiteX5287" fmla="*/ 985800 w 6955030"/>
              <a:gd name="connsiteY5287" fmla="*/ 1234180 h 4972126"/>
              <a:gd name="connsiteX5288" fmla="*/ 966095 w 6955030"/>
              <a:gd name="connsiteY5288" fmla="*/ 1253045 h 4972126"/>
              <a:gd name="connsiteX5289" fmla="*/ 978788 w 6955030"/>
              <a:gd name="connsiteY5289" fmla="*/ 1229368 h 4972126"/>
              <a:gd name="connsiteX5290" fmla="*/ 983622 w 6955030"/>
              <a:gd name="connsiteY5290" fmla="*/ 1222331 h 4972126"/>
              <a:gd name="connsiteX5291" fmla="*/ 971823 w 6955030"/>
              <a:gd name="connsiteY5291" fmla="*/ 1214336 h 4972126"/>
              <a:gd name="connsiteX5292" fmla="*/ 963580 w 6955030"/>
              <a:gd name="connsiteY5292" fmla="*/ 1216946 h 4972126"/>
              <a:gd name="connsiteX5293" fmla="*/ 951943 w 6955030"/>
              <a:gd name="connsiteY5293" fmla="*/ 1195973 h 4972126"/>
              <a:gd name="connsiteX5294" fmla="*/ 951330 w 6955030"/>
              <a:gd name="connsiteY5294" fmla="*/ 1196664 h 4972126"/>
              <a:gd name="connsiteX5295" fmla="*/ 948480 w 6955030"/>
              <a:gd name="connsiteY5295" fmla="*/ 1220345 h 4972126"/>
              <a:gd name="connsiteX5296" fmla="*/ 944584 w 6955030"/>
              <a:gd name="connsiteY5296" fmla="*/ 1204662 h 4972126"/>
              <a:gd name="connsiteX5297" fmla="*/ 943466 w 6955030"/>
              <a:gd name="connsiteY5297" fmla="*/ 1203648 h 4972126"/>
              <a:gd name="connsiteX5298" fmla="*/ 940517 w 6955030"/>
              <a:gd name="connsiteY5298" fmla="*/ 1204899 h 4972126"/>
              <a:gd name="connsiteX5299" fmla="*/ 929178 w 6955030"/>
              <a:gd name="connsiteY5299" fmla="*/ 1209440 h 4972126"/>
              <a:gd name="connsiteX5300" fmla="*/ 918294 w 6955030"/>
              <a:gd name="connsiteY5300" fmla="*/ 1254423 h 4972126"/>
              <a:gd name="connsiteX5301" fmla="*/ 916194 w 6955030"/>
              <a:gd name="connsiteY5301" fmla="*/ 1218557 h 4972126"/>
              <a:gd name="connsiteX5302" fmla="*/ 862269 w 6955030"/>
              <a:gd name="connsiteY5302" fmla="*/ 1209287 h 4972126"/>
              <a:gd name="connsiteX5303" fmla="*/ 879542 w 6955030"/>
              <a:gd name="connsiteY5303" fmla="*/ 1164753 h 4972126"/>
              <a:gd name="connsiteX5304" fmla="*/ 899279 w 6955030"/>
              <a:gd name="connsiteY5304" fmla="*/ 1145949 h 4972126"/>
              <a:gd name="connsiteX5305" fmla="*/ 934096 w 6955030"/>
              <a:gd name="connsiteY5305" fmla="*/ 1153779 h 4972126"/>
              <a:gd name="connsiteX5306" fmla="*/ 917452 w 6955030"/>
              <a:gd name="connsiteY5306" fmla="*/ 1177979 h 4972126"/>
              <a:gd name="connsiteX5307" fmla="*/ 938139 w 6955030"/>
              <a:gd name="connsiteY5307" fmla="*/ 1178593 h 4972126"/>
              <a:gd name="connsiteX5308" fmla="*/ 945051 w 6955030"/>
              <a:gd name="connsiteY5308" fmla="*/ 1181444 h 4972126"/>
              <a:gd name="connsiteX5309" fmla="*/ 945447 w 6955030"/>
              <a:gd name="connsiteY5309" fmla="*/ 1180846 h 4972126"/>
              <a:gd name="connsiteX5310" fmla="*/ 946875 w 6955030"/>
              <a:gd name="connsiteY5310" fmla="*/ 1181649 h 4972126"/>
              <a:gd name="connsiteX5311" fmla="*/ 950016 w 6955030"/>
              <a:gd name="connsiteY5311" fmla="*/ 1177311 h 4972126"/>
              <a:gd name="connsiteX5312" fmla="*/ 952842 w 6955030"/>
              <a:gd name="connsiteY5312" fmla="*/ 1165443 h 4972126"/>
              <a:gd name="connsiteX5313" fmla="*/ 967982 w 6955030"/>
              <a:gd name="connsiteY5313" fmla="*/ 1181895 h 4972126"/>
              <a:gd name="connsiteX5314" fmla="*/ 968579 w 6955030"/>
              <a:gd name="connsiteY5314" fmla="*/ 1182369 h 4972126"/>
              <a:gd name="connsiteX5315" fmla="*/ 968876 w 6955030"/>
              <a:gd name="connsiteY5315" fmla="*/ 1181147 h 4972126"/>
              <a:gd name="connsiteX5316" fmla="*/ 975728 w 6955030"/>
              <a:gd name="connsiteY5316" fmla="*/ 1188053 h 4972126"/>
              <a:gd name="connsiteX5317" fmla="*/ 982037 w 6955030"/>
              <a:gd name="connsiteY5317" fmla="*/ 1193069 h 4972126"/>
              <a:gd name="connsiteX5318" fmla="*/ 998148 w 6955030"/>
              <a:gd name="connsiteY5318" fmla="*/ 1201782 h 4972126"/>
              <a:gd name="connsiteX5319" fmla="*/ 999240 w 6955030"/>
              <a:gd name="connsiteY5319" fmla="*/ 1200871 h 4972126"/>
              <a:gd name="connsiteX5320" fmla="*/ 1020069 w 6955030"/>
              <a:gd name="connsiteY5320" fmla="*/ 1174970 h 4972126"/>
              <a:gd name="connsiteX5321" fmla="*/ 1027770 w 6955030"/>
              <a:gd name="connsiteY5321" fmla="*/ 1183368 h 4972126"/>
              <a:gd name="connsiteX5322" fmla="*/ 1031604 w 6955030"/>
              <a:gd name="connsiteY5322" fmla="*/ 1192817 h 4972126"/>
              <a:gd name="connsiteX5323" fmla="*/ 1031694 w 6955030"/>
              <a:gd name="connsiteY5323" fmla="*/ 1192914 h 4972126"/>
              <a:gd name="connsiteX5324" fmla="*/ 1038257 w 6955030"/>
              <a:gd name="connsiteY5324" fmla="*/ 1187336 h 4972126"/>
              <a:gd name="connsiteX5325" fmla="*/ 1040008 w 6955030"/>
              <a:gd name="connsiteY5325" fmla="*/ 1199163 h 4972126"/>
              <a:gd name="connsiteX5326" fmla="*/ 1041350 w 6955030"/>
              <a:gd name="connsiteY5326" fmla="*/ 1198495 h 4972126"/>
              <a:gd name="connsiteX5327" fmla="*/ 1057861 w 6955030"/>
              <a:gd name="connsiteY5327" fmla="*/ 1188107 h 4972126"/>
              <a:gd name="connsiteX5328" fmla="*/ 1053126 w 6955030"/>
              <a:gd name="connsiteY5328" fmla="*/ 1213209 h 4972126"/>
              <a:gd name="connsiteX5329" fmla="*/ 1050124 w 6955030"/>
              <a:gd name="connsiteY5329" fmla="*/ 1221039 h 4972126"/>
              <a:gd name="connsiteX5330" fmla="*/ 1054091 w 6955030"/>
              <a:gd name="connsiteY5330" fmla="*/ 1219176 h 4972126"/>
              <a:gd name="connsiteX5331" fmla="*/ 1060329 w 6955030"/>
              <a:gd name="connsiteY5331" fmla="*/ 1194174 h 4972126"/>
              <a:gd name="connsiteX5332" fmla="*/ 1072114 w 6955030"/>
              <a:gd name="connsiteY5332" fmla="*/ 1225691 h 4972126"/>
              <a:gd name="connsiteX5333" fmla="*/ 1082959 w 6955030"/>
              <a:gd name="connsiteY5333" fmla="*/ 1223837 h 4972126"/>
              <a:gd name="connsiteX5334" fmla="*/ 1089274 w 6955030"/>
              <a:gd name="connsiteY5334" fmla="*/ 1212399 h 4972126"/>
              <a:gd name="connsiteX5335" fmla="*/ 1097164 w 6955030"/>
              <a:gd name="connsiteY5335" fmla="*/ 1203447 h 4972126"/>
              <a:gd name="connsiteX5336" fmla="*/ 1105126 w 6955030"/>
              <a:gd name="connsiteY5336" fmla="*/ 1206971 h 4972126"/>
              <a:gd name="connsiteX5337" fmla="*/ 1118327 w 6955030"/>
              <a:gd name="connsiteY5337" fmla="*/ 1218775 h 4972126"/>
              <a:gd name="connsiteX5338" fmla="*/ 1125984 w 6955030"/>
              <a:gd name="connsiteY5338" fmla="*/ 1220750 h 4972126"/>
              <a:gd name="connsiteX5339" fmla="*/ 1129967 w 6955030"/>
              <a:gd name="connsiteY5339" fmla="*/ 1209769 h 4972126"/>
              <a:gd name="connsiteX5340" fmla="*/ 1142983 w 6955030"/>
              <a:gd name="connsiteY5340" fmla="*/ 1200563 h 4972126"/>
              <a:gd name="connsiteX5341" fmla="*/ 1171144 w 6955030"/>
              <a:gd name="connsiteY5341" fmla="*/ 1218107 h 4972126"/>
              <a:gd name="connsiteX5342" fmla="*/ 1220221 w 6955030"/>
              <a:gd name="connsiteY5342" fmla="*/ 1216933 h 4972126"/>
              <a:gd name="connsiteX5343" fmla="*/ 1235621 w 6955030"/>
              <a:gd name="connsiteY5343" fmla="*/ 1227055 h 4972126"/>
              <a:gd name="connsiteX5344" fmla="*/ 1235966 w 6955030"/>
              <a:gd name="connsiteY5344" fmla="*/ 1227044 h 4972126"/>
              <a:gd name="connsiteX5345" fmla="*/ 1236524 w 6955030"/>
              <a:gd name="connsiteY5345" fmla="*/ 1227647 h 4972126"/>
              <a:gd name="connsiteX5346" fmla="*/ 1242163 w 6955030"/>
              <a:gd name="connsiteY5346" fmla="*/ 1231352 h 4972126"/>
              <a:gd name="connsiteX5347" fmla="*/ 1262886 w 6955030"/>
              <a:gd name="connsiteY5347" fmla="*/ 1240478 h 4972126"/>
              <a:gd name="connsiteX5348" fmla="*/ 1282440 w 6955030"/>
              <a:gd name="connsiteY5348" fmla="*/ 1211425 h 4972126"/>
              <a:gd name="connsiteX5349" fmla="*/ 1282851 w 6955030"/>
              <a:gd name="connsiteY5349" fmla="*/ 1202360 h 4972126"/>
              <a:gd name="connsiteX5350" fmla="*/ 1280896 w 6955030"/>
              <a:gd name="connsiteY5350" fmla="*/ 1202633 h 4972126"/>
              <a:gd name="connsiteX5351" fmla="*/ 1276176 w 6955030"/>
              <a:gd name="connsiteY5351" fmla="*/ 1198696 h 4972126"/>
              <a:gd name="connsiteX5352" fmla="*/ 1267175 w 6955030"/>
              <a:gd name="connsiteY5352" fmla="*/ 1205091 h 4972126"/>
              <a:gd name="connsiteX5353" fmla="*/ 1266740 w 6955030"/>
              <a:gd name="connsiteY5353" fmla="*/ 1202635 h 4972126"/>
              <a:gd name="connsiteX5354" fmla="*/ 1263863 w 6955030"/>
              <a:gd name="connsiteY5354" fmla="*/ 1213177 h 4972126"/>
              <a:gd name="connsiteX5355" fmla="*/ 1239630 w 6955030"/>
              <a:gd name="connsiteY5355" fmla="*/ 1170468 h 4972126"/>
              <a:gd name="connsiteX5356" fmla="*/ 1239734 w 6955030"/>
              <a:gd name="connsiteY5356" fmla="*/ 1170220 h 4972126"/>
              <a:gd name="connsiteX5357" fmla="*/ 1225267 w 6955030"/>
              <a:gd name="connsiteY5357" fmla="*/ 1167644 h 4972126"/>
              <a:gd name="connsiteX5358" fmla="*/ 1223346 w 6955030"/>
              <a:gd name="connsiteY5358" fmla="*/ 1173951 h 4972126"/>
              <a:gd name="connsiteX5359" fmla="*/ 1222497 w 6955030"/>
              <a:gd name="connsiteY5359" fmla="*/ 1167151 h 4972126"/>
              <a:gd name="connsiteX5360" fmla="*/ 1188813 w 6955030"/>
              <a:gd name="connsiteY5360" fmla="*/ 1161154 h 4972126"/>
              <a:gd name="connsiteX5361" fmla="*/ 1116352 w 6955030"/>
              <a:gd name="connsiteY5361" fmla="*/ 1132332 h 4972126"/>
              <a:gd name="connsiteX5362" fmla="*/ 1145443 w 6955030"/>
              <a:gd name="connsiteY5362" fmla="*/ 1119255 h 4972126"/>
              <a:gd name="connsiteX5363" fmla="*/ 1143313 w 6955030"/>
              <a:gd name="connsiteY5363" fmla="*/ 1083417 h 4972126"/>
              <a:gd name="connsiteX5364" fmla="*/ 1149101 w 6955030"/>
              <a:gd name="connsiteY5364" fmla="*/ 1104201 h 4972126"/>
              <a:gd name="connsiteX5365" fmla="*/ 1170087 w 6955030"/>
              <a:gd name="connsiteY5365" fmla="*/ 1084219 h 4972126"/>
              <a:gd name="connsiteX5366" fmla="*/ 1177503 w 6955030"/>
              <a:gd name="connsiteY5366" fmla="*/ 1081132 h 4972126"/>
              <a:gd name="connsiteX5367" fmla="*/ 1176971 w 6955030"/>
              <a:gd name="connsiteY5367" fmla="*/ 1080811 h 4972126"/>
              <a:gd name="connsiteX5368" fmla="*/ 1158906 w 6955030"/>
              <a:gd name="connsiteY5368" fmla="*/ 1073007 h 4972126"/>
              <a:gd name="connsiteX5369" fmla="*/ 1171640 w 6955030"/>
              <a:gd name="connsiteY5369" fmla="*/ 1045957 h 4972126"/>
              <a:gd name="connsiteX5370" fmla="*/ 1175532 w 6955030"/>
              <a:gd name="connsiteY5370" fmla="*/ 1023707 h 4972126"/>
              <a:gd name="connsiteX5371" fmla="*/ 1171828 w 6955030"/>
              <a:gd name="connsiteY5371" fmla="*/ 1023379 h 4972126"/>
              <a:gd name="connsiteX5372" fmla="*/ 1165772 w 6955030"/>
              <a:gd name="connsiteY5372" fmla="*/ 1030020 h 4972126"/>
              <a:gd name="connsiteX5373" fmla="*/ 1156933 w 6955030"/>
              <a:gd name="connsiteY5373" fmla="*/ 1031382 h 4972126"/>
              <a:gd name="connsiteX5374" fmla="*/ 1159972 w 6955030"/>
              <a:gd name="connsiteY5374" fmla="*/ 1046209 h 4972126"/>
              <a:gd name="connsiteX5375" fmla="*/ 1126645 w 6955030"/>
              <a:gd name="connsiteY5375" fmla="*/ 1050227 h 4972126"/>
              <a:gd name="connsiteX5376" fmla="*/ 1148459 w 6955030"/>
              <a:gd name="connsiteY5376" fmla="*/ 1040469 h 4972126"/>
              <a:gd name="connsiteX5377" fmla="*/ 1153637 w 6955030"/>
              <a:gd name="connsiteY5377" fmla="*/ 1031276 h 4972126"/>
              <a:gd name="connsiteX5378" fmla="*/ 1145079 w 6955030"/>
              <a:gd name="connsiteY5378" fmla="*/ 1029577 h 4972126"/>
              <a:gd name="connsiteX5379" fmla="*/ 1134674 w 6955030"/>
              <a:gd name="connsiteY5379" fmla="*/ 1030391 h 4972126"/>
              <a:gd name="connsiteX5380" fmla="*/ 1120757 w 6955030"/>
              <a:gd name="connsiteY5380" fmla="*/ 1070071 h 4972126"/>
              <a:gd name="connsiteX5381" fmla="*/ 1096524 w 6955030"/>
              <a:gd name="connsiteY5381" fmla="*/ 1027362 h 4972126"/>
              <a:gd name="connsiteX5382" fmla="*/ 1104242 w 6955030"/>
              <a:gd name="connsiteY5382" fmla="*/ 1008745 h 4972126"/>
              <a:gd name="connsiteX5383" fmla="*/ 1101823 w 6955030"/>
              <a:gd name="connsiteY5383" fmla="*/ 1000931 h 4972126"/>
              <a:gd name="connsiteX5384" fmla="*/ 1092966 w 6955030"/>
              <a:gd name="connsiteY5384" fmla="*/ 1012349 h 4972126"/>
              <a:gd name="connsiteX5385" fmla="*/ 1088590 w 6955030"/>
              <a:gd name="connsiteY5385" fmla="*/ 1003460 h 4972126"/>
              <a:gd name="connsiteX5386" fmla="*/ 1080240 w 6955030"/>
              <a:gd name="connsiteY5386" fmla="*/ 1030843 h 4972126"/>
              <a:gd name="connsiteX5387" fmla="*/ 1075493 w 6955030"/>
              <a:gd name="connsiteY5387" fmla="*/ 992735 h 4972126"/>
              <a:gd name="connsiteX5388" fmla="*/ 1068133 w 6955030"/>
              <a:gd name="connsiteY5388" fmla="*/ 989943 h 4972126"/>
              <a:gd name="connsiteX5389" fmla="*/ 1106913 w 6955030"/>
              <a:gd name="connsiteY5389" fmla="*/ 972610 h 4972126"/>
              <a:gd name="connsiteX5390" fmla="*/ 1043631 w 6955030"/>
              <a:gd name="connsiteY5390" fmla="*/ 957494 h 4972126"/>
              <a:gd name="connsiteX5391" fmla="*/ 1015800 w 6955030"/>
              <a:gd name="connsiteY5391" fmla="*/ 929902 h 4972126"/>
              <a:gd name="connsiteX5392" fmla="*/ 1028537 w 6955030"/>
              <a:gd name="connsiteY5392" fmla="*/ 902850 h 4972126"/>
              <a:gd name="connsiteX5393" fmla="*/ 1032427 w 6955030"/>
              <a:gd name="connsiteY5393" fmla="*/ 880601 h 4972126"/>
              <a:gd name="connsiteX5394" fmla="*/ 1028722 w 6955030"/>
              <a:gd name="connsiteY5394" fmla="*/ 880274 h 4972126"/>
              <a:gd name="connsiteX5395" fmla="*/ 1022669 w 6955030"/>
              <a:gd name="connsiteY5395" fmla="*/ 886915 h 4972126"/>
              <a:gd name="connsiteX5396" fmla="*/ 1013827 w 6955030"/>
              <a:gd name="connsiteY5396" fmla="*/ 888276 h 4972126"/>
              <a:gd name="connsiteX5397" fmla="*/ 1016866 w 6955030"/>
              <a:gd name="connsiteY5397" fmla="*/ 903104 h 4972126"/>
              <a:gd name="connsiteX5398" fmla="*/ 983538 w 6955030"/>
              <a:gd name="connsiteY5398" fmla="*/ 907121 h 4972126"/>
              <a:gd name="connsiteX5399" fmla="*/ 1005351 w 6955030"/>
              <a:gd name="connsiteY5399" fmla="*/ 897364 h 4972126"/>
              <a:gd name="connsiteX5400" fmla="*/ 1010532 w 6955030"/>
              <a:gd name="connsiteY5400" fmla="*/ 888170 h 4972126"/>
              <a:gd name="connsiteX5401" fmla="*/ 1001972 w 6955030"/>
              <a:gd name="connsiteY5401" fmla="*/ 886471 h 4972126"/>
              <a:gd name="connsiteX5402" fmla="*/ 991568 w 6955030"/>
              <a:gd name="connsiteY5402" fmla="*/ 887285 h 4972126"/>
              <a:gd name="connsiteX5403" fmla="*/ 977651 w 6955030"/>
              <a:gd name="connsiteY5403" fmla="*/ 926966 h 4972126"/>
              <a:gd name="connsiteX5404" fmla="*/ 953419 w 6955030"/>
              <a:gd name="connsiteY5404" fmla="*/ 884257 h 4972126"/>
              <a:gd name="connsiteX5405" fmla="*/ 961137 w 6955030"/>
              <a:gd name="connsiteY5405" fmla="*/ 865640 h 4972126"/>
              <a:gd name="connsiteX5406" fmla="*/ 958718 w 6955030"/>
              <a:gd name="connsiteY5406" fmla="*/ 857825 h 4972126"/>
              <a:gd name="connsiteX5407" fmla="*/ 949861 w 6955030"/>
              <a:gd name="connsiteY5407" fmla="*/ 869243 h 4972126"/>
              <a:gd name="connsiteX5408" fmla="*/ 945484 w 6955030"/>
              <a:gd name="connsiteY5408" fmla="*/ 860354 h 4972126"/>
              <a:gd name="connsiteX5409" fmla="*/ 937135 w 6955030"/>
              <a:gd name="connsiteY5409" fmla="*/ 887738 h 4972126"/>
              <a:gd name="connsiteX5410" fmla="*/ 932387 w 6955030"/>
              <a:gd name="connsiteY5410" fmla="*/ 849629 h 4972126"/>
              <a:gd name="connsiteX5411" fmla="*/ 925027 w 6955030"/>
              <a:gd name="connsiteY5411" fmla="*/ 846838 h 4972126"/>
              <a:gd name="connsiteX5412" fmla="*/ 963806 w 6955030"/>
              <a:gd name="connsiteY5412" fmla="*/ 829505 h 4972126"/>
              <a:gd name="connsiteX5413" fmla="*/ 900526 w 6955030"/>
              <a:gd name="connsiteY5413" fmla="*/ 814388 h 4972126"/>
              <a:gd name="connsiteX5414" fmla="*/ 872694 w 6955030"/>
              <a:gd name="connsiteY5414" fmla="*/ 786796 h 4972126"/>
              <a:gd name="connsiteX5415" fmla="*/ 885429 w 6955030"/>
              <a:gd name="connsiteY5415" fmla="*/ 759744 h 4972126"/>
              <a:gd name="connsiteX5416" fmla="*/ 889321 w 6955030"/>
              <a:gd name="connsiteY5416" fmla="*/ 737496 h 4972126"/>
              <a:gd name="connsiteX5417" fmla="*/ 885616 w 6955030"/>
              <a:gd name="connsiteY5417" fmla="*/ 737168 h 4972126"/>
              <a:gd name="connsiteX5418" fmla="*/ 879564 w 6955030"/>
              <a:gd name="connsiteY5418" fmla="*/ 743809 h 4972126"/>
              <a:gd name="connsiteX5419" fmla="*/ 870721 w 6955030"/>
              <a:gd name="connsiteY5419" fmla="*/ 745170 h 4972126"/>
              <a:gd name="connsiteX5420" fmla="*/ 873761 w 6955030"/>
              <a:gd name="connsiteY5420" fmla="*/ 759998 h 4972126"/>
              <a:gd name="connsiteX5421" fmla="*/ 840434 w 6955030"/>
              <a:gd name="connsiteY5421" fmla="*/ 764016 h 4972126"/>
              <a:gd name="connsiteX5422" fmla="*/ 862248 w 6955030"/>
              <a:gd name="connsiteY5422" fmla="*/ 754258 h 4972126"/>
              <a:gd name="connsiteX5423" fmla="*/ 867426 w 6955030"/>
              <a:gd name="connsiteY5423" fmla="*/ 745065 h 4972126"/>
              <a:gd name="connsiteX5424" fmla="*/ 858866 w 6955030"/>
              <a:gd name="connsiteY5424" fmla="*/ 743365 h 4972126"/>
              <a:gd name="connsiteX5425" fmla="*/ 848462 w 6955030"/>
              <a:gd name="connsiteY5425" fmla="*/ 744180 h 4972126"/>
              <a:gd name="connsiteX5426" fmla="*/ 834546 w 6955030"/>
              <a:gd name="connsiteY5426" fmla="*/ 783858 h 4972126"/>
              <a:gd name="connsiteX5427" fmla="*/ 810314 w 6955030"/>
              <a:gd name="connsiteY5427" fmla="*/ 741151 h 4972126"/>
              <a:gd name="connsiteX5428" fmla="*/ 818032 w 6955030"/>
              <a:gd name="connsiteY5428" fmla="*/ 722532 h 4972126"/>
              <a:gd name="connsiteX5429" fmla="*/ 815612 w 6955030"/>
              <a:gd name="connsiteY5429" fmla="*/ 714720 h 4972126"/>
              <a:gd name="connsiteX5430" fmla="*/ 806755 w 6955030"/>
              <a:gd name="connsiteY5430" fmla="*/ 726138 h 4972126"/>
              <a:gd name="connsiteX5431" fmla="*/ 802378 w 6955030"/>
              <a:gd name="connsiteY5431" fmla="*/ 717248 h 4972126"/>
              <a:gd name="connsiteX5432" fmla="*/ 794029 w 6955030"/>
              <a:gd name="connsiteY5432" fmla="*/ 744632 h 4972126"/>
              <a:gd name="connsiteX5433" fmla="*/ 789282 w 6955030"/>
              <a:gd name="connsiteY5433" fmla="*/ 706522 h 4972126"/>
              <a:gd name="connsiteX5434" fmla="*/ 781922 w 6955030"/>
              <a:gd name="connsiteY5434" fmla="*/ 703733 h 4972126"/>
              <a:gd name="connsiteX5435" fmla="*/ 820700 w 6955030"/>
              <a:gd name="connsiteY5435" fmla="*/ 686400 h 4972126"/>
              <a:gd name="connsiteX5436" fmla="*/ 757420 w 6955030"/>
              <a:gd name="connsiteY5436" fmla="*/ 671283 h 4972126"/>
              <a:gd name="connsiteX5437" fmla="*/ 729589 w 6955030"/>
              <a:gd name="connsiteY5437" fmla="*/ 643690 h 4972126"/>
              <a:gd name="connsiteX5438" fmla="*/ 747165 w 6955030"/>
              <a:gd name="connsiteY5438" fmla="*/ 588958 h 4972126"/>
              <a:gd name="connsiteX5439" fmla="*/ 705357 w 6955030"/>
              <a:gd name="connsiteY5439" fmla="*/ 601074 h 4972126"/>
              <a:gd name="connsiteX5440" fmla="*/ 691440 w 6955030"/>
              <a:gd name="connsiteY5440" fmla="*/ 640752 h 4972126"/>
              <a:gd name="connsiteX5441" fmla="*/ 667208 w 6955030"/>
              <a:gd name="connsiteY5441" fmla="*/ 598046 h 4972126"/>
              <a:gd name="connsiteX5442" fmla="*/ 678124 w 6955030"/>
              <a:gd name="connsiteY5442" fmla="*/ 553028 h 4972126"/>
              <a:gd name="connsiteX5443" fmla="*/ 710246 w 6955030"/>
              <a:gd name="connsiteY5443" fmla="*/ 545261 h 4972126"/>
              <a:gd name="connsiteX5444" fmla="*/ 798329 w 6955030"/>
              <a:gd name="connsiteY5444" fmla="*/ 582688 h 4972126"/>
              <a:gd name="connsiteX5445" fmla="*/ 855881 w 6955030"/>
              <a:gd name="connsiteY5445" fmla="*/ 577021 h 4972126"/>
              <a:gd name="connsiteX5446" fmla="*/ 856482 w 6955030"/>
              <a:gd name="connsiteY5446" fmla="*/ 556687 h 4972126"/>
              <a:gd name="connsiteX5447" fmla="*/ 881313 w 6955030"/>
              <a:gd name="connsiteY5447" fmla="*/ 579002 h 4972126"/>
              <a:gd name="connsiteX5448" fmla="*/ 878678 w 6955030"/>
              <a:gd name="connsiteY5448" fmla="*/ 588915 h 4972126"/>
              <a:gd name="connsiteX5449" fmla="*/ 881541 w 6955030"/>
              <a:gd name="connsiteY5449" fmla="*/ 591666 h 4972126"/>
              <a:gd name="connsiteX5450" fmla="*/ 891016 w 6955030"/>
              <a:gd name="connsiteY5450" fmla="*/ 594229 h 4972126"/>
              <a:gd name="connsiteX5451" fmla="*/ 881269 w 6955030"/>
              <a:gd name="connsiteY5451" fmla="*/ 601100 h 4972126"/>
              <a:gd name="connsiteX5452" fmla="*/ 876507 w 6955030"/>
              <a:gd name="connsiteY5452" fmla="*/ 601552 h 4972126"/>
              <a:gd name="connsiteX5453" fmla="*/ 880052 w 6955030"/>
              <a:gd name="connsiteY5453" fmla="*/ 619697 h 4972126"/>
              <a:gd name="connsiteX5454" fmla="*/ 889802 w 6955030"/>
              <a:gd name="connsiteY5454" fmla="*/ 615320 h 4972126"/>
              <a:gd name="connsiteX5455" fmla="*/ 898577 w 6955030"/>
              <a:gd name="connsiteY5455" fmla="*/ 587969 h 4972126"/>
              <a:gd name="connsiteX5456" fmla="*/ 907337 w 6955030"/>
              <a:gd name="connsiteY5456" fmla="*/ 560730 h 4972126"/>
              <a:gd name="connsiteX5457" fmla="*/ 907546 w 6955030"/>
              <a:gd name="connsiteY5457" fmla="*/ 560879 h 4972126"/>
              <a:gd name="connsiteX5458" fmla="*/ 914604 w 6955030"/>
              <a:gd name="connsiteY5458" fmla="*/ 571601 h 4972126"/>
              <a:gd name="connsiteX5459" fmla="*/ 917915 w 6955030"/>
              <a:gd name="connsiteY5459" fmla="*/ 573312 h 4972126"/>
              <a:gd name="connsiteX5460" fmla="*/ 915083 w 6955030"/>
              <a:gd name="connsiteY5460" fmla="*/ 566251 h 4972126"/>
              <a:gd name="connsiteX5461" fmla="*/ 907546 w 6955030"/>
              <a:gd name="connsiteY5461" fmla="*/ 560879 h 4972126"/>
              <a:gd name="connsiteX5462" fmla="*/ 907373 w 6955030"/>
              <a:gd name="connsiteY5462" fmla="*/ 560616 h 4972126"/>
              <a:gd name="connsiteX5463" fmla="*/ 907337 w 6955030"/>
              <a:gd name="connsiteY5463" fmla="*/ 560730 h 4972126"/>
              <a:gd name="connsiteX5464" fmla="*/ 902962 w 6955030"/>
              <a:gd name="connsiteY5464" fmla="*/ 557611 h 4972126"/>
              <a:gd name="connsiteX5465" fmla="*/ 890607 w 6955030"/>
              <a:gd name="connsiteY5465" fmla="*/ 546184 h 4972126"/>
              <a:gd name="connsiteX5466" fmla="*/ 884671 w 6955030"/>
              <a:gd name="connsiteY5466" fmla="*/ 530396 h 4972126"/>
              <a:gd name="connsiteX5467" fmla="*/ 874844 w 6955030"/>
              <a:gd name="connsiteY5467" fmla="*/ 531656 h 4972126"/>
              <a:gd name="connsiteX5468" fmla="*/ 877043 w 6955030"/>
              <a:gd name="connsiteY5468" fmla="*/ 528278 h 4972126"/>
              <a:gd name="connsiteX5469" fmla="*/ 871532 w 6955030"/>
              <a:gd name="connsiteY5469" fmla="*/ 528731 h 4972126"/>
              <a:gd name="connsiteX5470" fmla="*/ 864876 w 6955030"/>
              <a:gd name="connsiteY5470" fmla="*/ 524005 h 4972126"/>
              <a:gd name="connsiteX5471" fmla="*/ 847452 w 6955030"/>
              <a:gd name="connsiteY5471" fmla="*/ 544147 h 4972126"/>
              <a:gd name="connsiteX5472" fmla="*/ 829527 w 6955030"/>
              <a:gd name="connsiteY5472" fmla="*/ 548211 h 4972126"/>
              <a:gd name="connsiteX5473" fmla="*/ 850939 w 6955030"/>
              <a:gd name="connsiteY5473" fmla="*/ 525692 h 4972126"/>
              <a:gd name="connsiteX5474" fmla="*/ 857289 w 6955030"/>
              <a:gd name="connsiteY5474" fmla="*/ 522719 h 4972126"/>
              <a:gd name="connsiteX5475" fmla="*/ 858586 w 6955030"/>
              <a:gd name="connsiteY5475" fmla="*/ 519363 h 4972126"/>
              <a:gd name="connsiteX5476" fmla="*/ 848196 w 6955030"/>
              <a:gd name="connsiteY5476" fmla="*/ 509192 h 4972126"/>
              <a:gd name="connsiteX5477" fmla="*/ 845244 w 6955030"/>
              <a:gd name="connsiteY5477" fmla="*/ 507338 h 4972126"/>
              <a:gd name="connsiteX5478" fmla="*/ 843428 w 6955030"/>
              <a:gd name="connsiteY5478" fmla="*/ 507945 h 4972126"/>
              <a:gd name="connsiteX5479" fmla="*/ 838457 w 6955030"/>
              <a:gd name="connsiteY5479" fmla="*/ 514189 h 4972126"/>
              <a:gd name="connsiteX5480" fmla="*/ 841154 w 6955030"/>
              <a:gd name="connsiteY5480" fmla="*/ 529666 h 4972126"/>
              <a:gd name="connsiteX5481" fmla="*/ 819681 w 6955030"/>
              <a:gd name="connsiteY5481" fmla="*/ 502523 h 4972126"/>
              <a:gd name="connsiteX5482" fmla="*/ 839297 w 6955030"/>
              <a:gd name="connsiteY5482" fmla="*/ 486003 h 4972126"/>
              <a:gd name="connsiteX5483" fmla="*/ 849697 w 6955030"/>
              <a:gd name="connsiteY5483" fmla="*/ 491153 h 4972126"/>
              <a:gd name="connsiteX5484" fmla="*/ 850310 w 6955030"/>
              <a:gd name="connsiteY5484" fmla="*/ 487340 h 4972126"/>
              <a:gd name="connsiteX5485" fmla="*/ 850020 w 6955030"/>
              <a:gd name="connsiteY5485" fmla="*/ 479332 h 4972126"/>
              <a:gd name="connsiteX5486" fmla="*/ 824622 w 6955030"/>
              <a:gd name="connsiteY5486" fmla="*/ 477322 h 4972126"/>
              <a:gd name="connsiteX5487" fmla="*/ 815575 w 6955030"/>
              <a:gd name="connsiteY5487" fmla="*/ 462750 h 4972126"/>
              <a:gd name="connsiteX5488" fmla="*/ 815681 w 6955030"/>
              <a:gd name="connsiteY5488" fmla="*/ 458576 h 4972126"/>
              <a:gd name="connsiteX5489" fmla="*/ 812487 w 6955030"/>
              <a:gd name="connsiteY5489" fmla="*/ 456997 h 4972126"/>
              <a:gd name="connsiteX5490" fmla="*/ 802648 w 6955030"/>
              <a:gd name="connsiteY5490" fmla="*/ 440384 h 4972126"/>
              <a:gd name="connsiteX5491" fmla="*/ 803468 w 6955030"/>
              <a:gd name="connsiteY5491" fmla="*/ 438406 h 4972126"/>
              <a:gd name="connsiteX5492" fmla="*/ 799655 w 6955030"/>
              <a:gd name="connsiteY5492" fmla="*/ 433866 h 4972126"/>
              <a:gd name="connsiteX5493" fmla="*/ 794087 w 6955030"/>
              <a:gd name="connsiteY5493" fmla="*/ 434223 h 4972126"/>
              <a:gd name="connsiteX5494" fmla="*/ 809234 w 6955030"/>
              <a:gd name="connsiteY5494" fmla="*/ 460797 h 4972126"/>
              <a:gd name="connsiteX5495" fmla="*/ 792530 w 6955030"/>
              <a:gd name="connsiteY5495" fmla="*/ 485059 h 4972126"/>
              <a:gd name="connsiteX5496" fmla="*/ 773487 w 6955030"/>
              <a:gd name="connsiteY5496" fmla="*/ 483472 h 4972126"/>
              <a:gd name="connsiteX5497" fmla="*/ 761970 w 6955030"/>
              <a:gd name="connsiteY5497" fmla="*/ 441844 h 4972126"/>
              <a:gd name="connsiteX5498" fmla="*/ 790430 w 6955030"/>
              <a:gd name="connsiteY5498" fmla="*/ 449221 h 4972126"/>
              <a:gd name="connsiteX5499" fmla="*/ 784292 w 6955030"/>
              <a:gd name="connsiteY5499" fmla="*/ 439151 h 4972126"/>
              <a:gd name="connsiteX5500" fmla="*/ 780212 w 6955030"/>
              <a:gd name="connsiteY5500" fmla="*/ 443684 h 4972126"/>
              <a:gd name="connsiteX5501" fmla="*/ 750118 w 6955030"/>
              <a:gd name="connsiteY5501" fmla="*/ 406823 h 4972126"/>
              <a:gd name="connsiteX5502" fmla="*/ 741703 w 6955030"/>
              <a:gd name="connsiteY5502" fmla="*/ 387273 h 4972126"/>
              <a:gd name="connsiteX5503" fmla="*/ 731739 w 6955030"/>
              <a:gd name="connsiteY5503" fmla="*/ 388548 h 4972126"/>
              <a:gd name="connsiteX5504" fmla="*/ 733938 w 6955030"/>
              <a:gd name="connsiteY5504" fmla="*/ 385173 h 4972126"/>
              <a:gd name="connsiteX5505" fmla="*/ 728426 w 6955030"/>
              <a:gd name="connsiteY5505" fmla="*/ 385623 h 4972126"/>
              <a:gd name="connsiteX5506" fmla="*/ 721770 w 6955030"/>
              <a:gd name="connsiteY5506" fmla="*/ 380899 h 4972126"/>
              <a:gd name="connsiteX5507" fmla="*/ 704347 w 6955030"/>
              <a:gd name="connsiteY5507" fmla="*/ 401041 h 4972126"/>
              <a:gd name="connsiteX5508" fmla="*/ 686422 w 6955030"/>
              <a:gd name="connsiteY5508" fmla="*/ 405106 h 4972126"/>
              <a:gd name="connsiteX5509" fmla="*/ 707834 w 6955030"/>
              <a:gd name="connsiteY5509" fmla="*/ 382586 h 4972126"/>
              <a:gd name="connsiteX5510" fmla="*/ 717662 w 6955030"/>
              <a:gd name="connsiteY5510" fmla="*/ 377985 h 4972126"/>
              <a:gd name="connsiteX5511" fmla="*/ 716140 w 6955030"/>
              <a:gd name="connsiteY5511" fmla="*/ 376904 h 4972126"/>
              <a:gd name="connsiteX5512" fmla="*/ 696662 w 6955030"/>
              <a:gd name="connsiteY5512" fmla="*/ 360788 h 4972126"/>
              <a:gd name="connsiteX5513" fmla="*/ 706916 w 6955030"/>
              <a:gd name="connsiteY5513" fmla="*/ 336226 h 4972126"/>
              <a:gd name="connsiteX5514" fmla="*/ 681515 w 6955030"/>
              <a:gd name="connsiteY5514" fmla="*/ 334216 h 4972126"/>
              <a:gd name="connsiteX5515" fmla="*/ 673026 w 6955030"/>
              <a:gd name="connsiteY5515" fmla="*/ 297896 h 4972126"/>
              <a:gd name="connsiteX5516" fmla="*/ 650984 w 6955030"/>
              <a:gd name="connsiteY5516" fmla="*/ 291118 h 4972126"/>
              <a:gd name="connsiteX5517" fmla="*/ 666129 w 6955030"/>
              <a:gd name="connsiteY5517" fmla="*/ 317691 h 4972126"/>
              <a:gd name="connsiteX5518" fmla="*/ 649425 w 6955030"/>
              <a:gd name="connsiteY5518" fmla="*/ 341951 h 4972126"/>
              <a:gd name="connsiteX5519" fmla="*/ 630381 w 6955030"/>
              <a:gd name="connsiteY5519" fmla="*/ 340366 h 4972126"/>
              <a:gd name="connsiteX5520" fmla="*/ 618864 w 6955030"/>
              <a:gd name="connsiteY5520" fmla="*/ 298738 h 4972126"/>
              <a:gd name="connsiteX5521" fmla="*/ 647325 w 6955030"/>
              <a:gd name="connsiteY5521" fmla="*/ 306116 h 4972126"/>
              <a:gd name="connsiteX5522" fmla="*/ 629811 w 6955030"/>
              <a:gd name="connsiteY5522" fmla="*/ 253751 h 4972126"/>
              <a:gd name="connsiteX5523" fmla="*/ 588633 w 6955030"/>
              <a:gd name="connsiteY5523" fmla="*/ 245443 h 4972126"/>
              <a:gd name="connsiteX5524" fmla="*/ 611666 w 6955030"/>
              <a:gd name="connsiteY5524" fmla="*/ 221751 h 4972126"/>
              <a:gd name="connsiteX5525" fmla="*/ 646155 w 6955030"/>
              <a:gd name="connsiteY5525" fmla="*/ 239746 h 4972126"/>
              <a:gd name="connsiteX5526" fmla="*/ 649814 w 6955030"/>
              <a:gd name="connsiteY5526" fmla="*/ 224719 h 4972126"/>
              <a:gd name="connsiteX5527" fmla="*/ 704308 w 6955030"/>
              <a:gd name="connsiteY5527" fmla="*/ 213771 h 4972126"/>
              <a:gd name="connsiteX5528" fmla="*/ 716094 w 6955030"/>
              <a:gd name="connsiteY5528" fmla="*/ 245173 h 4972126"/>
              <a:gd name="connsiteX5529" fmla="*/ 757272 w 6955030"/>
              <a:gd name="connsiteY5529" fmla="*/ 253423 h 4972126"/>
              <a:gd name="connsiteX5530" fmla="*/ 735228 w 6955030"/>
              <a:gd name="connsiteY5530" fmla="*/ 246642 h 4972126"/>
              <a:gd name="connsiteX5531" fmla="*/ 720924 w 6955030"/>
              <a:gd name="connsiteY5531" fmla="*/ 296485 h 4972126"/>
              <a:gd name="connsiteX5532" fmla="*/ 737567 w 6955030"/>
              <a:gd name="connsiteY5532" fmla="*/ 272253 h 4972126"/>
              <a:gd name="connsiteX5533" fmla="*/ 766061 w 6955030"/>
              <a:gd name="connsiteY5533" fmla="*/ 279633 h 4972126"/>
              <a:gd name="connsiteX5534" fmla="*/ 771488 w 6955030"/>
              <a:gd name="connsiteY5534" fmla="*/ 310583 h 4972126"/>
              <a:gd name="connsiteX5535" fmla="*/ 804237 w 6955030"/>
              <a:gd name="connsiteY5535" fmla="*/ 282513 h 4972126"/>
              <a:gd name="connsiteX5536" fmla="*/ 815153 w 6955030"/>
              <a:gd name="connsiteY5536" fmla="*/ 237525 h 4972126"/>
              <a:gd name="connsiteX5537" fmla="*/ 868718 w 6955030"/>
              <a:gd name="connsiteY5537" fmla="*/ 256958 h 4972126"/>
              <a:gd name="connsiteX5538" fmla="*/ 855370 w 6955030"/>
              <a:gd name="connsiteY5538" fmla="*/ 276303 h 4972126"/>
              <a:gd name="connsiteX5539" fmla="*/ 893519 w 6955030"/>
              <a:gd name="connsiteY5539" fmla="*/ 279305 h 4972126"/>
              <a:gd name="connsiteX5540" fmla="*/ 937428 w 6955030"/>
              <a:gd name="connsiteY5540" fmla="*/ 303085 h 4972126"/>
              <a:gd name="connsiteX5541" fmla="*/ 948612 w 6955030"/>
              <a:gd name="connsiteY5541" fmla="*/ 354882 h 4972126"/>
              <a:gd name="connsiteX5542" fmla="*/ 975333 w 6955030"/>
              <a:gd name="connsiteY5542" fmla="*/ 316222 h 4972126"/>
              <a:gd name="connsiteX5543" fmla="*/ 994020 w 6955030"/>
              <a:gd name="connsiteY5543" fmla="*/ 327888 h 4972126"/>
              <a:gd name="connsiteX5544" fmla="*/ 990088 w 6955030"/>
              <a:gd name="connsiteY5544" fmla="*/ 353021 h 4972126"/>
              <a:gd name="connsiteX5545" fmla="*/ 1006465 w 6955030"/>
              <a:gd name="connsiteY5545" fmla="*/ 339076 h 4972126"/>
              <a:gd name="connsiteX5546" fmla="*/ 1011593 w 6955030"/>
              <a:gd name="connsiteY5546" fmla="*/ 380193 h 4972126"/>
              <a:gd name="connsiteX5547" fmla="*/ 1050373 w 6955030"/>
              <a:gd name="connsiteY5547" fmla="*/ 362770 h 4972126"/>
              <a:gd name="connsiteX5548" fmla="*/ 1016181 w 6955030"/>
              <a:gd name="connsiteY5548" fmla="*/ 334667 h 4972126"/>
              <a:gd name="connsiteX5549" fmla="*/ 1082823 w 6955030"/>
              <a:gd name="connsiteY5549" fmla="*/ 344922 h 4972126"/>
              <a:gd name="connsiteX5550" fmla="*/ 1004365 w 6955030"/>
              <a:gd name="connsiteY5550" fmla="*/ 303206 h 4972126"/>
              <a:gd name="connsiteX5551" fmla="*/ 1006736 w 6955030"/>
              <a:gd name="connsiteY5551" fmla="*/ 328849 h 4972126"/>
              <a:gd name="connsiteX5552" fmla="*/ 988589 w 6955030"/>
              <a:gd name="connsiteY5552" fmla="*/ 296849 h 4972126"/>
              <a:gd name="connsiteX5553" fmla="*/ 999208 w 6955030"/>
              <a:gd name="connsiteY5553" fmla="*/ 262028 h 4972126"/>
              <a:gd name="connsiteX5554" fmla="*/ 1078231 w 6955030"/>
              <a:gd name="connsiteY5554" fmla="*/ 283473 h 4972126"/>
              <a:gd name="connsiteX5555" fmla="*/ 1093978 w 6955030"/>
              <a:gd name="connsiteY5555" fmla="*/ 289800 h 4972126"/>
              <a:gd name="connsiteX5556" fmla="*/ 1092718 w 6955030"/>
              <a:gd name="connsiteY5556" fmla="*/ 330378 h 4972126"/>
              <a:gd name="connsiteX5557" fmla="*/ 1118151 w 6955030"/>
              <a:gd name="connsiteY5557" fmla="*/ 332388 h 4972126"/>
              <a:gd name="connsiteX5558" fmla="*/ 1106366 w 6955030"/>
              <a:gd name="connsiteY5558" fmla="*/ 300899 h 4972126"/>
              <a:gd name="connsiteX5559" fmla="*/ 1125168 w 6955030"/>
              <a:gd name="connsiteY5559" fmla="*/ 312563 h 4972126"/>
              <a:gd name="connsiteX5560" fmla="*/ 1148500 w 6955030"/>
              <a:gd name="connsiteY5560" fmla="*/ 278762 h 4972126"/>
              <a:gd name="connsiteX5561" fmla="*/ 1146372 w 6955030"/>
              <a:gd name="connsiteY5561" fmla="*/ 242893 h 4972126"/>
              <a:gd name="connsiteX5562" fmla="*/ 1169376 w 6955030"/>
              <a:gd name="connsiteY5562" fmla="*/ 219141 h 4972126"/>
              <a:gd name="connsiteX5563" fmla="*/ 1167847 w 6955030"/>
              <a:gd name="connsiteY5563" fmla="*/ 270007 h 4972126"/>
              <a:gd name="connsiteX5564" fmla="*/ 1209382 w 6955030"/>
              <a:gd name="connsiteY5564" fmla="*/ 268118 h 4972126"/>
              <a:gd name="connsiteX5565" fmla="*/ 1199036 w 6955030"/>
              <a:gd name="connsiteY5565" fmla="*/ 292828 h 4972126"/>
              <a:gd name="connsiteX5566" fmla="*/ 1217181 w 6955030"/>
              <a:gd name="connsiteY5566" fmla="*/ 324799 h 4972126"/>
              <a:gd name="connsiteX5567" fmla="*/ 1245343 w 6955030"/>
              <a:gd name="connsiteY5567" fmla="*/ 342255 h 4972126"/>
              <a:gd name="connsiteX5568" fmla="*/ 1268973 w 6955030"/>
              <a:gd name="connsiteY5568" fmla="*/ 298168 h 4972126"/>
              <a:gd name="connsiteX5569" fmla="*/ 1280162 w 6955030"/>
              <a:gd name="connsiteY5569" fmla="*/ 350022 h 4972126"/>
              <a:gd name="connsiteX5570" fmla="*/ 1319210 w 6955030"/>
              <a:gd name="connsiteY5570" fmla="*/ 322520 h 4972126"/>
              <a:gd name="connsiteX5571" fmla="*/ 1337683 w 6955030"/>
              <a:gd name="connsiteY5571" fmla="*/ 344323 h 4972126"/>
              <a:gd name="connsiteX5572" fmla="*/ 1282619 w 6955030"/>
              <a:gd name="connsiteY5572" fmla="*/ 268714 h 4972126"/>
              <a:gd name="connsiteX5573" fmla="*/ 1329526 w 6955030"/>
              <a:gd name="connsiteY5573" fmla="*/ 297808 h 4972126"/>
              <a:gd name="connsiteX5574" fmla="*/ 1345661 w 6955030"/>
              <a:gd name="connsiteY5574" fmla="*/ 186960 h 4972126"/>
              <a:gd name="connsiteX5575" fmla="*/ 1425287 w 6955030"/>
              <a:gd name="connsiteY5575" fmla="*/ 188072 h 4972126"/>
              <a:gd name="connsiteX5576" fmla="*/ 1392269 w 6955030"/>
              <a:gd name="connsiteY5576" fmla="*/ 226219 h 4972126"/>
              <a:gd name="connsiteX5577" fmla="*/ 1477351 w 6955030"/>
              <a:gd name="connsiteY5577" fmla="*/ 258341 h 4972126"/>
              <a:gd name="connsiteX5578" fmla="*/ 1548639 w 6955030"/>
              <a:gd name="connsiteY5578" fmla="*/ 299204 h 4972126"/>
              <a:gd name="connsiteX5579" fmla="*/ 1557916 w 6955030"/>
              <a:gd name="connsiteY5579" fmla="*/ 314611 h 4972126"/>
              <a:gd name="connsiteX5580" fmla="*/ 1559271 w 6955030"/>
              <a:gd name="connsiteY5580" fmla="*/ 314486 h 4972126"/>
              <a:gd name="connsiteX5581" fmla="*/ 1563482 w 6955030"/>
              <a:gd name="connsiteY5581" fmla="*/ 308371 h 4972126"/>
              <a:gd name="connsiteX5582" fmla="*/ 1577881 w 6955030"/>
              <a:gd name="connsiteY5582" fmla="*/ 306865 h 4972126"/>
              <a:gd name="connsiteX5583" fmla="*/ 1583462 w 6955030"/>
              <a:gd name="connsiteY5583" fmla="*/ 316703 h 4972126"/>
              <a:gd name="connsiteX5584" fmla="*/ 1593172 w 6955030"/>
              <a:gd name="connsiteY5584" fmla="*/ 302848 h 4972126"/>
              <a:gd name="connsiteX5585" fmla="*/ 1617656 w 6955030"/>
              <a:gd name="connsiteY5585" fmla="*/ 308881 h 4972126"/>
              <a:gd name="connsiteX5586" fmla="*/ 1621072 w 6955030"/>
              <a:gd name="connsiteY5586" fmla="*/ 306762 h 4972126"/>
              <a:gd name="connsiteX5587" fmla="*/ 1620157 w 6955030"/>
              <a:gd name="connsiteY5587" fmla="*/ 304244 h 4972126"/>
              <a:gd name="connsiteX5588" fmla="*/ 1621942 w 6955030"/>
              <a:gd name="connsiteY5588" fmla="*/ 306221 h 4972126"/>
              <a:gd name="connsiteX5589" fmla="*/ 1630649 w 6955030"/>
              <a:gd name="connsiteY5589" fmla="*/ 300817 h 4972126"/>
              <a:gd name="connsiteX5590" fmla="*/ 1669121 w 6955030"/>
              <a:gd name="connsiteY5590" fmla="*/ 292477 h 4972126"/>
              <a:gd name="connsiteX5591" fmla="*/ 1687264 w 6955030"/>
              <a:gd name="connsiteY5591" fmla="*/ 324418 h 4972126"/>
              <a:gd name="connsiteX5592" fmla="*/ 1673980 w 6955030"/>
              <a:gd name="connsiteY5592" fmla="*/ 343763 h 4972126"/>
              <a:gd name="connsiteX5593" fmla="*/ 1699742 w 6955030"/>
              <a:gd name="connsiteY5593" fmla="*/ 343018 h 4972126"/>
              <a:gd name="connsiteX5594" fmla="*/ 1700097 w 6955030"/>
              <a:gd name="connsiteY5594" fmla="*/ 342723 h 4972126"/>
              <a:gd name="connsiteX5595" fmla="*/ 1705174 w 6955030"/>
              <a:gd name="connsiteY5595" fmla="*/ 342068 h 4972126"/>
              <a:gd name="connsiteX5596" fmla="*/ 1705323 w 6955030"/>
              <a:gd name="connsiteY5596" fmla="*/ 342856 h 4972126"/>
              <a:gd name="connsiteX5597" fmla="*/ 1720489 w 6955030"/>
              <a:gd name="connsiteY5597" fmla="*/ 342417 h 4972126"/>
              <a:gd name="connsiteX5598" fmla="*/ 1740584 w 6955030"/>
              <a:gd name="connsiteY5598" fmla="*/ 333913 h 4972126"/>
              <a:gd name="connsiteX5599" fmla="*/ 1754018 w 6955030"/>
              <a:gd name="connsiteY5599" fmla="*/ 315096 h 4972126"/>
              <a:gd name="connsiteX5600" fmla="*/ 1753735 w 6955030"/>
              <a:gd name="connsiteY5600" fmla="*/ 314710 h 4972126"/>
              <a:gd name="connsiteX5601" fmla="*/ 1757604 w 6955030"/>
              <a:gd name="connsiteY5601" fmla="*/ 289550 h 4972126"/>
              <a:gd name="connsiteX5602" fmla="*/ 1738262 w 6955030"/>
              <a:gd name="connsiteY5602" fmla="*/ 298245 h 4972126"/>
              <a:gd name="connsiteX5603" fmla="*/ 1753735 w 6955030"/>
              <a:gd name="connsiteY5603" fmla="*/ 314710 h 4972126"/>
              <a:gd name="connsiteX5604" fmla="*/ 1724553 w 6955030"/>
              <a:gd name="connsiteY5604" fmla="*/ 327847 h 4972126"/>
              <a:gd name="connsiteX5605" fmla="*/ 1700382 w 6955030"/>
              <a:gd name="connsiteY5605" fmla="*/ 285201 h 4972126"/>
              <a:gd name="connsiteX5606" fmla="*/ 1602580 w 6955030"/>
              <a:gd name="connsiteY5606" fmla="*/ 252090 h 4972126"/>
              <a:gd name="connsiteX5607" fmla="*/ 1586868 w 6955030"/>
              <a:gd name="connsiteY5607" fmla="*/ 245794 h 4972126"/>
              <a:gd name="connsiteX5608" fmla="*/ 1520557 w 6955030"/>
              <a:gd name="connsiteY5608" fmla="*/ 225368 h 4972126"/>
              <a:gd name="connsiteX5609" fmla="*/ 1514005 w 6955030"/>
              <a:gd name="connsiteY5609" fmla="*/ 233439 h 4972126"/>
              <a:gd name="connsiteX5610" fmla="*/ 1511140 w 6955030"/>
              <a:gd name="connsiteY5610" fmla="*/ 234178 h 4972126"/>
              <a:gd name="connsiteX5611" fmla="*/ 1512379 w 6955030"/>
              <a:gd name="connsiteY5611" fmla="*/ 255642 h 4972126"/>
              <a:gd name="connsiteX5612" fmla="*/ 1471830 w 6955030"/>
              <a:gd name="connsiteY5612" fmla="*/ 227031 h 4972126"/>
              <a:gd name="connsiteX5613" fmla="*/ 1483425 w 6955030"/>
              <a:gd name="connsiteY5613" fmla="*/ 218313 h 4972126"/>
              <a:gd name="connsiteX5614" fmla="*/ 1485525 w 6955030"/>
              <a:gd name="connsiteY5614" fmla="*/ 218296 h 4972126"/>
              <a:gd name="connsiteX5615" fmla="*/ 1477797 w 6955030"/>
              <a:gd name="connsiteY5615" fmla="*/ 207621 h 4972126"/>
              <a:gd name="connsiteX5616" fmla="*/ 1470594 w 6955030"/>
              <a:gd name="connsiteY5616" fmla="*/ 190848 h 4972126"/>
              <a:gd name="connsiteX5617" fmla="*/ 1483610 w 6955030"/>
              <a:gd name="connsiteY5617" fmla="*/ 181730 h 4972126"/>
              <a:gd name="connsiteX5618" fmla="*/ 1458207 w 6955030"/>
              <a:gd name="connsiteY5618" fmla="*/ 179723 h 4972126"/>
              <a:gd name="connsiteX5619" fmla="*/ 1457545 w 6955030"/>
              <a:gd name="connsiteY5619" fmla="*/ 200087 h 4972126"/>
              <a:gd name="connsiteX5620" fmla="*/ 1416068 w 6955030"/>
              <a:gd name="connsiteY5620" fmla="*/ 201976 h 4972126"/>
              <a:gd name="connsiteX5621" fmla="*/ 1474551 w 6955030"/>
              <a:gd name="connsiteY5621" fmla="*/ 165776 h 4972126"/>
              <a:gd name="connsiteX5622" fmla="*/ 1477967 w 6955030"/>
              <a:gd name="connsiteY5622" fmla="*/ 163654 h 4972126"/>
              <a:gd name="connsiteX5623" fmla="*/ 1477052 w 6955030"/>
              <a:gd name="connsiteY5623" fmla="*/ 161138 h 4972126"/>
              <a:gd name="connsiteX5624" fmla="*/ 1478837 w 6955030"/>
              <a:gd name="connsiteY5624" fmla="*/ 163116 h 4972126"/>
              <a:gd name="connsiteX5625" fmla="*/ 1487545 w 6955030"/>
              <a:gd name="connsiteY5625" fmla="*/ 157711 h 4972126"/>
              <a:gd name="connsiteX5626" fmla="*/ 1526015 w 6955030"/>
              <a:gd name="connsiteY5626" fmla="*/ 149371 h 4972126"/>
              <a:gd name="connsiteX5627" fmla="*/ 1544158 w 6955030"/>
              <a:gd name="connsiteY5627" fmla="*/ 181313 h 4972126"/>
              <a:gd name="connsiteX5628" fmla="*/ 1530875 w 6955030"/>
              <a:gd name="connsiteY5628" fmla="*/ 200657 h 4972126"/>
              <a:gd name="connsiteX5629" fmla="*/ 1597478 w 6955030"/>
              <a:gd name="connsiteY5629" fmla="*/ 190807 h 4972126"/>
              <a:gd name="connsiteX5630" fmla="*/ 1610912 w 6955030"/>
              <a:gd name="connsiteY5630" fmla="*/ 171990 h 4972126"/>
              <a:gd name="connsiteX5631" fmla="*/ 1610630 w 6955030"/>
              <a:gd name="connsiteY5631" fmla="*/ 171605 h 4972126"/>
              <a:gd name="connsiteX5632" fmla="*/ 1614498 w 6955030"/>
              <a:gd name="connsiteY5632" fmla="*/ 146444 h 4972126"/>
              <a:gd name="connsiteX5633" fmla="*/ 1595154 w 6955030"/>
              <a:gd name="connsiteY5633" fmla="*/ 155140 h 4972126"/>
              <a:gd name="connsiteX5634" fmla="*/ 1610630 w 6955030"/>
              <a:gd name="connsiteY5634" fmla="*/ 171605 h 4972126"/>
              <a:gd name="connsiteX5635" fmla="*/ 1581448 w 6955030"/>
              <a:gd name="connsiteY5635" fmla="*/ 184742 h 4972126"/>
              <a:gd name="connsiteX5636" fmla="*/ 1557276 w 6955030"/>
              <a:gd name="connsiteY5636" fmla="*/ 142095 h 4972126"/>
              <a:gd name="connsiteX5637" fmla="*/ 1459477 w 6955030"/>
              <a:gd name="connsiteY5637" fmla="*/ 108984 h 4972126"/>
              <a:gd name="connsiteX5638" fmla="*/ 1443762 w 6955030"/>
              <a:gd name="connsiteY5638" fmla="*/ 102686 h 4972126"/>
              <a:gd name="connsiteX5639" fmla="*/ 1377450 w 6955030"/>
              <a:gd name="connsiteY5639" fmla="*/ 82262 h 4972126"/>
              <a:gd name="connsiteX5640" fmla="*/ 1327489 w 6955030"/>
              <a:gd name="connsiteY5640" fmla="*/ 47743 h 4972126"/>
              <a:gd name="connsiteX5641" fmla="*/ 1340505 w 6955030"/>
              <a:gd name="connsiteY5641" fmla="*/ 38625 h 4972126"/>
              <a:gd name="connsiteX5642" fmla="*/ 1315101 w 6955030"/>
              <a:gd name="connsiteY5642" fmla="*/ 36615 h 4972126"/>
              <a:gd name="connsiteX5643" fmla="*/ 1314439 w 6955030"/>
              <a:gd name="connsiteY5643" fmla="*/ 56981 h 4972126"/>
              <a:gd name="connsiteX5644" fmla="*/ 1272963 w 6955030"/>
              <a:gd name="connsiteY5644" fmla="*/ 58870 h 4972126"/>
              <a:gd name="connsiteX5645" fmla="*/ 1331445 w 6955030"/>
              <a:gd name="connsiteY5645" fmla="*/ 22670 h 4972126"/>
              <a:gd name="connsiteX5646" fmla="*/ 1382910 w 6955030"/>
              <a:gd name="connsiteY5646" fmla="*/ 6266 h 4972126"/>
              <a:gd name="connsiteX5647" fmla="*/ 1172822 w 6955030"/>
              <a:gd name="connsiteY5647" fmla="*/ 0 h 4972126"/>
              <a:gd name="connsiteX5648" fmla="*/ 1197927 w 6955030"/>
              <a:gd name="connsiteY5648" fmla="*/ 12176 h 4972126"/>
              <a:gd name="connsiteX5649" fmla="*/ 1181552 w 6955030"/>
              <a:gd name="connsiteY5649" fmla="*/ 26153 h 4972126"/>
              <a:gd name="connsiteX5650" fmla="*/ 1175823 w 6955030"/>
              <a:gd name="connsiteY5650" fmla="*/ 5398 h 4972126"/>
              <a:gd name="connsiteX5651" fmla="*/ 1172822 w 6955030"/>
              <a:gd name="connsiteY5651" fmla="*/ 0 h 4972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</a:cxnLst>
            <a:rect l="l" t="t" r="r" b="b"/>
            <a:pathLst>
              <a:path w="6955030" h="4972126">
                <a:moveTo>
                  <a:pt x="2892482" y="4738674"/>
                </a:moveTo>
                <a:cubicBezTo>
                  <a:pt x="2890632" y="4738335"/>
                  <a:pt x="2888719" y="4740106"/>
                  <a:pt x="2886778" y="4742807"/>
                </a:cubicBezTo>
                <a:cubicBezTo>
                  <a:pt x="2882899" y="4748203"/>
                  <a:pt x="2878909" y="4757314"/>
                  <a:pt x="2875101" y="4760687"/>
                </a:cubicBezTo>
                <a:cubicBezTo>
                  <a:pt x="2880081" y="4782309"/>
                  <a:pt x="2902125" y="4763175"/>
                  <a:pt x="2897804" y="4747193"/>
                </a:cubicBezTo>
                <a:cubicBezTo>
                  <a:pt x="2896115" y="4741457"/>
                  <a:pt x="2894330" y="4739012"/>
                  <a:pt x="2892482" y="4738674"/>
                </a:cubicBezTo>
                <a:close/>
                <a:moveTo>
                  <a:pt x="2414772" y="4699506"/>
                </a:moveTo>
                <a:cubicBezTo>
                  <a:pt x="2437085" y="4701606"/>
                  <a:pt x="2459156" y="4707633"/>
                  <a:pt x="2481411" y="4709793"/>
                </a:cubicBezTo>
                <a:cubicBezTo>
                  <a:pt x="2460867" y="4719988"/>
                  <a:pt x="2423857" y="4719988"/>
                  <a:pt x="2414772" y="4699506"/>
                </a:cubicBezTo>
                <a:close/>
                <a:moveTo>
                  <a:pt x="2560615" y="4672484"/>
                </a:moveTo>
                <a:cubicBezTo>
                  <a:pt x="2554791" y="4671720"/>
                  <a:pt x="2548813" y="4676068"/>
                  <a:pt x="2542593" y="4689068"/>
                </a:cubicBezTo>
                <a:cubicBezTo>
                  <a:pt x="2553509" y="4707243"/>
                  <a:pt x="2575462" y="4709343"/>
                  <a:pt x="2577741" y="4686582"/>
                </a:cubicBezTo>
                <a:cubicBezTo>
                  <a:pt x="2572117" y="4679127"/>
                  <a:pt x="2566441" y="4673249"/>
                  <a:pt x="2560615" y="4672484"/>
                </a:cubicBezTo>
                <a:close/>
                <a:moveTo>
                  <a:pt x="2245186" y="4669559"/>
                </a:moveTo>
                <a:cubicBezTo>
                  <a:pt x="2250962" y="4671788"/>
                  <a:pt x="2256690" y="4675366"/>
                  <a:pt x="2262480" y="4677434"/>
                </a:cubicBezTo>
                <a:cubicBezTo>
                  <a:pt x="2250273" y="4692906"/>
                  <a:pt x="2238875" y="4682679"/>
                  <a:pt x="2227598" y="4669785"/>
                </a:cubicBezTo>
                <a:cubicBezTo>
                  <a:pt x="2233582" y="4666457"/>
                  <a:pt x="2239408" y="4667334"/>
                  <a:pt x="2245186" y="4669559"/>
                </a:cubicBezTo>
                <a:close/>
                <a:moveTo>
                  <a:pt x="2168336" y="4637706"/>
                </a:moveTo>
                <a:lnTo>
                  <a:pt x="2168323" y="4638346"/>
                </a:lnTo>
                <a:lnTo>
                  <a:pt x="2167186" y="4637730"/>
                </a:lnTo>
                <a:close/>
                <a:moveTo>
                  <a:pt x="2155109" y="4631481"/>
                </a:moveTo>
                <a:cubicBezTo>
                  <a:pt x="2157562" y="4631636"/>
                  <a:pt x="2160284" y="4633530"/>
                  <a:pt x="2162684" y="4635296"/>
                </a:cubicBezTo>
                <a:lnTo>
                  <a:pt x="2167186" y="4637730"/>
                </a:lnTo>
                <a:lnTo>
                  <a:pt x="2149142" y="4638085"/>
                </a:lnTo>
                <a:cubicBezTo>
                  <a:pt x="2150470" y="4632905"/>
                  <a:pt x="2152655" y="4631324"/>
                  <a:pt x="2155109" y="4631481"/>
                </a:cubicBezTo>
                <a:close/>
                <a:moveTo>
                  <a:pt x="1847913" y="4579036"/>
                </a:moveTo>
                <a:cubicBezTo>
                  <a:pt x="1847312" y="4600087"/>
                  <a:pt x="1830968" y="4603566"/>
                  <a:pt x="1822152" y="4587314"/>
                </a:cubicBezTo>
                <a:cubicBezTo>
                  <a:pt x="1831026" y="4575497"/>
                  <a:pt x="1839397" y="4580083"/>
                  <a:pt x="1847913" y="4579036"/>
                </a:cubicBezTo>
                <a:close/>
                <a:moveTo>
                  <a:pt x="2352602" y="4545878"/>
                </a:moveTo>
                <a:lnTo>
                  <a:pt x="2350674" y="4545893"/>
                </a:lnTo>
                <a:lnTo>
                  <a:pt x="2352569" y="4546912"/>
                </a:lnTo>
                <a:close/>
                <a:moveTo>
                  <a:pt x="2157775" y="4521924"/>
                </a:moveTo>
                <a:lnTo>
                  <a:pt x="2155442" y="4531586"/>
                </a:lnTo>
                <a:lnTo>
                  <a:pt x="2158331" y="4530962"/>
                </a:lnTo>
                <a:lnTo>
                  <a:pt x="2158074" y="4526014"/>
                </a:lnTo>
                <a:close/>
                <a:moveTo>
                  <a:pt x="2325606" y="4518895"/>
                </a:moveTo>
                <a:lnTo>
                  <a:pt x="2314991" y="4521200"/>
                </a:lnTo>
                <a:lnTo>
                  <a:pt x="2324454" y="4528265"/>
                </a:lnTo>
                <a:lnTo>
                  <a:pt x="2333800" y="4535638"/>
                </a:lnTo>
                <a:lnTo>
                  <a:pt x="2348141" y="4535526"/>
                </a:lnTo>
                <a:lnTo>
                  <a:pt x="2352994" y="4533146"/>
                </a:lnTo>
                <a:lnTo>
                  <a:pt x="2353198" y="4526488"/>
                </a:lnTo>
                <a:lnTo>
                  <a:pt x="2348656" y="4521405"/>
                </a:lnTo>
                <a:close/>
                <a:moveTo>
                  <a:pt x="2179834" y="4516046"/>
                </a:moveTo>
                <a:lnTo>
                  <a:pt x="2164717" y="4517441"/>
                </a:lnTo>
                <a:lnTo>
                  <a:pt x="2167326" y="4529015"/>
                </a:lnTo>
                <a:lnTo>
                  <a:pt x="2168284" y="4528808"/>
                </a:lnTo>
                <a:cubicBezTo>
                  <a:pt x="2170436" y="4528060"/>
                  <a:pt x="2172603" y="4526779"/>
                  <a:pt x="2174807" y="4524379"/>
                </a:cubicBezTo>
                <a:close/>
                <a:moveTo>
                  <a:pt x="2270124" y="4504897"/>
                </a:moveTo>
                <a:lnTo>
                  <a:pt x="2262923" y="4505448"/>
                </a:lnTo>
                <a:lnTo>
                  <a:pt x="2261991" y="4508685"/>
                </a:lnTo>
                <a:cubicBezTo>
                  <a:pt x="2260055" y="4520767"/>
                  <a:pt x="2259447" y="4536702"/>
                  <a:pt x="2251350" y="4518663"/>
                </a:cubicBezTo>
                <a:lnTo>
                  <a:pt x="2252884" y="4510659"/>
                </a:lnTo>
                <a:lnTo>
                  <a:pt x="2252184" y="4511091"/>
                </a:lnTo>
                <a:cubicBezTo>
                  <a:pt x="2249358" y="4514546"/>
                  <a:pt x="2246661" y="4520037"/>
                  <a:pt x="2244011" y="4528808"/>
                </a:cubicBezTo>
                <a:cubicBezTo>
                  <a:pt x="2231297" y="4510394"/>
                  <a:pt x="2218086" y="4508474"/>
                  <a:pt x="2204747" y="4510697"/>
                </a:cubicBezTo>
                <a:lnTo>
                  <a:pt x="2197434" y="4512485"/>
                </a:lnTo>
                <a:lnTo>
                  <a:pt x="2196648" y="4539834"/>
                </a:lnTo>
                <a:cubicBezTo>
                  <a:pt x="2223611" y="4501896"/>
                  <a:pt x="2255522" y="4582153"/>
                  <a:pt x="2273577" y="4525439"/>
                </a:cubicBezTo>
                <a:cubicBezTo>
                  <a:pt x="2281943" y="4527748"/>
                  <a:pt x="2285001" y="4533234"/>
                  <a:pt x="2285633" y="4546761"/>
                </a:cubicBezTo>
                <a:cubicBezTo>
                  <a:pt x="2291089" y="4522710"/>
                  <a:pt x="2310522" y="4546761"/>
                  <a:pt x="2305305" y="4527899"/>
                </a:cubicBezTo>
                <a:lnTo>
                  <a:pt x="2303726" y="4526753"/>
                </a:lnTo>
                <a:lnTo>
                  <a:pt x="2294908" y="4532797"/>
                </a:lnTo>
                <a:cubicBezTo>
                  <a:pt x="2290589" y="4527354"/>
                  <a:pt x="2290469" y="4522219"/>
                  <a:pt x="2290019" y="4517071"/>
                </a:cubicBezTo>
                <a:lnTo>
                  <a:pt x="2286707" y="4509457"/>
                </a:lnTo>
                <a:lnTo>
                  <a:pt x="2276780" y="4520705"/>
                </a:lnTo>
                <a:cubicBezTo>
                  <a:pt x="2273924" y="4519317"/>
                  <a:pt x="2272323" y="4516586"/>
                  <a:pt x="2271385" y="4513444"/>
                </a:cubicBezTo>
                <a:close/>
                <a:moveTo>
                  <a:pt x="2095892" y="4499945"/>
                </a:moveTo>
                <a:lnTo>
                  <a:pt x="2095788" y="4501446"/>
                </a:lnTo>
                <a:lnTo>
                  <a:pt x="2107176" y="4502827"/>
                </a:lnTo>
                <a:close/>
                <a:moveTo>
                  <a:pt x="2025231" y="4494601"/>
                </a:moveTo>
                <a:lnTo>
                  <a:pt x="2025218" y="4495240"/>
                </a:lnTo>
                <a:lnTo>
                  <a:pt x="2024080" y="4494624"/>
                </a:lnTo>
                <a:close/>
                <a:moveTo>
                  <a:pt x="2012001" y="4488376"/>
                </a:moveTo>
                <a:cubicBezTo>
                  <a:pt x="2014456" y="4488531"/>
                  <a:pt x="2017177" y="4490424"/>
                  <a:pt x="2019576" y="4492190"/>
                </a:cubicBezTo>
                <a:lnTo>
                  <a:pt x="2024080" y="4494624"/>
                </a:lnTo>
                <a:lnTo>
                  <a:pt x="2006035" y="4494980"/>
                </a:lnTo>
                <a:cubicBezTo>
                  <a:pt x="2007361" y="4489799"/>
                  <a:pt x="2009548" y="4488218"/>
                  <a:pt x="2012001" y="4488376"/>
                </a:cubicBezTo>
                <a:close/>
                <a:moveTo>
                  <a:pt x="1940306" y="4483594"/>
                </a:moveTo>
                <a:lnTo>
                  <a:pt x="1939828" y="4484203"/>
                </a:lnTo>
                <a:lnTo>
                  <a:pt x="1940138" y="4484294"/>
                </a:lnTo>
                <a:close/>
                <a:moveTo>
                  <a:pt x="1844612" y="4478950"/>
                </a:moveTo>
                <a:lnTo>
                  <a:pt x="1844435" y="4487021"/>
                </a:lnTo>
                <a:lnTo>
                  <a:pt x="1854722" y="4479738"/>
                </a:lnTo>
                <a:close/>
                <a:moveTo>
                  <a:pt x="1787721" y="4469877"/>
                </a:moveTo>
                <a:lnTo>
                  <a:pt x="1790213" y="4487979"/>
                </a:lnTo>
                <a:cubicBezTo>
                  <a:pt x="1808179" y="4454390"/>
                  <a:pt x="1823171" y="4521960"/>
                  <a:pt x="1841346" y="4481683"/>
                </a:cubicBezTo>
                <a:lnTo>
                  <a:pt x="1840035" y="4478595"/>
                </a:lnTo>
                <a:lnTo>
                  <a:pt x="1837120" y="4478366"/>
                </a:lnTo>
                <a:cubicBezTo>
                  <a:pt x="1827627" y="4477739"/>
                  <a:pt x="1817913" y="4476966"/>
                  <a:pt x="1807957" y="4475327"/>
                </a:cubicBezTo>
                <a:close/>
                <a:moveTo>
                  <a:pt x="1962408" y="4468566"/>
                </a:moveTo>
                <a:lnTo>
                  <a:pt x="1951868" y="4468818"/>
                </a:lnTo>
                <a:lnTo>
                  <a:pt x="1948190" y="4473520"/>
                </a:lnTo>
                <a:lnTo>
                  <a:pt x="1950854" y="4479413"/>
                </a:lnTo>
                <a:cubicBezTo>
                  <a:pt x="1953221" y="4483635"/>
                  <a:pt x="1955862" y="4486441"/>
                  <a:pt x="1959211" y="4485819"/>
                </a:cubicBezTo>
                <a:close/>
                <a:moveTo>
                  <a:pt x="1975168" y="4468260"/>
                </a:moveTo>
                <a:lnTo>
                  <a:pt x="1971355" y="4468352"/>
                </a:lnTo>
                <a:lnTo>
                  <a:pt x="1968080" y="4473285"/>
                </a:lnTo>
                <a:cubicBezTo>
                  <a:pt x="1966884" y="4481974"/>
                  <a:pt x="1982461" y="4484089"/>
                  <a:pt x="1987342" y="4503277"/>
                </a:cubicBezTo>
                <a:cubicBezTo>
                  <a:pt x="2003965" y="4486586"/>
                  <a:pt x="2045689" y="4505642"/>
                  <a:pt x="2071446" y="4494340"/>
                </a:cubicBezTo>
                <a:lnTo>
                  <a:pt x="2072079" y="4493866"/>
                </a:lnTo>
                <a:lnTo>
                  <a:pt x="2071401" y="4493692"/>
                </a:lnTo>
                <a:lnTo>
                  <a:pt x="2025231" y="4494601"/>
                </a:lnTo>
                <a:lnTo>
                  <a:pt x="2025382" y="4486340"/>
                </a:lnTo>
                <a:cubicBezTo>
                  <a:pt x="2012649" y="4480537"/>
                  <a:pt x="1992706" y="4471519"/>
                  <a:pt x="1975168" y="4468260"/>
                </a:cubicBezTo>
                <a:close/>
                <a:moveTo>
                  <a:pt x="1886411" y="4459021"/>
                </a:moveTo>
                <a:cubicBezTo>
                  <a:pt x="1884384" y="4459670"/>
                  <a:pt x="1882091" y="4461479"/>
                  <a:pt x="1879443" y="4464837"/>
                </a:cubicBezTo>
                <a:lnTo>
                  <a:pt x="1882235" y="4469656"/>
                </a:lnTo>
                <a:lnTo>
                  <a:pt x="1892759" y="4469595"/>
                </a:lnTo>
                <a:lnTo>
                  <a:pt x="1898351" y="4471461"/>
                </a:lnTo>
                <a:lnTo>
                  <a:pt x="1891786" y="4460174"/>
                </a:lnTo>
                <a:cubicBezTo>
                  <a:pt x="1890200" y="4458888"/>
                  <a:pt x="1888438" y="4458373"/>
                  <a:pt x="1886411" y="4459021"/>
                </a:cubicBezTo>
                <a:close/>
                <a:moveTo>
                  <a:pt x="1927613" y="4453259"/>
                </a:moveTo>
                <a:cubicBezTo>
                  <a:pt x="1918282" y="4479264"/>
                  <a:pt x="1910846" y="4445553"/>
                  <a:pt x="1901547" y="4471704"/>
                </a:cubicBezTo>
                <a:lnTo>
                  <a:pt x="1904462" y="4473500"/>
                </a:lnTo>
                <a:lnTo>
                  <a:pt x="1916418" y="4477490"/>
                </a:lnTo>
                <a:lnTo>
                  <a:pt x="1938841" y="4483921"/>
                </a:lnTo>
                <a:lnTo>
                  <a:pt x="1935587" y="4479045"/>
                </a:lnTo>
                <a:cubicBezTo>
                  <a:pt x="1931693" y="4476128"/>
                  <a:pt x="1927587" y="4480180"/>
                  <a:pt x="1923651" y="4478424"/>
                </a:cubicBezTo>
                <a:lnTo>
                  <a:pt x="1926503" y="4460305"/>
                </a:lnTo>
                <a:lnTo>
                  <a:pt x="1924993" y="4457690"/>
                </a:lnTo>
                <a:lnTo>
                  <a:pt x="1927040" y="4456893"/>
                </a:lnTo>
                <a:close/>
                <a:moveTo>
                  <a:pt x="1543607" y="4419207"/>
                </a:moveTo>
                <a:cubicBezTo>
                  <a:pt x="1548919" y="4419453"/>
                  <a:pt x="1554151" y="4422649"/>
                  <a:pt x="1559432" y="4424192"/>
                </a:cubicBezTo>
                <a:cubicBezTo>
                  <a:pt x="1548845" y="4422964"/>
                  <a:pt x="1537511" y="4445757"/>
                  <a:pt x="1527312" y="4431901"/>
                </a:cubicBezTo>
                <a:cubicBezTo>
                  <a:pt x="1532904" y="4421661"/>
                  <a:pt x="1538296" y="4418958"/>
                  <a:pt x="1543607" y="4419207"/>
                </a:cubicBezTo>
                <a:close/>
                <a:moveTo>
                  <a:pt x="1626673" y="4414174"/>
                </a:moveTo>
                <a:cubicBezTo>
                  <a:pt x="1635519" y="4435528"/>
                  <a:pt x="1645266" y="4429590"/>
                  <a:pt x="1654803" y="4431629"/>
                </a:cubicBezTo>
                <a:cubicBezTo>
                  <a:pt x="1637559" y="4443414"/>
                  <a:pt x="1615933" y="4438376"/>
                  <a:pt x="1615097" y="4479432"/>
                </a:cubicBezTo>
                <a:cubicBezTo>
                  <a:pt x="1602410" y="4469927"/>
                  <a:pt x="1592032" y="4461318"/>
                  <a:pt x="1587533" y="4441673"/>
                </a:cubicBezTo>
                <a:cubicBezTo>
                  <a:pt x="1581059" y="4445813"/>
                  <a:pt x="1573859" y="4472863"/>
                  <a:pt x="1567828" y="4460568"/>
                </a:cubicBezTo>
                <a:cubicBezTo>
                  <a:pt x="1572360" y="4449292"/>
                  <a:pt x="1563210" y="4456941"/>
                  <a:pt x="1558443" y="4454748"/>
                </a:cubicBezTo>
                <a:cubicBezTo>
                  <a:pt x="1558922" y="4442873"/>
                  <a:pt x="1566840" y="4431507"/>
                  <a:pt x="1575450" y="4420381"/>
                </a:cubicBezTo>
                <a:cubicBezTo>
                  <a:pt x="1583544" y="4433337"/>
                  <a:pt x="1592065" y="4433969"/>
                  <a:pt x="1600881" y="4422359"/>
                </a:cubicBezTo>
                <a:cubicBezTo>
                  <a:pt x="1605198" y="4429378"/>
                  <a:pt x="1605949" y="4436275"/>
                  <a:pt x="1606639" y="4443175"/>
                </a:cubicBezTo>
                <a:cubicBezTo>
                  <a:pt x="1620706" y="4430339"/>
                  <a:pt x="1626074" y="4442274"/>
                  <a:pt x="1626673" y="4414174"/>
                </a:cubicBezTo>
                <a:close/>
                <a:moveTo>
                  <a:pt x="2209494" y="4402773"/>
                </a:moveTo>
                <a:lnTo>
                  <a:pt x="2207676" y="4402785"/>
                </a:lnTo>
                <a:lnTo>
                  <a:pt x="2207657" y="4402835"/>
                </a:lnTo>
                <a:lnTo>
                  <a:pt x="2209462" y="4403806"/>
                </a:lnTo>
                <a:close/>
                <a:moveTo>
                  <a:pt x="1452218" y="4385293"/>
                </a:moveTo>
                <a:cubicBezTo>
                  <a:pt x="1460192" y="4402898"/>
                  <a:pt x="1462685" y="4420052"/>
                  <a:pt x="1457043" y="4436577"/>
                </a:cubicBezTo>
                <a:cubicBezTo>
                  <a:pt x="1450986" y="4422690"/>
                  <a:pt x="1451107" y="4405118"/>
                  <a:pt x="1438870" y="4404638"/>
                </a:cubicBezTo>
                <a:cubicBezTo>
                  <a:pt x="1443338" y="4398191"/>
                  <a:pt x="1447807" y="4391682"/>
                  <a:pt x="1452218" y="4385293"/>
                </a:cubicBezTo>
                <a:close/>
                <a:moveTo>
                  <a:pt x="2014670" y="4378814"/>
                </a:moveTo>
                <a:lnTo>
                  <a:pt x="2012335" y="4388479"/>
                </a:lnTo>
                <a:lnTo>
                  <a:pt x="2015225" y="4387856"/>
                </a:lnTo>
                <a:lnTo>
                  <a:pt x="2014970" y="4382909"/>
                </a:lnTo>
                <a:close/>
                <a:moveTo>
                  <a:pt x="1411008" y="4377806"/>
                </a:moveTo>
                <a:cubicBezTo>
                  <a:pt x="1416312" y="4378215"/>
                  <a:pt x="1421459" y="4383451"/>
                  <a:pt x="1426452" y="4393510"/>
                </a:cubicBezTo>
                <a:cubicBezTo>
                  <a:pt x="1419644" y="4407365"/>
                  <a:pt x="1413677" y="4394260"/>
                  <a:pt x="1406751" y="4412343"/>
                </a:cubicBezTo>
                <a:cubicBezTo>
                  <a:pt x="1402731" y="4405237"/>
                  <a:pt x="1398682" y="4398008"/>
                  <a:pt x="1394664" y="4391051"/>
                </a:cubicBezTo>
                <a:cubicBezTo>
                  <a:pt x="1400256" y="4381814"/>
                  <a:pt x="1405710" y="4377399"/>
                  <a:pt x="1411008" y="4377806"/>
                </a:cubicBezTo>
                <a:close/>
                <a:moveTo>
                  <a:pt x="2182500" y="4375790"/>
                </a:moveTo>
                <a:lnTo>
                  <a:pt x="2171884" y="4378095"/>
                </a:lnTo>
                <a:lnTo>
                  <a:pt x="2181348" y="4385160"/>
                </a:lnTo>
                <a:lnTo>
                  <a:pt x="2190692" y="4392533"/>
                </a:lnTo>
                <a:lnTo>
                  <a:pt x="2199681" y="4392462"/>
                </a:lnTo>
                <a:lnTo>
                  <a:pt x="2204532" y="4382534"/>
                </a:lnTo>
                <a:cubicBezTo>
                  <a:pt x="2205320" y="4387469"/>
                  <a:pt x="2207140" y="4389334"/>
                  <a:pt x="2209314" y="4389760"/>
                </a:cubicBezTo>
                <a:lnTo>
                  <a:pt x="2209899" y="4389644"/>
                </a:lnTo>
                <a:lnTo>
                  <a:pt x="2210094" y="4383383"/>
                </a:lnTo>
                <a:lnTo>
                  <a:pt x="2205548" y="4378297"/>
                </a:lnTo>
                <a:close/>
                <a:moveTo>
                  <a:pt x="2035731" y="4374590"/>
                </a:moveTo>
                <a:lnTo>
                  <a:pt x="2034756" y="4375014"/>
                </a:lnTo>
                <a:lnTo>
                  <a:pt x="2030338" y="4382198"/>
                </a:lnTo>
                <a:lnTo>
                  <a:pt x="2031701" y="4381274"/>
                </a:lnTo>
                <a:close/>
                <a:moveTo>
                  <a:pt x="2029431" y="4373614"/>
                </a:moveTo>
                <a:lnTo>
                  <a:pt x="2021612" y="4374336"/>
                </a:lnTo>
                <a:lnTo>
                  <a:pt x="2024220" y="4385909"/>
                </a:lnTo>
                <a:lnTo>
                  <a:pt x="2025177" y="4385702"/>
                </a:lnTo>
                <a:lnTo>
                  <a:pt x="2029153" y="4383003"/>
                </a:lnTo>
                <a:close/>
                <a:moveTo>
                  <a:pt x="2127018" y="4361791"/>
                </a:moveTo>
                <a:lnTo>
                  <a:pt x="2119818" y="4362340"/>
                </a:lnTo>
                <a:lnTo>
                  <a:pt x="2118883" y="4365580"/>
                </a:lnTo>
                <a:cubicBezTo>
                  <a:pt x="2118239" y="4369608"/>
                  <a:pt x="2117742" y="4374062"/>
                  <a:pt x="2117065" y="4377545"/>
                </a:cubicBezTo>
                <a:lnTo>
                  <a:pt x="2115222" y="4381446"/>
                </a:lnTo>
                <a:lnTo>
                  <a:pt x="2115161" y="4385804"/>
                </a:lnTo>
                <a:lnTo>
                  <a:pt x="2114426" y="4383133"/>
                </a:lnTo>
                <a:lnTo>
                  <a:pt x="2114170" y="4383673"/>
                </a:lnTo>
                <a:cubicBezTo>
                  <a:pt x="2112809" y="4383809"/>
                  <a:pt x="2110942" y="4381571"/>
                  <a:pt x="2108242" y="4375557"/>
                </a:cubicBezTo>
                <a:lnTo>
                  <a:pt x="2109778" y="4367553"/>
                </a:lnTo>
                <a:lnTo>
                  <a:pt x="2109078" y="4367986"/>
                </a:lnTo>
                <a:cubicBezTo>
                  <a:pt x="2106252" y="4371441"/>
                  <a:pt x="2103555" y="4376931"/>
                  <a:pt x="2100908" y="4385702"/>
                </a:cubicBezTo>
                <a:cubicBezTo>
                  <a:pt x="2088191" y="4367288"/>
                  <a:pt x="2074981" y="4365369"/>
                  <a:pt x="2061641" y="4367592"/>
                </a:cubicBezTo>
                <a:lnTo>
                  <a:pt x="2054329" y="4369377"/>
                </a:lnTo>
                <a:lnTo>
                  <a:pt x="2053542" y="4396729"/>
                </a:lnTo>
                <a:cubicBezTo>
                  <a:pt x="2080504" y="4358791"/>
                  <a:pt x="2112415" y="4439048"/>
                  <a:pt x="2130469" y="4382334"/>
                </a:cubicBezTo>
                <a:cubicBezTo>
                  <a:pt x="2138836" y="4384643"/>
                  <a:pt x="2141896" y="4390129"/>
                  <a:pt x="2142526" y="4403656"/>
                </a:cubicBezTo>
                <a:cubicBezTo>
                  <a:pt x="2147984" y="4379604"/>
                  <a:pt x="2167416" y="4403656"/>
                  <a:pt x="2162198" y="4384793"/>
                </a:cubicBezTo>
                <a:lnTo>
                  <a:pt x="2160620" y="4383647"/>
                </a:lnTo>
                <a:lnTo>
                  <a:pt x="2151802" y="4389692"/>
                </a:lnTo>
                <a:cubicBezTo>
                  <a:pt x="2147483" y="4384248"/>
                  <a:pt x="2147363" y="4379111"/>
                  <a:pt x="2146913" y="4373965"/>
                </a:cubicBezTo>
                <a:lnTo>
                  <a:pt x="2143602" y="4366351"/>
                </a:lnTo>
                <a:lnTo>
                  <a:pt x="2133674" y="4377599"/>
                </a:lnTo>
                <a:cubicBezTo>
                  <a:pt x="2130819" y="4376212"/>
                  <a:pt x="2129218" y="4373481"/>
                  <a:pt x="2128279" y="4370338"/>
                </a:cubicBezTo>
                <a:close/>
                <a:moveTo>
                  <a:pt x="1952784" y="4356839"/>
                </a:moveTo>
                <a:lnTo>
                  <a:pt x="1952680" y="4358340"/>
                </a:lnTo>
                <a:lnTo>
                  <a:pt x="1964071" y="4359721"/>
                </a:lnTo>
                <a:close/>
                <a:moveTo>
                  <a:pt x="1882123" y="4351495"/>
                </a:moveTo>
                <a:lnTo>
                  <a:pt x="1882112" y="4352135"/>
                </a:lnTo>
                <a:lnTo>
                  <a:pt x="1880973" y="4351519"/>
                </a:lnTo>
                <a:close/>
                <a:moveTo>
                  <a:pt x="1868895" y="4345270"/>
                </a:moveTo>
                <a:cubicBezTo>
                  <a:pt x="1871351" y="4345425"/>
                  <a:pt x="1874071" y="4347319"/>
                  <a:pt x="1876471" y="4349085"/>
                </a:cubicBezTo>
                <a:lnTo>
                  <a:pt x="1880973" y="4351519"/>
                </a:lnTo>
                <a:lnTo>
                  <a:pt x="1862929" y="4351874"/>
                </a:lnTo>
                <a:cubicBezTo>
                  <a:pt x="1864256" y="4346692"/>
                  <a:pt x="1866442" y="4345113"/>
                  <a:pt x="1868895" y="4345270"/>
                </a:cubicBezTo>
                <a:close/>
                <a:moveTo>
                  <a:pt x="1797198" y="4340491"/>
                </a:moveTo>
                <a:lnTo>
                  <a:pt x="1796722" y="4341098"/>
                </a:lnTo>
                <a:lnTo>
                  <a:pt x="1797030" y="4341186"/>
                </a:lnTo>
                <a:close/>
                <a:moveTo>
                  <a:pt x="1701504" y="4335844"/>
                </a:moveTo>
                <a:lnTo>
                  <a:pt x="1701327" y="4343913"/>
                </a:lnTo>
                <a:lnTo>
                  <a:pt x="1711617" y="4336633"/>
                </a:lnTo>
                <a:close/>
                <a:moveTo>
                  <a:pt x="1644615" y="4326772"/>
                </a:moveTo>
                <a:lnTo>
                  <a:pt x="1647105" y="4344874"/>
                </a:lnTo>
                <a:cubicBezTo>
                  <a:pt x="1665071" y="4311285"/>
                  <a:pt x="1680065" y="4378855"/>
                  <a:pt x="1698240" y="4338578"/>
                </a:cubicBezTo>
                <a:lnTo>
                  <a:pt x="1696927" y="4335489"/>
                </a:lnTo>
                <a:lnTo>
                  <a:pt x="1694014" y="4335261"/>
                </a:lnTo>
                <a:cubicBezTo>
                  <a:pt x="1684522" y="4334634"/>
                  <a:pt x="1674807" y="4333861"/>
                  <a:pt x="1664852" y="4332221"/>
                </a:cubicBezTo>
                <a:close/>
                <a:moveTo>
                  <a:pt x="1819300" y="4325460"/>
                </a:moveTo>
                <a:lnTo>
                  <a:pt x="1808765" y="4325712"/>
                </a:lnTo>
                <a:lnTo>
                  <a:pt x="1805084" y="4330414"/>
                </a:lnTo>
                <a:lnTo>
                  <a:pt x="1807746" y="4336307"/>
                </a:lnTo>
                <a:cubicBezTo>
                  <a:pt x="1810116" y="4340529"/>
                  <a:pt x="1812754" y="4343336"/>
                  <a:pt x="1816106" y="4342713"/>
                </a:cubicBezTo>
                <a:close/>
                <a:moveTo>
                  <a:pt x="1832060" y="4325154"/>
                </a:moveTo>
                <a:lnTo>
                  <a:pt x="1828248" y="4325245"/>
                </a:lnTo>
                <a:lnTo>
                  <a:pt x="1824974" y="4330179"/>
                </a:lnTo>
                <a:cubicBezTo>
                  <a:pt x="1823776" y="4338869"/>
                  <a:pt x="1839354" y="4340984"/>
                  <a:pt x="1844234" y="4360171"/>
                </a:cubicBezTo>
                <a:cubicBezTo>
                  <a:pt x="1860859" y="4343480"/>
                  <a:pt x="1902583" y="4362536"/>
                  <a:pt x="1928338" y="4351235"/>
                </a:cubicBezTo>
                <a:lnTo>
                  <a:pt x="1928974" y="4350761"/>
                </a:lnTo>
                <a:lnTo>
                  <a:pt x="1928295" y="4350586"/>
                </a:lnTo>
                <a:lnTo>
                  <a:pt x="1882123" y="4351495"/>
                </a:lnTo>
                <a:lnTo>
                  <a:pt x="1882276" y="4343235"/>
                </a:lnTo>
                <a:cubicBezTo>
                  <a:pt x="1869544" y="4337432"/>
                  <a:pt x="1849600" y="4328411"/>
                  <a:pt x="1832060" y="4325154"/>
                </a:cubicBezTo>
                <a:close/>
                <a:moveTo>
                  <a:pt x="1743306" y="4315916"/>
                </a:moveTo>
                <a:cubicBezTo>
                  <a:pt x="1741279" y="4316564"/>
                  <a:pt x="1738985" y="4318374"/>
                  <a:pt x="1736338" y="4321732"/>
                </a:cubicBezTo>
                <a:lnTo>
                  <a:pt x="1739129" y="4326550"/>
                </a:lnTo>
                <a:lnTo>
                  <a:pt x="1749651" y="4326490"/>
                </a:lnTo>
                <a:lnTo>
                  <a:pt x="1755245" y="4328355"/>
                </a:lnTo>
                <a:lnTo>
                  <a:pt x="1748680" y="4317068"/>
                </a:lnTo>
                <a:cubicBezTo>
                  <a:pt x="1747095" y="4315782"/>
                  <a:pt x="1745333" y="4315268"/>
                  <a:pt x="1743306" y="4315916"/>
                </a:cubicBezTo>
                <a:close/>
                <a:moveTo>
                  <a:pt x="1784505" y="4310154"/>
                </a:moveTo>
                <a:cubicBezTo>
                  <a:pt x="1775176" y="4336159"/>
                  <a:pt x="1767740" y="4302447"/>
                  <a:pt x="1758442" y="4328598"/>
                </a:cubicBezTo>
                <a:lnTo>
                  <a:pt x="1761358" y="4330395"/>
                </a:lnTo>
                <a:lnTo>
                  <a:pt x="1773313" y="4334384"/>
                </a:lnTo>
                <a:lnTo>
                  <a:pt x="1795738" y="4340816"/>
                </a:lnTo>
                <a:lnTo>
                  <a:pt x="1792482" y="4335939"/>
                </a:lnTo>
                <a:cubicBezTo>
                  <a:pt x="1788587" y="4333023"/>
                  <a:pt x="1784481" y="4337074"/>
                  <a:pt x="1780546" y="4335319"/>
                </a:cubicBezTo>
                <a:lnTo>
                  <a:pt x="1783398" y="4317202"/>
                </a:lnTo>
                <a:lnTo>
                  <a:pt x="1781886" y="4314585"/>
                </a:lnTo>
                <a:lnTo>
                  <a:pt x="1783934" y="4313786"/>
                </a:lnTo>
                <a:close/>
                <a:moveTo>
                  <a:pt x="1400502" y="4276102"/>
                </a:moveTo>
                <a:cubicBezTo>
                  <a:pt x="1405812" y="4276347"/>
                  <a:pt x="1411045" y="4279544"/>
                  <a:pt x="1416327" y="4281086"/>
                </a:cubicBezTo>
                <a:cubicBezTo>
                  <a:pt x="1405740" y="4279858"/>
                  <a:pt x="1394403" y="4302652"/>
                  <a:pt x="1384207" y="4288793"/>
                </a:cubicBezTo>
                <a:cubicBezTo>
                  <a:pt x="1389799" y="4278553"/>
                  <a:pt x="1395188" y="4275852"/>
                  <a:pt x="1400502" y="4276102"/>
                </a:cubicBezTo>
                <a:close/>
                <a:moveTo>
                  <a:pt x="1483565" y="4271068"/>
                </a:moveTo>
                <a:cubicBezTo>
                  <a:pt x="1492411" y="4292422"/>
                  <a:pt x="1502161" y="4286484"/>
                  <a:pt x="1511698" y="4288522"/>
                </a:cubicBezTo>
                <a:cubicBezTo>
                  <a:pt x="1494453" y="4300308"/>
                  <a:pt x="1472827" y="4295270"/>
                  <a:pt x="1471992" y="4336327"/>
                </a:cubicBezTo>
                <a:cubicBezTo>
                  <a:pt x="1459305" y="4326821"/>
                  <a:pt x="1448927" y="4318212"/>
                  <a:pt x="1444427" y="4298568"/>
                </a:cubicBezTo>
                <a:cubicBezTo>
                  <a:pt x="1437950" y="4302708"/>
                  <a:pt x="1430752" y="4329757"/>
                  <a:pt x="1424723" y="4317462"/>
                </a:cubicBezTo>
                <a:cubicBezTo>
                  <a:pt x="1429255" y="4306186"/>
                  <a:pt x="1420102" y="4313835"/>
                  <a:pt x="1415338" y="4311642"/>
                </a:cubicBezTo>
                <a:cubicBezTo>
                  <a:pt x="1415814" y="4299765"/>
                  <a:pt x="1423734" y="4288401"/>
                  <a:pt x="1432344" y="4277276"/>
                </a:cubicBezTo>
                <a:cubicBezTo>
                  <a:pt x="1440438" y="4290232"/>
                  <a:pt x="1448960" y="4290863"/>
                  <a:pt x="1457773" y="4279253"/>
                </a:cubicBezTo>
                <a:cubicBezTo>
                  <a:pt x="1462090" y="4286273"/>
                  <a:pt x="1462844" y="4293170"/>
                  <a:pt x="1463533" y="4300069"/>
                </a:cubicBezTo>
                <a:cubicBezTo>
                  <a:pt x="1477598" y="4287231"/>
                  <a:pt x="1482966" y="4299169"/>
                  <a:pt x="1483565" y="4271068"/>
                </a:cubicBezTo>
                <a:close/>
                <a:moveTo>
                  <a:pt x="2066369" y="4260283"/>
                </a:moveTo>
                <a:lnTo>
                  <a:pt x="2065923" y="4260468"/>
                </a:lnTo>
                <a:lnTo>
                  <a:pt x="2066358" y="4260701"/>
                </a:lnTo>
                <a:close/>
                <a:moveTo>
                  <a:pt x="1309111" y="4242188"/>
                </a:moveTo>
                <a:cubicBezTo>
                  <a:pt x="1317087" y="4259792"/>
                  <a:pt x="1319577" y="4276946"/>
                  <a:pt x="1313938" y="4293471"/>
                </a:cubicBezTo>
                <a:cubicBezTo>
                  <a:pt x="1307881" y="4279585"/>
                  <a:pt x="1307999" y="4262011"/>
                  <a:pt x="1295765" y="4261532"/>
                </a:cubicBezTo>
                <a:cubicBezTo>
                  <a:pt x="1300232" y="4255083"/>
                  <a:pt x="1304699" y="4248576"/>
                  <a:pt x="1309111" y="4242188"/>
                </a:cubicBezTo>
                <a:close/>
                <a:moveTo>
                  <a:pt x="1870291" y="4240981"/>
                </a:moveTo>
                <a:lnTo>
                  <a:pt x="1869229" y="4245373"/>
                </a:lnTo>
                <a:lnTo>
                  <a:pt x="1872118" y="4244749"/>
                </a:lnTo>
                <a:lnTo>
                  <a:pt x="1871991" y="4242272"/>
                </a:lnTo>
                <a:close/>
                <a:moveTo>
                  <a:pt x="1995409" y="4238847"/>
                </a:moveTo>
                <a:lnTo>
                  <a:pt x="1996801" y="4248098"/>
                </a:lnTo>
                <a:lnTo>
                  <a:pt x="1999419" y="4260550"/>
                </a:lnTo>
                <a:cubicBezTo>
                  <a:pt x="2003512" y="4242511"/>
                  <a:pt x="2015467" y="4251532"/>
                  <a:pt x="2018986" y="4249210"/>
                </a:cubicBezTo>
                <a:lnTo>
                  <a:pt x="2019059" y="4244064"/>
                </a:lnTo>
                <a:lnTo>
                  <a:pt x="2011574" y="4245436"/>
                </a:lnTo>
                <a:lnTo>
                  <a:pt x="2009843" y="4245802"/>
                </a:lnTo>
                <a:lnTo>
                  <a:pt x="2008697" y="4246586"/>
                </a:lnTo>
                <a:lnTo>
                  <a:pt x="2008537" y="4246075"/>
                </a:lnTo>
                <a:lnTo>
                  <a:pt x="2002771" y="4247292"/>
                </a:lnTo>
                <a:cubicBezTo>
                  <a:pt x="2000072" y="4246765"/>
                  <a:pt x="1997615" y="4244522"/>
                  <a:pt x="1995409" y="4238847"/>
                </a:cubicBezTo>
                <a:close/>
                <a:moveTo>
                  <a:pt x="1871564" y="4235708"/>
                </a:moveTo>
                <a:lnTo>
                  <a:pt x="1870522" y="4240023"/>
                </a:lnTo>
                <a:lnTo>
                  <a:pt x="1871898" y="4240469"/>
                </a:lnTo>
                <a:lnTo>
                  <a:pt x="1871863" y="4239803"/>
                </a:lnTo>
                <a:close/>
                <a:moveTo>
                  <a:pt x="1267901" y="4234700"/>
                </a:moveTo>
                <a:cubicBezTo>
                  <a:pt x="1273204" y="4235110"/>
                  <a:pt x="1278352" y="4240346"/>
                  <a:pt x="1283345" y="4250405"/>
                </a:cubicBezTo>
                <a:cubicBezTo>
                  <a:pt x="1276538" y="4264259"/>
                  <a:pt x="1270572" y="4251155"/>
                  <a:pt x="1263645" y="4269237"/>
                </a:cubicBezTo>
                <a:cubicBezTo>
                  <a:pt x="1259623" y="4262131"/>
                  <a:pt x="1255574" y="4254902"/>
                  <a:pt x="1251556" y="4247945"/>
                </a:cubicBezTo>
                <a:cubicBezTo>
                  <a:pt x="1257149" y="4238709"/>
                  <a:pt x="1262602" y="4234293"/>
                  <a:pt x="1267901" y="4234700"/>
                </a:cubicBezTo>
                <a:close/>
                <a:moveTo>
                  <a:pt x="1891191" y="4233862"/>
                </a:moveTo>
                <a:lnTo>
                  <a:pt x="1887631" y="4238823"/>
                </a:lnTo>
                <a:lnTo>
                  <a:pt x="1888595" y="4238168"/>
                </a:lnTo>
                <a:close/>
                <a:moveTo>
                  <a:pt x="2039395" y="4232684"/>
                </a:moveTo>
                <a:lnTo>
                  <a:pt x="2033870" y="4233884"/>
                </a:lnTo>
                <a:lnTo>
                  <a:pt x="2033700" y="4238664"/>
                </a:lnTo>
                <a:lnTo>
                  <a:pt x="2038240" y="4242054"/>
                </a:lnTo>
                <a:lnTo>
                  <a:pt x="2047587" y="4249427"/>
                </a:lnTo>
                <a:lnTo>
                  <a:pt x="2056573" y="4249356"/>
                </a:lnTo>
                <a:lnTo>
                  <a:pt x="2061426" y="4239428"/>
                </a:lnTo>
                <a:lnTo>
                  <a:pt x="2062901" y="4241662"/>
                </a:lnTo>
                <a:lnTo>
                  <a:pt x="2063272" y="4236436"/>
                </a:lnTo>
                <a:lnTo>
                  <a:pt x="2063216" y="4236057"/>
                </a:lnTo>
                <a:lnTo>
                  <a:pt x="2062442" y="4235191"/>
                </a:lnTo>
                <a:close/>
                <a:moveTo>
                  <a:pt x="1886323" y="4230509"/>
                </a:moveTo>
                <a:lnTo>
                  <a:pt x="1878506" y="4231230"/>
                </a:lnTo>
                <a:lnTo>
                  <a:pt x="1881098" y="4242724"/>
                </a:lnTo>
                <a:lnTo>
                  <a:pt x="1882241" y="4242481"/>
                </a:lnTo>
                <a:lnTo>
                  <a:pt x="1886047" y="4239898"/>
                </a:lnTo>
                <a:close/>
                <a:moveTo>
                  <a:pt x="1913291" y="4225768"/>
                </a:moveTo>
                <a:lnTo>
                  <a:pt x="1911223" y="4226272"/>
                </a:lnTo>
                <a:lnTo>
                  <a:pt x="1910903" y="4237404"/>
                </a:lnTo>
                <a:lnTo>
                  <a:pt x="1915755" y="4237735"/>
                </a:lnTo>
                <a:close/>
                <a:moveTo>
                  <a:pt x="1809678" y="4213734"/>
                </a:moveTo>
                <a:lnTo>
                  <a:pt x="1809575" y="4215235"/>
                </a:lnTo>
                <a:lnTo>
                  <a:pt x="1820967" y="4216616"/>
                </a:lnTo>
                <a:close/>
                <a:moveTo>
                  <a:pt x="1739017" y="4208390"/>
                </a:moveTo>
                <a:lnTo>
                  <a:pt x="1739007" y="4209029"/>
                </a:lnTo>
                <a:lnTo>
                  <a:pt x="1737867" y="4208413"/>
                </a:lnTo>
                <a:close/>
                <a:moveTo>
                  <a:pt x="1775490" y="4207672"/>
                </a:moveTo>
                <a:lnTo>
                  <a:pt x="1758702" y="4208002"/>
                </a:lnTo>
                <a:lnTo>
                  <a:pt x="1760174" y="4211207"/>
                </a:lnTo>
                <a:lnTo>
                  <a:pt x="1778295" y="4208980"/>
                </a:lnTo>
                <a:close/>
                <a:moveTo>
                  <a:pt x="1785190" y="4207481"/>
                </a:moveTo>
                <a:lnTo>
                  <a:pt x="1784455" y="4207496"/>
                </a:lnTo>
                <a:lnTo>
                  <a:pt x="1784647" y="4208200"/>
                </a:lnTo>
                <a:lnTo>
                  <a:pt x="1785235" y="4208129"/>
                </a:lnTo>
                <a:lnTo>
                  <a:pt x="1785868" y="4207655"/>
                </a:lnTo>
                <a:close/>
                <a:moveTo>
                  <a:pt x="1725790" y="4202162"/>
                </a:moveTo>
                <a:cubicBezTo>
                  <a:pt x="1728245" y="4202320"/>
                  <a:pt x="1730966" y="4204213"/>
                  <a:pt x="1733365" y="4205979"/>
                </a:cubicBezTo>
                <a:lnTo>
                  <a:pt x="1737867" y="4208413"/>
                </a:lnTo>
                <a:lnTo>
                  <a:pt x="1719823" y="4208769"/>
                </a:lnTo>
                <a:cubicBezTo>
                  <a:pt x="1721150" y="4203586"/>
                  <a:pt x="1723336" y="4202007"/>
                  <a:pt x="1725790" y="4202162"/>
                </a:cubicBezTo>
                <a:close/>
                <a:moveTo>
                  <a:pt x="1654093" y="4197383"/>
                </a:moveTo>
                <a:lnTo>
                  <a:pt x="1653617" y="4197992"/>
                </a:lnTo>
                <a:lnTo>
                  <a:pt x="1653925" y="4198081"/>
                </a:lnTo>
                <a:close/>
                <a:moveTo>
                  <a:pt x="1558398" y="4192739"/>
                </a:moveTo>
                <a:lnTo>
                  <a:pt x="1558222" y="4200808"/>
                </a:lnTo>
                <a:lnTo>
                  <a:pt x="1568509" y="4193527"/>
                </a:lnTo>
                <a:close/>
                <a:moveTo>
                  <a:pt x="1501510" y="4183666"/>
                </a:moveTo>
                <a:lnTo>
                  <a:pt x="1504000" y="4201768"/>
                </a:lnTo>
                <a:cubicBezTo>
                  <a:pt x="1521966" y="4168179"/>
                  <a:pt x="1536960" y="4235749"/>
                  <a:pt x="1555133" y="4195470"/>
                </a:cubicBezTo>
                <a:lnTo>
                  <a:pt x="1553821" y="4192383"/>
                </a:lnTo>
                <a:lnTo>
                  <a:pt x="1550909" y="4192155"/>
                </a:lnTo>
                <a:cubicBezTo>
                  <a:pt x="1541416" y="4191526"/>
                  <a:pt x="1531702" y="4190755"/>
                  <a:pt x="1521747" y="4189116"/>
                </a:cubicBezTo>
                <a:close/>
                <a:moveTo>
                  <a:pt x="1676195" y="4182355"/>
                </a:moveTo>
                <a:lnTo>
                  <a:pt x="1665659" y="4182607"/>
                </a:lnTo>
                <a:lnTo>
                  <a:pt x="1661978" y="4187309"/>
                </a:lnTo>
                <a:lnTo>
                  <a:pt x="1664641" y="4193202"/>
                </a:lnTo>
                <a:cubicBezTo>
                  <a:pt x="1667009" y="4197424"/>
                  <a:pt x="1669649" y="4200230"/>
                  <a:pt x="1673000" y="4199608"/>
                </a:cubicBezTo>
                <a:close/>
                <a:moveTo>
                  <a:pt x="1688957" y="4182049"/>
                </a:moveTo>
                <a:lnTo>
                  <a:pt x="1685142" y="4182139"/>
                </a:lnTo>
                <a:lnTo>
                  <a:pt x="1681868" y="4187074"/>
                </a:lnTo>
                <a:cubicBezTo>
                  <a:pt x="1680671" y="4195763"/>
                  <a:pt x="1696248" y="4197878"/>
                  <a:pt x="1701129" y="4217064"/>
                </a:cubicBezTo>
                <a:cubicBezTo>
                  <a:pt x="1706671" y="4211500"/>
                  <a:pt x="1715001" y="4209910"/>
                  <a:pt x="1724599" y="4209841"/>
                </a:cubicBezTo>
                <a:lnTo>
                  <a:pt x="1744625" y="4211078"/>
                </a:lnTo>
                <a:lnTo>
                  <a:pt x="1745906" y="4208254"/>
                </a:lnTo>
                <a:lnTo>
                  <a:pt x="1739017" y="4208390"/>
                </a:lnTo>
                <a:lnTo>
                  <a:pt x="1739170" y="4200129"/>
                </a:lnTo>
                <a:cubicBezTo>
                  <a:pt x="1726438" y="4194326"/>
                  <a:pt x="1706493" y="4185306"/>
                  <a:pt x="1688957" y="4182049"/>
                </a:cubicBezTo>
                <a:close/>
                <a:moveTo>
                  <a:pt x="1600200" y="4172810"/>
                </a:moveTo>
                <a:cubicBezTo>
                  <a:pt x="1598172" y="4173459"/>
                  <a:pt x="1595879" y="4175268"/>
                  <a:pt x="1593232" y="4178626"/>
                </a:cubicBezTo>
                <a:lnTo>
                  <a:pt x="1596024" y="4183444"/>
                </a:lnTo>
                <a:lnTo>
                  <a:pt x="1606546" y="4183384"/>
                </a:lnTo>
                <a:lnTo>
                  <a:pt x="1612140" y="4185252"/>
                </a:lnTo>
                <a:lnTo>
                  <a:pt x="1605574" y="4173963"/>
                </a:lnTo>
                <a:cubicBezTo>
                  <a:pt x="1603989" y="4172675"/>
                  <a:pt x="1602227" y="4172162"/>
                  <a:pt x="1600200" y="4172810"/>
                </a:cubicBezTo>
                <a:close/>
                <a:moveTo>
                  <a:pt x="1641401" y="4167048"/>
                </a:moveTo>
                <a:cubicBezTo>
                  <a:pt x="1632070" y="4193053"/>
                  <a:pt x="1624636" y="4159341"/>
                  <a:pt x="1615337" y="4185493"/>
                </a:cubicBezTo>
                <a:lnTo>
                  <a:pt x="1618253" y="4187289"/>
                </a:lnTo>
                <a:lnTo>
                  <a:pt x="1630207" y="4191278"/>
                </a:lnTo>
                <a:lnTo>
                  <a:pt x="1652632" y="4197710"/>
                </a:lnTo>
                <a:lnTo>
                  <a:pt x="1649376" y="4192831"/>
                </a:lnTo>
                <a:cubicBezTo>
                  <a:pt x="1645481" y="4189917"/>
                  <a:pt x="1641376" y="4193969"/>
                  <a:pt x="1637438" y="4192213"/>
                </a:cubicBezTo>
                <a:lnTo>
                  <a:pt x="1640290" y="4174096"/>
                </a:lnTo>
                <a:lnTo>
                  <a:pt x="1638780" y="4171479"/>
                </a:lnTo>
                <a:lnTo>
                  <a:pt x="1640829" y="4170680"/>
                </a:lnTo>
                <a:close/>
                <a:moveTo>
                  <a:pt x="1257396" y="4132996"/>
                </a:moveTo>
                <a:cubicBezTo>
                  <a:pt x="1262708" y="4133242"/>
                  <a:pt x="1267940" y="4136436"/>
                  <a:pt x="1273221" y="4137980"/>
                </a:cubicBezTo>
                <a:cubicBezTo>
                  <a:pt x="1262634" y="4136753"/>
                  <a:pt x="1251298" y="4159546"/>
                  <a:pt x="1241102" y="4145687"/>
                </a:cubicBezTo>
                <a:cubicBezTo>
                  <a:pt x="1246693" y="4135447"/>
                  <a:pt x="1252082" y="4132746"/>
                  <a:pt x="1257396" y="4132996"/>
                </a:cubicBezTo>
                <a:close/>
                <a:moveTo>
                  <a:pt x="1340459" y="4127962"/>
                </a:moveTo>
                <a:cubicBezTo>
                  <a:pt x="1349306" y="4149315"/>
                  <a:pt x="1359055" y="4143378"/>
                  <a:pt x="1368593" y="4145416"/>
                </a:cubicBezTo>
                <a:cubicBezTo>
                  <a:pt x="1351348" y="4157203"/>
                  <a:pt x="1329722" y="4152164"/>
                  <a:pt x="1328884" y="4193219"/>
                </a:cubicBezTo>
                <a:cubicBezTo>
                  <a:pt x="1316199" y="4183714"/>
                  <a:pt x="1305821" y="4175106"/>
                  <a:pt x="1301322" y="4155462"/>
                </a:cubicBezTo>
                <a:cubicBezTo>
                  <a:pt x="1294845" y="4159602"/>
                  <a:pt x="1287646" y="4186652"/>
                  <a:pt x="1281617" y="4174357"/>
                </a:cubicBezTo>
                <a:cubicBezTo>
                  <a:pt x="1286149" y="4163081"/>
                  <a:pt x="1276997" y="4170730"/>
                  <a:pt x="1272231" y="4168537"/>
                </a:cubicBezTo>
                <a:cubicBezTo>
                  <a:pt x="1272711" y="4156660"/>
                  <a:pt x="1280629" y="4145295"/>
                  <a:pt x="1289236" y="4134170"/>
                </a:cubicBezTo>
                <a:cubicBezTo>
                  <a:pt x="1297333" y="4147126"/>
                  <a:pt x="1305852" y="4147757"/>
                  <a:pt x="1314670" y="4136147"/>
                </a:cubicBezTo>
                <a:cubicBezTo>
                  <a:pt x="1318986" y="4143165"/>
                  <a:pt x="1319738" y="4150064"/>
                  <a:pt x="1320427" y="4156963"/>
                </a:cubicBezTo>
                <a:cubicBezTo>
                  <a:pt x="1334493" y="4144126"/>
                  <a:pt x="1339861" y="4156063"/>
                  <a:pt x="1340459" y="4127962"/>
                </a:cubicBezTo>
                <a:close/>
                <a:moveTo>
                  <a:pt x="1166005" y="4099082"/>
                </a:moveTo>
                <a:cubicBezTo>
                  <a:pt x="1173981" y="4116686"/>
                  <a:pt x="1176471" y="4133841"/>
                  <a:pt x="1170832" y="4150366"/>
                </a:cubicBezTo>
                <a:cubicBezTo>
                  <a:pt x="1164776" y="4136479"/>
                  <a:pt x="1164894" y="4118905"/>
                  <a:pt x="1152659" y="4118427"/>
                </a:cubicBezTo>
                <a:cubicBezTo>
                  <a:pt x="1157126" y="4111978"/>
                  <a:pt x="1161594" y="4105471"/>
                  <a:pt x="1166005" y="4099082"/>
                </a:cubicBezTo>
                <a:close/>
                <a:moveTo>
                  <a:pt x="1124795" y="4091595"/>
                </a:moveTo>
                <a:cubicBezTo>
                  <a:pt x="1130098" y="4092004"/>
                  <a:pt x="1135246" y="4097240"/>
                  <a:pt x="1140239" y="4107299"/>
                </a:cubicBezTo>
                <a:cubicBezTo>
                  <a:pt x="1133433" y="4121154"/>
                  <a:pt x="1127466" y="4108049"/>
                  <a:pt x="1120539" y="4126131"/>
                </a:cubicBezTo>
                <a:cubicBezTo>
                  <a:pt x="1116518" y="4119026"/>
                  <a:pt x="1112470" y="4111797"/>
                  <a:pt x="1108451" y="4104839"/>
                </a:cubicBezTo>
                <a:cubicBezTo>
                  <a:pt x="1114043" y="4095601"/>
                  <a:pt x="1119496" y="4091188"/>
                  <a:pt x="1124795" y="4091595"/>
                </a:cubicBezTo>
                <a:close/>
                <a:moveTo>
                  <a:pt x="1560544" y="4072635"/>
                </a:moveTo>
                <a:lnTo>
                  <a:pt x="1559027" y="4073650"/>
                </a:lnTo>
                <a:lnTo>
                  <a:pt x="1560688" y="4073140"/>
                </a:lnTo>
                <a:close/>
                <a:moveTo>
                  <a:pt x="1530627" y="4052548"/>
                </a:moveTo>
                <a:lnTo>
                  <a:pt x="1526576" y="4053958"/>
                </a:lnTo>
                <a:lnTo>
                  <a:pt x="1529895" y="4056502"/>
                </a:lnTo>
                <a:close/>
                <a:moveTo>
                  <a:pt x="1541994" y="4051020"/>
                </a:moveTo>
                <a:lnTo>
                  <a:pt x="1542140" y="4051341"/>
                </a:lnTo>
                <a:lnTo>
                  <a:pt x="1544886" y="4054021"/>
                </a:lnTo>
                <a:lnTo>
                  <a:pt x="1548427" y="4051343"/>
                </a:lnTo>
                <a:close/>
                <a:moveTo>
                  <a:pt x="1415299" y="4049370"/>
                </a:moveTo>
                <a:lnTo>
                  <a:pt x="1415119" y="4057702"/>
                </a:lnTo>
                <a:lnTo>
                  <a:pt x="1425231" y="4050544"/>
                </a:lnTo>
                <a:lnTo>
                  <a:pt x="1421875" y="4049974"/>
                </a:lnTo>
                <a:close/>
                <a:moveTo>
                  <a:pt x="1475429" y="4040608"/>
                </a:moveTo>
                <a:lnTo>
                  <a:pt x="1473463" y="4043145"/>
                </a:lnTo>
                <a:lnTo>
                  <a:pt x="1475147" y="4044184"/>
                </a:lnTo>
                <a:lnTo>
                  <a:pt x="1475729" y="4044378"/>
                </a:lnTo>
                <a:close/>
                <a:moveTo>
                  <a:pt x="1358404" y="4040561"/>
                </a:moveTo>
                <a:lnTo>
                  <a:pt x="1360894" y="4058663"/>
                </a:lnTo>
                <a:cubicBezTo>
                  <a:pt x="1378860" y="4025074"/>
                  <a:pt x="1393854" y="4092644"/>
                  <a:pt x="1412027" y="4052364"/>
                </a:cubicBezTo>
                <a:lnTo>
                  <a:pt x="1410571" y="4048935"/>
                </a:lnTo>
                <a:lnTo>
                  <a:pt x="1378641" y="4046008"/>
                </a:lnTo>
                <a:close/>
                <a:moveTo>
                  <a:pt x="1443908" y="4027919"/>
                </a:moveTo>
                <a:lnTo>
                  <a:pt x="1425772" y="4038590"/>
                </a:lnTo>
                <a:lnTo>
                  <a:pt x="1430797" y="4041722"/>
                </a:lnTo>
                <a:lnTo>
                  <a:pt x="1447292" y="4036423"/>
                </a:lnTo>
                <a:close/>
                <a:moveTo>
                  <a:pt x="1231363" y="3996189"/>
                </a:moveTo>
                <a:lnTo>
                  <a:pt x="1235934" y="4013270"/>
                </a:lnTo>
                <a:lnTo>
                  <a:pt x="1235264" y="3997959"/>
                </a:lnTo>
                <a:lnTo>
                  <a:pt x="1239350" y="4000518"/>
                </a:lnTo>
                <a:lnTo>
                  <a:pt x="1237672" y="3997908"/>
                </a:lnTo>
                <a:cubicBezTo>
                  <a:pt x="1235630" y="3995200"/>
                  <a:pt x="1233551" y="3993792"/>
                  <a:pt x="1231363" y="3996189"/>
                </a:cubicBezTo>
                <a:close/>
                <a:moveTo>
                  <a:pt x="1114288" y="3989891"/>
                </a:moveTo>
                <a:cubicBezTo>
                  <a:pt x="1119602" y="3990136"/>
                  <a:pt x="1124834" y="3993331"/>
                  <a:pt x="1130113" y="3994875"/>
                </a:cubicBezTo>
                <a:cubicBezTo>
                  <a:pt x="1119529" y="3993647"/>
                  <a:pt x="1108192" y="4016441"/>
                  <a:pt x="1097996" y="4002582"/>
                </a:cubicBezTo>
                <a:cubicBezTo>
                  <a:pt x="1103587" y="3992342"/>
                  <a:pt x="1108977" y="3989641"/>
                  <a:pt x="1114288" y="3989891"/>
                </a:cubicBezTo>
                <a:close/>
                <a:moveTo>
                  <a:pt x="1332522" y="3988984"/>
                </a:moveTo>
                <a:lnTo>
                  <a:pt x="1331038" y="3998498"/>
                </a:lnTo>
                <a:lnTo>
                  <a:pt x="1338803" y="3998504"/>
                </a:lnTo>
                <a:cubicBezTo>
                  <a:pt x="1344194" y="4001096"/>
                  <a:pt x="1348130" y="4008128"/>
                  <a:pt x="1345476" y="4015236"/>
                </a:cubicBezTo>
                <a:cubicBezTo>
                  <a:pt x="1342702" y="4011697"/>
                  <a:pt x="1340362" y="4013436"/>
                  <a:pt x="1338642" y="4017003"/>
                </a:cubicBezTo>
                <a:lnTo>
                  <a:pt x="1337716" y="4020772"/>
                </a:lnTo>
                <a:lnTo>
                  <a:pt x="1339751" y="4021263"/>
                </a:lnTo>
                <a:cubicBezTo>
                  <a:pt x="1335251" y="4029481"/>
                  <a:pt x="1326316" y="4037190"/>
                  <a:pt x="1329405" y="4045948"/>
                </a:cubicBezTo>
                <a:cubicBezTo>
                  <a:pt x="1336123" y="4037101"/>
                  <a:pt x="1335462" y="4075128"/>
                  <a:pt x="1348149" y="4057642"/>
                </a:cubicBezTo>
                <a:lnTo>
                  <a:pt x="1349930" y="4040705"/>
                </a:lnTo>
                <a:lnTo>
                  <a:pt x="1347968" y="4040907"/>
                </a:lnTo>
                <a:lnTo>
                  <a:pt x="1349202" y="4038081"/>
                </a:lnTo>
                <a:lnTo>
                  <a:pt x="1348039" y="4037769"/>
                </a:lnTo>
                <a:lnTo>
                  <a:pt x="1349986" y="4036289"/>
                </a:lnTo>
                <a:lnTo>
                  <a:pt x="1350525" y="4035057"/>
                </a:lnTo>
                <a:lnTo>
                  <a:pt x="1351072" y="4029853"/>
                </a:lnTo>
                <a:cubicBezTo>
                  <a:pt x="1351755" y="4020574"/>
                  <a:pt x="1353339" y="4011381"/>
                  <a:pt x="1359395" y="4002580"/>
                </a:cubicBezTo>
                <a:lnTo>
                  <a:pt x="1357616" y="4023157"/>
                </a:lnTo>
                <a:lnTo>
                  <a:pt x="1374956" y="4016593"/>
                </a:lnTo>
                <a:cubicBezTo>
                  <a:pt x="1381409" y="4013778"/>
                  <a:pt x="1386712" y="4008273"/>
                  <a:pt x="1387646" y="3993010"/>
                </a:cubicBezTo>
                <a:lnTo>
                  <a:pt x="1379782" y="3991502"/>
                </a:lnTo>
                <a:lnTo>
                  <a:pt x="1373329" y="3992417"/>
                </a:lnTo>
                <a:cubicBezTo>
                  <a:pt x="1366362" y="3994498"/>
                  <a:pt x="1359354" y="3997763"/>
                  <a:pt x="1352298" y="4002472"/>
                </a:cubicBezTo>
                <a:lnTo>
                  <a:pt x="1353663" y="3993809"/>
                </a:lnTo>
                <a:lnTo>
                  <a:pt x="1352556" y="3994087"/>
                </a:lnTo>
                <a:cubicBezTo>
                  <a:pt x="1346678" y="3995215"/>
                  <a:pt x="1340834" y="3995187"/>
                  <a:pt x="1335096" y="3991547"/>
                </a:cubicBezTo>
                <a:close/>
                <a:moveTo>
                  <a:pt x="1295375" y="3987834"/>
                </a:moveTo>
                <a:lnTo>
                  <a:pt x="1295655" y="3988807"/>
                </a:lnTo>
                <a:lnTo>
                  <a:pt x="1296393" y="3988008"/>
                </a:lnTo>
                <a:close/>
                <a:moveTo>
                  <a:pt x="1256704" y="3981195"/>
                </a:moveTo>
                <a:lnTo>
                  <a:pt x="1245331" y="4004258"/>
                </a:lnTo>
                <a:lnTo>
                  <a:pt x="1256015" y="4010941"/>
                </a:lnTo>
                <a:lnTo>
                  <a:pt x="1262745" y="4006713"/>
                </a:lnTo>
                <a:lnTo>
                  <a:pt x="1272484" y="4006636"/>
                </a:lnTo>
                <a:lnTo>
                  <a:pt x="1279829" y="4001380"/>
                </a:lnTo>
                <a:cubicBezTo>
                  <a:pt x="1294974" y="4040098"/>
                  <a:pt x="1295364" y="4009087"/>
                  <a:pt x="1316746" y="4044989"/>
                </a:cubicBezTo>
                <a:cubicBezTo>
                  <a:pt x="1313884" y="4035945"/>
                  <a:pt x="1316897" y="4028035"/>
                  <a:pt x="1321996" y="4023374"/>
                </a:cubicBezTo>
                <a:lnTo>
                  <a:pt x="1329746" y="4019572"/>
                </a:lnTo>
                <a:lnTo>
                  <a:pt x="1323404" y="4008428"/>
                </a:lnTo>
                <a:lnTo>
                  <a:pt x="1326974" y="4003265"/>
                </a:lnTo>
                <a:lnTo>
                  <a:pt x="1312794" y="3990826"/>
                </a:lnTo>
                <a:lnTo>
                  <a:pt x="1306179" y="3989690"/>
                </a:lnTo>
                <a:lnTo>
                  <a:pt x="1307990" y="3991961"/>
                </a:lnTo>
                <a:cubicBezTo>
                  <a:pt x="1306138" y="3998117"/>
                  <a:pt x="1303347" y="4002194"/>
                  <a:pt x="1300271" y="4004566"/>
                </a:cubicBezTo>
                <a:lnTo>
                  <a:pt x="1295897" y="4005671"/>
                </a:lnTo>
                <a:lnTo>
                  <a:pt x="1293424" y="4010575"/>
                </a:lnTo>
                <a:cubicBezTo>
                  <a:pt x="1292034" y="4011461"/>
                  <a:pt x="1290330" y="4010823"/>
                  <a:pt x="1288387" y="4007689"/>
                </a:cubicBezTo>
                <a:lnTo>
                  <a:pt x="1288721" y="4005298"/>
                </a:lnTo>
                <a:lnTo>
                  <a:pt x="1283629" y="4001345"/>
                </a:lnTo>
                <a:cubicBezTo>
                  <a:pt x="1282031" y="3998399"/>
                  <a:pt x="1281456" y="3994496"/>
                  <a:pt x="1282559" y="3990013"/>
                </a:cubicBezTo>
                <a:cubicBezTo>
                  <a:pt x="1284043" y="3993611"/>
                  <a:pt x="1285589" y="3995086"/>
                  <a:pt x="1287174" y="3995265"/>
                </a:cubicBezTo>
                <a:lnTo>
                  <a:pt x="1289983" y="3993800"/>
                </a:lnTo>
                <a:lnTo>
                  <a:pt x="1288687" y="3987778"/>
                </a:lnTo>
                <a:cubicBezTo>
                  <a:pt x="1284835" y="3981716"/>
                  <a:pt x="1274266" y="3987181"/>
                  <a:pt x="1265322" y="3986765"/>
                </a:cubicBezTo>
                <a:close/>
                <a:moveTo>
                  <a:pt x="1022900" y="3955976"/>
                </a:moveTo>
                <a:cubicBezTo>
                  <a:pt x="1030876" y="3973581"/>
                  <a:pt x="1033366" y="3990735"/>
                  <a:pt x="1027727" y="4007260"/>
                </a:cubicBezTo>
                <a:cubicBezTo>
                  <a:pt x="1021667" y="3993374"/>
                  <a:pt x="1021789" y="3975799"/>
                  <a:pt x="1009552" y="3975321"/>
                </a:cubicBezTo>
                <a:cubicBezTo>
                  <a:pt x="1014021" y="3968872"/>
                  <a:pt x="1018488" y="3962365"/>
                  <a:pt x="1022900" y="3955976"/>
                </a:cubicBezTo>
                <a:close/>
                <a:moveTo>
                  <a:pt x="981690" y="3948489"/>
                </a:moveTo>
                <a:cubicBezTo>
                  <a:pt x="986993" y="3948898"/>
                  <a:pt x="992141" y="3954135"/>
                  <a:pt x="997134" y="3964194"/>
                </a:cubicBezTo>
                <a:cubicBezTo>
                  <a:pt x="990327" y="3978048"/>
                  <a:pt x="984361" y="3964943"/>
                  <a:pt x="977433" y="3983026"/>
                </a:cubicBezTo>
                <a:cubicBezTo>
                  <a:pt x="973412" y="3975920"/>
                  <a:pt x="969363" y="3968691"/>
                  <a:pt x="965345" y="3961734"/>
                </a:cubicBezTo>
                <a:cubicBezTo>
                  <a:pt x="970937" y="3952496"/>
                  <a:pt x="976392" y="3948082"/>
                  <a:pt x="981690" y="3948489"/>
                </a:cubicBezTo>
                <a:close/>
                <a:moveTo>
                  <a:pt x="1245484" y="3912094"/>
                </a:moveTo>
                <a:lnTo>
                  <a:pt x="1241282" y="3913500"/>
                </a:lnTo>
                <a:lnTo>
                  <a:pt x="1243279" y="3914915"/>
                </a:lnTo>
                <a:lnTo>
                  <a:pt x="1254102" y="3921487"/>
                </a:lnTo>
                <a:lnTo>
                  <a:pt x="1253258" y="3916623"/>
                </a:lnTo>
                <a:cubicBezTo>
                  <a:pt x="1251046" y="3912830"/>
                  <a:pt x="1248319" y="3911850"/>
                  <a:pt x="1245484" y="3912094"/>
                </a:cubicBezTo>
                <a:close/>
                <a:moveTo>
                  <a:pt x="1272187" y="3906528"/>
                </a:moveTo>
                <a:lnTo>
                  <a:pt x="1272142" y="3908617"/>
                </a:lnTo>
                <a:lnTo>
                  <a:pt x="1278195" y="3909858"/>
                </a:lnTo>
                <a:lnTo>
                  <a:pt x="1279114" y="3909569"/>
                </a:lnTo>
                <a:lnTo>
                  <a:pt x="1282298" y="3907316"/>
                </a:lnTo>
                <a:close/>
                <a:moveTo>
                  <a:pt x="1256373" y="3905076"/>
                </a:moveTo>
                <a:lnTo>
                  <a:pt x="1261575" y="3906450"/>
                </a:lnTo>
                <a:lnTo>
                  <a:pt x="1268316" y="3907833"/>
                </a:lnTo>
                <a:lnTo>
                  <a:pt x="1267610" y="3906170"/>
                </a:lnTo>
                <a:lnTo>
                  <a:pt x="1264698" y="3905944"/>
                </a:lnTo>
                <a:close/>
                <a:moveTo>
                  <a:pt x="1332322" y="3897503"/>
                </a:moveTo>
                <a:lnTo>
                  <a:pt x="1330357" y="3900040"/>
                </a:lnTo>
                <a:lnTo>
                  <a:pt x="1332042" y="3901078"/>
                </a:lnTo>
                <a:lnTo>
                  <a:pt x="1332623" y="3901272"/>
                </a:lnTo>
                <a:close/>
                <a:moveTo>
                  <a:pt x="1215299" y="3897455"/>
                </a:moveTo>
                <a:lnTo>
                  <a:pt x="1217789" y="3915557"/>
                </a:lnTo>
                <a:cubicBezTo>
                  <a:pt x="1220035" y="3911359"/>
                  <a:pt x="1222234" y="3908740"/>
                  <a:pt x="1224399" y="3907295"/>
                </a:cubicBezTo>
                <a:lnTo>
                  <a:pt x="1228586" y="3906491"/>
                </a:lnTo>
                <a:lnTo>
                  <a:pt x="1228154" y="3904419"/>
                </a:lnTo>
                <a:lnTo>
                  <a:pt x="1237511" y="3903109"/>
                </a:lnTo>
                <a:lnTo>
                  <a:pt x="1235535" y="3902903"/>
                </a:lnTo>
                <a:close/>
                <a:moveTo>
                  <a:pt x="1291582" y="3890237"/>
                </a:moveTo>
                <a:lnTo>
                  <a:pt x="1282666" y="3895484"/>
                </a:lnTo>
                <a:lnTo>
                  <a:pt x="1287694" y="3898616"/>
                </a:lnTo>
                <a:lnTo>
                  <a:pt x="1293188" y="3896850"/>
                </a:lnTo>
                <a:close/>
                <a:moveTo>
                  <a:pt x="1088255" y="3853083"/>
                </a:moveTo>
                <a:lnTo>
                  <a:pt x="1092830" y="3870169"/>
                </a:lnTo>
                <a:lnTo>
                  <a:pt x="1092158" y="3854854"/>
                </a:lnTo>
                <a:lnTo>
                  <a:pt x="1096244" y="3857411"/>
                </a:lnTo>
                <a:lnTo>
                  <a:pt x="1094566" y="3854802"/>
                </a:lnTo>
                <a:cubicBezTo>
                  <a:pt x="1092522" y="3852095"/>
                  <a:pt x="1090446" y="3850684"/>
                  <a:pt x="1088255" y="3853083"/>
                </a:cubicBezTo>
                <a:close/>
                <a:moveTo>
                  <a:pt x="971183" y="3846785"/>
                </a:moveTo>
                <a:cubicBezTo>
                  <a:pt x="976497" y="3847031"/>
                  <a:pt x="981729" y="3850225"/>
                  <a:pt x="987008" y="3851769"/>
                </a:cubicBezTo>
                <a:cubicBezTo>
                  <a:pt x="976423" y="3850542"/>
                  <a:pt x="965089" y="3873333"/>
                  <a:pt x="954890" y="3859476"/>
                </a:cubicBezTo>
                <a:cubicBezTo>
                  <a:pt x="960482" y="3849236"/>
                  <a:pt x="965871" y="3846535"/>
                  <a:pt x="971183" y="3846785"/>
                </a:cubicBezTo>
                <a:close/>
                <a:moveTo>
                  <a:pt x="1189417" y="3845880"/>
                </a:moveTo>
                <a:lnTo>
                  <a:pt x="1187932" y="3855392"/>
                </a:lnTo>
                <a:lnTo>
                  <a:pt x="1195697" y="3855399"/>
                </a:lnTo>
                <a:cubicBezTo>
                  <a:pt x="1201087" y="3857990"/>
                  <a:pt x="1205024" y="3865023"/>
                  <a:pt x="1202368" y="3872131"/>
                </a:cubicBezTo>
                <a:cubicBezTo>
                  <a:pt x="1199594" y="3868592"/>
                  <a:pt x="1197255" y="3870330"/>
                  <a:pt x="1195536" y="3873897"/>
                </a:cubicBezTo>
                <a:lnTo>
                  <a:pt x="1194610" y="3877667"/>
                </a:lnTo>
                <a:lnTo>
                  <a:pt x="1196646" y="3878158"/>
                </a:lnTo>
                <a:cubicBezTo>
                  <a:pt x="1192146" y="3886375"/>
                  <a:pt x="1183209" y="3894084"/>
                  <a:pt x="1186300" y="3902842"/>
                </a:cubicBezTo>
                <a:cubicBezTo>
                  <a:pt x="1193018" y="3893996"/>
                  <a:pt x="1192357" y="3932022"/>
                  <a:pt x="1205044" y="3914536"/>
                </a:cubicBezTo>
                <a:lnTo>
                  <a:pt x="1206825" y="3897599"/>
                </a:lnTo>
                <a:lnTo>
                  <a:pt x="1204863" y="3897802"/>
                </a:lnTo>
                <a:lnTo>
                  <a:pt x="1206097" y="3894976"/>
                </a:lnTo>
                <a:lnTo>
                  <a:pt x="1204934" y="3894664"/>
                </a:lnTo>
                <a:lnTo>
                  <a:pt x="1206879" y="3893186"/>
                </a:lnTo>
                <a:lnTo>
                  <a:pt x="1207419" y="3891947"/>
                </a:lnTo>
                <a:lnTo>
                  <a:pt x="1207967" y="3886748"/>
                </a:lnTo>
                <a:cubicBezTo>
                  <a:pt x="1208649" y="3877468"/>
                  <a:pt x="1210233" y="3868275"/>
                  <a:pt x="1216289" y="3859472"/>
                </a:cubicBezTo>
                <a:lnTo>
                  <a:pt x="1214515" y="3879982"/>
                </a:lnTo>
                <a:lnTo>
                  <a:pt x="1225129" y="3875663"/>
                </a:lnTo>
                <a:cubicBezTo>
                  <a:pt x="1234284" y="3873260"/>
                  <a:pt x="1243294" y="3870255"/>
                  <a:pt x="1244539" y="3849904"/>
                </a:cubicBezTo>
                <a:lnTo>
                  <a:pt x="1236677" y="3848398"/>
                </a:lnTo>
                <a:lnTo>
                  <a:pt x="1230223" y="3849312"/>
                </a:lnTo>
                <a:cubicBezTo>
                  <a:pt x="1223255" y="3851393"/>
                  <a:pt x="1216249" y="3854658"/>
                  <a:pt x="1209194" y="3859367"/>
                </a:cubicBezTo>
                <a:lnTo>
                  <a:pt x="1210558" y="3850703"/>
                </a:lnTo>
                <a:lnTo>
                  <a:pt x="1209451" y="3850981"/>
                </a:lnTo>
                <a:cubicBezTo>
                  <a:pt x="1203572" y="3852110"/>
                  <a:pt x="1197727" y="3852082"/>
                  <a:pt x="1191988" y="3848442"/>
                </a:cubicBezTo>
                <a:close/>
                <a:moveTo>
                  <a:pt x="1152269" y="3844728"/>
                </a:moveTo>
                <a:lnTo>
                  <a:pt x="1152549" y="3845702"/>
                </a:lnTo>
                <a:lnTo>
                  <a:pt x="1153288" y="3844903"/>
                </a:lnTo>
                <a:close/>
                <a:moveTo>
                  <a:pt x="1113597" y="3838090"/>
                </a:moveTo>
                <a:lnTo>
                  <a:pt x="1110301" y="3844776"/>
                </a:lnTo>
                <a:lnTo>
                  <a:pt x="1113073" y="3846876"/>
                </a:lnTo>
                <a:cubicBezTo>
                  <a:pt x="1115949" y="3848661"/>
                  <a:pt x="1117800" y="3850363"/>
                  <a:pt x="1117545" y="3860034"/>
                </a:cubicBezTo>
                <a:cubicBezTo>
                  <a:pt x="1116016" y="3863954"/>
                  <a:pt x="1113564" y="3865768"/>
                  <a:pt x="1110829" y="3866052"/>
                </a:cubicBezTo>
                <a:lnTo>
                  <a:pt x="1108916" y="3865337"/>
                </a:lnTo>
                <a:lnTo>
                  <a:pt x="1112910" y="3867836"/>
                </a:lnTo>
                <a:lnTo>
                  <a:pt x="1119639" y="3863608"/>
                </a:lnTo>
                <a:lnTo>
                  <a:pt x="1129379" y="3863530"/>
                </a:lnTo>
                <a:lnTo>
                  <a:pt x="1136724" y="3858274"/>
                </a:lnTo>
                <a:cubicBezTo>
                  <a:pt x="1151868" y="3896992"/>
                  <a:pt x="1152258" y="3865981"/>
                  <a:pt x="1173641" y="3901882"/>
                </a:cubicBezTo>
                <a:cubicBezTo>
                  <a:pt x="1170778" y="3892839"/>
                  <a:pt x="1173792" y="3884930"/>
                  <a:pt x="1178890" y="3880269"/>
                </a:cubicBezTo>
                <a:lnTo>
                  <a:pt x="1186638" y="3876467"/>
                </a:lnTo>
                <a:lnTo>
                  <a:pt x="1180297" y="3865322"/>
                </a:lnTo>
                <a:lnTo>
                  <a:pt x="1183868" y="3860159"/>
                </a:lnTo>
                <a:lnTo>
                  <a:pt x="1169688" y="3847720"/>
                </a:lnTo>
                <a:lnTo>
                  <a:pt x="1163073" y="3846585"/>
                </a:lnTo>
                <a:lnTo>
                  <a:pt x="1164885" y="3848855"/>
                </a:lnTo>
                <a:cubicBezTo>
                  <a:pt x="1163033" y="3855011"/>
                  <a:pt x="1160241" y="3859089"/>
                  <a:pt x="1157165" y="3861460"/>
                </a:cubicBezTo>
                <a:lnTo>
                  <a:pt x="1152790" y="3862565"/>
                </a:lnTo>
                <a:lnTo>
                  <a:pt x="1150318" y="3867470"/>
                </a:lnTo>
                <a:cubicBezTo>
                  <a:pt x="1148929" y="3868355"/>
                  <a:pt x="1147225" y="3867717"/>
                  <a:pt x="1145282" y="3864583"/>
                </a:cubicBezTo>
                <a:lnTo>
                  <a:pt x="1145616" y="3862193"/>
                </a:lnTo>
                <a:lnTo>
                  <a:pt x="1140524" y="3858240"/>
                </a:lnTo>
                <a:cubicBezTo>
                  <a:pt x="1138925" y="3855293"/>
                  <a:pt x="1138351" y="3851390"/>
                  <a:pt x="1139453" y="3846908"/>
                </a:cubicBezTo>
                <a:cubicBezTo>
                  <a:pt x="1140937" y="3850505"/>
                  <a:pt x="1142484" y="3851981"/>
                  <a:pt x="1144067" y="3852157"/>
                </a:cubicBezTo>
                <a:lnTo>
                  <a:pt x="1146878" y="3850695"/>
                </a:lnTo>
                <a:lnTo>
                  <a:pt x="1145581" y="3844672"/>
                </a:lnTo>
                <a:cubicBezTo>
                  <a:pt x="1141730" y="3838611"/>
                  <a:pt x="1131161" y="3844075"/>
                  <a:pt x="1122218" y="3843660"/>
                </a:cubicBezTo>
                <a:close/>
                <a:moveTo>
                  <a:pt x="879794" y="3812871"/>
                </a:moveTo>
                <a:cubicBezTo>
                  <a:pt x="887770" y="3830475"/>
                  <a:pt x="890260" y="3847627"/>
                  <a:pt x="884622" y="3864155"/>
                </a:cubicBezTo>
                <a:cubicBezTo>
                  <a:pt x="878562" y="3850266"/>
                  <a:pt x="878683" y="3832694"/>
                  <a:pt x="866446" y="3832216"/>
                </a:cubicBezTo>
                <a:cubicBezTo>
                  <a:pt x="870915" y="3825767"/>
                  <a:pt x="875383" y="3819260"/>
                  <a:pt x="879794" y="3812871"/>
                </a:cubicBezTo>
                <a:close/>
                <a:moveTo>
                  <a:pt x="838585" y="3805384"/>
                </a:moveTo>
                <a:cubicBezTo>
                  <a:pt x="843887" y="3805793"/>
                  <a:pt x="849036" y="3811029"/>
                  <a:pt x="854029" y="3821088"/>
                </a:cubicBezTo>
                <a:cubicBezTo>
                  <a:pt x="847222" y="3834943"/>
                  <a:pt x="841255" y="3821838"/>
                  <a:pt x="834328" y="3839920"/>
                </a:cubicBezTo>
                <a:cubicBezTo>
                  <a:pt x="830306" y="3832815"/>
                  <a:pt x="826257" y="3825586"/>
                  <a:pt x="822240" y="3818628"/>
                </a:cubicBezTo>
                <a:cubicBezTo>
                  <a:pt x="827832" y="3809390"/>
                  <a:pt x="833285" y="3804977"/>
                  <a:pt x="838585" y="3805384"/>
                </a:cubicBezTo>
                <a:close/>
                <a:moveTo>
                  <a:pt x="1102377" y="3768988"/>
                </a:moveTo>
                <a:lnTo>
                  <a:pt x="1098176" y="3770395"/>
                </a:lnTo>
                <a:lnTo>
                  <a:pt x="1100172" y="3771810"/>
                </a:lnTo>
                <a:lnTo>
                  <a:pt x="1110997" y="3778379"/>
                </a:lnTo>
                <a:lnTo>
                  <a:pt x="1110150" y="3773518"/>
                </a:lnTo>
                <a:cubicBezTo>
                  <a:pt x="1107940" y="3769725"/>
                  <a:pt x="1105211" y="3768745"/>
                  <a:pt x="1102377" y="3768988"/>
                </a:cubicBezTo>
                <a:close/>
                <a:moveTo>
                  <a:pt x="1129082" y="3763422"/>
                </a:moveTo>
                <a:lnTo>
                  <a:pt x="1129036" y="3765512"/>
                </a:lnTo>
                <a:lnTo>
                  <a:pt x="1135087" y="3766752"/>
                </a:lnTo>
                <a:lnTo>
                  <a:pt x="1136011" y="3766464"/>
                </a:lnTo>
                <a:lnTo>
                  <a:pt x="1139195" y="3764211"/>
                </a:lnTo>
                <a:close/>
                <a:moveTo>
                  <a:pt x="1113267" y="3761970"/>
                </a:moveTo>
                <a:lnTo>
                  <a:pt x="1118469" y="3763345"/>
                </a:lnTo>
                <a:lnTo>
                  <a:pt x="1125211" y="3764727"/>
                </a:lnTo>
                <a:lnTo>
                  <a:pt x="1124504" y="3763065"/>
                </a:lnTo>
                <a:lnTo>
                  <a:pt x="1121592" y="3762838"/>
                </a:lnTo>
                <a:close/>
                <a:moveTo>
                  <a:pt x="1189216" y="3754397"/>
                </a:moveTo>
                <a:lnTo>
                  <a:pt x="1187250" y="3756934"/>
                </a:lnTo>
                <a:lnTo>
                  <a:pt x="1188936" y="3757973"/>
                </a:lnTo>
                <a:lnTo>
                  <a:pt x="1189518" y="3758166"/>
                </a:lnTo>
                <a:close/>
                <a:moveTo>
                  <a:pt x="1072193" y="3754350"/>
                </a:moveTo>
                <a:lnTo>
                  <a:pt x="1074683" y="3772452"/>
                </a:lnTo>
                <a:cubicBezTo>
                  <a:pt x="1076928" y="3768254"/>
                  <a:pt x="1079127" y="3765634"/>
                  <a:pt x="1081294" y="3764189"/>
                </a:cubicBezTo>
                <a:lnTo>
                  <a:pt x="1085481" y="3763386"/>
                </a:lnTo>
                <a:lnTo>
                  <a:pt x="1085048" y="3761313"/>
                </a:lnTo>
                <a:lnTo>
                  <a:pt x="1094403" y="3760004"/>
                </a:lnTo>
                <a:lnTo>
                  <a:pt x="1092430" y="3759797"/>
                </a:lnTo>
                <a:close/>
                <a:moveTo>
                  <a:pt x="1148476" y="3747132"/>
                </a:moveTo>
                <a:lnTo>
                  <a:pt x="1139561" y="3752377"/>
                </a:lnTo>
                <a:lnTo>
                  <a:pt x="1144589" y="3755511"/>
                </a:lnTo>
                <a:lnTo>
                  <a:pt x="1150081" y="3753744"/>
                </a:lnTo>
                <a:close/>
                <a:moveTo>
                  <a:pt x="945150" y="3709978"/>
                </a:moveTo>
                <a:lnTo>
                  <a:pt x="949725" y="3727063"/>
                </a:lnTo>
                <a:lnTo>
                  <a:pt x="949053" y="3711748"/>
                </a:lnTo>
                <a:lnTo>
                  <a:pt x="953139" y="3714305"/>
                </a:lnTo>
                <a:lnTo>
                  <a:pt x="951461" y="3711697"/>
                </a:lnTo>
                <a:cubicBezTo>
                  <a:pt x="949417" y="3708989"/>
                  <a:pt x="947340" y="3707578"/>
                  <a:pt x="945150" y="3709978"/>
                </a:cubicBezTo>
                <a:close/>
                <a:moveTo>
                  <a:pt x="828077" y="3703677"/>
                </a:moveTo>
                <a:cubicBezTo>
                  <a:pt x="833389" y="3703925"/>
                  <a:pt x="838624" y="3707120"/>
                  <a:pt x="843903" y="3708662"/>
                </a:cubicBezTo>
                <a:cubicBezTo>
                  <a:pt x="833318" y="3707436"/>
                  <a:pt x="821984" y="3730227"/>
                  <a:pt x="811784" y="3716371"/>
                </a:cubicBezTo>
                <a:cubicBezTo>
                  <a:pt x="817376" y="3706131"/>
                  <a:pt x="822765" y="3703430"/>
                  <a:pt x="828077" y="3703677"/>
                </a:cubicBezTo>
                <a:close/>
                <a:moveTo>
                  <a:pt x="1046311" y="3702775"/>
                </a:moveTo>
                <a:lnTo>
                  <a:pt x="1044827" y="3712287"/>
                </a:lnTo>
                <a:lnTo>
                  <a:pt x="1052593" y="3712293"/>
                </a:lnTo>
                <a:cubicBezTo>
                  <a:pt x="1057981" y="3714885"/>
                  <a:pt x="1061917" y="3721917"/>
                  <a:pt x="1059263" y="3729025"/>
                </a:cubicBezTo>
                <a:cubicBezTo>
                  <a:pt x="1056488" y="3725486"/>
                  <a:pt x="1054151" y="3727225"/>
                  <a:pt x="1052430" y="3730792"/>
                </a:cubicBezTo>
                <a:lnTo>
                  <a:pt x="1051504" y="3734561"/>
                </a:lnTo>
                <a:lnTo>
                  <a:pt x="1053540" y="3735052"/>
                </a:lnTo>
                <a:cubicBezTo>
                  <a:pt x="1049041" y="3743270"/>
                  <a:pt x="1040103" y="3750977"/>
                  <a:pt x="1043194" y="3759737"/>
                </a:cubicBezTo>
                <a:cubicBezTo>
                  <a:pt x="1049912" y="3750890"/>
                  <a:pt x="1049251" y="3788917"/>
                  <a:pt x="1061939" y="3771431"/>
                </a:cubicBezTo>
                <a:lnTo>
                  <a:pt x="1063720" y="3754494"/>
                </a:lnTo>
                <a:lnTo>
                  <a:pt x="1061757" y="3754696"/>
                </a:lnTo>
                <a:lnTo>
                  <a:pt x="1062992" y="3751870"/>
                </a:lnTo>
                <a:lnTo>
                  <a:pt x="1061828" y="3751556"/>
                </a:lnTo>
                <a:lnTo>
                  <a:pt x="1063773" y="3750080"/>
                </a:lnTo>
                <a:lnTo>
                  <a:pt x="1064314" y="3748842"/>
                </a:lnTo>
                <a:lnTo>
                  <a:pt x="1064861" y="3743640"/>
                </a:lnTo>
                <a:cubicBezTo>
                  <a:pt x="1065544" y="3734361"/>
                  <a:pt x="1067127" y="3725170"/>
                  <a:pt x="1073184" y="3716367"/>
                </a:cubicBezTo>
                <a:lnTo>
                  <a:pt x="1071409" y="3736877"/>
                </a:lnTo>
                <a:lnTo>
                  <a:pt x="1082024" y="3732558"/>
                </a:lnTo>
                <a:cubicBezTo>
                  <a:pt x="1091176" y="3730154"/>
                  <a:pt x="1100188" y="3727147"/>
                  <a:pt x="1101433" y="3706799"/>
                </a:cubicBezTo>
                <a:lnTo>
                  <a:pt x="1093571" y="3705291"/>
                </a:lnTo>
                <a:lnTo>
                  <a:pt x="1087118" y="3706206"/>
                </a:lnTo>
                <a:cubicBezTo>
                  <a:pt x="1080150" y="3708287"/>
                  <a:pt x="1073144" y="3711552"/>
                  <a:pt x="1066087" y="3716261"/>
                </a:cubicBezTo>
                <a:lnTo>
                  <a:pt x="1067452" y="3707598"/>
                </a:lnTo>
                <a:lnTo>
                  <a:pt x="1066345" y="3707876"/>
                </a:lnTo>
                <a:cubicBezTo>
                  <a:pt x="1060467" y="3709004"/>
                  <a:pt x="1054621" y="3708976"/>
                  <a:pt x="1048883" y="3705336"/>
                </a:cubicBezTo>
                <a:close/>
                <a:moveTo>
                  <a:pt x="1009164" y="3701623"/>
                </a:moveTo>
                <a:lnTo>
                  <a:pt x="1009444" y="3702596"/>
                </a:lnTo>
                <a:lnTo>
                  <a:pt x="1010182" y="3701797"/>
                </a:lnTo>
                <a:close/>
                <a:moveTo>
                  <a:pt x="970491" y="3694984"/>
                </a:moveTo>
                <a:lnTo>
                  <a:pt x="967194" y="3701670"/>
                </a:lnTo>
                <a:lnTo>
                  <a:pt x="969968" y="3703770"/>
                </a:lnTo>
                <a:cubicBezTo>
                  <a:pt x="972841" y="3705554"/>
                  <a:pt x="974694" y="3707255"/>
                  <a:pt x="974439" y="3716929"/>
                </a:cubicBezTo>
                <a:cubicBezTo>
                  <a:pt x="972910" y="3720849"/>
                  <a:pt x="970457" y="3722663"/>
                  <a:pt x="967721" y="3722947"/>
                </a:cubicBezTo>
                <a:lnTo>
                  <a:pt x="965811" y="3722232"/>
                </a:lnTo>
                <a:lnTo>
                  <a:pt x="969805" y="3724730"/>
                </a:lnTo>
                <a:lnTo>
                  <a:pt x="976533" y="3720502"/>
                </a:lnTo>
                <a:lnTo>
                  <a:pt x="986271" y="3720425"/>
                </a:lnTo>
                <a:lnTo>
                  <a:pt x="993618" y="3715169"/>
                </a:lnTo>
                <a:cubicBezTo>
                  <a:pt x="1008764" y="3753887"/>
                  <a:pt x="1009153" y="3722876"/>
                  <a:pt x="1030535" y="3758776"/>
                </a:cubicBezTo>
                <a:cubicBezTo>
                  <a:pt x="1027673" y="3749734"/>
                  <a:pt x="1030686" y="3741824"/>
                  <a:pt x="1035785" y="3737163"/>
                </a:cubicBezTo>
                <a:lnTo>
                  <a:pt x="1043532" y="3733361"/>
                </a:lnTo>
                <a:lnTo>
                  <a:pt x="1037191" y="3722217"/>
                </a:lnTo>
                <a:lnTo>
                  <a:pt x="1040762" y="3717054"/>
                </a:lnTo>
                <a:lnTo>
                  <a:pt x="1026583" y="3704614"/>
                </a:lnTo>
                <a:lnTo>
                  <a:pt x="1019969" y="3703479"/>
                </a:lnTo>
                <a:lnTo>
                  <a:pt x="1021779" y="3705750"/>
                </a:lnTo>
                <a:cubicBezTo>
                  <a:pt x="1019927" y="3711906"/>
                  <a:pt x="1017135" y="3715983"/>
                  <a:pt x="1014060" y="3718355"/>
                </a:cubicBezTo>
                <a:lnTo>
                  <a:pt x="1009685" y="3719460"/>
                </a:lnTo>
                <a:lnTo>
                  <a:pt x="1007212" y="3724364"/>
                </a:lnTo>
                <a:cubicBezTo>
                  <a:pt x="1005821" y="3725250"/>
                  <a:pt x="1004119" y="3724612"/>
                  <a:pt x="1002177" y="3721478"/>
                </a:cubicBezTo>
                <a:lnTo>
                  <a:pt x="1002510" y="3719087"/>
                </a:lnTo>
                <a:lnTo>
                  <a:pt x="997418" y="3715134"/>
                </a:lnTo>
                <a:cubicBezTo>
                  <a:pt x="995820" y="3712188"/>
                  <a:pt x="995245" y="3708285"/>
                  <a:pt x="996348" y="3703802"/>
                </a:cubicBezTo>
                <a:cubicBezTo>
                  <a:pt x="997832" y="3707400"/>
                  <a:pt x="999379" y="3708875"/>
                  <a:pt x="1000961" y="3709052"/>
                </a:cubicBezTo>
                <a:lnTo>
                  <a:pt x="1003770" y="3707589"/>
                </a:lnTo>
                <a:lnTo>
                  <a:pt x="1002476" y="3701567"/>
                </a:lnTo>
                <a:cubicBezTo>
                  <a:pt x="998622" y="3695505"/>
                  <a:pt x="988055" y="3700970"/>
                  <a:pt x="979112" y="3700554"/>
                </a:cubicBezTo>
                <a:close/>
                <a:moveTo>
                  <a:pt x="736688" y="3669765"/>
                </a:moveTo>
                <a:cubicBezTo>
                  <a:pt x="744665" y="3687370"/>
                  <a:pt x="747155" y="3704522"/>
                  <a:pt x="741516" y="3721049"/>
                </a:cubicBezTo>
                <a:cubicBezTo>
                  <a:pt x="735457" y="3707160"/>
                  <a:pt x="735577" y="3689588"/>
                  <a:pt x="723342" y="3689110"/>
                </a:cubicBezTo>
                <a:cubicBezTo>
                  <a:pt x="727810" y="3682661"/>
                  <a:pt x="732277" y="3676154"/>
                  <a:pt x="736688" y="3669765"/>
                </a:cubicBezTo>
                <a:close/>
                <a:moveTo>
                  <a:pt x="695479" y="3662278"/>
                </a:moveTo>
                <a:cubicBezTo>
                  <a:pt x="700782" y="3662687"/>
                  <a:pt x="705930" y="3667924"/>
                  <a:pt x="710923" y="3677983"/>
                </a:cubicBezTo>
                <a:cubicBezTo>
                  <a:pt x="704116" y="3691837"/>
                  <a:pt x="698150" y="3678732"/>
                  <a:pt x="691222" y="3696815"/>
                </a:cubicBezTo>
                <a:cubicBezTo>
                  <a:pt x="687202" y="3689707"/>
                  <a:pt x="683152" y="3682480"/>
                  <a:pt x="679134" y="3675523"/>
                </a:cubicBezTo>
                <a:cubicBezTo>
                  <a:pt x="684726" y="3666285"/>
                  <a:pt x="690180" y="3661871"/>
                  <a:pt x="695479" y="3662278"/>
                </a:cubicBezTo>
                <a:close/>
                <a:moveTo>
                  <a:pt x="959271" y="3625883"/>
                </a:moveTo>
                <a:lnTo>
                  <a:pt x="955071" y="3627289"/>
                </a:lnTo>
                <a:lnTo>
                  <a:pt x="957066" y="3628704"/>
                </a:lnTo>
                <a:lnTo>
                  <a:pt x="967889" y="3635274"/>
                </a:lnTo>
                <a:lnTo>
                  <a:pt x="967045" y="3630412"/>
                </a:lnTo>
                <a:cubicBezTo>
                  <a:pt x="964833" y="3626619"/>
                  <a:pt x="962106" y="3625639"/>
                  <a:pt x="959271" y="3625883"/>
                </a:cubicBezTo>
                <a:close/>
                <a:moveTo>
                  <a:pt x="1046113" y="3611292"/>
                </a:moveTo>
                <a:lnTo>
                  <a:pt x="1043851" y="3614206"/>
                </a:lnTo>
                <a:lnTo>
                  <a:pt x="1046412" y="3615061"/>
                </a:lnTo>
                <a:close/>
                <a:moveTo>
                  <a:pt x="943108" y="3609079"/>
                </a:moveTo>
                <a:lnTo>
                  <a:pt x="928989" y="3610529"/>
                </a:lnTo>
                <a:lnTo>
                  <a:pt x="931578" y="3629346"/>
                </a:lnTo>
                <a:cubicBezTo>
                  <a:pt x="933824" y="3625146"/>
                  <a:pt x="936023" y="3622529"/>
                  <a:pt x="938188" y="3621083"/>
                </a:cubicBezTo>
                <a:lnTo>
                  <a:pt x="942374" y="3620280"/>
                </a:lnTo>
                <a:lnTo>
                  <a:pt x="941940" y="3618208"/>
                </a:lnTo>
                <a:cubicBezTo>
                  <a:pt x="953279" y="3612674"/>
                  <a:pt x="964316" y="3616784"/>
                  <a:pt x="975364" y="3620239"/>
                </a:cubicBezTo>
                <a:lnTo>
                  <a:pt x="982105" y="3621622"/>
                </a:lnTo>
                <a:lnTo>
                  <a:pt x="978952" y="3614204"/>
                </a:lnTo>
                <a:lnTo>
                  <a:pt x="965057" y="3613937"/>
                </a:lnTo>
                <a:cubicBezTo>
                  <a:pt x="957794" y="3612401"/>
                  <a:pt x="950660" y="3610126"/>
                  <a:pt x="943108" y="3609079"/>
                </a:cubicBezTo>
                <a:close/>
                <a:moveTo>
                  <a:pt x="1005370" y="3604026"/>
                </a:moveTo>
                <a:lnTo>
                  <a:pt x="987785" y="3614372"/>
                </a:lnTo>
                <a:lnTo>
                  <a:pt x="986108" y="3614339"/>
                </a:lnTo>
                <a:lnTo>
                  <a:pt x="985931" y="3622406"/>
                </a:lnTo>
                <a:lnTo>
                  <a:pt x="991981" y="3623647"/>
                </a:lnTo>
                <a:lnTo>
                  <a:pt x="992905" y="3623358"/>
                </a:lnTo>
                <a:lnTo>
                  <a:pt x="1007548" y="3612993"/>
                </a:lnTo>
                <a:close/>
                <a:moveTo>
                  <a:pt x="802044" y="3566872"/>
                </a:moveTo>
                <a:lnTo>
                  <a:pt x="806617" y="3583958"/>
                </a:lnTo>
                <a:lnTo>
                  <a:pt x="805948" y="3568643"/>
                </a:lnTo>
                <a:lnTo>
                  <a:pt x="810033" y="3571200"/>
                </a:lnTo>
                <a:lnTo>
                  <a:pt x="808356" y="3568589"/>
                </a:lnTo>
                <a:cubicBezTo>
                  <a:pt x="806312" y="3565884"/>
                  <a:pt x="804235" y="3564473"/>
                  <a:pt x="802044" y="3566872"/>
                </a:cubicBezTo>
                <a:close/>
                <a:moveTo>
                  <a:pt x="684972" y="3560572"/>
                </a:moveTo>
                <a:cubicBezTo>
                  <a:pt x="690283" y="3560820"/>
                  <a:pt x="695518" y="3564014"/>
                  <a:pt x="700797" y="3565556"/>
                </a:cubicBezTo>
                <a:cubicBezTo>
                  <a:pt x="690213" y="3564331"/>
                  <a:pt x="678876" y="3587122"/>
                  <a:pt x="668679" y="3573265"/>
                </a:cubicBezTo>
                <a:cubicBezTo>
                  <a:pt x="674271" y="3563025"/>
                  <a:pt x="679660" y="3560324"/>
                  <a:pt x="684972" y="3560572"/>
                </a:cubicBezTo>
                <a:close/>
                <a:moveTo>
                  <a:pt x="872511" y="3554918"/>
                </a:moveTo>
                <a:cubicBezTo>
                  <a:pt x="874642" y="3554726"/>
                  <a:pt x="876714" y="3556645"/>
                  <a:pt x="878672" y="3562644"/>
                </a:cubicBezTo>
                <a:cubicBezTo>
                  <a:pt x="871264" y="3587266"/>
                  <a:pt x="848831" y="3578631"/>
                  <a:pt x="853242" y="3560695"/>
                </a:cubicBezTo>
                <a:cubicBezTo>
                  <a:pt x="859176" y="3575092"/>
                  <a:pt x="866110" y="3555493"/>
                  <a:pt x="872511" y="3554918"/>
                </a:cubicBezTo>
                <a:close/>
                <a:moveTo>
                  <a:pt x="888959" y="3538022"/>
                </a:moveTo>
                <a:cubicBezTo>
                  <a:pt x="869283" y="3556316"/>
                  <a:pt x="850450" y="3545850"/>
                  <a:pt x="831437" y="3543661"/>
                </a:cubicBezTo>
                <a:lnTo>
                  <a:pt x="824088" y="3558564"/>
                </a:lnTo>
                <a:lnTo>
                  <a:pt x="826862" y="3560665"/>
                </a:lnTo>
                <a:cubicBezTo>
                  <a:pt x="829736" y="3562448"/>
                  <a:pt x="831588" y="3564150"/>
                  <a:pt x="831334" y="3573823"/>
                </a:cubicBezTo>
                <a:cubicBezTo>
                  <a:pt x="829802" y="3577743"/>
                  <a:pt x="827351" y="3579557"/>
                  <a:pt x="824616" y="3579841"/>
                </a:cubicBezTo>
                <a:lnTo>
                  <a:pt x="822705" y="3579126"/>
                </a:lnTo>
                <a:lnTo>
                  <a:pt x="828241" y="3582590"/>
                </a:lnTo>
                <a:cubicBezTo>
                  <a:pt x="834033" y="3584014"/>
                  <a:pt x="839821" y="3581360"/>
                  <a:pt x="850513" y="3572063"/>
                </a:cubicBezTo>
                <a:cubicBezTo>
                  <a:pt x="865657" y="3610781"/>
                  <a:pt x="866047" y="3579770"/>
                  <a:pt x="887430" y="3615671"/>
                </a:cubicBezTo>
                <a:cubicBezTo>
                  <a:pt x="884567" y="3606628"/>
                  <a:pt x="887581" y="3598719"/>
                  <a:pt x="892679" y="3594058"/>
                </a:cubicBezTo>
                <a:lnTo>
                  <a:pt x="900427" y="3590256"/>
                </a:lnTo>
                <a:lnTo>
                  <a:pt x="894086" y="3579111"/>
                </a:lnTo>
                <a:cubicBezTo>
                  <a:pt x="897250" y="3568451"/>
                  <a:pt x="904095" y="3566599"/>
                  <a:pt x="909484" y="3569188"/>
                </a:cubicBezTo>
                <a:cubicBezTo>
                  <a:pt x="914876" y="3571779"/>
                  <a:pt x="918812" y="3578812"/>
                  <a:pt x="916157" y="3585920"/>
                </a:cubicBezTo>
                <a:cubicBezTo>
                  <a:pt x="913383" y="3582381"/>
                  <a:pt x="911047" y="3584119"/>
                  <a:pt x="909325" y="3587684"/>
                </a:cubicBezTo>
                <a:lnTo>
                  <a:pt x="908399" y="3591456"/>
                </a:lnTo>
                <a:lnTo>
                  <a:pt x="910434" y="3591947"/>
                </a:lnTo>
                <a:cubicBezTo>
                  <a:pt x="905935" y="3600164"/>
                  <a:pt x="897000" y="3607871"/>
                  <a:pt x="900089" y="3616631"/>
                </a:cubicBezTo>
                <a:cubicBezTo>
                  <a:pt x="906807" y="3607783"/>
                  <a:pt x="906146" y="3645809"/>
                  <a:pt x="918830" y="3628325"/>
                </a:cubicBezTo>
                <a:lnTo>
                  <a:pt x="920614" y="3611388"/>
                </a:lnTo>
                <a:lnTo>
                  <a:pt x="918652" y="3611591"/>
                </a:lnTo>
                <a:lnTo>
                  <a:pt x="921208" y="3605736"/>
                </a:lnTo>
                <a:lnTo>
                  <a:pt x="921755" y="3600535"/>
                </a:lnTo>
                <a:cubicBezTo>
                  <a:pt x="922438" y="3591255"/>
                  <a:pt x="924019" y="3582064"/>
                  <a:pt x="930078" y="3573261"/>
                </a:cubicBezTo>
                <a:lnTo>
                  <a:pt x="928304" y="3593771"/>
                </a:lnTo>
                <a:lnTo>
                  <a:pt x="938916" y="3589452"/>
                </a:lnTo>
                <a:cubicBezTo>
                  <a:pt x="948071" y="3587049"/>
                  <a:pt x="957085" y="3584042"/>
                  <a:pt x="958328" y="3563693"/>
                </a:cubicBezTo>
                <a:cubicBezTo>
                  <a:pt x="935446" y="3547528"/>
                  <a:pt x="910759" y="3591283"/>
                  <a:pt x="888959" y="3538022"/>
                </a:cubicBezTo>
                <a:close/>
                <a:moveTo>
                  <a:pt x="763138" y="3537397"/>
                </a:moveTo>
                <a:cubicBezTo>
                  <a:pt x="765556" y="3536389"/>
                  <a:pt x="767917" y="3537410"/>
                  <a:pt x="770245" y="3539409"/>
                </a:cubicBezTo>
                <a:cubicBezTo>
                  <a:pt x="774906" y="3543411"/>
                  <a:pt x="779450" y="3551331"/>
                  <a:pt x="784128" y="3554780"/>
                </a:cubicBezTo>
                <a:cubicBezTo>
                  <a:pt x="774081" y="3570853"/>
                  <a:pt x="765384" y="3542571"/>
                  <a:pt x="755667" y="3547549"/>
                </a:cubicBezTo>
                <a:cubicBezTo>
                  <a:pt x="758239" y="3541440"/>
                  <a:pt x="760718" y="3538405"/>
                  <a:pt x="763138" y="3537397"/>
                </a:cubicBezTo>
                <a:close/>
                <a:moveTo>
                  <a:pt x="900653" y="3528525"/>
                </a:moveTo>
                <a:lnTo>
                  <a:pt x="899578" y="3528952"/>
                </a:lnTo>
                <a:lnTo>
                  <a:pt x="897049" y="3529189"/>
                </a:lnTo>
                <a:lnTo>
                  <a:pt x="898676" y="3533553"/>
                </a:lnTo>
                <a:close/>
                <a:moveTo>
                  <a:pt x="593583" y="3526660"/>
                </a:moveTo>
                <a:cubicBezTo>
                  <a:pt x="601559" y="3544262"/>
                  <a:pt x="604050" y="3561416"/>
                  <a:pt x="598410" y="3577944"/>
                </a:cubicBezTo>
                <a:cubicBezTo>
                  <a:pt x="592353" y="3564055"/>
                  <a:pt x="592471" y="3546483"/>
                  <a:pt x="580237" y="3546005"/>
                </a:cubicBezTo>
                <a:cubicBezTo>
                  <a:pt x="584704" y="3539556"/>
                  <a:pt x="589172" y="3533049"/>
                  <a:pt x="593583" y="3526660"/>
                </a:cubicBezTo>
                <a:close/>
                <a:moveTo>
                  <a:pt x="956073" y="3522946"/>
                </a:moveTo>
                <a:lnTo>
                  <a:pt x="949850" y="3527681"/>
                </a:lnTo>
                <a:lnTo>
                  <a:pt x="940793" y="3531078"/>
                </a:lnTo>
                <a:lnTo>
                  <a:pt x="943601" y="3537300"/>
                </a:lnTo>
                <a:cubicBezTo>
                  <a:pt x="948040" y="3530373"/>
                  <a:pt x="952362" y="3529206"/>
                  <a:pt x="956618" y="3528127"/>
                </a:cubicBezTo>
                <a:close/>
                <a:moveTo>
                  <a:pt x="552373" y="3519173"/>
                </a:moveTo>
                <a:cubicBezTo>
                  <a:pt x="557676" y="3519582"/>
                  <a:pt x="562824" y="3524816"/>
                  <a:pt x="567817" y="3534877"/>
                </a:cubicBezTo>
                <a:cubicBezTo>
                  <a:pt x="561011" y="3548732"/>
                  <a:pt x="555044" y="3535627"/>
                  <a:pt x="548117" y="3553709"/>
                </a:cubicBezTo>
                <a:cubicBezTo>
                  <a:pt x="544095" y="3546601"/>
                  <a:pt x="540047" y="3539373"/>
                  <a:pt x="536029" y="3532417"/>
                </a:cubicBezTo>
                <a:cubicBezTo>
                  <a:pt x="541621" y="3523179"/>
                  <a:pt x="547074" y="3518766"/>
                  <a:pt x="552373" y="3519173"/>
                </a:cubicBezTo>
                <a:close/>
                <a:moveTo>
                  <a:pt x="894077" y="3500991"/>
                </a:moveTo>
                <a:cubicBezTo>
                  <a:pt x="885944" y="3499132"/>
                  <a:pt x="876330" y="3502798"/>
                  <a:pt x="870543" y="3516069"/>
                </a:cubicBezTo>
                <a:cubicBezTo>
                  <a:pt x="876934" y="3541059"/>
                  <a:pt x="884739" y="3519724"/>
                  <a:pt x="891861" y="3521501"/>
                </a:cubicBezTo>
                <a:lnTo>
                  <a:pt x="892558" y="3522128"/>
                </a:lnTo>
                <a:lnTo>
                  <a:pt x="902654" y="3506279"/>
                </a:lnTo>
                <a:close/>
                <a:moveTo>
                  <a:pt x="904545" y="3487514"/>
                </a:moveTo>
                <a:lnTo>
                  <a:pt x="903654" y="3488388"/>
                </a:lnTo>
                <a:lnTo>
                  <a:pt x="904681" y="3489215"/>
                </a:lnTo>
                <a:close/>
                <a:moveTo>
                  <a:pt x="911684" y="3480522"/>
                </a:moveTo>
                <a:lnTo>
                  <a:pt x="909418" y="3482743"/>
                </a:lnTo>
                <a:lnTo>
                  <a:pt x="910337" y="3493777"/>
                </a:lnTo>
                <a:lnTo>
                  <a:pt x="916168" y="3498479"/>
                </a:lnTo>
                <a:cubicBezTo>
                  <a:pt x="919664" y="3500847"/>
                  <a:pt x="922615" y="3502624"/>
                  <a:pt x="925417" y="3505051"/>
                </a:cubicBezTo>
                <a:lnTo>
                  <a:pt x="931694" y="3512915"/>
                </a:lnTo>
                <a:lnTo>
                  <a:pt x="939621" y="3506408"/>
                </a:lnTo>
                <a:lnTo>
                  <a:pt x="945268" y="3502141"/>
                </a:lnTo>
                <a:lnTo>
                  <a:pt x="948157" y="3483953"/>
                </a:lnTo>
                <a:lnTo>
                  <a:pt x="942314" y="3486344"/>
                </a:lnTo>
                <a:cubicBezTo>
                  <a:pt x="936667" y="3488597"/>
                  <a:pt x="931044" y="3490228"/>
                  <a:pt x="925490" y="3489540"/>
                </a:cubicBezTo>
                <a:close/>
                <a:moveTo>
                  <a:pt x="881431" y="3477149"/>
                </a:moveTo>
                <a:lnTo>
                  <a:pt x="878191" y="3486346"/>
                </a:lnTo>
                <a:lnTo>
                  <a:pt x="892104" y="3482053"/>
                </a:lnTo>
                <a:lnTo>
                  <a:pt x="884298" y="3481702"/>
                </a:lnTo>
                <a:close/>
                <a:moveTo>
                  <a:pt x="696444" y="3477144"/>
                </a:moveTo>
                <a:cubicBezTo>
                  <a:pt x="701574" y="3482870"/>
                  <a:pt x="706910" y="3480412"/>
                  <a:pt x="711830" y="3493667"/>
                </a:cubicBezTo>
                <a:cubicBezTo>
                  <a:pt x="696715" y="3497868"/>
                  <a:pt x="696056" y="3514630"/>
                  <a:pt x="686098" y="3501857"/>
                </a:cubicBezTo>
                <a:cubicBezTo>
                  <a:pt x="693058" y="3493879"/>
                  <a:pt x="690057" y="3485151"/>
                  <a:pt x="696444" y="3477144"/>
                </a:cubicBezTo>
                <a:close/>
                <a:moveTo>
                  <a:pt x="608200" y="3469873"/>
                </a:moveTo>
                <a:cubicBezTo>
                  <a:pt x="618670" y="3491315"/>
                  <a:pt x="651059" y="3467684"/>
                  <a:pt x="670581" y="3515427"/>
                </a:cubicBezTo>
                <a:cubicBezTo>
                  <a:pt x="680209" y="3511828"/>
                  <a:pt x="690346" y="3493446"/>
                  <a:pt x="699013" y="3522716"/>
                </a:cubicBezTo>
                <a:cubicBezTo>
                  <a:pt x="711042" y="3512250"/>
                  <a:pt x="723396" y="3490055"/>
                  <a:pt x="734733" y="3500015"/>
                </a:cubicBezTo>
                <a:cubicBezTo>
                  <a:pt x="717400" y="3538343"/>
                  <a:pt x="710890" y="3534892"/>
                  <a:pt x="707472" y="3559036"/>
                </a:cubicBezTo>
                <a:cubicBezTo>
                  <a:pt x="695685" y="3552077"/>
                  <a:pt x="704683" y="3522776"/>
                  <a:pt x="692386" y="3532404"/>
                </a:cubicBezTo>
                <a:cubicBezTo>
                  <a:pt x="687979" y="3538942"/>
                  <a:pt x="694606" y="3546259"/>
                  <a:pt x="691757" y="3552706"/>
                </a:cubicBezTo>
                <a:cubicBezTo>
                  <a:pt x="686628" y="3532822"/>
                  <a:pt x="682609" y="3524577"/>
                  <a:pt x="669625" y="3545927"/>
                </a:cubicBezTo>
                <a:cubicBezTo>
                  <a:pt x="642842" y="3518249"/>
                  <a:pt x="615008" y="3525535"/>
                  <a:pt x="587600" y="3519209"/>
                </a:cubicBezTo>
                <a:cubicBezTo>
                  <a:pt x="559227" y="3582730"/>
                  <a:pt x="598154" y="3497344"/>
                  <a:pt x="572422" y="3492545"/>
                </a:cubicBezTo>
                <a:cubicBezTo>
                  <a:pt x="578061" y="3482139"/>
                  <a:pt x="583250" y="3487809"/>
                  <a:pt x="588827" y="3478482"/>
                </a:cubicBezTo>
                <a:cubicBezTo>
                  <a:pt x="601454" y="3491376"/>
                  <a:pt x="586427" y="3502083"/>
                  <a:pt x="590895" y="3514320"/>
                </a:cubicBezTo>
                <a:cubicBezTo>
                  <a:pt x="604394" y="3489517"/>
                  <a:pt x="615941" y="3529822"/>
                  <a:pt x="629375" y="3507212"/>
                </a:cubicBezTo>
                <a:cubicBezTo>
                  <a:pt x="623377" y="3508950"/>
                  <a:pt x="593387" y="3490596"/>
                  <a:pt x="608200" y="3469873"/>
                </a:cubicBezTo>
                <a:close/>
                <a:moveTo>
                  <a:pt x="903005" y="3468186"/>
                </a:moveTo>
                <a:lnTo>
                  <a:pt x="892306" y="3481991"/>
                </a:lnTo>
                <a:lnTo>
                  <a:pt x="903126" y="3478652"/>
                </a:lnTo>
                <a:lnTo>
                  <a:pt x="903731" y="3477291"/>
                </a:lnTo>
                <a:close/>
                <a:moveTo>
                  <a:pt x="592911" y="3447357"/>
                </a:moveTo>
                <a:cubicBezTo>
                  <a:pt x="595297" y="3447249"/>
                  <a:pt x="597643" y="3448671"/>
                  <a:pt x="599976" y="3450618"/>
                </a:cubicBezTo>
                <a:cubicBezTo>
                  <a:pt x="604644" y="3454515"/>
                  <a:pt x="609262" y="3460511"/>
                  <a:pt x="614061" y="3460587"/>
                </a:cubicBezTo>
                <a:cubicBezTo>
                  <a:pt x="604105" y="3473181"/>
                  <a:pt x="594567" y="3471923"/>
                  <a:pt x="585600" y="3453270"/>
                </a:cubicBezTo>
                <a:cubicBezTo>
                  <a:pt x="588097" y="3449102"/>
                  <a:pt x="590524" y="3447465"/>
                  <a:pt x="592911" y="3447357"/>
                </a:cubicBezTo>
                <a:close/>
                <a:moveTo>
                  <a:pt x="757845" y="3426076"/>
                </a:moveTo>
                <a:cubicBezTo>
                  <a:pt x="760626" y="3424603"/>
                  <a:pt x="763684" y="3424788"/>
                  <a:pt x="766379" y="3426082"/>
                </a:cubicBezTo>
                <a:cubicBezTo>
                  <a:pt x="771770" y="3428674"/>
                  <a:pt x="775705" y="3435706"/>
                  <a:pt x="773052" y="3442814"/>
                </a:cubicBezTo>
                <a:cubicBezTo>
                  <a:pt x="767505" y="3435736"/>
                  <a:pt x="763697" y="3449772"/>
                  <a:pt x="763096" y="3457298"/>
                </a:cubicBezTo>
                <a:cubicBezTo>
                  <a:pt x="759047" y="3450250"/>
                  <a:pt x="755058" y="3443084"/>
                  <a:pt x="750980" y="3436006"/>
                </a:cubicBezTo>
                <a:cubicBezTo>
                  <a:pt x="752561" y="3430675"/>
                  <a:pt x="755064" y="3427547"/>
                  <a:pt x="757845" y="3426076"/>
                </a:cubicBezTo>
                <a:close/>
                <a:moveTo>
                  <a:pt x="729406" y="3411812"/>
                </a:moveTo>
                <a:cubicBezTo>
                  <a:pt x="731536" y="3411621"/>
                  <a:pt x="733608" y="3413540"/>
                  <a:pt x="735566" y="3419539"/>
                </a:cubicBezTo>
                <a:cubicBezTo>
                  <a:pt x="728159" y="3444161"/>
                  <a:pt x="705725" y="3435525"/>
                  <a:pt x="710136" y="3417589"/>
                </a:cubicBezTo>
                <a:cubicBezTo>
                  <a:pt x="716071" y="3431984"/>
                  <a:pt x="723004" y="3412387"/>
                  <a:pt x="729406" y="3411812"/>
                </a:cubicBezTo>
                <a:close/>
                <a:moveTo>
                  <a:pt x="614735" y="3410184"/>
                </a:moveTo>
                <a:cubicBezTo>
                  <a:pt x="623372" y="3420982"/>
                  <a:pt x="615183" y="3430578"/>
                  <a:pt x="626519" y="3441615"/>
                </a:cubicBezTo>
                <a:cubicBezTo>
                  <a:pt x="609307" y="3448001"/>
                  <a:pt x="592209" y="3451753"/>
                  <a:pt x="575625" y="3437595"/>
                </a:cubicBezTo>
                <a:cubicBezTo>
                  <a:pt x="590624" y="3422212"/>
                  <a:pt x="607776" y="3452649"/>
                  <a:pt x="614735" y="3410184"/>
                </a:cubicBezTo>
                <a:close/>
                <a:moveTo>
                  <a:pt x="620032" y="3394292"/>
                </a:moveTo>
                <a:cubicBezTo>
                  <a:pt x="622450" y="3393284"/>
                  <a:pt x="624809" y="3394305"/>
                  <a:pt x="627140" y="3396304"/>
                </a:cubicBezTo>
                <a:cubicBezTo>
                  <a:pt x="631801" y="3400306"/>
                  <a:pt x="636344" y="3408226"/>
                  <a:pt x="641022" y="3411674"/>
                </a:cubicBezTo>
                <a:cubicBezTo>
                  <a:pt x="630976" y="3427747"/>
                  <a:pt x="622278" y="3399466"/>
                  <a:pt x="612562" y="3404444"/>
                </a:cubicBezTo>
                <a:cubicBezTo>
                  <a:pt x="615133" y="3398333"/>
                  <a:pt x="617613" y="3395300"/>
                  <a:pt x="620032" y="3394292"/>
                </a:cubicBezTo>
                <a:close/>
                <a:moveTo>
                  <a:pt x="757548" y="3385420"/>
                </a:moveTo>
                <a:lnTo>
                  <a:pt x="756473" y="3385846"/>
                </a:lnTo>
                <a:lnTo>
                  <a:pt x="753944" y="3386083"/>
                </a:lnTo>
                <a:lnTo>
                  <a:pt x="755571" y="3390447"/>
                </a:lnTo>
                <a:close/>
                <a:moveTo>
                  <a:pt x="812965" y="3379841"/>
                </a:moveTo>
                <a:lnTo>
                  <a:pt x="806744" y="3384575"/>
                </a:lnTo>
                <a:lnTo>
                  <a:pt x="797687" y="3387972"/>
                </a:lnTo>
                <a:lnTo>
                  <a:pt x="800496" y="3394195"/>
                </a:lnTo>
                <a:cubicBezTo>
                  <a:pt x="804935" y="3387268"/>
                  <a:pt x="809256" y="3386100"/>
                  <a:pt x="813512" y="3385021"/>
                </a:cubicBezTo>
                <a:close/>
                <a:moveTo>
                  <a:pt x="750969" y="3357885"/>
                </a:moveTo>
                <a:cubicBezTo>
                  <a:pt x="742838" y="3356027"/>
                  <a:pt x="733225" y="3359693"/>
                  <a:pt x="727437" y="3372963"/>
                </a:cubicBezTo>
                <a:cubicBezTo>
                  <a:pt x="733828" y="3397954"/>
                  <a:pt x="741632" y="3376619"/>
                  <a:pt x="748755" y="3378396"/>
                </a:cubicBezTo>
                <a:lnTo>
                  <a:pt x="749453" y="3379022"/>
                </a:lnTo>
                <a:lnTo>
                  <a:pt x="759547" y="3363171"/>
                </a:lnTo>
                <a:close/>
                <a:moveTo>
                  <a:pt x="761440" y="3344408"/>
                </a:moveTo>
                <a:lnTo>
                  <a:pt x="760548" y="3345280"/>
                </a:lnTo>
                <a:lnTo>
                  <a:pt x="761575" y="3346108"/>
                </a:lnTo>
                <a:close/>
                <a:moveTo>
                  <a:pt x="768578" y="3337416"/>
                </a:moveTo>
                <a:lnTo>
                  <a:pt x="766313" y="3339637"/>
                </a:lnTo>
                <a:lnTo>
                  <a:pt x="767232" y="3350672"/>
                </a:lnTo>
                <a:lnTo>
                  <a:pt x="773063" y="3355374"/>
                </a:lnTo>
                <a:cubicBezTo>
                  <a:pt x="776558" y="3357741"/>
                  <a:pt x="779510" y="3359518"/>
                  <a:pt x="782312" y="3361946"/>
                </a:cubicBezTo>
                <a:lnTo>
                  <a:pt x="788588" y="3369810"/>
                </a:lnTo>
                <a:lnTo>
                  <a:pt x="796515" y="3363303"/>
                </a:lnTo>
                <a:lnTo>
                  <a:pt x="802163" y="3359036"/>
                </a:lnTo>
                <a:lnTo>
                  <a:pt x="805051" y="3340845"/>
                </a:lnTo>
                <a:lnTo>
                  <a:pt x="799207" y="3343238"/>
                </a:lnTo>
                <a:cubicBezTo>
                  <a:pt x="793562" y="3345491"/>
                  <a:pt x="787938" y="3347120"/>
                  <a:pt x="782386" y="3346435"/>
                </a:cubicBezTo>
                <a:close/>
                <a:moveTo>
                  <a:pt x="738325" y="3334043"/>
                </a:moveTo>
                <a:lnTo>
                  <a:pt x="735086" y="3343241"/>
                </a:lnTo>
                <a:lnTo>
                  <a:pt x="748998" y="3338948"/>
                </a:lnTo>
                <a:lnTo>
                  <a:pt x="741192" y="3338597"/>
                </a:lnTo>
                <a:close/>
                <a:moveTo>
                  <a:pt x="553340" y="3334037"/>
                </a:moveTo>
                <a:cubicBezTo>
                  <a:pt x="558469" y="3339764"/>
                  <a:pt x="563804" y="3337306"/>
                  <a:pt x="568724" y="3350562"/>
                </a:cubicBezTo>
                <a:cubicBezTo>
                  <a:pt x="553610" y="3354762"/>
                  <a:pt x="552950" y="3371524"/>
                  <a:pt x="542993" y="3358751"/>
                </a:cubicBezTo>
                <a:cubicBezTo>
                  <a:pt x="549952" y="3350773"/>
                  <a:pt x="546952" y="3342045"/>
                  <a:pt x="553340" y="3334037"/>
                </a:cubicBezTo>
                <a:close/>
                <a:moveTo>
                  <a:pt x="465094" y="3326767"/>
                </a:moveTo>
                <a:cubicBezTo>
                  <a:pt x="475565" y="3348210"/>
                  <a:pt x="507954" y="3324579"/>
                  <a:pt x="527478" y="3372321"/>
                </a:cubicBezTo>
                <a:cubicBezTo>
                  <a:pt x="537104" y="3368722"/>
                  <a:pt x="547240" y="3350340"/>
                  <a:pt x="555908" y="3379610"/>
                </a:cubicBezTo>
                <a:cubicBezTo>
                  <a:pt x="567936" y="3369144"/>
                  <a:pt x="580291" y="3346950"/>
                  <a:pt x="591628" y="3356910"/>
                </a:cubicBezTo>
                <a:cubicBezTo>
                  <a:pt x="574294" y="3395237"/>
                  <a:pt x="567785" y="3391787"/>
                  <a:pt x="564366" y="3415931"/>
                </a:cubicBezTo>
                <a:cubicBezTo>
                  <a:pt x="552580" y="3408971"/>
                  <a:pt x="561575" y="3379671"/>
                  <a:pt x="549281" y="3389299"/>
                </a:cubicBezTo>
                <a:cubicBezTo>
                  <a:pt x="544873" y="3395836"/>
                  <a:pt x="551501" y="3403153"/>
                  <a:pt x="548651" y="3409600"/>
                </a:cubicBezTo>
                <a:cubicBezTo>
                  <a:pt x="543522" y="3389717"/>
                  <a:pt x="539506" y="3381471"/>
                  <a:pt x="526519" y="3402822"/>
                </a:cubicBezTo>
                <a:cubicBezTo>
                  <a:pt x="499737" y="3375143"/>
                  <a:pt x="471904" y="3382428"/>
                  <a:pt x="444494" y="3376102"/>
                </a:cubicBezTo>
                <a:cubicBezTo>
                  <a:pt x="416122" y="3439624"/>
                  <a:pt x="455048" y="3354239"/>
                  <a:pt x="429317" y="3349440"/>
                </a:cubicBezTo>
                <a:cubicBezTo>
                  <a:pt x="434956" y="3339034"/>
                  <a:pt x="440145" y="3344701"/>
                  <a:pt x="445721" y="3335376"/>
                </a:cubicBezTo>
                <a:cubicBezTo>
                  <a:pt x="458348" y="3348270"/>
                  <a:pt x="443322" y="3358978"/>
                  <a:pt x="447789" y="3371214"/>
                </a:cubicBezTo>
                <a:cubicBezTo>
                  <a:pt x="461288" y="3346411"/>
                  <a:pt x="472833" y="3386716"/>
                  <a:pt x="486270" y="3364106"/>
                </a:cubicBezTo>
                <a:cubicBezTo>
                  <a:pt x="480272" y="3365844"/>
                  <a:pt x="450282" y="3347490"/>
                  <a:pt x="465094" y="3326767"/>
                </a:cubicBezTo>
                <a:close/>
                <a:moveTo>
                  <a:pt x="759900" y="3325080"/>
                </a:moveTo>
                <a:lnTo>
                  <a:pt x="749201" y="3338885"/>
                </a:lnTo>
                <a:lnTo>
                  <a:pt x="760020" y="3335547"/>
                </a:lnTo>
                <a:lnTo>
                  <a:pt x="760626" y="3334183"/>
                </a:lnTo>
                <a:close/>
                <a:moveTo>
                  <a:pt x="449805" y="3304252"/>
                </a:moveTo>
                <a:cubicBezTo>
                  <a:pt x="452192" y="3304144"/>
                  <a:pt x="454540" y="3305565"/>
                  <a:pt x="456870" y="3307513"/>
                </a:cubicBezTo>
                <a:cubicBezTo>
                  <a:pt x="461539" y="3311409"/>
                  <a:pt x="466156" y="3317406"/>
                  <a:pt x="470955" y="3317481"/>
                </a:cubicBezTo>
                <a:cubicBezTo>
                  <a:pt x="461000" y="3330076"/>
                  <a:pt x="451462" y="3328818"/>
                  <a:pt x="442495" y="3310164"/>
                </a:cubicBezTo>
                <a:cubicBezTo>
                  <a:pt x="444991" y="3305996"/>
                  <a:pt x="447419" y="3304359"/>
                  <a:pt x="449805" y="3304252"/>
                </a:cubicBezTo>
                <a:close/>
                <a:moveTo>
                  <a:pt x="614740" y="3282968"/>
                </a:moveTo>
                <a:cubicBezTo>
                  <a:pt x="617520" y="3281497"/>
                  <a:pt x="620579" y="3281682"/>
                  <a:pt x="623275" y="3282977"/>
                </a:cubicBezTo>
                <a:cubicBezTo>
                  <a:pt x="628665" y="3285568"/>
                  <a:pt x="632600" y="3292601"/>
                  <a:pt x="629947" y="3299709"/>
                </a:cubicBezTo>
                <a:cubicBezTo>
                  <a:pt x="624400" y="3292631"/>
                  <a:pt x="620592" y="3306666"/>
                  <a:pt x="619991" y="3314192"/>
                </a:cubicBezTo>
                <a:cubicBezTo>
                  <a:pt x="615941" y="3307144"/>
                  <a:pt x="611952" y="3299978"/>
                  <a:pt x="607875" y="3292900"/>
                </a:cubicBezTo>
                <a:cubicBezTo>
                  <a:pt x="609456" y="3287569"/>
                  <a:pt x="611958" y="3284442"/>
                  <a:pt x="614740" y="3282968"/>
                </a:cubicBezTo>
                <a:close/>
                <a:moveTo>
                  <a:pt x="586300" y="3268707"/>
                </a:moveTo>
                <a:cubicBezTo>
                  <a:pt x="588431" y="3268515"/>
                  <a:pt x="590503" y="3270434"/>
                  <a:pt x="592463" y="3276433"/>
                </a:cubicBezTo>
                <a:cubicBezTo>
                  <a:pt x="585054" y="3301055"/>
                  <a:pt x="562620" y="3292418"/>
                  <a:pt x="567029" y="3274484"/>
                </a:cubicBezTo>
                <a:cubicBezTo>
                  <a:pt x="572965" y="3288879"/>
                  <a:pt x="579899" y="3269282"/>
                  <a:pt x="586300" y="3268707"/>
                </a:cubicBezTo>
                <a:close/>
                <a:moveTo>
                  <a:pt x="471629" y="3267078"/>
                </a:moveTo>
                <a:cubicBezTo>
                  <a:pt x="480265" y="3277874"/>
                  <a:pt x="472077" y="3287472"/>
                  <a:pt x="483414" y="3298509"/>
                </a:cubicBezTo>
                <a:cubicBezTo>
                  <a:pt x="466201" y="3304896"/>
                  <a:pt x="449104" y="3308646"/>
                  <a:pt x="432520" y="3294490"/>
                </a:cubicBezTo>
                <a:cubicBezTo>
                  <a:pt x="447518" y="3279106"/>
                  <a:pt x="464670" y="3309544"/>
                  <a:pt x="471629" y="3267078"/>
                </a:cubicBezTo>
                <a:close/>
                <a:moveTo>
                  <a:pt x="476926" y="3251186"/>
                </a:moveTo>
                <a:cubicBezTo>
                  <a:pt x="479345" y="3250178"/>
                  <a:pt x="481704" y="3251199"/>
                  <a:pt x="484035" y="3253198"/>
                </a:cubicBezTo>
                <a:cubicBezTo>
                  <a:pt x="488695" y="3257200"/>
                  <a:pt x="493238" y="3265120"/>
                  <a:pt x="497916" y="3268567"/>
                </a:cubicBezTo>
                <a:cubicBezTo>
                  <a:pt x="487870" y="3284642"/>
                  <a:pt x="479173" y="3256360"/>
                  <a:pt x="469456" y="3261338"/>
                </a:cubicBezTo>
                <a:cubicBezTo>
                  <a:pt x="472028" y="3255227"/>
                  <a:pt x="474507" y="3252194"/>
                  <a:pt x="476926" y="3251186"/>
                </a:cubicBezTo>
                <a:close/>
                <a:moveTo>
                  <a:pt x="614442" y="3242314"/>
                </a:moveTo>
                <a:lnTo>
                  <a:pt x="613367" y="3242741"/>
                </a:lnTo>
                <a:lnTo>
                  <a:pt x="610838" y="3242978"/>
                </a:lnTo>
                <a:lnTo>
                  <a:pt x="612465" y="3247342"/>
                </a:lnTo>
                <a:close/>
                <a:moveTo>
                  <a:pt x="669862" y="3236735"/>
                </a:moveTo>
                <a:lnTo>
                  <a:pt x="663639" y="3241470"/>
                </a:lnTo>
                <a:lnTo>
                  <a:pt x="654581" y="3244867"/>
                </a:lnTo>
                <a:lnTo>
                  <a:pt x="657390" y="3251089"/>
                </a:lnTo>
                <a:cubicBezTo>
                  <a:pt x="661830" y="3244162"/>
                  <a:pt x="666150" y="3242995"/>
                  <a:pt x="670406" y="3241913"/>
                </a:cubicBezTo>
                <a:close/>
                <a:moveTo>
                  <a:pt x="607864" y="3214780"/>
                </a:moveTo>
                <a:cubicBezTo>
                  <a:pt x="599733" y="3212921"/>
                  <a:pt x="590119" y="3216587"/>
                  <a:pt x="584332" y="3229858"/>
                </a:cubicBezTo>
                <a:cubicBezTo>
                  <a:pt x="590723" y="3254848"/>
                  <a:pt x="598526" y="3233513"/>
                  <a:pt x="605649" y="3235290"/>
                </a:cubicBezTo>
                <a:lnTo>
                  <a:pt x="606346" y="3235917"/>
                </a:lnTo>
                <a:lnTo>
                  <a:pt x="616443" y="3220066"/>
                </a:lnTo>
                <a:close/>
                <a:moveTo>
                  <a:pt x="618334" y="3201303"/>
                </a:moveTo>
                <a:lnTo>
                  <a:pt x="617442" y="3202175"/>
                </a:lnTo>
                <a:lnTo>
                  <a:pt x="618470" y="3203002"/>
                </a:lnTo>
                <a:close/>
                <a:moveTo>
                  <a:pt x="625472" y="3194311"/>
                </a:moveTo>
                <a:lnTo>
                  <a:pt x="623207" y="3196529"/>
                </a:lnTo>
                <a:lnTo>
                  <a:pt x="624126" y="3207566"/>
                </a:lnTo>
                <a:lnTo>
                  <a:pt x="629957" y="3212268"/>
                </a:lnTo>
                <a:cubicBezTo>
                  <a:pt x="633451" y="3214633"/>
                  <a:pt x="636404" y="3216413"/>
                  <a:pt x="639207" y="3218840"/>
                </a:cubicBezTo>
                <a:lnTo>
                  <a:pt x="645483" y="3226704"/>
                </a:lnTo>
                <a:lnTo>
                  <a:pt x="653410" y="3220197"/>
                </a:lnTo>
                <a:lnTo>
                  <a:pt x="659058" y="3215930"/>
                </a:lnTo>
                <a:lnTo>
                  <a:pt x="661946" y="3197740"/>
                </a:lnTo>
                <a:lnTo>
                  <a:pt x="656102" y="3200133"/>
                </a:lnTo>
                <a:cubicBezTo>
                  <a:pt x="650459" y="3202384"/>
                  <a:pt x="644832" y="3204014"/>
                  <a:pt x="639279" y="3203329"/>
                </a:cubicBezTo>
                <a:close/>
                <a:moveTo>
                  <a:pt x="595220" y="3190935"/>
                </a:moveTo>
                <a:lnTo>
                  <a:pt x="591980" y="3200135"/>
                </a:lnTo>
                <a:lnTo>
                  <a:pt x="605893" y="3195842"/>
                </a:lnTo>
                <a:lnTo>
                  <a:pt x="598087" y="3195491"/>
                </a:lnTo>
                <a:close/>
                <a:moveTo>
                  <a:pt x="410235" y="3190931"/>
                </a:moveTo>
                <a:cubicBezTo>
                  <a:pt x="415363" y="3196659"/>
                  <a:pt x="420701" y="3194199"/>
                  <a:pt x="425618" y="3207456"/>
                </a:cubicBezTo>
                <a:cubicBezTo>
                  <a:pt x="410504" y="3211657"/>
                  <a:pt x="409843" y="3228419"/>
                  <a:pt x="399887" y="3215644"/>
                </a:cubicBezTo>
                <a:cubicBezTo>
                  <a:pt x="406847" y="3207668"/>
                  <a:pt x="403846" y="3198940"/>
                  <a:pt x="410235" y="3190931"/>
                </a:cubicBezTo>
                <a:close/>
                <a:moveTo>
                  <a:pt x="321989" y="3183662"/>
                </a:moveTo>
                <a:cubicBezTo>
                  <a:pt x="332459" y="3205104"/>
                  <a:pt x="364848" y="3181473"/>
                  <a:pt x="384370" y="3229216"/>
                </a:cubicBezTo>
                <a:cubicBezTo>
                  <a:pt x="394000" y="3225617"/>
                  <a:pt x="404135" y="3207235"/>
                  <a:pt x="412803" y="3236505"/>
                </a:cubicBezTo>
                <a:cubicBezTo>
                  <a:pt x="424830" y="3226039"/>
                  <a:pt x="437185" y="3203844"/>
                  <a:pt x="448522" y="3213804"/>
                </a:cubicBezTo>
                <a:cubicBezTo>
                  <a:pt x="431189" y="3252132"/>
                  <a:pt x="424679" y="3248679"/>
                  <a:pt x="421261" y="3272825"/>
                </a:cubicBezTo>
                <a:cubicBezTo>
                  <a:pt x="409474" y="3265866"/>
                  <a:pt x="418469" y="3236565"/>
                  <a:pt x="406175" y="3246193"/>
                </a:cubicBezTo>
                <a:cubicBezTo>
                  <a:pt x="401768" y="3252731"/>
                  <a:pt x="408395" y="3260048"/>
                  <a:pt x="405546" y="3266495"/>
                </a:cubicBezTo>
                <a:cubicBezTo>
                  <a:pt x="400417" y="3246611"/>
                  <a:pt x="396400" y="3238366"/>
                  <a:pt x="383414" y="3259716"/>
                </a:cubicBezTo>
                <a:cubicBezTo>
                  <a:pt x="356631" y="3232038"/>
                  <a:pt x="328798" y="3239322"/>
                  <a:pt x="301388" y="3232996"/>
                </a:cubicBezTo>
                <a:cubicBezTo>
                  <a:pt x="273016" y="3296519"/>
                  <a:pt x="311943" y="3211133"/>
                  <a:pt x="286211" y="3206334"/>
                </a:cubicBezTo>
                <a:cubicBezTo>
                  <a:pt x="291850" y="3195928"/>
                  <a:pt x="297039" y="3201595"/>
                  <a:pt x="302616" y="3192269"/>
                </a:cubicBezTo>
                <a:cubicBezTo>
                  <a:pt x="315243" y="3205162"/>
                  <a:pt x="300216" y="3215872"/>
                  <a:pt x="304686" y="3228107"/>
                </a:cubicBezTo>
                <a:cubicBezTo>
                  <a:pt x="318183" y="3203306"/>
                  <a:pt x="329728" y="3243611"/>
                  <a:pt x="343165" y="3221001"/>
                </a:cubicBezTo>
                <a:cubicBezTo>
                  <a:pt x="337166" y="3222739"/>
                  <a:pt x="307176" y="3204385"/>
                  <a:pt x="321989" y="3183662"/>
                </a:cubicBezTo>
                <a:close/>
                <a:moveTo>
                  <a:pt x="616794" y="3181973"/>
                </a:moveTo>
                <a:lnTo>
                  <a:pt x="606095" y="3195780"/>
                </a:lnTo>
                <a:lnTo>
                  <a:pt x="616915" y="3192439"/>
                </a:lnTo>
                <a:lnTo>
                  <a:pt x="617520" y="3191078"/>
                </a:lnTo>
                <a:close/>
                <a:moveTo>
                  <a:pt x="306700" y="3161146"/>
                </a:moveTo>
                <a:cubicBezTo>
                  <a:pt x="309087" y="3161038"/>
                  <a:pt x="311432" y="3162460"/>
                  <a:pt x="313765" y="3164407"/>
                </a:cubicBezTo>
                <a:cubicBezTo>
                  <a:pt x="318433" y="3168302"/>
                  <a:pt x="323051" y="3174300"/>
                  <a:pt x="327850" y="3174376"/>
                </a:cubicBezTo>
                <a:cubicBezTo>
                  <a:pt x="317894" y="3186970"/>
                  <a:pt x="308356" y="3185710"/>
                  <a:pt x="299389" y="3167059"/>
                </a:cubicBezTo>
                <a:cubicBezTo>
                  <a:pt x="301886" y="3162891"/>
                  <a:pt x="304313" y="3161254"/>
                  <a:pt x="306700" y="3161146"/>
                </a:cubicBezTo>
                <a:close/>
                <a:moveTo>
                  <a:pt x="471634" y="3139863"/>
                </a:moveTo>
                <a:cubicBezTo>
                  <a:pt x="474414" y="3138392"/>
                  <a:pt x="477474" y="3138577"/>
                  <a:pt x="480170" y="3139869"/>
                </a:cubicBezTo>
                <a:cubicBezTo>
                  <a:pt x="485559" y="3142463"/>
                  <a:pt x="489494" y="3149495"/>
                  <a:pt x="486841" y="3156603"/>
                </a:cubicBezTo>
                <a:cubicBezTo>
                  <a:pt x="481292" y="3149523"/>
                  <a:pt x="477487" y="3163561"/>
                  <a:pt x="476885" y="3171087"/>
                </a:cubicBezTo>
                <a:cubicBezTo>
                  <a:pt x="472836" y="3164039"/>
                  <a:pt x="468846" y="3156873"/>
                  <a:pt x="464769" y="3149795"/>
                </a:cubicBezTo>
                <a:cubicBezTo>
                  <a:pt x="466352" y="3144464"/>
                  <a:pt x="468853" y="3141336"/>
                  <a:pt x="471634" y="3139863"/>
                </a:cubicBezTo>
                <a:close/>
                <a:moveTo>
                  <a:pt x="443195" y="3125601"/>
                </a:moveTo>
                <a:cubicBezTo>
                  <a:pt x="445325" y="3125407"/>
                  <a:pt x="447397" y="3127329"/>
                  <a:pt x="449355" y="3133328"/>
                </a:cubicBezTo>
                <a:cubicBezTo>
                  <a:pt x="441948" y="3157950"/>
                  <a:pt x="419514" y="3149312"/>
                  <a:pt x="423925" y="3131378"/>
                </a:cubicBezTo>
                <a:cubicBezTo>
                  <a:pt x="429860" y="3145773"/>
                  <a:pt x="436794" y="3126176"/>
                  <a:pt x="443195" y="3125601"/>
                </a:cubicBezTo>
                <a:close/>
                <a:moveTo>
                  <a:pt x="328524" y="3123973"/>
                </a:moveTo>
                <a:cubicBezTo>
                  <a:pt x="337159" y="3134769"/>
                  <a:pt x="328972" y="3144367"/>
                  <a:pt x="340310" y="3155401"/>
                </a:cubicBezTo>
                <a:cubicBezTo>
                  <a:pt x="323096" y="3161790"/>
                  <a:pt x="306000" y="3165540"/>
                  <a:pt x="289414" y="3151384"/>
                </a:cubicBezTo>
                <a:cubicBezTo>
                  <a:pt x="304412" y="3136001"/>
                  <a:pt x="321564" y="3166438"/>
                  <a:pt x="328524" y="3123973"/>
                </a:cubicBezTo>
                <a:close/>
                <a:moveTo>
                  <a:pt x="333821" y="3108081"/>
                </a:moveTo>
                <a:cubicBezTo>
                  <a:pt x="336240" y="3107075"/>
                  <a:pt x="338600" y="3108094"/>
                  <a:pt x="340929" y="3110093"/>
                </a:cubicBezTo>
                <a:cubicBezTo>
                  <a:pt x="345588" y="3114095"/>
                  <a:pt x="350133" y="3122013"/>
                  <a:pt x="354811" y="3125461"/>
                </a:cubicBezTo>
                <a:cubicBezTo>
                  <a:pt x="344765" y="3141537"/>
                  <a:pt x="336067" y="3113255"/>
                  <a:pt x="326351" y="3118233"/>
                </a:cubicBezTo>
                <a:cubicBezTo>
                  <a:pt x="328922" y="3112122"/>
                  <a:pt x="331402" y="3109089"/>
                  <a:pt x="333821" y="3108081"/>
                </a:cubicBezTo>
                <a:close/>
                <a:moveTo>
                  <a:pt x="464758" y="3071673"/>
                </a:moveTo>
                <a:cubicBezTo>
                  <a:pt x="456627" y="3069816"/>
                  <a:pt x="447014" y="3073482"/>
                  <a:pt x="441226" y="3086752"/>
                </a:cubicBezTo>
                <a:cubicBezTo>
                  <a:pt x="449747" y="3120072"/>
                  <a:pt x="460782" y="3071037"/>
                  <a:pt x="469359" y="3104236"/>
                </a:cubicBezTo>
                <a:cubicBezTo>
                  <a:pt x="475657" y="3097188"/>
                  <a:pt x="472868" y="3082673"/>
                  <a:pt x="479407" y="3089751"/>
                </a:cubicBezTo>
                <a:cubicBezTo>
                  <a:pt x="479539" y="3080917"/>
                  <a:pt x="472889" y="3073536"/>
                  <a:pt x="464758" y="3071673"/>
                </a:cubicBezTo>
                <a:close/>
                <a:moveTo>
                  <a:pt x="267130" y="3047826"/>
                </a:moveTo>
                <a:cubicBezTo>
                  <a:pt x="272258" y="3053553"/>
                  <a:pt x="277595" y="3051093"/>
                  <a:pt x="282513" y="3064351"/>
                </a:cubicBezTo>
                <a:cubicBezTo>
                  <a:pt x="267399" y="3068551"/>
                  <a:pt x="266737" y="3085314"/>
                  <a:pt x="256782" y="3072538"/>
                </a:cubicBezTo>
                <a:cubicBezTo>
                  <a:pt x="263742" y="3064562"/>
                  <a:pt x="260738" y="3055832"/>
                  <a:pt x="267130" y="3047826"/>
                </a:cubicBezTo>
                <a:close/>
                <a:moveTo>
                  <a:pt x="178885" y="3040556"/>
                </a:moveTo>
                <a:cubicBezTo>
                  <a:pt x="189354" y="3061997"/>
                  <a:pt x="221743" y="3038368"/>
                  <a:pt x="241264" y="3086111"/>
                </a:cubicBezTo>
                <a:cubicBezTo>
                  <a:pt x="250895" y="3082511"/>
                  <a:pt x="261029" y="3064129"/>
                  <a:pt x="269697" y="3093399"/>
                </a:cubicBezTo>
                <a:cubicBezTo>
                  <a:pt x="281725" y="3082933"/>
                  <a:pt x="294082" y="3060739"/>
                  <a:pt x="305416" y="3070699"/>
                </a:cubicBezTo>
                <a:cubicBezTo>
                  <a:pt x="288084" y="3109024"/>
                  <a:pt x="281574" y="3105574"/>
                  <a:pt x="278155" y="3129717"/>
                </a:cubicBezTo>
                <a:cubicBezTo>
                  <a:pt x="266369" y="3122760"/>
                  <a:pt x="275364" y="3093460"/>
                  <a:pt x="263069" y="3103088"/>
                </a:cubicBezTo>
                <a:cubicBezTo>
                  <a:pt x="258662" y="3109625"/>
                  <a:pt x="265290" y="3116942"/>
                  <a:pt x="262440" y="3123389"/>
                </a:cubicBezTo>
                <a:cubicBezTo>
                  <a:pt x="257311" y="3103506"/>
                  <a:pt x="253292" y="3095260"/>
                  <a:pt x="240308" y="3116611"/>
                </a:cubicBezTo>
                <a:cubicBezTo>
                  <a:pt x="213526" y="3088932"/>
                  <a:pt x="185692" y="3096217"/>
                  <a:pt x="158283" y="3089891"/>
                </a:cubicBezTo>
                <a:cubicBezTo>
                  <a:pt x="129911" y="3153413"/>
                  <a:pt x="168837" y="3068028"/>
                  <a:pt x="143106" y="3063229"/>
                </a:cubicBezTo>
                <a:cubicBezTo>
                  <a:pt x="148748" y="3052823"/>
                  <a:pt x="153936" y="3058490"/>
                  <a:pt x="159511" y="3049164"/>
                </a:cubicBezTo>
                <a:cubicBezTo>
                  <a:pt x="172137" y="3062057"/>
                  <a:pt x="157111" y="3072767"/>
                  <a:pt x="161581" y="3085001"/>
                </a:cubicBezTo>
                <a:cubicBezTo>
                  <a:pt x="175077" y="3060200"/>
                  <a:pt x="186625" y="3100506"/>
                  <a:pt x="200059" y="3077895"/>
                </a:cubicBezTo>
                <a:cubicBezTo>
                  <a:pt x="194060" y="3079634"/>
                  <a:pt x="164070" y="3061280"/>
                  <a:pt x="178885" y="3040556"/>
                </a:cubicBezTo>
                <a:close/>
                <a:moveTo>
                  <a:pt x="987870" y="3032470"/>
                </a:moveTo>
                <a:cubicBezTo>
                  <a:pt x="991376" y="3040205"/>
                  <a:pt x="1010332" y="3035919"/>
                  <a:pt x="1003344" y="3048965"/>
                </a:cubicBezTo>
                <a:cubicBezTo>
                  <a:pt x="995126" y="3045004"/>
                  <a:pt x="987449" y="3049564"/>
                  <a:pt x="986999" y="3062880"/>
                </a:cubicBezTo>
                <a:cubicBezTo>
                  <a:pt x="979743" y="3052175"/>
                  <a:pt x="980072" y="3042008"/>
                  <a:pt x="987870" y="3032470"/>
                </a:cubicBezTo>
                <a:close/>
                <a:moveTo>
                  <a:pt x="587591" y="3028268"/>
                </a:moveTo>
                <a:cubicBezTo>
                  <a:pt x="589446" y="3028517"/>
                  <a:pt x="591264" y="3029845"/>
                  <a:pt x="593042" y="3032591"/>
                </a:cubicBezTo>
                <a:lnTo>
                  <a:pt x="587298" y="3028382"/>
                </a:lnTo>
                <a:close/>
                <a:moveTo>
                  <a:pt x="1094086" y="3024901"/>
                </a:moveTo>
                <a:cubicBezTo>
                  <a:pt x="1101043" y="3033900"/>
                  <a:pt x="1095555" y="3042053"/>
                  <a:pt x="1096516" y="3050512"/>
                </a:cubicBezTo>
                <a:cubicBezTo>
                  <a:pt x="1098344" y="3047873"/>
                  <a:pt x="1102754" y="3049435"/>
                  <a:pt x="1099544" y="3055851"/>
                </a:cubicBezTo>
                <a:cubicBezTo>
                  <a:pt x="1093576" y="3042086"/>
                  <a:pt x="1086528" y="3063890"/>
                  <a:pt x="1080471" y="3054412"/>
                </a:cubicBezTo>
                <a:cubicBezTo>
                  <a:pt x="1081790" y="3044274"/>
                  <a:pt x="1085360" y="3034437"/>
                  <a:pt x="1094086" y="3024901"/>
                </a:cubicBezTo>
                <a:close/>
                <a:moveTo>
                  <a:pt x="618470" y="3021705"/>
                </a:moveTo>
                <a:cubicBezTo>
                  <a:pt x="623745" y="3022971"/>
                  <a:pt x="628938" y="3026743"/>
                  <a:pt x="634127" y="3030461"/>
                </a:cubicBezTo>
                <a:cubicBezTo>
                  <a:pt x="622672" y="3057992"/>
                  <a:pt x="612805" y="3031421"/>
                  <a:pt x="602339" y="3027970"/>
                </a:cubicBezTo>
                <a:cubicBezTo>
                  <a:pt x="607842" y="3021672"/>
                  <a:pt x="613198" y="3020436"/>
                  <a:pt x="618470" y="3021705"/>
                </a:cubicBezTo>
                <a:close/>
                <a:moveTo>
                  <a:pt x="1358256" y="3020621"/>
                </a:moveTo>
                <a:lnTo>
                  <a:pt x="1356080" y="3023350"/>
                </a:lnTo>
                <a:lnTo>
                  <a:pt x="1361013" y="3025076"/>
                </a:lnTo>
                <a:close/>
                <a:moveTo>
                  <a:pt x="163594" y="3018041"/>
                </a:moveTo>
                <a:cubicBezTo>
                  <a:pt x="165981" y="3017933"/>
                  <a:pt x="168327" y="3019355"/>
                  <a:pt x="170662" y="3021302"/>
                </a:cubicBezTo>
                <a:cubicBezTo>
                  <a:pt x="175327" y="3025196"/>
                  <a:pt x="179945" y="3031195"/>
                  <a:pt x="184745" y="3031270"/>
                </a:cubicBezTo>
                <a:cubicBezTo>
                  <a:pt x="174789" y="3043864"/>
                  <a:pt x="165251" y="3042604"/>
                  <a:pt x="156284" y="3023953"/>
                </a:cubicBezTo>
                <a:cubicBezTo>
                  <a:pt x="158780" y="3019785"/>
                  <a:pt x="161208" y="3018148"/>
                  <a:pt x="163594" y="3018041"/>
                </a:cubicBezTo>
                <a:close/>
                <a:moveTo>
                  <a:pt x="1304772" y="3010043"/>
                </a:moveTo>
                <a:lnTo>
                  <a:pt x="1294509" y="3011910"/>
                </a:lnTo>
                <a:lnTo>
                  <a:pt x="1300202" y="3017015"/>
                </a:lnTo>
                <a:cubicBezTo>
                  <a:pt x="1304841" y="3021894"/>
                  <a:pt x="1309466" y="3027195"/>
                  <a:pt x="1314250" y="3027062"/>
                </a:cubicBezTo>
                <a:cubicBezTo>
                  <a:pt x="1318694" y="3023382"/>
                  <a:pt x="1323037" y="3020918"/>
                  <a:pt x="1327290" y="3019430"/>
                </a:cubicBezTo>
                <a:lnTo>
                  <a:pt x="1328160" y="3019305"/>
                </a:lnTo>
                <a:lnTo>
                  <a:pt x="1317830" y="3011443"/>
                </a:lnTo>
                <a:cubicBezTo>
                  <a:pt x="1313716" y="3009944"/>
                  <a:pt x="1309333" y="3009662"/>
                  <a:pt x="1304772" y="3010043"/>
                </a:cubicBezTo>
                <a:close/>
                <a:moveTo>
                  <a:pt x="1095049" y="3004925"/>
                </a:moveTo>
                <a:lnTo>
                  <a:pt x="1094435" y="3005619"/>
                </a:lnTo>
                <a:lnTo>
                  <a:pt x="1091585" y="3029300"/>
                </a:lnTo>
                <a:cubicBezTo>
                  <a:pt x="1092048" y="3022536"/>
                  <a:pt x="1090327" y="3017478"/>
                  <a:pt x="1087689" y="3013614"/>
                </a:cubicBezTo>
                <a:lnTo>
                  <a:pt x="1086571" y="3012600"/>
                </a:lnTo>
                <a:lnTo>
                  <a:pt x="1083621" y="3013851"/>
                </a:lnTo>
                <a:cubicBezTo>
                  <a:pt x="1079872" y="3014747"/>
                  <a:pt x="1076137" y="3014913"/>
                  <a:pt x="1072284" y="3018392"/>
                </a:cubicBezTo>
                <a:cubicBezTo>
                  <a:pt x="1076003" y="3033928"/>
                  <a:pt x="1074774" y="3049164"/>
                  <a:pt x="1061400" y="3063377"/>
                </a:cubicBezTo>
                <a:lnTo>
                  <a:pt x="1061307" y="3063091"/>
                </a:lnTo>
                <a:lnTo>
                  <a:pt x="1062757" y="3099497"/>
                </a:lnTo>
                <a:cubicBezTo>
                  <a:pt x="1082612" y="3070468"/>
                  <a:pt x="1084441" y="3129700"/>
                  <a:pt x="1107534" y="3092812"/>
                </a:cubicBezTo>
                <a:cubicBezTo>
                  <a:pt x="1094547" y="3091580"/>
                  <a:pt x="1102853" y="3080185"/>
                  <a:pt x="1105106" y="3067168"/>
                </a:cubicBezTo>
                <a:cubicBezTo>
                  <a:pt x="1121451" y="3073824"/>
                  <a:pt x="1152039" y="3067707"/>
                  <a:pt x="1132935" y="3094761"/>
                </a:cubicBezTo>
                <a:cubicBezTo>
                  <a:pt x="1142654" y="3086348"/>
                  <a:pt x="1155825" y="3078376"/>
                  <a:pt x="1169981" y="3075367"/>
                </a:cubicBezTo>
                <a:lnTo>
                  <a:pt x="1186580" y="3075190"/>
                </a:lnTo>
                <a:lnTo>
                  <a:pt x="1182199" y="3062566"/>
                </a:lnTo>
                <a:lnTo>
                  <a:pt x="1180672" y="3043854"/>
                </a:lnTo>
                <a:lnTo>
                  <a:pt x="1177361" y="3042193"/>
                </a:lnTo>
                <a:lnTo>
                  <a:pt x="1159797" y="3076125"/>
                </a:lnTo>
                <a:cubicBezTo>
                  <a:pt x="1141565" y="3072405"/>
                  <a:pt x="1132716" y="3051684"/>
                  <a:pt x="1128905" y="3043134"/>
                </a:cubicBezTo>
                <a:cubicBezTo>
                  <a:pt x="1122038" y="3058311"/>
                  <a:pt x="1121289" y="3067188"/>
                  <a:pt x="1109200" y="3061997"/>
                </a:cubicBezTo>
                <a:cubicBezTo>
                  <a:pt x="1110807" y="3048819"/>
                  <a:pt x="1117024" y="3043337"/>
                  <a:pt x="1121894" y="3038320"/>
                </a:cubicBezTo>
                <a:lnTo>
                  <a:pt x="1126725" y="3031286"/>
                </a:lnTo>
                <a:lnTo>
                  <a:pt x="1114928" y="3023288"/>
                </a:lnTo>
                <a:lnTo>
                  <a:pt x="1106685" y="3025901"/>
                </a:lnTo>
                <a:cubicBezTo>
                  <a:pt x="1100154" y="3026234"/>
                  <a:pt x="1094989" y="3021661"/>
                  <a:pt x="1095049" y="3004925"/>
                </a:cubicBezTo>
                <a:close/>
                <a:moveTo>
                  <a:pt x="1174205" y="3000529"/>
                </a:moveTo>
                <a:lnTo>
                  <a:pt x="1174709" y="3001772"/>
                </a:lnTo>
                <a:lnTo>
                  <a:pt x="1174800" y="3001867"/>
                </a:lnTo>
                <a:lnTo>
                  <a:pt x="1175762" y="3001050"/>
                </a:lnTo>
                <a:close/>
                <a:moveTo>
                  <a:pt x="518547" y="2992628"/>
                </a:moveTo>
                <a:cubicBezTo>
                  <a:pt x="524451" y="2991997"/>
                  <a:pt x="531441" y="2995133"/>
                  <a:pt x="536361" y="2997382"/>
                </a:cubicBezTo>
                <a:cubicBezTo>
                  <a:pt x="526312" y="3012346"/>
                  <a:pt x="516624" y="3017175"/>
                  <a:pt x="507239" y="3010459"/>
                </a:cubicBezTo>
                <a:cubicBezTo>
                  <a:pt x="507820" y="2997651"/>
                  <a:pt x="512643" y="2993257"/>
                  <a:pt x="518547" y="2992628"/>
                </a:cubicBezTo>
                <a:close/>
                <a:moveTo>
                  <a:pt x="1191855" y="2990539"/>
                </a:moveTo>
                <a:cubicBezTo>
                  <a:pt x="1189457" y="2990703"/>
                  <a:pt x="1187041" y="2991508"/>
                  <a:pt x="1184596" y="2993244"/>
                </a:cubicBezTo>
                <a:lnTo>
                  <a:pt x="1181434" y="2996770"/>
                </a:lnTo>
                <a:lnTo>
                  <a:pt x="1183112" y="3008115"/>
                </a:lnTo>
                <a:lnTo>
                  <a:pt x="1184456" y="3007447"/>
                </a:lnTo>
                <a:cubicBezTo>
                  <a:pt x="1189115" y="3000298"/>
                  <a:pt x="1190528" y="2984912"/>
                  <a:pt x="1200966" y="2997061"/>
                </a:cubicBezTo>
                <a:cubicBezTo>
                  <a:pt x="1196856" y="3005233"/>
                  <a:pt x="1196940" y="3013726"/>
                  <a:pt x="1196230" y="3022161"/>
                </a:cubicBezTo>
                <a:lnTo>
                  <a:pt x="1193229" y="3029993"/>
                </a:lnTo>
                <a:lnTo>
                  <a:pt x="1197194" y="3028128"/>
                </a:lnTo>
                <a:cubicBezTo>
                  <a:pt x="1201373" y="3023400"/>
                  <a:pt x="1203794" y="3014282"/>
                  <a:pt x="1203435" y="3003127"/>
                </a:cubicBezTo>
                <a:cubicBezTo>
                  <a:pt x="1214708" y="3014254"/>
                  <a:pt x="1206584" y="3023729"/>
                  <a:pt x="1215219" y="3034646"/>
                </a:cubicBezTo>
                <a:lnTo>
                  <a:pt x="1226064" y="3032791"/>
                </a:lnTo>
                <a:lnTo>
                  <a:pt x="1232380" y="3021354"/>
                </a:lnTo>
                <a:cubicBezTo>
                  <a:pt x="1235130" y="3017183"/>
                  <a:pt x="1237825" y="3013995"/>
                  <a:pt x="1240270" y="3012399"/>
                </a:cubicBezTo>
                <a:cubicBezTo>
                  <a:pt x="1243529" y="3010271"/>
                  <a:pt x="1246342" y="3010967"/>
                  <a:pt x="1248231" y="3015923"/>
                </a:cubicBezTo>
                <a:cubicBezTo>
                  <a:pt x="1241450" y="3025700"/>
                  <a:pt x="1250792" y="3026338"/>
                  <a:pt x="1261432" y="3027729"/>
                </a:cubicBezTo>
                <a:lnTo>
                  <a:pt x="1269090" y="3029702"/>
                </a:lnTo>
                <a:lnTo>
                  <a:pt x="1273072" y="3018721"/>
                </a:lnTo>
                <a:cubicBezTo>
                  <a:pt x="1287177" y="3026887"/>
                  <a:pt x="1292152" y="3030816"/>
                  <a:pt x="1290229" y="3022379"/>
                </a:cubicBezTo>
                <a:lnTo>
                  <a:pt x="1287224" y="3013043"/>
                </a:lnTo>
                <a:lnTo>
                  <a:pt x="1261471" y="3016292"/>
                </a:lnTo>
                <a:cubicBezTo>
                  <a:pt x="1251904" y="3014967"/>
                  <a:pt x="1242740" y="3009608"/>
                  <a:pt x="1234726" y="2995760"/>
                </a:cubicBezTo>
                <a:cubicBezTo>
                  <a:pt x="1219925" y="3011775"/>
                  <a:pt x="1206239" y="2989563"/>
                  <a:pt x="1191855" y="2990539"/>
                </a:cubicBezTo>
                <a:close/>
                <a:moveTo>
                  <a:pt x="984832" y="2981929"/>
                </a:moveTo>
                <a:cubicBezTo>
                  <a:pt x="987839" y="2981742"/>
                  <a:pt x="991111" y="2983818"/>
                  <a:pt x="994021" y="2987095"/>
                </a:cubicBezTo>
                <a:cubicBezTo>
                  <a:pt x="999839" y="2993645"/>
                  <a:pt x="1004203" y="3004988"/>
                  <a:pt x="1002075" y="3012604"/>
                </a:cubicBezTo>
                <a:cubicBezTo>
                  <a:pt x="993737" y="3007415"/>
                  <a:pt x="985069" y="3012542"/>
                  <a:pt x="977242" y="2990349"/>
                </a:cubicBezTo>
                <a:cubicBezTo>
                  <a:pt x="979086" y="2984570"/>
                  <a:pt x="981825" y="2982117"/>
                  <a:pt x="984832" y="2981929"/>
                </a:cubicBezTo>
                <a:close/>
                <a:moveTo>
                  <a:pt x="1102418" y="2981427"/>
                </a:moveTo>
                <a:lnTo>
                  <a:pt x="1111087" y="2990847"/>
                </a:lnTo>
                <a:lnTo>
                  <a:pt x="1111690" y="2991291"/>
                </a:lnTo>
                <a:lnTo>
                  <a:pt x="1111981" y="2990102"/>
                </a:lnTo>
                <a:lnTo>
                  <a:pt x="1117129" y="2995288"/>
                </a:lnTo>
                <a:lnTo>
                  <a:pt x="1132412" y="3006521"/>
                </a:lnTo>
                <a:lnTo>
                  <a:pt x="1140978" y="3010965"/>
                </a:lnTo>
                <a:lnTo>
                  <a:pt x="1142346" y="3009823"/>
                </a:lnTo>
                <a:cubicBezTo>
                  <a:pt x="1148703" y="3006558"/>
                  <a:pt x="1155440" y="3005373"/>
                  <a:pt x="1159494" y="2998786"/>
                </a:cubicBezTo>
                <a:lnTo>
                  <a:pt x="1160217" y="2995861"/>
                </a:lnTo>
                <a:lnTo>
                  <a:pt x="1126696" y="2984676"/>
                </a:lnTo>
                <a:close/>
                <a:moveTo>
                  <a:pt x="817402" y="2978427"/>
                </a:moveTo>
                <a:cubicBezTo>
                  <a:pt x="829669" y="2992611"/>
                  <a:pt x="842414" y="2992915"/>
                  <a:pt x="854920" y="3001698"/>
                </a:cubicBezTo>
                <a:cubicBezTo>
                  <a:pt x="843793" y="3017955"/>
                  <a:pt x="833507" y="3008177"/>
                  <a:pt x="822830" y="3009405"/>
                </a:cubicBezTo>
                <a:cubicBezTo>
                  <a:pt x="834046" y="3000081"/>
                  <a:pt x="806122" y="2987723"/>
                  <a:pt x="817402" y="2978427"/>
                </a:cubicBezTo>
                <a:close/>
                <a:moveTo>
                  <a:pt x="243825" y="2974589"/>
                </a:moveTo>
                <a:cubicBezTo>
                  <a:pt x="251504" y="2994593"/>
                  <a:pt x="259420" y="2982057"/>
                  <a:pt x="258910" y="3001399"/>
                </a:cubicBezTo>
                <a:cubicBezTo>
                  <a:pt x="252792" y="3017086"/>
                  <a:pt x="231921" y="2999032"/>
                  <a:pt x="237109" y="2984398"/>
                </a:cubicBezTo>
                <a:cubicBezTo>
                  <a:pt x="241426" y="2989794"/>
                  <a:pt x="242716" y="2982268"/>
                  <a:pt x="243825" y="2974589"/>
                </a:cubicBezTo>
                <a:close/>
                <a:moveTo>
                  <a:pt x="1074776" y="2966849"/>
                </a:moveTo>
                <a:lnTo>
                  <a:pt x="1071911" y="2971711"/>
                </a:lnTo>
                <a:cubicBezTo>
                  <a:pt x="1065191" y="2976555"/>
                  <a:pt x="1055992" y="2972153"/>
                  <a:pt x="1060558" y="2986931"/>
                </a:cubicBezTo>
                <a:cubicBezTo>
                  <a:pt x="1073339" y="2965387"/>
                  <a:pt x="1085772" y="3004852"/>
                  <a:pt x="1093121" y="2986263"/>
                </a:cubicBezTo>
                <a:lnTo>
                  <a:pt x="1094168" y="2981863"/>
                </a:lnTo>
                <a:lnTo>
                  <a:pt x="1075745" y="2983373"/>
                </a:lnTo>
                <a:close/>
                <a:moveTo>
                  <a:pt x="190715" y="2964975"/>
                </a:moveTo>
                <a:cubicBezTo>
                  <a:pt x="193136" y="2963967"/>
                  <a:pt x="195495" y="2964988"/>
                  <a:pt x="197823" y="2966987"/>
                </a:cubicBezTo>
                <a:cubicBezTo>
                  <a:pt x="202485" y="2970989"/>
                  <a:pt x="207027" y="2978907"/>
                  <a:pt x="211705" y="2982356"/>
                </a:cubicBezTo>
                <a:cubicBezTo>
                  <a:pt x="201659" y="2998431"/>
                  <a:pt x="192962" y="2970149"/>
                  <a:pt x="183245" y="2975127"/>
                </a:cubicBezTo>
                <a:cubicBezTo>
                  <a:pt x="185817" y="2969016"/>
                  <a:pt x="188296" y="2965983"/>
                  <a:pt x="190715" y="2964975"/>
                </a:cubicBezTo>
                <a:close/>
                <a:moveTo>
                  <a:pt x="1877233" y="2958162"/>
                </a:moveTo>
                <a:lnTo>
                  <a:pt x="1877522" y="2961964"/>
                </a:lnTo>
                <a:lnTo>
                  <a:pt x="1884148" y="2961997"/>
                </a:lnTo>
                <a:lnTo>
                  <a:pt x="1884292" y="2961417"/>
                </a:lnTo>
                <a:close/>
                <a:moveTo>
                  <a:pt x="1516676" y="2949473"/>
                </a:moveTo>
                <a:lnTo>
                  <a:pt x="1513837" y="2949674"/>
                </a:lnTo>
                <a:lnTo>
                  <a:pt x="1515482" y="2950021"/>
                </a:lnTo>
                <a:close/>
                <a:moveTo>
                  <a:pt x="1478477" y="2938008"/>
                </a:moveTo>
                <a:lnTo>
                  <a:pt x="1473859" y="2947780"/>
                </a:lnTo>
                <a:lnTo>
                  <a:pt x="1482245" y="2943395"/>
                </a:lnTo>
                <a:lnTo>
                  <a:pt x="1488045" y="2944487"/>
                </a:lnTo>
                <a:lnTo>
                  <a:pt x="1488194" y="2942245"/>
                </a:lnTo>
                <a:close/>
                <a:moveTo>
                  <a:pt x="1447869" y="2930624"/>
                </a:moveTo>
                <a:lnTo>
                  <a:pt x="1449791" y="2935718"/>
                </a:lnTo>
                <a:lnTo>
                  <a:pt x="1450353" y="2934979"/>
                </a:lnTo>
                <a:close/>
                <a:moveTo>
                  <a:pt x="1404579" y="2930087"/>
                </a:moveTo>
                <a:lnTo>
                  <a:pt x="1405245" y="2932235"/>
                </a:lnTo>
                <a:lnTo>
                  <a:pt x="1405350" y="2932138"/>
                </a:lnTo>
                <a:lnTo>
                  <a:pt x="1406791" y="2930208"/>
                </a:lnTo>
                <a:close/>
                <a:moveTo>
                  <a:pt x="688409" y="2922523"/>
                </a:moveTo>
                <a:cubicBezTo>
                  <a:pt x="694350" y="2947024"/>
                  <a:pt x="716932" y="2948974"/>
                  <a:pt x="712584" y="2965230"/>
                </a:cubicBezTo>
                <a:cubicBezTo>
                  <a:pt x="703587" y="2955093"/>
                  <a:pt x="678275" y="2944595"/>
                  <a:pt x="688409" y="2922523"/>
                </a:cubicBezTo>
                <a:close/>
                <a:moveTo>
                  <a:pt x="35778" y="2897451"/>
                </a:moveTo>
                <a:cubicBezTo>
                  <a:pt x="46248" y="2918891"/>
                  <a:pt x="78637" y="2895262"/>
                  <a:pt x="98159" y="2943005"/>
                </a:cubicBezTo>
                <a:cubicBezTo>
                  <a:pt x="107787" y="2939406"/>
                  <a:pt x="117924" y="2921024"/>
                  <a:pt x="126591" y="2950294"/>
                </a:cubicBezTo>
                <a:cubicBezTo>
                  <a:pt x="138619" y="2939828"/>
                  <a:pt x="150974" y="2917633"/>
                  <a:pt x="162311" y="2927591"/>
                </a:cubicBezTo>
                <a:cubicBezTo>
                  <a:pt x="144978" y="2965919"/>
                  <a:pt x="138469" y="2962468"/>
                  <a:pt x="135050" y="2986612"/>
                </a:cubicBezTo>
                <a:cubicBezTo>
                  <a:pt x="123263" y="2979655"/>
                  <a:pt x="132261" y="2950354"/>
                  <a:pt x="119964" y="2959980"/>
                </a:cubicBezTo>
                <a:cubicBezTo>
                  <a:pt x="115557" y="2966520"/>
                  <a:pt x="122182" y="2973835"/>
                  <a:pt x="119335" y="2980284"/>
                </a:cubicBezTo>
                <a:cubicBezTo>
                  <a:pt x="114206" y="2960400"/>
                  <a:pt x="110187" y="2952153"/>
                  <a:pt x="97202" y="2973505"/>
                </a:cubicBezTo>
                <a:cubicBezTo>
                  <a:pt x="70420" y="2945827"/>
                  <a:pt x="42586" y="2953111"/>
                  <a:pt x="15177" y="2946785"/>
                </a:cubicBezTo>
                <a:cubicBezTo>
                  <a:pt x="-13195" y="3010308"/>
                  <a:pt x="25732" y="2924922"/>
                  <a:pt x="0" y="2920123"/>
                </a:cubicBezTo>
                <a:cubicBezTo>
                  <a:pt x="5639" y="2909718"/>
                  <a:pt x="10828" y="2915384"/>
                  <a:pt x="16405" y="2906058"/>
                </a:cubicBezTo>
                <a:cubicBezTo>
                  <a:pt x="29031" y="2918952"/>
                  <a:pt x="14005" y="2929661"/>
                  <a:pt x="18473" y="2941896"/>
                </a:cubicBezTo>
                <a:cubicBezTo>
                  <a:pt x="31972" y="2917095"/>
                  <a:pt x="43519" y="2957400"/>
                  <a:pt x="56953" y="2934790"/>
                </a:cubicBezTo>
                <a:cubicBezTo>
                  <a:pt x="50955" y="2936528"/>
                  <a:pt x="20965" y="2918174"/>
                  <a:pt x="35778" y="2897451"/>
                </a:cubicBezTo>
                <a:close/>
                <a:moveTo>
                  <a:pt x="1448065" y="2892880"/>
                </a:moveTo>
                <a:lnTo>
                  <a:pt x="1448007" y="2892968"/>
                </a:lnTo>
                <a:cubicBezTo>
                  <a:pt x="1450497" y="2898547"/>
                  <a:pt x="1453061" y="2901610"/>
                  <a:pt x="1455673" y="2903036"/>
                </a:cubicBezTo>
                <a:lnTo>
                  <a:pt x="1457144" y="2903083"/>
                </a:lnTo>
                <a:lnTo>
                  <a:pt x="1457375" y="2895590"/>
                </a:lnTo>
                <a:close/>
                <a:moveTo>
                  <a:pt x="1557170" y="2891562"/>
                </a:moveTo>
                <a:lnTo>
                  <a:pt x="1556862" y="2891952"/>
                </a:lnTo>
                <a:lnTo>
                  <a:pt x="1563249" y="2903217"/>
                </a:lnTo>
                <a:lnTo>
                  <a:pt x="1563743" y="2902950"/>
                </a:lnTo>
                <a:lnTo>
                  <a:pt x="1567397" y="2895105"/>
                </a:lnTo>
                <a:lnTo>
                  <a:pt x="1558239" y="2891825"/>
                </a:lnTo>
                <a:close/>
                <a:moveTo>
                  <a:pt x="950978" y="2881793"/>
                </a:moveTo>
                <a:cubicBezTo>
                  <a:pt x="957938" y="2890795"/>
                  <a:pt x="952450" y="2898948"/>
                  <a:pt x="953410" y="2907406"/>
                </a:cubicBezTo>
                <a:cubicBezTo>
                  <a:pt x="955239" y="2904768"/>
                  <a:pt x="959648" y="2906329"/>
                  <a:pt x="956439" y="2912746"/>
                </a:cubicBezTo>
                <a:cubicBezTo>
                  <a:pt x="950470" y="2898980"/>
                  <a:pt x="943422" y="2920785"/>
                  <a:pt x="937365" y="2911307"/>
                </a:cubicBezTo>
                <a:cubicBezTo>
                  <a:pt x="938684" y="2901168"/>
                  <a:pt x="942255" y="2891331"/>
                  <a:pt x="950978" y="2881793"/>
                </a:cubicBezTo>
                <a:close/>
                <a:moveTo>
                  <a:pt x="1469399" y="2881505"/>
                </a:moveTo>
                <a:lnTo>
                  <a:pt x="1459680" y="2897763"/>
                </a:lnTo>
                <a:lnTo>
                  <a:pt x="1458812" y="2903135"/>
                </a:lnTo>
                <a:lnTo>
                  <a:pt x="1463632" y="2903286"/>
                </a:lnTo>
                <a:lnTo>
                  <a:pt x="1469680" y="2900345"/>
                </a:lnTo>
                <a:lnTo>
                  <a:pt x="1469603" y="2898879"/>
                </a:lnTo>
                <a:lnTo>
                  <a:pt x="1473553" y="2885653"/>
                </a:lnTo>
                <a:lnTo>
                  <a:pt x="1472205" y="2883538"/>
                </a:lnTo>
                <a:close/>
                <a:moveTo>
                  <a:pt x="1442502" y="2864811"/>
                </a:moveTo>
                <a:lnTo>
                  <a:pt x="1445636" y="2867267"/>
                </a:lnTo>
                <a:lnTo>
                  <a:pt x="1445392" y="2865423"/>
                </a:lnTo>
                <a:close/>
                <a:moveTo>
                  <a:pt x="1308803" y="2854001"/>
                </a:moveTo>
                <a:cubicBezTo>
                  <a:pt x="1305569" y="2855635"/>
                  <a:pt x="1302294" y="2858793"/>
                  <a:pt x="1298995" y="2862931"/>
                </a:cubicBezTo>
                <a:cubicBezTo>
                  <a:pt x="1309912" y="2880264"/>
                  <a:pt x="1286550" y="2878795"/>
                  <a:pt x="1291380" y="2903058"/>
                </a:cubicBezTo>
                <a:lnTo>
                  <a:pt x="1301513" y="2904292"/>
                </a:lnTo>
                <a:lnTo>
                  <a:pt x="1302494" y="2903359"/>
                </a:lnTo>
                <a:lnTo>
                  <a:pt x="1307006" y="2890472"/>
                </a:lnTo>
                <a:lnTo>
                  <a:pt x="1307807" y="2886287"/>
                </a:lnTo>
                <a:lnTo>
                  <a:pt x="1302011" y="2881962"/>
                </a:lnTo>
                <a:cubicBezTo>
                  <a:pt x="1303465" y="2872708"/>
                  <a:pt x="1309763" y="2863861"/>
                  <a:pt x="1314745" y="2854910"/>
                </a:cubicBezTo>
                <a:lnTo>
                  <a:pt x="1314883" y="2854130"/>
                </a:lnTo>
                <a:close/>
                <a:moveTo>
                  <a:pt x="1283819" y="2846826"/>
                </a:moveTo>
                <a:lnTo>
                  <a:pt x="1280883" y="2854233"/>
                </a:lnTo>
                <a:lnTo>
                  <a:pt x="1283504" y="2853798"/>
                </a:lnTo>
                <a:close/>
                <a:moveTo>
                  <a:pt x="841727" y="2838824"/>
                </a:moveTo>
                <a:cubicBezTo>
                  <a:pt x="844734" y="2838636"/>
                  <a:pt x="848006" y="2840713"/>
                  <a:pt x="850916" y="2843989"/>
                </a:cubicBezTo>
                <a:cubicBezTo>
                  <a:pt x="856734" y="2850539"/>
                  <a:pt x="861098" y="2861882"/>
                  <a:pt x="858969" y="2869499"/>
                </a:cubicBezTo>
                <a:cubicBezTo>
                  <a:pt x="850631" y="2864310"/>
                  <a:pt x="841964" y="2869436"/>
                  <a:pt x="834136" y="2847244"/>
                </a:cubicBezTo>
                <a:cubicBezTo>
                  <a:pt x="835980" y="2841465"/>
                  <a:pt x="838720" y="2839011"/>
                  <a:pt x="841727" y="2838824"/>
                </a:cubicBezTo>
                <a:close/>
                <a:moveTo>
                  <a:pt x="1190265" y="2827935"/>
                </a:moveTo>
                <a:cubicBezTo>
                  <a:pt x="1192919" y="2828095"/>
                  <a:pt x="1195534" y="2829430"/>
                  <a:pt x="1198131" y="2831315"/>
                </a:cubicBezTo>
                <a:cubicBezTo>
                  <a:pt x="1203327" y="2835080"/>
                  <a:pt x="1208455" y="2841040"/>
                  <a:pt x="1213687" y="2844174"/>
                </a:cubicBezTo>
                <a:cubicBezTo>
                  <a:pt x="1202321" y="2868079"/>
                  <a:pt x="1192426" y="2843724"/>
                  <a:pt x="1182168" y="2831608"/>
                </a:cubicBezTo>
                <a:cubicBezTo>
                  <a:pt x="1184919" y="2828790"/>
                  <a:pt x="1187611" y="2827774"/>
                  <a:pt x="1190265" y="2827935"/>
                </a:cubicBezTo>
                <a:close/>
                <a:moveTo>
                  <a:pt x="1360894" y="2805465"/>
                </a:moveTo>
                <a:lnTo>
                  <a:pt x="1357730" y="2812976"/>
                </a:lnTo>
                <a:lnTo>
                  <a:pt x="1370882" y="2810296"/>
                </a:lnTo>
                <a:lnTo>
                  <a:pt x="1373648" y="2806590"/>
                </a:lnTo>
                <a:lnTo>
                  <a:pt x="1373611" y="2806366"/>
                </a:lnTo>
                <a:cubicBezTo>
                  <a:pt x="1369144" y="2812694"/>
                  <a:pt x="1365215" y="2801539"/>
                  <a:pt x="1360894" y="2805465"/>
                </a:cubicBezTo>
                <a:close/>
                <a:moveTo>
                  <a:pt x="1335372" y="2794902"/>
                </a:moveTo>
                <a:lnTo>
                  <a:pt x="1328503" y="2809435"/>
                </a:lnTo>
                <a:lnTo>
                  <a:pt x="1344261" y="2811619"/>
                </a:lnTo>
                <a:lnTo>
                  <a:pt x="1345088" y="2799139"/>
                </a:lnTo>
                <a:close/>
                <a:moveTo>
                  <a:pt x="1256536" y="2786715"/>
                </a:moveTo>
                <a:lnTo>
                  <a:pt x="1259968" y="2791118"/>
                </a:lnTo>
                <a:lnTo>
                  <a:pt x="1264314" y="2787137"/>
                </a:lnTo>
                <a:close/>
                <a:moveTo>
                  <a:pt x="1300654" y="2785386"/>
                </a:moveTo>
                <a:lnTo>
                  <a:pt x="1300518" y="2785388"/>
                </a:lnTo>
                <a:lnTo>
                  <a:pt x="1297796" y="2796621"/>
                </a:lnTo>
                <a:lnTo>
                  <a:pt x="1297613" y="2797373"/>
                </a:lnTo>
                <a:lnTo>
                  <a:pt x="1302221" y="2801638"/>
                </a:lnTo>
                <a:lnTo>
                  <a:pt x="1309736" y="2796240"/>
                </a:lnTo>
                <a:lnTo>
                  <a:pt x="1304367" y="2786821"/>
                </a:lnTo>
                <a:close/>
                <a:moveTo>
                  <a:pt x="1034947" y="2767965"/>
                </a:moveTo>
                <a:cubicBezTo>
                  <a:pt x="1037859" y="2768251"/>
                  <a:pt x="1040704" y="2770769"/>
                  <a:pt x="1043442" y="2776856"/>
                </a:cubicBezTo>
                <a:cubicBezTo>
                  <a:pt x="1031117" y="2798450"/>
                  <a:pt x="1019809" y="2784596"/>
                  <a:pt x="1008024" y="2789423"/>
                </a:cubicBezTo>
                <a:cubicBezTo>
                  <a:pt x="1013913" y="2787355"/>
                  <a:pt x="1020033" y="2778125"/>
                  <a:pt x="1026046" y="2772458"/>
                </a:cubicBezTo>
                <a:cubicBezTo>
                  <a:pt x="1029053" y="2769623"/>
                  <a:pt x="1032032" y="2767678"/>
                  <a:pt x="1034947" y="2767965"/>
                </a:cubicBezTo>
                <a:close/>
                <a:moveTo>
                  <a:pt x="1182769" y="2750166"/>
                </a:moveTo>
                <a:lnTo>
                  <a:pt x="1177434" y="2757716"/>
                </a:lnTo>
                <a:cubicBezTo>
                  <a:pt x="1177848" y="2764372"/>
                  <a:pt x="1179513" y="2772598"/>
                  <a:pt x="1174233" y="2782284"/>
                </a:cubicBezTo>
                <a:cubicBezTo>
                  <a:pt x="1169105" y="2775088"/>
                  <a:pt x="1164248" y="2760811"/>
                  <a:pt x="1158757" y="2765701"/>
                </a:cubicBezTo>
                <a:cubicBezTo>
                  <a:pt x="1159298" y="2779344"/>
                  <a:pt x="1148379" y="2792094"/>
                  <a:pt x="1157500" y="2806398"/>
                </a:cubicBezTo>
                <a:cubicBezTo>
                  <a:pt x="1159117" y="2764680"/>
                  <a:pt x="1172822" y="2809786"/>
                  <a:pt x="1189921" y="2788434"/>
                </a:cubicBezTo>
                <a:lnTo>
                  <a:pt x="1193057" y="2766707"/>
                </a:lnTo>
                <a:lnTo>
                  <a:pt x="1186735" y="2766446"/>
                </a:lnTo>
                <a:cubicBezTo>
                  <a:pt x="1187680" y="2759011"/>
                  <a:pt x="1186871" y="2754427"/>
                  <a:pt x="1185007" y="2751521"/>
                </a:cubicBezTo>
                <a:close/>
                <a:moveTo>
                  <a:pt x="1092860" y="2749785"/>
                </a:moveTo>
                <a:cubicBezTo>
                  <a:pt x="1094696" y="2750630"/>
                  <a:pt x="1096501" y="2752471"/>
                  <a:pt x="1098267" y="2755627"/>
                </a:cubicBezTo>
                <a:cubicBezTo>
                  <a:pt x="1094517" y="2762102"/>
                  <a:pt x="1091277" y="2768643"/>
                  <a:pt x="1097606" y="2776018"/>
                </a:cubicBezTo>
                <a:cubicBezTo>
                  <a:pt x="1083959" y="2802320"/>
                  <a:pt x="1054598" y="2800012"/>
                  <a:pt x="1053100" y="2772479"/>
                </a:cubicBezTo>
                <a:cubicBezTo>
                  <a:pt x="1063918" y="2784899"/>
                  <a:pt x="1075967" y="2755021"/>
                  <a:pt x="1087277" y="2749947"/>
                </a:cubicBezTo>
                <a:cubicBezTo>
                  <a:pt x="1089162" y="2749100"/>
                  <a:pt x="1091025" y="2748943"/>
                  <a:pt x="1092860" y="2749785"/>
                </a:cubicBezTo>
                <a:close/>
                <a:moveTo>
                  <a:pt x="1414058" y="2748467"/>
                </a:moveTo>
                <a:lnTo>
                  <a:pt x="1413755" y="2748846"/>
                </a:lnTo>
                <a:lnTo>
                  <a:pt x="1422375" y="2764049"/>
                </a:lnTo>
                <a:lnTo>
                  <a:pt x="1428505" y="2755185"/>
                </a:lnTo>
                <a:lnTo>
                  <a:pt x="1425804" y="2752540"/>
                </a:lnTo>
                <a:lnTo>
                  <a:pt x="1415135" y="2748719"/>
                </a:lnTo>
                <a:close/>
                <a:moveTo>
                  <a:pt x="1321313" y="2734787"/>
                </a:moveTo>
                <a:cubicBezTo>
                  <a:pt x="1316042" y="2733525"/>
                  <a:pt x="1310597" y="2737703"/>
                  <a:pt x="1304902" y="2749863"/>
                </a:cubicBezTo>
                <a:cubicBezTo>
                  <a:pt x="1309879" y="2761020"/>
                  <a:pt x="1315159" y="2762114"/>
                  <a:pt x="1320527" y="2760180"/>
                </a:cubicBezTo>
                <a:lnTo>
                  <a:pt x="1326573" y="2757240"/>
                </a:lnTo>
                <a:lnTo>
                  <a:pt x="1326498" y="2755773"/>
                </a:lnTo>
                <a:lnTo>
                  <a:pt x="1330450" y="2742548"/>
                </a:lnTo>
                <a:lnTo>
                  <a:pt x="1329099" y="2740432"/>
                </a:lnTo>
                <a:cubicBezTo>
                  <a:pt x="1326540" y="2737404"/>
                  <a:pt x="1323949" y="2735418"/>
                  <a:pt x="1321313" y="2734787"/>
                </a:cubicBezTo>
                <a:close/>
                <a:moveTo>
                  <a:pt x="954059" y="2726188"/>
                </a:moveTo>
                <a:cubicBezTo>
                  <a:pt x="957318" y="2724060"/>
                  <a:pt x="960129" y="2724756"/>
                  <a:pt x="962018" y="2729712"/>
                </a:cubicBezTo>
                <a:cubicBezTo>
                  <a:pt x="948460" y="2749264"/>
                  <a:pt x="999387" y="2732262"/>
                  <a:pt x="996205" y="2757841"/>
                </a:cubicBezTo>
                <a:cubicBezTo>
                  <a:pt x="1010452" y="2751663"/>
                  <a:pt x="1005174" y="2733908"/>
                  <a:pt x="1018913" y="2744379"/>
                </a:cubicBezTo>
                <a:cubicBezTo>
                  <a:pt x="1014471" y="2754813"/>
                  <a:pt x="1023529" y="2750257"/>
                  <a:pt x="1027999" y="2760391"/>
                </a:cubicBezTo>
                <a:cubicBezTo>
                  <a:pt x="989819" y="2788343"/>
                  <a:pt x="964266" y="2778567"/>
                  <a:pt x="925368" y="2782946"/>
                </a:cubicBezTo>
                <a:cubicBezTo>
                  <a:pt x="930473" y="2764391"/>
                  <a:pt x="944282" y="2732575"/>
                  <a:pt x="954059" y="2726188"/>
                </a:cubicBezTo>
                <a:close/>
                <a:moveTo>
                  <a:pt x="1299189" y="2721542"/>
                </a:moveTo>
                <a:lnTo>
                  <a:pt x="1302530" y="2724159"/>
                </a:lnTo>
                <a:lnTo>
                  <a:pt x="1302285" y="2722292"/>
                </a:lnTo>
                <a:close/>
                <a:moveTo>
                  <a:pt x="1273176" y="2715246"/>
                </a:moveTo>
                <a:lnTo>
                  <a:pt x="1277131" y="2722180"/>
                </a:lnTo>
                <a:lnTo>
                  <a:pt x="1281527" y="2717267"/>
                </a:lnTo>
                <a:close/>
                <a:moveTo>
                  <a:pt x="802341" y="2703587"/>
                </a:moveTo>
                <a:cubicBezTo>
                  <a:pt x="804011" y="2702743"/>
                  <a:pt x="806252" y="2703556"/>
                  <a:pt x="809633" y="2707697"/>
                </a:cubicBezTo>
                <a:cubicBezTo>
                  <a:pt x="808194" y="2719485"/>
                  <a:pt x="811283" y="2731662"/>
                  <a:pt x="805372" y="2743086"/>
                </a:cubicBezTo>
                <a:cubicBezTo>
                  <a:pt x="807233" y="2716035"/>
                  <a:pt x="774094" y="2716274"/>
                  <a:pt x="787290" y="2711057"/>
                </a:cubicBezTo>
                <a:cubicBezTo>
                  <a:pt x="797458" y="2723584"/>
                  <a:pt x="797334" y="2706118"/>
                  <a:pt x="802341" y="2703587"/>
                </a:cubicBezTo>
                <a:close/>
                <a:moveTo>
                  <a:pt x="876964" y="2697713"/>
                </a:moveTo>
                <a:cubicBezTo>
                  <a:pt x="888962" y="2698762"/>
                  <a:pt x="880475" y="2710186"/>
                  <a:pt x="892050" y="2724314"/>
                </a:cubicBezTo>
                <a:cubicBezTo>
                  <a:pt x="902966" y="2727403"/>
                  <a:pt x="900836" y="2694652"/>
                  <a:pt x="914755" y="2710848"/>
                </a:cubicBezTo>
                <a:cubicBezTo>
                  <a:pt x="906536" y="2727194"/>
                  <a:pt x="915085" y="2744829"/>
                  <a:pt x="900539" y="2760695"/>
                </a:cubicBezTo>
                <a:cubicBezTo>
                  <a:pt x="875704" y="2738770"/>
                  <a:pt x="849492" y="2762134"/>
                  <a:pt x="824842" y="2734451"/>
                </a:cubicBezTo>
                <a:cubicBezTo>
                  <a:pt x="822589" y="2737061"/>
                  <a:pt x="820433" y="2739369"/>
                  <a:pt x="818453" y="2733912"/>
                </a:cubicBezTo>
                <a:cubicBezTo>
                  <a:pt x="832999" y="2724825"/>
                  <a:pt x="811194" y="2712948"/>
                  <a:pt x="825770" y="2703890"/>
                </a:cubicBezTo>
                <a:cubicBezTo>
                  <a:pt x="832848" y="2716575"/>
                  <a:pt x="840377" y="2711238"/>
                  <a:pt x="847275" y="2731003"/>
                </a:cubicBezTo>
                <a:cubicBezTo>
                  <a:pt x="857681" y="2716575"/>
                  <a:pt x="875764" y="2725424"/>
                  <a:pt x="876964" y="2697713"/>
                </a:cubicBezTo>
                <a:close/>
                <a:moveTo>
                  <a:pt x="765489" y="2694053"/>
                </a:moveTo>
                <a:cubicBezTo>
                  <a:pt x="774786" y="2708450"/>
                  <a:pt x="782404" y="2722574"/>
                  <a:pt x="770616" y="2735261"/>
                </a:cubicBezTo>
                <a:cubicBezTo>
                  <a:pt x="764677" y="2720386"/>
                  <a:pt x="757929" y="2732502"/>
                  <a:pt x="752143" y="2713459"/>
                </a:cubicBezTo>
                <a:cubicBezTo>
                  <a:pt x="756611" y="2707009"/>
                  <a:pt x="761078" y="2700653"/>
                  <a:pt x="765489" y="2694053"/>
                </a:cubicBezTo>
                <a:close/>
                <a:moveTo>
                  <a:pt x="1047160" y="2684828"/>
                </a:moveTo>
                <a:cubicBezTo>
                  <a:pt x="1049813" y="2684989"/>
                  <a:pt x="1052428" y="2686325"/>
                  <a:pt x="1055027" y="2688209"/>
                </a:cubicBezTo>
                <a:cubicBezTo>
                  <a:pt x="1060221" y="2691975"/>
                  <a:pt x="1065350" y="2697935"/>
                  <a:pt x="1070582" y="2701069"/>
                </a:cubicBezTo>
                <a:cubicBezTo>
                  <a:pt x="1059215" y="2724974"/>
                  <a:pt x="1049320" y="2700618"/>
                  <a:pt x="1039061" y="2688503"/>
                </a:cubicBezTo>
                <a:cubicBezTo>
                  <a:pt x="1041814" y="2685685"/>
                  <a:pt x="1044506" y="2684669"/>
                  <a:pt x="1047160" y="2684828"/>
                </a:cubicBezTo>
                <a:close/>
                <a:moveTo>
                  <a:pt x="1217789" y="2662360"/>
                </a:moveTo>
                <a:lnTo>
                  <a:pt x="1213479" y="2672589"/>
                </a:lnTo>
                <a:lnTo>
                  <a:pt x="1227647" y="2677853"/>
                </a:lnTo>
                <a:lnTo>
                  <a:pt x="1231794" y="2671032"/>
                </a:lnTo>
                <a:lnTo>
                  <a:pt x="1230506" y="2663260"/>
                </a:lnTo>
                <a:cubicBezTo>
                  <a:pt x="1226038" y="2669588"/>
                  <a:pt x="1222109" y="2658433"/>
                  <a:pt x="1217789" y="2662360"/>
                </a:cubicBezTo>
                <a:close/>
                <a:moveTo>
                  <a:pt x="1179881" y="2649162"/>
                </a:moveTo>
                <a:lnTo>
                  <a:pt x="1177484" y="2664654"/>
                </a:lnTo>
                <a:lnTo>
                  <a:pt x="1180997" y="2665720"/>
                </a:lnTo>
                <a:lnTo>
                  <a:pt x="1201156" y="2668514"/>
                </a:lnTo>
                <a:lnTo>
                  <a:pt x="1201983" y="2656034"/>
                </a:lnTo>
                <a:cubicBezTo>
                  <a:pt x="1194666" y="2653722"/>
                  <a:pt x="1187407" y="2647876"/>
                  <a:pt x="1179881" y="2649162"/>
                </a:cubicBezTo>
                <a:close/>
                <a:moveTo>
                  <a:pt x="1053852" y="2647517"/>
                </a:moveTo>
                <a:cubicBezTo>
                  <a:pt x="1055674" y="2648842"/>
                  <a:pt x="1057436" y="2652309"/>
                  <a:pt x="1059093" y="2659439"/>
                </a:cubicBezTo>
                <a:cubicBezTo>
                  <a:pt x="1053008" y="2672276"/>
                  <a:pt x="1031653" y="2670088"/>
                  <a:pt x="1036993" y="2652572"/>
                </a:cubicBezTo>
                <a:cubicBezTo>
                  <a:pt x="1040577" y="2656772"/>
                  <a:pt x="1044444" y="2651357"/>
                  <a:pt x="1048243" y="2648460"/>
                </a:cubicBezTo>
                <a:cubicBezTo>
                  <a:pt x="1050145" y="2647013"/>
                  <a:pt x="1052028" y="2646192"/>
                  <a:pt x="1053852" y="2647517"/>
                </a:cubicBezTo>
                <a:close/>
                <a:moveTo>
                  <a:pt x="1137771" y="2642854"/>
                </a:moveTo>
                <a:lnTo>
                  <a:pt x="1125622" y="2644268"/>
                </a:lnTo>
                <a:cubicBezTo>
                  <a:pt x="1120296" y="2644684"/>
                  <a:pt x="1114980" y="2644646"/>
                  <a:pt x="1109702" y="2643407"/>
                </a:cubicBezTo>
                <a:lnTo>
                  <a:pt x="1114635" y="2649123"/>
                </a:lnTo>
                <a:lnTo>
                  <a:pt x="1115374" y="2649220"/>
                </a:lnTo>
                <a:cubicBezTo>
                  <a:pt x="1120621" y="2651364"/>
                  <a:pt x="1125823" y="2655019"/>
                  <a:pt x="1131242" y="2651697"/>
                </a:cubicBezTo>
                <a:close/>
                <a:moveTo>
                  <a:pt x="1157549" y="2642280"/>
                </a:moveTo>
                <a:lnTo>
                  <a:pt x="1141702" y="2642405"/>
                </a:lnTo>
                <a:lnTo>
                  <a:pt x="1159115" y="2658532"/>
                </a:lnTo>
                <a:lnTo>
                  <a:pt x="1173283" y="2648355"/>
                </a:lnTo>
                <a:cubicBezTo>
                  <a:pt x="1168086" y="2644801"/>
                  <a:pt x="1162832" y="2643024"/>
                  <a:pt x="1157549" y="2642280"/>
                </a:cubicBezTo>
                <a:close/>
                <a:moveTo>
                  <a:pt x="1270962" y="2605351"/>
                </a:moveTo>
                <a:lnTo>
                  <a:pt x="1270651" y="2605740"/>
                </a:lnTo>
                <a:lnTo>
                  <a:pt x="1279270" y="2620941"/>
                </a:lnTo>
                <a:lnTo>
                  <a:pt x="1285400" y="2612080"/>
                </a:lnTo>
                <a:lnTo>
                  <a:pt x="1282696" y="2609435"/>
                </a:lnTo>
                <a:lnTo>
                  <a:pt x="1272030" y="2605613"/>
                </a:lnTo>
                <a:close/>
                <a:moveTo>
                  <a:pt x="1178207" y="2591681"/>
                </a:moveTo>
                <a:cubicBezTo>
                  <a:pt x="1172936" y="2590419"/>
                  <a:pt x="1167491" y="2594598"/>
                  <a:pt x="1161796" y="2606757"/>
                </a:cubicBezTo>
                <a:cubicBezTo>
                  <a:pt x="1171752" y="2629072"/>
                  <a:pt x="1182912" y="2611136"/>
                  <a:pt x="1193584" y="2609217"/>
                </a:cubicBezTo>
                <a:cubicBezTo>
                  <a:pt x="1188577" y="2599634"/>
                  <a:pt x="1183478" y="2592942"/>
                  <a:pt x="1178207" y="2591681"/>
                </a:cubicBezTo>
                <a:close/>
                <a:moveTo>
                  <a:pt x="1156293" y="2578598"/>
                </a:moveTo>
                <a:lnTo>
                  <a:pt x="1159425" y="2581054"/>
                </a:lnTo>
                <a:lnTo>
                  <a:pt x="1159183" y="2579212"/>
                </a:lnTo>
                <a:close/>
                <a:moveTo>
                  <a:pt x="1130656" y="2573166"/>
                </a:moveTo>
                <a:lnTo>
                  <a:pt x="1134025" y="2579074"/>
                </a:lnTo>
                <a:lnTo>
                  <a:pt x="1137932" y="2574708"/>
                </a:lnTo>
                <a:close/>
                <a:moveTo>
                  <a:pt x="904054" y="2541722"/>
                </a:moveTo>
                <a:cubicBezTo>
                  <a:pt x="906708" y="2541884"/>
                  <a:pt x="909323" y="2543219"/>
                  <a:pt x="911921" y="2545104"/>
                </a:cubicBezTo>
                <a:cubicBezTo>
                  <a:pt x="917116" y="2548869"/>
                  <a:pt x="922244" y="2554829"/>
                  <a:pt x="927476" y="2557963"/>
                </a:cubicBezTo>
                <a:cubicBezTo>
                  <a:pt x="916112" y="2581866"/>
                  <a:pt x="906215" y="2557513"/>
                  <a:pt x="895955" y="2545397"/>
                </a:cubicBezTo>
                <a:cubicBezTo>
                  <a:pt x="898708" y="2542577"/>
                  <a:pt x="901400" y="2541563"/>
                  <a:pt x="904054" y="2541722"/>
                </a:cubicBezTo>
                <a:close/>
                <a:moveTo>
                  <a:pt x="1074683" y="2519254"/>
                </a:moveTo>
                <a:lnTo>
                  <a:pt x="1070373" y="2529483"/>
                </a:lnTo>
                <a:lnTo>
                  <a:pt x="1084542" y="2534748"/>
                </a:lnTo>
                <a:lnTo>
                  <a:pt x="1088689" y="2527926"/>
                </a:lnTo>
                <a:lnTo>
                  <a:pt x="1087400" y="2520154"/>
                </a:lnTo>
                <a:cubicBezTo>
                  <a:pt x="1082933" y="2526483"/>
                  <a:pt x="1079002" y="2515327"/>
                  <a:pt x="1074683" y="2519254"/>
                </a:cubicBezTo>
                <a:close/>
                <a:moveTo>
                  <a:pt x="1036775" y="2506057"/>
                </a:moveTo>
                <a:lnTo>
                  <a:pt x="1034378" y="2521548"/>
                </a:lnTo>
                <a:lnTo>
                  <a:pt x="1037889" y="2522614"/>
                </a:lnTo>
                <a:lnTo>
                  <a:pt x="1058050" y="2525408"/>
                </a:lnTo>
                <a:lnTo>
                  <a:pt x="1058877" y="2512928"/>
                </a:lnTo>
                <a:cubicBezTo>
                  <a:pt x="1051558" y="2510617"/>
                  <a:pt x="1044301" y="2504771"/>
                  <a:pt x="1036775" y="2506057"/>
                </a:cubicBezTo>
                <a:close/>
                <a:moveTo>
                  <a:pt x="910747" y="2504411"/>
                </a:moveTo>
                <a:cubicBezTo>
                  <a:pt x="912569" y="2505736"/>
                  <a:pt x="914331" y="2509204"/>
                  <a:pt x="915988" y="2516334"/>
                </a:cubicBezTo>
                <a:cubicBezTo>
                  <a:pt x="909903" y="2529171"/>
                  <a:pt x="888548" y="2526983"/>
                  <a:pt x="893887" y="2509467"/>
                </a:cubicBezTo>
                <a:cubicBezTo>
                  <a:pt x="897472" y="2513667"/>
                  <a:pt x="901338" y="2508252"/>
                  <a:pt x="905138" y="2505355"/>
                </a:cubicBezTo>
                <a:cubicBezTo>
                  <a:pt x="907040" y="2503907"/>
                  <a:pt x="908922" y="2503087"/>
                  <a:pt x="910747" y="2504411"/>
                </a:cubicBezTo>
                <a:close/>
                <a:moveTo>
                  <a:pt x="994665" y="2499748"/>
                </a:moveTo>
                <a:lnTo>
                  <a:pt x="982517" y="2501163"/>
                </a:lnTo>
                <a:cubicBezTo>
                  <a:pt x="977190" y="2501579"/>
                  <a:pt x="971876" y="2501538"/>
                  <a:pt x="966597" y="2500302"/>
                </a:cubicBezTo>
                <a:lnTo>
                  <a:pt x="971529" y="2506018"/>
                </a:lnTo>
                <a:lnTo>
                  <a:pt x="972270" y="2506113"/>
                </a:lnTo>
                <a:cubicBezTo>
                  <a:pt x="977515" y="2508258"/>
                  <a:pt x="982717" y="2511914"/>
                  <a:pt x="988137" y="2508592"/>
                </a:cubicBezTo>
                <a:close/>
                <a:moveTo>
                  <a:pt x="1014443" y="2499175"/>
                </a:moveTo>
                <a:lnTo>
                  <a:pt x="998596" y="2499300"/>
                </a:lnTo>
                <a:lnTo>
                  <a:pt x="1016009" y="2515427"/>
                </a:lnTo>
                <a:lnTo>
                  <a:pt x="1030178" y="2505247"/>
                </a:lnTo>
                <a:cubicBezTo>
                  <a:pt x="1024980" y="2501695"/>
                  <a:pt x="1019729" y="2499918"/>
                  <a:pt x="1014443" y="2499175"/>
                </a:cubicBezTo>
                <a:close/>
                <a:moveTo>
                  <a:pt x="1127854" y="2462245"/>
                </a:moveTo>
                <a:lnTo>
                  <a:pt x="1127546" y="2462633"/>
                </a:lnTo>
                <a:lnTo>
                  <a:pt x="1136164" y="2477836"/>
                </a:lnTo>
                <a:lnTo>
                  <a:pt x="1142294" y="2468972"/>
                </a:lnTo>
                <a:lnTo>
                  <a:pt x="1139591" y="2466327"/>
                </a:lnTo>
                <a:lnTo>
                  <a:pt x="1128924" y="2462508"/>
                </a:lnTo>
                <a:close/>
                <a:moveTo>
                  <a:pt x="1035102" y="2448576"/>
                </a:moveTo>
                <a:cubicBezTo>
                  <a:pt x="1029832" y="2447314"/>
                  <a:pt x="1024388" y="2451490"/>
                  <a:pt x="1018691" y="2463651"/>
                </a:cubicBezTo>
                <a:cubicBezTo>
                  <a:pt x="1028646" y="2485965"/>
                  <a:pt x="1039807" y="2468031"/>
                  <a:pt x="1050479" y="2466109"/>
                </a:cubicBezTo>
                <a:cubicBezTo>
                  <a:pt x="1045469" y="2456529"/>
                  <a:pt x="1040373" y="2449834"/>
                  <a:pt x="1035102" y="2448576"/>
                </a:cubicBezTo>
                <a:close/>
                <a:moveTo>
                  <a:pt x="1013187" y="2435493"/>
                </a:moveTo>
                <a:lnTo>
                  <a:pt x="1016319" y="2437948"/>
                </a:lnTo>
                <a:lnTo>
                  <a:pt x="1016076" y="2436107"/>
                </a:lnTo>
                <a:close/>
                <a:moveTo>
                  <a:pt x="987551" y="2430058"/>
                </a:moveTo>
                <a:lnTo>
                  <a:pt x="990920" y="2435969"/>
                </a:lnTo>
                <a:lnTo>
                  <a:pt x="994827" y="2431603"/>
                </a:lnTo>
                <a:close/>
                <a:moveTo>
                  <a:pt x="760949" y="2398617"/>
                </a:moveTo>
                <a:cubicBezTo>
                  <a:pt x="763601" y="2398776"/>
                  <a:pt x="766217" y="2400114"/>
                  <a:pt x="768815" y="2401999"/>
                </a:cubicBezTo>
                <a:cubicBezTo>
                  <a:pt x="774008" y="2405764"/>
                  <a:pt x="779139" y="2411724"/>
                  <a:pt x="784371" y="2414858"/>
                </a:cubicBezTo>
                <a:cubicBezTo>
                  <a:pt x="773004" y="2438760"/>
                  <a:pt x="763109" y="2414405"/>
                  <a:pt x="752850" y="2402291"/>
                </a:cubicBezTo>
                <a:cubicBezTo>
                  <a:pt x="755602" y="2399472"/>
                  <a:pt x="758295" y="2398457"/>
                  <a:pt x="760949" y="2398617"/>
                </a:cubicBezTo>
                <a:close/>
                <a:moveTo>
                  <a:pt x="931578" y="2376149"/>
                </a:moveTo>
                <a:lnTo>
                  <a:pt x="927267" y="2386378"/>
                </a:lnTo>
                <a:lnTo>
                  <a:pt x="941436" y="2391642"/>
                </a:lnTo>
                <a:lnTo>
                  <a:pt x="945583" y="2384821"/>
                </a:lnTo>
                <a:lnTo>
                  <a:pt x="944295" y="2377049"/>
                </a:lnTo>
                <a:cubicBezTo>
                  <a:pt x="939828" y="2383375"/>
                  <a:pt x="935896" y="2372220"/>
                  <a:pt x="931578" y="2376149"/>
                </a:cubicBezTo>
                <a:close/>
                <a:moveTo>
                  <a:pt x="893670" y="2362951"/>
                </a:moveTo>
                <a:lnTo>
                  <a:pt x="891272" y="2378440"/>
                </a:lnTo>
                <a:lnTo>
                  <a:pt x="894783" y="2379509"/>
                </a:lnTo>
                <a:lnTo>
                  <a:pt x="914945" y="2382303"/>
                </a:lnTo>
                <a:lnTo>
                  <a:pt x="915772" y="2369822"/>
                </a:lnTo>
                <a:cubicBezTo>
                  <a:pt x="908453" y="2367511"/>
                  <a:pt x="901196" y="2361663"/>
                  <a:pt x="893670" y="2362951"/>
                </a:cubicBezTo>
                <a:close/>
                <a:moveTo>
                  <a:pt x="767639" y="2361306"/>
                </a:moveTo>
                <a:cubicBezTo>
                  <a:pt x="769463" y="2362630"/>
                  <a:pt x="771223" y="2366098"/>
                  <a:pt x="772882" y="2373228"/>
                </a:cubicBezTo>
                <a:cubicBezTo>
                  <a:pt x="766795" y="2386066"/>
                  <a:pt x="745442" y="2383877"/>
                  <a:pt x="750782" y="2366361"/>
                </a:cubicBezTo>
                <a:cubicBezTo>
                  <a:pt x="754367" y="2370561"/>
                  <a:pt x="758232" y="2365146"/>
                  <a:pt x="762033" y="2362249"/>
                </a:cubicBezTo>
                <a:cubicBezTo>
                  <a:pt x="763934" y="2360799"/>
                  <a:pt x="765817" y="2359981"/>
                  <a:pt x="767639" y="2361306"/>
                </a:cubicBezTo>
                <a:close/>
                <a:moveTo>
                  <a:pt x="851560" y="2356642"/>
                </a:moveTo>
                <a:lnTo>
                  <a:pt x="839412" y="2358058"/>
                </a:lnTo>
                <a:cubicBezTo>
                  <a:pt x="834085" y="2358473"/>
                  <a:pt x="828769" y="2358432"/>
                  <a:pt x="823491" y="2357196"/>
                </a:cubicBezTo>
                <a:lnTo>
                  <a:pt x="828424" y="2362910"/>
                </a:lnTo>
                <a:lnTo>
                  <a:pt x="829165" y="2363007"/>
                </a:lnTo>
                <a:cubicBezTo>
                  <a:pt x="834410" y="2365153"/>
                  <a:pt x="839612" y="2368808"/>
                  <a:pt x="845031" y="2365487"/>
                </a:cubicBezTo>
                <a:close/>
                <a:moveTo>
                  <a:pt x="871337" y="2356070"/>
                </a:moveTo>
                <a:lnTo>
                  <a:pt x="855491" y="2356194"/>
                </a:lnTo>
                <a:lnTo>
                  <a:pt x="872901" y="2372321"/>
                </a:lnTo>
                <a:lnTo>
                  <a:pt x="887072" y="2362142"/>
                </a:lnTo>
                <a:cubicBezTo>
                  <a:pt x="881875" y="2358590"/>
                  <a:pt x="876623" y="2356813"/>
                  <a:pt x="871337" y="2356070"/>
                </a:cubicBezTo>
                <a:close/>
                <a:moveTo>
                  <a:pt x="988210" y="2316202"/>
                </a:moveTo>
                <a:lnTo>
                  <a:pt x="986534" y="2316897"/>
                </a:lnTo>
                <a:lnTo>
                  <a:pt x="984440" y="2319527"/>
                </a:lnTo>
                <a:lnTo>
                  <a:pt x="993058" y="2334730"/>
                </a:lnTo>
                <a:lnTo>
                  <a:pt x="999189" y="2325867"/>
                </a:lnTo>
                <a:lnTo>
                  <a:pt x="991301" y="2318144"/>
                </a:lnTo>
                <a:close/>
                <a:moveTo>
                  <a:pt x="1201164" y="2310280"/>
                </a:moveTo>
                <a:lnTo>
                  <a:pt x="1204352" y="2313096"/>
                </a:lnTo>
                <a:lnTo>
                  <a:pt x="1203232" y="2310817"/>
                </a:lnTo>
                <a:close/>
                <a:moveTo>
                  <a:pt x="891997" y="2305471"/>
                </a:moveTo>
                <a:cubicBezTo>
                  <a:pt x="886726" y="2304206"/>
                  <a:pt x="881280" y="2308385"/>
                  <a:pt x="875586" y="2320546"/>
                </a:cubicBezTo>
                <a:cubicBezTo>
                  <a:pt x="885541" y="2342859"/>
                  <a:pt x="896701" y="2324925"/>
                  <a:pt x="907373" y="2323004"/>
                </a:cubicBezTo>
                <a:cubicBezTo>
                  <a:pt x="902363" y="2313423"/>
                  <a:pt x="897267" y="2306728"/>
                  <a:pt x="891997" y="2305471"/>
                </a:cubicBezTo>
                <a:close/>
                <a:moveTo>
                  <a:pt x="1192848" y="2299030"/>
                </a:moveTo>
                <a:lnTo>
                  <a:pt x="1191355" y="2301201"/>
                </a:lnTo>
                <a:lnTo>
                  <a:pt x="1193279" y="2303319"/>
                </a:lnTo>
                <a:lnTo>
                  <a:pt x="1197444" y="2306998"/>
                </a:lnTo>
                <a:lnTo>
                  <a:pt x="1198812" y="2301352"/>
                </a:lnTo>
                <a:lnTo>
                  <a:pt x="1198067" y="2299722"/>
                </a:lnTo>
                <a:close/>
                <a:moveTo>
                  <a:pt x="927576" y="2282565"/>
                </a:moveTo>
                <a:lnTo>
                  <a:pt x="927921" y="2284077"/>
                </a:lnTo>
                <a:lnTo>
                  <a:pt x="928450" y="2283808"/>
                </a:lnTo>
                <a:close/>
                <a:moveTo>
                  <a:pt x="617843" y="2255511"/>
                </a:moveTo>
                <a:cubicBezTo>
                  <a:pt x="620497" y="2255671"/>
                  <a:pt x="623110" y="2257008"/>
                  <a:pt x="625709" y="2258893"/>
                </a:cubicBezTo>
                <a:cubicBezTo>
                  <a:pt x="630905" y="2262658"/>
                  <a:pt x="636033" y="2268618"/>
                  <a:pt x="641265" y="2271750"/>
                </a:cubicBezTo>
                <a:cubicBezTo>
                  <a:pt x="629899" y="2295655"/>
                  <a:pt x="620004" y="2271300"/>
                  <a:pt x="609744" y="2259186"/>
                </a:cubicBezTo>
                <a:cubicBezTo>
                  <a:pt x="612497" y="2256366"/>
                  <a:pt x="615190" y="2255352"/>
                  <a:pt x="617843" y="2255511"/>
                </a:cubicBezTo>
                <a:close/>
                <a:moveTo>
                  <a:pt x="849014" y="2252198"/>
                </a:moveTo>
                <a:cubicBezTo>
                  <a:pt x="840736" y="2259994"/>
                  <a:pt x="842265" y="2268631"/>
                  <a:pt x="838666" y="2276821"/>
                </a:cubicBezTo>
                <a:cubicBezTo>
                  <a:pt x="841725" y="2282158"/>
                  <a:pt x="844785" y="2287466"/>
                  <a:pt x="847814" y="2292863"/>
                </a:cubicBezTo>
                <a:cubicBezTo>
                  <a:pt x="862480" y="2272321"/>
                  <a:pt x="857742" y="2290854"/>
                  <a:pt x="873214" y="2294843"/>
                </a:cubicBezTo>
                <a:cubicBezTo>
                  <a:pt x="877354" y="2286658"/>
                  <a:pt x="865358" y="2277299"/>
                  <a:pt x="870786" y="2269172"/>
                </a:cubicBezTo>
                <a:cubicBezTo>
                  <a:pt x="858759" y="2259244"/>
                  <a:pt x="853813" y="2281708"/>
                  <a:pt x="849014" y="2252198"/>
                </a:cubicBezTo>
                <a:close/>
                <a:moveTo>
                  <a:pt x="927423" y="2248147"/>
                </a:moveTo>
                <a:lnTo>
                  <a:pt x="927356" y="2248151"/>
                </a:lnTo>
                <a:lnTo>
                  <a:pt x="925641" y="2250055"/>
                </a:lnTo>
                <a:lnTo>
                  <a:pt x="923815" y="2265967"/>
                </a:lnTo>
                <a:lnTo>
                  <a:pt x="924356" y="2268351"/>
                </a:lnTo>
                <a:lnTo>
                  <a:pt x="933536" y="2258174"/>
                </a:lnTo>
                <a:close/>
                <a:moveTo>
                  <a:pt x="939302" y="2247464"/>
                </a:moveTo>
                <a:lnTo>
                  <a:pt x="936919" y="2247602"/>
                </a:lnTo>
                <a:lnTo>
                  <a:pt x="936336" y="2257105"/>
                </a:lnTo>
                <a:cubicBezTo>
                  <a:pt x="937596" y="2265555"/>
                  <a:pt x="944648" y="2260616"/>
                  <a:pt x="952340" y="2269751"/>
                </a:cubicBezTo>
                <a:lnTo>
                  <a:pt x="951444" y="2274776"/>
                </a:lnTo>
                <a:lnTo>
                  <a:pt x="960038" y="2273891"/>
                </a:lnTo>
                <a:lnTo>
                  <a:pt x="958681" y="2271705"/>
                </a:lnTo>
                <a:lnTo>
                  <a:pt x="958787" y="2267528"/>
                </a:lnTo>
                <a:lnTo>
                  <a:pt x="955592" y="2265950"/>
                </a:lnTo>
                <a:cubicBezTo>
                  <a:pt x="952241" y="2262779"/>
                  <a:pt x="948947" y="2257680"/>
                  <a:pt x="945753" y="2249336"/>
                </a:cubicBezTo>
                <a:lnTo>
                  <a:pt x="946059" y="2248599"/>
                </a:lnTo>
                <a:close/>
                <a:moveTo>
                  <a:pt x="807804" y="2243921"/>
                </a:moveTo>
                <a:cubicBezTo>
                  <a:pt x="801267" y="2271091"/>
                  <a:pt x="822021" y="2250098"/>
                  <a:pt x="826281" y="2265721"/>
                </a:cubicBezTo>
                <a:cubicBezTo>
                  <a:pt x="836355" y="2236571"/>
                  <a:pt x="816323" y="2249556"/>
                  <a:pt x="807804" y="2243921"/>
                </a:cubicBezTo>
                <a:close/>
                <a:moveTo>
                  <a:pt x="942761" y="2242820"/>
                </a:moveTo>
                <a:lnTo>
                  <a:pt x="941422" y="2242906"/>
                </a:lnTo>
                <a:lnTo>
                  <a:pt x="941865" y="2244519"/>
                </a:lnTo>
                <a:lnTo>
                  <a:pt x="943175" y="2243311"/>
                </a:lnTo>
                <a:close/>
                <a:moveTo>
                  <a:pt x="645795" y="2226196"/>
                </a:moveTo>
                <a:cubicBezTo>
                  <a:pt x="650924" y="2232733"/>
                  <a:pt x="656322" y="2227245"/>
                  <a:pt x="661541" y="2232554"/>
                </a:cubicBezTo>
                <a:cubicBezTo>
                  <a:pt x="656503" y="2244072"/>
                  <a:pt x="659680" y="2256160"/>
                  <a:pt x="650924" y="2267373"/>
                </a:cubicBezTo>
                <a:cubicBezTo>
                  <a:pt x="644985" y="2253398"/>
                  <a:pt x="641293" y="2239484"/>
                  <a:pt x="645795" y="2226196"/>
                </a:cubicBezTo>
                <a:close/>
                <a:moveTo>
                  <a:pt x="624535" y="2218198"/>
                </a:moveTo>
                <a:cubicBezTo>
                  <a:pt x="626358" y="2219525"/>
                  <a:pt x="628120" y="2222993"/>
                  <a:pt x="629776" y="2230122"/>
                </a:cubicBezTo>
                <a:cubicBezTo>
                  <a:pt x="623689" y="2242960"/>
                  <a:pt x="602337" y="2240772"/>
                  <a:pt x="607676" y="2223256"/>
                </a:cubicBezTo>
                <a:cubicBezTo>
                  <a:pt x="611258" y="2227456"/>
                  <a:pt x="615127" y="2222041"/>
                  <a:pt x="618927" y="2219143"/>
                </a:cubicBezTo>
                <a:cubicBezTo>
                  <a:pt x="620829" y="2217694"/>
                  <a:pt x="622713" y="2216875"/>
                  <a:pt x="624535" y="2218198"/>
                </a:cubicBezTo>
                <a:close/>
                <a:moveTo>
                  <a:pt x="808024" y="2186886"/>
                </a:moveTo>
                <a:cubicBezTo>
                  <a:pt x="811922" y="2197981"/>
                  <a:pt x="820741" y="2193393"/>
                  <a:pt x="817111" y="2202900"/>
                </a:cubicBezTo>
                <a:cubicBezTo>
                  <a:pt x="807875" y="2209651"/>
                  <a:pt x="808235" y="2227706"/>
                  <a:pt x="788020" y="2215947"/>
                </a:cubicBezTo>
                <a:cubicBezTo>
                  <a:pt x="797107" y="2194924"/>
                  <a:pt x="807724" y="2205481"/>
                  <a:pt x="808024" y="2186886"/>
                </a:cubicBezTo>
                <a:close/>
                <a:moveTo>
                  <a:pt x="1049743" y="2155925"/>
                </a:moveTo>
                <a:lnTo>
                  <a:pt x="1041577" y="2167800"/>
                </a:lnTo>
                <a:lnTo>
                  <a:pt x="1043231" y="2176021"/>
                </a:lnTo>
                <a:lnTo>
                  <a:pt x="1044051" y="2173654"/>
                </a:lnTo>
                <a:lnTo>
                  <a:pt x="1045895" y="2179560"/>
                </a:lnTo>
                <a:lnTo>
                  <a:pt x="1046638" y="2178330"/>
                </a:lnTo>
                <a:lnTo>
                  <a:pt x="1054227" y="2176129"/>
                </a:lnTo>
                <a:lnTo>
                  <a:pt x="1054248" y="2175903"/>
                </a:lnTo>
                <a:lnTo>
                  <a:pt x="1054399" y="2176079"/>
                </a:lnTo>
                <a:lnTo>
                  <a:pt x="1055901" y="2175642"/>
                </a:lnTo>
                <a:lnTo>
                  <a:pt x="1041880" y="2167914"/>
                </a:lnTo>
                <a:cubicBezTo>
                  <a:pt x="1044450" y="2161805"/>
                  <a:pt x="1046932" y="2158770"/>
                  <a:pt x="1049350" y="2157762"/>
                </a:cubicBezTo>
                <a:lnTo>
                  <a:pt x="1056400" y="2159758"/>
                </a:lnTo>
                <a:lnTo>
                  <a:pt x="1054959" y="2156616"/>
                </a:lnTo>
                <a:close/>
                <a:moveTo>
                  <a:pt x="1092063" y="2147563"/>
                </a:moveTo>
                <a:lnTo>
                  <a:pt x="1090198" y="2151964"/>
                </a:lnTo>
                <a:lnTo>
                  <a:pt x="1088789" y="2153265"/>
                </a:lnTo>
                <a:lnTo>
                  <a:pt x="1091475" y="2162960"/>
                </a:lnTo>
                <a:lnTo>
                  <a:pt x="1092492" y="2161471"/>
                </a:lnTo>
                <a:lnTo>
                  <a:pt x="1096374" y="2149646"/>
                </a:lnTo>
                <a:lnTo>
                  <a:pt x="1096740" y="2149413"/>
                </a:lnTo>
                <a:lnTo>
                  <a:pt x="1096729" y="2148885"/>
                </a:lnTo>
                <a:close/>
                <a:moveTo>
                  <a:pt x="719795" y="2099025"/>
                </a:moveTo>
                <a:cubicBezTo>
                  <a:pt x="729294" y="2101322"/>
                  <a:pt x="738239" y="2120524"/>
                  <a:pt x="747911" y="2116970"/>
                </a:cubicBezTo>
                <a:cubicBezTo>
                  <a:pt x="734838" y="2129567"/>
                  <a:pt x="722029" y="2129508"/>
                  <a:pt x="710063" y="2103833"/>
                </a:cubicBezTo>
                <a:cubicBezTo>
                  <a:pt x="713400" y="2099374"/>
                  <a:pt x="716629" y="2098261"/>
                  <a:pt x="719795" y="2099025"/>
                </a:cubicBezTo>
                <a:close/>
                <a:moveTo>
                  <a:pt x="1129082" y="2097576"/>
                </a:moveTo>
                <a:lnTo>
                  <a:pt x="1129036" y="2099665"/>
                </a:lnTo>
                <a:lnTo>
                  <a:pt x="1133301" y="2100539"/>
                </a:lnTo>
                <a:lnTo>
                  <a:pt x="1133461" y="2100012"/>
                </a:lnTo>
                <a:lnTo>
                  <a:pt x="1132218" y="2097819"/>
                </a:lnTo>
                <a:close/>
                <a:moveTo>
                  <a:pt x="1114609" y="2096264"/>
                </a:moveTo>
                <a:lnTo>
                  <a:pt x="1114590" y="2096473"/>
                </a:lnTo>
                <a:lnTo>
                  <a:pt x="1118469" y="2097498"/>
                </a:lnTo>
                <a:lnTo>
                  <a:pt x="1125211" y="2098881"/>
                </a:lnTo>
                <a:lnTo>
                  <a:pt x="1124504" y="2097218"/>
                </a:lnTo>
                <a:lnTo>
                  <a:pt x="1121592" y="2096992"/>
                </a:lnTo>
                <a:close/>
                <a:moveTo>
                  <a:pt x="664918" y="2043778"/>
                </a:moveTo>
                <a:cubicBezTo>
                  <a:pt x="668817" y="2054875"/>
                  <a:pt x="677635" y="2050287"/>
                  <a:pt x="674006" y="2059793"/>
                </a:cubicBezTo>
                <a:cubicBezTo>
                  <a:pt x="664772" y="2066546"/>
                  <a:pt x="665130" y="2084598"/>
                  <a:pt x="644916" y="2072842"/>
                </a:cubicBezTo>
                <a:cubicBezTo>
                  <a:pt x="654002" y="2051819"/>
                  <a:pt x="664619" y="2062376"/>
                  <a:pt x="664918" y="2043778"/>
                </a:cubicBezTo>
                <a:close/>
                <a:moveTo>
                  <a:pt x="948958" y="2004457"/>
                </a:moveTo>
                <a:lnTo>
                  <a:pt x="947093" y="2008858"/>
                </a:lnTo>
                <a:lnTo>
                  <a:pt x="945684" y="2010159"/>
                </a:lnTo>
                <a:lnTo>
                  <a:pt x="948612" y="2020728"/>
                </a:lnTo>
                <a:cubicBezTo>
                  <a:pt x="949226" y="2013493"/>
                  <a:pt x="950957" y="2009263"/>
                  <a:pt x="953268" y="2006538"/>
                </a:cubicBezTo>
                <a:lnTo>
                  <a:pt x="953634" y="2006305"/>
                </a:lnTo>
                <a:lnTo>
                  <a:pt x="953623" y="2005780"/>
                </a:lnTo>
                <a:close/>
                <a:moveTo>
                  <a:pt x="902073" y="2000531"/>
                </a:moveTo>
                <a:cubicBezTo>
                  <a:pt x="898374" y="1999434"/>
                  <a:pt x="893955" y="2002013"/>
                  <a:pt x="888212" y="2010680"/>
                </a:cubicBezTo>
                <a:cubicBezTo>
                  <a:pt x="896638" y="2011070"/>
                  <a:pt x="897907" y="2016543"/>
                  <a:pt x="898288" y="2023783"/>
                </a:cubicBezTo>
                <a:lnTo>
                  <a:pt x="900125" y="2032916"/>
                </a:lnTo>
                <a:lnTo>
                  <a:pt x="900946" y="2030548"/>
                </a:lnTo>
                <a:lnTo>
                  <a:pt x="905360" y="2044678"/>
                </a:lnTo>
                <a:lnTo>
                  <a:pt x="910482" y="2038443"/>
                </a:lnTo>
                <a:lnTo>
                  <a:pt x="910592" y="2038529"/>
                </a:lnTo>
                <a:lnTo>
                  <a:pt x="911143" y="2032797"/>
                </a:lnTo>
                <a:cubicBezTo>
                  <a:pt x="915567" y="2043474"/>
                  <a:pt x="920216" y="2047330"/>
                  <a:pt x="924950" y="2048769"/>
                </a:cubicBezTo>
                <a:lnTo>
                  <a:pt x="926445" y="2048924"/>
                </a:lnTo>
                <a:lnTo>
                  <a:pt x="931817" y="2044601"/>
                </a:lnTo>
                <a:lnTo>
                  <a:pt x="924284" y="2034033"/>
                </a:lnTo>
                <a:lnTo>
                  <a:pt x="919914" y="2036991"/>
                </a:lnTo>
                <a:cubicBezTo>
                  <a:pt x="912773" y="2036050"/>
                  <a:pt x="906062" y="2021075"/>
                  <a:pt x="898773" y="2024808"/>
                </a:cubicBezTo>
                <a:cubicBezTo>
                  <a:pt x="901345" y="2018699"/>
                  <a:pt x="903824" y="2015664"/>
                  <a:pt x="906243" y="2014656"/>
                </a:cubicBezTo>
                <a:lnTo>
                  <a:pt x="912108" y="2016317"/>
                </a:lnTo>
                <a:close/>
                <a:moveTo>
                  <a:pt x="809064" y="1961796"/>
                </a:moveTo>
                <a:lnTo>
                  <a:pt x="803261" y="1962108"/>
                </a:lnTo>
                <a:lnTo>
                  <a:pt x="798171" y="1974629"/>
                </a:lnTo>
                <a:lnTo>
                  <a:pt x="802787" y="1980001"/>
                </a:lnTo>
                <a:lnTo>
                  <a:pt x="805234" y="1980783"/>
                </a:lnTo>
                <a:cubicBezTo>
                  <a:pt x="810434" y="1978769"/>
                  <a:pt x="814719" y="1971715"/>
                  <a:pt x="817923" y="1975168"/>
                </a:cubicBezTo>
                <a:lnTo>
                  <a:pt x="821357" y="1988117"/>
                </a:lnTo>
                <a:lnTo>
                  <a:pt x="821533" y="1988012"/>
                </a:lnTo>
                <a:lnTo>
                  <a:pt x="817837" y="1966267"/>
                </a:lnTo>
                <a:lnTo>
                  <a:pt x="813536" y="1969677"/>
                </a:lnTo>
                <a:close/>
                <a:moveTo>
                  <a:pt x="959271" y="1960036"/>
                </a:moveTo>
                <a:lnTo>
                  <a:pt x="955071" y="1961443"/>
                </a:lnTo>
                <a:lnTo>
                  <a:pt x="957066" y="1962858"/>
                </a:lnTo>
                <a:lnTo>
                  <a:pt x="967889" y="1969427"/>
                </a:lnTo>
                <a:lnTo>
                  <a:pt x="967045" y="1964566"/>
                </a:lnTo>
                <a:cubicBezTo>
                  <a:pt x="964833" y="1960773"/>
                  <a:pt x="962106" y="1959793"/>
                  <a:pt x="959271" y="1960036"/>
                </a:cubicBezTo>
                <a:close/>
                <a:moveTo>
                  <a:pt x="749817" y="1949005"/>
                </a:moveTo>
                <a:lnTo>
                  <a:pt x="739517" y="1973613"/>
                </a:lnTo>
                <a:cubicBezTo>
                  <a:pt x="743476" y="1983060"/>
                  <a:pt x="747674" y="1984753"/>
                  <a:pt x="752012" y="1982220"/>
                </a:cubicBezTo>
                <a:lnTo>
                  <a:pt x="757054" y="1975876"/>
                </a:lnTo>
                <a:lnTo>
                  <a:pt x="754088" y="1974224"/>
                </a:lnTo>
                <a:lnTo>
                  <a:pt x="751702" y="1950970"/>
                </a:lnTo>
                <a:lnTo>
                  <a:pt x="750498" y="1949613"/>
                </a:lnTo>
                <a:close/>
                <a:moveTo>
                  <a:pt x="1046113" y="1945445"/>
                </a:moveTo>
                <a:lnTo>
                  <a:pt x="1043851" y="1948359"/>
                </a:lnTo>
                <a:lnTo>
                  <a:pt x="1046412" y="1949214"/>
                </a:lnTo>
                <a:close/>
                <a:moveTo>
                  <a:pt x="994033" y="1944850"/>
                </a:moveTo>
                <a:lnTo>
                  <a:pt x="987785" y="1948525"/>
                </a:lnTo>
                <a:lnTo>
                  <a:pt x="986108" y="1948493"/>
                </a:lnTo>
                <a:lnTo>
                  <a:pt x="985931" y="1956559"/>
                </a:lnTo>
                <a:lnTo>
                  <a:pt x="990194" y="1957434"/>
                </a:lnTo>
                <a:close/>
                <a:moveTo>
                  <a:pt x="943108" y="1943233"/>
                </a:moveTo>
                <a:lnTo>
                  <a:pt x="928989" y="1944683"/>
                </a:lnTo>
                <a:lnTo>
                  <a:pt x="931578" y="1963499"/>
                </a:lnTo>
                <a:cubicBezTo>
                  <a:pt x="933824" y="1959299"/>
                  <a:pt x="936023" y="1956682"/>
                  <a:pt x="938188" y="1955237"/>
                </a:cubicBezTo>
                <a:lnTo>
                  <a:pt x="942374" y="1954434"/>
                </a:lnTo>
                <a:lnTo>
                  <a:pt x="941940" y="1952361"/>
                </a:lnTo>
                <a:cubicBezTo>
                  <a:pt x="953279" y="1946828"/>
                  <a:pt x="964316" y="1950935"/>
                  <a:pt x="975364" y="1954393"/>
                </a:cubicBezTo>
                <a:lnTo>
                  <a:pt x="982105" y="1955775"/>
                </a:lnTo>
                <a:lnTo>
                  <a:pt x="978952" y="1948355"/>
                </a:lnTo>
                <a:lnTo>
                  <a:pt x="965057" y="1948090"/>
                </a:lnTo>
                <a:cubicBezTo>
                  <a:pt x="957794" y="1946552"/>
                  <a:pt x="950660" y="1944280"/>
                  <a:pt x="943108" y="1943233"/>
                </a:cubicBezTo>
                <a:close/>
                <a:moveTo>
                  <a:pt x="731209" y="1922083"/>
                </a:moveTo>
                <a:lnTo>
                  <a:pt x="724880" y="1937189"/>
                </a:lnTo>
                <a:cubicBezTo>
                  <a:pt x="719879" y="1945292"/>
                  <a:pt x="715944" y="1953471"/>
                  <a:pt x="720924" y="1962334"/>
                </a:cubicBezTo>
                <a:cubicBezTo>
                  <a:pt x="726935" y="1962739"/>
                  <a:pt x="727999" y="1959765"/>
                  <a:pt x="729109" y="1955144"/>
                </a:cubicBezTo>
                <a:lnTo>
                  <a:pt x="736844" y="1939558"/>
                </a:lnTo>
                <a:lnTo>
                  <a:pt x="728706" y="1930529"/>
                </a:lnTo>
                <a:lnTo>
                  <a:pt x="733404" y="1926729"/>
                </a:lnTo>
                <a:close/>
                <a:moveTo>
                  <a:pt x="793814" y="1908319"/>
                </a:moveTo>
                <a:lnTo>
                  <a:pt x="770163" y="1920073"/>
                </a:lnTo>
                <a:cubicBezTo>
                  <a:pt x="766329" y="1922746"/>
                  <a:pt x="763010" y="1926333"/>
                  <a:pt x="760595" y="1931819"/>
                </a:cubicBezTo>
                <a:lnTo>
                  <a:pt x="758084" y="1945874"/>
                </a:lnTo>
                <a:lnTo>
                  <a:pt x="766061" y="1945479"/>
                </a:lnTo>
                <a:lnTo>
                  <a:pt x="768240" y="1957964"/>
                </a:lnTo>
                <a:lnTo>
                  <a:pt x="779395" y="1960758"/>
                </a:lnTo>
                <a:lnTo>
                  <a:pt x="784567" y="1950507"/>
                </a:lnTo>
                <a:lnTo>
                  <a:pt x="801605" y="1948648"/>
                </a:lnTo>
                <a:lnTo>
                  <a:pt x="798357" y="1942925"/>
                </a:lnTo>
                <a:cubicBezTo>
                  <a:pt x="806187" y="1936762"/>
                  <a:pt x="807296" y="1930053"/>
                  <a:pt x="806841" y="1923223"/>
                </a:cubicBezTo>
                <a:lnTo>
                  <a:pt x="806667" y="1919199"/>
                </a:lnTo>
                <a:lnTo>
                  <a:pt x="798055" y="1926158"/>
                </a:lnTo>
                <a:cubicBezTo>
                  <a:pt x="794277" y="1919696"/>
                  <a:pt x="792832" y="1914622"/>
                  <a:pt x="792954" y="1910417"/>
                </a:cubicBezTo>
                <a:close/>
                <a:moveTo>
                  <a:pt x="802044" y="1901026"/>
                </a:moveTo>
                <a:lnTo>
                  <a:pt x="806617" y="1918111"/>
                </a:lnTo>
                <a:lnTo>
                  <a:pt x="805948" y="1902796"/>
                </a:lnTo>
                <a:lnTo>
                  <a:pt x="810033" y="1905351"/>
                </a:lnTo>
                <a:lnTo>
                  <a:pt x="808356" y="1902742"/>
                </a:lnTo>
                <a:cubicBezTo>
                  <a:pt x="806312" y="1900037"/>
                  <a:pt x="804235" y="1898626"/>
                  <a:pt x="802044" y="1901026"/>
                </a:cubicBezTo>
                <a:close/>
                <a:moveTo>
                  <a:pt x="521813" y="1900673"/>
                </a:moveTo>
                <a:cubicBezTo>
                  <a:pt x="525711" y="1911770"/>
                  <a:pt x="534530" y="1907182"/>
                  <a:pt x="530900" y="1916687"/>
                </a:cubicBezTo>
                <a:cubicBezTo>
                  <a:pt x="521665" y="1923438"/>
                  <a:pt x="522024" y="1941492"/>
                  <a:pt x="501809" y="1929736"/>
                </a:cubicBezTo>
                <a:cubicBezTo>
                  <a:pt x="510896" y="1908711"/>
                  <a:pt x="521514" y="1919270"/>
                  <a:pt x="521813" y="1900673"/>
                </a:cubicBezTo>
                <a:close/>
                <a:moveTo>
                  <a:pt x="585693" y="1895516"/>
                </a:moveTo>
                <a:cubicBezTo>
                  <a:pt x="567548" y="1921099"/>
                  <a:pt x="552761" y="1934535"/>
                  <a:pt x="543316" y="1927847"/>
                </a:cubicBezTo>
                <a:cubicBezTo>
                  <a:pt x="557950" y="1901243"/>
                  <a:pt x="571656" y="1905172"/>
                  <a:pt x="585693" y="1895516"/>
                </a:cubicBezTo>
                <a:close/>
                <a:moveTo>
                  <a:pt x="872511" y="1889071"/>
                </a:moveTo>
                <a:cubicBezTo>
                  <a:pt x="874642" y="1888880"/>
                  <a:pt x="876714" y="1890799"/>
                  <a:pt x="878672" y="1896798"/>
                </a:cubicBezTo>
                <a:cubicBezTo>
                  <a:pt x="871264" y="1921420"/>
                  <a:pt x="848831" y="1912784"/>
                  <a:pt x="853242" y="1894848"/>
                </a:cubicBezTo>
                <a:cubicBezTo>
                  <a:pt x="859176" y="1909243"/>
                  <a:pt x="866110" y="1889646"/>
                  <a:pt x="872511" y="1889071"/>
                </a:cubicBezTo>
                <a:close/>
                <a:moveTo>
                  <a:pt x="888959" y="1872176"/>
                </a:moveTo>
                <a:cubicBezTo>
                  <a:pt x="869283" y="1890469"/>
                  <a:pt x="850450" y="1880003"/>
                  <a:pt x="831437" y="1877815"/>
                </a:cubicBezTo>
                <a:lnTo>
                  <a:pt x="824088" y="1892718"/>
                </a:lnTo>
                <a:lnTo>
                  <a:pt x="826862" y="1894818"/>
                </a:lnTo>
                <a:lnTo>
                  <a:pt x="831317" y="1907927"/>
                </a:lnTo>
                <a:lnTo>
                  <a:pt x="841076" y="1910676"/>
                </a:lnTo>
                <a:lnTo>
                  <a:pt x="850513" y="1906217"/>
                </a:lnTo>
                <a:lnTo>
                  <a:pt x="853563" y="1912248"/>
                </a:lnTo>
                <a:lnTo>
                  <a:pt x="855473" y="1912465"/>
                </a:lnTo>
                <a:cubicBezTo>
                  <a:pt x="859941" y="1914016"/>
                  <a:pt x="864369" y="1917032"/>
                  <a:pt x="868718" y="1922807"/>
                </a:cubicBezTo>
                <a:lnTo>
                  <a:pt x="863325" y="1926817"/>
                </a:lnTo>
                <a:lnTo>
                  <a:pt x="866633" y="1929077"/>
                </a:lnTo>
                <a:cubicBezTo>
                  <a:pt x="868964" y="1929863"/>
                  <a:pt x="871490" y="1930563"/>
                  <a:pt x="874771" y="1933310"/>
                </a:cubicBezTo>
                <a:lnTo>
                  <a:pt x="886250" y="1948284"/>
                </a:lnTo>
                <a:lnTo>
                  <a:pt x="887986" y="1947536"/>
                </a:lnTo>
                <a:lnTo>
                  <a:pt x="892679" y="1928211"/>
                </a:lnTo>
                <a:lnTo>
                  <a:pt x="900427" y="1924409"/>
                </a:lnTo>
                <a:lnTo>
                  <a:pt x="894086" y="1913265"/>
                </a:lnTo>
                <a:cubicBezTo>
                  <a:pt x="897250" y="1902603"/>
                  <a:pt x="904095" y="1900752"/>
                  <a:pt x="909484" y="1903341"/>
                </a:cubicBezTo>
                <a:cubicBezTo>
                  <a:pt x="914876" y="1905933"/>
                  <a:pt x="918812" y="1912965"/>
                  <a:pt x="916157" y="1920073"/>
                </a:cubicBezTo>
                <a:cubicBezTo>
                  <a:pt x="913383" y="1916534"/>
                  <a:pt x="911047" y="1918273"/>
                  <a:pt x="909325" y="1921838"/>
                </a:cubicBezTo>
                <a:lnTo>
                  <a:pt x="908399" y="1925609"/>
                </a:lnTo>
                <a:lnTo>
                  <a:pt x="910434" y="1926100"/>
                </a:lnTo>
                <a:cubicBezTo>
                  <a:pt x="905935" y="1934318"/>
                  <a:pt x="897000" y="1942025"/>
                  <a:pt x="900089" y="1950785"/>
                </a:cubicBezTo>
                <a:cubicBezTo>
                  <a:pt x="906807" y="1941936"/>
                  <a:pt x="906146" y="1979962"/>
                  <a:pt x="918830" y="1962479"/>
                </a:cubicBezTo>
                <a:lnTo>
                  <a:pt x="920614" y="1945542"/>
                </a:lnTo>
                <a:lnTo>
                  <a:pt x="918652" y="1945744"/>
                </a:lnTo>
                <a:lnTo>
                  <a:pt x="921208" y="1939890"/>
                </a:lnTo>
                <a:lnTo>
                  <a:pt x="921755" y="1934688"/>
                </a:lnTo>
                <a:cubicBezTo>
                  <a:pt x="922438" y="1925409"/>
                  <a:pt x="924019" y="1916218"/>
                  <a:pt x="930078" y="1907415"/>
                </a:cubicBezTo>
                <a:lnTo>
                  <a:pt x="928304" y="1927925"/>
                </a:lnTo>
                <a:lnTo>
                  <a:pt x="938916" y="1923606"/>
                </a:lnTo>
                <a:cubicBezTo>
                  <a:pt x="948071" y="1921202"/>
                  <a:pt x="957085" y="1918195"/>
                  <a:pt x="958328" y="1897846"/>
                </a:cubicBezTo>
                <a:cubicBezTo>
                  <a:pt x="935446" y="1881681"/>
                  <a:pt x="910759" y="1925437"/>
                  <a:pt x="888959" y="1872176"/>
                </a:cubicBezTo>
                <a:close/>
                <a:moveTo>
                  <a:pt x="763138" y="1871551"/>
                </a:moveTo>
                <a:cubicBezTo>
                  <a:pt x="765556" y="1870543"/>
                  <a:pt x="767917" y="1871564"/>
                  <a:pt x="770245" y="1873563"/>
                </a:cubicBezTo>
                <a:cubicBezTo>
                  <a:pt x="774906" y="1877565"/>
                  <a:pt x="779450" y="1885485"/>
                  <a:pt x="784128" y="1888933"/>
                </a:cubicBezTo>
                <a:cubicBezTo>
                  <a:pt x="774081" y="1905006"/>
                  <a:pt x="765384" y="1876725"/>
                  <a:pt x="755667" y="1881702"/>
                </a:cubicBezTo>
                <a:cubicBezTo>
                  <a:pt x="758239" y="1875592"/>
                  <a:pt x="760718" y="1872559"/>
                  <a:pt x="763138" y="1871551"/>
                </a:cubicBezTo>
                <a:close/>
                <a:moveTo>
                  <a:pt x="900653" y="1862679"/>
                </a:moveTo>
                <a:lnTo>
                  <a:pt x="899578" y="1863105"/>
                </a:lnTo>
                <a:lnTo>
                  <a:pt x="897049" y="1863342"/>
                </a:lnTo>
                <a:lnTo>
                  <a:pt x="898676" y="1867706"/>
                </a:lnTo>
                <a:close/>
                <a:moveTo>
                  <a:pt x="956073" y="1857100"/>
                </a:moveTo>
                <a:lnTo>
                  <a:pt x="949850" y="1861834"/>
                </a:lnTo>
                <a:lnTo>
                  <a:pt x="940793" y="1865231"/>
                </a:lnTo>
                <a:lnTo>
                  <a:pt x="943601" y="1871454"/>
                </a:lnTo>
                <a:cubicBezTo>
                  <a:pt x="948040" y="1864527"/>
                  <a:pt x="952362" y="1863359"/>
                  <a:pt x="956618" y="1862280"/>
                </a:cubicBezTo>
                <a:close/>
                <a:moveTo>
                  <a:pt x="552373" y="1853324"/>
                </a:moveTo>
                <a:cubicBezTo>
                  <a:pt x="557676" y="1853735"/>
                  <a:pt x="562824" y="1858970"/>
                  <a:pt x="567817" y="1869031"/>
                </a:cubicBezTo>
                <a:cubicBezTo>
                  <a:pt x="561011" y="1882885"/>
                  <a:pt x="555044" y="1869780"/>
                  <a:pt x="548117" y="1887863"/>
                </a:cubicBezTo>
                <a:cubicBezTo>
                  <a:pt x="544095" y="1880755"/>
                  <a:pt x="540047" y="1873526"/>
                  <a:pt x="536029" y="1866571"/>
                </a:cubicBezTo>
                <a:cubicBezTo>
                  <a:pt x="541621" y="1857333"/>
                  <a:pt x="547074" y="1852919"/>
                  <a:pt x="552373" y="1853324"/>
                </a:cubicBezTo>
                <a:close/>
                <a:moveTo>
                  <a:pt x="894077" y="1835144"/>
                </a:moveTo>
                <a:cubicBezTo>
                  <a:pt x="885944" y="1833286"/>
                  <a:pt x="876330" y="1836952"/>
                  <a:pt x="870543" y="1850222"/>
                </a:cubicBezTo>
                <a:cubicBezTo>
                  <a:pt x="876934" y="1875213"/>
                  <a:pt x="884739" y="1853877"/>
                  <a:pt x="891861" y="1855654"/>
                </a:cubicBezTo>
                <a:lnTo>
                  <a:pt x="892558" y="1856281"/>
                </a:lnTo>
                <a:lnTo>
                  <a:pt x="902654" y="1840432"/>
                </a:lnTo>
                <a:close/>
                <a:moveTo>
                  <a:pt x="904545" y="1821667"/>
                </a:moveTo>
                <a:lnTo>
                  <a:pt x="903654" y="1822539"/>
                </a:lnTo>
                <a:lnTo>
                  <a:pt x="904681" y="1823369"/>
                </a:lnTo>
                <a:close/>
                <a:moveTo>
                  <a:pt x="911684" y="1814675"/>
                </a:moveTo>
                <a:lnTo>
                  <a:pt x="909418" y="1816896"/>
                </a:lnTo>
                <a:lnTo>
                  <a:pt x="910337" y="1827931"/>
                </a:lnTo>
                <a:lnTo>
                  <a:pt x="916168" y="1832633"/>
                </a:lnTo>
                <a:cubicBezTo>
                  <a:pt x="919664" y="1835000"/>
                  <a:pt x="922615" y="1836777"/>
                  <a:pt x="925417" y="1839205"/>
                </a:cubicBezTo>
                <a:lnTo>
                  <a:pt x="931694" y="1847069"/>
                </a:lnTo>
                <a:lnTo>
                  <a:pt x="939621" y="1840562"/>
                </a:lnTo>
                <a:lnTo>
                  <a:pt x="945268" y="1836295"/>
                </a:lnTo>
                <a:lnTo>
                  <a:pt x="948157" y="1818104"/>
                </a:lnTo>
                <a:lnTo>
                  <a:pt x="942314" y="1820497"/>
                </a:lnTo>
                <a:cubicBezTo>
                  <a:pt x="936667" y="1822751"/>
                  <a:pt x="931044" y="1824379"/>
                  <a:pt x="925490" y="1823694"/>
                </a:cubicBezTo>
                <a:close/>
                <a:moveTo>
                  <a:pt x="881431" y="1811302"/>
                </a:moveTo>
                <a:lnTo>
                  <a:pt x="878191" y="1820500"/>
                </a:lnTo>
                <a:lnTo>
                  <a:pt x="892104" y="1816207"/>
                </a:lnTo>
                <a:lnTo>
                  <a:pt x="884298" y="1815856"/>
                </a:lnTo>
                <a:close/>
                <a:moveTo>
                  <a:pt x="696444" y="1811296"/>
                </a:moveTo>
                <a:cubicBezTo>
                  <a:pt x="701574" y="1817023"/>
                  <a:pt x="706910" y="1814565"/>
                  <a:pt x="711830" y="1827821"/>
                </a:cubicBezTo>
                <a:cubicBezTo>
                  <a:pt x="696715" y="1832021"/>
                  <a:pt x="696056" y="1848783"/>
                  <a:pt x="686098" y="1836010"/>
                </a:cubicBezTo>
                <a:cubicBezTo>
                  <a:pt x="693058" y="1828032"/>
                  <a:pt x="690057" y="1819304"/>
                  <a:pt x="696444" y="1811296"/>
                </a:cubicBezTo>
                <a:close/>
                <a:moveTo>
                  <a:pt x="903005" y="1802340"/>
                </a:moveTo>
                <a:lnTo>
                  <a:pt x="892306" y="1816144"/>
                </a:lnTo>
                <a:lnTo>
                  <a:pt x="903126" y="1812806"/>
                </a:lnTo>
                <a:lnTo>
                  <a:pt x="903731" y="1811442"/>
                </a:lnTo>
                <a:close/>
                <a:moveTo>
                  <a:pt x="592911" y="1781510"/>
                </a:moveTo>
                <a:cubicBezTo>
                  <a:pt x="595297" y="1781403"/>
                  <a:pt x="597643" y="1782824"/>
                  <a:pt x="599976" y="1784772"/>
                </a:cubicBezTo>
                <a:cubicBezTo>
                  <a:pt x="604644" y="1788668"/>
                  <a:pt x="609262" y="1794665"/>
                  <a:pt x="614061" y="1794740"/>
                </a:cubicBezTo>
                <a:cubicBezTo>
                  <a:pt x="604105" y="1807335"/>
                  <a:pt x="594567" y="1806077"/>
                  <a:pt x="585600" y="1787423"/>
                </a:cubicBezTo>
                <a:cubicBezTo>
                  <a:pt x="588097" y="1783255"/>
                  <a:pt x="590524" y="1781618"/>
                  <a:pt x="592911" y="1781510"/>
                </a:cubicBezTo>
                <a:close/>
                <a:moveTo>
                  <a:pt x="757845" y="1760229"/>
                </a:moveTo>
                <a:cubicBezTo>
                  <a:pt x="760626" y="1758756"/>
                  <a:pt x="763684" y="1758941"/>
                  <a:pt x="766379" y="1760236"/>
                </a:cubicBezTo>
                <a:cubicBezTo>
                  <a:pt x="771770" y="1762827"/>
                  <a:pt x="775705" y="1769860"/>
                  <a:pt x="773052" y="1776968"/>
                </a:cubicBezTo>
                <a:cubicBezTo>
                  <a:pt x="767505" y="1769890"/>
                  <a:pt x="763697" y="1783925"/>
                  <a:pt x="763096" y="1791451"/>
                </a:cubicBezTo>
                <a:cubicBezTo>
                  <a:pt x="759047" y="1784403"/>
                  <a:pt x="755058" y="1777237"/>
                  <a:pt x="750980" y="1770159"/>
                </a:cubicBezTo>
                <a:cubicBezTo>
                  <a:pt x="752561" y="1764828"/>
                  <a:pt x="755064" y="1761700"/>
                  <a:pt x="757845" y="1760229"/>
                </a:cubicBezTo>
                <a:close/>
                <a:moveTo>
                  <a:pt x="729406" y="1745966"/>
                </a:moveTo>
                <a:cubicBezTo>
                  <a:pt x="731536" y="1745774"/>
                  <a:pt x="733608" y="1747693"/>
                  <a:pt x="735566" y="1753692"/>
                </a:cubicBezTo>
                <a:cubicBezTo>
                  <a:pt x="728159" y="1778314"/>
                  <a:pt x="705725" y="1769677"/>
                  <a:pt x="710136" y="1751743"/>
                </a:cubicBezTo>
                <a:cubicBezTo>
                  <a:pt x="716071" y="1766138"/>
                  <a:pt x="723004" y="1746541"/>
                  <a:pt x="729406" y="1745966"/>
                </a:cubicBezTo>
                <a:close/>
                <a:moveTo>
                  <a:pt x="614735" y="1744337"/>
                </a:moveTo>
                <a:cubicBezTo>
                  <a:pt x="623372" y="1755135"/>
                  <a:pt x="615183" y="1764731"/>
                  <a:pt x="626519" y="1775768"/>
                </a:cubicBezTo>
                <a:cubicBezTo>
                  <a:pt x="609307" y="1782155"/>
                  <a:pt x="592209" y="1785905"/>
                  <a:pt x="575625" y="1771749"/>
                </a:cubicBezTo>
                <a:cubicBezTo>
                  <a:pt x="590624" y="1756365"/>
                  <a:pt x="607776" y="1786803"/>
                  <a:pt x="614735" y="1744337"/>
                </a:cubicBezTo>
                <a:close/>
                <a:moveTo>
                  <a:pt x="620032" y="1728445"/>
                </a:moveTo>
                <a:cubicBezTo>
                  <a:pt x="622450" y="1727437"/>
                  <a:pt x="624809" y="1728458"/>
                  <a:pt x="627140" y="1730457"/>
                </a:cubicBezTo>
                <a:cubicBezTo>
                  <a:pt x="631801" y="1734459"/>
                  <a:pt x="636344" y="1742379"/>
                  <a:pt x="641022" y="1745826"/>
                </a:cubicBezTo>
                <a:cubicBezTo>
                  <a:pt x="630976" y="1761901"/>
                  <a:pt x="622278" y="1733619"/>
                  <a:pt x="612562" y="1738597"/>
                </a:cubicBezTo>
                <a:cubicBezTo>
                  <a:pt x="615133" y="1732486"/>
                  <a:pt x="617613" y="1729453"/>
                  <a:pt x="620032" y="1728445"/>
                </a:cubicBezTo>
                <a:close/>
                <a:moveTo>
                  <a:pt x="757548" y="1719573"/>
                </a:moveTo>
                <a:lnTo>
                  <a:pt x="756473" y="1720000"/>
                </a:lnTo>
                <a:lnTo>
                  <a:pt x="753944" y="1720236"/>
                </a:lnTo>
                <a:lnTo>
                  <a:pt x="755571" y="1724601"/>
                </a:lnTo>
                <a:close/>
                <a:moveTo>
                  <a:pt x="812965" y="1713994"/>
                </a:moveTo>
                <a:lnTo>
                  <a:pt x="806744" y="1718729"/>
                </a:lnTo>
                <a:lnTo>
                  <a:pt x="797687" y="1722126"/>
                </a:lnTo>
                <a:lnTo>
                  <a:pt x="800496" y="1728348"/>
                </a:lnTo>
                <a:cubicBezTo>
                  <a:pt x="804935" y="1721421"/>
                  <a:pt x="809256" y="1720254"/>
                  <a:pt x="813512" y="1719175"/>
                </a:cubicBezTo>
                <a:close/>
                <a:moveTo>
                  <a:pt x="750969" y="1692039"/>
                </a:moveTo>
                <a:cubicBezTo>
                  <a:pt x="742838" y="1690180"/>
                  <a:pt x="733225" y="1693846"/>
                  <a:pt x="727437" y="1707117"/>
                </a:cubicBezTo>
                <a:cubicBezTo>
                  <a:pt x="733828" y="1732107"/>
                  <a:pt x="741632" y="1710772"/>
                  <a:pt x="748755" y="1712549"/>
                </a:cubicBezTo>
                <a:lnTo>
                  <a:pt x="749453" y="1713176"/>
                </a:lnTo>
                <a:lnTo>
                  <a:pt x="759547" y="1697325"/>
                </a:lnTo>
                <a:close/>
                <a:moveTo>
                  <a:pt x="761440" y="1678561"/>
                </a:moveTo>
                <a:lnTo>
                  <a:pt x="760548" y="1679434"/>
                </a:lnTo>
                <a:lnTo>
                  <a:pt x="761575" y="1680261"/>
                </a:lnTo>
                <a:close/>
                <a:moveTo>
                  <a:pt x="768578" y="1671570"/>
                </a:moveTo>
                <a:lnTo>
                  <a:pt x="766313" y="1673788"/>
                </a:lnTo>
                <a:lnTo>
                  <a:pt x="767232" y="1684825"/>
                </a:lnTo>
                <a:lnTo>
                  <a:pt x="773063" y="1689527"/>
                </a:lnTo>
                <a:cubicBezTo>
                  <a:pt x="776558" y="1691892"/>
                  <a:pt x="779510" y="1693672"/>
                  <a:pt x="782312" y="1696099"/>
                </a:cubicBezTo>
                <a:lnTo>
                  <a:pt x="788588" y="1703963"/>
                </a:lnTo>
                <a:lnTo>
                  <a:pt x="796515" y="1697456"/>
                </a:lnTo>
                <a:lnTo>
                  <a:pt x="802163" y="1693189"/>
                </a:lnTo>
                <a:lnTo>
                  <a:pt x="805051" y="1674999"/>
                </a:lnTo>
                <a:lnTo>
                  <a:pt x="799207" y="1677392"/>
                </a:lnTo>
                <a:cubicBezTo>
                  <a:pt x="793562" y="1679645"/>
                  <a:pt x="787938" y="1681273"/>
                  <a:pt x="782386" y="1680588"/>
                </a:cubicBezTo>
                <a:close/>
                <a:moveTo>
                  <a:pt x="738325" y="1668197"/>
                </a:moveTo>
                <a:lnTo>
                  <a:pt x="735086" y="1677394"/>
                </a:lnTo>
                <a:lnTo>
                  <a:pt x="748998" y="1673101"/>
                </a:lnTo>
                <a:lnTo>
                  <a:pt x="741192" y="1672750"/>
                </a:lnTo>
                <a:close/>
                <a:moveTo>
                  <a:pt x="553340" y="1668190"/>
                </a:moveTo>
                <a:cubicBezTo>
                  <a:pt x="558469" y="1673918"/>
                  <a:pt x="563804" y="1671458"/>
                  <a:pt x="568724" y="1684715"/>
                </a:cubicBezTo>
                <a:cubicBezTo>
                  <a:pt x="553610" y="1688916"/>
                  <a:pt x="552950" y="1705678"/>
                  <a:pt x="542993" y="1692905"/>
                </a:cubicBezTo>
                <a:cubicBezTo>
                  <a:pt x="549952" y="1684927"/>
                  <a:pt x="546952" y="1676199"/>
                  <a:pt x="553340" y="1668190"/>
                </a:cubicBezTo>
                <a:close/>
                <a:moveTo>
                  <a:pt x="465094" y="1660920"/>
                </a:moveTo>
                <a:cubicBezTo>
                  <a:pt x="475565" y="1682363"/>
                  <a:pt x="507954" y="1658732"/>
                  <a:pt x="527478" y="1706475"/>
                </a:cubicBezTo>
                <a:cubicBezTo>
                  <a:pt x="537104" y="1702876"/>
                  <a:pt x="547240" y="1684493"/>
                  <a:pt x="555908" y="1713764"/>
                </a:cubicBezTo>
                <a:cubicBezTo>
                  <a:pt x="567936" y="1703298"/>
                  <a:pt x="580291" y="1681103"/>
                  <a:pt x="591628" y="1691063"/>
                </a:cubicBezTo>
                <a:cubicBezTo>
                  <a:pt x="574294" y="1729391"/>
                  <a:pt x="567785" y="1725940"/>
                  <a:pt x="564366" y="1750084"/>
                </a:cubicBezTo>
                <a:cubicBezTo>
                  <a:pt x="552580" y="1743125"/>
                  <a:pt x="561575" y="1713824"/>
                  <a:pt x="549281" y="1723452"/>
                </a:cubicBezTo>
                <a:cubicBezTo>
                  <a:pt x="544873" y="1729990"/>
                  <a:pt x="551501" y="1737307"/>
                  <a:pt x="548651" y="1743754"/>
                </a:cubicBezTo>
                <a:cubicBezTo>
                  <a:pt x="543522" y="1723870"/>
                  <a:pt x="539506" y="1715625"/>
                  <a:pt x="526519" y="1736975"/>
                </a:cubicBezTo>
                <a:cubicBezTo>
                  <a:pt x="499737" y="1709297"/>
                  <a:pt x="471904" y="1716581"/>
                  <a:pt x="444494" y="1710255"/>
                </a:cubicBezTo>
                <a:cubicBezTo>
                  <a:pt x="416122" y="1773778"/>
                  <a:pt x="455048" y="1688392"/>
                  <a:pt x="429317" y="1683593"/>
                </a:cubicBezTo>
                <a:cubicBezTo>
                  <a:pt x="434956" y="1673187"/>
                  <a:pt x="440145" y="1678855"/>
                  <a:pt x="445721" y="1669530"/>
                </a:cubicBezTo>
                <a:cubicBezTo>
                  <a:pt x="458348" y="1682424"/>
                  <a:pt x="443322" y="1693131"/>
                  <a:pt x="447789" y="1705366"/>
                </a:cubicBezTo>
                <a:cubicBezTo>
                  <a:pt x="461288" y="1680565"/>
                  <a:pt x="472833" y="1720870"/>
                  <a:pt x="486270" y="1698260"/>
                </a:cubicBezTo>
                <a:cubicBezTo>
                  <a:pt x="480272" y="1699998"/>
                  <a:pt x="450282" y="1681644"/>
                  <a:pt x="465094" y="1660920"/>
                </a:cubicBezTo>
                <a:close/>
                <a:moveTo>
                  <a:pt x="759900" y="1659232"/>
                </a:moveTo>
                <a:lnTo>
                  <a:pt x="749201" y="1673039"/>
                </a:lnTo>
                <a:lnTo>
                  <a:pt x="760020" y="1669698"/>
                </a:lnTo>
                <a:lnTo>
                  <a:pt x="760626" y="1668337"/>
                </a:lnTo>
                <a:close/>
                <a:moveTo>
                  <a:pt x="449805" y="1638403"/>
                </a:moveTo>
                <a:cubicBezTo>
                  <a:pt x="452192" y="1638297"/>
                  <a:pt x="454540" y="1639719"/>
                  <a:pt x="456870" y="1641666"/>
                </a:cubicBezTo>
                <a:cubicBezTo>
                  <a:pt x="461539" y="1645563"/>
                  <a:pt x="466156" y="1651559"/>
                  <a:pt x="470955" y="1651635"/>
                </a:cubicBezTo>
                <a:cubicBezTo>
                  <a:pt x="461000" y="1664229"/>
                  <a:pt x="451462" y="1662971"/>
                  <a:pt x="442495" y="1644318"/>
                </a:cubicBezTo>
                <a:cubicBezTo>
                  <a:pt x="444991" y="1640148"/>
                  <a:pt x="447419" y="1638513"/>
                  <a:pt x="449805" y="1638403"/>
                </a:cubicBezTo>
                <a:close/>
                <a:moveTo>
                  <a:pt x="614740" y="1617122"/>
                </a:moveTo>
                <a:cubicBezTo>
                  <a:pt x="617520" y="1615651"/>
                  <a:pt x="620579" y="1615834"/>
                  <a:pt x="623275" y="1617128"/>
                </a:cubicBezTo>
                <a:cubicBezTo>
                  <a:pt x="628665" y="1619719"/>
                  <a:pt x="632600" y="1626754"/>
                  <a:pt x="629947" y="1633860"/>
                </a:cubicBezTo>
                <a:cubicBezTo>
                  <a:pt x="624400" y="1626782"/>
                  <a:pt x="620592" y="1640820"/>
                  <a:pt x="619991" y="1648346"/>
                </a:cubicBezTo>
                <a:cubicBezTo>
                  <a:pt x="615941" y="1641298"/>
                  <a:pt x="611952" y="1634131"/>
                  <a:pt x="607875" y="1627054"/>
                </a:cubicBezTo>
                <a:cubicBezTo>
                  <a:pt x="609456" y="1621722"/>
                  <a:pt x="611958" y="1618595"/>
                  <a:pt x="614740" y="1617122"/>
                </a:cubicBezTo>
                <a:close/>
                <a:moveTo>
                  <a:pt x="586300" y="1602860"/>
                </a:moveTo>
                <a:cubicBezTo>
                  <a:pt x="588431" y="1602666"/>
                  <a:pt x="590503" y="1604588"/>
                  <a:pt x="592463" y="1610586"/>
                </a:cubicBezTo>
                <a:cubicBezTo>
                  <a:pt x="585054" y="1635208"/>
                  <a:pt x="562620" y="1626571"/>
                  <a:pt x="567029" y="1608637"/>
                </a:cubicBezTo>
                <a:cubicBezTo>
                  <a:pt x="572965" y="1623032"/>
                  <a:pt x="579899" y="1603435"/>
                  <a:pt x="586300" y="1602860"/>
                </a:cubicBezTo>
                <a:close/>
                <a:moveTo>
                  <a:pt x="471629" y="1601232"/>
                </a:moveTo>
                <a:cubicBezTo>
                  <a:pt x="480265" y="1612027"/>
                  <a:pt x="472077" y="1621626"/>
                  <a:pt x="483414" y="1632660"/>
                </a:cubicBezTo>
                <a:cubicBezTo>
                  <a:pt x="466201" y="1639049"/>
                  <a:pt x="449104" y="1642799"/>
                  <a:pt x="432520" y="1628643"/>
                </a:cubicBezTo>
                <a:cubicBezTo>
                  <a:pt x="447518" y="1613260"/>
                  <a:pt x="464670" y="1643697"/>
                  <a:pt x="471629" y="1601232"/>
                </a:cubicBezTo>
                <a:close/>
                <a:moveTo>
                  <a:pt x="476926" y="1585340"/>
                </a:moveTo>
                <a:cubicBezTo>
                  <a:pt x="479345" y="1584332"/>
                  <a:pt x="481704" y="1585353"/>
                  <a:pt x="484035" y="1587352"/>
                </a:cubicBezTo>
                <a:cubicBezTo>
                  <a:pt x="488695" y="1591354"/>
                  <a:pt x="493238" y="1599272"/>
                  <a:pt x="497916" y="1602720"/>
                </a:cubicBezTo>
                <a:cubicBezTo>
                  <a:pt x="487870" y="1618795"/>
                  <a:pt x="479173" y="1590514"/>
                  <a:pt x="469456" y="1595491"/>
                </a:cubicBezTo>
                <a:cubicBezTo>
                  <a:pt x="472028" y="1589381"/>
                  <a:pt x="474507" y="1586346"/>
                  <a:pt x="476926" y="1585340"/>
                </a:cubicBezTo>
                <a:close/>
                <a:moveTo>
                  <a:pt x="614442" y="1576468"/>
                </a:moveTo>
                <a:lnTo>
                  <a:pt x="613367" y="1576894"/>
                </a:lnTo>
                <a:lnTo>
                  <a:pt x="610838" y="1577131"/>
                </a:lnTo>
                <a:lnTo>
                  <a:pt x="612465" y="1581495"/>
                </a:lnTo>
                <a:close/>
                <a:moveTo>
                  <a:pt x="669862" y="1570889"/>
                </a:moveTo>
                <a:lnTo>
                  <a:pt x="663639" y="1575623"/>
                </a:lnTo>
                <a:lnTo>
                  <a:pt x="654581" y="1579020"/>
                </a:lnTo>
                <a:lnTo>
                  <a:pt x="657390" y="1585243"/>
                </a:lnTo>
                <a:cubicBezTo>
                  <a:pt x="661830" y="1578316"/>
                  <a:pt x="666150" y="1577148"/>
                  <a:pt x="670406" y="1576067"/>
                </a:cubicBezTo>
                <a:close/>
                <a:moveTo>
                  <a:pt x="607864" y="1548931"/>
                </a:moveTo>
                <a:cubicBezTo>
                  <a:pt x="599733" y="1547075"/>
                  <a:pt x="590119" y="1550738"/>
                  <a:pt x="584332" y="1564011"/>
                </a:cubicBezTo>
                <a:cubicBezTo>
                  <a:pt x="590723" y="1588999"/>
                  <a:pt x="598526" y="1567666"/>
                  <a:pt x="605649" y="1569444"/>
                </a:cubicBezTo>
                <a:lnTo>
                  <a:pt x="606346" y="1570068"/>
                </a:lnTo>
                <a:lnTo>
                  <a:pt x="616443" y="1554219"/>
                </a:lnTo>
                <a:close/>
                <a:moveTo>
                  <a:pt x="618334" y="1535456"/>
                </a:moveTo>
                <a:lnTo>
                  <a:pt x="617442" y="1536328"/>
                </a:lnTo>
                <a:lnTo>
                  <a:pt x="618470" y="1537156"/>
                </a:lnTo>
                <a:close/>
                <a:moveTo>
                  <a:pt x="625472" y="1528464"/>
                </a:moveTo>
                <a:lnTo>
                  <a:pt x="623207" y="1530683"/>
                </a:lnTo>
                <a:lnTo>
                  <a:pt x="624126" y="1541718"/>
                </a:lnTo>
                <a:lnTo>
                  <a:pt x="629957" y="1546422"/>
                </a:lnTo>
                <a:cubicBezTo>
                  <a:pt x="633451" y="1548787"/>
                  <a:pt x="636404" y="1550564"/>
                  <a:pt x="639207" y="1552991"/>
                </a:cubicBezTo>
                <a:lnTo>
                  <a:pt x="645483" y="1560858"/>
                </a:lnTo>
                <a:lnTo>
                  <a:pt x="653410" y="1554349"/>
                </a:lnTo>
                <a:lnTo>
                  <a:pt x="659058" y="1550081"/>
                </a:lnTo>
                <a:lnTo>
                  <a:pt x="661946" y="1531893"/>
                </a:lnTo>
                <a:lnTo>
                  <a:pt x="656102" y="1534284"/>
                </a:lnTo>
                <a:cubicBezTo>
                  <a:pt x="650459" y="1536537"/>
                  <a:pt x="644832" y="1538168"/>
                  <a:pt x="639279" y="1537481"/>
                </a:cubicBezTo>
                <a:close/>
                <a:moveTo>
                  <a:pt x="595220" y="1525089"/>
                </a:moveTo>
                <a:lnTo>
                  <a:pt x="591980" y="1534289"/>
                </a:lnTo>
                <a:lnTo>
                  <a:pt x="605893" y="1529996"/>
                </a:lnTo>
                <a:lnTo>
                  <a:pt x="598087" y="1529642"/>
                </a:lnTo>
                <a:close/>
                <a:moveTo>
                  <a:pt x="410235" y="1525085"/>
                </a:moveTo>
                <a:cubicBezTo>
                  <a:pt x="415363" y="1530812"/>
                  <a:pt x="420701" y="1528352"/>
                  <a:pt x="425618" y="1541608"/>
                </a:cubicBezTo>
                <a:cubicBezTo>
                  <a:pt x="410504" y="1545808"/>
                  <a:pt x="409843" y="1562572"/>
                  <a:pt x="399887" y="1549797"/>
                </a:cubicBezTo>
                <a:cubicBezTo>
                  <a:pt x="406847" y="1541819"/>
                  <a:pt x="403846" y="1533091"/>
                  <a:pt x="410235" y="1525085"/>
                </a:cubicBezTo>
                <a:close/>
                <a:moveTo>
                  <a:pt x="321989" y="1517813"/>
                </a:moveTo>
                <a:cubicBezTo>
                  <a:pt x="332459" y="1539256"/>
                  <a:pt x="364848" y="1515626"/>
                  <a:pt x="384370" y="1563367"/>
                </a:cubicBezTo>
                <a:cubicBezTo>
                  <a:pt x="394000" y="1559770"/>
                  <a:pt x="404135" y="1541388"/>
                  <a:pt x="412803" y="1570658"/>
                </a:cubicBezTo>
                <a:cubicBezTo>
                  <a:pt x="424830" y="1560192"/>
                  <a:pt x="437185" y="1537998"/>
                  <a:pt x="448522" y="1547956"/>
                </a:cubicBezTo>
                <a:cubicBezTo>
                  <a:pt x="431189" y="1586283"/>
                  <a:pt x="424679" y="1582833"/>
                  <a:pt x="421261" y="1606977"/>
                </a:cubicBezTo>
                <a:cubicBezTo>
                  <a:pt x="409474" y="1600019"/>
                  <a:pt x="418469" y="1570719"/>
                  <a:pt x="406175" y="1580345"/>
                </a:cubicBezTo>
                <a:cubicBezTo>
                  <a:pt x="401768" y="1586882"/>
                  <a:pt x="408395" y="1594199"/>
                  <a:pt x="405546" y="1600648"/>
                </a:cubicBezTo>
                <a:cubicBezTo>
                  <a:pt x="400417" y="1580765"/>
                  <a:pt x="396400" y="1572517"/>
                  <a:pt x="383414" y="1593869"/>
                </a:cubicBezTo>
                <a:cubicBezTo>
                  <a:pt x="356631" y="1566189"/>
                  <a:pt x="328798" y="1573476"/>
                  <a:pt x="301388" y="1567150"/>
                </a:cubicBezTo>
                <a:cubicBezTo>
                  <a:pt x="273016" y="1630670"/>
                  <a:pt x="311943" y="1545284"/>
                  <a:pt x="286211" y="1540488"/>
                </a:cubicBezTo>
                <a:cubicBezTo>
                  <a:pt x="291850" y="1530082"/>
                  <a:pt x="297039" y="1535749"/>
                  <a:pt x="302616" y="1526422"/>
                </a:cubicBezTo>
                <a:cubicBezTo>
                  <a:pt x="315243" y="1539316"/>
                  <a:pt x="300216" y="1550025"/>
                  <a:pt x="304686" y="1562260"/>
                </a:cubicBezTo>
                <a:cubicBezTo>
                  <a:pt x="318183" y="1537457"/>
                  <a:pt x="329728" y="1577764"/>
                  <a:pt x="343165" y="1555154"/>
                </a:cubicBezTo>
                <a:cubicBezTo>
                  <a:pt x="337166" y="1556892"/>
                  <a:pt x="307176" y="1538538"/>
                  <a:pt x="321989" y="1517813"/>
                </a:cubicBezTo>
                <a:close/>
                <a:moveTo>
                  <a:pt x="616794" y="1516126"/>
                </a:moveTo>
                <a:lnTo>
                  <a:pt x="606095" y="1529931"/>
                </a:lnTo>
                <a:lnTo>
                  <a:pt x="616915" y="1526592"/>
                </a:lnTo>
                <a:lnTo>
                  <a:pt x="617520" y="1525231"/>
                </a:lnTo>
                <a:close/>
                <a:moveTo>
                  <a:pt x="306700" y="1495297"/>
                </a:moveTo>
                <a:cubicBezTo>
                  <a:pt x="309087" y="1495192"/>
                  <a:pt x="311432" y="1496613"/>
                  <a:pt x="313765" y="1498561"/>
                </a:cubicBezTo>
                <a:cubicBezTo>
                  <a:pt x="318433" y="1502455"/>
                  <a:pt x="323051" y="1508452"/>
                  <a:pt x="327850" y="1508529"/>
                </a:cubicBezTo>
                <a:cubicBezTo>
                  <a:pt x="317894" y="1521123"/>
                  <a:pt x="308356" y="1519863"/>
                  <a:pt x="299389" y="1501210"/>
                </a:cubicBezTo>
                <a:cubicBezTo>
                  <a:pt x="301886" y="1497042"/>
                  <a:pt x="304313" y="1495405"/>
                  <a:pt x="306700" y="1495297"/>
                </a:cubicBezTo>
                <a:close/>
                <a:moveTo>
                  <a:pt x="471634" y="1474016"/>
                </a:moveTo>
                <a:cubicBezTo>
                  <a:pt x="474414" y="1472545"/>
                  <a:pt x="477474" y="1472728"/>
                  <a:pt x="480170" y="1474023"/>
                </a:cubicBezTo>
                <a:cubicBezTo>
                  <a:pt x="485559" y="1476614"/>
                  <a:pt x="489494" y="1483649"/>
                  <a:pt x="486841" y="1490755"/>
                </a:cubicBezTo>
                <a:cubicBezTo>
                  <a:pt x="481292" y="1483677"/>
                  <a:pt x="477487" y="1497714"/>
                  <a:pt x="476885" y="1505238"/>
                </a:cubicBezTo>
                <a:cubicBezTo>
                  <a:pt x="472836" y="1498192"/>
                  <a:pt x="468846" y="1491026"/>
                  <a:pt x="464769" y="1483948"/>
                </a:cubicBezTo>
                <a:cubicBezTo>
                  <a:pt x="466352" y="1478617"/>
                  <a:pt x="468853" y="1475489"/>
                  <a:pt x="471634" y="1474016"/>
                </a:cubicBezTo>
                <a:close/>
                <a:moveTo>
                  <a:pt x="443195" y="1459753"/>
                </a:moveTo>
                <a:cubicBezTo>
                  <a:pt x="445325" y="1459561"/>
                  <a:pt x="447397" y="1461482"/>
                  <a:pt x="449355" y="1467479"/>
                </a:cubicBezTo>
                <a:cubicBezTo>
                  <a:pt x="441948" y="1492103"/>
                  <a:pt x="419514" y="1483466"/>
                  <a:pt x="423925" y="1465532"/>
                </a:cubicBezTo>
                <a:cubicBezTo>
                  <a:pt x="429860" y="1479927"/>
                  <a:pt x="436794" y="1460330"/>
                  <a:pt x="443195" y="1459753"/>
                </a:cubicBezTo>
                <a:close/>
                <a:moveTo>
                  <a:pt x="328524" y="1458126"/>
                </a:moveTo>
                <a:cubicBezTo>
                  <a:pt x="337159" y="1468922"/>
                  <a:pt x="328972" y="1478518"/>
                  <a:pt x="340310" y="1489555"/>
                </a:cubicBezTo>
                <a:cubicBezTo>
                  <a:pt x="323096" y="1495944"/>
                  <a:pt x="306000" y="1499694"/>
                  <a:pt x="289414" y="1485538"/>
                </a:cubicBezTo>
                <a:cubicBezTo>
                  <a:pt x="304412" y="1470154"/>
                  <a:pt x="321564" y="1500592"/>
                  <a:pt x="328524" y="1458126"/>
                </a:cubicBezTo>
                <a:close/>
                <a:moveTo>
                  <a:pt x="333821" y="1442234"/>
                </a:moveTo>
                <a:cubicBezTo>
                  <a:pt x="336240" y="1441226"/>
                  <a:pt x="338600" y="1442247"/>
                  <a:pt x="340929" y="1444246"/>
                </a:cubicBezTo>
                <a:cubicBezTo>
                  <a:pt x="345588" y="1448248"/>
                  <a:pt x="350133" y="1456166"/>
                  <a:pt x="354811" y="1459615"/>
                </a:cubicBezTo>
                <a:cubicBezTo>
                  <a:pt x="344765" y="1475688"/>
                  <a:pt x="336067" y="1447408"/>
                  <a:pt x="326351" y="1452386"/>
                </a:cubicBezTo>
                <a:cubicBezTo>
                  <a:pt x="328922" y="1446275"/>
                  <a:pt x="331402" y="1443240"/>
                  <a:pt x="333821" y="1442234"/>
                </a:cubicBezTo>
                <a:close/>
                <a:moveTo>
                  <a:pt x="464758" y="1405826"/>
                </a:moveTo>
                <a:cubicBezTo>
                  <a:pt x="456627" y="1403969"/>
                  <a:pt x="447014" y="1407633"/>
                  <a:pt x="441226" y="1420906"/>
                </a:cubicBezTo>
                <a:cubicBezTo>
                  <a:pt x="449747" y="1454223"/>
                  <a:pt x="460782" y="1405190"/>
                  <a:pt x="469359" y="1438389"/>
                </a:cubicBezTo>
                <a:cubicBezTo>
                  <a:pt x="475657" y="1431340"/>
                  <a:pt x="472868" y="1416824"/>
                  <a:pt x="479407" y="1423904"/>
                </a:cubicBezTo>
                <a:cubicBezTo>
                  <a:pt x="479539" y="1415071"/>
                  <a:pt x="472889" y="1407687"/>
                  <a:pt x="464758" y="1405826"/>
                </a:cubicBezTo>
                <a:close/>
                <a:moveTo>
                  <a:pt x="267130" y="1381979"/>
                </a:moveTo>
                <a:cubicBezTo>
                  <a:pt x="272258" y="1387707"/>
                  <a:pt x="277595" y="1385247"/>
                  <a:pt x="282513" y="1398502"/>
                </a:cubicBezTo>
                <a:cubicBezTo>
                  <a:pt x="267399" y="1402702"/>
                  <a:pt x="266737" y="1419467"/>
                  <a:pt x="256782" y="1406692"/>
                </a:cubicBezTo>
                <a:cubicBezTo>
                  <a:pt x="263742" y="1398713"/>
                  <a:pt x="260738" y="1389985"/>
                  <a:pt x="267130" y="1381979"/>
                </a:cubicBezTo>
                <a:close/>
                <a:moveTo>
                  <a:pt x="178885" y="1374707"/>
                </a:moveTo>
                <a:cubicBezTo>
                  <a:pt x="189354" y="1396150"/>
                  <a:pt x="221743" y="1372521"/>
                  <a:pt x="241264" y="1420262"/>
                </a:cubicBezTo>
                <a:cubicBezTo>
                  <a:pt x="250895" y="1416665"/>
                  <a:pt x="261029" y="1398283"/>
                  <a:pt x="269697" y="1427553"/>
                </a:cubicBezTo>
                <a:cubicBezTo>
                  <a:pt x="281725" y="1417087"/>
                  <a:pt x="294082" y="1394892"/>
                  <a:pt x="305416" y="1404850"/>
                </a:cubicBezTo>
                <a:cubicBezTo>
                  <a:pt x="288084" y="1443178"/>
                  <a:pt x="281574" y="1439727"/>
                  <a:pt x="278155" y="1463871"/>
                </a:cubicBezTo>
                <a:cubicBezTo>
                  <a:pt x="266369" y="1456914"/>
                  <a:pt x="275364" y="1427613"/>
                  <a:pt x="263069" y="1437239"/>
                </a:cubicBezTo>
                <a:cubicBezTo>
                  <a:pt x="258662" y="1443777"/>
                  <a:pt x="265290" y="1451094"/>
                  <a:pt x="262440" y="1457543"/>
                </a:cubicBezTo>
                <a:cubicBezTo>
                  <a:pt x="257311" y="1437659"/>
                  <a:pt x="253292" y="1429412"/>
                  <a:pt x="240308" y="1450764"/>
                </a:cubicBezTo>
                <a:cubicBezTo>
                  <a:pt x="213526" y="1423083"/>
                  <a:pt x="185692" y="1430370"/>
                  <a:pt x="158283" y="1424044"/>
                </a:cubicBezTo>
                <a:cubicBezTo>
                  <a:pt x="129911" y="1487565"/>
                  <a:pt x="168837" y="1402179"/>
                  <a:pt x="143106" y="1397382"/>
                </a:cubicBezTo>
                <a:cubicBezTo>
                  <a:pt x="148748" y="1386976"/>
                  <a:pt x="153936" y="1392643"/>
                  <a:pt x="159511" y="1383317"/>
                </a:cubicBezTo>
                <a:cubicBezTo>
                  <a:pt x="172137" y="1396210"/>
                  <a:pt x="157111" y="1406920"/>
                  <a:pt x="161581" y="1419154"/>
                </a:cubicBezTo>
                <a:cubicBezTo>
                  <a:pt x="175077" y="1394352"/>
                  <a:pt x="186625" y="1434659"/>
                  <a:pt x="200059" y="1412049"/>
                </a:cubicBezTo>
                <a:cubicBezTo>
                  <a:pt x="194060" y="1413787"/>
                  <a:pt x="164070" y="1395433"/>
                  <a:pt x="178885" y="1374707"/>
                </a:cubicBezTo>
                <a:close/>
                <a:moveTo>
                  <a:pt x="987870" y="1366621"/>
                </a:moveTo>
                <a:cubicBezTo>
                  <a:pt x="991376" y="1374358"/>
                  <a:pt x="1010332" y="1370070"/>
                  <a:pt x="1003344" y="1383119"/>
                </a:cubicBezTo>
                <a:cubicBezTo>
                  <a:pt x="995126" y="1379157"/>
                  <a:pt x="987449" y="1383717"/>
                  <a:pt x="986999" y="1397033"/>
                </a:cubicBezTo>
                <a:cubicBezTo>
                  <a:pt x="979743" y="1386326"/>
                  <a:pt x="980072" y="1376159"/>
                  <a:pt x="987870" y="1366621"/>
                </a:cubicBezTo>
                <a:close/>
                <a:moveTo>
                  <a:pt x="587591" y="1362421"/>
                </a:moveTo>
                <a:cubicBezTo>
                  <a:pt x="589446" y="1362671"/>
                  <a:pt x="591264" y="1363998"/>
                  <a:pt x="593042" y="1366742"/>
                </a:cubicBezTo>
                <a:lnTo>
                  <a:pt x="587298" y="1362533"/>
                </a:lnTo>
                <a:close/>
                <a:moveTo>
                  <a:pt x="1094086" y="1359052"/>
                </a:moveTo>
                <a:cubicBezTo>
                  <a:pt x="1101043" y="1368052"/>
                  <a:pt x="1095555" y="1376207"/>
                  <a:pt x="1096516" y="1384665"/>
                </a:cubicBezTo>
                <a:cubicBezTo>
                  <a:pt x="1098344" y="1382027"/>
                  <a:pt x="1102754" y="1383588"/>
                  <a:pt x="1099544" y="1390005"/>
                </a:cubicBezTo>
                <a:cubicBezTo>
                  <a:pt x="1093576" y="1376239"/>
                  <a:pt x="1086528" y="1398043"/>
                  <a:pt x="1080471" y="1388566"/>
                </a:cubicBezTo>
                <a:cubicBezTo>
                  <a:pt x="1081790" y="1378427"/>
                  <a:pt x="1085360" y="1368590"/>
                  <a:pt x="1094086" y="1359052"/>
                </a:cubicBezTo>
                <a:close/>
                <a:moveTo>
                  <a:pt x="618470" y="1355858"/>
                </a:moveTo>
                <a:cubicBezTo>
                  <a:pt x="623745" y="1357122"/>
                  <a:pt x="628938" y="1360896"/>
                  <a:pt x="634127" y="1364614"/>
                </a:cubicBezTo>
                <a:cubicBezTo>
                  <a:pt x="622672" y="1392146"/>
                  <a:pt x="612805" y="1365575"/>
                  <a:pt x="602339" y="1362124"/>
                </a:cubicBezTo>
                <a:cubicBezTo>
                  <a:pt x="607842" y="1355826"/>
                  <a:pt x="613198" y="1354589"/>
                  <a:pt x="618470" y="1355858"/>
                </a:cubicBezTo>
                <a:close/>
                <a:moveTo>
                  <a:pt x="1358256" y="1354775"/>
                </a:moveTo>
                <a:lnTo>
                  <a:pt x="1356080" y="1357504"/>
                </a:lnTo>
                <a:lnTo>
                  <a:pt x="1361013" y="1359229"/>
                </a:lnTo>
                <a:close/>
                <a:moveTo>
                  <a:pt x="163594" y="1352192"/>
                </a:moveTo>
                <a:cubicBezTo>
                  <a:pt x="165981" y="1352086"/>
                  <a:pt x="168327" y="1353508"/>
                  <a:pt x="170662" y="1355455"/>
                </a:cubicBezTo>
                <a:cubicBezTo>
                  <a:pt x="175327" y="1359349"/>
                  <a:pt x="179945" y="1365346"/>
                  <a:pt x="184745" y="1365424"/>
                </a:cubicBezTo>
                <a:cubicBezTo>
                  <a:pt x="174789" y="1378018"/>
                  <a:pt x="165251" y="1376758"/>
                  <a:pt x="156284" y="1358105"/>
                </a:cubicBezTo>
                <a:cubicBezTo>
                  <a:pt x="158780" y="1353936"/>
                  <a:pt x="161208" y="1352300"/>
                  <a:pt x="163594" y="1352192"/>
                </a:cubicBezTo>
                <a:close/>
                <a:moveTo>
                  <a:pt x="1304772" y="1344196"/>
                </a:moveTo>
                <a:lnTo>
                  <a:pt x="1294509" y="1346062"/>
                </a:lnTo>
                <a:lnTo>
                  <a:pt x="1300202" y="1351169"/>
                </a:lnTo>
                <a:cubicBezTo>
                  <a:pt x="1304841" y="1356045"/>
                  <a:pt x="1309466" y="1361346"/>
                  <a:pt x="1314250" y="1361213"/>
                </a:cubicBezTo>
                <a:cubicBezTo>
                  <a:pt x="1318694" y="1357536"/>
                  <a:pt x="1323037" y="1355072"/>
                  <a:pt x="1327290" y="1353581"/>
                </a:cubicBezTo>
                <a:lnTo>
                  <a:pt x="1328160" y="1353458"/>
                </a:lnTo>
                <a:lnTo>
                  <a:pt x="1317830" y="1345596"/>
                </a:lnTo>
                <a:cubicBezTo>
                  <a:pt x="1313716" y="1344097"/>
                  <a:pt x="1309333" y="1343815"/>
                  <a:pt x="1304772" y="1344196"/>
                </a:cubicBezTo>
                <a:close/>
                <a:moveTo>
                  <a:pt x="1095049" y="1339078"/>
                </a:moveTo>
                <a:lnTo>
                  <a:pt x="1094435" y="1339772"/>
                </a:lnTo>
                <a:lnTo>
                  <a:pt x="1091585" y="1363451"/>
                </a:lnTo>
                <a:cubicBezTo>
                  <a:pt x="1092048" y="1356689"/>
                  <a:pt x="1090327" y="1351632"/>
                  <a:pt x="1087689" y="1347768"/>
                </a:cubicBezTo>
                <a:lnTo>
                  <a:pt x="1086571" y="1346753"/>
                </a:lnTo>
                <a:lnTo>
                  <a:pt x="1083621" y="1348004"/>
                </a:lnTo>
                <a:cubicBezTo>
                  <a:pt x="1079872" y="1348901"/>
                  <a:pt x="1076137" y="1349066"/>
                  <a:pt x="1072284" y="1352545"/>
                </a:cubicBezTo>
                <a:cubicBezTo>
                  <a:pt x="1076003" y="1368080"/>
                  <a:pt x="1074774" y="1383317"/>
                  <a:pt x="1061400" y="1397531"/>
                </a:cubicBezTo>
                <a:lnTo>
                  <a:pt x="1061307" y="1397244"/>
                </a:lnTo>
                <a:lnTo>
                  <a:pt x="1062757" y="1433651"/>
                </a:lnTo>
                <a:cubicBezTo>
                  <a:pt x="1082612" y="1404620"/>
                  <a:pt x="1084441" y="1463851"/>
                  <a:pt x="1107534" y="1426963"/>
                </a:cubicBezTo>
                <a:cubicBezTo>
                  <a:pt x="1094547" y="1425733"/>
                  <a:pt x="1102853" y="1414338"/>
                  <a:pt x="1105106" y="1401320"/>
                </a:cubicBezTo>
                <a:cubicBezTo>
                  <a:pt x="1121451" y="1407975"/>
                  <a:pt x="1152039" y="1401858"/>
                  <a:pt x="1132935" y="1428912"/>
                </a:cubicBezTo>
                <a:cubicBezTo>
                  <a:pt x="1142654" y="1420498"/>
                  <a:pt x="1155825" y="1412529"/>
                  <a:pt x="1169981" y="1409520"/>
                </a:cubicBezTo>
                <a:lnTo>
                  <a:pt x="1186580" y="1409341"/>
                </a:lnTo>
                <a:lnTo>
                  <a:pt x="1182199" y="1396717"/>
                </a:lnTo>
                <a:lnTo>
                  <a:pt x="1180672" y="1378007"/>
                </a:lnTo>
                <a:lnTo>
                  <a:pt x="1177361" y="1376346"/>
                </a:lnTo>
                <a:lnTo>
                  <a:pt x="1159797" y="1410278"/>
                </a:lnTo>
                <a:cubicBezTo>
                  <a:pt x="1141565" y="1406556"/>
                  <a:pt x="1132716" y="1385835"/>
                  <a:pt x="1128905" y="1377286"/>
                </a:cubicBezTo>
                <a:cubicBezTo>
                  <a:pt x="1122038" y="1392462"/>
                  <a:pt x="1121289" y="1401339"/>
                  <a:pt x="1109200" y="1396150"/>
                </a:cubicBezTo>
                <a:cubicBezTo>
                  <a:pt x="1110807" y="1382970"/>
                  <a:pt x="1117024" y="1377490"/>
                  <a:pt x="1121894" y="1372474"/>
                </a:cubicBezTo>
                <a:lnTo>
                  <a:pt x="1126725" y="1365437"/>
                </a:lnTo>
                <a:lnTo>
                  <a:pt x="1114928" y="1357441"/>
                </a:lnTo>
                <a:lnTo>
                  <a:pt x="1106685" y="1360054"/>
                </a:lnTo>
                <a:cubicBezTo>
                  <a:pt x="1100154" y="1360385"/>
                  <a:pt x="1094989" y="1355813"/>
                  <a:pt x="1095049" y="1339078"/>
                </a:cubicBezTo>
                <a:close/>
                <a:moveTo>
                  <a:pt x="1174205" y="1334682"/>
                </a:moveTo>
                <a:lnTo>
                  <a:pt x="1174709" y="1335923"/>
                </a:lnTo>
                <a:lnTo>
                  <a:pt x="1174800" y="1336020"/>
                </a:lnTo>
                <a:lnTo>
                  <a:pt x="1175762" y="1335201"/>
                </a:lnTo>
                <a:close/>
                <a:moveTo>
                  <a:pt x="518547" y="1326779"/>
                </a:moveTo>
                <a:cubicBezTo>
                  <a:pt x="524451" y="1326150"/>
                  <a:pt x="531441" y="1329287"/>
                  <a:pt x="536361" y="1331533"/>
                </a:cubicBezTo>
                <a:cubicBezTo>
                  <a:pt x="526312" y="1346499"/>
                  <a:pt x="516624" y="1351326"/>
                  <a:pt x="507239" y="1344610"/>
                </a:cubicBezTo>
                <a:cubicBezTo>
                  <a:pt x="507820" y="1331804"/>
                  <a:pt x="512643" y="1327408"/>
                  <a:pt x="518547" y="1326779"/>
                </a:cubicBezTo>
                <a:close/>
                <a:moveTo>
                  <a:pt x="1191855" y="1324692"/>
                </a:moveTo>
                <a:cubicBezTo>
                  <a:pt x="1189457" y="1324856"/>
                  <a:pt x="1187041" y="1325661"/>
                  <a:pt x="1184596" y="1327395"/>
                </a:cubicBezTo>
                <a:lnTo>
                  <a:pt x="1181434" y="1330921"/>
                </a:lnTo>
                <a:lnTo>
                  <a:pt x="1183112" y="1342269"/>
                </a:lnTo>
                <a:lnTo>
                  <a:pt x="1184456" y="1341601"/>
                </a:lnTo>
                <a:cubicBezTo>
                  <a:pt x="1189115" y="1334452"/>
                  <a:pt x="1190528" y="1319066"/>
                  <a:pt x="1200966" y="1331212"/>
                </a:cubicBezTo>
                <a:cubicBezTo>
                  <a:pt x="1196856" y="1339384"/>
                  <a:pt x="1196940" y="1347880"/>
                  <a:pt x="1196230" y="1356315"/>
                </a:cubicBezTo>
                <a:lnTo>
                  <a:pt x="1193229" y="1364144"/>
                </a:lnTo>
                <a:lnTo>
                  <a:pt x="1197194" y="1362281"/>
                </a:lnTo>
                <a:cubicBezTo>
                  <a:pt x="1201373" y="1357553"/>
                  <a:pt x="1203794" y="1348435"/>
                  <a:pt x="1203435" y="1337280"/>
                </a:cubicBezTo>
                <a:cubicBezTo>
                  <a:pt x="1214708" y="1348407"/>
                  <a:pt x="1206584" y="1357883"/>
                  <a:pt x="1215219" y="1368799"/>
                </a:cubicBezTo>
                <a:lnTo>
                  <a:pt x="1226064" y="1366944"/>
                </a:lnTo>
                <a:lnTo>
                  <a:pt x="1232380" y="1355505"/>
                </a:lnTo>
                <a:cubicBezTo>
                  <a:pt x="1235130" y="1351334"/>
                  <a:pt x="1237825" y="1348149"/>
                  <a:pt x="1240270" y="1346553"/>
                </a:cubicBezTo>
                <a:cubicBezTo>
                  <a:pt x="1243529" y="1344425"/>
                  <a:pt x="1246342" y="1345120"/>
                  <a:pt x="1248231" y="1350077"/>
                </a:cubicBezTo>
                <a:cubicBezTo>
                  <a:pt x="1241450" y="1359854"/>
                  <a:pt x="1250792" y="1360491"/>
                  <a:pt x="1261432" y="1361880"/>
                </a:cubicBezTo>
                <a:lnTo>
                  <a:pt x="1269090" y="1363856"/>
                </a:lnTo>
                <a:lnTo>
                  <a:pt x="1273072" y="1352875"/>
                </a:lnTo>
                <a:cubicBezTo>
                  <a:pt x="1287177" y="1361038"/>
                  <a:pt x="1292152" y="1364969"/>
                  <a:pt x="1290229" y="1356532"/>
                </a:cubicBezTo>
                <a:lnTo>
                  <a:pt x="1287224" y="1347197"/>
                </a:lnTo>
                <a:lnTo>
                  <a:pt x="1261471" y="1350445"/>
                </a:lnTo>
                <a:cubicBezTo>
                  <a:pt x="1251904" y="1349120"/>
                  <a:pt x="1242740" y="1343761"/>
                  <a:pt x="1234726" y="1329913"/>
                </a:cubicBezTo>
                <a:cubicBezTo>
                  <a:pt x="1219925" y="1345928"/>
                  <a:pt x="1206239" y="1323716"/>
                  <a:pt x="1191855" y="1324692"/>
                </a:cubicBezTo>
                <a:close/>
                <a:moveTo>
                  <a:pt x="984832" y="1316083"/>
                </a:moveTo>
                <a:cubicBezTo>
                  <a:pt x="987839" y="1315895"/>
                  <a:pt x="991111" y="1317972"/>
                  <a:pt x="994021" y="1321248"/>
                </a:cubicBezTo>
                <a:cubicBezTo>
                  <a:pt x="999839" y="1327796"/>
                  <a:pt x="1004203" y="1339141"/>
                  <a:pt x="1002075" y="1346757"/>
                </a:cubicBezTo>
                <a:cubicBezTo>
                  <a:pt x="993737" y="1341569"/>
                  <a:pt x="985069" y="1346695"/>
                  <a:pt x="977242" y="1324503"/>
                </a:cubicBezTo>
                <a:cubicBezTo>
                  <a:pt x="979086" y="1318721"/>
                  <a:pt x="981825" y="1316270"/>
                  <a:pt x="984832" y="1316083"/>
                </a:cubicBezTo>
                <a:close/>
                <a:moveTo>
                  <a:pt x="1102418" y="1315579"/>
                </a:moveTo>
                <a:lnTo>
                  <a:pt x="1111087" y="1325000"/>
                </a:lnTo>
                <a:lnTo>
                  <a:pt x="1111690" y="1325444"/>
                </a:lnTo>
                <a:lnTo>
                  <a:pt x="1111981" y="1324255"/>
                </a:lnTo>
                <a:lnTo>
                  <a:pt x="1117129" y="1329442"/>
                </a:lnTo>
                <a:lnTo>
                  <a:pt x="1132412" y="1340675"/>
                </a:lnTo>
                <a:lnTo>
                  <a:pt x="1140978" y="1345118"/>
                </a:lnTo>
                <a:lnTo>
                  <a:pt x="1142346" y="1343977"/>
                </a:lnTo>
                <a:cubicBezTo>
                  <a:pt x="1148703" y="1340711"/>
                  <a:pt x="1155440" y="1339527"/>
                  <a:pt x="1159494" y="1332940"/>
                </a:cubicBezTo>
                <a:lnTo>
                  <a:pt x="1160217" y="1330015"/>
                </a:lnTo>
                <a:lnTo>
                  <a:pt x="1126696" y="1318827"/>
                </a:lnTo>
                <a:close/>
                <a:moveTo>
                  <a:pt x="817402" y="1312578"/>
                </a:moveTo>
                <a:cubicBezTo>
                  <a:pt x="829669" y="1326764"/>
                  <a:pt x="842414" y="1327066"/>
                  <a:pt x="854920" y="1335850"/>
                </a:cubicBezTo>
                <a:cubicBezTo>
                  <a:pt x="843793" y="1352108"/>
                  <a:pt x="833507" y="1342331"/>
                  <a:pt x="822830" y="1343559"/>
                </a:cubicBezTo>
                <a:cubicBezTo>
                  <a:pt x="834046" y="1334232"/>
                  <a:pt x="806122" y="1321877"/>
                  <a:pt x="817402" y="1312578"/>
                </a:cubicBezTo>
                <a:close/>
                <a:moveTo>
                  <a:pt x="243825" y="1308742"/>
                </a:moveTo>
                <a:cubicBezTo>
                  <a:pt x="251504" y="1328744"/>
                  <a:pt x="259420" y="1316210"/>
                  <a:pt x="258910" y="1335552"/>
                </a:cubicBezTo>
                <a:cubicBezTo>
                  <a:pt x="252792" y="1351238"/>
                  <a:pt x="231921" y="1333183"/>
                  <a:pt x="237109" y="1318549"/>
                </a:cubicBezTo>
                <a:cubicBezTo>
                  <a:pt x="241426" y="1323947"/>
                  <a:pt x="242716" y="1316421"/>
                  <a:pt x="243825" y="1308742"/>
                </a:cubicBezTo>
                <a:close/>
                <a:moveTo>
                  <a:pt x="1074776" y="1301003"/>
                </a:moveTo>
                <a:lnTo>
                  <a:pt x="1071911" y="1305864"/>
                </a:lnTo>
                <a:cubicBezTo>
                  <a:pt x="1065191" y="1310709"/>
                  <a:pt x="1055992" y="1306306"/>
                  <a:pt x="1060558" y="1321084"/>
                </a:cubicBezTo>
                <a:cubicBezTo>
                  <a:pt x="1073339" y="1299538"/>
                  <a:pt x="1085772" y="1339003"/>
                  <a:pt x="1093121" y="1320417"/>
                </a:cubicBezTo>
                <a:lnTo>
                  <a:pt x="1094168" y="1316016"/>
                </a:lnTo>
                <a:lnTo>
                  <a:pt x="1075745" y="1317526"/>
                </a:lnTo>
                <a:close/>
                <a:moveTo>
                  <a:pt x="190715" y="1299129"/>
                </a:moveTo>
                <a:cubicBezTo>
                  <a:pt x="193136" y="1298121"/>
                  <a:pt x="195495" y="1299142"/>
                  <a:pt x="197823" y="1301141"/>
                </a:cubicBezTo>
                <a:cubicBezTo>
                  <a:pt x="202485" y="1305143"/>
                  <a:pt x="207027" y="1313061"/>
                  <a:pt x="211705" y="1316509"/>
                </a:cubicBezTo>
                <a:cubicBezTo>
                  <a:pt x="201659" y="1332582"/>
                  <a:pt x="192962" y="1304303"/>
                  <a:pt x="183245" y="1309280"/>
                </a:cubicBezTo>
                <a:cubicBezTo>
                  <a:pt x="185817" y="1303170"/>
                  <a:pt x="188296" y="1300135"/>
                  <a:pt x="190715" y="1299129"/>
                </a:cubicBezTo>
                <a:close/>
                <a:moveTo>
                  <a:pt x="1877233" y="1292316"/>
                </a:moveTo>
                <a:lnTo>
                  <a:pt x="1877522" y="1296115"/>
                </a:lnTo>
                <a:lnTo>
                  <a:pt x="1884148" y="1296148"/>
                </a:lnTo>
                <a:lnTo>
                  <a:pt x="1884292" y="1295568"/>
                </a:lnTo>
                <a:close/>
                <a:moveTo>
                  <a:pt x="1516676" y="1283627"/>
                </a:moveTo>
                <a:lnTo>
                  <a:pt x="1513837" y="1283825"/>
                </a:lnTo>
                <a:lnTo>
                  <a:pt x="1515482" y="1284172"/>
                </a:lnTo>
                <a:close/>
                <a:moveTo>
                  <a:pt x="1478477" y="1272161"/>
                </a:moveTo>
                <a:lnTo>
                  <a:pt x="1473859" y="1281934"/>
                </a:lnTo>
                <a:lnTo>
                  <a:pt x="1482245" y="1277548"/>
                </a:lnTo>
                <a:lnTo>
                  <a:pt x="1488045" y="1278638"/>
                </a:lnTo>
                <a:lnTo>
                  <a:pt x="1488194" y="1276398"/>
                </a:lnTo>
                <a:close/>
                <a:moveTo>
                  <a:pt x="1447869" y="1264775"/>
                </a:moveTo>
                <a:lnTo>
                  <a:pt x="1449791" y="1269871"/>
                </a:lnTo>
                <a:lnTo>
                  <a:pt x="1450353" y="1269133"/>
                </a:lnTo>
                <a:close/>
                <a:moveTo>
                  <a:pt x="1404579" y="1264241"/>
                </a:moveTo>
                <a:lnTo>
                  <a:pt x="1405245" y="1266388"/>
                </a:lnTo>
                <a:lnTo>
                  <a:pt x="1405350" y="1266292"/>
                </a:lnTo>
                <a:lnTo>
                  <a:pt x="1406791" y="1264362"/>
                </a:lnTo>
                <a:close/>
                <a:moveTo>
                  <a:pt x="688409" y="1256674"/>
                </a:moveTo>
                <a:cubicBezTo>
                  <a:pt x="694350" y="1281178"/>
                  <a:pt x="716932" y="1283127"/>
                  <a:pt x="712584" y="1299383"/>
                </a:cubicBezTo>
                <a:cubicBezTo>
                  <a:pt x="703587" y="1289244"/>
                  <a:pt x="678275" y="1278748"/>
                  <a:pt x="688409" y="1256674"/>
                </a:cubicBezTo>
                <a:close/>
                <a:moveTo>
                  <a:pt x="35778" y="1231602"/>
                </a:moveTo>
                <a:cubicBezTo>
                  <a:pt x="46248" y="1253045"/>
                  <a:pt x="78637" y="1229416"/>
                  <a:pt x="98159" y="1277156"/>
                </a:cubicBezTo>
                <a:cubicBezTo>
                  <a:pt x="107787" y="1273559"/>
                  <a:pt x="117924" y="1255177"/>
                  <a:pt x="126591" y="1284447"/>
                </a:cubicBezTo>
                <a:cubicBezTo>
                  <a:pt x="138619" y="1273979"/>
                  <a:pt x="150974" y="1251784"/>
                  <a:pt x="162311" y="1261745"/>
                </a:cubicBezTo>
                <a:cubicBezTo>
                  <a:pt x="144978" y="1300072"/>
                  <a:pt x="138469" y="1296622"/>
                  <a:pt x="135050" y="1320765"/>
                </a:cubicBezTo>
                <a:cubicBezTo>
                  <a:pt x="123263" y="1313808"/>
                  <a:pt x="132261" y="1284505"/>
                  <a:pt x="119964" y="1294134"/>
                </a:cubicBezTo>
                <a:cubicBezTo>
                  <a:pt x="115557" y="1300671"/>
                  <a:pt x="122182" y="1307988"/>
                  <a:pt x="119335" y="1314437"/>
                </a:cubicBezTo>
                <a:cubicBezTo>
                  <a:pt x="114206" y="1294554"/>
                  <a:pt x="110187" y="1286306"/>
                  <a:pt x="97202" y="1307659"/>
                </a:cubicBezTo>
                <a:cubicBezTo>
                  <a:pt x="70420" y="1279978"/>
                  <a:pt x="42586" y="1287265"/>
                  <a:pt x="15177" y="1280939"/>
                </a:cubicBezTo>
                <a:cubicBezTo>
                  <a:pt x="-13195" y="1344459"/>
                  <a:pt x="25732" y="1259074"/>
                  <a:pt x="0" y="1254277"/>
                </a:cubicBezTo>
                <a:cubicBezTo>
                  <a:pt x="5639" y="1243869"/>
                  <a:pt x="10828" y="1249538"/>
                  <a:pt x="16405" y="1240211"/>
                </a:cubicBezTo>
                <a:cubicBezTo>
                  <a:pt x="29031" y="1253105"/>
                  <a:pt x="14005" y="1263812"/>
                  <a:pt x="18473" y="1276049"/>
                </a:cubicBezTo>
                <a:cubicBezTo>
                  <a:pt x="31972" y="1251246"/>
                  <a:pt x="43519" y="1291553"/>
                  <a:pt x="56953" y="1268943"/>
                </a:cubicBezTo>
                <a:cubicBezTo>
                  <a:pt x="50955" y="1270681"/>
                  <a:pt x="20965" y="1252327"/>
                  <a:pt x="35778" y="1231602"/>
                </a:cubicBezTo>
                <a:close/>
                <a:moveTo>
                  <a:pt x="1448065" y="1227033"/>
                </a:moveTo>
                <a:lnTo>
                  <a:pt x="1448007" y="1227122"/>
                </a:lnTo>
                <a:cubicBezTo>
                  <a:pt x="1450497" y="1232700"/>
                  <a:pt x="1453061" y="1235763"/>
                  <a:pt x="1455673" y="1237189"/>
                </a:cubicBezTo>
                <a:lnTo>
                  <a:pt x="1457144" y="1237234"/>
                </a:lnTo>
                <a:lnTo>
                  <a:pt x="1457375" y="1229741"/>
                </a:lnTo>
                <a:close/>
                <a:moveTo>
                  <a:pt x="1557170" y="1225715"/>
                </a:moveTo>
                <a:lnTo>
                  <a:pt x="1556862" y="1226105"/>
                </a:lnTo>
                <a:lnTo>
                  <a:pt x="1563249" y="1237368"/>
                </a:lnTo>
                <a:lnTo>
                  <a:pt x="1563743" y="1237103"/>
                </a:lnTo>
                <a:lnTo>
                  <a:pt x="1567397" y="1229256"/>
                </a:lnTo>
                <a:lnTo>
                  <a:pt x="1558239" y="1225978"/>
                </a:lnTo>
                <a:close/>
                <a:moveTo>
                  <a:pt x="950978" y="1215947"/>
                </a:moveTo>
                <a:cubicBezTo>
                  <a:pt x="957938" y="1224946"/>
                  <a:pt x="952450" y="1233101"/>
                  <a:pt x="953410" y="1241560"/>
                </a:cubicBezTo>
                <a:cubicBezTo>
                  <a:pt x="955239" y="1238921"/>
                  <a:pt x="959648" y="1240483"/>
                  <a:pt x="956439" y="1246899"/>
                </a:cubicBezTo>
                <a:cubicBezTo>
                  <a:pt x="950470" y="1233133"/>
                  <a:pt x="943422" y="1254938"/>
                  <a:pt x="937365" y="1245460"/>
                </a:cubicBezTo>
                <a:cubicBezTo>
                  <a:pt x="938684" y="1235322"/>
                  <a:pt x="942255" y="1225484"/>
                  <a:pt x="950978" y="1215947"/>
                </a:cubicBezTo>
                <a:close/>
                <a:moveTo>
                  <a:pt x="1469399" y="1215656"/>
                </a:moveTo>
                <a:lnTo>
                  <a:pt x="1459680" y="1231914"/>
                </a:lnTo>
                <a:lnTo>
                  <a:pt x="1458812" y="1237288"/>
                </a:lnTo>
                <a:lnTo>
                  <a:pt x="1463632" y="1237439"/>
                </a:lnTo>
                <a:lnTo>
                  <a:pt x="1469680" y="1234499"/>
                </a:lnTo>
                <a:lnTo>
                  <a:pt x="1469603" y="1233030"/>
                </a:lnTo>
                <a:lnTo>
                  <a:pt x="1473553" y="1219804"/>
                </a:lnTo>
                <a:lnTo>
                  <a:pt x="1472205" y="1217691"/>
                </a:lnTo>
                <a:close/>
                <a:moveTo>
                  <a:pt x="1442502" y="1198963"/>
                </a:moveTo>
                <a:lnTo>
                  <a:pt x="1445636" y="1201418"/>
                </a:lnTo>
                <a:lnTo>
                  <a:pt x="1445392" y="1199577"/>
                </a:lnTo>
                <a:close/>
                <a:moveTo>
                  <a:pt x="1308803" y="1188154"/>
                </a:moveTo>
                <a:cubicBezTo>
                  <a:pt x="1305569" y="1189789"/>
                  <a:pt x="1302294" y="1192945"/>
                  <a:pt x="1298995" y="1197084"/>
                </a:cubicBezTo>
                <a:cubicBezTo>
                  <a:pt x="1309912" y="1214417"/>
                  <a:pt x="1286550" y="1212946"/>
                  <a:pt x="1291380" y="1237211"/>
                </a:cubicBezTo>
                <a:lnTo>
                  <a:pt x="1301513" y="1238445"/>
                </a:lnTo>
                <a:lnTo>
                  <a:pt x="1302494" y="1237512"/>
                </a:lnTo>
                <a:lnTo>
                  <a:pt x="1307006" y="1224625"/>
                </a:lnTo>
                <a:lnTo>
                  <a:pt x="1307807" y="1220438"/>
                </a:lnTo>
                <a:lnTo>
                  <a:pt x="1302011" y="1216113"/>
                </a:lnTo>
                <a:cubicBezTo>
                  <a:pt x="1303465" y="1206861"/>
                  <a:pt x="1309763" y="1198015"/>
                  <a:pt x="1314745" y="1189063"/>
                </a:cubicBezTo>
                <a:lnTo>
                  <a:pt x="1314883" y="1188283"/>
                </a:lnTo>
                <a:close/>
                <a:moveTo>
                  <a:pt x="1283819" y="1180979"/>
                </a:moveTo>
                <a:lnTo>
                  <a:pt x="1280883" y="1188387"/>
                </a:lnTo>
                <a:lnTo>
                  <a:pt x="1283504" y="1187949"/>
                </a:lnTo>
                <a:close/>
                <a:moveTo>
                  <a:pt x="841727" y="1172977"/>
                </a:moveTo>
                <a:cubicBezTo>
                  <a:pt x="844734" y="1172790"/>
                  <a:pt x="848006" y="1174866"/>
                  <a:pt x="850916" y="1178142"/>
                </a:cubicBezTo>
                <a:cubicBezTo>
                  <a:pt x="856734" y="1184690"/>
                  <a:pt x="861098" y="1196035"/>
                  <a:pt x="858969" y="1203652"/>
                </a:cubicBezTo>
                <a:cubicBezTo>
                  <a:pt x="850631" y="1198463"/>
                  <a:pt x="841964" y="1203589"/>
                  <a:pt x="834136" y="1181397"/>
                </a:cubicBezTo>
                <a:cubicBezTo>
                  <a:pt x="835980" y="1175616"/>
                  <a:pt x="838720" y="1173165"/>
                  <a:pt x="841727" y="1172977"/>
                </a:cubicBezTo>
                <a:close/>
                <a:moveTo>
                  <a:pt x="1190265" y="1162087"/>
                </a:moveTo>
                <a:cubicBezTo>
                  <a:pt x="1192919" y="1162248"/>
                  <a:pt x="1195534" y="1163584"/>
                  <a:pt x="1198131" y="1165468"/>
                </a:cubicBezTo>
                <a:cubicBezTo>
                  <a:pt x="1203327" y="1169234"/>
                  <a:pt x="1208455" y="1175194"/>
                  <a:pt x="1213687" y="1178326"/>
                </a:cubicBezTo>
                <a:cubicBezTo>
                  <a:pt x="1202321" y="1202230"/>
                  <a:pt x="1192426" y="1177877"/>
                  <a:pt x="1182168" y="1165761"/>
                </a:cubicBezTo>
                <a:cubicBezTo>
                  <a:pt x="1184919" y="1162942"/>
                  <a:pt x="1187611" y="1161927"/>
                  <a:pt x="1190265" y="1162087"/>
                </a:cubicBezTo>
                <a:close/>
                <a:moveTo>
                  <a:pt x="1360894" y="1139616"/>
                </a:moveTo>
                <a:lnTo>
                  <a:pt x="1357730" y="1147130"/>
                </a:lnTo>
                <a:lnTo>
                  <a:pt x="1370882" y="1144448"/>
                </a:lnTo>
                <a:lnTo>
                  <a:pt x="1373648" y="1140743"/>
                </a:lnTo>
                <a:lnTo>
                  <a:pt x="1373611" y="1140519"/>
                </a:lnTo>
                <a:cubicBezTo>
                  <a:pt x="1369144" y="1146847"/>
                  <a:pt x="1365215" y="1135692"/>
                  <a:pt x="1360894" y="1139616"/>
                </a:cubicBezTo>
                <a:close/>
                <a:moveTo>
                  <a:pt x="1335372" y="1129055"/>
                </a:moveTo>
                <a:lnTo>
                  <a:pt x="1328503" y="1143588"/>
                </a:lnTo>
                <a:lnTo>
                  <a:pt x="1344261" y="1145772"/>
                </a:lnTo>
                <a:lnTo>
                  <a:pt x="1345088" y="1133292"/>
                </a:lnTo>
                <a:close/>
                <a:moveTo>
                  <a:pt x="1256536" y="1120868"/>
                </a:moveTo>
                <a:lnTo>
                  <a:pt x="1259968" y="1125271"/>
                </a:lnTo>
                <a:lnTo>
                  <a:pt x="1264314" y="1121288"/>
                </a:lnTo>
                <a:close/>
                <a:moveTo>
                  <a:pt x="1300654" y="1119539"/>
                </a:moveTo>
                <a:lnTo>
                  <a:pt x="1300518" y="1119541"/>
                </a:lnTo>
                <a:lnTo>
                  <a:pt x="1297796" y="1130774"/>
                </a:lnTo>
                <a:lnTo>
                  <a:pt x="1297613" y="1131526"/>
                </a:lnTo>
                <a:lnTo>
                  <a:pt x="1302221" y="1135791"/>
                </a:lnTo>
                <a:lnTo>
                  <a:pt x="1309736" y="1130391"/>
                </a:lnTo>
                <a:lnTo>
                  <a:pt x="1304367" y="1120972"/>
                </a:lnTo>
                <a:close/>
                <a:moveTo>
                  <a:pt x="1034947" y="1102118"/>
                </a:moveTo>
                <a:cubicBezTo>
                  <a:pt x="1037859" y="1102404"/>
                  <a:pt x="1040704" y="1104920"/>
                  <a:pt x="1043442" y="1111009"/>
                </a:cubicBezTo>
                <a:cubicBezTo>
                  <a:pt x="1031117" y="1132603"/>
                  <a:pt x="1019809" y="1118749"/>
                  <a:pt x="1008024" y="1123576"/>
                </a:cubicBezTo>
                <a:cubicBezTo>
                  <a:pt x="1013913" y="1121506"/>
                  <a:pt x="1020033" y="1112278"/>
                  <a:pt x="1026046" y="1106611"/>
                </a:cubicBezTo>
                <a:cubicBezTo>
                  <a:pt x="1029053" y="1103774"/>
                  <a:pt x="1032032" y="1101832"/>
                  <a:pt x="1034947" y="1102118"/>
                </a:cubicBezTo>
                <a:close/>
                <a:moveTo>
                  <a:pt x="1182769" y="1084317"/>
                </a:moveTo>
                <a:lnTo>
                  <a:pt x="1177434" y="1091867"/>
                </a:lnTo>
                <a:cubicBezTo>
                  <a:pt x="1177848" y="1098525"/>
                  <a:pt x="1179513" y="1106751"/>
                  <a:pt x="1174233" y="1116437"/>
                </a:cubicBezTo>
                <a:cubicBezTo>
                  <a:pt x="1169105" y="1109239"/>
                  <a:pt x="1164248" y="1094965"/>
                  <a:pt x="1158757" y="1099854"/>
                </a:cubicBezTo>
                <a:cubicBezTo>
                  <a:pt x="1159298" y="1113497"/>
                  <a:pt x="1148379" y="1126247"/>
                  <a:pt x="1157500" y="1140549"/>
                </a:cubicBezTo>
                <a:cubicBezTo>
                  <a:pt x="1159117" y="1098833"/>
                  <a:pt x="1172822" y="1143937"/>
                  <a:pt x="1189921" y="1122587"/>
                </a:cubicBezTo>
                <a:lnTo>
                  <a:pt x="1193057" y="1100858"/>
                </a:lnTo>
                <a:lnTo>
                  <a:pt x="1186735" y="1100599"/>
                </a:lnTo>
                <a:cubicBezTo>
                  <a:pt x="1187680" y="1093162"/>
                  <a:pt x="1186871" y="1088580"/>
                  <a:pt x="1185007" y="1085674"/>
                </a:cubicBezTo>
                <a:close/>
                <a:moveTo>
                  <a:pt x="1092860" y="1083938"/>
                </a:moveTo>
                <a:cubicBezTo>
                  <a:pt x="1094696" y="1084783"/>
                  <a:pt x="1096501" y="1086624"/>
                  <a:pt x="1098267" y="1089778"/>
                </a:cubicBezTo>
                <a:cubicBezTo>
                  <a:pt x="1094517" y="1096255"/>
                  <a:pt x="1091277" y="1102794"/>
                  <a:pt x="1097606" y="1110172"/>
                </a:cubicBezTo>
                <a:cubicBezTo>
                  <a:pt x="1083959" y="1136474"/>
                  <a:pt x="1054598" y="1134165"/>
                  <a:pt x="1053100" y="1106633"/>
                </a:cubicBezTo>
                <a:cubicBezTo>
                  <a:pt x="1063918" y="1119050"/>
                  <a:pt x="1075967" y="1089175"/>
                  <a:pt x="1087277" y="1084098"/>
                </a:cubicBezTo>
                <a:cubicBezTo>
                  <a:pt x="1089162" y="1083251"/>
                  <a:pt x="1091025" y="1083096"/>
                  <a:pt x="1092860" y="1083938"/>
                </a:cubicBezTo>
                <a:close/>
                <a:moveTo>
                  <a:pt x="1414058" y="1082620"/>
                </a:moveTo>
                <a:lnTo>
                  <a:pt x="1413755" y="1082999"/>
                </a:lnTo>
                <a:lnTo>
                  <a:pt x="1422375" y="1098200"/>
                </a:lnTo>
                <a:lnTo>
                  <a:pt x="1428505" y="1089336"/>
                </a:lnTo>
                <a:lnTo>
                  <a:pt x="1425804" y="1086691"/>
                </a:lnTo>
                <a:lnTo>
                  <a:pt x="1415135" y="1082872"/>
                </a:lnTo>
                <a:close/>
                <a:moveTo>
                  <a:pt x="1321313" y="1068940"/>
                </a:moveTo>
                <a:cubicBezTo>
                  <a:pt x="1316042" y="1067676"/>
                  <a:pt x="1310597" y="1071855"/>
                  <a:pt x="1304902" y="1084016"/>
                </a:cubicBezTo>
                <a:cubicBezTo>
                  <a:pt x="1309879" y="1095173"/>
                  <a:pt x="1315159" y="1096268"/>
                  <a:pt x="1320527" y="1094333"/>
                </a:cubicBezTo>
                <a:lnTo>
                  <a:pt x="1326573" y="1091393"/>
                </a:lnTo>
                <a:lnTo>
                  <a:pt x="1326498" y="1089924"/>
                </a:lnTo>
                <a:lnTo>
                  <a:pt x="1330450" y="1076699"/>
                </a:lnTo>
                <a:lnTo>
                  <a:pt x="1329099" y="1074586"/>
                </a:lnTo>
                <a:cubicBezTo>
                  <a:pt x="1326540" y="1071557"/>
                  <a:pt x="1323949" y="1069569"/>
                  <a:pt x="1321313" y="1068940"/>
                </a:cubicBezTo>
                <a:close/>
                <a:moveTo>
                  <a:pt x="954059" y="1060342"/>
                </a:moveTo>
                <a:cubicBezTo>
                  <a:pt x="957318" y="1058214"/>
                  <a:pt x="960129" y="1058909"/>
                  <a:pt x="962018" y="1063863"/>
                </a:cubicBezTo>
                <a:cubicBezTo>
                  <a:pt x="948460" y="1083417"/>
                  <a:pt x="999387" y="1066414"/>
                  <a:pt x="996205" y="1091994"/>
                </a:cubicBezTo>
                <a:cubicBezTo>
                  <a:pt x="1010452" y="1085817"/>
                  <a:pt x="1005174" y="1068061"/>
                  <a:pt x="1018913" y="1078532"/>
                </a:cubicBezTo>
                <a:cubicBezTo>
                  <a:pt x="1014471" y="1088966"/>
                  <a:pt x="1023529" y="1084410"/>
                  <a:pt x="1027999" y="1094545"/>
                </a:cubicBezTo>
                <a:cubicBezTo>
                  <a:pt x="989819" y="1122494"/>
                  <a:pt x="964266" y="1112720"/>
                  <a:pt x="925368" y="1117099"/>
                </a:cubicBezTo>
                <a:cubicBezTo>
                  <a:pt x="930473" y="1098544"/>
                  <a:pt x="944282" y="1066726"/>
                  <a:pt x="954059" y="1060342"/>
                </a:cubicBezTo>
                <a:close/>
                <a:moveTo>
                  <a:pt x="1299189" y="1055696"/>
                </a:moveTo>
                <a:lnTo>
                  <a:pt x="1302530" y="1058313"/>
                </a:lnTo>
                <a:lnTo>
                  <a:pt x="1302285" y="1056445"/>
                </a:lnTo>
                <a:close/>
                <a:moveTo>
                  <a:pt x="1273176" y="1049397"/>
                </a:moveTo>
                <a:lnTo>
                  <a:pt x="1277131" y="1056333"/>
                </a:lnTo>
                <a:lnTo>
                  <a:pt x="1281527" y="1051420"/>
                </a:lnTo>
                <a:close/>
                <a:moveTo>
                  <a:pt x="802341" y="1037740"/>
                </a:moveTo>
                <a:cubicBezTo>
                  <a:pt x="804011" y="1036896"/>
                  <a:pt x="806252" y="1037710"/>
                  <a:pt x="809633" y="1041850"/>
                </a:cubicBezTo>
                <a:cubicBezTo>
                  <a:pt x="808194" y="1053638"/>
                  <a:pt x="811283" y="1065813"/>
                  <a:pt x="805372" y="1077240"/>
                </a:cubicBezTo>
                <a:cubicBezTo>
                  <a:pt x="807233" y="1050186"/>
                  <a:pt x="774094" y="1050427"/>
                  <a:pt x="787290" y="1045210"/>
                </a:cubicBezTo>
                <a:cubicBezTo>
                  <a:pt x="797458" y="1057735"/>
                  <a:pt x="797334" y="1040271"/>
                  <a:pt x="802341" y="1037740"/>
                </a:cubicBezTo>
                <a:close/>
                <a:moveTo>
                  <a:pt x="876964" y="1031864"/>
                </a:moveTo>
                <a:cubicBezTo>
                  <a:pt x="888962" y="1032913"/>
                  <a:pt x="880475" y="1044340"/>
                  <a:pt x="892050" y="1058468"/>
                </a:cubicBezTo>
                <a:cubicBezTo>
                  <a:pt x="902966" y="1061556"/>
                  <a:pt x="900836" y="1028805"/>
                  <a:pt x="914755" y="1045001"/>
                </a:cubicBezTo>
                <a:cubicBezTo>
                  <a:pt x="906536" y="1061345"/>
                  <a:pt x="915085" y="1078982"/>
                  <a:pt x="900539" y="1094846"/>
                </a:cubicBezTo>
                <a:cubicBezTo>
                  <a:pt x="875704" y="1072923"/>
                  <a:pt x="849492" y="1096287"/>
                  <a:pt x="824842" y="1068604"/>
                </a:cubicBezTo>
                <a:cubicBezTo>
                  <a:pt x="822589" y="1071215"/>
                  <a:pt x="820433" y="1073522"/>
                  <a:pt x="818453" y="1068064"/>
                </a:cubicBezTo>
                <a:cubicBezTo>
                  <a:pt x="832999" y="1058978"/>
                  <a:pt x="811194" y="1047101"/>
                  <a:pt x="825770" y="1038042"/>
                </a:cubicBezTo>
                <a:cubicBezTo>
                  <a:pt x="832848" y="1050728"/>
                  <a:pt x="840377" y="1045391"/>
                  <a:pt x="847275" y="1065156"/>
                </a:cubicBezTo>
                <a:cubicBezTo>
                  <a:pt x="857681" y="1050728"/>
                  <a:pt x="875764" y="1059577"/>
                  <a:pt x="876964" y="1031864"/>
                </a:cubicBezTo>
                <a:close/>
                <a:moveTo>
                  <a:pt x="765489" y="1028207"/>
                </a:moveTo>
                <a:cubicBezTo>
                  <a:pt x="774786" y="1042602"/>
                  <a:pt x="782404" y="1056727"/>
                  <a:pt x="770616" y="1069412"/>
                </a:cubicBezTo>
                <a:cubicBezTo>
                  <a:pt x="764677" y="1054539"/>
                  <a:pt x="757929" y="1066655"/>
                  <a:pt x="752143" y="1047612"/>
                </a:cubicBezTo>
                <a:cubicBezTo>
                  <a:pt x="756611" y="1041163"/>
                  <a:pt x="761078" y="1034806"/>
                  <a:pt x="765489" y="1028207"/>
                </a:cubicBezTo>
                <a:close/>
                <a:moveTo>
                  <a:pt x="1047160" y="1018981"/>
                </a:moveTo>
                <a:cubicBezTo>
                  <a:pt x="1049813" y="1019143"/>
                  <a:pt x="1052428" y="1020478"/>
                  <a:pt x="1055027" y="1022363"/>
                </a:cubicBezTo>
                <a:cubicBezTo>
                  <a:pt x="1060221" y="1026128"/>
                  <a:pt x="1065350" y="1032088"/>
                  <a:pt x="1070582" y="1035220"/>
                </a:cubicBezTo>
                <a:cubicBezTo>
                  <a:pt x="1059215" y="1059125"/>
                  <a:pt x="1049320" y="1034772"/>
                  <a:pt x="1039061" y="1022656"/>
                </a:cubicBezTo>
                <a:cubicBezTo>
                  <a:pt x="1041814" y="1019836"/>
                  <a:pt x="1044506" y="1018822"/>
                  <a:pt x="1047160" y="1018981"/>
                </a:cubicBezTo>
                <a:close/>
                <a:moveTo>
                  <a:pt x="1217789" y="996511"/>
                </a:moveTo>
                <a:lnTo>
                  <a:pt x="1213479" y="1006742"/>
                </a:lnTo>
                <a:lnTo>
                  <a:pt x="1227647" y="1012006"/>
                </a:lnTo>
                <a:lnTo>
                  <a:pt x="1231794" y="1005185"/>
                </a:lnTo>
                <a:lnTo>
                  <a:pt x="1230506" y="997411"/>
                </a:lnTo>
                <a:cubicBezTo>
                  <a:pt x="1226038" y="1003742"/>
                  <a:pt x="1222109" y="992586"/>
                  <a:pt x="1217789" y="996511"/>
                </a:cubicBezTo>
                <a:close/>
                <a:moveTo>
                  <a:pt x="1179881" y="983316"/>
                </a:moveTo>
                <a:lnTo>
                  <a:pt x="1177484" y="998805"/>
                </a:lnTo>
                <a:lnTo>
                  <a:pt x="1180997" y="999873"/>
                </a:lnTo>
                <a:lnTo>
                  <a:pt x="1201156" y="1002667"/>
                </a:lnTo>
                <a:lnTo>
                  <a:pt x="1201983" y="990185"/>
                </a:lnTo>
                <a:cubicBezTo>
                  <a:pt x="1194666" y="987876"/>
                  <a:pt x="1187407" y="982028"/>
                  <a:pt x="1179881" y="983316"/>
                </a:cubicBezTo>
                <a:close/>
                <a:moveTo>
                  <a:pt x="1053852" y="981670"/>
                </a:moveTo>
                <a:cubicBezTo>
                  <a:pt x="1055674" y="982995"/>
                  <a:pt x="1057436" y="986463"/>
                  <a:pt x="1059093" y="993592"/>
                </a:cubicBezTo>
                <a:cubicBezTo>
                  <a:pt x="1053008" y="1006430"/>
                  <a:pt x="1031653" y="1004241"/>
                  <a:pt x="1036993" y="986725"/>
                </a:cubicBezTo>
                <a:cubicBezTo>
                  <a:pt x="1040577" y="990926"/>
                  <a:pt x="1044444" y="985510"/>
                  <a:pt x="1048243" y="982614"/>
                </a:cubicBezTo>
                <a:cubicBezTo>
                  <a:pt x="1050145" y="981166"/>
                  <a:pt x="1052028" y="980345"/>
                  <a:pt x="1053852" y="981670"/>
                </a:cubicBezTo>
                <a:close/>
                <a:moveTo>
                  <a:pt x="1137771" y="977007"/>
                </a:moveTo>
                <a:lnTo>
                  <a:pt x="1125622" y="978422"/>
                </a:lnTo>
                <a:cubicBezTo>
                  <a:pt x="1120296" y="978837"/>
                  <a:pt x="1114980" y="978797"/>
                  <a:pt x="1109702" y="977560"/>
                </a:cubicBezTo>
                <a:lnTo>
                  <a:pt x="1114635" y="983277"/>
                </a:lnTo>
                <a:lnTo>
                  <a:pt x="1115374" y="983372"/>
                </a:lnTo>
                <a:cubicBezTo>
                  <a:pt x="1120621" y="985517"/>
                  <a:pt x="1125823" y="989172"/>
                  <a:pt x="1131242" y="985851"/>
                </a:cubicBezTo>
                <a:close/>
                <a:moveTo>
                  <a:pt x="1157549" y="976434"/>
                </a:moveTo>
                <a:lnTo>
                  <a:pt x="1141702" y="976559"/>
                </a:lnTo>
                <a:lnTo>
                  <a:pt x="1159115" y="992685"/>
                </a:lnTo>
                <a:lnTo>
                  <a:pt x="1173283" y="982506"/>
                </a:lnTo>
                <a:cubicBezTo>
                  <a:pt x="1168086" y="978954"/>
                  <a:pt x="1162832" y="977177"/>
                  <a:pt x="1157549" y="976434"/>
                </a:cubicBezTo>
                <a:close/>
                <a:moveTo>
                  <a:pt x="1270962" y="939504"/>
                </a:moveTo>
                <a:lnTo>
                  <a:pt x="1270651" y="939894"/>
                </a:lnTo>
                <a:lnTo>
                  <a:pt x="1279270" y="955094"/>
                </a:lnTo>
                <a:lnTo>
                  <a:pt x="1285400" y="946231"/>
                </a:lnTo>
                <a:lnTo>
                  <a:pt x="1282696" y="943586"/>
                </a:lnTo>
                <a:lnTo>
                  <a:pt x="1272030" y="939767"/>
                </a:lnTo>
                <a:close/>
                <a:moveTo>
                  <a:pt x="1178207" y="925835"/>
                </a:moveTo>
                <a:cubicBezTo>
                  <a:pt x="1172936" y="924570"/>
                  <a:pt x="1167491" y="928749"/>
                  <a:pt x="1161796" y="940911"/>
                </a:cubicBezTo>
                <a:cubicBezTo>
                  <a:pt x="1171752" y="963226"/>
                  <a:pt x="1182912" y="945289"/>
                  <a:pt x="1193584" y="943370"/>
                </a:cubicBezTo>
                <a:cubicBezTo>
                  <a:pt x="1188577" y="933787"/>
                  <a:pt x="1183478" y="927093"/>
                  <a:pt x="1178207" y="925835"/>
                </a:cubicBezTo>
                <a:close/>
                <a:moveTo>
                  <a:pt x="1156293" y="912752"/>
                </a:moveTo>
                <a:lnTo>
                  <a:pt x="1159425" y="915207"/>
                </a:lnTo>
                <a:lnTo>
                  <a:pt x="1159183" y="913365"/>
                </a:lnTo>
                <a:close/>
                <a:moveTo>
                  <a:pt x="1130656" y="907317"/>
                </a:moveTo>
                <a:lnTo>
                  <a:pt x="1134025" y="913228"/>
                </a:lnTo>
                <a:lnTo>
                  <a:pt x="1137932" y="908861"/>
                </a:lnTo>
                <a:close/>
                <a:moveTo>
                  <a:pt x="904054" y="875876"/>
                </a:moveTo>
                <a:cubicBezTo>
                  <a:pt x="906708" y="876037"/>
                  <a:pt x="909323" y="877373"/>
                  <a:pt x="911921" y="879255"/>
                </a:cubicBezTo>
                <a:cubicBezTo>
                  <a:pt x="917116" y="883022"/>
                  <a:pt x="922244" y="888982"/>
                  <a:pt x="927476" y="892115"/>
                </a:cubicBezTo>
                <a:cubicBezTo>
                  <a:pt x="916112" y="916019"/>
                  <a:pt x="906215" y="891664"/>
                  <a:pt x="895955" y="879548"/>
                </a:cubicBezTo>
                <a:cubicBezTo>
                  <a:pt x="898708" y="876731"/>
                  <a:pt x="901400" y="875716"/>
                  <a:pt x="904054" y="875876"/>
                </a:cubicBezTo>
                <a:close/>
                <a:moveTo>
                  <a:pt x="1074683" y="853405"/>
                </a:moveTo>
                <a:lnTo>
                  <a:pt x="1070373" y="863637"/>
                </a:lnTo>
                <a:lnTo>
                  <a:pt x="1084542" y="868901"/>
                </a:lnTo>
                <a:lnTo>
                  <a:pt x="1088689" y="862079"/>
                </a:lnTo>
                <a:lnTo>
                  <a:pt x="1087400" y="854306"/>
                </a:lnTo>
                <a:cubicBezTo>
                  <a:pt x="1082933" y="860636"/>
                  <a:pt x="1079002" y="849481"/>
                  <a:pt x="1074683" y="853405"/>
                </a:cubicBezTo>
                <a:close/>
                <a:moveTo>
                  <a:pt x="1036775" y="840210"/>
                </a:moveTo>
                <a:lnTo>
                  <a:pt x="1034378" y="855699"/>
                </a:lnTo>
                <a:lnTo>
                  <a:pt x="1037889" y="856768"/>
                </a:lnTo>
                <a:lnTo>
                  <a:pt x="1058050" y="859561"/>
                </a:lnTo>
                <a:lnTo>
                  <a:pt x="1058877" y="847079"/>
                </a:lnTo>
                <a:cubicBezTo>
                  <a:pt x="1051558" y="844770"/>
                  <a:pt x="1044301" y="838922"/>
                  <a:pt x="1036775" y="840210"/>
                </a:cubicBezTo>
                <a:close/>
                <a:moveTo>
                  <a:pt x="910747" y="838564"/>
                </a:moveTo>
                <a:cubicBezTo>
                  <a:pt x="912569" y="839887"/>
                  <a:pt x="914331" y="843357"/>
                  <a:pt x="915988" y="850487"/>
                </a:cubicBezTo>
                <a:cubicBezTo>
                  <a:pt x="909903" y="863324"/>
                  <a:pt x="888548" y="861136"/>
                  <a:pt x="893887" y="843620"/>
                </a:cubicBezTo>
                <a:cubicBezTo>
                  <a:pt x="897472" y="847820"/>
                  <a:pt x="901338" y="842405"/>
                  <a:pt x="905138" y="839508"/>
                </a:cubicBezTo>
                <a:cubicBezTo>
                  <a:pt x="907040" y="838060"/>
                  <a:pt x="908922" y="837240"/>
                  <a:pt x="910747" y="838564"/>
                </a:cubicBezTo>
                <a:close/>
                <a:moveTo>
                  <a:pt x="994665" y="833901"/>
                </a:moveTo>
                <a:lnTo>
                  <a:pt x="982517" y="835316"/>
                </a:lnTo>
                <a:cubicBezTo>
                  <a:pt x="977190" y="835732"/>
                  <a:pt x="971876" y="835691"/>
                  <a:pt x="966597" y="834455"/>
                </a:cubicBezTo>
                <a:lnTo>
                  <a:pt x="971529" y="840171"/>
                </a:lnTo>
                <a:lnTo>
                  <a:pt x="972270" y="840266"/>
                </a:lnTo>
                <a:cubicBezTo>
                  <a:pt x="977515" y="842411"/>
                  <a:pt x="982717" y="846067"/>
                  <a:pt x="988137" y="842745"/>
                </a:cubicBezTo>
                <a:close/>
                <a:moveTo>
                  <a:pt x="1014443" y="833328"/>
                </a:moveTo>
                <a:lnTo>
                  <a:pt x="998596" y="833451"/>
                </a:lnTo>
                <a:lnTo>
                  <a:pt x="1016009" y="849580"/>
                </a:lnTo>
                <a:lnTo>
                  <a:pt x="1030178" y="839400"/>
                </a:lnTo>
                <a:cubicBezTo>
                  <a:pt x="1024980" y="835848"/>
                  <a:pt x="1019729" y="834071"/>
                  <a:pt x="1014443" y="833328"/>
                </a:cubicBezTo>
                <a:close/>
                <a:moveTo>
                  <a:pt x="1127854" y="796398"/>
                </a:moveTo>
                <a:lnTo>
                  <a:pt x="1127546" y="796786"/>
                </a:lnTo>
                <a:lnTo>
                  <a:pt x="1136164" y="811989"/>
                </a:lnTo>
                <a:lnTo>
                  <a:pt x="1142294" y="803125"/>
                </a:lnTo>
                <a:lnTo>
                  <a:pt x="1139591" y="800480"/>
                </a:lnTo>
                <a:lnTo>
                  <a:pt x="1128924" y="796659"/>
                </a:lnTo>
                <a:close/>
                <a:moveTo>
                  <a:pt x="1035102" y="782729"/>
                </a:moveTo>
                <a:cubicBezTo>
                  <a:pt x="1029832" y="781465"/>
                  <a:pt x="1024388" y="785644"/>
                  <a:pt x="1018691" y="797805"/>
                </a:cubicBezTo>
                <a:cubicBezTo>
                  <a:pt x="1028646" y="820118"/>
                  <a:pt x="1039807" y="802184"/>
                  <a:pt x="1050479" y="800263"/>
                </a:cubicBezTo>
                <a:cubicBezTo>
                  <a:pt x="1045469" y="790682"/>
                  <a:pt x="1040373" y="783987"/>
                  <a:pt x="1035102" y="782729"/>
                </a:cubicBezTo>
                <a:close/>
                <a:moveTo>
                  <a:pt x="1013187" y="769646"/>
                </a:moveTo>
                <a:lnTo>
                  <a:pt x="1016319" y="772102"/>
                </a:lnTo>
                <a:lnTo>
                  <a:pt x="1016076" y="770258"/>
                </a:lnTo>
                <a:close/>
                <a:moveTo>
                  <a:pt x="987551" y="764212"/>
                </a:moveTo>
                <a:lnTo>
                  <a:pt x="990920" y="770122"/>
                </a:lnTo>
                <a:lnTo>
                  <a:pt x="994827" y="765754"/>
                </a:lnTo>
                <a:close/>
                <a:moveTo>
                  <a:pt x="760949" y="732770"/>
                </a:moveTo>
                <a:cubicBezTo>
                  <a:pt x="763601" y="732929"/>
                  <a:pt x="766217" y="734265"/>
                  <a:pt x="768815" y="736150"/>
                </a:cubicBezTo>
                <a:cubicBezTo>
                  <a:pt x="774008" y="739917"/>
                  <a:pt x="779139" y="745877"/>
                  <a:pt x="784371" y="749009"/>
                </a:cubicBezTo>
                <a:cubicBezTo>
                  <a:pt x="773004" y="772914"/>
                  <a:pt x="763109" y="748559"/>
                  <a:pt x="752850" y="736443"/>
                </a:cubicBezTo>
                <a:cubicBezTo>
                  <a:pt x="755602" y="733625"/>
                  <a:pt x="758295" y="732608"/>
                  <a:pt x="760949" y="732770"/>
                </a:cubicBezTo>
                <a:close/>
                <a:moveTo>
                  <a:pt x="1550105" y="727463"/>
                </a:moveTo>
                <a:lnTo>
                  <a:pt x="1549813" y="727887"/>
                </a:lnTo>
                <a:lnTo>
                  <a:pt x="1550243" y="728057"/>
                </a:lnTo>
                <a:close/>
                <a:moveTo>
                  <a:pt x="931578" y="710300"/>
                </a:moveTo>
                <a:lnTo>
                  <a:pt x="927267" y="720531"/>
                </a:lnTo>
                <a:lnTo>
                  <a:pt x="941436" y="725793"/>
                </a:lnTo>
                <a:lnTo>
                  <a:pt x="945583" y="718974"/>
                </a:lnTo>
                <a:lnTo>
                  <a:pt x="944295" y="711200"/>
                </a:lnTo>
                <a:cubicBezTo>
                  <a:pt x="939828" y="717529"/>
                  <a:pt x="935896" y="706373"/>
                  <a:pt x="931578" y="710300"/>
                </a:cubicBezTo>
                <a:close/>
                <a:moveTo>
                  <a:pt x="893670" y="697105"/>
                </a:moveTo>
                <a:lnTo>
                  <a:pt x="891272" y="712594"/>
                </a:lnTo>
                <a:lnTo>
                  <a:pt x="894783" y="713660"/>
                </a:lnTo>
                <a:lnTo>
                  <a:pt x="914945" y="716454"/>
                </a:lnTo>
                <a:lnTo>
                  <a:pt x="915772" y="703974"/>
                </a:lnTo>
                <a:cubicBezTo>
                  <a:pt x="908453" y="701662"/>
                  <a:pt x="901196" y="695816"/>
                  <a:pt x="893670" y="697105"/>
                </a:cubicBezTo>
                <a:close/>
                <a:moveTo>
                  <a:pt x="767639" y="695457"/>
                </a:moveTo>
                <a:cubicBezTo>
                  <a:pt x="769463" y="696781"/>
                  <a:pt x="771223" y="700252"/>
                  <a:pt x="772882" y="707381"/>
                </a:cubicBezTo>
                <a:cubicBezTo>
                  <a:pt x="766795" y="720219"/>
                  <a:pt x="745442" y="718030"/>
                  <a:pt x="750782" y="700514"/>
                </a:cubicBezTo>
                <a:cubicBezTo>
                  <a:pt x="754367" y="704715"/>
                  <a:pt x="758232" y="699300"/>
                  <a:pt x="762033" y="696402"/>
                </a:cubicBezTo>
                <a:cubicBezTo>
                  <a:pt x="763934" y="694953"/>
                  <a:pt x="765817" y="694134"/>
                  <a:pt x="767639" y="695457"/>
                </a:cubicBezTo>
                <a:close/>
                <a:moveTo>
                  <a:pt x="851560" y="690796"/>
                </a:moveTo>
                <a:lnTo>
                  <a:pt x="839412" y="692211"/>
                </a:lnTo>
                <a:cubicBezTo>
                  <a:pt x="834085" y="692624"/>
                  <a:pt x="828769" y="692586"/>
                  <a:pt x="823491" y="691349"/>
                </a:cubicBezTo>
                <a:lnTo>
                  <a:pt x="828424" y="697064"/>
                </a:lnTo>
                <a:lnTo>
                  <a:pt x="829165" y="697161"/>
                </a:lnTo>
                <a:cubicBezTo>
                  <a:pt x="834410" y="699306"/>
                  <a:pt x="839612" y="702959"/>
                  <a:pt x="845031" y="699640"/>
                </a:cubicBezTo>
                <a:close/>
                <a:moveTo>
                  <a:pt x="871337" y="690220"/>
                </a:moveTo>
                <a:lnTo>
                  <a:pt x="855491" y="690345"/>
                </a:lnTo>
                <a:lnTo>
                  <a:pt x="872901" y="706474"/>
                </a:lnTo>
                <a:lnTo>
                  <a:pt x="887072" y="696295"/>
                </a:lnTo>
                <a:cubicBezTo>
                  <a:pt x="881875" y="692741"/>
                  <a:pt x="876623" y="690966"/>
                  <a:pt x="871337" y="690220"/>
                </a:cubicBezTo>
                <a:close/>
                <a:moveTo>
                  <a:pt x="2564094" y="657814"/>
                </a:moveTo>
                <a:lnTo>
                  <a:pt x="2558254" y="661489"/>
                </a:lnTo>
                <a:lnTo>
                  <a:pt x="2565571" y="663783"/>
                </a:lnTo>
                <a:lnTo>
                  <a:pt x="2567676" y="660730"/>
                </a:lnTo>
                <a:close/>
                <a:moveTo>
                  <a:pt x="2674984" y="650598"/>
                </a:moveTo>
                <a:lnTo>
                  <a:pt x="2673556" y="652677"/>
                </a:lnTo>
                <a:lnTo>
                  <a:pt x="2675486" y="653476"/>
                </a:lnTo>
                <a:close/>
                <a:moveTo>
                  <a:pt x="988210" y="650355"/>
                </a:moveTo>
                <a:lnTo>
                  <a:pt x="986534" y="651051"/>
                </a:lnTo>
                <a:lnTo>
                  <a:pt x="984440" y="653681"/>
                </a:lnTo>
                <a:lnTo>
                  <a:pt x="993058" y="668883"/>
                </a:lnTo>
                <a:lnTo>
                  <a:pt x="999189" y="660020"/>
                </a:lnTo>
                <a:lnTo>
                  <a:pt x="991301" y="652298"/>
                </a:lnTo>
                <a:close/>
                <a:moveTo>
                  <a:pt x="2517279" y="642131"/>
                </a:moveTo>
                <a:lnTo>
                  <a:pt x="2509269" y="643107"/>
                </a:lnTo>
                <a:lnTo>
                  <a:pt x="2507716" y="648998"/>
                </a:lnTo>
                <a:lnTo>
                  <a:pt x="2525645" y="652881"/>
                </a:lnTo>
                <a:lnTo>
                  <a:pt x="2520609" y="643458"/>
                </a:lnTo>
                <a:lnTo>
                  <a:pt x="2517796" y="642232"/>
                </a:lnTo>
                <a:close/>
                <a:moveTo>
                  <a:pt x="891997" y="639624"/>
                </a:moveTo>
                <a:cubicBezTo>
                  <a:pt x="886726" y="638359"/>
                  <a:pt x="881280" y="642538"/>
                  <a:pt x="875586" y="654699"/>
                </a:cubicBezTo>
                <a:cubicBezTo>
                  <a:pt x="885541" y="677013"/>
                  <a:pt x="896701" y="659078"/>
                  <a:pt x="907373" y="657157"/>
                </a:cubicBezTo>
                <a:cubicBezTo>
                  <a:pt x="902363" y="647576"/>
                  <a:pt x="897267" y="640882"/>
                  <a:pt x="891997" y="639624"/>
                </a:cubicBezTo>
                <a:close/>
                <a:moveTo>
                  <a:pt x="1192848" y="633183"/>
                </a:moveTo>
                <a:lnTo>
                  <a:pt x="1191355" y="635355"/>
                </a:lnTo>
                <a:lnTo>
                  <a:pt x="1193279" y="637472"/>
                </a:lnTo>
                <a:lnTo>
                  <a:pt x="1204352" y="647247"/>
                </a:lnTo>
                <a:lnTo>
                  <a:pt x="1202024" y="642510"/>
                </a:lnTo>
                <a:lnTo>
                  <a:pt x="1198067" y="633875"/>
                </a:lnTo>
                <a:close/>
                <a:moveTo>
                  <a:pt x="1463723" y="628417"/>
                </a:moveTo>
                <a:lnTo>
                  <a:pt x="1463691" y="629478"/>
                </a:lnTo>
                <a:lnTo>
                  <a:pt x="1464832" y="629145"/>
                </a:lnTo>
                <a:close/>
                <a:moveTo>
                  <a:pt x="1309612" y="625640"/>
                </a:moveTo>
                <a:lnTo>
                  <a:pt x="1308296" y="628460"/>
                </a:lnTo>
                <a:lnTo>
                  <a:pt x="1307232" y="630887"/>
                </a:lnTo>
                <a:lnTo>
                  <a:pt x="1307443" y="631656"/>
                </a:lnTo>
                <a:lnTo>
                  <a:pt x="1318885" y="633121"/>
                </a:lnTo>
                <a:lnTo>
                  <a:pt x="1319198" y="631962"/>
                </a:lnTo>
                <a:close/>
                <a:moveTo>
                  <a:pt x="1322956" y="618108"/>
                </a:moveTo>
                <a:lnTo>
                  <a:pt x="1320020" y="618536"/>
                </a:lnTo>
                <a:lnTo>
                  <a:pt x="1322509" y="619762"/>
                </a:lnTo>
                <a:close/>
                <a:moveTo>
                  <a:pt x="927576" y="616716"/>
                </a:moveTo>
                <a:lnTo>
                  <a:pt x="927921" y="618230"/>
                </a:lnTo>
                <a:lnTo>
                  <a:pt x="928450" y="617961"/>
                </a:lnTo>
                <a:close/>
                <a:moveTo>
                  <a:pt x="617843" y="589664"/>
                </a:moveTo>
                <a:cubicBezTo>
                  <a:pt x="620497" y="589824"/>
                  <a:pt x="623110" y="591159"/>
                  <a:pt x="625709" y="593044"/>
                </a:cubicBezTo>
                <a:cubicBezTo>
                  <a:pt x="630905" y="596809"/>
                  <a:pt x="636033" y="602772"/>
                  <a:pt x="641265" y="605903"/>
                </a:cubicBezTo>
                <a:cubicBezTo>
                  <a:pt x="629899" y="629808"/>
                  <a:pt x="620004" y="605453"/>
                  <a:pt x="609744" y="593337"/>
                </a:cubicBezTo>
                <a:cubicBezTo>
                  <a:pt x="612497" y="590520"/>
                  <a:pt x="615190" y="589503"/>
                  <a:pt x="617843" y="589664"/>
                </a:cubicBezTo>
                <a:close/>
                <a:moveTo>
                  <a:pt x="849014" y="586350"/>
                </a:moveTo>
                <a:cubicBezTo>
                  <a:pt x="840736" y="594147"/>
                  <a:pt x="842265" y="602782"/>
                  <a:pt x="838666" y="610974"/>
                </a:cubicBezTo>
                <a:cubicBezTo>
                  <a:pt x="841725" y="616309"/>
                  <a:pt x="844785" y="621619"/>
                  <a:pt x="847814" y="627014"/>
                </a:cubicBezTo>
                <a:cubicBezTo>
                  <a:pt x="862480" y="606474"/>
                  <a:pt x="857742" y="625007"/>
                  <a:pt x="873214" y="628996"/>
                </a:cubicBezTo>
                <a:cubicBezTo>
                  <a:pt x="877354" y="620809"/>
                  <a:pt x="865358" y="611452"/>
                  <a:pt x="870786" y="603325"/>
                </a:cubicBezTo>
                <a:cubicBezTo>
                  <a:pt x="858759" y="593397"/>
                  <a:pt x="853813" y="615859"/>
                  <a:pt x="849014" y="586350"/>
                </a:cubicBezTo>
                <a:close/>
                <a:moveTo>
                  <a:pt x="2324594" y="585359"/>
                </a:moveTo>
                <a:lnTo>
                  <a:pt x="2321442" y="588480"/>
                </a:lnTo>
                <a:lnTo>
                  <a:pt x="2327872" y="594386"/>
                </a:lnTo>
                <a:lnTo>
                  <a:pt x="2329231" y="590365"/>
                </a:lnTo>
                <a:close/>
                <a:moveTo>
                  <a:pt x="1407000" y="584355"/>
                </a:moveTo>
                <a:lnTo>
                  <a:pt x="1401598" y="592191"/>
                </a:lnTo>
                <a:lnTo>
                  <a:pt x="1401977" y="592930"/>
                </a:lnTo>
                <a:cubicBezTo>
                  <a:pt x="1403465" y="596508"/>
                  <a:pt x="1404954" y="600085"/>
                  <a:pt x="1406502" y="601714"/>
                </a:cubicBezTo>
                <a:lnTo>
                  <a:pt x="1410468" y="599323"/>
                </a:lnTo>
                <a:close/>
                <a:moveTo>
                  <a:pt x="927423" y="582300"/>
                </a:moveTo>
                <a:lnTo>
                  <a:pt x="927356" y="582304"/>
                </a:lnTo>
                <a:lnTo>
                  <a:pt x="925641" y="584209"/>
                </a:lnTo>
                <a:lnTo>
                  <a:pt x="923815" y="600118"/>
                </a:lnTo>
                <a:lnTo>
                  <a:pt x="924356" y="602504"/>
                </a:lnTo>
                <a:lnTo>
                  <a:pt x="933536" y="592327"/>
                </a:lnTo>
                <a:close/>
                <a:moveTo>
                  <a:pt x="939302" y="581617"/>
                </a:moveTo>
                <a:lnTo>
                  <a:pt x="936919" y="581753"/>
                </a:lnTo>
                <a:lnTo>
                  <a:pt x="936336" y="591258"/>
                </a:lnTo>
                <a:cubicBezTo>
                  <a:pt x="937596" y="599706"/>
                  <a:pt x="944648" y="594769"/>
                  <a:pt x="952340" y="603905"/>
                </a:cubicBezTo>
                <a:lnTo>
                  <a:pt x="951444" y="608930"/>
                </a:lnTo>
                <a:lnTo>
                  <a:pt x="960038" y="608044"/>
                </a:lnTo>
                <a:lnTo>
                  <a:pt x="958681" y="605856"/>
                </a:lnTo>
                <a:lnTo>
                  <a:pt x="958787" y="601681"/>
                </a:lnTo>
                <a:lnTo>
                  <a:pt x="955592" y="600103"/>
                </a:lnTo>
                <a:cubicBezTo>
                  <a:pt x="952241" y="596932"/>
                  <a:pt x="948947" y="591834"/>
                  <a:pt x="945753" y="583489"/>
                </a:cubicBezTo>
                <a:lnTo>
                  <a:pt x="946059" y="582750"/>
                </a:lnTo>
                <a:close/>
                <a:moveTo>
                  <a:pt x="807804" y="578074"/>
                </a:moveTo>
                <a:cubicBezTo>
                  <a:pt x="801267" y="605242"/>
                  <a:pt x="822021" y="584249"/>
                  <a:pt x="826281" y="599874"/>
                </a:cubicBezTo>
                <a:cubicBezTo>
                  <a:pt x="836355" y="570722"/>
                  <a:pt x="816323" y="583709"/>
                  <a:pt x="807804" y="578074"/>
                </a:cubicBezTo>
                <a:close/>
                <a:moveTo>
                  <a:pt x="2290628" y="577555"/>
                </a:moveTo>
                <a:lnTo>
                  <a:pt x="2286539" y="577979"/>
                </a:lnTo>
                <a:lnTo>
                  <a:pt x="2287879" y="581535"/>
                </a:lnTo>
                <a:close/>
                <a:moveTo>
                  <a:pt x="942761" y="576971"/>
                </a:moveTo>
                <a:lnTo>
                  <a:pt x="941422" y="577057"/>
                </a:lnTo>
                <a:lnTo>
                  <a:pt x="941865" y="578671"/>
                </a:lnTo>
                <a:lnTo>
                  <a:pt x="943175" y="577464"/>
                </a:lnTo>
                <a:close/>
                <a:moveTo>
                  <a:pt x="2300900" y="574085"/>
                </a:moveTo>
                <a:lnTo>
                  <a:pt x="2299138" y="575397"/>
                </a:lnTo>
                <a:lnTo>
                  <a:pt x="2305600" y="582220"/>
                </a:lnTo>
                <a:lnTo>
                  <a:pt x="2305669" y="582149"/>
                </a:lnTo>
                <a:close/>
                <a:moveTo>
                  <a:pt x="645795" y="560349"/>
                </a:moveTo>
                <a:cubicBezTo>
                  <a:pt x="650924" y="566886"/>
                  <a:pt x="656322" y="561398"/>
                  <a:pt x="661541" y="566705"/>
                </a:cubicBezTo>
                <a:cubicBezTo>
                  <a:pt x="656503" y="578225"/>
                  <a:pt x="659680" y="590311"/>
                  <a:pt x="650924" y="601526"/>
                </a:cubicBezTo>
                <a:cubicBezTo>
                  <a:pt x="644985" y="587551"/>
                  <a:pt x="641293" y="573637"/>
                  <a:pt x="645795" y="560349"/>
                </a:cubicBezTo>
                <a:close/>
                <a:moveTo>
                  <a:pt x="2202242" y="555132"/>
                </a:moveTo>
                <a:lnTo>
                  <a:pt x="2201240" y="559059"/>
                </a:lnTo>
                <a:cubicBezTo>
                  <a:pt x="2205177" y="564517"/>
                  <a:pt x="2208110" y="564760"/>
                  <a:pt x="2210562" y="562397"/>
                </a:cubicBezTo>
                <a:lnTo>
                  <a:pt x="2212624" y="558456"/>
                </a:lnTo>
                <a:close/>
                <a:moveTo>
                  <a:pt x="624535" y="552351"/>
                </a:moveTo>
                <a:cubicBezTo>
                  <a:pt x="626358" y="553676"/>
                  <a:pt x="628120" y="557146"/>
                  <a:pt x="629776" y="564276"/>
                </a:cubicBezTo>
                <a:cubicBezTo>
                  <a:pt x="623689" y="577113"/>
                  <a:pt x="602337" y="574923"/>
                  <a:pt x="607676" y="557409"/>
                </a:cubicBezTo>
                <a:cubicBezTo>
                  <a:pt x="611258" y="561609"/>
                  <a:pt x="615127" y="556194"/>
                  <a:pt x="618927" y="553297"/>
                </a:cubicBezTo>
                <a:cubicBezTo>
                  <a:pt x="620829" y="551847"/>
                  <a:pt x="622713" y="551027"/>
                  <a:pt x="624535" y="552351"/>
                </a:cubicBezTo>
                <a:close/>
                <a:moveTo>
                  <a:pt x="2189182" y="533806"/>
                </a:moveTo>
                <a:lnTo>
                  <a:pt x="2186061" y="536289"/>
                </a:lnTo>
                <a:cubicBezTo>
                  <a:pt x="2184174" y="537362"/>
                  <a:pt x="2182281" y="538658"/>
                  <a:pt x="2180356" y="540851"/>
                </a:cubicBezTo>
                <a:lnTo>
                  <a:pt x="2177740" y="545265"/>
                </a:lnTo>
                <a:lnTo>
                  <a:pt x="2183343" y="546083"/>
                </a:lnTo>
                <a:lnTo>
                  <a:pt x="2185988" y="547985"/>
                </a:lnTo>
                <a:lnTo>
                  <a:pt x="2188019" y="545334"/>
                </a:lnTo>
                <a:lnTo>
                  <a:pt x="2190698" y="544263"/>
                </a:lnTo>
                <a:lnTo>
                  <a:pt x="2193363" y="538870"/>
                </a:lnTo>
                <a:close/>
                <a:moveTo>
                  <a:pt x="2349468" y="531656"/>
                </a:moveTo>
                <a:lnTo>
                  <a:pt x="2349774" y="535869"/>
                </a:lnTo>
                <a:lnTo>
                  <a:pt x="2351034" y="536509"/>
                </a:lnTo>
                <a:lnTo>
                  <a:pt x="2351688" y="534348"/>
                </a:lnTo>
                <a:lnTo>
                  <a:pt x="2351648" y="534271"/>
                </a:lnTo>
                <a:close/>
                <a:moveTo>
                  <a:pt x="808024" y="521037"/>
                </a:moveTo>
                <a:cubicBezTo>
                  <a:pt x="811922" y="532134"/>
                  <a:pt x="820741" y="527546"/>
                  <a:pt x="817111" y="537052"/>
                </a:cubicBezTo>
                <a:cubicBezTo>
                  <a:pt x="807875" y="543802"/>
                  <a:pt x="808235" y="561857"/>
                  <a:pt x="788020" y="550100"/>
                </a:cubicBezTo>
                <a:cubicBezTo>
                  <a:pt x="797107" y="529075"/>
                  <a:pt x="807724" y="539634"/>
                  <a:pt x="808024" y="521037"/>
                </a:cubicBezTo>
                <a:close/>
                <a:moveTo>
                  <a:pt x="2217134" y="520397"/>
                </a:moveTo>
                <a:lnTo>
                  <a:pt x="2213576" y="523197"/>
                </a:lnTo>
                <a:lnTo>
                  <a:pt x="2221638" y="524882"/>
                </a:lnTo>
                <a:lnTo>
                  <a:pt x="2219073" y="523988"/>
                </a:lnTo>
                <a:lnTo>
                  <a:pt x="2218775" y="520847"/>
                </a:lnTo>
                <a:close/>
                <a:moveTo>
                  <a:pt x="2420988" y="514709"/>
                </a:moveTo>
                <a:cubicBezTo>
                  <a:pt x="2416741" y="514381"/>
                  <a:pt x="2412400" y="517110"/>
                  <a:pt x="2407977" y="522898"/>
                </a:cubicBezTo>
                <a:lnTo>
                  <a:pt x="2410662" y="527425"/>
                </a:lnTo>
                <a:lnTo>
                  <a:pt x="2416034" y="519620"/>
                </a:lnTo>
                <a:lnTo>
                  <a:pt x="2420967" y="522853"/>
                </a:lnTo>
                <a:lnTo>
                  <a:pt x="2424570" y="517625"/>
                </a:lnTo>
                <a:close/>
                <a:moveTo>
                  <a:pt x="2531879" y="507493"/>
                </a:moveTo>
                <a:lnTo>
                  <a:pt x="2530452" y="509571"/>
                </a:lnTo>
                <a:lnTo>
                  <a:pt x="2532381" y="510368"/>
                </a:lnTo>
                <a:close/>
                <a:moveTo>
                  <a:pt x="1279340" y="507103"/>
                </a:moveTo>
                <a:lnTo>
                  <a:pt x="1282862" y="513821"/>
                </a:lnTo>
                <a:lnTo>
                  <a:pt x="1286009" y="511816"/>
                </a:lnTo>
                <a:close/>
                <a:moveTo>
                  <a:pt x="2138695" y="505227"/>
                </a:moveTo>
                <a:lnTo>
                  <a:pt x="2135861" y="507833"/>
                </a:lnTo>
                <a:lnTo>
                  <a:pt x="2137220" y="509705"/>
                </a:lnTo>
                <a:lnTo>
                  <a:pt x="2139085" y="508817"/>
                </a:lnTo>
                <a:lnTo>
                  <a:pt x="2140989" y="506657"/>
                </a:lnTo>
                <a:close/>
                <a:moveTo>
                  <a:pt x="2134470" y="504339"/>
                </a:moveTo>
                <a:lnTo>
                  <a:pt x="2130417" y="504843"/>
                </a:lnTo>
                <a:lnTo>
                  <a:pt x="2126183" y="504389"/>
                </a:lnTo>
                <a:lnTo>
                  <a:pt x="2123182" y="508499"/>
                </a:lnTo>
                <a:lnTo>
                  <a:pt x="2123065" y="511245"/>
                </a:lnTo>
                <a:lnTo>
                  <a:pt x="2130181" y="513059"/>
                </a:lnTo>
                <a:lnTo>
                  <a:pt x="2132313" y="512042"/>
                </a:lnTo>
                <a:lnTo>
                  <a:pt x="2134575" y="506446"/>
                </a:lnTo>
                <a:close/>
                <a:moveTo>
                  <a:pt x="2143402" y="500899"/>
                </a:moveTo>
                <a:lnTo>
                  <a:pt x="2140993" y="503114"/>
                </a:lnTo>
                <a:lnTo>
                  <a:pt x="2142008" y="505500"/>
                </a:lnTo>
                <a:lnTo>
                  <a:pt x="2145741" y="501264"/>
                </a:lnTo>
                <a:close/>
                <a:moveTo>
                  <a:pt x="2015685" y="499747"/>
                </a:moveTo>
                <a:lnTo>
                  <a:pt x="2012791" y="501614"/>
                </a:lnTo>
                <a:lnTo>
                  <a:pt x="2014075" y="503208"/>
                </a:lnTo>
                <a:cubicBezTo>
                  <a:pt x="2016942" y="505125"/>
                  <a:pt x="2019850" y="505567"/>
                  <a:pt x="2022790" y="504888"/>
                </a:cubicBezTo>
                <a:lnTo>
                  <a:pt x="2024048" y="503868"/>
                </a:lnTo>
                <a:close/>
                <a:moveTo>
                  <a:pt x="2374172" y="499026"/>
                </a:moveTo>
                <a:lnTo>
                  <a:pt x="2350198" y="501946"/>
                </a:lnTo>
                <a:lnTo>
                  <a:pt x="2348266" y="502838"/>
                </a:lnTo>
                <a:lnTo>
                  <a:pt x="2349397" y="509393"/>
                </a:lnTo>
                <a:lnTo>
                  <a:pt x="2347863" y="509556"/>
                </a:lnTo>
                <a:lnTo>
                  <a:pt x="2347404" y="503234"/>
                </a:lnTo>
                <a:lnTo>
                  <a:pt x="2344081" y="504770"/>
                </a:lnTo>
                <a:lnTo>
                  <a:pt x="2340677" y="508423"/>
                </a:lnTo>
                <a:lnTo>
                  <a:pt x="2340619" y="510325"/>
                </a:lnTo>
                <a:lnTo>
                  <a:pt x="2347863" y="509556"/>
                </a:lnTo>
                <a:lnTo>
                  <a:pt x="2348249" y="514855"/>
                </a:lnTo>
                <a:lnTo>
                  <a:pt x="2355046" y="509429"/>
                </a:lnTo>
                <a:cubicBezTo>
                  <a:pt x="2360569" y="508751"/>
                  <a:pt x="2363518" y="516503"/>
                  <a:pt x="2367843" y="522984"/>
                </a:cubicBezTo>
                <a:lnTo>
                  <a:pt x="2369950" y="524972"/>
                </a:lnTo>
                <a:lnTo>
                  <a:pt x="2371518" y="525498"/>
                </a:lnTo>
                <a:lnTo>
                  <a:pt x="2374829" y="511372"/>
                </a:lnTo>
                <a:lnTo>
                  <a:pt x="2379290" y="521920"/>
                </a:lnTo>
                <a:lnTo>
                  <a:pt x="2380834" y="518038"/>
                </a:lnTo>
                <a:cubicBezTo>
                  <a:pt x="2381732" y="514426"/>
                  <a:pt x="2382645" y="512567"/>
                  <a:pt x="2385902" y="516059"/>
                </a:cubicBezTo>
                <a:lnTo>
                  <a:pt x="2377502" y="500352"/>
                </a:lnTo>
                <a:lnTo>
                  <a:pt x="2374691" y="499127"/>
                </a:lnTo>
                <a:close/>
                <a:moveTo>
                  <a:pt x="1365575" y="496092"/>
                </a:moveTo>
                <a:lnTo>
                  <a:pt x="1359339" y="496611"/>
                </a:lnTo>
                <a:cubicBezTo>
                  <a:pt x="1355591" y="497526"/>
                  <a:pt x="1351818" y="499415"/>
                  <a:pt x="1347985" y="503278"/>
                </a:cubicBezTo>
                <a:lnTo>
                  <a:pt x="1343702" y="510065"/>
                </a:lnTo>
                <a:lnTo>
                  <a:pt x="1345351" y="509472"/>
                </a:lnTo>
                <a:cubicBezTo>
                  <a:pt x="1354014" y="504176"/>
                  <a:pt x="1362757" y="496602"/>
                  <a:pt x="1371184" y="499527"/>
                </a:cubicBezTo>
                <a:close/>
                <a:moveTo>
                  <a:pt x="1049743" y="490078"/>
                </a:moveTo>
                <a:lnTo>
                  <a:pt x="1041577" y="501953"/>
                </a:lnTo>
                <a:lnTo>
                  <a:pt x="1044431" y="516134"/>
                </a:lnTo>
                <a:lnTo>
                  <a:pt x="1046638" y="512484"/>
                </a:lnTo>
                <a:cubicBezTo>
                  <a:pt x="1051549" y="508117"/>
                  <a:pt x="1056273" y="510008"/>
                  <a:pt x="1061112" y="508283"/>
                </a:cubicBezTo>
                <a:lnTo>
                  <a:pt x="1062623" y="506941"/>
                </a:lnTo>
                <a:lnTo>
                  <a:pt x="1058918" y="499404"/>
                </a:lnTo>
                <a:lnTo>
                  <a:pt x="1054959" y="490769"/>
                </a:lnTo>
                <a:close/>
                <a:moveTo>
                  <a:pt x="2243094" y="489539"/>
                </a:moveTo>
                <a:lnTo>
                  <a:pt x="2243273" y="490140"/>
                </a:lnTo>
                <a:lnTo>
                  <a:pt x="2243236" y="489757"/>
                </a:lnTo>
                <a:close/>
                <a:moveTo>
                  <a:pt x="2172045" y="488949"/>
                </a:moveTo>
                <a:lnTo>
                  <a:pt x="2171975" y="489018"/>
                </a:lnTo>
                <a:lnTo>
                  <a:pt x="2176032" y="497410"/>
                </a:lnTo>
                <a:lnTo>
                  <a:pt x="2177602" y="498513"/>
                </a:lnTo>
                <a:lnTo>
                  <a:pt x="2175468" y="490095"/>
                </a:lnTo>
                <a:close/>
                <a:moveTo>
                  <a:pt x="1207495" y="488450"/>
                </a:moveTo>
                <a:lnTo>
                  <a:pt x="1206149" y="489720"/>
                </a:lnTo>
                <a:lnTo>
                  <a:pt x="1209071" y="491135"/>
                </a:lnTo>
                <a:lnTo>
                  <a:pt x="1216326" y="489798"/>
                </a:lnTo>
                <a:close/>
                <a:moveTo>
                  <a:pt x="1320617" y="485311"/>
                </a:moveTo>
                <a:cubicBezTo>
                  <a:pt x="1317679" y="491967"/>
                  <a:pt x="1324340" y="499284"/>
                  <a:pt x="1319988" y="505765"/>
                </a:cubicBezTo>
                <a:cubicBezTo>
                  <a:pt x="1324044" y="511777"/>
                  <a:pt x="1328218" y="514028"/>
                  <a:pt x="1332462" y="514114"/>
                </a:cubicBezTo>
                <a:lnTo>
                  <a:pt x="1337228" y="512397"/>
                </a:lnTo>
                <a:lnTo>
                  <a:pt x="1339137" y="493169"/>
                </a:lnTo>
                <a:lnTo>
                  <a:pt x="1333108" y="493520"/>
                </a:lnTo>
                <a:cubicBezTo>
                  <a:pt x="1328884" y="492764"/>
                  <a:pt x="1324705" y="490513"/>
                  <a:pt x="1320617" y="485311"/>
                </a:cubicBezTo>
                <a:close/>
                <a:moveTo>
                  <a:pt x="1161837" y="479454"/>
                </a:moveTo>
                <a:lnTo>
                  <a:pt x="1164338" y="488551"/>
                </a:lnTo>
                <a:lnTo>
                  <a:pt x="1177630" y="490250"/>
                </a:lnTo>
                <a:lnTo>
                  <a:pt x="1176463" y="489100"/>
                </a:lnTo>
                <a:close/>
                <a:moveTo>
                  <a:pt x="2194220" y="479431"/>
                </a:moveTo>
                <a:lnTo>
                  <a:pt x="2198080" y="504930"/>
                </a:lnTo>
                <a:lnTo>
                  <a:pt x="2198192" y="505037"/>
                </a:lnTo>
                <a:cubicBezTo>
                  <a:pt x="2202283" y="510601"/>
                  <a:pt x="2206347" y="516764"/>
                  <a:pt x="2210845" y="507811"/>
                </a:cubicBezTo>
                <a:lnTo>
                  <a:pt x="2208146" y="500003"/>
                </a:lnTo>
                <a:lnTo>
                  <a:pt x="2206755" y="500279"/>
                </a:lnTo>
                <a:lnTo>
                  <a:pt x="2207448" y="497989"/>
                </a:lnTo>
                <a:lnTo>
                  <a:pt x="2204777" y="490274"/>
                </a:lnTo>
                <a:cubicBezTo>
                  <a:pt x="2202064" y="485318"/>
                  <a:pt x="2198698" y="481477"/>
                  <a:pt x="2194830" y="479433"/>
                </a:cubicBezTo>
                <a:close/>
                <a:moveTo>
                  <a:pt x="2181846" y="479379"/>
                </a:moveTo>
                <a:lnTo>
                  <a:pt x="2179675" y="481501"/>
                </a:lnTo>
                <a:lnTo>
                  <a:pt x="2187134" y="486026"/>
                </a:lnTo>
                <a:cubicBezTo>
                  <a:pt x="2188325" y="485253"/>
                  <a:pt x="2189351" y="483416"/>
                  <a:pt x="2190194" y="480172"/>
                </a:cubicBezTo>
                <a:lnTo>
                  <a:pt x="2190300" y="479413"/>
                </a:lnTo>
                <a:close/>
                <a:moveTo>
                  <a:pt x="5445080" y="479252"/>
                </a:moveTo>
                <a:cubicBezTo>
                  <a:pt x="5444360" y="492900"/>
                  <a:pt x="5428884" y="506302"/>
                  <a:pt x="5412328" y="507322"/>
                </a:cubicBezTo>
                <a:cubicBezTo>
                  <a:pt x="5425405" y="532367"/>
                  <a:pt x="5439470" y="523368"/>
                  <a:pt x="5453838" y="505373"/>
                </a:cubicBezTo>
                <a:cubicBezTo>
                  <a:pt x="5446098" y="496346"/>
                  <a:pt x="5448078" y="488040"/>
                  <a:pt x="5445080" y="479252"/>
                </a:cubicBezTo>
                <a:close/>
                <a:moveTo>
                  <a:pt x="1883756" y="476926"/>
                </a:moveTo>
                <a:lnTo>
                  <a:pt x="1883659" y="477033"/>
                </a:lnTo>
                <a:lnTo>
                  <a:pt x="1883687" y="477018"/>
                </a:lnTo>
                <a:close/>
                <a:moveTo>
                  <a:pt x="1535579" y="475513"/>
                </a:moveTo>
                <a:lnTo>
                  <a:pt x="1531122" y="477258"/>
                </a:lnTo>
                <a:cubicBezTo>
                  <a:pt x="1527310" y="478772"/>
                  <a:pt x="1524542" y="481725"/>
                  <a:pt x="1524406" y="490978"/>
                </a:cubicBezTo>
                <a:cubicBezTo>
                  <a:pt x="1531853" y="495881"/>
                  <a:pt x="1535973" y="503273"/>
                  <a:pt x="1537675" y="511868"/>
                </a:cubicBezTo>
                <a:lnTo>
                  <a:pt x="1537048" y="525855"/>
                </a:lnTo>
                <a:lnTo>
                  <a:pt x="1543330" y="523979"/>
                </a:lnTo>
                <a:cubicBezTo>
                  <a:pt x="1546492" y="524957"/>
                  <a:pt x="1549612" y="527273"/>
                  <a:pt x="1552744" y="529101"/>
                </a:cubicBezTo>
                <a:lnTo>
                  <a:pt x="1552854" y="529127"/>
                </a:lnTo>
                <a:lnTo>
                  <a:pt x="1558627" y="519079"/>
                </a:lnTo>
                <a:cubicBezTo>
                  <a:pt x="1562129" y="517761"/>
                  <a:pt x="1565571" y="518252"/>
                  <a:pt x="1568983" y="519572"/>
                </a:cubicBezTo>
                <a:lnTo>
                  <a:pt x="1571238" y="520785"/>
                </a:lnTo>
                <a:lnTo>
                  <a:pt x="1572141" y="519730"/>
                </a:lnTo>
                <a:lnTo>
                  <a:pt x="1573155" y="521812"/>
                </a:lnTo>
                <a:lnTo>
                  <a:pt x="1579169" y="525043"/>
                </a:lnTo>
                <a:cubicBezTo>
                  <a:pt x="1582559" y="527044"/>
                  <a:pt x="1585952" y="528892"/>
                  <a:pt x="1589379" y="529610"/>
                </a:cubicBezTo>
                <a:lnTo>
                  <a:pt x="1595612" y="528281"/>
                </a:lnTo>
                <a:lnTo>
                  <a:pt x="1594417" y="521746"/>
                </a:lnTo>
                <a:lnTo>
                  <a:pt x="1592186" y="513328"/>
                </a:lnTo>
                <a:lnTo>
                  <a:pt x="1583283" y="510846"/>
                </a:lnTo>
                <a:cubicBezTo>
                  <a:pt x="1580326" y="510603"/>
                  <a:pt x="1577991" y="510409"/>
                  <a:pt x="1577356" y="508451"/>
                </a:cubicBezTo>
                <a:lnTo>
                  <a:pt x="1579591" y="501670"/>
                </a:lnTo>
                <a:lnTo>
                  <a:pt x="1575972" y="499874"/>
                </a:lnTo>
                <a:cubicBezTo>
                  <a:pt x="1573360" y="498465"/>
                  <a:pt x="1570760" y="496609"/>
                  <a:pt x="1568203" y="493300"/>
                </a:cubicBezTo>
                <a:lnTo>
                  <a:pt x="1566958" y="490769"/>
                </a:lnTo>
                <a:lnTo>
                  <a:pt x="1559351" y="490608"/>
                </a:lnTo>
                <a:lnTo>
                  <a:pt x="1556425" y="489473"/>
                </a:lnTo>
                <a:lnTo>
                  <a:pt x="1557026" y="492977"/>
                </a:lnTo>
                <a:cubicBezTo>
                  <a:pt x="1549858" y="484938"/>
                  <a:pt x="1542269" y="490039"/>
                  <a:pt x="1535224" y="476004"/>
                </a:cubicBezTo>
                <a:close/>
                <a:moveTo>
                  <a:pt x="2221912" y="471325"/>
                </a:moveTo>
                <a:cubicBezTo>
                  <a:pt x="2217539" y="471114"/>
                  <a:pt x="2213132" y="471909"/>
                  <a:pt x="2208747" y="471763"/>
                </a:cubicBezTo>
                <a:cubicBezTo>
                  <a:pt x="2205236" y="492301"/>
                  <a:pt x="2217567" y="482588"/>
                  <a:pt x="2226485" y="485445"/>
                </a:cubicBezTo>
                <a:lnTo>
                  <a:pt x="2232042" y="492236"/>
                </a:lnTo>
                <a:lnTo>
                  <a:pt x="2232251" y="492103"/>
                </a:lnTo>
                <a:lnTo>
                  <a:pt x="2236925" y="480066"/>
                </a:lnTo>
                <a:lnTo>
                  <a:pt x="2234873" y="476915"/>
                </a:lnTo>
                <a:cubicBezTo>
                  <a:pt x="2230624" y="472751"/>
                  <a:pt x="2226286" y="471536"/>
                  <a:pt x="2221912" y="471325"/>
                </a:cubicBezTo>
                <a:close/>
                <a:moveTo>
                  <a:pt x="1097143" y="468978"/>
                </a:moveTo>
                <a:cubicBezTo>
                  <a:pt x="1095307" y="468267"/>
                  <a:pt x="1093864" y="469594"/>
                  <a:pt x="1092583" y="471463"/>
                </a:cubicBezTo>
                <a:cubicBezTo>
                  <a:pt x="1091303" y="473333"/>
                  <a:pt x="1090181" y="475750"/>
                  <a:pt x="1088993" y="477221"/>
                </a:cubicBezTo>
                <a:lnTo>
                  <a:pt x="1085985" y="477283"/>
                </a:lnTo>
                <a:lnTo>
                  <a:pt x="1091475" y="497113"/>
                </a:lnTo>
                <a:lnTo>
                  <a:pt x="1092492" y="495624"/>
                </a:lnTo>
                <a:lnTo>
                  <a:pt x="1096374" y="483799"/>
                </a:lnTo>
                <a:lnTo>
                  <a:pt x="1103794" y="479093"/>
                </a:lnTo>
                <a:lnTo>
                  <a:pt x="1104055" y="478711"/>
                </a:lnTo>
                <a:cubicBezTo>
                  <a:pt x="1101205" y="472437"/>
                  <a:pt x="1098978" y="469688"/>
                  <a:pt x="1097143" y="468978"/>
                </a:cubicBezTo>
                <a:close/>
                <a:moveTo>
                  <a:pt x="1170599" y="466249"/>
                </a:moveTo>
                <a:cubicBezTo>
                  <a:pt x="1166656" y="464917"/>
                  <a:pt x="1162671" y="464932"/>
                  <a:pt x="1158608" y="467707"/>
                </a:cubicBezTo>
                <a:lnTo>
                  <a:pt x="1161286" y="477445"/>
                </a:lnTo>
                <a:lnTo>
                  <a:pt x="1176077" y="475017"/>
                </a:lnTo>
                <a:cubicBezTo>
                  <a:pt x="1181604" y="476523"/>
                  <a:pt x="1187082" y="479840"/>
                  <a:pt x="1192563" y="483136"/>
                </a:cubicBezTo>
                <a:lnTo>
                  <a:pt x="1198039" y="485792"/>
                </a:lnTo>
                <a:lnTo>
                  <a:pt x="1206174" y="476463"/>
                </a:lnTo>
                <a:cubicBezTo>
                  <a:pt x="1193916" y="486360"/>
                  <a:pt x="1182433" y="470242"/>
                  <a:pt x="1170599" y="466249"/>
                </a:cubicBezTo>
                <a:close/>
                <a:moveTo>
                  <a:pt x="5318176" y="459728"/>
                </a:moveTo>
                <a:cubicBezTo>
                  <a:pt x="5313909" y="460633"/>
                  <a:pt x="5309594" y="463147"/>
                  <a:pt x="5305202" y="468484"/>
                </a:cubicBezTo>
                <a:cubicBezTo>
                  <a:pt x="5321758" y="481772"/>
                  <a:pt x="5338613" y="485850"/>
                  <a:pt x="5356336" y="462186"/>
                </a:cubicBezTo>
                <a:cubicBezTo>
                  <a:pt x="5347698" y="466582"/>
                  <a:pt x="5339308" y="462817"/>
                  <a:pt x="5330882" y="460625"/>
                </a:cubicBezTo>
                <a:cubicBezTo>
                  <a:pt x="5326667" y="459528"/>
                  <a:pt x="5322445" y="458824"/>
                  <a:pt x="5318176" y="459728"/>
                </a:cubicBezTo>
                <a:close/>
                <a:moveTo>
                  <a:pt x="1897970" y="459347"/>
                </a:moveTo>
                <a:lnTo>
                  <a:pt x="1901705" y="480671"/>
                </a:lnTo>
                <a:lnTo>
                  <a:pt x="1903831" y="492848"/>
                </a:lnTo>
                <a:lnTo>
                  <a:pt x="1906170" y="488863"/>
                </a:lnTo>
                <a:cubicBezTo>
                  <a:pt x="1915154" y="481721"/>
                  <a:pt x="1923509" y="495176"/>
                  <a:pt x="1932642" y="481860"/>
                </a:cubicBezTo>
                <a:cubicBezTo>
                  <a:pt x="1930122" y="477557"/>
                  <a:pt x="1927550" y="474996"/>
                  <a:pt x="1924953" y="473163"/>
                </a:cubicBezTo>
                <a:lnTo>
                  <a:pt x="1924220" y="472758"/>
                </a:lnTo>
                <a:lnTo>
                  <a:pt x="1921616" y="480159"/>
                </a:lnTo>
                <a:cubicBezTo>
                  <a:pt x="1915608" y="467586"/>
                  <a:pt x="1909147" y="470837"/>
                  <a:pt x="1902939" y="466100"/>
                </a:cubicBezTo>
                <a:close/>
                <a:moveTo>
                  <a:pt x="1897018" y="458055"/>
                </a:moveTo>
                <a:lnTo>
                  <a:pt x="1896462" y="459128"/>
                </a:lnTo>
                <a:lnTo>
                  <a:pt x="1897123" y="458201"/>
                </a:lnTo>
                <a:close/>
                <a:moveTo>
                  <a:pt x="1845028" y="454419"/>
                </a:moveTo>
                <a:cubicBezTo>
                  <a:pt x="1837118" y="452334"/>
                  <a:pt x="1828963" y="458613"/>
                  <a:pt x="1821047" y="457062"/>
                </a:cubicBezTo>
                <a:lnTo>
                  <a:pt x="1820306" y="456411"/>
                </a:lnTo>
                <a:lnTo>
                  <a:pt x="1820420" y="456704"/>
                </a:lnTo>
                <a:cubicBezTo>
                  <a:pt x="1821861" y="462824"/>
                  <a:pt x="1823593" y="467224"/>
                  <a:pt x="1830369" y="467524"/>
                </a:cubicBezTo>
                <a:cubicBezTo>
                  <a:pt x="1829553" y="471048"/>
                  <a:pt x="1827886" y="472825"/>
                  <a:pt x="1825954" y="473807"/>
                </a:cubicBezTo>
                <a:lnTo>
                  <a:pt x="1824381" y="474201"/>
                </a:lnTo>
                <a:lnTo>
                  <a:pt x="1828429" y="476762"/>
                </a:lnTo>
                <a:cubicBezTo>
                  <a:pt x="1841365" y="480368"/>
                  <a:pt x="1855836" y="477167"/>
                  <a:pt x="1856646" y="465846"/>
                </a:cubicBezTo>
                <a:cubicBezTo>
                  <a:pt x="1852874" y="458595"/>
                  <a:pt x="1848982" y="455461"/>
                  <a:pt x="1845028" y="454419"/>
                </a:cubicBezTo>
                <a:close/>
                <a:moveTo>
                  <a:pt x="6771842" y="449801"/>
                </a:moveTo>
                <a:cubicBezTo>
                  <a:pt x="6766323" y="472473"/>
                  <a:pt x="6787888" y="469085"/>
                  <a:pt x="6792985" y="487107"/>
                </a:cubicBezTo>
                <a:cubicBezTo>
                  <a:pt x="6803423" y="456039"/>
                  <a:pt x="6780091" y="473374"/>
                  <a:pt x="6771842" y="449801"/>
                </a:cubicBezTo>
                <a:close/>
                <a:moveTo>
                  <a:pt x="2135589" y="449577"/>
                </a:moveTo>
                <a:lnTo>
                  <a:pt x="2136078" y="451041"/>
                </a:lnTo>
                <a:lnTo>
                  <a:pt x="2136849" y="449921"/>
                </a:lnTo>
                <a:close/>
                <a:moveTo>
                  <a:pt x="5293054" y="447102"/>
                </a:moveTo>
                <a:cubicBezTo>
                  <a:pt x="5289698" y="453639"/>
                  <a:pt x="5286458" y="454598"/>
                  <a:pt x="5283368" y="451481"/>
                </a:cubicBezTo>
                <a:lnTo>
                  <a:pt x="5283232" y="456312"/>
                </a:lnTo>
                <a:lnTo>
                  <a:pt x="5287226" y="456390"/>
                </a:lnTo>
                <a:lnTo>
                  <a:pt x="5283096" y="461103"/>
                </a:lnTo>
                <a:lnTo>
                  <a:pt x="5282799" y="471692"/>
                </a:lnTo>
                <a:cubicBezTo>
                  <a:pt x="5287928" y="477061"/>
                  <a:pt x="5293416" y="471664"/>
                  <a:pt x="5298514" y="478141"/>
                </a:cubicBezTo>
                <a:cubicBezTo>
                  <a:pt x="5303671" y="468364"/>
                  <a:pt x="5300882" y="457867"/>
                  <a:pt x="5293054" y="447102"/>
                </a:cubicBezTo>
                <a:close/>
                <a:moveTo>
                  <a:pt x="6048754" y="437166"/>
                </a:moveTo>
                <a:cubicBezTo>
                  <a:pt x="6044460" y="437872"/>
                  <a:pt x="6040098" y="441060"/>
                  <a:pt x="6035928" y="438492"/>
                </a:cubicBezTo>
                <a:cubicBezTo>
                  <a:pt x="6031457" y="459250"/>
                  <a:pt x="6053951" y="465818"/>
                  <a:pt x="6061150" y="450701"/>
                </a:cubicBezTo>
                <a:cubicBezTo>
                  <a:pt x="6057264" y="438225"/>
                  <a:pt x="6053044" y="436455"/>
                  <a:pt x="6048754" y="437166"/>
                </a:cubicBezTo>
                <a:close/>
                <a:moveTo>
                  <a:pt x="1267924" y="435406"/>
                </a:moveTo>
                <a:lnTo>
                  <a:pt x="1258492" y="449086"/>
                </a:lnTo>
                <a:lnTo>
                  <a:pt x="1258871" y="449824"/>
                </a:lnTo>
                <a:cubicBezTo>
                  <a:pt x="1261848" y="456980"/>
                  <a:pt x="1264825" y="464140"/>
                  <a:pt x="1268273" y="455668"/>
                </a:cubicBezTo>
                <a:lnTo>
                  <a:pt x="1271224" y="445292"/>
                </a:lnTo>
                <a:close/>
                <a:moveTo>
                  <a:pt x="2147522" y="434447"/>
                </a:moveTo>
                <a:lnTo>
                  <a:pt x="2140457" y="435186"/>
                </a:lnTo>
                <a:lnTo>
                  <a:pt x="2137034" y="434758"/>
                </a:lnTo>
                <a:lnTo>
                  <a:pt x="2141158" y="438146"/>
                </a:lnTo>
                <a:lnTo>
                  <a:pt x="2143688" y="440004"/>
                </a:lnTo>
                <a:close/>
                <a:moveTo>
                  <a:pt x="3814568" y="434297"/>
                </a:moveTo>
                <a:cubicBezTo>
                  <a:pt x="3810414" y="432039"/>
                  <a:pt x="3807928" y="432545"/>
                  <a:pt x="3806372" y="434701"/>
                </a:cubicBezTo>
                <a:lnTo>
                  <a:pt x="3803796" y="444870"/>
                </a:lnTo>
                <a:lnTo>
                  <a:pt x="3808918" y="443761"/>
                </a:lnTo>
                <a:cubicBezTo>
                  <a:pt x="3811579" y="446242"/>
                  <a:pt x="3813317" y="450227"/>
                  <a:pt x="3814657" y="454707"/>
                </a:cubicBezTo>
                <a:lnTo>
                  <a:pt x="3817795" y="467776"/>
                </a:lnTo>
                <a:lnTo>
                  <a:pt x="3820024" y="465307"/>
                </a:lnTo>
                <a:cubicBezTo>
                  <a:pt x="3822726" y="455259"/>
                  <a:pt x="3808869" y="444041"/>
                  <a:pt x="3814568" y="434297"/>
                </a:cubicBezTo>
                <a:close/>
                <a:moveTo>
                  <a:pt x="719795" y="433179"/>
                </a:moveTo>
                <a:cubicBezTo>
                  <a:pt x="729294" y="435472"/>
                  <a:pt x="738239" y="454677"/>
                  <a:pt x="747911" y="451123"/>
                </a:cubicBezTo>
                <a:cubicBezTo>
                  <a:pt x="734838" y="463720"/>
                  <a:pt x="722029" y="463662"/>
                  <a:pt x="710063" y="437986"/>
                </a:cubicBezTo>
                <a:cubicBezTo>
                  <a:pt x="713400" y="433525"/>
                  <a:pt x="716629" y="432412"/>
                  <a:pt x="719795" y="433179"/>
                </a:cubicBezTo>
                <a:close/>
                <a:moveTo>
                  <a:pt x="5154905" y="431145"/>
                </a:moveTo>
                <a:cubicBezTo>
                  <a:pt x="5152245" y="431462"/>
                  <a:pt x="5149554" y="432791"/>
                  <a:pt x="5146819" y="435766"/>
                </a:cubicBezTo>
                <a:cubicBezTo>
                  <a:pt x="5146758" y="466024"/>
                  <a:pt x="5167212" y="462757"/>
                  <a:pt x="5178612" y="438253"/>
                </a:cubicBezTo>
                <a:cubicBezTo>
                  <a:pt x="5173287" y="438301"/>
                  <a:pt x="5168074" y="434704"/>
                  <a:pt x="5162827" y="432580"/>
                </a:cubicBezTo>
                <a:cubicBezTo>
                  <a:pt x="5160202" y="431520"/>
                  <a:pt x="5157567" y="430826"/>
                  <a:pt x="5154905" y="431145"/>
                </a:cubicBezTo>
                <a:close/>
                <a:moveTo>
                  <a:pt x="1832433" y="430654"/>
                </a:moveTo>
                <a:lnTo>
                  <a:pt x="1818616" y="433588"/>
                </a:lnTo>
                <a:lnTo>
                  <a:pt x="1799145" y="430768"/>
                </a:lnTo>
                <a:lnTo>
                  <a:pt x="1799272" y="431281"/>
                </a:lnTo>
                <a:lnTo>
                  <a:pt x="1805726" y="438563"/>
                </a:lnTo>
                <a:lnTo>
                  <a:pt x="1812226" y="435582"/>
                </a:lnTo>
                <a:lnTo>
                  <a:pt x="1816520" y="446645"/>
                </a:lnTo>
                <a:lnTo>
                  <a:pt x="1822910" y="446391"/>
                </a:lnTo>
                <a:cubicBezTo>
                  <a:pt x="1826585" y="445153"/>
                  <a:pt x="1830649" y="442738"/>
                  <a:pt x="1835140" y="438943"/>
                </a:cubicBezTo>
                <a:close/>
                <a:moveTo>
                  <a:pt x="1204316" y="430518"/>
                </a:moveTo>
                <a:lnTo>
                  <a:pt x="1202143" y="444745"/>
                </a:lnTo>
                <a:lnTo>
                  <a:pt x="1204292" y="444763"/>
                </a:lnTo>
                <a:lnTo>
                  <a:pt x="1213028" y="435442"/>
                </a:lnTo>
                <a:close/>
                <a:moveTo>
                  <a:pt x="2097149" y="428892"/>
                </a:moveTo>
                <a:lnTo>
                  <a:pt x="2079813" y="442731"/>
                </a:lnTo>
                <a:lnTo>
                  <a:pt x="2074296" y="452002"/>
                </a:lnTo>
                <a:lnTo>
                  <a:pt x="2079368" y="454128"/>
                </a:lnTo>
                <a:lnTo>
                  <a:pt x="2079470" y="462572"/>
                </a:lnTo>
                <a:lnTo>
                  <a:pt x="2090610" y="462490"/>
                </a:lnTo>
                <a:lnTo>
                  <a:pt x="2091493" y="453131"/>
                </a:lnTo>
                <a:cubicBezTo>
                  <a:pt x="2089903" y="447914"/>
                  <a:pt x="2087983" y="442697"/>
                  <a:pt x="2090953" y="437855"/>
                </a:cubicBezTo>
                <a:lnTo>
                  <a:pt x="2104852" y="448002"/>
                </a:lnTo>
                <a:lnTo>
                  <a:pt x="2107389" y="444198"/>
                </a:lnTo>
                <a:lnTo>
                  <a:pt x="2107314" y="443638"/>
                </a:lnTo>
                <a:lnTo>
                  <a:pt x="2107858" y="441066"/>
                </a:lnTo>
                <a:lnTo>
                  <a:pt x="2104214" y="439729"/>
                </a:lnTo>
                <a:close/>
                <a:moveTo>
                  <a:pt x="6865018" y="426941"/>
                </a:moveTo>
                <a:cubicBezTo>
                  <a:pt x="6868260" y="425306"/>
                  <a:pt x="6871454" y="425194"/>
                  <a:pt x="6874590" y="427158"/>
                </a:cubicBezTo>
                <a:cubicBezTo>
                  <a:pt x="6873270" y="439007"/>
                  <a:pt x="6865231" y="450191"/>
                  <a:pt x="6863882" y="461979"/>
                </a:cubicBezTo>
                <a:cubicBezTo>
                  <a:pt x="6857464" y="453012"/>
                  <a:pt x="6861003" y="444823"/>
                  <a:pt x="6855155" y="435854"/>
                </a:cubicBezTo>
                <a:cubicBezTo>
                  <a:pt x="6858482" y="431731"/>
                  <a:pt x="6861774" y="428575"/>
                  <a:pt x="6865018" y="426941"/>
                </a:cubicBezTo>
                <a:close/>
                <a:moveTo>
                  <a:pt x="2098401" y="425054"/>
                </a:moveTo>
                <a:lnTo>
                  <a:pt x="2098559" y="427766"/>
                </a:lnTo>
                <a:lnTo>
                  <a:pt x="2097348" y="428731"/>
                </a:lnTo>
                <a:lnTo>
                  <a:pt x="2107921" y="435259"/>
                </a:lnTo>
                <a:lnTo>
                  <a:pt x="2109119" y="435063"/>
                </a:lnTo>
                <a:lnTo>
                  <a:pt x="2110358" y="429185"/>
                </a:lnTo>
                <a:close/>
                <a:moveTo>
                  <a:pt x="1115301" y="423527"/>
                </a:moveTo>
                <a:cubicBezTo>
                  <a:pt x="1115240" y="438857"/>
                  <a:pt x="1117433" y="454300"/>
                  <a:pt x="1110741" y="468995"/>
                </a:cubicBezTo>
                <a:cubicBezTo>
                  <a:pt x="1108705" y="465546"/>
                  <a:pt x="1106723" y="461917"/>
                  <a:pt x="1104656" y="458408"/>
                </a:cubicBezTo>
                <a:lnTo>
                  <a:pt x="1109961" y="475304"/>
                </a:lnTo>
                <a:lnTo>
                  <a:pt x="1112940" y="473481"/>
                </a:lnTo>
                <a:cubicBezTo>
                  <a:pt x="1115439" y="470765"/>
                  <a:pt x="1117450" y="466548"/>
                  <a:pt x="1118439" y="459328"/>
                </a:cubicBezTo>
                <a:cubicBezTo>
                  <a:pt x="1124199" y="477410"/>
                  <a:pt x="1131126" y="460437"/>
                  <a:pt x="1137125" y="470994"/>
                </a:cubicBezTo>
                <a:lnTo>
                  <a:pt x="1136144" y="477249"/>
                </a:lnTo>
                <a:lnTo>
                  <a:pt x="1136645" y="477186"/>
                </a:lnTo>
                <a:cubicBezTo>
                  <a:pt x="1141249" y="477113"/>
                  <a:pt x="1145468" y="478149"/>
                  <a:pt x="1148562" y="482130"/>
                </a:cubicBezTo>
                <a:cubicBezTo>
                  <a:pt x="1154544" y="461348"/>
                  <a:pt x="1128425" y="464484"/>
                  <a:pt x="1126213" y="452991"/>
                </a:cubicBezTo>
                <a:lnTo>
                  <a:pt x="1131858" y="440162"/>
                </a:lnTo>
                <a:lnTo>
                  <a:pt x="1131697" y="439955"/>
                </a:lnTo>
                <a:lnTo>
                  <a:pt x="1133461" y="434165"/>
                </a:lnTo>
                <a:lnTo>
                  <a:pt x="1129532" y="427236"/>
                </a:lnTo>
                <a:cubicBezTo>
                  <a:pt x="1124873" y="423884"/>
                  <a:pt x="1119867" y="431425"/>
                  <a:pt x="1115301" y="423527"/>
                </a:cubicBezTo>
                <a:close/>
                <a:moveTo>
                  <a:pt x="2170292" y="423046"/>
                </a:moveTo>
                <a:lnTo>
                  <a:pt x="2167726" y="425668"/>
                </a:lnTo>
                <a:lnTo>
                  <a:pt x="2157907" y="430895"/>
                </a:lnTo>
                <a:lnTo>
                  <a:pt x="2156032" y="432291"/>
                </a:lnTo>
                <a:lnTo>
                  <a:pt x="2164070" y="440780"/>
                </a:lnTo>
                <a:cubicBezTo>
                  <a:pt x="2171608" y="446277"/>
                  <a:pt x="2176935" y="445056"/>
                  <a:pt x="2180284" y="464536"/>
                </a:cubicBezTo>
                <a:lnTo>
                  <a:pt x="2186126" y="447259"/>
                </a:lnTo>
                <a:lnTo>
                  <a:pt x="2173997" y="434163"/>
                </a:lnTo>
                <a:lnTo>
                  <a:pt x="2179537" y="428907"/>
                </a:lnTo>
                <a:lnTo>
                  <a:pt x="2170109" y="428959"/>
                </a:lnTo>
                <a:close/>
                <a:moveTo>
                  <a:pt x="4775134" y="421750"/>
                </a:moveTo>
                <a:lnTo>
                  <a:pt x="4772926" y="424948"/>
                </a:lnTo>
                <a:lnTo>
                  <a:pt x="4775778" y="425433"/>
                </a:lnTo>
                <a:close/>
                <a:moveTo>
                  <a:pt x="5278694" y="421459"/>
                </a:moveTo>
                <a:cubicBezTo>
                  <a:pt x="5271642" y="419751"/>
                  <a:pt x="5263122" y="422719"/>
                  <a:pt x="5258567" y="429168"/>
                </a:cubicBezTo>
                <a:cubicBezTo>
                  <a:pt x="5268583" y="448719"/>
                  <a:pt x="5279770" y="430307"/>
                  <a:pt x="5290026" y="441825"/>
                </a:cubicBezTo>
                <a:cubicBezTo>
                  <a:pt x="5291329" y="429558"/>
                  <a:pt x="5285744" y="423169"/>
                  <a:pt x="5278694" y="421459"/>
                </a:cubicBezTo>
                <a:close/>
                <a:moveTo>
                  <a:pt x="1284329" y="421431"/>
                </a:moveTo>
                <a:lnTo>
                  <a:pt x="1283692" y="427072"/>
                </a:lnTo>
                <a:lnTo>
                  <a:pt x="1290537" y="422572"/>
                </a:lnTo>
                <a:close/>
                <a:moveTo>
                  <a:pt x="2013173" y="421086"/>
                </a:moveTo>
                <a:lnTo>
                  <a:pt x="2009037" y="428991"/>
                </a:lnTo>
                <a:lnTo>
                  <a:pt x="2009216" y="431005"/>
                </a:lnTo>
                <a:cubicBezTo>
                  <a:pt x="2014060" y="434710"/>
                  <a:pt x="2018527" y="433680"/>
                  <a:pt x="2022702" y="430350"/>
                </a:cubicBezTo>
                <a:lnTo>
                  <a:pt x="2029984" y="421375"/>
                </a:lnTo>
                <a:lnTo>
                  <a:pt x="2024586" y="421370"/>
                </a:lnTo>
                <a:cubicBezTo>
                  <a:pt x="2020242" y="420688"/>
                  <a:pt x="2016229" y="419960"/>
                  <a:pt x="2013173" y="421086"/>
                </a:cubicBezTo>
                <a:close/>
                <a:moveTo>
                  <a:pt x="4446731" y="418295"/>
                </a:moveTo>
                <a:cubicBezTo>
                  <a:pt x="4442682" y="417573"/>
                  <a:pt x="4438738" y="418211"/>
                  <a:pt x="4434912" y="422096"/>
                </a:cubicBezTo>
                <a:lnTo>
                  <a:pt x="4433077" y="424860"/>
                </a:lnTo>
                <a:lnTo>
                  <a:pt x="4442565" y="431281"/>
                </a:lnTo>
                <a:cubicBezTo>
                  <a:pt x="4447868" y="431701"/>
                  <a:pt x="4453268" y="429017"/>
                  <a:pt x="4458740" y="423229"/>
                </a:cubicBezTo>
                <a:lnTo>
                  <a:pt x="4457380" y="421993"/>
                </a:lnTo>
                <a:close/>
                <a:moveTo>
                  <a:pt x="5631889" y="416694"/>
                </a:moveTo>
                <a:cubicBezTo>
                  <a:pt x="5629856" y="419070"/>
                  <a:pt x="5630159" y="428591"/>
                  <a:pt x="5625233" y="422002"/>
                </a:cubicBezTo>
                <a:cubicBezTo>
                  <a:pt x="5620016" y="436636"/>
                  <a:pt x="5640920" y="454718"/>
                  <a:pt x="5647066" y="438885"/>
                </a:cubicBezTo>
                <a:cubicBezTo>
                  <a:pt x="5644759" y="420171"/>
                  <a:pt x="5627094" y="431354"/>
                  <a:pt x="5634982" y="417560"/>
                </a:cubicBezTo>
                <a:cubicBezTo>
                  <a:pt x="5633504" y="415904"/>
                  <a:pt x="5632568" y="415904"/>
                  <a:pt x="5631889" y="416694"/>
                </a:cubicBezTo>
                <a:close/>
                <a:moveTo>
                  <a:pt x="3794911" y="415163"/>
                </a:moveTo>
                <a:lnTo>
                  <a:pt x="3790464" y="415708"/>
                </a:lnTo>
                <a:lnTo>
                  <a:pt x="3786285" y="416464"/>
                </a:lnTo>
                <a:lnTo>
                  <a:pt x="3788775" y="417941"/>
                </a:lnTo>
                <a:close/>
                <a:moveTo>
                  <a:pt x="2180230" y="412860"/>
                </a:moveTo>
                <a:lnTo>
                  <a:pt x="2179780" y="413330"/>
                </a:lnTo>
                <a:lnTo>
                  <a:pt x="2180769" y="413845"/>
                </a:lnTo>
                <a:close/>
                <a:moveTo>
                  <a:pt x="4865446" y="411908"/>
                </a:moveTo>
                <a:cubicBezTo>
                  <a:pt x="4860686" y="411382"/>
                  <a:pt x="4855834" y="414071"/>
                  <a:pt x="4850960" y="417892"/>
                </a:cubicBezTo>
                <a:cubicBezTo>
                  <a:pt x="4854112" y="421491"/>
                  <a:pt x="4852490" y="424847"/>
                  <a:pt x="4850661" y="428119"/>
                </a:cubicBezTo>
                <a:cubicBezTo>
                  <a:pt x="4859899" y="437174"/>
                  <a:pt x="4869344" y="441702"/>
                  <a:pt x="4879392" y="425179"/>
                </a:cubicBezTo>
                <a:cubicBezTo>
                  <a:pt x="4874876" y="416167"/>
                  <a:pt x="4870208" y="412431"/>
                  <a:pt x="4865446" y="411908"/>
                </a:cubicBezTo>
                <a:close/>
                <a:moveTo>
                  <a:pt x="4509584" y="411841"/>
                </a:moveTo>
                <a:lnTo>
                  <a:pt x="4507548" y="427983"/>
                </a:lnTo>
                <a:lnTo>
                  <a:pt x="4509300" y="432104"/>
                </a:lnTo>
                <a:lnTo>
                  <a:pt x="4511630" y="427020"/>
                </a:lnTo>
                <a:close/>
                <a:moveTo>
                  <a:pt x="2053159" y="410114"/>
                </a:moveTo>
                <a:lnTo>
                  <a:pt x="2047365" y="434003"/>
                </a:lnTo>
                <a:cubicBezTo>
                  <a:pt x="2059871" y="447156"/>
                  <a:pt x="2070503" y="438376"/>
                  <a:pt x="2078830" y="425439"/>
                </a:cubicBezTo>
                <a:lnTo>
                  <a:pt x="2082020" y="419391"/>
                </a:lnTo>
                <a:lnTo>
                  <a:pt x="2080430" y="418844"/>
                </a:lnTo>
                <a:close/>
                <a:moveTo>
                  <a:pt x="3006050" y="409136"/>
                </a:moveTo>
                <a:lnTo>
                  <a:pt x="3003303" y="416950"/>
                </a:lnTo>
                <a:lnTo>
                  <a:pt x="3013640" y="415904"/>
                </a:lnTo>
                <a:lnTo>
                  <a:pt x="3009739" y="410082"/>
                </a:lnTo>
                <a:close/>
                <a:moveTo>
                  <a:pt x="3840112" y="407826"/>
                </a:moveTo>
                <a:lnTo>
                  <a:pt x="3837601" y="410603"/>
                </a:lnTo>
                <a:cubicBezTo>
                  <a:pt x="3839339" y="414480"/>
                  <a:pt x="3841118" y="417093"/>
                  <a:pt x="3842932" y="418614"/>
                </a:cubicBezTo>
                <a:lnTo>
                  <a:pt x="3843824" y="418846"/>
                </a:lnTo>
                <a:close/>
                <a:moveTo>
                  <a:pt x="1311159" y="407641"/>
                </a:moveTo>
                <a:lnTo>
                  <a:pt x="1310953" y="413112"/>
                </a:lnTo>
                <a:lnTo>
                  <a:pt x="1312518" y="412128"/>
                </a:lnTo>
                <a:close/>
                <a:moveTo>
                  <a:pt x="2168462" y="406629"/>
                </a:moveTo>
                <a:lnTo>
                  <a:pt x="2168351" y="410163"/>
                </a:lnTo>
                <a:lnTo>
                  <a:pt x="2170729" y="408921"/>
                </a:lnTo>
                <a:lnTo>
                  <a:pt x="2170740" y="408625"/>
                </a:lnTo>
                <a:lnTo>
                  <a:pt x="2171018" y="408770"/>
                </a:lnTo>
                <a:lnTo>
                  <a:pt x="2172487" y="408001"/>
                </a:lnTo>
                <a:close/>
                <a:moveTo>
                  <a:pt x="5013842" y="405054"/>
                </a:moveTo>
                <a:cubicBezTo>
                  <a:pt x="5005594" y="413784"/>
                  <a:pt x="5006276" y="423169"/>
                  <a:pt x="5008075" y="432647"/>
                </a:cubicBezTo>
                <a:lnTo>
                  <a:pt x="5008876" y="456760"/>
                </a:lnTo>
                <a:lnTo>
                  <a:pt x="5021956" y="467127"/>
                </a:lnTo>
                <a:lnTo>
                  <a:pt x="5025244" y="439085"/>
                </a:lnTo>
                <a:cubicBezTo>
                  <a:pt x="5024546" y="427998"/>
                  <a:pt x="5021309" y="416707"/>
                  <a:pt x="5013842" y="405054"/>
                </a:cubicBezTo>
                <a:close/>
                <a:moveTo>
                  <a:pt x="5042662" y="402174"/>
                </a:moveTo>
                <a:cubicBezTo>
                  <a:pt x="5032102" y="414952"/>
                  <a:pt x="5039213" y="429075"/>
                  <a:pt x="5028656" y="441853"/>
                </a:cubicBezTo>
                <a:cubicBezTo>
                  <a:pt x="5046293" y="455619"/>
                  <a:pt x="5064227" y="461318"/>
                  <a:pt x="5082850" y="440952"/>
                </a:cubicBezTo>
                <a:cubicBezTo>
                  <a:pt x="5083300" y="432556"/>
                  <a:pt x="5076550" y="423527"/>
                  <a:pt x="5080479" y="415342"/>
                </a:cubicBezTo>
                <a:cubicBezTo>
                  <a:pt x="5068066" y="404126"/>
                  <a:pt x="5055107" y="411742"/>
                  <a:pt x="5042662" y="402174"/>
                </a:cubicBezTo>
                <a:close/>
                <a:moveTo>
                  <a:pt x="5357398" y="401274"/>
                </a:moveTo>
                <a:cubicBezTo>
                  <a:pt x="5353954" y="400979"/>
                  <a:pt x="5350466" y="402183"/>
                  <a:pt x="5346940" y="404522"/>
                </a:cubicBezTo>
                <a:cubicBezTo>
                  <a:pt x="5339894" y="409203"/>
                  <a:pt x="5332702" y="418415"/>
                  <a:pt x="5325444" y="429228"/>
                </a:cubicBezTo>
                <a:cubicBezTo>
                  <a:pt x="5340470" y="435886"/>
                  <a:pt x="5360353" y="442064"/>
                  <a:pt x="5367582" y="407036"/>
                </a:cubicBezTo>
                <a:cubicBezTo>
                  <a:pt x="5364238" y="403370"/>
                  <a:pt x="5360840" y="401571"/>
                  <a:pt x="5357398" y="401274"/>
                </a:cubicBezTo>
                <a:close/>
                <a:moveTo>
                  <a:pt x="2195243" y="401199"/>
                </a:moveTo>
                <a:lnTo>
                  <a:pt x="2193945" y="401750"/>
                </a:lnTo>
                <a:lnTo>
                  <a:pt x="2194453" y="403088"/>
                </a:lnTo>
                <a:lnTo>
                  <a:pt x="2195487" y="403635"/>
                </a:lnTo>
                <a:close/>
                <a:moveTo>
                  <a:pt x="2197630" y="400186"/>
                </a:moveTo>
                <a:lnTo>
                  <a:pt x="2196506" y="400664"/>
                </a:lnTo>
                <a:lnTo>
                  <a:pt x="2196403" y="404122"/>
                </a:lnTo>
                <a:lnTo>
                  <a:pt x="2203508" y="407895"/>
                </a:lnTo>
                <a:lnTo>
                  <a:pt x="2203803" y="406930"/>
                </a:lnTo>
                <a:lnTo>
                  <a:pt x="2202765" y="404289"/>
                </a:lnTo>
                <a:cubicBezTo>
                  <a:pt x="2201160" y="401804"/>
                  <a:pt x="2199446" y="400533"/>
                  <a:pt x="2197630" y="400186"/>
                </a:cubicBezTo>
                <a:close/>
                <a:moveTo>
                  <a:pt x="3851813" y="398521"/>
                </a:moveTo>
                <a:lnTo>
                  <a:pt x="3854445" y="406424"/>
                </a:lnTo>
                <a:cubicBezTo>
                  <a:pt x="3851220" y="402827"/>
                  <a:pt x="3850329" y="404625"/>
                  <a:pt x="3849446" y="408223"/>
                </a:cubicBezTo>
                <a:lnTo>
                  <a:pt x="3845131" y="419186"/>
                </a:lnTo>
                <a:lnTo>
                  <a:pt x="3848468" y="420059"/>
                </a:lnTo>
                <a:cubicBezTo>
                  <a:pt x="3852222" y="419053"/>
                  <a:pt x="3856090" y="414338"/>
                  <a:pt x="3860034" y="407243"/>
                </a:cubicBezTo>
                <a:cubicBezTo>
                  <a:pt x="3858294" y="403383"/>
                  <a:pt x="3856513" y="400781"/>
                  <a:pt x="3854699" y="399266"/>
                </a:cubicBezTo>
                <a:close/>
                <a:moveTo>
                  <a:pt x="1749050" y="398293"/>
                </a:moveTo>
                <a:lnTo>
                  <a:pt x="1748010" y="399070"/>
                </a:lnTo>
                <a:cubicBezTo>
                  <a:pt x="1742470" y="401619"/>
                  <a:pt x="1738242" y="404275"/>
                  <a:pt x="1740460" y="411232"/>
                </a:cubicBezTo>
                <a:cubicBezTo>
                  <a:pt x="1753809" y="424580"/>
                  <a:pt x="1767661" y="422719"/>
                  <a:pt x="1781277" y="429764"/>
                </a:cubicBezTo>
                <a:lnTo>
                  <a:pt x="1782088" y="423792"/>
                </a:lnTo>
                <a:lnTo>
                  <a:pt x="1769716" y="417328"/>
                </a:lnTo>
                <a:close/>
                <a:moveTo>
                  <a:pt x="1912401" y="396434"/>
                </a:moveTo>
                <a:cubicBezTo>
                  <a:pt x="1909435" y="395142"/>
                  <a:pt x="1906762" y="395219"/>
                  <a:pt x="1905030" y="397235"/>
                </a:cubicBezTo>
                <a:lnTo>
                  <a:pt x="1909778" y="409216"/>
                </a:lnTo>
                <a:lnTo>
                  <a:pt x="1923630" y="410654"/>
                </a:lnTo>
                <a:lnTo>
                  <a:pt x="1921532" y="403857"/>
                </a:lnTo>
                <a:cubicBezTo>
                  <a:pt x="1918626" y="400389"/>
                  <a:pt x="1915368" y="397724"/>
                  <a:pt x="1912401" y="396434"/>
                </a:cubicBezTo>
                <a:close/>
                <a:moveTo>
                  <a:pt x="2005013" y="395633"/>
                </a:moveTo>
                <a:lnTo>
                  <a:pt x="2007174" y="409149"/>
                </a:lnTo>
                <a:lnTo>
                  <a:pt x="2013377" y="407467"/>
                </a:lnTo>
                <a:lnTo>
                  <a:pt x="2023619" y="404078"/>
                </a:lnTo>
                <a:lnTo>
                  <a:pt x="2007301" y="396477"/>
                </a:lnTo>
                <a:close/>
                <a:moveTo>
                  <a:pt x="5239726" y="392647"/>
                </a:moveTo>
                <a:cubicBezTo>
                  <a:pt x="5237350" y="392113"/>
                  <a:pt x="5234946" y="392544"/>
                  <a:pt x="5232528" y="393446"/>
                </a:cubicBezTo>
                <a:cubicBezTo>
                  <a:pt x="5227692" y="395247"/>
                  <a:pt x="5222802" y="398937"/>
                  <a:pt x="5217986" y="400554"/>
                </a:cubicBezTo>
                <a:cubicBezTo>
                  <a:pt x="5218650" y="407393"/>
                  <a:pt x="5219397" y="414202"/>
                  <a:pt x="5223686" y="421401"/>
                </a:cubicBezTo>
                <a:cubicBezTo>
                  <a:pt x="5226867" y="416451"/>
                  <a:pt x="5222606" y="411053"/>
                  <a:pt x="5220988" y="405836"/>
                </a:cubicBezTo>
                <a:cubicBezTo>
                  <a:pt x="5229594" y="402026"/>
                  <a:pt x="5237544" y="421280"/>
                  <a:pt x="5246750" y="397647"/>
                </a:cubicBezTo>
                <a:cubicBezTo>
                  <a:pt x="5244448" y="394685"/>
                  <a:pt x="5242102" y="393184"/>
                  <a:pt x="5239726" y="392647"/>
                </a:cubicBezTo>
                <a:close/>
                <a:moveTo>
                  <a:pt x="4654100" y="392520"/>
                </a:moveTo>
                <a:cubicBezTo>
                  <a:pt x="4649062" y="402506"/>
                  <a:pt x="4652198" y="409366"/>
                  <a:pt x="4657749" y="412414"/>
                </a:cubicBezTo>
                <a:lnTo>
                  <a:pt x="4658839" y="412235"/>
                </a:lnTo>
                <a:lnTo>
                  <a:pt x="4672878" y="402913"/>
                </a:lnTo>
                <a:lnTo>
                  <a:pt x="4670662" y="398136"/>
                </a:lnTo>
                <a:cubicBezTo>
                  <a:pt x="4665182" y="394239"/>
                  <a:pt x="4659160" y="407499"/>
                  <a:pt x="4654100" y="392520"/>
                </a:cubicBezTo>
                <a:close/>
                <a:moveTo>
                  <a:pt x="3767125" y="391032"/>
                </a:moveTo>
                <a:lnTo>
                  <a:pt x="3772527" y="398151"/>
                </a:lnTo>
                <a:lnTo>
                  <a:pt x="3774289" y="395486"/>
                </a:lnTo>
                <a:close/>
                <a:moveTo>
                  <a:pt x="3765514" y="390877"/>
                </a:moveTo>
                <a:lnTo>
                  <a:pt x="3758436" y="392805"/>
                </a:lnTo>
                <a:cubicBezTo>
                  <a:pt x="3753040" y="395773"/>
                  <a:pt x="3747582" y="400929"/>
                  <a:pt x="3742199" y="403253"/>
                </a:cubicBezTo>
                <a:lnTo>
                  <a:pt x="3747854" y="405690"/>
                </a:lnTo>
                <a:lnTo>
                  <a:pt x="3749387" y="403307"/>
                </a:lnTo>
                <a:lnTo>
                  <a:pt x="3751660" y="407327"/>
                </a:lnTo>
                <a:lnTo>
                  <a:pt x="3757919" y="410021"/>
                </a:lnTo>
                <a:cubicBezTo>
                  <a:pt x="3760556" y="410575"/>
                  <a:pt x="3763220" y="410239"/>
                  <a:pt x="3765940" y="408117"/>
                </a:cubicBezTo>
                <a:lnTo>
                  <a:pt x="3766326" y="407535"/>
                </a:lnTo>
                <a:lnTo>
                  <a:pt x="3766065" y="407156"/>
                </a:lnTo>
                <a:cubicBezTo>
                  <a:pt x="3764848" y="405422"/>
                  <a:pt x="3763956" y="403710"/>
                  <a:pt x="3763782" y="401052"/>
                </a:cubicBezTo>
                <a:close/>
                <a:moveTo>
                  <a:pt x="2046077" y="390700"/>
                </a:moveTo>
                <a:lnTo>
                  <a:pt x="2042956" y="393184"/>
                </a:lnTo>
                <a:cubicBezTo>
                  <a:pt x="2041069" y="394256"/>
                  <a:pt x="2039175" y="395553"/>
                  <a:pt x="2037250" y="397746"/>
                </a:cubicBezTo>
                <a:lnTo>
                  <a:pt x="2034635" y="402159"/>
                </a:lnTo>
                <a:lnTo>
                  <a:pt x="2040237" y="402978"/>
                </a:lnTo>
                <a:lnTo>
                  <a:pt x="2042880" y="404880"/>
                </a:lnTo>
                <a:lnTo>
                  <a:pt x="2044913" y="402228"/>
                </a:lnTo>
                <a:cubicBezTo>
                  <a:pt x="2046585" y="400828"/>
                  <a:pt x="2048224" y="400070"/>
                  <a:pt x="2049844" y="400255"/>
                </a:cubicBezTo>
                <a:lnTo>
                  <a:pt x="2051933" y="401860"/>
                </a:lnTo>
                <a:lnTo>
                  <a:pt x="2052595" y="398592"/>
                </a:lnTo>
                <a:close/>
                <a:moveTo>
                  <a:pt x="5412763" y="388962"/>
                </a:moveTo>
                <a:cubicBezTo>
                  <a:pt x="5417074" y="387204"/>
                  <a:pt x="5421326" y="387527"/>
                  <a:pt x="5425463" y="391142"/>
                </a:cubicBezTo>
                <a:cubicBezTo>
                  <a:pt x="5422256" y="404455"/>
                  <a:pt x="5423034" y="418193"/>
                  <a:pt x="5417907" y="431326"/>
                </a:cubicBezTo>
                <a:cubicBezTo>
                  <a:pt x="5398112" y="410308"/>
                  <a:pt x="5424354" y="411594"/>
                  <a:pt x="5418805" y="400858"/>
                </a:cubicBezTo>
                <a:cubicBezTo>
                  <a:pt x="5412479" y="399659"/>
                  <a:pt x="5405520" y="417054"/>
                  <a:pt x="5399702" y="399269"/>
                </a:cubicBezTo>
                <a:cubicBezTo>
                  <a:pt x="5404080" y="394558"/>
                  <a:pt x="5408451" y="390719"/>
                  <a:pt x="5412763" y="388962"/>
                </a:cubicBezTo>
                <a:close/>
                <a:moveTo>
                  <a:pt x="4737116" y="388891"/>
                </a:moveTo>
                <a:cubicBezTo>
                  <a:pt x="4735122" y="393905"/>
                  <a:pt x="4733186" y="396826"/>
                  <a:pt x="4731284" y="398493"/>
                </a:cubicBezTo>
                <a:lnTo>
                  <a:pt x="4728138" y="399659"/>
                </a:lnTo>
                <a:lnTo>
                  <a:pt x="4727471" y="421181"/>
                </a:lnTo>
                <a:lnTo>
                  <a:pt x="4731361" y="423072"/>
                </a:lnTo>
                <a:lnTo>
                  <a:pt x="4735492" y="421907"/>
                </a:lnTo>
                <a:lnTo>
                  <a:pt x="4734665" y="419027"/>
                </a:lnTo>
                <a:cubicBezTo>
                  <a:pt x="4734798" y="416686"/>
                  <a:pt x="4735634" y="413493"/>
                  <a:pt x="4737403" y="408793"/>
                </a:cubicBezTo>
                <a:lnTo>
                  <a:pt x="4740610" y="408625"/>
                </a:lnTo>
                <a:close/>
                <a:moveTo>
                  <a:pt x="1301277" y="387060"/>
                </a:moveTo>
                <a:lnTo>
                  <a:pt x="1301177" y="388535"/>
                </a:lnTo>
                <a:lnTo>
                  <a:pt x="1302011" y="387482"/>
                </a:lnTo>
                <a:close/>
                <a:moveTo>
                  <a:pt x="6085420" y="383585"/>
                </a:moveTo>
                <a:cubicBezTo>
                  <a:pt x="6091809" y="383131"/>
                  <a:pt x="6098174" y="383596"/>
                  <a:pt x="6104427" y="387842"/>
                </a:cubicBezTo>
                <a:cubicBezTo>
                  <a:pt x="6093060" y="407154"/>
                  <a:pt x="6065800" y="405054"/>
                  <a:pt x="6066278" y="384839"/>
                </a:cubicBezTo>
                <a:cubicBezTo>
                  <a:pt x="6072622" y="385410"/>
                  <a:pt x="6079032" y="384038"/>
                  <a:pt x="6085420" y="383585"/>
                </a:cubicBezTo>
                <a:close/>
                <a:moveTo>
                  <a:pt x="1969977" y="382707"/>
                </a:moveTo>
                <a:lnTo>
                  <a:pt x="1962408" y="383366"/>
                </a:lnTo>
                <a:lnTo>
                  <a:pt x="1955838" y="408979"/>
                </a:lnTo>
                <a:lnTo>
                  <a:pt x="1951160" y="421056"/>
                </a:lnTo>
                <a:lnTo>
                  <a:pt x="1953796" y="423374"/>
                </a:lnTo>
                <a:cubicBezTo>
                  <a:pt x="1956872" y="427195"/>
                  <a:pt x="1959849" y="432177"/>
                  <a:pt x="1962664" y="438673"/>
                </a:cubicBezTo>
                <a:lnTo>
                  <a:pt x="1968206" y="432737"/>
                </a:lnTo>
                <a:lnTo>
                  <a:pt x="1968499" y="428974"/>
                </a:lnTo>
                <a:cubicBezTo>
                  <a:pt x="1970009" y="426085"/>
                  <a:pt x="1972452" y="424785"/>
                  <a:pt x="1975192" y="424464"/>
                </a:cubicBezTo>
                <a:lnTo>
                  <a:pt x="1984081" y="427455"/>
                </a:lnTo>
                <a:lnTo>
                  <a:pt x="1988725" y="420231"/>
                </a:lnTo>
                <a:cubicBezTo>
                  <a:pt x="1985697" y="413241"/>
                  <a:pt x="1979579" y="406015"/>
                  <a:pt x="1982965" y="399415"/>
                </a:cubicBezTo>
                <a:cubicBezTo>
                  <a:pt x="1985149" y="403747"/>
                  <a:pt x="1987433" y="406734"/>
                  <a:pt x="1989806" y="408701"/>
                </a:cubicBezTo>
                <a:lnTo>
                  <a:pt x="1994539" y="410721"/>
                </a:lnTo>
                <a:lnTo>
                  <a:pt x="1995790" y="409313"/>
                </a:lnTo>
                <a:cubicBezTo>
                  <a:pt x="1999674" y="407210"/>
                  <a:pt x="2003939" y="406909"/>
                  <a:pt x="2003788" y="399966"/>
                </a:cubicBezTo>
                <a:lnTo>
                  <a:pt x="2003930" y="395232"/>
                </a:lnTo>
                <a:close/>
                <a:moveTo>
                  <a:pt x="4788220" y="382500"/>
                </a:moveTo>
                <a:cubicBezTo>
                  <a:pt x="4784952" y="390747"/>
                  <a:pt x="4788340" y="399505"/>
                  <a:pt x="4784260" y="407693"/>
                </a:cubicBezTo>
                <a:cubicBezTo>
                  <a:pt x="4782610" y="403464"/>
                  <a:pt x="4766538" y="401065"/>
                  <a:pt x="4768874" y="391170"/>
                </a:cubicBezTo>
                <a:cubicBezTo>
                  <a:pt x="4766025" y="391019"/>
                  <a:pt x="4763425" y="394355"/>
                  <a:pt x="4759962" y="399027"/>
                </a:cubicBezTo>
                <a:lnTo>
                  <a:pt x="4751962" y="408033"/>
                </a:lnTo>
                <a:lnTo>
                  <a:pt x="4755192" y="407865"/>
                </a:lnTo>
                <a:cubicBezTo>
                  <a:pt x="4765042" y="409334"/>
                  <a:pt x="4775642" y="412380"/>
                  <a:pt x="4783898" y="411068"/>
                </a:cubicBezTo>
                <a:lnTo>
                  <a:pt x="4797025" y="390526"/>
                </a:lnTo>
                <a:lnTo>
                  <a:pt x="4799496" y="392777"/>
                </a:lnTo>
                <a:lnTo>
                  <a:pt x="4801893" y="404656"/>
                </a:lnTo>
                <a:lnTo>
                  <a:pt x="4803698" y="396608"/>
                </a:lnTo>
                <a:lnTo>
                  <a:pt x="4799496" y="392777"/>
                </a:lnTo>
                <a:lnTo>
                  <a:pt x="4798556" y="388131"/>
                </a:lnTo>
                <a:lnTo>
                  <a:pt x="4797025" y="390526"/>
                </a:lnTo>
                <a:close/>
                <a:moveTo>
                  <a:pt x="1841749" y="382179"/>
                </a:moveTo>
                <a:cubicBezTo>
                  <a:pt x="1848346" y="391508"/>
                  <a:pt x="1855103" y="396059"/>
                  <a:pt x="1861936" y="398312"/>
                </a:cubicBezTo>
                <a:lnTo>
                  <a:pt x="1875941" y="399902"/>
                </a:lnTo>
                <a:lnTo>
                  <a:pt x="1881464" y="397642"/>
                </a:lnTo>
                <a:lnTo>
                  <a:pt x="1877660" y="387508"/>
                </a:lnTo>
                <a:cubicBezTo>
                  <a:pt x="1868852" y="379416"/>
                  <a:pt x="1850543" y="384273"/>
                  <a:pt x="1841749" y="382179"/>
                </a:cubicBezTo>
                <a:close/>
                <a:moveTo>
                  <a:pt x="6646543" y="378873"/>
                </a:moveTo>
                <a:cubicBezTo>
                  <a:pt x="6655027" y="377972"/>
                  <a:pt x="6663008" y="395398"/>
                  <a:pt x="6671972" y="380882"/>
                </a:cubicBezTo>
                <a:cubicBezTo>
                  <a:pt x="6674014" y="384482"/>
                  <a:pt x="6675992" y="387990"/>
                  <a:pt x="6677972" y="391499"/>
                </a:cubicBezTo>
                <a:cubicBezTo>
                  <a:pt x="6679650" y="395038"/>
                  <a:pt x="6681090" y="398517"/>
                  <a:pt x="6677672" y="401636"/>
                </a:cubicBezTo>
                <a:cubicBezTo>
                  <a:pt x="6669394" y="387510"/>
                  <a:pt x="6643872" y="406166"/>
                  <a:pt x="6646543" y="378873"/>
                </a:cubicBezTo>
                <a:close/>
                <a:moveTo>
                  <a:pt x="4365420" y="378084"/>
                </a:moveTo>
                <a:cubicBezTo>
                  <a:pt x="4361726" y="377201"/>
                  <a:pt x="4357806" y="383133"/>
                  <a:pt x="4354058" y="383741"/>
                </a:cubicBezTo>
                <a:lnTo>
                  <a:pt x="4353552" y="383314"/>
                </a:lnTo>
                <a:lnTo>
                  <a:pt x="4358440" y="394487"/>
                </a:lnTo>
                <a:cubicBezTo>
                  <a:pt x="4351706" y="388460"/>
                  <a:pt x="4344800" y="388415"/>
                  <a:pt x="4337882" y="388869"/>
                </a:cubicBezTo>
                <a:lnTo>
                  <a:pt x="4333135" y="389037"/>
                </a:lnTo>
                <a:lnTo>
                  <a:pt x="4331296" y="395732"/>
                </a:lnTo>
                <a:cubicBezTo>
                  <a:pt x="4330716" y="400307"/>
                  <a:pt x="4330724" y="405937"/>
                  <a:pt x="4331670" y="413541"/>
                </a:cubicBezTo>
                <a:cubicBezTo>
                  <a:pt x="4328521" y="407303"/>
                  <a:pt x="4321165" y="407917"/>
                  <a:pt x="4315058" y="410812"/>
                </a:cubicBezTo>
                <a:lnTo>
                  <a:pt x="4311481" y="415107"/>
                </a:lnTo>
                <a:lnTo>
                  <a:pt x="4318650" y="431229"/>
                </a:lnTo>
                <a:lnTo>
                  <a:pt x="4323147" y="429310"/>
                </a:lnTo>
                <a:lnTo>
                  <a:pt x="4330313" y="424315"/>
                </a:lnTo>
                <a:lnTo>
                  <a:pt x="4337228" y="412847"/>
                </a:lnTo>
                <a:lnTo>
                  <a:pt x="4337706" y="410103"/>
                </a:lnTo>
                <a:lnTo>
                  <a:pt x="4337835" y="408811"/>
                </a:lnTo>
                <a:lnTo>
                  <a:pt x="4338628" y="393627"/>
                </a:lnTo>
                <a:lnTo>
                  <a:pt x="4339276" y="394454"/>
                </a:lnTo>
                <a:lnTo>
                  <a:pt x="4339424" y="392990"/>
                </a:lnTo>
                <a:lnTo>
                  <a:pt x="4342894" y="399060"/>
                </a:lnTo>
                <a:lnTo>
                  <a:pt x="4347228" y="404576"/>
                </a:lnTo>
                <a:cubicBezTo>
                  <a:pt x="4357724" y="409203"/>
                  <a:pt x="4371826" y="396906"/>
                  <a:pt x="4370748" y="386041"/>
                </a:cubicBezTo>
                <a:cubicBezTo>
                  <a:pt x="4369061" y="380671"/>
                  <a:pt x="4367269" y="378526"/>
                  <a:pt x="4365420" y="378084"/>
                </a:cubicBezTo>
                <a:close/>
                <a:moveTo>
                  <a:pt x="664918" y="377931"/>
                </a:moveTo>
                <a:cubicBezTo>
                  <a:pt x="668817" y="389029"/>
                  <a:pt x="677635" y="384441"/>
                  <a:pt x="674006" y="393946"/>
                </a:cubicBezTo>
                <a:cubicBezTo>
                  <a:pt x="664772" y="400697"/>
                  <a:pt x="665130" y="418751"/>
                  <a:pt x="644916" y="406995"/>
                </a:cubicBezTo>
                <a:cubicBezTo>
                  <a:pt x="654002" y="385970"/>
                  <a:pt x="664619" y="396529"/>
                  <a:pt x="664918" y="377931"/>
                </a:cubicBezTo>
                <a:close/>
                <a:moveTo>
                  <a:pt x="2074029" y="377289"/>
                </a:moveTo>
                <a:lnTo>
                  <a:pt x="2070470" y="380092"/>
                </a:lnTo>
                <a:lnTo>
                  <a:pt x="2078533" y="381776"/>
                </a:lnTo>
                <a:lnTo>
                  <a:pt x="2075967" y="380882"/>
                </a:lnTo>
                <a:lnTo>
                  <a:pt x="2075670" y="377742"/>
                </a:lnTo>
                <a:close/>
                <a:moveTo>
                  <a:pt x="5040202" y="376564"/>
                </a:moveTo>
                <a:cubicBezTo>
                  <a:pt x="5026886" y="375726"/>
                  <a:pt x="5023018" y="384899"/>
                  <a:pt x="5004754" y="389042"/>
                </a:cubicBezTo>
                <a:cubicBezTo>
                  <a:pt x="5021307" y="404365"/>
                  <a:pt x="5038494" y="397380"/>
                  <a:pt x="5055650" y="393087"/>
                </a:cubicBezTo>
                <a:cubicBezTo>
                  <a:pt x="5051689" y="382203"/>
                  <a:pt x="5047372" y="386788"/>
                  <a:pt x="5042961" y="392070"/>
                </a:cubicBezTo>
                <a:cubicBezTo>
                  <a:pt x="5038912" y="386700"/>
                  <a:pt x="5038282" y="381421"/>
                  <a:pt x="5040202" y="376564"/>
                </a:cubicBezTo>
                <a:close/>
                <a:moveTo>
                  <a:pt x="4947831" y="374522"/>
                </a:moveTo>
                <a:cubicBezTo>
                  <a:pt x="4948792" y="398336"/>
                  <a:pt x="4951998" y="422359"/>
                  <a:pt x="4958448" y="446712"/>
                </a:cubicBezTo>
                <a:cubicBezTo>
                  <a:pt x="4958747" y="426979"/>
                  <a:pt x="4972664" y="421280"/>
                  <a:pt x="4981752" y="412823"/>
                </a:cubicBezTo>
                <a:cubicBezTo>
                  <a:pt x="4976714" y="402657"/>
                  <a:pt x="4971286" y="407454"/>
                  <a:pt x="4966336" y="396266"/>
                </a:cubicBezTo>
                <a:cubicBezTo>
                  <a:pt x="4975874" y="397015"/>
                  <a:pt x="4985799" y="385410"/>
                  <a:pt x="4995096" y="393477"/>
                </a:cubicBezTo>
                <a:cubicBezTo>
                  <a:pt x="4992515" y="368226"/>
                  <a:pt x="4961418" y="385589"/>
                  <a:pt x="4947831" y="374522"/>
                </a:cubicBezTo>
                <a:close/>
                <a:moveTo>
                  <a:pt x="5438779" y="371827"/>
                </a:moveTo>
                <a:cubicBezTo>
                  <a:pt x="5452487" y="375517"/>
                  <a:pt x="5465800" y="391292"/>
                  <a:pt x="5479388" y="400466"/>
                </a:cubicBezTo>
                <a:cubicBezTo>
                  <a:pt x="5462892" y="417592"/>
                  <a:pt x="5446576" y="429470"/>
                  <a:pt x="5431190" y="411953"/>
                </a:cubicBezTo>
                <a:cubicBezTo>
                  <a:pt x="5434312" y="398670"/>
                  <a:pt x="5433650" y="384992"/>
                  <a:pt x="5438779" y="371827"/>
                </a:cubicBezTo>
                <a:close/>
                <a:moveTo>
                  <a:pt x="2277883" y="371601"/>
                </a:moveTo>
                <a:cubicBezTo>
                  <a:pt x="2273635" y="371276"/>
                  <a:pt x="2269295" y="374005"/>
                  <a:pt x="2264871" y="379792"/>
                </a:cubicBezTo>
                <a:cubicBezTo>
                  <a:pt x="2267854" y="386737"/>
                  <a:pt x="2270897" y="391678"/>
                  <a:pt x="2273982" y="395144"/>
                </a:cubicBezTo>
                <a:lnTo>
                  <a:pt x="2274229" y="395316"/>
                </a:lnTo>
                <a:lnTo>
                  <a:pt x="2275288" y="394616"/>
                </a:lnTo>
                <a:lnTo>
                  <a:pt x="2284657" y="385001"/>
                </a:lnTo>
                <a:lnTo>
                  <a:pt x="2276726" y="381393"/>
                </a:lnTo>
                <a:lnTo>
                  <a:pt x="2281467" y="374520"/>
                </a:lnTo>
                <a:close/>
                <a:moveTo>
                  <a:pt x="6270694" y="370117"/>
                </a:moveTo>
                <a:cubicBezTo>
                  <a:pt x="6265266" y="389942"/>
                  <a:pt x="6237376" y="388831"/>
                  <a:pt x="6221900" y="402056"/>
                </a:cubicBezTo>
                <a:cubicBezTo>
                  <a:pt x="6227660" y="372516"/>
                  <a:pt x="6255728" y="368137"/>
                  <a:pt x="6270694" y="370117"/>
                </a:cubicBezTo>
                <a:close/>
                <a:moveTo>
                  <a:pt x="1801907" y="368574"/>
                </a:moveTo>
                <a:lnTo>
                  <a:pt x="1800729" y="368947"/>
                </a:lnTo>
                <a:lnTo>
                  <a:pt x="1790349" y="380178"/>
                </a:lnTo>
                <a:lnTo>
                  <a:pt x="1790743" y="385251"/>
                </a:lnTo>
                <a:lnTo>
                  <a:pt x="1799673" y="391290"/>
                </a:lnTo>
                <a:cubicBezTo>
                  <a:pt x="1803578" y="392652"/>
                  <a:pt x="1807712" y="393894"/>
                  <a:pt x="1811031" y="397326"/>
                </a:cubicBezTo>
                <a:lnTo>
                  <a:pt x="1813312" y="404096"/>
                </a:lnTo>
                <a:lnTo>
                  <a:pt x="1818983" y="395885"/>
                </a:lnTo>
                <a:cubicBezTo>
                  <a:pt x="1817254" y="381714"/>
                  <a:pt x="1806919" y="384516"/>
                  <a:pt x="1805161" y="380994"/>
                </a:cubicBezTo>
                <a:lnTo>
                  <a:pt x="1805954" y="378035"/>
                </a:lnTo>
                <a:close/>
                <a:moveTo>
                  <a:pt x="2840075" y="366248"/>
                </a:moveTo>
                <a:lnTo>
                  <a:pt x="2843317" y="371590"/>
                </a:lnTo>
                <a:lnTo>
                  <a:pt x="2847632" y="369483"/>
                </a:lnTo>
                <a:close/>
                <a:moveTo>
                  <a:pt x="1766584" y="365281"/>
                </a:moveTo>
                <a:cubicBezTo>
                  <a:pt x="1758922" y="365716"/>
                  <a:pt x="1752391" y="372525"/>
                  <a:pt x="1752434" y="385571"/>
                </a:cubicBezTo>
                <a:lnTo>
                  <a:pt x="1757322" y="389242"/>
                </a:lnTo>
                <a:lnTo>
                  <a:pt x="1763433" y="387538"/>
                </a:lnTo>
                <a:lnTo>
                  <a:pt x="1759234" y="390679"/>
                </a:lnTo>
                <a:lnTo>
                  <a:pt x="1766431" y="396083"/>
                </a:lnTo>
                <a:cubicBezTo>
                  <a:pt x="1771152" y="397845"/>
                  <a:pt x="1775917" y="398284"/>
                  <a:pt x="1780684" y="398663"/>
                </a:cubicBezTo>
                <a:lnTo>
                  <a:pt x="1784548" y="399266"/>
                </a:lnTo>
                <a:lnTo>
                  <a:pt x="1779975" y="393169"/>
                </a:lnTo>
                <a:cubicBezTo>
                  <a:pt x="1787264" y="388626"/>
                  <a:pt x="1785457" y="383377"/>
                  <a:pt x="1783646" y="378140"/>
                </a:cubicBezTo>
                <a:lnTo>
                  <a:pt x="1783768" y="377638"/>
                </a:lnTo>
                <a:lnTo>
                  <a:pt x="1778248" y="369425"/>
                </a:lnTo>
                <a:cubicBezTo>
                  <a:pt x="1774530" y="366440"/>
                  <a:pt x="1770416" y="365063"/>
                  <a:pt x="1766584" y="365281"/>
                </a:cubicBezTo>
                <a:close/>
                <a:moveTo>
                  <a:pt x="6556894" y="364880"/>
                </a:moveTo>
                <a:cubicBezTo>
                  <a:pt x="6564453" y="367620"/>
                  <a:pt x="6570542" y="375142"/>
                  <a:pt x="6569885" y="383103"/>
                </a:cubicBezTo>
                <a:cubicBezTo>
                  <a:pt x="6558426" y="376984"/>
                  <a:pt x="6546430" y="387842"/>
                  <a:pt x="6535064" y="375338"/>
                </a:cubicBezTo>
                <a:cubicBezTo>
                  <a:pt x="6540298" y="364183"/>
                  <a:pt x="6549330" y="362143"/>
                  <a:pt x="6556894" y="364880"/>
                </a:cubicBezTo>
                <a:close/>
                <a:moveTo>
                  <a:pt x="2388773" y="364387"/>
                </a:moveTo>
                <a:lnTo>
                  <a:pt x="2387345" y="366466"/>
                </a:lnTo>
                <a:lnTo>
                  <a:pt x="2389275" y="367263"/>
                </a:lnTo>
                <a:close/>
                <a:moveTo>
                  <a:pt x="3759369" y="362395"/>
                </a:moveTo>
                <a:cubicBezTo>
                  <a:pt x="3756172" y="362701"/>
                  <a:pt x="3752890" y="365690"/>
                  <a:pt x="3749684" y="366231"/>
                </a:cubicBezTo>
                <a:lnTo>
                  <a:pt x="3743918" y="362819"/>
                </a:lnTo>
                <a:lnTo>
                  <a:pt x="3743716" y="363209"/>
                </a:lnTo>
                <a:lnTo>
                  <a:pt x="3751649" y="382063"/>
                </a:lnTo>
                <a:cubicBezTo>
                  <a:pt x="3757598" y="384398"/>
                  <a:pt x="3764990" y="382246"/>
                  <a:pt x="3768532" y="374672"/>
                </a:cubicBezTo>
                <a:cubicBezTo>
                  <a:pt x="3765676" y="364473"/>
                  <a:pt x="3762565" y="362091"/>
                  <a:pt x="3759369" y="362395"/>
                </a:cubicBezTo>
                <a:close/>
                <a:moveTo>
                  <a:pt x="2088669" y="362339"/>
                </a:moveTo>
                <a:lnTo>
                  <a:pt x="2088551" y="366192"/>
                </a:lnTo>
                <a:lnTo>
                  <a:pt x="2090326" y="366201"/>
                </a:lnTo>
                <a:lnTo>
                  <a:pt x="2098923" y="369432"/>
                </a:lnTo>
                <a:lnTo>
                  <a:pt x="2093212" y="362651"/>
                </a:lnTo>
                <a:cubicBezTo>
                  <a:pt x="2091084" y="361113"/>
                  <a:pt x="2089615" y="361201"/>
                  <a:pt x="2088669" y="362339"/>
                </a:cubicBezTo>
                <a:close/>
                <a:moveTo>
                  <a:pt x="2863750" y="362171"/>
                </a:moveTo>
                <a:cubicBezTo>
                  <a:pt x="2859485" y="362634"/>
                  <a:pt x="2855145" y="365934"/>
                  <a:pt x="2850632" y="374793"/>
                </a:cubicBezTo>
                <a:lnTo>
                  <a:pt x="2855203" y="379637"/>
                </a:lnTo>
                <a:lnTo>
                  <a:pt x="2859586" y="373966"/>
                </a:lnTo>
                <a:cubicBezTo>
                  <a:pt x="2865018" y="370132"/>
                  <a:pt x="2870289" y="371288"/>
                  <a:pt x="2875713" y="367469"/>
                </a:cubicBezTo>
                <a:lnTo>
                  <a:pt x="2876359" y="366634"/>
                </a:lnTo>
                <a:lnTo>
                  <a:pt x="2876394" y="366576"/>
                </a:lnTo>
                <a:cubicBezTo>
                  <a:pt x="2872193" y="364088"/>
                  <a:pt x="2868013" y="361710"/>
                  <a:pt x="2863750" y="362171"/>
                </a:cubicBezTo>
                <a:close/>
                <a:moveTo>
                  <a:pt x="5104412" y="361148"/>
                </a:moveTo>
                <a:cubicBezTo>
                  <a:pt x="5098714" y="385742"/>
                  <a:pt x="5101773" y="379260"/>
                  <a:pt x="5084110" y="400348"/>
                </a:cubicBezTo>
                <a:cubicBezTo>
                  <a:pt x="5087199" y="405715"/>
                  <a:pt x="5090198" y="410932"/>
                  <a:pt x="5093196" y="416330"/>
                </a:cubicBezTo>
                <a:cubicBezTo>
                  <a:pt x="5098176" y="409881"/>
                  <a:pt x="5103094" y="403464"/>
                  <a:pt x="5100156" y="396507"/>
                </a:cubicBezTo>
                <a:cubicBezTo>
                  <a:pt x="5104564" y="391678"/>
                  <a:pt x="5108494" y="402114"/>
                  <a:pt x="5112571" y="407635"/>
                </a:cubicBezTo>
                <a:cubicBezTo>
                  <a:pt x="5122136" y="396507"/>
                  <a:pt x="5130266" y="385319"/>
                  <a:pt x="5116827" y="372275"/>
                </a:cubicBezTo>
                <a:cubicBezTo>
                  <a:pt x="5114699" y="377253"/>
                  <a:pt x="5116560" y="382500"/>
                  <a:pt x="5113200" y="387331"/>
                </a:cubicBezTo>
                <a:cubicBezTo>
                  <a:pt x="5107354" y="378364"/>
                  <a:pt x="5110860" y="370175"/>
                  <a:pt x="5104412" y="361148"/>
                </a:cubicBezTo>
                <a:close/>
                <a:moveTo>
                  <a:pt x="1993705" y="360943"/>
                </a:moveTo>
                <a:cubicBezTo>
                  <a:pt x="1991588" y="360768"/>
                  <a:pt x="1989447" y="361376"/>
                  <a:pt x="1987312" y="361738"/>
                </a:cubicBezTo>
                <a:lnTo>
                  <a:pt x="1983077" y="361283"/>
                </a:lnTo>
                <a:lnTo>
                  <a:pt x="1978367" y="367735"/>
                </a:lnTo>
                <a:cubicBezTo>
                  <a:pt x="1984096" y="371769"/>
                  <a:pt x="1989988" y="370291"/>
                  <a:pt x="1995980" y="365712"/>
                </a:cubicBezTo>
                <a:lnTo>
                  <a:pt x="1997882" y="363551"/>
                </a:lnTo>
                <a:close/>
                <a:moveTo>
                  <a:pt x="1924474" y="358619"/>
                </a:moveTo>
                <a:cubicBezTo>
                  <a:pt x="1921114" y="363569"/>
                  <a:pt x="1918058" y="360088"/>
                  <a:pt x="1914816" y="363026"/>
                </a:cubicBezTo>
                <a:cubicBezTo>
                  <a:pt x="1912531" y="364002"/>
                  <a:pt x="1911254" y="366494"/>
                  <a:pt x="1910450" y="369486"/>
                </a:cubicBezTo>
                <a:lnTo>
                  <a:pt x="1909819" y="373391"/>
                </a:lnTo>
                <a:lnTo>
                  <a:pt x="1921702" y="373244"/>
                </a:lnTo>
                <a:cubicBezTo>
                  <a:pt x="1933009" y="384279"/>
                  <a:pt x="1924855" y="393845"/>
                  <a:pt x="1933491" y="404765"/>
                </a:cubicBezTo>
                <a:lnTo>
                  <a:pt x="1960316" y="383549"/>
                </a:lnTo>
                <a:lnTo>
                  <a:pt x="1953232" y="384165"/>
                </a:lnTo>
                <a:cubicBezTo>
                  <a:pt x="1948054" y="386114"/>
                  <a:pt x="1943343" y="389707"/>
                  <a:pt x="1939289" y="395475"/>
                </a:cubicBezTo>
                <a:cubicBezTo>
                  <a:pt x="1933471" y="389104"/>
                  <a:pt x="1932683" y="383084"/>
                  <a:pt x="1931892" y="377059"/>
                </a:cubicBezTo>
                <a:lnTo>
                  <a:pt x="1926742" y="364260"/>
                </a:lnTo>
                <a:lnTo>
                  <a:pt x="1926671" y="364211"/>
                </a:lnTo>
                <a:lnTo>
                  <a:pt x="1926704" y="364163"/>
                </a:lnTo>
                <a:close/>
                <a:moveTo>
                  <a:pt x="1872579" y="356641"/>
                </a:moveTo>
                <a:lnTo>
                  <a:pt x="1868822" y="359065"/>
                </a:lnTo>
                <a:cubicBezTo>
                  <a:pt x="1864413" y="361193"/>
                  <a:pt x="1861333" y="362520"/>
                  <a:pt x="1864452" y="368805"/>
                </a:cubicBezTo>
                <a:cubicBezTo>
                  <a:pt x="1874004" y="369419"/>
                  <a:pt x="1883497" y="371939"/>
                  <a:pt x="1893011" y="373600"/>
                </a:cubicBezTo>
                <a:lnTo>
                  <a:pt x="1894394" y="373582"/>
                </a:lnTo>
                <a:lnTo>
                  <a:pt x="1886172" y="363338"/>
                </a:lnTo>
                <a:close/>
                <a:moveTo>
                  <a:pt x="2231066" y="355920"/>
                </a:moveTo>
                <a:lnTo>
                  <a:pt x="2207092" y="358841"/>
                </a:lnTo>
                <a:lnTo>
                  <a:pt x="2200975" y="361665"/>
                </a:lnTo>
                <a:lnTo>
                  <a:pt x="2197572" y="365318"/>
                </a:lnTo>
                <a:lnTo>
                  <a:pt x="2196893" y="387812"/>
                </a:lnTo>
                <a:lnTo>
                  <a:pt x="2207928" y="393403"/>
                </a:lnTo>
                <a:lnTo>
                  <a:pt x="2208583" y="391243"/>
                </a:lnTo>
                <a:lnTo>
                  <a:pt x="2208542" y="391165"/>
                </a:lnTo>
                <a:cubicBezTo>
                  <a:pt x="2204935" y="387058"/>
                  <a:pt x="2200299" y="383571"/>
                  <a:pt x="2201229" y="374871"/>
                </a:cubicBezTo>
                <a:cubicBezTo>
                  <a:pt x="2214860" y="357576"/>
                  <a:pt x="2218250" y="370155"/>
                  <a:pt x="2224738" y="379878"/>
                </a:cubicBezTo>
                <a:lnTo>
                  <a:pt x="2226844" y="381867"/>
                </a:lnTo>
                <a:lnTo>
                  <a:pt x="2228919" y="382560"/>
                </a:lnTo>
                <a:lnTo>
                  <a:pt x="2228354" y="383290"/>
                </a:lnTo>
                <a:lnTo>
                  <a:pt x="2232751" y="387439"/>
                </a:lnTo>
                <a:cubicBezTo>
                  <a:pt x="2239137" y="380391"/>
                  <a:pt x="2236287" y="365968"/>
                  <a:pt x="2242794" y="372953"/>
                </a:cubicBezTo>
                <a:lnTo>
                  <a:pt x="2234397" y="357247"/>
                </a:lnTo>
                <a:lnTo>
                  <a:pt x="2231587" y="356021"/>
                </a:lnTo>
                <a:close/>
                <a:moveTo>
                  <a:pt x="1458488" y="353411"/>
                </a:moveTo>
                <a:cubicBezTo>
                  <a:pt x="1451619" y="364747"/>
                  <a:pt x="1458964" y="377223"/>
                  <a:pt x="1466913" y="389698"/>
                </a:cubicBezTo>
                <a:cubicBezTo>
                  <a:pt x="1477140" y="376415"/>
                  <a:pt x="1464817" y="353411"/>
                  <a:pt x="1458488" y="353411"/>
                </a:cubicBezTo>
                <a:close/>
                <a:moveTo>
                  <a:pt x="1859737" y="351825"/>
                </a:moveTo>
                <a:lnTo>
                  <a:pt x="1838608" y="352609"/>
                </a:lnTo>
                <a:lnTo>
                  <a:pt x="1830893" y="361242"/>
                </a:lnTo>
                <a:lnTo>
                  <a:pt x="1834707" y="366298"/>
                </a:lnTo>
                <a:lnTo>
                  <a:pt x="1841047" y="368654"/>
                </a:lnTo>
                <a:lnTo>
                  <a:pt x="1842358" y="368266"/>
                </a:lnTo>
                <a:lnTo>
                  <a:pt x="1853617" y="359039"/>
                </a:lnTo>
                <a:close/>
                <a:moveTo>
                  <a:pt x="3215493" y="350794"/>
                </a:moveTo>
                <a:lnTo>
                  <a:pt x="3214546" y="352166"/>
                </a:lnTo>
                <a:lnTo>
                  <a:pt x="3218668" y="357268"/>
                </a:lnTo>
                <a:cubicBezTo>
                  <a:pt x="3215220" y="375625"/>
                  <a:pt x="3198332" y="361766"/>
                  <a:pt x="3205322" y="376641"/>
                </a:cubicBezTo>
                <a:lnTo>
                  <a:pt x="3207286" y="378959"/>
                </a:lnTo>
                <a:lnTo>
                  <a:pt x="3212592" y="374955"/>
                </a:lnTo>
                <a:cubicBezTo>
                  <a:pt x="3217285" y="368900"/>
                  <a:pt x="3220943" y="359334"/>
                  <a:pt x="3220988" y="352571"/>
                </a:cubicBezTo>
                <a:cubicBezTo>
                  <a:pt x="3219226" y="349772"/>
                  <a:pt x="3217384" y="349518"/>
                  <a:pt x="3215493" y="350794"/>
                </a:cubicBezTo>
                <a:close/>
                <a:moveTo>
                  <a:pt x="2028940" y="345844"/>
                </a:moveTo>
                <a:lnTo>
                  <a:pt x="2023565" y="351091"/>
                </a:lnTo>
                <a:cubicBezTo>
                  <a:pt x="2031421" y="375743"/>
                  <a:pt x="2033732" y="371364"/>
                  <a:pt x="2025603" y="386868"/>
                </a:cubicBezTo>
                <a:cubicBezTo>
                  <a:pt x="2033477" y="394217"/>
                  <a:pt x="2036819" y="387611"/>
                  <a:pt x="2040121" y="382123"/>
                </a:cubicBezTo>
                <a:lnTo>
                  <a:pt x="2041043" y="381199"/>
                </a:lnTo>
                <a:lnTo>
                  <a:pt x="2032362" y="346990"/>
                </a:lnTo>
                <a:close/>
                <a:moveTo>
                  <a:pt x="4525792" y="339991"/>
                </a:moveTo>
                <a:cubicBezTo>
                  <a:pt x="4521829" y="339153"/>
                  <a:pt x="4517820" y="339877"/>
                  <a:pt x="4513784" y="341594"/>
                </a:cubicBezTo>
                <a:lnTo>
                  <a:pt x="4492076" y="357342"/>
                </a:lnTo>
                <a:lnTo>
                  <a:pt x="4492458" y="359444"/>
                </a:lnTo>
                <a:lnTo>
                  <a:pt x="4513235" y="360489"/>
                </a:lnTo>
                <a:cubicBezTo>
                  <a:pt x="4521226" y="359521"/>
                  <a:pt x="4529292" y="356230"/>
                  <a:pt x="4537528" y="347743"/>
                </a:cubicBezTo>
                <a:cubicBezTo>
                  <a:pt x="4533674" y="343222"/>
                  <a:pt x="4529756" y="340827"/>
                  <a:pt x="4525792" y="339991"/>
                </a:cubicBezTo>
                <a:close/>
                <a:moveTo>
                  <a:pt x="4556902" y="338955"/>
                </a:moveTo>
                <a:cubicBezTo>
                  <a:pt x="4551052" y="353770"/>
                  <a:pt x="4534856" y="371586"/>
                  <a:pt x="4542326" y="399025"/>
                </a:cubicBezTo>
                <a:cubicBezTo>
                  <a:pt x="4532128" y="397136"/>
                  <a:pt x="4526280" y="358059"/>
                  <a:pt x="4516890" y="397076"/>
                </a:cubicBezTo>
                <a:cubicBezTo>
                  <a:pt x="4515234" y="390508"/>
                  <a:pt x="4511725" y="385778"/>
                  <a:pt x="4507270" y="382677"/>
                </a:cubicBezTo>
                <a:lnTo>
                  <a:pt x="4493030" y="378371"/>
                </a:lnTo>
                <a:lnTo>
                  <a:pt x="4492617" y="384591"/>
                </a:lnTo>
                <a:lnTo>
                  <a:pt x="4485584" y="379655"/>
                </a:lnTo>
                <a:lnTo>
                  <a:pt x="4476422" y="381957"/>
                </a:lnTo>
                <a:cubicBezTo>
                  <a:pt x="4471801" y="384542"/>
                  <a:pt x="4468044" y="388342"/>
                  <a:pt x="4466056" y="393147"/>
                </a:cubicBezTo>
                <a:lnTo>
                  <a:pt x="4467495" y="397190"/>
                </a:lnTo>
                <a:lnTo>
                  <a:pt x="4479544" y="393679"/>
                </a:lnTo>
                <a:cubicBezTo>
                  <a:pt x="4472286" y="398222"/>
                  <a:pt x="4474100" y="403462"/>
                  <a:pt x="4475911" y="408701"/>
                </a:cubicBezTo>
                <a:lnTo>
                  <a:pt x="4475618" y="409903"/>
                </a:lnTo>
                <a:lnTo>
                  <a:pt x="4483816" y="411798"/>
                </a:lnTo>
                <a:cubicBezTo>
                  <a:pt x="4488456" y="411348"/>
                  <a:pt x="4493457" y="409905"/>
                  <a:pt x="4498096" y="408656"/>
                </a:cubicBezTo>
                <a:lnTo>
                  <a:pt x="4508916" y="406889"/>
                </a:lnTo>
                <a:lnTo>
                  <a:pt x="4508154" y="401235"/>
                </a:lnTo>
                <a:cubicBezTo>
                  <a:pt x="4522772" y="414820"/>
                  <a:pt x="4518196" y="417711"/>
                  <a:pt x="4520485" y="428834"/>
                </a:cubicBezTo>
                <a:lnTo>
                  <a:pt x="4523003" y="435449"/>
                </a:lnTo>
                <a:lnTo>
                  <a:pt x="4532095" y="430910"/>
                </a:lnTo>
                <a:cubicBezTo>
                  <a:pt x="4545176" y="423046"/>
                  <a:pt x="4560721" y="411152"/>
                  <a:pt x="4571410" y="409657"/>
                </a:cubicBezTo>
                <a:lnTo>
                  <a:pt x="4576751" y="411178"/>
                </a:lnTo>
                <a:lnTo>
                  <a:pt x="4579222" y="408106"/>
                </a:lnTo>
                <a:lnTo>
                  <a:pt x="4575153" y="391277"/>
                </a:lnTo>
                <a:cubicBezTo>
                  <a:pt x="4570434" y="384895"/>
                  <a:pt x="4564368" y="380133"/>
                  <a:pt x="4562031" y="380133"/>
                </a:cubicBezTo>
                <a:cubicBezTo>
                  <a:pt x="4553723" y="387960"/>
                  <a:pt x="4555280" y="396686"/>
                  <a:pt x="4551681" y="404815"/>
                </a:cubicBezTo>
                <a:cubicBezTo>
                  <a:pt x="4536776" y="381660"/>
                  <a:pt x="4571836" y="362259"/>
                  <a:pt x="4556902" y="338955"/>
                </a:cubicBezTo>
                <a:close/>
                <a:moveTo>
                  <a:pt x="2748947" y="338051"/>
                </a:moveTo>
                <a:lnTo>
                  <a:pt x="2748407" y="338212"/>
                </a:lnTo>
                <a:lnTo>
                  <a:pt x="2749105" y="338257"/>
                </a:lnTo>
                <a:close/>
                <a:moveTo>
                  <a:pt x="2005616" y="337779"/>
                </a:moveTo>
                <a:cubicBezTo>
                  <a:pt x="2002691" y="337667"/>
                  <a:pt x="1999706" y="339584"/>
                  <a:pt x="1996688" y="342645"/>
                </a:cubicBezTo>
                <a:lnTo>
                  <a:pt x="1992781" y="347998"/>
                </a:lnTo>
                <a:lnTo>
                  <a:pt x="1998902" y="362395"/>
                </a:lnTo>
                <a:lnTo>
                  <a:pt x="2014177" y="345064"/>
                </a:lnTo>
                <a:cubicBezTo>
                  <a:pt x="2011402" y="340024"/>
                  <a:pt x="2008539" y="337889"/>
                  <a:pt x="2005616" y="337779"/>
                </a:cubicBezTo>
                <a:close/>
                <a:moveTo>
                  <a:pt x="2051115" y="336325"/>
                </a:moveTo>
                <a:lnTo>
                  <a:pt x="2054975" y="361824"/>
                </a:lnTo>
                <a:lnTo>
                  <a:pt x="2055087" y="361932"/>
                </a:lnTo>
                <a:cubicBezTo>
                  <a:pt x="2059177" y="367495"/>
                  <a:pt x="2063242" y="373658"/>
                  <a:pt x="2067742" y="364704"/>
                </a:cubicBezTo>
                <a:lnTo>
                  <a:pt x="2065038" y="356898"/>
                </a:lnTo>
                <a:lnTo>
                  <a:pt x="2063649" y="357173"/>
                </a:lnTo>
                <a:lnTo>
                  <a:pt x="2064342" y="354884"/>
                </a:lnTo>
                <a:lnTo>
                  <a:pt x="2061674" y="347168"/>
                </a:lnTo>
                <a:cubicBezTo>
                  <a:pt x="2058955" y="342212"/>
                  <a:pt x="2055593" y="338371"/>
                  <a:pt x="2051724" y="336327"/>
                </a:cubicBezTo>
                <a:close/>
                <a:moveTo>
                  <a:pt x="2038740" y="336272"/>
                </a:moveTo>
                <a:lnTo>
                  <a:pt x="2036569" y="338395"/>
                </a:lnTo>
                <a:lnTo>
                  <a:pt x="2044029" y="342921"/>
                </a:lnTo>
                <a:cubicBezTo>
                  <a:pt x="2045220" y="342147"/>
                  <a:pt x="2046245" y="340310"/>
                  <a:pt x="2047089" y="337066"/>
                </a:cubicBezTo>
                <a:lnTo>
                  <a:pt x="2047195" y="336308"/>
                </a:lnTo>
                <a:close/>
                <a:moveTo>
                  <a:pt x="902073" y="334682"/>
                </a:moveTo>
                <a:cubicBezTo>
                  <a:pt x="898374" y="333588"/>
                  <a:pt x="893955" y="336166"/>
                  <a:pt x="888212" y="344834"/>
                </a:cubicBezTo>
                <a:cubicBezTo>
                  <a:pt x="905064" y="345611"/>
                  <a:pt x="893280" y="366727"/>
                  <a:pt x="903057" y="381632"/>
                </a:cubicBezTo>
                <a:cubicBezTo>
                  <a:pt x="913435" y="353861"/>
                  <a:pt x="921529" y="401005"/>
                  <a:pt x="931817" y="378754"/>
                </a:cubicBezTo>
                <a:cubicBezTo>
                  <a:pt x="917715" y="374345"/>
                  <a:pt x="913157" y="337971"/>
                  <a:pt x="902073" y="334682"/>
                </a:cubicBezTo>
                <a:close/>
                <a:moveTo>
                  <a:pt x="4595376" y="331817"/>
                </a:moveTo>
                <a:cubicBezTo>
                  <a:pt x="4583562" y="340394"/>
                  <a:pt x="4565897" y="341383"/>
                  <a:pt x="4575073" y="371015"/>
                </a:cubicBezTo>
                <a:cubicBezTo>
                  <a:pt x="4581882" y="345734"/>
                  <a:pt x="4588781" y="341083"/>
                  <a:pt x="4604164" y="357998"/>
                </a:cubicBezTo>
                <a:cubicBezTo>
                  <a:pt x="4607706" y="349811"/>
                  <a:pt x="4599338" y="340575"/>
                  <a:pt x="4595376" y="331817"/>
                </a:cubicBezTo>
                <a:close/>
                <a:moveTo>
                  <a:pt x="1172254" y="331188"/>
                </a:moveTo>
                <a:cubicBezTo>
                  <a:pt x="1168056" y="342733"/>
                  <a:pt x="1159989" y="354039"/>
                  <a:pt x="1161667" y="366037"/>
                </a:cubicBezTo>
                <a:cubicBezTo>
                  <a:pt x="1147811" y="360159"/>
                  <a:pt x="1151410" y="379321"/>
                  <a:pt x="1136237" y="363997"/>
                </a:cubicBezTo>
                <a:cubicBezTo>
                  <a:pt x="1147811" y="414652"/>
                  <a:pt x="1193759" y="399986"/>
                  <a:pt x="1208572" y="395127"/>
                </a:cubicBezTo>
                <a:cubicBezTo>
                  <a:pt x="1199454" y="411204"/>
                  <a:pt x="1204703" y="420440"/>
                  <a:pt x="1223749" y="421791"/>
                </a:cubicBezTo>
                <a:cubicBezTo>
                  <a:pt x="1226476" y="413541"/>
                  <a:pt x="1226719" y="405054"/>
                  <a:pt x="1221319" y="396115"/>
                </a:cubicBezTo>
                <a:cubicBezTo>
                  <a:pt x="1240964" y="403794"/>
                  <a:pt x="1274585" y="426859"/>
                  <a:pt x="1284931" y="401065"/>
                </a:cubicBezTo>
                <a:cubicBezTo>
                  <a:pt x="1263815" y="383641"/>
                  <a:pt x="1251130" y="388408"/>
                  <a:pt x="1238624" y="351642"/>
                </a:cubicBezTo>
                <a:cubicBezTo>
                  <a:pt x="1223598" y="355810"/>
                  <a:pt x="1209084" y="343423"/>
                  <a:pt x="1193188" y="378692"/>
                </a:cubicBezTo>
                <a:cubicBezTo>
                  <a:pt x="1195349" y="363577"/>
                  <a:pt x="1200746" y="348672"/>
                  <a:pt x="1197716" y="333105"/>
                </a:cubicBezTo>
                <a:cubicBezTo>
                  <a:pt x="1189380" y="328099"/>
                  <a:pt x="1180954" y="327410"/>
                  <a:pt x="1172254" y="331188"/>
                </a:cubicBezTo>
                <a:close/>
                <a:moveTo>
                  <a:pt x="2727668" y="329598"/>
                </a:moveTo>
                <a:lnTo>
                  <a:pt x="2724931" y="333575"/>
                </a:lnTo>
                <a:lnTo>
                  <a:pt x="2730746" y="334930"/>
                </a:lnTo>
                <a:close/>
                <a:moveTo>
                  <a:pt x="5749401" y="329424"/>
                </a:moveTo>
                <a:cubicBezTo>
                  <a:pt x="5752184" y="327957"/>
                  <a:pt x="5755242" y="328147"/>
                  <a:pt x="5757937" y="329443"/>
                </a:cubicBezTo>
                <a:cubicBezTo>
                  <a:pt x="5763328" y="332037"/>
                  <a:pt x="5767268" y="339063"/>
                  <a:pt x="5764630" y="346124"/>
                </a:cubicBezTo>
                <a:cubicBezTo>
                  <a:pt x="5757491" y="337848"/>
                  <a:pt x="5749332" y="360639"/>
                  <a:pt x="5742526" y="339345"/>
                </a:cubicBezTo>
                <a:cubicBezTo>
                  <a:pt x="5744113" y="334014"/>
                  <a:pt x="5746620" y="330891"/>
                  <a:pt x="5749401" y="329424"/>
                </a:cubicBezTo>
                <a:close/>
                <a:moveTo>
                  <a:pt x="2065639" y="328657"/>
                </a:moveTo>
                <a:cubicBezTo>
                  <a:pt x="2062130" y="349195"/>
                  <a:pt x="2074464" y="339483"/>
                  <a:pt x="2083378" y="342339"/>
                </a:cubicBezTo>
                <a:lnTo>
                  <a:pt x="2088935" y="349128"/>
                </a:lnTo>
                <a:lnTo>
                  <a:pt x="2092973" y="346576"/>
                </a:lnTo>
                <a:lnTo>
                  <a:pt x="2100839" y="370151"/>
                </a:lnTo>
                <a:lnTo>
                  <a:pt x="2102405" y="370739"/>
                </a:lnTo>
                <a:lnTo>
                  <a:pt x="2100130" y="346651"/>
                </a:lnTo>
                <a:cubicBezTo>
                  <a:pt x="2089182" y="322749"/>
                  <a:pt x="2077337" y="329047"/>
                  <a:pt x="2065639" y="328657"/>
                </a:cubicBezTo>
                <a:close/>
                <a:moveTo>
                  <a:pt x="1641946" y="326973"/>
                </a:moveTo>
                <a:lnTo>
                  <a:pt x="1637578" y="330382"/>
                </a:lnTo>
                <a:lnTo>
                  <a:pt x="1635004" y="336510"/>
                </a:lnTo>
                <a:lnTo>
                  <a:pt x="1647144" y="343022"/>
                </a:lnTo>
                <a:lnTo>
                  <a:pt x="1652184" y="346908"/>
                </a:lnTo>
                <a:lnTo>
                  <a:pt x="1653987" y="342604"/>
                </a:lnTo>
                <a:cubicBezTo>
                  <a:pt x="1655689" y="347959"/>
                  <a:pt x="1657474" y="350544"/>
                  <a:pt x="1659310" y="351543"/>
                </a:cubicBezTo>
                <a:lnTo>
                  <a:pt x="1660850" y="351379"/>
                </a:lnTo>
                <a:lnTo>
                  <a:pt x="1659631" y="329939"/>
                </a:lnTo>
                <a:lnTo>
                  <a:pt x="1654263" y="329038"/>
                </a:lnTo>
                <a:lnTo>
                  <a:pt x="1652766" y="332918"/>
                </a:lnTo>
                <a:cubicBezTo>
                  <a:pt x="1650957" y="333868"/>
                  <a:pt x="1649253" y="333674"/>
                  <a:pt x="1648406" y="331890"/>
                </a:cubicBezTo>
                <a:lnTo>
                  <a:pt x="1648684" y="328101"/>
                </a:lnTo>
                <a:close/>
                <a:moveTo>
                  <a:pt x="3805591" y="322473"/>
                </a:moveTo>
                <a:cubicBezTo>
                  <a:pt x="3803185" y="322411"/>
                  <a:pt x="3801326" y="323768"/>
                  <a:pt x="3799844" y="326193"/>
                </a:cubicBezTo>
                <a:cubicBezTo>
                  <a:pt x="3793178" y="337114"/>
                  <a:pt x="3794151" y="369738"/>
                  <a:pt x="3787209" y="392578"/>
                </a:cubicBezTo>
                <a:lnTo>
                  <a:pt x="3781216" y="403441"/>
                </a:lnTo>
                <a:lnTo>
                  <a:pt x="3786037" y="404380"/>
                </a:lnTo>
                <a:cubicBezTo>
                  <a:pt x="3789503" y="404104"/>
                  <a:pt x="3792984" y="403342"/>
                  <a:pt x="3796436" y="403450"/>
                </a:cubicBezTo>
                <a:lnTo>
                  <a:pt x="3806129" y="407518"/>
                </a:lnTo>
                <a:lnTo>
                  <a:pt x="3825384" y="389369"/>
                </a:lnTo>
                <a:lnTo>
                  <a:pt x="3825418" y="389095"/>
                </a:lnTo>
                <a:lnTo>
                  <a:pt x="3814879" y="371924"/>
                </a:lnTo>
                <a:cubicBezTo>
                  <a:pt x="3811268" y="368204"/>
                  <a:pt x="3807564" y="367448"/>
                  <a:pt x="3803680" y="372365"/>
                </a:cubicBezTo>
                <a:cubicBezTo>
                  <a:pt x="3800139" y="351343"/>
                  <a:pt x="3812977" y="335326"/>
                  <a:pt x="3814629" y="327257"/>
                </a:cubicBezTo>
                <a:cubicBezTo>
                  <a:pt x="3810952" y="324015"/>
                  <a:pt x="3807997" y="322535"/>
                  <a:pt x="3805591" y="322473"/>
                </a:cubicBezTo>
                <a:close/>
                <a:moveTo>
                  <a:pt x="3397306" y="320418"/>
                </a:moveTo>
                <a:cubicBezTo>
                  <a:pt x="3395115" y="323567"/>
                  <a:pt x="3392926" y="326809"/>
                  <a:pt x="3390646" y="330016"/>
                </a:cubicBezTo>
                <a:cubicBezTo>
                  <a:pt x="3396608" y="344347"/>
                  <a:pt x="3403227" y="335647"/>
                  <a:pt x="3409441" y="340993"/>
                </a:cubicBezTo>
                <a:lnTo>
                  <a:pt x="3409445" y="341001"/>
                </a:lnTo>
                <a:lnTo>
                  <a:pt x="3419024" y="337385"/>
                </a:lnTo>
                <a:lnTo>
                  <a:pt x="3421921" y="338399"/>
                </a:lnTo>
                <a:lnTo>
                  <a:pt x="3429096" y="322818"/>
                </a:lnTo>
                <a:cubicBezTo>
                  <a:pt x="3413380" y="316733"/>
                  <a:pt x="3406300" y="341023"/>
                  <a:pt x="3397306" y="320418"/>
                </a:cubicBezTo>
                <a:close/>
                <a:moveTo>
                  <a:pt x="1614206" y="318165"/>
                </a:moveTo>
                <a:cubicBezTo>
                  <a:pt x="1609973" y="317836"/>
                  <a:pt x="1605676" y="319395"/>
                  <a:pt x="1601312" y="322828"/>
                </a:cubicBezTo>
                <a:lnTo>
                  <a:pt x="1601075" y="330133"/>
                </a:lnTo>
                <a:lnTo>
                  <a:pt x="1606628" y="327772"/>
                </a:lnTo>
                <a:cubicBezTo>
                  <a:pt x="1611183" y="327050"/>
                  <a:pt x="1615753" y="327436"/>
                  <a:pt x="1620301" y="328627"/>
                </a:cubicBezTo>
                <a:lnTo>
                  <a:pt x="1624876" y="331078"/>
                </a:lnTo>
                <a:lnTo>
                  <a:pt x="1626716" y="324836"/>
                </a:lnTo>
                <a:cubicBezTo>
                  <a:pt x="1622606" y="320713"/>
                  <a:pt x="1618438" y="318495"/>
                  <a:pt x="1614206" y="318165"/>
                </a:cubicBezTo>
                <a:close/>
                <a:moveTo>
                  <a:pt x="1404569" y="317838"/>
                </a:moveTo>
                <a:cubicBezTo>
                  <a:pt x="1405916" y="317295"/>
                  <a:pt x="1407248" y="317543"/>
                  <a:pt x="1408553" y="318981"/>
                </a:cubicBezTo>
                <a:cubicBezTo>
                  <a:pt x="1397335" y="328190"/>
                  <a:pt x="1425197" y="340545"/>
                  <a:pt x="1413921" y="349872"/>
                </a:cubicBezTo>
                <a:cubicBezTo>
                  <a:pt x="1406752" y="341833"/>
                  <a:pt x="1399164" y="346934"/>
                  <a:pt x="1392116" y="332898"/>
                </a:cubicBezTo>
                <a:cubicBezTo>
                  <a:pt x="1396301" y="328151"/>
                  <a:pt x="1400519" y="319458"/>
                  <a:pt x="1404569" y="317838"/>
                </a:cubicBezTo>
                <a:close/>
                <a:moveTo>
                  <a:pt x="1658894" y="317041"/>
                </a:moveTo>
                <a:lnTo>
                  <a:pt x="1658299" y="318581"/>
                </a:lnTo>
                <a:lnTo>
                  <a:pt x="1658995" y="318798"/>
                </a:lnTo>
                <a:close/>
                <a:moveTo>
                  <a:pt x="1754862" y="316242"/>
                </a:moveTo>
                <a:lnTo>
                  <a:pt x="1758599" y="337566"/>
                </a:lnTo>
                <a:cubicBezTo>
                  <a:pt x="1757503" y="345111"/>
                  <a:pt x="1756408" y="352670"/>
                  <a:pt x="1762661" y="360827"/>
                </a:cubicBezTo>
                <a:cubicBezTo>
                  <a:pt x="1779368" y="326428"/>
                  <a:pt x="1803210" y="365774"/>
                  <a:pt x="1813616" y="364874"/>
                </a:cubicBezTo>
                <a:lnTo>
                  <a:pt x="1804356" y="367801"/>
                </a:lnTo>
                <a:lnTo>
                  <a:pt x="1810889" y="373361"/>
                </a:lnTo>
                <a:lnTo>
                  <a:pt x="1814667" y="373675"/>
                </a:lnTo>
                <a:lnTo>
                  <a:pt x="1816614" y="371301"/>
                </a:lnTo>
                <a:lnTo>
                  <a:pt x="1820980" y="363377"/>
                </a:lnTo>
                <a:lnTo>
                  <a:pt x="1819828" y="355562"/>
                </a:lnTo>
                <a:cubicBezTo>
                  <a:pt x="1823128" y="350716"/>
                  <a:pt x="1827349" y="345947"/>
                  <a:pt x="1823074" y="340532"/>
                </a:cubicBezTo>
                <a:cubicBezTo>
                  <a:pt x="1817555" y="346681"/>
                  <a:pt x="1812669" y="332108"/>
                  <a:pt x="1807600" y="324067"/>
                </a:cubicBezTo>
                <a:cubicBezTo>
                  <a:pt x="1799501" y="345510"/>
                  <a:pt x="1792485" y="332526"/>
                  <a:pt x="1785496" y="317200"/>
                </a:cubicBezTo>
                <a:cubicBezTo>
                  <a:pt x="1781418" y="323738"/>
                  <a:pt x="1784778" y="330727"/>
                  <a:pt x="1778508" y="337053"/>
                </a:cubicBezTo>
                <a:cubicBezTo>
                  <a:pt x="1772503" y="324481"/>
                  <a:pt x="1766041" y="327731"/>
                  <a:pt x="1759833" y="322994"/>
                </a:cubicBezTo>
                <a:close/>
                <a:moveTo>
                  <a:pt x="3376770" y="314534"/>
                </a:moveTo>
                <a:cubicBezTo>
                  <a:pt x="3374114" y="314301"/>
                  <a:pt x="3371428" y="315238"/>
                  <a:pt x="3368729" y="316720"/>
                </a:cubicBezTo>
                <a:cubicBezTo>
                  <a:pt x="3363331" y="319686"/>
                  <a:pt x="3357882" y="324829"/>
                  <a:pt x="3352529" y="327139"/>
                </a:cubicBezTo>
                <a:cubicBezTo>
                  <a:pt x="3362844" y="336073"/>
                  <a:pt x="3373373" y="338955"/>
                  <a:pt x="3384618" y="319371"/>
                </a:cubicBezTo>
                <a:cubicBezTo>
                  <a:pt x="3382047" y="316171"/>
                  <a:pt x="3379426" y="314766"/>
                  <a:pt x="3376770" y="314534"/>
                </a:cubicBezTo>
                <a:close/>
                <a:moveTo>
                  <a:pt x="5102942" y="305006"/>
                </a:moveTo>
                <a:cubicBezTo>
                  <a:pt x="5116316" y="319341"/>
                  <a:pt x="5130474" y="308905"/>
                  <a:pt x="5144120" y="313284"/>
                </a:cubicBezTo>
                <a:cubicBezTo>
                  <a:pt x="5142948" y="328788"/>
                  <a:pt x="5102580" y="324351"/>
                  <a:pt x="5102942" y="305006"/>
                </a:cubicBezTo>
                <a:close/>
                <a:moveTo>
                  <a:pt x="817004" y="295523"/>
                </a:moveTo>
                <a:cubicBezTo>
                  <a:pt x="807888" y="291794"/>
                  <a:pt x="796213" y="295650"/>
                  <a:pt x="796767" y="312233"/>
                </a:cubicBezTo>
                <a:cubicBezTo>
                  <a:pt x="808915" y="326060"/>
                  <a:pt x="817732" y="288630"/>
                  <a:pt x="821902" y="324321"/>
                </a:cubicBezTo>
                <a:cubicBezTo>
                  <a:pt x="832682" y="310570"/>
                  <a:pt x="826123" y="299253"/>
                  <a:pt x="817004" y="295523"/>
                </a:cubicBezTo>
                <a:close/>
                <a:moveTo>
                  <a:pt x="3319196" y="295202"/>
                </a:moveTo>
                <a:cubicBezTo>
                  <a:pt x="3317350" y="294945"/>
                  <a:pt x="3315472" y="295768"/>
                  <a:pt x="3313570" y="297336"/>
                </a:cubicBezTo>
                <a:lnTo>
                  <a:pt x="3303901" y="310374"/>
                </a:lnTo>
                <a:lnTo>
                  <a:pt x="3303558" y="314835"/>
                </a:lnTo>
                <a:lnTo>
                  <a:pt x="3303584" y="315206"/>
                </a:lnTo>
                <a:lnTo>
                  <a:pt x="3308066" y="321366"/>
                </a:lnTo>
                <a:cubicBezTo>
                  <a:pt x="3314324" y="324864"/>
                  <a:pt x="3320947" y="316799"/>
                  <a:pt x="3327064" y="325099"/>
                </a:cubicBezTo>
                <a:cubicBezTo>
                  <a:pt x="3331202" y="316939"/>
                  <a:pt x="3319179" y="307494"/>
                  <a:pt x="3324637" y="299546"/>
                </a:cubicBezTo>
                <a:cubicBezTo>
                  <a:pt x="3322860" y="296796"/>
                  <a:pt x="3321044" y="295458"/>
                  <a:pt x="3319196" y="295202"/>
                </a:cubicBezTo>
                <a:close/>
                <a:moveTo>
                  <a:pt x="4810142" y="292473"/>
                </a:moveTo>
                <a:cubicBezTo>
                  <a:pt x="4814041" y="301259"/>
                  <a:pt x="4822468" y="310376"/>
                  <a:pt x="4818868" y="318624"/>
                </a:cubicBezTo>
                <a:cubicBezTo>
                  <a:pt x="4802824" y="289052"/>
                  <a:pt x="4784258" y="338867"/>
                  <a:pt x="4768004" y="314663"/>
                </a:cubicBezTo>
                <a:cubicBezTo>
                  <a:pt x="4782698" y="284494"/>
                  <a:pt x="4795326" y="322551"/>
                  <a:pt x="4810142" y="292473"/>
                </a:cubicBezTo>
                <a:close/>
                <a:moveTo>
                  <a:pt x="2572708" y="292111"/>
                </a:moveTo>
                <a:cubicBezTo>
                  <a:pt x="2569408" y="300268"/>
                  <a:pt x="2572768" y="308993"/>
                  <a:pt x="2568719" y="317211"/>
                </a:cubicBezTo>
                <a:cubicBezTo>
                  <a:pt x="2576996" y="324500"/>
                  <a:pt x="2585664" y="318501"/>
                  <a:pt x="2594541" y="308993"/>
                </a:cubicBezTo>
                <a:cubicBezTo>
                  <a:pt x="2587642" y="289050"/>
                  <a:pt x="2579514" y="312082"/>
                  <a:pt x="2572708" y="292111"/>
                </a:cubicBezTo>
                <a:close/>
                <a:moveTo>
                  <a:pt x="1972999" y="291219"/>
                </a:moveTo>
                <a:lnTo>
                  <a:pt x="1970341" y="291422"/>
                </a:lnTo>
                <a:lnTo>
                  <a:pt x="1970793" y="293069"/>
                </a:lnTo>
                <a:close/>
                <a:moveTo>
                  <a:pt x="1987260" y="290818"/>
                </a:moveTo>
                <a:lnTo>
                  <a:pt x="1992973" y="307934"/>
                </a:lnTo>
                <a:lnTo>
                  <a:pt x="2004417" y="291342"/>
                </a:lnTo>
                <a:lnTo>
                  <a:pt x="1997352" y="292080"/>
                </a:lnTo>
                <a:close/>
                <a:moveTo>
                  <a:pt x="3251667" y="288658"/>
                </a:moveTo>
                <a:cubicBezTo>
                  <a:pt x="3248369" y="293549"/>
                  <a:pt x="3245013" y="298377"/>
                  <a:pt x="3241653" y="303236"/>
                </a:cubicBezTo>
                <a:cubicBezTo>
                  <a:pt x="3255979" y="303596"/>
                  <a:pt x="3270070" y="311832"/>
                  <a:pt x="3284433" y="311462"/>
                </a:cubicBezTo>
                <a:lnTo>
                  <a:pt x="3297202" y="308067"/>
                </a:lnTo>
                <a:lnTo>
                  <a:pt x="3297086" y="306521"/>
                </a:lnTo>
                <a:lnTo>
                  <a:pt x="3287158" y="300556"/>
                </a:lnTo>
                <a:cubicBezTo>
                  <a:pt x="3275322" y="296634"/>
                  <a:pt x="3263275" y="299749"/>
                  <a:pt x="3251667" y="288658"/>
                </a:cubicBezTo>
                <a:close/>
                <a:moveTo>
                  <a:pt x="3227096" y="283915"/>
                </a:moveTo>
                <a:cubicBezTo>
                  <a:pt x="3218384" y="282200"/>
                  <a:pt x="3209178" y="296509"/>
                  <a:pt x="3200833" y="284791"/>
                </a:cubicBezTo>
                <a:cubicBezTo>
                  <a:pt x="3197294" y="305577"/>
                  <a:pt x="3221257" y="301795"/>
                  <a:pt x="3228637" y="312444"/>
                </a:cubicBezTo>
                <a:cubicBezTo>
                  <a:pt x="3229684" y="305696"/>
                  <a:pt x="3230916" y="299006"/>
                  <a:pt x="3235594" y="292529"/>
                </a:cubicBezTo>
                <a:cubicBezTo>
                  <a:pt x="3232850" y="286838"/>
                  <a:pt x="3230000" y="284486"/>
                  <a:pt x="3227096" y="283915"/>
                </a:cubicBezTo>
                <a:close/>
                <a:moveTo>
                  <a:pt x="749863" y="283051"/>
                </a:moveTo>
                <a:cubicBezTo>
                  <a:pt x="741617" y="290911"/>
                  <a:pt x="743088" y="299606"/>
                  <a:pt x="739517" y="307766"/>
                </a:cubicBezTo>
                <a:cubicBezTo>
                  <a:pt x="747435" y="326660"/>
                  <a:pt x="756312" y="314540"/>
                  <a:pt x="765338" y="299606"/>
                </a:cubicBezTo>
                <a:cubicBezTo>
                  <a:pt x="760270" y="289472"/>
                  <a:pt x="754812" y="294239"/>
                  <a:pt x="749863" y="283051"/>
                </a:cubicBezTo>
                <a:close/>
                <a:moveTo>
                  <a:pt x="1955295" y="281948"/>
                </a:moveTo>
                <a:lnTo>
                  <a:pt x="1955453" y="284660"/>
                </a:lnTo>
                <a:cubicBezTo>
                  <a:pt x="1947358" y="298127"/>
                  <a:pt x="1923453" y="299983"/>
                  <a:pt x="1925764" y="318010"/>
                </a:cubicBezTo>
                <a:lnTo>
                  <a:pt x="1932631" y="319959"/>
                </a:lnTo>
                <a:lnTo>
                  <a:pt x="1936067" y="319468"/>
                </a:lnTo>
                <a:lnTo>
                  <a:pt x="1947504" y="319384"/>
                </a:lnTo>
                <a:lnTo>
                  <a:pt x="1948388" y="310023"/>
                </a:lnTo>
                <a:cubicBezTo>
                  <a:pt x="1946798" y="304808"/>
                  <a:pt x="1944877" y="299591"/>
                  <a:pt x="1947847" y="294749"/>
                </a:cubicBezTo>
                <a:lnTo>
                  <a:pt x="1961747" y="304897"/>
                </a:lnTo>
                <a:lnTo>
                  <a:pt x="1964284" y="301093"/>
                </a:lnTo>
                <a:lnTo>
                  <a:pt x="1964208" y="300533"/>
                </a:lnTo>
                <a:cubicBezTo>
                  <a:pt x="1964596" y="297465"/>
                  <a:pt x="1965624" y="292987"/>
                  <a:pt x="1967253" y="286080"/>
                </a:cubicBezTo>
                <a:close/>
                <a:moveTo>
                  <a:pt x="4632028" y="278644"/>
                </a:moveTo>
                <a:cubicBezTo>
                  <a:pt x="4626448" y="286711"/>
                  <a:pt x="4620931" y="294717"/>
                  <a:pt x="4615352" y="302788"/>
                </a:cubicBezTo>
                <a:cubicBezTo>
                  <a:pt x="4618409" y="307912"/>
                  <a:pt x="4621802" y="301045"/>
                  <a:pt x="4625069" y="298467"/>
                </a:cubicBezTo>
                <a:cubicBezTo>
                  <a:pt x="4629448" y="293577"/>
                  <a:pt x="4633379" y="304106"/>
                  <a:pt x="4637456" y="309622"/>
                </a:cubicBezTo>
                <a:cubicBezTo>
                  <a:pt x="4642613" y="299818"/>
                  <a:pt x="4639856" y="289379"/>
                  <a:pt x="4632028" y="278644"/>
                </a:cubicBezTo>
                <a:close/>
                <a:moveTo>
                  <a:pt x="2037127" y="269755"/>
                </a:moveTo>
                <a:lnTo>
                  <a:pt x="2035684" y="271256"/>
                </a:lnTo>
                <a:cubicBezTo>
                  <a:pt x="2032162" y="275202"/>
                  <a:pt x="2028464" y="279295"/>
                  <a:pt x="2024621" y="282562"/>
                </a:cubicBezTo>
                <a:lnTo>
                  <a:pt x="2014801" y="287790"/>
                </a:lnTo>
                <a:lnTo>
                  <a:pt x="2012927" y="289186"/>
                </a:lnTo>
                <a:lnTo>
                  <a:pt x="2020964" y="297672"/>
                </a:lnTo>
                <a:cubicBezTo>
                  <a:pt x="2028502" y="303171"/>
                  <a:pt x="2033829" y="301950"/>
                  <a:pt x="2037179" y="321428"/>
                </a:cubicBezTo>
                <a:lnTo>
                  <a:pt x="2043020" y="304153"/>
                </a:lnTo>
                <a:lnTo>
                  <a:pt x="2030892" y="291057"/>
                </a:lnTo>
                <a:cubicBezTo>
                  <a:pt x="2035451" y="280591"/>
                  <a:pt x="2043936" y="286502"/>
                  <a:pt x="2040849" y="276574"/>
                </a:cubicBezTo>
                <a:close/>
                <a:moveTo>
                  <a:pt x="1910053" y="267008"/>
                </a:moveTo>
                <a:lnTo>
                  <a:pt x="1904259" y="290898"/>
                </a:lnTo>
                <a:cubicBezTo>
                  <a:pt x="1916765" y="304050"/>
                  <a:pt x="1927397" y="295271"/>
                  <a:pt x="1935724" y="282334"/>
                </a:cubicBezTo>
                <a:lnTo>
                  <a:pt x="1938914" y="276286"/>
                </a:lnTo>
                <a:lnTo>
                  <a:pt x="1937325" y="275738"/>
                </a:lnTo>
                <a:close/>
                <a:moveTo>
                  <a:pt x="1390948" y="266646"/>
                </a:moveTo>
                <a:cubicBezTo>
                  <a:pt x="1394304" y="293847"/>
                  <a:pt x="1386330" y="275402"/>
                  <a:pt x="1374303" y="290818"/>
                </a:cubicBezTo>
                <a:cubicBezTo>
                  <a:pt x="1374393" y="299337"/>
                  <a:pt x="1377542" y="308065"/>
                  <a:pt x="1383059" y="316972"/>
                </a:cubicBezTo>
                <a:cubicBezTo>
                  <a:pt x="1377602" y="322611"/>
                  <a:pt x="1372894" y="302728"/>
                  <a:pt x="1367343" y="310674"/>
                </a:cubicBezTo>
                <a:cubicBezTo>
                  <a:pt x="1366387" y="302038"/>
                  <a:pt x="1371843" y="294028"/>
                  <a:pt x="1364916" y="285001"/>
                </a:cubicBezTo>
                <a:cubicBezTo>
                  <a:pt x="1351361" y="326417"/>
                  <a:pt x="1334715" y="346423"/>
                  <a:pt x="1362126" y="376383"/>
                </a:cubicBezTo>
                <a:cubicBezTo>
                  <a:pt x="1366204" y="368316"/>
                  <a:pt x="1354271" y="358867"/>
                  <a:pt x="1359699" y="350800"/>
                </a:cubicBezTo>
                <a:cubicBezTo>
                  <a:pt x="1375533" y="351939"/>
                  <a:pt x="1381770" y="358356"/>
                  <a:pt x="1390559" y="383760"/>
                </a:cubicBezTo>
                <a:cubicBezTo>
                  <a:pt x="1403754" y="369725"/>
                  <a:pt x="1415420" y="406136"/>
                  <a:pt x="1429036" y="376622"/>
                </a:cubicBezTo>
                <a:cubicBezTo>
                  <a:pt x="1432242" y="396055"/>
                  <a:pt x="1451378" y="384542"/>
                  <a:pt x="1444212" y="403318"/>
                </a:cubicBezTo>
                <a:cubicBezTo>
                  <a:pt x="1461756" y="412281"/>
                  <a:pt x="1450931" y="377223"/>
                  <a:pt x="1448471" y="367926"/>
                </a:cubicBezTo>
                <a:cubicBezTo>
                  <a:pt x="1438273" y="353320"/>
                  <a:pt x="1427357" y="363786"/>
                  <a:pt x="1417580" y="334906"/>
                </a:cubicBezTo>
                <a:cubicBezTo>
                  <a:pt x="1425468" y="320690"/>
                  <a:pt x="1431946" y="351761"/>
                  <a:pt x="1440012" y="331546"/>
                </a:cubicBezTo>
                <a:cubicBezTo>
                  <a:pt x="1435514" y="316791"/>
                  <a:pt x="1420941" y="328399"/>
                  <a:pt x="1434256" y="310762"/>
                </a:cubicBezTo>
                <a:cubicBezTo>
                  <a:pt x="1423848" y="303835"/>
                  <a:pt x="1413410" y="298346"/>
                  <a:pt x="1402736" y="298047"/>
                </a:cubicBezTo>
                <a:cubicBezTo>
                  <a:pt x="1399732" y="287969"/>
                  <a:pt x="1408191" y="294088"/>
                  <a:pt x="1412781" y="283473"/>
                </a:cubicBezTo>
                <a:cubicBezTo>
                  <a:pt x="1405975" y="262418"/>
                  <a:pt x="1398414" y="267517"/>
                  <a:pt x="1390948" y="266646"/>
                </a:cubicBezTo>
                <a:close/>
                <a:moveTo>
                  <a:pt x="2455454" y="265679"/>
                </a:moveTo>
                <a:cubicBezTo>
                  <a:pt x="2440777" y="265350"/>
                  <a:pt x="2423276" y="271418"/>
                  <a:pt x="2413994" y="269557"/>
                </a:cubicBezTo>
                <a:lnTo>
                  <a:pt x="2417557" y="278024"/>
                </a:lnTo>
                <a:lnTo>
                  <a:pt x="2429845" y="269223"/>
                </a:lnTo>
                <a:cubicBezTo>
                  <a:pt x="2445940" y="261675"/>
                  <a:pt x="2460458" y="270211"/>
                  <a:pt x="2473000" y="283566"/>
                </a:cubicBezTo>
                <a:lnTo>
                  <a:pt x="2479555" y="292001"/>
                </a:lnTo>
                <a:lnTo>
                  <a:pt x="2479074" y="283256"/>
                </a:lnTo>
                <a:cubicBezTo>
                  <a:pt x="2475891" y="269774"/>
                  <a:pt x="2466467" y="265927"/>
                  <a:pt x="2455454" y="265679"/>
                </a:cubicBezTo>
                <a:close/>
                <a:moveTo>
                  <a:pt x="2025356" y="263523"/>
                </a:moveTo>
                <a:lnTo>
                  <a:pt x="2025246" y="267058"/>
                </a:lnTo>
                <a:lnTo>
                  <a:pt x="2029379" y="264895"/>
                </a:lnTo>
                <a:close/>
                <a:moveTo>
                  <a:pt x="3606282" y="260202"/>
                </a:moveTo>
                <a:cubicBezTo>
                  <a:pt x="3609338" y="265479"/>
                  <a:pt x="3612338" y="270907"/>
                  <a:pt x="3615337" y="276217"/>
                </a:cubicBezTo>
                <a:cubicBezTo>
                  <a:pt x="3598992" y="278375"/>
                  <a:pt x="3589545" y="283835"/>
                  <a:pt x="3580249" y="278556"/>
                </a:cubicBezTo>
                <a:cubicBezTo>
                  <a:pt x="3589306" y="260712"/>
                  <a:pt x="3597074" y="283956"/>
                  <a:pt x="3606282" y="260202"/>
                </a:cubicBezTo>
                <a:close/>
                <a:moveTo>
                  <a:pt x="2405928" y="257576"/>
                </a:moveTo>
                <a:lnTo>
                  <a:pt x="2405977" y="259646"/>
                </a:lnTo>
                <a:lnTo>
                  <a:pt x="2407995" y="258879"/>
                </a:lnTo>
                <a:close/>
                <a:moveTo>
                  <a:pt x="2054527" y="257081"/>
                </a:moveTo>
                <a:lnTo>
                  <a:pt x="2050839" y="258644"/>
                </a:lnTo>
                <a:lnTo>
                  <a:pt x="2051347" y="259982"/>
                </a:lnTo>
                <a:lnTo>
                  <a:pt x="2061256" y="265242"/>
                </a:lnTo>
                <a:lnTo>
                  <a:pt x="2059660" y="261184"/>
                </a:lnTo>
                <a:cubicBezTo>
                  <a:pt x="2058055" y="258698"/>
                  <a:pt x="2056340" y="257425"/>
                  <a:pt x="2054527" y="257081"/>
                </a:cubicBezTo>
                <a:close/>
                <a:moveTo>
                  <a:pt x="4080149" y="255366"/>
                </a:moveTo>
                <a:cubicBezTo>
                  <a:pt x="4081180" y="254789"/>
                  <a:pt x="4082564" y="255028"/>
                  <a:pt x="4084513" y="256512"/>
                </a:cubicBezTo>
                <a:cubicBezTo>
                  <a:pt x="4073840" y="267547"/>
                  <a:pt x="4103588" y="281703"/>
                  <a:pt x="4092971" y="292828"/>
                </a:cubicBezTo>
                <a:cubicBezTo>
                  <a:pt x="4080377" y="288001"/>
                  <a:pt x="4067658" y="286711"/>
                  <a:pt x="4055124" y="279691"/>
                </a:cubicBezTo>
                <a:cubicBezTo>
                  <a:pt x="4062112" y="258459"/>
                  <a:pt x="4067990" y="276363"/>
                  <a:pt x="4074499" y="270995"/>
                </a:cubicBezTo>
                <a:cubicBezTo>
                  <a:pt x="4077107" y="266183"/>
                  <a:pt x="4077051" y="257102"/>
                  <a:pt x="4080149" y="255366"/>
                </a:cubicBezTo>
                <a:close/>
                <a:moveTo>
                  <a:pt x="1769296" y="253328"/>
                </a:moveTo>
                <a:cubicBezTo>
                  <a:pt x="1766330" y="252036"/>
                  <a:pt x="1763657" y="252114"/>
                  <a:pt x="1761925" y="254130"/>
                </a:cubicBezTo>
                <a:cubicBezTo>
                  <a:pt x="1757485" y="274194"/>
                  <a:pt x="1780008" y="278244"/>
                  <a:pt x="1786424" y="286670"/>
                </a:cubicBezTo>
                <a:cubicBezTo>
                  <a:pt x="1789733" y="273421"/>
                  <a:pt x="1778194" y="257206"/>
                  <a:pt x="1769296" y="253328"/>
                </a:cubicBezTo>
                <a:close/>
                <a:moveTo>
                  <a:pt x="4008187" y="250573"/>
                </a:moveTo>
                <a:cubicBezTo>
                  <a:pt x="4012204" y="257712"/>
                  <a:pt x="4016254" y="264878"/>
                  <a:pt x="4020273" y="271928"/>
                </a:cubicBezTo>
                <a:cubicBezTo>
                  <a:pt x="4011484" y="283501"/>
                  <a:pt x="4002998" y="282933"/>
                  <a:pt x="3994838" y="269979"/>
                </a:cubicBezTo>
                <a:cubicBezTo>
                  <a:pt x="3999340" y="263530"/>
                  <a:pt x="4003748" y="257081"/>
                  <a:pt x="4008187" y="250573"/>
                </a:cubicBezTo>
                <a:close/>
                <a:moveTo>
                  <a:pt x="4196319" y="249882"/>
                </a:moveTo>
                <a:cubicBezTo>
                  <a:pt x="4203666" y="276546"/>
                  <a:pt x="4239506" y="282784"/>
                  <a:pt x="4226190" y="313372"/>
                </a:cubicBezTo>
                <a:cubicBezTo>
                  <a:pt x="4207175" y="311005"/>
                  <a:pt x="4188942" y="281166"/>
                  <a:pt x="4168966" y="308905"/>
                </a:cubicBezTo>
                <a:cubicBezTo>
                  <a:pt x="4152352" y="286291"/>
                  <a:pt x="4144975" y="279995"/>
                  <a:pt x="4148484" y="251174"/>
                </a:cubicBezTo>
                <a:cubicBezTo>
                  <a:pt x="4165188" y="250362"/>
                  <a:pt x="4162881" y="266140"/>
                  <a:pt x="4175958" y="289052"/>
                </a:cubicBezTo>
                <a:cubicBezTo>
                  <a:pt x="4197428" y="281313"/>
                  <a:pt x="4192627" y="278523"/>
                  <a:pt x="4196319" y="249882"/>
                </a:cubicBezTo>
                <a:close/>
                <a:moveTo>
                  <a:pt x="1362815" y="249163"/>
                </a:moveTo>
                <a:cubicBezTo>
                  <a:pt x="1347970" y="239746"/>
                  <a:pt x="1346622" y="284880"/>
                  <a:pt x="1361887" y="279691"/>
                </a:cubicBezTo>
                <a:cubicBezTo>
                  <a:pt x="1370525" y="270127"/>
                  <a:pt x="1356849" y="258851"/>
                  <a:pt x="1362815" y="249163"/>
                </a:cubicBezTo>
                <a:close/>
                <a:moveTo>
                  <a:pt x="2892751" y="249156"/>
                </a:moveTo>
                <a:lnTo>
                  <a:pt x="2910231" y="254793"/>
                </a:lnTo>
                <a:cubicBezTo>
                  <a:pt x="2927141" y="256282"/>
                  <a:pt x="2945479" y="252557"/>
                  <a:pt x="2960237" y="255450"/>
                </a:cubicBezTo>
                <a:cubicBezTo>
                  <a:pt x="2952378" y="266726"/>
                  <a:pt x="2930288" y="272087"/>
                  <a:pt x="2909778" y="267872"/>
                </a:cubicBezTo>
                <a:close/>
                <a:moveTo>
                  <a:pt x="3968444" y="247859"/>
                </a:moveTo>
                <a:cubicBezTo>
                  <a:pt x="3975401" y="246339"/>
                  <a:pt x="3982274" y="247243"/>
                  <a:pt x="3988814" y="259241"/>
                </a:cubicBezTo>
                <a:cubicBezTo>
                  <a:pt x="3984105" y="265806"/>
                  <a:pt x="3982938" y="272406"/>
                  <a:pt x="3981826" y="279185"/>
                </a:cubicBezTo>
                <a:cubicBezTo>
                  <a:pt x="3967160" y="226852"/>
                  <a:pt x="3951867" y="299368"/>
                  <a:pt x="3947606" y="251052"/>
                </a:cubicBezTo>
                <a:cubicBezTo>
                  <a:pt x="3954458" y="253331"/>
                  <a:pt x="3961493" y="249380"/>
                  <a:pt x="3968444" y="247859"/>
                </a:cubicBezTo>
                <a:close/>
                <a:moveTo>
                  <a:pt x="3622682" y="246164"/>
                </a:moveTo>
                <a:cubicBezTo>
                  <a:pt x="3635580" y="274657"/>
                  <a:pt x="3650156" y="251803"/>
                  <a:pt x="3663562" y="264637"/>
                </a:cubicBezTo>
                <a:cubicBezTo>
                  <a:pt x="3652404" y="280835"/>
                  <a:pt x="3642326" y="263741"/>
                  <a:pt x="3631110" y="282452"/>
                </a:cubicBezTo>
                <a:cubicBezTo>
                  <a:pt x="3627182" y="259691"/>
                  <a:pt x="3616114" y="268236"/>
                  <a:pt x="3622682" y="246164"/>
                </a:cubicBezTo>
                <a:close/>
                <a:moveTo>
                  <a:pt x="3380444" y="245059"/>
                </a:moveTo>
                <a:cubicBezTo>
                  <a:pt x="3371914" y="245968"/>
                  <a:pt x="3363310" y="249477"/>
                  <a:pt x="3354928" y="245802"/>
                </a:cubicBezTo>
                <a:cubicBezTo>
                  <a:pt x="3353098" y="260947"/>
                  <a:pt x="3348120" y="275853"/>
                  <a:pt x="3356757" y="291749"/>
                </a:cubicBezTo>
                <a:cubicBezTo>
                  <a:pt x="3369954" y="280891"/>
                  <a:pt x="3362273" y="268417"/>
                  <a:pt x="3367344" y="256898"/>
                </a:cubicBezTo>
                <a:cubicBezTo>
                  <a:pt x="3380571" y="251801"/>
                  <a:pt x="3361884" y="286622"/>
                  <a:pt x="3378861" y="298618"/>
                </a:cubicBezTo>
                <a:cubicBezTo>
                  <a:pt x="3393196" y="297147"/>
                  <a:pt x="3388758" y="263525"/>
                  <a:pt x="3405493" y="259928"/>
                </a:cubicBezTo>
                <a:cubicBezTo>
                  <a:pt x="3397422" y="245846"/>
                  <a:pt x="3388974" y="244152"/>
                  <a:pt x="3380444" y="245059"/>
                </a:cubicBezTo>
                <a:close/>
                <a:moveTo>
                  <a:pt x="2338329" y="243403"/>
                </a:moveTo>
                <a:cubicBezTo>
                  <a:pt x="2335338" y="243778"/>
                  <a:pt x="2332632" y="246225"/>
                  <a:pt x="2330483" y="249990"/>
                </a:cubicBezTo>
                <a:lnTo>
                  <a:pt x="2329929" y="251769"/>
                </a:lnTo>
                <a:lnTo>
                  <a:pt x="2331870" y="273085"/>
                </a:lnTo>
                <a:lnTo>
                  <a:pt x="2336725" y="261520"/>
                </a:lnTo>
                <a:close/>
                <a:moveTo>
                  <a:pt x="3191028" y="243052"/>
                </a:moveTo>
                <a:cubicBezTo>
                  <a:pt x="3186645" y="243129"/>
                  <a:pt x="3182514" y="245117"/>
                  <a:pt x="3178570" y="248116"/>
                </a:cubicBezTo>
                <a:cubicBezTo>
                  <a:pt x="3170680" y="254119"/>
                  <a:pt x="3163524" y="264176"/>
                  <a:pt x="3156567" y="271086"/>
                </a:cubicBezTo>
                <a:cubicBezTo>
                  <a:pt x="3154889" y="300567"/>
                  <a:pt x="3181249" y="291990"/>
                  <a:pt x="3190787" y="299217"/>
                </a:cubicBezTo>
                <a:cubicBezTo>
                  <a:pt x="3197805" y="280563"/>
                  <a:pt x="3189977" y="285901"/>
                  <a:pt x="3181971" y="273123"/>
                </a:cubicBezTo>
                <a:cubicBezTo>
                  <a:pt x="3190038" y="254412"/>
                  <a:pt x="3197027" y="268085"/>
                  <a:pt x="3205001" y="249462"/>
                </a:cubicBezTo>
                <a:cubicBezTo>
                  <a:pt x="3200047" y="244814"/>
                  <a:pt x="3195412" y="242979"/>
                  <a:pt x="3191028" y="243052"/>
                </a:cubicBezTo>
                <a:close/>
                <a:moveTo>
                  <a:pt x="2392523" y="242414"/>
                </a:moveTo>
                <a:cubicBezTo>
                  <a:pt x="2381678" y="257147"/>
                  <a:pt x="2371664" y="246423"/>
                  <a:pt x="2361299" y="247758"/>
                </a:cubicBezTo>
                <a:lnTo>
                  <a:pt x="2355566" y="251429"/>
                </a:lnTo>
                <a:lnTo>
                  <a:pt x="2359372" y="252284"/>
                </a:lnTo>
                <a:cubicBezTo>
                  <a:pt x="2365391" y="254836"/>
                  <a:pt x="2371565" y="258136"/>
                  <a:pt x="2377452" y="260626"/>
                </a:cubicBezTo>
                <a:lnTo>
                  <a:pt x="2389908" y="263282"/>
                </a:lnTo>
                <a:lnTo>
                  <a:pt x="2391446" y="262287"/>
                </a:lnTo>
                <a:lnTo>
                  <a:pt x="2395664" y="262468"/>
                </a:lnTo>
                <a:lnTo>
                  <a:pt x="2403130" y="255812"/>
                </a:lnTo>
                <a:lnTo>
                  <a:pt x="2400158" y="253942"/>
                </a:lnTo>
                <a:cubicBezTo>
                  <a:pt x="2397590" y="251149"/>
                  <a:pt x="2395056" y="247259"/>
                  <a:pt x="2392523" y="242414"/>
                </a:cubicBezTo>
                <a:close/>
                <a:moveTo>
                  <a:pt x="1819339" y="240112"/>
                </a:moveTo>
                <a:lnTo>
                  <a:pt x="1812730" y="265873"/>
                </a:lnTo>
                <a:cubicBezTo>
                  <a:pt x="1807705" y="274825"/>
                  <a:pt x="1802096" y="283732"/>
                  <a:pt x="1802202" y="293056"/>
                </a:cubicBezTo>
                <a:cubicBezTo>
                  <a:pt x="1809157" y="307275"/>
                  <a:pt x="1817049" y="295189"/>
                  <a:pt x="1824306" y="299895"/>
                </a:cubicBezTo>
                <a:cubicBezTo>
                  <a:pt x="1820317" y="273233"/>
                  <a:pt x="1841488" y="281632"/>
                  <a:pt x="1846976" y="286370"/>
                </a:cubicBezTo>
                <a:cubicBezTo>
                  <a:pt x="1843618" y="258061"/>
                  <a:pt x="1860984" y="270746"/>
                  <a:pt x="1860682" y="256861"/>
                </a:cubicBezTo>
                <a:lnTo>
                  <a:pt x="1860829" y="251920"/>
                </a:lnTo>
                <a:lnTo>
                  <a:pt x="1839026" y="242515"/>
                </a:lnTo>
                <a:close/>
                <a:moveTo>
                  <a:pt x="1698643" y="239074"/>
                </a:moveTo>
                <a:cubicBezTo>
                  <a:pt x="1711838" y="257729"/>
                  <a:pt x="1725665" y="257279"/>
                  <a:pt x="1739491" y="257550"/>
                </a:cubicBezTo>
                <a:cubicBezTo>
                  <a:pt x="1739009" y="232299"/>
                  <a:pt x="1710369" y="241865"/>
                  <a:pt x="1698643" y="239074"/>
                </a:cubicBezTo>
                <a:close/>
                <a:moveTo>
                  <a:pt x="3702612" y="237107"/>
                </a:moveTo>
                <a:cubicBezTo>
                  <a:pt x="3706570" y="245863"/>
                  <a:pt x="3714939" y="255041"/>
                  <a:pt x="3711340" y="263319"/>
                </a:cubicBezTo>
                <a:cubicBezTo>
                  <a:pt x="3704890" y="256120"/>
                  <a:pt x="3707772" y="270517"/>
                  <a:pt x="3701384" y="277714"/>
                </a:cubicBezTo>
                <a:cubicBezTo>
                  <a:pt x="3694935" y="268775"/>
                  <a:pt x="3698442" y="260497"/>
                  <a:pt x="3692596" y="251620"/>
                </a:cubicBezTo>
                <a:cubicBezTo>
                  <a:pt x="3695954" y="246735"/>
                  <a:pt x="3699284" y="241934"/>
                  <a:pt x="3702612" y="237107"/>
                </a:cubicBezTo>
                <a:close/>
                <a:moveTo>
                  <a:pt x="3897008" y="236866"/>
                </a:moveTo>
                <a:cubicBezTo>
                  <a:pt x="3903818" y="256930"/>
                  <a:pt x="3911978" y="233837"/>
                  <a:pt x="3918844" y="253841"/>
                </a:cubicBezTo>
                <a:cubicBezTo>
                  <a:pt x="3911017" y="265419"/>
                  <a:pt x="3903788" y="258939"/>
                  <a:pt x="3895812" y="277595"/>
                </a:cubicBezTo>
                <a:cubicBezTo>
                  <a:pt x="3883394" y="263047"/>
                  <a:pt x="3890352" y="249912"/>
                  <a:pt x="3897008" y="236866"/>
                </a:cubicBezTo>
                <a:close/>
                <a:moveTo>
                  <a:pt x="3683568" y="235640"/>
                </a:moveTo>
                <a:cubicBezTo>
                  <a:pt x="3689084" y="244487"/>
                  <a:pt x="3692236" y="253303"/>
                  <a:pt x="3692324" y="261701"/>
                </a:cubicBezTo>
                <a:cubicBezTo>
                  <a:pt x="3687824" y="268691"/>
                  <a:pt x="3683568" y="269918"/>
                  <a:pt x="3679280" y="270967"/>
                </a:cubicBezTo>
                <a:cubicBezTo>
                  <a:pt x="3670313" y="258403"/>
                  <a:pt x="3673970" y="246735"/>
                  <a:pt x="3683568" y="235640"/>
                </a:cubicBezTo>
                <a:close/>
                <a:moveTo>
                  <a:pt x="4273100" y="235487"/>
                </a:moveTo>
                <a:cubicBezTo>
                  <a:pt x="4279606" y="244487"/>
                  <a:pt x="4276068" y="252734"/>
                  <a:pt x="4281916" y="261701"/>
                </a:cubicBezTo>
                <a:cubicBezTo>
                  <a:pt x="4300597" y="240196"/>
                  <a:pt x="4318055" y="263051"/>
                  <a:pt x="4336439" y="250573"/>
                </a:cubicBezTo>
                <a:cubicBezTo>
                  <a:pt x="4321922" y="259661"/>
                  <a:pt x="4343698" y="271536"/>
                  <a:pt x="4329150" y="280596"/>
                </a:cubicBezTo>
                <a:cubicBezTo>
                  <a:pt x="4311367" y="286383"/>
                  <a:pt x="4295022" y="253152"/>
                  <a:pt x="4280688" y="302308"/>
                </a:cubicBezTo>
                <a:cubicBezTo>
                  <a:pt x="4270818" y="279635"/>
                  <a:pt x="4259454" y="302788"/>
                  <a:pt x="4248895" y="299818"/>
                </a:cubicBezTo>
                <a:cubicBezTo>
                  <a:pt x="4250306" y="288001"/>
                  <a:pt x="4258463" y="276878"/>
                  <a:pt x="4253156" y="264430"/>
                </a:cubicBezTo>
                <a:cubicBezTo>
                  <a:pt x="4248206" y="272436"/>
                  <a:pt x="4242088" y="252282"/>
                  <a:pt x="4250186" y="259148"/>
                </a:cubicBezTo>
                <a:cubicBezTo>
                  <a:pt x="4258942" y="260409"/>
                  <a:pt x="4273006" y="251803"/>
                  <a:pt x="4273100" y="235487"/>
                </a:cubicBezTo>
                <a:close/>
                <a:moveTo>
                  <a:pt x="3148111" y="234826"/>
                </a:moveTo>
                <a:cubicBezTo>
                  <a:pt x="3138545" y="236808"/>
                  <a:pt x="3125169" y="284733"/>
                  <a:pt x="3109003" y="262388"/>
                </a:cubicBezTo>
                <a:cubicBezTo>
                  <a:pt x="3103907" y="272195"/>
                  <a:pt x="3106604" y="282541"/>
                  <a:pt x="3114431" y="293369"/>
                </a:cubicBezTo>
                <a:cubicBezTo>
                  <a:pt x="3121059" y="285991"/>
                  <a:pt x="3128139" y="263736"/>
                  <a:pt x="3133864" y="284673"/>
                </a:cubicBezTo>
                <a:cubicBezTo>
                  <a:pt x="3141302" y="257022"/>
                  <a:pt x="3160978" y="261940"/>
                  <a:pt x="3148111" y="234826"/>
                </a:cubicBezTo>
                <a:close/>
                <a:moveTo>
                  <a:pt x="521813" y="234826"/>
                </a:moveTo>
                <a:cubicBezTo>
                  <a:pt x="525711" y="245923"/>
                  <a:pt x="534530" y="241335"/>
                  <a:pt x="530900" y="250841"/>
                </a:cubicBezTo>
                <a:cubicBezTo>
                  <a:pt x="521665" y="257591"/>
                  <a:pt x="522024" y="275646"/>
                  <a:pt x="501809" y="263889"/>
                </a:cubicBezTo>
                <a:cubicBezTo>
                  <a:pt x="510896" y="242865"/>
                  <a:pt x="521514" y="253423"/>
                  <a:pt x="521813" y="234826"/>
                </a:cubicBezTo>
                <a:close/>
                <a:moveTo>
                  <a:pt x="1930923" y="234184"/>
                </a:moveTo>
                <a:lnTo>
                  <a:pt x="1927365" y="236986"/>
                </a:lnTo>
                <a:cubicBezTo>
                  <a:pt x="1932567" y="240405"/>
                  <a:pt x="1937837" y="241544"/>
                  <a:pt x="1943184" y="240293"/>
                </a:cubicBezTo>
                <a:lnTo>
                  <a:pt x="1946057" y="238341"/>
                </a:lnTo>
                <a:close/>
                <a:moveTo>
                  <a:pt x="4185831" y="230182"/>
                </a:moveTo>
                <a:cubicBezTo>
                  <a:pt x="4190225" y="228480"/>
                  <a:pt x="4194904" y="229081"/>
                  <a:pt x="4199210" y="231033"/>
                </a:cubicBezTo>
                <a:cubicBezTo>
                  <a:pt x="4207821" y="234933"/>
                  <a:pt x="4214942" y="244247"/>
                  <a:pt x="4215334" y="251381"/>
                </a:cubicBezTo>
                <a:cubicBezTo>
                  <a:pt x="4201866" y="239325"/>
                  <a:pt x="4187710" y="251202"/>
                  <a:pt x="4174154" y="243136"/>
                </a:cubicBezTo>
                <a:cubicBezTo>
                  <a:pt x="4177327" y="235886"/>
                  <a:pt x="4181437" y="231884"/>
                  <a:pt x="4185831" y="230182"/>
                </a:cubicBezTo>
                <a:close/>
                <a:moveTo>
                  <a:pt x="585693" y="229669"/>
                </a:moveTo>
                <a:cubicBezTo>
                  <a:pt x="567548" y="255252"/>
                  <a:pt x="552761" y="268686"/>
                  <a:pt x="543316" y="261998"/>
                </a:cubicBezTo>
                <a:cubicBezTo>
                  <a:pt x="557950" y="235397"/>
                  <a:pt x="571656" y="239325"/>
                  <a:pt x="585693" y="229669"/>
                </a:cubicBezTo>
                <a:close/>
                <a:moveTo>
                  <a:pt x="2134777" y="228495"/>
                </a:moveTo>
                <a:cubicBezTo>
                  <a:pt x="2130529" y="228170"/>
                  <a:pt x="2126189" y="230899"/>
                  <a:pt x="2121765" y="236687"/>
                </a:cubicBezTo>
                <a:cubicBezTo>
                  <a:pt x="2124748" y="243631"/>
                  <a:pt x="2127792" y="248570"/>
                  <a:pt x="2130876" y="252038"/>
                </a:cubicBezTo>
                <a:lnTo>
                  <a:pt x="2131124" y="252210"/>
                </a:lnTo>
                <a:lnTo>
                  <a:pt x="2132184" y="251510"/>
                </a:lnTo>
                <a:cubicBezTo>
                  <a:pt x="2135891" y="248708"/>
                  <a:pt x="2139447" y="245339"/>
                  <a:pt x="2143158" y="240245"/>
                </a:cubicBezTo>
                <a:lnTo>
                  <a:pt x="2145030" y="236846"/>
                </a:lnTo>
                <a:close/>
                <a:moveTo>
                  <a:pt x="1658801" y="225469"/>
                </a:moveTo>
                <a:lnTo>
                  <a:pt x="1657623" y="225842"/>
                </a:lnTo>
                <a:lnTo>
                  <a:pt x="1645714" y="238727"/>
                </a:lnTo>
                <a:lnTo>
                  <a:pt x="1646571" y="241424"/>
                </a:lnTo>
                <a:cubicBezTo>
                  <a:pt x="1651392" y="249253"/>
                  <a:pt x="1661289" y="247358"/>
                  <a:pt x="1667925" y="254220"/>
                </a:cubicBezTo>
                <a:lnTo>
                  <a:pt x="1670209" y="260990"/>
                </a:lnTo>
                <a:lnTo>
                  <a:pt x="1675879" y="252779"/>
                </a:lnTo>
                <a:cubicBezTo>
                  <a:pt x="1674148" y="238608"/>
                  <a:pt x="1663814" y="241410"/>
                  <a:pt x="1662056" y="237889"/>
                </a:cubicBezTo>
                <a:lnTo>
                  <a:pt x="1662849" y="234929"/>
                </a:lnTo>
                <a:close/>
                <a:moveTo>
                  <a:pt x="1623478" y="222176"/>
                </a:moveTo>
                <a:cubicBezTo>
                  <a:pt x="1615817" y="222611"/>
                  <a:pt x="1609286" y="229417"/>
                  <a:pt x="1609329" y="242466"/>
                </a:cubicBezTo>
                <a:cubicBezTo>
                  <a:pt x="1618522" y="253802"/>
                  <a:pt x="1628043" y="254797"/>
                  <a:pt x="1637578" y="255558"/>
                </a:cubicBezTo>
                <a:lnTo>
                  <a:pt x="1641440" y="256161"/>
                </a:lnTo>
                <a:lnTo>
                  <a:pt x="1636872" y="250063"/>
                </a:lnTo>
                <a:cubicBezTo>
                  <a:pt x="1644159" y="245520"/>
                  <a:pt x="1642351" y="240271"/>
                  <a:pt x="1640540" y="235033"/>
                </a:cubicBezTo>
                <a:lnTo>
                  <a:pt x="1640663" y="234533"/>
                </a:lnTo>
                <a:lnTo>
                  <a:pt x="1635142" y="226320"/>
                </a:lnTo>
                <a:cubicBezTo>
                  <a:pt x="1631424" y="223334"/>
                  <a:pt x="1627310" y="221958"/>
                  <a:pt x="1623478" y="222176"/>
                </a:cubicBezTo>
                <a:close/>
                <a:moveTo>
                  <a:pt x="3763821" y="216325"/>
                </a:moveTo>
                <a:cubicBezTo>
                  <a:pt x="3767332" y="224121"/>
                  <a:pt x="3786315" y="219985"/>
                  <a:pt x="3779237" y="232848"/>
                </a:cubicBezTo>
                <a:cubicBezTo>
                  <a:pt x="3761032" y="213355"/>
                  <a:pt x="3759894" y="254354"/>
                  <a:pt x="3743817" y="245415"/>
                </a:cubicBezTo>
                <a:cubicBezTo>
                  <a:pt x="3750477" y="235730"/>
                  <a:pt x="3757165" y="226014"/>
                  <a:pt x="3763821" y="216325"/>
                </a:cubicBezTo>
                <a:close/>
                <a:moveTo>
                  <a:pt x="1781369" y="215513"/>
                </a:moveTo>
                <a:cubicBezTo>
                  <a:pt x="1778008" y="220461"/>
                  <a:pt x="1774953" y="216982"/>
                  <a:pt x="1771713" y="219920"/>
                </a:cubicBezTo>
                <a:cubicBezTo>
                  <a:pt x="1769425" y="220896"/>
                  <a:pt x="1768148" y="223388"/>
                  <a:pt x="1767344" y="226380"/>
                </a:cubicBezTo>
                <a:lnTo>
                  <a:pt x="1766713" y="230285"/>
                </a:lnTo>
                <a:lnTo>
                  <a:pt x="1778597" y="230139"/>
                </a:lnTo>
                <a:cubicBezTo>
                  <a:pt x="1789905" y="241174"/>
                  <a:pt x="1781748" y="250739"/>
                  <a:pt x="1790385" y="261660"/>
                </a:cubicBezTo>
                <a:lnTo>
                  <a:pt x="1817857" y="239931"/>
                </a:lnTo>
                <a:lnTo>
                  <a:pt x="1815454" y="239638"/>
                </a:lnTo>
                <a:cubicBezTo>
                  <a:pt x="1808162" y="240857"/>
                  <a:pt x="1801588" y="244678"/>
                  <a:pt x="1796182" y="252370"/>
                </a:cubicBezTo>
                <a:cubicBezTo>
                  <a:pt x="1784548" y="239625"/>
                  <a:pt x="1793035" y="228288"/>
                  <a:pt x="1781369" y="215513"/>
                </a:cubicBezTo>
                <a:close/>
                <a:moveTo>
                  <a:pt x="3088247" y="215123"/>
                </a:moveTo>
                <a:cubicBezTo>
                  <a:pt x="3085070" y="219953"/>
                  <a:pt x="3089420" y="225381"/>
                  <a:pt x="3091009" y="230686"/>
                </a:cubicBezTo>
                <a:lnTo>
                  <a:pt x="3085085" y="235205"/>
                </a:lnTo>
                <a:close/>
                <a:moveTo>
                  <a:pt x="1729473" y="213536"/>
                </a:moveTo>
                <a:lnTo>
                  <a:pt x="1725717" y="215959"/>
                </a:lnTo>
                <a:cubicBezTo>
                  <a:pt x="1721307" y="218087"/>
                  <a:pt x="1718227" y="219414"/>
                  <a:pt x="1721344" y="225699"/>
                </a:cubicBezTo>
                <a:cubicBezTo>
                  <a:pt x="1730900" y="226313"/>
                  <a:pt x="1740392" y="228833"/>
                  <a:pt x="1749906" y="230494"/>
                </a:cubicBezTo>
                <a:lnTo>
                  <a:pt x="1751288" y="230477"/>
                </a:lnTo>
                <a:lnTo>
                  <a:pt x="1743067" y="220233"/>
                </a:lnTo>
                <a:close/>
                <a:moveTo>
                  <a:pt x="3712957" y="212424"/>
                </a:moveTo>
                <a:cubicBezTo>
                  <a:pt x="3723694" y="207656"/>
                  <a:pt x="3733799" y="224961"/>
                  <a:pt x="3744088" y="235248"/>
                </a:cubicBezTo>
                <a:cubicBezTo>
                  <a:pt x="3734760" y="256331"/>
                  <a:pt x="3710766" y="222863"/>
                  <a:pt x="3712957" y="212424"/>
                </a:cubicBezTo>
                <a:close/>
                <a:moveTo>
                  <a:pt x="2075545" y="210395"/>
                </a:moveTo>
                <a:cubicBezTo>
                  <a:pt x="2069811" y="211386"/>
                  <a:pt x="2063685" y="214236"/>
                  <a:pt x="2057870" y="218559"/>
                </a:cubicBezTo>
                <a:lnTo>
                  <a:pt x="2051390" y="225514"/>
                </a:lnTo>
                <a:lnTo>
                  <a:pt x="2045995" y="240756"/>
                </a:lnTo>
                <a:lnTo>
                  <a:pt x="2067235" y="251519"/>
                </a:lnTo>
                <a:lnTo>
                  <a:pt x="2065437" y="248060"/>
                </a:lnTo>
                <a:cubicBezTo>
                  <a:pt x="2061826" y="243952"/>
                  <a:pt x="2057195" y="240465"/>
                  <a:pt x="2058124" y="231765"/>
                </a:cubicBezTo>
                <a:cubicBezTo>
                  <a:pt x="2076299" y="208705"/>
                  <a:pt x="2076267" y="238757"/>
                  <a:pt x="2089645" y="244334"/>
                </a:cubicBezTo>
                <a:cubicBezTo>
                  <a:pt x="2096032" y="237286"/>
                  <a:pt x="2093182" y="222863"/>
                  <a:pt x="2099690" y="229848"/>
                </a:cubicBezTo>
                <a:cubicBezTo>
                  <a:pt x="2096932" y="213863"/>
                  <a:pt x="2087019" y="208412"/>
                  <a:pt x="2075545" y="210395"/>
                </a:cubicBezTo>
                <a:close/>
                <a:moveTo>
                  <a:pt x="1716632" y="208720"/>
                </a:moveTo>
                <a:lnTo>
                  <a:pt x="1695503" y="209504"/>
                </a:lnTo>
                <a:lnTo>
                  <a:pt x="1687787" y="218137"/>
                </a:lnTo>
                <a:lnTo>
                  <a:pt x="1691602" y="223192"/>
                </a:lnTo>
                <a:lnTo>
                  <a:pt x="1697941" y="225549"/>
                </a:lnTo>
                <a:lnTo>
                  <a:pt x="1699253" y="225159"/>
                </a:lnTo>
                <a:lnTo>
                  <a:pt x="1710512" y="215933"/>
                </a:lnTo>
                <a:close/>
                <a:moveTo>
                  <a:pt x="3541962" y="206839"/>
                </a:moveTo>
                <a:cubicBezTo>
                  <a:pt x="3543500" y="205963"/>
                  <a:pt x="3545270" y="206600"/>
                  <a:pt x="3547286" y="209726"/>
                </a:cubicBezTo>
                <a:cubicBezTo>
                  <a:pt x="3536101" y="245835"/>
                  <a:pt x="3555024" y="202919"/>
                  <a:pt x="3566032" y="221331"/>
                </a:cubicBezTo>
                <a:cubicBezTo>
                  <a:pt x="3558922" y="242595"/>
                  <a:pt x="3558713" y="232818"/>
                  <a:pt x="3546028" y="250423"/>
                </a:cubicBezTo>
                <a:cubicBezTo>
                  <a:pt x="3541979" y="243315"/>
                  <a:pt x="3537958" y="236206"/>
                  <a:pt x="3533940" y="229068"/>
                </a:cubicBezTo>
                <a:cubicBezTo>
                  <a:pt x="3534817" y="225695"/>
                  <a:pt x="3537346" y="209467"/>
                  <a:pt x="3541962" y="206839"/>
                </a:cubicBezTo>
                <a:close/>
                <a:moveTo>
                  <a:pt x="4347384" y="205497"/>
                </a:moveTo>
                <a:cubicBezTo>
                  <a:pt x="4355575" y="218154"/>
                  <a:pt x="4347297" y="229398"/>
                  <a:pt x="4349514" y="241486"/>
                </a:cubicBezTo>
                <a:cubicBezTo>
                  <a:pt x="4344387" y="235786"/>
                  <a:pt x="4338959" y="238098"/>
                  <a:pt x="4334070" y="224902"/>
                </a:cubicBezTo>
                <a:cubicBezTo>
                  <a:pt x="4342886" y="211225"/>
                  <a:pt x="4345854" y="224060"/>
                  <a:pt x="4347384" y="205497"/>
                </a:cubicBezTo>
                <a:close/>
                <a:moveTo>
                  <a:pt x="3592126" y="203070"/>
                </a:moveTo>
                <a:cubicBezTo>
                  <a:pt x="3595126" y="208405"/>
                  <a:pt x="3598183" y="213715"/>
                  <a:pt x="3601183" y="218994"/>
                </a:cubicBezTo>
                <a:cubicBezTo>
                  <a:pt x="3592335" y="231952"/>
                  <a:pt x="3580996" y="244665"/>
                  <a:pt x="3580908" y="258220"/>
                </a:cubicBezTo>
                <a:cubicBezTo>
                  <a:pt x="3574370" y="249225"/>
                  <a:pt x="3577910" y="241038"/>
                  <a:pt x="3572122" y="232013"/>
                </a:cubicBezTo>
                <a:cubicBezTo>
                  <a:pt x="3585287" y="220974"/>
                  <a:pt x="3581599" y="226643"/>
                  <a:pt x="3582379" y="207358"/>
                </a:cubicBezTo>
                <a:cubicBezTo>
                  <a:pt x="3585496" y="210447"/>
                  <a:pt x="3588705" y="209517"/>
                  <a:pt x="3592126" y="203070"/>
                </a:cubicBezTo>
                <a:close/>
                <a:moveTo>
                  <a:pt x="2929279" y="199022"/>
                </a:moveTo>
                <a:cubicBezTo>
                  <a:pt x="2944091" y="200909"/>
                  <a:pt x="2958807" y="205661"/>
                  <a:pt x="2973355" y="216114"/>
                </a:cubicBezTo>
                <a:cubicBezTo>
                  <a:pt x="2942152" y="234852"/>
                  <a:pt x="2912328" y="206335"/>
                  <a:pt x="2880908" y="229994"/>
                </a:cubicBezTo>
                <a:lnTo>
                  <a:pt x="2877988" y="232926"/>
                </a:lnTo>
                <a:lnTo>
                  <a:pt x="2892751" y="249156"/>
                </a:lnTo>
                <a:lnTo>
                  <a:pt x="2886560" y="247159"/>
                </a:lnTo>
                <a:lnTo>
                  <a:pt x="2876939" y="233977"/>
                </a:lnTo>
                <a:lnTo>
                  <a:pt x="2867336" y="243616"/>
                </a:lnTo>
                <a:cubicBezTo>
                  <a:pt x="2872852" y="233331"/>
                  <a:pt x="2860530" y="237559"/>
                  <a:pt x="2864637" y="228021"/>
                </a:cubicBezTo>
                <a:lnTo>
                  <a:pt x="2871864" y="227028"/>
                </a:lnTo>
                <a:lnTo>
                  <a:pt x="2868792" y="222822"/>
                </a:lnTo>
                <a:lnTo>
                  <a:pt x="2872536" y="226936"/>
                </a:lnTo>
                <a:lnTo>
                  <a:pt x="2877423" y="226264"/>
                </a:lnTo>
                <a:cubicBezTo>
                  <a:pt x="2881746" y="223748"/>
                  <a:pt x="2886095" y="220478"/>
                  <a:pt x="2890369" y="219985"/>
                </a:cubicBezTo>
                <a:cubicBezTo>
                  <a:pt x="2887310" y="212937"/>
                  <a:pt x="2881221" y="205678"/>
                  <a:pt x="2884641" y="199139"/>
                </a:cubicBezTo>
                <a:cubicBezTo>
                  <a:pt x="2899560" y="198120"/>
                  <a:pt x="2914465" y="197138"/>
                  <a:pt x="2929279" y="199022"/>
                </a:cubicBezTo>
                <a:close/>
                <a:moveTo>
                  <a:pt x="4099056" y="196470"/>
                </a:moveTo>
                <a:cubicBezTo>
                  <a:pt x="4111084" y="201209"/>
                  <a:pt x="4119512" y="204448"/>
                  <a:pt x="4120562" y="223612"/>
                </a:cubicBezTo>
                <a:cubicBezTo>
                  <a:pt x="4113423" y="213954"/>
                  <a:pt x="4105266" y="236597"/>
                  <a:pt x="4098128" y="227031"/>
                </a:cubicBezTo>
                <a:cubicBezTo>
                  <a:pt x="4106738" y="217463"/>
                  <a:pt x="4093118" y="206247"/>
                  <a:pt x="4099056" y="196470"/>
                </a:cubicBezTo>
                <a:close/>
                <a:moveTo>
                  <a:pt x="1862511" y="194674"/>
                </a:moveTo>
                <a:cubicBezTo>
                  <a:pt x="1859586" y="194562"/>
                  <a:pt x="1856603" y="196479"/>
                  <a:pt x="1853583" y="199540"/>
                </a:cubicBezTo>
                <a:cubicBezTo>
                  <a:pt x="1847543" y="205661"/>
                  <a:pt x="1841361" y="216366"/>
                  <a:pt x="1835261" y="224629"/>
                </a:cubicBezTo>
                <a:cubicBezTo>
                  <a:pt x="1846718" y="232698"/>
                  <a:pt x="1858834" y="218721"/>
                  <a:pt x="1871069" y="201958"/>
                </a:cubicBezTo>
                <a:cubicBezTo>
                  <a:pt x="1868296" y="196918"/>
                  <a:pt x="1865434" y="194783"/>
                  <a:pt x="1862511" y="194674"/>
                </a:cubicBezTo>
                <a:close/>
                <a:moveTo>
                  <a:pt x="3275918" y="194280"/>
                </a:moveTo>
                <a:cubicBezTo>
                  <a:pt x="3288784" y="192541"/>
                  <a:pt x="3300075" y="199858"/>
                  <a:pt x="3304364" y="231677"/>
                </a:cubicBezTo>
                <a:cubicBezTo>
                  <a:pt x="3281990" y="234227"/>
                  <a:pt x="3259886" y="228801"/>
                  <a:pt x="3238054" y="211225"/>
                </a:cubicBezTo>
                <a:cubicBezTo>
                  <a:pt x="3248623" y="206816"/>
                  <a:pt x="3263057" y="196020"/>
                  <a:pt x="3275918" y="194280"/>
                </a:cubicBezTo>
                <a:close/>
                <a:moveTo>
                  <a:pt x="4252158" y="193556"/>
                </a:moveTo>
                <a:cubicBezTo>
                  <a:pt x="4255394" y="191925"/>
                  <a:pt x="4258582" y="191820"/>
                  <a:pt x="4261700" y="193799"/>
                </a:cubicBezTo>
                <a:cubicBezTo>
                  <a:pt x="4250002" y="208255"/>
                  <a:pt x="4266349" y="224810"/>
                  <a:pt x="4257108" y="239386"/>
                </a:cubicBezTo>
                <a:cubicBezTo>
                  <a:pt x="4252163" y="228226"/>
                  <a:pt x="4246734" y="233057"/>
                  <a:pt x="4241724" y="222830"/>
                </a:cubicBezTo>
                <a:cubicBezTo>
                  <a:pt x="4255642" y="207593"/>
                  <a:pt x="4255252" y="219830"/>
                  <a:pt x="4242326" y="202467"/>
                </a:cubicBezTo>
                <a:cubicBezTo>
                  <a:pt x="4245638" y="198344"/>
                  <a:pt x="4248923" y="195186"/>
                  <a:pt x="4252158" y="193556"/>
                </a:cubicBezTo>
                <a:close/>
                <a:moveTo>
                  <a:pt x="1905625" y="192037"/>
                </a:moveTo>
                <a:cubicBezTo>
                  <a:pt x="1902540" y="191210"/>
                  <a:pt x="1899191" y="191492"/>
                  <a:pt x="1895637" y="193166"/>
                </a:cubicBezTo>
                <a:cubicBezTo>
                  <a:pt x="1890896" y="195400"/>
                  <a:pt x="1885789" y="200112"/>
                  <a:pt x="1880460" y="207985"/>
                </a:cubicBezTo>
                <a:cubicBezTo>
                  <a:pt x="1888315" y="232637"/>
                  <a:pt x="1890627" y="228258"/>
                  <a:pt x="1882495" y="243763"/>
                </a:cubicBezTo>
                <a:cubicBezTo>
                  <a:pt x="1898243" y="258459"/>
                  <a:pt x="1895872" y="217342"/>
                  <a:pt x="1911288" y="240975"/>
                </a:cubicBezTo>
                <a:cubicBezTo>
                  <a:pt x="1903461" y="252402"/>
                  <a:pt x="1896294" y="245953"/>
                  <a:pt x="1888255" y="264579"/>
                </a:cubicBezTo>
                <a:cubicBezTo>
                  <a:pt x="1880721" y="261632"/>
                  <a:pt x="1872551" y="257470"/>
                  <a:pt x="1864195" y="253371"/>
                </a:cubicBezTo>
                <a:lnTo>
                  <a:pt x="1861882" y="252372"/>
                </a:lnTo>
                <a:lnTo>
                  <a:pt x="1864279" y="267359"/>
                </a:lnTo>
                <a:cubicBezTo>
                  <a:pt x="1862099" y="273992"/>
                  <a:pt x="1859678" y="280613"/>
                  <a:pt x="1866110" y="287900"/>
                </a:cubicBezTo>
                <a:cubicBezTo>
                  <a:pt x="1883066" y="300862"/>
                  <a:pt x="1895400" y="255849"/>
                  <a:pt x="1906741" y="257150"/>
                </a:cubicBezTo>
                <a:lnTo>
                  <a:pt x="1908828" y="258754"/>
                </a:lnTo>
                <a:lnTo>
                  <a:pt x="1913058" y="237889"/>
                </a:lnTo>
                <a:cubicBezTo>
                  <a:pt x="1911296" y="228349"/>
                  <a:pt x="1906267" y="220476"/>
                  <a:pt x="1899171" y="219649"/>
                </a:cubicBezTo>
                <a:cubicBezTo>
                  <a:pt x="1908378" y="196948"/>
                  <a:pt x="1915636" y="239504"/>
                  <a:pt x="1924636" y="221598"/>
                </a:cubicBezTo>
                <a:cubicBezTo>
                  <a:pt x="1921749" y="206958"/>
                  <a:pt x="1914879" y="194516"/>
                  <a:pt x="1905625" y="192037"/>
                </a:cubicBezTo>
                <a:close/>
                <a:moveTo>
                  <a:pt x="2257172" y="186032"/>
                </a:moveTo>
                <a:cubicBezTo>
                  <a:pt x="2251076" y="210503"/>
                  <a:pt x="2239938" y="210482"/>
                  <a:pt x="2232725" y="218165"/>
                </a:cubicBezTo>
                <a:lnTo>
                  <a:pt x="2231981" y="219694"/>
                </a:lnTo>
                <a:lnTo>
                  <a:pt x="2237095" y="220409"/>
                </a:lnTo>
                <a:cubicBezTo>
                  <a:pt x="2245892" y="223423"/>
                  <a:pt x="2254979" y="227688"/>
                  <a:pt x="2263720" y="231407"/>
                </a:cubicBezTo>
                <a:lnTo>
                  <a:pt x="2267438" y="232577"/>
                </a:lnTo>
                <a:lnTo>
                  <a:pt x="2278346" y="223371"/>
                </a:lnTo>
                <a:cubicBezTo>
                  <a:pt x="2270520" y="201687"/>
                  <a:pt x="2261043" y="232459"/>
                  <a:pt x="2252917" y="221419"/>
                </a:cubicBezTo>
                <a:cubicBezTo>
                  <a:pt x="2243828" y="208825"/>
                  <a:pt x="2274417" y="199315"/>
                  <a:pt x="2257172" y="186032"/>
                </a:cubicBezTo>
                <a:close/>
                <a:moveTo>
                  <a:pt x="1922533" y="185549"/>
                </a:moveTo>
                <a:cubicBezTo>
                  <a:pt x="1917855" y="212933"/>
                  <a:pt x="1941338" y="186543"/>
                  <a:pt x="1947337" y="207865"/>
                </a:cubicBezTo>
                <a:cubicBezTo>
                  <a:pt x="1948619" y="212845"/>
                  <a:pt x="1948323" y="216526"/>
                  <a:pt x="1947080" y="219408"/>
                </a:cubicBezTo>
                <a:lnTo>
                  <a:pt x="1943841" y="223078"/>
                </a:lnTo>
                <a:lnTo>
                  <a:pt x="1947220" y="223095"/>
                </a:lnTo>
                <a:lnTo>
                  <a:pt x="1959300" y="227634"/>
                </a:lnTo>
                <a:lnTo>
                  <a:pt x="1957026" y="203544"/>
                </a:lnTo>
                <a:cubicBezTo>
                  <a:pt x="1946076" y="179643"/>
                  <a:pt x="1934232" y="185941"/>
                  <a:pt x="1922533" y="185549"/>
                </a:cubicBezTo>
                <a:close/>
                <a:moveTo>
                  <a:pt x="1498841" y="183867"/>
                </a:moveTo>
                <a:lnTo>
                  <a:pt x="1494473" y="187277"/>
                </a:lnTo>
                <a:cubicBezTo>
                  <a:pt x="1491212" y="192440"/>
                  <a:pt x="1488483" y="199427"/>
                  <a:pt x="1486070" y="207285"/>
                </a:cubicBezTo>
                <a:cubicBezTo>
                  <a:pt x="1496175" y="212532"/>
                  <a:pt x="1500568" y="211535"/>
                  <a:pt x="1504209" y="210031"/>
                </a:cubicBezTo>
                <a:lnTo>
                  <a:pt x="1506854" y="209114"/>
                </a:lnTo>
                <a:lnTo>
                  <a:pt x="1510882" y="199499"/>
                </a:lnTo>
                <a:cubicBezTo>
                  <a:pt x="1512583" y="204853"/>
                  <a:pt x="1514369" y="207438"/>
                  <a:pt x="1516203" y="208437"/>
                </a:cubicBezTo>
                <a:lnTo>
                  <a:pt x="1517746" y="208272"/>
                </a:lnTo>
                <a:lnTo>
                  <a:pt x="1516525" y="186831"/>
                </a:lnTo>
                <a:lnTo>
                  <a:pt x="1511157" y="185933"/>
                </a:lnTo>
                <a:lnTo>
                  <a:pt x="1509658" y="189812"/>
                </a:lnTo>
                <a:cubicBezTo>
                  <a:pt x="1507851" y="190762"/>
                  <a:pt x="1506147" y="190568"/>
                  <a:pt x="1505301" y="188785"/>
                </a:cubicBezTo>
                <a:lnTo>
                  <a:pt x="1505576" y="184996"/>
                </a:lnTo>
                <a:close/>
                <a:moveTo>
                  <a:pt x="3417637" y="174187"/>
                </a:moveTo>
                <a:cubicBezTo>
                  <a:pt x="3427144" y="189933"/>
                  <a:pt x="3443519" y="201838"/>
                  <a:pt x="3462205" y="177634"/>
                </a:cubicBezTo>
                <a:cubicBezTo>
                  <a:pt x="3468953" y="198809"/>
                  <a:pt x="3476602" y="193711"/>
                  <a:pt x="3484007" y="194639"/>
                </a:cubicBezTo>
                <a:cubicBezTo>
                  <a:pt x="3469373" y="222053"/>
                  <a:pt x="3456714" y="181955"/>
                  <a:pt x="3442198" y="206697"/>
                </a:cubicBezTo>
                <a:cubicBezTo>
                  <a:pt x="3442770" y="220043"/>
                  <a:pt x="3445981" y="225620"/>
                  <a:pt x="3454287" y="228019"/>
                </a:cubicBezTo>
                <a:cubicBezTo>
                  <a:pt x="3448559" y="249824"/>
                  <a:pt x="3437432" y="263889"/>
                  <a:pt x="3424898" y="251142"/>
                </a:cubicBezTo>
                <a:cubicBezTo>
                  <a:pt x="3428975" y="239386"/>
                  <a:pt x="3447626" y="246735"/>
                  <a:pt x="3441570" y="227031"/>
                </a:cubicBezTo>
                <a:cubicBezTo>
                  <a:pt x="3425555" y="204808"/>
                  <a:pt x="3426005" y="250003"/>
                  <a:pt x="3412810" y="229908"/>
                </a:cubicBezTo>
                <a:cubicBezTo>
                  <a:pt x="3430983" y="212636"/>
                  <a:pt x="3416920" y="192871"/>
                  <a:pt x="3417637" y="174187"/>
                </a:cubicBezTo>
                <a:close/>
                <a:moveTo>
                  <a:pt x="1515788" y="173935"/>
                </a:moveTo>
                <a:lnTo>
                  <a:pt x="1515194" y="175475"/>
                </a:lnTo>
                <a:lnTo>
                  <a:pt x="1515890" y="175691"/>
                </a:lnTo>
                <a:close/>
                <a:moveTo>
                  <a:pt x="1611756" y="173136"/>
                </a:moveTo>
                <a:lnTo>
                  <a:pt x="1615494" y="194461"/>
                </a:lnTo>
                <a:cubicBezTo>
                  <a:pt x="1614397" y="202006"/>
                  <a:pt x="1613303" y="209562"/>
                  <a:pt x="1619556" y="217719"/>
                </a:cubicBezTo>
                <a:cubicBezTo>
                  <a:pt x="1636262" y="183320"/>
                  <a:pt x="1660105" y="222669"/>
                  <a:pt x="1670510" y="221769"/>
                </a:cubicBezTo>
                <a:lnTo>
                  <a:pt x="1661250" y="224696"/>
                </a:lnTo>
                <a:lnTo>
                  <a:pt x="1667784" y="230255"/>
                </a:lnTo>
                <a:lnTo>
                  <a:pt x="1671564" y="230570"/>
                </a:lnTo>
                <a:lnTo>
                  <a:pt x="1673509" y="228196"/>
                </a:lnTo>
                <a:lnTo>
                  <a:pt x="1677875" y="220271"/>
                </a:lnTo>
                <a:lnTo>
                  <a:pt x="1676722" y="212457"/>
                </a:lnTo>
                <a:cubicBezTo>
                  <a:pt x="1680022" y="207611"/>
                  <a:pt x="1684244" y="202841"/>
                  <a:pt x="1679968" y="197427"/>
                </a:cubicBezTo>
                <a:cubicBezTo>
                  <a:pt x="1674450" y="203576"/>
                  <a:pt x="1669562" y="189002"/>
                  <a:pt x="1664492" y="180961"/>
                </a:cubicBezTo>
                <a:cubicBezTo>
                  <a:pt x="1656395" y="202404"/>
                  <a:pt x="1649380" y="189420"/>
                  <a:pt x="1642390" y="174095"/>
                </a:cubicBezTo>
                <a:cubicBezTo>
                  <a:pt x="1638313" y="180632"/>
                  <a:pt x="1641673" y="187622"/>
                  <a:pt x="1635403" y="193948"/>
                </a:cubicBezTo>
                <a:cubicBezTo>
                  <a:pt x="1629397" y="181375"/>
                  <a:pt x="1622935" y="184625"/>
                  <a:pt x="1616728" y="179889"/>
                </a:cubicBezTo>
                <a:close/>
                <a:moveTo>
                  <a:pt x="1417061" y="171297"/>
                </a:moveTo>
                <a:cubicBezTo>
                  <a:pt x="1403625" y="191570"/>
                  <a:pt x="1390579" y="202307"/>
                  <a:pt x="1378282" y="188720"/>
                </a:cubicBezTo>
                <a:cubicBezTo>
                  <a:pt x="1381251" y="167036"/>
                  <a:pt x="1404583" y="175434"/>
                  <a:pt x="1417061" y="171297"/>
                </a:cubicBezTo>
                <a:close/>
                <a:moveTo>
                  <a:pt x="2375606" y="169778"/>
                </a:moveTo>
                <a:cubicBezTo>
                  <a:pt x="2377917" y="188494"/>
                  <a:pt x="2395550" y="177367"/>
                  <a:pt x="2387692" y="191100"/>
                </a:cubicBezTo>
                <a:cubicBezTo>
                  <a:pt x="2369937" y="181987"/>
                  <a:pt x="2375068" y="197131"/>
                  <a:pt x="2380735" y="211016"/>
                </a:cubicBezTo>
                <a:cubicBezTo>
                  <a:pt x="2377375" y="215843"/>
                  <a:pt x="2374014" y="220642"/>
                  <a:pt x="2370719" y="225441"/>
                </a:cubicBezTo>
                <a:cubicBezTo>
                  <a:pt x="2354433" y="212336"/>
                  <a:pt x="2374075" y="201930"/>
                  <a:pt x="2362230" y="189125"/>
                </a:cubicBezTo>
                <a:cubicBezTo>
                  <a:pt x="2371018" y="175477"/>
                  <a:pt x="2373986" y="188343"/>
                  <a:pt x="2375606" y="169778"/>
                </a:cubicBezTo>
                <a:close/>
                <a:moveTo>
                  <a:pt x="3121535" y="166506"/>
                </a:moveTo>
                <a:cubicBezTo>
                  <a:pt x="3119797" y="186392"/>
                  <a:pt x="3106871" y="221120"/>
                  <a:pt x="3092086" y="189661"/>
                </a:cubicBezTo>
                <a:cubicBezTo>
                  <a:pt x="3101981" y="179165"/>
                  <a:pt x="3111969" y="165909"/>
                  <a:pt x="3121535" y="166506"/>
                </a:cubicBezTo>
                <a:close/>
                <a:moveTo>
                  <a:pt x="3325746" y="162187"/>
                </a:moveTo>
                <a:cubicBezTo>
                  <a:pt x="3329809" y="167648"/>
                  <a:pt x="3334562" y="170795"/>
                  <a:pt x="3338196" y="175010"/>
                </a:cubicBezTo>
                <a:lnTo>
                  <a:pt x="3339596" y="179712"/>
                </a:lnTo>
                <a:close/>
                <a:moveTo>
                  <a:pt x="2838003" y="159881"/>
                </a:moveTo>
                <a:cubicBezTo>
                  <a:pt x="2850720" y="196470"/>
                  <a:pt x="2865294" y="171755"/>
                  <a:pt x="2879214" y="168066"/>
                </a:cubicBezTo>
                <a:cubicBezTo>
                  <a:pt x="2875342" y="176255"/>
                  <a:pt x="2882091" y="185371"/>
                  <a:pt x="2881639" y="193769"/>
                </a:cubicBezTo>
                <a:cubicBezTo>
                  <a:pt x="2857798" y="219830"/>
                  <a:pt x="2812691" y="146323"/>
                  <a:pt x="2808044" y="203337"/>
                </a:cubicBezTo>
                <a:cubicBezTo>
                  <a:pt x="2791727" y="180453"/>
                  <a:pt x="2774033" y="204537"/>
                  <a:pt x="2757150" y="199408"/>
                </a:cubicBezTo>
                <a:cubicBezTo>
                  <a:pt x="2767468" y="176014"/>
                  <a:pt x="2776372" y="195119"/>
                  <a:pt x="2786271" y="186364"/>
                </a:cubicBezTo>
                <a:cubicBezTo>
                  <a:pt x="2782280" y="177575"/>
                  <a:pt x="2773884" y="168455"/>
                  <a:pt x="2777451" y="160210"/>
                </a:cubicBezTo>
                <a:cubicBezTo>
                  <a:pt x="2797606" y="162099"/>
                  <a:pt x="2817281" y="178086"/>
                  <a:pt x="2838003" y="159881"/>
                </a:cubicBezTo>
                <a:close/>
                <a:moveTo>
                  <a:pt x="3153629" y="158804"/>
                </a:moveTo>
                <a:cubicBezTo>
                  <a:pt x="3172166" y="159762"/>
                  <a:pt x="3150480" y="180216"/>
                  <a:pt x="3162058" y="195091"/>
                </a:cubicBezTo>
                <a:cubicBezTo>
                  <a:pt x="3175074" y="169899"/>
                  <a:pt x="3197385" y="214376"/>
                  <a:pt x="3200805" y="177726"/>
                </a:cubicBezTo>
                <a:cubicBezTo>
                  <a:pt x="3204913" y="212636"/>
                  <a:pt x="3219189" y="181145"/>
                  <a:pt x="3231695" y="210777"/>
                </a:cubicBezTo>
                <a:cubicBezTo>
                  <a:pt x="3200773" y="214376"/>
                  <a:pt x="3153151" y="209758"/>
                  <a:pt x="3133625" y="187744"/>
                </a:cubicBezTo>
                <a:cubicBezTo>
                  <a:pt x="3149552" y="191283"/>
                  <a:pt x="3158697" y="186034"/>
                  <a:pt x="3153629" y="158804"/>
                </a:cubicBezTo>
                <a:close/>
                <a:moveTo>
                  <a:pt x="1957008" y="157574"/>
                </a:moveTo>
                <a:cubicBezTo>
                  <a:pt x="1953729" y="157839"/>
                  <a:pt x="1950718" y="160591"/>
                  <a:pt x="1948597" y="167228"/>
                </a:cubicBezTo>
                <a:cubicBezTo>
                  <a:pt x="1957775" y="180305"/>
                  <a:pt x="1967131" y="186092"/>
                  <a:pt x="1976758" y="184681"/>
                </a:cubicBezTo>
                <a:cubicBezTo>
                  <a:pt x="1978287" y="180468"/>
                  <a:pt x="1973369" y="169470"/>
                  <a:pt x="1967006" y="162842"/>
                </a:cubicBezTo>
                <a:cubicBezTo>
                  <a:pt x="1963826" y="159529"/>
                  <a:pt x="1960284" y="157307"/>
                  <a:pt x="1957008" y="157574"/>
                </a:cubicBezTo>
                <a:close/>
                <a:moveTo>
                  <a:pt x="2985686" y="151183"/>
                </a:moveTo>
                <a:cubicBezTo>
                  <a:pt x="2993837" y="152443"/>
                  <a:pt x="3000568" y="156878"/>
                  <a:pt x="3000344" y="167288"/>
                </a:cubicBezTo>
                <a:cubicBezTo>
                  <a:pt x="2987689" y="164949"/>
                  <a:pt x="2975061" y="161350"/>
                  <a:pt x="2962524" y="154151"/>
                </a:cubicBezTo>
                <a:cubicBezTo>
                  <a:pt x="2967970" y="151840"/>
                  <a:pt x="2977535" y="149923"/>
                  <a:pt x="2985686" y="151183"/>
                </a:cubicBezTo>
                <a:close/>
                <a:moveTo>
                  <a:pt x="1315930" y="143105"/>
                </a:moveTo>
                <a:cubicBezTo>
                  <a:pt x="1324238" y="148204"/>
                  <a:pt x="1332783" y="146944"/>
                  <a:pt x="1341032" y="155282"/>
                </a:cubicBezTo>
                <a:cubicBezTo>
                  <a:pt x="1335514" y="161580"/>
                  <a:pt x="1329786" y="175017"/>
                  <a:pt x="1324658" y="169259"/>
                </a:cubicBezTo>
                <a:cubicBezTo>
                  <a:pt x="1328048" y="162752"/>
                  <a:pt x="1323518" y="155642"/>
                  <a:pt x="1318931" y="148503"/>
                </a:cubicBezTo>
                <a:cubicBezTo>
                  <a:pt x="1317069" y="151172"/>
                  <a:pt x="1312693" y="149643"/>
                  <a:pt x="1315930" y="143105"/>
                </a:cubicBezTo>
                <a:close/>
                <a:moveTo>
                  <a:pt x="2698323" y="142504"/>
                </a:moveTo>
                <a:cubicBezTo>
                  <a:pt x="2704651" y="144144"/>
                  <a:pt x="2710861" y="149608"/>
                  <a:pt x="2716904" y="160540"/>
                </a:cubicBezTo>
                <a:cubicBezTo>
                  <a:pt x="2721163" y="132017"/>
                  <a:pt x="2764590" y="166116"/>
                  <a:pt x="2767797" y="164527"/>
                </a:cubicBezTo>
                <a:cubicBezTo>
                  <a:pt x="2751453" y="177336"/>
                  <a:pt x="2730098" y="156100"/>
                  <a:pt x="2722303" y="191581"/>
                </a:cubicBezTo>
                <a:cubicBezTo>
                  <a:pt x="2708115" y="169358"/>
                  <a:pt x="2693061" y="176975"/>
                  <a:pt x="2679025" y="147433"/>
                </a:cubicBezTo>
                <a:cubicBezTo>
                  <a:pt x="2685546" y="143054"/>
                  <a:pt x="2691995" y="140865"/>
                  <a:pt x="2698323" y="142504"/>
                </a:cubicBezTo>
                <a:close/>
                <a:moveTo>
                  <a:pt x="2161710" y="128101"/>
                </a:moveTo>
                <a:cubicBezTo>
                  <a:pt x="2153749" y="127549"/>
                  <a:pt x="2145665" y="131088"/>
                  <a:pt x="2137569" y="135978"/>
                </a:cubicBezTo>
                <a:cubicBezTo>
                  <a:pt x="2153374" y="139187"/>
                  <a:pt x="2168909" y="152654"/>
                  <a:pt x="2185135" y="144762"/>
                </a:cubicBezTo>
                <a:cubicBezTo>
                  <a:pt x="2177514" y="133292"/>
                  <a:pt x="2169674" y="128650"/>
                  <a:pt x="2161710" y="128101"/>
                </a:cubicBezTo>
                <a:close/>
                <a:moveTo>
                  <a:pt x="3151497" y="122933"/>
                </a:moveTo>
                <a:cubicBezTo>
                  <a:pt x="3154710" y="142487"/>
                  <a:pt x="3173872" y="130972"/>
                  <a:pt x="3166641" y="149625"/>
                </a:cubicBezTo>
                <a:cubicBezTo>
                  <a:pt x="3156056" y="143088"/>
                  <a:pt x="3128135" y="164350"/>
                  <a:pt x="3128764" y="136461"/>
                </a:cubicBezTo>
                <a:cubicBezTo>
                  <a:pt x="3142861" y="149173"/>
                  <a:pt x="3139923" y="143478"/>
                  <a:pt x="3151497" y="122933"/>
                </a:cubicBezTo>
                <a:close/>
                <a:moveTo>
                  <a:pt x="1927722" y="119752"/>
                </a:moveTo>
                <a:cubicBezTo>
                  <a:pt x="1919145" y="136006"/>
                  <a:pt x="1926374" y="153522"/>
                  <a:pt x="1919804" y="169987"/>
                </a:cubicBezTo>
                <a:cubicBezTo>
                  <a:pt x="1928384" y="169026"/>
                  <a:pt x="1936722" y="173614"/>
                  <a:pt x="1945598" y="161800"/>
                </a:cubicBezTo>
                <a:cubicBezTo>
                  <a:pt x="1934382" y="147405"/>
                  <a:pt x="1940859" y="134356"/>
                  <a:pt x="1927722" y="119752"/>
                </a:cubicBezTo>
                <a:close/>
                <a:moveTo>
                  <a:pt x="1911421" y="113975"/>
                </a:moveTo>
                <a:cubicBezTo>
                  <a:pt x="1900533" y="111909"/>
                  <a:pt x="1886013" y="143226"/>
                  <a:pt x="1869572" y="145815"/>
                </a:cubicBezTo>
                <a:cubicBezTo>
                  <a:pt x="1881628" y="163178"/>
                  <a:pt x="1889606" y="152350"/>
                  <a:pt x="1894073" y="178323"/>
                </a:cubicBezTo>
                <a:cubicBezTo>
                  <a:pt x="1903372" y="157632"/>
                  <a:pt x="1902532" y="136185"/>
                  <a:pt x="1921036" y="129469"/>
                </a:cubicBezTo>
                <a:cubicBezTo>
                  <a:pt x="1918277" y="119063"/>
                  <a:pt x="1915051" y="114664"/>
                  <a:pt x="1911421" y="113975"/>
                </a:cubicBezTo>
                <a:close/>
                <a:moveTo>
                  <a:pt x="1626191" y="110221"/>
                </a:moveTo>
                <a:cubicBezTo>
                  <a:pt x="1623224" y="108931"/>
                  <a:pt x="1620551" y="109008"/>
                  <a:pt x="1618819" y="111024"/>
                </a:cubicBezTo>
                <a:cubicBezTo>
                  <a:pt x="1614380" y="131088"/>
                  <a:pt x="1636902" y="135138"/>
                  <a:pt x="1643319" y="143564"/>
                </a:cubicBezTo>
                <a:cubicBezTo>
                  <a:pt x="1646627" y="130315"/>
                  <a:pt x="1635088" y="114098"/>
                  <a:pt x="1626191" y="110221"/>
                </a:cubicBezTo>
                <a:close/>
                <a:moveTo>
                  <a:pt x="2749645" y="106051"/>
                </a:moveTo>
                <a:lnTo>
                  <a:pt x="2767125" y="111688"/>
                </a:lnTo>
                <a:cubicBezTo>
                  <a:pt x="2784033" y="113176"/>
                  <a:pt x="2802373" y="109452"/>
                  <a:pt x="2817130" y="112345"/>
                </a:cubicBezTo>
                <a:cubicBezTo>
                  <a:pt x="2809272" y="123621"/>
                  <a:pt x="2787183" y="128982"/>
                  <a:pt x="2766672" y="124766"/>
                </a:cubicBezTo>
                <a:close/>
                <a:moveTo>
                  <a:pt x="1555538" y="95968"/>
                </a:moveTo>
                <a:cubicBezTo>
                  <a:pt x="1568735" y="114623"/>
                  <a:pt x="1582559" y="114173"/>
                  <a:pt x="1596386" y="114445"/>
                </a:cubicBezTo>
                <a:cubicBezTo>
                  <a:pt x="1595903" y="89192"/>
                  <a:pt x="1567264" y="98757"/>
                  <a:pt x="1555538" y="95968"/>
                </a:cubicBezTo>
                <a:close/>
                <a:moveTo>
                  <a:pt x="2725687" y="79714"/>
                </a:moveTo>
                <a:lnTo>
                  <a:pt x="2749645" y="106051"/>
                </a:lnTo>
                <a:lnTo>
                  <a:pt x="2743455" y="104054"/>
                </a:lnTo>
                <a:cubicBezTo>
                  <a:pt x="2736340" y="99218"/>
                  <a:pt x="2730210" y="91597"/>
                  <a:pt x="2725687" y="79714"/>
                </a:cubicBezTo>
                <a:close/>
                <a:moveTo>
                  <a:pt x="1665813" y="33141"/>
                </a:moveTo>
                <a:cubicBezTo>
                  <a:pt x="1654567" y="53384"/>
                  <a:pt x="1643829" y="57285"/>
                  <a:pt x="1633693" y="40908"/>
                </a:cubicBezTo>
                <a:cubicBezTo>
                  <a:pt x="1644729" y="27110"/>
                  <a:pt x="1655047" y="36891"/>
                  <a:pt x="1665813" y="33141"/>
                </a:cubicBezTo>
                <a:close/>
                <a:moveTo>
                  <a:pt x="1372683" y="30830"/>
                </a:moveTo>
                <a:cubicBezTo>
                  <a:pt x="1375741" y="45826"/>
                  <a:pt x="1356517" y="56742"/>
                  <a:pt x="1362966" y="35118"/>
                </a:cubicBezTo>
                <a:cubicBezTo>
                  <a:pt x="1353879" y="36225"/>
                  <a:pt x="1347792" y="48464"/>
                  <a:pt x="1342962" y="64180"/>
                </a:cubicBezTo>
                <a:cubicBezTo>
                  <a:pt x="1363175" y="74674"/>
                  <a:pt x="1360537" y="60190"/>
                  <a:pt x="1374723" y="66637"/>
                </a:cubicBezTo>
                <a:cubicBezTo>
                  <a:pt x="1376971" y="54941"/>
                  <a:pt x="1380782" y="43303"/>
                  <a:pt x="1372683" y="30830"/>
                </a:cubicBezTo>
                <a:close/>
                <a:moveTo>
                  <a:pt x="1273953" y="28191"/>
                </a:moveTo>
                <a:cubicBezTo>
                  <a:pt x="1260519" y="48464"/>
                  <a:pt x="1247470" y="59202"/>
                  <a:pt x="1235175" y="45614"/>
                </a:cubicBezTo>
                <a:cubicBezTo>
                  <a:pt x="1238146" y="23930"/>
                  <a:pt x="1261478" y="32327"/>
                  <a:pt x="1273953" y="28191"/>
                </a:cubicBezTo>
                <a:close/>
                <a:moveTo>
                  <a:pt x="1382910" y="6266"/>
                </a:moveTo>
                <a:cubicBezTo>
                  <a:pt x="1394126" y="20603"/>
                  <a:pt x="1387498" y="37608"/>
                  <a:pt x="1401053" y="38205"/>
                </a:cubicBezTo>
                <a:cubicBezTo>
                  <a:pt x="1397785" y="52303"/>
                  <a:pt x="1380930" y="38446"/>
                  <a:pt x="1387769" y="57552"/>
                </a:cubicBezTo>
                <a:cubicBezTo>
                  <a:pt x="1417548" y="57791"/>
                  <a:pt x="1455161" y="63518"/>
                  <a:pt x="1468323" y="28159"/>
                </a:cubicBezTo>
                <a:cubicBezTo>
                  <a:pt x="1480829" y="44385"/>
                  <a:pt x="1463944" y="58301"/>
                  <a:pt x="1476451" y="74613"/>
                </a:cubicBezTo>
                <a:cubicBezTo>
                  <a:pt x="1493157" y="40215"/>
                  <a:pt x="1516999" y="79563"/>
                  <a:pt x="1527405" y="78663"/>
                </a:cubicBezTo>
                <a:cubicBezTo>
                  <a:pt x="1518949" y="76925"/>
                  <a:pt x="1510192" y="85144"/>
                  <a:pt x="1501316" y="97019"/>
                </a:cubicBezTo>
                <a:cubicBezTo>
                  <a:pt x="1492347" y="72128"/>
                  <a:pt x="1466135" y="73267"/>
                  <a:pt x="1466224" y="99358"/>
                </a:cubicBezTo>
                <a:cubicBezTo>
                  <a:pt x="1484607" y="122033"/>
                  <a:pt x="1504312" y="103345"/>
                  <a:pt x="1522789" y="124129"/>
                </a:cubicBezTo>
                <a:cubicBezTo>
                  <a:pt x="1526145" y="119332"/>
                  <a:pt x="1529445" y="114384"/>
                  <a:pt x="1532772" y="109674"/>
                </a:cubicBezTo>
                <a:cubicBezTo>
                  <a:pt x="1530466" y="90779"/>
                  <a:pt x="1512861" y="102057"/>
                  <a:pt x="1520689" y="88291"/>
                </a:cubicBezTo>
                <a:cubicBezTo>
                  <a:pt x="1526746" y="100707"/>
                  <a:pt x="1533944" y="73625"/>
                  <a:pt x="1540454" y="69429"/>
                </a:cubicBezTo>
                <a:cubicBezTo>
                  <a:pt x="1563756" y="110695"/>
                  <a:pt x="1570861" y="40936"/>
                  <a:pt x="1594947" y="58301"/>
                </a:cubicBezTo>
                <a:cubicBezTo>
                  <a:pt x="1590566" y="77284"/>
                  <a:pt x="1572003" y="70026"/>
                  <a:pt x="1578241" y="82594"/>
                </a:cubicBezTo>
                <a:cubicBezTo>
                  <a:pt x="1597345" y="83824"/>
                  <a:pt x="1616209" y="92672"/>
                  <a:pt x="1635491" y="87033"/>
                </a:cubicBezTo>
                <a:cubicBezTo>
                  <a:pt x="1646799" y="98068"/>
                  <a:pt x="1638642" y="107634"/>
                  <a:pt x="1647280" y="118554"/>
                </a:cubicBezTo>
                <a:cubicBezTo>
                  <a:pt x="1657177" y="108144"/>
                  <a:pt x="1668663" y="100827"/>
                  <a:pt x="1676668" y="95311"/>
                </a:cubicBezTo>
                <a:cubicBezTo>
                  <a:pt x="1681528" y="114326"/>
                  <a:pt x="1658885" y="131299"/>
                  <a:pt x="1659096" y="149951"/>
                </a:cubicBezTo>
                <a:cubicBezTo>
                  <a:pt x="1666052" y="164169"/>
                  <a:pt x="1673942" y="152083"/>
                  <a:pt x="1681200" y="156790"/>
                </a:cubicBezTo>
                <a:cubicBezTo>
                  <a:pt x="1677211" y="130128"/>
                  <a:pt x="1698383" y="138526"/>
                  <a:pt x="1703872" y="143263"/>
                </a:cubicBezTo>
                <a:cubicBezTo>
                  <a:pt x="1700513" y="114955"/>
                  <a:pt x="1717878" y="127640"/>
                  <a:pt x="1717577" y="113755"/>
                </a:cubicBezTo>
                <a:cubicBezTo>
                  <a:pt x="1715899" y="110216"/>
                  <a:pt x="1714460" y="106766"/>
                  <a:pt x="1717878" y="103647"/>
                </a:cubicBezTo>
                <a:cubicBezTo>
                  <a:pt x="1732693" y="118311"/>
                  <a:pt x="1710139" y="130218"/>
                  <a:pt x="1723005" y="144794"/>
                </a:cubicBezTo>
                <a:cubicBezTo>
                  <a:pt x="1742382" y="159609"/>
                  <a:pt x="1755726" y="98699"/>
                  <a:pt x="1768443" y="117740"/>
                </a:cubicBezTo>
                <a:cubicBezTo>
                  <a:pt x="1760014" y="127278"/>
                  <a:pt x="1756654" y="137238"/>
                  <a:pt x="1761154" y="147792"/>
                </a:cubicBezTo>
                <a:cubicBezTo>
                  <a:pt x="1786168" y="174095"/>
                  <a:pt x="1803682" y="112674"/>
                  <a:pt x="1810251" y="105717"/>
                </a:cubicBezTo>
                <a:cubicBezTo>
                  <a:pt x="1804280" y="117202"/>
                  <a:pt x="1811691" y="129557"/>
                  <a:pt x="1812347" y="141555"/>
                </a:cubicBezTo>
                <a:cubicBezTo>
                  <a:pt x="1804252" y="155021"/>
                  <a:pt x="1780348" y="156878"/>
                  <a:pt x="1782659" y="174904"/>
                </a:cubicBezTo>
                <a:lnTo>
                  <a:pt x="1789526" y="176854"/>
                </a:lnTo>
                <a:lnTo>
                  <a:pt x="1792961" y="176363"/>
                </a:lnTo>
                <a:lnTo>
                  <a:pt x="1805767" y="176270"/>
                </a:lnTo>
                <a:lnTo>
                  <a:pt x="1813618" y="169319"/>
                </a:lnTo>
                <a:cubicBezTo>
                  <a:pt x="1820918" y="158875"/>
                  <a:pt x="1827645" y="144254"/>
                  <a:pt x="1841139" y="138677"/>
                </a:cubicBezTo>
                <a:cubicBezTo>
                  <a:pt x="1847586" y="147732"/>
                  <a:pt x="1844050" y="155922"/>
                  <a:pt x="1849867" y="164828"/>
                </a:cubicBezTo>
                <a:cubicBezTo>
                  <a:pt x="1856585" y="155081"/>
                  <a:pt x="1863213" y="145453"/>
                  <a:pt x="1869872" y="135827"/>
                </a:cubicBezTo>
                <a:cubicBezTo>
                  <a:pt x="1864502" y="125779"/>
                  <a:pt x="1842550" y="142546"/>
                  <a:pt x="1848099" y="118852"/>
                </a:cubicBezTo>
                <a:cubicBezTo>
                  <a:pt x="1860783" y="121882"/>
                  <a:pt x="1873171" y="133906"/>
                  <a:pt x="1886274" y="121790"/>
                </a:cubicBezTo>
                <a:cubicBezTo>
                  <a:pt x="1849568" y="105807"/>
                  <a:pt x="1812526" y="98878"/>
                  <a:pt x="1775702" y="87750"/>
                </a:cubicBezTo>
                <a:cubicBezTo>
                  <a:pt x="1807880" y="53681"/>
                  <a:pt x="1869511" y="135556"/>
                  <a:pt x="1881117" y="80673"/>
                </a:cubicBezTo>
                <a:cubicBezTo>
                  <a:pt x="1891105" y="66846"/>
                  <a:pt x="1900462" y="74857"/>
                  <a:pt x="1909939" y="77735"/>
                </a:cubicBezTo>
                <a:cubicBezTo>
                  <a:pt x="1906428" y="84302"/>
                  <a:pt x="1899893" y="90600"/>
                  <a:pt x="1902889" y="97650"/>
                </a:cubicBezTo>
                <a:cubicBezTo>
                  <a:pt x="1922986" y="101635"/>
                  <a:pt x="1942449" y="123950"/>
                  <a:pt x="1962546" y="127728"/>
                </a:cubicBezTo>
                <a:cubicBezTo>
                  <a:pt x="1959093" y="134210"/>
                  <a:pt x="1952586" y="140594"/>
                  <a:pt x="1955614" y="147551"/>
                </a:cubicBezTo>
                <a:cubicBezTo>
                  <a:pt x="1965542" y="134238"/>
                  <a:pt x="1974270" y="161888"/>
                  <a:pt x="1984376" y="144643"/>
                </a:cubicBezTo>
                <a:cubicBezTo>
                  <a:pt x="1977119" y="136609"/>
                  <a:pt x="1969591" y="141733"/>
                  <a:pt x="1962546" y="127728"/>
                </a:cubicBezTo>
                <a:cubicBezTo>
                  <a:pt x="1984736" y="106975"/>
                  <a:pt x="1994631" y="114354"/>
                  <a:pt x="2011969" y="75514"/>
                </a:cubicBezTo>
                <a:cubicBezTo>
                  <a:pt x="2028253" y="96330"/>
                  <a:pt x="2021685" y="58659"/>
                  <a:pt x="2049816" y="88651"/>
                </a:cubicBezTo>
                <a:cubicBezTo>
                  <a:pt x="2070121" y="51882"/>
                  <a:pt x="2115527" y="92700"/>
                  <a:pt x="2145155" y="96028"/>
                </a:cubicBezTo>
                <a:cubicBezTo>
                  <a:pt x="2141737" y="102477"/>
                  <a:pt x="2135227" y="108866"/>
                  <a:pt x="2138200" y="115851"/>
                </a:cubicBezTo>
                <a:cubicBezTo>
                  <a:pt x="2141497" y="113273"/>
                  <a:pt x="2144647" y="114651"/>
                  <a:pt x="2147587" y="121701"/>
                </a:cubicBezTo>
                <a:cubicBezTo>
                  <a:pt x="2146116" y="98100"/>
                  <a:pt x="2160513" y="81181"/>
                  <a:pt x="2173648" y="103285"/>
                </a:cubicBezTo>
                <a:cubicBezTo>
                  <a:pt x="2177639" y="110423"/>
                  <a:pt x="2170587" y="116752"/>
                  <a:pt x="2173047" y="123679"/>
                </a:cubicBezTo>
                <a:cubicBezTo>
                  <a:pt x="2182404" y="110966"/>
                  <a:pt x="2174729" y="105086"/>
                  <a:pt x="2186425" y="104306"/>
                </a:cubicBezTo>
                <a:cubicBezTo>
                  <a:pt x="2193293" y="113366"/>
                  <a:pt x="2187924" y="121400"/>
                  <a:pt x="2188766" y="129979"/>
                </a:cubicBezTo>
                <a:cubicBezTo>
                  <a:pt x="2195813" y="122093"/>
                  <a:pt x="2192723" y="113305"/>
                  <a:pt x="2199112" y="105325"/>
                </a:cubicBezTo>
                <a:cubicBezTo>
                  <a:pt x="2220195" y="103317"/>
                  <a:pt x="2250783" y="138194"/>
                  <a:pt x="2262721" y="110305"/>
                </a:cubicBezTo>
                <a:cubicBezTo>
                  <a:pt x="2276908" y="124969"/>
                  <a:pt x="2250273" y="136456"/>
                  <a:pt x="2261461" y="150911"/>
                </a:cubicBezTo>
                <a:cubicBezTo>
                  <a:pt x="2296611" y="98010"/>
                  <a:pt x="2326241" y="131989"/>
                  <a:pt x="2347176" y="162698"/>
                </a:cubicBezTo>
                <a:cubicBezTo>
                  <a:pt x="2343816" y="157360"/>
                  <a:pt x="2340516" y="164677"/>
                  <a:pt x="2346907" y="172865"/>
                </a:cubicBezTo>
                <a:cubicBezTo>
                  <a:pt x="2332180" y="171126"/>
                  <a:pt x="2310916" y="204205"/>
                  <a:pt x="2319586" y="231888"/>
                </a:cubicBezTo>
                <a:cubicBezTo>
                  <a:pt x="2333890" y="223612"/>
                  <a:pt x="2330203" y="206844"/>
                  <a:pt x="2345677" y="213564"/>
                </a:cubicBezTo>
                <a:cubicBezTo>
                  <a:pt x="2343426" y="199798"/>
                  <a:pt x="2341326" y="186060"/>
                  <a:pt x="2353235" y="173345"/>
                </a:cubicBezTo>
                <a:cubicBezTo>
                  <a:pt x="2364001" y="189481"/>
                  <a:pt x="2346726" y="203397"/>
                  <a:pt x="2355064" y="219412"/>
                </a:cubicBezTo>
                <a:cubicBezTo>
                  <a:pt x="2365258" y="224898"/>
                  <a:pt x="2364841" y="241695"/>
                  <a:pt x="2380196" y="231468"/>
                </a:cubicBezTo>
                <a:cubicBezTo>
                  <a:pt x="2403679" y="171187"/>
                  <a:pt x="2449656" y="198359"/>
                  <a:pt x="2480722" y="173076"/>
                </a:cubicBezTo>
                <a:cubicBezTo>
                  <a:pt x="2471998" y="184203"/>
                  <a:pt x="2464020" y="195509"/>
                  <a:pt x="2470137" y="207897"/>
                </a:cubicBezTo>
                <a:cubicBezTo>
                  <a:pt x="2488343" y="207354"/>
                  <a:pt x="2493592" y="220521"/>
                  <a:pt x="2499531" y="184742"/>
                </a:cubicBezTo>
                <a:cubicBezTo>
                  <a:pt x="2519560" y="218570"/>
                  <a:pt x="2507444" y="155232"/>
                  <a:pt x="2525293" y="176494"/>
                </a:cubicBezTo>
                <a:cubicBezTo>
                  <a:pt x="2512846" y="190859"/>
                  <a:pt x="2516293" y="206335"/>
                  <a:pt x="2514376" y="221538"/>
                </a:cubicBezTo>
                <a:cubicBezTo>
                  <a:pt x="2518394" y="226488"/>
                  <a:pt x="2522773" y="224448"/>
                  <a:pt x="2527030" y="222591"/>
                </a:cubicBezTo>
                <a:cubicBezTo>
                  <a:pt x="2527659" y="210714"/>
                  <a:pt x="2524480" y="198568"/>
                  <a:pt x="2537676" y="187682"/>
                </a:cubicBezTo>
                <a:cubicBezTo>
                  <a:pt x="2542957" y="219259"/>
                  <a:pt x="2557981" y="201508"/>
                  <a:pt x="2557113" y="178982"/>
                </a:cubicBezTo>
                <a:cubicBezTo>
                  <a:pt x="2614305" y="217463"/>
                  <a:pt x="2676176" y="168966"/>
                  <a:pt x="2708175" y="241607"/>
                </a:cubicBezTo>
                <a:cubicBezTo>
                  <a:pt x="2719513" y="218960"/>
                  <a:pt x="2729590" y="236237"/>
                  <a:pt x="2740896" y="213652"/>
                </a:cubicBezTo>
                <a:cubicBezTo>
                  <a:pt x="2756702" y="247664"/>
                  <a:pt x="2769117" y="231498"/>
                  <a:pt x="2779344" y="206426"/>
                </a:cubicBezTo>
                <a:cubicBezTo>
                  <a:pt x="2802377" y="217131"/>
                  <a:pt x="2808494" y="237047"/>
                  <a:pt x="2820851" y="204597"/>
                </a:cubicBezTo>
                <a:cubicBezTo>
                  <a:pt x="2838126" y="217760"/>
                  <a:pt x="2807506" y="227388"/>
                  <a:pt x="2816593" y="239864"/>
                </a:cubicBezTo>
                <a:cubicBezTo>
                  <a:pt x="2828681" y="256840"/>
                  <a:pt x="2837106" y="229247"/>
                  <a:pt x="2841426" y="262239"/>
                </a:cubicBezTo>
                <a:cubicBezTo>
                  <a:pt x="2850572" y="241303"/>
                  <a:pt x="2858910" y="245953"/>
                  <a:pt x="2867156" y="254052"/>
                </a:cubicBezTo>
                <a:cubicBezTo>
                  <a:pt x="2863709" y="260529"/>
                  <a:pt x="2857200" y="266767"/>
                  <a:pt x="2860198" y="273845"/>
                </a:cubicBezTo>
                <a:cubicBezTo>
                  <a:pt x="2922430" y="257348"/>
                  <a:pt x="2999838" y="289918"/>
                  <a:pt x="3051899" y="258130"/>
                </a:cubicBezTo>
                <a:cubicBezTo>
                  <a:pt x="3036216" y="247692"/>
                  <a:pt x="3003013" y="262147"/>
                  <a:pt x="2998334" y="238757"/>
                </a:cubicBezTo>
                <a:cubicBezTo>
                  <a:pt x="3002444" y="243403"/>
                  <a:pt x="3011112" y="243584"/>
                  <a:pt x="3008023" y="234376"/>
                </a:cubicBezTo>
                <a:cubicBezTo>
                  <a:pt x="2996928" y="226399"/>
                  <a:pt x="2984030" y="216414"/>
                  <a:pt x="2988590" y="243043"/>
                </a:cubicBezTo>
                <a:cubicBezTo>
                  <a:pt x="2966966" y="238815"/>
                  <a:pt x="2976356" y="204386"/>
                  <a:pt x="2987151" y="186870"/>
                </a:cubicBezTo>
                <a:cubicBezTo>
                  <a:pt x="3009256" y="213803"/>
                  <a:pt x="3043503" y="251052"/>
                  <a:pt x="3050430" y="202047"/>
                </a:cubicBezTo>
                <a:cubicBezTo>
                  <a:pt x="3058137" y="226998"/>
                  <a:pt x="3067735" y="192300"/>
                  <a:pt x="3075563" y="214163"/>
                </a:cubicBezTo>
                <a:cubicBezTo>
                  <a:pt x="3072114" y="232519"/>
                  <a:pt x="3055228" y="218660"/>
                  <a:pt x="3062217" y="233536"/>
                </a:cubicBezTo>
                <a:cubicBezTo>
                  <a:pt x="3066714" y="242263"/>
                  <a:pt x="3071438" y="243735"/>
                  <a:pt x="3076273" y="241930"/>
                </a:cubicBezTo>
                <a:lnTo>
                  <a:pt x="3085085" y="235205"/>
                </a:lnTo>
                <a:lnTo>
                  <a:pt x="3080332" y="265414"/>
                </a:lnTo>
                <a:cubicBezTo>
                  <a:pt x="3070225" y="258130"/>
                  <a:pt x="3070525" y="244515"/>
                  <a:pt x="3054988" y="263525"/>
                </a:cubicBezTo>
                <a:cubicBezTo>
                  <a:pt x="3071843" y="281823"/>
                  <a:pt x="3047583" y="296908"/>
                  <a:pt x="3059759" y="314812"/>
                </a:cubicBezTo>
                <a:cubicBezTo>
                  <a:pt x="3067494" y="306624"/>
                  <a:pt x="3074725" y="312651"/>
                  <a:pt x="3082188" y="311511"/>
                </a:cubicBezTo>
                <a:cubicBezTo>
                  <a:pt x="3093110" y="252463"/>
                  <a:pt x="3130267" y="222619"/>
                  <a:pt x="3158247" y="220642"/>
                </a:cubicBezTo>
                <a:cubicBezTo>
                  <a:pt x="3143284" y="235158"/>
                  <a:pt x="3165566" y="245774"/>
                  <a:pt x="3170333" y="241846"/>
                </a:cubicBezTo>
                <a:cubicBezTo>
                  <a:pt x="3176993" y="211225"/>
                  <a:pt x="3205393" y="241484"/>
                  <a:pt x="3221199" y="245863"/>
                </a:cubicBezTo>
                <a:cubicBezTo>
                  <a:pt x="3216760" y="253962"/>
                  <a:pt x="3207823" y="261787"/>
                  <a:pt x="3210912" y="270545"/>
                </a:cubicBezTo>
                <a:cubicBezTo>
                  <a:pt x="3226448" y="286562"/>
                  <a:pt x="3233404" y="232275"/>
                  <a:pt x="3243630" y="242503"/>
                </a:cubicBezTo>
                <a:cubicBezTo>
                  <a:pt x="3237815" y="275614"/>
                  <a:pt x="3260158" y="246162"/>
                  <a:pt x="3265734" y="249314"/>
                </a:cubicBezTo>
                <a:cubicBezTo>
                  <a:pt x="3262238" y="254996"/>
                  <a:pt x="3265104" y="261165"/>
                  <a:pt x="3269263" y="267437"/>
                </a:cubicBezTo>
                <a:lnTo>
                  <a:pt x="3278394" y="282590"/>
                </a:lnTo>
                <a:lnTo>
                  <a:pt x="3282434" y="284464"/>
                </a:lnTo>
                <a:lnTo>
                  <a:pt x="3286734" y="280566"/>
                </a:lnTo>
                <a:lnTo>
                  <a:pt x="3291890" y="271047"/>
                </a:lnTo>
                <a:lnTo>
                  <a:pt x="3284550" y="269591"/>
                </a:lnTo>
                <a:cubicBezTo>
                  <a:pt x="3281547" y="266229"/>
                  <a:pt x="3280655" y="260137"/>
                  <a:pt x="3284840" y="250780"/>
                </a:cubicBezTo>
                <a:cubicBezTo>
                  <a:pt x="3298335" y="266317"/>
                  <a:pt x="3315730" y="268656"/>
                  <a:pt x="3313962" y="237764"/>
                </a:cubicBezTo>
                <a:cubicBezTo>
                  <a:pt x="3327816" y="249010"/>
                  <a:pt x="3305443" y="257440"/>
                  <a:pt x="3319358" y="268656"/>
                </a:cubicBezTo>
                <a:cubicBezTo>
                  <a:pt x="3334802" y="236237"/>
                  <a:pt x="3330696" y="267275"/>
                  <a:pt x="3341731" y="265356"/>
                </a:cubicBezTo>
                <a:cubicBezTo>
                  <a:pt x="3350640" y="254201"/>
                  <a:pt x="3347551" y="242024"/>
                  <a:pt x="3346020" y="229997"/>
                </a:cubicBezTo>
                <a:cubicBezTo>
                  <a:pt x="3342900" y="255101"/>
                  <a:pt x="3320168" y="225620"/>
                  <a:pt x="3307873" y="226998"/>
                </a:cubicBezTo>
                <a:cubicBezTo>
                  <a:pt x="3319118" y="217674"/>
                  <a:pt x="3308562" y="206755"/>
                  <a:pt x="3315129" y="197009"/>
                </a:cubicBezTo>
                <a:cubicBezTo>
                  <a:pt x="3324607" y="200005"/>
                  <a:pt x="3333904" y="207985"/>
                  <a:pt x="3343922" y="194219"/>
                </a:cubicBezTo>
                <a:lnTo>
                  <a:pt x="3339596" y="179712"/>
                </a:lnTo>
                <a:lnTo>
                  <a:pt x="3368722" y="216562"/>
                </a:lnTo>
                <a:cubicBezTo>
                  <a:pt x="3386060" y="200548"/>
                  <a:pt x="3398385" y="241813"/>
                  <a:pt x="3412332" y="250453"/>
                </a:cubicBezTo>
                <a:cubicBezTo>
                  <a:pt x="3411490" y="265658"/>
                  <a:pt x="3400784" y="280081"/>
                  <a:pt x="3401383" y="295469"/>
                </a:cubicBezTo>
                <a:cubicBezTo>
                  <a:pt x="3416349" y="292468"/>
                  <a:pt x="3430864" y="306144"/>
                  <a:pt x="3445949" y="298917"/>
                </a:cubicBezTo>
                <a:cubicBezTo>
                  <a:pt x="3450569" y="285780"/>
                  <a:pt x="3449759" y="259900"/>
                  <a:pt x="3462592" y="274713"/>
                </a:cubicBezTo>
                <a:cubicBezTo>
                  <a:pt x="3462172" y="292229"/>
                  <a:pt x="3445108" y="285991"/>
                  <a:pt x="3458396" y="310045"/>
                </a:cubicBezTo>
                <a:cubicBezTo>
                  <a:pt x="3465653" y="283023"/>
                  <a:pt x="3465532" y="301735"/>
                  <a:pt x="3477769" y="301405"/>
                </a:cubicBezTo>
                <a:cubicBezTo>
                  <a:pt x="3479148" y="289619"/>
                  <a:pt x="3482838" y="278045"/>
                  <a:pt x="3482030" y="266017"/>
                </a:cubicBezTo>
                <a:cubicBezTo>
                  <a:pt x="3478129" y="268925"/>
                  <a:pt x="3459534" y="262478"/>
                  <a:pt x="3466582" y="249552"/>
                </a:cubicBezTo>
                <a:cubicBezTo>
                  <a:pt x="3475010" y="251713"/>
                  <a:pt x="3482990" y="269139"/>
                  <a:pt x="3491986" y="251470"/>
                </a:cubicBezTo>
                <a:cubicBezTo>
                  <a:pt x="3489676" y="232758"/>
                  <a:pt x="3472070" y="243946"/>
                  <a:pt x="3479898" y="230208"/>
                </a:cubicBezTo>
                <a:cubicBezTo>
                  <a:pt x="3485448" y="237286"/>
                  <a:pt x="3489314" y="223248"/>
                  <a:pt x="3489946" y="215724"/>
                </a:cubicBezTo>
                <a:cubicBezTo>
                  <a:pt x="3501584" y="230180"/>
                  <a:pt x="3504134" y="243974"/>
                  <a:pt x="3501372" y="257380"/>
                </a:cubicBezTo>
                <a:cubicBezTo>
                  <a:pt x="3510040" y="253662"/>
                  <a:pt x="3518046" y="269014"/>
                  <a:pt x="3526806" y="259297"/>
                </a:cubicBezTo>
                <a:cubicBezTo>
                  <a:pt x="3536192" y="275017"/>
                  <a:pt x="3536430" y="316041"/>
                  <a:pt x="3551039" y="302006"/>
                </a:cubicBezTo>
                <a:cubicBezTo>
                  <a:pt x="3566601" y="287880"/>
                  <a:pt x="3543269" y="270756"/>
                  <a:pt x="3561955" y="256958"/>
                </a:cubicBezTo>
                <a:cubicBezTo>
                  <a:pt x="3576290" y="273367"/>
                  <a:pt x="3549507" y="286502"/>
                  <a:pt x="3563784" y="302906"/>
                </a:cubicBezTo>
                <a:cubicBezTo>
                  <a:pt x="3587984" y="310073"/>
                  <a:pt x="3612128" y="319371"/>
                  <a:pt x="3637381" y="293369"/>
                </a:cubicBezTo>
                <a:cubicBezTo>
                  <a:pt x="3633542" y="325848"/>
                  <a:pt x="3658225" y="296729"/>
                  <a:pt x="3665813" y="300655"/>
                </a:cubicBezTo>
                <a:cubicBezTo>
                  <a:pt x="3676458" y="310583"/>
                  <a:pt x="3672320" y="344562"/>
                  <a:pt x="3686986" y="338027"/>
                </a:cubicBezTo>
                <a:cubicBezTo>
                  <a:pt x="3698144" y="319221"/>
                  <a:pt x="3712778" y="289289"/>
                  <a:pt x="3720666" y="279512"/>
                </a:cubicBezTo>
                <a:cubicBezTo>
                  <a:pt x="3721506" y="291118"/>
                  <a:pt x="3729153" y="299128"/>
                  <a:pt x="3738811" y="311393"/>
                </a:cubicBezTo>
                <a:cubicBezTo>
                  <a:pt x="3742171" y="337034"/>
                  <a:pt x="3717336" y="309924"/>
                  <a:pt x="3722163" y="335655"/>
                </a:cubicBezTo>
                <a:cubicBezTo>
                  <a:pt x="3737043" y="337635"/>
                  <a:pt x="3768471" y="345822"/>
                  <a:pt x="3773628" y="319221"/>
                </a:cubicBezTo>
                <a:cubicBezTo>
                  <a:pt x="3765172" y="309024"/>
                  <a:pt x="3750806" y="326389"/>
                  <a:pt x="3751828" y="302306"/>
                </a:cubicBezTo>
                <a:cubicBezTo>
                  <a:pt x="3781156" y="281944"/>
                  <a:pt x="3821793" y="326389"/>
                  <a:pt x="3841140" y="299006"/>
                </a:cubicBezTo>
                <a:cubicBezTo>
                  <a:pt x="3875119" y="319311"/>
                  <a:pt x="3893384" y="359228"/>
                  <a:pt x="3913838" y="319910"/>
                </a:cubicBezTo>
                <a:cubicBezTo>
                  <a:pt x="3919863" y="333827"/>
                  <a:pt x="3919745" y="353232"/>
                  <a:pt x="3932311" y="341805"/>
                </a:cubicBezTo>
                <a:cubicBezTo>
                  <a:pt x="3929250" y="333077"/>
                  <a:pt x="3931290" y="324679"/>
                  <a:pt x="3923523" y="315621"/>
                </a:cubicBezTo>
                <a:cubicBezTo>
                  <a:pt x="3930183" y="306023"/>
                  <a:pt x="3936839" y="296218"/>
                  <a:pt x="3943499" y="286622"/>
                </a:cubicBezTo>
                <a:cubicBezTo>
                  <a:pt x="3945866" y="336134"/>
                  <a:pt x="3985697" y="275017"/>
                  <a:pt x="3987408" y="310376"/>
                </a:cubicBezTo>
                <a:cubicBezTo>
                  <a:pt x="3978048" y="297239"/>
                  <a:pt x="3971871" y="316162"/>
                  <a:pt x="3974118" y="329749"/>
                </a:cubicBezTo>
                <a:cubicBezTo>
                  <a:pt x="3985008" y="320511"/>
                  <a:pt x="3994600" y="353921"/>
                  <a:pt x="4005908" y="332267"/>
                </a:cubicBezTo>
                <a:cubicBezTo>
                  <a:pt x="4000480" y="305274"/>
                  <a:pt x="4017304" y="323300"/>
                  <a:pt x="4028942" y="308513"/>
                </a:cubicBezTo>
                <a:cubicBezTo>
                  <a:pt x="4042827" y="319789"/>
                  <a:pt x="4020486" y="328278"/>
                  <a:pt x="4034398" y="339526"/>
                </a:cubicBezTo>
                <a:cubicBezTo>
                  <a:pt x="4037608" y="336946"/>
                  <a:pt x="4041026" y="330167"/>
                  <a:pt x="4044057" y="335117"/>
                </a:cubicBezTo>
                <a:cubicBezTo>
                  <a:pt x="4042080" y="358599"/>
                  <a:pt x="4008876" y="345734"/>
                  <a:pt x="4017096" y="383971"/>
                </a:cubicBezTo>
                <a:cubicBezTo>
                  <a:pt x="4021505" y="377658"/>
                  <a:pt x="4026618" y="376594"/>
                  <a:pt x="4031936" y="377694"/>
                </a:cubicBezTo>
                <a:lnTo>
                  <a:pt x="4039732" y="380949"/>
                </a:lnTo>
                <a:lnTo>
                  <a:pt x="4040115" y="379971"/>
                </a:lnTo>
                <a:lnTo>
                  <a:pt x="4041106" y="381522"/>
                </a:lnTo>
                <a:lnTo>
                  <a:pt x="4048016" y="384406"/>
                </a:lnTo>
                <a:cubicBezTo>
                  <a:pt x="4058482" y="389100"/>
                  <a:pt x="4067778" y="390118"/>
                  <a:pt x="4071918" y="362798"/>
                </a:cubicBezTo>
                <a:cubicBezTo>
                  <a:pt x="4078428" y="371825"/>
                  <a:pt x="4074828" y="380075"/>
                  <a:pt x="4080707" y="388949"/>
                </a:cubicBezTo>
                <a:cubicBezTo>
                  <a:pt x="4091263" y="368523"/>
                  <a:pt x="4108928" y="390747"/>
                  <a:pt x="4110096" y="365798"/>
                </a:cubicBezTo>
                <a:cubicBezTo>
                  <a:pt x="4103138" y="350382"/>
                  <a:pt x="4094772" y="380372"/>
                  <a:pt x="4087966" y="358927"/>
                </a:cubicBezTo>
                <a:cubicBezTo>
                  <a:pt x="4115284" y="337245"/>
                  <a:pt x="4129561" y="352422"/>
                  <a:pt x="4143387" y="317390"/>
                </a:cubicBezTo>
                <a:cubicBezTo>
                  <a:pt x="4150644" y="333228"/>
                  <a:pt x="4138289" y="347532"/>
                  <a:pt x="4145156" y="363366"/>
                </a:cubicBezTo>
                <a:cubicBezTo>
                  <a:pt x="4134360" y="341213"/>
                  <a:pt x="4121100" y="356659"/>
                  <a:pt x="4118028" y="374511"/>
                </a:cubicBezTo>
                <a:lnTo>
                  <a:pt x="4118802" y="391400"/>
                </a:lnTo>
                <a:lnTo>
                  <a:pt x="4119424" y="391439"/>
                </a:lnTo>
                <a:lnTo>
                  <a:pt x="4130218" y="383887"/>
                </a:lnTo>
                <a:cubicBezTo>
                  <a:pt x="4141509" y="379426"/>
                  <a:pt x="4152563" y="383252"/>
                  <a:pt x="4163992" y="375064"/>
                </a:cubicBezTo>
                <a:cubicBezTo>
                  <a:pt x="4163210" y="364719"/>
                  <a:pt x="4160242" y="354311"/>
                  <a:pt x="4152115" y="343573"/>
                </a:cubicBezTo>
                <a:cubicBezTo>
                  <a:pt x="4164649" y="317243"/>
                  <a:pt x="4175897" y="331787"/>
                  <a:pt x="4187925" y="320810"/>
                </a:cubicBezTo>
                <a:cubicBezTo>
                  <a:pt x="4200431" y="333676"/>
                  <a:pt x="4192032" y="344954"/>
                  <a:pt x="4196349" y="357189"/>
                </a:cubicBezTo>
                <a:cubicBezTo>
                  <a:pt x="4208736" y="338309"/>
                  <a:pt x="4225510" y="339067"/>
                  <a:pt x="4242088" y="339937"/>
                </a:cubicBezTo>
                <a:lnTo>
                  <a:pt x="4242175" y="339933"/>
                </a:lnTo>
                <a:lnTo>
                  <a:pt x="4242162" y="339576"/>
                </a:lnTo>
                <a:lnTo>
                  <a:pt x="4242767" y="339907"/>
                </a:lnTo>
                <a:lnTo>
                  <a:pt x="4266234" y="338886"/>
                </a:lnTo>
                <a:cubicBezTo>
                  <a:pt x="4273853" y="336937"/>
                  <a:pt x="4280850" y="332575"/>
                  <a:pt x="4286654" y="323360"/>
                </a:cubicBezTo>
                <a:cubicBezTo>
                  <a:pt x="4289293" y="338925"/>
                  <a:pt x="4281134" y="353591"/>
                  <a:pt x="4282034" y="368975"/>
                </a:cubicBezTo>
                <a:cubicBezTo>
                  <a:pt x="4302788" y="379444"/>
                  <a:pt x="4290100" y="335716"/>
                  <a:pt x="4308095" y="350589"/>
                </a:cubicBezTo>
                <a:cubicBezTo>
                  <a:pt x="4304377" y="357038"/>
                  <a:pt x="4301168" y="363638"/>
                  <a:pt x="4307466" y="370955"/>
                </a:cubicBezTo>
                <a:cubicBezTo>
                  <a:pt x="4314066" y="364478"/>
                  <a:pt x="4326514" y="356228"/>
                  <a:pt x="4327470" y="341865"/>
                </a:cubicBezTo>
                <a:cubicBezTo>
                  <a:pt x="4317934" y="341204"/>
                  <a:pt x="4308426" y="340273"/>
                  <a:pt x="4299040" y="334606"/>
                </a:cubicBezTo>
                <a:cubicBezTo>
                  <a:pt x="4304168" y="324771"/>
                  <a:pt x="4301439" y="314361"/>
                  <a:pt x="4293612" y="303656"/>
                </a:cubicBezTo>
                <a:cubicBezTo>
                  <a:pt x="4315086" y="295439"/>
                  <a:pt x="4335958" y="307555"/>
                  <a:pt x="4357220" y="308573"/>
                </a:cubicBezTo>
                <a:cubicBezTo>
                  <a:pt x="4376776" y="293007"/>
                  <a:pt x="4365199" y="275196"/>
                  <a:pt x="4365048" y="258130"/>
                </a:cubicBezTo>
                <a:cubicBezTo>
                  <a:pt x="4384542" y="276244"/>
                  <a:pt x="4369906" y="275344"/>
                  <a:pt x="4382924" y="300296"/>
                </a:cubicBezTo>
                <a:cubicBezTo>
                  <a:pt x="4354250" y="337456"/>
                  <a:pt x="4341326" y="316071"/>
                  <a:pt x="4318354" y="325879"/>
                </a:cubicBezTo>
                <a:lnTo>
                  <a:pt x="4342914" y="358326"/>
                </a:lnTo>
                <a:lnTo>
                  <a:pt x="4342886" y="358328"/>
                </a:lnTo>
                <a:lnTo>
                  <a:pt x="4342896" y="358382"/>
                </a:lnTo>
                <a:lnTo>
                  <a:pt x="4337846" y="373854"/>
                </a:lnTo>
                <a:lnTo>
                  <a:pt x="4342315" y="374138"/>
                </a:lnTo>
                <a:lnTo>
                  <a:pt x="4350164" y="380452"/>
                </a:lnTo>
                <a:lnTo>
                  <a:pt x="4348616" y="379142"/>
                </a:lnTo>
                <a:lnTo>
                  <a:pt x="4342896" y="358382"/>
                </a:lnTo>
                <a:lnTo>
                  <a:pt x="4342916" y="358328"/>
                </a:lnTo>
                <a:lnTo>
                  <a:pt x="4342914" y="358326"/>
                </a:lnTo>
                <a:lnTo>
                  <a:pt x="4386544" y="353654"/>
                </a:lnTo>
                <a:lnTo>
                  <a:pt x="4394172" y="355459"/>
                </a:lnTo>
                <a:lnTo>
                  <a:pt x="4392748" y="353936"/>
                </a:lnTo>
                <a:cubicBezTo>
                  <a:pt x="4391111" y="352405"/>
                  <a:pt x="4388662" y="349915"/>
                  <a:pt x="4385431" y="345574"/>
                </a:cubicBezTo>
                <a:cubicBezTo>
                  <a:pt x="4392056" y="337325"/>
                  <a:pt x="4398568" y="332943"/>
                  <a:pt x="4404806" y="336905"/>
                </a:cubicBezTo>
                <a:lnTo>
                  <a:pt x="4401922" y="357292"/>
                </a:lnTo>
                <a:lnTo>
                  <a:pt x="4422088" y="362063"/>
                </a:lnTo>
                <a:cubicBezTo>
                  <a:pt x="4456691" y="370832"/>
                  <a:pt x="4485718" y="374578"/>
                  <a:pt x="4484382" y="318350"/>
                </a:cubicBezTo>
                <a:cubicBezTo>
                  <a:pt x="4487833" y="336916"/>
                  <a:pt x="4465246" y="335265"/>
                  <a:pt x="4471638" y="317390"/>
                </a:cubicBezTo>
                <a:cubicBezTo>
                  <a:pt x="4476376" y="316130"/>
                  <a:pt x="4496410" y="321590"/>
                  <a:pt x="4491010" y="308727"/>
                </a:cubicBezTo>
                <a:cubicBezTo>
                  <a:pt x="4475234" y="303744"/>
                  <a:pt x="4458740" y="320539"/>
                  <a:pt x="4442214" y="340605"/>
                </a:cubicBezTo>
                <a:cubicBezTo>
                  <a:pt x="4429562" y="302006"/>
                  <a:pt x="4414503" y="343722"/>
                  <a:pt x="4401340" y="322221"/>
                </a:cubicBezTo>
                <a:cubicBezTo>
                  <a:pt x="4409407" y="301946"/>
                  <a:pt x="4416062" y="325999"/>
                  <a:pt x="4423772" y="318833"/>
                </a:cubicBezTo>
                <a:cubicBezTo>
                  <a:pt x="4423020" y="306924"/>
                  <a:pt x="4426800" y="295227"/>
                  <a:pt x="4421642" y="282991"/>
                </a:cubicBezTo>
                <a:cubicBezTo>
                  <a:pt x="4438164" y="271624"/>
                  <a:pt x="4435196" y="249281"/>
                  <a:pt x="4450731" y="269916"/>
                </a:cubicBezTo>
                <a:cubicBezTo>
                  <a:pt x="4450584" y="291568"/>
                  <a:pt x="4422424" y="290790"/>
                  <a:pt x="4436489" y="319761"/>
                </a:cubicBezTo>
                <a:cubicBezTo>
                  <a:pt x="4453462" y="290280"/>
                  <a:pt x="4472146" y="277475"/>
                  <a:pt x="4467108" y="255941"/>
                </a:cubicBezTo>
                <a:cubicBezTo>
                  <a:pt x="4462880" y="240254"/>
                  <a:pt x="4442096" y="261218"/>
                  <a:pt x="4448633" y="234106"/>
                </a:cubicBezTo>
                <a:cubicBezTo>
                  <a:pt x="4453822" y="238845"/>
                  <a:pt x="4459101" y="238696"/>
                  <a:pt x="4464708" y="230208"/>
                </a:cubicBezTo>
                <a:cubicBezTo>
                  <a:pt x="4472058" y="267428"/>
                  <a:pt x="4503576" y="242746"/>
                  <a:pt x="4494640" y="293789"/>
                </a:cubicBezTo>
                <a:cubicBezTo>
                  <a:pt x="4506456" y="265236"/>
                  <a:pt x="4554742" y="237286"/>
                  <a:pt x="4571866" y="269197"/>
                </a:cubicBezTo>
                <a:cubicBezTo>
                  <a:pt x="4569225" y="262147"/>
                  <a:pt x="4570905" y="255461"/>
                  <a:pt x="4572555" y="248743"/>
                </a:cubicBezTo>
                <a:cubicBezTo>
                  <a:pt x="4576574" y="254769"/>
                  <a:pt x="4580714" y="259958"/>
                  <a:pt x="4585242" y="249792"/>
                </a:cubicBezTo>
                <a:cubicBezTo>
                  <a:pt x="4590520" y="263769"/>
                  <a:pt x="4590130" y="277291"/>
                  <a:pt x="4583982" y="290428"/>
                </a:cubicBezTo>
                <a:cubicBezTo>
                  <a:pt x="4567308" y="280473"/>
                  <a:pt x="4550122" y="286472"/>
                  <a:pt x="4533116" y="286472"/>
                </a:cubicBezTo>
                <a:cubicBezTo>
                  <a:pt x="4537588" y="298706"/>
                  <a:pt x="4522562" y="309444"/>
                  <a:pt x="4535248" y="322279"/>
                </a:cubicBezTo>
                <a:cubicBezTo>
                  <a:pt x="4546675" y="290730"/>
                  <a:pt x="4581162" y="324799"/>
                  <a:pt x="4603086" y="291869"/>
                </a:cubicBezTo>
                <a:cubicBezTo>
                  <a:pt x="4595077" y="279152"/>
                  <a:pt x="4587222" y="284490"/>
                  <a:pt x="4594298" y="265686"/>
                </a:cubicBezTo>
                <a:cubicBezTo>
                  <a:pt x="4614246" y="256958"/>
                  <a:pt x="4654160" y="287579"/>
                  <a:pt x="4655450" y="245025"/>
                </a:cubicBezTo>
                <a:cubicBezTo>
                  <a:pt x="4659649" y="268475"/>
                  <a:pt x="4664446" y="295167"/>
                  <a:pt x="4683672" y="262537"/>
                </a:cubicBezTo>
                <a:cubicBezTo>
                  <a:pt x="4690149" y="271506"/>
                  <a:pt x="4686582" y="279603"/>
                  <a:pt x="4692428" y="288690"/>
                </a:cubicBezTo>
                <a:cubicBezTo>
                  <a:pt x="4685410" y="310941"/>
                  <a:pt x="4680101" y="275105"/>
                  <a:pt x="4673055" y="297328"/>
                </a:cubicBezTo>
                <a:cubicBezTo>
                  <a:pt x="4694620" y="325999"/>
                  <a:pt x="4662979" y="305696"/>
                  <a:pt x="4669064" y="322520"/>
                </a:cubicBezTo>
                <a:cubicBezTo>
                  <a:pt x="4677104" y="338326"/>
                  <a:pt x="4686100" y="322221"/>
                  <a:pt x="4694556" y="324410"/>
                </a:cubicBezTo>
                <a:cubicBezTo>
                  <a:pt x="4683972" y="294478"/>
                  <a:pt x="4707962" y="298646"/>
                  <a:pt x="4699388" y="268807"/>
                </a:cubicBezTo>
                <a:cubicBezTo>
                  <a:pt x="4704366" y="288841"/>
                  <a:pt x="4730638" y="314932"/>
                  <a:pt x="4737265" y="281944"/>
                </a:cubicBezTo>
                <a:cubicBezTo>
                  <a:pt x="4742182" y="293039"/>
                  <a:pt x="4747671" y="288240"/>
                  <a:pt x="4752648" y="298467"/>
                </a:cubicBezTo>
                <a:cubicBezTo>
                  <a:pt x="4758230" y="338925"/>
                  <a:pt x="4713572" y="317183"/>
                  <a:pt x="4728720" y="352661"/>
                </a:cubicBezTo>
                <a:cubicBezTo>
                  <a:pt x="4686072" y="326298"/>
                  <a:pt x="4655478" y="356288"/>
                  <a:pt x="4616970" y="359317"/>
                </a:cubicBezTo>
                <a:cubicBezTo>
                  <a:pt x="4630408" y="394469"/>
                  <a:pt x="4649992" y="343513"/>
                  <a:pt x="4654490" y="382500"/>
                </a:cubicBezTo>
                <a:cubicBezTo>
                  <a:pt x="4668467" y="374461"/>
                  <a:pt x="4669786" y="367775"/>
                  <a:pt x="4671466" y="348161"/>
                </a:cubicBezTo>
                <a:cubicBezTo>
                  <a:pt x="4694317" y="366877"/>
                  <a:pt x="4681994" y="349361"/>
                  <a:pt x="4683254" y="379682"/>
                </a:cubicBezTo>
                <a:cubicBezTo>
                  <a:pt x="4695187" y="369214"/>
                  <a:pt x="4703226" y="383249"/>
                  <a:pt x="4699956" y="355450"/>
                </a:cubicBezTo>
                <a:cubicBezTo>
                  <a:pt x="4710648" y="358149"/>
                  <a:pt x="4709455" y="368428"/>
                  <a:pt x="4705957" y="380518"/>
                </a:cubicBezTo>
                <a:lnTo>
                  <a:pt x="4701330" y="401752"/>
                </a:lnTo>
                <a:lnTo>
                  <a:pt x="4714972" y="412302"/>
                </a:lnTo>
                <a:lnTo>
                  <a:pt x="4715316" y="402071"/>
                </a:lnTo>
                <a:lnTo>
                  <a:pt x="4714442" y="402415"/>
                </a:lnTo>
                <a:cubicBezTo>
                  <a:pt x="4706373" y="392759"/>
                  <a:pt x="4707754" y="358539"/>
                  <a:pt x="4718732" y="367056"/>
                </a:cubicBezTo>
                <a:cubicBezTo>
                  <a:pt x="4711026" y="371075"/>
                  <a:pt x="4710214" y="398726"/>
                  <a:pt x="4718101" y="387450"/>
                </a:cubicBezTo>
                <a:cubicBezTo>
                  <a:pt x="4726799" y="377914"/>
                  <a:pt x="4730458" y="367986"/>
                  <a:pt x="4731776" y="357910"/>
                </a:cubicBezTo>
                <a:cubicBezTo>
                  <a:pt x="4742454" y="360038"/>
                  <a:pt x="4769146" y="379982"/>
                  <a:pt x="4769866" y="360967"/>
                </a:cubicBezTo>
                <a:cubicBezTo>
                  <a:pt x="4759820" y="341893"/>
                  <a:pt x="4748452" y="367205"/>
                  <a:pt x="4738437" y="348222"/>
                </a:cubicBezTo>
                <a:cubicBezTo>
                  <a:pt x="4747942" y="323660"/>
                  <a:pt x="4760898" y="349900"/>
                  <a:pt x="4761437" y="324618"/>
                </a:cubicBezTo>
                <a:cubicBezTo>
                  <a:pt x="4767376" y="369365"/>
                  <a:pt x="4823730" y="367026"/>
                  <a:pt x="4822048" y="324170"/>
                </a:cubicBezTo>
                <a:cubicBezTo>
                  <a:pt x="4835634" y="338744"/>
                  <a:pt x="4829007" y="364088"/>
                  <a:pt x="4843522" y="351310"/>
                </a:cubicBezTo>
                <a:cubicBezTo>
                  <a:pt x="4847512" y="343093"/>
                  <a:pt x="4844124" y="334305"/>
                  <a:pt x="4847480" y="326150"/>
                </a:cubicBezTo>
                <a:cubicBezTo>
                  <a:pt x="4857168" y="342522"/>
                  <a:pt x="4858906" y="321829"/>
                  <a:pt x="4863828" y="312112"/>
                </a:cubicBezTo>
                <a:cubicBezTo>
                  <a:pt x="4874262" y="318740"/>
                  <a:pt x="4884489" y="330766"/>
                  <a:pt x="4894960" y="334906"/>
                </a:cubicBezTo>
                <a:lnTo>
                  <a:pt x="4856541" y="390672"/>
                </a:lnTo>
                <a:lnTo>
                  <a:pt x="4851921" y="387598"/>
                </a:lnTo>
                <a:lnTo>
                  <a:pt x="4850112" y="400005"/>
                </a:lnTo>
                <a:lnTo>
                  <a:pt x="4838306" y="417142"/>
                </a:lnTo>
                <a:lnTo>
                  <a:pt x="4842810" y="415848"/>
                </a:lnTo>
                <a:lnTo>
                  <a:pt x="4842493" y="411912"/>
                </a:lnTo>
                <a:lnTo>
                  <a:pt x="4844154" y="415462"/>
                </a:lnTo>
                <a:lnTo>
                  <a:pt x="4845662" y="415027"/>
                </a:lnTo>
                <a:cubicBezTo>
                  <a:pt x="4847320" y="413366"/>
                  <a:pt x="4848300" y="410872"/>
                  <a:pt x="4848959" y="407917"/>
                </a:cubicBezTo>
                <a:lnTo>
                  <a:pt x="4850112" y="400005"/>
                </a:lnTo>
                <a:lnTo>
                  <a:pt x="4856541" y="390672"/>
                </a:lnTo>
                <a:lnTo>
                  <a:pt x="4869101" y="399015"/>
                </a:lnTo>
                <a:cubicBezTo>
                  <a:pt x="4874972" y="397987"/>
                  <a:pt x="4880874" y="396147"/>
                  <a:pt x="4886438" y="405593"/>
                </a:cubicBezTo>
                <a:lnTo>
                  <a:pt x="4894550" y="440334"/>
                </a:lnTo>
                <a:lnTo>
                  <a:pt x="4895478" y="441290"/>
                </a:lnTo>
                <a:lnTo>
                  <a:pt x="4905200" y="429769"/>
                </a:lnTo>
                <a:cubicBezTo>
                  <a:pt x="4914936" y="426732"/>
                  <a:pt x="4922819" y="446240"/>
                  <a:pt x="4926688" y="444373"/>
                </a:cubicBezTo>
                <a:cubicBezTo>
                  <a:pt x="4931215" y="436274"/>
                  <a:pt x="4940094" y="428446"/>
                  <a:pt x="4937005" y="419690"/>
                </a:cubicBezTo>
                <a:cubicBezTo>
                  <a:pt x="4932475" y="414921"/>
                  <a:pt x="4911782" y="431985"/>
                  <a:pt x="4918259" y="408111"/>
                </a:cubicBezTo>
                <a:cubicBezTo>
                  <a:pt x="4922849" y="411652"/>
                  <a:pt x="4943572" y="393899"/>
                  <a:pt x="4937936" y="389188"/>
                </a:cubicBezTo>
                <a:cubicBezTo>
                  <a:pt x="4931936" y="400315"/>
                  <a:pt x="4910700" y="393179"/>
                  <a:pt x="4916131" y="372182"/>
                </a:cubicBezTo>
                <a:cubicBezTo>
                  <a:pt x="4933222" y="339494"/>
                  <a:pt x="4948010" y="372514"/>
                  <a:pt x="4958568" y="339853"/>
                </a:cubicBezTo>
                <a:cubicBezTo>
                  <a:pt x="4965526" y="348971"/>
                  <a:pt x="4960126" y="357010"/>
                  <a:pt x="4960998" y="365527"/>
                </a:cubicBezTo>
                <a:cubicBezTo>
                  <a:pt x="4975184" y="362377"/>
                  <a:pt x="5001303" y="378272"/>
                  <a:pt x="5006134" y="348639"/>
                </a:cubicBezTo>
                <a:cubicBezTo>
                  <a:pt x="5030188" y="380611"/>
                  <a:pt x="5038162" y="340575"/>
                  <a:pt x="5060656" y="337605"/>
                </a:cubicBezTo>
                <a:cubicBezTo>
                  <a:pt x="5059938" y="337635"/>
                  <a:pt x="5075921" y="365288"/>
                  <a:pt x="5076670" y="333794"/>
                </a:cubicBezTo>
                <a:cubicBezTo>
                  <a:pt x="5088037" y="344743"/>
                  <a:pt x="5079822" y="354339"/>
                  <a:pt x="5088487" y="365195"/>
                </a:cubicBezTo>
                <a:cubicBezTo>
                  <a:pt x="5095206" y="333648"/>
                  <a:pt x="5123666" y="362798"/>
                  <a:pt x="5140012" y="348883"/>
                </a:cubicBezTo>
                <a:cubicBezTo>
                  <a:pt x="5134886" y="358599"/>
                  <a:pt x="5137643" y="369035"/>
                  <a:pt x="5145440" y="379831"/>
                </a:cubicBezTo>
                <a:cubicBezTo>
                  <a:pt x="5161875" y="393899"/>
                  <a:pt x="5151708" y="360549"/>
                  <a:pt x="5161817" y="365738"/>
                </a:cubicBezTo>
                <a:cubicBezTo>
                  <a:pt x="5158846" y="373983"/>
                  <a:pt x="5158846" y="382532"/>
                  <a:pt x="5164214" y="391469"/>
                </a:cubicBezTo>
                <a:cubicBezTo>
                  <a:pt x="5171380" y="366037"/>
                  <a:pt x="5176509" y="406614"/>
                  <a:pt x="5183290" y="392908"/>
                </a:cubicBezTo>
                <a:cubicBezTo>
                  <a:pt x="5191897" y="383461"/>
                  <a:pt x="5178280" y="372122"/>
                  <a:pt x="5184218" y="362466"/>
                </a:cubicBezTo>
                <a:cubicBezTo>
                  <a:pt x="5205090" y="374645"/>
                  <a:pt x="5227376" y="341443"/>
                  <a:pt x="5248157" y="357189"/>
                </a:cubicBezTo>
                <a:cubicBezTo>
                  <a:pt x="5242250" y="365167"/>
                  <a:pt x="5241951" y="373654"/>
                  <a:pt x="5244172" y="382382"/>
                </a:cubicBezTo>
                <a:cubicBezTo>
                  <a:pt x="5261266" y="360637"/>
                  <a:pt x="5272572" y="358720"/>
                  <a:pt x="5272660" y="389698"/>
                </a:cubicBezTo>
                <a:cubicBezTo>
                  <a:pt x="5295486" y="375303"/>
                  <a:pt x="5324216" y="356678"/>
                  <a:pt x="5336214" y="394558"/>
                </a:cubicBezTo>
                <a:cubicBezTo>
                  <a:pt x="5347490" y="374104"/>
                  <a:pt x="5357508" y="394108"/>
                  <a:pt x="5368364" y="386881"/>
                </a:cubicBezTo>
                <a:cubicBezTo>
                  <a:pt x="5371362" y="369636"/>
                  <a:pt x="5379730" y="375213"/>
                  <a:pt x="5385367" y="352571"/>
                </a:cubicBezTo>
                <a:cubicBezTo>
                  <a:pt x="5391245" y="372393"/>
                  <a:pt x="5391546" y="377164"/>
                  <a:pt x="5403842" y="374403"/>
                </a:cubicBezTo>
                <a:cubicBezTo>
                  <a:pt x="5403212" y="395848"/>
                  <a:pt x="5387288" y="386941"/>
                  <a:pt x="5377750" y="392727"/>
                </a:cubicBezTo>
                <a:cubicBezTo>
                  <a:pt x="5386207" y="413724"/>
                  <a:pt x="5374508" y="433185"/>
                  <a:pt x="5369531" y="453251"/>
                </a:cubicBezTo>
                <a:cubicBezTo>
                  <a:pt x="5382668" y="460239"/>
                  <a:pt x="5395984" y="463086"/>
                  <a:pt x="5401892" y="435285"/>
                </a:cubicBezTo>
                <a:cubicBezTo>
                  <a:pt x="5420817" y="443802"/>
                  <a:pt x="5439141" y="470106"/>
                  <a:pt x="5459504" y="429646"/>
                </a:cubicBezTo>
                <a:cubicBezTo>
                  <a:pt x="5471442" y="436543"/>
                  <a:pt x="5455786" y="465428"/>
                  <a:pt x="5468232" y="455739"/>
                </a:cubicBezTo>
                <a:cubicBezTo>
                  <a:pt x="5471590" y="451000"/>
                  <a:pt x="5469762" y="445663"/>
                  <a:pt x="5471892" y="440713"/>
                </a:cubicBezTo>
                <a:cubicBezTo>
                  <a:pt x="5498074" y="476402"/>
                  <a:pt x="5549358" y="436125"/>
                  <a:pt x="5586068" y="459815"/>
                </a:cubicBezTo>
                <a:cubicBezTo>
                  <a:pt x="5571761" y="436274"/>
                  <a:pt x="5571429" y="442934"/>
                  <a:pt x="5561894" y="417170"/>
                </a:cubicBezTo>
                <a:cubicBezTo>
                  <a:pt x="5554786" y="439425"/>
                  <a:pt x="5549568" y="403643"/>
                  <a:pt x="5542490" y="425840"/>
                </a:cubicBezTo>
                <a:cubicBezTo>
                  <a:pt x="5545519" y="432315"/>
                  <a:pt x="5552028" y="427158"/>
                  <a:pt x="5548487" y="436485"/>
                </a:cubicBezTo>
                <a:cubicBezTo>
                  <a:pt x="5516668" y="447461"/>
                  <a:pt x="5504792" y="417409"/>
                  <a:pt x="5475489" y="425747"/>
                </a:cubicBezTo>
                <a:cubicBezTo>
                  <a:pt x="5484159" y="416123"/>
                  <a:pt x="5498732" y="416481"/>
                  <a:pt x="5482806" y="395758"/>
                </a:cubicBezTo>
                <a:cubicBezTo>
                  <a:pt x="5495852" y="381063"/>
                  <a:pt x="5503320" y="386431"/>
                  <a:pt x="5507908" y="407932"/>
                </a:cubicBezTo>
                <a:cubicBezTo>
                  <a:pt x="5516727" y="398454"/>
                  <a:pt x="5550650" y="373893"/>
                  <a:pt x="5569092" y="387181"/>
                </a:cubicBezTo>
                <a:cubicBezTo>
                  <a:pt x="5564144" y="395247"/>
                  <a:pt x="5557124" y="403193"/>
                  <a:pt x="5565163" y="412371"/>
                </a:cubicBezTo>
                <a:cubicBezTo>
                  <a:pt x="5573230" y="425541"/>
                  <a:pt x="5582468" y="402926"/>
                  <a:pt x="5590894" y="404186"/>
                </a:cubicBezTo>
                <a:cubicBezTo>
                  <a:pt x="5587864" y="398846"/>
                  <a:pt x="5584868" y="393569"/>
                  <a:pt x="5581867" y="388199"/>
                </a:cubicBezTo>
                <a:cubicBezTo>
                  <a:pt x="5612488" y="392458"/>
                  <a:pt x="5643496" y="386459"/>
                  <a:pt x="5674477" y="380075"/>
                </a:cubicBezTo>
                <a:cubicBezTo>
                  <a:pt x="5685784" y="391170"/>
                  <a:pt x="5677630" y="400735"/>
                  <a:pt x="5686266" y="411563"/>
                </a:cubicBezTo>
                <a:cubicBezTo>
                  <a:pt x="5690736" y="405175"/>
                  <a:pt x="5695202" y="398637"/>
                  <a:pt x="5699610" y="392219"/>
                </a:cubicBezTo>
                <a:cubicBezTo>
                  <a:pt x="5706569" y="401216"/>
                  <a:pt x="5701141" y="409285"/>
                  <a:pt x="5702009" y="417831"/>
                </a:cubicBezTo>
                <a:cubicBezTo>
                  <a:pt x="5708695" y="408354"/>
                  <a:pt x="5714546" y="426258"/>
                  <a:pt x="5721414" y="409192"/>
                </a:cubicBezTo>
                <a:cubicBezTo>
                  <a:pt x="5718354" y="402237"/>
                  <a:pt x="5712236" y="394920"/>
                  <a:pt x="5715654" y="388439"/>
                </a:cubicBezTo>
                <a:cubicBezTo>
                  <a:pt x="5725012" y="396897"/>
                  <a:pt x="5735060" y="381541"/>
                  <a:pt x="5744176" y="395669"/>
                </a:cubicBezTo>
                <a:cubicBezTo>
                  <a:pt x="5739230" y="403736"/>
                  <a:pt x="5732180" y="411682"/>
                  <a:pt x="5740216" y="420802"/>
                </a:cubicBezTo>
                <a:cubicBezTo>
                  <a:pt x="5746997" y="407036"/>
                  <a:pt x="5752964" y="420048"/>
                  <a:pt x="5759862" y="402054"/>
                </a:cubicBezTo>
                <a:cubicBezTo>
                  <a:pt x="5754493" y="393059"/>
                  <a:pt x="5754704" y="384570"/>
                  <a:pt x="5757463" y="376355"/>
                </a:cubicBezTo>
                <a:cubicBezTo>
                  <a:pt x="5774226" y="419720"/>
                  <a:pt x="5793663" y="374494"/>
                  <a:pt x="5811356" y="385621"/>
                </a:cubicBezTo>
                <a:cubicBezTo>
                  <a:pt x="5813514" y="396027"/>
                  <a:pt x="5798998" y="405084"/>
                  <a:pt x="5804096" y="415613"/>
                </a:cubicBezTo>
                <a:cubicBezTo>
                  <a:pt x="5843717" y="446951"/>
                  <a:pt x="5904448" y="389069"/>
                  <a:pt x="5952764" y="452590"/>
                </a:cubicBezTo>
                <a:cubicBezTo>
                  <a:pt x="5957742" y="444523"/>
                  <a:pt x="5947633" y="435225"/>
                  <a:pt x="5956720" y="427490"/>
                </a:cubicBezTo>
                <a:cubicBezTo>
                  <a:pt x="5973276" y="428896"/>
                  <a:pt x="5953692" y="439485"/>
                  <a:pt x="5965450" y="453551"/>
                </a:cubicBezTo>
                <a:cubicBezTo>
                  <a:pt x="5982124" y="454779"/>
                  <a:pt x="5963258" y="441163"/>
                  <a:pt x="5975796" y="428987"/>
                </a:cubicBezTo>
                <a:cubicBezTo>
                  <a:pt x="5984492" y="439813"/>
                  <a:pt x="5976334" y="449381"/>
                  <a:pt x="5987641" y="460418"/>
                </a:cubicBezTo>
                <a:cubicBezTo>
                  <a:pt x="6001857" y="445603"/>
                  <a:pt x="6015084" y="465247"/>
                  <a:pt x="6029448" y="448452"/>
                </a:cubicBezTo>
                <a:cubicBezTo>
                  <a:pt x="6023992" y="439485"/>
                  <a:pt x="6024200" y="431057"/>
                  <a:pt x="6027022" y="422777"/>
                </a:cubicBezTo>
                <a:cubicBezTo>
                  <a:pt x="6031097" y="428147"/>
                  <a:pt x="6035566" y="420920"/>
                  <a:pt x="6040066" y="413603"/>
                </a:cubicBezTo>
                <a:cubicBezTo>
                  <a:pt x="6062289" y="446113"/>
                  <a:pt x="6077524" y="406075"/>
                  <a:pt x="6093928" y="422870"/>
                </a:cubicBezTo>
                <a:cubicBezTo>
                  <a:pt x="6092070" y="453908"/>
                  <a:pt x="6072456" y="431806"/>
                  <a:pt x="6061509" y="440773"/>
                </a:cubicBezTo>
                <a:cubicBezTo>
                  <a:pt x="6064568" y="446141"/>
                  <a:pt x="6062440" y="451059"/>
                  <a:pt x="6064270" y="456248"/>
                </a:cubicBezTo>
                <a:cubicBezTo>
                  <a:pt x="6087632" y="454962"/>
                  <a:pt x="6110904" y="459668"/>
                  <a:pt x="6134178" y="461617"/>
                </a:cubicBezTo>
                <a:cubicBezTo>
                  <a:pt x="6120832" y="445751"/>
                  <a:pt x="6107365" y="437293"/>
                  <a:pt x="6093328" y="443203"/>
                </a:cubicBezTo>
                <a:cubicBezTo>
                  <a:pt x="6100798" y="435285"/>
                  <a:pt x="6095850" y="426437"/>
                  <a:pt x="6097317" y="418101"/>
                </a:cubicBezTo>
                <a:cubicBezTo>
                  <a:pt x="6119871" y="450100"/>
                  <a:pt x="6112343" y="414743"/>
                  <a:pt x="6129049" y="420498"/>
                </a:cubicBezTo>
                <a:cubicBezTo>
                  <a:pt x="6133730" y="434925"/>
                  <a:pt x="6147554" y="456009"/>
                  <a:pt x="6159970" y="453518"/>
                </a:cubicBezTo>
                <a:cubicBezTo>
                  <a:pt x="6155920" y="429198"/>
                  <a:pt x="6151093" y="428629"/>
                  <a:pt x="6148454" y="411863"/>
                </a:cubicBezTo>
                <a:cubicBezTo>
                  <a:pt x="6157452" y="428836"/>
                  <a:pt x="6167558" y="411863"/>
                  <a:pt x="6176286" y="439425"/>
                </a:cubicBezTo>
                <a:cubicBezTo>
                  <a:pt x="6178446" y="420171"/>
                  <a:pt x="6199529" y="412912"/>
                  <a:pt x="6201718" y="441435"/>
                </a:cubicBezTo>
                <a:cubicBezTo>
                  <a:pt x="6227061" y="412281"/>
                  <a:pt x="6251050" y="427848"/>
                  <a:pt x="6275372" y="431837"/>
                </a:cubicBezTo>
                <a:cubicBezTo>
                  <a:pt x="6290039" y="423951"/>
                  <a:pt x="6287971" y="389459"/>
                  <a:pt x="6298676" y="397948"/>
                </a:cubicBezTo>
                <a:cubicBezTo>
                  <a:pt x="6291448" y="426947"/>
                  <a:pt x="6311333" y="406103"/>
                  <a:pt x="6316460" y="440114"/>
                </a:cubicBezTo>
                <a:cubicBezTo>
                  <a:pt x="6340814" y="392667"/>
                  <a:pt x="6374046" y="432347"/>
                  <a:pt x="6388350" y="384602"/>
                </a:cubicBezTo>
                <a:cubicBezTo>
                  <a:pt x="6397318" y="403105"/>
                  <a:pt x="6407605" y="379353"/>
                  <a:pt x="6417082" y="381692"/>
                </a:cubicBezTo>
                <a:cubicBezTo>
                  <a:pt x="6402144" y="440534"/>
                  <a:pt x="6479403" y="400018"/>
                  <a:pt x="6496736" y="382741"/>
                </a:cubicBezTo>
                <a:cubicBezTo>
                  <a:pt x="6502464" y="416451"/>
                  <a:pt x="6473224" y="400914"/>
                  <a:pt x="6473404" y="416632"/>
                </a:cubicBezTo>
                <a:cubicBezTo>
                  <a:pt x="6482580" y="428657"/>
                  <a:pt x="6491758" y="443442"/>
                  <a:pt x="6501208" y="444284"/>
                </a:cubicBezTo>
                <a:cubicBezTo>
                  <a:pt x="6494308" y="416151"/>
                  <a:pt x="6505822" y="435707"/>
                  <a:pt x="6514252" y="435046"/>
                </a:cubicBezTo>
                <a:cubicBezTo>
                  <a:pt x="6513020" y="411021"/>
                  <a:pt x="6516020" y="411021"/>
                  <a:pt x="6521841" y="394888"/>
                </a:cubicBezTo>
                <a:cubicBezTo>
                  <a:pt x="6534646" y="409524"/>
                  <a:pt x="6514642" y="421459"/>
                  <a:pt x="6520641" y="435554"/>
                </a:cubicBezTo>
                <a:cubicBezTo>
                  <a:pt x="6532815" y="453669"/>
                  <a:pt x="6548802" y="452230"/>
                  <a:pt x="6544574" y="488460"/>
                </a:cubicBezTo>
                <a:cubicBezTo>
                  <a:pt x="6552668" y="466895"/>
                  <a:pt x="6553270" y="444881"/>
                  <a:pt x="6562478" y="423559"/>
                </a:cubicBezTo>
                <a:cubicBezTo>
                  <a:pt x="6569284" y="449833"/>
                  <a:pt x="6591147" y="447253"/>
                  <a:pt x="6599394" y="467166"/>
                </a:cubicBezTo>
                <a:cubicBezTo>
                  <a:pt x="6602994" y="445361"/>
                  <a:pt x="6579544" y="421459"/>
                  <a:pt x="6579091" y="399327"/>
                </a:cubicBezTo>
                <a:cubicBezTo>
                  <a:pt x="6602036" y="391949"/>
                  <a:pt x="6605124" y="466117"/>
                  <a:pt x="6635745" y="424097"/>
                </a:cubicBezTo>
                <a:cubicBezTo>
                  <a:pt x="6603746" y="412912"/>
                  <a:pt x="6610190" y="379982"/>
                  <a:pt x="6577024" y="363545"/>
                </a:cubicBezTo>
                <a:cubicBezTo>
                  <a:pt x="6589798" y="366216"/>
                  <a:pt x="6619519" y="357759"/>
                  <a:pt x="6621227" y="377164"/>
                </a:cubicBezTo>
                <a:cubicBezTo>
                  <a:pt x="6618110" y="374104"/>
                  <a:pt x="6614871" y="375004"/>
                  <a:pt x="6611540" y="381421"/>
                </a:cubicBezTo>
                <a:cubicBezTo>
                  <a:pt x="6624406" y="412763"/>
                  <a:pt x="6638054" y="419481"/>
                  <a:pt x="6651820" y="420291"/>
                </a:cubicBezTo>
                <a:cubicBezTo>
                  <a:pt x="6647200" y="436364"/>
                  <a:pt x="6638655" y="436007"/>
                  <a:pt x="6650560" y="460896"/>
                </a:cubicBezTo>
                <a:cubicBezTo>
                  <a:pt x="6658116" y="457329"/>
                  <a:pt x="6665166" y="470554"/>
                  <a:pt x="6672994" y="457568"/>
                </a:cubicBezTo>
                <a:cubicBezTo>
                  <a:pt x="6668526" y="442813"/>
                  <a:pt x="6653948" y="454329"/>
                  <a:pt x="6667204" y="436756"/>
                </a:cubicBezTo>
                <a:cubicBezTo>
                  <a:pt x="6683341" y="444735"/>
                  <a:pt x="6692097" y="460989"/>
                  <a:pt x="6702682" y="424278"/>
                </a:cubicBezTo>
                <a:cubicBezTo>
                  <a:pt x="6715248" y="459668"/>
                  <a:pt x="6749259" y="450130"/>
                  <a:pt x="6744158" y="422389"/>
                </a:cubicBezTo>
                <a:cubicBezTo>
                  <a:pt x="6748180" y="429465"/>
                  <a:pt x="6752258" y="436603"/>
                  <a:pt x="6756246" y="443595"/>
                </a:cubicBezTo>
                <a:cubicBezTo>
                  <a:pt x="6762396" y="416780"/>
                  <a:pt x="6769534" y="431867"/>
                  <a:pt x="6782308" y="425269"/>
                </a:cubicBezTo>
                <a:cubicBezTo>
                  <a:pt x="6791966" y="446173"/>
                  <a:pt x="6784468" y="457807"/>
                  <a:pt x="6800184" y="467435"/>
                </a:cubicBezTo>
                <a:cubicBezTo>
                  <a:pt x="6814281" y="449142"/>
                  <a:pt x="6829272" y="428868"/>
                  <a:pt x="6848650" y="445781"/>
                </a:cubicBezTo>
                <a:cubicBezTo>
                  <a:pt x="6841452" y="461557"/>
                  <a:pt x="6819229" y="448452"/>
                  <a:pt x="6822260" y="474274"/>
                </a:cubicBezTo>
                <a:cubicBezTo>
                  <a:pt x="6834700" y="470823"/>
                  <a:pt x="6838332" y="491818"/>
                  <a:pt x="6844090" y="491217"/>
                </a:cubicBezTo>
                <a:cubicBezTo>
                  <a:pt x="6865384" y="471155"/>
                  <a:pt x="6872281" y="476941"/>
                  <a:pt x="6883738" y="443263"/>
                </a:cubicBezTo>
                <a:cubicBezTo>
                  <a:pt x="6899168" y="460373"/>
                  <a:pt x="6915513" y="447695"/>
                  <a:pt x="6931757" y="438007"/>
                </a:cubicBezTo>
                <a:lnTo>
                  <a:pt x="6955030" y="430119"/>
                </a:lnTo>
                <a:lnTo>
                  <a:pt x="6955030" y="452515"/>
                </a:lnTo>
                <a:lnTo>
                  <a:pt x="6947198" y="448030"/>
                </a:lnTo>
                <a:cubicBezTo>
                  <a:pt x="6939192" y="476163"/>
                  <a:pt x="6942130" y="471875"/>
                  <a:pt x="6923864" y="482011"/>
                </a:cubicBezTo>
                <a:cubicBezTo>
                  <a:pt x="6926867" y="487351"/>
                  <a:pt x="6929896" y="492656"/>
                  <a:pt x="6932924" y="497966"/>
                </a:cubicBezTo>
                <a:cubicBezTo>
                  <a:pt x="6939357" y="496450"/>
                  <a:pt x="6945783" y="495131"/>
                  <a:pt x="6952276" y="491398"/>
                </a:cubicBezTo>
                <a:lnTo>
                  <a:pt x="6955030" y="489224"/>
                </a:lnTo>
                <a:lnTo>
                  <a:pt x="6955030" y="4865816"/>
                </a:lnTo>
                <a:lnTo>
                  <a:pt x="6673117" y="4894630"/>
                </a:lnTo>
                <a:cubicBezTo>
                  <a:pt x="6418232" y="4919938"/>
                  <a:pt x="6163130" y="4940241"/>
                  <a:pt x="5904263" y="4934661"/>
                </a:cubicBezTo>
                <a:cubicBezTo>
                  <a:pt x="5904054" y="4950377"/>
                  <a:pt x="5890109" y="4954848"/>
                  <a:pt x="5881562" y="4948070"/>
                </a:cubicBezTo>
                <a:cubicBezTo>
                  <a:pt x="5886090" y="4937722"/>
                  <a:pt x="5894606" y="4943661"/>
                  <a:pt x="5891518" y="4933645"/>
                </a:cubicBezTo>
                <a:cubicBezTo>
                  <a:pt x="5871277" y="4914929"/>
                  <a:pt x="5878740" y="4949420"/>
                  <a:pt x="5865457" y="4951966"/>
                </a:cubicBezTo>
                <a:cubicBezTo>
                  <a:pt x="5861468" y="4944830"/>
                  <a:pt x="5857418" y="4937843"/>
                  <a:pt x="5853401" y="4930704"/>
                </a:cubicBezTo>
                <a:cubicBezTo>
                  <a:pt x="5782292" y="4946928"/>
                  <a:pt x="5731577" y="4942131"/>
                  <a:pt x="5661340" y="4956498"/>
                </a:cubicBezTo>
                <a:cubicBezTo>
                  <a:pt x="5664218" y="4950019"/>
                  <a:pt x="5664399" y="4936165"/>
                  <a:pt x="5658639" y="4940992"/>
                </a:cubicBezTo>
                <a:cubicBezTo>
                  <a:pt x="5654204" y="4947441"/>
                  <a:pt x="5649732" y="4953888"/>
                  <a:pt x="5645295" y="4960365"/>
                </a:cubicBezTo>
                <a:cubicBezTo>
                  <a:pt x="5514054" y="4944261"/>
                  <a:pt x="5381346" y="4976980"/>
                  <a:pt x="5250074" y="4960276"/>
                </a:cubicBezTo>
                <a:cubicBezTo>
                  <a:pt x="5190243" y="4972274"/>
                  <a:pt x="5130442" y="4980941"/>
                  <a:pt x="5071690" y="4956587"/>
                </a:cubicBezTo>
                <a:cubicBezTo>
                  <a:pt x="5049707" y="4980819"/>
                  <a:pt x="5029645" y="4943510"/>
                  <a:pt x="5007511" y="4972063"/>
                </a:cubicBezTo>
                <a:cubicBezTo>
                  <a:pt x="4972420" y="4939042"/>
                  <a:pt x="4934782" y="4987298"/>
                  <a:pt x="4899722" y="4953528"/>
                </a:cubicBezTo>
                <a:cubicBezTo>
                  <a:pt x="4816919" y="4987358"/>
                  <a:pt x="4736511" y="4939193"/>
                  <a:pt x="4653796" y="4970053"/>
                </a:cubicBezTo>
                <a:cubicBezTo>
                  <a:pt x="4649747" y="4962943"/>
                  <a:pt x="4645698" y="4955777"/>
                  <a:pt x="4641620" y="4948791"/>
                </a:cubicBezTo>
                <a:cubicBezTo>
                  <a:pt x="4577382" y="4974820"/>
                  <a:pt x="4501084" y="4926567"/>
                  <a:pt x="4446920" y="4959165"/>
                </a:cubicBezTo>
                <a:cubicBezTo>
                  <a:pt x="4425626" y="4922789"/>
                  <a:pt x="4395994" y="4972153"/>
                  <a:pt x="4383970" y="4933853"/>
                </a:cubicBezTo>
                <a:cubicBezTo>
                  <a:pt x="4379471" y="4940270"/>
                  <a:pt x="4375004" y="4946749"/>
                  <a:pt x="4370564" y="4953226"/>
                </a:cubicBezTo>
                <a:cubicBezTo>
                  <a:pt x="4351582" y="4926144"/>
                  <a:pt x="4330466" y="4944350"/>
                  <a:pt x="4304013" y="4942911"/>
                </a:cubicBezTo>
                <a:cubicBezTo>
                  <a:pt x="4255159" y="4940270"/>
                  <a:pt x="4178622" y="4906115"/>
                  <a:pt x="4160720" y="4936822"/>
                </a:cubicBezTo>
                <a:cubicBezTo>
                  <a:pt x="4048791" y="4915708"/>
                  <a:pt x="3935699" y="4930765"/>
                  <a:pt x="3823981" y="4900534"/>
                </a:cubicBezTo>
                <a:cubicBezTo>
                  <a:pt x="3820621" y="4905423"/>
                  <a:pt x="3822422" y="4910610"/>
                  <a:pt x="3820324" y="4915560"/>
                </a:cubicBezTo>
                <a:cubicBezTo>
                  <a:pt x="3756112" y="4896605"/>
                  <a:pt x="3691990" y="4872791"/>
                  <a:pt x="3626492" y="4895437"/>
                </a:cubicBezTo>
                <a:cubicBezTo>
                  <a:pt x="3620461" y="4884818"/>
                  <a:pt x="3614404" y="4874083"/>
                  <a:pt x="3608345" y="4863494"/>
                </a:cubicBezTo>
                <a:cubicBezTo>
                  <a:pt x="3580934" y="4884280"/>
                  <a:pt x="3557094" y="4869883"/>
                  <a:pt x="3538408" y="4858008"/>
                </a:cubicBezTo>
                <a:cubicBezTo>
                  <a:pt x="3534001" y="4864455"/>
                  <a:pt x="3540656" y="4871802"/>
                  <a:pt x="3537807" y="4878372"/>
                </a:cubicBezTo>
                <a:cubicBezTo>
                  <a:pt x="3522841" y="4881368"/>
                  <a:pt x="3509108" y="4842801"/>
                  <a:pt x="3493902" y="4854590"/>
                </a:cubicBezTo>
                <a:cubicBezTo>
                  <a:pt x="3431732" y="4871593"/>
                  <a:pt x="3370698" y="4852907"/>
                  <a:pt x="3309757" y="4830114"/>
                </a:cubicBezTo>
                <a:cubicBezTo>
                  <a:pt x="3322746" y="4831228"/>
                  <a:pt x="3314468" y="4842652"/>
                  <a:pt x="3312187" y="4855725"/>
                </a:cubicBezTo>
                <a:cubicBezTo>
                  <a:pt x="3238978" y="4817668"/>
                  <a:pt x="3164392" y="4824686"/>
                  <a:pt x="3090223" y="4818209"/>
                </a:cubicBezTo>
                <a:cubicBezTo>
                  <a:pt x="3081559" y="4807321"/>
                  <a:pt x="3089714" y="4797697"/>
                  <a:pt x="3078438" y="4786630"/>
                </a:cubicBezTo>
                <a:cubicBezTo>
                  <a:pt x="3063623" y="4817910"/>
                  <a:pt x="3050667" y="4791127"/>
                  <a:pt x="3036001" y="4819047"/>
                </a:cubicBezTo>
                <a:cubicBezTo>
                  <a:pt x="3017018" y="4779491"/>
                  <a:pt x="2995935" y="4808973"/>
                  <a:pt x="2976650" y="4778742"/>
                </a:cubicBezTo>
                <a:cubicBezTo>
                  <a:pt x="2946837" y="4805974"/>
                  <a:pt x="2892137" y="4771304"/>
                  <a:pt x="2852490" y="4774182"/>
                </a:cubicBezTo>
                <a:cubicBezTo>
                  <a:pt x="2850178" y="4726734"/>
                  <a:pt x="2791189" y="4777721"/>
                  <a:pt x="2767403" y="4742150"/>
                </a:cubicBezTo>
                <a:cubicBezTo>
                  <a:pt x="2756157" y="4751509"/>
                  <a:pt x="2766685" y="4762458"/>
                  <a:pt x="2760118" y="4772260"/>
                </a:cubicBezTo>
                <a:cubicBezTo>
                  <a:pt x="2750819" y="4765697"/>
                  <a:pt x="2739784" y="4737172"/>
                  <a:pt x="2722027" y="4769144"/>
                </a:cubicBezTo>
                <a:cubicBezTo>
                  <a:pt x="2688977" y="4736815"/>
                  <a:pt x="2654849" y="4740711"/>
                  <a:pt x="2620841" y="4741015"/>
                </a:cubicBezTo>
                <a:cubicBezTo>
                  <a:pt x="2606951" y="4724638"/>
                  <a:pt x="2636464" y="4711592"/>
                  <a:pt x="2619070" y="4695034"/>
                </a:cubicBezTo>
                <a:cubicBezTo>
                  <a:pt x="2583023" y="4720828"/>
                  <a:pt x="2556178" y="4732617"/>
                  <a:pt x="2516049" y="4727755"/>
                </a:cubicBezTo>
                <a:cubicBezTo>
                  <a:pt x="2516500" y="4705834"/>
                  <a:pt x="2529876" y="4720289"/>
                  <a:pt x="2539142" y="4704066"/>
                </a:cubicBezTo>
                <a:cubicBezTo>
                  <a:pt x="2527358" y="4691288"/>
                  <a:pt x="2542474" y="4680551"/>
                  <a:pt x="2530625" y="4667745"/>
                </a:cubicBezTo>
                <a:cubicBezTo>
                  <a:pt x="2513261" y="4687780"/>
                  <a:pt x="2488880" y="4700555"/>
                  <a:pt x="2476130" y="4678750"/>
                </a:cubicBezTo>
                <a:cubicBezTo>
                  <a:pt x="2481890" y="4676861"/>
                  <a:pt x="2503093" y="4684811"/>
                  <a:pt x="2498895" y="4665286"/>
                </a:cubicBezTo>
                <a:cubicBezTo>
                  <a:pt x="2478801" y="4662677"/>
                  <a:pt x="2458797" y="4655599"/>
                  <a:pt x="2438014" y="4675903"/>
                </a:cubicBezTo>
                <a:cubicBezTo>
                  <a:pt x="2429378" y="4665016"/>
                  <a:pt x="2437535" y="4655358"/>
                  <a:pt x="2426257" y="4644383"/>
                </a:cubicBezTo>
                <a:cubicBezTo>
                  <a:pt x="2409103" y="4654251"/>
                  <a:pt x="2397708" y="4636825"/>
                  <a:pt x="2387119" y="4671916"/>
                </a:cubicBezTo>
                <a:cubicBezTo>
                  <a:pt x="2361688" y="4635085"/>
                  <a:pt x="2334276" y="4664239"/>
                  <a:pt x="2307825" y="4660547"/>
                </a:cubicBezTo>
                <a:cubicBezTo>
                  <a:pt x="2297988" y="4671735"/>
                  <a:pt x="2327919" y="4686011"/>
                  <a:pt x="2309923" y="4696417"/>
                </a:cubicBezTo>
                <a:cubicBezTo>
                  <a:pt x="2291267" y="4684329"/>
                  <a:pt x="2311212" y="4649751"/>
                  <a:pt x="2292079" y="4654309"/>
                </a:cubicBezTo>
                <a:cubicBezTo>
                  <a:pt x="2293038" y="4669934"/>
                  <a:pt x="2281973" y="4704544"/>
                  <a:pt x="2269077" y="4678001"/>
                </a:cubicBezTo>
                <a:cubicBezTo>
                  <a:pt x="2273517" y="4669874"/>
                  <a:pt x="2282421" y="4662078"/>
                  <a:pt x="2279332" y="4653350"/>
                </a:cubicBezTo>
                <a:cubicBezTo>
                  <a:pt x="2257844" y="4644022"/>
                  <a:pt x="2236220" y="4638923"/>
                  <a:pt x="2214507" y="4636797"/>
                </a:cubicBezTo>
                <a:lnTo>
                  <a:pt x="2168336" y="4637706"/>
                </a:lnTo>
                <a:lnTo>
                  <a:pt x="2168487" y="4629446"/>
                </a:lnTo>
                <a:cubicBezTo>
                  <a:pt x="2143025" y="4617840"/>
                  <a:pt x="2088710" y="4593369"/>
                  <a:pt x="2082505" y="4627858"/>
                </a:cubicBezTo>
                <a:cubicBezTo>
                  <a:pt x="2077555" y="4615891"/>
                  <a:pt x="2072006" y="4623869"/>
                  <a:pt x="2066757" y="4621530"/>
                </a:cubicBezTo>
                <a:cubicBezTo>
                  <a:pt x="2071735" y="4613491"/>
                  <a:pt x="2078694" y="4605543"/>
                  <a:pt x="2070718" y="4596367"/>
                </a:cubicBezTo>
                <a:cubicBezTo>
                  <a:pt x="2061389" y="4622370"/>
                  <a:pt x="2053952" y="4588658"/>
                  <a:pt x="2044653" y="4614809"/>
                </a:cubicBezTo>
                <a:cubicBezTo>
                  <a:pt x="2050805" y="4620119"/>
                  <a:pt x="2057219" y="4620987"/>
                  <a:pt x="2063397" y="4626357"/>
                </a:cubicBezTo>
                <a:cubicBezTo>
                  <a:pt x="2042255" y="4653350"/>
                  <a:pt x="2043725" y="4581072"/>
                  <a:pt x="2022551" y="4607943"/>
                </a:cubicBezTo>
                <a:cubicBezTo>
                  <a:pt x="2024950" y="4622519"/>
                  <a:pt x="2042617" y="4611242"/>
                  <a:pt x="2034639" y="4629265"/>
                </a:cubicBezTo>
                <a:cubicBezTo>
                  <a:pt x="1999969" y="4617541"/>
                  <a:pt x="1962271" y="4626568"/>
                  <a:pt x="1920462" y="4610191"/>
                </a:cubicBezTo>
                <a:cubicBezTo>
                  <a:pt x="1941127" y="4584671"/>
                  <a:pt x="1973876" y="4636914"/>
                  <a:pt x="1984643" y="4594838"/>
                </a:cubicBezTo>
                <a:cubicBezTo>
                  <a:pt x="1996729" y="4618381"/>
                  <a:pt x="2009474" y="4618409"/>
                  <a:pt x="2022524" y="4607943"/>
                </a:cubicBezTo>
                <a:cubicBezTo>
                  <a:pt x="2013675" y="4583738"/>
                  <a:pt x="2003475" y="4605696"/>
                  <a:pt x="1994388" y="4590487"/>
                </a:cubicBezTo>
                <a:cubicBezTo>
                  <a:pt x="1997808" y="4572105"/>
                  <a:pt x="2014695" y="4586052"/>
                  <a:pt x="2007736" y="4571114"/>
                </a:cubicBezTo>
                <a:cubicBezTo>
                  <a:pt x="1980385" y="4560316"/>
                  <a:pt x="1952943" y="4556060"/>
                  <a:pt x="1924722" y="4574894"/>
                </a:cubicBezTo>
                <a:cubicBezTo>
                  <a:pt x="1927210" y="4566617"/>
                  <a:pt x="1929038" y="4558188"/>
                  <a:pt x="1928682" y="4549760"/>
                </a:cubicBezTo>
                <a:cubicBezTo>
                  <a:pt x="1920944" y="4557949"/>
                  <a:pt x="1913926" y="4544842"/>
                  <a:pt x="1906246" y="4553059"/>
                </a:cubicBezTo>
                <a:cubicBezTo>
                  <a:pt x="1902196" y="4561217"/>
                  <a:pt x="1905588" y="4570005"/>
                  <a:pt x="1902318" y="4578252"/>
                </a:cubicBezTo>
                <a:cubicBezTo>
                  <a:pt x="1891073" y="4562537"/>
                  <a:pt x="1879467" y="4559959"/>
                  <a:pt x="1867797" y="4560258"/>
                </a:cubicBezTo>
                <a:cubicBezTo>
                  <a:pt x="1872535" y="4565238"/>
                  <a:pt x="1868579" y="4592647"/>
                  <a:pt x="1860812" y="4580113"/>
                </a:cubicBezTo>
                <a:cubicBezTo>
                  <a:pt x="1870707" y="4536237"/>
                  <a:pt x="1837057" y="4573274"/>
                  <a:pt x="1826591" y="4551978"/>
                </a:cubicBezTo>
                <a:cubicBezTo>
                  <a:pt x="1823382" y="4539834"/>
                  <a:pt x="1842666" y="4529428"/>
                  <a:pt x="1837208" y="4517131"/>
                </a:cubicBezTo>
                <a:cubicBezTo>
                  <a:pt x="1822482" y="4545833"/>
                  <a:pt x="1809437" y="4522292"/>
                  <a:pt x="1795432" y="4529187"/>
                </a:cubicBezTo>
                <a:cubicBezTo>
                  <a:pt x="1808326" y="4553871"/>
                  <a:pt x="1775788" y="4554320"/>
                  <a:pt x="1769339" y="4547453"/>
                </a:cubicBezTo>
                <a:cubicBezTo>
                  <a:pt x="1781397" y="4540314"/>
                  <a:pt x="1790571" y="4524028"/>
                  <a:pt x="1780225" y="4502527"/>
                </a:cubicBezTo>
                <a:cubicBezTo>
                  <a:pt x="1773809" y="4506572"/>
                  <a:pt x="1766549" y="4533687"/>
                  <a:pt x="1760581" y="4521331"/>
                </a:cubicBezTo>
                <a:cubicBezTo>
                  <a:pt x="1773177" y="4471484"/>
                  <a:pt x="1711485" y="4478355"/>
                  <a:pt x="1691873" y="4475295"/>
                </a:cubicBezTo>
                <a:cubicBezTo>
                  <a:pt x="1695169" y="4482312"/>
                  <a:pt x="1698051" y="4489358"/>
                  <a:pt x="1691244" y="4495628"/>
                </a:cubicBezTo>
                <a:cubicBezTo>
                  <a:pt x="1678435" y="4467945"/>
                  <a:pt x="1683745" y="4495749"/>
                  <a:pt x="1672169" y="4494157"/>
                </a:cubicBezTo>
                <a:cubicBezTo>
                  <a:pt x="1667101" y="4485250"/>
                  <a:pt x="1662063" y="4476283"/>
                  <a:pt x="1656992" y="4467407"/>
                </a:cubicBezTo>
                <a:cubicBezTo>
                  <a:pt x="1672647" y="4455080"/>
                  <a:pt x="1661431" y="4440564"/>
                  <a:pt x="1664580" y="4427276"/>
                </a:cubicBezTo>
                <a:lnTo>
                  <a:pt x="1685332" y="4440258"/>
                </a:lnTo>
                <a:lnTo>
                  <a:pt x="1692061" y="4436030"/>
                </a:lnTo>
                <a:lnTo>
                  <a:pt x="1701802" y="4435954"/>
                </a:lnTo>
                <a:lnTo>
                  <a:pt x="1709146" y="4430697"/>
                </a:lnTo>
                <a:cubicBezTo>
                  <a:pt x="1724291" y="4469414"/>
                  <a:pt x="1724683" y="4438404"/>
                  <a:pt x="1746065" y="4474306"/>
                </a:cubicBezTo>
                <a:cubicBezTo>
                  <a:pt x="1740338" y="4456219"/>
                  <a:pt x="1758121" y="4442664"/>
                  <a:pt x="1769067" y="4450580"/>
                </a:cubicBezTo>
                <a:cubicBezTo>
                  <a:pt x="1764570" y="4458800"/>
                  <a:pt x="1755633" y="4466506"/>
                  <a:pt x="1758722" y="4475264"/>
                </a:cubicBezTo>
                <a:cubicBezTo>
                  <a:pt x="1765442" y="4466418"/>
                  <a:pt x="1764781" y="4504444"/>
                  <a:pt x="1777466" y="4486961"/>
                </a:cubicBezTo>
                <a:lnTo>
                  <a:pt x="1779497" y="4467663"/>
                </a:lnTo>
                <a:lnTo>
                  <a:pt x="1777356" y="4467086"/>
                </a:lnTo>
                <a:lnTo>
                  <a:pt x="1779749" y="4465270"/>
                </a:lnTo>
                <a:lnTo>
                  <a:pt x="1780391" y="4459170"/>
                </a:lnTo>
                <a:cubicBezTo>
                  <a:pt x="1781074" y="4449891"/>
                  <a:pt x="1782655" y="4440698"/>
                  <a:pt x="1788714" y="4431896"/>
                </a:cubicBezTo>
                <a:cubicBezTo>
                  <a:pt x="1793991" y="4441568"/>
                  <a:pt x="1789627" y="4450552"/>
                  <a:pt x="1786314" y="4459635"/>
                </a:cubicBezTo>
                <a:lnTo>
                  <a:pt x="1786465" y="4460729"/>
                </a:lnTo>
                <a:lnTo>
                  <a:pt x="1794588" y="4459838"/>
                </a:lnTo>
                <a:cubicBezTo>
                  <a:pt x="1806876" y="4461141"/>
                  <a:pt x="1820056" y="4471129"/>
                  <a:pt x="1829872" y="4468294"/>
                </a:cubicBezTo>
                <a:lnTo>
                  <a:pt x="1834285" y="4465070"/>
                </a:lnTo>
                <a:lnTo>
                  <a:pt x="1831287" y="4458015"/>
                </a:lnTo>
                <a:cubicBezTo>
                  <a:pt x="1828704" y="4450177"/>
                  <a:pt x="1828121" y="4442485"/>
                  <a:pt x="1833219" y="4435224"/>
                </a:cubicBezTo>
                <a:cubicBezTo>
                  <a:pt x="1835746" y="4441981"/>
                  <a:pt x="1837812" y="4446836"/>
                  <a:pt x="1839463" y="4450759"/>
                </a:cubicBezTo>
                <a:lnTo>
                  <a:pt x="1840633" y="4453848"/>
                </a:lnTo>
                <a:lnTo>
                  <a:pt x="1841538" y="4451732"/>
                </a:lnTo>
                <a:cubicBezTo>
                  <a:pt x="1853622" y="4475275"/>
                  <a:pt x="1866367" y="4475303"/>
                  <a:pt x="1879415" y="4464837"/>
                </a:cubicBezTo>
                <a:cubicBezTo>
                  <a:pt x="1870567" y="4440633"/>
                  <a:pt x="1860370" y="4462590"/>
                  <a:pt x="1851282" y="4447381"/>
                </a:cubicBezTo>
                <a:cubicBezTo>
                  <a:pt x="1854703" y="4428999"/>
                  <a:pt x="1871588" y="4442946"/>
                  <a:pt x="1864628" y="4428008"/>
                </a:cubicBezTo>
                <a:cubicBezTo>
                  <a:pt x="1837277" y="4417211"/>
                  <a:pt x="1809836" y="4412954"/>
                  <a:pt x="1781616" y="4431789"/>
                </a:cubicBezTo>
                <a:cubicBezTo>
                  <a:pt x="1784102" y="4423511"/>
                  <a:pt x="1785933" y="4415083"/>
                  <a:pt x="1785573" y="4406654"/>
                </a:cubicBezTo>
                <a:cubicBezTo>
                  <a:pt x="1777837" y="4414843"/>
                  <a:pt x="1770819" y="4401737"/>
                  <a:pt x="1763140" y="4409954"/>
                </a:cubicBezTo>
                <a:cubicBezTo>
                  <a:pt x="1759090" y="4418111"/>
                  <a:pt x="1762480" y="4426899"/>
                  <a:pt x="1759213" y="4435147"/>
                </a:cubicBezTo>
                <a:cubicBezTo>
                  <a:pt x="1747965" y="4419431"/>
                  <a:pt x="1736359" y="4416853"/>
                  <a:pt x="1724691" y="4417152"/>
                </a:cubicBezTo>
                <a:cubicBezTo>
                  <a:pt x="1729431" y="4422132"/>
                  <a:pt x="1725471" y="4449542"/>
                  <a:pt x="1717704" y="4437008"/>
                </a:cubicBezTo>
                <a:cubicBezTo>
                  <a:pt x="1727601" y="4393131"/>
                  <a:pt x="1693952" y="4430169"/>
                  <a:pt x="1683486" y="4408873"/>
                </a:cubicBezTo>
                <a:cubicBezTo>
                  <a:pt x="1680276" y="4396729"/>
                  <a:pt x="1699559" y="4386323"/>
                  <a:pt x="1694103" y="4374024"/>
                </a:cubicBezTo>
                <a:cubicBezTo>
                  <a:pt x="1679376" y="4402727"/>
                  <a:pt x="1666332" y="4379184"/>
                  <a:pt x="1652326" y="4386081"/>
                </a:cubicBezTo>
                <a:cubicBezTo>
                  <a:pt x="1665220" y="4410766"/>
                  <a:pt x="1632682" y="4411214"/>
                  <a:pt x="1626233" y="4404347"/>
                </a:cubicBezTo>
                <a:cubicBezTo>
                  <a:pt x="1638289" y="4397209"/>
                  <a:pt x="1647465" y="4380923"/>
                  <a:pt x="1637117" y="4359422"/>
                </a:cubicBezTo>
                <a:cubicBezTo>
                  <a:pt x="1630701" y="4363467"/>
                  <a:pt x="1623444" y="4390581"/>
                  <a:pt x="1617473" y="4378224"/>
                </a:cubicBezTo>
                <a:cubicBezTo>
                  <a:pt x="1630072" y="4328379"/>
                  <a:pt x="1568380" y="4335250"/>
                  <a:pt x="1548768" y="4332189"/>
                </a:cubicBezTo>
                <a:cubicBezTo>
                  <a:pt x="1552063" y="4339207"/>
                  <a:pt x="1554946" y="4346252"/>
                  <a:pt x="1548137" y="4352523"/>
                </a:cubicBezTo>
                <a:cubicBezTo>
                  <a:pt x="1535327" y="4324840"/>
                  <a:pt x="1540637" y="4352643"/>
                  <a:pt x="1529063" y="4351051"/>
                </a:cubicBezTo>
                <a:cubicBezTo>
                  <a:pt x="1523993" y="4342145"/>
                  <a:pt x="1518955" y="4333178"/>
                  <a:pt x="1513886" y="4324301"/>
                </a:cubicBezTo>
                <a:cubicBezTo>
                  <a:pt x="1529541" y="4311974"/>
                  <a:pt x="1518326" y="4297458"/>
                  <a:pt x="1521475" y="4284171"/>
                </a:cubicBezTo>
                <a:lnTo>
                  <a:pt x="1542226" y="4297153"/>
                </a:lnTo>
                <a:lnTo>
                  <a:pt x="1548955" y="4292924"/>
                </a:lnTo>
                <a:lnTo>
                  <a:pt x="1558695" y="4292849"/>
                </a:lnTo>
                <a:lnTo>
                  <a:pt x="1566040" y="4287591"/>
                </a:lnTo>
                <a:cubicBezTo>
                  <a:pt x="1581185" y="4326309"/>
                  <a:pt x="1581575" y="4295298"/>
                  <a:pt x="1602957" y="4331200"/>
                </a:cubicBezTo>
                <a:cubicBezTo>
                  <a:pt x="1597230" y="4313114"/>
                  <a:pt x="1615015" y="4299559"/>
                  <a:pt x="1625962" y="4307474"/>
                </a:cubicBezTo>
                <a:cubicBezTo>
                  <a:pt x="1621462" y="4315694"/>
                  <a:pt x="1612527" y="4323401"/>
                  <a:pt x="1615616" y="4332159"/>
                </a:cubicBezTo>
                <a:cubicBezTo>
                  <a:pt x="1622335" y="4323313"/>
                  <a:pt x="1621674" y="4361339"/>
                  <a:pt x="1634360" y="4343855"/>
                </a:cubicBezTo>
                <a:lnTo>
                  <a:pt x="1636391" y="4324555"/>
                </a:lnTo>
                <a:lnTo>
                  <a:pt x="1634250" y="4323980"/>
                </a:lnTo>
                <a:lnTo>
                  <a:pt x="1636642" y="4322165"/>
                </a:lnTo>
                <a:lnTo>
                  <a:pt x="1637285" y="4316064"/>
                </a:lnTo>
                <a:cubicBezTo>
                  <a:pt x="1637966" y="4306785"/>
                  <a:pt x="1639549" y="4297592"/>
                  <a:pt x="1645606" y="4288791"/>
                </a:cubicBezTo>
                <a:cubicBezTo>
                  <a:pt x="1650885" y="4298462"/>
                  <a:pt x="1646521" y="4307446"/>
                  <a:pt x="1643207" y="4316530"/>
                </a:cubicBezTo>
                <a:lnTo>
                  <a:pt x="1643357" y="4317624"/>
                </a:lnTo>
                <a:lnTo>
                  <a:pt x="1651482" y="4316732"/>
                </a:lnTo>
                <a:cubicBezTo>
                  <a:pt x="1663770" y="4318035"/>
                  <a:pt x="1676951" y="4328023"/>
                  <a:pt x="1686766" y="4325189"/>
                </a:cubicBezTo>
                <a:lnTo>
                  <a:pt x="1691180" y="4321964"/>
                </a:lnTo>
                <a:lnTo>
                  <a:pt x="1688181" y="4314910"/>
                </a:lnTo>
                <a:cubicBezTo>
                  <a:pt x="1685599" y="4307072"/>
                  <a:pt x="1685014" y="4299378"/>
                  <a:pt x="1690111" y="4292119"/>
                </a:cubicBezTo>
                <a:cubicBezTo>
                  <a:pt x="1692641" y="4298876"/>
                  <a:pt x="1694706" y="4303731"/>
                  <a:pt x="1696356" y="4307653"/>
                </a:cubicBezTo>
                <a:lnTo>
                  <a:pt x="1697527" y="4310742"/>
                </a:lnTo>
                <a:lnTo>
                  <a:pt x="1698432" y="4308627"/>
                </a:lnTo>
                <a:cubicBezTo>
                  <a:pt x="1710516" y="4332170"/>
                  <a:pt x="1723261" y="4332198"/>
                  <a:pt x="1736310" y="4321732"/>
                </a:cubicBezTo>
                <a:cubicBezTo>
                  <a:pt x="1727463" y="4297527"/>
                  <a:pt x="1717264" y="4319483"/>
                  <a:pt x="1708177" y="4304276"/>
                </a:cubicBezTo>
                <a:cubicBezTo>
                  <a:pt x="1711595" y="4285894"/>
                  <a:pt x="1728482" y="4299839"/>
                  <a:pt x="1721526" y="4284901"/>
                </a:cubicBezTo>
                <a:cubicBezTo>
                  <a:pt x="1694172" y="4274105"/>
                  <a:pt x="1666730" y="4269849"/>
                  <a:pt x="1638509" y="4288683"/>
                </a:cubicBezTo>
                <a:cubicBezTo>
                  <a:pt x="1640997" y="4280405"/>
                  <a:pt x="1642825" y="4271977"/>
                  <a:pt x="1642468" y="4263549"/>
                </a:cubicBezTo>
                <a:cubicBezTo>
                  <a:pt x="1634731" y="4271738"/>
                  <a:pt x="1627713" y="4258631"/>
                  <a:pt x="1620034" y="4266848"/>
                </a:cubicBezTo>
                <a:cubicBezTo>
                  <a:pt x="1615985" y="4275005"/>
                  <a:pt x="1619375" y="4283794"/>
                  <a:pt x="1616107" y="4292041"/>
                </a:cubicBezTo>
                <a:cubicBezTo>
                  <a:pt x="1604860" y="4276326"/>
                  <a:pt x="1593254" y="4273745"/>
                  <a:pt x="1581586" y="4274045"/>
                </a:cubicBezTo>
                <a:cubicBezTo>
                  <a:pt x="1586324" y="4279027"/>
                  <a:pt x="1582365" y="4306436"/>
                  <a:pt x="1574598" y="4293902"/>
                </a:cubicBezTo>
                <a:cubicBezTo>
                  <a:pt x="1584496" y="4250026"/>
                  <a:pt x="1550844" y="4287063"/>
                  <a:pt x="1540378" y="4265767"/>
                </a:cubicBezTo>
                <a:cubicBezTo>
                  <a:pt x="1537171" y="4253623"/>
                  <a:pt x="1556453" y="4243217"/>
                  <a:pt x="1550997" y="4230918"/>
                </a:cubicBezTo>
                <a:cubicBezTo>
                  <a:pt x="1536270" y="4259622"/>
                  <a:pt x="1523226" y="4236079"/>
                  <a:pt x="1509221" y="4242974"/>
                </a:cubicBezTo>
                <a:cubicBezTo>
                  <a:pt x="1522115" y="4267660"/>
                  <a:pt x="1489575" y="4268108"/>
                  <a:pt x="1483128" y="4261242"/>
                </a:cubicBezTo>
                <a:cubicBezTo>
                  <a:pt x="1495183" y="4254101"/>
                  <a:pt x="1504359" y="4237817"/>
                  <a:pt x="1494012" y="4216316"/>
                </a:cubicBezTo>
                <a:cubicBezTo>
                  <a:pt x="1487595" y="4220361"/>
                  <a:pt x="1480338" y="4247476"/>
                  <a:pt x="1474367" y="4235118"/>
                </a:cubicBezTo>
                <a:cubicBezTo>
                  <a:pt x="1486967" y="4185273"/>
                  <a:pt x="1425274" y="4192142"/>
                  <a:pt x="1405662" y="4189084"/>
                </a:cubicBezTo>
                <a:cubicBezTo>
                  <a:pt x="1408958" y="4196101"/>
                  <a:pt x="1411840" y="4203147"/>
                  <a:pt x="1405032" y="4209417"/>
                </a:cubicBezTo>
                <a:cubicBezTo>
                  <a:pt x="1392224" y="4181734"/>
                  <a:pt x="1397531" y="4209536"/>
                  <a:pt x="1385958" y="4207946"/>
                </a:cubicBezTo>
                <a:cubicBezTo>
                  <a:pt x="1380887" y="4199039"/>
                  <a:pt x="1375849" y="4190072"/>
                  <a:pt x="1370781" y="4181196"/>
                </a:cubicBezTo>
                <a:cubicBezTo>
                  <a:pt x="1386436" y="4168868"/>
                  <a:pt x="1375220" y="4154353"/>
                  <a:pt x="1378369" y="4141065"/>
                </a:cubicBezTo>
                <a:lnTo>
                  <a:pt x="1399121" y="4154047"/>
                </a:lnTo>
                <a:lnTo>
                  <a:pt x="1405850" y="4149819"/>
                </a:lnTo>
                <a:lnTo>
                  <a:pt x="1415588" y="4149741"/>
                </a:lnTo>
                <a:lnTo>
                  <a:pt x="1422935" y="4144485"/>
                </a:lnTo>
                <a:cubicBezTo>
                  <a:pt x="1438080" y="4183203"/>
                  <a:pt x="1438470" y="4152192"/>
                  <a:pt x="1459852" y="4188095"/>
                </a:cubicBezTo>
                <a:cubicBezTo>
                  <a:pt x="1454124" y="4170008"/>
                  <a:pt x="1471910" y="4156453"/>
                  <a:pt x="1482856" y="4164369"/>
                </a:cubicBezTo>
                <a:cubicBezTo>
                  <a:pt x="1478357" y="4172586"/>
                  <a:pt x="1469422" y="4180295"/>
                  <a:pt x="1472511" y="4189053"/>
                </a:cubicBezTo>
                <a:cubicBezTo>
                  <a:pt x="1479229" y="4180207"/>
                  <a:pt x="1478568" y="4218233"/>
                  <a:pt x="1491255" y="4200747"/>
                </a:cubicBezTo>
                <a:lnTo>
                  <a:pt x="1493284" y="4181450"/>
                </a:lnTo>
                <a:lnTo>
                  <a:pt x="1491145" y="4180875"/>
                </a:lnTo>
                <a:lnTo>
                  <a:pt x="1493536" y="4179059"/>
                </a:lnTo>
                <a:lnTo>
                  <a:pt x="1494178" y="4172959"/>
                </a:lnTo>
                <a:cubicBezTo>
                  <a:pt x="1494860" y="4163680"/>
                  <a:pt x="1496444" y="4154486"/>
                  <a:pt x="1502500" y="4145685"/>
                </a:cubicBezTo>
                <a:cubicBezTo>
                  <a:pt x="1507780" y="4155357"/>
                  <a:pt x="1503417" y="4164341"/>
                  <a:pt x="1500101" y="4173422"/>
                </a:cubicBezTo>
                <a:lnTo>
                  <a:pt x="1500252" y="4174518"/>
                </a:lnTo>
                <a:lnTo>
                  <a:pt x="1508377" y="4173627"/>
                </a:lnTo>
                <a:cubicBezTo>
                  <a:pt x="1520665" y="4174930"/>
                  <a:pt x="1533845" y="4184918"/>
                  <a:pt x="1543661" y="4182083"/>
                </a:cubicBezTo>
                <a:lnTo>
                  <a:pt x="1548074" y="4178859"/>
                </a:lnTo>
                <a:lnTo>
                  <a:pt x="1545076" y="4171804"/>
                </a:lnTo>
                <a:cubicBezTo>
                  <a:pt x="1542493" y="4163966"/>
                  <a:pt x="1541907" y="4156272"/>
                  <a:pt x="1547008" y="4149013"/>
                </a:cubicBezTo>
                <a:cubicBezTo>
                  <a:pt x="1549532" y="4155770"/>
                  <a:pt x="1551600" y="4160625"/>
                  <a:pt x="1553253" y="4164548"/>
                </a:cubicBezTo>
                <a:lnTo>
                  <a:pt x="1554422" y="4167636"/>
                </a:lnTo>
                <a:lnTo>
                  <a:pt x="1555327" y="4165521"/>
                </a:lnTo>
                <a:cubicBezTo>
                  <a:pt x="1567410" y="4189064"/>
                  <a:pt x="1580158" y="4189092"/>
                  <a:pt x="1593204" y="4178626"/>
                </a:cubicBezTo>
                <a:cubicBezTo>
                  <a:pt x="1584356" y="4154422"/>
                  <a:pt x="1574159" y="4176377"/>
                  <a:pt x="1565072" y="4161170"/>
                </a:cubicBezTo>
                <a:cubicBezTo>
                  <a:pt x="1568490" y="4142788"/>
                  <a:pt x="1585377" y="4156733"/>
                  <a:pt x="1578419" y="4141795"/>
                </a:cubicBezTo>
                <a:cubicBezTo>
                  <a:pt x="1551066" y="4130999"/>
                  <a:pt x="1523624" y="4126743"/>
                  <a:pt x="1495403" y="4145578"/>
                </a:cubicBezTo>
                <a:cubicBezTo>
                  <a:pt x="1497891" y="4137300"/>
                  <a:pt x="1499720" y="4128871"/>
                  <a:pt x="1499363" y="4120443"/>
                </a:cubicBezTo>
                <a:cubicBezTo>
                  <a:pt x="1491625" y="4128632"/>
                  <a:pt x="1484607" y="4115523"/>
                  <a:pt x="1476929" y="4123741"/>
                </a:cubicBezTo>
                <a:cubicBezTo>
                  <a:pt x="1472879" y="4131900"/>
                  <a:pt x="1476269" y="4140688"/>
                  <a:pt x="1473002" y="4148933"/>
                </a:cubicBezTo>
                <a:cubicBezTo>
                  <a:pt x="1461754" y="4133218"/>
                  <a:pt x="1450148" y="4130640"/>
                  <a:pt x="1438480" y="4130939"/>
                </a:cubicBezTo>
                <a:cubicBezTo>
                  <a:pt x="1443219" y="4135921"/>
                  <a:pt x="1439260" y="4163328"/>
                  <a:pt x="1431493" y="4150794"/>
                </a:cubicBezTo>
                <a:cubicBezTo>
                  <a:pt x="1441388" y="4106918"/>
                  <a:pt x="1407739" y="4143956"/>
                  <a:pt x="1397273" y="4122661"/>
                </a:cubicBezTo>
                <a:cubicBezTo>
                  <a:pt x="1394066" y="4110517"/>
                  <a:pt x="1413348" y="4100112"/>
                  <a:pt x="1407889" y="4087812"/>
                </a:cubicBezTo>
                <a:cubicBezTo>
                  <a:pt x="1393165" y="4116516"/>
                  <a:pt x="1380118" y="4092973"/>
                  <a:pt x="1366115" y="4099868"/>
                </a:cubicBezTo>
                <a:cubicBezTo>
                  <a:pt x="1379010" y="4124555"/>
                  <a:pt x="1346469" y="4125001"/>
                  <a:pt x="1340022" y="4118134"/>
                </a:cubicBezTo>
                <a:cubicBezTo>
                  <a:pt x="1352078" y="4110996"/>
                  <a:pt x="1361254" y="4094712"/>
                  <a:pt x="1350906" y="4073208"/>
                </a:cubicBezTo>
                <a:cubicBezTo>
                  <a:pt x="1344490" y="4077256"/>
                  <a:pt x="1337231" y="4104368"/>
                  <a:pt x="1331262" y="4092013"/>
                </a:cubicBezTo>
                <a:cubicBezTo>
                  <a:pt x="1343861" y="4042168"/>
                  <a:pt x="1282169" y="4049037"/>
                  <a:pt x="1262557" y="4045978"/>
                </a:cubicBezTo>
                <a:cubicBezTo>
                  <a:pt x="1265852" y="4052996"/>
                  <a:pt x="1268734" y="4060041"/>
                  <a:pt x="1261926" y="4066311"/>
                </a:cubicBezTo>
                <a:cubicBezTo>
                  <a:pt x="1249119" y="4038626"/>
                  <a:pt x="1254426" y="4066430"/>
                  <a:pt x="1242852" y="4064840"/>
                </a:cubicBezTo>
                <a:cubicBezTo>
                  <a:pt x="1237782" y="4055934"/>
                  <a:pt x="1232744" y="4046967"/>
                  <a:pt x="1227675" y="4038090"/>
                </a:cubicBezTo>
                <a:cubicBezTo>
                  <a:pt x="1235503" y="4031928"/>
                  <a:pt x="1236612" y="4025216"/>
                  <a:pt x="1236160" y="4018386"/>
                </a:cubicBezTo>
                <a:lnTo>
                  <a:pt x="1235983" y="4014364"/>
                </a:lnTo>
                <a:lnTo>
                  <a:pt x="1227372" y="4021321"/>
                </a:lnTo>
                <a:cubicBezTo>
                  <a:pt x="1223594" y="4014860"/>
                  <a:pt x="1222150" y="4009785"/>
                  <a:pt x="1222273" y="4005580"/>
                </a:cubicBezTo>
                <a:lnTo>
                  <a:pt x="1223130" y="4003482"/>
                </a:lnTo>
                <a:lnTo>
                  <a:pt x="1199480" y="4015236"/>
                </a:lnTo>
                <a:cubicBezTo>
                  <a:pt x="1191814" y="4020583"/>
                  <a:pt x="1186198" y="4029586"/>
                  <a:pt x="1185779" y="4050114"/>
                </a:cubicBezTo>
                <a:cubicBezTo>
                  <a:pt x="1179435" y="4045362"/>
                  <a:pt x="1173671" y="4040834"/>
                  <a:pt x="1168928" y="4035036"/>
                </a:cubicBezTo>
                <a:lnTo>
                  <a:pt x="1159128" y="4014287"/>
                </a:lnTo>
                <a:lnTo>
                  <a:pt x="1157277" y="4013574"/>
                </a:lnTo>
                <a:lnTo>
                  <a:pt x="1153253" y="4018784"/>
                </a:lnTo>
                <a:cubicBezTo>
                  <a:pt x="1148214" y="4027561"/>
                  <a:pt x="1143035" y="4040472"/>
                  <a:pt x="1138512" y="4031251"/>
                </a:cubicBezTo>
                <a:cubicBezTo>
                  <a:pt x="1143042" y="4019975"/>
                  <a:pt x="1133894" y="4027624"/>
                  <a:pt x="1129125" y="4025431"/>
                </a:cubicBezTo>
                <a:cubicBezTo>
                  <a:pt x="1129605" y="4013554"/>
                  <a:pt x="1137524" y="4002190"/>
                  <a:pt x="1146131" y="3991065"/>
                </a:cubicBezTo>
                <a:cubicBezTo>
                  <a:pt x="1154227" y="4004021"/>
                  <a:pt x="1162746" y="4004652"/>
                  <a:pt x="1171562" y="3993042"/>
                </a:cubicBezTo>
                <a:lnTo>
                  <a:pt x="1174815" y="4004796"/>
                </a:lnTo>
                <a:lnTo>
                  <a:pt x="1180222" y="4002642"/>
                </a:lnTo>
                <a:cubicBezTo>
                  <a:pt x="1183041" y="3999284"/>
                  <a:pt x="1185419" y="3993223"/>
                  <a:pt x="1187160" y="3982606"/>
                </a:cubicBezTo>
                <a:cubicBezTo>
                  <a:pt x="1191478" y="3988006"/>
                  <a:pt x="1191588" y="3993102"/>
                  <a:pt x="1192038" y="3998233"/>
                </a:cubicBezTo>
                <a:lnTo>
                  <a:pt x="1193948" y="4002606"/>
                </a:lnTo>
                <a:lnTo>
                  <a:pt x="1195950" y="3999437"/>
                </a:lnTo>
                <a:cubicBezTo>
                  <a:pt x="1196755" y="3996404"/>
                  <a:pt x="1197203" y="3991881"/>
                  <a:pt x="1197354" y="3984857"/>
                </a:cubicBezTo>
                <a:cubicBezTo>
                  <a:pt x="1201776" y="3995532"/>
                  <a:pt x="1206426" y="3999385"/>
                  <a:pt x="1211161" y="4000826"/>
                </a:cubicBezTo>
                <a:lnTo>
                  <a:pt x="1223686" y="4002125"/>
                </a:lnTo>
                <a:lnTo>
                  <a:pt x="1226581" y="3995052"/>
                </a:lnTo>
                <a:cubicBezTo>
                  <a:pt x="1231565" y="3989074"/>
                  <a:pt x="1239761" y="3984495"/>
                  <a:pt x="1245041" y="3977148"/>
                </a:cubicBezTo>
                <a:cubicBezTo>
                  <a:pt x="1234844" y="3976562"/>
                  <a:pt x="1237054" y="3972452"/>
                  <a:pt x="1240028" y="3966664"/>
                </a:cubicBezTo>
                <a:lnTo>
                  <a:pt x="1239835" y="3957837"/>
                </a:lnTo>
                <a:lnTo>
                  <a:pt x="1235169" y="3956517"/>
                </a:lnTo>
                <a:lnTo>
                  <a:pt x="1233306" y="3960915"/>
                </a:lnTo>
                <a:cubicBezTo>
                  <a:pt x="1230900" y="3964629"/>
                  <a:pt x="1228311" y="3967011"/>
                  <a:pt x="1225928" y="3967733"/>
                </a:cubicBezTo>
                <a:lnTo>
                  <a:pt x="1224653" y="3967082"/>
                </a:lnTo>
                <a:lnTo>
                  <a:pt x="1225278" y="3970996"/>
                </a:lnTo>
                <a:cubicBezTo>
                  <a:pt x="1221265" y="3981214"/>
                  <a:pt x="1201753" y="3980178"/>
                  <a:pt x="1196917" y="3975028"/>
                </a:cubicBezTo>
                <a:cubicBezTo>
                  <a:pt x="1208972" y="3967890"/>
                  <a:pt x="1218148" y="3951606"/>
                  <a:pt x="1207801" y="3930103"/>
                </a:cubicBezTo>
                <a:cubicBezTo>
                  <a:pt x="1201384" y="3934150"/>
                  <a:pt x="1194127" y="3961262"/>
                  <a:pt x="1188156" y="3948907"/>
                </a:cubicBezTo>
                <a:cubicBezTo>
                  <a:pt x="1200755" y="3899060"/>
                  <a:pt x="1139063" y="3905931"/>
                  <a:pt x="1119449" y="3902872"/>
                </a:cubicBezTo>
                <a:lnTo>
                  <a:pt x="1118824" y="3923029"/>
                </a:lnTo>
                <a:lnTo>
                  <a:pt x="1125762" y="3906461"/>
                </a:lnTo>
                <a:cubicBezTo>
                  <a:pt x="1130891" y="3912188"/>
                  <a:pt x="1136229" y="3909728"/>
                  <a:pt x="1141146" y="3922984"/>
                </a:cubicBezTo>
                <a:cubicBezTo>
                  <a:pt x="1126034" y="3927184"/>
                  <a:pt x="1125372" y="3943949"/>
                  <a:pt x="1115417" y="3931173"/>
                </a:cubicBezTo>
                <a:lnTo>
                  <a:pt x="1118781" y="3923137"/>
                </a:lnTo>
                <a:lnTo>
                  <a:pt x="1112063" y="3911521"/>
                </a:lnTo>
                <a:cubicBezTo>
                  <a:pt x="1107611" y="3907585"/>
                  <a:pt x="1108427" y="3922926"/>
                  <a:pt x="1099745" y="3921735"/>
                </a:cubicBezTo>
                <a:cubicBezTo>
                  <a:pt x="1094676" y="3912826"/>
                  <a:pt x="1089638" y="3903861"/>
                  <a:pt x="1084570" y="3894985"/>
                </a:cubicBezTo>
                <a:cubicBezTo>
                  <a:pt x="1092397" y="3888822"/>
                  <a:pt x="1093507" y="3882110"/>
                  <a:pt x="1093052" y="3875280"/>
                </a:cubicBezTo>
                <a:lnTo>
                  <a:pt x="1092878" y="3871256"/>
                </a:lnTo>
                <a:lnTo>
                  <a:pt x="1084266" y="3878216"/>
                </a:lnTo>
                <a:cubicBezTo>
                  <a:pt x="1080488" y="3871754"/>
                  <a:pt x="1079043" y="3866679"/>
                  <a:pt x="1079166" y="3862475"/>
                </a:cubicBezTo>
                <a:lnTo>
                  <a:pt x="1080023" y="3860377"/>
                </a:lnTo>
                <a:lnTo>
                  <a:pt x="1056374" y="3872131"/>
                </a:lnTo>
                <a:cubicBezTo>
                  <a:pt x="1048708" y="3877477"/>
                  <a:pt x="1043094" y="3886481"/>
                  <a:pt x="1042673" y="3907008"/>
                </a:cubicBezTo>
                <a:lnTo>
                  <a:pt x="1031119" y="3896671"/>
                </a:lnTo>
                <a:lnTo>
                  <a:pt x="1028778" y="3897964"/>
                </a:lnTo>
                <a:cubicBezTo>
                  <a:pt x="1024028" y="3896891"/>
                  <a:pt x="1019402" y="3891913"/>
                  <a:pt x="1014917" y="3882586"/>
                </a:cubicBezTo>
                <a:lnTo>
                  <a:pt x="1019615" y="3878789"/>
                </a:lnTo>
                <a:lnTo>
                  <a:pt x="1016022" y="3871181"/>
                </a:lnTo>
                <a:lnTo>
                  <a:pt x="1014170" y="3870468"/>
                </a:lnTo>
                <a:lnTo>
                  <a:pt x="1010146" y="3875679"/>
                </a:lnTo>
                <a:cubicBezTo>
                  <a:pt x="1005108" y="3884456"/>
                  <a:pt x="999930" y="3897367"/>
                  <a:pt x="995406" y="3888146"/>
                </a:cubicBezTo>
                <a:cubicBezTo>
                  <a:pt x="999936" y="3876870"/>
                  <a:pt x="990788" y="3884518"/>
                  <a:pt x="986019" y="3882326"/>
                </a:cubicBezTo>
                <a:cubicBezTo>
                  <a:pt x="986500" y="3870449"/>
                  <a:pt x="994418" y="3859084"/>
                  <a:pt x="1003027" y="3847959"/>
                </a:cubicBezTo>
                <a:cubicBezTo>
                  <a:pt x="1011122" y="3860915"/>
                  <a:pt x="1019641" y="3861546"/>
                  <a:pt x="1028457" y="3849936"/>
                </a:cubicBezTo>
                <a:lnTo>
                  <a:pt x="1031709" y="3861691"/>
                </a:lnTo>
                <a:lnTo>
                  <a:pt x="1037114" y="3859537"/>
                </a:lnTo>
                <a:cubicBezTo>
                  <a:pt x="1039935" y="3856179"/>
                  <a:pt x="1042311" y="3850117"/>
                  <a:pt x="1044051" y="3839500"/>
                </a:cubicBezTo>
                <a:cubicBezTo>
                  <a:pt x="1048370" y="3844900"/>
                  <a:pt x="1048482" y="3849997"/>
                  <a:pt x="1048930" y="3855125"/>
                </a:cubicBezTo>
                <a:lnTo>
                  <a:pt x="1050843" y="3859502"/>
                </a:lnTo>
                <a:lnTo>
                  <a:pt x="1052844" y="3856332"/>
                </a:lnTo>
                <a:cubicBezTo>
                  <a:pt x="1053650" y="3853299"/>
                  <a:pt x="1054098" y="3848775"/>
                  <a:pt x="1054248" y="3841749"/>
                </a:cubicBezTo>
                <a:cubicBezTo>
                  <a:pt x="1058673" y="3852426"/>
                  <a:pt x="1063321" y="3856280"/>
                  <a:pt x="1068055" y="3857721"/>
                </a:cubicBezTo>
                <a:lnTo>
                  <a:pt x="1080579" y="3859018"/>
                </a:lnTo>
                <a:lnTo>
                  <a:pt x="1083473" y="3851946"/>
                </a:lnTo>
                <a:cubicBezTo>
                  <a:pt x="1088460" y="3845969"/>
                  <a:pt x="1096654" y="3841389"/>
                  <a:pt x="1101933" y="3834042"/>
                </a:cubicBezTo>
                <a:cubicBezTo>
                  <a:pt x="1091736" y="3833456"/>
                  <a:pt x="1093948" y="3829347"/>
                  <a:pt x="1096921" y="3823559"/>
                </a:cubicBezTo>
                <a:lnTo>
                  <a:pt x="1096729" y="3814732"/>
                </a:lnTo>
                <a:lnTo>
                  <a:pt x="1092063" y="3813409"/>
                </a:lnTo>
                <a:lnTo>
                  <a:pt x="1090198" y="3817810"/>
                </a:lnTo>
                <a:cubicBezTo>
                  <a:pt x="1087794" y="3821523"/>
                  <a:pt x="1085205" y="3823906"/>
                  <a:pt x="1082821" y="3824627"/>
                </a:cubicBezTo>
                <a:lnTo>
                  <a:pt x="1081548" y="3823977"/>
                </a:lnTo>
                <a:lnTo>
                  <a:pt x="1082172" y="3827891"/>
                </a:lnTo>
                <a:cubicBezTo>
                  <a:pt x="1080835" y="3831298"/>
                  <a:pt x="1077775" y="3833452"/>
                  <a:pt x="1074110" y="3834624"/>
                </a:cubicBezTo>
                <a:lnTo>
                  <a:pt x="1063289" y="3833183"/>
                </a:lnTo>
                <a:lnTo>
                  <a:pt x="1070341" y="3840991"/>
                </a:lnTo>
                <a:cubicBezTo>
                  <a:pt x="1060293" y="3857064"/>
                  <a:pt x="1051597" y="3828782"/>
                  <a:pt x="1041880" y="3833760"/>
                </a:cubicBezTo>
                <a:cubicBezTo>
                  <a:pt x="1044450" y="3827651"/>
                  <a:pt x="1046932" y="3824616"/>
                  <a:pt x="1049350" y="3823608"/>
                </a:cubicBezTo>
                <a:cubicBezTo>
                  <a:pt x="1051769" y="3822603"/>
                  <a:pt x="1054128" y="3823624"/>
                  <a:pt x="1056458" y="3825622"/>
                </a:cubicBezTo>
                <a:lnTo>
                  <a:pt x="1057755" y="3827057"/>
                </a:lnTo>
                <a:lnTo>
                  <a:pt x="1067655" y="3814848"/>
                </a:lnTo>
                <a:cubicBezTo>
                  <a:pt x="1070162" y="3807197"/>
                  <a:pt x="1069870" y="3797748"/>
                  <a:pt x="1064695" y="3786997"/>
                </a:cubicBezTo>
                <a:cubicBezTo>
                  <a:pt x="1058278" y="3791045"/>
                  <a:pt x="1051022" y="3818157"/>
                  <a:pt x="1045052" y="3805802"/>
                </a:cubicBezTo>
                <a:cubicBezTo>
                  <a:pt x="1057649" y="3755954"/>
                  <a:pt x="995958" y="3762826"/>
                  <a:pt x="976344" y="3759765"/>
                </a:cubicBezTo>
                <a:lnTo>
                  <a:pt x="975721" y="3779922"/>
                </a:lnTo>
                <a:lnTo>
                  <a:pt x="982657" y="3763355"/>
                </a:lnTo>
                <a:cubicBezTo>
                  <a:pt x="987785" y="3769083"/>
                  <a:pt x="993123" y="3766623"/>
                  <a:pt x="998041" y="3779879"/>
                </a:cubicBezTo>
                <a:cubicBezTo>
                  <a:pt x="982926" y="3784079"/>
                  <a:pt x="982265" y="3800841"/>
                  <a:pt x="972309" y="3788068"/>
                </a:cubicBezTo>
                <a:lnTo>
                  <a:pt x="975674" y="3780031"/>
                </a:lnTo>
                <a:lnTo>
                  <a:pt x="968960" y="3768415"/>
                </a:lnTo>
                <a:cubicBezTo>
                  <a:pt x="964505" y="3764480"/>
                  <a:pt x="965322" y="3779820"/>
                  <a:pt x="956639" y="3778629"/>
                </a:cubicBezTo>
                <a:cubicBezTo>
                  <a:pt x="951571" y="3769720"/>
                  <a:pt x="946533" y="3760756"/>
                  <a:pt x="941464" y="3751879"/>
                </a:cubicBezTo>
                <a:cubicBezTo>
                  <a:pt x="949292" y="3745714"/>
                  <a:pt x="950401" y="3739005"/>
                  <a:pt x="949947" y="3732175"/>
                </a:cubicBezTo>
                <a:lnTo>
                  <a:pt x="949772" y="3728151"/>
                </a:lnTo>
                <a:lnTo>
                  <a:pt x="941161" y="3735110"/>
                </a:lnTo>
                <a:cubicBezTo>
                  <a:pt x="937383" y="3728648"/>
                  <a:pt x="935938" y="3723574"/>
                  <a:pt x="936060" y="3719369"/>
                </a:cubicBezTo>
                <a:lnTo>
                  <a:pt x="936943" y="3717209"/>
                </a:lnTo>
                <a:lnTo>
                  <a:pt x="919354" y="3725579"/>
                </a:lnTo>
                <a:cubicBezTo>
                  <a:pt x="912982" y="3728584"/>
                  <a:pt x="907322" y="3732543"/>
                  <a:pt x="903701" y="3740771"/>
                </a:cubicBezTo>
                <a:lnTo>
                  <a:pt x="900121" y="3760807"/>
                </a:lnTo>
                <a:lnTo>
                  <a:pt x="905831" y="3765535"/>
                </a:lnTo>
                <a:cubicBezTo>
                  <a:pt x="920274" y="3770173"/>
                  <a:pt x="942154" y="3765832"/>
                  <a:pt x="956794" y="3801638"/>
                </a:cubicBezTo>
                <a:cubicBezTo>
                  <a:pt x="966422" y="3798041"/>
                  <a:pt x="976559" y="3779659"/>
                  <a:pt x="985227" y="3808927"/>
                </a:cubicBezTo>
                <a:cubicBezTo>
                  <a:pt x="997254" y="3798461"/>
                  <a:pt x="1009610" y="3776266"/>
                  <a:pt x="1020944" y="3786226"/>
                </a:cubicBezTo>
                <a:cubicBezTo>
                  <a:pt x="1003611" y="3824554"/>
                  <a:pt x="997104" y="3821103"/>
                  <a:pt x="993683" y="3845247"/>
                </a:cubicBezTo>
                <a:cubicBezTo>
                  <a:pt x="981899" y="3838290"/>
                  <a:pt x="990894" y="3808987"/>
                  <a:pt x="978599" y="3818616"/>
                </a:cubicBezTo>
                <a:cubicBezTo>
                  <a:pt x="974190" y="3825153"/>
                  <a:pt x="980820" y="3832470"/>
                  <a:pt x="977970" y="3838919"/>
                </a:cubicBezTo>
                <a:cubicBezTo>
                  <a:pt x="972839" y="3819033"/>
                  <a:pt x="968822" y="3810788"/>
                  <a:pt x="955838" y="3832140"/>
                </a:cubicBezTo>
                <a:cubicBezTo>
                  <a:pt x="929055" y="3804460"/>
                  <a:pt x="901220" y="3811747"/>
                  <a:pt x="873810" y="3805420"/>
                </a:cubicBezTo>
                <a:cubicBezTo>
                  <a:pt x="845438" y="3868941"/>
                  <a:pt x="884365" y="3783555"/>
                  <a:pt x="858636" y="3778756"/>
                </a:cubicBezTo>
                <a:cubicBezTo>
                  <a:pt x="864275" y="3768350"/>
                  <a:pt x="869464" y="3774020"/>
                  <a:pt x="875040" y="3764693"/>
                </a:cubicBezTo>
                <a:cubicBezTo>
                  <a:pt x="887665" y="3777587"/>
                  <a:pt x="872641" y="3788294"/>
                  <a:pt x="877108" y="3800531"/>
                </a:cubicBezTo>
                <a:cubicBezTo>
                  <a:pt x="890607" y="3775728"/>
                  <a:pt x="902152" y="3816035"/>
                  <a:pt x="915589" y="3793425"/>
                </a:cubicBezTo>
                <a:cubicBezTo>
                  <a:pt x="912589" y="3794293"/>
                  <a:pt x="903592" y="3790140"/>
                  <a:pt x="897196" y="3783176"/>
                </a:cubicBezTo>
                <a:lnTo>
                  <a:pt x="894775" y="3759616"/>
                </a:lnTo>
                <a:lnTo>
                  <a:pt x="888014" y="3753566"/>
                </a:lnTo>
                <a:lnTo>
                  <a:pt x="885670" y="3754858"/>
                </a:lnTo>
                <a:cubicBezTo>
                  <a:pt x="880921" y="3753785"/>
                  <a:pt x="876296" y="3748807"/>
                  <a:pt x="871811" y="3739481"/>
                </a:cubicBezTo>
                <a:lnTo>
                  <a:pt x="876509" y="3735681"/>
                </a:lnTo>
                <a:lnTo>
                  <a:pt x="872919" y="3728078"/>
                </a:lnTo>
                <a:lnTo>
                  <a:pt x="871064" y="3727363"/>
                </a:lnTo>
                <a:lnTo>
                  <a:pt x="867042" y="3732573"/>
                </a:lnTo>
                <a:cubicBezTo>
                  <a:pt x="862002" y="3741350"/>
                  <a:pt x="856822" y="3754261"/>
                  <a:pt x="852301" y="3745040"/>
                </a:cubicBezTo>
                <a:cubicBezTo>
                  <a:pt x="856830" y="3733764"/>
                  <a:pt x="847680" y="3741413"/>
                  <a:pt x="842914" y="3739220"/>
                </a:cubicBezTo>
                <a:cubicBezTo>
                  <a:pt x="843392" y="3727343"/>
                  <a:pt x="851312" y="3715977"/>
                  <a:pt x="859921" y="3704854"/>
                </a:cubicBezTo>
                <a:cubicBezTo>
                  <a:pt x="868016" y="3717810"/>
                  <a:pt x="876535" y="3718441"/>
                  <a:pt x="885351" y="3706831"/>
                </a:cubicBezTo>
                <a:lnTo>
                  <a:pt x="888604" y="3718585"/>
                </a:lnTo>
                <a:lnTo>
                  <a:pt x="894008" y="3716431"/>
                </a:lnTo>
                <a:cubicBezTo>
                  <a:pt x="896830" y="3713073"/>
                  <a:pt x="899208" y="3707012"/>
                  <a:pt x="900946" y="3696395"/>
                </a:cubicBezTo>
                <a:cubicBezTo>
                  <a:pt x="905265" y="3701795"/>
                  <a:pt x="905377" y="3706891"/>
                  <a:pt x="905827" y="3712020"/>
                </a:cubicBezTo>
                <a:lnTo>
                  <a:pt x="907737" y="3716395"/>
                </a:lnTo>
                <a:lnTo>
                  <a:pt x="909739" y="3713226"/>
                </a:lnTo>
                <a:cubicBezTo>
                  <a:pt x="910544" y="3710193"/>
                  <a:pt x="910992" y="3705670"/>
                  <a:pt x="911143" y="3698644"/>
                </a:cubicBezTo>
                <a:cubicBezTo>
                  <a:pt x="915567" y="3709321"/>
                  <a:pt x="920216" y="3713176"/>
                  <a:pt x="924950" y="3714615"/>
                </a:cubicBezTo>
                <a:lnTo>
                  <a:pt x="937473" y="3715912"/>
                </a:lnTo>
                <a:lnTo>
                  <a:pt x="940369" y="3708838"/>
                </a:lnTo>
                <a:cubicBezTo>
                  <a:pt x="945354" y="3702863"/>
                  <a:pt x="953548" y="3698284"/>
                  <a:pt x="958827" y="3690937"/>
                </a:cubicBezTo>
                <a:cubicBezTo>
                  <a:pt x="948631" y="3690351"/>
                  <a:pt x="950843" y="3686241"/>
                  <a:pt x="953815" y="3680453"/>
                </a:cubicBezTo>
                <a:lnTo>
                  <a:pt x="953623" y="3671626"/>
                </a:lnTo>
                <a:lnTo>
                  <a:pt x="948958" y="3670304"/>
                </a:lnTo>
                <a:lnTo>
                  <a:pt x="947093" y="3674704"/>
                </a:lnTo>
                <a:cubicBezTo>
                  <a:pt x="944689" y="3678418"/>
                  <a:pt x="942100" y="3680800"/>
                  <a:pt x="939715" y="3681522"/>
                </a:cubicBezTo>
                <a:lnTo>
                  <a:pt x="938442" y="3680871"/>
                </a:lnTo>
                <a:lnTo>
                  <a:pt x="939067" y="3684785"/>
                </a:lnTo>
                <a:cubicBezTo>
                  <a:pt x="937059" y="3689894"/>
                  <a:pt x="931179" y="3692190"/>
                  <a:pt x="925193" y="3692565"/>
                </a:cubicBezTo>
                <a:lnTo>
                  <a:pt x="921585" y="3691630"/>
                </a:lnTo>
                <a:lnTo>
                  <a:pt x="927233" y="3697885"/>
                </a:lnTo>
                <a:cubicBezTo>
                  <a:pt x="917187" y="3713958"/>
                  <a:pt x="908489" y="3685677"/>
                  <a:pt x="898773" y="3690655"/>
                </a:cubicBezTo>
                <a:cubicBezTo>
                  <a:pt x="903914" y="3678435"/>
                  <a:pt x="908692" y="3678517"/>
                  <a:pt x="913351" y="3682517"/>
                </a:cubicBezTo>
                <a:lnTo>
                  <a:pt x="914650" y="3683954"/>
                </a:lnTo>
                <a:lnTo>
                  <a:pt x="924547" y="3671743"/>
                </a:lnTo>
                <a:cubicBezTo>
                  <a:pt x="927056" y="3664090"/>
                  <a:pt x="926763" y="3654642"/>
                  <a:pt x="921590" y="3643892"/>
                </a:cubicBezTo>
                <a:cubicBezTo>
                  <a:pt x="915174" y="3647939"/>
                  <a:pt x="907916" y="3675051"/>
                  <a:pt x="901946" y="3662696"/>
                </a:cubicBezTo>
                <a:cubicBezTo>
                  <a:pt x="914542" y="3612849"/>
                  <a:pt x="852852" y="3619720"/>
                  <a:pt x="833240" y="3616659"/>
                </a:cubicBezTo>
                <a:lnTo>
                  <a:pt x="832616" y="3636816"/>
                </a:lnTo>
                <a:lnTo>
                  <a:pt x="839551" y="3620250"/>
                </a:lnTo>
                <a:cubicBezTo>
                  <a:pt x="844680" y="3625975"/>
                  <a:pt x="850017" y="3623517"/>
                  <a:pt x="854935" y="3636773"/>
                </a:cubicBezTo>
                <a:cubicBezTo>
                  <a:pt x="839823" y="3640973"/>
                  <a:pt x="839160" y="3657735"/>
                  <a:pt x="829204" y="3644962"/>
                </a:cubicBezTo>
                <a:lnTo>
                  <a:pt x="832568" y="3636926"/>
                </a:lnTo>
                <a:lnTo>
                  <a:pt x="825854" y="3625307"/>
                </a:lnTo>
                <a:cubicBezTo>
                  <a:pt x="821400" y="3621374"/>
                  <a:pt x="822216" y="3636715"/>
                  <a:pt x="813536" y="3635524"/>
                </a:cubicBezTo>
                <a:cubicBezTo>
                  <a:pt x="808465" y="3626615"/>
                  <a:pt x="803428" y="3617648"/>
                  <a:pt x="798357" y="3608771"/>
                </a:cubicBezTo>
                <a:cubicBezTo>
                  <a:pt x="806187" y="3602609"/>
                  <a:pt x="807296" y="3595899"/>
                  <a:pt x="806841" y="3589069"/>
                </a:cubicBezTo>
                <a:lnTo>
                  <a:pt x="806667" y="3585045"/>
                </a:lnTo>
                <a:lnTo>
                  <a:pt x="798055" y="3592005"/>
                </a:lnTo>
                <a:cubicBezTo>
                  <a:pt x="794277" y="3585543"/>
                  <a:pt x="792832" y="3580468"/>
                  <a:pt x="792954" y="3576264"/>
                </a:cubicBezTo>
                <a:lnTo>
                  <a:pt x="793814" y="3574166"/>
                </a:lnTo>
                <a:lnTo>
                  <a:pt x="770163" y="3585920"/>
                </a:lnTo>
                <a:cubicBezTo>
                  <a:pt x="766329" y="3588593"/>
                  <a:pt x="763010" y="3592179"/>
                  <a:pt x="760595" y="3597665"/>
                </a:cubicBezTo>
                <a:lnTo>
                  <a:pt x="757015" y="3617704"/>
                </a:lnTo>
                <a:lnTo>
                  <a:pt x="762726" y="3622428"/>
                </a:lnTo>
                <a:cubicBezTo>
                  <a:pt x="777166" y="3627067"/>
                  <a:pt x="799046" y="3622727"/>
                  <a:pt x="813686" y="3658532"/>
                </a:cubicBezTo>
                <a:cubicBezTo>
                  <a:pt x="823315" y="3654935"/>
                  <a:pt x="833452" y="3636551"/>
                  <a:pt x="842119" y="3665821"/>
                </a:cubicBezTo>
                <a:cubicBezTo>
                  <a:pt x="854147" y="3655355"/>
                  <a:pt x="866502" y="3633161"/>
                  <a:pt x="877838" y="3643121"/>
                </a:cubicBezTo>
                <a:cubicBezTo>
                  <a:pt x="860505" y="3681449"/>
                  <a:pt x="853996" y="3677998"/>
                  <a:pt x="850578" y="3702142"/>
                </a:cubicBezTo>
                <a:cubicBezTo>
                  <a:pt x="838791" y="3695182"/>
                  <a:pt x="847788" y="3665882"/>
                  <a:pt x="835491" y="3675510"/>
                </a:cubicBezTo>
                <a:cubicBezTo>
                  <a:pt x="831084" y="3682047"/>
                  <a:pt x="837712" y="3689364"/>
                  <a:pt x="834862" y="3695813"/>
                </a:cubicBezTo>
                <a:cubicBezTo>
                  <a:pt x="829734" y="3675928"/>
                  <a:pt x="825714" y="3667682"/>
                  <a:pt x="812730" y="3689033"/>
                </a:cubicBezTo>
                <a:cubicBezTo>
                  <a:pt x="785948" y="3661354"/>
                  <a:pt x="758114" y="3668641"/>
                  <a:pt x="730705" y="3662315"/>
                </a:cubicBezTo>
                <a:cubicBezTo>
                  <a:pt x="702333" y="3725835"/>
                  <a:pt x="741259" y="3640450"/>
                  <a:pt x="715528" y="3635651"/>
                </a:cubicBezTo>
                <a:cubicBezTo>
                  <a:pt x="721168" y="3625245"/>
                  <a:pt x="726358" y="3630914"/>
                  <a:pt x="731932" y="3621587"/>
                </a:cubicBezTo>
                <a:cubicBezTo>
                  <a:pt x="744559" y="3634481"/>
                  <a:pt x="729533" y="3645189"/>
                  <a:pt x="734002" y="3657425"/>
                </a:cubicBezTo>
                <a:cubicBezTo>
                  <a:pt x="747499" y="3632622"/>
                  <a:pt x="759047" y="3672930"/>
                  <a:pt x="772481" y="3650317"/>
                </a:cubicBezTo>
                <a:cubicBezTo>
                  <a:pt x="769483" y="3651187"/>
                  <a:pt x="760483" y="3647032"/>
                  <a:pt x="754088" y="3640071"/>
                </a:cubicBezTo>
                <a:lnTo>
                  <a:pt x="751669" y="3616508"/>
                </a:lnTo>
                <a:lnTo>
                  <a:pt x="744908" y="3610458"/>
                </a:lnTo>
                <a:lnTo>
                  <a:pt x="742564" y="3611752"/>
                </a:lnTo>
                <a:cubicBezTo>
                  <a:pt x="737815" y="3610680"/>
                  <a:pt x="733190" y="3605702"/>
                  <a:pt x="728706" y="3596375"/>
                </a:cubicBezTo>
                <a:lnTo>
                  <a:pt x="733404" y="3592576"/>
                </a:lnTo>
                <a:lnTo>
                  <a:pt x="729811" y="3584970"/>
                </a:lnTo>
                <a:lnTo>
                  <a:pt x="727958" y="3584257"/>
                </a:lnTo>
                <a:lnTo>
                  <a:pt x="723937" y="3589467"/>
                </a:lnTo>
                <a:cubicBezTo>
                  <a:pt x="718897" y="3598245"/>
                  <a:pt x="713716" y="3611156"/>
                  <a:pt x="709196" y="3601933"/>
                </a:cubicBezTo>
                <a:cubicBezTo>
                  <a:pt x="713727" y="3590659"/>
                  <a:pt x="704575" y="3598305"/>
                  <a:pt x="699811" y="3596115"/>
                </a:cubicBezTo>
                <a:cubicBezTo>
                  <a:pt x="700287" y="3584238"/>
                  <a:pt x="708206" y="3572871"/>
                  <a:pt x="716814" y="3561748"/>
                </a:cubicBezTo>
                <a:cubicBezTo>
                  <a:pt x="724911" y="3574704"/>
                  <a:pt x="733429" y="3575333"/>
                  <a:pt x="742246" y="3563725"/>
                </a:cubicBezTo>
                <a:lnTo>
                  <a:pt x="745498" y="3575480"/>
                </a:lnTo>
                <a:lnTo>
                  <a:pt x="750903" y="3573326"/>
                </a:lnTo>
                <a:cubicBezTo>
                  <a:pt x="753724" y="3569968"/>
                  <a:pt x="756102" y="3563906"/>
                  <a:pt x="757841" y="3553289"/>
                </a:cubicBezTo>
                <a:cubicBezTo>
                  <a:pt x="762159" y="3558687"/>
                  <a:pt x="762272" y="3563788"/>
                  <a:pt x="762719" y="3568914"/>
                </a:cubicBezTo>
                <a:lnTo>
                  <a:pt x="764632" y="3573289"/>
                </a:lnTo>
                <a:lnTo>
                  <a:pt x="766633" y="3570121"/>
                </a:lnTo>
                <a:cubicBezTo>
                  <a:pt x="767441" y="3567088"/>
                  <a:pt x="767887" y="3562564"/>
                  <a:pt x="768037" y="3555538"/>
                </a:cubicBezTo>
                <a:cubicBezTo>
                  <a:pt x="772462" y="3566215"/>
                  <a:pt x="777110" y="3570071"/>
                  <a:pt x="781845" y="3571510"/>
                </a:cubicBezTo>
                <a:lnTo>
                  <a:pt x="794367" y="3572807"/>
                </a:lnTo>
                <a:lnTo>
                  <a:pt x="797262" y="3565733"/>
                </a:lnTo>
                <a:cubicBezTo>
                  <a:pt x="802249" y="3559758"/>
                  <a:pt x="810445" y="3555176"/>
                  <a:pt x="815722" y="3547831"/>
                </a:cubicBezTo>
                <a:cubicBezTo>
                  <a:pt x="795328" y="3546659"/>
                  <a:pt x="824570" y="3531394"/>
                  <a:pt x="810262" y="3516788"/>
                </a:cubicBezTo>
                <a:cubicBezTo>
                  <a:pt x="803666" y="3540992"/>
                  <a:pt x="787921" y="3549117"/>
                  <a:pt x="787860" y="3520207"/>
                </a:cubicBezTo>
                <a:cubicBezTo>
                  <a:pt x="805823" y="3511000"/>
                  <a:pt x="810744" y="3491628"/>
                  <a:pt x="826639" y="3502841"/>
                </a:cubicBezTo>
                <a:cubicBezTo>
                  <a:pt x="823638" y="3497474"/>
                  <a:pt x="825770" y="3492528"/>
                  <a:pt x="823940" y="3487307"/>
                </a:cubicBezTo>
                <a:cubicBezTo>
                  <a:pt x="815091" y="3472134"/>
                  <a:pt x="797995" y="3501973"/>
                  <a:pt x="798835" y="3475102"/>
                </a:cubicBezTo>
                <a:cubicBezTo>
                  <a:pt x="821510" y="3464035"/>
                  <a:pt x="842983" y="3491535"/>
                  <a:pt x="865744" y="3475251"/>
                </a:cubicBezTo>
                <a:lnTo>
                  <a:pt x="862265" y="3460921"/>
                </a:lnTo>
                <a:lnTo>
                  <a:pt x="844680" y="3471266"/>
                </a:lnTo>
                <a:cubicBezTo>
                  <a:pt x="820463" y="3476968"/>
                  <a:pt x="802354" y="3458364"/>
                  <a:pt x="775547" y="3468485"/>
                </a:cubicBezTo>
                <a:cubicBezTo>
                  <a:pt x="779173" y="3432615"/>
                  <a:pt x="812735" y="3461287"/>
                  <a:pt x="815222" y="3420588"/>
                </a:cubicBezTo>
                <a:cubicBezTo>
                  <a:pt x="792341" y="3404422"/>
                  <a:pt x="767655" y="3448178"/>
                  <a:pt x="745854" y="3394917"/>
                </a:cubicBezTo>
                <a:cubicBezTo>
                  <a:pt x="726177" y="3413210"/>
                  <a:pt x="707345" y="3402744"/>
                  <a:pt x="688332" y="3400556"/>
                </a:cubicBezTo>
                <a:lnTo>
                  <a:pt x="680982" y="3415459"/>
                </a:lnTo>
                <a:lnTo>
                  <a:pt x="683757" y="3417559"/>
                </a:lnTo>
                <a:cubicBezTo>
                  <a:pt x="686630" y="3419343"/>
                  <a:pt x="688483" y="3421046"/>
                  <a:pt x="688226" y="3430716"/>
                </a:cubicBezTo>
                <a:cubicBezTo>
                  <a:pt x="685168" y="3438560"/>
                  <a:pt x="678419" y="3437968"/>
                  <a:pt x="673087" y="3433585"/>
                </a:cubicBezTo>
                <a:lnTo>
                  <a:pt x="672666" y="3432329"/>
                </a:lnTo>
                <a:lnTo>
                  <a:pt x="671356" y="3434983"/>
                </a:lnTo>
                <a:cubicBezTo>
                  <a:pt x="667249" y="3429406"/>
                  <a:pt x="663320" y="3418968"/>
                  <a:pt x="658939" y="3423767"/>
                </a:cubicBezTo>
                <a:cubicBezTo>
                  <a:pt x="667845" y="3437684"/>
                  <a:pt x="664218" y="3449502"/>
                  <a:pt x="654950" y="3448899"/>
                </a:cubicBezTo>
                <a:cubicBezTo>
                  <a:pt x="639836" y="3423047"/>
                  <a:pt x="662060" y="3419420"/>
                  <a:pt x="672616" y="3404726"/>
                </a:cubicBezTo>
                <a:cubicBezTo>
                  <a:pt x="652223" y="3403552"/>
                  <a:pt x="681465" y="3388289"/>
                  <a:pt x="667156" y="3373683"/>
                </a:cubicBezTo>
                <a:cubicBezTo>
                  <a:pt x="660561" y="3397887"/>
                  <a:pt x="644816" y="3406012"/>
                  <a:pt x="644755" y="3377101"/>
                </a:cubicBezTo>
                <a:cubicBezTo>
                  <a:pt x="662717" y="3367895"/>
                  <a:pt x="667639" y="3348520"/>
                  <a:pt x="683533" y="3359736"/>
                </a:cubicBezTo>
                <a:cubicBezTo>
                  <a:pt x="680532" y="3354368"/>
                  <a:pt x="682665" y="3349422"/>
                  <a:pt x="680834" y="3344201"/>
                </a:cubicBezTo>
                <a:cubicBezTo>
                  <a:pt x="671987" y="3329029"/>
                  <a:pt x="654889" y="3358868"/>
                  <a:pt x="655729" y="3331997"/>
                </a:cubicBezTo>
                <a:cubicBezTo>
                  <a:pt x="678405" y="3320930"/>
                  <a:pt x="699877" y="3348430"/>
                  <a:pt x="722638" y="3332145"/>
                </a:cubicBezTo>
                <a:lnTo>
                  <a:pt x="719159" y="3317815"/>
                </a:lnTo>
                <a:lnTo>
                  <a:pt x="701577" y="3328161"/>
                </a:lnTo>
                <a:cubicBezTo>
                  <a:pt x="677357" y="3333862"/>
                  <a:pt x="659251" y="3315258"/>
                  <a:pt x="632441" y="3325380"/>
                </a:cubicBezTo>
                <a:cubicBezTo>
                  <a:pt x="636068" y="3289510"/>
                  <a:pt x="669629" y="3318181"/>
                  <a:pt x="672117" y="3277482"/>
                </a:cubicBezTo>
                <a:cubicBezTo>
                  <a:pt x="649235" y="3261316"/>
                  <a:pt x="624551" y="3305072"/>
                  <a:pt x="602748" y="3251811"/>
                </a:cubicBezTo>
                <a:cubicBezTo>
                  <a:pt x="583074" y="3270105"/>
                  <a:pt x="564239" y="3259639"/>
                  <a:pt x="545227" y="3257450"/>
                </a:cubicBezTo>
                <a:lnTo>
                  <a:pt x="537879" y="3272353"/>
                </a:lnTo>
                <a:lnTo>
                  <a:pt x="540649" y="3274454"/>
                </a:lnTo>
                <a:cubicBezTo>
                  <a:pt x="543525" y="3276237"/>
                  <a:pt x="545377" y="3277939"/>
                  <a:pt x="545121" y="3287610"/>
                </a:cubicBezTo>
                <a:cubicBezTo>
                  <a:pt x="542062" y="3295453"/>
                  <a:pt x="535316" y="3294862"/>
                  <a:pt x="529981" y="3290479"/>
                </a:cubicBezTo>
                <a:lnTo>
                  <a:pt x="529560" y="3289223"/>
                </a:lnTo>
                <a:lnTo>
                  <a:pt x="528251" y="3291877"/>
                </a:lnTo>
                <a:cubicBezTo>
                  <a:pt x="524141" y="3286300"/>
                  <a:pt x="520212" y="3275862"/>
                  <a:pt x="515833" y="3280661"/>
                </a:cubicBezTo>
                <a:cubicBezTo>
                  <a:pt x="524740" y="3294578"/>
                  <a:pt x="521115" y="3306395"/>
                  <a:pt x="511844" y="3305794"/>
                </a:cubicBezTo>
                <a:cubicBezTo>
                  <a:pt x="496730" y="3279942"/>
                  <a:pt x="518954" y="3276312"/>
                  <a:pt x="529511" y="3261618"/>
                </a:cubicBezTo>
                <a:cubicBezTo>
                  <a:pt x="509118" y="3260446"/>
                  <a:pt x="538359" y="3245183"/>
                  <a:pt x="524051" y="3230575"/>
                </a:cubicBezTo>
                <a:cubicBezTo>
                  <a:pt x="517455" y="3254779"/>
                  <a:pt x="501707" y="3262906"/>
                  <a:pt x="501650" y="3233996"/>
                </a:cubicBezTo>
                <a:cubicBezTo>
                  <a:pt x="519611" y="3224789"/>
                  <a:pt x="524533" y="3205414"/>
                  <a:pt x="540427" y="3216630"/>
                </a:cubicBezTo>
                <a:cubicBezTo>
                  <a:pt x="537427" y="3211262"/>
                  <a:pt x="539558" y="3206315"/>
                  <a:pt x="537728" y="3201096"/>
                </a:cubicBezTo>
                <a:cubicBezTo>
                  <a:pt x="528882" y="3185923"/>
                  <a:pt x="511784" y="3215762"/>
                  <a:pt x="512626" y="3188891"/>
                </a:cubicBezTo>
                <a:cubicBezTo>
                  <a:pt x="535299" y="3177824"/>
                  <a:pt x="556772" y="3205324"/>
                  <a:pt x="579533" y="3189038"/>
                </a:cubicBezTo>
                <a:lnTo>
                  <a:pt x="576054" y="3174710"/>
                </a:lnTo>
                <a:lnTo>
                  <a:pt x="558469" y="3185055"/>
                </a:lnTo>
                <a:cubicBezTo>
                  <a:pt x="534250" y="3190759"/>
                  <a:pt x="516146" y="3172151"/>
                  <a:pt x="489335" y="3182272"/>
                </a:cubicBezTo>
                <a:cubicBezTo>
                  <a:pt x="492960" y="3146405"/>
                  <a:pt x="526523" y="3175074"/>
                  <a:pt x="529011" y="3134377"/>
                </a:cubicBezTo>
                <a:cubicBezTo>
                  <a:pt x="506130" y="3118211"/>
                  <a:pt x="481445" y="3161967"/>
                  <a:pt x="459643" y="3108706"/>
                </a:cubicBezTo>
                <a:cubicBezTo>
                  <a:pt x="439969" y="3126997"/>
                  <a:pt x="421137" y="3116531"/>
                  <a:pt x="402121" y="3114345"/>
                </a:cubicBezTo>
                <a:lnTo>
                  <a:pt x="394772" y="3129248"/>
                </a:lnTo>
                <a:lnTo>
                  <a:pt x="397544" y="3131348"/>
                </a:lnTo>
                <a:cubicBezTo>
                  <a:pt x="400420" y="3133132"/>
                  <a:pt x="402272" y="3134833"/>
                  <a:pt x="402015" y="3144505"/>
                </a:cubicBezTo>
                <a:cubicBezTo>
                  <a:pt x="398957" y="3152347"/>
                  <a:pt x="392210" y="3151757"/>
                  <a:pt x="386875" y="3147374"/>
                </a:cubicBezTo>
                <a:lnTo>
                  <a:pt x="386455" y="3146118"/>
                </a:lnTo>
                <a:lnTo>
                  <a:pt x="385145" y="3148771"/>
                </a:lnTo>
                <a:cubicBezTo>
                  <a:pt x="381038" y="3143195"/>
                  <a:pt x="377107" y="3132757"/>
                  <a:pt x="372728" y="3137556"/>
                </a:cubicBezTo>
                <a:cubicBezTo>
                  <a:pt x="381637" y="3151473"/>
                  <a:pt x="378007" y="3163289"/>
                  <a:pt x="368739" y="3162688"/>
                </a:cubicBezTo>
                <a:cubicBezTo>
                  <a:pt x="353624" y="3136834"/>
                  <a:pt x="375849" y="3133207"/>
                  <a:pt x="386405" y="3118513"/>
                </a:cubicBezTo>
                <a:cubicBezTo>
                  <a:pt x="366012" y="3117341"/>
                  <a:pt x="395254" y="3102076"/>
                  <a:pt x="380945" y="3087470"/>
                </a:cubicBezTo>
                <a:cubicBezTo>
                  <a:pt x="374350" y="3111674"/>
                  <a:pt x="358602" y="3119801"/>
                  <a:pt x="358544" y="3090890"/>
                </a:cubicBezTo>
                <a:cubicBezTo>
                  <a:pt x="376506" y="3081684"/>
                  <a:pt x="381428" y="3062309"/>
                  <a:pt x="397322" y="3073525"/>
                </a:cubicBezTo>
                <a:cubicBezTo>
                  <a:pt x="394322" y="3068157"/>
                  <a:pt x="396454" y="3063210"/>
                  <a:pt x="394623" y="3057990"/>
                </a:cubicBezTo>
                <a:cubicBezTo>
                  <a:pt x="385776" y="3042816"/>
                  <a:pt x="368678" y="3072655"/>
                  <a:pt x="369520" y="3045786"/>
                </a:cubicBezTo>
                <a:cubicBezTo>
                  <a:pt x="392193" y="3034719"/>
                  <a:pt x="413666" y="3062219"/>
                  <a:pt x="436427" y="3045933"/>
                </a:cubicBezTo>
                <a:cubicBezTo>
                  <a:pt x="439219" y="3035919"/>
                  <a:pt x="425332" y="3024671"/>
                  <a:pt x="431031" y="3014954"/>
                </a:cubicBezTo>
                <a:cubicBezTo>
                  <a:pt x="438977" y="3034116"/>
                  <a:pt x="448097" y="3012104"/>
                  <a:pt x="455832" y="3037269"/>
                </a:cubicBezTo>
                <a:cubicBezTo>
                  <a:pt x="452414" y="3043746"/>
                  <a:pt x="445877" y="3050042"/>
                  <a:pt x="448875" y="3057030"/>
                </a:cubicBezTo>
                <a:cubicBezTo>
                  <a:pt x="461261" y="3059309"/>
                  <a:pt x="490953" y="3045155"/>
                  <a:pt x="484954" y="3024253"/>
                </a:cubicBezTo>
                <a:cubicBezTo>
                  <a:pt x="491795" y="3044015"/>
                  <a:pt x="499590" y="3031598"/>
                  <a:pt x="506429" y="3051302"/>
                </a:cubicBezTo>
                <a:cubicBezTo>
                  <a:pt x="495090" y="3075506"/>
                  <a:pt x="485673" y="3034837"/>
                  <a:pt x="474337" y="3059070"/>
                </a:cubicBezTo>
                <a:cubicBezTo>
                  <a:pt x="494253" y="3078175"/>
                  <a:pt x="499140" y="3068097"/>
                  <a:pt x="514285" y="3107984"/>
                </a:cubicBezTo>
                <a:cubicBezTo>
                  <a:pt x="518724" y="3101057"/>
                  <a:pt x="523043" y="3099890"/>
                  <a:pt x="527301" y="3098808"/>
                </a:cubicBezTo>
                <a:cubicBezTo>
                  <a:pt x="526851" y="3080185"/>
                  <a:pt x="523191" y="3092480"/>
                  <a:pt x="515217" y="3077456"/>
                </a:cubicBezTo>
                <a:cubicBezTo>
                  <a:pt x="521124" y="3069475"/>
                  <a:pt x="521453" y="3061019"/>
                  <a:pt x="519202" y="3052351"/>
                </a:cubicBezTo>
                <a:cubicBezTo>
                  <a:pt x="530329" y="3033698"/>
                  <a:pt x="540436" y="3050553"/>
                  <a:pt x="551624" y="3034387"/>
                </a:cubicBezTo>
                <a:cubicBezTo>
                  <a:pt x="547456" y="3008744"/>
                  <a:pt x="521063" y="3031960"/>
                  <a:pt x="536449" y="3007758"/>
                </a:cubicBezTo>
                <a:cubicBezTo>
                  <a:pt x="544920" y="3009675"/>
                  <a:pt x="557592" y="3011400"/>
                  <a:pt x="568883" y="3014887"/>
                </a:cubicBezTo>
                <a:lnTo>
                  <a:pt x="587298" y="3028382"/>
                </a:lnTo>
                <a:lnTo>
                  <a:pt x="581952" y="3030422"/>
                </a:lnTo>
                <a:cubicBezTo>
                  <a:pt x="578143" y="3033562"/>
                  <a:pt x="574251" y="3039667"/>
                  <a:pt x="570367" y="3046025"/>
                </a:cubicBezTo>
                <a:cubicBezTo>
                  <a:pt x="592260" y="3076613"/>
                  <a:pt x="627592" y="3045874"/>
                  <a:pt x="639676" y="3071787"/>
                </a:cubicBezTo>
                <a:cubicBezTo>
                  <a:pt x="646036" y="3063808"/>
                  <a:pt x="644414" y="3055231"/>
                  <a:pt x="637249" y="3046204"/>
                </a:cubicBezTo>
                <a:cubicBezTo>
                  <a:pt x="648524" y="3023861"/>
                  <a:pt x="659021" y="3028931"/>
                  <a:pt x="669640" y="3028237"/>
                </a:cubicBezTo>
                <a:cubicBezTo>
                  <a:pt x="691681" y="3069415"/>
                  <a:pt x="725633" y="3051393"/>
                  <a:pt x="761711" y="3040507"/>
                </a:cubicBezTo>
                <a:cubicBezTo>
                  <a:pt x="757571" y="3052291"/>
                  <a:pt x="738978" y="3044946"/>
                  <a:pt x="745035" y="3064709"/>
                </a:cubicBezTo>
                <a:cubicBezTo>
                  <a:pt x="757121" y="3087263"/>
                  <a:pt x="771066" y="3048125"/>
                  <a:pt x="783512" y="3057512"/>
                </a:cubicBezTo>
                <a:cubicBezTo>
                  <a:pt x="783632" y="3067707"/>
                  <a:pt x="772147" y="3077036"/>
                  <a:pt x="782583" y="3087952"/>
                </a:cubicBezTo>
                <a:cubicBezTo>
                  <a:pt x="786992" y="3081624"/>
                  <a:pt x="791460" y="3075086"/>
                  <a:pt x="795867" y="3068698"/>
                </a:cubicBezTo>
                <a:cubicBezTo>
                  <a:pt x="816114" y="3104178"/>
                  <a:pt x="839325" y="3039305"/>
                  <a:pt x="860441" y="3043085"/>
                </a:cubicBezTo>
                <a:cubicBezTo>
                  <a:pt x="875915" y="3080064"/>
                  <a:pt x="913794" y="3060209"/>
                  <a:pt x="911964" y="3026680"/>
                </a:cubicBezTo>
                <a:cubicBezTo>
                  <a:pt x="907256" y="3025692"/>
                  <a:pt x="886323" y="3051333"/>
                  <a:pt x="892830" y="3025242"/>
                </a:cubicBezTo>
                <a:cubicBezTo>
                  <a:pt x="905517" y="3036847"/>
                  <a:pt x="887311" y="3005386"/>
                  <a:pt x="896789" y="3000048"/>
                </a:cubicBezTo>
                <a:cubicBezTo>
                  <a:pt x="907046" y="3012434"/>
                  <a:pt x="917452" y="3020682"/>
                  <a:pt x="927679" y="3033067"/>
                </a:cubicBezTo>
                <a:cubicBezTo>
                  <a:pt x="913045" y="3060569"/>
                  <a:pt x="914962" y="3056220"/>
                  <a:pt x="897958" y="3066419"/>
                </a:cubicBezTo>
                <a:cubicBezTo>
                  <a:pt x="926479" y="3088941"/>
                  <a:pt x="961718" y="3085434"/>
                  <a:pt x="974616" y="3062130"/>
                </a:cubicBezTo>
                <a:cubicBezTo>
                  <a:pt x="969455" y="3073047"/>
                  <a:pt x="990452" y="3088672"/>
                  <a:pt x="996117" y="3089272"/>
                </a:cubicBezTo>
                <a:cubicBezTo>
                  <a:pt x="1000315" y="3051333"/>
                  <a:pt x="1024069" y="3098836"/>
                  <a:pt x="1037536" y="3087381"/>
                </a:cubicBezTo>
                <a:cubicBezTo>
                  <a:pt x="1037536" y="3080566"/>
                  <a:pt x="1045869" y="3060222"/>
                  <a:pt x="1053654" y="3053993"/>
                </a:cubicBezTo>
                <a:lnTo>
                  <a:pt x="1058337" y="3053672"/>
                </a:lnTo>
                <a:lnTo>
                  <a:pt x="1058257" y="3053418"/>
                </a:lnTo>
                <a:cubicBezTo>
                  <a:pt x="1058815" y="3046376"/>
                  <a:pt x="1067644" y="3045506"/>
                  <a:pt x="1059299" y="3027512"/>
                </a:cubicBezTo>
                <a:cubicBezTo>
                  <a:pt x="1039145" y="3047335"/>
                  <a:pt x="1029879" y="3014282"/>
                  <a:pt x="1005375" y="3018241"/>
                </a:cubicBezTo>
                <a:cubicBezTo>
                  <a:pt x="1022197" y="2997520"/>
                  <a:pt x="1025980" y="3000669"/>
                  <a:pt x="1022650" y="2973708"/>
                </a:cubicBezTo>
                <a:cubicBezTo>
                  <a:pt x="1028646" y="2986181"/>
                  <a:pt x="1035875" y="2959041"/>
                  <a:pt x="1042384" y="2954904"/>
                </a:cubicBezTo>
                <a:cubicBezTo>
                  <a:pt x="1048051" y="2960961"/>
                  <a:pt x="1053824" y="2963037"/>
                  <a:pt x="1059646" y="2963539"/>
                </a:cubicBezTo>
                <a:lnTo>
                  <a:pt x="1074541" y="2962854"/>
                </a:lnTo>
                <a:lnTo>
                  <a:pt x="1073643" y="2947565"/>
                </a:lnTo>
                <a:cubicBezTo>
                  <a:pt x="1065096" y="2948584"/>
                  <a:pt x="1057120" y="2931160"/>
                  <a:pt x="1048181" y="2945646"/>
                </a:cubicBezTo>
                <a:cubicBezTo>
                  <a:pt x="1041734" y="2936664"/>
                  <a:pt x="1039830" y="2928018"/>
                  <a:pt x="1039093" y="2919460"/>
                </a:cubicBezTo>
                <a:lnTo>
                  <a:pt x="1037566" y="2900748"/>
                </a:lnTo>
                <a:lnTo>
                  <a:pt x="1034255" y="2899087"/>
                </a:lnTo>
                <a:lnTo>
                  <a:pt x="1016692" y="2933019"/>
                </a:lnTo>
                <a:cubicBezTo>
                  <a:pt x="998458" y="2929299"/>
                  <a:pt x="989610" y="2908578"/>
                  <a:pt x="985800" y="2900029"/>
                </a:cubicBezTo>
                <a:cubicBezTo>
                  <a:pt x="978933" y="2915204"/>
                  <a:pt x="978183" y="2924080"/>
                  <a:pt x="966095" y="2918891"/>
                </a:cubicBezTo>
                <a:cubicBezTo>
                  <a:pt x="967702" y="2905711"/>
                  <a:pt x="973919" y="2900231"/>
                  <a:pt x="978788" y="2895215"/>
                </a:cubicBezTo>
                <a:lnTo>
                  <a:pt x="983622" y="2888178"/>
                </a:lnTo>
                <a:lnTo>
                  <a:pt x="971823" y="2880182"/>
                </a:lnTo>
                <a:lnTo>
                  <a:pt x="963580" y="2882795"/>
                </a:lnTo>
                <a:cubicBezTo>
                  <a:pt x="957048" y="2883129"/>
                  <a:pt x="951883" y="2878554"/>
                  <a:pt x="951943" y="2861820"/>
                </a:cubicBezTo>
                <a:lnTo>
                  <a:pt x="951330" y="2862513"/>
                </a:lnTo>
                <a:lnTo>
                  <a:pt x="948480" y="2886192"/>
                </a:lnTo>
                <a:cubicBezTo>
                  <a:pt x="948945" y="2879430"/>
                  <a:pt x="947222" y="2874373"/>
                  <a:pt x="944584" y="2870509"/>
                </a:cubicBezTo>
                <a:lnTo>
                  <a:pt x="943466" y="2869494"/>
                </a:lnTo>
                <a:lnTo>
                  <a:pt x="940517" y="2870746"/>
                </a:lnTo>
                <a:cubicBezTo>
                  <a:pt x="936767" y="2871642"/>
                  <a:pt x="933032" y="2871807"/>
                  <a:pt x="929178" y="2875286"/>
                </a:cubicBezTo>
                <a:cubicBezTo>
                  <a:pt x="932896" y="2890823"/>
                  <a:pt x="931668" y="2906058"/>
                  <a:pt x="918294" y="2920272"/>
                </a:cubicBezTo>
                <a:cubicBezTo>
                  <a:pt x="907916" y="2901950"/>
                  <a:pt x="927319" y="2908397"/>
                  <a:pt x="916194" y="2884404"/>
                </a:cubicBezTo>
                <a:cubicBezTo>
                  <a:pt x="896039" y="2904229"/>
                  <a:pt x="886773" y="2871176"/>
                  <a:pt x="862269" y="2875136"/>
                </a:cubicBezTo>
                <a:cubicBezTo>
                  <a:pt x="879092" y="2854414"/>
                  <a:pt x="882874" y="2857561"/>
                  <a:pt x="879542" y="2830602"/>
                </a:cubicBezTo>
                <a:cubicBezTo>
                  <a:pt x="885541" y="2843076"/>
                  <a:pt x="892772" y="2815936"/>
                  <a:pt x="899279" y="2811798"/>
                </a:cubicBezTo>
                <a:cubicBezTo>
                  <a:pt x="910613" y="2823914"/>
                  <a:pt x="922372" y="2820104"/>
                  <a:pt x="934096" y="2819625"/>
                </a:cubicBezTo>
                <a:cubicBezTo>
                  <a:pt x="929749" y="2838516"/>
                  <a:pt x="911363" y="2824121"/>
                  <a:pt x="917452" y="2843825"/>
                </a:cubicBezTo>
                <a:cubicBezTo>
                  <a:pt x="924756" y="2831513"/>
                  <a:pt x="931946" y="2839123"/>
                  <a:pt x="938139" y="2844441"/>
                </a:cubicBezTo>
                <a:lnTo>
                  <a:pt x="945051" y="2847291"/>
                </a:lnTo>
                <a:lnTo>
                  <a:pt x="945447" y="2846692"/>
                </a:lnTo>
                <a:lnTo>
                  <a:pt x="946875" y="2847496"/>
                </a:lnTo>
                <a:lnTo>
                  <a:pt x="950016" y="2843157"/>
                </a:lnTo>
                <a:cubicBezTo>
                  <a:pt x="951067" y="2840502"/>
                  <a:pt x="952012" y="2836664"/>
                  <a:pt x="952842" y="2831291"/>
                </a:cubicBezTo>
                <a:cubicBezTo>
                  <a:pt x="958300" y="2837971"/>
                  <a:pt x="963230" y="2843298"/>
                  <a:pt x="967982" y="2847741"/>
                </a:cubicBezTo>
                <a:lnTo>
                  <a:pt x="968579" y="2848215"/>
                </a:lnTo>
                <a:lnTo>
                  <a:pt x="968876" y="2846996"/>
                </a:lnTo>
                <a:lnTo>
                  <a:pt x="975728" y="2853899"/>
                </a:lnTo>
                <a:lnTo>
                  <a:pt x="982037" y="2858916"/>
                </a:lnTo>
                <a:lnTo>
                  <a:pt x="998148" y="2867629"/>
                </a:lnTo>
                <a:lnTo>
                  <a:pt x="999240" y="2866718"/>
                </a:lnTo>
                <a:cubicBezTo>
                  <a:pt x="1008774" y="2861820"/>
                  <a:pt x="1019169" y="2861600"/>
                  <a:pt x="1020069" y="2840818"/>
                </a:cubicBezTo>
                <a:cubicBezTo>
                  <a:pt x="1026068" y="2841342"/>
                  <a:pt x="1026947" y="2844461"/>
                  <a:pt x="1027770" y="2849214"/>
                </a:cubicBezTo>
                <a:lnTo>
                  <a:pt x="1031604" y="2858666"/>
                </a:lnTo>
                <a:lnTo>
                  <a:pt x="1031694" y="2858761"/>
                </a:lnTo>
                <a:cubicBezTo>
                  <a:pt x="1033795" y="2859534"/>
                  <a:pt x="1035961" y="2858296"/>
                  <a:pt x="1038257" y="2853182"/>
                </a:cubicBezTo>
                <a:lnTo>
                  <a:pt x="1040008" y="2865010"/>
                </a:lnTo>
                <a:lnTo>
                  <a:pt x="1041350" y="2864342"/>
                </a:lnTo>
                <a:cubicBezTo>
                  <a:pt x="1046009" y="2857193"/>
                  <a:pt x="1047422" y="2841807"/>
                  <a:pt x="1057861" y="2853955"/>
                </a:cubicBezTo>
                <a:cubicBezTo>
                  <a:pt x="1053751" y="2862128"/>
                  <a:pt x="1053833" y="2870621"/>
                  <a:pt x="1053126" y="2879056"/>
                </a:cubicBezTo>
                <a:lnTo>
                  <a:pt x="1050124" y="2886887"/>
                </a:lnTo>
                <a:lnTo>
                  <a:pt x="1054091" y="2885022"/>
                </a:lnTo>
                <a:cubicBezTo>
                  <a:pt x="1058268" y="2880294"/>
                  <a:pt x="1060689" y="2871176"/>
                  <a:pt x="1060329" y="2860021"/>
                </a:cubicBezTo>
                <a:cubicBezTo>
                  <a:pt x="1071605" y="2871149"/>
                  <a:pt x="1063478" y="2880624"/>
                  <a:pt x="1072114" y="2891540"/>
                </a:cubicBezTo>
                <a:lnTo>
                  <a:pt x="1082959" y="2889686"/>
                </a:lnTo>
                <a:lnTo>
                  <a:pt x="1089274" y="2878246"/>
                </a:lnTo>
                <a:cubicBezTo>
                  <a:pt x="1092025" y="2874076"/>
                  <a:pt x="1094719" y="2870890"/>
                  <a:pt x="1097164" y="2869294"/>
                </a:cubicBezTo>
                <a:cubicBezTo>
                  <a:pt x="1100423" y="2867166"/>
                  <a:pt x="1103234" y="2867862"/>
                  <a:pt x="1105126" y="2872818"/>
                </a:cubicBezTo>
                <a:cubicBezTo>
                  <a:pt x="1098344" y="2882595"/>
                  <a:pt x="1107686" y="2883232"/>
                  <a:pt x="1118327" y="2884624"/>
                </a:cubicBezTo>
                <a:lnTo>
                  <a:pt x="1125984" y="2886597"/>
                </a:lnTo>
                <a:lnTo>
                  <a:pt x="1129967" y="2875616"/>
                </a:lnTo>
                <a:cubicBezTo>
                  <a:pt x="1148771" y="2886502"/>
                  <a:pt x="1151350" y="2889862"/>
                  <a:pt x="1142983" y="2866410"/>
                </a:cubicBezTo>
                <a:cubicBezTo>
                  <a:pt x="1152640" y="2862752"/>
                  <a:pt x="1161576" y="2884223"/>
                  <a:pt x="1171144" y="2883956"/>
                </a:cubicBezTo>
                <a:cubicBezTo>
                  <a:pt x="1188915" y="2869244"/>
                  <a:pt x="1205102" y="2873951"/>
                  <a:pt x="1220221" y="2882780"/>
                </a:cubicBezTo>
                <a:lnTo>
                  <a:pt x="1235621" y="2892902"/>
                </a:lnTo>
                <a:lnTo>
                  <a:pt x="1235966" y="2892891"/>
                </a:lnTo>
                <a:lnTo>
                  <a:pt x="1236524" y="2893494"/>
                </a:lnTo>
                <a:lnTo>
                  <a:pt x="1242163" y="2897201"/>
                </a:lnTo>
                <a:cubicBezTo>
                  <a:pt x="1249252" y="2901761"/>
                  <a:pt x="1256140" y="2905440"/>
                  <a:pt x="1262886" y="2906327"/>
                </a:cubicBezTo>
                <a:cubicBezTo>
                  <a:pt x="1268885" y="2896596"/>
                  <a:pt x="1277178" y="2887049"/>
                  <a:pt x="1282440" y="2877272"/>
                </a:cubicBezTo>
                <a:lnTo>
                  <a:pt x="1282851" y="2868206"/>
                </a:lnTo>
                <a:lnTo>
                  <a:pt x="1280896" y="2868482"/>
                </a:lnTo>
                <a:lnTo>
                  <a:pt x="1276176" y="2864544"/>
                </a:lnTo>
                <a:lnTo>
                  <a:pt x="1267175" y="2870940"/>
                </a:lnTo>
                <a:lnTo>
                  <a:pt x="1266740" y="2868482"/>
                </a:lnTo>
                <a:lnTo>
                  <a:pt x="1263863" y="2879023"/>
                </a:lnTo>
                <a:cubicBezTo>
                  <a:pt x="1254296" y="2853202"/>
                  <a:pt x="1253965" y="2859829"/>
                  <a:pt x="1239630" y="2836314"/>
                </a:cubicBezTo>
                <a:lnTo>
                  <a:pt x="1239734" y="2836067"/>
                </a:lnTo>
                <a:lnTo>
                  <a:pt x="1225267" y="2833491"/>
                </a:lnTo>
                <a:lnTo>
                  <a:pt x="1223346" y="2839798"/>
                </a:lnTo>
                <a:lnTo>
                  <a:pt x="1222497" y="2833000"/>
                </a:lnTo>
                <a:lnTo>
                  <a:pt x="1188813" y="2827001"/>
                </a:lnTo>
                <a:cubicBezTo>
                  <a:pt x="1164555" y="2821047"/>
                  <a:pt x="1140375" y="2812455"/>
                  <a:pt x="1116352" y="2798179"/>
                </a:cubicBezTo>
                <a:cubicBezTo>
                  <a:pt x="1126609" y="2774728"/>
                  <a:pt x="1135634" y="2793950"/>
                  <a:pt x="1145443" y="2785104"/>
                </a:cubicBezTo>
                <a:cubicBezTo>
                  <a:pt x="1149699" y="2762341"/>
                  <a:pt x="1132306" y="2765940"/>
                  <a:pt x="1143313" y="2749264"/>
                </a:cubicBezTo>
                <a:cubicBezTo>
                  <a:pt x="1147632" y="2756463"/>
                  <a:pt x="1148379" y="2763301"/>
                  <a:pt x="1149101" y="2770050"/>
                </a:cubicBezTo>
                <a:cubicBezTo>
                  <a:pt x="1159193" y="2762640"/>
                  <a:pt x="1164883" y="2755314"/>
                  <a:pt x="1170087" y="2750067"/>
                </a:cubicBezTo>
                <a:lnTo>
                  <a:pt x="1177503" y="2746978"/>
                </a:lnTo>
                <a:lnTo>
                  <a:pt x="1176971" y="2746658"/>
                </a:lnTo>
                <a:cubicBezTo>
                  <a:pt x="1170453" y="2745199"/>
                  <a:pt x="1162550" y="2745738"/>
                  <a:pt x="1158906" y="2738856"/>
                </a:cubicBezTo>
                <a:cubicBezTo>
                  <a:pt x="1160359" y="2729603"/>
                  <a:pt x="1166658" y="2720756"/>
                  <a:pt x="1171640" y="2711804"/>
                </a:cubicBezTo>
                <a:lnTo>
                  <a:pt x="1175532" y="2689556"/>
                </a:lnTo>
                <a:lnTo>
                  <a:pt x="1171828" y="2689226"/>
                </a:lnTo>
                <a:lnTo>
                  <a:pt x="1165772" y="2695867"/>
                </a:lnTo>
                <a:lnTo>
                  <a:pt x="1156933" y="2697228"/>
                </a:lnTo>
                <a:lnTo>
                  <a:pt x="1159972" y="2712058"/>
                </a:lnTo>
                <a:cubicBezTo>
                  <a:pt x="1156405" y="2727645"/>
                  <a:pt x="1134066" y="2731552"/>
                  <a:pt x="1126645" y="2716076"/>
                </a:cubicBezTo>
                <a:cubicBezTo>
                  <a:pt x="1134066" y="2708160"/>
                  <a:pt x="1141051" y="2714141"/>
                  <a:pt x="1148459" y="2706316"/>
                </a:cubicBezTo>
                <a:lnTo>
                  <a:pt x="1153637" y="2697123"/>
                </a:lnTo>
                <a:lnTo>
                  <a:pt x="1145079" y="2695425"/>
                </a:lnTo>
                <a:cubicBezTo>
                  <a:pt x="1141639" y="2694859"/>
                  <a:pt x="1138182" y="2694769"/>
                  <a:pt x="1134674" y="2696240"/>
                </a:cubicBezTo>
                <a:cubicBezTo>
                  <a:pt x="1122439" y="2717652"/>
                  <a:pt x="1128405" y="2711507"/>
                  <a:pt x="1120757" y="2735918"/>
                </a:cubicBezTo>
                <a:cubicBezTo>
                  <a:pt x="1111191" y="2710096"/>
                  <a:pt x="1110861" y="2716724"/>
                  <a:pt x="1096524" y="2693209"/>
                </a:cubicBezTo>
                <a:lnTo>
                  <a:pt x="1104242" y="2674592"/>
                </a:lnTo>
                <a:lnTo>
                  <a:pt x="1101823" y="2666780"/>
                </a:lnTo>
                <a:cubicBezTo>
                  <a:pt x="1098398" y="2658463"/>
                  <a:pt x="1096003" y="2662317"/>
                  <a:pt x="1092966" y="2678196"/>
                </a:cubicBezTo>
                <a:lnTo>
                  <a:pt x="1088590" y="2669308"/>
                </a:lnTo>
                <a:lnTo>
                  <a:pt x="1080240" y="2696692"/>
                </a:lnTo>
                <a:lnTo>
                  <a:pt x="1075493" y="2658582"/>
                </a:lnTo>
                <a:lnTo>
                  <a:pt x="1068133" y="2655790"/>
                </a:lnTo>
                <a:cubicBezTo>
                  <a:pt x="1081270" y="2642836"/>
                  <a:pt x="1093748" y="2653244"/>
                  <a:pt x="1106913" y="2638457"/>
                </a:cubicBezTo>
                <a:cubicBezTo>
                  <a:pt x="1086939" y="2597702"/>
                  <a:pt x="1064594" y="2632878"/>
                  <a:pt x="1043631" y="2623341"/>
                </a:cubicBezTo>
                <a:cubicBezTo>
                  <a:pt x="1047412" y="2593592"/>
                  <a:pt x="1023089" y="2609514"/>
                  <a:pt x="1015800" y="2595748"/>
                </a:cubicBezTo>
                <a:cubicBezTo>
                  <a:pt x="1017256" y="2586497"/>
                  <a:pt x="1023552" y="2577651"/>
                  <a:pt x="1028537" y="2568699"/>
                </a:cubicBezTo>
                <a:lnTo>
                  <a:pt x="1032427" y="2546448"/>
                </a:lnTo>
                <a:lnTo>
                  <a:pt x="1028722" y="2546121"/>
                </a:lnTo>
                <a:lnTo>
                  <a:pt x="1022669" y="2552761"/>
                </a:lnTo>
                <a:lnTo>
                  <a:pt x="1013827" y="2554123"/>
                </a:lnTo>
                <a:lnTo>
                  <a:pt x="1016866" y="2568951"/>
                </a:lnTo>
                <a:cubicBezTo>
                  <a:pt x="1013297" y="2584539"/>
                  <a:pt x="990963" y="2588446"/>
                  <a:pt x="983538" y="2572968"/>
                </a:cubicBezTo>
                <a:cubicBezTo>
                  <a:pt x="990963" y="2565054"/>
                  <a:pt x="997946" y="2571036"/>
                  <a:pt x="1005351" y="2563210"/>
                </a:cubicBezTo>
                <a:lnTo>
                  <a:pt x="1010532" y="2554017"/>
                </a:lnTo>
                <a:lnTo>
                  <a:pt x="1001972" y="2552320"/>
                </a:lnTo>
                <a:cubicBezTo>
                  <a:pt x="998534" y="2551753"/>
                  <a:pt x="995077" y="2551663"/>
                  <a:pt x="991568" y="2553134"/>
                </a:cubicBezTo>
                <a:cubicBezTo>
                  <a:pt x="979331" y="2574547"/>
                  <a:pt x="985300" y="2568401"/>
                  <a:pt x="977651" y="2592812"/>
                </a:cubicBezTo>
                <a:cubicBezTo>
                  <a:pt x="968085" y="2566991"/>
                  <a:pt x="967756" y="2573618"/>
                  <a:pt x="953419" y="2550103"/>
                </a:cubicBezTo>
                <a:lnTo>
                  <a:pt x="961137" y="2531487"/>
                </a:lnTo>
                <a:lnTo>
                  <a:pt x="958718" y="2523674"/>
                </a:lnTo>
                <a:cubicBezTo>
                  <a:pt x="955295" y="2515358"/>
                  <a:pt x="952898" y="2519211"/>
                  <a:pt x="949861" y="2535090"/>
                </a:cubicBezTo>
                <a:lnTo>
                  <a:pt x="945484" y="2526203"/>
                </a:lnTo>
                <a:lnTo>
                  <a:pt x="937135" y="2553586"/>
                </a:lnTo>
                <a:lnTo>
                  <a:pt x="932387" y="2515476"/>
                </a:lnTo>
                <a:lnTo>
                  <a:pt x="925027" y="2512685"/>
                </a:lnTo>
                <a:cubicBezTo>
                  <a:pt x="938164" y="2499730"/>
                  <a:pt x="950643" y="2510139"/>
                  <a:pt x="963806" y="2495352"/>
                </a:cubicBezTo>
                <a:cubicBezTo>
                  <a:pt x="943834" y="2454596"/>
                  <a:pt x="921488" y="2489773"/>
                  <a:pt x="900526" y="2480235"/>
                </a:cubicBezTo>
                <a:cubicBezTo>
                  <a:pt x="904307" y="2450487"/>
                  <a:pt x="879984" y="2466409"/>
                  <a:pt x="872694" y="2452643"/>
                </a:cubicBezTo>
                <a:cubicBezTo>
                  <a:pt x="874148" y="2443391"/>
                  <a:pt x="880447" y="2434545"/>
                  <a:pt x="885429" y="2425593"/>
                </a:cubicBezTo>
                <a:lnTo>
                  <a:pt x="889321" y="2403343"/>
                </a:lnTo>
                <a:lnTo>
                  <a:pt x="885616" y="2403015"/>
                </a:lnTo>
                <a:lnTo>
                  <a:pt x="879564" y="2409656"/>
                </a:lnTo>
                <a:lnTo>
                  <a:pt x="870721" y="2411017"/>
                </a:lnTo>
                <a:lnTo>
                  <a:pt x="873761" y="2425845"/>
                </a:lnTo>
                <a:cubicBezTo>
                  <a:pt x="870192" y="2441433"/>
                  <a:pt x="847855" y="2445341"/>
                  <a:pt x="840434" y="2429862"/>
                </a:cubicBezTo>
                <a:cubicBezTo>
                  <a:pt x="847855" y="2421947"/>
                  <a:pt x="854840" y="2427930"/>
                  <a:pt x="862248" y="2420105"/>
                </a:cubicBezTo>
                <a:lnTo>
                  <a:pt x="867426" y="2410912"/>
                </a:lnTo>
                <a:lnTo>
                  <a:pt x="858866" y="2409212"/>
                </a:lnTo>
                <a:cubicBezTo>
                  <a:pt x="855428" y="2408648"/>
                  <a:pt x="851972" y="2408557"/>
                  <a:pt x="848462" y="2410026"/>
                </a:cubicBezTo>
                <a:cubicBezTo>
                  <a:pt x="836226" y="2431441"/>
                  <a:pt x="842194" y="2425294"/>
                  <a:pt x="834546" y="2449705"/>
                </a:cubicBezTo>
                <a:cubicBezTo>
                  <a:pt x="824980" y="2423883"/>
                  <a:pt x="824650" y="2430513"/>
                  <a:pt x="810314" y="2406998"/>
                </a:cubicBezTo>
                <a:lnTo>
                  <a:pt x="818032" y="2388381"/>
                </a:lnTo>
                <a:lnTo>
                  <a:pt x="815612" y="2380569"/>
                </a:lnTo>
                <a:cubicBezTo>
                  <a:pt x="812189" y="2372252"/>
                  <a:pt x="809792" y="2376104"/>
                  <a:pt x="806755" y="2391985"/>
                </a:cubicBezTo>
                <a:lnTo>
                  <a:pt x="802378" y="2383095"/>
                </a:lnTo>
                <a:lnTo>
                  <a:pt x="794029" y="2410481"/>
                </a:lnTo>
                <a:lnTo>
                  <a:pt x="789282" y="2372371"/>
                </a:lnTo>
                <a:lnTo>
                  <a:pt x="781922" y="2369579"/>
                </a:lnTo>
                <a:cubicBezTo>
                  <a:pt x="795059" y="2356625"/>
                  <a:pt x="807537" y="2367031"/>
                  <a:pt x="820700" y="2352246"/>
                </a:cubicBezTo>
                <a:cubicBezTo>
                  <a:pt x="800729" y="2311491"/>
                  <a:pt x="778383" y="2346667"/>
                  <a:pt x="757420" y="2337129"/>
                </a:cubicBezTo>
                <a:cubicBezTo>
                  <a:pt x="761201" y="2307381"/>
                  <a:pt x="736878" y="2323303"/>
                  <a:pt x="729589" y="2309537"/>
                </a:cubicBezTo>
                <a:cubicBezTo>
                  <a:pt x="732499" y="2291035"/>
                  <a:pt x="754782" y="2274149"/>
                  <a:pt x="747165" y="2254805"/>
                </a:cubicBezTo>
                <a:cubicBezTo>
                  <a:pt x="732589" y="2280116"/>
                  <a:pt x="719394" y="2261043"/>
                  <a:pt x="705357" y="2266921"/>
                </a:cubicBezTo>
                <a:cubicBezTo>
                  <a:pt x="693123" y="2288335"/>
                  <a:pt x="699089" y="2282188"/>
                  <a:pt x="691440" y="2306599"/>
                </a:cubicBezTo>
                <a:cubicBezTo>
                  <a:pt x="681874" y="2280777"/>
                  <a:pt x="681545" y="2287405"/>
                  <a:pt x="667208" y="2263892"/>
                </a:cubicBezTo>
                <a:cubicBezTo>
                  <a:pt x="678064" y="2248926"/>
                  <a:pt x="673688" y="2243260"/>
                  <a:pt x="678124" y="2218877"/>
                </a:cubicBezTo>
                <a:cubicBezTo>
                  <a:pt x="688834" y="2215906"/>
                  <a:pt x="698847" y="2235943"/>
                  <a:pt x="710246" y="2211109"/>
                </a:cubicBezTo>
                <a:cubicBezTo>
                  <a:pt x="737389" y="2248778"/>
                  <a:pt x="764231" y="2228412"/>
                  <a:pt x="798329" y="2248537"/>
                </a:cubicBezTo>
                <a:cubicBezTo>
                  <a:pt x="818813" y="2204540"/>
                  <a:pt x="836475" y="2253756"/>
                  <a:pt x="855881" y="2242869"/>
                </a:cubicBezTo>
                <a:cubicBezTo>
                  <a:pt x="852581" y="2235822"/>
                  <a:pt x="849731" y="2228772"/>
                  <a:pt x="856482" y="2222534"/>
                </a:cubicBezTo>
                <a:cubicBezTo>
                  <a:pt x="864397" y="2241640"/>
                  <a:pt x="873575" y="2219777"/>
                  <a:pt x="881313" y="2244849"/>
                </a:cubicBezTo>
                <a:lnTo>
                  <a:pt x="878678" y="2254762"/>
                </a:lnTo>
                <a:lnTo>
                  <a:pt x="881541" y="2257512"/>
                </a:lnTo>
                <a:cubicBezTo>
                  <a:pt x="884651" y="2259916"/>
                  <a:pt x="887794" y="2261260"/>
                  <a:pt x="891016" y="2260076"/>
                </a:cubicBezTo>
                <a:cubicBezTo>
                  <a:pt x="887749" y="2263224"/>
                  <a:pt x="884496" y="2265583"/>
                  <a:pt x="881269" y="2266949"/>
                </a:cubicBezTo>
                <a:lnTo>
                  <a:pt x="876507" y="2267401"/>
                </a:lnTo>
                <a:lnTo>
                  <a:pt x="880052" y="2285544"/>
                </a:lnTo>
                <a:cubicBezTo>
                  <a:pt x="883413" y="2280626"/>
                  <a:pt x="886501" y="2284107"/>
                  <a:pt x="889802" y="2281169"/>
                </a:cubicBezTo>
                <a:cubicBezTo>
                  <a:pt x="899114" y="2272530"/>
                  <a:pt x="898844" y="2263173"/>
                  <a:pt x="898577" y="2253816"/>
                </a:cubicBezTo>
                <a:lnTo>
                  <a:pt x="907337" y="2226577"/>
                </a:lnTo>
                <a:lnTo>
                  <a:pt x="907546" y="2226725"/>
                </a:lnTo>
                <a:lnTo>
                  <a:pt x="914604" y="2237448"/>
                </a:lnTo>
                <a:lnTo>
                  <a:pt x="917915" y="2239158"/>
                </a:lnTo>
                <a:lnTo>
                  <a:pt x="915083" y="2232098"/>
                </a:lnTo>
                <a:lnTo>
                  <a:pt x="907546" y="2226725"/>
                </a:lnTo>
                <a:lnTo>
                  <a:pt x="907373" y="2226465"/>
                </a:lnTo>
                <a:lnTo>
                  <a:pt x="907337" y="2226577"/>
                </a:lnTo>
                <a:lnTo>
                  <a:pt x="902962" y="2223458"/>
                </a:lnTo>
                <a:cubicBezTo>
                  <a:pt x="898721" y="2221160"/>
                  <a:pt x="894441" y="2218394"/>
                  <a:pt x="890607" y="2212033"/>
                </a:cubicBezTo>
                <a:lnTo>
                  <a:pt x="884671" y="2196245"/>
                </a:lnTo>
                <a:lnTo>
                  <a:pt x="884429" y="2196275"/>
                </a:lnTo>
                <a:lnTo>
                  <a:pt x="884622" y="2198308"/>
                </a:lnTo>
                <a:lnTo>
                  <a:pt x="883983" y="2196333"/>
                </a:lnTo>
                <a:lnTo>
                  <a:pt x="874844" y="2197503"/>
                </a:lnTo>
                <a:lnTo>
                  <a:pt x="877043" y="2194125"/>
                </a:lnTo>
                <a:lnTo>
                  <a:pt x="871532" y="2194578"/>
                </a:lnTo>
                <a:lnTo>
                  <a:pt x="864876" y="2189854"/>
                </a:lnTo>
                <a:lnTo>
                  <a:pt x="847452" y="2209993"/>
                </a:lnTo>
                <a:cubicBezTo>
                  <a:pt x="840307" y="2215714"/>
                  <a:pt x="834248" y="2217401"/>
                  <a:pt x="829527" y="2214058"/>
                </a:cubicBezTo>
                <a:cubicBezTo>
                  <a:pt x="836844" y="2200757"/>
                  <a:pt x="843929" y="2195088"/>
                  <a:pt x="850939" y="2191538"/>
                </a:cubicBezTo>
                <a:lnTo>
                  <a:pt x="857289" y="2188568"/>
                </a:lnTo>
                <a:lnTo>
                  <a:pt x="858586" y="2185212"/>
                </a:lnTo>
                <a:lnTo>
                  <a:pt x="848196" y="2175039"/>
                </a:lnTo>
                <a:lnTo>
                  <a:pt x="845244" y="2173184"/>
                </a:lnTo>
                <a:lnTo>
                  <a:pt x="843428" y="2173792"/>
                </a:lnTo>
                <a:cubicBezTo>
                  <a:pt x="841807" y="2174800"/>
                  <a:pt x="840159" y="2176581"/>
                  <a:pt x="838457" y="2180038"/>
                </a:cubicBezTo>
                <a:cubicBezTo>
                  <a:pt x="840042" y="2185285"/>
                  <a:pt x="844303" y="2190713"/>
                  <a:pt x="841154" y="2195512"/>
                </a:cubicBezTo>
                <a:cubicBezTo>
                  <a:pt x="836325" y="2167562"/>
                  <a:pt x="831646" y="2180639"/>
                  <a:pt x="819681" y="2168370"/>
                </a:cubicBezTo>
                <a:lnTo>
                  <a:pt x="827399" y="2161869"/>
                </a:lnTo>
                <a:lnTo>
                  <a:pt x="822240" y="2152782"/>
                </a:lnTo>
                <a:cubicBezTo>
                  <a:pt x="827832" y="2143544"/>
                  <a:pt x="833285" y="2139130"/>
                  <a:pt x="838585" y="2139537"/>
                </a:cubicBezTo>
                <a:lnTo>
                  <a:pt x="850246" y="2151395"/>
                </a:lnTo>
                <a:lnTo>
                  <a:pt x="850020" y="2145178"/>
                </a:lnTo>
                <a:cubicBezTo>
                  <a:pt x="838713" y="2145178"/>
                  <a:pt x="818981" y="2107839"/>
                  <a:pt x="824622" y="2143171"/>
                </a:cubicBezTo>
                <a:cubicBezTo>
                  <a:pt x="815683" y="2137907"/>
                  <a:pt x="814828" y="2133851"/>
                  <a:pt x="815575" y="2128599"/>
                </a:cubicBezTo>
                <a:lnTo>
                  <a:pt x="815681" y="2124423"/>
                </a:lnTo>
                <a:lnTo>
                  <a:pt x="812487" y="2122844"/>
                </a:lnTo>
                <a:cubicBezTo>
                  <a:pt x="809136" y="2119673"/>
                  <a:pt x="805842" y="2114575"/>
                  <a:pt x="802648" y="2106230"/>
                </a:cubicBezTo>
                <a:lnTo>
                  <a:pt x="803468" y="2104255"/>
                </a:lnTo>
                <a:lnTo>
                  <a:pt x="799655" y="2099712"/>
                </a:lnTo>
                <a:cubicBezTo>
                  <a:pt x="797845" y="2098256"/>
                  <a:pt x="796000" y="2097927"/>
                  <a:pt x="794087" y="2100072"/>
                </a:cubicBezTo>
                <a:cubicBezTo>
                  <a:pt x="789859" y="2127303"/>
                  <a:pt x="798979" y="2114467"/>
                  <a:pt x="809234" y="2126645"/>
                </a:cubicBezTo>
                <a:cubicBezTo>
                  <a:pt x="808545" y="2145868"/>
                  <a:pt x="801407" y="2132283"/>
                  <a:pt x="792530" y="2150906"/>
                </a:cubicBezTo>
                <a:cubicBezTo>
                  <a:pt x="786682" y="2134051"/>
                  <a:pt x="780321" y="2133633"/>
                  <a:pt x="773487" y="2149318"/>
                </a:cubicBezTo>
                <a:cubicBezTo>
                  <a:pt x="774146" y="2127005"/>
                  <a:pt x="748712" y="2131652"/>
                  <a:pt x="761970" y="2107691"/>
                </a:cubicBezTo>
                <a:cubicBezTo>
                  <a:pt x="766737" y="2110629"/>
                  <a:pt x="771208" y="2148056"/>
                  <a:pt x="790430" y="2115068"/>
                </a:cubicBezTo>
                <a:lnTo>
                  <a:pt x="784292" y="2104998"/>
                </a:lnTo>
                <a:lnTo>
                  <a:pt x="780212" y="2109530"/>
                </a:lnTo>
                <a:cubicBezTo>
                  <a:pt x="773894" y="2078263"/>
                  <a:pt x="760809" y="2085783"/>
                  <a:pt x="750118" y="2072669"/>
                </a:cubicBezTo>
                <a:lnTo>
                  <a:pt x="741703" y="2053120"/>
                </a:lnTo>
                <a:lnTo>
                  <a:pt x="741324" y="2053169"/>
                </a:lnTo>
                <a:lnTo>
                  <a:pt x="741516" y="2055203"/>
                </a:lnTo>
                <a:lnTo>
                  <a:pt x="740878" y="2053225"/>
                </a:lnTo>
                <a:lnTo>
                  <a:pt x="731739" y="2054397"/>
                </a:lnTo>
                <a:lnTo>
                  <a:pt x="733938" y="2051020"/>
                </a:lnTo>
                <a:lnTo>
                  <a:pt x="728426" y="2051472"/>
                </a:lnTo>
                <a:lnTo>
                  <a:pt x="721770" y="2046746"/>
                </a:lnTo>
                <a:lnTo>
                  <a:pt x="704347" y="2066888"/>
                </a:lnTo>
                <a:cubicBezTo>
                  <a:pt x="697202" y="2072609"/>
                  <a:pt x="691143" y="2074296"/>
                  <a:pt x="686422" y="2070953"/>
                </a:cubicBezTo>
                <a:cubicBezTo>
                  <a:pt x="693738" y="2057652"/>
                  <a:pt x="700823" y="2051982"/>
                  <a:pt x="707834" y="2048433"/>
                </a:cubicBezTo>
                <a:lnTo>
                  <a:pt x="717662" y="2043832"/>
                </a:lnTo>
                <a:lnTo>
                  <a:pt x="716140" y="2042751"/>
                </a:lnTo>
                <a:cubicBezTo>
                  <a:pt x="708206" y="2035393"/>
                  <a:pt x="701098" y="2026635"/>
                  <a:pt x="696662" y="2026635"/>
                </a:cubicBezTo>
                <a:cubicBezTo>
                  <a:pt x="700648" y="2032289"/>
                  <a:pt x="703670" y="2027677"/>
                  <a:pt x="705464" y="2020888"/>
                </a:cubicBezTo>
                <a:lnTo>
                  <a:pt x="705826" y="2016205"/>
                </a:lnTo>
                <a:lnTo>
                  <a:pt x="701118" y="2019966"/>
                </a:lnTo>
                <a:cubicBezTo>
                  <a:pt x="697908" y="2020681"/>
                  <a:pt x="694686" y="2021926"/>
                  <a:pt x="691222" y="2030968"/>
                </a:cubicBezTo>
                <a:cubicBezTo>
                  <a:pt x="687202" y="2023860"/>
                  <a:pt x="683152" y="2016634"/>
                  <a:pt x="679134" y="2009676"/>
                </a:cubicBezTo>
                <a:cubicBezTo>
                  <a:pt x="684726" y="2000438"/>
                  <a:pt x="690180" y="1996024"/>
                  <a:pt x="695479" y="1996432"/>
                </a:cubicBezTo>
                <a:lnTo>
                  <a:pt x="706488" y="2007626"/>
                </a:lnTo>
                <a:lnTo>
                  <a:pt x="706916" y="2002073"/>
                </a:lnTo>
                <a:cubicBezTo>
                  <a:pt x="695610" y="2002073"/>
                  <a:pt x="675875" y="1964734"/>
                  <a:pt x="681515" y="2000063"/>
                </a:cubicBezTo>
                <a:cubicBezTo>
                  <a:pt x="663641" y="1989537"/>
                  <a:pt x="678096" y="1983840"/>
                  <a:pt x="673026" y="1963745"/>
                </a:cubicBezTo>
                <a:cubicBezTo>
                  <a:pt x="665170" y="1979400"/>
                  <a:pt x="658631" y="1948387"/>
                  <a:pt x="650984" y="1956964"/>
                </a:cubicBezTo>
                <a:cubicBezTo>
                  <a:pt x="646754" y="1984197"/>
                  <a:pt x="655874" y="1971359"/>
                  <a:pt x="666129" y="1983540"/>
                </a:cubicBezTo>
                <a:cubicBezTo>
                  <a:pt x="665439" y="2002762"/>
                  <a:pt x="658301" y="1989177"/>
                  <a:pt x="649425" y="2007800"/>
                </a:cubicBezTo>
                <a:cubicBezTo>
                  <a:pt x="643577" y="1990946"/>
                  <a:pt x="637218" y="1990528"/>
                  <a:pt x="630381" y="2006213"/>
                </a:cubicBezTo>
                <a:cubicBezTo>
                  <a:pt x="631040" y="1983900"/>
                  <a:pt x="605606" y="1988546"/>
                  <a:pt x="618864" y="1964585"/>
                </a:cubicBezTo>
                <a:cubicBezTo>
                  <a:pt x="623631" y="1967523"/>
                  <a:pt x="628100" y="2004951"/>
                  <a:pt x="647325" y="1971962"/>
                </a:cubicBezTo>
                <a:cubicBezTo>
                  <a:pt x="624861" y="1954808"/>
                  <a:pt x="638508" y="1945691"/>
                  <a:pt x="629811" y="1919597"/>
                </a:cubicBezTo>
                <a:cubicBezTo>
                  <a:pt x="618789" y="1941215"/>
                  <a:pt x="609150" y="1916825"/>
                  <a:pt x="599011" y="1909963"/>
                </a:cubicBezTo>
                <a:lnTo>
                  <a:pt x="598218" y="1910064"/>
                </a:lnTo>
                <a:lnTo>
                  <a:pt x="598410" y="1912097"/>
                </a:lnTo>
                <a:lnTo>
                  <a:pt x="597772" y="1910120"/>
                </a:lnTo>
                <a:lnTo>
                  <a:pt x="588633" y="1911292"/>
                </a:lnTo>
                <a:lnTo>
                  <a:pt x="595774" y="1903923"/>
                </a:lnTo>
                <a:lnTo>
                  <a:pt x="591641" y="1891098"/>
                </a:lnTo>
                <a:cubicBezTo>
                  <a:pt x="589383" y="1884910"/>
                  <a:pt x="586354" y="1880397"/>
                  <a:pt x="580237" y="1880158"/>
                </a:cubicBezTo>
                <a:cubicBezTo>
                  <a:pt x="584704" y="1873709"/>
                  <a:pt x="589172" y="1867200"/>
                  <a:pt x="593583" y="1860813"/>
                </a:cubicBezTo>
                <a:lnTo>
                  <a:pt x="597476" y="1902167"/>
                </a:lnTo>
                <a:lnTo>
                  <a:pt x="600116" y="1899445"/>
                </a:lnTo>
                <a:cubicBezTo>
                  <a:pt x="603868" y="1898185"/>
                  <a:pt x="607631" y="1896925"/>
                  <a:pt x="611666" y="1887598"/>
                </a:cubicBezTo>
                <a:cubicBezTo>
                  <a:pt x="622522" y="1914141"/>
                  <a:pt x="634399" y="1908414"/>
                  <a:pt x="646155" y="1905592"/>
                </a:cubicBezTo>
                <a:cubicBezTo>
                  <a:pt x="643697" y="1898665"/>
                  <a:pt x="644387" y="1884869"/>
                  <a:pt x="649814" y="1890566"/>
                </a:cubicBezTo>
                <a:cubicBezTo>
                  <a:pt x="652184" y="1902368"/>
                  <a:pt x="661683" y="1903764"/>
                  <a:pt x="672653" y="1900140"/>
                </a:cubicBezTo>
                <a:lnTo>
                  <a:pt x="702747" y="1880632"/>
                </a:lnTo>
                <a:lnTo>
                  <a:pt x="700120" y="1873653"/>
                </a:lnTo>
                <a:cubicBezTo>
                  <a:pt x="699358" y="1866661"/>
                  <a:pt x="698535" y="1861744"/>
                  <a:pt x="692386" y="1866558"/>
                </a:cubicBezTo>
                <a:cubicBezTo>
                  <a:pt x="687979" y="1873095"/>
                  <a:pt x="694606" y="1880412"/>
                  <a:pt x="691757" y="1886859"/>
                </a:cubicBezTo>
                <a:cubicBezTo>
                  <a:pt x="686628" y="1866976"/>
                  <a:pt x="682609" y="1858730"/>
                  <a:pt x="669625" y="1880081"/>
                </a:cubicBezTo>
                <a:cubicBezTo>
                  <a:pt x="642842" y="1852402"/>
                  <a:pt x="615008" y="1859687"/>
                  <a:pt x="587600" y="1853360"/>
                </a:cubicBezTo>
                <a:cubicBezTo>
                  <a:pt x="559227" y="1916883"/>
                  <a:pt x="598154" y="1831498"/>
                  <a:pt x="572422" y="1826699"/>
                </a:cubicBezTo>
                <a:cubicBezTo>
                  <a:pt x="578061" y="1816293"/>
                  <a:pt x="583250" y="1821960"/>
                  <a:pt x="588827" y="1812635"/>
                </a:cubicBezTo>
                <a:cubicBezTo>
                  <a:pt x="601454" y="1825529"/>
                  <a:pt x="586427" y="1836236"/>
                  <a:pt x="590895" y="1848473"/>
                </a:cubicBezTo>
                <a:cubicBezTo>
                  <a:pt x="604394" y="1823670"/>
                  <a:pt x="615941" y="1863975"/>
                  <a:pt x="629375" y="1841365"/>
                </a:cubicBezTo>
                <a:cubicBezTo>
                  <a:pt x="623377" y="1843103"/>
                  <a:pt x="593387" y="1824749"/>
                  <a:pt x="608200" y="1804026"/>
                </a:cubicBezTo>
                <a:cubicBezTo>
                  <a:pt x="618670" y="1825469"/>
                  <a:pt x="651059" y="1801838"/>
                  <a:pt x="670581" y="1849580"/>
                </a:cubicBezTo>
                <a:cubicBezTo>
                  <a:pt x="680209" y="1845981"/>
                  <a:pt x="690346" y="1827599"/>
                  <a:pt x="699013" y="1856869"/>
                </a:cubicBezTo>
                <a:cubicBezTo>
                  <a:pt x="711042" y="1846403"/>
                  <a:pt x="723396" y="1824209"/>
                  <a:pt x="734733" y="1834169"/>
                </a:cubicBezTo>
                <a:cubicBezTo>
                  <a:pt x="726065" y="1853332"/>
                  <a:pt x="720105" y="1862052"/>
                  <a:pt x="715884" y="1868998"/>
                </a:cubicBezTo>
                <a:lnTo>
                  <a:pt x="708400" y="1890521"/>
                </a:lnTo>
                <a:lnTo>
                  <a:pt x="713178" y="1903251"/>
                </a:lnTo>
                <a:lnTo>
                  <a:pt x="716814" y="1895902"/>
                </a:lnTo>
                <a:lnTo>
                  <a:pt x="728833" y="1905752"/>
                </a:lnTo>
                <a:lnTo>
                  <a:pt x="731661" y="1904582"/>
                </a:lnTo>
                <a:lnTo>
                  <a:pt x="742246" y="1897879"/>
                </a:lnTo>
                <a:lnTo>
                  <a:pt x="744018" y="1904289"/>
                </a:lnTo>
                <a:lnTo>
                  <a:pt x="747900" y="1908674"/>
                </a:lnTo>
                <a:lnTo>
                  <a:pt x="750903" y="1907477"/>
                </a:lnTo>
                <a:cubicBezTo>
                  <a:pt x="753724" y="1904121"/>
                  <a:pt x="756102" y="1898060"/>
                  <a:pt x="757841" y="1887443"/>
                </a:cubicBezTo>
                <a:cubicBezTo>
                  <a:pt x="762159" y="1892841"/>
                  <a:pt x="762272" y="1897941"/>
                  <a:pt x="762719" y="1903068"/>
                </a:cubicBezTo>
                <a:lnTo>
                  <a:pt x="764632" y="1907443"/>
                </a:lnTo>
                <a:lnTo>
                  <a:pt x="766633" y="1904274"/>
                </a:lnTo>
                <a:cubicBezTo>
                  <a:pt x="767441" y="1901239"/>
                  <a:pt x="767887" y="1896718"/>
                  <a:pt x="768037" y="1889692"/>
                </a:cubicBezTo>
                <a:cubicBezTo>
                  <a:pt x="772462" y="1900369"/>
                  <a:pt x="777110" y="1904222"/>
                  <a:pt x="781845" y="1905663"/>
                </a:cubicBezTo>
                <a:lnTo>
                  <a:pt x="794367" y="1906960"/>
                </a:lnTo>
                <a:lnTo>
                  <a:pt x="797262" y="1899886"/>
                </a:lnTo>
                <a:cubicBezTo>
                  <a:pt x="802249" y="1893911"/>
                  <a:pt x="810445" y="1889330"/>
                  <a:pt x="815722" y="1881985"/>
                </a:cubicBezTo>
                <a:cubicBezTo>
                  <a:pt x="795328" y="1880811"/>
                  <a:pt x="824570" y="1865548"/>
                  <a:pt x="810262" y="1850942"/>
                </a:cubicBezTo>
                <a:cubicBezTo>
                  <a:pt x="803666" y="1875146"/>
                  <a:pt x="787921" y="1883271"/>
                  <a:pt x="787860" y="1854360"/>
                </a:cubicBezTo>
                <a:cubicBezTo>
                  <a:pt x="805823" y="1845154"/>
                  <a:pt x="810744" y="1825779"/>
                  <a:pt x="826639" y="1836995"/>
                </a:cubicBezTo>
                <a:cubicBezTo>
                  <a:pt x="823638" y="1831627"/>
                  <a:pt x="825770" y="1826682"/>
                  <a:pt x="823940" y="1821460"/>
                </a:cubicBezTo>
                <a:cubicBezTo>
                  <a:pt x="815091" y="1806288"/>
                  <a:pt x="797995" y="1836127"/>
                  <a:pt x="798835" y="1809256"/>
                </a:cubicBezTo>
                <a:cubicBezTo>
                  <a:pt x="821510" y="1798189"/>
                  <a:pt x="842983" y="1825688"/>
                  <a:pt x="865744" y="1809405"/>
                </a:cubicBezTo>
                <a:lnTo>
                  <a:pt x="862265" y="1795074"/>
                </a:lnTo>
                <a:lnTo>
                  <a:pt x="844680" y="1805420"/>
                </a:lnTo>
                <a:cubicBezTo>
                  <a:pt x="820463" y="1811121"/>
                  <a:pt x="802354" y="1792517"/>
                  <a:pt x="775547" y="1802639"/>
                </a:cubicBezTo>
                <a:cubicBezTo>
                  <a:pt x="779173" y="1766769"/>
                  <a:pt x="812735" y="1795440"/>
                  <a:pt x="815222" y="1754741"/>
                </a:cubicBezTo>
                <a:cubicBezTo>
                  <a:pt x="792341" y="1738576"/>
                  <a:pt x="767655" y="1782331"/>
                  <a:pt x="745854" y="1729070"/>
                </a:cubicBezTo>
                <a:cubicBezTo>
                  <a:pt x="726177" y="1747364"/>
                  <a:pt x="707345" y="1736897"/>
                  <a:pt x="688332" y="1734709"/>
                </a:cubicBezTo>
                <a:lnTo>
                  <a:pt x="680982" y="1749612"/>
                </a:lnTo>
                <a:lnTo>
                  <a:pt x="683757" y="1751713"/>
                </a:lnTo>
                <a:cubicBezTo>
                  <a:pt x="686630" y="1753496"/>
                  <a:pt x="688483" y="1755200"/>
                  <a:pt x="688226" y="1764869"/>
                </a:cubicBezTo>
                <a:cubicBezTo>
                  <a:pt x="685168" y="1772714"/>
                  <a:pt x="678419" y="1772121"/>
                  <a:pt x="673087" y="1767738"/>
                </a:cubicBezTo>
                <a:lnTo>
                  <a:pt x="672666" y="1766482"/>
                </a:lnTo>
                <a:lnTo>
                  <a:pt x="671356" y="1769136"/>
                </a:lnTo>
                <a:cubicBezTo>
                  <a:pt x="667249" y="1763559"/>
                  <a:pt x="663320" y="1753121"/>
                  <a:pt x="658939" y="1757920"/>
                </a:cubicBezTo>
                <a:cubicBezTo>
                  <a:pt x="667845" y="1771837"/>
                  <a:pt x="664218" y="1783656"/>
                  <a:pt x="654950" y="1783053"/>
                </a:cubicBezTo>
                <a:cubicBezTo>
                  <a:pt x="639836" y="1757201"/>
                  <a:pt x="662060" y="1753574"/>
                  <a:pt x="672616" y="1738877"/>
                </a:cubicBezTo>
                <a:cubicBezTo>
                  <a:pt x="652223" y="1737705"/>
                  <a:pt x="681465" y="1722442"/>
                  <a:pt x="667156" y="1707836"/>
                </a:cubicBezTo>
                <a:cubicBezTo>
                  <a:pt x="660561" y="1732038"/>
                  <a:pt x="644816" y="1740165"/>
                  <a:pt x="644755" y="1711255"/>
                </a:cubicBezTo>
                <a:cubicBezTo>
                  <a:pt x="662717" y="1702048"/>
                  <a:pt x="667639" y="1682674"/>
                  <a:pt x="683533" y="1693889"/>
                </a:cubicBezTo>
                <a:cubicBezTo>
                  <a:pt x="680532" y="1688522"/>
                  <a:pt x="682665" y="1683574"/>
                  <a:pt x="680834" y="1678355"/>
                </a:cubicBezTo>
                <a:cubicBezTo>
                  <a:pt x="671987" y="1663182"/>
                  <a:pt x="654889" y="1693021"/>
                  <a:pt x="655729" y="1666150"/>
                </a:cubicBezTo>
                <a:cubicBezTo>
                  <a:pt x="678405" y="1655083"/>
                  <a:pt x="699877" y="1682583"/>
                  <a:pt x="722638" y="1666297"/>
                </a:cubicBezTo>
                <a:lnTo>
                  <a:pt x="719159" y="1651969"/>
                </a:lnTo>
                <a:lnTo>
                  <a:pt x="701577" y="1662314"/>
                </a:lnTo>
                <a:cubicBezTo>
                  <a:pt x="677357" y="1668016"/>
                  <a:pt x="659251" y="1649410"/>
                  <a:pt x="632441" y="1659533"/>
                </a:cubicBezTo>
                <a:cubicBezTo>
                  <a:pt x="636068" y="1623663"/>
                  <a:pt x="669629" y="1652335"/>
                  <a:pt x="672117" y="1611633"/>
                </a:cubicBezTo>
                <a:cubicBezTo>
                  <a:pt x="649235" y="1595470"/>
                  <a:pt x="624551" y="1639226"/>
                  <a:pt x="602748" y="1585965"/>
                </a:cubicBezTo>
                <a:cubicBezTo>
                  <a:pt x="583074" y="1604256"/>
                  <a:pt x="564239" y="1593790"/>
                  <a:pt x="545227" y="1591601"/>
                </a:cubicBezTo>
                <a:lnTo>
                  <a:pt x="537879" y="1606507"/>
                </a:lnTo>
                <a:lnTo>
                  <a:pt x="540649" y="1608607"/>
                </a:lnTo>
                <a:cubicBezTo>
                  <a:pt x="543525" y="1610391"/>
                  <a:pt x="545377" y="1612092"/>
                  <a:pt x="545121" y="1621764"/>
                </a:cubicBezTo>
                <a:cubicBezTo>
                  <a:pt x="542062" y="1629606"/>
                  <a:pt x="535316" y="1629014"/>
                  <a:pt x="529981" y="1624633"/>
                </a:cubicBezTo>
                <a:lnTo>
                  <a:pt x="529560" y="1623377"/>
                </a:lnTo>
                <a:lnTo>
                  <a:pt x="528251" y="1626030"/>
                </a:lnTo>
                <a:cubicBezTo>
                  <a:pt x="524141" y="1620454"/>
                  <a:pt x="520212" y="1610016"/>
                  <a:pt x="515833" y="1614815"/>
                </a:cubicBezTo>
                <a:cubicBezTo>
                  <a:pt x="524740" y="1628732"/>
                  <a:pt x="521115" y="1640548"/>
                  <a:pt x="511844" y="1639947"/>
                </a:cubicBezTo>
                <a:cubicBezTo>
                  <a:pt x="496730" y="1614093"/>
                  <a:pt x="518954" y="1610466"/>
                  <a:pt x="529511" y="1595772"/>
                </a:cubicBezTo>
                <a:cubicBezTo>
                  <a:pt x="509118" y="1594600"/>
                  <a:pt x="538359" y="1579335"/>
                  <a:pt x="524051" y="1564728"/>
                </a:cubicBezTo>
                <a:cubicBezTo>
                  <a:pt x="517455" y="1588933"/>
                  <a:pt x="501707" y="1597060"/>
                  <a:pt x="501650" y="1568149"/>
                </a:cubicBezTo>
                <a:cubicBezTo>
                  <a:pt x="519611" y="1558941"/>
                  <a:pt x="524533" y="1539568"/>
                  <a:pt x="540427" y="1550784"/>
                </a:cubicBezTo>
                <a:cubicBezTo>
                  <a:pt x="537427" y="1545416"/>
                  <a:pt x="539558" y="1540468"/>
                  <a:pt x="537728" y="1535249"/>
                </a:cubicBezTo>
                <a:cubicBezTo>
                  <a:pt x="528882" y="1520075"/>
                  <a:pt x="511784" y="1549914"/>
                  <a:pt x="512626" y="1523045"/>
                </a:cubicBezTo>
                <a:cubicBezTo>
                  <a:pt x="535299" y="1511978"/>
                  <a:pt x="556772" y="1539477"/>
                  <a:pt x="579533" y="1523191"/>
                </a:cubicBezTo>
                <a:lnTo>
                  <a:pt x="576054" y="1508863"/>
                </a:lnTo>
                <a:lnTo>
                  <a:pt x="558469" y="1519206"/>
                </a:lnTo>
                <a:cubicBezTo>
                  <a:pt x="534250" y="1524910"/>
                  <a:pt x="516146" y="1506304"/>
                  <a:pt x="489335" y="1516426"/>
                </a:cubicBezTo>
                <a:cubicBezTo>
                  <a:pt x="492960" y="1480556"/>
                  <a:pt x="526523" y="1509227"/>
                  <a:pt x="529011" y="1468528"/>
                </a:cubicBezTo>
                <a:cubicBezTo>
                  <a:pt x="506130" y="1452364"/>
                  <a:pt x="481445" y="1496120"/>
                  <a:pt x="459643" y="1442859"/>
                </a:cubicBezTo>
                <a:cubicBezTo>
                  <a:pt x="439969" y="1461151"/>
                  <a:pt x="421137" y="1450684"/>
                  <a:pt x="402121" y="1448496"/>
                </a:cubicBezTo>
                <a:lnTo>
                  <a:pt x="394772" y="1463401"/>
                </a:lnTo>
                <a:lnTo>
                  <a:pt x="397544" y="1465499"/>
                </a:lnTo>
                <a:cubicBezTo>
                  <a:pt x="400420" y="1467285"/>
                  <a:pt x="402272" y="1468987"/>
                  <a:pt x="402015" y="1478658"/>
                </a:cubicBezTo>
                <a:cubicBezTo>
                  <a:pt x="398957" y="1486501"/>
                  <a:pt x="392210" y="1485908"/>
                  <a:pt x="386875" y="1481527"/>
                </a:cubicBezTo>
                <a:lnTo>
                  <a:pt x="386455" y="1480269"/>
                </a:lnTo>
                <a:lnTo>
                  <a:pt x="385145" y="1482923"/>
                </a:lnTo>
                <a:cubicBezTo>
                  <a:pt x="381038" y="1477348"/>
                  <a:pt x="377107" y="1466910"/>
                  <a:pt x="372728" y="1471709"/>
                </a:cubicBezTo>
                <a:cubicBezTo>
                  <a:pt x="381637" y="1485626"/>
                  <a:pt x="378007" y="1497443"/>
                  <a:pt x="368739" y="1496842"/>
                </a:cubicBezTo>
                <a:cubicBezTo>
                  <a:pt x="353624" y="1470988"/>
                  <a:pt x="375849" y="1467360"/>
                  <a:pt x="386405" y="1452666"/>
                </a:cubicBezTo>
                <a:cubicBezTo>
                  <a:pt x="366012" y="1451494"/>
                  <a:pt x="395254" y="1436229"/>
                  <a:pt x="380945" y="1421623"/>
                </a:cubicBezTo>
                <a:cubicBezTo>
                  <a:pt x="374350" y="1445827"/>
                  <a:pt x="358602" y="1453954"/>
                  <a:pt x="358544" y="1425044"/>
                </a:cubicBezTo>
                <a:cubicBezTo>
                  <a:pt x="376506" y="1415835"/>
                  <a:pt x="381428" y="1396462"/>
                  <a:pt x="397322" y="1407678"/>
                </a:cubicBezTo>
                <a:cubicBezTo>
                  <a:pt x="394322" y="1402310"/>
                  <a:pt x="396454" y="1397363"/>
                  <a:pt x="394623" y="1392144"/>
                </a:cubicBezTo>
                <a:cubicBezTo>
                  <a:pt x="385776" y="1376969"/>
                  <a:pt x="368678" y="1406808"/>
                  <a:pt x="369520" y="1379939"/>
                </a:cubicBezTo>
                <a:cubicBezTo>
                  <a:pt x="392193" y="1368872"/>
                  <a:pt x="413666" y="1396372"/>
                  <a:pt x="436427" y="1380086"/>
                </a:cubicBezTo>
                <a:cubicBezTo>
                  <a:pt x="439219" y="1370070"/>
                  <a:pt x="425332" y="1358824"/>
                  <a:pt x="431031" y="1349107"/>
                </a:cubicBezTo>
                <a:cubicBezTo>
                  <a:pt x="438977" y="1368269"/>
                  <a:pt x="448097" y="1346258"/>
                  <a:pt x="455832" y="1371422"/>
                </a:cubicBezTo>
                <a:cubicBezTo>
                  <a:pt x="452414" y="1377897"/>
                  <a:pt x="445877" y="1384196"/>
                  <a:pt x="448875" y="1391183"/>
                </a:cubicBezTo>
                <a:cubicBezTo>
                  <a:pt x="461261" y="1393462"/>
                  <a:pt x="490953" y="1379308"/>
                  <a:pt x="484954" y="1358404"/>
                </a:cubicBezTo>
                <a:cubicBezTo>
                  <a:pt x="491795" y="1378169"/>
                  <a:pt x="499590" y="1365751"/>
                  <a:pt x="506429" y="1385454"/>
                </a:cubicBezTo>
                <a:cubicBezTo>
                  <a:pt x="495090" y="1409658"/>
                  <a:pt x="485673" y="1368991"/>
                  <a:pt x="474337" y="1393223"/>
                </a:cubicBezTo>
                <a:cubicBezTo>
                  <a:pt x="494253" y="1412329"/>
                  <a:pt x="499140" y="1402250"/>
                  <a:pt x="514285" y="1442137"/>
                </a:cubicBezTo>
                <a:cubicBezTo>
                  <a:pt x="518724" y="1435210"/>
                  <a:pt x="523043" y="1434041"/>
                  <a:pt x="527301" y="1432961"/>
                </a:cubicBezTo>
                <a:cubicBezTo>
                  <a:pt x="526851" y="1414338"/>
                  <a:pt x="523191" y="1426633"/>
                  <a:pt x="515217" y="1411607"/>
                </a:cubicBezTo>
                <a:cubicBezTo>
                  <a:pt x="521124" y="1403629"/>
                  <a:pt x="521453" y="1395170"/>
                  <a:pt x="519202" y="1386502"/>
                </a:cubicBezTo>
                <a:cubicBezTo>
                  <a:pt x="530329" y="1367851"/>
                  <a:pt x="540436" y="1384704"/>
                  <a:pt x="551624" y="1368541"/>
                </a:cubicBezTo>
                <a:cubicBezTo>
                  <a:pt x="547456" y="1342897"/>
                  <a:pt x="521063" y="1366113"/>
                  <a:pt x="536449" y="1341909"/>
                </a:cubicBezTo>
                <a:cubicBezTo>
                  <a:pt x="544920" y="1343828"/>
                  <a:pt x="557592" y="1345553"/>
                  <a:pt x="568883" y="1349038"/>
                </a:cubicBezTo>
                <a:lnTo>
                  <a:pt x="587298" y="1362533"/>
                </a:lnTo>
                <a:lnTo>
                  <a:pt x="581952" y="1364573"/>
                </a:lnTo>
                <a:cubicBezTo>
                  <a:pt x="578143" y="1367716"/>
                  <a:pt x="574251" y="1373820"/>
                  <a:pt x="570367" y="1380178"/>
                </a:cubicBezTo>
                <a:cubicBezTo>
                  <a:pt x="592260" y="1410767"/>
                  <a:pt x="627592" y="1380028"/>
                  <a:pt x="639676" y="1405940"/>
                </a:cubicBezTo>
                <a:cubicBezTo>
                  <a:pt x="646036" y="1397961"/>
                  <a:pt x="644414" y="1389385"/>
                  <a:pt x="637249" y="1380357"/>
                </a:cubicBezTo>
                <a:cubicBezTo>
                  <a:pt x="648524" y="1358014"/>
                  <a:pt x="659021" y="1363082"/>
                  <a:pt x="669640" y="1362391"/>
                </a:cubicBezTo>
                <a:cubicBezTo>
                  <a:pt x="691681" y="1403568"/>
                  <a:pt x="725633" y="1385546"/>
                  <a:pt x="761711" y="1374658"/>
                </a:cubicBezTo>
                <a:cubicBezTo>
                  <a:pt x="757571" y="1386442"/>
                  <a:pt x="738978" y="1379097"/>
                  <a:pt x="745035" y="1398862"/>
                </a:cubicBezTo>
                <a:cubicBezTo>
                  <a:pt x="757121" y="1421416"/>
                  <a:pt x="771066" y="1382278"/>
                  <a:pt x="783512" y="1391663"/>
                </a:cubicBezTo>
                <a:cubicBezTo>
                  <a:pt x="783632" y="1401858"/>
                  <a:pt x="772147" y="1411189"/>
                  <a:pt x="782583" y="1422105"/>
                </a:cubicBezTo>
                <a:cubicBezTo>
                  <a:pt x="786992" y="1415775"/>
                  <a:pt x="791460" y="1409240"/>
                  <a:pt x="795867" y="1402851"/>
                </a:cubicBezTo>
                <a:cubicBezTo>
                  <a:pt x="816114" y="1438329"/>
                  <a:pt x="839325" y="1373458"/>
                  <a:pt x="860441" y="1377236"/>
                </a:cubicBezTo>
                <a:cubicBezTo>
                  <a:pt x="875915" y="1414218"/>
                  <a:pt x="913794" y="1394362"/>
                  <a:pt x="911964" y="1360831"/>
                </a:cubicBezTo>
                <a:cubicBezTo>
                  <a:pt x="907256" y="1359843"/>
                  <a:pt x="886323" y="1385486"/>
                  <a:pt x="892830" y="1359395"/>
                </a:cubicBezTo>
                <a:cubicBezTo>
                  <a:pt x="905517" y="1370998"/>
                  <a:pt x="887311" y="1339537"/>
                  <a:pt x="896789" y="1334202"/>
                </a:cubicBezTo>
                <a:cubicBezTo>
                  <a:pt x="907046" y="1346587"/>
                  <a:pt x="917452" y="1354835"/>
                  <a:pt x="927679" y="1367220"/>
                </a:cubicBezTo>
                <a:cubicBezTo>
                  <a:pt x="913045" y="1394722"/>
                  <a:pt x="914962" y="1390373"/>
                  <a:pt x="897958" y="1400572"/>
                </a:cubicBezTo>
                <a:cubicBezTo>
                  <a:pt x="926479" y="1423094"/>
                  <a:pt x="961718" y="1419585"/>
                  <a:pt x="974616" y="1396284"/>
                </a:cubicBezTo>
                <a:cubicBezTo>
                  <a:pt x="969455" y="1407198"/>
                  <a:pt x="990452" y="1422823"/>
                  <a:pt x="996117" y="1423424"/>
                </a:cubicBezTo>
                <a:cubicBezTo>
                  <a:pt x="1000315" y="1385486"/>
                  <a:pt x="1024069" y="1432989"/>
                  <a:pt x="1037536" y="1421535"/>
                </a:cubicBezTo>
                <a:cubicBezTo>
                  <a:pt x="1037536" y="1414719"/>
                  <a:pt x="1045869" y="1394375"/>
                  <a:pt x="1053654" y="1388146"/>
                </a:cubicBezTo>
                <a:lnTo>
                  <a:pt x="1058337" y="1387825"/>
                </a:lnTo>
                <a:lnTo>
                  <a:pt x="1058257" y="1387569"/>
                </a:lnTo>
                <a:cubicBezTo>
                  <a:pt x="1058815" y="1380530"/>
                  <a:pt x="1067644" y="1379657"/>
                  <a:pt x="1059299" y="1361663"/>
                </a:cubicBezTo>
                <a:cubicBezTo>
                  <a:pt x="1039145" y="1381486"/>
                  <a:pt x="1029879" y="1348435"/>
                  <a:pt x="1005375" y="1352394"/>
                </a:cubicBezTo>
                <a:cubicBezTo>
                  <a:pt x="1022197" y="1331673"/>
                  <a:pt x="1025980" y="1334820"/>
                  <a:pt x="1022650" y="1307859"/>
                </a:cubicBezTo>
                <a:cubicBezTo>
                  <a:pt x="1028646" y="1320335"/>
                  <a:pt x="1035875" y="1293192"/>
                  <a:pt x="1042384" y="1289057"/>
                </a:cubicBezTo>
                <a:cubicBezTo>
                  <a:pt x="1048051" y="1295114"/>
                  <a:pt x="1053824" y="1297190"/>
                  <a:pt x="1059646" y="1297692"/>
                </a:cubicBezTo>
                <a:lnTo>
                  <a:pt x="1074541" y="1297005"/>
                </a:lnTo>
                <a:lnTo>
                  <a:pt x="1073643" y="1281716"/>
                </a:lnTo>
                <a:cubicBezTo>
                  <a:pt x="1065096" y="1282737"/>
                  <a:pt x="1057120" y="1265311"/>
                  <a:pt x="1048181" y="1279799"/>
                </a:cubicBezTo>
                <a:cubicBezTo>
                  <a:pt x="1041734" y="1270815"/>
                  <a:pt x="1039830" y="1262171"/>
                  <a:pt x="1039093" y="1253611"/>
                </a:cubicBezTo>
                <a:lnTo>
                  <a:pt x="1037566" y="1234902"/>
                </a:lnTo>
                <a:lnTo>
                  <a:pt x="1034255" y="1233241"/>
                </a:lnTo>
                <a:lnTo>
                  <a:pt x="1016692" y="1267173"/>
                </a:lnTo>
                <a:cubicBezTo>
                  <a:pt x="998458" y="1263450"/>
                  <a:pt x="989610" y="1242729"/>
                  <a:pt x="985800" y="1234180"/>
                </a:cubicBezTo>
                <a:cubicBezTo>
                  <a:pt x="978933" y="1249357"/>
                  <a:pt x="978183" y="1258233"/>
                  <a:pt x="966095" y="1253045"/>
                </a:cubicBezTo>
                <a:cubicBezTo>
                  <a:pt x="967702" y="1239864"/>
                  <a:pt x="973919" y="1234385"/>
                  <a:pt x="978788" y="1229368"/>
                </a:cubicBezTo>
                <a:lnTo>
                  <a:pt x="983622" y="1222331"/>
                </a:lnTo>
                <a:lnTo>
                  <a:pt x="971823" y="1214336"/>
                </a:lnTo>
                <a:lnTo>
                  <a:pt x="963580" y="1216946"/>
                </a:lnTo>
                <a:cubicBezTo>
                  <a:pt x="957048" y="1217280"/>
                  <a:pt x="951883" y="1212707"/>
                  <a:pt x="951943" y="1195973"/>
                </a:cubicBezTo>
                <a:lnTo>
                  <a:pt x="951330" y="1196664"/>
                </a:lnTo>
                <a:lnTo>
                  <a:pt x="948480" y="1220345"/>
                </a:lnTo>
                <a:cubicBezTo>
                  <a:pt x="948945" y="1213582"/>
                  <a:pt x="947222" y="1208524"/>
                  <a:pt x="944584" y="1204662"/>
                </a:cubicBezTo>
                <a:lnTo>
                  <a:pt x="943466" y="1203648"/>
                </a:lnTo>
                <a:lnTo>
                  <a:pt x="940517" y="1204899"/>
                </a:lnTo>
                <a:cubicBezTo>
                  <a:pt x="936767" y="1205795"/>
                  <a:pt x="933032" y="1205959"/>
                  <a:pt x="929178" y="1209440"/>
                </a:cubicBezTo>
                <a:cubicBezTo>
                  <a:pt x="932896" y="1224974"/>
                  <a:pt x="931668" y="1240211"/>
                  <a:pt x="918294" y="1254423"/>
                </a:cubicBezTo>
                <a:cubicBezTo>
                  <a:pt x="907916" y="1236101"/>
                  <a:pt x="927319" y="1242550"/>
                  <a:pt x="916194" y="1218557"/>
                </a:cubicBezTo>
                <a:cubicBezTo>
                  <a:pt x="896039" y="1238380"/>
                  <a:pt x="886773" y="1205330"/>
                  <a:pt x="862269" y="1209287"/>
                </a:cubicBezTo>
                <a:cubicBezTo>
                  <a:pt x="879092" y="1188565"/>
                  <a:pt x="882874" y="1191715"/>
                  <a:pt x="879542" y="1164753"/>
                </a:cubicBezTo>
                <a:cubicBezTo>
                  <a:pt x="885541" y="1177229"/>
                  <a:pt x="892772" y="1150087"/>
                  <a:pt x="899279" y="1145949"/>
                </a:cubicBezTo>
                <a:cubicBezTo>
                  <a:pt x="910613" y="1158067"/>
                  <a:pt x="922372" y="1154255"/>
                  <a:pt x="934096" y="1153779"/>
                </a:cubicBezTo>
                <a:cubicBezTo>
                  <a:pt x="929749" y="1172669"/>
                  <a:pt x="911363" y="1158274"/>
                  <a:pt x="917452" y="1177979"/>
                </a:cubicBezTo>
                <a:cubicBezTo>
                  <a:pt x="924756" y="1165667"/>
                  <a:pt x="931946" y="1173277"/>
                  <a:pt x="938139" y="1178593"/>
                </a:cubicBezTo>
                <a:lnTo>
                  <a:pt x="945051" y="1181444"/>
                </a:lnTo>
                <a:lnTo>
                  <a:pt x="945447" y="1180846"/>
                </a:lnTo>
                <a:lnTo>
                  <a:pt x="946875" y="1181649"/>
                </a:lnTo>
                <a:lnTo>
                  <a:pt x="950016" y="1177311"/>
                </a:lnTo>
                <a:cubicBezTo>
                  <a:pt x="951067" y="1174655"/>
                  <a:pt x="952012" y="1170814"/>
                  <a:pt x="952842" y="1165443"/>
                </a:cubicBezTo>
                <a:cubicBezTo>
                  <a:pt x="958300" y="1172124"/>
                  <a:pt x="963230" y="1177449"/>
                  <a:pt x="967982" y="1181895"/>
                </a:cubicBezTo>
                <a:lnTo>
                  <a:pt x="968579" y="1182369"/>
                </a:lnTo>
                <a:lnTo>
                  <a:pt x="968876" y="1181147"/>
                </a:lnTo>
                <a:lnTo>
                  <a:pt x="975728" y="1188053"/>
                </a:lnTo>
                <a:lnTo>
                  <a:pt x="982037" y="1193069"/>
                </a:lnTo>
                <a:lnTo>
                  <a:pt x="998148" y="1201782"/>
                </a:lnTo>
                <a:lnTo>
                  <a:pt x="999240" y="1200871"/>
                </a:lnTo>
                <a:cubicBezTo>
                  <a:pt x="1008774" y="1195973"/>
                  <a:pt x="1019169" y="1195753"/>
                  <a:pt x="1020069" y="1174970"/>
                </a:cubicBezTo>
                <a:cubicBezTo>
                  <a:pt x="1026068" y="1175495"/>
                  <a:pt x="1026947" y="1178614"/>
                  <a:pt x="1027770" y="1183368"/>
                </a:cubicBezTo>
                <a:lnTo>
                  <a:pt x="1031604" y="1192817"/>
                </a:lnTo>
                <a:lnTo>
                  <a:pt x="1031694" y="1192914"/>
                </a:lnTo>
                <a:cubicBezTo>
                  <a:pt x="1033795" y="1193688"/>
                  <a:pt x="1035961" y="1192449"/>
                  <a:pt x="1038257" y="1187336"/>
                </a:cubicBezTo>
                <a:lnTo>
                  <a:pt x="1040008" y="1199163"/>
                </a:lnTo>
                <a:lnTo>
                  <a:pt x="1041350" y="1198495"/>
                </a:lnTo>
                <a:cubicBezTo>
                  <a:pt x="1046009" y="1191346"/>
                  <a:pt x="1047422" y="1175958"/>
                  <a:pt x="1057861" y="1188107"/>
                </a:cubicBezTo>
                <a:cubicBezTo>
                  <a:pt x="1053751" y="1196279"/>
                  <a:pt x="1053833" y="1204774"/>
                  <a:pt x="1053126" y="1213209"/>
                </a:cubicBezTo>
                <a:lnTo>
                  <a:pt x="1050124" y="1221039"/>
                </a:lnTo>
                <a:lnTo>
                  <a:pt x="1054091" y="1219176"/>
                </a:lnTo>
                <a:cubicBezTo>
                  <a:pt x="1058268" y="1214447"/>
                  <a:pt x="1060689" y="1205330"/>
                  <a:pt x="1060329" y="1194174"/>
                </a:cubicBezTo>
                <a:cubicBezTo>
                  <a:pt x="1071605" y="1205302"/>
                  <a:pt x="1063478" y="1214777"/>
                  <a:pt x="1072114" y="1225691"/>
                </a:cubicBezTo>
                <a:lnTo>
                  <a:pt x="1082959" y="1223837"/>
                </a:lnTo>
                <a:lnTo>
                  <a:pt x="1089274" y="1212399"/>
                </a:lnTo>
                <a:cubicBezTo>
                  <a:pt x="1092025" y="1208229"/>
                  <a:pt x="1094719" y="1205043"/>
                  <a:pt x="1097164" y="1203447"/>
                </a:cubicBezTo>
                <a:cubicBezTo>
                  <a:pt x="1100423" y="1201319"/>
                  <a:pt x="1103234" y="1202015"/>
                  <a:pt x="1105126" y="1206971"/>
                </a:cubicBezTo>
                <a:cubicBezTo>
                  <a:pt x="1098344" y="1216748"/>
                  <a:pt x="1107686" y="1217385"/>
                  <a:pt x="1118327" y="1218775"/>
                </a:cubicBezTo>
                <a:lnTo>
                  <a:pt x="1125984" y="1220750"/>
                </a:lnTo>
                <a:lnTo>
                  <a:pt x="1129967" y="1209769"/>
                </a:lnTo>
                <a:cubicBezTo>
                  <a:pt x="1148771" y="1220655"/>
                  <a:pt x="1151350" y="1224013"/>
                  <a:pt x="1142983" y="1200563"/>
                </a:cubicBezTo>
                <a:cubicBezTo>
                  <a:pt x="1152640" y="1196903"/>
                  <a:pt x="1161576" y="1218376"/>
                  <a:pt x="1171144" y="1218107"/>
                </a:cubicBezTo>
                <a:cubicBezTo>
                  <a:pt x="1188915" y="1203398"/>
                  <a:pt x="1205102" y="1208104"/>
                  <a:pt x="1220221" y="1216933"/>
                </a:cubicBezTo>
                <a:lnTo>
                  <a:pt x="1235621" y="1227055"/>
                </a:lnTo>
                <a:lnTo>
                  <a:pt x="1235966" y="1227044"/>
                </a:lnTo>
                <a:lnTo>
                  <a:pt x="1236524" y="1227647"/>
                </a:lnTo>
                <a:lnTo>
                  <a:pt x="1242163" y="1231352"/>
                </a:lnTo>
                <a:cubicBezTo>
                  <a:pt x="1249252" y="1235914"/>
                  <a:pt x="1256140" y="1239593"/>
                  <a:pt x="1262886" y="1240478"/>
                </a:cubicBezTo>
                <a:cubicBezTo>
                  <a:pt x="1268885" y="1230749"/>
                  <a:pt x="1277178" y="1221202"/>
                  <a:pt x="1282440" y="1211425"/>
                </a:cubicBezTo>
                <a:lnTo>
                  <a:pt x="1282851" y="1202360"/>
                </a:lnTo>
                <a:lnTo>
                  <a:pt x="1280896" y="1202633"/>
                </a:lnTo>
                <a:lnTo>
                  <a:pt x="1276176" y="1198696"/>
                </a:lnTo>
                <a:lnTo>
                  <a:pt x="1267175" y="1205091"/>
                </a:lnTo>
                <a:lnTo>
                  <a:pt x="1266740" y="1202635"/>
                </a:lnTo>
                <a:lnTo>
                  <a:pt x="1263863" y="1213177"/>
                </a:lnTo>
                <a:cubicBezTo>
                  <a:pt x="1254296" y="1187355"/>
                  <a:pt x="1253965" y="1193983"/>
                  <a:pt x="1239630" y="1170468"/>
                </a:cubicBezTo>
                <a:lnTo>
                  <a:pt x="1239734" y="1170220"/>
                </a:lnTo>
                <a:lnTo>
                  <a:pt x="1225267" y="1167644"/>
                </a:lnTo>
                <a:lnTo>
                  <a:pt x="1223346" y="1173951"/>
                </a:lnTo>
                <a:lnTo>
                  <a:pt x="1222497" y="1167151"/>
                </a:lnTo>
                <a:lnTo>
                  <a:pt x="1188813" y="1161154"/>
                </a:lnTo>
                <a:cubicBezTo>
                  <a:pt x="1164555" y="1155200"/>
                  <a:pt x="1140375" y="1146608"/>
                  <a:pt x="1116352" y="1132332"/>
                </a:cubicBezTo>
                <a:cubicBezTo>
                  <a:pt x="1126609" y="1108881"/>
                  <a:pt x="1135634" y="1128103"/>
                  <a:pt x="1145443" y="1119255"/>
                </a:cubicBezTo>
                <a:cubicBezTo>
                  <a:pt x="1149699" y="1096494"/>
                  <a:pt x="1132306" y="1100093"/>
                  <a:pt x="1143313" y="1083417"/>
                </a:cubicBezTo>
                <a:cubicBezTo>
                  <a:pt x="1147632" y="1090616"/>
                  <a:pt x="1148379" y="1097455"/>
                  <a:pt x="1149101" y="1104201"/>
                </a:cubicBezTo>
                <a:cubicBezTo>
                  <a:pt x="1159193" y="1096793"/>
                  <a:pt x="1164883" y="1089468"/>
                  <a:pt x="1170087" y="1084219"/>
                </a:cubicBezTo>
                <a:lnTo>
                  <a:pt x="1177503" y="1081132"/>
                </a:lnTo>
                <a:lnTo>
                  <a:pt x="1176971" y="1080811"/>
                </a:lnTo>
                <a:cubicBezTo>
                  <a:pt x="1170453" y="1079353"/>
                  <a:pt x="1162550" y="1079891"/>
                  <a:pt x="1158906" y="1073007"/>
                </a:cubicBezTo>
                <a:cubicBezTo>
                  <a:pt x="1160359" y="1063756"/>
                  <a:pt x="1166658" y="1054909"/>
                  <a:pt x="1171640" y="1045957"/>
                </a:cubicBezTo>
                <a:lnTo>
                  <a:pt x="1175532" y="1023707"/>
                </a:lnTo>
                <a:lnTo>
                  <a:pt x="1171828" y="1023379"/>
                </a:lnTo>
                <a:lnTo>
                  <a:pt x="1165772" y="1030020"/>
                </a:lnTo>
                <a:lnTo>
                  <a:pt x="1156933" y="1031382"/>
                </a:lnTo>
                <a:lnTo>
                  <a:pt x="1159972" y="1046209"/>
                </a:lnTo>
                <a:cubicBezTo>
                  <a:pt x="1156405" y="1061798"/>
                  <a:pt x="1134066" y="1065705"/>
                  <a:pt x="1126645" y="1050227"/>
                </a:cubicBezTo>
                <a:cubicBezTo>
                  <a:pt x="1134066" y="1042313"/>
                  <a:pt x="1141051" y="1048294"/>
                  <a:pt x="1148459" y="1040469"/>
                </a:cubicBezTo>
                <a:lnTo>
                  <a:pt x="1153637" y="1031276"/>
                </a:lnTo>
                <a:lnTo>
                  <a:pt x="1145079" y="1029577"/>
                </a:lnTo>
                <a:cubicBezTo>
                  <a:pt x="1141639" y="1029010"/>
                  <a:pt x="1138182" y="1028922"/>
                  <a:pt x="1134674" y="1030391"/>
                </a:cubicBezTo>
                <a:cubicBezTo>
                  <a:pt x="1122439" y="1051806"/>
                  <a:pt x="1128405" y="1045658"/>
                  <a:pt x="1120757" y="1070071"/>
                </a:cubicBezTo>
                <a:cubicBezTo>
                  <a:pt x="1111191" y="1044249"/>
                  <a:pt x="1110861" y="1050875"/>
                  <a:pt x="1096524" y="1027362"/>
                </a:cubicBezTo>
                <a:lnTo>
                  <a:pt x="1104242" y="1008745"/>
                </a:lnTo>
                <a:lnTo>
                  <a:pt x="1101823" y="1000931"/>
                </a:lnTo>
                <a:cubicBezTo>
                  <a:pt x="1098398" y="992616"/>
                  <a:pt x="1096003" y="996468"/>
                  <a:pt x="1092966" y="1012349"/>
                </a:cubicBezTo>
                <a:lnTo>
                  <a:pt x="1088590" y="1003460"/>
                </a:lnTo>
                <a:lnTo>
                  <a:pt x="1080240" y="1030843"/>
                </a:lnTo>
                <a:lnTo>
                  <a:pt x="1075493" y="992735"/>
                </a:lnTo>
                <a:lnTo>
                  <a:pt x="1068133" y="989943"/>
                </a:lnTo>
                <a:cubicBezTo>
                  <a:pt x="1081270" y="976990"/>
                  <a:pt x="1093748" y="987397"/>
                  <a:pt x="1106913" y="972610"/>
                </a:cubicBezTo>
                <a:cubicBezTo>
                  <a:pt x="1086939" y="931855"/>
                  <a:pt x="1064594" y="967032"/>
                  <a:pt x="1043631" y="957494"/>
                </a:cubicBezTo>
                <a:cubicBezTo>
                  <a:pt x="1047412" y="927745"/>
                  <a:pt x="1023089" y="943667"/>
                  <a:pt x="1015800" y="929902"/>
                </a:cubicBezTo>
                <a:cubicBezTo>
                  <a:pt x="1017256" y="920650"/>
                  <a:pt x="1023552" y="911804"/>
                  <a:pt x="1028537" y="902850"/>
                </a:cubicBezTo>
                <a:lnTo>
                  <a:pt x="1032427" y="880601"/>
                </a:lnTo>
                <a:lnTo>
                  <a:pt x="1028722" y="880274"/>
                </a:lnTo>
                <a:lnTo>
                  <a:pt x="1022669" y="886915"/>
                </a:lnTo>
                <a:lnTo>
                  <a:pt x="1013827" y="888276"/>
                </a:lnTo>
                <a:lnTo>
                  <a:pt x="1016866" y="903104"/>
                </a:lnTo>
                <a:cubicBezTo>
                  <a:pt x="1013297" y="918690"/>
                  <a:pt x="990963" y="922599"/>
                  <a:pt x="983538" y="907121"/>
                </a:cubicBezTo>
                <a:cubicBezTo>
                  <a:pt x="990963" y="899208"/>
                  <a:pt x="997946" y="905189"/>
                  <a:pt x="1005351" y="897364"/>
                </a:cubicBezTo>
                <a:lnTo>
                  <a:pt x="1010532" y="888170"/>
                </a:lnTo>
                <a:lnTo>
                  <a:pt x="1001972" y="886471"/>
                </a:lnTo>
                <a:cubicBezTo>
                  <a:pt x="998534" y="885905"/>
                  <a:pt x="995077" y="885816"/>
                  <a:pt x="991568" y="887285"/>
                </a:cubicBezTo>
                <a:cubicBezTo>
                  <a:pt x="979331" y="908700"/>
                  <a:pt x="985300" y="902552"/>
                  <a:pt x="977651" y="926966"/>
                </a:cubicBezTo>
                <a:cubicBezTo>
                  <a:pt x="968085" y="901142"/>
                  <a:pt x="967756" y="907769"/>
                  <a:pt x="953419" y="884257"/>
                </a:cubicBezTo>
                <a:lnTo>
                  <a:pt x="961137" y="865640"/>
                </a:lnTo>
                <a:lnTo>
                  <a:pt x="958718" y="857825"/>
                </a:lnTo>
                <a:cubicBezTo>
                  <a:pt x="955295" y="849511"/>
                  <a:pt x="952898" y="853362"/>
                  <a:pt x="949861" y="869243"/>
                </a:cubicBezTo>
                <a:lnTo>
                  <a:pt x="945484" y="860354"/>
                </a:lnTo>
                <a:lnTo>
                  <a:pt x="937135" y="887738"/>
                </a:lnTo>
                <a:lnTo>
                  <a:pt x="932387" y="849629"/>
                </a:lnTo>
                <a:lnTo>
                  <a:pt x="925027" y="846838"/>
                </a:lnTo>
                <a:cubicBezTo>
                  <a:pt x="938164" y="833884"/>
                  <a:pt x="950643" y="844292"/>
                  <a:pt x="963806" y="829505"/>
                </a:cubicBezTo>
                <a:cubicBezTo>
                  <a:pt x="943834" y="788747"/>
                  <a:pt x="921488" y="823924"/>
                  <a:pt x="900526" y="814388"/>
                </a:cubicBezTo>
                <a:cubicBezTo>
                  <a:pt x="904307" y="784640"/>
                  <a:pt x="879984" y="800562"/>
                  <a:pt x="872694" y="786796"/>
                </a:cubicBezTo>
                <a:cubicBezTo>
                  <a:pt x="874148" y="777545"/>
                  <a:pt x="880447" y="768696"/>
                  <a:pt x="885429" y="759744"/>
                </a:cubicBezTo>
                <a:lnTo>
                  <a:pt x="889321" y="737496"/>
                </a:lnTo>
                <a:lnTo>
                  <a:pt x="885616" y="737168"/>
                </a:lnTo>
                <a:lnTo>
                  <a:pt x="879564" y="743809"/>
                </a:lnTo>
                <a:lnTo>
                  <a:pt x="870721" y="745170"/>
                </a:lnTo>
                <a:lnTo>
                  <a:pt x="873761" y="759998"/>
                </a:lnTo>
                <a:cubicBezTo>
                  <a:pt x="870192" y="775585"/>
                  <a:pt x="847855" y="779494"/>
                  <a:pt x="840434" y="764016"/>
                </a:cubicBezTo>
                <a:cubicBezTo>
                  <a:pt x="847855" y="756100"/>
                  <a:pt x="854840" y="762081"/>
                  <a:pt x="862248" y="754258"/>
                </a:cubicBezTo>
                <a:lnTo>
                  <a:pt x="867426" y="745065"/>
                </a:lnTo>
                <a:lnTo>
                  <a:pt x="858866" y="743365"/>
                </a:lnTo>
                <a:cubicBezTo>
                  <a:pt x="855428" y="742799"/>
                  <a:pt x="851972" y="742708"/>
                  <a:pt x="848462" y="744180"/>
                </a:cubicBezTo>
                <a:cubicBezTo>
                  <a:pt x="836226" y="765592"/>
                  <a:pt x="842194" y="759447"/>
                  <a:pt x="834546" y="783858"/>
                </a:cubicBezTo>
                <a:cubicBezTo>
                  <a:pt x="824980" y="758036"/>
                  <a:pt x="824650" y="764664"/>
                  <a:pt x="810314" y="741151"/>
                </a:cubicBezTo>
                <a:lnTo>
                  <a:pt x="818032" y="722532"/>
                </a:lnTo>
                <a:lnTo>
                  <a:pt x="815612" y="714720"/>
                </a:lnTo>
                <a:cubicBezTo>
                  <a:pt x="812189" y="706405"/>
                  <a:pt x="809792" y="710257"/>
                  <a:pt x="806755" y="726138"/>
                </a:cubicBezTo>
                <a:lnTo>
                  <a:pt x="802378" y="717248"/>
                </a:lnTo>
                <a:lnTo>
                  <a:pt x="794029" y="744632"/>
                </a:lnTo>
                <a:lnTo>
                  <a:pt x="789282" y="706522"/>
                </a:lnTo>
                <a:lnTo>
                  <a:pt x="781922" y="703733"/>
                </a:lnTo>
                <a:cubicBezTo>
                  <a:pt x="795059" y="690778"/>
                  <a:pt x="807537" y="701184"/>
                  <a:pt x="820700" y="686400"/>
                </a:cubicBezTo>
                <a:cubicBezTo>
                  <a:pt x="800729" y="645642"/>
                  <a:pt x="778383" y="680818"/>
                  <a:pt x="757420" y="671283"/>
                </a:cubicBezTo>
                <a:cubicBezTo>
                  <a:pt x="761201" y="641534"/>
                  <a:pt x="736878" y="657456"/>
                  <a:pt x="729589" y="643690"/>
                </a:cubicBezTo>
                <a:cubicBezTo>
                  <a:pt x="732499" y="625186"/>
                  <a:pt x="754782" y="608303"/>
                  <a:pt x="747165" y="588958"/>
                </a:cubicBezTo>
                <a:cubicBezTo>
                  <a:pt x="732589" y="614269"/>
                  <a:pt x="719394" y="595196"/>
                  <a:pt x="705357" y="601074"/>
                </a:cubicBezTo>
                <a:cubicBezTo>
                  <a:pt x="693123" y="622487"/>
                  <a:pt x="699089" y="616341"/>
                  <a:pt x="691440" y="640752"/>
                </a:cubicBezTo>
                <a:cubicBezTo>
                  <a:pt x="681874" y="614931"/>
                  <a:pt x="681545" y="621558"/>
                  <a:pt x="667208" y="598046"/>
                </a:cubicBezTo>
                <a:cubicBezTo>
                  <a:pt x="678064" y="583080"/>
                  <a:pt x="673688" y="577411"/>
                  <a:pt x="678124" y="553028"/>
                </a:cubicBezTo>
                <a:cubicBezTo>
                  <a:pt x="688834" y="550060"/>
                  <a:pt x="698847" y="570094"/>
                  <a:pt x="710246" y="545261"/>
                </a:cubicBezTo>
                <a:cubicBezTo>
                  <a:pt x="737389" y="582931"/>
                  <a:pt x="764231" y="562566"/>
                  <a:pt x="798329" y="582688"/>
                </a:cubicBezTo>
                <a:cubicBezTo>
                  <a:pt x="818813" y="538693"/>
                  <a:pt x="836475" y="587909"/>
                  <a:pt x="855881" y="577021"/>
                </a:cubicBezTo>
                <a:cubicBezTo>
                  <a:pt x="852581" y="569975"/>
                  <a:pt x="849731" y="562925"/>
                  <a:pt x="856482" y="556687"/>
                </a:cubicBezTo>
                <a:cubicBezTo>
                  <a:pt x="864397" y="575793"/>
                  <a:pt x="873575" y="553930"/>
                  <a:pt x="881313" y="579002"/>
                </a:cubicBezTo>
                <a:lnTo>
                  <a:pt x="878678" y="588915"/>
                </a:lnTo>
                <a:lnTo>
                  <a:pt x="881541" y="591666"/>
                </a:lnTo>
                <a:cubicBezTo>
                  <a:pt x="884651" y="594069"/>
                  <a:pt x="887794" y="595413"/>
                  <a:pt x="891016" y="594229"/>
                </a:cubicBezTo>
                <a:cubicBezTo>
                  <a:pt x="887749" y="597378"/>
                  <a:pt x="884496" y="599736"/>
                  <a:pt x="881269" y="601100"/>
                </a:cubicBezTo>
                <a:lnTo>
                  <a:pt x="876507" y="601552"/>
                </a:lnTo>
                <a:lnTo>
                  <a:pt x="880052" y="619697"/>
                </a:lnTo>
                <a:cubicBezTo>
                  <a:pt x="883413" y="614780"/>
                  <a:pt x="886501" y="618258"/>
                  <a:pt x="889802" y="615320"/>
                </a:cubicBezTo>
                <a:cubicBezTo>
                  <a:pt x="899114" y="606683"/>
                  <a:pt x="898844" y="597326"/>
                  <a:pt x="898577" y="587969"/>
                </a:cubicBezTo>
                <a:lnTo>
                  <a:pt x="907337" y="560730"/>
                </a:lnTo>
                <a:lnTo>
                  <a:pt x="907546" y="560879"/>
                </a:lnTo>
                <a:lnTo>
                  <a:pt x="914604" y="571601"/>
                </a:lnTo>
                <a:lnTo>
                  <a:pt x="917915" y="573312"/>
                </a:lnTo>
                <a:lnTo>
                  <a:pt x="915083" y="566251"/>
                </a:lnTo>
                <a:lnTo>
                  <a:pt x="907546" y="560879"/>
                </a:lnTo>
                <a:lnTo>
                  <a:pt x="907373" y="560616"/>
                </a:lnTo>
                <a:lnTo>
                  <a:pt x="907337" y="560730"/>
                </a:lnTo>
                <a:lnTo>
                  <a:pt x="902962" y="557611"/>
                </a:lnTo>
                <a:cubicBezTo>
                  <a:pt x="898721" y="555311"/>
                  <a:pt x="894441" y="552547"/>
                  <a:pt x="890607" y="546184"/>
                </a:cubicBezTo>
                <a:lnTo>
                  <a:pt x="884671" y="530396"/>
                </a:lnTo>
                <a:lnTo>
                  <a:pt x="874844" y="531656"/>
                </a:lnTo>
                <a:lnTo>
                  <a:pt x="877043" y="528278"/>
                </a:lnTo>
                <a:lnTo>
                  <a:pt x="871532" y="528731"/>
                </a:lnTo>
                <a:lnTo>
                  <a:pt x="864876" y="524005"/>
                </a:lnTo>
                <a:lnTo>
                  <a:pt x="847452" y="544147"/>
                </a:lnTo>
                <a:cubicBezTo>
                  <a:pt x="840307" y="549868"/>
                  <a:pt x="834248" y="551554"/>
                  <a:pt x="829527" y="548211"/>
                </a:cubicBezTo>
                <a:cubicBezTo>
                  <a:pt x="836844" y="534908"/>
                  <a:pt x="843929" y="529241"/>
                  <a:pt x="850939" y="525692"/>
                </a:cubicBezTo>
                <a:lnTo>
                  <a:pt x="857289" y="522719"/>
                </a:lnTo>
                <a:lnTo>
                  <a:pt x="858586" y="519363"/>
                </a:lnTo>
                <a:lnTo>
                  <a:pt x="848196" y="509192"/>
                </a:lnTo>
                <a:lnTo>
                  <a:pt x="845244" y="507338"/>
                </a:lnTo>
                <a:lnTo>
                  <a:pt x="843428" y="507945"/>
                </a:lnTo>
                <a:cubicBezTo>
                  <a:pt x="841807" y="508953"/>
                  <a:pt x="840159" y="510734"/>
                  <a:pt x="838457" y="514189"/>
                </a:cubicBezTo>
                <a:cubicBezTo>
                  <a:pt x="840042" y="519439"/>
                  <a:pt x="844303" y="524867"/>
                  <a:pt x="841154" y="529666"/>
                </a:cubicBezTo>
                <a:cubicBezTo>
                  <a:pt x="836325" y="501716"/>
                  <a:pt x="831646" y="514790"/>
                  <a:pt x="819681" y="502523"/>
                </a:cubicBezTo>
                <a:cubicBezTo>
                  <a:pt x="826457" y="489404"/>
                  <a:pt x="832943" y="485550"/>
                  <a:pt x="839297" y="486003"/>
                </a:cubicBezTo>
                <a:lnTo>
                  <a:pt x="849697" y="491153"/>
                </a:lnTo>
                <a:lnTo>
                  <a:pt x="850310" y="487340"/>
                </a:lnTo>
                <a:cubicBezTo>
                  <a:pt x="850565" y="483868"/>
                  <a:pt x="850478" y="480861"/>
                  <a:pt x="850020" y="479332"/>
                </a:cubicBezTo>
                <a:cubicBezTo>
                  <a:pt x="838713" y="479332"/>
                  <a:pt x="818981" y="441990"/>
                  <a:pt x="824622" y="477322"/>
                </a:cubicBezTo>
                <a:cubicBezTo>
                  <a:pt x="815683" y="472060"/>
                  <a:pt x="814828" y="468004"/>
                  <a:pt x="815575" y="462750"/>
                </a:cubicBezTo>
                <a:lnTo>
                  <a:pt x="815681" y="458576"/>
                </a:lnTo>
                <a:lnTo>
                  <a:pt x="812487" y="456997"/>
                </a:lnTo>
                <a:cubicBezTo>
                  <a:pt x="809136" y="453826"/>
                  <a:pt x="805842" y="448728"/>
                  <a:pt x="802648" y="440384"/>
                </a:cubicBezTo>
                <a:lnTo>
                  <a:pt x="803468" y="438406"/>
                </a:lnTo>
                <a:lnTo>
                  <a:pt x="799655" y="433866"/>
                </a:lnTo>
                <a:cubicBezTo>
                  <a:pt x="797845" y="432410"/>
                  <a:pt x="796000" y="432080"/>
                  <a:pt x="794087" y="434223"/>
                </a:cubicBezTo>
                <a:cubicBezTo>
                  <a:pt x="789859" y="461456"/>
                  <a:pt x="798979" y="448618"/>
                  <a:pt x="809234" y="460797"/>
                </a:cubicBezTo>
                <a:cubicBezTo>
                  <a:pt x="808545" y="480021"/>
                  <a:pt x="801407" y="466434"/>
                  <a:pt x="792530" y="485059"/>
                </a:cubicBezTo>
                <a:cubicBezTo>
                  <a:pt x="786682" y="468204"/>
                  <a:pt x="780321" y="467784"/>
                  <a:pt x="773487" y="483472"/>
                </a:cubicBezTo>
                <a:cubicBezTo>
                  <a:pt x="774146" y="461156"/>
                  <a:pt x="748712" y="465805"/>
                  <a:pt x="761970" y="441844"/>
                </a:cubicBezTo>
                <a:cubicBezTo>
                  <a:pt x="766737" y="444782"/>
                  <a:pt x="771208" y="482209"/>
                  <a:pt x="790430" y="449221"/>
                </a:cubicBezTo>
                <a:lnTo>
                  <a:pt x="784292" y="439151"/>
                </a:lnTo>
                <a:lnTo>
                  <a:pt x="780212" y="443684"/>
                </a:lnTo>
                <a:cubicBezTo>
                  <a:pt x="773894" y="412416"/>
                  <a:pt x="760809" y="419936"/>
                  <a:pt x="750118" y="406823"/>
                </a:cubicBezTo>
                <a:lnTo>
                  <a:pt x="741703" y="387273"/>
                </a:lnTo>
                <a:lnTo>
                  <a:pt x="731739" y="388548"/>
                </a:lnTo>
                <a:lnTo>
                  <a:pt x="733938" y="385173"/>
                </a:lnTo>
                <a:lnTo>
                  <a:pt x="728426" y="385623"/>
                </a:lnTo>
                <a:lnTo>
                  <a:pt x="721770" y="380899"/>
                </a:lnTo>
                <a:lnTo>
                  <a:pt x="704347" y="401041"/>
                </a:lnTo>
                <a:cubicBezTo>
                  <a:pt x="697202" y="406762"/>
                  <a:pt x="691143" y="408449"/>
                  <a:pt x="686422" y="405106"/>
                </a:cubicBezTo>
                <a:cubicBezTo>
                  <a:pt x="693738" y="391803"/>
                  <a:pt x="700823" y="386136"/>
                  <a:pt x="707834" y="382586"/>
                </a:cubicBezTo>
                <a:lnTo>
                  <a:pt x="717662" y="377985"/>
                </a:lnTo>
                <a:lnTo>
                  <a:pt x="716140" y="376904"/>
                </a:lnTo>
                <a:cubicBezTo>
                  <a:pt x="708206" y="369546"/>
                  <a:pt x="701098" y="360788"/>
                  <a:pt x="696662" y="360788"/>
                </a:cubicBezTo>
                <a:cubicBezTo>
                  <a:pt x="704635" y="372094"/>
                  <a:pt x="708746" y="342343"/>
                  <a:pt x="706916" y="336226"/>
                </a:cubicBezTo>
                <a:cubicBezTo>
                  <a:pt x="695610" y="336226"/>
                  <a:pt x="675875" y="298885"/>
                  <a:pt x="681515" y="334216"/>
                </a:cubicBezTo>
                <a:cubicBezTo>
                  <a:pt x="663641" y="323690"/>
                  <a:pt x="678096" y="317991"/>
                  <a:pt x="673026" y="297896"/>
                </a:cubicBezTo>
                <a:cubicBezTo>
                  <a:pt x="665170" y="313551"/>
                  <a:pt x="658631" y="282541"/>
                  <a:pt x="650984" y="291118"/>
                </a:cubicBezTo>
                <a:cubicBezTo>
                  <a:pt x="646754" y="318350"/>
                  <a:pt x="655874" y="305513"/>
                  <a:pt x="666129" y="317691"/>
                </a:cubicBezTo>
                <a:cubicBezTo>
                  <a:pt x="665439" y="336916"/>
                  <a:pt x="658301" y="323328"/>
                  <a:pt x="649425" y="341951"/>
                </a:cubicBezTo>
                <a:cubicBezTo>
                  <a:pt x="643577" y="325099"/>
                  <a:pt x="637218" y="324679"/>
                  <a:pt x="630381" y="340366"/>
                </a:cubicBezTo>
                <a:cubicBezTo>
                  <a:pt x="631040" y="318051"/>
                  <a:pt x="605606" y="322699"/>
                  <a:pt x="618864" y="298738"/>
                </a:cubicBezTo>
                <a:cubicBezTo>
                  <a:pt x="623631" y="301674"/>
                  <a:pt x="628100" y="339104"/>
                  <a:pt x="647325" y="306116"/>
                </a:cubicBezTo>
                <a:cubicBezTo>
                  <a:pt x="624861" y="288962"/>
                  <a:pt x="638508" y="279842"/>
                  <a:pt x="629811" y="253751"/>
                </a:cubicBezTo>
                <a:cubicBezTo>
                  <a:pt x="615114" y="282573"/>
                  <a:pt x="602877" y="229609"/>
                  <a:pt x="588633" y="245443"/>
                </a:cubicBezTo>
                <a:cubicBezTo>
                  <a:pt x="596609" y="226787"/>
                  <a:pt x="603599" y="240405"/>
                  <a:pt x="611666" y="221751"/>
                </a:cubicBezTo>
                <a:cubicBezTo>
                  <a:pt x="622522" y="248292"/>
                  <a:pt x="634399" y="242567"/>
                  <a:pt x="646155" y="239746"/>
                </a:cubicBezTo>
                <a:cubicBezTo>
                  <a:pt x="643697" y="232818"/>
                  <a:pt x="644387" y="219020"/>
                  <a:pt x="649814" y="224719"/>
                </a:cubicBezTo>
                <a:cubicBezTo>
                  <a:pt x="654553" y="248323"/>
                  <a:pt x="687813" y="230298"/>
                  <a:pt x="704308" y="213771"/>
                </a:cubicBezTo>
                <a:cubicBezTo>
                  <a:pt x="712973" y="224541"/>
                  <a:pt x="704818" y="234046"/>
                  <a:pt x="716094" y="245173"/>
                </a:cubicBezTo>
                <a:cubicBezTo>
                  <a:pt x="729707" y="230718"/>
                  <a:pt x="754900" y="229518"/>
                  <a:pt x="757272" y="253423"/>
                </a:cubicBezTo>
                <a:cubicBezTo>
                  <a:pt x="749023" y="281041"/>
                  <a:pt x="743116" y="232129"/>
                  <a:pt x="735228" y="246642"/>
                </a:cubicBezTo>
                <a:cubicBezTo>
                  <a:pt x="736667" y="263769"/>
                  <a:pt x="710964" y="278762"/>
                  <a:pt x="720924" y="296485"/>
                </a:cubicBezTo>
                <a:cubicBezTo>
                  <a:pt x="732947" y="297300"/>
                  <a:pt x="725180" y="284583"/>
                  <a:pt x="737567" y="272253"/>
                </a:cubicBezTo>
                <a:cubicBezTo>
                  <a:pt x="746595" y="290911"/>
                  <a:pt x="756671" y="272706"/>
                  <a:pt x="766061" y="279633"/>
                </a:cubicBezTo>
                <a:cubicBezTo>
                  <a:pt x="779944" y="290911"/>
                  <a:pt x="757571" y="299307"/>
                  <a:pt x="771488" y="310583"/>
                </a:cubicBezTo>
                <a:cubicBezTo>
                  <a:pt x="773226" y="284701"/>
                  <a:pt x="793711" y="276695"/>
                  <a:pt x="804237" y="282513"/>
                </a:cubicBezTo>
                <a:cubicBezTo>
                  <a:pt x="806277" y="258039"/>
                  <a:pt x="807836" y="252790"/>
                  <a:pt x="815153" y="237525"/>
                </a:cubicBezTo>
                <a:cubicBezTo>
                  <a:pt x="832669" y="254862"/>
                  <a:pt x="851323" y="233867"/>
                  <a:pt x="868718" y="256958"/>
                </a:cubicBezTo>
                <a:cubicBezTo>
                  <a:pt x="865386" y="271114"/>
                  <a:pt x="848471" y="257201"/>
                  <a:pt x="855370" y="276303"/>
                </a:cubicBezTo>
                <a:cubicBezTo>
                  <a:pt x="874295" y="264426"/>
                  <a:pt x="873306" y="296457"/>
                  <a:pt x="893519" y="279305"/>
                </a:cubicBezTo>
                <a:cubicBezTo>
                  <a:pt x="895290" y="296610"/>
                  <a:pt x="924080" y="317872"/>
                  <a:pt x="937428" y="303085"/>
                </a:cubicBezTo>
                <a:cubicBezTo>
                  <a:pt x="949962" y="321110"/>
                  <a:pt x="931817" y="336674"/>
                  <a:pt x="948612" y="354882"/>
                </a:cubicBezTo>
                <a:cubicBezTo>
                  <a:pt x="951072" y="325939"/>
                  <a:pt x="971377" y="345100"/>
                  <a:pt x="975333" y="316222"/>
                </a:cubicBezTo>
                <a:cubicBezTo>
                  <a:pt x="981093" y="334305"/>
                  <a:pt x="988020" y="317331"/>
                  <a:pt x="994020" y="327888"/>
                </a:cubicBezTo>
                <a:cubicBezTo>
                  <a:pt x="989100" y="335955"/>
                  <a:pt x="982082" y="343993"/>
                  <a:pt x="990088" y="353021"/>
                </a:cubicBezTo>
                <a:cubicBezTo>
                  <a:pt x="995727" y="342701"/>
                  <a:pt x="1000886" y="348342"/>
                  <a:pt x="1006465" y="339076"/>
                </a:cubicBezTo>
                <a:cubicBezTo>
                  <a:pt x="1017532" y="353559"/>
                  <a:pt x="1005477" y="366097"/>
                  <a:pt x="1011593" y="380193"/>
                </a:cubicBezTo>
                <a:cubicBezTo>
                  <a:pt x="1025388" y="346061"/>
                  <a:pt x="1037297" y="373744"/>
                  <a:pt x="1050373" y="362770"/>
                </a:cubicBezTo>
                <a:cubicBezTo>
                  <a:pt x="1039126" y="348611"/>
                  <a:pt x="1027640" y="341564"/>
                  <a:pt x="1016181" y="334667"/>
                </a:cubicBezTo>
                <a:cubicBezTo>
                  <a:pt x="1038914" y="318861"/>
                  <a:pt x="1059969" y="361359"/>
                  <a:pt x="1082823" y="344922"/>
                </a:cubicBezTo>
                <a:cubicBezTo>
                  <a:pt x="1056639" y="329928"/>
                  <a:pt x="1031059" y="297478"/>
                  <a:pt x="1004365" y="303206"/>
                </a:cubicBezTo>
                <a:cubicBezTo>
                  <a:pt x="1008746" y="311962"/>
                  <a:pt x="1015281" y="321080"/>
                  <a:pt x="1006736" y="328849"/>
                </a:cubicBezTo>
                <a:cubicBezTo>
                  <a:pt x="995727" y="308483"/>
                  <a:pt x="1001847" y="308244"/>
                  <a:pt x="988589" y="296849"/>
                </a:cubicBezTo>
                <a:cubicBezTo>
                  <a:pt x="989849" y="285059"/>
                  <a:pt x="997916" y="273752"/>
                  <a:pt x="999208" y="262028"/>
                </a:cubicBezTo>
                <a:cubicBezTo>
                  <a:pt x="1025990" y="300447"/>
                  <a:pt x="1058169" y="321711"/>
                  <a:pt x="1078231" y="283473"/>
                </a:cubicBezTo>
                <a:cubicBezTo>
                  <a:pt x="1071186" y="297657"/>
                  <a:pt x="1089511" y="311511"/>
                  <a:pt x="1093978" y="289800"/>
                </a:cubicBezTo>
                <a:cubicBezTo>
                  <a:pt x="1106723" y="304285"/>
                  <a:pt x="1086629" y="316401"/>
                  <a:pt x="1092718" y="330378"/>
                </a:cubicBezTo>
                <a:cubicBezTo>
                  <a:pt x="1101506" y="320750"/>
                  <a:pt x="1109573" y="336106"/>
                  <a:pt x="1118151" y="332388"/>
                </a:cubicBezTo>
                <a:cubicBezTo>
                  <a:pt x="1113834" y="321711"/>
                  <a:pt x="1091279" y="319221"/>
                  <a:pt x="1106366" y="300899"/>
                </a:cubicBezTo>
                <a:cubicBezTo>
                  <a:pt x="1113263" y="283921"/>
                  <a:pt x="1118269" y="329506"/>
                  <a:pt x="1125168" y="312563"/>
                </a:cubicBezTo>
                <a:cubicBezTo>
                  <a:pt x="1133176" y="284611"/>
                  <a:pt x="1130206" y="288869"/>
                  <a:pt x="1148500" y="278762"/>
                </a:cubicBezTo>
                <a:cubicBezTo>
                  <a:pt x="1135905" y="265806"/>
                  <a:pt x="1144183" y="254619"/>
                  <a:pt x="1146372" y="242893"/>
                </a:cubicBezTo>
                <a:cubicBezTo>
                  <a:pt x="1158009" y="267247"/>
                  <a:pt x="1163526" y="226580"/>
                  <a:pt x="1169376" y="219141"/>
                </a:cubicBezTo>
                <a:cubicBezTo>
                  <a:pt x="1180383" y="236986"/>
                  <a:pt x="1157378" y="252191"/>
                  <a:pt x="1167847" y="270007"/>
                </a:cubicBezTo>
                <a:cubicBezTo>
                  <a:pt x="1182061" y="256751"/>
                  <a:pt x="1195708" y="262776"/>
                  <a:pt x="1209382" y="268118"/>
                </a:cubicBezTo>
                <a:cubicBezTo>
                  <a:pt x="1200565" y="279603"/>
                  <a:pt x="1193098" y="273063"/>
                  <a:pt x="1199036" y="292828"/>
                </a:cubicBezTo>
                <a:cubicBezTo>
                  <a:pt x="1212591" y="293338"/>
                  <a:pt x="1205993" y="310376"/>
                  <a:pt x="1217181" y="324799"/>
                </a:cubicBezTo>
                <a:cubicBezTo>
                  <a:pt x="1218441" y="295107"/>
                  <a:pt x="1235953" y="321980"/>
                  <a:pt x="1245343" y="342255"/>
                </a:cubicBezTo>
                <a:cubicBezTo>
                  <a:pt x="1259498" y="327529"/>
                  <a:pt x="1269635" y="322938"/>
                  <a:pt x="1268973" y="298168"/>
                </a:cubicBezTo>
                <a:cubicBezTo>
                  <a:pt x="1284692" y="316433"/>
                  <a:pt x="1282619" y="333256"/>
                  <a:pt x="1280162" y="350022"/>
                </a:cubicBezTo>
                <a:cubicBezTo>
                  <a:pt x="1293268" y="322611"/>
                  <a:pt x="1315941" y="354253"/>
                  <a:pt x="1319210" y="322520"/>
                </a:cubicBezTo>
                <a:cubicBezTo>
                  <a:pt x="1325479" y="327617"/>
                  <a:pt x="1330967" y="355690"/>
                  <a:pt x="1337683" y="344323"/>
                </a:cubicBezTo>
                <a:cubicBezTo>
                  <a:pt x="1340382" y="289530"/>
                  <a:pt x="1282923" y="314094"/>
                  <a:pt x="1282619" y="268714"/>
                </a:cubicBezTo>
                <a:cubicBezTo>
                  <a:pt x="1298306" y="276363"/>
                  <a:pt x="1313782" y="290997"/>
                  <a:pt x="1329526" y="297808"/>
                </a:cubicBezTo>
                <a:cubicBezTo>
                  <a:pt x="1322149" y="248803"/>
                  <a:pt x="1345390" y="230208"/>
                  <a:pt x="1345661" y="186960"/>
                </a:cubicBezTo>
                <a:cubicBezTo>
                  <a:pt x="1360477" y="220131"/>
                  <a:pt x="1393587" y="187171"/>
                  <a:pt x="1425287" y="188072"/>
                </a:cubicBezTo>
                <a:cubicBezTo>
                  <a:pt x="1411403" y="200216"/>
                  <a:pt x="1410143" y="211343"/>
                  <a:pt x="1392269" y="226219"/>
                </a:cubicBezTo>
                <a:cubicBezTo>
                  <a:pt x="1419947" y="260497"/>
                  <a:pt x="1447962" y="282541"/>
                  <a:pt x="1477351" y="258341"/>
                </a:cubicBezTo>
                <a:cubicBezTo>
                  <a:pt x="1500101" y="304683"/>
                  <a:pt x="1525313" y="270821"/>
                  <a:pt x="1548639" y="299204"/>
                </a:cubicBezTo>
                <a:lnTo>
                  <a:pt x="1557916" y="314611"/>
                </a:lnTo>
                <a:lnTo>
                  <a:pt x="1559271" y="314486"/>
                </a:lnTo>
                <a:lnTo>
                  <a:pt x="1563482" y="308371"/>
                </a:lnTo>
                <a:cubicBezTo>
                  <a:pt x="1568330" y="305750"/>
                  <a:pt x="1572886" y="314017"/>
                  <a:pt x="1577881" y="306865"/>
                </a:cubicBezTo>
                <a:lnTo>
                  <a:pt x="1583462" y="316703"/>
                </a:lnTo>
                <a:lnTo>
                  <a:pt x="1593172" y="302848"/>
                </a:lnTo>
                <a:cubicBezTo>
                  <a:pt x="1600554" y="293543"/>
                  <a:pt x="1606350" y="292283"/>
                  <a:pt x="1617656" y="308881"/>
                </a:cubicBezTo>
                <a:lnTo>
                  <a:pt x="1621072" y="306762"/>
                </a:lnTo>
                <a:lnTo>
                  <a:pt x="1620157" y="304244"/>
                </a:lnTo>
                <a:lnTo>
                  <a:pt x="1621942" y="306221"/>
                </a:lnTo>
                <a:lnTo>
                  <a:pt x="1630649" y="300817"/>
                </a:lnTo>
                <a:cubicBezTo>
                  <a:pt x="1643508" y="296966"/>
                  <a:pt x="1656053" y="302870"/>
                  <a:pt x="1669121" y="292477"/>
                </a:cubicBezTo>
                <a:cubicBezTo>
                  <a:pt x="1680337" y="306814"/>
                  <a:pt x="1673710" y="323819"/>
                  <a:pt x="1687264" y="324418"/>
                </a:cubicBezTo>
                <a:cubicBezTo>
                  <a:pt x="1683996" y="338514"/>
                  <a:pt x="1667141" y="324657"/>
                  <a:pt x="1673980" y="343763"/>
                </a:cubicBezTo>
                <a:lnTo>
                  <a:pt x="1699742" y="343018"/>
                </a:lnTo>
                <a:lnTo>
                  <a:pt x="1700097" y="342723"/>
                </a:lnTo>
                <a:cubicBezTo>
                  <a:pt x="1702096" y="341374"/>
                  <a:pt x="1703890" y="340788"/>
                  <a:pt x="1705174" y="342068"/>
                </a:cubicBezTo>
                <a:lnTo>
                  <a:pt x="1705323" y="342856"/>
                </a:lnTo>
                <a:lnTo>
                  <a:pt x="1720489" y="342417"/>
                </a:lnTo>
                <a:cubicBezTo>
                  <a:pt x="1727875" y="340937"/>
                  <a:pt x="1734739" y="338346"/>
                  <a:pt x="1740584" y="333913"/>
                </a:cubicBezTo>
                <a:lnTo>
                  <a:pt x="1754018" y="315096"/>
                </a:lnTo>
                <a:lnTo>
                  <a:pt x="1753735" y="314710"/>
                </a:lnTo>
                <a:cubicBezTo>
                  <a:pt x="1759586" y="306734"/>
                  <a:pt x="1759885" y="298245"/>
                  <a:pt x="1757604" y="289550"/>
                </a:cubicBezTo>
                <a:cubicBezTo>
                  <a:pt x="1751129" y="294049"/>
                  <a:pt x="1744768" y="293898"/>
                  <a:pt x="1738262" y="298245"/>
                </a:cubicBezTo>
                <a:cubicBezTo>
                  <a:pt x="1743209" y="309433"/>
                  <a:pt x="1748667" y="304636"/>
                  <a:pt x="1753735" y="314710"/>
                </a:cubicBezTo>
                <a:cubicBezTo>
                  <a:pt x="1740598" y="319781"/>
                  <a:pt x="1729981" y="317653"/>
                  <a:pt x="1724553" y="327847"/>
                </a:cubicBezTo>
                <a:cubicBezTo>
                  <a:pt x="1734964" y="295456"/>
                  <a:pt x="1700593" y="320231"/>
                  <a:pt x="1700382" y="285201"/>
                </a:cubicBezTo>
                <a:cubicBezTo>
                  <a:pt x="1667032" y="298006"/>
                  <a:pt x="1634434" y="288020"/>
                  <a:pt x="1602580" y="252090"/>
                </a:cubicBezTo>
                <a:cubicBezTo>
                  <a:pt x="1589896" y="273233"/>
                  <a:pt x="1593975" y="261057"/>
                  <a:pt x="1586868" y="245794"/>
                </a:cubicBezTo>
                <a:cubicBezTo>
                  <a:pt x="1565631" y="256768"/>
                  <a:pt x="1530093" y="256318"/>
                  <a:pt x="1520557" y="225368"/>
                </a:cubicBezTo>
                <a:cubicBezTo>
                  <a:pt x="1518569" y="229230"/>
                  <a:pt x="1516359" y="231847"/>
                  <a:pt x="1514005" y="233439"/>
                </a:cubicBezTo>
                <a:lnTo>
                  <a:pt x="1511140" y="234178"/>
                </a:lnTo>
                <a:lnTo>
                  <a:pt x="1512379" y="255642"/>
                </a:lnTo>
                <a:cubicBezTo>
                  <a:pt x="1499514" y="226163"/>
                  <a:pt x="1485118" y="244726"/>
                  <a:pt x="1471830" y="227031"/>
                </a:cubicBezTo>
                <a:cubicBezTo>
                  <a:pt x="1475640" y="221452"/>
                  <a:pt x="1479569" y="219164"/>
                  <a:pt x="1483425" y="218313"/>
                </a:cubicBezTo>
                <a:lnTo>
                  <a:pt x="1485525" y="218296"/>
                </a:lnTo>
                <a:lnTo>
                  <a:pt x="1477797" y="207621"/>
                </a:lnTo>
                <a:cubicBezTo>
                  <a:pt x="1474174" y="201192"/>
                  <a:pt x="1471561" y="195018"/>
                  <a:pt x="1470594" y="190848"/>
                </a:cubicBezTo>
                <a:cubicBezTo>
                  <a:pt x="1473321" y="194540"/>
                  <a:pt x="1490807" y="191089"/>
                  <a:pt x="1483610" y="181730"/>
                </a:cubicBezTo>
                <a:cubicBezTo>
                  <a:pt x="1475391" y="173485"/>
                  <a:pt x="1466934" y="172854"/>
                  <a:pt x="1458207" y="179723"/>
                </a:cubicBezTo>
                <a:cubicBezTo>
                  <a:pt x="1461507" y="186801"/>
                  <a:pt x="1464356" y="193788"/>
                  <a:pt x="1457545" y="200087"/>
                </a:cubicBezTo>
                <a:cubicBezTo>
                  <a:pt x="1444050" y="188899"/>
                  <a:pt x="1429985" y="200057"/>
                  <a:pt x="1416068" y="201976"/>
                </a:cubicBezTo>
                <a:cubicBezTo>
                  <a:pt x="1451368" y="170814"/>
                  <a:pt x="1451938" y="132577"/>
                  <a:pt x="1474551" y="165776"/>
                </a:cubicBezTo>
                <a:lnTo>
                  <a:pt x="1477967" y="163654"/>
                </a:lnTo>
                <a:lnTo>
                  <a:pt x="1477052" y="161138"/>
                </a:lnTo>
                <a:lnTo>
                  <a:pt x="1478837" y="163116"/>
                </a:lnTo>
                <a:lnTo>
                  <a:pt x="1487545" y="157711"/>
                </a:lnTo>
                <a:cubicBezTo>
                  <a:pt x="1500400" y="153860"/>
                  <a:pt x="1512947" y="159764"/>
                  <a:pt x="1526015" y="149371"/>
                </a:cubicBezTo>
                <a:cubicBezTo>
                  <a:pt x="1537231" y="163708"/>
                  <a:pt x="1530604" y="180714"/>
                  <a:pt x="1544158" y="181313"/>
                </a:cubicBezTo>
                <a:cubicBezTo>
                  <a:pt x="1540891" y="195408"/>
                  <a:pt x="1524036" y="181552"/>
                  <a:pt x="1530875" y="200657"/>
                </a:cubicBezTo>
                <a:cubicBezTo>
                  <a:pt x="1553209" y="200836"/>
                  <a:pt x="1579949" y="204104"/>
                  <a:pt x="1597478" y="190807"/>
                </a:cubicBezTo>
                <a:lnTo>
                  <a:pt x="1610912" y="171990"/>
                </a:lnTo>
                <a:lnTo>
                  <a:pt x="1610630" y="171605"/>
                </a:lnTo>
                <a:cubicBezTo>
                  <a:pt x="1616481" y="163628"/>
                  <a:pt x="1616779" y="155140"/>
                  <a:pt x="1614498" y="146444"/>
                </a:cubicBezTo>
                <a:cubicBezTo>
                  <a:pt x="1608024" y="150944"/>
                  <a:pt x="1601663" y="150793"/>
                  <a:pt x="1595154" y="155140"/>
                </a:cubicBezTo>
                <a:cubicBezTo>
                  <a:pt x="1600104" y="166327"/>
                  <a:pt x="1605562" y="161531"/>
                  <a:pt x="1610630" y="171605"/>
                </a:cubicBezTo>
                <a:cubicBezTo>
                  <a:pt x="1597493" y="176673"/>
                  <a:pt x="1586876" y="174547"/>
                  <a:pt x="1581448" y="184742"/>
                </a:cubicBezTo>
                <a:cubicBezTo>
                  <a:pt x="1591858" y="152350"/>
                  <a:pt x="1557487" y="177125"/>
                  <a:pt x="1557276" y="142095"/>
                </a:cubicBezTo>
                <a:cubicBezTo>
                  <a:pt x="1523926" y="154901"/>
                  <a:pt x="1491328" y="144913"/>
                  <a:pt x="1459477" y="108984"/>
                </a:cubicBezTo>
                <a:cubicBezTo>
                  <a:pt x="1446790" y="130128"/>
                  <a:pt x="1450870" y="117951"/>
                  <a:pt x="1443762" y="102686"/>
                </a:cubicBezTo>
                <a:cubicBezTo>
                  <a:pt x="1422528" y="113663"/>
                  <a:pt x="1386988" y="113213"/>
                  <a:pt x="1377450" y="82262"/>
                </a:cubicBezTo>
                <a:cubicBezTo>
                  <a:pt x="1361555" y="113152"/>
                  <a:pt x="1331355" y="64419"/>
                  <a:pt x="1327489" y="47743"/>
                </a:cubicBezTo>
                <a:cubicBezTo>
                  <a:pt x="1330215" y="51435"/>
                  <a:pt x="1347704" y="47984"/>
                  <a:pt x="1340505" y="38625"/>
                </a:cubicBezTo>
                <a:cubicBezTo>
                  <a:pt x="1332287" y="30377"/>
                  <a:pt x="1323829" y="29748"/>
                  <a:pt x="1315101" y="36615"/>
                </a:cubicBezTo>
                <a:cubicBezTo>
                  <a:pt x="1318401" y="43695"/>
                  <a:pt x="1321250" y="50681"/>
                  <a:pt x="1314439" y="56981"/>
                </a:cubicBezTo>
                <a:cubicBezTo>
                  <a:pt x="1300945" y="45793"/>
                  <a:pt x="1286879" y="56951"/>
                  <a:pt x="1272963" y="58870"/>
                </a:cubicBezTo>
                <a:cubicBezTo>
                  <a:pt x="1308262" y="27709"/>
                  <a:pt x="1308833" y="-10529"/>
                  <a:pt x="1331445" y="22670"/>
                </a:cubicBezTo>
                <a:cubicBezTo>
                  <a:pt x="1348989" y="5008"/>
                  <a:pt x="1365486" y="20122"/>
                  <a:pt x="1382910" y="6266"/>
                </a:cubicBezTo>
                <a:close/>
                <a:moveTo>
                  <a:pt x="1172822" y="0"/>
                </a:moveTo>
                <a:cubicBezTo>
                  <a:pt x="1181132" y="5098"/>
                  <a:pt x="1189677" y="3838"/>
                  <a:pt x="1197927" y="12176"/>
                </a:cubicBezTo>
                <a:cubicBezTo>
                  <a:pt x="1192408" y="18475"/>
                  <a:pt x="1186681" y="31911"/>
                  <a:pt x="1181552" y="26153"/>
                </a:cubicBezTo>
                <a:cubicBezTo>
                  <a:pt x="1184943" y="19646"/>
                  <a:pt x="1180411" y="12536"/>
                  <a:pt x="1175823" y="5398"/>
                </a:cubicBezTo>
                <a:cubicBezTo>
                  <a:pt x="1173964" y="8066"/>
                  <a:pt x="1169587" y="6537"/>
                  <a:pt x="1172822" y="0"/>
                </a:cubicBezTo>
                <a:close/>
              </a:path>
            </a:pathLst>
          </a:custGeom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367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B0A3BDDC-A228-4179-860E-3EA0D6237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15028" y="279393"/>
            <a:ext cx="5948652" cy="5963147"/>
          </a:xfrm>
          <a:custGeom>
            <a:avLst/>
            <a:gdLst>
              <a:gd name="connsiteX0" fmla="*/ 4360529 w 5875212"/>
              <a:gd name="connsiteY0" fmla="*/ 4380533 h 5963147"/>
              <a:gd name="connsiteX1" fmla="*/ 5098037 w 5875212"/>
              <a:gd name="connsiteY1" fmla="*/ 4380533 h 5963147"/>
              <a:gd name="connsiteX2" fmla="*/ 5165968 w 5875212"/>
              <a:gd name="connsiteY2" fmla="*/ 4448464 h 5963147"/>
              <a:gd name="connsiteX3" fmla="*/ 5165968 w 5875212"/>
              <a:gd name="connsiteY3" fmla="*/ 5185972 h 5963147"/>
              <a:gd name="connsiteX4" fmla="*/ 5098037 w 5875212"/>
              <a:gd name="connsiteY4" fmla="*/ 5253903 h 5963147"/>
              <a:gd name="connsiteX5" fmla="*/ 4360529 w 5875212"/>
              <a:gd name="connsiteY5" fmla="*/ 5253903 h 5963147"/>
              <a:gd name="connsiteX6" fmla="*/ 4292598 w 5875212"/>
              <a:gd name="connsiteY6" fmla="*/ 5185972 h 5963147"/>
              <a:gd name="connsiteX7" fmla="*/ 4292598 w 5875212"/>
              <a:gd name="connsiteY7" fmla="*/ 4448464 h 5963147"/>
              <a:gd name="connsiteX8" fmla="*/ 4360529 w 5875212"/>
              <a:gd name="connsiteY8" fmla="*/ 4380533 h 5963147"/>
              <a:gd name="connsiteX9" fmla="*/ 2719753 w 5875212"/>
              <a:gd name="connsiteY9" fmla="*/ 4380532 h 5963147"/>
              <a:gd name="connsiteX10" fmla="*/ 4056176 w 5875212"/>
              <a:gd name="connsiteY10" fmla="*/ 4380532 h 5963147"/>
              <a:gd name="connsiteX11" fmla="*/ 4179272 w 5875212"/>
              <a:gd name="connsiteY11" fmla="*/ 4503628 h 5963147"/>
              <a:gd name="connsiteX12" fmla="*/ 4179272 w 5875212"/>
              <a:gd name="connsiteY12" fmla="*/ 5840051 h 5963147"/>
              <a:gd name="connsiteX13" fmla="*/ 4056176 w 5875212"/>
              <a:gd name="connsiteY13" fmla="*/ 5963147 h 5963147"/>
              <a:gd name="connsiteX14" fmla="*/ 2719753 w 5875212"/>
              <a:gd name="connsiteY14" fmla="*/ 5963147 h 5963147"/>
              <a:gd name="connsiteX15" fmla="*/ 2596657 w 5875212"/>
              <a:gd name="connsiteY15" fmla="*/ 5840051 h 5963147"/>
              <a:gd name="connsiteX16" fmla="*/ 2596657 w 5875212"/>
              <a:gd name="connsiteY16" fmla="*/ 4503628 h 5963147"/>
              <a:gd name="connsiteX17" fmla="*/ 2719753 w 5875212"/>
              <a:gd name="connsiteY17" fmla="*/ 4380532 h 5963147"/>
              <a:gd name="connsiteX18" fmla="*/ 1023816 w 5875212"/>
              <a:gd name="connsiteY18" fmla="*/ 2692408 h 5963147"/>
              <a:gd name="connsiteX19" fmla="*/ 2360239 w 5875212"/>
              <a:gd name="connsiteY19" fmla="*/ 2692408 h 5963147"/>
              <a:gd name="connsiteX20" fmla="*/ 2483335 w 5875212"/>
              <a:gd name="connsiteY20" fmla="*/ 2815504 h 5963147"/>
              <a:gd name="connsiteX21" fmla="*/ 2483335 w 5875212"/>
              <a:gd name="connsiteY21" fmla="*/ 4151927 h 5963147"/>
              <a:gd name="connsiteX22" fmla="*/ 2360239 w 5875212"/>
              <a:gd name="connsiteY22" fmla="*/ 4275023 h 5963147"/>
              <a:gd name="connsiteX23" fmla="*/ 1023816 w 5875212"/>
              <a:gd name="connsiteY23" fmla="*/ 4275023 h 5963147"/>
              <a:gd name="connsiteX24" fmla="*/ 900720 w 5875212"/>
              <a:gd name="connsiteY24" fmla="*/ 4151927 h 5963147"/>
              <a:gd name="connsiteX25" fmla="*/ 900720 w 5875212"/>
              <a:gd name="connsiteY25" fmla="*/ 2815504 h 5963147"/>
              <a:gd name="connsiteX26" fmla="*/ 1023816 w 5875212"/>
              <a:gd name="connsiteY26" fmla="*/ 2692408 h 5963147"/>
              <a:gd name="connsiteX27" fmla="*/ 4415693 w 5875212"/>
              <a:gd name="connsiteY27" fmla="*/ 2692407 h 5963147"/>
              <a:gd name="connsiteX28" fmla="*/ 5752116 w 5875212"/>
              <a:gd name="connsiteY28" fmla="*/ 2692407 h 5963147"/>
              <a:gd name="connsiteX29" fmla="*/ 5875212 w 5875212"/>
              <a:gd name="connsiteY29" fmla="*/ 2815503 h 5963147"/>
              <a:gd name="connsiteX30" fmla="*/ 5875212 w 5875212"/>
              <a:gd name="connsiteY30" fmla="*/ 4151926 h 5963147"/>
              <a:gd name="connsiteX31" fmla="*/ 5752116 w 5875212"/>
              <a:gd name="connsiteY31" fmla="*/ 4275022 h 5963147"/>
              <a:gd name="connsiteX32" fmla="*/ 4415693 w 5875212"/>
              <a:gd name="connsiteY32" fmla="*/ 4275022 h 5963147"/>
              <a:gd name="connsiteX33" fmla="*/ 4292597 w 5875212"/>
              <a:gd name="connsiteY33" fmla="*/ 4151926 h 5963147"/>
              <a:gd name="connsiteX34" fmla="*/ 4292597 w 5875212"/>
              <a:gd name="connsiteY34" fmla="*/ 2815503 h 5963147"/>
              <a:gd name="connsiteX35" fmla="*/ 4415693 w 5875212"/>
              <a:gd name="connsiteY35" fmla="*/ 2692407 h 5963147"/>
              <a:gd name="connsiteX36" fmla="*/ 2719754 w 5875212"/>
              <a:gd name="connsiteY36" fmla="*/ 2692407 h 5963147"/>
              <a:gd name="connsiteX37" fmla="*/ 4056177 w 5875212"/>
              <a:gd name="connsiteY37" fmla="*/ 2692407 h 5963147"/>
              <a:gd name="connsiteX38" fmla="*/ 4179273 w 5875212"/>
              <a:gd name="connsiteY38" fmla="*/ 2815503 h 5963147"/>
              <a:gd name="connsiteX39" fmla="*/ 4179273 w 5875212"/>
              <a:gd name="connsiteY39" fmla="*/ 4151926 h 5963147"/>
              <a:gd name="connsiteX40" fmla="*/ 4056177 w 5875212"/>
              <a:gd name="connsiteY40" fmla="*/ 4275022 h 5963147"/>
              <a:gd name="connsiteX41" fmla="*/ 2719754 w 5875212"/>
              <a:gd name="connsiteY41" fmla="*/ 4275022 h 5963147"/>
              <a:gd name="connsiteX42" fmla="*/ 2596658 w 5875212"/>
              <a:gd name="connsiteY42" fmla="*/ 4151926 h 5963147"/>
              <a:gd name="connsiteX43" fmla="*/ 2596658 w 5875212"/>
              <a:gd name="connsiteY43" fmla="*/ 2815503 h 5963147"/>
              <a:gd name="connsiteX44" fmla="*/ 2719754 w 5875212"/>
              <a:gd name="connsiteY44" fmla="*/ 2692407 h 5963147"/>
              <a:gd name="connsiteX45" fmla="*/ 61244 w 5875212"/>
              <a:gd name="connsiteY45" fmla="*/ 1778009 h 5963147"/>
              <a:gd name="connsiteX46" fmla="*/ 726152 w 5875212"/>
              <a:gd name="connsiteY46" fmla="*/ 1778009 h 5963147"/>
              <a:gd name="connsiteX47" fmla="*/ 787396 w 5875212"/>
              <a:gd name="connsiteY47" fmla="*/ 1839253 h 5963147"/>
              <a:gd name="connsiteX48" fmla="*/ 787396 w 5875212"/>
              <a:gd name="connsiteY48" fmla="*/ 2504161 h 5963147"/>
              <a:gd name="connsiteX49" fmla="*/ 726152 w 5875212"/>
              <a:gd name="connsiteY49" fmla="*/ 2565405 h 5963147"/>
              <a:gd name="connsiteX50" fmla="*/ 61244 w 5875212"/>
              <a:gd name="connsiteY50" fmla="*/ 2565405 h 5963147"/>
              <a:gd name="connsiteX51" fmla="*/ 0 w 5875212"/>
              <a:gd name="connsiteY51" fmla="*/ 2504161 h 5963147"/>
              <a:gd name="connsiteX52" fmla="*/ 0 w 5875212"/>
              <a:gd name="connsiteY52" fmla="*/ 1839253 h 5963147"/>
              <a:gd name="connsiteX53" fmla="*/ 61244 w 5875212"/>
              <a:gd name="connsiteY53" fmla="*/ 1778009 h 5963147"/>
              <a:gd name="connsiteX54" fmla="*/ 1023816 w 5875212"/>
              <a:gd name="connsiteY54" fmla="*/ 1004283 h 5963147"/>
              <a:gd name="connsiteX55" fmla="*/ 2360239 w 5875212"/>
              <a:gd name="connsiteY55" fmla="*/ 1004283 h 5963147"/>
              <a:gd name="connsiteX56" fmla="*/ 2483335 w 5875212"/>
              <a:gd name="connsiteY56" fmla="*/ 1127379 h 5963147"/>
              <a:gd name="connsiteX57" fmla="*/ 2483335 w 5875212"/>
              <a:gd name="connsiteY57" fmla="*/ 2463802 h 5963147"/>
              <a:gd name="connsiteX58" fmla="*/ 2360239 w 5875212"/>
              <a:gd name="connsiteY58" fmla="*/ 2586898 h 5963147"/>
              <a:gd name="connsiteX59" fmla="*/ 1023816 w 5875212"/>
              <a:gd name="connsiteY59" fmla="*/ 2586898 h 5963147"/>
              <a:gd name="connsiteX60" fmla="*/ 900720 w 5875212"/>
              <a:gd name="connsiteY60" fmla="*/ 2463802 h 5963147"/>
              <a:gd name="connsiteX61" fmla="*/ 900720 w 5875212"/>
              <a:gd name="connsiteY61" fmla="*/ 1127379 h 5963147"/>
              <a:gd name="connsiteX62" fmla="*/ 1023816 w 5875212"/>
              <a:gd name="connsiteY62" fmla="*/ 1004283 h 5963147"/>
              <a:gd name="connsiteX63" fmla="*/ 4415693 w 5875212"/>
              <a:gd name="connsiteY63" fmla="*/ 1004282 h 5963147"/>
              <a:gd name="connsiteX64" fmla="*/ 5752116 w 5875212"/>
              <a:gd name="connsiteY64" fmla="*/ 1004282 h 5963147"/>
              <a:gd name="connsiteX65" fmla="*/ 5875212 w 5875212"/>
              <a:gd name="connsiteY65" fmla="*/ 1127378 h 5963147"/>
              <a:gd name="connsiteX66" fmla="*/ 5875212 w 5875212"/>
              <a:gd name="connsiteY66" fmla="*/ 2463801 h 5963147"/>
              <a:gd name="connsiteX67" fmla="*/ 5752116 w 5875212"/>
              <a:gd name="connsiteY67" fmla="*/ 2586897 h 5963147"/>
              <a:gd name="connsiteX68" fmla="*/ 4415693 w 5875212"/>
              <a:gd name="connsiteY68" fmla="*/ 2586897 h 5963147"/>
              <a:gd name="connsiteX69" fmla="*/ 4292597 w 5875212"/>
              <a:gd name="connsiteY69" fmla="*/ 2463801 h 5963147"/>
              <a:gd name="connsiteX70" fmla="*/ 4292597 w 5875212"/>
              <a:gd name="connsiteY70" fmla="*/ 1127378 h 5963147"/>
              <a:gd name="connsiteX71" fmla="*/ 4415693 w 5875212"/>
              <a:gd name="connsiteY71" fmla="*/ 1004282 h 5963147"/>
              <a:gd name="connsiteX72" fmla="*/ 2719754 w 5875212"/>
              <a:gd name="connsiteY72" fmla="*/ 1004282 h 5963147"/>
              <a:gd name="connsiteX73" fmla="*/ 4056177 w 5875212"/>
              <a:gd name="connsiteY73" fmla="*/ 1004282 h 5963147"/>
              <a:gd name="connsiteX74" fmla="*/ 4179273 w 5875212"/>
              <a:gd name="connsiteY74" fmla="*/ 1127378 h 5963147"/>
              <a:gd name="connsiteX75" fmla="*/ 4179273 w 5875212"/>
              <a:gd name="connsiteY75" fmla="*/ 2463801 h 5963147"/>
              <a:gd name="connsiteX76" fmla="*/ 4056177 w 5875212"/>
              <a:gd name="connsiteY76" fmla="*/ 2586897 h 5963147"/>
              <a:gd name="connsiteX77" fmla="*/ 2719754 w 5875212"/>
              <a:gd name="connsiteY77" fmla="*/ 2586897 h 5963147"/>
              <a:gd name="connsiteX78" fmla="*/ 2596658 w 5875212"/>
              <a:gd name="connsiteY78" fmla="*/ 2463801 h 5963147"/>
              <a:gd name="connsiteX79" fmla="*/ 2596658 w 5875212"/>
              <a:gd name="connsiteY79" fmla="*/ 1127378 h 5963147"/>
              <a:gd name="connsiteX80" fmla="*/ 2719754 w 5875212"/>
              <a:gd name="connsiteY80" fmla="*/ 1004282 h 5963147"/>
              <a:gd name="connsiteX81" fmla="*/ 2666563 w 5875212"/>
              <a:gd name="connsiteY81" fmla="*/ 0 h 5963147"/>
              <a:gd name="connsiteX82" fmla="*/ 3425523 w 5875212"/>
              <a:gd name="connsiteY82" fmla="*/ 0 h 5963147"/>
              <a:gd name="connsiteX83" fmla="*/ 3495429 w 5875212"/>
              <a:gd name="connsiteY83" fmla="*/ 69906 h 5963147"/>
              <a:gd name="connsiteX84" fmla="*/ 3495429 w 5875212"/>
              <a:gd name="connsiteY84" fmla="*/ 828866 h 5963147"/>
              <a:gd name="connsiteX85" fmla="*/ 3425523 w 5875212"/>
              <a:gd name="connsiteY85" fmla="*/ 898772 h 5963147"/>
              <a:gd name="connsiteX86" fmla="*/ 2666563 w 5875212"/>
              <a:gd name="connsiteY86" fmla="*/ 898772 h 5963147"/>
              <a:gd name="connsiteX87" fmla="*/ 2596657 w 5875212"/>
              <a:gd name="connsiteY87" fmla="*/ 828866 h 5963147"/>
              <a:gd name="connsiteX88" fmla="*/ 2596657 w 5875212"/>
              <a:gd name="connsiteY88" fmla="*/ 69906 h 5963147"/>
              <a:gd name="connsiteX89" fmla="*/ 2666563 w 5875212"/>
              <a:gd name="connsiteY89" fmla="*/ 0 h 596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875212" h="5963147">
                <a:moveTo>
                  <a:pt x="4360529" y="4380533"/>
                </a:moveTo>
                <a:lnTo>
                  <a:pt x="5098037" y="4380533"/>
                </a:lnTo>
                <a:cubicBezTo>
                  <a:pt x="5135554" y="4380533"/>
                  <a:pt x="5165968" y="4410947"/>
                  <a:pt x="5165968" y="4448464"/>
                </a:cubicBezTo>
                <a:lnTo>
                  <a:pt x="5165968" y="5185972"/>
                </a:lnTo>
                <a:cubicBezTo>
                  <a:pt x="5165968" y="5223489"/>
                  <a:pt x="5135554" y="5253903"/>
                  <a:pt x="5098037" y="5253903"/>
                </a:cubicBezTo>
                <a:lnTo>
                  <a:pt x="4360529" y="5253903"/>
                </a:lnTo>
                <a:cubicBezTo>
                  <a:pt x="4323012" y="5253903"/>
                  <a:pt x="4292598" y="5223489"/>
                  <a:pt x="4292598" y="5185972"/>
                </a:cubicBezTo>
                <a:lnTo>
                  <a:pt x="4292598" y="4448464"/>
                </a:lnTo>
                <a:cubicBezTo>
                  <a:pt x="4292598" y="4410947"/>
                  <a:pt x="4323012" y="4380533"/>
                  <a:pt x="4360529" y="4380533"/>
                </a:cubicBezTo>
                <a:close/>
                <a:moveTo>
                  <a:pt x="2719753" y="4380532"/>
                </a:moveTo>
                <a:lnTo>
                  <a:pt x="4056176" y="4380532"/>
                </a:lnTo>
                <a:cubicBezTo>
                  <a:pt x="4124160" y="4380532"/>
                  <a:pt x="4179272" y="4435644"/>
                  <a:pt x="4179272" y="4503628"/>
                </a:cubicBezTo>
                <a:lnTo>
                  <a:pt x="4179272" y="5840051"/>
                </a:lnTo>
                <a:cubicBezTo>
                  <a:pt x="4179272" y="5908035"/>
                  <a:pt x="4124160" y="5963147"/>
                  <a:pt x="4056176" y="5963147"/>
                </a:cubicBezTo>
                <a:lnTo>
                  <a:pt x="2719753" y="5963147"/>
                </a:lnTo>
                <a:cubicBezTo>
                  <a:pt x="2651769" y="5963147"/>
                  <a:pt x="2596657" y="5908035"/>
                  <a:pt x="2596657" y="5840051"/>
                </a:cubicBezTo>
                <a:lnTo>
                  <a:pt x="2596657" y="4503628"/>
                </a:lnTo>
                <a:cubicBezTo>
                  <a:pt x="2596657" y="4435644"/>
                  <a:pt x="2651769" y="4380532"/>
                  <a:pt x="2719753" y="4380532"/>
                </a:cubicBezTo>
                <a:close/>
                <a:moveTo>
                  <a:pt x="1023816" y="2692408"/>
                </a:moveTo>
                <a:lnTo>
                  <a:pt x="2360239" y="2692408"/>
                </a:lnTo>
                <a:cubicBezTo>
                  <a:pt x="2428223" y="2692408"/>
                  <a:pt x="2483335" y="2747520"/>
                  <a:pt x="2483335" y="2815504"/>
                </a:cubicBezTo>
                <a:lnTo>
                  <a:pt x="2483335" y="4151927"/>
                </a:lnTo>
                <a:cubicBezTo>
                  <a:pt x="2483335" y="4219911"/>
                  <a:pt x="2428223" y="4275023"/>
                  <a:pt x="2360239" y="4275023"/>
                </a:cubicBezTo>
                <a:lnTo>
                  <a:pt x="1023816" y="4275023"/>
                </a:lnTo>
                <a:cubicBezTo>
                  <a:pt x="955832" y="4275023"/>
                  <a:pt x="900720" y="4219911"/>
                  <a:pt x="900720" y="4151927"/>
                </a:cubicBezTo>
                <a:lnTo>
                  <a:pt x="900720" y="2815504"/>
                </a:lnTo>
                <a:cubicBezTo>
                  <a:pt x="900720" y="2747520"/>
                  <a:pt x="955832" y="2692408"/>
                  <a:pt x="1023816" y="2692408"/>
                </a:cubicBezTo>
                <a:close/>
                <a:moveTo>
                  <a:pt x="4415693" y="2692407"/>
                </a:moveTo>
                <a:lnTo>
                  <a:pt x="5752116" y="2692407"/>
                </a:lnTo>
                <a:cubicBezTo>
                  <a:pt x="5820100" y="2692407"/>
                  <a:pt x="5875212" y="2747519"/>
                  <a:pt x="5875212" y="2815503"/>
                </a:cubicBezTo>
                <a:lnTo>
                  <a:pt x="5875212" y="4151926"/>
                </a:lnTo>
                <a:cubicBezTo>
                  <a:pt x="5875212" y="4219910"/>
                  <a:pt x="5820100" y="4275022"/>
                  <a:pt x="5752116" y="4275022"/>
                </a:cubicBezTo>
                <a:lnTo>
                  <a:pt x="4415693" y="4275022"/>
                </a:lnTo>
                <a:cubicBezTo>
                  <a:pt x="4347709" y="4275022"/>
                  <a:pt x="4292597" y="4219910"/>
                  <a:pt x="4292597" y="4151926"/>
                </a:cubicBezTo>
                <a:lnTo>
                  <a:pt x="4292597" y="2815503"/>
                </a:lnTo>
                <a:cubicBezTo>
                  <a:pt x="4292597" y="2747519"/>
                  <a:pt x="4347709" y="2692407"/>
                  <a:pt x="4415693" y="2692407"/>
                </a:cubicBezTo>
                <a:close/>
                <a:moveTo>
                  <a:pt x="2719754" y="2692407"/>
                </a:moveTo>
                <a:lnTo>
                  <a:pt x="4056177" y="2692407"/>
                </a:lnTo>
                <a:cubicBezTo>
                  <a:pt x="4124161" y="2692407"/>
                  <a:pt x="4179273" y="2747519"/>
                  <a:pt x="4179273" y="2815503"/>
                </a:cubicBezTo>
                <a:lnTo>
                  <a:pt x="4179273" y="4151926"/>
                </a:lnTo>
                <a:cubicBezTo>
                  <a:pt x="4179273" y="4219910"/>
                  <a:pt x="4124161" y="4275022"/>
                  <a:pt x="4056177" y="4275022"/>
                </a:cubicBezTo>
                <a:lnTo>
                  <a:pt x="2719754" y="4275022"/>
                </a:lnTo>
                <a:cubicBezTo>
                  <a:pt x="2651770" y="4275022"/>
                  <a:pt x="2596658" y="4219910"/>
                  <a:pt x="2596658" y="4151926"/>
                </a:cubicBezTo>
                <a:lnTo>
                  <a:pt x="2596658" y="2815503"/>
                </a:lnTo>
                <a:cubicBezTo>
                  <a:pt x="2596658" y="2747519"/>
                  <a:pt x="2651770" y="2692407"/>
                  <a:pt x="2719754" y="2692407"/>
                </a:cubicBezTo>
                <a:close/>
                <a:moveTo>
                  <a:pt x="61244" y="1778009"/>
                </a:moveTo>
                <a:lnTo>
                  <a:pt x="726152" y="1778009"/>
                </a:lnTo>
                <a:cubicBezTo>
                  <a:pt x="759976" y="1778009"/>
                  <a:pt x="787396" y="1805429"/>
                  <a:pt x="787396" y="1839253"/>
                </a:cubicBezTo>
                <a:lnTo>
                  <a:pt x="787396" y="2504161"/>
                </a:lnTo>
                <a:cubicBezTo>
                  <a:pt x="787396" y="2537985"/>
                  <a:pt x="759976" y="2565405"/>
                  <a:pt x="726152" y="2565405"/>
                </a:cubicBezTo>
                <a:lnTo>
                  <a:pt x="61244" y="2565405"/>
                </a:lnTo>
                <a:cubicBezTo>
                  <a:pt x="27420" y="2565405"/>
                  <a:pt x="0" y="2537985"/>
                  <a:pt x="0" y="2504161"/>
                </a:cubicBezTo>
                <a:lnTo>
                  <a:pt x="0" y="1839253"/>
                </a:lnTo>
                <a:cubicBezTo>
                  <a:pt x="0" y="1805429"/>
                  <a:pt x="27420" y="1778009"/>
                  <a:pt x="61244" y="1778009"/>
                </a:cubicBezTo>
                <a:close/>
                <a:moveTo>
                  <a:pt x="1023816" y="1004283"/>
                </a:moveTo>
                <a:lnTo>
                  <a:pt x="2360239" y="1004283"/>
                </a:lnTo>
                <a:cubicBezTo>
                  <a:pt x="2428223" y="1004283"/>
                  <a:pt x="2483335" y="1059395"/>
                  <a:pt x="2483335" y="1127379"/>
                </a:cubicBezTo>
                <a:lnTo>
                  <a:pt x="2483335" y="2463802"/>
                </a:lnTo>
                <a:cubicBezTo>
                  <a:pt x="2483335" y="2531786"/>
                  <a:pt x="2428223" y="2586898"/>
                  <a:pt x="2360239" y="2586898"/>
                </a:cubicBezTo>
                <a:lnTo>
                  <a:pt x="1023816" y="2586898"/>
                </a:lnTo>
                <a:cubicBezTo>
                  <a:pt x="955832" y="2586898"/>
                  <a:pt x="900720" y="2531786"/>
                  <a:pt x="900720" y="2463802"/>
                </a:cubicBezTo>
                <a:lnTo>
                  <a:pt x="900720" y="1127379"/>
                </a:lnTo>
                <a:cubicBezTo>
                  <a:pt x="900720" y="1059395"/>
                  <a:pt x="955832" y="1004283"/>
                  <a:pt x="1023816" y="1004283"/>
                </a:cubicBezTo>
                <a:close/>
                <a:moveTo>
                  <a:pt x="4415693" y="1004282"/>
                </a:moveTo>
                <a:lnTo>
                  <a:pt x="5752116" y="1004282"/>
                </a:lnTo>
                <a:cubicBezTo>
                  <a:pt x="5820100" y="1004282"/>
                  <a:pt x="5875212" y="1059394"/>
                  <a:pt x="5875212" y="1127378"/>
                </a:cubicBezTo>
                <a:lnTo>
                  <a:pt x="5875212" y="2463801"/>
                </a:lnTo>
                <a:cubicBezTo>
                  <a:pt x="5875212" y="2531785"/>
                  <a:pt x="5820100" y="2586897"/>
                  <a:pt x="5752116" y="2586897"/>
                </a:cubicBezTo>
                <a:lnTo>
                  <a:pt x="4415693" y="2586897"/>
                </a:lnTo>
                <a:cubicBezTo>
                  <a:pt x="4347709" y="2586897"/>
                  <a:pt x="4292597" y="2531785"/>
                  <a:pt x="4292597" y="2463801"/>
                </a:cubicBezTo>
                <a:lnTo>
                  <a:pt x="4292597" y="1127378"/>
                </a:lnTo>
                <a:cubicBezTo>
                  <a:pt x="4292597" y="1059394"/>
                  <a:pt x="4347709" y="1004282"/>
                  <a:pt x="4415693" y="1004282"/>
                </a:cubicBezTo>
                <a:close/>
                <a:moveTo>
                  <a:pt x="2719754" y="1004282"/>
                </a:moveTo>
                <a:lnTo>
                  <a:pt x="4056177" y="1004282"/>
                </a:lnTo>
                <a:cubicBezTo>
                  <a:pt x="4124161" y="1004282"/>
                  <a:pt x="4179273" y="1059394"/>
                  <a:pt x="4179273" y="1127378"/>
                </a:cubicBezTo>
                <a:lnTo>
                  <a:pt x="4179273" y="2463801"/>
                </a:lnTo>
                <a:cubicBezTo>
                  <a:pt x="4179273" y="2531785"/>
                  <a:pt x="4124161" y="2586897"/>
                  <a:pt x="4056177" y="2586897"/>
                </a:cubicBezTo>
                <a:lnTo>
                  <a:pt x="2719754" y="2586897"/>
                </a:lnTo>
                <a:cubicBezTo>
                  <a:pt x="2651770" y="2586897"/>
                  <a:pt x="2596658" y="2531785"/>
                  <a:pt x="2596658" y="2463801"/>
                </a:cubicBezTo>
                <a:lnTo>
                  <a:pt x="2596658" y="1127378"/>
                </a:lnTo>
                <a:cubicBezTo>
                  <a:pt x="2596658" y="1059394"/>
                  <a:pt x="2651770" y="1004282"/>
                  <a:pt x="2719754" y="1004282"/>
                </a:cubicBezTo>
                <a:close/>
                <a:moveTo>
                  <a:pt x="2666563" y="0"/>
                </a:moveTo>
                <a:lnTo>
                  <a:pt x="3425523" y="0"/>
                </a:lnTo>
                <a:cubicBezTo>
                  <a:pt x="3464131" y="0"/>
                  <a:pt x="3495429" y="31298"/>
                  <a:pt x="3495429" y="69906"/>
                </a:cubicBezTo>
                <a:lnTo>
                  <a:pt x="3495429" y="828866"/>
                </a:lnTo>
                <a:cubicBezTo>
                  <a:pt x="3495429" y="867474"/>
                  <a:pt x="3464131" y="898772"/>
                  <a:pt x="3425523" y="898772"/>
                </a:cubicBezTo>
                <a:lnTo>
                  <a:pt x="2666563" y="898772"/>
                </a:lnTo>
                <a:cubicBezTo>
                  <a:pt x="2627955" y="898772"/>
                  <a:pt x="2596657" y="867474"/>
                  <a:pt x="2596657" y="828866"/>
                </a:cubicBezTo>
                <a:lnTo>
                  <a:pt x="2596657" y="69906"/>
                </a:lnTo>
                <a:cubicBezTo>
                  <a:pt x="2596657" y="31298"/>
                  <a:pt x="2627955" y="0"/>
                  <a:pt x="266656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D064A2DF-28D1-44FD-A571-1090D5761E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4023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FEA92B29-8A6B-4BB7-96E8-6A3A748A7A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586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CF55F9A4-B4F4-4B69-9BF1-0151793A33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27242" y="682979"/>
            <a:ext cx="5964770" cy="5096066"/>
          </a:xfrm>
          <a:custGeom>
            <a:avLst/>
            <a:gdLst>
              <a:gd name="connsiteX0" fmla="*/ 1570251 w 5891131"/>
              <a:gd name="connsiteY0" fmla="*/ 0 h 5096066"/>
              <a:gd name="connsiteX1" fmla="*/ 4320880 w 5891131"/>
              <a:gd name="connsiteY1" fmla="*/ 0 h 5096066"/>
              <a:gd name="connsiteX2" fmla="*/ 5891131 w 5891131"/>
              <a:gd name="connsiteY2" fmla="*/ 2548033 h 5096066"/>
              <a:gd name="connsiteX3" fmla="*/ 4320880 w 5891131"/>
              <a:gd name="connsiteY3" fmla="*/ 5096066 h 5096066"/>
              <a:gd name="connsiteX4" fmla="*/ 1570251 w 5891131"/>
              <a:gd name="connsiteY4" fmla="*/ 5096066 h 5096066"/>
              <a:gd name="connsiteX5" fmla="*/ 0 w 5891131"/>
              <a:gd name="connsiteY5" fmla="*/ 2548033 h 509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1131" h="5096066">
                <a:moveTo>
                  <a:pt x="1570251" y="0"/>
                </a:moveTo>
                <a:lnTo>
                  <a:pt x="4320880" y="0"/>
                </a:lnTo>
                <a:lnTo>
                  <a:pt x="5891131" y="2548033"/>
                </a:lnTo>
                <a:lnTo>
                  <a:pt x="4320880" y="5096066"/>
                </a:lnTo>
                <a:lnTo>
                  <a:pt x="1570251" y="5096066"/>
                </a:lnTo>
                <a:lnTo>
                  <a:pt x="0" y="2548033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6868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Picture Placeholder 1277">
            <a:extLst>
              <a:ext uri="{FF2B5EF4-FFF2-40B4-BE49-F238E27FC236}">
                <a16:creationId xmlns="" xmlns:a16="http://schemas.microsoft.com/office/drawing/2014/main" id="{23A53312-4E43-4871-924F-801465E7E0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9213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76" name="Picture Placeholder 1275">
            <a:extLst>
              <a:ext uri="{FF2B5EF4-FFF2-40B4-BE49-F238E27FC236}">
                <a16:creationId xmlns="" xmlns:a16="http://schemas.microsoft.com/office/drawing/2014/main" id="{11ABFC23-AC0D-4128-A632-39C091E883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7995" y="532609"/>
            <a:ext cx="7556039" cy="5792782"/>
          </a:xfrm>
          <a:custGeom>
            <a:avLst/>
            <a:gdLst>
              <a:gd name="connsiteX0" fmla="*/ 2502231 w 7462755"/>
              <a:gd name="connsiteY0" fmla="*/ 5753026 h 5792782"/>
              <a:gd name="connsiteX1" fmla="*/ 2520861 w 7462755"/>
              <a:gd name="connsiteY1" fmla="*/ 5758853 h 5792782"/>
              <a:gd name="connsiteX2" fmla="*/ 2500316 w 7462755"/>
              <a:gd name="connsiteY2" fmla="*/ 5792780 h 5792782"/>
              <a:gd name="connsiteX3" fmla="*/ 2494423 w 7462755"/>
              <a:gd name="connsiteY3" fmla="*/ 5754426 h 5792782"/>
              <a:gd name="connsiteX4" fmla="*/ 2502231 w 7462755"/>
              <a:gd name="connsiteY4" fmla="*/ 5753026 h 5792782"/>
              <a:gd name="connsiteX5" fmla="*/ 4464311 w 7462755"/>
              <a:gd name="connsiteY5" fmla="*/ 5659581 h 5792782"/>
              <a:gd name="connsiteX6" fmla="*/ 4487300 w 7462755"/>
              <a:gd name="connsiteY6" fmla="*/ 5688039 h 5792782"/>
              <a:gd name="connsiteX7" fmla="*/ 4460893 w 7462755"/>
              <a:gd name="connsiteY7" fmla="*/ 5683479 h 5792782"/>
              <a:gd name="connsiteX8" fmla="*/ 4464311 w 7462755"/>
              <a:gd name="connsiteY8" fmla="*/ 5659581 h 5792782"/>
              <a:gd name="connsiteX9" fmla="*/ 4491167 w 7462755"/>
              <a:gd name="connsiteY9" fmla="*/ 5649842 h 5792782"/>
              <a:gd name="connsiteX10" fmla="*/ 4494806 w 7462755"/>
              <a:gd name="connsiteY10" fmla="*/ 5649873 h 5792782"/>
              <a:gd name="connsiteX11" fmla="*/ 4507812 w 7462755"/>
              <a:gd name="connsiteY11" fmla="*/ 5654013 h 5792782"/>
              <a:gd name="connsiteX12" fmla="*/ 4496056 w 7462755"/>
              <a:gd name="connsiteY12" fmla="*/ 5686832 h 5792782"/>
              <a:gd name="connsiteX13" fmla="*/ 4494819 w 7462755"/>
              <a:gd name="connsiteY13" fmla="*/ 5655674 h 5792782"/>
              <a:gd name="connsiteX14" fmla="*/ 4491167 w 7462755"/>
              <a:gd name="connsiteY14" fmla="*/ 5649842 h 5792782"/>
              <a:gd name="connsiteX15" fmla="*/ 4657843 w 7462755"/>
              <a:gd name="connsiteY15" fmla="*/ 5463499 h 5792782"/>
              <a:gd name="connsiteX16" fmla="*/ 4681973 w 7462755"/>
              <a:gd name="connsiteY16" fmla="*/ 5522048 h 5792782"/>
              <a:gd name="connsiteX17" fmla="*/ 4670512 w 7462755"/>
              <a:gd name="connsiteY17" fmla="*/ 5562685 h 5792782"/>
              <a:gd name="connsiteX18" fmla="*/ 4627598 w 7462755"/>
              <a:gd name="connsiteY18" fmla="*/ 5583814 h 5792782"/>
              <a:gd name="connsiteX19" fmla="*/ 4663023 w 7462755"/>
              <a:gd name="connsiteY19" fmla="*/ 5594982 h 5792782"/>
              <a:gd name="connsiteX20" fmla="*/ 4591197 w 7462755"/>
              <a:gd name="connsiteY20" fmla="*/ 5658962 h 5792782"/>
              <a:gd name="connsiteX21" fmla="*/ 4575633 w 7462755"/>
              <a:gd name="connsiteY21" fmla="*/ 5707933 h 5792782"/>
              <a:gd name="connsiteX22" fmla="*/ 4586835 w 7462755"/>
              <a:gd name="connsiteY22" fmla="*/ 5659516 h 5792782"/>
              <a:gd name="connsiteX23" fmla="*/ 4541446 w 7462755"/>
              <a:gd name="connsiteY23" fmla="*/ 5618424 h 5792782"/>
              <a:gd name="connsiteX24" fmla="*/ 4596181 w 7462755"/>
              <a:gd name="connsiteY24" fmla="*/ 5564408 h 5792782"/>
              <a:gd name="connsiteX25" fmla="*/ 4599889 w 7462755"/>
              <a:gd name="connsiteY25" fmla="*/ 5548260 h 5792782"/>
              <a:gd name="connsiteX26" fmla="*/ 4598361 w 7462755"/>
              <a:gd name="connsiteY26" fmla="*/ 5509253 h 5792782"/>
              <a:gd name="connsiteX27" fmla="*/ 4603667 w 7462755"/>
              <a:gd name="connsiteY27" fmla="*/ 5532077 h 5792782"/>
              <a:gd name="connsiteX28" fmla="*/ 4654623 w 7462755"/>
              <a:gd name="connsiteY28" fmla="*/ 5494243 h 5792782"/>
              <a:gd name="connsiteX29" fmla="*/ 4640622 w 7462755"/>
              <a:gd name="connsiteY29" fmla="*/ 5472527 h 5792782"/>
              <a:gd name="connsiteX30" fmla="*/ 4657843 w 7462755"/>
              <a:gd name="connsiteY30" fmla="*/ 5463499 h 5792782"/>
              <a:gd name="connsiteX31" fmla="*/ 4616690 w 7462755"/>
              <a:gd name="connsiteY31" fmla="*/ 5420722 h 5792782"/>
              <a:gd name="connsiteX32" fmla="*/ 4628216 w 7462755"/>
              <a:gd name="connsiteY32" fmla="*/ 5489844 h 5792782"/>
              <a:gd name="connsiteX33" fmla="*/ 4616690 w 7462755"/>
              <a:gd name="connsiteY33" fmla="*/ 5420722 h 5792782"/>
              <a:gd name="connsiteX34" fmla="*/ 4480517 w 7462755"/>
              <a:gd name="connsiteY34" fmla="*/ 5410368 h 5792782"/>
              <a:gd name="connsiteX35" fmla="*/ 4476744 w 7462755"/>
              <a:gd name="connsiteY35" fmla="*/ 5422810 h 5792782"/>
              <a:gd name="connsiteX36" fmla="*/ 4476042 w 7462755"/>
              <a:gd name="connsiteY36" fmla="*/ 5430038 h 5792782"/>
              <a:gd name="connsiteX37" fmla="*/ 4475902 w 7462755"/>
              <a:gd name="connsiteY37" fmla="*/ 5430652 h 5792782"/>
              <a:gd name="connsiteX38" fmla="*/ 4473656 w 7462755"/>
              <a:gd name="connsiteY38" fmla="*/ 5454585 h 5792782"/>
              <a:gd name="connsiteX39" fmla="*/ 4480537 w 7462755"/>
              <a:gd name="connsiteY39" fmla="*/ 5450275 h 5792782"/>
              <a:gd name="connsiteX40" fmla="*/ 4482700 w 7462755"/>
              <a:gd name="connsiteY40" fmla="*/ 5448921 h 5792782"/>
              <a:gd name="connsiteX41" fmla="*/ 4482701 w 7462755"/>
              <a:gd name="connsiteY41" fmla="*/ 5448920 h 5792782"/>
              <a:gd name="connsiteX42" fmla="*/ 4480537 w 7462755"/>
              <a:gd name="connsiteY42" fmla="*/ 5450275 h 5792782"/>
              <a:gd name="connsiteX43" fmla="*/ 4473657 w 7462755"/>
              <a:gd name="connsiteY43" fmla="*/ 5454584 h 5792782"/>
              <a:gd name="connsiteX44" fmla="*/ 4476042 w 7462755"/>
              <a:gd name="connsiteY44" fmla="*/ 5430038 h 5792782"/>
              <a:gd name="connsiteX45" fmla="*/ 4681745 w 7462755"/>
              <a:gd name="connsiteY45" fmla="*/ 5404669 h 5792782"/>
              <a:gd name="connsiteX46" fmla="*/ 4696006 w 7462755"/>
              <a:gd name="connsiteY46" fmla="*/ 5434105 h 5792782"/>
              <a:gd name="connsiteX47" fmla="*/ 4670218 w 7462755"/>
              <a:gd name="connsiteY47" fmla="*/ 5445303 h 5792782"/>
              <a:gd name="connsiteX48" fmla="*/ 4668981 w 7462755"/>
              <a:gd name="connsiteY48" fmla="*/ 5414046 h 5792782"/>
              <a:gd name="connsiteX49" fmla="*/ 4681745 w 7462755"/>
              <a:gd name="connsiteY49" fmla="*/ 5404669 h 5792782"/>
              <a:gd name="connsiteX50" fmla="*/ 4932064 w 7462755"/>
              <a:gd name="connsiteY50" fmla="*/ 5208140 h 5792782"/>
              <a:gd name="connsiteX51" fmla="*/ 4907189 w 7462755"/>
              <a:gd name="connsiteY51" fmla="*/ 5242655 h 5792782"/>
              <a:gd name="connsiteX52" fmla="*/ 4907190 w 7462755"/>
              <a:gd name="connsiteY52" fmla="*/ 5242654 h 5792782"/>
              <a:gd name="connsiteX53" fmla="*/ 4908566 w 7462755"/>
              <a:gd name="connsiteY53" fmla="*/ 5226506 h 5792782"/>
              <a:gd name="connsiteX54" fmla="*/ 4914913 w 7462755"/>
              <a:gd name="connsiteY54" fmla="*/ 5218059 h 5792782"/>
              <a:gd name="connsiteX55" fmla="*/ 5915430 w 7462755"/>
              <a:gd name="connsiteY55" fmla="*/ 5176658 h 5792782"/>
              <a:gd name="connsiteX56" fmla="*/ 5925032 w 7462755"/>
              <a:gd name="connsiteY56" fmla="*/ 5198962 h 5792782"/>
              <a:gd name="connsiteX57" fmla="*/ 5902403 w 7462755"/>
              <a:gd name="connsiteY57" fmla="*/ 5178350 h 5792782"/>
              <a:gd name="connsiteX58" fmla="*/ 5915430 w 7462755"/>
              <a:gd name="connsiteY58" fmla="*/ 5176658 h 5792782"/>
              <a:gd name="connsiteX59" fmla="*/ 3608125 w 7462755"/>
              <a:gd name="connsiteY59" fmla="*/ 5150056 h 5792782"/>
              <a:gd name="connsiteX60" fmla="*/ 3608453 w 7462755"/>
              <a:gd name="connsiteY60" fmla="*/ 5157806 h 5792782"/>
              <a:gd name="connsiteX61" fmla="*/ 3709875 w 7462755"/>
              <a:gd name="connsiteY61" fmla="*/ 5176070 h 5792782"/>
              <a:gd name="connsiteX62" fmla="*/ 3606009 w 7462755"/>
              <a:gd name="connsiteY62" fmla="*/ 5205115 h 5792782"/>
              <a:gd name="connsiteX63" fmla="*/ 3600704 w 7462755"/>
              <a:gd name="connsiteY63" fmla="*/ 5182322 h 5792782"/>
              <a:gd name="connsiteX64" fmla="*/ 3551829 w 7462755"/>
              <a:gd name="connsiteY64" fmla="*/ 5165066 h 5792782"/>
              <a:gd name="connsiteX65" fmla="*/ 3573286 w 7462755"/>
              <a:gd name="connsiteY65" fmla="*/ 5154483 h 5792782"/>
              <a:gd name="connsiteX66" fmla="*/ 3608125 w 7462755"/>
              <a:gd name="connsiteY66" fmla="*/ 5150056 h 5792782"/>
              <a:gd name="connsiteX67" fmla="*/ 3208927 w 7462755"/>
              <a:gd name="connsiteY67" fmla="*/ 5087532 h 5792782"/>
              <a:gd name="connsiteX68" fmla="*/ 3255799 w 7462755"/>
              <a:gd name="connsiteY68" fmla="*/ 5093011 h 5792782"/>
              <a:gd name="connsiteX69" fmla="*/ 3252671 w 7462755"/>
              <a:gd name="connsiteY69" fmla="*/ 5124822 h 5792782"/>
              <a:gd name="connsiteX70" fmla="*/ 3199209 w 7462755"/>
              <a:gd name="connsiteY70" fmla="*/ 5100340 h 5792782"/>
              <a:gd name="connsiteX71" fmla="*/ 3208927 w 7462755"/>
              <a:gd name="connsiteY71" fmla="*/ 5087532 h 5792782"/>
              <a:gd name="connsiteX72" fmla="*/ 5920117 w 7462755"/>
              <a:gd name="connsiteY72" fmla="*/ 5074192 h 5792782"/>
              <a:gd name="connsiteX73" fmla="*/ 5948119 w 7462755"/>
              <a:gd name="connsiteY73" fmla="*/ 5117690 h 5792782"/>
              <a:gd name="connsiteX74" fmla="*/ 5920117 w 7462755"/>
              <a:gd name="connsiteY74" fmla="*/ 5074192 h 5792782"/>
              <a:gd name="connsiteX75" fmla="*/ 4413461 w 7462755"/>
              <a:gd name="connsiteY75" fmla="*/ 5034423 h 5792782"/>
              <a:gd name="connsiteX76" fmla="*/ 4422080 w 7462755"/>
              <a:gd name="connsiteY76" fmla="*/ 5038246 h 5792782"/>
              <a:gd name="connsiteX77" fmla="*/ 4422080 w 7462755"/>
              <a:gd name="connsiteY77" fmla="*/ 5038245 h 5792782"/>
              <a:gd name="connsiteX78" fmla="*/ 5178701 w 7462755"/>
              <a:gd name="connsiteY78" fmla="*/ 5027858 h 5792782"/>
              <a:gd name="connsiteX79" fmla="*/ 5170952 w 7462755"/>
              <a:gd name="connsiteY79" fmla="*/ 5052343 h 5792782"/>
              <a:gd name="connsiteX80" fmla="*/ 5185213 w 7462755"/>
              <a:gd name="connsiteY80" fmla="*/ 5081843 h 5792782"/>
              <a:gd name="connsiteX81" fmla="*/ 5100917 w 7462755"/>
              <a:gd name="connsiteY81" fmla="*/ 5053451 h 5792782"/>
              <a:gd name="connsiteX82" fmla="*/ 5158191 w 7462755"/>
              <a:gd name="connsiteY82" fmla="*/ 5061785 h 5792782"/>
              <a:gd name="connsiteX83" fmla="*/ 5178701 w 7462755"/>
              <a:gd name="connsiteY83" fmla="*/ 5027858 h 5792782"/>
              <a:gd name="connsiteX84" fmla="*/ 3975135 w 7462755"/>
              <a:gd name="connsiteY84" fmla="*/ 5024702 h 5792782"/>
              <a:gd name="connsiteX85" fmla="*/ 3940624 w 7462755"/>
              <a:gd name="connsiteY85" fmla="*/ 5037042 h 5792782"/>
              <a:gd name="connsiteX86" fmla="*/ 3975135 w 7462755"/>
              <a:gd name="connsiteY86" fmla="*/ 5024702 h 5792782"/>
              <a:gd name="connsiteX87" fmla="*/ 4406893 w 7462755"/>
              <a:gd name="connsiteY87" fmla="*/ 5023038 h 5792782"/>
              <a:gd name="connsiteX88" fmla="*/ 4396296 w 7462755"/>
              <a:gd name="connsiteY88" fmla="*/ 5049414 h 5792782"/>
              <a:gd name="connsiteX89" fmla="*/ 4396297 w 7462755"/>
              <a:gd name="connsiteY89" fmla="*/ 5049413 h 5792782"/>
              <a:gd name="connsiteX90" fmla="*/ 4397221 w 7462755"/>
              <a:gd name="connsiteY90" fmla="*/ 5032565 h 5792782"/>
              <a:gd name="connsiteX91" fmla="*/ 4406894 w 7462755"/>
              <a:gd name="connsiteY91" fmla="*/ 5023038 h 5792782"/>
              <a:gd name="connsiteX92" fmla="*/ 5852442 w 7462755"/>
              <a:gd name="connsiteY92" fmla="*/ 5017330 h 5792782"/>
              <a:gd name="connsiteX93" fmla="*/ 5866947 w 7462755"/>
              <a:gd name="connsiteY93" fmla="*/ 5057555 h 5792782"/>
              <a:gd name="connsiteX94" fmla="*/ 5848909 w 7462755"/>
              <a:gd name="connsiteY94" fmla="*/ 5044138 h 5792782"/>
              <a:gd name="connsiteX95" fmla="*/ 5847965 w 7462755"/>
              <a:gd name="connsiteY95" fmla="*/ 5020695 h 5792782"/>
              <a:gd name="connsiteX96" fmla="*/ 5852442 w 7462755"/>
              <a:gd name="connsiteY96" fmla="*/ 5017330 h 5792782"/>
              <a:gd name="connsiteX97" fmla="*/ 5221943 w 7462755"/>
              <a:gd name="connsiteY97" fmla="*/ 5014412 h 5792782"/>
              <a:gd name="connsiteX98" fmla="*/ 5202343 w 7462755"/>
              <a:gd name="connsiteY98" fmla="*/ 5071782 h 5792782"/>
              <a:gd name="connsiteX99" fmla="*/ 5221943 w 7462755"/>
              <a:gd name="connsiteY99" fmla="*/ 5014412 h 5792782"/>
              <a:gd name="connsiteX100" fmla="*/ 5036870 w 7462755"/>
              <a:gd name="connsiteY100" fmla="*/ 4983252 h 5792782"/>
              <a:gd name="connsiteX101" fmla="*/ 5012320 w 7462755"/>
              <a:gd name="connsiteY101" fmla="*/ 5025513 h 5792782"/>
              <a:gd name="connsiteX102" fmla="*/ 5010758 w 7462755"/>
              <a:gd name="connsiteY102" fmla="*/ 4986605 h 5792782"/>
              <a:gd name="connsiteX103" fmla="*/ 5036870 w 7462755"/>
              <a:gd name="connsiteY103" fmla="*/ 4983252 h 5792782"/>
              <a:gd name="connsiteX104" fmla="*/ 5093522 w 7462755"/>
              <a:gd name="connsiteY104" fmla="*/ 4976025 h 5792782"/>
              <a:gd name="connsiteX105" fmla="*/ 5125528 w 7462755"/>
              <a:gd name="connsiteY105" fmla="*/ 5011155 h 5792782"/>
              <a:gd name="connsiteX106" fmla="*/ 5086655 w 7462755"/>
              <a:gd name="connsiteY106" fmla="*/ 5023919 h 5792782"/>
              <a:gd name="connsiteX107" fmla="*/ 5072978 w 7462755"/>
              <a:gd name="connsiteY107" fmla="*/ 5010017 h 5792782"/>
              <a:gd name="connsiteX108" fmla="*/ 5093522 w 7462755"/>
              <a:gd name="connsiteY108" fmla="*/ 4976025 h 5792782"/>
              <a:gd name="connsiteX109" fmla="*/ 5620016 w 7462755"/>
              <a:gd name="connsiteY109" fmla="*/ 4949420 h 5792782"/>
              <a:gd name="connsiteX110" fmla="*/ 5666411 w 7462755"/>
              <a:gd name="connsiteY110" fmla="*/ 4965637 h 5792782"/>
              <a:gd name="connsiteX111" fmla="*/ 5623467 w 7462755"/>
              <a:gd name="connsiteY111" fmla="*/ 4986670 h 5792782"/>
              <a:gd name="connsiteX112" fmla="*/ 5600154 w 7462755"/>
              <a:gd name="connsiteY112" fmla="*/ 4950563 h 5792782"/>
              <a:gd name="connsiteX113" fmla="*/ 5620016 w 7462755"/>
              <a:gd name="connsiteY113" fmla="*/ 4949420 h 5792782"/>
              <a:gd name="connsiteX114" fmla="*/ 5091671 w 7462755"/>
              <a:gd name="connsiteY114" fmla="*/ 4929269 h 5792782"/>
              <a:gd name="connsiteX115" fmla="*/ 5093233 w 7462755"/>
              <a:gd name="connsiteY115" fmla="*/ 4968241 h 5792782"/>
              <a:gd name="connsiteX116" fmla="*/ 5040618 w 7462755"/>
              <a:gd name="connsiteY116" fmla="*/ 4967103 h 5792782"/>
              <a:gd name="connsiteX117" fmla="*/ 5091671 w 7462755"/>
              <a:gd name="connsiteY117" fmla="*/ 4929269 h 5792782"/>
              <a:gd name="connsiteX118" fmla="*/ 5357521 w 7462755"/>
              <a:gd name="connsiteY118" fmla="*/ 4903122 h 5792782"/>
              <a:gd name="connsiteX119" fmla="*/ 5380540 w 7462755"/>
              <a:gd name="connsiteY119" fmla="*/ 4931610 h 5792782"/>
              <a:gd name="connsiteX120" fmla="*/ 5367776 w 7462755"/>
              <a:gd name="connsiteY120" fmla="*/ 4941086 h 5792782"/>
              <a:gd name="connsiteX121" fmla="*/ 5357521 w 7462755"/>
              <a:gd name="connsiteY121" fmla="*/ 4903122 h 5792782"/>
              <a:gd name="connsiteX122" fmla="*/ 5312161 w 7462755"/>
              <a:gd name="connsiteY122" fmla="*/ 4861934 h 5792782"/>
              <a:gd name="connsiteX123" fmla="*/ 5294695 w 7462755"/>
              <a:gd name="connsiteY123" fmla="*/ 4872105 h 5792782"/>
              <a:gd name="connsiteX124" fmla="*/ 5277616 w 7462755"/>
              <a:gd name="connsiteY124" fmla="*/ 4874145 h 5792782"/>
              <a:gd name="connsiteX125" fmla="*/ 5277616 w 7462755"/>
              <a:gd name="connsiteY125" fmla="*/ 4874146 h 5792782"/>
              <a:gd name="connsiteX126" fmla="*/ 5312162 w 7462755"/>
              <a:gd name="connsiteY126" fmla="*/ 4861935 h 5792782"/>
              <a:gd name="connsiteX127" fmla="*/ 5779833 w 7462755"/>
              <a:gd name="connsiteY127" fmla="*/ 4836007 h 5792782"/>
              <a:gd name="connsiteX128" fmla="*/ 5783954 w 7462755"/>
              <a:gd name="connsiteY128" fmla="*/ 4840903 h 5792782"/>
              <a:gd name="connsiteX129" fmla="*/ 5772718 w 7462755"/>
              <a:gd name="connsiteY129" fmla="*/ 4889419 h 5792782"/>
              <a:gd name="connsiteX130" fmla="*/ 5775846 w 7462755"/>
              <a:gd name="connsiteY130" fmla="*/ 4837241 h 5792782"/>
              <a:gd name="connsiteX131" fmla="*/ 5779833 w 7462755"/>
              <a:gd name="connsiteY131" fmla="*/ 4836007 h 5792782"/>
              <a:gd name="connsiteX132" fmla="*/ 3647362 w 7462755"/>
              <a:gd name="connsiteY132" fmla="*/ 4816026 h 5792782"/>
              <a:gd name="connsiteX133" fmla="*/ 3669762 w 7462755"/>
              <a:gd name="connsiteY133" fmla="*/ 4828790 h 5792782"/>
              <a:gd name="connsiteX134" fmla="*/ 3652670 w 7462755"/>
              <a:gd name="connsiteY134" fmla="*/ 4838786 h 5792782"/>
              <a:gd name="connsiteX135" fmla="*/ 3653286 w 7462755"/>
              <a:gd name="connsiteY135" fmla="*/ 4854414 h 5792782"/>
              <a:gd name="connsiteX136" fmla="*/ 3647362 w 7462755"/>
              <a:gd name="connsiteY136" fmla="*/ 4816026 h 5792782"/>
              <a:gd name="connsiteX137" fmla="*/ 5248344 w 7462755"/>
              <a:gd name="connsiteY137" fmla="*/ 4810453 h 5792782"/>
              <a:gd name="connsiteX138" fmla="*/ 5248343 w 7462755"/>
              <a:gd name="connsiteY138" fmla="*/ 4810454 h 5792782"/>
              <a:gd name="connsiteX139" fmla="*/ 5236268 w 7462755"/>
              <a:gd name="connsiteY139" fmla="*/ 4824655 h 5792782"/>
              <a:gd name="connsiteX140" fmla="*/ 5245625 w 7462755"/>
              <a:gd name="connsiteY140" fmla="*/ 4824750 h 5792782"/>
              <a:gd name="connsiteX141" fmla="*/ 5247606 w 7462755"/>
              <a:gd name="connsiteY141" fmla="*/ 4826944 h 5792782"/>
              <a:gd name="connsiteX142" fmla="*/ 5251371 w 7462755"/>
              <a:gd name="connsiteY142" fmla="*/ 4833940 h 5792782"/>
              <a:gd name="connsiteX143" fmla="*/ 5256205 w 7462755"/>
              <a:gd name="connsiteY143" fmla="*/ 4846497 h 5792782"/>
              <a:gd name="connsiteX144" fmla="*/ 5256253 w 7462755"/>
              <a:gd name="connsiteY144" fmla="*/ 4846627 h 5792782"/>
              <a:gd name="connsiteX145" fmla="*/ 5263649 w 7462755"/>
              <a:gd name="connsiteY145" fmla="*/ 4852429 h 5792782"/>
              <a:gd name="connsiteX146" fmla="*/ 5263649 w 7462755"/>
              <a:gd name="connsiteY146" fmla="*/ 4852427 h 5792782"/>
              <a:gd name="connsiteX147" fmla="*/ 5256254 w 7462755"/>
              <a:gd name="connsiteY147" fmla="*/ 4846626 h 5792782"/>
              <a:gd name="connsiteX148" fmla="*/ 5256205 w 7462755"/>
              <a:gd name="connsiteY148" fmla="*/ 4846497 h 5792782"/>
              <a:gd name="connsiteX149" fmla="*/ 5251802 w 7462755"/>
              <a:gd name="connsiteY149" fmla="*/ 4834743 h 5792782"/>
              <a:gd name="connsiteX150" fmla="*/ 5251371 w 7462755"/>
              <a:gd name="connsiteY150" fmla="*/ 4833940 h 5792782"/>
              <a:gd name="connsiteX151" fmla="*/ 5249474 w 7462755"/>
              <a:gd name="connsiteY151" fmla="*/ 4829013 h 5792782"/>
              <a:gd name="connsiteX152" fmla="*/ 5247606 w 7462755"/>
              <a:gd name="connsiteY152" fmla="*/ 4826944 h 5792782"/>
              <a:gd name="connsiteX153" fmla="*/ 5246430 w 7462755"/>
              <a:gd name="connsiteY153" fmla="*/ 4824758 h 5792782"/>
              <a:gd name="connsiteX154" fmla="*/ 5245625 w 7462755"/>
              <a:gd name="connsiteY154" fmla="*/ 4824750 h 5792782"/>
              <a:gd name="connsiteX155" fmla="*/ 5244490 w 7462755"/>
              <a:gd name="connsiteY155" fmla="*/ 4823493 h 5792782"/>
              <a:gd name="connsiteX156" fmla="*/ 5236269 w 7462755"/>
              <a:gd name="connsiteY156" fmla="*/ 4824654 h 5792782"/>
              <a:gd name="connsiteX157" fmla="*/ 3751223 w 7462755"/>
              <a:gd name="connsiteY157" fmla="*/ 4786982 h 5792782"/>
              <a:gd name="connsiteX158" fmla="*/ 3734750 w 7462755"/>
              <a:gd name="connsiteY158" fmla="*/ 4812640 h 5792782"/>
              <a:gd name="connsiteX159" fmla="*/ 3741697 w 7462755"/>
              <a:gd name="connsiteY159" fmla="*/ 4818507 h 5792782"/>
              <a:gd name="connsiteX160" fmla="*/ 3741698 w 7462755"/>
              <a:gd name="connsiteY160" fmla="*/ 4818507 h 5792782"/>
              <a:gd name="connsiteX161" fmla="*/ 3734751 w 7462755"/>
              <a:gd name="connsiteY161" fmla="*/ 4812640 h 5792782"/>
              <a:gd name="connsiteX162" fmla="*/ 3739117 w 7462755"/>
              <a:gd name="connsiteY162" fmla="*/ 4793768 h 5792782"/>
              <a:gd name="connsiteX163" fmla="*/ 5764106 w 7462755"/>
              <a:gd name="connsiteY163" fmla="*/ 4742679 h 5792782"/>
              <a:gd name="connsiteX164" fmla="*/ 5772132 w 7462755"/>
              <a:gd name="connsiteY164" fmla="*/ 4763996 h 5792782"/>
              <a:gd name="connsiteX165" fmla="*/ 5769302 w 7462755"/>
              <a:gd name="connsiteY165" fmla="*/ 4803590 h 5792782"/>
              <a:gd name="connsiteX166" fmla="*/ 5757188 w 7462755"/>
              <a:gd name="connsiteY166" fmla="*/ 4828725 h 5792782"/>
              <a:gd name="connsiteX167" fmla="*/ 5734822 w 7462755"/>
              <a:gd name="connsiteY167" fmla="*/ 4815797 h 5792782"/>
              <a:gd name="connsiteX168" fmla="*/ 5745046 w 7462755"/>
              <a:gd name="connsiteY168" fmla="*/ 4744071 h 5792782"/>
              <a:gd name="connsiteX169" fmla="*/ 5764106 w 7462755"/>
              <a:gd name="connsiteY169" fmla="*/ 4742679 h 5792782"/>
              <a:gd name="connsiteX170" fmla="*/ 3429668 w 7462755"/>
              <a:gd name="connsiteY170" fmla="*/ 4734042 h 5792782"/>
              <a:gd name="connsiteX171" fmla="*/ 3416904 w 7462755"/>
              <a:gd name="connsiteY171" fmla="*/ 4743484 h 5792782"/>
              <a:gd name="connsiteX172" fmla="*/ 3421884 w 7462755"/>
              <a:gd name="connsiteY172" fmla="*/ 4758528 h 5792782"/>
              <a:gd name="connsiteX173" fmla="*/ 3400133 w 7462755"/>
              <a:gd name="connsiteY173" fmla="*/ 4761293 h 5792782"/>
              <a:gd name="connsiteX174" fmla="*/ 3429668 w 7462755"/>
              <a:gd name="connsiteY174" fmla="*/ 4734042 h 5792782"/>
              <a:gd name="connsiteX175" fmla="*/ 6273779 w 7462755"/>
              <a:gd name="connsiteY175" fmla="*/ 4723524 h 5792782"/>
              <a:gd name="connsiteX176" fmla="*/ 6296733 w 7462755"/>
              <a:gd name="connsiteY176" fmla="*/ 4751917 h 5792782"/>
              <a:gd name="connsiteX177" fmla="*/ 6273779 w 7462755"/>
              <a:gd name="connsiteY177" fmla="*/ 4723524 h 5792782"/>
              <a:gd name="connsiteX178" fmla="*/ 3367772 w 7462755"/>
              <a:gd name="connsiteY178" fmla="*/ 4718542 h 5792782"/>
              <a:gd name="connsiteX179" fmla="*/ 3363732 w 7462755"/>
              <a:gd name="connsiteY179" fmla="*/ 4726811 h 5792782"/>
              <a:gd name="connsiteX180" fmla="*/ 3382064 w 7462755"/>
              <a:gd name="connsiteY180" fmla="*/ 4747913 h 5792782"/>
              <a:gd name="connsiteX181" fmla="*/ 3351002 w 7462755"/>
              <a:gd name="connsiteY181" fmla="*/ 4736256 h 5792782"/>
              <a:gd name="connsiteX182" fmla="*/ 3367772 w 7462755"/>
              <a:gd name="connsiteY182" fmla="*/ 4718542 h 5792782"/>
              <a:gd name="connsiteX183" fmla="*/ 6315210 w 7462755"/>
              <a:gd name="connsiteY183" fmla="*/ 4715875 h 5792782"/>
              <a:gd name="connsiteX184" fmla="*/ 6315209 w 7462755"/>
              <a:gd name="connsiteY184" fmla="*/ 4715876 h 5792782"/>
              <a:gd name="connsiteX185" fmla="*/ 6313565 w 7462755"/>
              <a:gd name="connsiteY185" fmla="*/ 4734042 h 5792782"/>
              <a:gd name="connsiteX186" fmla="*/ 6329928 w 7462755"/>
              <a:gd name="connsiteY186" fmla="*/ 4734810 h 5792782"/>
              <a:gd name="connsiteX187" fmla="*/ 6331298 w 7462755"/>
              <a:gd name="connsiteY187" fmla="*/ 4734958 h 5792782"/>
              <a:gd name="connsiteX188" fmla="*/ 6334137 w 7462755"/>
              <a:gd name="connsiteY188" fmla="*/ 4735554 h 5792782"/>
              <a:gd name="connsiteX189" fmla="*/ 6334550 w 7462755"/>
              <a:gd name="connsiteY189" fmla="*/ 4735308 h 5792782"/>
              <a:gd name="connsiteX190" fmla="*/ 6335979 w 7462755"/>
              <a:gd name="connsiteY190" fmla="*/ 4735462 h 5792782"/>
              <a:gd name="connsiteX191" fmla="*/ 6340389 w 7462755"/>
              <a:gd name="connsiteY191" fmla="*/ 4731843 h 5792782"/>
              <a:gd name="connsiteX192" fmla="*/ 6340389 w 7462755"/>
              <a:gd name="connsiteY192" fmla="*/ 4731842 h 5792782"/>
              <a:gd name="connsiteX193" fmla="*/ 6334550 w 7462755"/>
              <a:gd name="connsiteY193" fmla="*/ 4735308 h 5792782"/>
              <a:gd name="connsiteX194" fmla="*/ 6331298 w 7462755"/>
              <a:gd name="connsiteY194" fmla="*/ 4734958 h 5792782"/>
              <a:gd name="connsiteX195" fmla="*/ 6325064 w 7462755"/>
              <a:gd name="connsiteY195" fmla="*/ 4733650 h 5792782"/>
              <a:gd name="connsiteX196" fmla="*/ 6313566 w 7462755"/>
              <a:gd name="connsiteY196" fmla="*/ 4734041 h 5792782"/>
              <a:gd name="connsiteX197" fmla="*/ 5143812 w 7462755"/>
              <a:gd name="connsiteY197" fmla="*/ 4701126 h 5792782"/>
              <a:gd name="connsiteX198" fmla="*/ 5143811 w 7462755"/>
              <a:gd name="connsiteY198" fmla="*/ 4701127 h 5792782"/>
              <a:gd name="connsiteX199" fmla="*/ 5140186 w 7462755"/>
              <a:gd name="connsiteY199" fmla="*/ 4719357 h 5792782"/>
              <a:gd name="connsiteX200" fmla="*/ 5140187 w 7462755"/>
              <a:gd name="connsiteY200" fmla="*/ 4719356 h 5792782"/>
              <a:gd name="connsiteX201" fmla="*/ 5157123 w 7462755"/>
              <a:gd name="connsiteY201" fmla="*/ 4703675 h 5792782"/>
              <a:gd name="connsiteX202" fmla="*/ 5157131 w 7462755"/>
              <a:gd name="connsiteY202" fmla="*/ 4703668 h 5792782"/>
              <a:gd name="connsiteX203" fmla="*/ 5157131 w 7462755"/>
              <a:gd name="connsiteY203" fmla="*/ 4703667 h 5792782"/>
              <a:gd name="connsiteX204" fmla="*/ 5157123 w 7462755"/>
              <a:gd name="connsiteY204" fmla="*/ 4703675 h 5792782"/>
              <a:gd name="connsiteX205" fmla="*/ 5147208 w 7462755"/>
              <a:gd name="connsiteY205" fmla="*/ 4711612 h 5792782"/>
              <a:gd name="connsiteX206" fmla="*/ 5140187 w 7462755"/>
              <a:gd name="connsiteY206" fmla="*/ 4719356 h 5792782"/>
              <a:gd name="connsiteX207" fmla="*/ 5140187 w 7462755"/>
              <a:gd name="connsiteY207" fmla="*/ 4719356 h 5792782"/>
              <a:gd name="connsiteX208" fmla="*/ 5137215 w 7462755"/>
              <a:gd name="connsiteY208" fmla="*/ 4709677 h 5792782"/>
              <a:gd name="connsiteX209" fmla="*/ 6062008 w 7462755"/>
              <a:gd name="connsiteY209" fmla="*/ 4680026 h 5792782"/>
              <a:gd name="connsiteX210" fmla="*/ 6112671 w 7462755"/>
              <a:gd name="connsiteY210" fmla="*/ 4744068 h 5792782"/>
              <a:gd name="connsiteX211" fmla="*/ 6088773 w 7462755"/>
              <a:gd name="connsiteY211" fmla="*/ 4692267 h 5792782"/>
              <a:gd name="connsiteX212" fmla="*/ 6116776 w 7462755"/>
              <a:gd name="connsiteY212" fmla="*/ 4735734 h 5792782"/>
              <a:gd name="connsiteX213" fmla="*/ 6178344 w 7462755"/>
              <a:gd name="connsiteY213" fmla="*/ 4743549 h 5792782"/>
              <a:gd name="connsiteX214" fmla="*/ 6144157 w 7462755"/>
              <a:gd name="connsiteY214" fmla="*/ 4763607 h 5792782"/>
              <a:gd name="connsiteX215" fmla="*/ 6155260 w 7462755"/>
              <a:gd name="connsiteY215" fmla="*/ 4824819 h 5792782"/>
              <a:gd name="connsiteX216" fmla="*/ 6117655 w 7462755"/>
              <a:gd name="connsiteY216" fmla="*/ 4759177 h 5792782"/>
              <a:gd name="connsiteX217" fmla="*/ 6101797 w 7462755"/>
              <a:gd name="connsiteY217" fmla="*/ 4800300 h 5792782"/>
              <a:gd name="connsiteX218" fmla="*/ 6061065 w 7462755"/>
              <a:gd name="connsiteY218" fmla="*/ 4766342 h 5792782"/>
              <a:gd name="connsiteX219" fmla="*/ 6072885 w 7462755"/>
              <a:gd name="connsiteY219" fmla="*/ 4733488 h 5792782"/>
              <a:gd name="connsiteX220" fmla="*/ 6029353 w 7462755"/>
              <a:gd name="connsiteY220" fmla="*/ 4738992 h 5792782"/>
              <a:gd name="connsiteX221" fmla="*/ 6062008 w 7462755"/>
              <a:gd name="connsiteY221" fmla="*/ 4680026 h 5792782"/>
              <a:gd name="connsiteX222" fmla="*/ 5593935 w 7462755"/>
              <a:gd name="connsiteY222" fmla="*/ 4679808 h 5792782"/>
              <a:gd name="connsiteX223" fmla="*/ 5602594 w 7462755"/>
              <a:gd name="connsiteY223" fmla="*/ 4683833 h 5792782"/>
              <a:gd name="connsiteX224" fmla="*/ 5590838 w 7462755"/>
              <a:gd name="connsiteY224" fmla="*/ 4716652 h 5792782"/>
              <a:gd name="connsiteX225" fmla="*/ 5593935 w 7462755"/>
              <a:gd name="connsiteY225" fmla="*/ 4679808 h 5792782"/>
              <a:gd name="connsiteX226" fmla="*/ 5474831 w 7462755"/>
              <a:gd name="connsiteY226" fmla="*/ 4661010 h 5792782"/>
              <a:gd name="connsiteX227" fmla="*/ 5481343 w 7462755"/>
              <a:gd name="connsiteY227" fmla="*/ 4715026 h 5792782"/>
              <a:gd name="connsiteX228" fmla="*/ 5474831 w 7462755"/>
              <a:gd name="connsiteY228" fmla="*/ 4661010 h 5792782"/>
              <a:gd name="connsiteX229" fmla="*/ 5385300 w 7462755"/>
              <a:gd name="connsiteY229" fmla="*/ 4615900 h 5792782"/>
              <a:gd name="connsiteX230" fmla="*/ 5399228 w 7462755"/>
              <a:gd name="connsiteY230" fmla="*/ 4631513 h 5792782"/>
              <a:gd name="connsiteX231" fmla="*/ 5376827 w 7462755"/>
              <a:gd name="connsiteY231" fmla="*/ 4618554 h 5792782"/>
              <a:gd name="connsiteX232" fmla="*/ 5385300 w 7462755"/>
              <a:gd name="connsiteY232" fmla="*/ 4615900 h 5792782"/>
              <a:gd name="connsiteX233" fmla="*/ 5571736 w 7462755"/>
              <a:gd name="connsiteY233" fmla="*/ 4605260 h 5792782"/>
              <a:gd name="connsiteX234" fmla="*/ 5590842 w 7462755"/>
              <a:gd name="connsiteY234" fmla="*/ 4606993 h 5792782"/>
              <a:gd name="connsiteX235" fmla="*/ 5609140 w 7462755"/>
              <a:gd name="connsiteY235" fmla="*/ 4628125 h 5792782"/>
              <a:gd name="connsiteX236" fmla="*/ 5637433 w 7462755"/>
              <a:gd name="connsiteY236" fmla="*/ 4679373 h 5792782"/>
              <a:gd name="connsiteX237" fmla="*/ 5611940 w 7462755"/>
              <a:gd name="connsiteY237" fmla="*/ 4698293 h 5792782"/>
              <a:gd name="connsiteX238" fmla="*/ 5565282 w 7462755"/>
              <a:gd name="connsiteY238" fmla="*/ 4625944 h 5792782"/>
              <a:gd name="connsiteX239" fmla="*/ 5571736 w 7462755"/>
              <a:gd name="connsiteY239" fmla="*/ 4605260 h 5792782"/>
              <a:gd name="connsiteX240" fmla="*/ 6233956 w 7462755"/>
              <a:gd name="connsiteY240" fmla="*/ 4603283 h 5792782"/>
              <a:gd name="connsiteX241" fmla="*/ 6245516 w 7462755"/>
              <a:gd name="connsiteY241" fmla="*/ 4672310 h 5792782"/>
              <a:gd name="connsiteX242" fmla="*/ 6236464 w 7462755"/>
              <a:gd name="connsiteY242" fmla="*/ 4665603 h 5792782"/>
              <a:gd name="connsiteX243" fmla="*/ 6223700 w 7462755"/>
              <a:gd name="connsiteY243" fmla="*/ 4675174 h 5792782"/>
              <a:gd name="connsiteX244" fmla="*/ 6233956 w 7462755"/>
              <a:gd name="connsiteY244" fmla="*/ 4603283 h 5792782"/>
              <a:gd name="connsiteX245" fmla="*/ 3457996 w 7462755"/>
              <a:gd name="connsiteY245" fmla="*/ 4602023 h 5792782"/>
              <a:gd name="connsiteX246" fmla="*/ 3458327 w 7462755"/>
              <a:gd name="connsiteY246" fmla="*/ 4603202 h 5792782"/>
              <a:gd name="connsiteX247" fmla="*/ 3465218 w 7462755"/>
              <a:gd name="connsiteY247" fmla="*/ 4603574 h 5792782"/>
              <a:gd name="connsiteX248" fmla="*/ 3468280 w 7462755"/>
              <a:gd name="connsiteY248" fmla="*/ 4603739 h 5792782"/>
              <a:gd name="connsiteX249" fmla="*/ 3468281 w 7462755"/>
              <a:gd name="connsiteY249" fmla="*/ 4603739 h 5792782"/>
              <a:gd name="connsiteX250" fmla="*/ 3465218 w 7462755"/>
              <a:gd name="connsiteY250" fmla="*/ 4603574 h 5792782"/>
              <a:gd name="connsiteX251" fmla="*/ 3458328 w 7462755"/>
              <a:gd name="connsiteY251" fmla="*/ 4603202 h 5792782"/>
              <a:gd name="connsiteX252" fmla="*/ 3457997 w 7462755"/>
              <a:gd name="connsiteY252" fmla="*/ 4602023 h 5792782"/>
              <a:gd name="connsiteX253" fmla="*/ 5717418 w 7462755"/>
              <a:gd name="connsiteY253" fmla="*/ 4579681 h 5792782"/>
              <a:gd name="connsiteX254" fmla="*/ 5701567 w 7462755"/>
              <a:gd name="connsiteY254" fmla="*/ 4585999 h 5792782"/>
              <a:gd name="connsiteX255" fmla="*/ 5690656 w 7462755"/>
              <a:gd name="connsiteY255" fmla="*/ 4586717 h 5792782"/>
              <a:gd name="connsiteX256" fmla="*/ 5686305 w 7462755"/>
              <a:gd name="connsiteY256" fmla="*/ 4587003 h 5792782"/>
              <a:gd name="connsiteX257" fmla="*/ 5692526 w 7462755"/>
              <a:gd name="connsiteY257" fmla="*/ 4633171 h 5792782"/>
              <a:gd name="connsiteX258" fmla="*/ 5692531 w 7462755"/>
              <a:gd name="connsiteY258" fmla="*/ 4633172 h 5792782"/>
              <a:gd name="connsiteX259" fmla="*/ 5704696 w 7462755"/>
              <a:gd name="connsiteY259" fmla="*/ 4637612 h 5792782"/>
              <a:gd name="connsiteX260" fmla="*/ 5710747 w 7462755"/>
              <a:gd name="connsiteY260" fmla="*/ 4639847 h 5792782"/>
              <a:gd name="connsiteX261" fmla="*/ 5710758 w 7462755"/>
              <a:gd name="connsiteY261" fmla="*/ 4639852 h 5792782"/>
              <a:gd name="connsiteX262" fmla="*/ 5710759 w 7462755"/>
              <a:gd name="connsiteY262" fmla="*/ 4639852 h 5792782"/>
              <a:gd name="connsiteX263" fmla="*/ 5710747 w 7462755"/>
              <a:gd name="connsiteY263" fmla="*/ 4639847 h 5792782"/>
              <a:gd name="connsiteX264" fmla="*/ 5701962 w 7462755"/>
              <a:gd name="connsiteY264" fmla="*/ 4635881 h 5792782"/>
              <a:gd name="connsiteX265" fmla="*/ 5692531 w 7462755"/>
              <a:gd name="connsiteY265" fmla="*/ 4633172 h 5792782"/>
              <a:gd name="connsiteX266" fmla="*/ 5692527 w 7462755"/>
              <a:gd name="connsiteY266" fmla="*/ 4633171 h 5792782"/>
              <a:gd name="connsiteX267" fmla="*/ 5686306 w 7462755"/>
              <a:gd name="connsiteY267" fmla="*/ 4587003 h 5792782"/>
              <a:gd name="connsiteX268" fmla="*/ 5690656 w 7462755"/>
              <a:gd name="connsiteY268" fmla="*/ 4586717 h 5792782"/>
              <a:gd name="connsiteX269" fmla="*/ 5701567 w 7462755"/>
              <a:gd name="connsiteY269" fmla="*/ 4585999 h 5792782"/>
              <a:gd name="connsiteX270" fmla="*/ 5701567 w 7462755"/>
              <a:gd name="connsiteY270" fmla="*/ 4585999 h 5792782"/>
              <a:gd name="connsiteX271" fmla="*/ 5701568 w 7462755"/>
              <a:gd name="connsiteY271" fmla="*/ 4585999 h 5792782"/>
              <a:gd name="connsiteX272" fmla="*/ 5717419 w 7462755"/>
              <a:gd name="connsiteY272" fmla="*/ 4579681 h 5792782"/>
              <a:gd name="connsiteX273" fmla="*/ 5321832 w 7462755"/>
              <a:gd name="connsiteY273" fmla="*/ 4555093 h 5792782"/>
              <a:gd name="connsiteX274" fmla="*/ 5314346 w 7462755"/>
              <a:gd name="connsiteY274" fmla="*/ 4587392 h 5792782"/>
              <a:gd name="connsiteX275" fmla="*/ 5327726 w 7462755"/>
              <a:gd name="connsiteY275" fmla="*/ 4593645 h 5792782"/>
              <a:gd name="connsiteX276" fmla="*/ 5327726 w 7462755"/>
              <a:gd name="connsiteY276" fmla="*/ 4593644 h 5792782"/>
              <a:gd name="connsiteX277" fmla="*/ 5314347 w 7462755"/>
              <a:gd name="connsiteY277" fmla="*/ 4587392 h 5792782"/>
              <a:gd name="connsiteX278" fmla="*/ 5316808 w 7462755"/>
              <a:gd name="connsiteY278" fmla="*/ 4569290 h 5792782"/>
              <a:gd name="connsiteX279" fmla="*/ 5321833 w 7462755"/>
              <a:gd name="connsiteY279" fmla="*/ 4555093 h 5792782"/>
              <a:gd name="connsiteX280" fmla="*/ 5233849 w 7462755"/>
              <a:gd name="connsiteY280" fmla="*/ 4551592 h 5792782"/>
              <a:gd name="connsiteX281" fmla="*/ 5226444 w 7462755"/>
              <a:gd name="connsiteY281" fmla="*/ 4557872 h 5792782"/>
              <a:gd name="connsiteX282" fmla="*/ 5225199 w 7462755"/>
              <a:gd name="connsiteY282" fmla="*/ 4558621 h 5792782"/>
              <a:gd name="connsiteX283" fmla="*/ 5226443 w 7462755"/>
              <a:gd name="connsiteY283" fmla="*/ 4557873 h 5792782"/>
              <a:gd name="connsiteX284" fmla="*/ 5226444 w 7462755"/>
              <a:gd name="connsiteY284" fmla="*/ 4557872 h 5792782"/>
              <a:gd name="connsiteX285" fmla="*/ 5226444 w 7462755"/>
              <a:gd name="connsiteY285" fmla="*/ 4557872 h 5792782"/>
              <a:gd name="connsiteX286" fmla="*/ 5189883 w 7462755"/>
              <a:gd name="connsiteY286" fmla="*/ 4551554 h 5792782"/>
              <a:gd name="connsiteX287" fmla="*/ 5182187 w 7462755"/>
              <a:gd name="connsiteY287" fmla="*/ 4565187 h 5792782"/>
              <a:gd name="connsiteX288" fmla="*/ 5182191 w 7462755"/>
              <a:gd name="connsiteY288" fmla="*/ 4565186 h 5792782"/>
              <a:gd name="connsiteX289" fmla="*/ 5191105 w 7462755"/>
              <a:gd name="connsiteY289" fmla="*/ 4564484 h 5792782"/>
              <a:gd name="connsiteX290" fmla="*/ 5193855 w 7462755"/>
              <a:gd name="connsiteY290" fmla="*/ 4566374 h 5792782"/>
              <a:gd name="connsiteX291" fmla="*/ 5204228 w 7462755"/>
              <a:gd name="connsiteY291" fmla="*/ 4570102 h 5792782"/>
              <a:gd name="connsiteX292" fmla="*/ 5204228 w 7462755"/>
              <a:gd name="connsiteY292" fmla="*/ 4570101 h 5792782"/>
              <a:gd name="connsiteX293" fmla="*/ 5198125 w 7462755"/>
              <a:gd name="connsiteY293" fmla="*/ 4570166 h 5792782"/>
              <a:gd name="connsiteX294" fmla="*/ 5191734 w 7462755"/>
              <a:gd name="connsiteY294" fmla="*/ 4564434 h 5792782"/>
              <a:gd name="connsiteX295" fmla="*/ 5191105 w 7462755"/>
              <a:gd name="connsiteY295" fmla="*/ 4564484 h 5792782"/>
              <a:gd name="connsiteX296" fmla="*/ 5189262 w 7462755"/>
              <a:gd name="connsiteY296" fmla="*/ 4563216 h 5792782"/>
              <a:gd name="connsiteX297" fmla="*/ 5182191 w 7462755"/>
              <a:gd name="connsiteY297" fmla="*/ 4565186 h 5792782"/>
              <a:gd name="connsiteX298" fmla="*/ 5182188 w 7462755"/>
              <a:gd name="connsiteY298" fmla="*/ 4565186 h 5792782"/>
              <a:gd name="connsiteX299" fmla="*/ 6196645 w 7462755"/>
              <a:gd name="connsiteY299" fmla="*/ 4545295 h 5792782"/>
              <a:gd name="connsiteX300" fmla="*/ 6194789 w 7462755"/>
              <a:gd name="connsiteY300" fmla="*/ 4608233 h 5792782"/>
              <a:gd name="connsiteX301" fmla="*/ 6189809 w 7462755"/>
              <a:gd name="connsiteY301" fmla="*/ 4593189 h 5792782"/>
              <a:gd name="connsiteX302" fmla="*/ 6196645 w 7462755"/>
              <a:gd name="connsiteY302" fmla="*/ 4545295 h 5792782"/>
              <a:gd name="connsiteX303" fmla="*/ 5216080 w 7462755"/>
              <a:gd name="connsiteY303" fmla="*/ 4537317 h 5792782"/>
              <a:gd name="connsiteX304" fmla="*/ 5208949 w 7462755"/>
              <a:gd name="connsiteY304" fmla="*/ 4577493 h 5792782"/>
              <a:gd name="connsiteX305" fmla="*/ 5208950 w 7462755"/>
              <a:gd name="connsiteY305" fmla="*/ 4577491 h 5792782"/>
              <a:gd name="connsiteX306" fmla="*/ 5212504 w 7462755"/>
              <a:gd name="connsiteY306" fmla="*/ 4557391 h 5792782"/>
              <a:gd name="connsiteX307" fmla="*/ 5216081 w 7462755"/>
              <a:gd name="connsiteY307" fmla="*/ 4537317 h 5792782"/>
              <a:gd name="connsiteX308" fmla="*/ 5707952 w 7462755"/>
              <a:gd name="connsiteY308" fmla="*/ 4530532 h 5792782"/>
              <a:gd name="connsiteX309" fmla="*/ 5716044 w 7462755"/>
              <a:gd name="connsiteY309" fmla="*/ 4532819 h 5792782"/>
              <a:gd name="connsiteX310" fmla="*/ 5716045 w 7462755"/>
              <a:gd name="connsiteY310" fmla="*/ 4532818 h 5792782"/>
              <a:gd name="connsiteX311" fmla="*/ 5711271 w 7462755"/>
              <a:gd name="connsiteY311" fmla="*/ 4512403 h 5792782"/>
              <a:gd name="connsiteX312" fmla="*/ 5708427 w 7462755"/>
              <a:gd name="connsiteY312" fmla="*/ 4513104 h 5792782"/>
              <a:gd name="connsiteX313" fmla="*/ 5704137 w 7462755"/>
              <a:gd name="connsiteY313" fmla="*/ 4514161 h 5792782"/>
              <a:gd name="connsiteX314" fmla="*/ 5704137 w 7462755"/>
              <a:gd name="connsiteY314" fmla="*/ 4514162 h 5792782"/>
              <a:gd name="connsiteX315" fmla="*/ 5704136 w 7462755"/>
              <a:gd name="connsiteY315" fmla="*/ 4514162 h 5792782"/>
              <a:gd name="connsiteX316" fmla="*/ 5701219 w 7462755"/>
              <a:gd name="connsiteY316" fmla="*/ 4522437 h 5792782"/>
              <a:gd name="connsiteX317" fmla="*/ 5707866 w 7462755"/>
              <a:gd name="connsiteY317" fmla="*/ 4530508 h 5792782"/>
              <a:gd name="connsiteX318" fmla="*/ 5707867 w 7462755"/>
              <a:gd name="connsiteY318" fmla="*/ 4530508 h 5792782"/>
              <a:gd name="connsiteX319" fmla="*/ 5701220 w 7462755"/>
              <a:gd name="connsiteY319" fmla="*/ 4522437 h 5792782"/>
              <a:gd name="connsiteX320" fmla="*/ 5704137 w 7462755"/>
              <a:gd name="connsiteY320" fmla="*/ 4514162 h 5792782"/>
              <a:gd name="connsiteX321" fmla="*/ 5708427 w 7462755"/>
              <a:gd name="connsiteY321" fmla="*/ 4513104 h 5792782"/>
              <a:gd name="connsiteX322" fmla="*/ 5711272 w 7462755"/>
              <a:gd name="connsiteY322" fmla="*/ 4512403 h 5792782"/>
              <a:gd name="connsiteX323" fmla="*/ 5385442 w 7462755"/>
              <a:gd name="connsiteY323" fmla="*/ 4506257 h 5792782"/>
              <a:gd name="connsiteX324" fmla="*/ 5411992 w 7462755"/>
              <a:gd name="connsiteY324" fmla="*/ 4512376 h 5792782"/>
              <a:gd name="connsiteX325" fmla="*/ 5396138 w 7462755"/>
              <a:gd name="connsiteY325" fmla="*/ 4553468 h 5792782"/>
              <a:gd name="connsiteX326" fmla="*/ 5377775 w 7462755"/>
              <a:gd name="connsiteY326" fmla="*/ 4532431 h 5792782"/>
              <a:gd name="connsiteX327" fmla="*/ 5364457 w 7462755"/>
              <a:gd name="connsiteY327" fmla="*/ 4526214 h 5792782"/>
              <a:gd name="connsiteX328" fmla="*/ 5385442 w 7462755"/>
              <a:gd name="connsiteY328" fmla="*/ 4506257 h 5792782"/>
              <a:gd name="connsiteX329" fmla="*/ 6273844 w 7462755"/>
              <a:gd name="connsiteY329" fmla="*/ 4504139 h 5792782"/>
              <a:gd name="connsiteX330" fmla="*/ 6271954 w 7462755"/>
              <a:gd name="connsiteY330" fmla="*/ 4567077 h 5792782"/>
              <a:gd name="connsiteX331" fmla="*/ 6295862 w 7462755"/>
              <a:gd name="connsiteY331" fmla="*/ 4556656 h 5792782"/>
              <a:gd name="connsiteX332" fmla="*/ 6271955 w 7462755"/>
              <a:gd name="connsiteY332" fmla="*/ 4567076 h 5792782"/>
              <a:gd name="connsiteX333" fmla="*/ 6271044 w 7462755"/>
              <a:gd name="connsiteY333" fmla="*/ 4532773 h 5792782"/>
              <a:gd name="connsiteX334" fmla="*/ 6273845 w 7462755"/>
              <a:gd name="connsiteY334" fmla="*/ 4504140 h 5792782"/>
              <a:gd name="connsiteX335" fmla="*/ 6242751 w 7462755"/>
              <a:gd name="connsiteY335" fmla="*/ 4492481 h 5792782"/>
              <a:gd name="connsiteX336" fmla="*/ 6248320 w 7462755"/>
              <a:gd name="connsiteY336" fmla="*/ 4523055 h 5792782"/>
              <a:gd name="connsiteX337" fmla="*/ 6244279 w 7462755"/>
              <a:gd name="connsiteY337" fmla="*/ 4531423 h 5792782"/>
              <a:gd name="connsiteX338" fmla="*/ 6235620 w 7462755"/>
              <a:gd name="connsiteY338" fmla="*/ 4532531 h 5792782"/>
              <a:gd name="connsiteX339" fmla="*/ 6239623 w 7462755"/>
              <a:gd name="connsiteY339" fmla="*/ 4524128 h 5792782"/>
              <a:gd name="connsiteX340" fmla="*/ 6230246 w 7462755"/>
              <a:gd name="connsiteY340" fmla="*/ 4509706 h 5792782"/>
              <a:gd name="connsiteX341" fmla="*/ 6233993 w 7462755"/>
              <a:gd name="connsiteY341" fmla="*/ 4493620 h 5792782"/>
              <a:gd name="connsiteX342" fmla="*/ 6242751 w 7462755"/>
              <a:gd name="connsiteY342" fmla="*/ 4492481 h 5792782"/>
              <a:gd name="connsiteX343" fmla="*/ 2977479 w 7462755"/>
              <a:gd name="connsiteY343" fmla="*/ 4478384 h 5792782"/>
              <a:gd name="connsiteX344" fmla="*/ 2969080 w 7462755"/>
              <a:gd name="connsiteY344" fmla="*/ 4487337 h 5792782"/>
              <a:gd name="connsiteX345" fmla="*/ 2973736 w 7462755"/>
              <a:gd name="connsiteY345" fmla="*/ 4494502 h 5792782"/>
              <a:gd name="connsiteX346" fmla="*/ 2955731 w 7462755"/>
              <a:gd name="connsiteY346" fmla="*/ 4481184 h 5792782"/>
              <a:gd name="connsiteX347" fmla="*/ 2977479 w 7462755"/>
              <a:gd name="connsiteY347" fmla="*/ 4478384 h 5792782"/>
              <a:gd name="connsiteX348" fmla="*/ 6189189 w 7462755"/>
              <a:gd name="connsiteY348" fmla="*/ 4467932 h 5792782"/>
              <a:gd name="connsiteX349" fmla="*/ 6226534 w 7462755"/>
              <a:gd name="connsiteY349" fmla="*/ 4525921 h 5792782"/>
              <a:gd name="connsiteX350" fmla="*/ 6169913 w 7462755"/>
              <a:gd name="connsiteY350" fmla="*/ 4533051 h 5792782"/>
              <a:gd name="connsiteX351" fmla="*/ 6164020 w 7462755"/>
              <a:gd name="connsiteY351" fmla="*/ 4494728 h 5792782"/>
              <a:gd name="connsiteX352" fmla="*/ 6189189 w 7462755"/>
              <a:gd name="connsiteY352" fmla="*/ 4467932 h 5792782"/>
              <a:gd name="connsiteX353" fmla="*/ 2902367 w 7462755"/>
              <a:gd name="connsiteY353" fmla="*/ 4464996 h 5792782"/>
              <a:gd name="connsiteX354" fmla="*/ 2903874 w 7462755"/>
              <a:gd name="connsiteY354" fmla="*/ 4475264 h 5792782"/>
              <a:gd name="connsiteX355" fmla="*/ 2900377 w 7462755"/>
              <a:gd name="connsiteY355" fmla="*/ 4519573 h 5792782"/>
              <a:gd name="connsiteX356" fmla="*/ 2886994 w 7462755"/>
              <a:gd name="connsiteY356" fmla="*/ 4513451 h 5792782"/>
              <a:gd name="connsiteX357" fmla="*/ 2893934 w 7462755"/>
              <a:gd name="connsiteY357" fmla="*/ 4487564 h 5792782"/>
              <a:gd name="connsiteX358" fmla="*/ 2902238 w 7462755"/>
              <a:gd name="connsiteY358" fmla="*/ 4464121 h 5792782"/>
              <a:gd name="connsiteX359" fmla="*/ 2902559 w 7462755"/>
              <a:gd name="connsiteY359" fmla="*/ 4464483 h 5792782"/>
              <a:gd name="connsiteX360" fmla="*/ 2902368 w 7462755"/>
              <a:gd name="connsiteY360" fmla="*/ 4464996 h 5792782"/>
              <a:gd name="connsiteX361" fmla="*/ 1421666 w 7462755"/>
              <a:gd name="connsiteY361" fmla="*/ 4458777 h 5792782"/>
              <a:gd name="connsiteX362" fmla="*/ 1432752 w 7462755"/>
              <a:gd name="connsiteY362" fmla="*/ 4479817 h 5792782"/>
              <a:gd name="connsiteX363" fmla="*/ 1410970 w 7462755"/>
              <a:gd name="connsiteY363" fmla="*/ 4482551 h 5792782"/>
              <a:gd name="connsiteX364" fmla="*/ 1421666 w 7462755"/>
              <a:gd name="connsiteY364" fmla="*/ 4458777 h 5792782"/>
              <a:gd name="connsiteX365" fmla="*/ 2896631 w 7462755"/>
              <a:gd name="connsiteY365" fmla="*/ 4425996 h 5792782"/>
              <a:gd name="connsiteX366" fmla="*/ 2902237 w 7462755"/>
              <a:gd name="connsiteY366" fmla="*/ 4464121 h 5792782"/>
              <a:gd name="connsiteX367" fmla="*/ 2890570 w 7462755"/>
              <a:gd name="connsiteY367" fmla="*/ 4450885 h 5792782"/>
              <a:gd name="connsiteX368" fmla="*/ 2871137 w 7462755"/>
              <a:gd name="connsiteY368" fmla="*/ 4444978 h 5792782"/>
              <a:gd name="connsiteX369" fmla="*/ 2896631 w 7462755"/>
              <a:gd name="connsiteY369" fmla="*/ 4425996 h 5792782"/>
              <a:gd name="connsiteX370" fmla="*/ 2707175 w 7462755"/>
              <a:gd name="connsiteY370" fmla="*/ 4397230 h 5792782"/>
              <a:gd name="connsiteX371" fmla="*/ 2715337 w 7462755"/>
              <a:gd name="connsiteY371" fmla="*/ 4397773 h 5792782"/>
              <a:gd name="connsiteX372" fmla="*/ 2725630 w 7462755"/>
              <a:gd name="connsiteY372" fmla="*/ 4416554 h 5792782"/>
              <a:gd name="connsiteX373" fmla="*/ 2703195 w 7462755"/>
              <a:gd name="connsiteY373" fmla="*/ 4403755 h 5792782"/>
              <a:gd name="connsiteX374" fmla="*/ 2707175 w 7462755"/>
              <a:gd name="connsiteY374" fmla="*/ 4397230 h 5792782"/>
              <a:gd name="connsiteX375" fmla="*/ 6347202 w 7462755"/>
              <a:gd name="connsiteY375" fmla="*/ 4369440 h 5792782"/>
              <a:gd name="connsiteX376" fmla="*/ 6354298 w 7462755"/>
              <a:gd name="connsiteY376" fmla="*/ 4439085 h 5792782"/>
              <a:gd name="connsiteX377" fmla="*/ 6340036 w 7462755"/>
              <a:gd name="connsiteY377" fmla="*/ 4409585 h 5792782"/>
              <a:gd name="connsiteX378" fmla="*/ 6323824 w 7462755"/>
              <a:gd name="connsiteY378" fmla="*/ 4442893 h 5792782"/>
              <a:gd name="connsiteX379" fmla="*/ 6338474 w 7462755"/>
              <a:gd name="connsiteY379" fmla="*/ 4370578 h 5792782"/>
              <a:gd name="connsiteX380" fmla="*/ 6347202 w 7462755"/>
              <a:gd name="connsiteY380" fmla="*/ 4369440 h 5792782"/>
              <a:gd name="connsiteX381" fmla="*/ 6713592 w 7462755"/>
              <a:gd name="connsiteY381" fmla="*/ 4338346 h 5792782"/>
              <a:gd name="connsiteX382" fmla="*/ 6736320 w 7462755"/>
              <a:gd name="connsiteY382" fmla="*/ 4358955 h 5792782"/>
              <a:gd name="connsiteX383" fmla="*/ 6719519 w 7462755"/>
              <a:gd name="connsiteY383" fmla="*/ 4376733 h 5792782"/>
              <a:gd name="connsiteX384" fmla="*/ 6729449 w 7462755"/>
              <a:gd name="connsiteY384" fmla="*/ 4406849 h 5792782"/>
              <a:gd name="connsiteX385" fmla="*/ 6712973 w 7462755"/>
              <a:gd name="connsiteY385" fmla="*/ 4432476 h 5792782"/>
              <a:gd name="connsiteX386" fmla="*/ 6710761 w 7462755"/>
              <a:gd name="connsiteY386" fmla="*/ 4487597 h 5792782"/>
              <a:gd name="connsiteX387" fmla="*/ 6737198 w 7462755"/>
              <a:gd name="connsiteY387" fmla="*/ 4491993 h 5792782"/>
              <a:gd name="connsiteX388" fmla="*/ 6704250 w 7462755"/>
              <a:gd name="connsiteY388" fmla="*/ 4543175 h 5792782"/>
              <a:gd name="connsiteX389" fmla="*/ 6672893 w 7462755"/>
              <a:gd name="connsiteY389" fmla="*/ 4414014 h 5792782"/>
              <a:gd name="connsiteX390" fmla="*/ 6691516 w 7462755"/>
              <a:gd name="connsiteY390" fmla="*/ 4443090 h 5792782"/>
              <a:gd name="connsiteX391" fmla="*/ 6681555 w 7462755"/>
              <a:gd name="connsiteY391" fmla="*/ 4412937 h 5792782"/>
              <a:gd name="connsiteX392" fmla="*/ 6699590 w 7462755"/>
              <a:gd name="connsiteY392" fmla="*/ 4426320 h 5792782"/>
              <a:gd name="connsiteX393" fmla="*/ 6713592 w 7462755"/>
              <a:gd name="connsiteY393" fmla="*/ 4338346 h 5792782"/>
              <a:gd name="connsiteX394" fmla="*/ 5909770 w 7462755"/>
              <a:gd name="connsiteY394" fmla="*/ 4331467 h 5792782"/>
              <a:gd name="connsiteX395" fmla="*/ 5921448 w 7462755"/>
              <a:gd name="connsiteY395" fmla="*/ 4337629 h 5792782"/>
              <a:gd name="connsiteX396" fmla="*/ 5873554 w 7462755"/>
              <a:gd name="connsiteY396" fmla="*/ 4343751 h 5792782"/>
              <a:gd name="connsiteX397" fmla="*/ 5894792 w 7462755"/>
              <a:gd name="connsiteY397" fmla="*/ 4331814 h 5792782"/>
              <a:gd name="connsiteX398" fmla="*/ 5909770 w 7462755"/>
              <a:gd name="connsiteY398" fmla="*/ 4331467 h 5792782"/>
              <a:gd name="connsiteX399" fmla="*/ 2773102 w 7462755"/>
              <a:gd name="connsiteY399" fmla="*/ 4331142 h 5792782"/>
              <a:gd name="connsiteX400" fmla="*/ 2781965 w 7462755"/>
              <a:gd name="connsiteY400" fmla="*/ 4338098 h 5792782"/>
              <a:gd name="connsiteX401" fmla="*/ 2781970 w 7462755"/>
              <a:gd name="connsiteY401" fmla="*/ 4338103 h 5792782"/>
              <a:gd name="connsiteX402" fmla="*/ 2781971 w 7462755"/>
              <a:gd name="connsiteY402" fmla="*/ 4338103 h 5792782"/>
              <a:gd name="connsiteX403" fmla="*/ 2781965 w 7462755"/>
              <a:gd name="connsiteY403" fmla="*/ 4338098 h 5792782"/>
              <a:gd name="connsiteX404" fmla="*/ 2777693 w 7462755"/>
              <a:gd name="connsiteY404" fmla="*/ 4334291 h 5792782"/>
              <a:gd name="connsiteX405" fmla="*/ 1435551 w 7462755"/>
              <a:gd name="connsiteY405" fmla="*/ 4330597 h 5792782"/>
              <a:gd name="connsiteX406" fmla="*/ 1432752 w 7462755"/>
              <a:gd name="connsiteY406" fmla="*/ 4370123 h 5792782"/>
              <a:gd name="connsiteX407" fmla="*/ 1403221 w 7462755"/>
              <a:gd name="connsiteY407" fmla="*/ 4397378 h 5792782"/>
              <a:gd name="connsiteX408" fmla="*/ 1418750 w 7462755"/>
              <a:gd name="connsiteY408" fmla="*/ 4348407 h 5792782"/>
              <a:gd name="connsiteX409" fmla="*/ 1435551 w 7462755"/>
              <a:gd name="connsiteY409" fmla="*/ 4330597 h 5792782"/>
              <a:gd name="connsiteX410" fmla="*/ 6685665 w 7462755"/>
              <a:gd name="connsiteY410" fmla="*/ 4329598 h 5792782"/>
              <a:gd name="connsiteX411" fmla="*/ 6700504 w 7462755"/>
              <a:gd name="connsiteY411" fmla="*/ 4340007 h 5792782"/>
              <a:gd name="connsiteX412" fmla="*/ 6674685 w 7462755"/>
              <a:gd name="connsiteY412" fmla="*/ 4351106 h 5792782"/>
              <a:gd name="connsiteX413" fmla="*/ 6685665 w 7462755"/>
              <a:gd name="connsiteY413" fmla="*/ 4329598 h 5792782"/>
              <a:gd name="connsiteX414" fmla="*/ 5982106 w 7462755"/>
              <a:gd name="connsiteY414" fmla="*/ 4322034 h 5792782"/>
              <a:gd name="connsiteX415" fmla="*/ 5951926 w 7462755"/>
              <a:gd name="connsiteY415" fmla="*/ 4333756 h 5792782"/>
              <a:gd name="connsiteX416" fmla="*/ 5982106 w 7462755"/>
              <a:gd name="connsiteY416" fmla="*/ 4322034 h 5792782"/>
              <a:gd name="connsiteX417" fmla="*/ 2776702 w 7462755"/>
              <a:gd name="connsiteY417" fmla="*/ 4316538 h 5792782"/>
              <a:gd name="connsiteX418" fmla="*/ 2768213 w 7462755"/>
              <a:gd name="connsiteY418" fmla="*/ 4318254 h 5792782"/>
              <a:gd name="connsiteX419" fmla="*/ 2768213 w 7462755"/>
              <a:gd name="connsiteY419" fmla="*/ 4318255 h 5792782"/>
              <a:gd name="connsiteX420" fmla="*/ 2768213 w 7462755"/>
              <a:gd name="connsiteY420" fmla="*/ 4318255 h 5792782"/>
              <a:gd name="connsiteX421" fmla="*/ 2766037 w 7462755"/>
              <a:gd name="connsiteY421" fmla="*/ 4333103 h 5792782"/>
              <a:gd name="connsiteX422" fmla="*/ 2766038 w 7462755"/>
              <a:gd name="connsiteY422" fmla="*/ 4333102 h 5792782"/>
              <a:gd name="connsiteX423" fmla="*/ 2768213 w 7462755"/>
              <a:gd name="connsiteY423" fmla="*/ 4318255 h 5792782"/>
              <a:gd name="connsiteX424" fmla="*/ 7207065 w 7462755"/>
              <a:gd name="connsiteY424" fmla="*/ 4314445 h 5792782"/>
              <a:gd name="connsiteX425" fmla="*/ 7240018 w 7462755"/>
              <a:gd name="connsiteY425" fmla="*/ 4372987 h 5792782"/>
              <a:gd name="connsiteX426" fmla="*/ 7213611 w 7462755"/>
              <a:gd name="connsiteY426" fmla="*/ 4368591 h 5792782"/>
              <a:gd name="connsiteX427" fmla="*/ 7207065 w 7462755"/>
              <a:gd name="connsiteY427" fmla="*/ 4314445 h 5792782"/>
              <a:gd name="connsiteX428" fmla="*/ 1845772 w 7462755"/>
              <a:gd name="connsiteY428" fmla="*/ 4301617 h 5792782"/>
              <a:gd name="connsiteX429" fmla="*/ 1867817 w 7462755"/>
              <a:gd name="connsiteY429" fmla="*/ 4306696 h 5792782"/>
              <a:gd name="connsiteX430" fmla="*/ 1872473 w 7462755"/>
              <a:gd name="connsiteY430" fmla="*/ 4313991 h 5792782"/>
              <a:gd name="connsiteX431" fmla="*/ 1873092 w 7462755"/>
              <a:gd name="connsiteY431" fmla="*/ 4329520 h 5792782"/>
              <a:gd name="connsiteX432" fmla="*/ 1846979 w 7462755"/>
              <a:gd name="connsiteY432" fmla="*/ 4332908 h 5792782"/>
              <a:gd name="connsiteX433" fmla="*/ 1845772 w 7462755"/>
              <a:gd name="connsiteY433" fmla="*/ 4301617 h 5792782"/>
              <a:gd name="connsiteX434" fmla="*/ 7166775 w 7462755"/>
              <a:gd name="connsiteY434" fmla="*/ 4289638 h 5792782"/>
              <a:gd name="connsiteX435" fmla="*/ 7177168 w 7462755"/>
              <a:gd name="connsiteY435" fmla="*/ 4294134 h 5792782"/>
              <a:gd name="connsiteX436" fmla="*/ 7189970 w 7462755"/>
              <a:gd name="connsiteY436" fmla="*/ 4324475 h 5792782"/>
              <a:gd name="connsiteX437" fmla="*/ 7158258 w 7462755"/>
              <a:gd name="connsiteY437" fmla="*/ 4297224 h 5792782"/>
              <a:gd name="connsiteX438" fmla="*/ 7166775 w 7462755"/>
              <a:gd name="connsiteY438" fmla="*/ 4289638 h 5792782"/>
              <a:gd name="connsiteX439" fmla="*/ 6392791 w 7462755"/>
              <a:gd name="connsiteY439" fmla="*/ 4288406 h 5792782"/>
              <a:gd name="connsiteX440" fmla="*/ 6427754 w 7462755"/>
              <a:gd name="connsiteY440" fmla="*/ 4304321 h 5792782"/>
              <a:gd name="connsiteX441" fmla="*/ 6434591 w 7462755"/>
              <a:gd name="connsiteY441" fmla="*/ 4366121 h 5792782"/>
              <a:gd name="connsiteX442" fmla="*/ 6425864 w 7462755"/>
              <a:gd name="connsiteY442" fmla="*/ 4367259 h 5792782"/>
              <a:gd name="connsiteX443" fmla="*/ 6418440 w 7462755"/>
              <a:gd name="connsiteY443" fmla="*/ 4399494 h 5792782"/>
              <a:gd name="connsiteX444" fmla="*/ 6386403 w 7462755"/>
              <a:gd name="connsiteY444" fmla="*/ 4364428 h 5792782"/>
              <a:gd name="connsiteX445" fmla="*/ 6407535 w 7462755"/>
              <a:gd name="connsiteY445" fmla="*/ 4346096 h 5792782"/>
              <a:gd name="connsiteX446" fmla="*/ 6392231 w 7462755"/>
              <a:gd name="connsiteY446" fmla="*/ 4293153 h 5792782"/>
              <a:gd name="connsiteX447" fmla="*/ 6392791 w 7462755"/>
              <a:gd name="connsiteY447" fmla="*/ 4288406 h 5792782"/>
              <a:gd name="connsiteX448" fmla="*/ 1460137 w 7462755"/>
              <a:gd name="connsiteY448" fmla="*/ 4288233 h 5792782"/>
              <a:gd name="connsiteX449" fmla="*/ 1478500 w 7462755"/>
              <a:gd name="connsiteY449" fmla="*/ 4309430 h 5792782"/>
              <a:gd name="connsiteX450" fmla="*/ 1461016 w 7462755"/>
              <a:gd name="connsiteY450" fmla="*/ 4311611 h 5792782"/>
              <a:gd name="connsiteX451" fmla="*/ 1460137 w 7462755"/>
              <a:gd name="connsiteY451" fmla="*/ 4288233 h 5792782"/>
              <a:gd name="connsiteX452" fmla="*/ 6365596 w 7462755"/>
              <a:gd name="connsiteY452" fmla="*/ 4280943 h 5792782"/>
              <a:gd name="connsiteX453" fmla="*/ 6370545 w 7462755"/>
              <a:gd name="connsiteY453" fmla="*/ 4295952 h 5792782"/>
              <a:gd name="connsiteX454" fmla="*/ 6349348 w 7462755"/>
              <a:gd name="connsiteY454" fmla="*/ 4314282 h 5792782"/>
              <a:gd name="connsiteX455" fmla="*/ 6365596 w 7462755"/>
              <a:gd name="connsiteY455" fmla="*/ 4280943 h 5792782"/>
              <a:gd name="connsiteX456" fmla="*/ 6124851 w 7462755"/>
              <a:gd name="connsiteY456" fmla="*/ 4280358 h 5792782"/>
              <a:gd name="connsiteX457" fmla="*/ 6135727 w 7462755"/>
              <a:gd name="connsiteY457" fmla="*/ 4333787 h 5792782"/>
              <a:gd name="connsiteX458" fmla="*/ 6124851 w 7462755"/>
              <a:gd name="connsiteY458" fmla="*/ 4390083 h 5792782"/>
              <a:gd name="connsiteX459" fmla="*/ 6104306 w 7462755"/>
              <a:gd name="connsiteY459" fmla="*/ 4314285 h 5792782"/>
              <a:gd name="connsiteX460" fmla="*/ 6124851 w 7462755"/>
              <a:gd name="connsiteY460" fmla="*/ 4280358 h 5792782"/>
              <a:gd name="connsiteX461" fmla="*/ 1779156 w 7462755"/>
              <a:gd name="connsiteY461" fmla="*/ 4278891 h 5792782"/>
              <a:gd name="connsiteX462" fmla="*/ 1779806 w 7462755"/>
              <a:gd name="connsiteY462" fmla="*/ 4294389 h 5792782"/>
              <a:gd name="connsiteX463" fmla="*/ 1750275 w 7462755"/>
              <a:gd name="connsiteY463" fmla="*/ 4321705 h 5792782"/>
              <a:gd name="connsiteX464" fmla="*/ 1779156 w 7462755"/>
              <a:gd name="connsiteY464" fmla="*/ 4278891 h 5792782"/>
              <a:gd name="connsiteX465" fmla="*/ 1790778 w 7462755"/>
              <a:gd name="connsiteY465" fmla="*/ 4277324 h 5792782"/>
              <a:gd name="connsiteX466" fmla="*/ 1800079 w 7462755"/>
              <a:gd name="connsiteY466" fmla="*/ 4281230 h 5792782"/>
              <a:gd name="connsiteX467" fmla="*/ 1802239 w 7462755"/>
              <a:gd name="connsiteY467" fmla="*/ 4307216 h 5792782"/>
              <a:gd name="connsiteX468" fmla="*/ 1792897 w 7462755"/>
              <a:gd name="connsiteY468" fmla="*/ 4292729 h 5792782"/>
              <a:gd name="connsiteX469" fmla="*/ 1788856 w 7462755"/>
              <a:gd name="connsiteY469" fmla="*/ 4301128 h 5792782"/>
              <a:gd name="connsiteX470" fmla="*/ 1783876 w 7462755"/>
              <a:gd name="connsiteY470" fmla="*/ 4286087 h 5792782"/>
              <a:gd name="connsiteX471" fmla="*/ 1790778 w 7462755"/>
              <a:gd name="connsiteY471" fmla="*/ 4277324 h 5792782"/>
              <a:gd name="connsiteX472" fmla="*/ 2361126 w 7462755"/>
              <a:gd name="connsiteY472" fmla="*/ 4275149 h 5792782"/>
              <a:gd name="connsiteX473" fmla="*/ 2392513 w 7462755"/>
              <a:gd name="connsiteY473" fmla="*/ 4294520 h 5792782"/>
              <a:gd name="connsiteX474" fmla="*/ 2385351 w 7462755"/>
              <a:gd name="connsiteY474" fmla="*/ 4334668 h 5792782"/>
              <a:gd name="connsiteX475" fmla="*/ 2362363 w 7462755"/>
              <a:gd name="connsiteY475" fmla="*/ 4306211 h 5792782"/>
              <a:gd name="connsiteX476" fmla="*/ 2336835 w 7462755"/>
              <a:gd name="connsiteY476" fmla="*/ 4325159 h 5792782"/>
              <a:gd name="connsiteX477" fmla="*/ 2327523 w 7462755"/>
              <a:gd name="connsiteY477" fmla="*/ 4310703 h 5792782"/>
              <a:gd name="connsiteX478" fmla="*/ 2361126 w 7462755"/>
              <a:gd name="connsiteY478" fmla="*/ 4275149 h 5792782"/>
              <a:gd name="connsiteX479" fmla="*/ 2193773 w 7462755"/>
              <a:gd name="connsiteY479" fmla="*/ 4271071 h 5792782"/>
              <a:gd name="connsiteX480" fmla="*/ 2207801 w 7462755"/>
              <a:gd name="connsiteY480" fmla="*/ 4271210 h 5792782"/>
              <a:gd name="connsiteX481" fmla="*/ 2222096 w 7462755"/>
              <a:gd name="connsiteY481" fmla="*/ 4300706 h 5792782"/>
              <a:gd name="connsiteX482" fmla="*/ 2247915 w 7462755"/>
              <a:gd name="connsiteY482" fmla="*/ 4289604 h 5792782"/>
              <a:gd name="connsiteX483" fmla="*/ 2257520 w 7462755"/>
              <a:gd name="connsiteY483" fmla="*/ 4311809 h 5792782"/>
              <a:gd name="connsiteX484" fmla="*/ 2248499 w 7462755"/>
              <a:gd name="connsiteY484" fmla="*/ 4305068 h 5792782"/>
              <a:gd name="connsiteX485" fmla="*/ 2214019 w 7462755"/>
              <a:gd name="connsiteY485" fmla="*/ 4317378 h 5792782"/>
              <a:gd name="connsiteX486" fmla="*/ 2208454 w 7462755"/>
              <a:gd name="connsiteY486" fmla="*/ 4286739 h 5792782"/>
              <a:gd name="connsiteX487" fmla="*/ 2204676 w 7462755"/>
              <a:gd name="connsiteY487" fmla="*/ 4302887 h 5792782"/>
              <a:gd name="connsiteX488" fmla="*/ 2190675 w 7462755"/>
              <a:gd name="connsiteY488" fmla="*/ 4281236 h 5792782"/>
              <a:gd name="connsiteX489" fmla="*/ 2193773 w 7462755"/>
              <a:gd name="connsiteY489" fmla="*/ 4271071 h 5792782"/>
              <a:gd name="connsiteX490" fmla="*/ 2135705 w 7462755"/>
              <a:gd name="connsiteY490" fmla="*/ 4263646 h 5792782"/>
              <a:gd name="connsiteX491" fmla="*/ 2146376 w 7462755"/>
              <a:gd name="connsiteY491" fmla="*/ 4264831 h 5792782"/>
              <a:gd name="connsiteX492" fmla="*/ 2181656 w 7462755"/>
              <a:gd name="connsiteY492" fmla="*/ 4274460 h 5792782"/>
              <a:gd name="connsiteX493" fmla="*/ 2161109 w 7462755"/>
              <a:gd name="connsiteY493" fmla="*/ 4308387 h 5792782"/>
              <a:gd name="connsiteX494" fmla="*/ 2120085 w 7462755"/>
              <a:gd name="connsiteY494" fmla="*/ 4266680 h 5792782"/>
              <a:gd name="connsiteX495" fmla="*/ 2135705 w 7462755"/>
              <a:gd name="connsiteY495" fmla="*/ 4263646 h 5792782"/>
              <a:gd name="connsiteX496" fmla="*/ 2084922 w 7462755"/>
              <a:gd name="connsiteY496" fmla="*/ 4263263 h 5792782"/>
              <a:gd name="connsiteX497" fmla="*/ 2059134 w 7462755"/>
              <a:gd name="connsiteY497" fmla="*/ 4274431 h 5792782"/>
              <a:gd name="connsiteX498" fmla="*/ 2084922 w 7462755"/>
              <a:gd name="connsiteY498" fmla="*/ 4263263 h 5792782"/>
              <a:gd name="connsiteX499" fmla="*/ 2701960 w 7462755"/>
              <a:gd name="connsiteY499" fmla="*/ 4262869 h 5792782"/>
              <a:gd name="connsiteX500" fmla="*/ 2695728 w 7462755"/>
              <a:gd name="connsiteY500" fmla="*/ 4275181 h 5792782"/>
              <a:gd name="connsiteX501" fmla="*/ 2685436 w 7462755"/>
              <a:gd name="connsiteY501" fmla="*/ 4279961 h 5792782"/>
              <a:gd name="connsiteX502" fmla="*/ 2680809 w 7462755"/>
              <a:gd name="connsiteY502" fmla="*/ 4273149 h 5792782"/>
              <a:gd name="connsiteX503" fmla="*/ 2680808 w 7462755"/>
              <a:gd name="connsiteY503" fmla="*/ 4273149 h 5792782"/>
              <a:gd name="connsiteX504" fmla="*/ 2685436 w 7462755"/>
              <a:gd name="connsiteY504" fmla="*/ 4279962 h 5792782"/>
              <a:gd name="connsiteX505" fmla="*/ 2701960 w 7462755"/>
              <a:gd name="connsiteY505" fmla="*/ 4262870 h 5792782"/>
              <a:gd name="connsiteX506" fmla="*/ 2671158 w 7462755"/>
              <a:gd name="connsiteY506" fmla="*/ 4258932 h 5792782"/>
              <a:gd name="connsiteX507" fmla="*/ 2680297 w 7462755"/>
              <a:gd name="connsiteY507" fmla="*/ 4272397 h 5792782"/>
              <a:gd name="connsiteX508" fmla="*/ 2680503 w 7462755"/>
              <a:gd name="connsiteY508" fmla="*/ 4273518 h 5792782"/>
              <a:gd name="connsiteX509" fmla="*/ 2680504 w 7462755"/>
              <a:gd name="connsiteY509" fmla="*/ 4273517 h 5792782"/>
              <a:gd name="connsiteX510" fmla="*/ 2680298 w 7462755"/>
              <a:gd name="connsiteY510" fmla="*/ 4272399 h 5792782"/>
              <a:gd name="connsiteX511" fmla="*/ 2680297 w 7462755"/>
              <a:gd name="connsiteY511" fmla="*/ 4272397 h 5792782"/>
              <a:gd name="connsiteX512" fmla="*/ 2680296 w 7462755"/>
              <a:gd name="connsiteY512" fmla="*/ 4272395 h 5792782"/>
              <a:gd name="connsiteX513" fmla="*/ 2671159 w 7462755"/>
              <a:gd name="connsiteY513" fmla="*/ 4258932 h 5792782"/>
              <a:gd name="connsiteX514" fmla="*/ 2023350 w 7462755"/>
              <a:gd name="connsiteY514" fmla="*/ 4255543 h 5792782"/>
              <a:gd name="connsiteX515" fmla="*/ 2054413 w 7462755"/>
              <a:gd name="connsiteY515" fmla="*/ 4267169 h 5792782"/>
              <a:gd name="connsiteX516" fmla="*/ 2028953 w 7462755"/>
              <a:gd name="connsiteY516" fmla="*/ 4286117 h 5792782"/>
              <a:gd name="connsiteX517" fmla="*/ 2023350 w 7462755"/>
              <a:gd name="connsiteY517" fmla="*/ 4255543 h 5792782"/>
              <a:gd name="connsiteX518" fmla="*/ 1996883 w 7462755"/>
              <a:gd name="connsiteY518" fmla="*/ 4251018 h 5792782"/>
              <a:gd name="connsiteX519" fmla="*/ 2019318 w 7462755"/>
              <a:gd name="connsiteY519" fmla="*/ 4263847 h 5792782"/>
              <a:gd name="connsiteX520" fmla="*/ 1996883 w 7462755"/>
              <a:gd name="connsiteY520" fmla="*/ 4251018 h 5792782"/>
              <a:gd name="connsiteX521" fmla="*/ 2806442 w 7462755"/>
              <a:gd name="connsiteY521" fmla="*/ 4249556 h 5792782"/>
              <a:gd name="connsiteX522" fmla="*/ 2834150 w 7462755"/>
              <a:gd name="connsiteY522" fmla="*/ 4285140 h 5792782"/>
              <a:gd name="connsiteX523" fmla="*/ 2834150 w 7462755"/>
              <a:gd name="connsiteY523" fmla="*/ 4285139 h 5792782"/>
              <a:gd name="connsiteX524" fmla="*/ 2814960 w 7462755"/>
              <a:gd name="connsiteY524" fmla="*/ 4278372 h 5792782"/>
              <a:gd name="connsiteX525" fmla="*/ 2808936 w 7462755"/>
              <a:gd name="connsiteY525" fmla="*/ 4267609 h 5792782"/>
              <a:gd name="connsiteX526" fmla="*/ 1856031 w 7462755"/>
              <a:gd name="connsiteY526" fmla="*/ 4229824 h 5792782"/>
              <a:gd name="connsiteX527" fmla="*/ 1970770 w 7462755"/>
              <a:gd name="connsiteY527" fmla="*/ 4254439 h 5792782"/>
              <a:gd name="connsiteX528" fmla="*/ 1923526 w 7462755"/>
              <a:gd name="connsiteY528" fmla="*/ 4276026 h 5792782"/>
              <a:gd name="connsiteX529" fmla="*/ 1856031 w 7462755"/>
              <a:gd name="connsiteY529" fmla="*/ 4229824 h 5792782"/>
              <a:gd name="connsiteX530" fmla="*/ 1124870 w 7462755"/>
              <a:gd name="connsiteY530" fmla="*/ 4221392 h 5792782"/>
              <a:gd name="connsiteX531" fmla="*/ 1112759 w 7462755"/>
              <a:gd name="connsiteY531" fmla="*/ 4246431 h 5792782"/>
              <a:gd name="connsiteX532" fmla="*/ 1090618 w 7462755"/>
              <a:gd name="connsiteY532" fmla="*/ 4241382 h 5792782"/>
              <a:gd name="connsiteX533" fmla="*/ 1124870 w 7462755"/>
              <a:gd name="connsiteY533" fmla="*/ 4221392 h 5792782"/>
              <a:gd name="connsiteX534" fmla="*/ 6163015 w 7462755"/>
              <a:gd name="connsiteY534" fmla="*/ 4211729 h 5792782"/>
              <a:gd name="connsiteX535" fmla="*/ 6162070 w 7462755"/>
              <a:gd name="connsiteY535" fmla="*/ 4214900 h 5792782"/>
              <a:gd name="connsiteX536" fmla="*/ 6157833 w 7462755"/>
              <a:gd name="connsiteY536" fmla="*/ 4229107 h 5792782"/>
              <a:gd name="connsiteX537" fmla="*/ 6177073 w 7462755"/>
              <a:gd name="connsiteY537" fmla="*/ 4227247 h 5792782"/>
              <a:gd name="connsiteX538" fmla="*/ 6177074 w 7462755"/>
              <a:gd name="connsiteY538" fmla="*/ 4227246 h 5792782"/>
              <a:gd name="connsiteX539" fmla="*/ 6166116 w 7462755"/>
              <a:gd name="connsiteY539" fmla="*/ 4231553 h 5792782"/>
              <a:gd name="connsiteX540" fmla="*/ 6157834 w 7462755"/>
              <a:gd name="connsiteY540" fmla="*/ 4229106 h 5792782"/>
              <a:gd name="connsiteX541" fmla="*/ 6162070 w 7462755"/>
              <a:gd name="connsiteY541" fmla="*/ 4214900 h 5792782"/>
              <a:gd name="connsiteX542" fmla="*/ 6163015 w 7462755"/>
              <a:gd name="connsiteY542" fmla="*/ 4211730 h 5792782"/>
              <a:gd name="connsiteX543" fmla="*/ 1767693 w 7462755"/>
              <a:gd name="connsiteY543" fmla="*/ 4209831 h 5792782"/>
              <a:gd name="connsiteX544" fmla="*/ 1781695 w 7462755"/>
              <a:gd name="connsiteY544" fmla="*/ 4231517 h 5792782"/>
              <a:gd name="connsiteX545" fmla="*/ 1760272 w 7462755"/>
              <a:gd name="connsiteY545" fmla="*/ 4242066 h 5792782"/>
              <a:gd name="connsiteX546" fmla="*/ 1746237 w 7462755"/>
              <a:gd name="connsiteY546" fmla="*/ 4220445 h 5792782"/>
              <a:gd name="connsiteX547" fmla="*/ 1767693 w 7462755"/>
              <a:gd name="connsiteY547" fmla="*/ 4209831 h 5792782"/>
              <a:gd name="connsiteX548" fmla="*/ 591839 w 7462755"/>
              <a:gd name="connsiteY548" fmla="*/ 4132731 h 5792782"/>
              <a:gd name="connsiteX549" fmla="*/ 557325 w 7462755"/>
              <a:gd name="connsiteY549" fmla="*/ 4144972 h 5792782"/>
              <a:gd name="connsiteX550" fmla="*/ 591839 w 7462755"/>
              <a:gd name="connsiteY550" fmla="*/ 4132731 h 5792782"/>
              <a:gd name="connsiteX551" fmla="*/ 839650 w 7462755"/>
              <a:gd name="connsiteY551" fmla="*/ 4121300 h 5792782"/>
              <a:gd name="connsiteX552" fmla="*/ 832551 w 7462755"/>
              <a:gd name="connsiteY552" fmla="*/ 4133284 h 5792782"/>
              <a:gd name="connsiteX553" fmla="*/ 832563 w 7462755"/>
              <a:gd name="connsiteY553" fmla="*/ 4133299 h 5792782"/>
              <a:gd name="connsiteX554" fmla="*/ 841644 w 7462755"/>
              <a:gd name="connsiteY554" fmla="*/ 4146487 h 5792782"/>
              <a:gd name="connsiteX555" fmla="*/ 845892 w 7462755"/>
              <a:gd name="connsiteY555" fmla="*/ 4149929 h 5792782"/>
              <a:gd name="connsiteX556" fmla="*/ 848189 w 7462755"/>
              <a:gd name="connsiteY556" fmla="*/ 4152796 h 5792782"/>
              <a:gd name="connsiteX557" fmla="*/ 852448 w 7462755"/>
              <a:gd name="connsiteY557" fmla="*/ 4155242 h 5792782"/>
              <a:gd name="connsiteX558" fmla="*/ 855107 w 7462755"/>
              <a:gd name="connsiteY558" fmla="*/ 4157398 h 5792782"/>
              <a:gd name="connsiteX559" fmla="*/ 856135 w 7462755"/>
              <a:gd name="connsiteY559" fmla="*/ 4157360 h 5792782"/>
              <a:gd name="connsiteX560" fmla="*/ 858478 w 7462755"/>
              <a:gd name="connsiteY560" fmla="*/ 4158707 h 5792782"/>
              <a:gd name="connsiteX561" fmla="*/ 867166 w 7462755"/>
              <a:gd name="connsiteY561" fmla="*/ 4156961 h 5792782"/>
              <a:gd name="connsiteX562" fmla="*/ 867166 w 7462755"/>
              <a:gd name="connsiteY562" fmla="*/ 4156960 h 5792782"/>
              <a:gd name="connsiteX563" fmla="*/ 856135 w 7462755"/>
              <a:gd name="connsiteY563" fmla="*/ 4157360 h 5792782"/>
              <a:gd name="connsiteX564" fmla="*/ 852448 w 7462755"/>
              <a:gd name="connsiteY564" fmla="*/ 4155242 h 5792782"/>
              <a:gd name="connsiteX565" fmla="*/ 845892 w 7462755"/>
              <a:gd name="connsiteY565" fmla="*/ 4149929 h 5792782"/>
              <a:gd name="connsiteX566" fmla="*/ 832563 w 7462755"/>
              <a:gd name="connsiteY566" fmla="*/ 4133299 h 5792782"/>
              <a:gd name="connsiteX567" fmla="*/ 832552 w 7462755"/>
              <a:gd name="connsiteY567" fmla="*/ 4133283 h 5792782"/>
              <a:gd name="connsiteX568" fmla="*/ 839651 w 7462755"/>
              <a:gd name="connsiteY568" fmla="*/ 4121300 h 5792782"/>
              <a:gd name="connsiteX569" fmla="*/ 485500 w 7462755"/>
              <a:gd name="connsiteY569" fmla="*/ 4099257 h 5792782"/>
              <a:gd name="connsiteX570" fmla="*/ 485499 w 7462755"/>
              <a:gd name="connsiteY570" fmla="*/ 4099258 h 5792782"/>
              <a:gd name="connsiteX571" fmla="*/ 521542 w 7462755"/>
              <a:gd name="connsiteY571" fmla="*/ 4125990 h 5792782"/>
              <a:gd name="connsiteX572" fmla="*/ 521542 w 7462755"/>
              <a:gd name="connsiteY572" fmla="*/ 4125988 h 5792782"/>
              <a:gd name="connsiteX573" fmla="*/ 499797 w 7462755"/>
              <a:gd name="connsiteY573" fmla="*/ 4120341 h 5792782"/>
              <a:gd name="connsiteX574" fmla="*/ 342556 w 7462755"/>
              <a:gd name="connsiteY574" fmla="*/ 4074114 h 5792782"/>
              <a:gd name="connsiteX575" fmla="*/ 333353 w 7462755"/>
              <a:gd name="connsiteY575" fmla="*/ 4082408 h 5792782"/>
              <a:gd name="connsiteX576" fmla="*/ 318469 w 7462755"/>
              <a:gd name="connsiteY576" fmla="*/ 4081383 h 5792782"/>
              <a:gd name="connsiteX577" fmla="*/ 318469 w 7462755"/>
              <a:gd name="connsiteY577" fmla="*/ 4081384 h 5792782"/>
              <a:gd name="connsiteX578" fmla="*/ 331726 w 7462755"/>
              <a:gd name="connsiteY578" fmla="*/ 4083875 h 5792782"/>
              <a:gd name="connsiteX579" fmla="*/ 333353 w 7462755"/>
              <a:gd name="connsiteY579" fmla="*/ 4082408 h 5792782"/>
              <a:gd name="connsiteX580" fmla="*/ 336079 w 7462755"/>
              <a:gd name="connsiteY580" fmla="*/ 4082596 h 5792782"/>
              <a:gd name="connsiteX581" fmla="*/ 6906013 w 7462755"/>
              <a:gd name="connsiteY581" fmla="*/ 4071729 h 5792782"/>
              <a:gd name="connsiteX582" fmla="*/ 6909753 w 7462755"/>
              <a:gd name="connsiteY582" fmla="*/ 4074707 h 5792782"/>
              <a:gd name="connsiteX583" fmla="*/ 6921943 w 7462755"/>
              <a:gd name="connsiteY583" fmla="*/ 4076696 h 5792782"/>
              <a:gd name="connsiteX584" fmla="*/ 6905436 w 7462755"/>
              <a:gd name="connsiteY584" fmla="*/ 4102320 h 5792782"/>
              <a:gd name="connsiteX585" fmla="*/ 6904523 w 7462755"/>
              <a:gd name="connsiteY585" fmla="*/ 4078942 h 5792782"/>
              <a:gd name="connsiteX586" fmla="*/ 6906013 w 7462755"/>
              <a:gd name="connsiteY586" fmla="*/ 4071729 h 5792782"/>
              <a:gd name="connsiteX587" fmla="*/ 6411588 w 7462755"/>
              <a:gd name="connsiteY587" fmla="*/ 4063589 h 5792782"/>
              <a:gd name="connsiteX588" fmla="*/ 6423390 w 7462755"/>
              <a:gd name="connsiteY588" fmla="*/ 4068722 h 5792782"/>
              <a:gd name="connsiteX589" fmla="*/ 6445205 w 7462755"/>
              <a:gd name="connsiteY589" fmla="*/ 4082751 h 5792782"/>
              <a:gd name="connsiteX590" fmla="*/ 6445205 w 7462755"/>
              <a:gd name="connsiteY590" fmla="*/ 4082750 h 5792782"/>
              <a:gd name="connsiteX591" fmla="*/ 6423391 w 7462755"/>
              <a:gd name="connsiteY591" fmla="*/ 4068722 h 5792782"/>
              <a:gd name="connsiteX592" fmla="*/ 6411589 w 7462755"/>
              <a:gd name="connsiteY592" fmla="*/ 4063589 h 5792782"/>
              <a:gd name="connsiteX593" fmla="*/ 343703 w 7462755"/>
              <a:gd name="connsiteY593" fmla="*/ 4054653 h 5792782"/>
              <a:gd name="connsiteX594" fmla="*/ 342557 w 7462755"/>
              <a:gd name="connsiteY594" fmla="*/ 4074112 h 5792782"/>
              <a:gd name="connsiteX595" fmla="*/ 342557 w 7462755"/>
              <a:gd name="connsiteY595" fmla="*/ 4074113 h 5792782"/>
              <a:gd name="connsiteX596" fmla="*/ 6394183 w 7462755"/>
              <a:gd name="connsiteY596" fmla="*/ 4010956 h 5792782"/>
              <a:gd name="connsiteX597" fmla="*/ 6387658 w 7462755"/>
              <a:gd name="connsiteY597" fmla="*/ 4019847 h 5792782"/>
              <a:gd name="connsiteX598" fmla="*/ 6387580 w 7462755"/>
              <a:gd name="connsiteY598" fmla="*/ 4019953 h 5792782"/>
              <a:gd name="connsiteX599" fmla="*/ 6387580 w 7462755"/>
              <a:gd name="connsiteY599" fmla="*/ 4019953 h 5792782"/>
              <a:gd name="connsiteX600" fmla="*/ 6387580 w 7462755"/>
              <a:gd name="connsiteY600" fmla="*/ 4019954 h 5792782"/>
              <a:gd name="connsiteX601" fmla="*/ 6396398 w 7462755"/>
              <a:gd name="connsiteY601" fmla="*/ 4065461 h 5792782"/>
              <a:gd name="connsiteX602" fmla="*/ 6396399 w 7462755"/>
              <a:gd name="connsiteY602" fmla="*/ 4065461 h 5792782"/>
              <a:gd name="connsiteX603" fmla="*/ 6389065 w 7462755"/>
              <a:gd name="connsiteY603" fmla="*/ 4032800 h 5792782"/>
              <a:gd name="connsiteX604" fmla="*/ 6387580 w 7462755"/>
              <a:gd name="connsiteY604" fmla="*/ 4019953 h 5792782"/>
              <a:gd name="connsiteX605" fmla="*/ 6387658 w 7462755"/>
              <a:gd name="connsiteY605" fmla="*/ 4019847 h 5792782"/>
              <a:gd name="connsiteX606" fmla="*/ 6394184 w 7462755"/>
              <a:gd name="connsiteY606" fmla="*/ 4010956 h 5792782"/>
              <a:gd name="connsiteX607" fmla="*/ 432520 w 7462755"/>
              <a:gd name="connsiteY607" fmla="*/ 3931731 h 5792782"/>
              <a:gd name="connsiteX608" fmla="*/ 454044 w 7462755"/>
              <a:gd name="connsiteY608" fmla="*/ 3970161 h 5792782"/>
              <a:gd name="connsiteX609" fmla="*/ 426369 w 7462755"/>
              <a:gd name="connsiteY609" fmla="*/ 3934443 h 5792782"/>
              <a:gd name="connsiteX610" fmla="*/ 432520 w 7462755"/>
              <a:gd name="connsiteY610" fmla="*/ 3931731 h 5792782"/>
              <a:gd name="connsiteX611" fmla="*/ 701991 w 7462755"/>
              <a:gd name="connsiteY611" fmla="*/ 3930555 h 5792782"/>
              <a:gd name="connsiteX612" fmla="*/ 692924 w 7462755"/>
              <a:gd name="connsiteY612" fmla="*/ 3932362 h 5792782"/>
              <a:gd name="connsiteX613" fmla="*/ 701992 w 7462755"/>
              <a:gd name="connsiteY613" fmla="*/ 3930555 h 5792782"/>
              <a:gd name="connsiteX614" fmla="*/ 1219932 w 7462755"/>
              <a:gd name="connsiteY614" fmla="*/ 3929570 h 5792782"/>
              <a:gd name="connsiteX615" fmla="*/ 1241751 w 7462755"/>
              <a:gd name="connsiteY615" fmla="*/ 3934255 h 5792782"/>
              <a:gd name="connsiteX616" fmla="*/ 1263926 w 7462755"/>
              <a:gd name="connsiteY616" fmla="*/ 3937878 h 5792782"/>
              <a:gd name="connsiteX617" fmla="*/ 1241752 w 7462755"/>
              <a:gd name="connsiteY617" fmla="*/ 3934255 h 5792782"/>
              <a:gd name="connsiteX618" fmla="*/ 1219932 w 7462755"/>
              <a:gd name="connsiteY618" fmla="*/ 3929570 h 5792782"/>
              <a:gd name="connsiteX619" fmla="*/ 1074802 w 7462755"/>
              <a:gd name="connsiteY619" fmla="*/ 3900864 h 5792782"/>
              <a:gd name="connsiteX620" fmla="*/ 1063754 w 7462755"/>
              <a:gd name="connsiteY620" fmla="*/ 3908939 h 5792782"/>
              <a:gd name="connsiteX621" fmla="*/ 1053970 w 7462755"/>
              <a:gd name="connsiteY621" fmla="*/ 3914414 h 5792782"/>
              <a:gd name="connsiteX622" fmla="*/ 1053970 w 7462755"/>
              <a:gd name="connsiteY622" fmla="*/ 3914415 h 5792782"/>
              <a:gd name="connsiteX623" fmla="*/ 1063753 w 7462755"/>
              <a:gd name="connsiteY623" fmla="*/ 3908940 h 5792782"/>
              <a:gd name="connsiteX624" fmla="*/ 1074802 w 7462755"/>
              <a:gd name="connsiteY624" fmla="*/ 3900864 h 5792782"/>
              <a:gd name="connsiteX625" fmla="*/ 700717 w 7462755"/>
              <a:gd name="connsiteY625" fmla="*/ 3899474 h 5792782"/>
              <a:gd name="connsiteX626" fmla="*/ 688258 w 7462755"/>
              <a:gd name="connsiteY626" fmla="*/ 3904086 h 5792782"/>
              <a:gd name="connsiteX627" fmla="*/ 688259 w 7462755"/>
              <a:gd name="connsiteY627" fmla="*/ 3904087 h 5792782"/>
              <a:gd name="connsiteX628" fmla="*/ 1047384 w 7462755"/>
              <a:gd name="connsiteY628" fmla="*/ 3898173 h 5792782"/>
              <a:gd name="connsiteX629" fmla="*/ 1042495 w 7462755"/>
              <a:gd name="connsiteY629" fmla="*/ 3910737 h 5792782"/>
              <a:gd name="connsiteX630" fmla="*/ 1042501 w 7462755"/>
              <a:gd name="connsiteY630" fmla="*/ 3910743 h 5792782"/>
              <a:gd name="connsiteX631" fmla="*/ 1045972 w 7462755"/>
              <a:gd name="connsiteY631" fmla="*/ 3915946 h 5792782"/>
              <a:gd name="connsiteX632" fmla="*/ 1047248 w 7462755"/>
              <a:gd name="connsiteY632" fmla="*/ 3920502 h 5792782"/>
              <a:gd name="connsiteX633" fmla="*/ 1049175 w 7462755"/>
              <a:gd name="connsiteY633" fmla="*/ 3928308 h 5792782"/>
              <a:gd name="connsiteX634" fmla="*/ 1049321 w 7462755"/>
              <a:gd name="connsiteY634" fmla="*/ 3928628 h 5792782"/>
              <a:gd name="connsiteX635" fmla="*/ 1049895 w 7462755"/>
              <a:gd name="connsiteY635" fmla="*/ 3930937 h 5792782"/>
              <a:gd name="connsiteX636" fmla="*/ 1052216 w 7462755"/>
              <a:gd name="connsiteY636" fmla="*/ 3934992 h 5792782"/>
              <a:gd name="connsiteX637" fmla="*/ 1052217 w 7462755"/>
              <a:gd name="connsiteY637" fmla="*/ 3934990 h 5792782"/>
              <a:gd name="connsiteX638" fmla="*/ 1049321 w 7462755"/>
              <a:gd name="connsiteY638" fmla="*/ 3928628 h 5792782"/>
              <a:gd name="connsiteX639" fmla="*/ 1047735 w 7462755"/>
              <a:gd name="connsiteY639" fmla="*/ 3922239 h 5792782"/>
              <a:gd name="connsiteX640" fmla="*/ 1047248 w 7462755"/>
              <a:gd name="connsiteY640" fmla="*/ 3920502 h 5792782"/>
              <a:gd name="connsiteX641" fmla="*/ 1046212 w 7462755"/>
              <a:gd name="connsiteY641" fmla="*/ 3916307 h 5792782"/>
              <a:gd name="connsiteX642" fmla="*/ 1045972 w 7462755"/>
              <a:gd name="connsiteY642" fmla="*/ 3915946 h 5792782"/>
              <a:gd name="connsiteX643" fmla="*/ 1045385 w 7462755"/>
              <a:gd name="connsiteY643" fmla="*/ 3913853 h 5792782"/>
              <a:gd name="connsiteX644" fmla="*/ 1042501 w 7462755"/>
              <a:gd name="connsiteY644" fmla="*/ 3910743 h 5792782"/>
              <a:gd name="connsiteX645" fmla="*/ 1042496 w 7462755"/>
              <a:gd name="connsiteY645" fmla="*/ 3910736 h 5792782"/>
              <a:gd name="connsiteX646" fmla="*/ 1047385 w 7462755"/>
              <a:gd name="connsiteY646" fmla="*/ 3898173 h 5792782"/>
              <a:gd name="connsiteX647" fmla="*/ 665552 w 7462755"/>
              <a:gd name="connsiteY647" fmla="*/ 3896086 h 5792782"/>
              <a:gd name="connsiteX648" fmla="*/ 667767 w 7462755"/>
              <a:gd name="connsiteY648" fmla="*/ 3950691 h 5792782"/>
              <a:gd name="connsiteX649" fmla="*/ 667768 w 7462755"/>
              <a:gd name="connsiteY649" fmla="*/ 3950690 h 5792782"/>
              <a:gd name="connsiteX650" fmla="*/ 663510 w 7462755"/>
              <a:gd name="connsiteY650" fmla="*/ 3926416 h 5792782"/>
              <a:gd name="connsiteX651" fmla="*/ 665553 w 7462755"/>
              <a:gd name="connsiteY651" fmla="*/ 3896086 h 5792782"/>
              <a:gd name="connsiteX652" fmla="*/ 572888 w 7462755"/>
              <a:gd name="connsiteY652" fmla="*/ 3876619 h 5792782"/>
              <a:gd name="connsiteX653" fmla="*/ 577544 w 7462755"/>
              <a:gd name="connsiteY653" fmla="*/ 3883780 h 5792782"/>
              <a:gd name="connsiteX654" fmla="*/ 578163 w 7462755"/>
              <a:gd name="connsiteY654" fmla="*/ 3899409 h 5792782"/>
              <a:gd name="connsiteX655" fmla="*/ 556121 w 7462755"/>
              <a:gd name="connsiteY655" fmla="*/ 3894329 h 5792782"/>
              <a:gd name="connsiteX656" fmla="*/ 572888 w 7462755"/>
              <a:gd name="connsiteY656" fmla="*/ 3876619 h 5792782"/>
              <a:gd name="connsiteX657" fmla="*/ 1189924 w 7462755"/>
              <a:gd name="connsiteY657" fmla="*/ 3876192 h 5792782"/>
              <a:gd name="connsiteX658" fmla="*/ 1201061 w 7462755"/>
              <a:gd name="connsiteY658" fmla="*/ 3937438 h 5792782"/>
              <a:gd name="connsiteX659" fmla="*/ 1201062 w 7462755"/>
              <a:gd name="connsiteY659" fmla="*/ 3937437 h 5792782"/>
              <a:gd name="connsiteX660" fmla="*/ 1203374 w 7462755"/>
              <a:gd name="connsiteY660" fmla="*/ 3918761 h 5792782"/>
              <a:gd name="connsiteX661" fmla="*/ 1191478 w 7462755"/>
              <a:gd name="connsiteY661" fmla="*/ 3899136 h 5792782"/>
              <a:gd name="connsiteX662" fmla="*/ 1189925 w 7462755"/>
              <a:gd name="connsiteY662" fmla="*/ 3876193 h 5792782"/>
              <a:gd name="connsiteX663" fmla="*/ 756361 w 7462755"/>
              <a:gd name="connsiteY663" fmla="*/ 3868770 h 5792782"/>
              <a:gd name="connsiteX664" fmla="*/ 770653 w 7462755"/>
              <a:gd name="connsiteY664" fmla="*/ 3898301 h 5792782"/>
              <a:gd name="connsiteX665" fmla="*/ 753268 w 7462755"/>
              <a:gd name="connsiteY665" fmla="*/ 3900546 h 5792782"/>
              <a:gd name="connsiteX666" fmla="*/ 757274 w 7462755"/>
              <a:gd name="connsiteY666" fmla="*/ 3892277 h 5792782"/>
              <a:gd name="connsiteX667" fmla="*/ 756361 w 7462755"/>
              <a:gd name="connsiteY667" fmla="*/ 3868770 h 5792782"/>
              <a:gd name="connsiteX668" fmla="*/ 484041 w 7462755"/>
              <a:gd name="connsiteY668" fmla="*/ 3863274 h 5792782"/>
              <a:gd name="connsiteX669" fmla="*/ 524602 w 7462755"/>
              <a:gd name="connsiteY669" fmla="*/ 3874953 h 5792782"/>
              <a:gd name="connsiteX670" fmla="*/ 525839 w 7462755"/>
              <a:gd name="connsiteY670" fmla="*/ 3906115 h 5792782"/>
              <a:gd name="connsiteX671" fmla="*/ 512881 w 7462755"/>
              <a:gd name="connsiteY671" fmla="*/ 3907807 h 5792782"/>
              <a:gd name="connsiteX672" fmla="*/ 535869 w 7462755"/>
              <a:gd name="connsiteY672" fmla="*/ 3936100 h 5792782"/>
              <a:gd name="connsiteX673" fmla="*/ 537431 w 7462755"/>
              <a:gd name="connsiteY673" fmla="*/ 3975107 h 5792782"/>
              <a:gd name="connsiteX674" fmla="*/ 513499 w 7462755"/>
              <a:gd name="connsiteY674" fmla="*/ 3923405 h 5792782"/>
              <a:gd name="connsiteX675" fmla="*/ 501029 w 7462755"/>
              <a:gd name="connsiteY675" fmla="*/ 3940626 h 5792782"/>
              <a:gd name="connsiteX676" fmla="*/ 515031 w 7462755"/>
              <a:gd name="connsiteY676" fmla="*/ 3962377 h 5792782"/>
              <a:gd name="connsiteX677" fmla="*/ 498882 w 7462755"/>
              <a:gd name="connsiteY677" fmla="*/ 3995720 h 5792782"/>
              <a:gd name="connsiteX678" fmla="*/ 502301 w 7462755"/>
              <a:gd name="connsiteY678" fmla="*/ 3971819 h 5792782"/>
              <a:gd name="connsiteX679" fmla="*/ 479313 w 7462755"/>
              <a:gd name="connsiteY679" fmla="*/ 3943330 h 5792782"/>
              <a:gd name="connsiteX680" fmla="*/ 475894 w 7462755"/>
              <a:gd name="connsiteY680" fmla="*/ 3967327 h 5792782"/>
              <a:gd name="connsiteX681" fmla="*/ 416733 w 7462755"/>
              <a:gd name="connsiteY681" fmla="*/ 3912237 h 5792782"/>
              <a:gd name="connsiteX682" fmla="*/ 468993 w 7462755"/>
              <a:gd name="connsiteY682" fmla="*/ 3905561 h 5792782"/>
              <a:gd name="connsiteX683" fmla="*/ 446948 w 7462755"/>
              <a:gd name="connsiteY683" fmla="*/ 3900581 h 5792782"/>
              <a:gd name="connsiteX684" fmla="*/ 516593 w 7462755"/>
              <a:gd name="connsiteY684" fmla="*/ 3891689 h 5792782"/>
              <a:gd name="connsiteX685" fmla="*/ 476123 w 7462755"/>
              <a:gd name="connsiteY685" fmla="*/ 3865546 h 5792782"/>
              <a:gd name="connsiteX686" fmla="*/ 484041 w 7462755"/>
              <a:gd name="connsiteY686" fmla="*/ 3863274 h 5792782"/>
              <a:gd name="connsiteX687" fmla="*/ 287373 w 7462755"/>
              <a:gd name="connsiteY687" fmla="*/ 3850372 h 5792782"/>
              <a:gd name="connsiteX688" fmla="*/ 293297 w 7462755"/>
              <a:gd name="connsiteY688" fmla="*/ 3888890 h 5792782"/>
              <a:gd name="connsiteX689" fmla="*/ 274609 w 7462755"/>
              <a:gd name="connsiteY689" fmla="*/ 3859848 h 5792782"/>
              <a:gd name="connsiteX690" fmla="*/ 287373 w 7462755"/>
              <a:gd name="connsiteY690" fmla="*/ 3850372 h 5792782"/>
              <a:gd name="connsiteX691" fmla="*/ 246874 w 7462755"/>
              <a:gd name="connsiteY691" fmla="*/ 3842788 h 5792782"/>
              <a:gd name="connsiteX692" fmla="*/ 270866 w 7462755"/>
              <a:gd name="connsiteY692" fmla="*/ 3875966 h 5792782"/>
              <a:gd name="connsiteX693" fmla="*/ 239185 w 7462755"/>
              <a:gd name="connsiteY693" fmla="*/ 3848746 h 5792782"/>
              <a:gd name="connsiteX694" fmla="*/ 246874 w 7462755"/>
              <a:gd name="connsiteY694" fmla="*/ 3842788 h 5792782"/>
              <a:gd name="connsiteX695" fmla="*/ 619254 w 7462755"/>
              <a:gd name="connsiteY695" fmla="*/ 3831490 h 5792782"/>
              <a:gd name="connsiteX696" fmla="*/ 633222 w 7462755"/>
              <a:gd name="connsiteY696" fmla="*/ 3853207 h 5792782"/>
              <a:gd name="connsiteX697" fmla="*/ 602129 w 7462755"/>
              <a:gd name="connsiteY697" fmla="*/ 3841615 h 5792782"/>
              <a:gd name="connsiteX698" fmla="*/ 619254 w 7462755"/>
              <a:gd name="connsiteY698" fmla="*/ 3831490 h 5792782"/>
              <a:gd name="connsiteX699" fmla="*/ 1131157 w 7462755"/>
              <a:gd name="connsiteY699" fmla="*/ 3828885 h 5792782"/>
              <a:gd name="connsiteX700" fmla="*/ 1137050 w 7462755"/>
              <a:gd name="connsiteY700" fmla="*/ 3867242 h 5792782"/>
              <a:gd name="connsiteX701" fmla="*/ 1131157 w 7462755"/>
              <a:gd name="connsiteY701" fmla="*/ 3828885 h 5792782"/>
              <a:gd name="connsiteX702" fmla="*/ 5741 w 7462755"/>
              <a:gd name="connsiteY702" fmla="*/ 3826340 h 5792782"/>
              <a:gd name="connsiteX703" fmla="*/ 12515 w 7462755"/>
              <a:gd name="connsiteY703" fmla="*/ 3829753 h 5792782"/>
              <a:gd name="connsiteX704" fmla="*/ 28618 w 7462755"/>
              <a:gd name="connsiteY704" fmla="*/ 3836470 h 5792782"/>
              <a:gd name="connsiteX705" fmla="*/ 7456 w 7462755"/>
              <a:gd name="connsiteY705" fmla="*/ 3854833 h 5792782"/>
              <a:gd name="connsiteX706" fmla="*/ 17386 w 7462755"/>
              <a:gd name="connsiteY706" fmla="*/ 3884918 h 5792782"/>
              <a:gd name="connsiteX707" fmla="*/ 29206 w 7462755"/>
              <a:gd name="connsiteY707" fmla="*/ 3852064 h 5792782"/>
              <a:gd name="connsiteX708" fmla="*/ 60334 w 7462755"/>
              <a:gd name="connsiteY708" fmla="*/ 3863755 h 5792782"/>
              <a:gd name="connsiteX709" fmla="*/ 68114 w 7462755"/>
              <a:gd name="connsiteY709" fmla="*/ 3839269 h 5792782"/>
              <a:gd name="connsiteX710" fmla="*/ 226451 w 7462755"/>
              <a:gd name="connsiteY710" fmla="*/ 3858156 h 5792782"/>
              <a:gd name="connsiteX711" fmla="*/ 251326 w 7462755"/>
              <a:gd name="connsiteY711" fmla="*/ 3933366 h 5792782"/>
              <a:gd name="connsiteX712" fmla="*/ 233257 w 7462755"/>
              <a:gd name="connsiteY712" fmla="*/ 3919983 h 5792782"/>
              <a:gd name="connsiteX713" fmla="*/ 232344 w 7462755"/>
              <a:gd name="connsiteY713" fmla="*/ 3896639 h 5792782"/>
              <a:gd name="connsiteX714" fmla="*/ 214634 w 7462755"/>
              <a:gd name="connsiteY714" fmla="*/ 3891105 h 5792782"/>
              <a:gd name="connsiteX715" fmla="*/ 224629 w 7462755"/>
              <a:gd name="connsiteY715" fmla="*/ 3921060 h 5792782"/>
              <a:gd name="connsiteX716" fmla="*/ 177938 w 7462755"/>
              <a:gd name="connsiteY716" fmla="*/ 3958405 h 5792782"/>
              <a:gd name="connsiteX717" fmla="*/ 183831 w 7462755"/>
              <a:gd name="connsiteY717" fmla="*/ 3887099 h 5792782"/>
              <a:gd name="connsiteX718" fmla="*/ 157035 w 7462755"/>
              <a:gd name="connsiteY718" fmla="*/ 3874858 h 5792782"/>
              <a:gd name="connsiteX719" fmla="*/ 170418 w 7462755"/>
              <a:gd name="connsiteY719" fmla="*/ 3880976 h 5792782"/>
              <a:gd name="connsiteX720" fmla="*/ 62809 w 7462755"/>
              <a:gd name="connsiteY720" fmla="*/ 3926105 h 5792782"/>
              <a:gd name="connsiteX721" fmla="*/ 61896 w 7462755"/>
              <a:gd name="connsiteY721" fmla="*/ 3902697 h 5792782"/>
              <a:gd name="connsiteX722" fmla="*/ 87031 w 7462755"/>
              <a:gd name="connsiteY722" fmla="*/ 3875996 h 5792782"/>
              <a:gd name="connsiteX723" fmla="*/ 73098 w 7462755"/>
              <a:gd name="connsiteY723" fmla="*/ 3854249 h 5792782"/>
              <a:gd name="connsiteX724" fmla="*/ 73388 w 7462755"/>
              <a:gd name="connsiteY724" fmla="*/ 3862029 h 5792782"/>
              <a:gd name="connsiteX725" fmla="*/ 0 w 7462755"/>
              <a:gd name="connsiteY725" fmla="*/ 3887068 h 5792782"/>
              <a:gd name="connsiteX726" fmla="*/ 2150 w 7462755"/>
              <a:gd name="connsiteY726" fmla="*/ 3831975 h 5792782"/>
              <a:gd name="connsiteX727" fmla="*/ 5741 w 7462755"/>
              <a:gd name="connsiteY727" fmla="*/ 3826340 h 5792782"/>
              <a:gd name="connsiteX728" fmla="*/ 1295387 w 7462755"/>
              <a:gd name="connsiteY728" fmla="*/ 3802233 h 5792782"/>
              <a:gd name="connsiteX729" fmla="*/ 1295386 w 7462755"/>
              <a:gd name="connsiteY729" fmla="*/ 3802234 h 5792782"/>
              <a:gd name="connsiteX730" fmla="*/ 1292552 w 7462755"/>
              <a:gd name="connsiteY730" fmla="*/ 3816022 h 5792782"/>
              <a:gd name="connsiteX731" fmla="*/ 1308707 w 7462755"/>
              <a:gd name="connsiteY731" fmla="*/ 3811908 h 5792782"/>
              <a:gd name="connsiteX732" fmla="*/ 1308707 w 7462755"/>
              <a:gd name="connsiteY732" fmla="*/ 3811907 h 5792782"/>
              <a:gd name="connsiteX733" fmla="*/ 1292553 w 7462755"/>
              <a:gd name="connsiteY733" fmla="*/ 3816021 h 5792782"/>
              <a:gd name="connsiteX734" fmla="*/ 665605 w 7462755"/>
              <a:gd name="connsiteY734" fmla="*/ 3797772 h 5792782"/>
              <a:gd name="connsiteX735" fmla="*/ 693292 w 7462755"/>
              <a:gd name="connsiteY735" fmla="*/ 3822049 h 5792782"/>
              <a:gd name="connsiteX736" fmla="*/ 641296 w 7462755"/>
              <a:gd name="connsiteY736" fmla="*/ 3836570 h 5792782"/>
              <a:gd name="connsiteX737" fmla="*/ 684859 w 7462755"/>
              <a:gd name="connsiteY737" fmla="*/ 3830971 h 5792782"/>
              <a:gd name="connsiteX738" fmla="*/ 666171 w 7462755"/>
              <a:gd name="connsiteY738" fmla="*/ 3802024 h 5792782"/>
              <a:gd name="connsiteX739" fmla="*/ 665605 w 7462755"/>
              <a:gd name="connsiteY739" fmla="*/ 3797772 h 5792782"/>
              <a:gd name="connsiteX740" fmla="*/ 1386457 w 7462755"/>
              <a:gd name="connsiteY740" fmla="*/ 3757090 h 5792782"/>
              <a:gd name="connsiteX741" fmla="*/ 1404576 w 7462755"/>
              <a:gd name="connsiteY741" fmla="*/ 3759221 h 5792782"/>
              <a:gd name="connsiteX742" fmla="*/ 1425872 w 7462755"/>
              <a:gd name="connsiteY742" fmla="*/ 3759962 h 5792782"/>
              <a:gd name="connsiteX743" fmla="*/ 1411139 w 7462755"/>
              <a:gd name="connsiteY743" fmla="*/ 3759048 h 5792782"/>
              <a:gd name="connsiteX744" fmla="*/ 1231584 w 7462755"/>
              <a:gd name="connsiteY744" fmla="*/ 3751032 h 5792782"/>
              <a:gd name="connsiteX745" fmla="*/ 1240803 w 7462755"/>
              <a:gd name="connsiteY745" fmla="*/ 3752646 h 5792782"/>
              <a:gd name="connsiteX746" fmla="*/ 1215713 w 7462755"/>
              <a:gd name="connsiteY746" fmla="*/ 3755397 h 5792782"/>
              <a:gd name="connsiteX747" fmla="*/ 1231584 w 7462755"/>
              <a:gd name="connsiteY747" fmla="*/ 3751032 h 5792782"/>
              <a:gd name="connsiteX748" fmla="*/ 7089598 w 7462755"/>
              <a:gd name="connsiteY748" fmla="*/ 3736371 h 5792782"/>
              <a:gd name="connsiteX749" fmla="*/ 7116356 w 7462755"/>
              <a:gd name="connsiteY749" fmla="*/ 3793426 h 5792782"/>
              <a:gd name="connsiteX750" fmla="*/ 7063738 w 7462755"/>
              <a:gd name="connsiteY750" fmla="*/ 3792288 h 5792782"/>
              <a:gd name="connsiteX751" fmla="*/ 7070574 w 7462755"/>
              <a:gd name="connsiteY751" fmla="*/ 3744360 h 5792782"/>
              <a:gd name="connsiteX752" fmla="*/ 7084316 w 7462755"/>
              <a:gd name="connsiteY752" fmla="*/ 3758262 h 5792782"/>
              <a:gd name="connsiteX753" fmla="*/ 7079596 w 7462755"/>
              <a:gd name="connsiteY753" fmla="*/ 3751066 h 5792782"/>
              <a:gd name="connsiteX754" fmla="*/ 7089598 w 7462755"/>
              <a:gd name="connsiteY754" fmla="*/ 3736371 h 5792782"/>
              <a:gd name="connsiteX755" fmla="*/ 2133797 w 7462755"/>
              <a:gd name="connsiteY755" fmla="*/ 3732246 h 5792782"/>
              <a:gd name="connsiteX756" fmla="*/ 2155638 w 7462755"/>
              <a:gd name="connsiteY756" fmla="*/ 3745854 h 5792782"/>
              <a:gd name="connsiteX757" fmla="*/ 2179964 w 7462755"/>
              <a:gd name="connsiteY757" fmla="*/ 3749703 h 5792782"/>
              <a:gd name="connsiteX758" fmla="*/ 2179965 w 7462755"/>
              <a:gd name="connsiteY758" fmla="*/ 3749703 h 5792782"/>
              <a:gd name="connsiteX759" fmla="*/ 2155639 w 7462755"/>
              <a:gd name="connsiteY759" fmla="*/ 3745854 h 5792782"/>
              <a:gd name="connsiteX760" fmla="*/ 2133797 w 7462755"/>
              <a:gd name="connsiteY760" fmla="*/ 3732246 h 5792782"/>
              <a:gd name="connsiteX761" fmla="*/ 969432 w 7462755"/>
              <a:gd name="connsiteY761" fmla="*/ 3724141 h 5792782"/>
              <a:gd name="connsiteX762" fmla="*/ 965573 w 7462755"/>
              <a:gd name="connsiteY762" fmla="*/ 3747408 h 5792782"/>
              <a:gd name="connsiteX763" fmla="*/ 953218 w 7462755"/>
              <a:gd name="connsiteY763" fmla="*/ 3757513 h 5792782"/>
              <a:gd name="connsiteX764" fmla="*/ 948511 w 7462755"/>
              <a:gd name="connsiteY764" fmla="*/ 3741957 h 5792782"/>
              <a:gd name="connsiteX765" fmla="*/ 948511 w 7462755"/>
              <a:gd name="connsiteY765" fmla="*/ 3741958 h 5792782"/>
              <a:gd name="connsiteX766" fmla="*/ 953218 w 7462755"/>
              <a:gd name="connsiteY766" fmla="*/ 3757514 h 5792782"/>
              <a:gd name="connsiteX767" fmla="*/ 969432 w 7462755"/>
              <a:gd name="connsiteY767" fmla="*/ 3724141 h 5792782"/>
              <a:gd name="connsiteX768" fmla="*/ 908076 w 7462755"/>
              <a:gd name="connsiteY768" fmla="*/ 3724056 h 5792782"/>
              <a:gd name="connsiteX769" fmla="*/ 906101 w 7462755"/>
              <a:gd name="connsiteY769" fmla="*/ 3728254 h 5792782"/>
              <a:gd name="connsiteX770" fmla="*/ 904083 w 7462755"/>
              <a:gd name="connsiteY770" fmla="*/ 3732540 h 5792782"/>
              <a:gd name="connsiteX771" fmla="*/ 904090 w 7462755"/>
              <a:gd name="connsiteY771" fmla="*/ 3732547 h 5792782"/>
              <a:gd name="connsiteX772" fmla="*/ 911818 w 7462755"/>
              <a:gd name="connsiteY772" fmla="*/ 3741939 h 5792782"/>
              <a:gd name="connsiteX773" fmla="*/ 915305 w 7462755"/>
              <a:gd name="connsiteY773" fmla="*/ 3742929 h 5792782"/>
              <a:gd name="connsiteX774" fmla="*/ 916853 w 7462755"/>
              <a:gd name="connsiteY774" fmla="*/ 3744362 h 5792782"/>
              <a:gd name="connsiteX775" fmla="*/ 918287 w 7462755"/>
              <a:gd name="connsiteY775" fmla="*/ 3743775 h 5792782"/>
              <a:gd name="connsiteX776" fmla="*/ 922021 w 7462755"/>
              <a:gd name="connsiteY776" fmla="*/ 3744834 h 5792782"/>
              <a:gd name="connsiteX777" fmla="*/ 930799 w 7462755"/>
              <a:gd name="connsiteY777" fmla="*/ 3738653 h 5792782"/>
              <a:gd name="connsiteX778" fmla="*/ 918287 w 7462755"/>
              <a:gd name="connsiteY778" fmla="*/ 3743775 h 5792782"/>
              <a:gd name="connsiteX779" fmla="*/ 915305 w 7462755"/>
              <a:gd name="connsiteY779" fmla="*/ 3742929 h 5792782"/>
              <a:gd name="connsiteX780" fmla="*/ 904090 w 7462755"/>
              <a:gd name="connsiteY780" fmla="*/ 3732547 h 5792782"/>
              <a:gd name="connsiteX781" fmla="*/ 904084 w 7462755"/>
              <a:gd name="connsiteY781" fmla="*/ 3732539 h 5792782"/>
              <a:gd name="connsiteX782" fmla="*/ 906101 w 7462755"/>
              <a:gd name="connsiteY782" fmla="*/ 3728254 h 5792782"/>
              <a:gd name="connsiteX783" fmla="*/ 908076 w 7462755"/>
              <a:gd name="connsiteY783" fmla="*/ 3724057 h 5792782"/>
              <a:gd name="connsiteX784" fmla="*/ 111716 w 7462755"/>
              <a:gd name="connsiteY784" fmla="*/ 3723880 h 5792782"/>
              <a:gd name="connsiteX785" fmla="*/ 166091 w 7462755"/>
              <a:gd name="connsiteY785" fmla="*/ 3771874 h 5792782"/>
              <a:gd name="connsiteX786" fmla="*/ 112594 w 7462755"/>
              <a:gd name="connsiteY786" fmla="*/ 3747388 h 5792782"/>
              <a:gd name="connsiteX787" fmla="*/ 111716 w 7462755"/>
              <a:gd name="connsiteY787" fmla="*/ 3723880 h 5792782"/>
              <a:gd name="connsiteX788" fmla="*/ 982455 w 7462755"/>
              <a:gd name="connsiteY788" fmla="*/ 3722510 h 5792782"/>
              <a:gd name="connsiteX789" fmla="*/ 982455 w 7462755"/>
              <a:gd name="connsiteY789" fmla="*/ 3722511 h 5792782"/>
              <a:gd name="connsiteX790" fmla="*/ 990878 w 7462755"/>
              <a:gd name="connsiteY790" fmla="*/ 3731934 h 5792782"/>
              <a:gd name="connsiteX791" fmla="*/ 991014 w 7462755"/>
              <a:gd name="connsiteY791" fmla="*/ 3731944 h 5792782"/>
              <a:gd name="connsiteX792" fmla="*/ 998873 w 7462755"/>
              <a:gd name="connsiteY792" fmla="*/ 3732567 h 5792782"/>
              <a:gd name="connsiteX793" fmla="*/ 1003802 w 7462755"/>
              <a:gd name="connsiteY793" fmla="*/ 3734460 h 5792782"/>
              <a:gd name="connsiteX794" fmla="*/ 1005591 w 7462755"/>
              <a:gd name="connsiteY794" fmla="*/ 3736224 h 5792782"/>
              <a:gd name="connsiteX795" fmla="*/ 1009870 w 7462755"/>
              <a:gd name="connsiteY795" fmla="*/ 3750288 h 5792782"/>
              <a:gd name="connsiteX796" fmla="*/ 1083258 w 7462755"/>
              <a:gd name="connsiteY796" fmla="*/ 3725249 h 5792782"/>
              <a:gd name="connsiteX797" fmla="*/ 1088118 w 7462755"/>
              <a:gd name="connsiteY797" fmla="*/ 3736165 h 5792782"/>
              <a:gd name="connsiteX798" fmla="*/ 1090600 w 7462755"/>
              <a:gd name="connsiteY798" fmla="*/ 3738635 h 5792782"/>
              <a:gd name="connsiteX799" fmla="*/ 1091605 w 7462755"/>
              <a:gd name="connsiteY799" fmla="*/ 3740467 h 5792782"/>
              <a:gd name="connsiteX800" fmla="*/ 1092675 w 7462755"/>
              <a:gd name="connsiteY800" fmla="*/ 3740700 h 5792782"/>
              <a:gd name="connsiteX801" fmla="*/ 1095319 w 7462755"/>
              <a:gd name="connsiteY801" fmla="*/ 3743331 h 5792782"/>
              <a:gd name="connsiteX802" fmla="*/ 1105303 w 7462755"/>
              <a:gd name="connsiteY802" fmla="*/ 3730328 h 5792782"/>
              <a:gd name="connsiteX803" fmla="*/ 1105303 w 7462755"/>
              <a:gd name="connsiteY803" fmla="*/ 3730327 h 5792782"/>
              <a:gd name="connsiteX804" fmla="*/ 1102001 w 7462755"/>
              <a:gd name="connsiteY804" fmla="*/ 3742724 h 5792782"/>
              <a:gd name="connsiteX805" fmla="*/ 1092675 w 7462755"/>
              <a:gd name="connsiteY805" fmla="*/ 3740700 h 5792782"/>
              <a:gd name="connsiteX806" fmla="*/ 1090600 w 7462755"/>
              <a:gd name="connsiteY806" fmla="*/ 3738635 h 5792782"/>
              <a:gd name="connsiteX807" fmla="*/ 1083258 w 7462755"/>
              <a:gd name="connsiteY807" fmla="*/ 3725248 h 5792782"/>
              <a:gd name="connsiteX808" fmla="*/ 1009870 w 7462755"/>
              <a:gd name="connsiteY808" fmla="*/ 3750287 h 5792782"/>
              <a:gd name="connsiteX809" fmla="*/ 1006585 w 7462755"/>
              <a:gd name="connsiteY809" fmla="*/ 3737204 h 5792782"/>
              <a:gd name="connsiteX810" fmla="*/ 1005591 w 7462755"/>
              <a:gd name="connsiteY810" fmla="*/ 3736224 h 5792782"/>
              <a:gd name="connsiteX811" fmla="*/ 1005220 w 7462755"/>
              <a:gd name="connsiteY811" fmla="*/ 3735004 h 5792782"/>
              <a:gd name="connsiteX812" fmla="*/ 1003802 w 7462755"/>
              <a:gd name="connsiteY812" fmla="*/ 3734460 h 5792782"/>
              <a:gd name="connsiteX813" fmla="*/ 1002146 w 7462755"/>
              <a:gd name="connsiteY813" fmla="*/ 3732827 h 5792782"/>
              <a:gd name="connsiteX814" fmla="*/ 998873 w 7462755"/>
              <a:gd name="connsiteY814" fmla="*/ 3732567 h 5792782"/>
              <a:gd name="connsiteX815" fmla="*/ 998678 w 7462755"/>
              <a:gd name="connsiteY815" fmla="*/ 3732492 h 5792782"/>
              <a:gd name="connsiteX816" fmla="*/ 991014 w 7462755"/>
              <a:gd name="connsiteY816" fmla="*/ 3731944 h 5792782"/>
              <a:gd name="connsiteX817" fmla="*/ 990878 w 7462755"/>
              <a:gd name="connsiteY817" fmla="*/ 3731933 h 5792782"/>
              <a:gd name="connsiteX818" fmla="*/ 2212166 w 7462755"/>
              <a:gd name="connsiteY818" fmla="*/ 3722251 h 5792782"/>
              <a:gd name="connsiteX819" fmla="*/ 2212165 w 7462755"/>
              <a:gd name="connsiteY819" fmla="*/ 3722252 h 5792782"/>
              <a:gd name="connsiteX820" fmla="*/ 2223269 w 7462755"/>
              <a:gd name="connsiteY820" fmla="*/ 3737286 h 5792782"/>
              <a:gd name="connsiteX821" fmla="*/ 2235153 w 7462755"/>
              <a:gd name="connsiteY821" fmla="*/ 3750613 h 5792782"/>
              <a:gd name="connsiteX822" fmla="*/ 2235153 w 7462755"/>
              <a:gd name="connsiteY822" fmla="*/ 3750612 h 5792782"/>
              <a:gd name="connsiteX823" fmla="*/ 2223270 w 7462755"/>
              <a:gd name="connsiteY823" fmla="*/ 3737286 h 5792782"/>
              <a:gd name="connsiteX824" fmla="*/ 2212166 w 7462755"/>
              <a:gd name="connsiteY824" fmla="*/ 3722251 h 5792782"/>
              <a:gd name="connsiteX825" fmla="*/ 601508 w 7462755"/>
              <a:gd name="connsiteY825" fmla="*/ 3716262 h 5792782"/>
              <a:gd name="connsiteX826" fmla="*/ 623874 w 7462755"/>
              <a:gd name="connsiteY826" fmla="*/ 3729026 h 5792782"/>
              <a:gd name="connsiteX827" fmla="*/ 593399 w 7462755"/>
              <a:gd name="connsiteY827" fmla="*/ 3732998 h 5792782"/>
              <a:gd name="connsiteX828" fmla="*/ 601508 w 7462755"/>
              <a:gd name="connsiteY828" fmla="*/ 3716262 h 5792782"/>
              <a:gd name="connsiteX829" fmla="*/ 1957545 w 7462755"/>
              <a:gd name="connsiteY829" fmla="*/ 3709487 h 5792782"/>
              <a:gd name="connsiteX830" fmla="*/ 1977029 w 7462755"/>
              <a:gd name="connsiteY830" fmla="*/ 3715986 h 5792782"/>
              <a:gd name="connsiteX831" fmla="*/ 1980656 w 7462755"/>
              <a:gd name="connsiteY831" fmla="*/ 3719629 h 5792782"/>
              <a:gd name="connsiteX832" fmla="*/ 1989780 w 7462755"/>
              <a:gd name="connsiteY832" fmla="*/ 3742790 h 5792782"/>
              <a:gd name="connsiteX833" fmla="*/ 1989782 w 7462755"/>
              <a:gd name="connsiteY833" fmla="*/ 3742798 h 5792782"/>
              <a:gd name="connsiteX834" fmla="*/ 2117320 w 7462755"/>
              <a:gd name="connsiteY834" fmla="*/ 3757904 h 5792782"/>
              <a:gd name="connsiteX835" fmla="*/ 2052185 w 7462755"/>
              <a:gd name="connsiteY835" fmla="*/ 3749533 h 5792782"/>
              <a:gd name="connsiteX836" fmla="*/ 1989783 w 7462755"/>
              <a:gd name="connsiteY836" fmla="*/ 3742798 h 5792782"/>
              <a:gd name="connsiteX837" fmla="*/ 1989780 w 7462755"/>
              <a:gd name="connsiteY837" fmla="*/ 3742790 h 5792782"/>
              <a:gd name="connsiteX838" fmla="*/ 1984702 w 7462755"/>
              <a:gd name="connsiteY838" fmla="*/ 3723692 h 5792782"/>
              <a:gd name="connsiteX839" fmla="*/ 1980656 w 7462755"/>
              <a:gd name="connsiteY839" fmla="*/ 3719629 h 5792782"/>
              <a:gd name="connsiteX840" fmla="*/ 1979552 w 7462755"/>
              <a:gd name="connsiteY840" fmla="*/ 3716827 h 5792782"/>
              <a:gd name="connsiteX841" fmla="*/ 1977029 w 7462755"/>
              <a:gd name="connsiteY841" fmla="*/ 3715986 h 5792782"/>
              <a:gd name="connsiteX842" fmla="*/ 1973092 w 7462755"/>
              <a:gd name="connsiteY842" fmla="*/ 3712032 h 5792782"/>
              <a:gd name="connsiteX843" fmla="*/ 1467591 w 7462755"/>
              <a:gd name="connsiteY843" fmla="*/ 3707569 h 5792782"/>
              <a:gd name="connsiteX844" fmla="*/ 1468829 w 7462755"/>
              <a:gd name="connsiteY844" fmla="*/ 3738727 h 5792782"/>
              <a:gd name="connsiteX845" fmla="*/ 1486608 w 7462755"/>
              <a:gd name="connsiteY845" fmla="*/ 3744261 h 5792782"/>
              <a:gd name="connsiteX846" fmla="*/ 1486608 w 7462755"/>
              <a:gd name="connsiteY846" fmla="*/ 3744259 h 5792782"/>
              <a:gd name="connsiteX847" fmla="*/ 1468830 w 7462755"/>
              <a:gd name="connsiteY847" fmla="*/ 3738726 h 5792782"/>
              <a:gd name="connsiteX848" fmla="*/ 1467592 w 7462755"/>
              <a:gd name="connsiteY848" fmla="*/ 3707569 h 5792782"/>
              <a:gd name="connsiteX849" fmla="*/ 1423934 w 7462755"/>
              <a:gd name="connsiteY849" fmla="*/ 3707378 h 5792782"/>
              <a:gd name="connsiteX850" fmla="*/ 1406690 w 7462755"/>
              <a:gd name="connsiteY850" fmla="*/ 3714398 h 5792782"/>
              <a:gd name="connsiteX851" fmla="*/ 1402617 w 7462755"/>
              <a:gd name="connsiteY851" fmla="*/ 3719132 h 5792782"/>
              <a:gd name="connsiteX852" fmla="*/ 1399325 w 7462755"/>
              <a:gd name="connsiteY852" fmla="*/ 3720947 h 5792782"/>
              <a:gd name="connsiteX853" fmla="*/ 1395743 w 7462755"/>
              <a:gd name="connsiteY853" fmla="*/ 3727121 h 5792782"/>
              <a:gd name="connsiteX854" fmla="*/ 1393263 w 7462755"/>
              <a:gd name="connsiteY854" fmla="*/ 3730004 h 5792782"/>
              <a:gd name="connsiteX855" fmla="*/ 1392645 w 7462755"/>
              <a:gd name="connsiteY855" fmla="*/ 3732460 h 5792782"/>
              <a:gd name="connsiteX856" fmla="*/ 1390831 w 7462755"/>
              <a:gd name="connsiteY856" fmla="*/ 3735586 h 5792782"/>
              <a:gd name="connsiteX857" fmla="*/ 1386459 w 7462755"/>
              <a:gd name="connsiteY857" fmla="*/ 3757069 h 5792782"/>
              <a:gd name="connsiteX858" fmla="*/ 1386454 w 7462755"/>
              <a:gd name="connsiteY858" fmla="*/ 3757090 h 5792782"/>
              <a:gd name="connsiteX859" fmla="*/ 1386455 w 7462755"/>
              <a:gd name="connsiteY859" fmla="*/ 3757090 h 5792782"/>
              <a:gd name="connsiteX860" fmla="*/ 1386459 w 7462755"/>
              <a:gd name="connsiteY860" fmla="*/ 3757069 h 5792782"/>
              <a:gd name="connsiteX861" fmla="*/ 1392645 w 7462755"/>
              <a:gd name="connsiteY861" fmla="*/ 3732460 h 5792782"/>
              <a:gd name="connsiteX862" fmla="*/ 1395743 w 7462755"/>
              <a:gd name="connsiteY862" fmla="*/ 3727121 h 5792782"/>
              <a:gd name="connsiteX863" fmla="*/ 1402617 w 7462755"/>
              <a:gd name="connsiteY863" fmla="*/ 3719132 h 5792782"/>
              <a:gd name="connsiteX864" fmla="*/ 1423935 w 7462755"/>
              <a:gd name="connsiteY864" fmla="*/ 3707378 h 5792782"/>
              <a:gd name="connsiteX865" fmla="*/ 6714538 w 7462755"/>
              <a:gd name="connsiteY865" fmla="*/ 3703727 h 5792782"/>
              <a:gd name="connsiteX866" fmla="*/ 6720496 w 7462755"/>
              <a:gd name="connsiteY866" fmla="*/ 3741985 h 5792782"/>
              <a:gd name="connsiteX867" fmla="*/ 6720497 w 7462755"/>
              <a:gd name="connsiteY867" fmla="*/ 3741984 h 5792782"/>
              <a:gd name="connsiteX868" fmla="*/ 6715748 w 7462755"/>
              <a:gd name="connsiteY868" fmla="*/ 3726480 h 5792782"/>
              <a:gd name="connsiteX869" fmla="*/ 6714539 w 7462755"/>
              <a:gd name="connsiteY869" fmla="*/ 3703727 h 5792782"/>
              <a:gd name="connsiteX870" fmla="*/ 1893863 w 7462755"/>
              <a:gd name="connsiteY870" fmla="*/ 3698122 h 5792782"/>
              <a:gd name="connsiteX871" fmla="*/ 1921557 w 7462755"/>
              <a:gd name="connsiteY871" fmla="*/ 3706015 h 5792782"/>
              <a:gd name="connsiteX872" fmla="*/ 1940651 w 7462755"/>
              <a:gd name="connsiteY872" fmla="*/ 3717728 h 5792782"/>
              <a:gd name="connsiteX873" fmla="*/ 1940651 w 7462755"/>
              <a:gd name="connsiteY873" fmla="*/ 3717727 h 5792782"/>
              <a:gd name="connsiteX874" fmla="*/ 1921558 w 7462755"/>
              <a:gd name="connsiteY874" fmla="*/ 3706015 h 5792782"/>
              <a:gd name="connsiteX875" fmla="*/ 1893864 w 7462755"/>
              <a:gd name="connsiteY875" fmla="*/ 3698122 h 5792782"/>
              <a:gd name="connsiteX876" fmla="*/ 1839000 w 7462755"/>
              <a:gd name="connsiteY876" fmla="*/ 3691547 h 5792782"/>
              <a:gd name="connsiteX877" fmla="*/ 1837348 w 7462755"/>
              <a:gd name="connsiteY877" fmla="*/ 3715983 h 5792782"/>
              <a:gd name="connsiteX878" fmla="*/ 1837050 w 7462755"/>
              <a:gd name="connsiteY878" fmla="*/ 3722115 h 5792782"/>
              <a:gd name="connsiteX879" fmla="*/ 1837051 w 7462755"/>
              <a:gd name="connsiteY879" fmla="*/ 3722115 h 5792782"/>
              <a:gd name="connsiteX880" fmla="*/ 1838676 w 7462755"/>
              <a:gd name="connsiteY880" fmla="*/ 3711109 h 5792782"/>
              <a:gd name="connsiteX881" fmla="*/ 1839001 w 7462755"/>
              <a:gd name="connsiteY881" fmla="*/ 3691547 h 5792782"/>
              <a:gd name="connsiteX882" fmla="*/ 407715 w 7462755"/>
              <a:gd name="connsiteY882" fmla="*/ 3686111 h 5792782"/>
              <a:gd name="connsiteX883" fmla="*/ 386907 w 7462755"/>
              <a:gd name="connsiteY883" fmla="*/ 3712289 h 5792782"/>
              <a:gd name="connsiteX884" fmla="*/ 385964 w 7462755"/>
              <a:gd name="connsiteY884" fmla="*/ 3688911 h 5792782"/>
              <a:gd name="connsiteX885" fmla="*/ 407715 w 7462755"/>
              <a:gd name="connsiteY885" fmla="*/ 3686111 h 5792782"/>
              <a:gd name="connsiteX886" fmla="*/ 2411854 w 7462755"/>
              <a:gd name="connsiteY886" fmla="*/ 3681033 h 5792782"/>
              <a:gd name="connsiteX887" fmla="*/ 2413091 w 7462755"/>
              <a:gd name="connsiteY887" fmla="*/ 3712191 h 5792782"/>
              <a:gd name="connsiteX888" fmla="*/ 2403540 w 7462755"/>
              <a:gd name="connsiteY888" fmla="*/ 3710285 h 5792782"/>
              <a:gd name="connsiteX889" fmla="*/ 2402544 w 7462755"/>
              <a:gd name="connsiteY889" fmla="*/ 3685411 h 5792782"/>
              <a:gd name="connsiteX890" fmla="*/ 1152243 w 7462755"/>
              <a:gd name="connsiteY890" fmla="*/ 3678753 h 5792782"/>
              <a:gd name="connsiteX891" fmla="*/ 1152244 w 7462755"/>
              <a:gd name="connsiteY891" fmla="*/ 3678754 h 5792782"/>
              <a:gd name="connsiteX892" fmla="*/ 1158508 w 7462755"/>
              <a:gd name="connsiteY892" fmla="*/ 3679517 h 5792782"/>
              <a:gd name="connsiteX893" fmla="*/ 1164537 w 7462755"/>
              <a:gd name="connsiteY893" fmla="*/ 3680743 h 5792782"/>
              <a:gd name="connsiteX894" fmla="*/ 1164535 w 7462755"/>
              <a:gd name="connsiteY894" fmla="*/ 3680742 h 5792782"/>
              <a:gd name="connsiteX895" fmla="*/ 1158509 w 7462755"/>
              <a:gd name="connsiteY895" fmla="*/ 3679516 h 5792782"/>
              <a:gd name="connsiteX896" fmla="*/ 1152243 w 7462755"/>
              <a:gd name="connsiteY896" fmla="*/ 3678753 h 5792782"/>
              <a:gd name="connsiteX897" fmla="*/ 1129824 w 7462755"/>
              <a:gd name="connsiteY897" fmla="*/ 3673224 h 5792782"/>
              <a:gd name="connsiteX898" fmla="*/ 1129823 w 7462755"/>
              <a:gd name="connsiteY898" fmla="*/ 3673225 h 5792782"/>
              <a:gd name="connsiteX899" fmla="*/ 1125229 w 7462755"/>
              <a:gd name="connsiteY899" fmla="*/ 3680739 h 5792782"/>
              <a:gd name="connsiteX900" fmla="*/ 1125236 w 7462755"/>
              <a:gd name="connsiteY900" fmla="*/ 3680739 h 5792782"/>
              <a:gd name="connsiteX901" fmla="*/ 1136942 w 7462755"/>
              <a:gd name="connsiteY901" fmla="*/ 3682136 h 5792782"/>
              <a:gd name="connsiteX902" fmla="*/ 1141907 w 7462755"/>
              <a:gd name="connsiteY902" fmla="*/ 3684316 h 5792782"/>
              <a:gd name="connsiteX903" fmla="*/ 1155997 w 7462755"/>
              <a:gd name="connsiteY903" fmla="*/ 3684646 h 5792782"/>
              <a:gd name="connsiteX904" fmla="*/ 1155997 w 7462755"/>
              <a:gd name="connsiteY904" fmla="*/ 3684645 h 5792782"/>
              <a:gd name="connsiteX905" fmla="*/ 1149927 w 7462755"/>
              <a:gd name="connsiteY905" fmla="*/ 3687308 h 5792782"/>
              <a:gd name="connsiteX906" fmla="*/ 1137575 w 7462755"/>
              <a:gd name="connsiteY906" fmla="*/ 3682211 h 5792782"/>
              <a:gd name="connsiteX907" fmla="*/ 1136942 w 7462755"/>
              <a:gd name="connsiteY907" fmla="*/ 3682136 h 5792782"/>
              <a:gd name="connsiteX908" fmla="*/ 1133242 w 7462755"/>
              <a:gd name="connsiteY908" fmla="*/ 3680511 h 5792782"/>
              <a:gd name="connsiteX909" fmla="*/ 1125236 w 7462755"/>
              <a:gd name="connsiteY909" fmla="*/ 3680739 h 5792782"/>
              <a:gd name="connsiteX910" fmla="*/ 1125230 w 7462755"/>
              <a:gd name="connsiteY910" fmla="*/ 3680738 h 5792782"/>
              <a:gd name="connsiteX911" fmla="*/ 1049576 w 7462755"/>
              <a:gd name="connsiteY911" fmla="*/ 3667852 h 5792782"/>
              <a:gd name="connsiteX912" fmla="*/ 1046532 w 7462755"/>
              <a:gd name="connsiteY912" fmla="*/ 3682919 h 5792782"/>
              <a:gd name="connsiteX913" fmla="*/ 1046541 w 7462755"/>
              <a:gd name="connsiteY913" fmla="*/ 3682916 h 5792782"/>
              <a:gd name="connsiteX914" fmla="*/ 1057753 w 7462755"/>
              <a:gd name="connsiteY914" fmla="*/ 3680978 h 5792782"/>
              <a:gd name="connsiteX915" fmla="*/ 1061871 w 7462755"/>
              <a:gd name="connsiteY915" fmla="*/ 3682065 h 5792782"/>
              <a:gd name="connsiteX916" fmla="*/ 1068848 w 7462755"/>
              <a:gd name="connsiteY916" fmla="*/ 3684636 h 5792782"/>
              <a:gd name="connsiteX917" fmla="*/ 1069181 w 7462755"/>
              <a:gd name="connsiteY917" fmla="*/ 3684631 h 5792782"/>
              <a:gd name="connsiteX918" fmla="*/ 1071061 w 7462755"/>
              <a:gd name="connsiteY918" fmla="*/ 3685356 h 5792782"/>
              <a:gd name="connsiteX919" fmla="*/ 1076628 w 7462755"/>
              <a:gd name="connsiteY919" fmla="*/ 3684513 h 5792782"/>
              <a:gd name="connsiteX920" fmla="*/ 1076628 w 7462755"/>
              <a:gd name="connsiteY920" fmla="*/ 3684512 h 5792782"/>
              <a:gd name="connsiteX921" fmla="*/ 1069181 w 7462755"/>
              <a:gd name="connsiteY921" fmla="*/ 3684631 h 5792782"/>
              <a:gd name="connsiteX922" fmla="*/ 1063961 w 7462755"/>
              <a:gd name="connsiteY922" fmla="*/ 3682617 h 5792782"/>
              <a:gd name="connsiteX923" fmla="*/ 1061871 w 7462755"/>
              <a:gd name="connsiteY923" fmla="*/ 3682065 h 5792782"/>
              <a:gd name="connsiteX924" fmla="*/ 1058547 w 7462755"/>
              <a:gd name="connsiteY924" fmla="*/ 3680841 h 5792782"/>
              <a:gd name="connsiteX925" fmla="*/ 1057753 w 7462755"/>
              <a:gd name="connsiteY925" fmla="*/ 3680978 h 5792782"/>
              <a:gd name="connsiteX926" fmla="*/ 1055671 w 7462755"/>
              <a:gd name="connsiteY926" fmla="*/ 3680428 h 5792782"/>
              <a:gd name="connsiteX927" fmla="*/ 1046541 w 7462755"/>
              <a:gd name="connsiteY927" fmla="*/ 3682916 h 5792782"/>
              <a:gd name="connsiteX928" fmla="*/ 1046533 w 7462755"/>
              <a:gd name="connsiteY928" fmla="*/ 3682918 h 5792782"/>
              <a:gd name="connsiteX929" fmla="*/ 1049577 w 7462755"/>
              <a:gd name="connsiteY929" fmla="*/ 3667852 h 5792782"/>
              <a:gd name="connsiteX930" fmla="*/ 1147412 w 7462755"/>
              <a:gd name="connsiteY930" fmla="*/ 3651058 h 5792782"/>
              <a:gd name="connsiteX931" fmla="*/ 1146101 w 7462755"/>
              <a:gd name="connsiteY931" fmla="*/ 3654626 h 5792782"/>
              <a:gd name="connsiteX932" fmla="*/ 1141627 w 7462755"/>
              <a:gd name="connsiteY932" fmla="*/ 3662342 h 5792782"/>
              <a:gd name="connsiteX933" fmla="*/ 1137959 w 7462755"/>
              <a:gd name="connsiteY933" fmla="*/ 3671327 h 5792782"/>
              <a:gd name="connsiteX934" fmla="*/ 1137960 w 7462755"/>
              <a:gd name="connsiteY934" fmla="*/ 3671327 h 5792782"/>
              <a:gd name="connsiteX935" fmla="*/ 1146102 w 7462755"/>
              <a:gd name="connsiteY935" fmla="*/ 3654625 h 5792782"/>
              <a:gd name="connsiteX936" fmla="*/ 1147412 w 7462755"/>
              <a:gd name="connsiteY936" fmla="*/ 3651059 h 5792782"/>
              <a:gd name="connsiteX937" fmla="*/ 6874113 w 7462755"/>
              <a:gd name="connsiteY937" fmla="*/ 3644107 h 5792782"/>
              <a:gd name="connsiteX938" fmla="*/ 6850556 w 7462755"/>
              <a:gd name="connsiteY938" fmla="*/ 3647799 h 5792782"/>
              <a:gd name="connsiteX939" fmla="*/ 6850555 w 7462755"/>
              <a:gd name="connsiteY939" fmla="*/ 3647800 h 5792782"/>
              <a:gd name="connsiteX940" fmla="*/ 6874113 w 7462755"/>
              <a:gd name="connsiteY940" fmla="*/ 3644108 h 5792782"/>
              <a:gd name="connsiteX941" fmla="*/ 2427647 w 7462755"/>
              <a:gd name="connsiteY941" fmla="*/ 3639910 h 5792782"/>
              <a:gd name="connsiteX942" fmla="*/ 2427646 w 7462755"/>
              <a:gd name="connsiteY942" fmla="*/ 3639911 h 5792782"/>
              <a:gd name="connsiteX943" fmla="*/ 2430755 w 7462755"/>
              <a:gd name="connsiteY943" fmla="*/ 3651614 h 5792782"/>
              <a:gd name="connsiteX944" fmla="*/ 2428590 w 7462755"/>
              <a:gd name="connsiteY944" fmla="*/ 3663319 h 5792782"/>
              <a:gd name="connsiteX945" fmla="*/ 2428591 w 7462755"/>
              <a:gd name="connsiteY945" fmla="*/ 3663319 h 5792782"/>
              <a:gd name="connsiteX946" fmla="*/ 2430756 w 7462755"/>
              <a:gd name="connsiteY946" fmla="*/ 3651614 h 5792782"/>
              <a:gd name="connsiteX947" fmla="*/ 2427647 w 7462755"/>
              <a:gd name="connsiteY947" fmla="*/ 3639910 h 5792782"/>
              <a:gd name="connsiteX948" fmla="*/ 3123409 w 7462755"/>
              <a:gd name="connsiteY948" fmla="*/ 3637240 h 5792782"/>
              <a:gd name="connsiteX949" fmla="*/ 3115923 w 7462755"/>
              <a:gd name="connsiteY949" fmla="*/ 3669472 h 5792782"/>
              <a:gd name="connsiteX950" fmla="*/ 3131155 w 7462755"/>
              <a:gd name="connsiteY950" fmla="*/ 3676901 h 5792782"/>
              <a:gd name="connsiteX951" fmla="*/ 3133043 w 7462755"/>
              <a:gd name="connsiteY951" fmla="*/ 3677939 h 5792782"/>
              <a:gd name="connsiteX952" fmla="*/ 3136235 w 7462755"/>
              <a:gd name="connsiteY952" fmla="*/ 3680000 h 5792782"/>
              <a:gd name="connsiteX953" fmla="*/ 3136823 w 7462755"/>
              <a:gd name="connsiteY953" fmla="*/ 3680018 h 5792782"/>
              <a:gd name="connsiteX954" fmla="*/ 3138653 w 7462755"/>
              <a:gd name="connsiteY954" fmla="*/ 3681025 h 5792782"/>
              <a:gd name="connsiteX955" fmla="*/ 3145092 w 7462755"/>
              <a:gd name="connsiteY955" fmla="*/ 3680273 h 5792782"/>
              <a:gd name="connsiteX956" fmla="*/ 3145092 w 7462755"/>
              <a:gd name="connsiteY956" fmla="*/ 3680272 h 5792782"/>
              <a:gd name="connsiteX957" fmla="*/ 3136823 w 7462755"/>
              <a:gd name="connsiteY957" fmla="*/ 3680018 h 5792782"/>
              <a:gd name="connsiteX958" fmla="*/ 3133043 w 7462755"/>
              <a:gd name="connsiteY958" fmla="*/ 3677939 h 5792782"/>
              <a:gd name="connsiteX959" fmla="*/ 3125932 w 7462755"/>
              <a:gd name="connsiteY959" fmla="*/ 3673348 h 5792782"/>
              <a:gd name="connsiteX960" fmla="*/ 3115924 w 7462755"/>
              <a:gd name="connsiteY960" fmla="*/ 3669471 h 5792782"/>
              <a:gd name="connsiteX961" fmla="*/ 3123409 w 7462755"/>
              <a:gd name="connsiteY961" fmla="*/ 3637241 h 5792782"/>
              <a:gd name="connsiteX962" fmla="*/ 2405601 w 7462755"/>
              <a:gd name="connsiteY962" fmla="*/ 3634861 h 5792782"/>
              <a:gd name="connsiteX963" fmla="*/ 2415585 w 7462755"/>
              <a:gd name="connsiteY963" fmla="*/ 3648166 h 5792782"/>
              <a:gd name="connsiteX964" fmla="*/ 2415586 w 7462755"/>
              <a:gd name="connsiteY964" fmla="*/ 3648166 h 5792782"/>
              <a:gd name="connsiteX965" fmla="*/ 2405602 w 7462755"/>
              <a:gd name="connsiteY965" fmla="*/ 3634861 h 5792782"/>
              <a:gd name="connsiteX966" fmla="*/ 1745248 w 7462755"/>
              <a:gd name="connsiteY966" fmla="*/ 3633516 h 5792782"/>
              <a:gd name="connsiteX967" fmla="*/ 1732009 w 7462755"/>
              <a:gd name="connsiteY967" fmla="*/ 3642511 h 5792782"/>
              <a:gd name="connsiteX968" fmla="*/ 1773686 w 7462755"/>
              <a:gd name="connsiteY968" fmla="*/ 3699950 h 5792782"/>
              <a:gd name="connsiteX969" fmla="*/ 1788245 w 7462755"/>
              <a:gd name="connsiteY969" fmla="*/ 3705546 h 5792782"/>
              <a:gd name="connsiteX970" fmla="*/ 1788246 w 7462755"/>
              <a:gd name="connsiteY970" fmla="*/ 3705546 h 5792782"/>
              <a:gd name="connsiteX971" fmla="*/ 1773687 w 7462755"/>
              <a:gd name="connsiteY971" fmla="*/ 3699950 h 5792782"/>
              <a:gd name="connsiteX972" fmla="*/ 1732010 w 7462755"/>
              <a:gd name="connsiteY972" fmla="*/ 3642511 h 5792782"/>
              <a:gd name="connsiteX973" fmla="*/ 1745249 w 7462755"/>
              <a:gd name="connsiteY973" fmla="*/ 3633516 h 5792782"/>
              <a:gd name="connsiteX974" fmla="*/ 1805986 w 7462755"/>
              <a:gd name="connsiteY974" fmla="*/ 3633039 h 5792782"/>
              <a:gd name="connsiteX975" fmla="*/ 1793200 w 7462755"/>
              <a:gd name="connsiteY975" fmla="*/ 3642469 h 5792782"/>
              <a:gd name="connsiteX976" fmla="*/ 1785178 w 7462755"/>
              <a:gd name="connsiteY976" fmla="*/ 3659247 h 5792782"/>
              <a:gd name="connsiteX977" fmla="*/ 1785179 w 7462755"/>
              <a:gd name="connsiteY977" fmla="*/ 3659248 h 5792782"/>
              <a:gd name="connsiteX978" fmla="*/ 1793201 w 7462755"/>
              <a:gd name="connsiteY978" fmla="*/ 3642469 h 5792782"/>
              <a:gd name="connsiteX979" fmla="*/ 1805986 w 7462755"/>
              <a:gd name="connsiteY979" fmla="*/ 3633040 h 5792782"/>
              <a:gd name="connsiteX980" fmla="*/ 1892162 w 7462755"/>
              <a:gd name="connsiteY980" fmla="*/ 3625427 h 5792782"/>
              <a:gd name="connsiteX981" fmla="*/ 1848446 w 7462755"/>
              <a:gd name="connsiteY981" fmla="*/ 3631397 h 5792782"/>
              <a:gd name="connsiteX982" fmla="*/ 1802240 w 7462755"/>
              <a:gd name="connsiteY982" fmla="*/ 3649186 h 5792782"/>
              <a:gd name="connsiteX983" fmla="*/ 1802240 w 7462755"/>
              <a:gd name="connsiteY983" fmla="*/ 3649187 h 5792782"/>
              <a:gd name="connsiteX984" fmla="*/ 1848447 w 7462755"/>
              <a:gd name="connsiteY984" fmla="*/ 3631397 h 5792782"/>
              <a:gd name="connsiteX985" fmla="*/ 1892163 w 7462755"/>
              <a:gd name="connsiteY985" fmla="*/ 3625427 h 5792782"/>
              <a:gd name="connsiteX986" fmla="*/ 2304505 w 7462755"/>
              <a:gd name="connsiteY986" fmla="*/ 3624281 h 5792782"/>
              <a:gd name="connsiteX987" fmla="*/ 2304503 w 7462755"/>
              <a:gd name="connsiteY987" fmla="*/ 3624282 h 5792782"/>
              <a:gd name="connsiteX988" fmla="*/ 2294143 w 7462755"/>
              <a:gd name="connsiteY988" fmla="*/ 3642729 h 5792782"/>
              <a:gd name="connsiteX989" fmla="*/ 2297408 w 7462755"/>
              <a:gd name="connsiteY989" fmla="*/ 3664330 h 5792782"/>
              <a:gd name="connsiteX990" fmla="*/ 2293572 w 7462755"/>
              <a:gd name="connsiteY990" fmla="*/ 3671636 h 5792782"/>
              <a:gd name="connsiteX991" fmla="*/ 2290651 w 7462755"/>
              <a:gd name="connsiteY991" fmla="*/ 3672940 h 5792782"/>
              <a:gd name="connsiteX992" fmla="*/ 2290651 w 7462755"/>
              <a:gd name="connsiteY992" fmla="*/ 3672941 h 5792782"/>
              <a:gd name="connsiteX993" fmla="*/ 2297409 w 7462755"/>
              <a:gd name="connsiteY993" fmla="*/ 3664331 h 5792782"/>
              <a:gd name="connsiteX994" fmla="*/ 2304505 w 7462755"/>
              <a:gd name="connsiteY994" fmla="*/ 3624281 h 5792782"/>
              <a:gd name="connsiteX995" fmla="*/ 2494405 w 7462755"/>
              <a:gd name="connsiteY995" fmla="*/ 3623840 h 5792782"/>
              <a:gd name="connsiteX996" fmla="*/ 2506374 w 7462755"/>
              <a:gd name="connsiteY996" fmla="*/ 3637661 h 5792782"/>
              <a:gd name="connsiteX997" fmla="*/ 2506374 w 7462755"/>
              <a:gd name="connsiteY997" fmla="*/ 3637660 h 5792782"/>
              <a:gd name="connsiteX998" fmla="*/ 2494406 w 7462755"/>
              <a:gd name="connsiteY998" fmla="*/ 3623840 h 5792782"/>
              <a:gd name="connsiteX999" fmla="*/ 720288 w 7462755"/>
              <a:gd name="connsiteY999" fmla="*/ 3622783 h 5792782"/>
              <a:gd name="connsiteX1000" fmla="*/ 743631 w 7462755"/>
              <a:gd name="connsiteY1000" fmla="*/ 3658956 h 5792782"/>
              <a:gd name="connsiteX1001" fmla="*/ 730543 w 7462755"/>
              <a:gd name="connsiteY1001" fmla="*/ 3660651 h 5792782"/>
              <a:gd name="connsiteX1002" fmla="*/ 720288 w 7462755"/>
              <a:gd name="connsiteY1002" fmla="*/ 3622783 h 5792782"/>
              <a:gd name="connsiteX1003" fmla="*/ 2369854 w 7462755"/>
              <a:gd name="connsiteY1003" fmla="*/ 3615879 h 5792782"/>
              <a:gd name="connsiteX1004" fmla="*/ 2379234 w 7462755"/>
              <a:gd name="connsiteY1004" fmla="*/ 3619233 h 5792782"/>
              <a:gd name="connsiteX1005" fmla="*/ 2379234 w 7462755"/>
              <a:gd name="connsiteY1005" fmla="*/ 3619232 h 5792782"/>
              <a:gd name="connsiteX1006" fmla="*/ 1306260 w 7462755"/>
              <a:gd name="connsiteY1006" fmla="*/ 3610605 h 5792782"/>
              <a:gd name="connsiteX1007" fmla="*/ 1250842 w 7462755"/>
              <a:gd name="connsiteY1007" fmla="*/ 3648962 h 5792782"/>
              <a:gd name="connsiteX1008" fmla="*/ 1306260 w 7462755"/>
              <a:gd name="connsiteY1008" fmla="*/ 3610605 h 5792782"/>
              <a:gd name="connsiteX1009" fmla="*/ 6833919 w 7462755"/>
              <a:gd name="connsiteY1009" fmla="*/ 3604175 h 5792782"/>
              <a:gd name="connsiteX1010" fmla="*/ 6833918 w 7462755"/>
              <a:gd name="connsiteY1010" fmla="*/ 3604176 h 5792782"/>
              <a:gd name="connsiteX1011" fmla="*/ 6833918 w 7462755"/>
              <a:gd name="connsiteY1011" fmla="*/ 3604176 h 5792782"/>
              <a:gd name="connsiteX1012" fmla="*/ 6828905 w 7462755"/>
              <a:gd name="connsiteY1012" fmla="*/ 3608443 h 5792782"/>
              <a:gd name="connsiteX1013" fmla="*/ 6833918 w 7462755"/>
              <a:gd name="connsiteY1013" fmla="*/ 3604176 h 5792782"/>
              <a:gd name="connsiteX1014" fmla="*/ 6836143 w 7462755"/>
              <a:gd name="connsiteY1014" fmla="*/ 3607692 h 5792782"/>
              <a:gd name="connsiteX1015" fmla="*/ 6838005 w 7462755"/>
              <a:gd name="connsiteY1015" fmla="*/ 3617376 h 5792782"/>
              <a:gd name="connsiteX1016" fmla="*/ 6813748 w 7462755"/>
              <a:gd name="connsiteY1016" fmla="*/ 3667486 h 5792782"/>
              <a:gd name="connsiteX1017" fmla="*/ 6840186 w 7462755"/>
              <a:gd name="connsiteY1017" fmla="*/ 3671882 h 5792782"/>
              <a:gd name="connsiteX1018" fmla="*/ 6840186 w 7462755"/>
              <a:gd name="connsiteY1018" fmla="*/ 3671881 h 5792782"/>
              <a:gd name="connsiteX1019" fmla="*/ 6831989 w 7462755"/>
              <a:gd name="connsiteY1019" fmla="*/ 3674134 h 5792782"/>
              <a:gd name="connsiteX1020" fmla="*/ 6813749 w 7462755"/>
              <a:gd name="connsiteY1020" fmla="*/ 3667485 h 5792782"/>
              <a:gd name="connsiteX1021" fmla="*/ 6838006 w 7462755"/>
              <a:gd name="connsiteY1021" fmla="*/ 3617375 h 5792782"/>
              <a:gd name="connsiteX1022" fmla="*/ 6833919 w 7462755"/>
              <a:gd name="connsiteY1022" fmla="*/ 3604175 h 5792782"/>
              <a:gd name="connsiteX1023" fmla="*/ 1951047 w 7462755"/>
              <a:gd name="connsiteY1023" fmla="*/ 3598692 h 5792782"/>
              <a:gd name="connsiteX1024" fmla="*/ 2014986 w 7462755"/>
              <a:gd name="connsiteY1024" fmla="*/ 3606373 h 5792782"/>
              <a:gd name="connsiteX1025" fmla="*/ 2004130 w 7462755"/>
              <a:gd name="connsiteY1025" fmla="*/ 3622423 h 5792782"/>
              <a:gd name="connsiteX1026" fmla="*/ 1999398 w 7462755"/>
              <a:gd name="connsiteY1026" fmla="*/ 3624893 h 5792782"/>
              <a:gd name="connsiteX1027" fmla="*/ 1983905 w 7462755"/>
              <a:gd name="connsiteY1027" fmla="*/ 3629463 h 5792782"/>
              <a:gd name="connsiteX1028" fmla="*/ 1972366 w 7462755"/>
              <a:gd name="connsiteY1028" fmla="*/ 3635319 h 5792782"/>
              <a:gd name="connsiteX1029" fmla="*/ 1972367 w 7462755"/>
              <a:gd name="connsiteY1029" fmla="*/ 3635319 h 5792782"/>
              <a:gd name="connsiteX1030" fmla="*/ 1997069 w 7462755"/>
              <a:gd name="connsiteY1030" fmla="*/ 3626108 h 5792782"/>
              <a:gd name="connsiteX1031" fmla="*/ 1999398 w 7462755"/>
              <a:gd name="connsiteY1031" fmla="*/ 3624893 h 5792782"/>
              <a:gd name="connsiteX1032" fmla="*/ 2003222 w 7462755"/>
              <a:gd name="connsiteY1032" fmla="*/ 3623765 h 5792782"/>
              <a:gd name="connsiteX1033" fmla="*/ 2004130 w 7462755"/>
              <a:gd name="connsiteY1033" fmla="*/ 3622423 h 5792782"/>
              <a:gd name="connsiteX1034" fmla="*/ 2008537 w 7462755"/>
              <a:gd name="connsiteY1034" fmla="*/ 3620122 h 5792782"/>
              <a:gd name="connsiteX1035" fmla="*/ 2014987 w 7462755"/>
              <a:gd name="connsiteY1035" fmla="*/ 3606373 h 5792782"/>
              <a:gd name="connsiteX1036" fmla="*/ 1951047 w 7462755"/>
              <a:gd name="connsiteY1036" fmla="*/ 3598692 h 5792782"/>
              <a:gd name="connsiteX1037" fmla="*/ 2481002 w 7462755"/>
              <a:gd name="connsiteY1037" fmla="*/ 3598022 h 5792782"/>
              <a:gd name="connsiteX1038" fmla="*/ 2464408 w 7462755"/>
              <a:gd name="connsiteY1038" fmla="*/ 3599550 h 5792782"/>
              <a:gd name="connsiteX1039" fmla="*/ 2448515 w 7462755"/>
              <a:gd name="connsiteY1039" fmla="*/ 3613762 h 5792782"/>
              <a:gd name="connsiteX1040" fmla="*/ 2448516 w 7462755"/>
              <a:gd name="connsiteY1040" fmla="*/ 3613763 h 5792782"/>
              <a:gd name="connsiteX1041" fmla="*/ 2464409 w 7462755"/>
              <a:gd name="connsiteY1041" fmla="*/ 3599550 h 5792782"/>
              <a:gd name="connsiteX1042" fmla="*/ 6821638 w 7462755"/>
              <a:gd name="connsiteY1042" fmla="*/ 3597385 h 5792782"/>
              <a:gd name="connsiteX1043" fmla="*/ 6820292 w 7462755"/>
              <a:gd name="connsiteY1043" fmla="*/ 3611746 h 5792782"/>
              <a:gd name="connsiteX1044" fmla="*/ 6824012 w 7462755"/>
              <a:gd name="connsiteY1044" fmla="*/ 3615771 h 5792782"/>
              <a:gd name="connsiteX1045" fmla="*/ 6824013 w 7462755"/>
              <a:gd name="connsiteY1045" fmla="*/ 3615769 h 5792782"/>
              <a:gd name="connsiteX1046" fmla="*/ 6820293 w 7462755"/>
              <a:gd name="connsiteY1046" fmla="*/ 3611745 h 5792782"/>
              <a:gd name="connsiteX1047" fmla="*/ 6821639 w 7462755"/>
              <a:gd name="connsiteY1047" fmla="*/ 3597385 h 5792782"/>
              <a:gd name="connsiteX1048" fmla="*/ 2432012 w 7462755"/>
              <a:gd name="connsiteY1048" fmla="*/ 3594874 h 5792782"/>
              <a:gd name="connsiteX1049" fmla="*/ 2388700 w 7462755"/>
              <a:gd name="connsiteY1049" fmla="*/ 3609930 h 5792782"/>
              <a:gd name="connsiteX1050" fmla="*/ 2374834 w 7462755"/>
              <a:gd name="connsiteY1050" fmla="*/ 3630987 h 5792782"/>
              <a:gd name="connsiteX1051" fmla="*/ 2374834 w 7462755"/>
              <a:gd name="connsiteY1051" fmla="*/ 3630988 h 5792782"/>
              <a:gd name="connsiteX1052" fmla="*/ 2409918 w 7462755"/>
              <a:gd name="connsiteY1052" fmla="*/ 3595745 h 5792782"/>
              <a:gd name="connsiteX1053" fmla="*/ 142665 w 7462755"/>
              <a:gd name="connsiteY1053" fmla="*/ 3593489 h 5792782"/>
              <a:gd name="connsiteX1054" fmla="*/ 163582 w 7462755"/>
              <a:gd name="connsiteY1054" fmla="*/ 3599830 h 5792782"/>
              <a:gd name="connsiteX1055" fmla="*/ 129101 w 7462755"/>
              <a:gd name="connsiteY1055" fmla="*/ 3612006 h 5792782"/>
              <a:gd name="connsiteX1056" fmla="*/ 142665 w 7462755"/>
              <a:gd name="connsiteY1056" fmla="*/ 3593489 h 5792782"/>
              <a:gd name="connsiteX1057" fmla="*/ 1884322 w 7462755"/>
              <a:gd name="connsiteY1057" fmla="*/ 3589579 h 5792782"/>
              <a:gd name="connsiteX1058" fmla="*/ 1891844 w 7462755"/>
              <a:gd name="connsiteY1058" fmla="*/ 3590775 h 5792782"/>
              <a:gd name="connsiteX1059" fmla="*/ 1888425 w 7462755"/>
              <a:gd name="connsiteY1059" fmla="*/ 3614772 h 5792782"/>
              <a:gd name="connsiteX1060" fmla="*/ 1888426 w 7462755"/>
              <a:gd name="connsiteY1060" fmla="*/ 3614772 h 5792782"/>
              <a:gd name="connsiteX1061" fmla="*/ 1891845 w 7462755"/>
              <a:gd name="connsiteY1061" fmla="*/ 3590775 h 5792782"/>
              <a:gd name="connsiteX1062" fmla="*/ 1884322 w 7462755"/>
              <a:gd name="connsiteY1062" fmla="*/ 3589579 h 5792782"/>
              <a:gd name="connsiteX1063" fmla="*/ 1786625 w 7462755"/>
              <a:gd name="connsiteY1063" fmla="*/ 3589244 h 5792782"/>
              <a:gd name="connsiteX1064" fmla="*/ 1778048 w 7462755"/>
              <a:gd name="connsiteY1064" fmla="*/ 3589538 h 5792782"/>
              <a:gd name="connsiteX1065" fmla="*/ 1791169 w 7462755"/>
              <a:gd name="connsiteY1065" fmla="*/ 3617332 h 5792782"/>
              <a:gd name="connsiteX1066" fmla="*/ 1791170 w 7462755"/>
              <a:gd name="connsiteY1066" fmla="*/ 3617332 h 5792782"/>
              <a:gd name="connsiteX1067" fmla="*/ 1781899 w 7462755"/>
              <a:gd name="connsiteY1067" fmla="*/ 3609028 h 5792782"/>
              <a:gd name="connsiteX1068" fmla="*/ 1778049 w 7462755"/>
              <a:gd name="connsiteY1068" fmla="*/ 3589538 h 5792782"/>
              <a:gd name="connsiteX1069" fmla="*/ 2350759 w 7462755"/>
              <a:gd name="connsiteY1069" fmla="*/ 3588952 h 5792782"/>
              <a:gd name="connsiteX1070" fmla="*/ 2312002 w 7462755"/>
              <a:gd name="connsiteY1070" fmla="*/ 3596731 h 5792782"/>
              <a:gd name="connsiteX1071" fmla="*/ 2276431 w 7462755"/>
              <a:gd name="connsiteY1071" fmla="*/ 3599741 h 5792782"/>
              <a:gd name="connsiteX1072" fmla="*/ 2312003 w 7462755"/>
              <a:gd name="connsiteY1072" fmla="*/ 3596731 h 5792782"/>
              <a:gd name="connsiteX1073" fmla="*/ 2350760 w 7462755"/>
              <a:gd name="connsiteY1073" fmla="*/ 3588953 h 5792782"/>
              <a:gd name="connsiteX1074" fmla="*/ 2156476 w 7462755"/>
              <a:gd name="connsiteY1074" fmla="*/ 3584016 h 5792782"/>
              <a:gd name="connsiteX1075" fmla="*/ 2123856 w 7462755"/>
              <a:gd name="connsiteY1075" fmla="*/ 3589035 h 5792782"/>
              <a:gd name="connsiteX1076" fmla="*/ 2123857 w 7462755"/>
              <a:gd name="connsiteY1076" fmla="*/ 3589035 h 5792782"/>
              <a:gd name="connsiteX1077" fmla="*/ 2156477 w 7462755"/>
              <a:gd name="connsiteY1077" fmla="*/ 3584016 h 5792782"/>
              <a:gd name="connsiteX1078" fmla="*/ 2008189 w 7462755"/>
              <a:gd name="connsiteY1078" fmla="*/ 3576322 h 5792782"/>
              <a:gd name="connsiteX1079" fmla="*/ 2002090 w 7462755"/>
              <a:gd name="connsiteY1079" fmla="*/ 3580435 h 5792782"/>
              <a:gd name="connsiteX1080" fmla="*/ 1996481 w 7462755"/>
              <a:gd name="connsiteY1080" fmla="*/ 3584566 h 5792782"/>
              <a:gd name="connsiteX1081" fmla="*/ 1996482 w 7462755"/>
              <a:gd name="connsiteY1081" fmla="*/ 3584566 h 5792782"/>
              <a:gd name="connsiteX1082" fmla="*/ 2002091 w 7462755"/>
              <a:gd name="connsiteY1082" fmla="*/ 3580435 h 5792782"/>
              <a:gd name="connsiteX1083" fmla="*/ 2008189 w 7462755"/>
              <a:gd name="connsiteY1083" fmla="*/ 3576323 h 5792782"/>
              <a:gd name="connsiteX1084" fmla="*/ 2254460 w 7462755"/>
              <a:gd name="connsiteY1084" fmla="*/ 3575734 h 5792782"/>
              <a:gd name="connsiteX1085" fmla="*/ 2236268 w 7462755"/>
              <a:gd name="connsiteY1085" fmla="*/ 3582970 h 5792782"/>
              <a:gd name="connsiteX1086" fmla="*/ 2234855 w 7462755"/>
              <a:gd name="connsiteY1086" fmla="*/ 3585478 h 5792782"/>
              <a:gd name="connsiteX1087" fmla="*/ 2234061 w 7462755"/>
              <a:gd name="connsiteY1087" fmla="*/ 3586183 h 5792782"/>
              <a:gd name="connsiteX1088" fmla="*/ 2224978 w 7462755"/>
              <a:gd name="connsiteY1088" fmla="*/ 3603019 h 5792782"/>
              <a:gd name="connsiteX1089" fmla="*/ 2224961 w 7462755"/>
              <a:gd name="connsiteY1089" fmla="*/ 3603049 h 5792782"/>
              <a:gd name="connsiteX1090" fmla="*/ 2224961 w 7462755"/>
              <a:gd name="connsiteY1090" fmla="*/ 3603050 h 5792782"/>
              <a:gd name="connsiteX1091" fmla="*/ 2224978 w 7462755"/>
              <a:gd name="connsiteY1091" fmla="*/ 3603019 h 5792782"/>
              <a:gd name="connsiteX1092" fmla="*/ 2234855 w 7462755"/>
              <a:gd name="connsiteY1092" fmla="*/ 3585478 h 5792782"/>
              <a:gd name="connsiteX1093" fmla="*/ 2242481 w 7462755"/>
              <a:gd name="connsiteY1093" fmla="*/ 3578711 h 5792782"/>
              <a:gd name="connsiteX1094" fmla="*/ 2208775 w 7462755"/>
              <a:gd name="connsiteY1094" fmla="*/ 3575587 h 5792782"/>
              <a:gd name="connsiteX1095" fmla="*/ 2196240 w 7462755"/>
              <a:gd name="connsiteY1095" fmla="*/ 3578977 h 5792782"/>
              <a:gd name="connsiteX1096" fmla="*/ 2189440 w 7462755"/>
              <a:gd name="connsiteY1096" fmla="*/ 3591883 h 5792782"/>
              <a:gd name="connsiteX1097" fmla="*/ 2189441 w 7462755"/>
              <a:gd name="connsiteY1097" fmla="*/ 3591883 h 5792782"/>
              <a:gd name="connsiteX1098" fmla="*/ 2196241 w 7462755"/>
              <a:gd name="connsiteY1098" fmla="*/ 3578977 h 5792782"/>
              <a:gd name="connsiteX1099" fmla="*/ 2208776 w 7462755"/>
              <a:gd name="connsiteY1099" fmla="*/ 3575588 h 5792782"/>
              <a:gd name="connsiteX1100" fmla="*/ 1855802 w 7462755"/>
              <a:gd name="connsiteY1100" fmla="*/ 3564044 h 5792782"/>
              <a:gd name="connsiteX1101" fmla="*/ 1855801 w 7462755"/>
              <a:gd name="connsiteY1101" fmla="*/ 3564046 h 5792782"/>
              <a:gd name="connsiteX1102" fmla="*/ 1855332 w 7462755"/>
              <a:gd name="connsiteY1102" fmla="*/ 3579772 h 5792782"/>
              <a:gd name="connsiteX1103" fmla="*/ 1855336 w 7462755"/>
              <a:gd name="connsiteY1103" fmla="*/ 3579780 h 5792782"/>
              <a:gd name="connsiteX1104" fmla="*/ 1858288 w 7462755"/>
              <a:gd name="connsiteY1104" fmla="*/ 3588811 h 5792782"/>
              <a:gd name="connsiteX1105" fmla="*/ 1859818 w 7462755"/>
              <a:gd name="connsiteY1105" fmla="*/ 3589353 h 5792782"/>
              <a:gd name="connsiteX1106" fmla="*/ 1860736 w 7462755"/>
              <a:gd name="connsiteY1106" fmla="*/ 3591315 h 5792782"/>
              <a:gd name="connsiteX1107" fmla="*/ 1870465 w 7462755"/>
              <a:gd name="connsiteY1107" fmla="*/ 3593124 h 5792782"/>
              <a:gd name="connsiteX1108" fmla="*/ 1870466 w 7462755"/>
              <a:gd name="connsiteY1108" fmla="*/ 3593124 h 5792782"/>
              <a:gd name="connsiteX1109" fmla="*/ 1859818 w 7462755"/>
              <a:gd name="connsiteY1109" fmla="*/ 3589353 h 5792782"/>
              <a:gd name="connsiteX1110" fmla="*/ 1855336 w 7462755"/>
              <a:gd name="connsiteY1110" fmla="*/ 3579780 h 5792782"/>
              <a:gd name="connsiteX1111" fmla="*/ 1855333 w 7462755"/>
              <a:gd name="connsiteY1111" fmla="*/ 3579772 h 5792782"/>
              <a:gd name="connsiteX1112" fmla="*/ 1855802 w 7462755"/>
              <a:gd name="connsiteY1112" fmla="*/ 3564044 h 5792782"/>
              <a:gd name="connsiteX1113" fmla="*/ 2048294 w 7462755"/>
              <a:gd name="connsiteY1113" fmla="*/ 3562905 h 5792782"/>
              <a:gd name="connsiteX1114" fmla="*/ 2034471 w 7462755"/>
              <a:gd name="connsiteY1114" fmla="*/ 3568804 h 5792782"/>
              <a:gd name="connsiteX1115" fmla="*/ 2034472 w 7462755"/>
              <a:gd name="connsiteY1115" fmla="*/ 3568804 h 5792782"/>
              <a:gd name="connsiteX1116" fmla="*/ 2061348 w 7462755"/>
              <a:gd name="connsiteY1116" fmla="*/ 3561278 h 5792782"/>
              <a:gd name="connsiteX1117" fmla="*/ 2061346 w 7462755"/>
              <a:gd name="connsiteY1117" fmla="*/ 3561282 h 5792782"/>
              <a:gd name="connsiteX1118" fmla="*/ 2056689 w 7462755"/>
              <a:gd name="connsiteY1118" fmla="*/ 3568622 h 5792782"/>
              <a:gd name="connsiteX1119" fmla="*/ 2055965 w 7462755"/>
              <a:gd name="connsiteY1119" fmla="*/ 3574073 h 5792782"/>
              <a:gd name="connsiteX1120" fmla="*/ 2055779 w 7462755"/>
              <a:gd name="connsiteY1120" fmla="*/ 3574516 h 5792782"/>
              <a:gd name="connsiteX1121" fmla="*/ 2053014 w 7462755"/>
              <a:gd name="connsiteY1121" fmla="*/ 3589716 h 5792782"/>
              <a:gd name="connsiteX1122" fmla="*/ 2052074 w 7462755"/>
              <a:gd name="connsiteY1122" fmla="*/ 3591882 h 5792782"/>
              <a:gd name="connsiteX1123" fmla="*/ 2045201 w 7462755"/>
              <a:gd name="connsiteY1123" fmla="*/ 3594715 h 5792782"/>
              <a:gd name="connsiteX1124" fmla="*/ 2045201 w 7462755"/>
              <a:gd name="connsiteY1124" fmla="*/ 3594716 h 5792782"/>
              <a:gd name="connsiteX1125" fmla="*/ 2051424 w 7462755"/>
              <a:gd name="connsiteY1125" fmla="*/ 3593378 h 5792782"/>
              <a:gd name="connsiteX1126" fmla="*/ 2052074 w 7462755"/>
              <a:gd name="connsiteY1126" fmla="*/ 3591882 h 5792782"/>
              <a:gd name="connsiteX1127" fmla="*/ 2052664 w 7462755"/>
              <a:gd name="connsiteY1127" fmla="*/ 3591639 h 5792782"/>
              <a:gd name="connsiteX1128" fmla="*/ 2053014 w 7462755"/>
              <a:gd name="connsiteY1128" fmla="*/ 3589716 h 5792782"/>
              <a:gd name="connsiteX1129" fmla="*/ 2054274 w 7462755"/>
              <a:gd name="connsiteY1129" fmla="*/ 3586812 h 5792782"/>
              <a:gd name="connsiteX1130" fmla="*/ 2055965 w 7462755"/>
              <a:gd name="connsiteY1130" fmla="*/ 3574073 h 5792782"/>
              <a:gd name="connsiteX1131" fmla="*/ 2061346 w 7462755"/>
              <a:gd name="connsiteY1131" fmla="*/ 3561282 h 5792782"/>
              <a:gd name="connsiteX1132" fmla="*/ 2061348 w 7462755"/>
              <a:gd name="connsiteY1132" fmla="*/ 3561279 h 5792782"/>
              <a:gd name="connsiteX1133" fmla="*/ 354577 w 7462755"/>
              <a:gd name="connsiteY1133" fmla="*/ 3559715 h 5792782"/>
              <a:gd name="connsiteX1134" fmla="*/ 382839 w 7462755"/>
              <a:gd name="connsiteY1134" fmla="*/ 3611031 h 5792782"/>
              <a:gd name="connsiteX1135" fmla="*/ 365126 w 7462755"/>
              <a:gd name="connsiteY1135" fmla="*/ 3605398 h 5792782"/>
              <a:gd name="connsiteX1136" fmla="*/ 354577 w 7462755"/>
              <a:gd name="connsiteY1136" fmla="*/ 3559715 h 5792782"/>
              <a:gd name="connsiteX1137" fmla="*/ 660274 w 7462755"/>
              <a:gd name="connsiteY1137" fmla="*/ 3559041 h 5792782"/>
              <a:gd name="connsiteX1138" fmla="*/ 674574 w 7462755"/>
              <a:gd name="connsiteY1138" fmla="*/ 3573748 h 5792782"/>
              <a:gd name="connsiteX1139" fmla="*/ 662788 w 7462755"/>
              <a:gd name="connsiteY1139" fmla="*/ 3606667 h 5792782"/>
              <a:gd name="connsiteX1140" fmla="*/ 641003 w 7462755"/>
              <a:gd name="connsiteY1140" fmla="*/ 3609371 h 5792782"/>
              <a:gd name="connsiteX1141" fmla="*/ 653442 w 7462755"/>
              <a:gd name="connsiteY1141" fmla="*/ 3592081 h 5792782"/>
              <a:gd name="connsiteX1142" fmla="*/ 652205 w 7462755"/>
              <a:gd name="connsiteY1142" fmla="*/ 3560984 h 5792782"/>
              <a:gd name="connsiteX1143" fmla="*/ 660274 w 7462755"/>
              <a:gd name="connsiteY1143" fmla="*/ 3559041 h 5792782"/>
              <a:gd name="connsiteX1144" fmla="*/ 1960760 w 7462755"/>
              <a:gd name="connsiteY1144" fmla="*/ 3553873 h 5792782"/>
              <a:gd name="connsiteX1145" fmla="*/ 1951821 w 7462755"/>
              <a:gd name="connsiteY1145" fmla="*/ 3554040 h 5792782"/>
              <a:gd name="connsiteX1146" fmla="*/ 1960761 w 7462755"/>
              <a:gd name="connsiteY1146" fmla="*/ 3553873 h 5792782"/>
              <a:gd name="connsiteX1147" fmla="*/ 1772155 w 7462755"/>
              <a:gd name="connsiteY1147" fmla="*/ 3551249 h 5792782"/>
              <a:gd name="connsiteX1148" fmla="*/ 1772155 w 7462755"/>
              <a:gd name="connsiteY1148" fmla="*/ 3551250 h 5792782"/>
              <a:gd name="connsiteX1149" fmla="*/ 1786241 w 7462755"/>
              <a:gd name="connsiteY1149" fmla="*/ 3572733 h 5792782"/>
              <a:gd name="connsiteX1150" fmla="*/ 1804160 w 7462755"/>
              <a:gd name="connsiteY1150" fmla="*/ 3586283 h 5792782"/>
              <a:gd name="connsiteX1151" fmla="*/ 1798405 w 7462755"/>
              <a:gd name="connsiteY1151" fmla="*/ 3593664 h 5792782"/>
              <a:gd name="connsiteX1152" fmla="*/ 1798406 w 7462755"/>
              <a:gd name="connsiteY1152" fmla="*/ 3593664 h 5792782"/>
              <a:gd name="connsiteX1153" fmla="*/ 1804161 w 7462755"/>
              <a:gd name="connsiteY1153" fmla="*/ 3586283 h 5792782"/>
              <a:gd name="connsiteX1154" fmla="*/ 1772155 w 7462755"/>
              <a:gd name="connsiteY1154" fmla="*/ 3551249 h 5792782"/>
              <a:gd name="connsiteX1155" fmla="*/ 2012541 w 7462755"/>
              <a:gd name="connsiteY1155" fmla="*/ 3543954 h 5792782"/>
              <a:gd name="connsiteX1156" fmla="*/ 2012540 w 7462755"/>
              <a:gd name="connsiteY1156" fmla="*/ 3543959 h 5792782"/>
              <a:gd name="connsiteX1157" fmla="*/ 2008474 w 7462755"/>
              <a:gd name="connsiteY1157" fmla="*/ 3556400 h 5792782"/>
              <a:gd name="connsiteX1158" fmla="*/ 2010036 w 7462755"/>
              <a:gd name="connsiteY1158" fmla="*/ 3560393 h 5792782"/>
              <a:gd name="connsiteX1159" fmla="*/ 2009779 w 7462755"/>
              <a:gd name="connsiteY1159" fmla="*/ 3562082 h 5792782"/>
              <a:gd name="connsiteX1160" fmla="*/ 2014597 w 7462755"/>
              <a:gd name="connsiteY1160" fmla="*/ 3572508 h 5792782"/>
              <a:gd name="connsiteX1161" fmla="*/ 2014074 w 7462755"/>
              <a:gd name="connsiteY1161" fmla="*/ 3582992 h 5792782"/>
              <a:gd name="connsiteX1162" fmla="*/ 2014073 w 7462755"/>
              <a:gd name="connsiteY1162" fmla="*/ 3582994 h 5792782"/>
              <a:gd name="connsiteX1163" fmla="*/ 2014074 w 7462755"/>
              <a:gd name="connsiteY1163" fmla="*/ 3582995 h 5792782"/>
              <a:gd name="connsiteX1164" fmla="*/ 2014074 w 7462755"/>
              <a:gd name="connsiteY1164" fmla="*/ 3582992 h 5792782"/>
              <a:gd name="connsiteX1165" fmla="*/ 2016366 w 7462755"/>
              <a:gd name="connsiteY1165" fmla="*/ 3576336 h 5792782"/>
              <a:gd name="connsiteX1166" fmla="*/ 2014597 w 7462755"/>
              <a:gd name="connsiteY1166" fmla="*/ 3572508 h 5792782"/>
              <a:gd name="connsiteX1167" fmla="*/ 2014618 w 7462755"/>
              <a:gd name="connsiteY1167" fmla="*/ 3572101 h 5792782"/>
              <a:gd name="connsiteX1168" fmla="*/ 2010036 w 7462755"/>
              <a:gd name="connsiteY1168" fmla="*/ 3560393 h 5792782"/>
              <a:gd name="connsiteX1169" fmla="*/ 2012540 w 7462755"/>
              <a:gd name="connsiteY1169" fmla="*/ 3543959 h 5792782"/>
              <a:gd name="connsiteX1170" fmla="*/ 2012541 w 7462755"/>
              <a:gd name="connsiteY1170" fmla="*/ 3543955 h 5792782"/>
              <a:gd name="connsiteX1171" fmla="*/ 1902721 w 7462755"/>
              <a:gd name="connsiteY1171" fmla="*/ 3534482 h 5792782"/>
              <a:gd name="connsiteX1172" fmla="*/ 1908026 w 7462755"/>
              <a:gd name="connsiteY1172" fmla="*/ 3557272 h 5792782"/>
              <a:gd name="connsiteX1173" fmla="*/ 1899321 w 7462755"/>
              <a:gd name="connsiteY1173" fmla="*/ 3562070 h 5792782"/>
              <a:gd name="connsiteX1174" fmla="*/ 1890932 w 7462755"/>
              <a:gd name="connsiteY1174" fmla="*/ 3567331 h 5792782"/>
              <a:gd name="connsiteX1175" fmla="*/ 1890932 w 7462755"/>
              <a:gd name="connsiteY1175" fmla="*/ 3567332 h 5792782"/>
              <a:gd name="connsiteX1176" fmla="*/ 1908027 w 7462755"/>
              <a:gd name="connsiteY1176" fmla="*/ 3557272 h 5792782"/>
              <a:gd name="connsiteX1177" fmla="*/ 1902722 w 7462755"/>
              <a:gd name="connsiteY1177" fmla="*/ 3534482 h 5792782"/>
              <a:gd name="connsiteX1178" fmla="*/ 1968360 w 7462755"/>
              <a:gd name="connsiteY1178" fmla="*/ 3533928 h 5792782"/>
              <a:gd name="connsiteX1179" fmla="*/ 1968045 w 7462755"/>
              <a:gd name="connsiteY1179" fmla="*/ 3544128 h 5792782"/>
              <a:gd name="connsiteX1180" fmla="*/ 1968678 w 7462755"/>
              <a:gd name="connsiteY1180" fmla="*/ 3545042 h 5792782"/>
              <a:gd name="connsiteX1181" fmla="*/ 1968704 w 7462755"/>
              <a:gd name="connsiteY1181" fmla="*/ 3545946 h 5792782"/>
              <a:gd name="connsiteX1182" fmla="*/ 1969684 w 7462755"/>
              <a:gd name="connsiteY1182" fmla="*/ 3546495 h 5792782"/>
              <a:gd name="connsiteX1183" fmla="*/ 1970758 w 7462755"/>
              <a:gd name="connsiteY1183" fmla="*/ 3548044 h 5792782"/>
              <a:gd name="connsiteX1184" fmla="*/ 1977004 w 7462755"/>
              <a:gd name="connsiteY1184" fmla="*/ 3551534 h 5792782"/>
              <a:gd name="connsiteX1185" fmla="*/ 1978007 w 7462755"/>
              <a:gd name="connsiteY1185" fmla="*/ 3552981 h 5792782"/>
              <a:gd name="connsiteX1186" fmla="*/ 1978290 w 7462755"/>
              <a:gd name="connsiteY1186" fmla="*/ 3564043 h 5792782"/>
              <a:gd name="connsiteX1187" fmla="*/ 1978291 w 7462755"/>
              <a:gd name="connsiteY1187" fmla="*/ 3564044 h 5792782"/>
              <a:gd name="connsiteX1188" fmla="*/ 1978636 w 7462755"/>
              <a:gd name="connsiteY1188" fmla="*/ 3553889 h 5792782"/>
              <a:gd name="connsiteX1189" fmla="*/ 1978007 w 7462755"/>
              <a:gd name="connsiteY1189" fmla="*/ 3552981 h 5792782"/>
              <a:gd name="connsiteX1190" fmla="*/ 1977984 w 7462755"/>
              <a:gd name="connsiteY1190" fmla="*/ 3552082 h 5792782"/>
              <a:gd name="connsiteX1191" fmla="*/ 1977004 w 7462755"/>
              <a:gd name="connsiteY1191" fmla="*/ 3551534 h 5792782"/>
              <a:gd name="connsiteX1192" fmla="*/ 1975939 w 7462755"/>
              <a:gd name="connsiteY1192" fmla="*/ 3549997 h 5792782"/>
              <a:gd name="connsiteX1193" fmla="*/ 1969684 w 7462755"/>
              <a:gd name="connsiteY1193" fmla="*/ 3546495 h 5792782"/>
              <a:gd name="connsiteX1194" fmla="*/ 1968678 w 7462755"/>
              <a:gd name="connsiteY1194" fmla="*/ 3545042 h 5792782"/>
              <a:gd name="connsiteX1195" fmla="*/ 1968361 w 7462755"/>
              <a:gd name="connsiteY1195" fmla="*/ 3533928 h 5792782"/>
              <a:gd name="connsiteX1196" fmla="*/ 1794507 w 7462755"/>
              <a:gd name="connsiteY1196" fmla="*/ 3520724 h 5792782"/>
              <a:gd name="connsiteX1197" fmla="*/ 1782873 w 7462755"/>
              <a:gd name="connsiteY1197" fmla="*/ 3523945 h 5792782"/>
              <a:gd name="connsiteX1198" fmla="*/ 1767175 w 7462755"/>
              <a:gd name="connsiteY1198" fmla="*/ 3536204 h 5792782"/>
              <a:gd name="connsiteX1199" fmla="*/ 1767175 w 7462755"/>
              <a:gd name="connsiteY1199" fmla="*/ 3536205 h 5792782"/>
              <a:gd name="connsiteX1200" fmla="*/ 1782874 w 7462755"/>
              <a:gd name="connsiteY1200" fmla="*/ 3523945 h 5792782"/>
              <a:gd name="connsiteX1201" fmla="*/ 1794508 w 7462755"/>
              <a:gd name="connsiteY1201" fmla="*/ 3520724 h 5792782"/>
              <a:gd name="connsiteX1202" fmla="*/ 1967707 w 7462755"/>
              <a:gd name="connsiteY1202" fmla="*/ 3518330 h 5792782"/>
              <a:gd name="connsiteX1203" fmla="*/ 1950310 w 7462755"/>
              <a:gd name="connsiteY1203" fmla="*/ 3525266 h 5792782"/>
              <a:gd name="connsiteX1204" fmla="*/ 1950311 w 7462755"/>
              <a:gd name="connsiteY1204" fmla="*/ 3525266 h 5792782"/>
              <a:gd name="connsiteX1205" fmla="*/ 1936938 w 7462755"/>
              <a:gd name="connsiteY1205" fmla="*/ 3514423 h 5792782"/>
              <a:gd name="connsiteX1206" fmla="*/ 1933363 w 7462755"/>
              <a:gd name="connsiteY1206" fmla="*/ 3532612 h 5792782"/>
              <a:gd name="connsiteX1207" fmla="*/ 1925213 w 7462755"/>
              <a:gd name="connsiteY1207" fmla="*/ 3538225 h 5792782"/>
              <a:gd name="connsiteX1208" fmla="*/ 1925214 w 7462755"/>
              <a:gd name="connsiteY1208" fmla="*/ 3538225 h 5792782"/>
              <a:gd name="connsiteX1209" fmla="*/ 1933364 w 7462755"/>
              <a:gd name="connsiteY1209" fmla="*/ 3532612 h 5792782"/>
              <a:gd name="connsiteX1210" fmla="*/ 1936939 w 7462755"/>
              <a:gd name="connsiteY1210" fmla="*/ 3514424 h 5792782"/>
              <a:gd name="connsiteX1211" fmla="*/ 1875696 w 7462755"/>
              <a:gd name="connsiteY1211" fmla="*/ 3514392 h 5792782"/>
              <a:gd name="connsiteX1212" fmla="*/ 1875696 w 7462755"/>
              <a:gd name="connsiteY1212" fmla="*/ 3514396 h 5792782"/>
              <a:gd name="connsiteX1213" fmla="*/ 1877812 w 7462755"/>
              <a:gd name="connsiteY1213" fmla="*/ 3521282 h 5792782"/>
              <a:gd name="connsiteX1214" fmla="*/ 1884771 w 7462755"/>
              <a:gd name="connsiteY1214" fmla="*/ 3522775 h 5792782"/>
              <a:gd name="connsiteX1215" fmla="*/ 1877813 w 7462755"/>
              <a:gd name="connsiteY1215" fmla="*/ 3521282 h 5792782"/>
              <a:gd name="connsiteX1216" fmla="*/ 1875696 w 7462755"/>
              <a:gd name="connsiteY1216" fmla="*/ 3514392 h 5792782"/>
              <a:gd name="connsiteX1217" fmla="*/ 1757538 w 7462755"/>
              <a:gd name="connsiteY1217" fmla="*/ 3513969 h 5792782"/>
              <a:gd name="connsiteX1218" fmla="*/ 1724260 w 7462755"/>
              <a:gd name="connsiteY1218" fmla="*/ 3557337 h 5792782"/>
              <a:gd name="connsiteX1219" fmla="*/ 1724576 w 7462755"/>
              <a:gd name="connsiteY1219" fmla="*/ 3557786 h 5792782"/>
              <a:gd name="connsiteX1220" fmla="*/ 1737849 w 7462755"/>
              <a:gd name="connsiteY1220" fmla="*/ 3576705 h 5792782"/>
              <a:gd name="connsiteX1221" fmla="*/ 1738077 w 7462755"/>
              <a:gd name="connsiteY1221" fmla="*/ 3576968 h 5792782"/>
              <a:gd name="connsiteX1222" fmla="*/ 1742407 w 7462755"/>
              <a:gd name="connsiteY1222" fmla="*/ 3583121 h 5792782"/>
              <a:gd name="connsiteX1223" fmla="*/ 1765318 w 7462755"/>
              <a:gd name="connsiteY1223" fmla="*/ 3599112 h 5792782"/>
              <a:gd name="connsiteX1224" fmla="*/ 1752589 w 7462755"/>
              <a:gd name="connsiteY1224" fmla="*/ 3593761 h 5792782"/>
              <a:gd name="connsiteX1225" fmla="*/ 1738077 w 7462755"/>
              <a:gd name="connsiteY1225" fmla="*/ 3576968 h 5792782"/>
              <a:gd name="connsiteX1226" fmla="*/ 1724576 w 7462755"/>
              <a:gd name="connsiteY1226" fmla="*/ 3557786 h 5792782"/>
              <a:gd name="connsiteX1227" fmla="*/ 1724261 w 7462755"/>
              <a:gd name="connsiteY1227" fmla="*/ 3557337 h 5792782"/>
              <a:gd name="connsiteX1228" fmla="*/ 1741755 w 7462755"/>
              <a:gd name="connsiteY1228" fmla="*/ 3536972 h 5792782"/>
              <a:gd name="connsiteX1229" fmla="*/ 1757539 w 7462755"/>
              <a:gd name="connsiteY1229" fmla="*/ 3513969 h 5792782"/>
              <a:gd name="connsiteX1230" fmla="*/ 1884166 w 7462755"/>
              <a:gd name="connsiteY1230" fmla="*/ 3506914 h 5792782"/>
              <a:gd name="connsiteX1231" fmla="*/ 1876110 w 7462755"/>
              <a:gd name="connsiteY1231" fmla="*/ 3508097 h 5792782"/>
              <a:gd name="connsiteX1232" fmla="*/ 1874021 w 7462755"/>
              <a:gd name="connsiteY1232" fmla="*/ 3509913 h 5792782"/>
              <a:gd name="connsiteX1233" fmla="*/ 1872332 w 7462755"/>
              <a:gd name="connsiteY1233" fmla="*/ 3510412 h 5792782"/>
              <a:gd name="connsiteX1234" fmla="*/ 1861636 w 7462755"/>
              <a:gd name="connsiteY1234" fmla="*/ 3520676 h 5792782"/>
              <a:gd name="connsiteX1235" fmla="*/ 1847666 w 7462755"/>
              <a:gd name="connsiteY1235" fmla="*/ 3531007 h 5792782"/>
              <a:gd name="connsiteX1236" fmla="*/ 1847667 w 7462755"/>
              <a:gd name="connsiteY1236" fmla="*/ 3531007 h 5792782"/>
              <a:gd name="connsiteX1237" fmla="*/ 1861638 w 7462755"/>
              <a:gd name="connsiteY1237" fmla="*/ 3520676 h 5792782"/>
              <a:gd name="connsiteX1238" fmla="*/ 1874021 w 7462755"/>
              <a:gd name="connsiteY1238" fmla="*/ 3509913 h 5792782"/>
              <a:gd name="connsiteX1239" fmla="*/ 221146 w 7462755"/>
              <a:gd name="connsiteY1239" fmla="*/ 3506318 h 5792782"/>
              <a:gd name="connsiteX1240" fmla="*/ 191874 w 7462755"/>
              <a:gd name="connsiteY1240" fmla="*/ 3541319 h 5792782"/>
              <a:gd name="connsiteX1241" fmla="*/ 169864 w 7462755"/>
              <a:gd name="connsiteY1241" fmla="*/ 3536372 h 5792782"/>
              <a:gd name="connsiteX1242" fmla="*/ 221146 w 7462755"/>
              <a:gd name="connsiteY1242" fmla="*/ 3506318 h 5792782"/>
              <a:gd name="connsiteX1243" fmla="*/ 1843083 w 7462755"/>
              <a:gd name="connsiteY1243" fmla="*/ 3503823 h 5792782"/>
              <a:gd name="connsiteX1244" fmla="*/ 1847067 w 7462755"/>
              <a:gd name="connsiteY1244" fmla="*/ 3510342 h 5792782"/>
              <a:gd name="connsiteX1245" fmla="*/ 1851062 w 7462755"/>
              <a:gd name="connsiteY1245" fmla="*/ 3516842 h 5792782"/>
              <a:gd name="connsiteX1246" fmla="*/ 1851063 w 7462755"/>
              <a:gd name="connsiteY1246" fmla="*/ 3516842 h 5792782"/>
              <a:gd name="connsiteX1247" fmla="*/ 1847068 w 7462755"/>
              <a:gd name="connsiteY1247" fmla="*/ 3510342 h 5792782"/>
              <a:gd name="connsiteX1248" fmla="*/ 1843084 w 7462755"/>
              <a:gd name="connsiteY1248" fmla="*/ 3503823 h 5792782"/>
              <a:gd name="connsiteX1249" fmla="*/ 1665133 w 7462755"/>
              <a:gd name="connsiteY1249" fmla="*/ 3502147 h 5792782"/>
              <a:gd name="connsiteX1250" fmla="*/ 1665133 w 7462755"/>
              <a:gd name="connsiteY1250" fmla="*/ 3502148 h 5792782"/>
              <a:gd name="connsiteX1251" fmla="*/ 1691571 w 7462755"/>
              <a:gd name="connsiteY1251" fmla="*/ 3506609 h 5792782"/>
              <a:gd name="connsiteX1252" fmla="*/ 1691571 w 7462755"/>
              <a:gd name="connsiteY1252" fmla="*/ 3506608 h 5792782"/>
              <a:gd name="connsiteX1253" fmla="*/ 1676410 w 7462755"/>
              <a:gd name="connsiteY1253" fmla="*/ 3508408 h 5792782"/>
              <a:gd name="connsiteX1254" fmla="*/ 1764959 w 7462755"/>
              <a:gd name="connsiteY1254" fmla="*/ 3481603 h 5792782"/>
              <a:gd name="connsiteX1255" fmla="*/ 1764959 w 7462755"/>
              <a:gd name="connsiteY1255" fmla="*/ 3481604 h 5792782"/>
              <a:gd name="connsiteX1256" fmla="*/ 1787393 w 7462755"/>
              <a:gd name="connsiteY1256" fmla="*/ 3494399 h 5792782"/>
              <a:gd name="connsiteX1257" fmla="*/ 1787393 w 7462755"/>
              <a:gd name="connsiteY1257" fmla="*/ 3494398 h 5792782"/>
              <a:gd name="connsiteX1258" fmla="*/ 1778989 w 7462755"/>
              <a:gd name="connsiteY1258" fmla="*/ 3496950 h 5792782"/>
              <a:gd name="connsiteX1259" fmla="*/ 1771788 w 7462755"/>
              <a:gd name="connsiteY1259" fmla="*/ 3482275 h 5792782"/>
              <a:gd name="connsiteX1260" fmla="*/ 1936538 w 7462755"/>
              <a:gd name="connsiteY1260" fmla="*/ 3477243 h 5792782"/>
              <a:gd name="connsiteX1261" fmla="*/ 1936537 w 7462755"/>
              <a:gd name="connsiteY1261" fmla="*/ 3477244 h 5792782"/>
              <a:gd name="connsiteX1262" fmla="*/ 1935995 w 7462755"/>
              <a:gd name="connsiteY1262" fmla="*/ 3491079 h 5792782"/>
              <a:gd name="connsiteX1263" fmla="*/ 1949442 w 7462755"/>
              <a:gd name="connsiteY1263" fmla="*/ 3495669 h 5792782"/>
              <a:gd name="connsiteX1264" fmla="*/ 1950864 w 7462755"/>
              <a:gd name="connsiteY1264" fmla="*/ 3494886 h 5792782"/>
              <a:gd name="connsiteX1265" fmla="*/ 1953769 w 7462755"/>
              <a:gd name="connsiteY1265" fmla="*/ 3495631 h 5792782"/>
              <a:gd name="connsiteX1266" fmla="*/ 1960220 w 7462755"/>
              <a:gd name="connsiteY1266" fmla="*/ 3489737 h 5792782"/>
              <a:gd name="connsiteX1267" fmla="*/ 1950864 w 7462755"/>
              <a:gd name="connsiteY1267" fmla="*/ 3494886 h 5792782"/>
              <a:gd name="connsiteX1268" fmla="*/ 1935996 w 7462755"/>
              <a:gd name="connsiteY1268" fmla="*/ 3491078 h 5792782"/>
              <a:gd name="connsiteX1269" fmla="*/ 1849353 w 7462755"/>
              <a:gd name="connsiteY1269" fmla="*/ 3464457 h 5792782"/>
              <a:gd name="connsiteX1270" fmla="*/ 1849352 w 7462755"/>
              <a:gd name="connsiteY1270" fmla="*/ 3464458 h 5792782"/>
              <a:gd name="connsiteX1271" fmla="*/ 1848021 w 7462755"/>
              <a:gd name="connsiteY1271" fmla="*/ 3478835 h 5792782"/>
              <a:gd name="connsiteX1272" fmla="*/ 1862926 w 7462755"/>
              <a:gd name="connsiteY1272" fmla="*/ 3483832 h 5792782"/>
              <a:gd name="connsiteX1273" fmla="*/ 1864707 w 7462755"/>
              <a:gd name="connsiteY1273" fmla="*/ 3483020 h 5792782"/>
              <a:gd name="connsiteX1274" fmla="*/ 1868126 w 7462755"/>
              <a:gd name="connsiteY1274" fmla="*/ 3483878 h 5792782"/>
              <a:gd name="connsiteX1275" fmla="*/ 1876123 w 7462755"/>
              <a:gd name="connsiteY1275" fmla="*/ 3477815 h 5792782"/>
              <a:gd name="connsiteX1276" fmla="*/ 1864707 w 7462755"/>
              <a:gd name="connsiteY1276" fmla="*/ 3483020 h 5792782"/>
              <a:gd name="connsiteX1277" fmla="*/ 1848022 w 7462755"/>
              <a:gd name="connsiteY1277" fmla="*/ 3478834 h 5792782"/>
              <a:gd name="connsiteX1278" fmla="*/ 1659240 w 7462755"/>
              <a:gd name="connsiteY1278" fmla="*/ 3463695 h 5792782"/>
              <a:gd name="connsiteX1279" fmla="*/ 1636225 w 7462755"/>
              <a:gd name="connsiteY1279" fmla="*/ 3469735 h 5792782"/>
              <a:gd name="connsiteX1280" fmla="*/ 1628778 w 7462755"/>
              <a:gd name="connsiteY1280" fmla="*/ 3471178 h 5792782"/>
              <a:gd name="connsiteX1281" fmla="*/ 1628778 w 7462755"/>
              <a:gd name="connsiteY1281" fmla="*/ 3471178 h 5792782"/>
              <a:gd name="connsiteX1282" fmla="*/ 1628778 w 7462755"/>
              <a:gd name="connsiteY1282" fmla="*/ 3471178 h 5792782"/>
              <a:gd name="connsiteX1283" fmla="*/ 1629056 w 7462755"/>
              <a:gd name="connsiteY1283" fmla="*/ 3475386 h 5792782"/>
              <a:gd name="connsiteX1284" fmla="*/ 1648177 w 7462755"/>
              <a:gd name="connsiteY1284" fmla="*/ 3487635 h 5792782"/>
              <a:gd name="connsiteX1285" fmla="*/ 1637601 w 7462755"/>
              <a:gd name="connsiteY1285" fmla="*/ 3482854 h 5792782"/>
              <a:gd name="connsiteX1286" fmla="*/ 1629057 w 7462755"/>
              <a:gd name="connsiteY1286" fmla="*/ 3475386 h 5792782"/>
              <a:gd name="connsiteX1287" fmla="*/ 1628778 w 7462755"/>
              <a:gd name="connsiteY1287" fmla="*/ 3471178 h 5792782"/>
              <a:gd name="connsiteX1288" fmla="*/ 1636224 w 7462755"/>
              <a:gd name="connsiteY1288" fmla="*/ 3469736 h 5792782"/>
              <a:gd name="connsiteX1289" fmla="*/ 1659240 w 7462755"/>
              <a:gd name="connsiteY1289" fmla="*/ 3463695 h 5792782"/>
              <a:gd name="connsiteX1290" fmla="*/ 1825326 w 7462755"/>
              <a:gd name="connsiteY1290" fmla="*/ 3458291 h 5792782"/>
              <a:gd name="connsiteX1291" fmla="*/ 1821129 w 7462755"/>
              <a:gd name="connsiteY1291" fmla="*/ 3489777 h 5792782"/>
              <a:gd name="connsiteX1292" fmla="*/ 1822288 w 7462755"/>
              <a:gd name="connsiteY1292" fmla="*/ 3494755 h 5792782"/>
              <a:gd name="connsiteX1293" fmla="*/ 1822356 w 7462755"/>
              <a:gd name="connsiteY1293" fmla="*/ 3495637 h 5792782"/>
              <a:gd name="connsiteX1294" fmla="*/ 1827785 w 7462755"/>
              <a:gd name="connsiteY1294" fmla="*/ 3520598 h 5792782"/>
              <a:gd name="connsiteX1295" fmla="*/ 1827801 w 7462755"/>
              <a:gd name="connsiteY1295" fmla="*/ 3520675 h 5792782"/>
              <a:gd name="connsiteX1296" fmla="*/ 1807631 w 7462755"/>
              <a:gd name="connsiteY1296" fmla="*/ 3521362 h 5792782"/>
              <a:gd name="connsiteX1297" fmla="*/ 1807632 w 7462755"/>
              <a:gd name="connsiteY1297" fmla="*/ 3521362 h 5792782"/>
              <a:gd name="connsiteX1298" fmla="*/ 1827802 w 7462755"/>
              <a:gd name="connsiteY1298" fmla="*/ 3520675 h 5792782"/>
              <a:gd name="connsiteX1299" fmla="*/ 1827785 w 7462755"/>
              <a:gd name="connsiteY1299" fmla="*/ 3520598 h 5792782"/>
              <a:gd name="connsiteX1300" fmla="*/ 1824029 w 7462755"/>
              <a:gd name="connsiteY1300" fmla="*/ 3502228 h 5792782"/>
              <a:gd name="connsiteX1301" fmla="*/ 1822288 w 7462755"/>
              <a:gd name="connsiteY1301" fmla="*/ 3494755 h 5792782"/>
              <a:gd name="connsiteX1302" fmla="*/ 1820946 w 7462755"/>
              <a:gd name="connsiteY1302" fmla="*/ 3477178 h 5792782"/>
              <a:gd name="connsiteX1303" fmla="*/ 1825327 w 7462755"/>
              <a:gd name="connsiteY1303" fmla="*/ 3458292 h 5792782"/>
              <a:gd name="connsiteX1304" fmla="*/ 1754317 w 7462755"/>
              <a:gd name="connsiteY1304" fmla="*/ 3446724 h 5792782"/>
              <a:gd name="connsiteX1305" fmla="*/ 1742299 w 7462755"/>
              <a:gd name="connsiteY1305" fmla="*/ 3460995 h 5792782"/>
              <a:gd name="connsiteX1306" fmla="*/ 1750310 w 7462755"/>
              <a:gd name="connsiteY1306" fmla="*/ 3466022 h 5792782"/>
              <a:gd name="connsiteX1307" fmla="*/ 1750311 w 7462755"/>
              <a:gd name="connsiteY1307" fmla="*/ 3466021 h 5792782"/>
              <a:gd name="connsiteX1308" fmla="*/ 1750311 w 7462755"/>
              <a:gd name="connsiteY1308" fmla="*/ 3466021 h 5792782"/>
              <a:gd name="connsiteX1309" fmla="*/ 1750551 w 7462755"/>
              <a:gd name="connsiteY1309" fmla="*/ 3465892 h 5792782"/>
              <a:gd name="connsiteX1310" fmla="*/ 1758553 w 7462755"/>
              <a:gd name="connsiteY1310" fmla="*/ 3461584 h 5792782"/>
              <a:gd name="connsiteX1311" fmla="*/ 1758554 w 7462755"/>
              <a:gd name="connsiteY1311" fmla="*/ 3461583 h 5792782"/>
              <a:gd name="connsiteX1312" fmla="*/ 1750551 w 7462755"/>
              <a:gd name="connsiteY1312" fmla="*/ 3465892 h 5792782"/>
              <a:gd name="connsiteX1313" fmla="*/ 1750311 w 7462755"/>
              <a:gd name="connsiteY1313" fmla="*/ 3466021 h 5792782"/>
              <a:gd name="connsiteX1314" fmla="*/ 1742300 w 7462755"/>
              <a:gd name="connsiteY1314" fmla="*/ 3460994 h 5792782"/>
              <a:gd name="connsiteX1315" fmla="*/ 894897 w 7462755"/>
              <a:gd name="connsiteY1315" fmla="*/ 3443980 h 5792782"/>
              <a:gd name="connsiteX1316" fmla="*/ 894896 w 7462755"/>
              <a:gd name="connsiteY1316" fmla="*/ 3443981 h 5792782"/>
              <a:gd name="connsiteX1317" fmla="*/ 892950 w 7462755"/>
              <a:gd name="connsiteY1317" fmla="*/ 3451909 h 5792782"/>
              <a:gd name="connsiteX1318" fmla="*/ 892961 w 7462755"/>
              <a:gd name="connsiteY1318" fmla="*/ 3451916 h 5792782"/>
              <a:gd name="connsiteX1319" fmla="*/ 903027 w 7462755"/>
              <a:gd name="connsiteY1319" fmla="*/ 3460642 h 5792782"/>
              <a:gd name="connsiteX1320" fmla="*/ 907044 w 7462755"/>
              <a:gd name="connsiteY1320" fmla="*/ 3461779 h 5792782"/>
              <a:gd name="connsiteX1321" fmla="*/ 909483 w 7462755"/>
              <a:gd name="connsiteY1321" fmla="*/ 3463487 h 5792782"/>
              <a:gd name="connsiteX1322" fmla="*/ 913380 w 7462755"/>
              <a:gd name="connsiteY1322" fmla="*/ 3463573 h 5792782"/>
              <a:gd name="connsiteX1323" fmla="*/ 915925 w 7462755"/>
              <a:gd name="connsiteY1323" fmla="*/ 3464293 h 5792782"/>
              <a:gd name="connsiteX1324" fmla="*/ 916775 w 7462755"/>
              <a:gd name="connsiteY1324" fmla="*/ 3463647 h 5792782"/>
              <a:gd name="connsiteX1325" fmla="*/ 918914 w 7462755"/>
              <a:gd name="connsiteY1325" fmla="*/ 3463694 h 5792782"/>
              <a:gd name="connsiteX1326" fmla="*/ 925875 w 7462755"/>
              <a:gd name="connsiteY1326" fmla="*/ 3456730 h 5792782"/>
              <a:gd name="connsiteX1327" fmla="*/ 916775 w 7462755"/>
              <a:gd name="connsiteY1327" fmla="*/ 3463647 h 5792782"/>
              <a:gd name="connsiteX1328" fmla="*/ 913380 w 7462755"/>
              <a:gd name="connsiteY1328" fmla="*/ 3463573 h 5792782"/>
              <a:gd name="connsiteX1329" fmla="*/ 907044 w 7462755"/>
              <a:gd name="connsiteY1329" fmla="*/ 3461779 h 5792782"/>
              <a:gd name="connsiteX1330" fmla="*/ 892961 w 7462755"/>
              <a:gd name="connsiteY1330" fmla="*/ 3451916 h 5792782"/>
              <a:gd name="connsiteX1331" fmla="*/ 892951 w 7462755"/>
              <a:gd name="connsiteY1331" fmla="*/ 3451908 h 5792782"/>
              <a:gd name="connsiteX1332" fmla="*/ 1779362 w 7462755"/>
              <a:gd name="connsiteY1332" fmla="*/ 3433119 h 5792782"/>
              <a:gd name="connsiteX1333" fmla="*/ 1776779 w 7462755"/>
              <a:gd name="connsiteY1333" fmla="*/ 3448784 h 5792782"/>
              <a:gd name="connsiteX1334" fmla="*/ 1785849 w 7462755"/>
              <a:gd name="connsiteY1334" fmla="*/ 3451328 h 5792782"/>
              <a:gd name="connsiteX1335" fmla="*/ 1787677 w 7462755"/>
              <a:gd name="connsiteY1335" fmla="*/ 3454307 h 5792782"/>
              <a:gd name="connsiteX1336" fmla="*/ 1790674 w 7462755"/>
              <a:gd name="connsiteY1336" fmla="*/ 3462366 h 5792782"/>
              <a:gd name="connsiteX1337" fmla="*/ 1794923 w 7462755"/>
              <a:gd name="connsiteY1337" fmla="*/ 3480744 h 5792782"/>
              <a:gd name="connsiteX1338" fmla="*/ 1794938 w 7462755"/>
              <a:gd name="connsiteY1338" fmla="*/ 3480816 h 5792782"/>
              <a:gd name="connsiteX1339" fmla="*/ 1800417 w 7462755"/>
              <a:gd name="connsiteY1339" fmla="*/ 3492707 h 5792782"/>
              <a:gd name="connsiteX1340" fmla="*/ 1800417 w 7462755"/>
              <a:gd name="connsiteY1340" fmla="*/ 3492704 h 5792782"/>
              <a:gd name="connsiteX1341" fmla="*/ 1794939 w 7462755"/>
              <a:gd name="connsiteY1341" fmla="*/ 3480815 h 5792782"/>
              <a:gd name="connsiteX1342" fmla="*/ 1794923 w 7462755"/>
              <a:gd name="connsiteY1342" fmla="*/ 3480744 h 5792782"/>
              <a:gd name="connsiteX1343" fmla="*/ 1791529 w 7462755"/>
              <a:gd name="connsiteY1343" fmla="*/ 3464664 h 5792782"/>
              <a:gd name="connsiteX1344" fmla="*/ 1790674 w 7462755"/>
              <a:gd name="connsiteY1344" fmla="*/ 3462366 h 5792782"/>
              <a:gd name="connsiteX1345" fmla="*/ 1789496 w 7462755"/>
              <a:gd name="connsiteY1345" fmla="*/ 3457271 h 5792782"/>
              <a:gd name="connsiteX1346" fmla="*/ 1787677 w 7462755"/>
              <a:gd name="connsiteY1346" fmla="*/ 3454307 h 5792782"/>
              <a:gd name="connsiteX1347" fmla="*/ 1786653 w 7462755"/>
              <a:gd name="connsiteY1347" fmla="*/ 3451553 h 5792782"/>
              <a:gd name="connsiteX1348" fmla="*/ 1785849 w 7462755"/>
              <a:gd name="connsiteY1348" fmla="*/ 3451328 h 5792782"/>
              <a:gd name="connsiteX1349" fmla="*/ 1784793 w 7462755"/>
              <a:gd name="connsiteY1349" fmla="*/ 3449605 h 5792782"/>
              <a:gd name="connsiteX1350" fmla="*/ 1776780 w 7462755"/>
              <a:gd name="connsiteY1350" fmla="*/ 3448783 h 5792782"/>
              <a:gd name="connsiteX1351" fmla="*/ 1779363 w 7462755"/>
              <a:gd name="connsiteY1351" fmla="*/ 3433119 h 5792782"/>
              <a:gd name="connsiteX1352" fmla="*/ 905061 w 7462755"/>
              <a:gd name="connsiteY1352" fmla="*/ 3426805 h 5792782"/>
              <a:gd name="connsiteX1353" fmla="*/ 906154 w 7462755"/>
              <a:gd name="connsiteY1353" fmla="*/ 3439441 h 5792782"/>
              <a:gd name="connsiteX1354" fmla="*/ 906155 w 7462755"/>
              <a:gd name="connsiteY1354" fmla="*/ 3439441 h 5792782"/>
              <a:gd name="connsiteX1355" fmla="*/ 905062 w 7462755"/>
              <a:gd name="connsiteY1355" fmla="*/ 3426806 h 5792782"/>
              <a:gd name="connsiteX1356" fmla="*/ 1337648 w 7462755"/>
              <a:gd name="connsiteY1356" fmla="*/ 3410789 h 5792782"/>
              <a:gd name="connsiteX1357" fmla="*/ 1338298 w 7462755"/>
              <a:gd name="connsiteY1357" fmla="*/ 3426448 h 5792782"/>
              <a:gd name="connsiteX1358" fmla="*/ 1303167 w 7462755"/>
              <a:gd name="connsiteY1358" fmla="*/ 3423030 h 5792782"/>
              <a:gd name="connsiteX1359" fmla="*/ 1337648 w 7462755"/>
              <a:gd name="connsiteY1359" fmla="*/ 3410789 h 5792782"/>
              <a:gd name="connsiteX1360" fmla="*/ 1490645 w 7462755"/>
              <a:gd name="connsiteY1360" fmla="*/ 3406944 h 5792782"/>
              <a:gd name="connsiteX1361" fmla="*/ 1483514 w 7462755"/>
              <a:gd name="connsiteY1361" fmla="*/ 3447024 h 5792782"/>
              <a:gd name="connsiteX1362" fmla="*/ 1495909 w 7462755"/>
              <a:gd name="connsiteY1362" fmla="*/ 3445797 h 5792782"/>
              <a:gd name="connsiteX1363" fmla="*/ 1497564 w 7462755"/>
              <a:gd name="connsiteY1363" fmla="*/ 3445633 h 5792782"/>
              <a:gd name="connsiteX1364" fmla="*/ 1497563 w 7462755"/>
              <a:gd name="connsiteY1364" fmla="*/ 3445633 h 5792782"/>
              <a:gd name="connsiteX1365" fmla="*/ 1495909 w 7462755"/>
              <a:gd name="connsiteY1365" fmla="*/ 3445797 h 5792782"/>
              <a:gd name="connsiteX1366" fmla="*/ 1483515 w 7462755"/>
              <a:gd name="connsiteY1366" fmla="*/ 3447023 h 5792782"/>
              <a:gd name="connsiteX1367" fmla="*/ 1484236 w 7462755"/>
              <a:gd name="connsiteY1367" fmla="*/ 3422527 h 5792782"/>
              <a:gd name="connsiteX1368" fmla="*/ 1127380 w 7462755"/>
              <a:gd name="connsiteY1368" fmla="*/ 3406295 h 5792782"/>
              <a:gd name="connsiteX1369" fmla="*/ 1097880 w 7462755"/>
              <a:gd name="connsiteY1369" fmla="*/ 3433610 h 5792782"/>
              <a:gd name="connsiteX1370" fmla="*/ 1127380 w 7462755"/>
              <a:gd name="connsiteY1370" fmla="*/ 3406295 h 5792782"/>
              <a:gd name="connsiteX1371" fmla="*/ 502246 w 7462755"/>
              <a:gd name="connsiteY1371" fmla="*/ 3398415 h 5792782"/>
              <a:gd name="connsiteX1372" fmla="*/ 558922 w 7462755"/>
              <a:gd name="connsiteY1372" fmla="*/ 3416224 h 5792782"/>
              <a:gd name="connsiteX1373" fmla="*/ 489243 w 7462755"/>
              <a:gd name="connsiteY1373" fmla="*/ 3425081 h 5792782"/>
              <a:gd name="connsiteX1374" fmla="*/ 487975 w 7462755"/>
              <a:gd name="connsiteY1374" fmla="*/ 3399809 h 5792782"/>
              <a:gd name="connsiteX1375" fmla="*/ 502246 w 7462755"/>
              <a:gd name="connsiteY1375" fmla="*/ 3398415 h 5792782"/>
              <a:gd name="connsiteX1376" fmla="*/ 1514936 w 7462755"/>
              <a:gd name="connsiteY1376" fmla="*/ 3356868 h 5792782"/>
              <a:gd name="connsiteX1377" fmla="*/ 1514935 w 7462755"/>
              <a:gd name="connsiteY1377" fmla="*/ 3356869 h 5792782"/>
              <a:gd name="connsiteX1378" fmla="*/ 1536274 w 7462755"/>
              <a:gd name="connsiteY1378" fmla="*/ 3363409 h 5792782"/>
              <a:gd name="connsiteX1379" fmla="*/ 1555049 w 7462755"/>
              <a:gd name="connsiteY1379" fmla="*/ 3375297 h 5792782"/>
              <a:gd name="connsiteX1380" fmla="*/ 1555049 w 7462755"/>
              <a:gd name="connsiteY1380" fmla="*/ 3375295 h 5792782"/>
              <a:gd name="connsiteX1381" fmla="*/ 1536275 w 7462755"/>
              <a:gd name="connsiteY1381" fmla="*/ 3363408 h 5792782"/>
              <a:gd name="connsiteX1382" fmla="*/ 1514936 w 7462755"/>
              <a:gd name="connsiteY1382" fmla="*/ 3356868 h 5792782"/>
              <a:gd name="connsiteX1383" fmla="*/ 584931 w 7462755"/>
              <a:gd name="connsiteY1383" fmla="*/ 3343740 h 5792782"/>
              <a:gd name="connsiteX1384" fmla="*/ 582526 w 7462755"/>
              <a:gd name="connsiteY1384" fmla="*/ 3350490 h 5792782"/>
              <a:gd name="connsiteX1385" fmla="*/ 557944 w 7462755"/>
              <a:gd name="connsiteY1385" fmla="*/ 3392915 h 5792782"/>
              <a:gd name="connsiteX1386" fmla="*/ 584931 w 7462755"/>
              <a:gd name="connsiteY1386" fmla="*/ 3343740 h 5792782"/>
              <a:gd name="connsiteX1387" fmla="*/ 1049984 w 7462755"/>
              <a:gd name="connsiteY1387" fmla="*/ 3329974 h 5792782"/>
              <a:gd name="connsiteX1388" fmla="*/ 1033833 w 7462755"/>
              <a:gd name="connsiteY1388" fmla="*/ 3363347 h 5792782"/>
              <a:gd name="connsiteX1389" fmla="*/ 1042235 w 7462755"/>
              <a:gd name="connsiteY1389" fmla="*/ 3354394 h 5792782"/>
              <a:gd name="connsiteX1390" fmla="*/ 1049984 w 7462755"/>
              <a:gd name="connsiteY1390" fmla="*/ 3329974 h 5792782"/>
              <a:gd name="connsiteX1391" fmla="*/ 1591889 w 7462755"/>
              <a:gd name="connsiteY1391" fmla="*/ 3327742 h 5792782"/>
              <a:gd name="connsiteX1392" fmla="*/ 1574781 w 7462755"/>
              <a:gd name="connsiteY1392" fmla="*/ 3339065 h 5792782"/>
              <a:gd name="connsiteX1393" fmla="*/ 1568102 w 7462755"/>
              <a:gd name="connsiteY1393" fmla="*/ 3344651 h 5792782"/>
              <a:gd name="connsiteX1394" fmla="*/ 1574780 w 7462755"/>
              <a:gd name="connsiteY1394" fmla="*/ 3339066 h 5792782"/>
              <a:gd name="connsiteX1395" fmla="*/ 1574781 w 7462755"/>
              <a:gd name="connsiteY1395" fmla="*/ 3339065 h 5792782"/>
              <a:gd name="connsiteX1396" fmla="*/ 1591888 w 7462755"/>
              <a:gd name="connsiteY1396" fmla="*/ 3327743 h 5792782"/>
              <a:gd name="connsiteX1397" fmla="*/ 1604767 w 7462755"/>
              <a:gd name="connsiteY1397" fmla="*/ 3306205 h 5792782"/>
              <a:gd name="connsiteX1398" fmla="*/ 1604766 w 7462755"/>
              <a:gd name="connsiteY1398" fmla="*/ 3306207 h 5792782"/>
              <a:gd name="connsiteX1399" fmla="*/ 1601901 w 7462755"/>
              <a:gd name="connsiteY1399" fmla="*/ 3316156 h 5792782"/>
              <a:gd name="connsiteX1400" fmla="*/ 1609757 w 7462755"/>
              <a:gd name="connsiteY1400" fmla="*/ 3336252 h 5792782"/>
              <a:gd name="connsiteX1401" fmla="*/ 1609758 w 7462755"/>
              <a:gd name="connsiteY1401" fmla="*/ 3336251 h 5792782"/>
              <a:gd name="connsiteX1402" fmla="*/ 1604573 w 7462755"/>
              <a:gd name="connsiteY1402" fmla="*/ 3329151 h 5792782"/>
              <a:gd name="connsiteX1403" fmla="*/ 1604767 w 7462755"/>
              <a:gd name="connsiteY1403" fmla="*/ 3306205 h 5792782"/>
              <a:gd name="connsiteX1404" fmla="*/ 1560315 w 7462755"/>
              <a:gd name="connsiteY1404" fmla="*/ 3301163 h 5792782"/>
              <a:gd name="connsiteX1405" fmla="*/ 1547992 w 7462755"/>
              <a:gd name="connsiteY1405" fmla="*/ 3310916 h 5792782"/>
              <a:gd name="connsiteX1406" fmla="*/ 1535156 w 7462755"/>
              <a:gd name="connsiteY1406" fmla="*/ 3315062 h 5792782"/>
              <a:gd name="connsiteX1407" fmla="*/ 1547991 w 7462755"/>
              <a:gd name="connsiteY1407" fmla="*/ 3310917 h 5792782"/>
              <a:gd name="connsiteX1408" fmla="*/ 1560315 w 7462755"/>
              <a:gd name="connsiteY1408" fmla="*/ 3301163 h 5792782"/>
              <a:gd name="connsiteX1409" fmla="*/ 497613 w 7462755"/>
              <a:gd name="connsiteY1409" fmla="*/ 3286205 h 5792782"/>
              <a:gd name="connsiteX1410" fmla="*/ 506115 w 7462755"/>
              <a:gd name="connsiteY1410" fmla="*/ 3287223 h 5792782"/>
              <a:gd name="connsiteX1411" fmla="*/ 523787 w 7462755"/>
              <a:gd name="connsiteY1411" fmla="*/ 3303146 h 5792782"/>
              <a:gd name="connsiteX1412" fmla="*/ 497965 w 7462755"/>
              <a:gd name="connsiteY1412" fmla="*/ 3314313 h 5792782"/>
              <a:gd name="connsiteX1413" fmla="*/ 492985 w 7462755"/>
              <a:gd name="connsiteY1413" fmla="*/ 3299238 h 5792782"/>
              <a:gd name="connsiteX1414" fmla="*/ 497613 w 7462755"/>
              <a:gd name="connsiteY1414" fmla="*/ 3286205 h 5792782"/>
              <a:gd name="connsiteX1415" fmla="*/ 1660802 w 7462755"/>
              <a:gd name="connsiteY1415" fmla="*/ 3283283 h 5792782"/>
              <a:gd name="connsiteX1416" fmla="*/ 1657307 w 7462755"/>
              <a:gd name="connsiteY1416" fmla="*/ 3296349 h 5792782"/>
              <a:gd name="connsiteX1417" fmla="*/ 1658723 w 7462755"/>
              <a:gd name="connsiteY1417" fmla="*/ 3308717 h 5792782"/>
              <a:gd name="connsiteX1418" fmla="*/ 1658722 w 7462755"/>
              <a:gd name="connsiteY1418" fmla="*/ 3308719 h 5792782"/>
              <a:gd name="connsiteX1419" fmla="*/ 1658327 w 7462755"/>
              <a:gd name="connsiteY1419" fmla="*/ 3330690 h 5792782"/>
              <a:gd name="connsiteX1420" fmla="*/ 1651031 w 7462755"/>
              <a:gd name="connsiteY1420" fmla="*/ 3323365 h 5792782"/>
              <a:gd name="connsiteX1421" fmla="*/ 1648955 w 7462755"/>
              <a:gd name="connsiteY1421" fmla="*/ 3311960 h 5792782"/>
              <a:gd name="connsiteX1422" fmla="*/ 1647525 w 7462755"/>
              <a:gd name="connsiteY1422" fmla="*/ 3304104 h 5792782"/>
              <a:gd name="connsiteX1423" fmla="*/ 1647525 w 7462755"/>
              <a:gd name="connsiteY1423" fmla="*/ 3304105 h 5792782"/>
              <a:gd name="connsiteX1424" fmla="*/ 1648955 w 7462755"/>
              <a:gd name="connsiteY1424" fmla="*/ 3311960 h 5792782"/>
              <a:gd name="connsiteX1425" fmla="*/ 1651030 w 7462755"/>
              <a:gd name="connsiteY1425" fmla="*/ 3323364 h 5792782"/>
              <a:gd name="connsiteX1426" fmla="*/ 1651031 w 7462755"/>
              <a:gd name="connsiteY1426" fmla="*/ 3323365 h 5792782"/>
              <a:gd name="connsiteX1427" fmla="*/ 1651031 w 7462755"/>
              <a:gd name="connsiteY1427" fmla="*/ 3323365 h 5792782"/>
              <a:gd name="connsiteX1428" fmla="*/ 1658327 w 7462755"/>
              <a:gd name="connsiteY1428" fmla="*/ 3330691 h 5792782"/>
              <a:gd name="connsiteX1429" fmla="*/ 1658723 w 7462755"/>
              <a:gd name="connsiteY1429" fmla="*/ 3308720 h 5792782"/>
              <a:gd name="connsiteX1430" fmla="*/ 1658723 w 7462755"/>
              <a:gd name="connsiteY1430" fmla="*/ 3308717 h 5792782"/>
              <a:gd name="connsiteX1431" fmla="*/ 1538279 w 7462755"/>
              <a:gd name="connsiteY1431" fmla="*/ 3283252 h 5792782"/>
              <a:gd name="connsiteX1432" fmla="*/ 1522752 w 7462755"/>
              <a:gd name="connsiteY1432" fmla="*/ 3314116 h 5792782"/>
              <a:gd name="connsiteX1433" fmla="*/ 1522747 w 7462755"/>
              <a:gd name="connsiteY1433" fmla="*/ 3314122 h 5792782"/>
              <a:gd name="connsiteX1434" fmla="*/ 1497884 w 7462755"/>
              <a:gd name="connsiteY1434" fmla="*/ 3344580 h 5792782"/>
              <a:gd name="connsiteX1435" fmla="*/ 1493826 w 7462755"/>
              <a:gd name="connsiteY1435" fmla="*/ 3350607 h 5792782"/>
              <a:gd name="connsiteX1436" fmla="*/ 1490098 w 7462755"/>
              <a:gd name="connsiteY1436" fmla="*/ 3355384 h 5792782"/>
              <a:gd name="connsiteX1437" fmla="*/ 1489072 w 7462755"/>
              <a:gd name="connsiteY1437" fmla="*/ 3357669 h 5792782"/>
              <a:gd name="connsiteX1438" fmla="*/ 1486432 w 7462755"/>
              <a:gd name="connsiteY1438" fmla="*/ 3361590 h 5792782"/>
              <a:gd name="connsiteX1439" fmla="*/ 1476684 w 7462755"/>
              <a:gd name="connsiteY1439" fmla="*/ 3385245 h 5792782"/>
              <a:gd name="connsiteX1440" fmla="*/ 1476677 w 7462755"/>
              <a:gd name="connsiteY1440" fmla="*/ 3385262 h 5792782"/>
              <a:gd name="connsiteX1441" fmla="*/ 1487015 w 7462755"/>
              <a:gd name="connsiteY1441" fmla="*/ 3389322 h 5792782"/>
              <a:gd name="connsiteX1442" fmla="*/ 1487015 w 7462755"/>
              <a:gd name="connsiteY1442" fmla="*/ 3389322 h 5792782"/>
              <a:gd name="connsiteX1443" fmla="*/ 1487015 w 7462755"/>
              <a:gd name="connsiteY1443" fmla="*/ 3389322 h 5792782"/>
              <a:gd name="connsiteX1444" fmla="*/ 1488000 w 7462755"/>
              <a:gd name="connsiteY1444" fmla="*/ 3388868 h 5792782"/>
              <a:gd name="connsiteX1445" fmla="*/ 1498591 w 7462755"/>
              <a:gd name="connsiteY1445" fmla="*/ 3383983 h 5792782"/>
              <a:gd name="connsiteX1446" fmla="*/ 1498591 w 7462755"/>
              <a:gd name="connsiteY1446" fmla="*/ 3383982 h 5792782"/>
              <a:gd name="connsiteX1447" fmla="*/ 1488000 w 7462755"/>
              <a:gd name="connsiteY1447" fmla="*/ 3388868 h 5792782"/>
              <a:gd name="connsiteX1448" fmla="*/ 1487015 w 7462755"/>
              <a:gd name="connsiteY1448" fmla="*/ 3389322 h 5792782"/>
              <a:gd name="connsiteX1449" fmla="*/ 1476678 w 7462755"/>
              <a:gd name="connsiteY1449" fmla="*/ 3385261 h 5792782"/>
              <a:gd name="connsiteX1450" fmla="*/ 1476684 w 7462755"/>
              <a:gd name="connsiteY1450" fmla="*/ 3385245 h 5792782"/>
              <a:gd name="connsiteX1451" fmla="*/ 1489072 w 7462755"/>
              <a:gd name="connsiteY1451" fmla="*/ 3357669 h 5792782"/>
              <a:gd name="connsiteX1452" fmla="*/ 1493826 w 7462755"/>
              <a:gd name="connsiteY1452" fmla="*/ 3350607 h 5792782"/>
              <a:gd name="connsiteX1453" fmla="*/ 1506074 w 7462755"/>
              <a:gd name="connsiteY1453" fmla="*/ 3334914 h 5792782"/>
              <a:gd name="connsiteX1454" fmla="*/ 1522747 w 7462755"/>
              <a:gd name="connsiteY1454" fmla="*/ 3314122 h 5792782"/>
              <a:gd name="connsiteX1455" fmla="*/ 1522753 w 7462755"/>
              <a:gd name="connsiteY1455" fmla="*/ 3314115 h 5792782"/>
              <a:gd name="connsiteX1456" fmla="*/ 1103804 w 7462755"/>
              <a:gd name="connsiteY1456" fmla="*/ 3252612 h 5792782"/>
              <a:gd name="connsiteX1457" fmla="*/ 1118718 w 7462755"/>
              <a:gd name="connsiteY1457" fmla="*/ 3297741 h 5792782"/>
              <a:gd name="connsiteX1458" fmla="*/ 1082641 w 7462755"/>
              <a:gd name="connsiteY1458" fmla="*/ 3270945 h 5792782"/>
              <a:gd name="connsiteX1459" fmla="*/ 1103804 w 7462755"/>
              <a:gd name="connsiteY1459" fmla="*/ 3252612 h 5792782"/>
              <a:gd name="connsiteX1460" fmla="*/ 1580574 w 7462755"/>
              <a:gd name="connsiteY1460" fmla="*/ 3246590 h 5792782"/>
              <a:gd name="connsiteX1461" fmla="*/ 1581890 w 7462755"/>
              <a:gd name="connsiteY1461" fmla="*/ 3258139 h 5792782"/>
              <a:gd name="connsiteX1462" fmla="*/ 1581916 w 7462755"/>
              <a:gd name="connsiteY1462" fmla="*/ 3258216 h 5792782"/>
              <a:gd name="connsiteX1463" fmla="*/ 1583922 w 7462755"/>
              <a:gd name="connsiteY1463" fmla="*/ 3264633 h 5792782"/>
              <a:gd name="connsiteX1464" fmla="*/ 1584245 w 7462755"/>
              <a:gd name="connsiteY1464" fmla="*/ 3267192 h 5792782"/>
              <a:gd name="connsiteX1465" fmla="*/ 1581814 w 7462755"/>
              <a:gd name="connsiteY1465" fmla="*/ 3277772 h 5792782"/>
              <a:gd name="connsiteX1466" fmla="*/ 1581811 w 7462755"/>
              <a:gd name="connsiteY1466" fmla="*/ 3277783 h 5792782"/>
              <a:gd name="connsiteX1467" fmla="*/ 1587417 w 7462755"/>
              <a:gd name="connsiteY1467" fmla="*/ 3273628 h 5792782"/>
              <a:gd name="connsiteX1468" fmla="*/ 1593725 w 7462755"/>
              <a:gd name="connsiteY1468" fmla="*/ 3268953 h 5792782"/>
              <a:gd name="connsiteX1469" fmla="*/ 1608641 w 7462755"/>
              <a:gd name="connsiteY1469" fmla="*/ 3266383 h 5792782"/>
              <a:gd name="connsiteX1470" fmla="*/ 1641009 w 7462755"/>
              <a:gd name="connsiteY1470" fmla="*/ 3261759 h 5792782"/>
              <a:gd name="connsiteX1471" fmla="*/ 1641010 w 7462755"/>
              <a:gd name="connsiteY1471" fmla="*/ 3261758 h 5792782"/>
              <a:gd name="connsiteX1472" fmla="*/ 1608641 w 7462755"/>
              <a:gd name="connsiteY1472" fmla="*/ 3266382 h 5792782"/>
              <a:gd name="connsiteX1473" fmla="*/ 1593725 w 7462755"/>
              <a:gd name="connsiteY1473" fmla="*/ 3268953 h 5792782"/>
              <a:gd name="connsiteX1474" fmla="*/ 1593725 w 7462755"/>
              <a:gd name="connsiteY1474" fmla="*/ 3268953 h 5792782"/>
              <a:gd name="connsiteX1475" fmla="*/ 1593724 w 7462755"/>
              <a:gd name="connsiteY1475" fmla="*/ 3268954 h 5792782"/>
              <a:gd name="connsiteX1476" fmla="*/ 1587417 w 7462755"/>
              <a:gd name="connsiteY1476" fmla="*/ 3273628 h 5792782"/>
              <a:gd name="connsiteX1477" fmla="*/ 1581812 w 7462755"/>
              <a:gd name="connsiteY1477" fmla="*/ 3277782 h 5792782"/>
              <a:gd name="connsiteX1478" fmla="*/ 1581814 w 7462755"/>
              <a:gd name="connsiteY1478" fmla="*/ 3277772 h 5792782"/>
              <a:gd name="connsiteX1479" fmla="*/ 1584471 w 7462755"/>
              <a:gd name="connsiteY1479" fmla="*/ 3268980 h 5792782"/>
              <a:gd name="connsiteX1480" fmla="*/ 1584245 w 7462755"/>
              <a:gd name="connsiteY1480" fmla="*/ 3267192 h 5792782"/>
              <a:gd name="connsiteX1481" fmla="*/ 1584447 w 7462755"/>
              <a:gd name="connsiteY1481" fmla="*/ 3266314 h 5792782"/>
              <a:gd name="connsiteX1482" fmla="*/ 1583922 w 7462755"/>
              <a:gd name="connsiteY1482" fmla="*/ 3264633 h 5792782"/>
              <a:gd name="connsiteX1483" fmla="*/ 1583844 w 7462755"/>
              <a:gd name="connsiteY1483" fmla="*/ 3264017 h 5792782"/>
              <a:gd name="connsiteX1484" fmla="*/ 1581916 w 7462755"/>
              <a:gd name="connsiteY1484" fmla="*/ 3258216 h 5792782"/>
              <a:gd name="connsiteX1485" fmla="*/ 1581891 w 7462755"/>
              <a:gd name="connsiteY1485" fmla="*/ 3258138 h 5792782"/>
              <a:gd name="connsiteX1486" fmla="*/ 1580575 w 7462755"/>
              <a:gd name="connsiteY1486" fmla="*/ 3246591 h 5792782"/>
              <a:gd name="connsiteX1487" fmla="*/ 1374018 w 7462755"/>
              <a:gd name="connsiteY1487" fmla="*/ 3225946 h 5792782"/>
              <a:gd name="connsiteX1488" fmla="*/ 1362556 w 7462755"/>
              <a:gd name="connsiteY1488" fmla="*/ 3266580 h 5792782"/>
              <a:gd name="connsiteX1489" fmla="*/ 1389319 w 7462755"/>
              <a:gd name="connsiteY1489" fmla="*/ 3278889 h 5792782"/>
              <a:gd name="connsiteX1490" fmla="*/ 1374018 w 7462755"/>
              <a:gd name="connsiteY1490" fmla="*/ 3225946 h 5792782"/>
              <a:gd name="connsiteX1491" fmla="*/ 1330193 w 7462755"/>
              <a:gd name="connsiteY1491" fmla="*/ 3223667 h 5792782"/>
              <a:gd name="connsiteX1492" fmla="*/ 1330842 w 7462755"/>
              <a:gd name="connsiteY1492" fmla="*/ 3239296 h 5792782"/>
              <a:gd name="connsiteX1493" fmla="*/ 1309061 w 7462755"/>
              <a:gd name="connsiteY1493" fmla="*/ 3241999 h 5792782"/>
              <a:gd name="connsiteX1494" fmla="*/ 1330193 w 7462755"/>
              <a:gd name="connsiteY1494" fmla="*/ 3223667 h 5792782"/>
              <a:gd name="connsiteX1495" fmla="*/ 1205471 w 7462755"/>
              <a:gd name="connsiteY1495" fmla="*/ 3218925 h 5792782"/>
              <a:gd name="connsiteX1496" fmla="*/ 1225058 w 7462755"/>
              <a:gd name="connsiteY1496" fmla="*/ 3221516 h 5792782"/>
              <a:gd name="connsiteX1497" fmla="*/ 1194874 w 7462755"/>
              <a:gd name="connsiteY1497" fmla="*/ 3233107 h 5792782"/>
              <a:gd name="connsiteX1498" fmla="*/ 1205471 w 7462755"/>
              <a:gd name="connsiteY1498" fmla="*/ 3218925 h 5792782"/>
              <a:gd name="connsiteX1499" fmla="*/ 1044130 w 7462755"/>
              <a:gd name="connsiteY1499" fmla="*/ 3217051 h 5792782"/>
              <a:gd name="connsiteX1500" fmla="*/ 1055721 w 7462755"/>
              <a:gd name="connsiteY1500" fmla="*/ 3219066 h 5792782"/>
              <a:gd name="connsiteX1501" fmla="*/ 1072710 w 7462755"/>
              <a:gd name="connsiteY1501" fmla="*/ 3240892 h 5792782"/>
              <a:gd name="connsiteX1502" fmla="*/ 1036927 w 7462755"/>
              <a:gd name="connsiteY1502" fmla="*/ 3221975 h 5792782"/>
              <a:gd name="connsiteX1503" fmla="*/ 1044130 w 7462755"/>
              <a:gd name="connsiteY1503" fmla="*/ 3217051 h 5792782"/>
              <a:gd name="connsiteX1504" fmla="*/ 1693300 w 7462755"/>
              <a:gd name="connsiteY1504" fmla="*/ 3211292 h 5792782"/>
              <a:gd name="connsiteX1505" fmla="*/ 1693299 w 7462755"/>
              <a:gd name="connsiteY1505" fmla="*/ 3211293 h 5792782"/>
              <a:gd name="connsiteX1506" fmla="*/ 1693458 w 7462755"/>
              <a:gd name="connsiteY1506" fmla="*/ 3224320 h 5792782"/>
              <a:gd name="connsiteX1507" fmla="*/ 1707553 w 7462755"/>
              <a:gd name="connsiteY1507" fmla="*/ 3228368 h 5792782"/>
              <a:gd name="connsiteX1508" fmla="*/ 1707553 w 7462755"/>
              <a:gd name="connsiteY1508" fmla="*/ 3228367 h 5792782"/>
              <a:gd name="connsiteX1509" fmla="*/ 1700785 w 7462755"/>
              <a:gd name="connsiteY1509" fmla="*/ 3230788 h 5792782"/>
              <a:gd name="connsiteX1510" fmla="*/ 1693459 w 7462755"/>
              <a:gd name="connsiteY1510" fmla="*/ 3224319 h 5792782"/>
              <a:gd name="connsiteX1511" fmla="*/ 467287 w 7462755"/>
              <a:gd name="connsiteY1511" fmla="*/ 3204246 h 5792782"/>
              <a:gd name="connsiteX1512" fmla="*/ 482775 w 7462755"/>
              <a:gd name="connsiteY1512" fmla="*/ 3206797 h 5792782"/>
              <a:gd name="connsiteX1513" fmla="*/ 507575 w 7462755"/>
              <a:gd name="connsiteY1513" fmla="*/ 3226860 h 5792782"/>
              <a:gd name="connsiteX1514" fmla="*/ 463424 w 7462755"/>
              <a:gd name="connsiteY1514" fmla="*/ 3216800 h 5792782"/>
              <a:gd name="connsiteX1515" fmla="*/ 467287 w 7462755"/>
              <a:gd name="connsiteY1515" fmla="*/ 3204246 h 5792782"/>
              <a:gd name="connsiteX1516" fmla="*/ 1124525 w 7462755"/>
              <a:gd name="connsiteY1516" fmla="*/ 3203150 h 5792782"/>
              <a:gd name="connsiteX1517" fmla="*/ 1132643 w 7462755"/>
              <a:gd name="connsiteY1517" fmla="*/ 3203759 h 5792782"/>
              <a:gd name="connsiteX1518" fmla="*/ 1142061 w 7462755"/>
              <a:gd name="connsiteY1518" fmla="*/ 3224156 h 5792782"/>
              <a:gd name="connsiteX1519" fmla="*/ 1119660 w 7462755"/>
              <a:gd name="connsiteY1519" fmla="*/ 3211392 h 5792782"/>
              <a:gd name="connsiteX1520" fmla="*/ 1124525 w 7462755"/>
              <a:gd name="connsiteY1520" fmla="*/ 3203150 h 5792782"/>
              <a:gd name="connsiteX1521" fmla="*/ 1298121 w 7462755"/>
              <a:gd name="connsiteY1521" fmla="*/ 3188631 h 5792782"/>
              <a:gd name="connsiteX1522" fmla="*/ 1324917 w 7462755"/>
              <a:gd name="connsiteY1522" fmla="*/ 3200808 h 5792782"/>
              <a:gd name="connsiteX1523" fmla="*/ 1299099 w 7462755"/>
              <a:gd name="connsiteY1523" fmla="*/ 3211975 h 5792782"/>
              <a:gd name="connsiteX1524" fmla="*/ 1305282 w 7462755"/>
              <a:gd name="connsiteY1524" fmla="*/ 3258177 h 5792782"/>
              <a:gd name="connsiteX1525" fmla="*/ 1286984 w 7462755"/>
              <a:gd name="connsiteY1525" fmla="*/ 3237114 h 5792782"/>
              <a:gd name="connsiteX1526" fmla="*/ 1298121 w 7462755"/>
              <a:gd name="connsiteY1526" fmla="*/ 3188631 h 5792782"/>
              <a:gd name="connsiteX1527" fmla="*/ 1286082 w 7462755"/>
              <a:gd name="connsiteY1527" fmla="*/ 3179053 h 5792782"/>
              <a:gd name="connsiteX1528" fmla="*/ 1293821 w 7462755"/>
              <a:gd name="connsiteY1528" fmla="*/ 3189120 h 5792782"/>
              <a:gd name="connsiteX1529" fmla="*/ 1289459 w 7462755"/>
              <a:gd name="connsiteY1529" fmla="*/ 3189674 h 5792782"/>
              <a:gd name="connsiteX1530" fmla="*/ 1269239 w 7462755"/>
              <a:gd name="connsiteY1530" fmla="*/ 3231514 h 5792782"/>
              <a:gd name="connsiteX1531" fmla="*/ 1267383 w 7462755"/>
              <a:gd name="connsiteY1531" fmla="*/ 3184659 h 5792782"/>
              <a:gd name="connsiteX1532" fmla="*/ 1280407 w 7462755"/>
              <a:gd name="connsiteY1532" fmla="*/ 3181873 h 5792782"/>
              <a:gd name="connsiteX1533" fmla="*/ 1286082 w 7462755"/>
              <a:gd name="connsiteY1533" fmla="*/ 3179053 h 5792782"/>
              <a:gd name="connsiteX1534" fmla="*/ 1744155 w 7462755"/>
              <a:gd name="connsiteY1534" fmla="*/ 3178732 h 5792782"/>
              <a:gd name="connsiteX1535" fmla="*/ 1744155 w 7462755"/>
              <a:gd name="connsiteY1535" fmla="*/ 3178733 h 5792782"/>
              <a:gd name="connsiteX1536" fmla="*/ 1792343 w 7462755"/>
              <a:gd name="connsiteY1536" fmla="*/ 3180329 h 5792782"/>
              <a:gd name="connsiteX1537" fmla="*/ 1792342 w 7462755"/>
              <a:gd name="connsiteY1537" fmla="*/ 3180328 h 5792782"/>
              <a:gd name="connsiteX1538" fmla="*/ 1778737 w 7462755"/>
              <a:gd name="connsiteY1538" fmla="*/ 3183157 h 5792782"/>
              <a:gd name="connsiteX1539" fmla="*/ 1767332 w 7462755"/>
              <a:gd name="connsiteY1539" fmla="*/ 3181436 h 5792782"/>
              <a:gd name="connsiteX1540" fmla="*/ 1581846 w 7462755"/>
              <a:gd name="connsiteY1540" fmla="*/ 3168118 h 5792782"/>
              <a:gd name="connsiteX1541" fmla="*/ 1573413 w 7462755"/>
              <a:gd name="connsiteY1541" fmla="*/ 3176975 h 5792782"/>
              <a:gd name="connsiteX1542" fmla="*/ 1577959 w 7462755"/>
              <a:gd name="connsiteY1542" fmla="*/ 3173061 h 5792782"/>
              <a:gd name="connsiteX1543" fmla="*/ 1581846 w 7462755"/>
              <a:gd name="connsiteY1543" fmla="*/ 3168119 h 5792782"/>
              <a:gd name="connsiteX1544" fmla="*/ 1635893 w 7462755"/>
              <a:gd name="connsiteY1544" fmla="*/ 3208168 h 5792782"/>
              <a:gd name="connsiteX1545" fmla="*/ 1665458 w 7462755"/>
              <a:gd name="connsiteY1545" fmla="*/ 3180917 h 5792782"/>
              <a:gd name="connsiteX1546" fmla="*/ 1675094 w 7462755"/>
              <a:gd name="connsiteY1546" fmla="*/ 3203219 h 5792782"/>
              <a:gd name="connsiteX1547" fmla="*/ 1675094 w 7462755"/>
              <a:gd name="connsiteY1547" fmla="*/ 3203218 h 5792782"/>
              <a:gd name="connsiteX1548" fmla="*/ 1665458 w 7462755"/>
              <a:gd name="connsiteY1548" fmla="*/ 3180916 h 5792782"/>
              <a:gd name="connsiteX1549" fmla="*/ 1635893 w 7462755"/>
              <a:gd name="connsiteY1549" fmla="*/ 3208167 h 5792782"/>
              <a:gd name="connsiteX1550" fmla="*/ 1581846 w 7462755"/>
              <a:gd name="connsiteY1550" fmla="*/ 3168118 h 5792782"/>
              <a:gd name="connsiteX1551" fmla="*/ 1550666 w 7462755"/>
              <a:gd name="connsiteY1551" fmla="*/ 3167145 h 5792782"/>
              <a:gd name="connsiteX1552" fmla="*/ 1542630 w 7462755"/>
              <a:gd name="connsiteY1552" fmla="*/ 3173118 h 5792782"/>
              <a:gd name="connsiteX1553" fmla="*/ 1542610 w 7462755"/>
              <a:gd name="connsiteY1553" fmla="*/ 3173134 h 5792782"/>
              <a:gd name="connsiteX1554" fmla="*/ 1550666 w 7462755"/>
              <a:gd name="connsiteY1554" fmla="*/ 3167146 h 5792782"/>
              <a:gd name="connsiteX1555" fmla="*/ 1550669 w 7462755"/>
              <a:gd name="connsiteY1555" fmla="*/ 3167146 h 5792782"/>
              <a:gd name="connsiteX1556" fmla="*/ 1557691 w 7462755"/>
              <a:gd name="connsiteY1556" fmla="*/ 3170824 h 5792782"/>
              <a:gd name="connsiteX1557" fmla="*/ 1562254 w 7462755"/>
              <a:gd name="connsiteY1557" fmla="*/ 3180038 h 5792782"/>
              <a:gd name="connsiteX1558" fmla="*/ 1564579 w 7462755"/>
              <a:gd name="connsiteY1558" fmla="*/ 3186513 h 5792782"/>
              <a:gd name="connsiteX1559" fmla="*/ 1567174 w 7462755"/>
              <a:gd name="connsiteY1559" fmla="*/ 3192519 h 5792782"/>
              <a:gd name="connsiteX1560" fmla="*/ 1569954 w 7462755"/>
              <a:gd name="connsiteY1560" fmla="*/ 3199880 h 5792782"/>
              <a:gd name="connsiteX1561" fmla="*/ 1570476 w 7462755"/>
              <a:gd name="connsiteY1561" fmla="*/ 3200158 h 5792782"/>
              <a:gd name="connsiteX1562" fmla="*/ 1571133 w 7462755"/>
              <a:gd name="connsiteY1562" fmla="*/ 3201680 h 5792782"/>
              <a:gd name="connsiteX1563" fmla="*/ 1583333 w 7462755"/>
              <a:gd name="connsiteY1563" fmla="*/ 3207025 h 5792782"/>
              <a:gd name="connsiteX1564" fmla="*/ 1583343 w 7462755"/>
              <a:gd name="connsiteY1564" fmla="*/ 3207030 h 5792782"/>
              <a:gd name="connsiteX1565" fmla="*/ 1583828 w 7462755"/>
              <a:gd name="connsiteY1565" fmla="*/ 3193455 h 5792782"/>
              <a:gd name="connsiteX1566" fmla="*/ 1583343 w 7462755"/>
              <a:gd name="connsiteY1566" fmla="*/ 3207029 h 5792782"/>
              <a:gd name="connsiteX1567" fmla="*/ 1583333 w 7462755"/>
              <a:gd name="connsiteY1567" fmla="*/ 3207025 h 5792782"/>
              <a:gd name="connsiteX1568" fmla="*/ 1570476 w 7462755"/>
              <a:gd name="connsiteY1568" fmla="*/ 3200158 h 5792782"/>
              <a:gd name="connsiteX1569" fmla="*/ 1567174 w 7462755"/>
              <a:gd name="connsiteY1569" fmla="*/ 3192519 h 5792782"/>
              <a:gd name="connsiteX1570" fmla="*/ 1563123 w 7462755"/>
              <a:gd name="connsiteY1570" fmla="*/ 3181792 h 5792782"/>
              <a:gd name="connsiteX1571" fmla="*/ 1562254 w 7462755"/>
              <a:gd name="connsiteY1571" fmla="*/ 3180038 h 5792782"/>
              <a:gd name="connsiteX1572" fmla="*/ 1559237 w 7462755"/>
              <a:gd name="connsiteY1572" fmla="*/ 3171634 h 5792782"/>
              <a:gd name="connsiteX1573" fmla="*/ 1557691 w 7462755"/>
              <a:gd name="connsiteY1573" fmla="*/ 3170824 h 5792782"/>
              <a:gd name="connsiteX1574" fmla="*/ 1556218 w 7462755"/>
              <a:gd name="connsiteY1574" fmla="*/ 3167850 h 5792782"/>
              <a:gd name="connsiteX1575" fmla="*/ 1550669 w 7462755"/>
              <a:gd name="connsiteY1575" fmla="*/ 3167146 h 5792782"/>
              <a:gd name="connsiteX1576" fmla="*/ 1690658 w 7462755"/>
              <a:gd name="connsiteY1576" fmla="*/ 3154186 h 5792782"/>
              <a:gd name="connsiteX1577" fmla="*/ 1684911 w 7462755"/>
              <a:gd name="connsiteY1577" fmla="*/ 3168984 h 5792782"/>
              <a:gd name="connsiteX1578" fmla="*/ 1684902 w 7462755"/>
              <a:gd name="connsiteY1578" fmla="*/ 3169002 h 5792782"/>
              <a:gd name="connsiteX1579" fmla="*/ 1679580 w 7462755"/>
              <a:gd name="connsiteY1579" fmla="*/ 3178983 h 5792782"/>
              <a:gd name="connsiteX1580" fmla="*/ 1678907 w 7462755"/>
              <a:gd name="connsiteY1580" fmla="*/ 3180784 h 5792782"/>
              <a:gd name="connsiteX1581" fmla="*/ 1677455 w 7462755"/>
              <a:gd name="connsiteY1581" fmla="*/ 3183637 h 5792782"/>
              <a:gd name="connsiteX1582" fmla="*/ 1677271 w 7462755"/>
              <a:gd name="connsiteY1582" fmla="*/ 3185161 h 5792782"/>
              <a:gd name="connsiteX1583" fmla="*/ 1675897 w 7462755"/>
              <a:gd name="connsiteY1583" fmla="*/ 3188840 h 5792782"/>
              <a:gd name="connsiteX1584" fmla="*/ 1675094 w 7462755"/>
              <a:gd name="connsiteY1584" fmla="*/ 3203217 h 5792782"/>
              <a:gd name="connsiteX1585" fmla="*/ 1677271 w 7462755"/>
              <a:gd name="connsiteY1585" fmla="*/ 3185161 h 5792782"/>
              <a:gd name="connsiteX1586" fmla="*/ 1678907 w 7462755"/>
              <a:gd name="connsiteY1586" fmla="*/ 3180784 h 5792782"/>
              <a:gd name="connsiteX1587" fmla="*/ 1684902 w 7462755"/>
              <a:gd name="connsiteY1587" fmla="*/ 3169002 h 5792782"/>
              <a:gd name="connsiteX1588" fmla="*/ 1684911 w 7462755"/>
              <a:gd name="connsiteY1588" fmla="*/ 3168985 h 5792782"/>
              <a:gd name="connsiteX1589" fmla="*/ 1690658 w 7462755"/>
              <a:gd name="connsiteY1589" fmla="*/ 3154186 h 5792782"/>
              <a:gd name="connsiteX1590" fmla="*/ 1213268 w 7462755"/>
              <a:gd name="connsiteY1590" fmla="*/ 3144679 h 5792782"/>
              <a:gd name="connsiteX1591" fmla="*/ 1198323 w 7462755"/>
              <a:gd name="connsiteY1591" fmla="*/ 3209179 h 5792782"/>
              <a:gd name="connsiteX1592" fmla="*/ 1167230 w 7462755"/>
              <a:gd name="connsiteY1592" fmla="*/ 3197557 h 5792782"/>
              <a:gd name="connsiteX1593" fmla="*/ 1213268 w 7462755"/>
              <a:gd name="connsiteY1593" fmla="*/ 3144679 h 5792782"/>
              <a:gd name="connsiteX1594" fmla="*/ 472765 w 7462755"/>
              <a:gd name="connsiteY1594" fmla="*/ 3121626 h 5792782"/>
              <a:gd name="connsiteX1595" fmla="*/ 460326 w 7462755"/>
              <a:gd name="connsiteY1595" fmla="*/ 3138916 h 5792782"/>
              <a:gd name="connsiteX1596" fmla="*/ 521603 w 7462755"/>
              <a:gd name="connsiteY1596" fmla="*/ 3138916 h 5792782"/>
              <a:gd name="connsiteX1597" fmla="*/ 446978 w 7462755"/>
              <a:gd name="connsiteY1597" fmla="*/ 3132828 h 5792782"/>
              <a:gd name="connsiteX1598" fmla="*/ 472765 w 7462755"/>
              <a:gd name="connsiteY1598" fmla="*/ 3121626 h 5792782"/>
              <a:gd name="connsiteX1599" fmla="*/ 933344 w 7462755"/>
              <a:gd name="connsiteY1599" fmla="*/ 3116880 h 5792782"/>
              <a:gd name="connsiteX1600" fmla="*/ 944727 w 7462755"/>
              <a:gd name="connsiteY1600" fmla="*/ 3119301 h 5792782"/>
              <a:gd name="connsiteX1601" fmla="*/ 955430 w 7462755"/>
              <a:gd name="connsiteY1601" fmla="*/ 3154055 h 5792782"/>
              <a:gd name="connsiteX1602" fmla="*/ 923718 w 7462755"/>
              <a:gd name="connsiteY1602" fmla="*/ 3126770 h 5792782"/>
              <a:gd name="connsiteX1603" fmla="*/ 933344 w 7462755"/>
              <a:gd name="connsiteY1603" fmla="*/ 3116880 h 5792782"/>
              <a:gd name="connsiteX1604" fmla="*/ 1656344 w 7462755"/>
              <a:gd name="connsiteY1604" fmla="*/ 3102982 h 5792782"/>
              <a:gd name="connsiteX1605" fmla="*/ 1645563 w 7462755"/>
              <a:gd name="connsiteY1605" fmla="*/ 3120813 h 5792782"/>
              <a:gd name="connsiteX1606" fmla="*/ 1645586 w 7462755"/>
              <a:gd name="connsiteY1606" fmla="*/ 3120807 h 5792782"/>
              <a:gd name="connsiteX1607" fmla="*/ 1666053 w 7462755"/>
              <a:gd name="connsiteY1607" fmla="*/ 3116368 h 5792782"/>
              <a:gd name="connsiteX1608" fmla="*/ 1681154 w 7462755"/>
              <a:gd name="connsiteY1608" fmla="*/ 3112032 h 5792782"/>
              <a:gd name="connsiteX1609" fmla="*/ 1681168 w 7462755"/>
              <a:gd name="connsiteY1609" fmla="*/ 3112028 h 5792782"/>
              <a:gd name="connsiteX1610" fmla="*/ 1693492 w 7462755"/>
              <a:gd name="connsiteY1610" fmla="*/ 3114656 h 5792782"/>
              <a:gd name="connsiteX1611" fmla="*/ 1693491 w 7462755"/>
              <a:gd name="connsiteY1611" fmla="*/ 3114655 h 5792782"/>
              <a:gd name="connsiteX1612" fmla="*/ 1681169 w 7462755"/>
              <a:gd name="connsiteY1612" fmla="*/ 3112027 h 5792782"/>
              <a:gd name="connsiteX1613" fmla="*/ 1681154 w 7462755"/>
              <a:gd name="connsiteY1613" fmla="*/ 3112032 h 5792782"/>
              <a:gd name="connsiteX1614" fmla="*/ 1671164 w 7462755"/>
              <a:gd name="connsiteY1614" fmla="*/ 3114364 h 5792782"/>
              <a:gd name="connsiteX1615" fmla="*/ 1645586 w 7462755"/>
              <a:gd name="connsiteY1615" fmla="*/ 3120807 h 5792782"/>
              <a:gd name="connsiteX1616" fmla="*/ 1645564 w 7462755"/>
              <a:gd name="connsiteY1616" fmla="*/ 3120812 h 5792782"/>
              <a:gd name="connsiteX1617" fmla="*/ 1656345 w 7462755"/>
              <a:gd name="connsiteY1617" fmla="*/ 3102982 h 5792782"/>
              <a:gd name="connsiteX1618" fmla="*/ 6594197 w 7462755"/>
              <a:gd name="connsiteY1618" fmla="*/ 3100069 h 5792782"/>
              <a:gd name="connsiteX1619" fmla="*/ 6594196 w 7462755"/>
              <a:gd name="connsiteY1619" fmla="*/ 3100070 h 5792782"/>
              <a:gd name="connsiteX1620" fmla="*/ 6608280 w 7462755"/>
              <a:gd name="connsiteY1620" fmla="*/ 3112102 h 5792782"/>
              <a:gd name="connsiteX1621" fmla="*/ 6624998 w 7462755"/>
              <a:gd name="connsiteY1621" fmla="*/ 3104107 h 5792782"/>
              <a:gd name="connsiteX1622" fmla="*/ 6636547 w 7462755"/>
              <a:gd name="connsiteY1622" fmla="*/ 3127382 h 5792782"/>
              <a:gd name="connsiteX1623" fmla="*/ 6642038 w 7462755"/>
              <a:gd name="connsiteY1623" fmla="*/ 3132135 h 5792782"/>
              <a:gd name="connsiteX1624" fmla="*/ 6643916 w 7462755"/>
              <a:gd name="connsiteY1624" fmla="*/ 3135223 h 5792782"/>
              <a:gd name="connsiteX1625" fmla="*/ 6647322 w 7462755"/>
              <a:gd name="connsiteY1625" fmla="*/ 3136708 h 5792782"/>
              <a:gd name="connsiteX1626" fmla="*/ 6652188 w 7462755"/>
              <a:gd name="connsiteY1626" fmla="*/ 3140920 h 5792782"/>
              <a:gd name="connsiteX1627" fmla="*/ 6660295 w 7462755"/>
              <a:gd name="connsiteY1627" fmla="*/ 3142365 h 5792782"/>
              <a:gd name="connsiteX1628" fmla="*/ 6670991 w 7462755"/>
              <a:gd name="connsiteY1628" fmla="*/ 3147028 h 5792782"/>
              <a:gd name="connsiteX1629" fmla="*/ 6687276 w 7462755"/>
              <a:gd name="connsiteY1629" fmla="*/ 3147172 h 5792782"/>
              <a:gd name="connsiteX1630" fmla="*/ 6692022 w 7462755"/>
              <a:gd name="connsiteY1630" fmla="*/ 3148018 h 5792782"/>
              <a:gd name="connsiteX1631" fmla="*/ 6699973 w 7462755"/>
              <a:gd name="connsiteY1631" fmla="*/ 3147284 h 5792782"/>
              <a:gd name="connsiteX1632" fmla="*/ 6703085 w 7462755"/>
              <a:gd name="connsiteY1632" fmla="*/ 3147312 h 5792782"/>
              <a:gd name="connsiteX1633" fmla="*/ 6736956 w 7462755"/>
              <a:gd name="connsiteY1633" fmla="*/ 3143873 h 5792782"/>
              <a:gd name="connsiteX1634" fmla="*/ 6737057 w 7462755"/>
              <a:gd name="connsiteY1634" fmla="*/ 3143864 h 5792782"/>
              <a:gd name="connsiteX1635" fmla="*/ 6779852 w 7462755"/>
              <a:gd name="connsiteY1635" fmla="*/ 3146922 h 5792782"/>
              <a:gd name="connsiteX1636" fmla="*/ 6779852 w 7462755"/>
              <a:gd name="connsiteY1636" fmla="*/ 3146921 h 5792782"/>
              <a:gd name="connsiteX1637" fmla="*/ 6737058 w 7462755"/>
              <a:gd name="connsiteY1637" fmla="*/ 3143863 h 5792782"/>
              <a:gd name="connsiteX1638" fmla="*/ 6736956 w 7462755"/>
              <a:gd name="connsiteY1638" fmla="*/ 3143873 h 5792782"/>
              <a:gd name="connsiteX1639" fmla="*/ 6699973 w 7462755"/>
              <a:gd name="connsiteY1639" fmla="*/ 3147284 h 5792782"/>
              <a:gd name="connsiteX1640" fmla="*/ 6687276 w 7462755"/>
              <a:gd name="connsiteY1640" fmla="*/ 3147172 h 5792782"/>
              <a:gd name="connsiteX1641" fmla="*/ 6660295 w 7462755"/>
              <a:gd name="connsiteY1641" fmla="*/ 3142365 h 5792782"/>
              <a:gd name="connsiteX1642" fmla="*/ 6647322 w 7462755"/>
              <a:gd name="connsiteY1642" fmla="*/ 3136708 h 5792782"/>
              <a:gd name="connsiteX1643" fmla="*/ 6642038 w 7462755"/>
              <a:gd name="connsiteY1643" fmla="*/ 3132135 h 5792782"/>
              <a:gd name="connsiteX1644" fmla="*/ 6624999 w 7462755"/>
              <a:gd name="connsiteY1644" fmla="*/ 3104106 h 5792782"/>
              <a:gd name="connsiteX1645" fmla="*/ 6594197 w 7462755"/>
              <a:gd name="connsiteY1645" fmla="*/ 3100069 h 5792782"/>
              <a:gd name="connsiteX1646" fmla="*/ 1425398 w 7462755"/>
              <a:gd name="connsiteY1646" fmla="*/ 3096537 h 5792782"/>
              <a:gd name="connsiteX1647" fmla="*/ 1426308 w 7462755"/>
              <a:gd name="connsiteY1647" fmla="*/ 3109577 h 5792782"/>
              <a:gd name="connsiteX1648" fmla="*/ 1426309 w 7462755"/>
              <a:gd name="connsiteY1648" fmla="*/ 3109576 h 5792782"/>
              <a:gd name="connsiteX1649" fmla="*/ 1425399 w 7462755"/>
              <a:gd name="connsiteY1649" fmla="*/ 3096537 h 5792782"/>
              <a:gd name="connsiteX1650" fmla="*/ 6655180 w 7462755"/>
              <a:gd name="connsiteY1650" fmla="*/ 3092255 h 5792782"/>
              <a:gd name="connsiteX1651" fmla="*/ 6642952 w 7462755"/>
              <a:gd name="connsiteY1651" fmla="*/ 3098975 h 5792782"/>
              <a:gd name="connsiteX1652" fmla="*/ 6642951 w 7462755"/>
              <a:gd name="connsiteY1652" fmla="*/ 3098975 h 5792782"/>
              <a:gd name="connsiteX1653" fmla="*/ 6642951 w 7462755"/>
              <a:gd name="connsiteY1653" fmla="*/ 3098975 h 5792782"/>
              <a:gd name="connsiteX1654" fmla="*/ 6642356 w 7462755"/>
              <a:gd name="connsiteY1654" fmla="*/ 3099753 h 5792782"/>
              <a:gd name="connsiteX1655" fmla="*/ 6634017 w 7462755"/>
              <a:gd name="connsiteY1655" fmla="*/ 3110653 h 5792782"/>
              <a:gd name="connsiteX1656" fmla="*/ 6634018 w 7462755"/>
              <a:gd name="connsiteY1656" fmla="*/ 3110653 h 5792782"/>
              <a:gd name="connsiteX1657" fmla="*/ 6642356 w 7462755"/>
              <a:gd name="connsiteY1657" fmla="*/ 3099753 h 5792782"/>
              <a:gd name="connsiteX1658" fmla="*/ 6642951 w 7462755"/>
              <a:gd name="connsiteY1658" fmla="*/ 3098975 h 5792782"/>
              <a:gd name="connsiteX1659" fmla="*/ 6655180 w 7462755"/>
              <a:gd name="connsiteY1659" fmla="*/ 3092256 h 5792782"/>
              <a:gd name="connsiteX1660" fmla="*/ 6856335 w 7462755"/>
              <a:gd name="connsiteY1660" fmla="*/ 3090140 h 5792782"/>
              <a:gd name="connsiteX1661" fmla="*/ 6856334 w 7462755"/>
              <a:gd name="connsiteY1661" fmla="*/ 3090141 h 5792782"/>
              <a:gd name="connsiteX1662" fmla="*/ 6869333 w 7462755"/>
              <a:gd name="connsiteY1662" fmla="*/ 3109748 h 5792782"/>
              <a:gd name="connsiteX1663" fmla="*/ 6884043 w 7462755"/>
              <a:gd name="connsiteY1663" fmla="*/ 3125793 h 5792782"/>
              <a:gd name="connsiteX1664" fmla="*/ 6884043 w 7462755"/>
              <a:gd name="connsiteY1664" fmla="*/ 3125792 h 5792782"/>
              <a:gd name="connsiteX1665" fmla="*/ 6869334 w 7462755"/>
              <a:gd name="connsiteY1665" fmla="*/ 3109748 h 5792782"/>
              <a:gd name="connsiteX1666" fmla="*/ 6856335 w 7462755"/>
              <a:gd name="connsiteY1666" fmla="*/ 3090140 h 5792782"/>
              <a:gd name="connsiteX1667" fmla="*/ 1351615 w 7462755"/>
              <a:gd name="connsiteY1667" fmla="*/ 3087873 h 5792782"/>
              <a:gd name="connsiteX1668" fmla="*/ 1338591 w 7462755"/>
              <a:gd name="connsiteY1668" fmla="*/ 3105085 h 5792782"/>
              <a:gd name="connsiteX1669" fmla="*/ 1356867 w 7462755"/>
              <a:gd name="connsiteY1669" fmla="*/ 3105640 h 5792782"/>
              <a:gd name="connsiteX1670" fmla="*/ 1364782 w 7462755"/>
              <a:gd name="connsiteY1670" fmla="*/ 3108635 h 5792782"/>
              <a:gd name="connsiteX1671" fmla="*/ 1375018 w 7462755"/>
              <a:gd name="connsiteY1671" fmla="*/ 3112915 h 5792782"/>
              <a:gd name="connsiteX1672" fmla="*/ 1376871 w 7462755"/>
              <a:gd name="connsiteY1672" fmla="*/ 3113466 h 5792782"/>
              <a:gd name="connsiteX1673" fmla="*/ 1383959 w 7462755"/>
              <a:gd name="connsiteY1673" fmla="*/ 3116425 h 5792782"/>
              <a:gd name="connsiteX1674" fmla="*/ 1386618 w 7462755"/>
              <a:gd name="connsiteY1674" fmla="*/ 3116364 h 5792782"/>
              <a:gd name="connsiteX1675" fmla="*/ 1390134 w 7462755"/>
              <a:gd name="connsiteY1675" fmla="*/ 3117409 h 5792782"/>
              <a:gd name="connsiteX1676" fmla="*/ 1392022 w 7462755"/>
              <a:gd name="connsiteY1676" fmla="*/ 3116241 h 5792782"/>
              <a:gd name="connsiteX1677" fmla="*/ 1395818 w 7462755"/>
              <a:gd name="connsiteY1677" fmla="*/ 3116154 h 5792782"/>
              <a:gd name="connsiteX1678" fmla="*/ 1402560 w 7462755"/>
              <a:gd name="connsiteY1678" fmla="*/ 3109720 h 5792782"/>
              <a:gd name="connsiteX1679" fmla="*/ 1402559 w 7462755"/>
              <a:gd name="connsiteY1679" fmla="*/ 3109720 h 5792782"/>
              <a:gd name="connsiteX1680" fmla="*/ 1392022 w 7462755"/>
              <a:gd name="connsiteY1680" fmla="*/ 3116241 h 5792782"/>
              <a:gd name="connsiteX1681" fmla="*/ 1386618 w 7462755"/>
              <a:gd name="connsiteY1681" fmla="*/ 3116364 h 5792782"/>
              <a:gd name="connsiteX1682" fmla="*/ 1376871 w 7462755"/>
              <a:gd name="connsiteY1682" fmla="*/ 3113466 h 5792782"/>
              <a:gd name="connsiteX1683" fmla="*/ 1370271 w 7462755"/>
              <a:gd name="connsiteY1683" fmla="*/ 3110712 h 5792782"/>
              <a:gd name="connsiteX1684" fmla="*/ 1364782 w 7462755"/>
              <a:gd name="connsiteY1684" fmla="*/ 3108635 h 5792782"/>
              <a:gd name="connsiteX1685" fmla="*/ 1357680 w 7462755"/>
              <a:gd name="connsiteY1685" fmla="*/ 3105665 h 5792782"/>
              <a:gd name="connsiteX1686" fmla="*/ 1356867 w 7462755"/>
              <a:gd name="connsiteY1686" fmla="*/ 3105640 h 5792782"/>
              <a:gd name="connsiteX1687" fmla="*/ 1355050 w 7462755"/>
              <a:gd name="connsiteY1687" fmla="*/ 3104953 h 5792782"/>
              <a:gd name="connsiteX1688" fmla="*/ 1338592 w 7462755"/>
              <a:gd name="connsiteY1688" fmla="*/ 3105084 h 5792782"/>
              <a:gd name="connsiteX1689" fmla="*/ 1351616 w 7462755"/>
              <a:gd name="connsiteY1689" fmla="*/ 3087873 h 5792782"/>
              <a:gd name="connsiteX1690" fmla="*/ 1460292 w 7462755"/>
              <a:gd name="connsiteY1690" fmla="*/ 3087056 h 5792782"/>
              <a:gd name="connsiteX1691" fmla="*/ 1460291 w 7462755"/>
              <a:gd name="connsiteY1691" fmla="*/ 3087057 h 5792782"/>
              <a:gd name="connsiteX1692" fmla="*/ 1448059 w 7462755"/>
              <a:gd name="connsiteY1692" fmla="*/ 3106842 h 5792782"/>
              <a:gd name="connsiteX1693" fmla="*/ 1448067 w 7462755"/>
              <a:gd name="connsiteY1693" fmla="*/ 3106839 h 5792782"/>
              <a:gd name="connsiteX1694" fmla="*/ 1459715 w 7462755"/>
              <a:gd name="connsiteY1694" fmla="*/ 3103796 h 5792782"/>
              <a:gd name="connsiteX1695" fmla="*/ 1465878 w 7462755"/>
              <a:gd name="connsiteY1695" fmla="*/ 3104362 h 5792782"/>
              <a:gd name="connsiteX1696" fmla="*/ 1466820 w 7462755"/>
              <a:gd name="connsiteY1696" fmla="*/ 3104403 h 5792782"/>
              <a:gd name="connsiteX1697" fmla="*/ 1470911 w 7462755"/>
              <a:gd name="connsiteY1697" fmla="*/ 3104901 h 5792782"/>
              <a:gd name="connsiteX1698" fmla="*/ 1471445 w 7462755"/>
              <a:gd name="connsiteY1698" fmla="*/ 3104603 h 5792782"/>
              <a:gd name="connsiteX1699" fmla="*/ 1473253 w 7462755"/>
              <a:gd name="connsiteY1699" fmla="*/ 3104682 h 5792782"/>
              <a:gd name="connsiteX1700" fmla="*/ 1479572 w 7462755"/>
              <a:gd name="connsiteY1700" fmla="*/ 3100071 h 5792782"/>
              <a:gd name="connsiteX1701" fmla="*/ 1479572 w 7462755"/>
              <a:gd name="connsiteY1701" fmla="*/ 3100070 h 5792782"/>
              <a:gd name="connsiteX1702" fmla="*/ 1471445 w 7462755"/>
              <a:gd name="connsiteY1702" fmla="*/ 3104603 h 5792782"/>
              <a:gd name="connsiteX1703" fmla="*/ 1466820 w 7462755"/>
              <a:gd name="connsiteY1703" fmla="*/ 3104403 h 5792782"/>
              <a:gd name="connsiteX1704" fmla="*/ 1460388 w 7462755"/>
              <a:gd name="connsiteY1704" fmla="*/ 3103620 h 5792782"/>
              <a:gd name="connsiteX1705" fmla="*/ 1459715 w 7462755"/>
              <a:gd name="connsiteY1705" fmla="*/ 3103796 h 5792782"/>
              <a:gd name="connsiteX1706" fmla="*/ 1457472 w 7462755"/>
              <a:gd name="connsiteY1706" fmla="*/ 3103590 h 5792782"/>
              <a:gd name="connsiteX1707" fmla="*/ 1448067 w 7462755"/>
              <a:gd name="connsiteY1707" fmla="*/ 3106839 h 5792782"/>
              <a:gd name="connsiteX1708" fmla="*/ 1448060 w 7462755"/>
              <a:gd name="connsiteY1708" fmla="*/ 3106841 h 5792782"/>
              <a:gd name="connsiteX1709" fmla="*/ 1419000 w 7462755"/>
              <a:gd name="connsiteY1709" fmla="*/ 3084098 h 5792782"/>
              <a:gd name="connsiteX1710" fmla="*/ 1412926 w 7462755"/>
              <a:gd name="connsiteY1710" fmla="*/ 3103424 h 5792782"/>
              <a:gd name="connsiteX1711" fmla="*/ 1412927 w 7462755"/>
              <a:gd name="connsiteY1711" fmla="*/ 3103424 h 5792782"/>
              <a:gd name="connsiteX1712" fmla="*/ 1415652 w 7462755"/>
              <a:gd name="connsiteY1712" fmla="*/ 3090198 h 5792782"/>
              <a:gd name="connsiteX1713" fmla="*/ 1419001 w 7462755"/>
              <a:gd name="connsiteY1713" fmla="*/ 3084098 h 5792782"/>
              <a:gd name="connsiteX1714" fmla="*/ 1274828 w 7462755"/>
              <a:gd name="connsiteY1714" fmla="*/ 3083163 h 5792782"/>
              <a:gd name="connsiteX1715" fmla="*/ 1273017 w 7462755"/>
              <a:gd name="connsiteY1715" fmla="*/ 3105704 h 5792782"/>
              <a:gd name="connsiteX1716" fmla="*/ 1307562 w 7462755"/>
              <a:gd name="connsiteY1716" fmla="*/ 3093394 h 5792782"/>
              <a:gd name="connsiteX1717" fmla="*/ 1321824 w 7462755"/>
              <a:gd name="connsiteY1717" fmla="*/ 3122960 h 5792782"/>
              <a:gd name="connsiteX1718" fmla="*/ 1321824 w 7462755"/>
              <a:gd name="connsiteY1718" fmla="*/ 3122958 h 5792782"/>
              <a:gd name="connsiteX1719" fmla="*/ 1313107 w 7462755"/>
              <a:gd name="connsiteY1719" fmla="*/ 3111413 h 5792782"/>
              <a:gd name="connsiteX1720" fmla="*/ 1307563 w 7462755"/>
              <a:gd name="connsiteY1720" fmla="*/ 3093393 h 5792782"/>
              <a:gd name="connsiteX1721" fmla="*/ 1273018 w 7462755"/>
              <a:gd name="connsiteY1721" fmla="*/ 3105703 h 5792782"/>
              <a:gd name="connsiteX1722" fmla="*/ 1271926 w 7462755"/>
              <a:gd name="connsiteY1722" fmla="*/ 3090281 h 5792782"/>
              <a:gd name="connsiteX1723" fmla="*/ 175174 w 7462755"/>
              <a:gd name="connsiteY1723" fmla="*/ 3081673 h 5792782"/>
              <a:gd name="connsiteX1724" fmla="*/ 195718 w 7462755"/>
              <a:gd name="connsiteY1724" fmla="*/ 3086527 h 5792782"/>
              <a:gd name="connsiteX1725" fmla="*/ 152185 w 7462755"/>
              <a:gd name="connsiteY1725" fmla="*/ 3092126 h 5792782"/>
              <a:gd name="connsiteX1726" fmla="*/ 175174 w 7462755"/>
              <a:gd name="connsiteY1726" fmla="*/ 3081673 h 5792782"/>
              <a:gd name="connsiteX1727" fmla="*/ 6558413 w 7462755"/>
              <a:gd name="connsiteY1727" fmla="*/ 3081253 h 5792782"/>
              <a:gd name="connsiteX1728" fmla="*/ 6595434 w 7462755"/>
              <a:gd name="connsiteY1728" fmla="*/ 3131362 h 5792782"/>
              <a:gd name="connsiteX1729" fmla="*/ 6595434 w 7462755"/>
              <a:gd name="connsiteY1729" fmla="*/ 3131360 h 5792782"/>
              <a:gd name="connsiteX1730" fmla="*/ 6573799 w 7462755"/>
              <a:gd name="connsiteY1730" fmla="*/ 3112740 h 5792782"/>
              <a:gd name="connsiteX1731" fmla="*/ 6558414 w 7462755"/>
              <a:gd name="connsiteY1731" fmla="*/ 3081253 h 5792782"/>
              <a:gd name="connsiteX1732" fmla="*/ 304827 w 7462755"/>
              <a:gd name="connsiteY1732" fmla="*/ 3080340 h 5792782"/>
              <a:gd name="connsiteX1733" fmla="*/ 275881 w 7462755"/>
              <a:gd name="connsiteY1733" fmla="*/ 3123254 h 5792782"/>
              <a:gd name="connsiteX1734" fmla="*/ 287701 w 7462755"/>
              <a:gd name="connsiteY1734" fmla="*/ 3090434 h 5792782"/>
              <a:gd name="connsiteX1735" fmla="*/ 304827 w 7462755"/>
              <a:gd name="connsiteY1735" fmla="*/ 3080340 h 5792782"/>
              <a:gd name="connsiteX1736" fmla="*/ 6755828 w 7462755"/>
              <a:gd name="connsiteY1736" fmla="*/ 3076689 h 5792782"/>
              <a:gd name="connsiteX1737" fmla="*/ 6755827 w 7462755"/>
              <a:gd name="connsiteY1737" fmla="*/ 3076690 h 5792782"/>
              <a:gd name="connsiteX1738" fmla="*/ 6751266 w 7462755"/>
              <a:gd name="connsiteY1738" fmla="*/ 3087858 h 5792782"/>
              <a:gd name="connsiteX1739" fmla="*/ 6751266 w 7462755"/>
              <a:gd name="connsiteY1739" fmla="*/ 3087859 h 5792782"/>
              <a:gd name="connsiteX1740" fmla="*/ 1442456 w 7462755"/>
              <a:gd name="connsiteY1740" fmla="*/ 3076204 h 5792782"/>
              <a:gd name="connsiteX1741" fmla="*/ 1439015 w 7462755"/>
              <a:gd name="connsiteY1741" fmla="*/ 3084901 h 5792782"/>
              <a:gd name="connsiteX1742" fmla="*/ 1435155 w 7462755"/>
              <a:gd name="connsiteY1742" fmla="*/ 3087765 h 5792782"/>
              <a:gd name="connsiteX1743" fmla="*/ 1435156 w 7462755"/>
              <a:gd name="connsiteY1743" fmla="*/ 3087765 h 5792782"/>
              <a:gd name="connsiteX1744" fmla="*/ 1439016 w 7462755"/>
              <a:gd name="connsiteY1744" fmla="*/ 3084901 h 5792782"/>
              <a:gd name="connsiteX1745" fmla="*/ 1442456 w 7462755"/>
              <a:gd name="connsiteY1745" fmla="*/ 3076205 h 5792782"/>
              <a:gd name="connsiteX1746" fmla="*/ 1092636 w 7462755"/>
              <a:gd name="connsiteY1746" fmla="*/ 3070272 h 5792782"/>
              <a:gd name="connsiteX1747" fmla="*/ 1118390 w 7462755"/>
              <a:gd name="connsiteY1747" fmla="*/ 3070542 h 5792782"/>
              <a:gd name="connsiteX1748" fmla="*/ 1075770 w 7462755"/>
              <a:gd name="connsiteY1748" fmla="*/ 3099454 h 5792782"/>
              <a:gd name="connsiteX1749" fmla="*/ 1092636 w 7462755"/>
              <a:gd name="connsiteY1749" fmla="*/ 3070272 h 5792782"/>
              <a:gd name="connsiteX1750" fmla="*/ 6789815 w 7462755"/>
              <a:gd name="connsiteY1750" fmla="*/ 3067316 h 5792782"/>
              <a:gd name="connsiteX1751" fmla="*/ 6789814 w 7462755"/>
              <a:gd name="connsiteY1751" fmla="*/ 3067317 h 5792782"/>
              <a:gd name="connsiteX1752" fmla="*/ 6796416 w 7462755"/>
              <a:gd name="connsiteY1752" fmla="*/ 3100046 h 5792782"/>
              <a:gd name="connsiteX1753" fmla="*/ 6809418 w 7462755"/>
              <a:gd name="connsiteY1753" fmla="*/ 3119640 h 5792782"/>
              <a:gd name="connsiteX1754" fmla="*/ 6809419 w 7462755"/>
              <a:gd name="connsiteY1754" fmla="*/ 3119639 h 5792782"/>
              <a:gd name="connsiteX1755" fmla="*/ 6796417 w 7462755"/>
              <a:gd name="connsiteY1755" fmla="*/ 3100046 h 5792782"/>
              <a:gd name="connsiteX1756" fmla="*/ 6789815 w 7462755"/>
              <a:gd name="connsiteY1756" fmla="*/ 3067316 h 5792782"/>
              <a:gd name="connsiteX1757" fmla="*/ 754865 w 7462755"/>
              <a:gd name="connsiteY1757" fmla="*/ 3062140 h 5792782"/>
              <a:gd name="connsiteX1758" fmla="*/ 754864 w 7462755"/>
              <a:gd name="connsiteY1758" fmla="*/ 3062141 h 5792782"/>
              <a:gd name="connsiteX1759" fmla="*/ 811813 w 7462755"/>
              <a:gd name="connsiteY1759" fmla="*/ 3062660 h 5792782"/>
              <a:gd name="connsiteX1760" fmla="*/ 811812 w 7462755"/>
              <a:gd name="connsiteY1760" fmla="*/ 3062659 h 5792782"/>
              <a:gd name="connsiteX1761" fmla="*/ 801724 w 7462755"/>
              <a:gd name="connsiteY1761" fmla="*/ 3069730 h 5792782"/>
              <a:gd name="connsiteX1762" fmla="*/ 787466 w 7462755"/>
              <a:gd name="connsiteY1762" fmla="*/ 3070214 h 5792782"/>
              <a:gd name="connsiteX1763" fmla="*/ 912258 w 7462755"/>
              <a:gd name="connsiteY1763" fmla="*/ 3057779 h 5792782"/>
              <a:gd name="connsiteX1764" fmla="*/ 910816 w 7462755"/>
              <a:gd name="connsiteY1764" fmla="*/ 3079230 h 5792782"/>
              <a:gd name="connsiteX1765" fmla="*/ 888935 w 7462755"/>
              <a:gd name="connsiteY1765" fmla="*/ 3079105 h 5792782"/>
              <a:gd name="connsiteX1766" fmla="*/ 878006 w 7462755"/>
              <a:gd name="connsiteY1766" fmla="*/ 3077737 h 5792782"/>
              <a:gd name="connsiteX1767" fmla="*/ 878006 w 7462755"/>
              <a:gd name="connsiteY1767" fmla="*/ 3077738 h 5792782"/>
              <a:gd name="connsiteX1768" fmla="*/ 912258 w 7462755"/>
              <a:gd name="connsiteY1768" fmla="*/ 3057779 h 5792782"/>
              <a:gd name="connsiteX1769" fmla="*/ 2356173 w 7462755"/>
              <a:gd name="connsiteY1769" fmla="*/ 3053575 h 5792782"/>
              <a:gd name="connsiteX1770" fmla="*/ 2337825 w 7462755"/>
              <a:gd name="connsiteY1770" fmla="*/ 3060135 h 5792782"/>
              <a:gd name="connsiteX1771" fmla="*/ 2333976 w 7462755"/>
              <a:gd name="connsiteY1771" fmla="*/ 3063215 h 5792782"/>
              <a:gd name="connsiteX1772" fmla="*/ 2332449 w 7462755"/>
              <a:gd name="connsiteY1772" fmla="*/ 3063878 h 5792782"/>
              <a:gd name="connsiteX1773" fmla="*/ 2322771 w 7462755"/>
              <a:gd name="connsiteY1773" fmla="*/ 3071266 h 5792782"/>
              <a:gd name="connsiteX1774" fmla="*/ 2304541 w 7462755"/>
              <a:gd name="connsiteY1774" fmla="*/ 3075779 h 5792782"/>
              <a:gd name="connsiteX1775" fmla="*/ 2319813 w 7462755"/>
              <a:gd name="connsiteY1775" fmla="*/ 3073524 h 5792782"/>
              <a:gd name="connsiteX1776" fmla="*/ 2322771 w 7462755"/>
              <a:gd name="connsiteY1776" fmla="*/ 3071266 h 5792782"/>
              <a:gd name="connsiteX1777" fmla="*/ 2324421 w 7462755"/>
              <a:gd name="connsiteY1777" fmla="*/ 3070858 h 5792782"/>
              <a:gd name="connsiteX1778" fmla="*/ 2333976 w 7462755"/>
              <a:gd name="connsiteY1778" fmla="*/ 3063215 h 5792782"/>
              <a:gd name="connsiteX1779" fmla="*/ 1262109 w 7462755"/>
              <a:gd name="connsiteY1779" fmla="*/ 3052142 h 5792782"/>
              <a:gd name="connsiteX1780" fmla="*/ 1262590 w 7462755"/>
              <a:gd name="connsiteY1780" fmla="*/ 3066997 h 5792782"/>
              <a:gd name="connsiteX1781" fmla="*/ 1263799 w 7462755"/>
              <a:gd name="connsiteY1781" fmla="*/ 3068155 h 5792782"/>
              <a:gd name="connsiteX1782" fmla="*/ 1263940 w 7462755"/>
              <a:gd name="connsiteY1782" fmla="*/ 3069489 h 5792782"/>
              <a:gd name="connsiteX1783" fmla="*/ 1266425 w 7462755"/>
              <a:gd name="connsiteY1783" fmla="*/ 3070670 h 5792782"/>
              <a:gd name="connsiteX1784" fmla="*/ 1267827 w 7462755"/>
              <a:gd name="connsiteY1784" fmla="*/ 3072013 h 5792782"/>
              <a:gd name="connsiteX1785" fmla="*/ 1270130 w 7462755"/>
              <a:gd name="connsiteY1785" fmla="*/ 3072430 h 5792782"/>
              <a:gd name="connsiteX1786" fmla="*/ 1270171 w 7462755"/>
              <a:gd name="connsiteY1786" fmla="*/ 3072449 h 5792782"/>
              <a:gd name="connsiteX1787" fmla="*/ 1270274 w 7462755"/>
              <a:gd name="connsiteY1787" fmla="*/ 3072456 h 5792782"/>
              <a:gd name="connsiteX1788" fmla="*/ 1279770 w 7462755"/>
              <a:gd name="connsiteY1788" fmla="*/ 3074175 h 5792782"/>
              <a:gd name="connsiteX1789" fmla="*/ 1282181 w 7462755"/>
              <a:gd name="connsiteY1789" fmla="*/ 3075579 h 5792782"/>
              <a:gd name="connsiteX1790" fmla="*/ 1285455 w 7462755"/>
              <a:gd name="connsiteY1790" fmla="*/ 3088412 h 5792782"/>
              <a:gd name="connsiteX1791" fmla="*/ 1285457 w 7462755"/>
              <a:gd name="connsiteY1791" fmla="*/ 3088413 h 5792782"/>
              <a:gd name="connsiteX1792" fmla="*/ 1283592 w 7462755"/>
              <a:gd name="connsiteY1792" fmla="*/ 3076401 h 5792782"/>
              <a:gd name="connsiteX1793" fmla="*/ 1282181 w 7462755"/>
              <a:gd name="connsiteY1793" fmla="*/ 3075579 h 5792782"/>
              <a:gd name="connsiteX1794" fmla="*/ 1281922 w 7462755"/>
              <a:gd name="connsiteY1794" fmla="*/ 3074565 h 5792782"/>
              <a:gd name="connsiteX1795" fmla="*/ 1279770 w 7462755"/>
              <a:gd name="connsiteY1795" fmla="*/ 3074175 h 5792782"/>
              <a:gd name="connsiteX1796" fmla="*/ 1277609 w 7462755"/>
              <a:gd name="connsiteY1796" fmla="*/ 3072916 h 5792782"/>
              <a:gd name="connsiteX1797" fmla="*/ 1270274 w 7462755"/>
              <a:gd name="connsiteY1797" fmla="*/ 3072456 h 5792782"/>
              <a:gd name="connsiteX1798" fmla="*/ 1270130 w 7462755"/>
              <a:gd name="connsiteY1798" fmla="*/ 3072430 h 5792782"/>
              <a:gd name="connsiteX1799" fmla="*/ 1266425 w 7462755"/>
              <a:gd name="connsiteY1799" fmla="*/ 3070670 h 5792782"/>
              <a:gd name="connsiteX1800" fmla="*/ 1263799 w 7462755"/>
              <a:gd name="connsiteY1800" fmla="*/ 3068155 h 5792782"/>
              <a:gd name="connsiteX1801" fmla="*/ 1262110 w 7462755"/>
              <a:gd name="connsiteY1801" fmla="*/ 3052142 h 5792782"/>
              <a:gd name="connsiteX1802" fmla="*/ 2316615 w 7462755"/>
              <a:gd name="connsiteY1802" fmla="*/ 3050710 h 5792782"/>
              <a:gd name="connsiteX1803" fmla="*/ 2301120 w 7462755"/>
              <a:gd name="connsiteY1803" fmla="*/ 3099711 h 5792782"/>
              <a:gd name="connsiteX1804" fmla="*/ 2316636 w 7462755"/>
              <a:gd name="connsiteY1804" fmla="*/ 3101493 h 5792782"/>
              <a:gd name="connsiteX1805" fmla="*/ 2316637 w 7462755"/>
              <a:gd name="connsiteY1805" fmla="*/ 3101493 h 5792782"/>
              <a:gd name="connsiteX1806" fmla="*/ 2301121 w 7462755"/>
              <a:gd name="connsiteY1806" fmla="*/ 3099711 h 5792782"/>
              <a:gd name="connsiteX1807" fmla="*/ 2303447 w 7462755"/>
              <a:gd name="connsiteY1807" fmla="*/ 3066799 h 5792782"/>
              <a:gd name="connsiteX1808" fmla="*/ 2316615 w 7462755"/>
              <a:gd name="connsiteY1808" fmla="*/ 3050711 h 5792782"/>
              <a:gd name="connsiteX1809" fmla="*/ 6768559 w 7462755"/>
              <a:gd name="connsiteY1809" fmla="*/ 3039758 h 5792782"/>
              <a:gd name="connsiteX1810" fmla="*/ 6758396 w 7462755"/>
              <a:gd name="connsiteY1810" fmla="*/ 3047780 h 5792782"/>
              <a:gd name="connsiteX1811" fmla="*/ 6770906 w 7462755"/>
              <a:gd name="connsiteY1811" fmla="*/ 3078426 h 5792782"/>
              <a:gd name="connsiteX1812" fmla="*/ 6770907 w 7462755"/>
              <a:gd name="connsiteY1812" fmla="*/ 3078426 h 5792782"/>
              <a:gd name="connsiteX1813" fmla="*/ 6763873 w 7462755"/>
              <a:gd name="connsiteY1813" fmla="*/ 3068698 h 5792782"/>
              <a:gd name="connsiteX1814" fmla="*/ 6758397 w 7462755"/>
              <a:gd name="connsiteY1814" fmla="*/ 3047780 h 5792782"/>
              <a:gd name="connsiteX1815" fmla="*/ 6768559 w 7462755"/>
              <a:gd name="connsiteY1815" fmla="*/ 3039759 h 5792782"/>
              <a:gd name="connsiteX1816" fmla="*/ 6657474 w 7462755"/>
              <a:gd name="connsiteY1816" fmla="*/ 3037299 h 5792782"/>
              <a:gd name="connsiteX1817" fmla="*/ 6651758 w 7462755"/>
              <a:gd name="connsiteY1817" fmla="*/ 3043673 h 5792782"/>
              <a:gd name="connsiteX1818" fmla="*/ 6647251 w 7462755"/>
              <a:gd name="connsiteY1818" fmla="*/ 3048699 h 5792782"/>
              <a:gd name="connsiteX1819" fmla="*/ 6636785 w 7462755"/>
              <a:gd name="connsiteY1819" fmla="*/ 3071124 h 5792782"/>
              <a:gd name="connsiteX1820" fmla="*/ 6645027 w 7462755"/>
              <a:gd name="connsiteY1820" fmla="*/ 3071064 h 5792782"/>
              <a:gd name="connsiteX1821" fmla="*/ 6650167 w 7462755"/>
              <a:gd name="connsiteY1821" fmla="*/ 3077278 h 5792782"/>
              <a:gd name="connsiteX1822" fmla="*/ 6650169 w 7462755"/>
              <a:gd name="connsiteY1822" fmla="*/ 3077279 h 5792782"/>
              <a:gd name="connsiteX1823" fmla="*/ 6636786 w 7462755"/>
              <a:gd name="connsiteY1823" fmla="*/ 3071123 h 5792782"/>
              <a:gd name="connsiteX1824" fmla="*/ 6647252 w 7462755"/>
              <a:gd name="connsiteY1824" fmla="*/ 3048698 h 5792782"/>
              <a:gd name="connsiteX1825" fmla="*/ 6651758 w 7462755"/>
              <a:gd name="connsiteY1825" fmla="*/ 3043673 h 5792782"/>
              <a:gd name="connsiteX1826" fmla="*/ 6657474 w 7462755"/>
              <a:gd name="connsiteY1826" fmla="*/ 3037300 h 5792782"/>
              <a:gd name="connsiteX1827" fmla="*/ 869099 w 7462755"/>
              <a:gd name="connsiteY1827" fmla="*/ 3029416 h 5792782"/>
              <a:gd name="connsiteX1828" fmla="*/ 872406 w 7462755"/>
              <a:gd name="connsiteY1828" fmla="*/ 3047099 h 5792782"/>
              <a:gd name="connsiteX1829" fmla="*/ 856996 w 7462755"/>
              <a:gd name="connsiteY1829" fmla="*/ 3054521 h 5792782"/>
              <a:gd name="connsiteX1830" fmla="*/ 841638 w 7462755"/>
              <a:gd name="connsiteY1830" fmla="*/ 3043193 h 5792782"/>
              <a:gd name="connsiteX1831" fmla="*/ 872407 w 7462755"/>
              <a:gd name="connsiteY1831" fmla="*/ 3047100 h 5792782"/>
              <a:gd name="connsiteX1832" fmla="*/ 869100 w 7462755"/>
              <a:gd name="connsiteY1832" fmla="*/ 3029416 h 5792782"/>
              <a:gd name="connsiteX1833" fmla="*/ 4267620 w 7462755"/>
              <a:gd name="connsiteY1833" fmla="*/ 3028863 h 5792782"/>
              <a:gd name="connsiteX1834" fmla="*/ 4264851 w 7462755"/>
              <a:gd name="connsiteY1834" fmla="*/ 3068454 h 5792782"/>
              <a:gd name="connsiteX1835" fmla="*/ 4264851 w 7462755"/>
              <a:gd name="connsiteY1835" fmla="*/ 3068453 h 5792782"/>
              <a:gd name="connsiteX1836" fmla="*/ 4257506 w 7462755"/>
              <a:gd name="connsiteY1836" fmla="*/ 3061898 h 5792782"/>
              <a:gd name="connsiteX1837" fmla="*/ 4258466 w 7462755"/>
              <a:gd name="connsiteY1837" fmla="*/ 3032875 h 5792782"/>
              <a:gd name="connsiteX1838" fmla="*/ 135972 w 7462755"/>
              <a:gd name="connsiteY1838" fmla="*/ 3015774 h 5792782"/>
              <a:gd name="connsiteX1839" fmla="*/ 150592 w 7462755"/>
              <a:gd name="connsiteY1839" fmla="*/ 3053089 h 5792782"/>
              <a:gd name="connsiteX1840" fmla="*/ 111097 w 7462755"/>
              <a:gd name="connsiteY1840" fmla="*/ 3050320 h 5792782"/>
              <a:gd name="connsiteX1841" fmla="*/ 135972 w 7462755"/>
              <a:gd name="connsiteY1841" fmla="*/ 3015774 h 5792782"/>
              <a:gd name="connsiteX1842" fmla="*/ 170453 w 7462755"/>
              <a:gd name="connsiteY1842" fmla="*/ 3003564 h 5792782"/>
              <a:gd name="connsiteX1843" fmla="*/ 175204 w 7462755"/>
              <a:gd name="connsiteY1843" fmla="*/ 3010859 h 5792782"/>
              <a:gd name="connsiteX1844" fmla="*/ 183866 w 7462755"/>
              <a:gd name="connsiteY1844" fmla="*/ 3009721 h 5792782"/>
              <a:gd name="connsiteX1845" fmla="*/ 176083 w 7462755"/>
              <a:gd name="connsiteY1845" fmla="*/ 3034203 h 5792782"/>
              <a:gd name="connsiteX1846" fmla="*/ 210338 w 7462755"/>
              <a:gd name="connsiteY1846" fmla="*/ 3014117 h 5792782"/>
              <a:gd name="connsiteX1847" fmla="*/ 207210 w 7462755"/>
              <a:gd name="connsiteY1847" fmla="*/ 3045893 h 5792782"/>
              <a:gd name="connsiteX1848" fmla="*/ 202195 w 7462755"/>
              <a:gd name="connsiteY1848" fmla="*/ 3030948 h 5792782"/>
              <a:gd name="connsiteX1849" fmla="*/ 158666 w 7462755"/>
              <a:gd name="connsiteY1849" fmla="*/ 3036387 h 5792782"/>
              <a:gd name="connsiteX1850" fmla="*/ 170453 w 7462755"/>
              <a:gd name="connsiteY1850" fmla="*/ 3003564 h 5792782"/>
              <a:gd name="connsiteX1851" fmla="*/ 6760901 w 7462755"/>
              <a:gd name="connsiteY1851" fmla="*/ 3000471 h 5792782"/>
              <a:gd name="connsiteX1852" fmla="*/ 6761292 w 7462755"/>
              <a:gd name="connsiteY1852" fmla="*/ 3016461 h 5792782"/>
              <a:gd name="connsiteX1853" fmla="*/ 6762515 w 7462755"/>
              <a:gd name="connsiteY1853" fmla="*/ 3018988 h 5792782"/>
              <a:gd name="connsiteX1854" fmla="*/ 6762647 w 7462755"/>
              <a:gd name="connsiteY1854" fmla="*/ 3020500 h 5792782"/>
              <a:gd name="connsiteX1855" fmla="*/ 6764319 w 7462755"/>
              <a:gd name="connsiteY1855" fmla="*/ 3022713 h 5792782"/>
              <a:gd name="connsiteX1856" fmla="*/ 6766463 w 7462755"/>
              <a:gd name="connsiteY1856" fmla="*/ 3027143 h 5792782"/>
              <a:gd name="connsiteX1857" fmla="*/ 6775189 w 7462755"/>
              <a:gd name="connsiteY1857" fmla="*/ 3038049 h 5792782"/>
              <a:gd name="connsiteX1858" fmla="*/ 6776111 w 7462755"/>
              <a:gd name="connsiteY1858" fmla="*/ 3053343 h 5792782"/>
              <a:gd name="connsiteX1859" fmla="*/ 6776110 w 7462755"/>
              <a:gd name="connsiteY1859" fmla="*/ 3053347 h 5792782"/>
              <a:gd name="connsiteX1860" fmla="*/ 6776111 w 7462755"/>
              <a:gd name="connsiteY1860" fmla="*/ 3053349 h 5792782"/>
              <a:gd name="connsiteX1861" fmla="*/ 6776111 w 7462755"/>
              <a:gd name="connsiteY1861" fmla="*/ 3053343 h 5792782"/>
              <a:gd name="connsiteX1862" fmla="*/ 6778028 w 7462755"/>
              <a:gd name="connsiteY1862" fmla="*/ 3041597 h 5792782"/>
              <a:gd name="connsiteX1863" fmla="*/ 6775189 w 7462755"/>
              <a:gd name="connsiteY1863" fmla="*/ 3038049 h 5792782"/>
              <a:gd name="connsiteX1864" fmla="*/ 6775127 w 7462755"/>
              <a:gd name="connsiteY1864" fmla="*/ 3037024 h 5792782"/>
              <a:gd name="connsiteX1865" fmla="*/ 6764319 w 7462755"/>
              <a:gd name="connsiteY1865" fmla="*/ 3022713 h 5792782"/>
              <a:gd name="connsiteX1866" fmla="*/ 6762515 w 7462755"/>
              <a:gd name="connsiteY1866" fmla="*/ 3018988 h 5792782"/>
              <a:gd name="connsiteX1867" fmla="*/ 6760902 w 7462755"/>
              <a:gd name="connsiteY1867" fmla="*/ 3000471 h 5792782"/>
              <a:gd name="connsiteX1868" fmla="*/ 1071766 w 7462755"/>
              <a:gd name="connsiteY1868" fmla="*/ 2998225 h 5792782"/>
              <a:gd name="connsiteX1869" fmla="*/ 1116567 w 7462755"/>
              <a:gd name="connsiteY1869" fmla="*/ 3023818 h 5792782"/>
              <a:gd name="connsiteX1870" fmla="*/ 1108462 w 7462755"/>
              <a:gd name="connsiteY1870" fmla="*/ 3040455 h 5792782"/>
              <a:gd name="connsiteX1871" fmla="*/ 1073003 w 7462755"/>
              <a:gd name="connsiteY1871" fmla="*/ 3029352 h 5792782"/>
              <a:gd name="connsiteX1872" fmla="*/ 1071766 w 7462755"/>
              <a:gd name="connsiteY1872" fmla="*/ 2998225 h 5792782"/>
              <a:gd name="connsiteX1873" fmla="*/ 6817559 w 7462755"/>
              <a:gd name="connsiteY1873" fmla="*/ 2997517 h 5792782"/>
              <a:gd name="connsiteX1874" fmla="*/ 6798513 w 7462755"/>
              <a:gd name="connsiteY1874" fmla="*/ 3002633 h 5792782"/>
              <a:gd name="connsiteX1875" fmla="*/ 6779596 w 7462755"/>
              <a:gd name="connsiteY1875" fmla="*/ 3005622 h 5792782"/>
              <a:gd name="connsiteX1876" fmla="*/ 6798514 w 7462755"/>
              <a:gd name="connsiteY1876" fmla="*/ 3002633 h 5792782"/>
              <a:gd name="connsiteX1877" fmla="*/ 6817560 w 7462755"/>
              <a:gd name="connsiteY1877" fmla="*/ 2997517 h 5792782"/>
              <a:gd name="connsiteX1878" fmla="*/ 507021 w 7462755"/>
              <a:gd name="connsiteY1878" fmla="*/ 2991911 h 5792782"/>
              <a:gd name="connsiteX1879" fmla="*/ 502214 w 7462755"/>
              <a:gd name="connsiteY1879" fmla="*/ 3009649 h 5792782"/>
              <a:gd name="connsiteX1880" fmla="*/ 479609 w 7462755"/>
              <a:gd name="connsiteY1880" fmla="*/ 3021625 h 5792782"/>
              <a:gd name="connsiteX1881" fmla="*/ 472770 w 7462755"/>
              <a:gd name="connsiteY1881" fmla="*/ 3011965 h 5792782"/>
              <a:gd name="connsiteX1882" fmla="*/ 472770 w 7462755"/>
              <a:gd name="connsiteY1882" fmla="*/ 3011966 h 5792782"/>
              <a:gd name="connsiteX1883" fmla="*/ 507021 w 7462755"/>
              <a:gd name="connsiteY1883" fmla="*/ 2991911 h 5792782"/>
              <a:gd name="connsiteX1884" fmla="*/ 1123697 w 7462755"/>
              <a:gd name="connsiteY1884" fmla="*/ 2983703 h 5792782"/>
              <a:gd name="connsiteX1885" fmla="*/ 1097909 w 7462755"/>
              <a:gd name="connsiteY1885" fmla="*/ 2994840 h 5792782"/>
              <a:gd name="connsiteX1886" fmla="*/ 1123697 w 7462755"/>
              <a:gd name="connsiteY1886" fmla="*/ 2983703 h 5792782"/>
              <a:gd name="connsiteX1887" fmla="*/ 2243911 w 7462755"/>
              <a:gd name="connsiteY1887" fmla="*/ 2981748 h 5792782"/>
              <a:gd name="connsiteX1888" fmla="*/ 2231800 w 7462755"/>
              <a:gd name="connsiteY1888" fmla="*/ 3006723 h 5792782"/>
              <a:gd name="connsiteX1889" fmla="*/ 2254200 w 7462755"/>
              <a:gd name="connsiteY1889" fmla="*/ 3019517 h 5792782"/>
              <a:gd name="connsiteX1890" fmla="*/ 2237724 w 7462755"/>
              <a:gd name="connsiteY1890" fmla="*/ 3045141 h 5792782"/>
              <a:gd name="connsiteX1891" fmla="*/ 2223466 w 7462755"/>
              <a:gd name="connsiteY1891" fmla="*/ 3015675 h 5792782"/>
              <a:gd name="connsiteX1892" fmla="*/ 2202594 w 7462755"/>
              <a:gd name="connsiteY1892" fmla="*/ 3041822 h 5792782"/>
              <a:gd name="connsiteX1893" fmla="*/ 2205393 w 7462755"/>
              <a:gd name="connsiteY1893" fmla="*/ 3002293 h 5792782"/>
              <a:gd name="connsiteX1894" fmla="*/ 2243911 w 7462755"/>
              <a:gd name="connsiteY1894" fmla="*/ 2981748 h 5792782"/>
              <a:gd name="connsiteX1895" fmla="*/ 2274420 w 7462755"/>
              <a:gd name="connsiteY1895" fmla="*/ 2977906 h 5792782"/>
              <a:gd name="connsiteX1896" fmla="*/ 2259150 w 7462755"/>
              <a:gd name="connsiteY1896" fmla="*/ 3034592 h 5792782"/>
              <a:gd name="connsiteX1897" fmla="*/ 2271292 w 7462755"/>
              <a:gd name="connsiteY1897" fmla="*/ 3009522 h 5792782"/>
              <a:gd name="connsiteX1898" fmla="*/ 2252929 w 7462755"/>
              <a:gd name="connsiteY1898" fmla="*/ 2988390 h 5792782"/>
              <a:gd name="connsiteX1899" fmla="*/ 2274420 w 7462755"/>
              <a:gd name="connsiteY1899" fmla="*/ 2977906 h 5792782"/>
              <a:gd name="connsiteX1900" fmla="*/ 1688153 w 7462755"/>
              <a:gd name="connsiteY1900" fmla="*/ 2974423 h 5792782"/>
              <a:gd name="connsiteX1901" fmla="*/ 1681023 w 7462755"/>
              <a:gd name="connsiteY1901" fmla="*/ 3014568 h 5792782"/>
              <a:gd name="connsiteX1902" fmla="*/ 1658882 w 7462755"/>
              <a:gd name="connsiteY1902" fmla="*/ 3009457 h 5792782"/>
              <a:gd name="connsiteX1903" fmla="*/ 1688153 w 7462755"/>
              <a:gd name="connsiteY1903" fmla="*/ 2974423 h 5792782"/>
              <a:gd name="connsiteX1904" fmla="*/ 234857 w 7462755"/>
              <a:gd name="connsiteY1904" fmla="*/ 2963422 h 5792782"/>
              <a:gd name="connsiteX1905" fmla="*/ 252599 w 7462755"/>
              <a:gd name="connsiteY1905" fmla="*/ 2977452 h 5792782"/>
              <a:gd name="connsiteX1906" fmla="*/ 275942 w 7462755"/>
              <a:gd name="connsiteY1906" fmla="*/ 3013594 h 5792782"/>
              <a:gd name="connsiteX1907" fmla="*/ 249474 w 7462755"/>
              <a:gd name="connsiteY1907" fmla="*/ 3009167 h 5792782"/>
              <a:gd name="connsiteX1908" fmla="*/ 238272 w 7462755"/>
              <a:gd name="connsiteY1908" fmla="*/ 3057516 h 5792782"/>
              <a:gd name="connsiteX1909" fmla="*/ 214959 w 7462755"/>
              <a:gd name="connsiteY1909" fmla="*/ 3021408 h 5792782"/>
              <a:gd name="connsiteX1910" fmla="*/ 240747 w 7462755"/>
              <a:gd name="connsiteY1910" fmla="*/ 3010274 h 5792782"/>
              <a:gd name="connsiteX1911" fmla="*/ 225867 w 7462755"/>
              <a:gd name="connsiteY1911" fmla="*/ 2965111 h 5792782"/>
              <a:gd name="connsiteX1912" fmla="*/ 234857 w 7462755"/>
              <a:gd name="connsiteY1912" fmla="*/ 2963422 h 5792782"/>
              <a:gd name="connsiteX1913" fmla="*/ 7168053 w 7462755"/>
              <a:gd name="connsiteY1913" fmla="*/ 2962736 h 5792782"/>
              <a:gd name="connsiteX1914" fmla="*/ 7184146 w 7462755"/>
              <a:gd name="connsiteY1914" fmla="*/ 2969931 h 5792782"/>
              <a:gd name="connsiteX1915" fmla="*/ 7158358 w 7462755"/>
              <a:gd name="connsiteY1915" fmla="*/ 2981034 h 5792782"/>
              <a:gd name="connsiteX1916" fmla="*/ 7168053 w 7462755"/>
              <a:gd name="connsiteY1916" fmla="*/ 2962736 h 5792782"/>
              <a:gd name="connsiteX1917" fmla="*/ 1486021 w 7462755"/>
              <a:gd name="connsiteY1917" fmla="*/ 2960879 h 5792782"/>
              <a:gd name="connsiteX1918" fmla="*/ 1473879 w 7462755"/>
              <a:gd name="connsiteY1918" fmla="*/ 2986049 h 5792782"/>
              <a:gd name="connsiteX1919" fmla="*/ 1491982 w 7462755"/>
              <a:gd name="connsiteY1919" fmla="*/ 2999397 h 5792782"/>
              <a:gd name="connsiteX1920" fmla="*/ 1483840 w 7462755"/>
              <a:gd name="connsiteY1920" fmla="*/ 3016133 h 5792782"/>
              <a:gd name="connsiteX1921" fmla="*/ 1465217 w 7462755"/>
              <a:gd name="connsiteY1921" fmla="*/ 2987091 h 5792782"/>
              <a:gd name="connsiteX1922" fmla="*/ 1486021 w 7462755"/>
              <a:gd name="connsiteY1922" fmla="*/ 2960879 h 5792782"/>
              <a:gd name="connsiteX1923" fmla="*/ 601866 w 7462755"/>
              <a:gd name="connsiteY1923" fmla="*/ 2956288 h 5792782"/>
              <a:gd name="connsiteX1924" fmla="*/ 646018 w 7462755"/>
              <a:gd name="connsiteY1924" fmla="*/ 2966348 h 5792782"/>
              <a:gd name="connsiteX1925" fmla="*/ 633872 w 7462755"/>
              <a:gd name="connsiteY1925" fmla="*/ 2991452 h 5792782"/>
              <a:gd name="connsiteX1926" fmla="*/ 607141 w 7462755"/>
              <a:gd name="connsiteY1926" fmla="*/ 2979211 h 5792782"/>
              <a:gd name="connsiteX1927" fmla="*/ 601866 w 7462755"/>
              <a:gd name="connsiteY1927" fmla="*/ 2956288 h 5792782"/>
              <a:gd name="connsiteX1928" fmla="*/ 740763 w 7462755"/>
              <a:gd name="connsiteY1928" fmla="*/ 2955793 h 5792782"/>
              <a:gd name="connsiteX1929" fmla="*/ 760856 w 7462755"/>
              <a:gd name="connsiteY1929" fmla="*/ 2990704 h 5792782"/>
              <a:gd name="connsiteX1930" fmla="*/ 768312 w 7462755"/>
              <a:gd name="connsiteY1930" fmla="*/ 2958538 h 5792782"/>
              <a:gd name="connsiteX1931" fmla="*/ 864688 w 7462755"/>
              <a:gd name="connsiteY1931" fmla="*/ 2961922 h 5792782"/>
              <a:gd name="connsiteX1932" fmla="*/ 888326 w 7462755"/>
              <a:gd name="connsiteY1932" fmla="*/ 3005878 h 5792782"/>
              <a:gd name="connsiteX1933" fmla="*/ 919128 w 7462755"/>
              <a:gd name="connsiteY1933" fmla="*/ 3009786 h 5792782"/>
              <a:gd name="connsiteX1934" fmla="*/ 979137 w 7462755"/>
              <a:gd name="connsiteY1934" fmla="*/ 2978593 h 5792782"/>
              <a:gd name="connsiteX1935" fmla="*/ 1001243 w 7462755"/>
              <a:gd name="connsiteY1935" fmla="*/ 2983639 h 5792782"/>
              <a:gd name="connsiteX1936" fmla="*/ 1051028 w 7462755"/>
              <a:gd name="connsiteY1936" fmla="*/ 3024242 h 5792782"/>
              <a:gd name="connsiteX1937" fmla="*/ 986623 w 7462755"/>
              <a:gd name="connsiteY1937" fmla="*/ 3055988 h 5792782"/>
              <a:gd name="connsiteX1938" fmla="*/ 989751 w 7462755"/>
              <a:gd name="connsiteY1938" fmla="*/ 3024242 h 5792782"/>
              <a:gd name="connsiteX1939" fmla="*/ 911673 w 7462755"/>
              <a:gd name="connsiteY1939" fmla="*/ 3042020 h 5792782"/>
              <a:gd name="connsiteX1940" fmla="*/ 1000594 w 7462755"/>
              <a:gd name="connsiteY1940" fmla="*/ 3077704 h 5792782"/>
              <a:gd name="connsiteX1941" fmla="*/ 980046 w 7462755"/>
              <a:gd name="connsiteY1941" fmla="*/ 3111696 h 5792782"/>
              <a:gd name="connsiteX1942" fmla="*/ 922188 w 7462755"/>
              <a:gd name="connsiteY1942" fmla="*/ 3087799 h 5792782"/>
              <a:gd name="connsiteX1943" fmla="*/ 905096 w 7462755"/>
              <a:gd name="connsiteY1943" fmla="*/ 3097664 h 5792782"/>
              <a:gd name="connsiteX1944" fmla="*/ 914148 w 7462755"/>
              <a:gd name="connsiteY1944" fmla="*/ 3104436 h 5792782"/>
              <a:gd name="connsiteX1945" fmla="*/ 869669 w 7462755"/>
              <a:gd name="connsiteY1945" fmla="*/ 3086626 h 5792782"/>
              <a:gd name="connsiteX1946" fmla="*/ 810282 w 7462755"/>
              <a:gd name="connsiteY1946" fmla="*/ 3133317 h 5792782"/>
              <a:gd name="connsiteX1947" fmla="*/ 827049 w 7462755"/>
              <a:gd name="connsiteY1947" fmla="*/ 3115473 h 5792782"/>
              <a:gd name="connsiteX1948" fmla="*/ 800027 w 7462755"/>
              <a:gd name="connsiteY1948" fmla="*/ 3095548 h 5792782"/>
              <a:gd name="connsiteX1949" fmla="*/ 723186 w 7462755"/>
              <a:gd name="connsiteY1949" fmla="*/ 3144451 h 5792782"/>
              <a:gd name="connsiteX1950" fmla="*/ 704823 w 7462755"/>
              <a:gd name="connsiteY1950" fmla="*/ 3123257 h 5792782"/>
              <a:gd name="connsiteX1951" fmla="*/ 679620 w 7462755"/>
              <a:gd name="connsiteY1951" fmla="*/ 3150084 h 5792782"/>
              <a:gd name="connsiteX1952" fmla="*/ 700164 w 7462755"/>
              <a:gd name="connsiteY1952" fmla="*/ 3116092 h 5792782"/>
              <a:gd name="connsiteX1953" fmla="*/ 651651 w 7462755"/>
              <a:gd name="connsiteY1953" fmla="*/ 3106651 h 5792782"/>
              <a:gd name="connsiteX1954" fmla="*/ 644520 w 7462755"/>
              <a:gd name="connsiteY1954" fmla="*/ 3146666 h 5792782"/>
              <a:gd name="connsiteX1955" fmla="*/ 621177 w 7462755"/>
              <a:gd name="connsiteY1955" fmla="*/ 3110524 h 5792782"/>
              <a:gd name="connsiteX1956" fmla="*/ 590374 w 7462755"/>
              <a:gd name="connsiteY1956" fmla="*/ 3106681 h 5792782"/>
              <a:gd name="connsiteX1957" fmla="*/ 578229 w 7462755"/>
              <a:gd name="connsiteY1957" fmla="*/ 3131690 h 5792782"/>
              <a:gd name="connsiteX1958" fmla="*/ 617399 w 7462755"/>
              <a:gd name="connsiteY1958" fmla="*/ 3126675 h 5792782"/>
              <a:gd name="connsiteX1959" fmla="*/ 560843 w 7462755"/>
              <a:gd name="connsiteY1959" fmla="*/ 3133967 h 5792782"/>
              <a:gd name="connsiteX1960" fmla="*/ 581975 w 7462755"/>
              <a:gd name="connsiteY1960" fmla="*/ 3115538 h 5792782"/>
              <a:gd name="connsiteX1961" fmla="*/ 524995 w 7462755"/>
              <a:gd name="connsiteY1961" fmla="*/ 3114824 h 5792782"/>
              <a:gd name="connsiteX1962" fmla="*/ 468080 w 7462755"/>
              <a:gd name="connsiteY1962" fmla="*/ 3114236 h 5792782"/>
              <a:gd name="connsiteX1963" fmla="*/ 466842 w 7462755"/>
              <a:gd name="connsiteY1963" fmla="*/ 3083109 h 5792782"/>
              <a:gd name="connsiteX1964" fmla="*/ 553354 w 7462755"/>
              <a:gd name="connsiteY1964" fmla="*/ 3056412 h 5792782"/>
              <a:gd name="connsiteX1965" fmla="*/ 623293 w 7462755"/>
              <a:gd name="connsiteY1965" fmla="*/ 3055335 h 5792782"/>
              <a:gd name="connsiteX1966" fmla="*/ 617984 w 7462755"/>
              <a:gd name="connsiteY1966" fmla="*/ 3032415 h 5792782"/>
              <a:gd name="connsiteX1967" fmla="*/ 571033 w 7462755"/>
              <a:gd name="connsiteY1967" fmla="*/ 3062011 h 5792782"/>
              <a:gd name="connsiteX1968" fmla="*/ 570124 w 7462755"/>
              <a:gd name="connsiteY1968" fmla="*/ 3038534 h 5792782"/>
              <a:gd name="connsiteX1969" fmla="*/ 519102 w 7462755"/>
              <a:gd name="connsiteY1969" fmla="*/ 3076467 h 5792782"/>
              <a:gd name="connsiteX1970" fmla="*/ 478075 w 7462755"/>
              <a:gd name="connsiteY1970" fmla="*/ 3034630 h 5792782"/>
              <a:gd name="connsiteX1971" fmla="*/ 418654 w 7462755"/>
              <a:gd name="connsiteY1971" fmla="*/ 3081417 h 5792782"/>
              <a:gd name="connsiteX1972" fmla="*/ 423929 w 7462755"/>
              <a:gd name="connsiteY1972" fmla="*/ 3104142 h 5792782"/>
              <a:gd name="connsiteX1973" fmla="*/ 441349 w 7462755"/>
              <a:gd name="connsiteY1973" fmla="*/ 3101961 h 5792782"/>
              <a:gd name="connsiteX1974" fmla="*/ 366723 w 7462755"/>
              <a:gd name="connsiteY1974" fmla="*/ 3095907 h 5792782"/>
              <a:gd name="connsiteX1975" fmla="*/ 346210 w 7462755"/>
              <a:gd name="connsiteY1975" fmla="*/ 3129865 h 5792782"/>
              <a:gd name="connsiteX1976" fmla="*/ 340351 w 7462755"/>
              <a:gd name="connsiteY1976" fmla="*/ 3091511 h 5792782"/>
              <a:gd name="connsiteX1977" fmla="*/ 401269 w 7462755"/>
              <a:gd name="connsiteY1977" fmla="*/ 3083697 h 5792782"/>
              <a:gd name="connsiteX1978" fmla="*/ 352462 w 7462755"/>
              <a:gd name="connsiteY1978" fmla="*/ 3066407 h 5792782"/>
              <a:gd name="connsiteX1979" fmla="*/ 346863 w 7462755"/>
              <a:gd name="connsiteY1979" fmla="*/ 3035734 h 5792782"/>
              <a:gd name="connsiteX1980" fmla="*/ 303036 w 7462755"/>
              <a:gd name="connsiteY1980" fmla="*/ 3033618 h 5792782"/>
              <a:gd name="connsiteX1981" fmla="*/ 301799 w 7462755"/>
              <a:gd name="connsiteY1981" fmla="*/ 3002395 h 5792782"/>
              <a:gd name="connsiteX1982" fmla="*/ 341588 w 7462755"/>
              <a:gd name="connsiteY1982" fmla="*/ 3013009 h 5792782"/>
              <a:gd name="connsiteX1983" fmla="*/ 340351 w 7462755"/>
              <a:gd name="connsiteY1983" fmla="*/ 2981817 h 5792782"/>
              <a:gd name="connsiteX1984" fmla="*/ 379552 w 7462755"/>
              <a:gd name="connsiteY1984" fmla="*/ 2976836 h 5792782"/>
              <a:gd name="connsiteX1985" fmla="*/ 354677 w 7462755"/>
              <a:gd name="connsiteY1985" fmla="*/ 3011348 h 5792782"/>
              <a:gd name="connsiteX1986" fmla="*/ 373040 w 7462755"/>
              <a:gd name="connsiteY1986" fmla="*/ 3032480 h 5792782"/>
              <a:gd name="connsiteX1987" fmla="*/ 397881 w 7462755"/>
              <a:gd name="connsiteY1987" fmla="*/ 2997965 h 5792782"/>
              <a:gd name="connsiteX1988" fmla="*/ 396319 w 7462755"/>
              <a:gd name="connsiteY1988" fmla="*/ 2958993 h 5792782"/>
              <a:gd name="connsiteX1989" fmla="*/ 444541 w 7462755"/>
              <a:gd name="connsiteY1989" fmla="*/ 2960589 h 5792782"/>
              <a:gd name="connsiteX1990" fmla="*/ 437411 w 7462755"/>
              <a:gd name="connsiteY1990" fmla="*/ 3000734 h 5792782"/>
              <a:gd name="connsiteX1991" fmla="*/ 467885 w 7462755"/>
              <a:gd name="connsiteY1991" fmla="*/ 2996892 h 5792782"/>
              <a:gd name="connsiteX1992" fmla="*/ 461961 w 7462755"/>
              <a:gd name="connsiteY1992" fmla="*/ 2958405 h 5792782"/>
              <a:gd name="connsiteX1993" fmla="*/ 514511 w 7462755"/>
              <a:gd name="connsiteY1993" fmla="*/ 2959481 h 5792782"/>
              <a:gd name="connsiteX1994" fmla="*/ 546842 w 7462755"/>
              <a:gd name="connsiteY1994" fmla="*/ 3002491 h 5792782"/>
              <a:gd name="connsiteX1995" fmla="*/ 571717 w 7462755"/>
              <a:gd name="connsiteY1995" fmla="*/ 2967880 h 5792782"/>
              <a:gd name="connsiteX1996" fmla="*/ 655428 w 7462755"/>
              <a:gd name="connsiteY1996" fmla="*/ 2980808 h 5792782"/>
              <a:gd name="connsiteX1997" fmla="*/ 672523 w 7462755"/>
              <a:gd name="connsiteY1997" fmla="*/ 2970745 h 5792782"/>
              <a:gd name="connsiteX1998" fmla="*/ 695573 w 7462755"/>
              <a:gd name="connsiteY1998" fmla="*/ 2999072 h 5792782"/>
              <a:gd name="connsiteX1999" fmla="*/ 711984 w 7462755"/>
              <a:gd name="connsiteY1999" fmla="*/ 2973548 h 5792782"/>
              <a:gd name="connsiteX2000" fmla="*/ 747474 w 7462755"/>
              <a:gd name="connsiteY2000" fmla="*/ 2984651 h 5792782"/>
              <a:gd name="connsiteX2001" fmla="*/ 733472 w 7462755"/>
              <a:gd name="connsiteY2001" fmla="*/ 2962999 h 5792782"/>
              <a:gd name="connsiteX2002" fmla="*/ 740763 w 7462755"/>
              <a:gd name="connsiteY2002" fmla="*/ 2955793 h 5792782"/>
              <a:gd name="connsiteX2003" fmla="*/ 2107127 w 7462755"/>
              <a:gd name="connsiteY2003" fmla="*/ 2952186 h 5792782"/>
              <a:gd name="connsiteX2004" fmla="*/ 2126403 w 7462755"/>
              <a:gd name="connsiteY2004" fmla="*/ 2996726 h 5792782"/>
              <a:gd name="connsiteX2005" fmla="*/ 2108364 w 7462755"/>
              <a:gd name="connsiteY2005" fmla="*/ 2983443 h 5792782"/>
              <a:gd name="connsiteX2006" fmla="*/ 2107127 w 7462755"/>
              <a:gd name="connsiteY2006" fmla="*/ 2952186 h 5792782"/>
              <a:gd name="connsiteX2007" fmla="*/ 181785 w 7462755"/>
              <a:gd name="connsiteY2007" fmla="*/ 2951718 h 5792782"/>
              <a:gd name="connsiteX2008" fmla="*/ 212488 w 7462755"/>
              <a:gd name="connsiteY2008" fmla="*/ 2958993 h 5792782"/>
              <a:gd name="connsiteX2009" fmla="*/ 155867 w 7462755"/>
              <a:gd name="connsiteY2009" fmla="*/ 2966253 h 5792782"/>
              <a:gd name="connsiteX2010" fmla="*/ 181785 w 7462755"/>
              <a:gd name="connsiteY2010" fmla="*/ 2951718 h 5792782"/>
              <a:gd name="connsiteX2011" fmla="*/ 2028356 w 7462755"/>
              <a:gd name="connsiteY2011" fmla="*/ 2946036 h 5792782"/>
              <a:gd name="connsiteX2012" fmla="*/ 2032460 w 7462755"/>
              <a:gd name="connsiteY2012" fmla="*/ 2947164 h 5792782"/>
              <a:gd name="connsiteX2013" fmla="*/ 2042366 w 7462755"/>
              <a:gd name="connsiteY2013" fmla="*/ 2976052 h 5792782"/>
              <a:gd name="connsiteX2014" fmla="*/ 2020291 w 7462755"/>
              <a:gd name="connsiteY2014" fmla="*/ 2971137 h 5792782"/>
              <a:gd name="connsiteX2015" fmla="*/ 2024362 w 7462755"/>
              <a:gd name="connsiteY2015" fmla="*/ 2962769 h 5792782"/>
              <a:gd name="connsiteX2016" fmla="*/ 2028356 w 7462755"/>
              <a:gd name="connsiteY2016" fmla="*/ 2946036 h 5792782"/>
              <a:gd name="connsiteX2017" fmla="*/ 1984280 w 7462755"/>
              <a:gd name="connsiteY2017" fmla="*/ 2944372 h 5792782"/>
              <a:gd name="connsiteX2018" fmla="*/ 1978014 w 7462755"/>
              <a:gd name="connsiteY2018" fmla="*/ 2956538 h 5792782"/>
              <a:gd name="connsiteX2019" fmla="*/ 1975905 w 7462755"/>
              <a:gd name="connsiteY2019" fmla="*/ 2953267 h 5792782"/>
              <a:gd name="connsiteX2020" fmla="*/ 2083891 w 7462755"/>
              <a:gd name="connsiteY2020" fmla="*/ 2930487 h 5792782"/>
              <a:gd name="connsiteX2021" fmla="*/ 2102113 w 7462755"/>
              <a:gd name="connsiteY2021" fmla="*/ 2937211 h 5792782"/>
              <a:gd name="connsiteX2022" fmla="*/ 2089417 w 7462755"/>
              <a:gd name="connsiteY2022" fmla="*/ 2946553 h 5792782"/>
              <a:gd name="connsiteX2023" fmla="*/ 2085965 w 7462755"/>
              <a:gd name="connsiteY2023" fmla="*/ 2970519 h 5792782"/>
              <a:gd name="connsiteX2024" fmla="*/ 2075676 w 7462755"/>
              <a:gd name="connsiteY2024" fmla="*/ 2932651 h 5792782"/>
              <a:gd name="connsiteX2025" fmla="*/ 2083891 w 7462755"/>
              <a:gd name="connsiteY2025" fmla="*/ 2930487 h 5792782"/>
              <a:gd name="connsiteX2026" fmla="*/ 7126050 w 7462755"/>
              <a:gd name="connsiteY2026" fmla="*/ 2925813 h 5792782"/>
              <a:gd name="connsiteX2027" fmla="*/ 7147774 w 7462755"/>
              <a:gd name="connsiteY2027" fmla="*/ 2935415 h 5792782"/>
              <a:gd name="connsiteX2028" fmla="*/ 7135369 w 7462755"/>
              <a:gd name="connsiteY2028" fmla="*/ 2952674 h 5792782"/>
              <a:gd name="connsiteX2029" fmla="*/ 7130060 w 7462755"/>
              <a:gd name="connsiteY2029" fmla="*/ 2929915 h 5792782"/>
              <a:gd name="connsiteX2030" fmla="*/ 7117296 w 7462755"/>
              <a:gd name="connsiteY2030" fmla="*/ 2939357 h 5792782"/>
              <a:gd name="connsiteX2031" fmla="*/ 7126050 w 7462755"/>
              <a:gd name="connsiteY2031" fmla="*/ 2925813 h 5792782"/>
              <a:gd name="connsiteX2032" fmla="*/ 2014173 w 7462755"/>
              <a:gd name="connsiteY2032" fmla="*/ 2924966 h 5792782"/>
              <a:gd name="connsiteX2033" fmla="*/ 2011633 w 7462755"/>
              <a:gd name="connsiteY2033" fmla="*/ 2972145 h 5792782"/>
              <a:gd name="connsiteX2034" fmla="*/ 2014173 w 7462755"/>
              <a:gd name="connsiteY2034" fmla="*/ 2924966 h 5792782"/>
              <a:gd name="connsiteX2035" fmla="*/ 1965816 w 7462755"/>
              <a:gd name="connsiteY2035" fmla="*/ 2923143 h 5792782"/>
              <a:gd name="connsiteX2036" fmla="*/ 1970565 w 7462755"/>
              <a:gd name="connsiteY2036" fmla="*/ 2928518 h 5792782"/>
              <a:gd name="connsiteX2037" fmla="*/ 1975860 w 7462755"/>
              <a:gd name="connsiteY2037" fmla="*/ 2953195 h 5792782"/>
              <a:gd name="connsiteX2038" fmla="*/ 1961879 w 7462755"/>
              <a:gd name="connsiteY2038" fmla="*/ 2931509 h 5792782"/>
              <a:gd name="connsiteX2039" fmla="*/ 1965816 w 7462755"/>
              <a:gd name="connsiteY2039" fmla="*/ 2923143 h 5792782"/>
              <a:gd name="connsiteX2040" fmla="*/ 1423246 w 7462755"/>
              <a:gd name="connsiteY2040" fmla="*/ 2921972 h 5792782"/>
              <a:gd name="connsiteX2041" fmla="*/ 1425397 w 7462755"/>
              <a:gd name="connsiteY2041" fmla="*/ 2976607 h 5792782"/>
              <a:gd name="connsiteX2042" fmla="*/ 1402343 w 7462755"/>
              <a:gd name="connsiteY2042" fmla="*/ 2948184 h 5792782"/>
              <a:gd name="connsiteX2043" fmla="*/ 1410123 w 7462755"/>
              <a:gd name="connsiteY2043" fmla="*/ 2923599 h 5792782"/>
              <a:gd name="connsiteX2044" fmla="*/ 1411364 w 7462755"/>
              <a:gd name="connsiteY2044" fmla="*/ 2954921 h 5792782"/>
              <a:gd name="connsiteX2045" fmla="*/ 1423246 w 7462755"/>
              <a:gd name="connsiteY2045" fmla="*/ 2921972 h 5792782"/>
              <a:gd name="connsiteX2046" fmla="*/ 2153060 w 7462755"/>
              <a:gd name="connsiteY2046" fmla="*/ 2915722 h 5792782"/>
              <a:gd name="connsiteX2047" fmla="*/ 2161830 w 7462755"/>
              <a:gd name="connsiteY2047" fmla="*/ 2921418 h 5792782"/>
              <a:gd name="connsiteX2048" fmla="*/ 2172670 w 7462755"/>
              <a:gd name="connsiteY2048" fmla="*/ 2951602 h 5792782"/>
              <a:gd name="connsiteX2049" fmla="*/ 2145354 w 7462755"/>
              <a:gd name="connsiteY2049" fmla="*/ 2923763 h 5792782"/>
              <a:gd name="connsiteX2050" fmla="*/ 2153060 w 7462755"/>
              <a:gd name="connsiteY2050" fmla="*/ 2915722 h 5792782"/>
              <a:gd name="connsiteX2051" fmla="*/ 1374698 w 7462755"/>
              <a:gd name="connsiteY2051" fmla="*/ 2912526 h 5792782"/>
              <a:gd name="connsiteX2052" fmla="*/ 1386485 w 7462755"/>
              <a:gd name="connsiteY2052" fmla="*/ 2989302 h 5792782"/>
              <a:gd name="connsiteX2053" fmla="*/ 1374698 w 7462755"/>
              <a:gd name="connsiteY2053" fmla="*/ 2912526 h 5792782"/>
              <a:gd name="connsiteX2054" fmla="*/ 2818957 w 7462755"/>
              <a:gd name="connsiteY2054" fmla="*/ 2906978 h 5792782"/>
              <a:gd name="connsiteX2055" fmla="*/ 2815592 w 7462755"/>
              <a:gd name="connsiteY2055" fmla="*/ 2940072 h 5792782"/>
              <a:gd name="connsiteX2056" fmla="*/ 2815593 w 7462755"/>
              <a:gd name="connsiteY2056" fmla="*/ 2940071 h 5792782"/>
              <a:gd name="connsiteX2057" fmla="*/ 2814496 w 7462755"/>
              <a:gd name="connsiteY2057" fmla="*/ 2919198 h 5792782"/>
              <a:gd name="connsiteX2058" fmla="*/ 1934495 w 7462755"/>
              <a:gd name="connsiteY2058" fmla="*/ 2903673 h 5792782"/>
              <a:gd name="connsiteX2059" fmla="*/ 1931371 w 7462755"/>
              <a:gd name="connsiteY2059" fmla="*/ 2935450 h 5792782"/>
              <a:gd name="connsiteX2060" fmla="*/ 1913332 w 7462755"/>
              <a:gd name="connsiteY2060" fmla="*/ 2922070 h 5792782"/>
              <a:gd name="connsiteX2061" fmla="*/ 1934495 w 7462755"/>
              <a:gd name="connsiteY2061" fmla="*/ 2903673 h 5792782"/>
              <a:gd name="connsiteX2062" fmla="*/ 2490257 w 7462755"/>
              <a:gd name="connsiteY2062" fmla="*/ 2903284 h 5792782"/>
              <a:gd name="connsiteX2063" fmla="*/ 2508915 w 7462755"/>
              <a:gd name="connsiteY2063" fmla="*/ 2932227 h 5792782"/>
              <a:gd name="connsiteX2064" fmla="*/ 2514189 w 7462755"/>
              <a:gd name="connsiteY2064" fmla="*/ 2954986 h 5792782"/>
              <a:gd name="connsiteX2065" fmla="*/ 2488076 w 7462755"/>
              <a:gd name="connsiteY2065" fmla="*/ 2958374 h 5792782"/>
              <a:gd name="connsiteX2066" fmla="*/ 2490257 w 7462755"/>
              <a:gd name="connsiteY2066" fmla="*/ 2903284 h 5792782"/>
              <a:gd name="connsiteX2067" fmla="*/ 2744026 w 7462755"/>
              <a:gd name="connsiteY2067" fmla="*/ 2902238 h 5792782"/>
              <a:gd name="connsiteX2068" fmla="*/ 2736212 w 7462755"/>
              <a:gd name="connsiteY2068" fmla="*/ 2926617 h 5792782"/>
              <a:gd name="connsiteX2069" fmla="*/ 2719117 w 7462755"/>
              <a:gd name="connsiteY2069" fmla="*/ 2936687 h 5792782"/>
              <a:gd name="connsiteX2070" fmla="*/ 2717914 w 7462755"/>
              <a:gd name="connsiteY2070" fmla="*/ 2905591 h 5792782"/>
              <a:gd name="connsiteX2071" fmla="*/ 2719117 w 7462755"/>
              <a:gd name="connsiteY2071" fmla="*/ 2936688 h 5792782"/>
              <a:gd name="connsiteX2072" fmla="*/ 2744026 w 7462755"/>
              <a:gd name="connsiteY2072" fmla="*/ 2902238 h 5792782"/>
              <a:gd name="connsiteX2073" fmla="*/ 2113674 w 7462755"/>
              <a:gd name="connsiteY2073" fmla="*/ 2896573 h 5792782"/>
              <a:gd name="connsiteX2074" fmla="*/ 2136662 w 7462755"/>
              <a:gd name="connsiteY2074" fmla="*/ 2924966 h 5792782"/>
              <a:gd name="connsiteX2075" fmla="*/ 2114911 w 7462755"/>
              <a:gd name="connsiteY2075" fmla="*/ 2927765 h 5792782"/>
              <a:gd name="connsiteX2076" fmla="*/ 2113674 w 7462755"/>
              <a:gd name="connsiteY2076" fmla="*/ 2896573 h 5792782"/>
              <a:gd name="connsiteX2077" fmla="*/ 783158 w 7462755"/>
              <a:gd name="connsiteY2077" fmla="*/ 2893969 h 5792782"/>
              <a:gd name="connsiteX2078" fmla="*/ 757664 w 7462755"/>
              <a:gd name="connsiteY2078" fmla="*/ 2912950 h 5792782"/>
              <a:gd name="connsiteX2079" fmla="*/ 783158 w 7462755"/>
              <a:gd name="connsiteY2079" fmla="*/ 2893969 h 5792782"/>
              <a:gd name="connsiteX2080" fmla="*/ 1491947 w 7462755"/>
              <a:gd name="connsiteY2080" fmla="*/ 2889673 h 5792782"/>
              <a:gd name="connsiteX2081" fmla="*/ 1489735 w 7462755"/>
              <a:gd name="connsiteY2081" fmla="*/ 2944861 h 5792782"/>
              <a:gd name="connsiteX2082" fmla="*/ 1476677 w 7462755"/>
              <a:gd name="connsiteY2082" fmla="*/ 2946454 h 5792782"/>
              <a:gd name="connsiteX2083" fmla="*/ 1476353 w 7462755"/>
              <a:gd name="connsiteY2083" fmla="*/ 2938643 h 5792782"/>
              <a:gd name="connsiteX2084" fmla="*/ 1462091 w 7462755"/>
              <a:gd name="connsiteY2084" fmla="*/ 2909239 h 5792782"/>
              <a:gd name="connsiteX2085" fmla="*/ 1491947 w 7462755"/>
              <a:gd name="connsiteY2085" fmla="*/ 2889673 h 5792782"/>
              <a:gd name="connsiteX2086" fmla="*/ 2616488 w 7462755"/>
              <a:gd name="connsiteY2086" fmla="*/ 2887099 h 5792782"/>
              <a:gd name="connsiteX2087" fmla="*/ 2595715 w 7462755"/>
              <a:gd name="connsiteY2087" fmla="*/ 2913309 h 5792782"/>
              <a:gd name="connsiteX2088" fmla="*/ 2616488 w 7462755"/>
              <a:gd name="connsiteY2088" fmla="*/ 2887099 h 5792782"/>
              <a:gd name="connsiteX2089" fmla="*/ 1946643 w 7462755"/>
              <a:gd name="connsiteY2089" fmla="*/ 2878734 h 5792782"/>
              <a:gd name="connsiteX2090" fmla="*/ 1974318 w 7462755"/>
              <a:gd name="connsiteY2090" fmla="*/ 2914219 h 5792782"/>
              <a:gd name="connsiteX2091" fmla="*/ 1943515 w 7462755"/>
              <a:gd name="connsiteY2091" fmla="*/ 2910377 h 5792782"/>
              <a:gd name="connsiteX2092" fmla="*/ 1946643 w 7462755"/>
              <a:gd name="connsiteY2092" fmla="*/ 2878734 h 5792782"/>
              <a:gd name="connsiteX2093" fmla="*/ 2568010 w 7462755"/>
              <a:gd name="connsiteY2093" fmla="*/ 2877626 h 5792782"/>
              <a:gd name="connsiteX2094" fmla="*/ 2574522 w 7462755"/>
              <a:gd name="connsiteY2094" fmla="*/ 2931704 h 5792782"/>
              <a:gd name="connsiteX2095" fmla="*/ 2565795 w 7462755"/>
              <a:gd name="connsiteY2095" fmla="*/ 2932812 h 5792782"/>
              <a:gd name="connsiteX2096" fmla="*/ 2568010 w 7462755"/>
              <a:gd name="connsiteY2096" fmla="*/ 2877626 h 5792782"/>
              <a:gd name="connsiteX2097" fmla="*/ 854888 w 7462755"/>
              <a:gd name="connsiteY2097" fmla="*/ 2874642 h 5792782"/>
              <a:gd name="connsiteX2098" fmla="*/ 870551 w 7462755"/>
              <a:gd name="connsiteY2098" fmla="*/ 2890715 h 5792782"/>
              <a:gd name="connsiteX2099" fmla="*/ 835417 w 7462755"/>
              <a:gd name="connsiteY2099" fmla="*/ 2887328 h 5792782"/>
              <a:gd name="connsiteX2100" fmla="*/ 854888 w 7462755"/>
              <a:gd name="connsiteY2100" fmla="*/ 2874642 h 5792782"/>
              <a:gd name="connsiteX2101" fmla="*/ 585423 w 7462755"/>
              <a:gd name="connsiteY2101" fmla="*/ 2872353 h 5792782"/>
              <a:gd name="connsiteX2102" fmla="*/ 574191 w 7462755"/>
              <a:gd name="connsiteY2102" fmla="*/ 2920731 h 5792782"/>
              <a:gd name="connsiteX2103" fmla="*/ 551172 w 7462755"/>
              <a:gd name="connsiteY2103" fmla="*/ 2892210 h 5792782"/>
              <a:gd name="connsiteX2104" fmla="*/ 585423 w 7462755"/>
              <a:gd name="connsiteY2104" fmla="*/ 2872353 h 5792782"/>
              <a:gd name="connsiteX2105" fmla="*/ 1376633 w 7462755"/>
              <a:gd name="connsiteY2105" fmla="*/ 2869178 h 5792782"/>
              <a:gd name="connsiteX2106" fmla="*/ 1390850 w 7462755"/>
              <a:gd name="connsiteY2106" fmla="*/ 2879057 h 5792782"/>
              <a:gd name="connsiteX2107" fmla="*/ 1360341 w 7462755"/>
              <a:gd name="connsiteY2107" fmla="*/ 2883028 h 5792782"/>
              <a:gd name="connsiteX2108" fmla="*/ 1376633 w 7462755"/>
              <a:gd name="connsiteY2108" fmla="*/ 2869178 h 5792782"/>
              <a:gd name="connsiteX2109" fmla="*/ 2536914 w 7462755"/>
              <a:gd name="connsiteY2109" fmla="*/ 2865972 h 5792782"/>
              <a:gd name="connsiteX2110" fmla="*/ 2534084 w 7462755"/>
              <a:gd name="connsiteY2110" fmla="*/ 2905495 h 5792782"/>
              <a:gd name="connsiteX2111" fmla="*/ 2520766 w 7462755"/>
              <a:gd name="connsiteY2111" fmla="*/ 2899342 h 5792782"/>
              <a:gd name="connsiteX2112" fmla="*/ 2536914 w 7462755"/>
              <a:gd name="connsiteY2112" fmla="*/ 2865972 h 5792782"/>
              <a:gd name="connsiteX2113" fmla="*/ 2685580 w 7462755"/>
              <a:gd name="connsiteY2113" fmla="*/ 2862715 h 5792782"/>
              <a:gd name="connsiteX2114" fmla="*/ 2708274 w 7462755"/>
              <a:gd name="connsiteY2114" fmla="*/ 2883258 h 5792782"/>
              <a:gd name="connsiteX2115" fmla="*/ 2685580 w 7462755"/>
              <a:gd name="connsiteY2115" fmla="*/ 2862715 h 5792782"/>
              <a:gd name="connsiteX2116" fmla="*/ 2028482 w 7462755"/>
              <a:gd name="connsiteY2116" fmla="*/ 2861279 h 5792782"/>
              <a:gd name="connsiteX2117" fmla="*/ 2086289 w 7462755"/>
              <a:gd name="connsiteY2117" fmla="*/ 2868673 h 5792782"/>
              <a:gd name="connsiteX2118" fmla="*/ 2069782 w 7462755"/>
              <a:gd name="connsiteY2118" fmla="*/ 2894197 h 5792782"/>
              <a:gd name="connsiteX2119" fmla="*/ 2011924 w 7462755"/>
              <a:gd name="connsiteY2119" fmla="*/ 2870335 h 5792782"/>
              <a:gd name="connsiteX2120" fmla="*/ 2028482 w 7462755"/>
              <a:gd name="connsiteY2120" fmla="*/ 2861279 h 5792782"/>
              <a:gd name="connsiteX2121" fmla="*/ 1604538 w 7462755"/>
              <a:gd name="connsiteY2121" fmla="*/ 2859622 h 5792782"/>
              <a:gd name="connsiteX2122" fmla="*/ 1618505 w 7462755"/>
              <a:gd name="connsiteY2122" fmla="*/ 2881337 h 5792782"/>
              <a:gd name="connsiteX2123" fmla="*/ 1587412 w 7462755"/>
              <a:gd name="connsiteY2123" fmla="*/ 2869747 h 5792782"/>
              <a:gd name="connsiteX2124" fmla="*/ 1604538 w 7462755"/>
              <a:gd name="connsiteY2124" fmla="*/ 2859622 h 5792782"/>
              <a:gd name="connsiteX2125" fmla="*/ 2120804 w 7462755"/>
              <a:gd name="connsiteY2125" fmla="*/ 2856432 h 5792782"/>
              <a:gd name="connsiteX2126" fmla="*/ 2104328 w 7462755"/>
              <a:gd name="connsiteY2126" fmla="*/ 2881991 h 5792782"/>
              <a:gd name="connsiteX2127" fmla="*/ 2120804 w 7462755"/>
              <a:gd name="connsiteY2127" fmla="*/ 2856432 h 5792782"/>
              <a:gd name="connsiteX2128" fmla="*/ 2466294 w 7462755"/>
              <a:gd name="connsiteY2128" fmla="*/ 2851546 h 5792782"/>
              <a:gd name="connsiteX2129" fmla="*/ 2494293 w 7462755"/>
              <a:gd name="connsiteY2129" fmla="*/ 2894882 h 5792782"/>
              <a:gd name="connsiteX2130" fmla="*/ 2463200 w 7462755"/>
              <a:gd name="connsiteY2130" fmla="*/ 2883227 h 5792782"/>
              <a:gd name="connsiteX2131" fmla="*/ 2466294 w 7462755"/>
              <a:gd name="connsiteY2131" fmla="*/ 2851546 h 5792782"/>
              <a:gd name="connsiteX2132" fmla="*/ 1503443 w 7462755"/>
              <a:gd name="connsiteY2132" fmla="*/ 2849106 h 5792782"/>
              <a:gd name="connsiteX2133" fmla="*/ 1500349 w 7462755"/>
              <a:gd name="connsiteY2133" fmla="*/ 2880852 h 5792782"/>
              <a:gd name="connsiteX2134" fmla="*/ 1482311 w 7462755"/>
              <a:gd name="connsiteY2134" fmla="*/ 2867437 h 5792782"/>
              <a:gd name="connsiteX2135" fmla="*/ 1503443 w 7462755"/>
              <a:gd name="connsiteY2135" fmla="*/ 2849106 h 5792782"/>
              <a:gd name="connsiteX2136" fmla="*/ 1455174 w 7462755"/>
              <a:gd name="connsiteY2136" fmla="*/ 2847299 h 5792782"/>
              <a:gd name="connsiteX2137" fmla="*/ 1464861 w 7462755"/>
              <a:gd name="connsiteY2137" fmla="*/ 2869682 h 5792782"/>
              <a:gd name="connsiteX2138" fmla="*/ 1455683 w 7462755"/>
              <a:gd name="connsiteY2138" fmla="*/ 2863348 h 5792782"/>
              <a:gd name="connsiteX2139" fmla="*/ 1973644 w 7462755"/>
              <a:gd name="connsiteY2139" fmla="*/ 2845191 h 5792782"/>
              <a:gd name="connsiteX2140" fmla="*/ 1997955 w 7462755"/>
              <a:gd name="connsiteY2140" fmla="*/ 2848615 h 5792782"/>
              <a:gd name="connsiteX2141" fmla="*/ 1994506 w 7462755"/>
              <a:gd name="connsiteY2141" fmla="*/ 2872582 h 5792782"/>
              <a:gd name="connsiteX2142" fmla="*/ 1967481 w 7462755"/>
              <a:gd name="connsiteY2142" fmla="*/ 2852426 h 5792782"/>
              <a:gd name="connsiteX2143" fmla="*/ 1973644 w 7462755"/>
              <a:gd name="connsiteY2143" fmla="*/ 2845191 h 5792782"/>
              <a:gd name="connsiteX2144" fmla="*/ 1844634 w 7462755"/>
              <a:gd name="connsiteY2144" fmla="*/ 2844675 h 5792782"/>
              <a:gd name="connsiteX2145" fmla="*/ 1841510 w 7462755"/>
              <a:gd name="connsiteY2145" fmla="*/ 2876358 h 5792782"/>
              <a:gd name="connsiteX2146" fmla="*/ 1822853 w 7462755"/>
              <a:gd name="connsiteY2146" fmla="*/ 2847412 h 5792782"/>
              <a:gd name="connsiteX2147" fmla="*/ 1844634 w 7462755"/>
              <a:gd name="connsiteY2147" fmla="*/ 2844675 h 5792782"/>
              <a:gd name="connsiteX2148" fmla="*/ 2722518 w 7462755"/>
              <a:gd name="connsiteY2148" fmla="*/ 2842623 h 5792782"/>
              <a:gd name="connsiteX2149" fmla="*/ 2759880 w 7462755"/>
              <a:gd name="connsiteY2149" fmla="*/ 2860958 h 5792782"/>
              <a:gd name="connsiteX2150" fmla="*/ 2711368 w 7462755"/>
              <a:gd name="connsiteY2150" fmla="*/ 2851546 h 5792782"/>
              <a:gd name="connsiteX2151" fmla="*/ 2722518 w 7462755"/>
              <a:gd name="connsiteY2151" fmla="*/ 2842623 h 5792782"/>
              <a:gd name="connsiteX2152" fmla="*/ 1454931 w 7462755"/>
              <a:gd name="connsiteY2152" fmla="*/ 2839597 h 5792782"/>
              <a:gd name="connsiteX2153" fmla="*/ 1455174 w 7462755"/>
              <a:gd name="connsiteY2153" fmla="*/ 2847299 h 5792782"/>
              <a:gd name="connsiteX2154" fmla="*/ 1452593 w 7462755"/>
              <a:gd name="connsiteY2154" fmla="*/ 2841332 h 5792782"/>
              <a:gd name="connsiteX2155" fmla="*/ 1200863 w 7462755"/>
              <a:gd name="connsiteY2155" fmla="*/ 2832825 h 5792782"/>
              <a:gd name="connsiteX2156" fmla="*/ 1171007 w 7462755"/>
              <a:gd name="connsiteY2156" fmla="*/ 2852361 h 5792782"/>
              <a:gd name="connsiteX2157" fmla="*/ 1200863 w 7462755"/>
              <a:gd name="connsiteY2157" fmla="*/ 2832825 h 5792782"/>
              <a:gd name="connsiteX2158" fmla="*/ 1375645 w 7462755"/>
              <a:gd name="connsiteY2158" fmla="*/ 2826251 h 5792782"/>
              <a:gd name="connsiteX2159" fmla="*/ 1398011 w 7462755"/>
              <a:gd name="connsiteY2159" fmla="*/ 2838879 h 5792782"/>
              <a:gd name="connsiteX2160" fmla="*/ 1375645 w 7462755"/>
              <a:gd name="connsiteY2160" fmla="*/ 2826251 h 5792782"/>
              <a:gd name="connsiteX2161" fmla="*/ 709147 w 7462755"/>
              <a:gd name="connsiteY2161" fmla="*/ 2825434 h 5792782"/>
              <a:gd name="connsiteX2162" fmla="*/ 720059 w 7462755"/>
              <a:gd name="connsiteY2162" fmla="*/ 2847219 h 5792782"/>
              <a:gd name="connsiteX2163" fmla="*/ 701695 w 7462755"/>
              <a:gd name="connsiteY2163" fmla="*/ 2826092 h 5792782"/>
              <a:gd name="connsiteX2164" fmla="*/ 709147 w 7462755"/>
              <a:gd name="connsiteY2164" fmla="*/ 2825434 h 5792782"/>
              <a:gd name="connsiteX2165" fmla="*/ 1445585 w 7462755"/>
              <a:gd name="connsiteY2165" fmla="*/ 2825142 h 5792782"/>
              <a:gd name="connsiteX2166" fmla="*/ 1452593 w 7462755"/>
              <a:gd name="connsiteY2166" fmla="*/ 2841332 h 5792782"/>
              <a:gd name="connsiteX2167" fmla="*/ 1429468 w 7462755"/>
              <a:gd name="connsiteY2167" fmla="*/ 2858482 h 5792782"/>
              <a:gd name="connsiteX2168" fmla="*/ 1445585 w 7462755"/>
              <a:gd name="connsiteY2168" fmla="*/ 2825142 h 5792782"/>
              <a:gd name="connsiteX2169" fmla="*/ 1878820 w 7462755"/>
              <a:gd name="connsiteY2169" fmla="*/ 2824689 h 5792782"/>
              <a:gd name="connsiteX2170" fmla="*/ 1861759 w 7462755"/>
              <a:gd name="connsiteY2170" fmla="*/ 2834682 h 5792782"/>
              <a:gd name="connsiteX2171" fmla="*/ 1871624 w 7462755"/>
              <a:gd name="connsiteY2171" fmla="*/ 2864736 h 5792782"/>
              <a:gd name="connsiteX2172" fmla="*/ 1849614 w 7462755"/>
              <a:gd name="connsiteY2172" fmla="*/ 2859786 h 5792782"/>
              <a:gd name="connsiteX2173" fmla="*/ 1857069 w 7462755"/>
              <a:gd name="connsiteY2173" fmla="*/ 2827424 h 5792782"/>
              <a:gd name="connsiteX2174" fmla="*/ 1878820 w 7462755"/>
              <a:gd name="connsiteY2174" fmla="*/ 2824689 h 5792782"/>
              <a:gd name="connsiteX2175" fmla="*/ 2239313 w 7462755"/>
              <a:gd name="connsiteY2175" fmla="*/ 2823685 h 5792782"/>
              <a:gd name="connsiteX2176" fmla="*/ 2259830 w 7462755"/>
              <a:gd name="connsiteY2176" fmla="*/ 2830843 h 5792782"/>
              <a:gd name="connsiteX2177" fmla="*/ 2225319 w 7462755"/>
              <a:gd name="connsiteY2177" fmla="*/ 2843146 h 5792782"/>
              <a:gd name="connsiteX2178" fmla="*/ 2239313 w 7462755"/>
              <a:gd name="connsiteY2178" fmla="*/ 2823685 h 5792782"/>
              <a:gd name="connsiteX2179" fmla="*/ 1716806 w 7462755"/>
              <a:gd name="connsiteY2179" fmla="*/ 2821854 h 5792782"/>
              <a:gd name="connsiteX2180" fmla="*/ 1714331 w 7462755"/>
              <a:gd name="connsiteY2180" fmla="*/ 2869063 h 5792782"/>
              <a:gd name="connsiteX2181" fmla="*/ 1696911 w 7462755"/>
              <a:gd name="connsiteY2181" fmla="*/ 2871279 h 5792782"/>
              <a:gd name="connsiteX2182" fmla="*/ 1716806 w 7462755"/>
              <a:gd name="connsiteY2182" fmla="*/ 2821854 h 5792782"/>
              <a:gd name="connsiteX2183" fmla="*/ 2399448 w 7462755"/>
              <a:gd name="connsiteY2183" fmla="*/ 2820876 h 5792782"/>
              <a:gd name="connsiteX2184" fmla="*/ 2403079 w 7462755"/>
              <a:gd name="connsiteY2184" fmla="*/ 2826062 h 5792782"/>
              <a:gd name="connsiteX2185" fmla="*/ 2404348 w 7462755"/>
              <a:gd name="connsiteY2185" fmla="*/ 2835063 h 5792782"/>
              <a:gd name="connsiteX2186" fmla="*/ 2571216 w 7462755"/>
              <a:gd name="connsiteY2186" fmla="*/ 2819855 h 5792782"/>
              <a:gd name="connsiteX2187" fmla="*/ 2587611 w 7462755"/>
              <a:gd name="connsiteY2187" fmla="*/ 2820358 h 5792782"/>
              <a:gd name="connsiteX2188" fmla="*/ 2549059 w 7462755"/>
              <a:gd name="connsiteY2188" fmla="*/ 2840963 h 5792782"/>
              <a:gd name="connsiteX2189" fmla="*/ 2571216 w 7462755"/>
              <a:gd name="connsiteY2189" fmla="*/ 2819855 h 5792782"/>
              <a:gd name="connsiteX2190" fmla="*/ 1263334 w 7462755"/>
              <a:gd name="connsiteY2190" fmla="*/ 2819168 h 5792782"/>
              <a:gd name="connsiteX2191" fmla="*/ 1280798 w 7462755"/>
              <a:gd name="connsiteY2191" fmla="*/ 2861737 h 5792782"/>
              <a:gd name="connsiteX2192" fmla="*/ 1257748 w 7462755"/>
              <a:gd name="connsiteY2192" fmla="*/ 2833444 h 5792782"/>
              <a:gd name="connsiteX2193" fmla="*/ 1263334 w 7462755"/>
              <a:gd name="connsiteY2193" fmla="*/ 2819168 h 5792782"/>
              <a:gd name="connsiteX2194" fmla="*/ 2476511 w 7462755"/>
              <a:gd name="connsiteY2194" fmla="*/ 2815345 h 5792782"/>
              <a:gd name="connsiteX2195" fmla="*/ 2491200 w 7462755"/>
              <a:gd name="connsiteY2195" fmla="*/ 2817002 h 5792782"/>
              <a:gd name="connsiteX2196" fmla="*/ 2465706 w 7462755"/>
              <a:gd name="connsiteY2196" fmla="*/ 2835853 h 5792782"/>
              <a:gd name="connsiteX2197" fmla="*/ 2476511 w 7462755"/>
              <a:gd name="connsiteY2197" fmla="*/ 2815345 h 5792782"/>
              <a:gd name="connsiteX2198" fmla="*/ 1418850 w 7462755"/>
              <a:gd name="connsiteY2198" fmla="*/ 2812901 h 5792782"/>
              <a:gd name="connsiteX2199" fmla="*/ 1424156 w 7462755"/>
              <a:gd name="connsiteY2199" fmla="*/ 2835658 h 5792782"/>
              <a:gd name="connsiteX2200" fmla="*/ 1420088 w 7462755"/>
              <a:gd name="connsiteY2200" fmla="*/ 2844025 h 5792782"/>
              <a:gd name="connsiteX2201" fmla="*/ 1401431 w 7462755"/>
              <a:gd name="connsiteY2201" fmla="*/ 2815116 h 5792782"/>
              <a:gd name="connsiteX2202" fmla="*/ 1415104 w 7462755"/>
              <a:gd name="connsiteY2202" fmla="*/ 2829050 h 5792782"/>
              <a:gd name="connsiteX2203" fmla="*/ 1418850 w 7462755"/>
              <a:gd name="connsiteY2203" fmla="*/ 2812901 h 5792782"/>
              <a:gd name="connsiteX2204" fmla="*/ 1510604 w 7462755"/>
              <a:gd name="connsiteY2204" fmla="*/ 2808958 h 5792782"/>
              <a:gd name="connsiteX2205" fmla="*/ 1507186 w 7462755"/>
              <a:gd name="connsiteY2205" fmla="*/ 2832825 h 5792782"/>
              <a:gd name="connsiteX2206" fmla="*/ 1485110 w 7462755"/>
              <a:gd name="connsiteY2206" fmla="*/ 2827877 h 5792782"/>
              <a:gd name="connsiteX2207" fmla="*/ 1510604 w 7462755"/>
              <a:gd name="connsiteY2207" fmla="*/ 2808958 h 5792782"/>
              <a:gd name="connsiteX2208" fmla="*/ 2013813 w 7462755"/>
              <a:gd name="connsiteY2208" fmla="*/ 2807461 h 5792782"/>
              <a:gd name="connsiteX2209" fmla="*/ 2031523 w 7462755"/>
              <a:gd name="connsiteY2209" fmla="*/ 2812931 h 5792782"/>
              <a:gd name="connsiteX2210" fmla="*/ 2024037 w 7462755"/>
              <a:gd name="connsiteY2210" fmla="*/ 2845261 h 5792782"/>
              <a:gd name="connsiteX2211" fmla="*/ 2013813 w 7462755"/>
              <a:gd name="connsiteY2211" fmla="*/ 2807461 h 5792782"/>
              <a:gd name="connsiteX2212" fmla="*/ 1834695 w 7462755"/>
              <a:gd name="connsiteY2212" fmla="*/ 2806851 h 5792782"/>
              <a:gd name="connsiteX2213" fmla="*/ 1843397 w 7462755"/>
              <a:gd name="connsiteY2213" fmla="*/ 2813520 h 5792782"/>
              <a:gd name="connsiteX2214" fmla="*/ 1809142 w 7462755"/>
              <a:gd name="connsiteY2214" fmla="*/ 2833509 h 5792782"/>
              <a:gd name="connsiteX2215" fmla="*/ 1822835 w 7462755"/>
              <a:gd name="connsiteY2215" fmla="*/ 2809096 h 5792782"/>
              <a:gd name="connsiteX2216" fmla="*/ 1834695 w 7462755"/>
              <a:gd name="connsiteY2216" fmla="*/ 2806851 h 5792782"/>
              <a:gd name="connsiteX2217" fmla="*/ 2895668 w 7462755"/>
              <a:gd name="connsiteY2217" fmla="*/ 2806657 h 5792782"/>
              <a:gd name="connsiteX2218" fmla="*/ 2895667 w 7462755"/>
              <a:gd name="connsiteY2218" fmla="*/ 2806658 h 5792782"/>
              <a:gd name="connsiteX2219" fmla="*/ 2893930 w 7462755"/>
              <a:gd name="connsiteY2219" fmla="*/ 2820452 h 5792782"/>
              <a:gd name="connsiteX2220" fmla="*/ 2893931 w 7462755"/>
              <a:gd name="connsiteY2220" fmla="*/ 2820452 h 5792782"/>
              <a:gd name="connsiteX2221" fmla="*/ 2893931 w 7462755"/>
              <a:gd name="connsiteY2221" fmla="*/ 2820452 h 5792782"/>
              <a:gd name="connsiteX2222" fmla="*/ 2894834 w 7462755"/>
              <a:gd name="connsiteY2222" fmla="*/ 2820334 h 5792782"/>
              <a:gd name="connsiteX2223" fmla="*/ 2911384 w 7462755"/>
              <a:gd name="connsiteY2223" fmla="*/ 2818175 h 5792782"/>
              <a:gd name="connsiteX2224" fmla="*/ 2911383 w 7462755"/>
              <a:gd name="connsiteY2224" fmla="*/ 2818173 h 5792782"/>
              <a:gd name="connsiteX2225" fmla="*/ 2894834 w 7462755"/>
              <a:gd name="connsiteY2225" fmla="*/ 2820334 h 5792782"/>
              <a:gd name="connsiteX2226" fmla="*/ 2893931 w 7462755"/>
              <a:gd name="connsiteY2226" fmla="*/ 2820452 h 5792782"/>
              <a:gd name="connsiteX2227" fmla="*/ 1541080 w 7462755"/>
              <a:gd name="connsiteY2227" fmla="*/ 2805086 h 5792782"/>
              <a:gd name="connsiteX2228" fmla="*/ 1541374 w 7462755"/>
              <a:gd name="connsiteY2228" fmla="*/ 2812865 h 5792782"/>
              <a:gd name="connsiteX2229" fmla="*/ 1546648 w 7462755"/>
              <a:gd name="connsiteY2229" fmla="*/ 2835692 h 5792782"/>
              <a:gd name="connsiteX2230" fmla="*/ 1529263 w 7462755"/>
              <a:gd name="connsiteY2230" fmla="*/ 2837904 h 5792782"/>
              <a:gd name="connsiteX2231" fmla="*/ 1541080 w 7462755"/>
              <a:gd name="connsiteY2231" fmla="*/ 2805086 h 5792782"/>
              <a:gd name="connsiteX2232" fmla="*/ 1733573 w 7462755"/>
              <a:gd name="connsiteY2232" fmla="*/ 2803976 h 5792782"/>
              <a:gd name="connsiteX2233" fmla="*/ 1756267 w 7462755"/>
              <a:gd name="connsiteY2233" fmla="*/ 2824687 h 5792782"/>
              <a:gd name="connsiteX2234" fmla="*/ 1726442 w 7462755"/>
              <a:gd name="connsiteY2234" fmla="*/ 2844090 h 5792782"/>
              <a:gd name="connsiteX2235" fmla="*/ 1733573 w 7462755"/>
              <a:gd name="connsiteY2235" fmla="*/ 2803976 h 5792782"/>
              <a:gd name="connsiteX2236" fmla="*/ 2398570 w 7462755"/>
              <a:gd name="connsiteY2236" fmla="*/ 2797469 h 5792782"/>
              <a:gd name="connsiteX2237" fmla="*/ 2424976 w 7462755"/>
              <a:gd name="connsiteY2237" fmla="*/ 2801957 h 5792782"/>
              <a:gd name="connsiteX2238" fmla="*/ 2439627 w 7462755"/>
              <a:gd name="connsiteY2238" fmla="*/ 2839238 h 5792782"/>
              <a:gd name="connsiteX2239" fmla="*/ 2407150 w 7462755"/>
              <a:gd name="connsiteY2239" fmla="*/ 2843172 h 5792782"/>
              <a:gd name="connsiteX2240" fmla="*/ 2404498 w 7462755"/>
              <a:gd name="connsiteY2240" fmla="*/ 2835499 h 5792782"/>
              <a:gd name="connsiteX2241" fmla="*/ 2404464 w 7462755"/>
              <a:gd name="connsiteY2241" fmla="*/ 2835882 h 5792782"/>
              <a:gd name="connsiteX2242" fmla="*/ 2404349 w 7462755"/>
              <a:gd name="connsiteY2242" fmla="*/ 2835063 h 5792782"/>
              <a:gd name="connsiteX2243" fmla="*/ 2404497 w 7462755"/>
              <a:gd name="connsiteY2243" fmla="*/ 2835495 h 5792782"/>
              <a:gd name="connsiteX2244" fmla="*/ 2406193 w 7462755"/>
              <a:gd name="connsiteY2244" fmla="*/ 2817400 h 5792782"/>
              <a:gd name="connsiteX2245" fmla="*/ 2398570 w 7462755"/>
              <a:gd name="connsiteY2245" fmla="*/ 2797469 h 5792782"/>
              <a:gd name="connsiteX2246" fmla="*/ 2065780 w 7462755"/>
              <a:gd name="connsiteY2246" fmla="*/ 2792942 h 5792782"/>
              <a:gd name="connsiteX2247" fmla="*/ 2067632 w 7462755"/>
              <a:gd name="connsiteY2247" fmla="*/ 2839696 h 5792782"/>
              <a:gd name="connsiteX2248" fmla="*/ 2054872 w 7462755"/>
              <a:gd name="connsiteY2248" fmla="*/ 2849171 h 5792782"/>
              <a:gd name="connsiteX2249" fmla="*/ 2063270 w 7462755"/>
              <a:gd name="connsiteY2249" fmla="*/ 2840214 h 5792782"/>
              <a:gd name="connsiteX2250" fmla="*/ 2048944 w 7462755"/>
              <a:gd name="connsiteY2250" fmla="*/ 2810851 h 5792782"/>
              <a:gd name="connsiteX2251" fmla="*/ 2065780 w 7462755"/>
              <a:gd name="connsiteY2251" fmla="*/ 2792942 h 5792782"/>
              <a:gd name="connsiteX2252" fmla="*/ 3072163 w 7462755"/>
              <a:gd name="connsiteY2252" fmla="*/ 2789844 h 5792782"/>
              <a:gd name="connsiteX2253" fmla="*/ 3072162 w 7462755"/>
              <a:gd name="connsiteY2253" fmla="*/ 2789848 h 5792782"/>
              <a:gd name="connsiteX2254" fmla="*/ 3098924 w 7462755"/>
              <a:gd name="connsiteY2254" fmla="*/ 2801993 h 5792782"/>
              <a:gd name="connsiteX2255" fmla="*/ 3098923 w 7462755"/>
              <a:gd name="connsiteY2255" fmla="*/ 2801989 h 5792782"/>
              <a:gd name="connsiteX2256" fmla="*/ 3089918 w 7462755"/>
              <a:gd name="connsiteY2256" fmla="*/ 2803699 h 5792782"/>
              <a:gd name="connsiteX2257" fmla="*/ 3079816 w 7462755"/>
              <a:gd name="connsiteY2257" fmla="*/ 2790845 h 5792782"/>
              <a:gd name="connsiteX2258" fmla="*/ 2770171 w 7462755"/>
              <a:gd name="connsiteY2258" fmla="*/ 2789330 h 5792782"/>
              <a:gd name="connsiteX2259" fmla="*/ 2802501 w 7462755"/>
              <a:gd name="connsiteY2259" fmla="*/ 2832047 h 5792782"/>
              <a:gd name="connsiteX2260" fmla="*/ 2767990 w 7462755"/>
              <a:gd name="connsiteY2260" fmla="*/ 2844353 h 5792782"/>
              <a:gd name="connsiteX2261" fmla="*/ 2770171 w 7462755"/>
              <a:gd name="connsiteY2261" fmla="*/ 2789330 h 5792782"/>
              <a:gd name="connsiteX2262" fmla="*/ 433011 w 7462755"/>
              <a:gd name="connsiteY2262" fmla="*/ 2782034 h 5792782"/>
              <a:gd name="connsiteX2263" fmla="*/ 434249 w 7462755"/>
              <a:gd name="connsiteY2263" fmla="*/ 2813190 h 5792782"/>
              <a:gd name="connsiteX2264" fmla="*/ 433011 w 7462755"/>
              <a:gd name="connsiteY2264" fmla="*/ 2782034 h 5792782"/>
              <a:gd name="connsiteX2265" fmla="*/ 2708568 w 7462755"/>
              <a:gd name="connsiteY2265" fmla="*/ 2781347 h 5792782"/>
              <a:gd name="connsiteX2266" fmla="*/ 2717914 w 7462755"/>
              <a:gd name="connsiteY2266" fmla="*/ 2795906 h 5792782"/>
              <a:gd name="connsiteX2267" fmla="*/ 2696782 w 7462755"/>
              <a:gd name="connsiteY2267" fmla="*/ 2814268 h 5792782"/>
              <a:gd name="connsiteX2268" fmla="*/ 2708568 w 7462755"/>
              <a:gd name="connsiteY2268" fmla="*/ 2781347 h 5792782"/>
              <a:gd name="connsiteX2269" fmla="*/ 1189956 w 7462755"/>
              <a:gd name="connsiteY2269" fmla="*/ 2779397 h 5792782"/>
              <a:gd name="connsiteX2270" fmla="*/ 1194940 w 7462755"/>
              <a:gd name="connsiteY2270" fmla="*/ 2794442 h 5792782"/>
              <a:gd name="connsiteX2271" fmla="*/ 1191518 w 7462755"/>
              <a:gd name="connsiteY2271" fmla="*/ 2818339 h 5792782"/>
              <a:gd name="connsiteX2272" fmla="*/ 1137666 w 7462755"/>
              <a:gd name="connsiteY2272" fmla="*/ 2786104 h 5792782"/>
              <a:gd name="connsiteX2273" fmla="*/ 1178104 w 7462755"/>
              <a:gd name="connsiteY2273" fmla="*/ 2812217 h 5792782"/>
              <a:gd name="connsiteX2274" fmla="*/ 1189956 w 7462755"/>
              <a:gd name="connsiteY2274" fmla="*/ 2779397 h 5792782"/>
              <a:gd name="connsiteX2275" fmla="*/ 2664777 w 7462755"/>
              <a:gd name="connsiteY2275" fmla="*/ 2779170 h 5792782"/>
              <a:gd name="connsiteX2276" fmla="*/ 2671583 w 7462755"/>
              <a:gd name="connsiteY2276" fmla="*/ 2840963 h 5792782"/>
              <a:gd name="connsiteX2277" fmla="*/ 2664777 w 7462755"/>
              <a:gd name="connsiteY2277" fmla="*/ 2779170 h 5792782"/>
              <a:gd name="connsiteX2278" fmla="*/ 1447995 w 7462755"/>
              <a:gd name="connsiteY2278" fmla="*/ 2777683 h 5792782"/>
              <a:gd name="connsiteX2279" fmla="*/ 1449263 w 7462755"/>
              <a:gd name="connsiteY2279" fmla="*/ 2808924 h 5792782"/>
              <a:gd name="connsiteX2280" fmla="*/ 1444608 w 7462755"/>
              <a:gd name="connsiteY2280" fmla="*/ 2801634 h 5792782"/>
              <a:gd name="connsiteX2281" fmla="*/ 1422566 w 7462755"/>
              <a:gd name="connsiteY2281" fmla="*/ 2796686 h 5792782"/>
              <a:gd name="connsiteX2282" fmla="*/ 1434807 w 7462755"/>
              <a:gd name="connsiteY2282" fmla="*/ 2782416 h 5792782"/>
              <a:gd name="connsiteX2283" fmla="*/ 2343299 w 7462755"/>
              <a:gd name="connsiteY2283" fmla="*/ 2773645 h 5792782"/>
              <a:gd name="connsiteX2284" fmla="*/ 2354679 w 7462755"/>
              <a:gd name="connsiteY2284" fmla="*/ 2795156 h 5792782"/>
              <a:gd name="connsiteX2285" fmla="*/ 2332603 w 7462755"/>
              <a:gd name="connsiteY2285" fmla="*/ 2790177 h 5792782"/>
              <a:gd name="connsiteX2286" fmla="*/ 2343299 w 7462755"/>
              <a:gd name="connsiteY2286" fmla="*/ 2773645 h 5792782"/>
              <a:gd name="connsiteX2287" fmla="*/ 1364769 w 7462755"/>
              <a:gd name="connsiteY2287" fmla="*/ 2759238 h 5792782"/>
              <a:gd name="connsiteX2288" fmla="*/ 1363792 w 7462755"/>
              <a:gd name="connsiteY2288" fmla="*/ 2765059 h 5792782"/>
              <a:gd name="connsiteX2289" fmla="*/ 1354041 w 7462755"/>
              <a:gd name="connsiteY2289" fmla="*/ 2770169 h 5792782"/>
              <a:gd name="connsiteX2290" fmla="*/ 1348471 w 7462755"/>
              <a:gd name="connsiteY2290" fmla="*/ 2769891 h 5792782"/>
              <a:gd name="connsiteX2291" fmla="*/ 1338436 w 7462755"/>
              <a:gd name="connsiteY2291" fmla="*/ 2768594 h 5792782"/>
              <a:gd name="connsiteX2292" fmla="*/ 1337551 w 7462755"/>
              <a:gd name="connsiteY2292" fmla="*/ 2768692 h 5792782"/>
              <a:gd name="connsiteX2293" fmla="*/ 1334220 w 7462755"/>
              <a:gd name="connsiteY2293" fmla="*/ 2768277 h 5792782"/>
              <a:gd name="connsiteX2294" fmla="*/ 1320927 w 7462755"/>
              <a:gd name="connsiteY2294" fmla="*/ 2770498 h 5792782"/>
              <a:gd name="connsiteX2295" fmla="*/ 1320883 w 7462755"/>
              <a:gd name="connsiteY2295" fmla="*/ 2770504 h 5792782"/>
              <a:gd name="connsiteX2296" fmla="*/ 1320881 w 7462755"/>
              <a:gd name="connsiteY2296" fmla="*/ 2770506 h 5792782"/>
              <a:gd name="connsiteX2297" fmla="*/ 1320927 w 7462755"/>
              <a:gd name="connsiteY2297" fmla="*/ 2770498 h 5792782"/>
              <a:gd name="connsiteX2298" fmla="*/ 1337551 w 7462755"/>
              <a:gd name="connsiteY2298" fmla="*/ 2768692 h 5792782"/>
              <a:gd name="connsiteX2299" fmla="*/ 1346347 w 7462755"/>
              <a:gd name="connsiteY2299" fmla="*/ 2769785 h 5792782"/>
              <a:gd name="connsiteX2300" fmla="*/ 1348471 w 7462755"/>
              <a:gd name="connsiteY2300" fmla="*/ 2769891 h 5792782"/>
              <a:gd name="connsiteX2301" fmla="*/ 1353367 w 7462755"/>
              <a:gd name="connsiteY2301" fmla="*/ 2770524 h 5792782"/>
              <a:gd name="connsiteX2302" fmla="*/ 1354041 w 7462755"/>
              <a:gd name="connsiteY2302" fmla="*/ 2770169 h 5792782"/>
              <a:gd name="connsiteX2303" fmla="*/ 1356469 w 7462755"/>
              <a:gd name="connsiteY2303" fmla="*/ 2770293 h 5792782"/>
              <a:gd name="connsiteX2304" fmla="*/ 1363792 w 7462755"/>
              <a:gd name="connsiteY2304" fmla="*/ 2765063 h 5792782"/>
              <a:gd name="connsiteX2305" fmla="*/ 806199 w 7462755"/>
              <a:gd name="connsiteY2305" fmla="*/ 2756062 h 5792782"/>
              <a:gd name="connsiteX2306" fmla="*/ 806191 w 7462755"/>
              <a:gd name="connsiteY2306" fmla="*/ 2756070 h 5792782"/>
              <a:gd name="connsiteX2307" fmla="*/ 792830 w 7462755"/>
              <a:gd name="connsiteY2307" fmla="*/ 2765603 h 5792782"/>
              <a:gd name="connsiteX2308" fmla="*/ 789195 w 7462755"/>
              <a:gd name="connsiteY2308" fmla="*/ 2766286 h 5792782"/>
              <a:gd name="connsiteX2309" fmla="*/ 773561 w 7462755"/>
              <a:gd name="connsiteY2309" fmla="*/ 2762109 h 5792782"/>
              <a:gd name="connsiteX2310" fmla="*/ 773555 w 7462755"/>
              <a:gd name="connsiteY2310" fmla="*/ 2762107 h 5792782"/>
              <a:gd name="connsiteX2311" fmla="*/ 773554 w 7462755"/>
              <a:gd name="connsiteY2311" fmla="*/ 2762108 h 5792782"/>
              <a:gd name="connsiteX2312" fmla="*/ 773561 w 7462755"/>
              <a:gd name="connsiteY2312" fmla="*/ 2762109 h 5792782"/>
              <a:gd name="connsiteX2313" fmla="*/ 784424 w 7462755"/>
              <a:gd name="connsiteY2313" fmla="*/ 2767182 h 5792782"/>
              <a:gd name="connsiteX2314" fmla="*/ 789195 w 7462755"/>
              <a:gd name="connsiteY2314" fmla="*/ 2766286 h 5792782"/>
              <a:gd name="connsiteX2315" fmla="*/ 791144 w 7462755"/>
              <a:gd name="connsiteY2315" fmla="*/ 2766807 h 5792782"/>
              <a:gd name="connsiteX2316" fmla="*/ 792830 w 7462755"/>
              <a:gd name="connsiteY2316" fmla="*/ 2765603 h 5792782"/>
              <a:gd name="connsiteX2317" fmla="*/ 797583 w 7462755"/>
              <a:gd name="connsiteY2317" fmla="*/ 2764711 h 5792782"/>
              <a:gd name="connsiteX2318" fmla="*/ 806191 w 7462755"/>
              <a:gd name="connsiteY2318" fmla="*/ 2756070 h 5792782"/>
              <a:gd name="connsiteX2319" fmla="*/ 806200 w 7462755"/>
              <a:gd name="connsiteY2319" fmla="*/ 2756064 h 5792782"/>
              <a:gd name="connsiteX2320" fmla="*/ 1210798 w 7462755"/>
              <a:gd name="connsiteY2320" fmla="*/ 2753214 h 5792782"/>
              <a:gd name="connsiteX2321" fmla="*/ 1210797 w 7462755"/>
              <a:gd name="connsiteY2321" fmla="*/ 2753217 h 5792782"/>
              <a:gd name="connsiteX2322" fmla="*/ 1216466 w 7462755"/>
              <a:gd name="connsiteY2322" fmla="*/ 2754199 h 5792782"/>
              <a:gd name="connsiteX2323" fmla="*/ 1219814 w 7462755"/>
              <a:gd name="connsiteY2323" fmla="*/ 2759892 h 5792782"/>
              <a:gd name="connsiteX2324" fmla="*/ 1219814 w 7462755"/>
              <a:gd name="connsiteY2324" fmla="*/ 2759890 h 5792782"/>
              <a:gd name="connsiteX2325" fmla="*/ 1216465 w 7462755"/>
              <a:gd name="connsiteY2325" fmla="*/ 2754196 h 5792782"/>
              <a:gd name="connsiteX2326" fmla="*/ 2807814 w 7462755"/>
              <a:gd name="connsiteY2326" fmla="*/ 2745204 h 5792782"/>
              <a:gd name="connsiteX2327" fmla="*/ 2807812 w 7462755"/>
              <a:gd name="connsiteY2327" fmla="*/ 2745208 h 5792782"/>
              <a:gd name="connsiteX2328" fmla="*/ 2819305 w 7462755"/>
              <a:gd name="connsiteY2328" fmla="*/ 2750691 h 5792782"/>
              <a:gd name="connsiteX2329" fmla="*/ 2819127 w 7462755"/>
              <a:gd name="connsiteY2329" fmla="*/ 2752268 h 5792782"/>
              <a:gd name="connsiteX2330" fmla="*/ 2817414 w 7462755"/>
              <a:gd name="connsiteY2330" fmla="*/ 2767479 h 5792782"/>
              <a:gd name="connsiteX2331" fmla="*/ 2829760 w 7462755"/>
              <a:gd name="connsiteY2331" fmla="*/ 2761024 h 5792782"/>
              <a:gd name="connsiteX2332" fmla="*/ 2829761 w 7462755"/>
              <a:gd name="connsiteY2332" fmla="*/ 2761020 h 5792782"/>
              <a:gd name="connsiteX2333" fmla="*/ 2825541 w 7462755"/>
              <a:gd name="connsiteY2333" fmla="*/ 2767282 h 5792782"/>
              <a:gd name="connsiteX2334" fmla="*/ 2817415 w 7462755"/>
              <a:gd name="connsiteY2334" fmla="*/ 2767476 h 5792782"/>
              <a:gd name="connsiteX2335" fmla="*/ 2819127 w 7462755"/>
              <a:gd name="connsiteY2335" fmla="*/ 2752268 h 5792782"/>
              <a:gd name="connsiteX2336" fmla="*/ 2819305 w 7462755"/>
              <a:gd name="connsiteY2336" fmla="*/ 2750691 h 5792782"/>
              <a:gd name="connsiteX2337" fmla="*/ 2819305 w 7462755"/>
              <a:gd name="connsiteY2337" fmla="*/ 2750691 h 5792782"/>
              <a:gd name="connsiteX2338" fmla="*/ 2819305 w 7462755"/>
              <a:gd name="connsiteY2338" fmla="*/ 2750686 h 5792782"/>
              <a:gd name="connsiteX2339" fmla="*/ 1226134 w 7462755"/>
              <a:gd name="connsiteY2339" fmla="*/ 2744882 h 5792782"/>
              <a:gd name="connsiteX2340" fmla="*/ 1233345 w 7462755"/>
              <a:gd name="connsiteY2340" fmla="*/ 2773185 h 5792782"/>
              <a:gd name="connsiteX2341" fmla="*/ 1226135 w 7462755"/>
              <a:gd name="connsiteY2341" fmla="*/ 2744882 h 5792782"/>
              <a:gd name="connsiteX2342" fmla="*/ 1402672 w 7462755"/>
              <a:gd name="connsiteY2342" fmla="*/ 2736543 h 5792782"/>
              <a:gd name="connsiteX2343" fmla="*/ 1405283 w 7462755"/>
              <a:gd name="connsiteY2343" fmla="*/ 2752794 h 5792782"/>
              <a:gd name="connsiteX2344" fmla="*/ 1406430 w 7462755"/>
              <a:gd name="connsiteY2344" fmla="*/ 2754621 h 5792782"/>
              <a:gd name="connsiteX2345" fmla="*/ 1406802 w 7462755"/>
              <a:gd name="connsiteY2345" fmla="*/ 2756411 h 5792782"/>
              <a:gd name="connsiteX2346" fmla="*/ 1408277 w 7462755"/>
              <a:gd name="connsiteY2346" fmla="*/ 2757561 h 5792782"/>
              <a:gd name="connsiteX2347" fmla="*/ 1410510 w 7462755"/>
              <a:gd name="connsiteY2347" fmla="*/ 2761116 h 5792782"/>
              <a:gd name="connsiteX2348" fmla="*/ 1412146 w 7462755"/>
              <a:gd name="connsiteY2348" fmla="*/ 2760575 h 5792782"/>
              <a:gd name="connsiteX2349" fmla="*/ 1414767 w 7462755"/>
              <a:gd name="connsiteY2349" fmla="*/ 2762617 h 5792782"/>
              <a:gd name="connsiteX2350" fmla="*/ 1423291 w 7462755"/>
              <a:gd name="connsiteY2350" fmla="*/ 2756895 h 5792782"/>
              <a:gd name="connsiteX2351" fmla="*/ 1423294 w 7462755"/>
              <a:gd name="connsiteY2351" fmla="*/ 2756894 h 5792782"/>
              <a:gd name="connsiteX2352" fmla="*/ 1423294 w 7462755"/>
              <a:gd name="connsiteY2352" fmla="*/ 2756893 h 5792782"/>
              <a:gd name="connsiteX2353" fmla="*/ 1423291 w 7462755"/>
              <a:gd name="connsiteY2353" fmla="*/ 2756895 h 5792782"/>
              <a:gd name="connsiteX2354" fmla="*/ 1412146 w 7462755"/>
              <a:gd name="connsiteY2354" fmla="*/ 2760575 h 5792782"/>
              <a:gd name="connsiteX2355" fmla="*/ 1408277 w 7462755"/>
              <a:gd name="connsiteY2355" fmla="*/ 2757561 h 5792782"/>
              <a:gd name="connsiteX2356" fmla="*/ 1406430 w 7462755"/>
              <a:gd name="connsiteY2356" fmla="*/ 2754621 h 5792782"/>
              <a:gd name="connsiteX2357" fmla="*/ 684928 w 7462755"/>
              <a:gd name="connsiteY2357" fmla="*/ 2734138 h 5792782"/>
              <a:gd name="connsiteX2358" fmla="*/ 698926 w 7462755"/>
              <a:gd name="connsiteY2358" fmla="*/ 2755921 h 5792782"/>
              <a:gd name="connsiteX2359" fmla="*/ 672164 w 7462755"/>
              <a:gd name="connsiteY2359" fmla="*/ 2743679 h 5792782"/>
              <a:gd name="connsiteX2360" fmla="*/ 655982 w 7462755"/>
              <a:gd name="connsiteY2360" fmla="*/ 2777087 h 5792782"/>
              <a:gd name="connsiteX2361" fmla="*/ 659435 w 7462755"/>
              <a:gd name="connsiteY2361" fmla="*/ 2753055 h 5792782"/>
              <a:gd name="connsiteX2362" fmla="*/ 684928 w 7462755"/>
              <a:gd name="connsiteY2362" fmla="*/ 2734138 h 5792782"/>
              <a:gd name="connsiteX2363" fmla="*/ 2846690 w 7462755"/>
              <a:gd name="connsiteY2363" fmla="*/ 2732477 h 5792782"/>
              <a:gd name="connsiteX2364" fmla="*/ 2846689 w 7462755"/>
              <a:gd name="connsiteY2364" fmla="*/ 2732478 h 5792782"/>
              <a:gd name="connsiteX2365" fmla="*/ 2856910 w 7462755"/>
              <a:gd name="connsiteY2365" fmla="*/ 2770377 h 5792782"/>
              <a:gd name="connsiteX2366" fmla="*/ 2870969 w 7462755"/>
              <a:gd name="connsiteY2366" fmla="*/ 2762707 h 5792782"/>
              <a:gd name="connsiteX2367" fmla="*/ 2877220 w 7462755"/>
              <a:gd name="connsiteY2367" fmla="*/ 2761805 h 5792782"/>
              <a:gd name="connsiteX2368" fmla="*/ 2886022 w 7462755"/>
              <a:gd name="connsiteY2368" fmla="*/ 2761147 h 5792782"/>
              <a:gd name="connsiteX2369" fmla="*/ 2886680 w 7462755"/>
              <a:gd name="connsiteY2369" fmla="*/ 2760832 h 5792782"/>
              <a:gd name="connsiteX2370" fmla="*/ 2889312 w 7462755"/>
              <a:gd name="connsiteY2370" fmla="*/ 2760588 h 5792782"/>
              <a:gd name="connsiteX2371" fmla="*/ 2898327 w 7462755"/>
              <a:gd name="connsiteY2371" fmla="*/ 2755244 h 5792782"/>
              <a:gd name="connsiteX2372" fmla="*/ 2898352 w 7462755"/>
              <a:gd name="connsiteY2372" fmla="*/ 2755232 h 5792782"/>
              <a:gd name="connsiteX2373" fmla="*/ 2907932 w 7462755"/>
              <a:gd name="connsiteY2373" fmla="*/ 2732478 h 5792782"/>
              <a:gd name="connsiteX2374" fmla="*/ 2907931 w 7462755"/>
              <a:gd name="connsiteY2374" fmla="*/ 2732478 h 5792782"/>
              <a:gd name="connsiteX2375" fmla="*/ 2898353 w 7462755"/>
              <a:gd name="connsiteY2375" fmla="*/ 2755228 h 5792782"/>
              <a:gd name="connsiteX2376" fmla="*/ 2898327 w 7462755"/>
              <a:gd name="connsiteY2376" fmla="*/ 2755244 h 5792782"/>
              <a:gd name="connsiteX2377" fmla="*/ 2886680 w 7462755"/>
              <a:gd name="connsiteY2377" fmla="*/ 2760832 h 5792782"/>
              <a:gd name="connsiteX2378" fmla="*/ 2879124 w 7462755"/>
              <a:gd name="connsiteY2378" fmla="*/ 2761531 h 5792782"/>
              <a:gd name="connsiteX2379" fmla="*/ 2877220 w 7462755"/>
              <a:gd name="connsiteY2379" fmla="*/ 2761805 h 5792782"/>
              <a:gd name="connsiteX2380" fmla="*/ 2871892 w 7462755"/>
              <a:gd name="connsiteY2380" fmla="*/ 2762204 h 5792782"/>
              <a:gd name="connsiteX2381" fmla="*/ 2870969 w 7462755"/>
              <a:gd name="connsiteY2381" fmla="*/ 2762707 h 5792782"/>
              <a:gd name="connsiteX2382" fmla="*/ 2868191 w 7462755"/>
              <a:gd name="connsiteY2382" fmla="*/ 2763109 h 5792782"/>
              <a:gd name="connsiteX2383" fmla="*/ 2856911 w 7462755"/>
              <a:gd name="connsiteY2383" fmla="*/ 2770374 h 5792782"/>
              <a:gd name="connsiteX2384" fmla="*/ 2849310 w 7462755"/>
              <a:gd name="connsiteY2384" fmla="*/ 2756467 h 5792782"/>
              <a:gd name="connsiteX2385" fmla="*/ 785081 w 7462755"/>
              <a:gd name="connsiteY2385" fmla="*/ 2721373 h 5792782"/>
              <a:gd name="connsiteX2386" fmla="*/ 820211 w 7462755"/>
              <a:gd name="connsiteY2386" fmla="*/ 2724727 h 5792782"/>
              <a:gd name="connsiteX2387" fmla="*/ 836359 w 7462755"/>
              <a:gd name="connsiteY2387" fmla="*/ 2801046 h 5792782"/>
              <a:gd name="connsiteX2388" fmla="*/ 819268 w 7462755"/>
              <a:gd name="connsiteY2388" fmla="*/ 2811109 h 5792782"/>
              <a:gd name="connsiteX2389" fmla="*/ 813340 w 7462755"/>
              <a:gd name="connsiteY2389" fmla="*/ 2772622 h 5792782"/>
              <a:gd name="connsiteX2390" fmla="*/ 748351 w 7462755"/>
              <a:gd name="connsiteY2390" fmla="*/ 2788677 h 5792782"/>
              <a:gd name="connsiteX2391" fmla="*/ 765477 w 7462755"/>
              <a:gd name="connsiteY2391" fmla="*/ 2778746 h 5792782"/>
              <a:gd name="connsiteX2392" fmla="*/ 729109 w 7462755"/>
              <a:gd name="connsiteY2392" fmla="*/ 2744134 h 5792782"/>
              <a:gd name="connsiteX2393" fmla="*/ 785081 w 7462755"/>
              <a:gd name="connsiteY2393" fmla="*/ 2721373 h 5792782"/>
              <a:gd name="connsiteX2394" fmla="*/ 364863 w 7462755"/>
              <a:gd name="connsiteY2394" fmla="*/ 2720235 h 5792782"/>
              <a:gd name="connsiteX2395" fmla="*/ 352428 w 7462755"/>
              <a:gd name="connsiteY2395" fmla="*/ 2737460 h 5792782"/>
              <a:gd name="connsiteX2396" fmla="*/ 357114 w 7462755"/>
              <a:gd name="connsiteY2396" fmla="*/ 2744687 h 5792782"/>
              <a:gd name="connsiteX2397" fmla="*/ 347738 w 7462755"/>
              <a:gd name="connsiteY2397" fmla="*/ 2730199 h 5792782"/>
              <a:gd name="connsiteX2398" fmla="*/ 334714 w 7462755"/>
              <a:gd name="connsiteY2398" fmla="*/ 2731925 h 5792782"/>
              <a:gd name="connsiteX2399" fmla="*/ 364863 w 7462755"/>
              <a:gd name="connsiteY2399" fmla="*/ 2720235 h 5792782"/>
              <a:gd name="connsiteX2400" fmla="*/ 2355947 w 7462755"/>
              <a:gd name="connsiteY2400" fmla="*/ 2716717 h 5792782"/>
              <a:gd name="connsiteX2401" fmla="*/ 2388277 w 7462755"/>
              <a:gd name="connsiteY2401" fmla="*/ 2759634 h 5792782"/>
              <a:gd name="connsiteX2402" fmla="*/ 2372748 w 7462755"/>
              <a:gd name="connsiteY2402" fmla="*/ 2808604 h 5792782"/>
              <a:gd name="connsiteX2403" fmla="*/ 2355947 w 7462755"/>
              <a:gd name="connsiteY2403" fmla="*/ 2716717 h 5792782"/>
              <a:gd name="connsiteX2404" fmla="*/ 551603 w 7462755"/>
              <a:gd name="connsiteY2404" fmla="*/ 2714694 h 5792782"/>
              <a:gd name="connsiteX2405" fmla="*/ 570479 w 7462755"/>
              <a:gd name="connsiteY2405" fmla="*/ 2717466 h 5792782"/>
              <a:gd name="connsiteX2406" fmla="*/ 553938 w 7462755"/>
              <a:gd name="connsiteY2406" fmla="*/ 2742897 h 5792782"/>
              <a:gd name="connsiteX2407" fmla="*/ 571713 w 7462755"/>
              <a:gd name="connsiteY2407" fmla="*/ 2748562 h 5792782"/>
              <a:gd name="connsiteX2408" fmla="*/ 533165 w 7462755"/>
              <a:gd name="connsiteY2408" fmla="*/ 2769170 h 5792782"/>
              <a:gd name="connsiteX2409" fmla="*/ 535934 w 7462755"/>
              <a:gd name="connsiteY2409" fmla="*/ 2729677 h 5792782"/>
              <a:gd name="connsiteX2410" fmla="*/ 551603 w 7462755"/>
              <a:gd name="connsiteY2410" fmla="*/ 2714694 h 5792782"/>
              <a:gd name="connsiteX2411" fmla="*/ 637566 w 7462755"/>
              <a:gd name="connsiteY2411" fmla="*/ 2711723 h 5792782"/>
              <a:gd name="connsiteX2412" fmla="*/ 649175 w 7462755"/>
              <a:gd name="connsiteY2412" fmla="*/ 2715254 h 5792782"/>
              <a:gd name="connsiteX2413" fmla="*/ 650703 w 7462755"/>
              <a:gd name="connsiteY2413" fmla="*/ 2754164 h 5792782"/>
              <a:gd name="connsiteX2414" fmla="*/ 632015 w 7462755"/>
              <a:gd name="connsiteY2414" fmla="*/ 2725314 h 5792782"/>
              <a:gd name="connsiteX2415" fmla="*/ 637566 w 7462755"/>
              <a:gd name="connsiteY2415" fmla="*/ 2711723 h 5792782"/>
              <a:gd name="connsiteX2416" fmla="*/ 762979 w 7462755"/>
              <a:gd name="connsiteY2416" fmla="*/ 2710086 h 5792782"/>
              <a:gd name="connsiteX2417" fmla="*/ 776646 w 7462755"/>
              <a:gd name="connsiteY2417" fmla="*/ 2730295 h 5792782"/>
              <a:gd name="connsiteX2418" fmla="*/ 745552 w 7462755"/>
              <a:gd name="connsiteY2418" fmla="*/ 2718638 h 5792782"/>
              <a:gd name="connsiteX2419" fmla="*/ 762979 w 7462755"/>
              <a:gd name="connsiteY2419" fmla="*/ 2710086 h 5792782"/>
              <a:gd name="connsiteX2420" fmla="*/ 1055618 w 7462755"/>
              <a:gd name="connsiteY2420" fmla="*/ 2702584 h 5792782"/>
              <a:gd name="connsiteX2421" fmla="*/ 1112858 w 7462755"/>
              <a:gd name="connsiteY2421" fmla="*/ 2710888 h 5792782"/>
              <a:gd name="connsiteX2422" fmla="*/ 1189309 w 7462755"/>
              <a:gd name="connsiteY2422" fmla="*/ 2763865 h 5792782"/>
              <a:gd name="connsiteX2423" fmla="*/ 1118392 w 7462755"/>
              <a:gd name="connsiteY2423" fmla="*/ 2741463 h 5792782"/>
              <a:gd name="connsiteX2424" fmla="*/ 1096904 w 7462755"/>
              <a:gd name="connsiteY2424" fmla="*/ 2752077 h 5792782"/>
              <a:gd name="connsiteX2425" fmla="*/ 1106900 w 7462755"/>
              <a:gd name="connsiteY2425" fmla="*/ 2782162 h 5792782"/>
              <a:gd name="connsiteX2426" fmla="*/ 1085443 w 7462755"/>
              <a:gd name="connsiteY2426" fmla="*/ 2792776 h 5792782"/>
              <a:gd name="connsiteX2427" fmla="*/ 1088567 w 7462755"/>
              <a:gd name="connsiteY2427" fmla="*/ 2760935 h 5792782"/>
              <a:gd name="connsiteX2428" fmla="*/ 1054021 w 7462755"/>
              <a:gd name="connsiteY2428" fmla="*/ 2773209 h 5792782"/>
              <a:gd name="connsiteX2429" fmla="*/ 1027909 w 7462755"/>
              <a:gd name="connsiteY2429" fmla="*/ 2776563 h 5792782"/>
              <a:gd name="connsiteX2430" fmla="*/ 1022340 w 7462755"/>
              <a:gd name="connsiteY2430" fmla="*/ 2745990 h 5792782"/>
              <a:gd name="connsiteX2431" fmla="*/ 1055618 w 7462755"/>
              <a:gd name="connsiteY2431" fmla="*/ 2702584 h 5792782"/>
              <a:gd name="connsiteX2432" fmla="*/ 1031259 w 7462755"/>
              <a:gd name="connsiteY2432" fmla="*/ 2694900 h 5792782"/>
              <a:gd name="connsiteX2433" fmla="*/ 1047216 w 7462755"/>
              <a:gd name="connsiteY2433" fmla="*/ 2711443 h 5792782"/>
              <a:gd name="connsiteX2434" fmla="*/ 1016741 w 7462755"/>
              <a:gd name="connsiteY2434" fmla="*/ 2715285 h 5792782"/>
              <a:gd name="connsiteX2435" fmla="*/ 1031259 w 7462755"/>
              <a:gd name="connsiteY2435" fmla="*/ 2694900 h 5792782"/>
              <a:gd name="connsiteX2436" fmla="*/ 2521090 w 7462755"/>
              <a:gd name="connsiteY2436" fmla="*/ 2687834 h 5792782"/>
              <a:gd name="connsiteX2437" fmla="*/ 2559966 w 7462755"/>
              <a:gd name="connsiteY2437" fmla="*/ 2784703 h 5792782"/>
              <a:gd name="connsiteX2438" fmla="*/ 2525386 w 7462755"/>
              <a:gd name="connsiteY2438" fmla="*/ 2797008 h 5792782"/>
              <a:gd name="connsiteX2439" fmla="*/ 2507382 w 7462755"/>
              <a:gd name="connsiteY2439" fmla="*/ 2783563 h 5792782"/>
              <a:gd name="connsiteX2440" fmla="*/ 2484722 w 7462755"/>
              <a:gd name="connsiteY2440" fmla="*/ 2762922 h 5792782"/>
              <a:gd name="connsiteX2441" fmla="*/ 2485631 w 7462755"/>
              <a:gd name="connsiteY2441" fmla="*/ 2786264 h 5792782"/>
              <a:gd name="connsiteX2442" fmla="*/ 2466619 w 7462755"/>
              <a:gd name="connsiteY2442" fmla="*/ 2749602 h 5792782"/>
              <a:gd name="connsiteX2443" fmla="*/ 2458250 w 7462755"/>
              <a:gd name="connsiteY2443" fmla="*/ 2758491 h 5792782"/>
              <a:gd name="connsiteX2444" fmla="*/ 2464144 w 7462755"/>
              <a:gd name="connsiteY2444" fmla="*/ 2797008 h 5792782"/>
              <a:gd name="connsiteX2445" fmla="*/ 2446464 w 7462755"/>
              <a:gd name="connsiteY2445" fmla="*/ 2791373 h 5792782"/>
              <a:gd name="connsiteX2446" fmla="*/ 2431810 w 7462755"/>
              <a:gd name="connsiteY2446" fmla="*/ 2754095 h 5792782"/>
              <a:gd name="connsiteX2447" fmla="*/ 2397623 w 7462755"/>
              <a:gd name="connsiteY2447" fmla="*/ 2774088 h 5792782"/>
              <a:gd name="connsiteX2448" fmla="*/ 2392349 w 7462755"/>
              <a:gd name="connsiteY2448" fmla="*/ 2751295 h 5792782"/>
              <a:gd name="connsiteX2449" fmla="*/ 2408531 w 7462755"/>
              <a:gd name="connsiteY2449" fmla="*/ 2717890 h 5792782"/>
              <a:gd name="connsiteX2450" fmla="*/ 2409734 w 7462755"/>
              <a:gd name="connsiteY2450" fmla="*/ 2749015 h 5792782"/>
              <a:gd name="connsiteX2451" fmla="*/ 2492731 w 7462755"/>
              <a:gd name="connsiteY2451" fmla="*/ 2746249 h 5792782"/>
              <a:gd name="connsiteX2452" fmla="*/ 2518256 w 7462755"/>
              <a:gd name="connsiteY2452" fmla="*/ 2727331 h 5792782"/>
              <a:gd name="connsiteX2453" fmla="*/ 2521090 w 7462755"/>
              <a:gd name="connsiteY2453" fmla="*/ 2687834 h 5792782"/>
              <a:gd name="connsiteX2454" fmla="*/ 849124 w 7462755"/>
              <a:gd name="connsiteY2454" fmla="*/ 2681877 h 5792782"/>
              <a:gd name="connsiteX2455" fmla="*/ 884907 w 7462755"/>
              <a:gd name="connsiteY2455" fmla="*/ 2700828 h 5792782"/>
              <a:gd name="connsiteX2456" fmla="*/ 872502 w 7462755"/>
              <a:gd name="connsiteY2456" fmla="*/ 2718050 h 5792782"/>
              <a:gd name="connsiteX2457" fmla="*/ 877452 w 7462755"/>
              <a:gd name="connsiteY2457" fmla="*/ 2733127 h 5792782"/>
              <a:gd name="connsiteX2458" fmla="*/ 889594 w 7462755"/>
              <a:gd name="connsiteY2458" fmla="*/ 2708026 h 5792782"/>
              <a:gd name="connsiteX2459" fmla="*/ 934364 w 7462755"/>
              <a:gd name="connsiteY2459" fmla="*/ 2733681 h 5792782"/>
              <a:gd name="connsiteX2460" fmla="*/ 959598 w 7462755"/>
              <a:gd name="connsiteY2460" fmla="*/ 2706916 h 5792782"/>
              <a:gd name="connsiteX2461" fmla="*/ 986623 w 7462755"/>
              <a:gd name="connsiteY2461" fmla="*/ 2727007 h 5792782"/>
              <a:gd name="connsiteX2462" fmla="*/ 964254 w 7462755"/>
              <a:gd name="connsiteY2462" fmla="*/ 2714208 h 5792782"/>
              <a:gd name="connsiteX2463" fmla="*/ 943057 w 7462755"/>
              <a:gd name="connsiteY2463" fmla="*/ 2732607 h 5792782"/>
              <a:gd name="connsiteX2464" fmla="*/ 943710 w 7462755"/>
              <a:gd name="connsiteY2464" fmla="*/ 2748203 h 5792782"/>
              <a:gd name="connsiteX2465" fmla="*/ 1010196 w 7462755"/>
              <a:gd name="connsiteY2465" fmla="*/ 2770962 h 5792782"/>
              <a:gd name="connsiteX2466" fmla="*/ 945241 w 7462755"/>
              <a:gd name="connsiteY2466" fmla="*/ 2787115 h 5792782"/>
              <a:gd name="connsiteX2467" fmla="*/ 962627 w 7462755"/>
              <a:gd name="connsiteY2467" fmla="*/ 2784931 h 5792782"/>
              <a:gd name="connsiteX2468" fmla="*/ 946215 w 7462755"/>
              <a:gd name="connsiteY2468" fmla="*/ 2810555 h 5792782"/>
              <a:gd name="connsiteX2469" fmla="*/ 940616 w 7462755"/>
              <a:gd name="connsiteY2469" fmla="*/ 2779884 h 5792782"/>
              <a:gd name="connsiteX2470" fmla="*/ 900471 w 7462755"/>
              <a:gd name="connsiteY2470" fmla="*/ 2761586 h 5792782"/>
              <a:gd name="connsiteX2471" fmla="*/ 876245 w 7462755"/>
              <a:gd name="connsiteY2471" fmla="*/ 2811599 h 5792782"/>
              <a:gd name="connsiteX2472" fmla="*/ 869997 w 7462755"/>
              <a:gd name="connsiteY2472" fmla="*/ 2765492 h 5792782"/>
              <a:gd name="connsiteX2473" fmla="*/ 840462 w 7462755"/>
              <a:gd name="connsiteY2473" fmla="*/ 2792646 h 5792782"/>
              <a:gd name="connsiteX2474" fmla="*/ 846684 w 7462755"/>
              <a:gd name="connsiteY2474" fmla="*/ 2729219 h 5792782"/>
              <a:gd name="connsiteX2475" fmla="*/ 864363 w 7462755"/>
              <a:gd name="connsiteY2475" fmla="*/ 2734787 h 5792782"/>
              <a:gd name="connsiteX2476" fmla="*/ 837013 w 7462755"/>
              <a:gd name="connsiteY2476" fmla="*/ 2706882 h 5792782"/>
              <a:gd name="connsiteX2477" fmla="*/ 849124 w 7462755"/>
              <a:gd name="connsiteY2477" fmla="*/ 2681877 h 5792782"/>
              <a:gd name="connsiteX2478" fmla="*/ 729804 w 7462755"/>
              <a:gd name="connsiteY2478" fmla="*/ 2677443 h 5792782"/>
              <a:gd name="connsiteX2479" fmla="*/ 744021 w 7462755"/>
              <a:gd name="connsiteY2479" fmla="*/ 2679600 h 5792782"/>
              <a:gd name="connsiteX2480" fmla="*/ 736535 w 7462755"/>
              <a:gd name="connsiteY2480" fmla="*/ 2711931 h 5792782"/>
              <a:gd name="connsiteX2481" fmla="*/ 718202 w 7462755"/>
              <a:gd name="connsiteY2481" fmla="*/ 2690769 h 5792782"/>
              <a:gd name="connsiteX2482" fmla="*/ 729804 w 7462755"/>
              <a:gd name="connsiteY2482" fmla="*/ 2677443 h 5792782"/>
              <a:gd name="connsiteX2483" fmla="*/ 621172 w 7462755"/>
              <a:gd name="connsiteY2483" fmla="*/ 2671851 h 5792782"/>
              <a:gd name="connsiteX2484" fmla="*/ 591022 w 7462755"/>
              <a:gd name="connsiteY2484" fmla="*/ 2683442 h 5792782"/>
              <a:gd name="connsiteX2485" fmla="*/ 596916 w 7462755"/>
              <a:gd name="connsiteY2485" fmla="*/ 2721896 h 5792782"/>
              <a:gd name="connsiteX2486" fmla="*/ 539382 w 7462755"/>
              <a:gd name="connsiteY2486" fmla="*/ 2705777 h 5792782"/>
              <a:gd name="connsiteX2487" fmla="*/ 542475 w 7462755"/>
              <a:gd name="connsiteY2487" fmla="*/ 2674031 h 5792782"/>
              <a:gd name="connsiteX2488" fmla="*/ 621172 w 7462755"/>
              <a:gd name="connsiteY2488" fmla="*/ 2671851 h 5792782"/>
              <a:gd name="connsiteX2489" fmla="*/ 487887 w 7462755"/>
              <a:gd name="connsiteY2489" fmla="*/ 2670150 h 5792782"/>
              <a:gd name="connsiteX2490" fmla="*/ 505241 w 7462755"/>
              <a:gd name="connsiteY2490" fmla="*/ 2675278 h 5792782"/>
              <a:gd name="connsiteX2491" fmla="*/ 530953 w 7462755"/>
              <a:gd name="connsiteY2491" fmla="*/ 2714700 h 5792782"/>
              <a:gd name="connsiteX2492" fmla="*/ 491164 w 7462755"/>
              <a:gd name="connsiteY2492" fmla="*/ 2704085 h 5792782"/>
              <a:gd name="connsiteX2493" fmla="*/ 477132 w 7462755"/>
              <a:gd name="connsiteY2493" fmla="*/ 2682398 h 5792782"/>
              <a:gd name="connsiteX2494" fmla="*/ 487887 w 7462755"/>
              <a:gd name="connsiteY2494" fmla="*/ 2670150 h 5792782"/>
              <a:gd name="connsiteX2495" fmla="*/ 1863906 w 7462755"/>
              <a:gd name="connsiteY2495" fmla="*/ 2669894 h 5792782"/>
              <a:gd name="connsiteX2496" fmla="*/ 1894739 w 7462755"/>
              <a:gd name="connsiteY2496" fmla="*/ 2673801 h 5792782"/>
              <a:gd name="connsiteX2497" fmla="*/ 1834375 w 7462755"/>
              <a:gd name="connsiteY2497" fmla="*/ 2697146 h 5792782"/>
              <a:gd name="connsiteX2498" fmla="*/ 1863906 w 7462755"/>
              <a:gd name="connsiteY2498" fmla="*/ 2669894 h 5792782"/>
              <a:gd name="connsiteX2499" fmla="*/ 326741 w 7462755"/>
              <a:gd name="connsiteY2499" fmla="*/ 2665846 h 5792782"/>
              <a:gd name="connsiteX2500" fmla="*/ 344722 w 7462755"/>
              <a:gd name="connsiteY2500" fmla="*/ 2667125 h 5792782"/>
              <a:gd name="connsiteX2501" fmla="*/ 372974 w 7462755"/>
              <a:gd name="connsiteY2501" fmla="*/ 2703529 h 5792782"/>
              <a:gd name="connsiteX2502" fmla="*/ 341259 w 7462755"/>
              <a:gd name="connsiteY2502" fmla="*/ 2676179 h 5792782"/>
              <a:gd name="connsiteX2503" fmla="*/ 332826 w 7462755"/>
              <a:gd name="connsiteY2503" fmla="*/ 2685067 h 5792782"/>
              <a:gd name="connsiteX2504" fmla="*/ 351514 w 7462755"/>
              <a:gd name="connsiteY2504" fmla="*/ 2714047 h 5792782"/>
              <a:gd name="connsiteX2505" fmla="*/ 310490 w 7462755"/>
              <a:gd name="connsiteY2505" fmla="*/ 2672336 h 5792782"/>
              <a:gd name="connsiteX2506" fmla="*/ 326741 w 7462755"/>
              <a:gd name="connsiteY2506" fmla="*/ 2665846 h 5792782"/>
              <a:gd name="connsiteX2507" fmla="*/ 244524 w 7462755"/>
              <a:gd name="connsiteY2507" fmla="*/ 2665078 h 5792782"/>
              <a:gd name="connsiteX2508" fmla="*/ 242377 w 7462755"/>
              <a:gd name="connsiteY2508" fmla="*/ 2720200 h 5792782"/>
              <a:gd name="connsiteX2509" fmla="*/ 244524 w 7462755"/>
              <a:gd name="connsiteY2509" fmla="*/ 2665078 h 5792782"/>
              <a:gd name="connsiteX2510" fmla="*/ 1361067 w 7462755"/>
              <a:gd name="connsiteY2510" fmla="*/ 2664817 h 5792782"/>
              <a:gd name="connsiteX2511" fmla="*/ 1369394 w 7462755"/>
              <a:gd name="connsiteY2511" fmla="*/ 2670318 h 5792782"/>
              <a:gd name="connsiteX2512" fmla="*/ 1344259 w 7462755"/>
              <a:gd name="connsiteY2512" fmla="*/ 2697113 h 5792782"/>
              <a:gd name="connsiteX2513" fmla="*/ 1361067 w 7462755"/>
              <a:gd name="connsiteY2513" fmla="*/ 2664817 h 5792782"/>
              <a:gd name="connsiteX2514" fmla="*/ 1728037 w 7462755"/>
              <a:gd name="connsiteY2514" fmla="*/ 2663707 h 5792782"/>
              <a:gd name="connsiteX2515" fmla="*/ 1698147 w 7462755"/>
              <a:gd name="connsiteY2515" fmla="*/ 2683113 h 5792782"/>
              <a:gd name="connsiteX2516" fmla="*/ 1728037 w 7462755"/>
              <a:gd name="connsiteY2516" fmla="*/ 2663707 h 5792782"/>
              <a:gd name="connsiteX2517" fmla="*/ 1395182 w 7462755"/>
              <a:gd name="connsiteY2517" fmla="*/ 2659182 h 5792782"/>
              <a:gd name="connsiteX2518" fmla="*/ 1457696 w 7462755"/>
              <a:gd name="connsiteY2518" fmla="*/ 2690372 h 5792782"/>
              <a:gd name="connsiteX2519" fmla="*/ 1459259 w 7462755"/>
              <a:gd name="connsiteY2519" fmla="*/ 2729382 h 5792782"/>
              <a:gd name="connsiteX2520" fmla="*/ 1485371 w 7462755"/>
              <a:gd name="connsiteY2520" fmla="*/ 2725929 h 5792782"/>
              <a:gd name="connsiteX2521" fmla="*/ 1466064 w 7462755"/>
              <a:gd name="connsiteY2521" fmla="*/ 2681486 h 5792782"/>
              <a:gd name="connsiteX2522" fmla="*/ 1489083 w 7462755"/>
              <a:gd name="connsiteY2522" fmla="*/ 2709780 h 5792782"/>
              <a:gd name="connsiteX2523" fmla="*/ 1514906 w 7462755"/>
              <a:gd name="connsiteY2523" fmla="*/ 2698707 h 5792782"/>
              <a:gd name="connsiteX2524" fmla="*/ 1516434 w 7462755"/>
              <a:gd name="connsiteY2524" fmla="*/ 2737717 h 5792782"/>
              <a:gd name="connsiteX2525" fmla="*/ 1540177 w 7462755"/>
              <a:gd name="connsiteY2525" fmla="*/ 2728879 h 5792782"/>
              <a:gd name="connsiteX2526" fmla="*/ 1551294 w 7462755"/>
              <a:gd name="connsiteY2526" fmla="*/ 2731361 h 5792782"/>
              <a:gd name="connsiteX2527" fmla="*/ 1550131 w 7462755"/>
              <a:gd name="connsiteY2527" fmla="*/ 2702065 h 5792782"/>
              <a:gd name="connsiteX2528" fmla="*/ 1576244 w 7462755"/>
              <a:gd name="connsiteY2528" fmla="*/ 2698741 h 5792782"/>
              <a:gd name="connsiteX2529" fmla="*/ 1574125 w 7462755"/>
              <a:gd name="connsiteY2529" fmla="*/ 2722978 h 5792782"/>
              <a:gd name="connsiteX2530" fmla="*/ 1554110 w 7462755"/>
              <a:gd name="connsiteY2530" fmla="*/ 2731990 h 5792782"/>
              <a:gd name="connsiteX2531" fmla="*/ 1572159 w 7462755"/>
              <a:gd name="connsiteY2531" fmla="*/ 2736021 h 5792782"/>
              <a:gd name="connsiteX2532" fmla="*/ 1629936 w 7462755"/>
              <a:gd name="connsiteY2532" fmla="*/ 2731074 h 5792782"/>
              <a:gd name="connsiteX2533" fmla="*/ 1609067 w 7462755"/>
              <a:gd name="connsiteY2533" fmla="*/ 2757124 h 5792782"/>
              <a:gd name="connsiteX2534" fmla="*/ 1614406 w 7462755"/>
              <a:gd name="connsiteY2534" fmla="*/ 2780047 h 5792782"/>
              <a:gd name="connsiteX2535" fmla="*/ 1656407 w 7462755"/>
              <a:gd name="connsiteY2535" fmla="*/ 2735504 h 5792782"/>
              <a:gd name="connsiteX2536" fmla="*/ 1670443 w 7462755"/>
              <a:gd name="connsiteY2536" fmla="*/ 2757190 h 5792782"/>
              <a:gd name="connsiteX2537" fmla="*/ 1713322 w 7462755"/>
              <a:gd name="connsiteY2537" fmla="*/ 2736090 h 5792782"/>
              <a:gd name="connsiteX2538" fmla="*/ 1802862 w 7462755"/>
              <a:gd name="connsiteY2538" fmla="*/ 2677579 h 5792782"/>
              <a:gd name="connsiteX2539" fmla="*/ 1804455 w 7462755"/>
              <a:gd name="connsiteY2539" fmla="*/ 2716552 h 5792782"/>
              <a:gd name="connsiteX2540" fmla="*/ 1866939 w 7462755"/>
              <a:gd name="connsiteY2540" fmla="*/ 2747812 h 5792782"/>
              <a:gd name="connsiteX2541" fmla="*/ 1887743 w 7462755"/>
              <a:gd name="connsiteY2541" fmla="*/ 2721633 h 5792782"/>
              <a:gd name="connsiteX2542" fmla="*/ 1880321 w 7462755"/>
              <a:gd name="connsiteY2542" fmla="*/ 2753934 h 5792782"/>
              <a:gd name="connsiteX2543" fmla="*/ 1993824 w 7462755"/>
              <a:gd name="connsiteY2543" fmla="*/ 2747258 h 5792782"/>
              <a:gd name="connsiteX2544" fmla="*/ 2019024 w 7462755"/>
              <a:gd name="connsiteY2544" fmla="*/ 2720525 h 5792782"/>
              <a:gd name="connsiteX2545" fmla="*/ 2033610 w 7462755"/>
              <a:gd name="connsiteY2545" fmla="*/ 2757776 h 5792782"/>
              <a:gd name="connsiteX2546" fmla="*/ 1935671 w 7462755"/>
              <a:gd name="connsiteY2546" fmla="*/ 2825208 h 5792782"/>
              <a:gd name="connsiteX2547" fmla="*/ 1930072 w 7462755"/>
              <a:gd name="connsiteY2547" fmla="*/ 2794632 h 5792782"/>
              <a:gd name="connsiteX2548" fmla="*/ 1956478 w 7462755"/>
              <a:gd name="connsiteY2548" fmla="*/ 2798962 h 5792782"/>
              <a:gd name="connsiteX2549" fmla="*/ 1880906 w 7462755"/>
              <a:gd name="connsiteY2549" fmla="*/ 2769528 h 5792782"/>
              <a:gd name="connsiteX2550" fmla="*/ 1890218 w 7462755"/>
              <a:gd name="connsiteY2550" fmla="*/ 2783953 h 5792782"/>
              <a:gd name="connsiteX2551" fmla="*/ 1864430 w 7462755"/>
              <a:gd name="connsiteY2551" fmla="*/ 2795120 h 5792782"/>
              <a:gd name="connsiteX2552" fmla="*/ 1871888 w 7462755"/>
              <a:gd name="connsiteY2552" fmla="*/ 2762822 h 5792782"/>
              <a:gd name="connsiteX2553" fmla="*/ 1867817 w 7462755"/>
              <a:gd name="connsiteY2553" fmla="*/ 2771157 h 5792782"/>
              <a:gd name="connsiteX2554" fmla="*/ 1799150 w 7462755"/>
              <a:gd name="connsiteY2554" fmla="*/ 2803453 h 5792782"/>
              <a:gd name="connsiteX2555" fmla="*/ 1780168 w 7462755"/>
              <a:gd name="connsiteY2555" fmla="*/ 2766664 h 5792782"/>
              <a:gd name="connsiteX2556" fmla="*/ 1597605 w 7462755"/>
              <a:gd name="connsiteY2556" fmla="*/ 2797820 h 5792782"/>
              <a:gd name="connsiteX2557" fmla="*/ 1605061 w 7462755"/>
              <a:gd name="connsiteY2557" fmla="*/ 2765526 h 5792782"/>
              <a:gd name="connsiteX2558" fmla="*/ 1522945 w 7462755"/>
              <a:gd name="connsiteY2558" fmla="*/ 2791735 h 5792782"/>
              <a:gd name="connsiteX2559" fmla="*/ 1517052 w 7462755"/>
              <a:gd name="connsiteY2559" fmla="*/ 2753345 h 5792782"/>
              <a:gd name="connsiteX2560" fmla="*/ 1477557 w 7462755"/>
              <a:gd name="connsiteY2560" fmla="*/ 2750516 h 5792782"/>
              <a:gd name="connsiteX2561" fmla="*/ 1505235 w 7462755"/>
              <a:gd name="connsiteY2561" fmla="*/ 2786134 h 5792782"/>
              <a:gd name="connsiteX2562" fmla="*/ 1473520 w 7462755"/>
              <a:gd name="connsiteY2562" fmla="*/ 2758817 h 5792782"/>
              <a:gd name="connsiteX2563" fmla="*/ 1461771 w 7462755"/>
              <a:gd name="connsiteY2563" fmla="*/ 2769857 h 5792782"/>
              <a:gd name="connsiteX2564" fmla="*/ 1448005 w 7462755"/>
              <a:gd name="connsiteY2564" fmla="*/ 2777666 h 5792782"/>
              <a:gd name="connsiteX2565" fmla="*/ 1405960 w 7462755"/>
              <a:gd name="connsiteY2565" fmla="*/ 2761359 h 5792782"/>
              <a:gd name="connsiteX2566" fmla="*/ 1387727 w 7462755"/>
              <a:gd name="connsiteY2566" fmla="*/ 2801110 h 5792782"/>
              <a:gd name="connsiteX2567" fmla="*/ 1361908 w 7462755"/>
              <a:gd name="connsiteY2567" fmla="*/ 2812248 h 5792782"/>
              <a:gd name="connsiteX2568" fmla="*/ 1371219 w 7462755"/>
              <a:gd name="connsiteY2568" fmla="*/ 2826769 h 5792782"/>
              <a:gd name="connsiteX2569" fmla="*/ 1323650 w 7462755"/>
              <a:gd name="connsiteY2569" fmla="*/ 2840703 h 5792782"/>
              <a:gd name="connsiteX2570" fmla="*/ 1322703 w 7462755"/>
              <a:gd name="connsiteY2570" fmla="*/ 2817229 h 5792782"/>
              <a:gd name="connsiteX2571" fmla="*/ 1357543 w 7462755"/>
              <a:gd name="connsiteY2571" fmla="*/ 2812736 h 5792782"/>
              <a:gd name="connsiteX2572" fmla="*/ 1291911 w 7462755"/>
              <a:gd name="connsiteY2572" fmla="*/ 2776981 h 5792782"/>
              <a:gd name="connsiteX2573" fmla="*/ 1233485 w 7462755"/>
              <a:gd name="connsiteY2573" fmla="*/ 2773734 h 5792782"/>
              <a:gd name="connsiteX2574" fmla="*/ 1233484 w 7462755"/>
              <a:gd name="connsiteY2574" fmla="*/ 2773730 h 5792782"/>
              <a:gd name="connsiteX2575" fmla="*/ 1233456 w 7462755"/>
              <a:gd name="connsiteY2575" fmla="*/ 2773727 h 5792782"/>
              <a:gd name="connsiteX2576" fmla="*/ 1233470 w 7462755"/>
              <a:gd name="connsiteY2576" fmla="*/ 2773770 h 5792782"/>
              <a:gd name="connsiteX2577" fmla="*/ 1216397 w 7462755"/>
              <a:gd name="connsiteY2577" fmla="*/ 2783916 h 5792782"/>
              <a:gd name="connsiteX2578" fmla="*/ 1216397 w 7462755"/>
              <a:gd name="connsiteY2578" fmla="*/ 2783920 h 5792782"/>
              <a:gd name="connsiteX2579" fmla="*/ 1233471 w 7462755"/>
              <a:gd name="connsiteY2579" fmla="*/ 2773773 h 5792782"/>
              <a:gd name="connsiteX2580" fmla="*/ 1239265 w 7462755"/>
              <a:gd name="connsiteY2580" fmla="*/ 2791297 h 5792782"/>
              <a:gd name="connsiteX2581" fmla="*/ 1251790 w 7462755"/>
              <a:gd name="connsiteY2581" fmla="*/ 2794992 h 5792782"/>
              <a:gd name="connsiteX2582" fmla="*/ 1239710 w 7462755"/>
              <a:gd name="connsiteY2582" fmla="*/ 2820062 h 5792782"/>
              <a:gd name="connsiteX2583" fmla="*/ 1234404 w 7462755"/>
              <a:gd name="connsiteY2583" fmla="*/ 2797204 h 5792782"/>
              <a:gd name="connsiteX2584" fmla="*/ 1208910 w 7462755"/>
              <a:gd name="connsiteY2584" fmla="*/ 2816125 h 5792782"/>
              <a:gd name="connsiteX2585" fmla="*/ 1189310 w 7462755"/>
              <a:gd name="connsiteY2585" fmla="*/ 2763865 h 5792782"/>
              <a:gd name="connsiteX2586" fmla="*/ 1197415 w 7462755"/>
              <a:gd name="connsiteY2586" fmla="*/ 2747093 h 5792782"/>
              <a:gd name="connsiteX2587" fmla="*/ 1174689 w 7462755"/>
              <a:gd name="connsiteY2587" fmla="*/ 2726517 h 5792782"/>
              <a:gd name="connsiteX2588" fmla="*/ 1213891 w 7462755"/>
              <a:gd name="connsiteY2588" fmla="*/ 2721598 h 5792782"/>
              <a:gd name="connsiteX2589" fmla="*/ 1241241 w 7462755"/>
              <a:gd name="connsiteY2589" fmla="*/ 2749308 h 5792782"/>
              <a:gd name="connsiteX2590" fmla="*/ 1266150 w 7462755"/>
              <a:gd name="connsiteY2590" fmla="*/ 2714891 h 5792782"/>
              <a:gd name="connsiteX2591" fmla="*/ 1271131 w 7462755"/>
              <a:gd name="connsiteY2591" fmla="*/ 2729902 h 5792782"/>
              <a:gd name="connsiteX2592" fmla="*/ 1274255 w 7462755"/>
              <a:gd name="connsiteY2592" fmla="*/ 2698123 h 5792782"/>
              <a:gd name="connsiteX2593" fmla="*/ 1287932 w 7462755"/>
              <a:gd name="connsiteY2593" fmla="*/ 2712091 h 5792782"/>
              <a:gd name="connsiteX2594" fmla="*/ 1280442 w 7462755"/>
              <a:gd name="connsiteY2594" fmla="*/ 2744329 h 5792782"/>
              <a:gd name="connsiteX2595" fmla="*/ 1378121 w 7462755"/>
              <a:gd name="connsiteY2595" fmla="*/ 2669148 h 5792782"/>
              <a:gd name="connsiteX2596" fmla="*/ 1388051 w 7462755"/>
              <a:gd name="connsiteY2596" fmla="*/ 2699262 h 5792782"/>
              <a:gd name="connsiteX2597" fmla="*/ 1414198 w 7462755"/>
              <a:gd name="connsiteY2597" fmla="*/ 2695974 h 5792782"/>
              <a:gd name="connsiteX2598" fmla="*/ 1395182 w 7462755"/>
              <a:gd name="connsiteY2598" fmla="*/ 2659182 h 5792782"/>
              <a:gd name="connsiteX2599" fmla="*/ 423668 w 7462755"/>
              <a:gd name="connsiteY2599" fmla="*/ 2657813 h 5792782"/>
              <a:gd name="connsiteX2600" fmla="*/ 428942 w 7462755"/>
              <a:gd name="connsiteY2600" fmla="*/ 2680737 h 5792782"/>
              <a:gd name="connsiteX2601" fmla="*/ 390066 w 7462755"/>
              <a:gd name="connsiteY2601" fmla="*/ 2693467 h 5792782"/>
              <a:gd name="connsiteX2602" fmla="*/ 423668 w 7462755"/>
              <a:gd name="connsiteY2602" fmla="*/ 2657813 h 5792782"/>
              <a:gd name="connsiteX2603" fmla="*/ 2672819 w 7462755"/>
              <a:gd name="connsiteY2603" fmla="*/ 2652771 h 5792782"/>
              <a:gd name="connsiteX2604" fmla="*/ 2704531 w 7462755"/>
              <a:gd name="connsiteY2604" fmla="*/ 2680020 h 5792782"/>
              <a:gd name="connsiteX2605" fmla="*/ 2695978 w 7462755"/>
              <a:gd name="connsiteY2605" fmla="*/ 2687790 h 5792782"/>
              <a:gd name="connsiteX2606" fmla="*/ 2676025 w 7462755"/>
              <a:gd name="connsiteY2606" fmla="*/ 2671829 h 5792782"/>
              <a:gd name="connsiteX2607" fmla="*/ 2506470 w 7462755"/>
              <a:gd name="connsiteY2607" fmla="*/ 2650458 h 5792782"/>
              <a:gd name="connsiteX2608" fmla="*/ 2512364 w 7462755"/>
              <a:gd name="connsiteY2608" fmla="*/ 2688975 h 5792782"/>
              <a:gd name="connsiteX2609" fmla="*/ 2481595 w 7462755"/>
              <a:gd name="connsiteY2609" fmla="*/ 2685038 h 5792782"/>
              <a:gd name="connsiteX2610" fmla="*/ 2506470 w 7462755"/>
              <a:gd name="connsiteY2610" fmla="*/ 2650458 h 5792782"/>
              <a:gd name="connsiteX2611" fmla="*/ 2190739 w 7462755"/>
              <a:gd name="connsiteY2611" fmla="*/ 2635967 h 5792782"/>
              <a:gd name="connsiteX2612" fmla="*/ 2152515 w 7462755"/>
              <a:gd name="connsiteY2612" fmla="*/ 2664426 h 5792782"/>
              <a:gd name="connsiteX2613" fmla="*/ 2160948 w 7462755"/>
              <a:gd name="connsiteY2613" fmla="*/ 2655472 h 5792782"/>
              <a:gd name="connsiteX2614" fmla="*/ 2155903 w 7462755"/>
              <a:gd name="connsiteY2614" fmla="*/ 2640395 h 5792782"/>
              <a:gd name="connsiteX2615" fmla="*/ 2190739 w 7462755"/>
              <a:gd name="connsiteY2615" fmla="*/ 2635967 h 5792782"/>
              <a:gd name="connsiteX2616" fmla="*/ 2204816 w 7462755"/>
              <a:gd name="connsiteY2616" fmla="*/ 2617051 h 5792782"/>
              <a:gd name="connsiteX2617" fmla="*/ 2220954 w 7462755"/>
              <a:gd name="connsiteY2617" fmla="*/ 2624247 h 5792782"/>
              <a:gd name="connsiteX2618" fmla="*/ 2195104 w 7462755"/>
              <a:gd name="connsiteY2618" fmla="*/ 2635448 h 5792782"/>
              <a:gd name="connsiteX2619" fmla="*/ 2204816 w 7462755"/>
              <a:gd name="connsiteY2619" fmla="*/ 2617051 h 5792782"/>
              <a:gd name="connsiteX2620" fmla="*/ 2421525 w 7462755"/>
              <a:gd name="connsiteY2620" fmla="*/ 2606534 h 5792782"/>
              <a:gd name="connsiteX2621" fmla="*/ 2431489 w 7462755"/>
              <a:gd name="connsiteY2621" fmla="*/ 2636587 h 5792782"/>
              <a:gd name="connsiteX2622" fmla="*/ 2400721 w 7462755"/>
              <a:gd name="connsiteY2622" fmla="*/ 2632679 h 5792782"/>
              <a:gd name="connsiteX2623" fmla="*/ 2421525 w 7462755"/>
              <a:gd name="connsiteY2623" fmla="*/ 2606534 h 5792782"/>
              <a:gd name="connsiteX2624" fmla="*/ 1948825 w 7462755"/>
              <a:gd name="connsiteY2624" fmla="*/ 2604191 h 5792782"/>
              <a:gd name="connsiteX2625" fmla="*/ 1963739 w 7462755"/>
              <a:gd name="connsiteY2625" fmla="*/ 2649220 h 5792782"/>
              <a:gd name="connsiteX2626" fmla="*/ 1949768 w 7462755"/>
              <a:gd name="connsiteY2626" fmla="*/ 2627534 h 5792782"/>
              <a:gd name="connsiteX2627" fmla="*/ 1941045 w 7462755"/>
              <a:gd name="connsiteY2627" fmla="*/ 2628675 h 5792782"/>
              <a:gd name="connsiteX2628" fmla="*/ 1941954 w 7462755"/>
              <a:gd name="connsiteY2628" fmla="*/ 2652020 h 5792782"/>
              <a:gd name="connsiteX2629" fmla="*/ 1924568 w 7462755"/>
              <a:gd name="connsiteY2629" fmla="*/ 2654235 h 5792782"/>
              <a:gd name="connsiteX2630" fmla="*/ 1931699 w 7462755"/>
              <a:gd name="connsiteY2630" fmla="*/ 2614186 h 5792782"/>
              <a:gd name="connsiteX2631" fmla="*/ 1948825 w 7462755"/>
              <a:gd name="connsiteY2631" fmla="*/ 2604191 h 5792782"/>
              <a:gd name="connsiteX2632" fmla="*/ 2142025 w 7462755"/>
              <a:gd name="connsiteY2632" fmla="*/ 2597497 h 5792782"/>
              <a:gd name="connsiteX2633" fmla="*/ 2154991 w 7462755"/>
              <a:gd name="connsiteY2633" fmla="*/ 2617020 h 5792782"/>
              <a:gd name="connsiteX2634" fmla="*/ 2119242 w 7462755"/>
              <a:gd name="connsiteY2634" fmla="*/ 2598135 h 5792782"/>
              <a:gd name="connsiteX2635" fmla="*/ 2142025 w 7462755"/>
              <a:gd name="connsiteY2635" fmla="*/ 2597497 h 5792782"/>
              <a:gd name="connsiteX2636" fmla="*/ 2709535 w 7462755"/>
              <a:gd name="connsiteY2636" fmla="*/ 2596029 h 5792782"/>
              <a:gd name="connsiteX2637" fmla="*/ 2706093 w 7462755"/>
              <a:gd name="connsiteY2637" fmla="*/ 2609269 h 5792782"/>
              <a:gd name="connsiteX2638" fmla="*/ 2714120 w 7462755"/>
              <a:gd name="connsiteY2638" fmla="*/ 2615135 h 5792782"/>
              <a:gd name="connsiteX2639" fmla="*/ 2715838 w 7462755"/>
              <a:gd name="connsiteY2639" fmla="*/ 2615173 h 5792782"/>
              <a:gd name="connsiteX2640" fmla="*/ 2717890 w 7462755"/>
              <a:gd name="connsiteY2640" fmla="*/ 2616417 h 5792782"/>
              <a:gd name="connsiteX2641" fmla="*/ 2724681 w 7462755"/>
              <a:gd name="connsiteY2641" fmla="*/ 2615372 h 5792782"/>
              <a:gd name="connsiteX2642" fmla="*/ 2724694 w 7462755"/>
              <a:gd name="connsiteY2642" fmla="*/ 2615372 h 5792782"/>
              <a:gd name="connsiteX2643" fmla="*/ 2724695 w 7462755"/>
              <a:gd name="connsiteY2643" fmla="*/ 2615370 h 5792782"/>
              <a:gd name="connsiteX2644" fmla="*/ 2724681 w 7462755"/>
              <a:gd name="connsiteY2644" fmla="*/ 2615372 h 5792782"/>
              <a:gd name="connsiteX2645" fmla="*/ 2715838 w 7462755"/>
              <a:gd name="connsiteY2645" fmla="*/ 2615173 h 5792782"/>
              <a:gd name="connsiteX2646" fmla="*/ 2706094 w 7462755"/>
              <a:gd name="connsiteY2646" fmla="*/ 2609266 h 5792782"/>
              <a:gd name="connsiteX2647" fmla="*/ 2442081 w 7462755"/>
              <a:gd name="connsiteY2647" fmla="*/ 2590085 h 5792782"/>
              <a:gd name="connsiteX2648" fmla="*/ 2448625 w 7462755"/>
              <a:gd name="connsiteY2648" fmla="*/ 2590584 h 5792782"/>
              <a:gd name="connsiteX2649" fmla="*/ 2452355 w 7462755"/>
              <a:gd name="connsiteY2649" fmla="*/ 2610375 h 5792782"/>
              <a:gd name="connsiteX2650" fmla="*/ 2439625 w 7462755"/>
              <a:gd name="connsiteY2650" fmla="*/ 2619916 h 5792782"/>
              <a:gd name="connsiteX2651" fmla="*/ 2442081 w 7462755"/>
              <a:gd name="connsiteY2651" fmla="*/ 2590085 h 5792782"/>
              <a:gd name="connsiteX2652" fmla="*/ 1847467 w 7462755"/>
              <a:gd name="connsiteY2652" fmla="*/ 2585828 h 5792782"/>
              <a:gd name="connsiteX2653" fmla="*/ 1837468 w 7462755"/>
              <a:gd name="connsiteY2653" fmla="*/ 2665339 h 5792782"/>
              <a:gd name="connsiteX2654" fmla="*/ 1793905 w 7462755"/>
              <a:gd name="connsiteY2654" fmla="*/ 2670938 h 5792782"/>
              <a:gd name="connsiteX2655" fmla="*/ 1819170 w 7462755"/>
              <a:gd name="connsiteY2655" fmla="*/ 2644270 h 5792782"/>
              <a:gd name="connsiteX2656" fmla="*/ 1838706 w 7462755"/>
              <a:gd name="connsiteY2656" fmla="*/ 2586967 h 5792782"/>
              <a:gd name="connsiteX2657" fmla="*/ 1847467 w 7462755"/>
              <a:gd name="connsiteY2657" fmla="*/ 2585828 h 5792782"/>
              <a:gd name="connsiteX2658" fmla="*/ 2333556 w 7462755"/>
              <a:gd name="connsiteY2658" fmla="*/ 2578209 h 5792782"/>
              <a:gd name="connsiteX2659" fmla="*/ 2331574 w 7462755"/>
              <a:gd name="connsiteY2659" fmla="*/ 2579340 h 5792782"/>
              <a:gd name="connsiteX2660" fmla="*/ 2331062 w 7462755"/>
              <a:gd name="connsiteY2660" fmla="*/ 2579362 h 5792782"/>
              <a:gd name="connsiteX2661" fmla="*/ 2315843 w 7462755"/>
              <a:gd name="connsiteY2661" fmla="*/ 2588624 h 5792782"/>
              <a:gd name="connsiteX2662" fmla="*/ 2327776 w 7462755"/>
              <a:gd name="connsiteY2662" fmla="*/ 2581508 h 5792782"/>
              <a:gd name="connsiteX2663" fmla="*/ 2331574 w 7462755"/>
              <a:gd name="connsiteY2663" fmla="*/ 2579340 h 5792782"/>
              <a:gd name="connsiteX2664" fmla="*/ 2339171 w 7462755"/>
              <a:gd name="connsiteY2664" fmla="*/ 2579012 h 5792782"/>
              <a:gd name="connsiteX2665" fmla="*/ 2339178 w 7462755"/>
              <a:gd name="connsiteY2665" fmla="*/ 2579013 h 5792782"/>
              <a:gd name="connsiteX2666" fmla="*/ 2350641 w 7462755"/>
              <a:gd name="connsiteY2666" fmla="*/ 2584199 h 5792782"/>
              <a:gd name="connsiteX2667" fmla="*/ 2350640 w 7462755"/>
              <a:gd name="connsiteY2667" fmla="*/ 2584196 h 5792782"/>
              <a:gd name="connsiteX2668" fmla="*/ 2339179 w 7462755"/>
              <a:gd name="connsiteY2668" fmla="*/ 2579012 h 5792782"/>
              <a:gd name="connsiteX2669" fmla="*/ 2339171 w 7462755"/>
              <a:gd name="connsiteY2669" fmla="*/ 2579012 h 5792782"/>
              <a:gd name="connsiteX2670" fmla="*/ 2320770 w 7462755"/>
              <a:gd name="connsiteY2670" fmla="*/ 2567502 h 5792782"/>
              <a:gd name="connsiteX2671" fmla="*/ 2320769 w 7462755"/>
              <a:gd name="connsiteY2671" fmla="*/ 2567503 h 5792782"/>
              <a:gd name="connsiteX2672" fmla="*/ 2315836 w 7462755"/>
              <a:gd name="connsiteY2672" fmla="*/ 2588628 h 5792782"/>
              <a:gd name="connsiteX2673" fmla="*/ 2315837 w 7462755"/>
              <a:gd name="connsiteY2673" fmla="*/ 2588627 h 5792782"/>
              <a:gd name="connsiteX2674" fmla="*/ 2603000 w 7462755"/>
              <a:gd name="connsiteY2674" fmla="*/ 2561957 h 5792782"/>
              <a:gd name="connsiteX2675" fmla="*/ 2621247 w 7462755"/>
              <a:gd name="connsiteY2675" fmla="*/ 2565382 h 5792782"/>
              <a:gd name="connsiteX2676" fmla="*/ 2599756 w 7462755"/>
              <a:gd name="connsiteY2676" fmla="*/ 2575896 h 5792782"/>
              <a:gd name="connsiteX2677" fmla="*/ 2603000 w 7462755"/>
              <a:gd name="connsiteY2677" fmla="*/ 2561957 h 5792782"/>
              <a:gd name="connsiteX2678" fmla="*/ 1728331 w 7462755"/>
              <a:gd name="connsiteY2678" fmla="*/ 2561764 h 5792782"/>
              <a:gd name="connsiteX2679" fmla="*/ 1751026 w 7462755"/>
              <a:gd name="connsiteY2679" fmla="*/ 2582473 h 5792782"/>
              <a:gd name="connsiteX2680" fmla="*/ 1756919 w 7462755"/>
              <a:gd name="connsiteY2680" fmla="*/ 2620859 h 5792782"/>
              <a:gd name="connsiteX2681" fmla="*/ 1753794 w 7462755"/>
              <a:gd name="connsiteY2681" fmla="*/ 2652506 h 5792782"/>
              <a:gd name="connsiteX2682" fmla="*/ 1728331 w 7462755"/>
              <a:gd name="connsiteY2682" fmla="*/ 2561764 h 5792782"/>
              <a:gd name="connsiteX2683" fmla="*/ 7158389 w 7462755"/>
              <a:gd name="connsiteY2683" fmla="*/ 2542458 h 5792782"/>
              <a:gd name="connsiteX2684" fmla="*/ 7160215 w 7462755"/>
              <a:gd name="connsiteY2684" fmla="*/ 2589148 h 5792782"/>
              <a:gd name="connsiteX2685" fmla="*/ 7103658 w 7462755"/>
              <a:gd name="connsiteY2685" fmla="*/ 2596310 h 5792782"/>
              <a:gd name="connsiteX2686" fmla="*/ 7123549 w 7462755"/>
              <a:gd name="connsiteY2686" fmla="*/ 2546854 h 5792782"/>
              <a:gd name="connsiteX2687" fmla="*/ 7158389 w 7462755"/>
              <a:gd name="connsiteY2687" fmla="*/ 2542458 h 5792782"/>
              <a:gd name="connsiteX2688" fmla="*/ 2052995 w 7462755"/>
              <a:gd name="connsiteY2688" fmla="*/ 2541641 h 5792782"/>
              <a:gd name="connsiteX2689" fmla="*/ 2060208 w 7462755"/>
              <a:gd name="connsiteY2689" fmla="*/ 2543011 h 5792782"/>
              <a:gd name="connsiteX2690" fmla="*/ 2039957 w 7462755"/>
              <a:gd name="connsiteY2690" fmla="*/ 2584783 h 5792782"/>
              <a:gd name="connsiteX2691" fmla="*/ 2053631 w 7462755"/>
              <a:gd name="connsiteY2691" fmla="*/ 2598689 h 5792782"/>
              <a:gd name="connsiteX2692" fmla="*/ 2057083 w 7462755"/>
              <a:gd name="connsiteY2692" fmla="*/ 2574691 h 5792782"/>
              <a:gd name="connsiteX2693" fmla="*/ 2066720 w 7462755"/>
              <a:gd name="connsiteY2693" fmla="*/ 2596993 h 5792782"/>
              <a:gd name="connsiteX2694" fmla="*/ 2097522 w 7462755"/>
              <a:gd name="connsiteY2694" fmla="*/ 2600965 h 5792782"/>
              <a:gd name="connsiteX2695" fmla="*/ 2085377 w 7462755"/>
              <a:gd name="connsiteY2695" fmla="*/ 2625969 h 5792782"/>
              <a:gd name="connsiteX2696" fmla="*/ 2106868 w 7462755"/>
              <a:gd name="connsiteY2696" fmla="*/ 2615355 h 5792782"/>
              <a:gd name="connsiteX2697" fmla="*/ 2047119 w 7462755"/>
              <a:gd name="connsiteY2697" fmla="*/ 2654332 h 5792782"/>
              <a:gd name="connsiteX2698" fmla="*/ 2050247 w 7462755"/>
              <a:gd name="connsiteY2698" fmla="*/ 2622648 h 5792782"/>
              <a:gd name="connsiteX2699" fmla="*/ 2063954 w 7462755"/>
              <a:gd name="connsiteY2699" fmla="*/ 2636520 h 5792782"/>
              <a:gd name="connsiteX2700" fmla="*/ 2062717 w 7462755"/>
              <a:gd name="connsiteY2700" fmla="*/ 2605361 h 5792782"/>
              <a:gd name="connsiteX2701" fmla="*/ 2041226 w 7462755"/>
              <a:gd name="connsiteY2701" fmla="*/ 2615973 h 5792782"/>
              <a:gd name="connsiteX2702" fmla="*/ 2037842 w 7462755"/>
              <a:gd name="connsiteY2702" fmla="*/ 2639874 h 5792782"/>
              <a:gd name="connsiteX2703" fmla="*/ 2019150 w 7462755"/>
              <a:gd name="connsiteY2703" fmla="*/ 2610994 h 5792782"/>
              <a:gd name="connsiteX2704" fmla="*/ 2003296 w 7462755"/>
              <a:gd name="connsiteY2704" fmla="*/ 2652215 h 5792782"/>
              <a:gd name="connsiteX2705" fmla="*/ 2032208 w 7462755"/>
              <a:gd name="connsiteY2705" fmla="*/ 2718962 h 5792782"/>
              <a:gd name="connsiteX2706" fmla="*/ 1986167 w 7462755"/>
              <a:gd name="connsiteY2706" fmla="*/ 2662175 h 5792782"/>
              <a:gd name="connsiteX2707" fmla="*/ 2002024 w 7462755"/>
              <a:gd name="connsiteY2707" fmla="*/ 2620957 h 5792782"/>
              <a:gd name="connsiteX2708" fmla="*/ 1992060 w 7462755"/>
              <a:gd name="connsiteY2708" fmla="*/ 2590905 h 5792782"/>
              <a:gd name="connsiteX2709" fmla="*/ 1979299 w 7462755"/>
              <a:gd name="connsiteY2709" fmla="*/ 2600380 h 5792782"/>
              <a:gd name="connsiteX2710" fmla="*/ 1974643 w 7462755"/>
              <a:gd name="connsiteY2710" fmla="*/ 2593120 h 5792782"/>
              <a:gd name="connsiteX2711" fmla="*/ 1969953 w 7462755"/>
              <a:gd name="connsiteY2711" fmla="*/ 2585989 h 5792782"/>
              <a:gd name="connsiteX2712" fmla="*/ 2008830 w 7462755"/>
              <a:gd name="connsiteY2712" fmla="*/ 2573062 h 5792782"/>
              <a:gd name="connsiteX2713" fmla="*/ 2018501 w 7462755"/>
              <a:gd name="connsiteY2713" fmla="*/ 2595331 h 5792782"/>
              <a:gd name="connsiteX2714" fmla="*/ 2039599 w 7462755"/>
              <a:gd name="connsiteY2714" fmla="*/ 2576968 h 5792782"/>
              <a:gd name="connsiteX2715" fmla="*/ 2052995 w 7462755"/>
              <a:gd name="connsiteY2715" fmla="*/ 2541641 h 5792782"/>
              <a:gd name="connsiteX2716" fmla="*/ 2502111 w 7462755"/>
              <a:gd name="connsiteY2716" fmla="*/ 2541449 h 5792782"/>
              <a:gd name="connsiteX2717" fmla="*/ 2502761 w 7462755"/>
              <a:gd name="connsiteY2717" fmla="*/ 2556980 h 5792782"/>
              <a:gd name="connsiteX2718" fmla="*/ 2520765 w 7462755"/>
              <a:gd name="connsiteY2718" fmla="*/ 2570362 h 5792782"/>
              <a:gd name="connsiteX2719" fmla="*/ 2513016 w 7462755"/>
              <a:gd name="connsiteY2719" fmla="*/ 2594912 h 5792782"/>
              <a:gd name="connsiteX2720" fmla="*/ 2490875 w 7462755"/>
              <a:gd name="connsiteY2720" fmla="*/ 2589802 h 5792782"/>
              <a:gd name="connsiteX2721" fmla="*/ 2502111 w 7462755"/>
              <a:gd name="connsiteY2721" fmla="*/ 2541449 h 5792782"/>
              <a:gd name="connsiteX2722" fmla="*/ 1985550 w 7462755"/>
              <a:gd name="connsiteY2722" fmla="*/ 2536924 h 5792782"/>
              <a:gd name="connsiteX2723" fmla="*/ 1973699 w 7462755"/>
              <a:gd name="connsiteY2723" fmla="*/ 2569678 h 5792782"/>
              <a:gd name="connsiteX2724" fmla="*/ 1985550 w 7462755"/>
              <a:gd name="connsiteY2724" fmla="*/ 2536924 h 5792782"/>
              <a:gd name="connsiteX2725" fmla="*/ 2790158 w 7462755"/>
              <a:gd name="connsiteY2725" fmla="*/ 2531380 h 5792782"/>
              <a:gd name="connsiteX2726" fmla="*/ 2789687 w 7462755"/>
              <a:gd name="connsiteY2726" fmla="*/ 2533101 h 5792782"/>
              <a:gd name="connsiteX2727" fmla="*/ 2786646 w 7462755"/>
              <a:gd name="connsiteY2727" fmla="*/ 2544216 h 5792782"/>
              <a:gd name="connsiteX2728" fmla="*/ 2799459 w 7462755"/>
              <a:gd name="connsiteY2728" fmla="*/ 2547434 h 5792782"/>
              <a:gd name="connsiteX2729" fmla="*/ 2801602 w 7462755"/>
              <a:gd name="connsiteY2729" fmla="*/ 2546424 h 5792782"/>
              <a:gd name="connsiteX2730" fmla="*/ 2804555 w 7462755"/>
              <a:gd name="connsiteY2730" fmla="*/ 2546860 h 5792782"/>
              <a:gd name="connsiteX2731" fmla="*/ 2814138 w 7462755"/>
              <a:gd name="connsiteY2731" fmla="*/ 2540512 h 5792782"/>
              <a:gd name="connsiteX2732" fmla="*/ 2814147 w 7462755"/>
              <a:gd name="connsiteY2732" fmla="*/ 2540508 h 5792782"/>
              <a:gd name="connsiteX2733" fmla="*/ 2814147 w 7462755"/>
              <a:gd name="connsiteY2733" fmla="*/ 2540506 h 5792782"/>
              <a:gd name="connsiteX2734" fmla="*/ 2814138 w 7462755"/>
              <a:gd name="connsiteY2734" fmla="*/ 2540512 h 5792782"/>
              <a:gd name="connsiteX2735" fmla="*/ 2801602 w 7462755"/>
              <a:gd name="connsiteY2735" fmla="*/ 2546424 h 5792782"/>
              <a:gd name="connsiteX2736" fmla="*/ 2786647 w 7462755"/>
              <a:gd name="connsiteY2736" fmla="*/ 2544214 h 5792782"/>
              <a:gd name="connsiteX2737" fmla="*/ 2789687 w 7462755"/>
              <a:gd name="connsiteY2737" fmla="*/ 2533101 h 5792782"/>
              <a:gd name="connsiteX2738" fmla="*/ 2790158 w 7462755"/>
              <a:gd name="connsiteY2738" fmla="*/ 2531381 h 5792782"/>
              <a:gd name="connsiteX2739" fmla="*/ 1543326 w 7462755"/>
              <a:gd name="connsiteY2739" fmla="*/ 2530576 h 5792782"/>
              <a:gd name="connsiteX2740" fmla="*/ 1576309 w 7462755"/>
              <a:gd name="connsiteY2740" fmla="*/ 2589084 h 5792782"/>
              <a:gd name="connsiteX2741" fmla="*/ 1548566 w 7462755"/>
              <a:gd name="connsiteY2741" fmla="*/ 2553435 h 5792782"/>
              <a:gd name="connsiteX2742" fmla="*/ 1536130 w 7462755"/>
              <a:gd name="connsiteY2742" fmla="*/ 2570689 h 5792782"/>
              <a:gd name="connsiteX2743" fmla="*/ 1543326 w 7462755"/>
              <a:gd name="connsiteY2743" fmla="*/ 2530576 h 5792782"/>
              <a:gd name="connsiteX2744" fmla="*/ 7086114 w 7462755"/>
              <a:gd name="connsiteY2744" fmla="*/ 2529771 h 5792782"/>
              <a:gd name="connsiteX2745" fmla="*/ 7119512 w 7462755"/>
              <a:gd name="connsiteY2745" fmla="*/ 2555156 h 5792782"/>
              <a:gd name="connsiteX2746" fmla="*/ 7084935 w 7462755"/>
              <a:gd name="connsiteY2746" fmla="*/ 2567398 h 5792782"/>
              <a:gd name="connsiteX2747" fmla="*/ 7098967 w 7462755"/>
              <a:gd name="connsiteY2747" fmla="*/ 2589117 h 5792782"/>
              <a:gd name="connsiteX2748" fmla="*/ 6903968 w 7462755"/>
              <a:gd name="connsiteY2748" fmla="*/ 2637465 h 5792782"/>
              <a:gd name="connsiteX2749" fmla="*/ 6971464 w 7462755"/>
              <a:gd name="connsiteY2749" fmla="*/ 2574074 h 5792782"/>
              <a:gd name="connsiteX2750" fmla="*/ 6977032 w 7462755"/>
              <a:gd name="connsiteY2750" fmla="*/ 2604745 h 5792782"/>
              <a:gd name="connsiteX2751" fmla="*/ 7019033 w 7462755"/>
              <a:gd name="connsiteY2751" fmla="*/ 2560202 h 5792782"/>
              <a:gd name="connsiteX2752" fmla="*/ 7058822 w 7462755"/>
              <a:gd name="connsiteY2752" fmla="*/ 2570686 h 5792782"/>
              <a:gd name="connsiteX2753" fmla="*/ 7086114 w 7462755"/>
              <a:gd name="connsiteY2753" fmla="*/ 2529771 h 5792782"/>
              <a:gd name="connsiteX2754" fmla="*/ 2750897 w 7462755"/>
              <a:gd name="connsiteY2754" fmla="*/ 2525298 h 5792782"/>
              <a:gd name="connsiteX2755" fmla="*/ 2751428 w 7462755"/>
              <a:gd name="connsiteY2755" fmla="*/ 2539815 h 5792782"/>
              <a:gd name="connsiteX2756" fmla="*/ 2751375 w 7462755"/>
              <a:gd name="connsiteY2756" fmla="*/ 2540099 h 5792782"/>
              <a:gd name="connsiteX2757" fmla="*/ 2749047 w 7462755"/>
              <a:gd name="connsiteY2757" fmla="*/ 2552375 h 5792782"/>
              <a:gd name="connsiteX2758" fmla="*/ 2752425 w 7462755"/>
              <a:gd name="connsiteY2758" fmla="*/ 2564259 h 5792782"/>
              <a:gd name="connsiteX2759" fmla="*/ 2752428 w 7462755"/>
              <a:gd name="connsiteY2759" fmla="*/ 2564275 h 5792782"/>
              <a:gd name="connsiteX2760" fmla="*/ 2773591 w 7462755"/>
              <a:gd name="connsiteY2760" fmla="*/ 2545844 h 5792782"/>
              <a:gd name="connsiteX2761" fmla="*/ 2773591 w 7462755"/>
              <a:gd name="connsiteY2761" fmla="*/ 2545842 h 5792782"/>
              <a:gd name="connsiteX2762" fmla="*/ 2764645 w 7462755"/>
              <a:gd name="connsiteY2762" fmla="*/ 2557596 h 5792782"/>
              <a:gd name="connsiteX2763" fmla="*/ 2752429 w 7462755"/>
              <a:gd name="connsiteY2763" fmla="*/ 2564272 h 5792782"/>
              <a:gd name="connsiteX2764" fmla="*/ 2752425 w 7462755"/>
              <a:gd name="connsiteY2764" fmla="*/ 2564259 h 5792782"/>
              <a:gd name="connsiteX2765" fmla="*/ 2749732 w 7462755"/>
              <a:gd name="connsiteY2765" fmla="*/ 2548842 h 5792782"/>
              <a:gd name="connsiteX2766" fmla="*/ 2751375 w 7462755"/>
              <a:gd name="connsiteY2766" fmla="*/ 2540099 h 5792782"/>
              <a:gd name="connsiteX2767" fmla="*/ 2751429 w 7462755"/>
              <a:gd name="connsiteY2767" fmla="*/ 2539811 h 5792782"/>
              <a:gd name="connsiteX2768" fmla="*/ 2750898 w 7462755"/>
              <a:gd name="connsiteY2768" fmla="*/ 2525298 h 5792782"/>
              <a:gd name="connsiteX2769" fmla="*/ 2431226 w 7462755"/>
              <a:gd name="connsiteY2769" fmla="*/ 2519080 h 5792782"/>
              <a:gd name="connsiteX2770" fmla="*/ 2471016 w 7462755"/>
              <a:gd name="connsiteY2770" fmla="*/ 2529693 h 5792782"/>
              <a:gd name="connsiteX2771" fmla="*/ 2436176 w 7462755"/>
              <a:gd name="connsiteY2771" fmla="*/ 2534154 h 5792782"/>
              <a:gd name="connsiteX2772" fmla="*/ 2433376 w 7462755"/>
              <a:gd name="connsiteY2772" fmla="*/ 2573650 h 5792782"/>
              <a:gd name="connsiteX2773" fmla="*/ 2415957 w 7462755"/>
              <a:gd name="connsiteY2773" fmla="*/ 2575795 h 5792782"/>
              <a:gd name="connsiteX2774" fmla="*/ 2431226 w 7462755"/>
              <a:gd name="connsiteY2774" fmla="*/ 2519080 h 5792782"/>
              <a:gd name="connsiteX2775" fmla="*/ 2649797 w 7462755"/>
              <a:gd name="connsiteY2775" fmla="*/ 2514684 h 5792782"/>
              <a:gd name="connsiteX2776" fmla="*/ 2661033 w 7462755"/>
              <a:gd name="connsiteY2776" fmla="*/ 2575895 h 5792782"/>
              <a:gd name="connsiteX2777" fmla="*/ 2649797 w 7462755"/>
              <a:gd name="connsiteY2777" fmla="*/ 2514684 h 5792782"/>
              <a:gd name="connsiteX2778" fmla="*/ 1179410 w 7462755"/>
              <a:gd name="connsiteY2778" fmla="*/ 2514360 h 5792782"/>
              <a:gd name="connsiteX2779" fmla="*/ 1168208 w 7462755"/>
              <a:gd name="connsiteY2779" fmla="*/ 2562842 h 5792782"/>
              <a:gd name="connsiteX2780" fmla="*/ 1179410 w 7462755"/>
              <a:gd name="connsiteY2780" fmla="*/ 2514360 h 5792782"/>
              <a:gd name="connsiteX2781" fmla="*/ 1314365 w 7462755"/>
              <a:gd name="connsiteY2781" fmla="*/ 2507104 h 5792782"/>
              <a:gd name="connsiteX2782" fmla="*/ 1343021 w 7462755"/>
              <a:gd name="connsiteY2782" fmla="*/ 2556135 h 5792782"/>
              <a:gd name="connsiteX2783" fmla="*/ 1290437 w 7462755"/>
              <a:gd name="connsiteY2783" fmla="*/ 2555058 h 5792782"/>
              <a:gd name="connsiteX2784" fmla="*/ 1301963 w 7462755"/>
              <a:gd name="connsiteY2784" fmla="*/ 2514426 h 5792782"/>
              <a:gd name="connsiteX2785" fmla="*/ 1314365 w 7462755"/>
              <a:gd name="connsiteY2785" fmla="*/ 2507104 h 5792782"/>
              <a:gd name="connsiteX2786" fmla="*/ 2224991 w 7462755"/>
              <a:gd name="connsiteY2786" fmla="*/ 2506187 h 5792782"/>
              <a:gd name="connsiteX2787" fmla="*/ 2230884 w 7462755"/>
              <a:gd name="connsiteY2787" fmla="*/ 2544638 h 5792782"/>
              <a:gd name="connsiteX2788" fmla="*/ 2266017 w 7462755"/>
              <a:gd name="connsiteY2788" fmla="*/ 2547961 h 5792782"/>
              <a:gd name="connsiteX2789" fmla="*/ 2209461 w 7462755"/>
              <a:gd name="connsiteY2789" fmla="*/ 2555158 h 5792782"/>
              <a:gd name="connsiteX2790" fmla="*/ 2224991 w 7462755"/>
              <a:gd name="connsiteY2790" fmla="*/ 2506187 h 5792782"/>
              <a:gd name="connsiteX2791" fmla="*/ 2185464 w 7462755"/>
              <a:gd name="connsiteY2791" fmla="*/ 2503419 h 5792782"/>
              <a:gd name="connsiteX2792" fmla="*/ 2208812 w 7462755"/>
              <a:gd name="connsiteY2792" fmla="*/ 2539691 h 5792782"/>
              <a:gd name="connsiteX2793" fmla="*/ 2186442 w 7462755"/>
              <a:gd name="connsiteY2793" fmla="*/ 2526830 h 5792782"/>
              <a:gd name="connsiteX2794" fmla="*/ 2185464 w 7462755"/>
              <a:gd name="connsiteY2794" fmla="*/ 2503419 h 5792782"/>
              <a:gd name="connsiteX2795" fmla="*/ 2378022 w 7462755"/>
              <a:gd name="connsiteY2795" fmla="*/ 2502344 h 5792782"/>
              <a:gd name="connsiteX2796" fmla="*/ 2387662 w 7462755"/>
              <a:gd name="connsiteY2796" fmla="*/ 2524584 h 5792782"/>
              <a:gd name="connsiteX2797" fmla="*/ 2370533 w 7462755"/>
              <a:gd name="connsiteY2797" fmla="*/ 2534645 h 5792782"/>
              <a:gd name="connsiteX2798" fmla="*/ 2378022 w 7462755"/>
              <a:gd name="connsiteY2798" fmla="*/ 2502344 h 5792782"/>
              <a:gd name="connsiteX2799" fmla="*/ 2259769 w 7462755"/>
              <a:gd name="connsiteY2799" fmla="*/ 2501759 h 5792782"/>
              <a:gd name="connsiteX2800" fmla="*/ 2290568 w 7462755"/>
              <a:gd name="connsiteY2800" fmla="*/ 2505668 h 5792782"/>
              <a:gd name="connsiteX2801" fmla="*/ 2362069 w 7462755"/>
              <a:gd name="connsiteY2801" fmla="*/ 2543499 h 5792782"/>
              <a:gd name="connsiteX2802" fmla="*/ 2354026 w 7462755"/>
              <a:gd name="connsiteY2802" fmla="*/ 2560267 h 5792782"/>
              <a:gd name="connsiteX2803" fmla="*/ 2410941 w 7462755"/>
              <a:gd name="connsiteY2803" fmla="*/ 2560821 h 5792782"/>
              <a:gd name="connsiteX2804" fmla="*/ 2373565 w 7462755"/>
              <a:gd name="connsiteY2804" fmla="*/ 2612589 h 5792782"/>
              <a:gd name="connsiteX2805" fmla="*/ 2329769 w 7462755"/>
              <a:gd name="connsiteY2805" fmla="*/ 2610375 h 5792782"/>
              <a:gd name="connsiteX2806" fmla="*/ 2386684 w 7462755"/>
              <a:gd name="connsiteY2806" fmla="*/ 2610963 h 5792782"/>
              <a:gd name="connsiteX2807" fmla="*/ 2328532 w 7462755"/>
              <a:gd name="connsiteY2807" fmla="*/ 2688910 h 5792782"/>
              <a:gd name="connsiteX2808" fmla="*/ 2347158 w 7462755"/>
              <a:gd name="connsiteY2808" fmla="*/ 2717854 h 5792782"/>
              <a:gd name="connsiteX2809" fmla="*/ 2353410 w 7462755"/>
              <a:gd name="connsiteY2809" fmla="*/ 2764061 h 5792782"/>
              <a:gd name="connsiteX2810" fmla="*/ 2327913 w 7462755"/>
              <a:gd name="connsiteY2810" fmla="*/ 2782976 h 5792782"/>
              <a:gd name="connsiteX2811" fmla="*/ 2248598 w 7462755"/>
              <a:gd name="connsiteY2811" fmla="*/ 2769597 h 5792782"/>
              <a:gd name="connsiteX2812" fmla="*/ 2245179 w 7462755"/>
              <a:gd name="connsiteY2812" fmla="*/ 2793460 h 5792782"/>
              <a:gd name="connsiteX2813" fmla="*/ 2195689 w 7462755"/>
              <a:gd name="connsiteY2813" fmla="*/ 2760610 h 5792782"/>
              <a:gd name="connsiteX2814" fmla="*/ 2218417 w 7462755"/>
              <a:gd name="connsiteY2814" fmla="*/ 2781283 h 5792782"/>
              <a:gd name="connsiteX2815" fmla="*/ 2179540 w 7462755"/>
              <a:gd name="connsiteY2815" fmla="*/ 2794077 h 5792782"/>
              <a:gd name="connsiteX2816" fmla="*/ 2169545 w 7462755"/>
              <a:gd name="connsiteY2816" fmla="*/ 2763963 h 5792782"/>
              <a:gd name="connsiteX2817" fmla="*/ 2144701 w 7462755"/>
              <a:gd name="connsiteY2817" fmla="*/ 2798575 h 5792782"/>
              <a:gd name="connsiteX2818" fmla="*/ 2147829 w 7462755"/>
              <a:gd name="connsiteY2818" fmla="*/ 2766828 h 5792782"/>
              <a:gd name="connsiteX2819" fmla="*/ 2104296 w 7462755"/>
              <a:gd name="connsiteY2819" fmla="*/ 2772363 h 5792782"/>
              <a:gd name="connsiteX2820" fmla="*/ 2090288 w 7462755"/>
              <a:gd name="connsiteY2820" fmla="*/ 2750619 h 5792782"/>
              <a:gd name="connsiteX2821" fmla="*/ 2090295 w 7462755"/>
              <a:gd name="connsiteY2821" fmla="*/ 2750613 h 5792782"/>
              <a:gd name="connsiteX2822" fmla="*/ 2090274 w 7462755"/>
              <a:gd name="connsiteY2822" fmla="*/ 2750602 h 5792782"/>
              <a:gd name="connsiteX2823" fmla="*/ 2090271 w 7462755"/>
              <a:gd name="connsiteY2823" fmla="*/ 2750598 h 5792782"/>
              <a:gd name="connsiteX2824" fmla="*/ 2080841 w 7462755"/>
              <a:gd name="connsiteY2824" fmla="*/ 2744833 h 5792782"/>
              <a:gd name="connsiteX2825" fmla="*/ 2076958 w 7462755"/>
              <a:gd name="connsiteY2825" fmla="*/ 2740208 h 5792782"/>
              <a:gd name="connsiteX2826" fmla="*/ 2076294 w 7462755"/>
              <a:gd name="connsiteY2826" fmla="*/ 2728894 h 5792782"/>
              <a:gd name="connsiteX2827" fmla="*/ 2076293 w 7462755"/>
              <a:gd name="connsiteY2827" fmla="*/ 2728893 h 5792782"/>
              <a:gd name="connsiteX2828" fmla="*/ 2080840 w 7462755"/>
              <a:gd name="connsiteY2828" fmla="*/ 2744835 h 5792782"/>
              <a:gd name="connsiteX2829" fmla="*/ 2090274 w 7462755"/>
              <a:gd name="connsiteY2829" fmla="*/ 2750602 h 5792782"/>
              <a:gd name="connsiteX2830" fmla="*/ 2090288 w 7462755"/>
              <a:gd name="connsiteY2830" fmla="*/ 2750619 h 5792782"/>
              <a:gd name="connsiteX2831" fmla="*/ 2071265 w 7462755"/>
              <a:gd name="connsiteY2831" fmla="*/ 2766820 h 5792782"/>
              <a:gd name="connsiteX2832" fmla="*/ 2047675 w 7462755"/>
              <a:gd name="connsiteY2832" fmla="*/ 2779557 h 5792782"/>
              <a:gd name="connsiteX2833" fmla="*/ 2045200 w 7462755"/>
              <a:gd name="connsiteY2833" fmla="*/ 2717237 h 5792782"/>
              <a:gd name="connsiteX2834" fmla="*/ 2063888 w 7462755"/>
              <a:gd name="connsiteY2834" fmla="*/ 2746218 h 5792782"/>
              <a:gd name="connsiteX2835" fmla="*/ 2082545 w 7462755"/>
              <a:gd name="connsiteY2835" fmla="*/ 2665468 h 5792782"/>
              <a:gd name="connsiteX2836" fmla="*/ 2092510 w 7462755"/>
              <a:gd name="connsiteY2836" fmla="*/ 2695518 h 5792782"/>
              <a:gd name="connsiteX2837" fmla="*/ 2079746 w 7462755"/>
              <a:gd name="connsiteY2837" fmla="*/ 2704994 h 5792782"/>
              <a:gd name="connsiteX2838" fmla="*/ 2243682 w 7462755"/>
              <a:gd name="connsiteY2838" fmla="*/ 2754522 h 5792782"/>
              <a:gd name="connsiteX2839" fmla="*/ 2247100 w 7462755"/>
              <a:gd name="connsiteY2839" fmla="*/ 2730590 h 5792782"/>
              <a:gd name="connsiteX2840" fmla="*/ 2282853 w 7462755"/>
              <a:gd name="connsiteY2840" fmla="*/ 2749602 h 5792782"/>
              <a:gd name="connsiteX2841" fmla="*/ 2303397 w 7462755"/>
              <a:gd name="connsiteY2841" fmla="*/ 2715610 h 5792782"/>
              <a:gd name="connsiteX2842" fmla="*/ 2300628 w 7462755"/>
              <a:gd name="connsiteY2842" fmla="*/ 2755107 h 5792782"/>
              <a:gd name="connsiteX2843" fmla="*/ 2320523 w 7462755"/>
              <a:gd name="connsiteY2843" fmla="*/ 2705579 h 5792782"/>
              <a:gd name="connsiteX2844" fmla="*/ 2301835 w 7462755"/>
              <a:gd name="connsiteY2844" fmla="*/ 2676666 h 5792782"/>
              <a:gd name="connsiteX2845" fmla="*/ 2272269 w 7462755"/>
              <a:gd name="connsiteY2845" fmla="*/ 2703953 h 5792782"/>
              <a:gd name="connsiteX2846" fmla="*/ 2283177 w 7462755"/>
              <a:gd name="connsiteY2846" fmla="*/ 2647625 h 5792782"/>
              <a:gd name="connsiteX2847" fmla="*/ 2270089 w 7462755"/>
              <a:gd name="connsiteY2847" fmla="*/ 2649350 h 5792782"/>
              <a:gd name="connsiteX2848" fmla="*/ 2262992 w 7462755"/>
              <a:gd name="connsiteY2848" fmla="*/ 2689399 h 5792782"/>
              <a:gd name="connsiteX2849" fmla="*/ 2222844 w 7462755"/>
              <a:gd name="connsiteY2849" fmla="*/ 2671033 h 5792782"/>
              <a:gd name="connsiteX2850" fmla="*/ 2287249 w 7462755"/>
              <a:gd name="connsiteY2850" fmla="*/ 2639290 h 5792782"/>
              <a:gd name="connsiteX2851" fmla="*/ 2294670 w 7462755"/>
              <a:gd name="connsiteY2851" fmla="*/ 2606991 h 5792782"/>
              <a:gd name="connsiteX2852" fmla="*/ 2264814 w 7462755"/>
              <a:gd name="connsiteY2852" fmla="*/ 2626591 h 5792782"/>
              <a:gd name="connsiteX2853" fmla="*/ 2272529 w 7462755"/>
              <a:gd name="connsiteY2853" fmla="*/ 2602007 h 5792782"/>
              <a:gd name="connsiteX2854" fmla="*/ 2251072 w 7462755"/>
              <a:gd name="connsiteY2854" fmla="*/ 2612589 h 5792782"/>
              <a:gd name="connsiteX2855" fmla="*/ 2254200 w 7462755"/>
              <a:gd name="connsiteY2855" fmla="*/ 2580845 h 5792782"/>
              <a:gd name="connsiteX2856" fmla="*/ 2276894 w 7462755"/>
              <a:gd name="connsiteY2856" fmla="*/ 2601457 h 5792782"/>
              <a:gd name="connsiteX2857" fmla="*/ 2289006 w 7462755"/>
              <a:gd name="connsiteY2857" fmla="*/ 2576384 h 5792782"/>
              <a:gd name="connsiteX2858" fmla="*/ 2259769 w 7462755"/>
              <a:gd name="connsiteY2858" fmla="*/ 2501759 h 5792782"/>
              <a:gd name="connsiteX2859" fmla="*/ 1992713 w 7462755"/>
              <a:gd name="connsiteY2859" fmla="*/ 2496713 h 5792782"/>
              <a:gd name="connsiteX2860" fmla="*/ 2016610 w 7462755"/>
              <a:gd name="connsiteY2860" fmla="*/ 2548548 h 5792782"/>
              <a:gd name="connsiteX2861" fmla="*/ 1992713 w 7462755"/>
              <a:gd name="connsiteY2861" fmla="*/ 2496713 h 5792782"/>
              <a:gd name="connsiteX2862" fmla="*/ 1870128 w 7462755"/>
              <a:gd name="connsiteY2862" fmla="*/ 2496713 h 5792782"/>
              <a:gd name="connsiteX2863" fmla="*/ 1844959 w 7462755"/>
              <a:gd name="connsiteY2863" fmla="*/ 2523445 h 5792782"/>
              <a:gd name="connsiteX2864" fmla="*/ 1870128 w 7462755"/>
              <a:gd name="connsiteY2864" fmla="*/ 2496713 h 5792782"/>
              <a:gd name="connsiteX2865" fmla="*/ 2697011 w 7462755"/>
              <a:gd name="connsiteY2865" fmla="*/ 2492969 h 5792782"/>
              <a:gd name="connsiteX2866" fmla="*/ 2694307 w 7462755"/>
              <a:gd name="connsiteY2866" fmla="*/ 2532559 h 5792782"/>
              <a:gd name="connsiteX2867" fmla="*/ 2707606 w 7462755"/>
              <a:gd name="connsiteY2867" fmla="*/ 2534584 h 5792782"/>
              <a:gd name="connsiteX2868" fmla="*/ 2707607 w 7462755"/>
              <a:gd name="connsiteY2868" fmla="*/ 2534580 h 5792782"/>
              <a:gd name="connsiteX2869" fmla="*/ 2694308 w 7462755"/>
              <a:gd name="connsiteY2869" fmla="*/ 2532556 h 5792782"/>
              <a:gd name="connsiteX2870" fmla="*/ 2697735 w 7462755"/>
              <a:gd name="connsiteY2870" fmla="*/ 2515924 h 5792782"/>
              <a:gd name="connsiteX2871" fmla="*/ 2697012 w 7462755"/>
              <a:gd name="connsiteY2871" fmla="*/ 2492970 h 5792782"/>
              <a:gd name="connsiteX2872" fmla="*/ 1909328 w 7462755"/>
              <a:gd name="connsiteY2872" fmla="*/ 2491729 h 5792782"/>
              <a:gd name="connsiteX2873" fmla="*/ 1927986 w 7462755"/>
              <a:gd name="connsiteY2873" fmla="*/ 2520707 h 5792782"/>
              <a:gd name="connsiteX2874" fmla="*/ 1905910 w 7462755"/>
              <a:gd name="connsiteY2874" fmla="*/ 2515661 h 5792782"/>
              <a:gd name="connsiteX2875" fmla="*/ 1909328 w 7462755"/>
              <a:gd name="connsiteY2875" fmla="*/ 2491729 h 5792782"/>
              <a:gd name="connsiteX2876" fmla="*/ 7127298 w 7462755"/>
              <a:gd name="connsiteY2876" fmla="*/ 2490444 h 5792782"/>
              <a:gd name="connsiteX2877" fmla="*/ 7134457 w 7462755"/>
              <a:gd name="connsiteY2877" fmla="*/ 2490523 h 5792782"/>
              <a:gd name="connsiteX2878" fmla="*/ 7127296 w 7462755"/>
              <a:gd name="connsiteY2878" fmla="*/ 2530637 h 5792782"/>
              <a:gd name="connsiteX2879" fmla="*/ 7118275 w 7462755"/>
              <a:gd name="connsiteY2879" fmla="*/ 2523995 h 5792782"/>
              <a:gd name="connsiteX2880" fmla="*/ 7117656 w 7462755"/>
              <a:gd name="connsiteY2880" fmla="*/ 2508368 h 5792782"/>
              <a:gd name="connsiteX2881" fmla="*/ 7122312 w 7462755"/>
              <a:gd name="connsiteY2881" fmla="*/ 2515627 h 5792782"/>
              <a:gd name="connsiteX2882" fmla="*/ 7127298 w 7462755"/>
              <a:gd name="connsiteY2882" fmla="*/ 2490444 h 5792782"/>
              <a:gd name="connsiteX2883" fmla="*/ 2421231 w 7462755"/>
              <a:gd name="connsiteY2883" fmla="*/ 2489060 h 5792782"/>
              <a:gd name="connsiteX2884" fmla="*/ 2422503 w 7462755"/>
              <a:gd name="connsiteY2884" fmla="*/ 2520153 h 5792782"/>
              <a:gd name="connsiteX2885" fmla="*/ 2396390 w 7462755"/>
              <a:gd name="connsiteY2885" fmla="*/ 2523506 h 5792782"/>
              <a:gd name="connsiteX2886" fmla="*/ 2421231 w 7462755"/>
              <a:gd name="connsiteY2886" fmla="*/ 2489060 h 5792782"/>
              <a:gd name="connsiteX2887" fmla="*/ 2118948 w 7462755"/>
              <a:gd name="connsiteY2887" fmla="*/ 2480661 h 5792782"/>
              <a:gd name="connsiteX2888" fmla="*/ 2106509 w 7462755"/>
              <a:gd name="connsiteY2888" fmla="*/ 2497789 h 5792782"/>
              <a:gd name="connsiteX2889" fmla="*/ 2121095 w 7462755"/>
              <a:gd name="connsiteY2889" fmla="*/ 2535197 h 5792782"/>
              <a:gd name="connsiteX2890" fmla="*/ 2101853 w 7462755"/>
              <a:gd name="connsiteY2890" fmla="*/ 2490625 h 5792782"/>
              <a:gd name="connsiteX2891" fmla="*/ 2118948 w 7462755"/>
              <a:gd name="connsiteY2891" fmla="*/ 2480661 h 5792782"/>
              <a:gd name="connsiteX2892" fmla="*/ 978629 w 7462755"/>
              <a:gd name="connsiteY2892" fmla="*/ 2468752 h 5792782"/>
              <a:gd name="connsiteX2893" fmla="*/ 986589 w 7462755"/>
              <a:gd name="connsiteY2893" fmla="*/ 2507687 h 5792782"/>
              <a:gd name="connsiteX2894" fmla="*/ 947388 w 7462755"/>
              <a:gd name="connsiteY2894" fmla="*/ 2512701 h 5792782"/>
              <a:gd name="connsiteX2895" fmla="*/ 976303 w 7462755"/>
              <a:gd name="connsiteY2895" fmla="*/ 2469818 h 5792782"/>
              <a:gd name="connsiteX2896" fmla="*/ 978629 w 7462755"/>
              <a:gd name="connsiteY2896" fmla="*/ 2468752 h 5792782"/>
              <a:gd name="connsiteX2897" fmla="*/ 1929549 w 7462755"/>
              <a:gd name="connsiteY2897" fmla="*/ 2449925 h 5792782"/>
              <a:gd name="connsiteX2898" fmla="*/ 1851830 w 7462755"/>
              <a:gd name="connsiteY2898" fmla="*/ 2475517 h 5792782"/>
              <a:gd name="connsiteX2899" fmla="*/ 1929549 w 7462755"/>
              <a:gd name="connsiteY2899" fmla="*/ 2449925 h 5792782"/>
              <a:gd name="connsiteX2900" fmla="*/ 1448230 w 7462755"/>
              <a:gd name="connsiteY2900" fmla="*/ 2448154 h 5792782"/>
              <a:gd name="connsiteX2901" fmla="*/ 1474886 w 7462755"/>
              <a:gd name="connsiteY2901" fmla="*/ 2461057 h 5792782"/>
              <a:gd name="connsiteX2902" fmla="*/ 1444412 w 7462755"/>
              <a:gd name="connsiteY2902" fmla="*/ 2464897 h 5792782"/>
              <a:gd name="connsiteX2903" fmla="*/ 1448230 w 7462755"/>
              <a:gd name="connsiteY2903" fmla="*/ 2448154 h 5792782"/>
              <a:gd name="connsiteX2904" fmla="*/ 2690921 w 7462755"/>
              <a:gd name="connsiteY2904" fmla="*/ 2446801 h 5792782"/>
              <a:gd name="connsiteX2905" fmla="*/ 2688933 w 7462755"/>
              <a:gd name="connsiteY2905" fmla="*/ 2454698 h 5792782"/>
              <a:gd name="connsiteX2906" fmla="*/ 2677690 w 7462755"/>
              <a:gd name="connsiteY2906" fmla="*/ 2459191 h 5792782"/>
              <a:gd name="connsiteX2907" fmla="*/ 2677690 w 7462755"/>
              <a:gd name="connsiteY2907" fmla="*/ 2459194 h 5792782"/>
              <a:gd name="connsiteX2908" fmla="*/ 2682799 w 7462755"/>
              <a:gd name="connsiteY2908" fmla="*/ 2456157 h 5792782"/>
              <a:gd name="connsiteX2909" fmla="*/ 2690922 w 7462755"/>
              <a:gd name="connsiteY2909" fmla="*/ 2446801 h 5792782"/>
              <a:gd name="connsiteX2910" fmla="*/ 2655464 w 7462755"/>
              <a:gd name="connsiteY2910" fmla="*/ 2435599 h 5792782"/>
              <a:gd name="connsiteX2911" fmla="*/ 2678777 w 7462755"/>
              <a:gd name="connsiteY2911" fmla="*/ 2471837 h 5792782"/>
              <a:gd name="connsiteX2912" fmla="*/ 2678777 w 7462755"/>
              <a:gd name="connsiteY2912" fmla="*/ 2471833 h 5792782"/>
              <a:gd name="connsiteX2913" fmla="*/ 2666082 w 7462755"/>
              <a:gd name="connsiteY2913" fmla="*/ 2455814 h 5792782"/>
              <a:gd name="connsiteX2914" fmla="*/ 2655467 w 7462755"/>
              <a:gd name="connsiteY2914" fmla="*/ 2435602 h 5792782"/>
              <a:gd name="connsiteX2915" fmla="*/ 1797045 w 7462755"/>
              <a:gd name="connsiteY2915" fmla="*/ 2434714 h 5792782"/>
              <a:gd name="connsiteX2916" fmla="*/ 1811390 w 7462755"/>
              <a:gd name="connsiteY2916" fmla="*/ 2449339 h 5792782"/>
              <a:gd name="connsiteX2917" fmla="*/ 1788990 w 7462755"/>
              <a:gd name="connsiteY2917" fmla="*/ 2436641 h 5792782"/>
              <a:gd name="connsiteX2918" fmla="*/ 1797045 w 7462755"/>
              <a:gd name="connsiteY2918" fmla="*/ 2434714 h 5792782"/>
              <a:gd name="connsiteX2919" fmla="*/ 1255013 w 7462755"/>
              <a:gd name="connsiteY2919" fmla="*/ 2434266 h 5792782"/>
              <a:gd name="connsiteX2920" fmla="*/ 1316844 w 7462755"/>
              <a:gd name="connsiteY2920" fmla="*/ 2449730 h 5792782"/>
              <a:gd name="connsiteX2921" fmla="*/ 1273606 w 7462755"/>
              <a:gd name="connsiteY2921" fmla="*/ 2463177 h 5792782"/>
              <a:gd name="connsiteX2922" fmla="*/ 1255013 w 7462755"/>
              <a:gd name="connsiteY2922" fmla="*/ 2434266 h 5792782"/>
              <a:gd name="connsiteX2923" fmla="*/ 2572081 w 7462755"/>
              <a:gd name="connsiteY2923" fmla="*/ 2430615 h 5792782"/>
              <a:gd name="connsiteX2924" fmla="*/ 2572618 w 7462755"/>
              <a:gd name="connsiteY2924" fmla="*/ 2445080 h 5792782"/>
              <a:gd name="connsiteX2925" fmla="*/ 2572484 w 7462755"/>
              <a:gd name="connsiteY2925" fmla="*/ 2445799 h 5792782"/>
              <a:gd name="connsiteX2926" fmla="*/ 2570261 w 7462755"/>
              <a:gd name="connsiteY2926" fmla="*/ 2457595 h 5792782"/>
              <a:gd name="connsiteX2927" fmla="*/ 2573672 w 7462755"/>
              <a:gd name="connsiteY2927" fmla="*/ 2469545 h 5792782"/>
              <a:gd name="connsiteX2928" fmla="*/ 2573674 w 7462755"/>
              <a:gd name="connsiteY2928" fmla="*/ 2469558 h 5792782"/>
              <a:gd name="connsiteX2929" fmla="*/ 2585909 w 7462755"/>
              <a:gd name="connsiteY2929" fmla="*/ 2459355 h 5792782"/>
              <a:gd name="connsiteX2930" fmla="*/ 2585910 w 7462755"/>
              <a:gd name="connsiteY2930" fmla="*/ 2459353 h 5792782"/>
              <a:gd name="connsiteX2931" fmla="*/ 2573675 w 7462755"/>
              <a:gd name="connsiteY2931" fmla="*/ 2469557 h 5792782"/>
              <a:gd name="connsiteX2932" fmla="*/ 2573672 w 7462755"/>
              <a:gd name="connsiteY2932" fmla="*/ 2469545 h 5792782"/>
              <a:gd name="connsiteX2933" fmla="*/ 2570936 w 7462755"/>
              <a:gd name="connsiteY2933" fmla="*/ 2454068 h 5792782"/>
              <a:gd name="connsiteX2934" fmla="*/ 2572484 w 7462755"/>
              <a:gd name="connsiteY2934" fmla="*/ 2445799 h 5792782"/>
              <a:gd name="connsiteX2935" fmla="*/ 2572619 w 7462755"/>
              <a:gd name="connsiteY2935" fmla="*/ 2445078 h 5792782"/>
              <a:gd name="connsiteX2936" fmla="*/ 2572082 w 7462755"/>
              <a:gd name="connsiteY2936" fmla="*/ 2430616 h 5792782"/>
              <a:gd name="connsiteX2937" fmla="*/ 2532585 w 7462755"/>
              <a:gd name="connsiteY2937" fmla="*/ 2427785 h 5792782"/>
              <a:gd name="connsiteX2938" fmla="*/ 2564622 w 7462755"/>
              <a:gd name="connsiteY2938" fmla="*/ 2462850 h 5792782"/>
              <a:gd name="connsiteX2939" fmla="*/ 2564621 w 7462755"/>
              <a:gd name="connsiteY2939" fmla="*/ 2462848 h 5792782"/>
              <a:gd name="connsiteX2940" fmla="*/ 2552095 w 7462755"/>
              <a:gd name="connsiteY2940" fmla="*/ 2463453 h 5792782"/>
              <a:gd name="connsiteX2941" fmla="*/ 2542903 w 7462755"/>
              <a:gd name="connsiteY2941" fmla="*/ 2457123 h 5792782"/>
              <a:gd name="connsiteX2942" fmla="*/ 2532587 w 7462755"/>
              <a:gd name="connsiteY2942" fmla="*/ 2427787 h 5792782"/>
              <a:gd name="connsiteX2943" fmla="*/ 2493286 w 7462755"/>
              <a:gd name="connsiteY2943" fmla="*/ 2425081 h 5792782"/>
              <a:gd name="connsiteX2944" fmla="*/ 2504943 w 7462755"/>
              <a:gd name="connsiteY2944" fmla="*/ 2430474 h 5792782"/>
              <a:gd name="connsiteX2945" fmla="*/ 2511616 w 7462755"/>
              <a:gd name="connsiteY2945" fmla="*/ 2446142 h 5792782"/>
              <a:gd name="connsiteX2946" fmla="*/ 2500677 w 7462755"/>
              <a:gd name="connsiteY2946" fmla="*/ 2454633 h 5792782"/>
              <a:gd name="connsiteX2947" fmla="*/ 2499863 w 7462755"/>
              <a:gd name="connsiteY2947" fmla="*/ 2479000 h 5792782"/>
              <a:gd name="connsiteX2948" fmla="*/ 2481206 w 7462755"/>
              <a:gd name="connsiteY2948" fmla="*/ 2450088 h 5792782"/>
              <a:gd name="connsiteX2949" fmla="*/ 2469679 w 7462755"/>
              <a:gd name="connsiteY2949" fmla="*/ 2490687 h 5792782"/>
              <a:gd name="connsiteX2950" fmla="*/ 2441355 w 7462755"/>
              <a:gd name="connsiteY2950" fmla="*/ 2439505 h 5792782"/>
              <a:gd name="connsiteX2951" fmla="*/ 2464080 w 7462755"/>
              <a:gd name="connsiteY2951" fmla="*/ 2460084 h 5792782"/>
              <a:gd name="connsiteX2952" fmla="*/ 2476191 w 7462755"/>
              <a:gd name="connsiteY2952" fmla="*/ 2435043 h 5792782"/>
              <a:gd name="connsiteX2953" fmla="*/ 2493286 w 7462755"/>
              <a:gd name="connsiteY2953" fmla="*/ 2425081 h 5792782"/>
              <a:gd name="connsiteX2954" fmla="*/ 672485 w 7462755"/>
              <a:gd name="connsiteY2954" fmla="*/ 2422411 h 5792782"/>
              <a:gd name="connsiteX2955" fmla="*/ 695179 w 7462755"/>
              <a:gd name="connsiteY2955" fmla="*/ 2443019 h 5792782"/>
              <a:gd name="connsiteX2956" fmla="*/ 664705 w 7462755"/>
              <a:gd name="connsiteY2956" fmla="*/ 2446961 h 5792782"/>
              <a:gd name="connsiteX2957" fmla="*/ 672485 w 7462755"/>
              <a:gd name="connsiteY2957" fmla="*/ 2422411 h 5792782"/>
              <a:gd name="connsiteX2958" fmla="*/ 1871102 w 7462755"/>
              <a:gd name="connsiteY2958" fmla="*/ 2410395 h 5792782"/>
              <a:gd name="connsiteX2959" fmla="*/ 1867944 w 7462755"/>
              <a:gd name="connsiteY2959" fmla="*/ 2442144 h 5792782"/>
              <a:gd name="connsiteX2960" fmla="*/ 1850883 w 7462755"/>
              <a:gd name="connsiteY2960" fmla="*/ 2452170 h 5792782"/>
              <a:gd name="connsiteX2961" fmla="*/ 1871102 w 7462755"/>
              <a:gd name="connsiteY2961" fmla="*/ 2410395 h 5792782"/>
              <a:gd name="connsiteX2962" fmla="*/ 2168404 w 7462755"/>
              <a:gd name="connsiteY2962" fmla="*/ 2403791 h 5792782"/>
              <a:gd name="connsiteX2963" fmla="*/ 2186736 w 7462755"/>
              <a:gd name="connsiteY2963" fmla="*/ 2424920 h 5792782"/>
              <a:gd name="connsiteX2964" fmla="*/ 2189211 w 7462755"/>
              <a:gd name="connsiteY2964" fmla="*/ 2487272 h 5792782"/>
              <a:gd name="connsiteX2965" fmla="*/ 2171856 w 7462755"/>
              <a:gd name="connsiteY2965" fmla="*/ 2489518 h 5792782"/>
              <a:gd name="connsiteX2966" fmla="*/ 2168404 w 7462755"/>
              <a:gd name="connsiteY2966" fmla="*/ 2403791 h 5792782"/>
              <a:gd name="connsiteX2967" fmla="*/ 2412536 w 7462755"/>
              <a:gd name="connsiteY2967" fmla="*/ 2380442 h 5792782"/>
              <a:gd name="connsiteX2968" fmla="*/ 2410640 w 7462755"/>
              <a:gd name="connsiteY2968" fmla="*/ 2388498 h 5792782"/>
              <a:gd name="connsiteX2969" fmla="*/ 2404637 w 7462755"/>
              <a:gd name="connsiteY2969" fmla="*/ 2390156 h 5792782"/>
              <a:gd name="connsiteX2970" fmla="*/ 2391046 w 7462755"/>
              <a:gd name="connsiteY2970" fmla="*/ 2390957 h 5792782"/>
              <a:gd name="connsiteX2971" fmla="*/ 2391046 w 7462755"/>
              <a:gd name="connsiteY2971" fmla="*/ 2390959 h 5792782"/>
              <a:gd name="connsiteX2972" fmla="*/ 2412537 w 7462755"/>
              <a:gd name="connsiteY2972" fmla="*/ 2380442 h 5792782"/>
              <a:gd name="connsiteX2973" fmla="*/ 1314072 w 7462755"/>
              <a:gd name="connsiteY2973" fmla="*/ 2379728 h 5792782"/>
              <a:gd name="connsiteX2974" fmla="*/ 1350183 w 7462755"/>
              <a:gd name="connsiteY2974" fmla="*/ 2406394 h 5792782"/>
              <a:gd name="connsiteX2975" fmla="*/ 1306292 w 7462755"/>
              <a:gd name="connsiteY2975" fmla="*/ 2404114 h 5792782"/>
              <a:gd name="connsiteX2976" fmla="*/ 1314072 w 7462755"/>
              <a:gd name="connsiteY2976" fmla="*/ 2379728 h 5792782"/>
              <a:gd name="connsiteX2977" fmla="*/ 1497581 w 7462755"/>
              <a:gd name="connsiteY2977" fmla="*/ 2371878 h 5792782"/>
              <a:gd name="connsiteX2978" fmla="*/ 1520310 w 7462755"/>
              <a:gd name="connsiteY2978" fmla="*/ 2392525 h 5792782"/>
              <a:gd name="connsiteX2979" fmla="*/ 1503475 w 7462755"/>
              <a:gd name="connsiteY2979" fmla="*/ 2410395 h 5792782"/>
              <a:gd name="connsiteX2980" fmla="*/ 1494163 w 7462755"/>
              <a:gd name="connsiteY2980" fmla="*/ 2395942 h 5792782"/>
              <a:gd name="connsiteX2981" fmla="*/ 1497581 w 7462755"/>
              <a:gd name="connsiteY2981" fmla="*/ 2371878 h 5792782"/>
              <a:gd name="connsiteX2982" fmla="*/ 1401285 w 7462755"/>
              <a:gd name="connsiteY2982" fmla="*/ 2367601 h 5792782"/>
              <a:gd name="connsiteX2983" fmla="*/ 1471465 w 7462755"/>
              <a:gd name="connsiteY2983" fmla="*/ 2375232 h 5792782"/>
              <a:gd name="connsiteX2984" fmla="*/ 1472084 w 7462755"/>
              <a:gd name="connsiteY2984" fmla="*/ 2390832 h 5792782"/>
              <a:gd name="connsiteX2985" fmla="*/ 1427936 w 7462755"/>
              <a:gd name="connsiteY2985" fmla="*/ 2380800 h 5792782"/>
              <a:gd name="connsiteX2986" fmla="*/ 1424515 w 7462755"/>
              <a:gd name="connsiteY2986" fmla="*/ 2404764 h 5792782"/>
              <a:gd name="connsiteX2987" fmla="*/ 1383751 w 7462755"/>
              <a:gd name="connsiteY2987" fmla="*/ 2370838 h 5792782"/>
              <a:gd name="connsiteX2988" fmla="*/ 1401285 w 7462755"/>
              <a:gd name="connsiteY2988" fmla="*/ 2367601 h 5792782"/>
              <a:gd name="connsiteX2989" fmla="*/ 1370406 w 7462755"/>
              <a:gd name="connsiteY2989" fmla="*/ 2364686 h 5792782"/>
              <a:gd name="connsiteX2990" fmla="*/ 1344878 w 7462755"/>
              <a:gd name="connsiteY2990" fmla="*/ 2383638 h 5792782"/>
              <a:gd name="connsiteX2991" fmla="*/ 1370406 w 7462755"/>
              <a:gd name="connsiteY2991" fmla="*/ 2364686 h 5792782"/>
              <a:gd name="connsiteX2992" fmla="*/ 1041941 w 7462755"/>
              <a:gd name="connsiteY2992" fmla="*/ 2359603 h 5792782"/>
              <a:gd name="connsiteX2993" fmla="*/ 1025793 w 7462755"/>
              <a:gd name="connsiteY2993" fmla="*/ 2392945 h 5792782"/>
              <a:gd name="connsiteX2994" fmla="*/ 1041941 w 7462755"/>
              <a:gd name="connsiteY2994" fmla="*/ 2359603 h 5792782"/>
              <a:gd name="connsiteX2995" fmla="*/ 1256247 w 7462755"/>
              <a:gd name="connsiteY2995" fmla="*/ 2355730 h 5792782"/>
              <a:gd name="connsiteX2996" fmla="*/ 1283891 w 7462755"/>
              <a:gd name="connsiteY2996" fmla="*/ 2391383 h 5792782"/>
              <a:gd name="connsiteX2997" fmla="*/ 1235378 w 7462755"/>
              <a:gd name="connsiteY2997" fmla="*/ 2381906 h 5792782"/>
              <a:gd name="connsiteX2998" fmla="*/ 1256247 w 7462755"/>
              <a:gd name="connsiteY2998" fmla="*/ 2355730 h 5792782"/>
              <a:gd name="connsiteX2999" fmla="*/ 2116178 w 7462755"/>
              <a:gd name="connsiteY2999" fmla="*/ 2341028 h 5792782"/>
              <a:gd name="connsiteX3000" fmla="*/ 2113967 w 7462755"/>
              <a:gd name="connsiteY3000" fmla="*/ 2355895 h 5792782"/>
              <a:gd name="connsiteX3001" fmla="*/ 2122543 w 7462755"/>
              <a:gd name="connsiteY3001" fmla="*/ 2354051 h 5792782"/>
              <a:gd name="connsiteX3002" fmla="*/ 2125331 w 7462755"/>
              <a:gd name="connsiteY3002" fmla="*/ 2351763 h 5792782"/>
              <a:gd name="connsiteX3003" fmla="*/ 2125772 w 7462755"/>
              <a:gd name="connsiteY3003" fmla="*/ 2351603 h 5792782"/>
              <a:gd name="connsiteX3004" fmla="*/ 2133828 w 7462755"/>
              <a:gd name="connsiteY3004" fmla="*/ 2346713 h 5792782"/>
              <a:gd name="connsiteX3005" fmla="*/ 2133847 w 7462755"/>
              <a:gd name="connsiteY3005" fmla="*/ 2346705 h 5792782"/>
              <a:gd name="connsiteX3006" fmla="*/ 2140079 w 7462755"/>
              <a:gd name="connsiteY3006" fmla="*/ 2352572 h 5792782"/>
              <a:gd name="connsiteX3007" fmla="*/ 2140078 w 7462755"/>
              <a:gd name="connsiteY3007" fmla="*/ 2352566 h 5792782"/>
              <a:gd name="connsiteX3008" fmla="*/ 2133848 w 7462755"/>
              <a:gd name="connsiteY3008" fmla="*/ 2346700 h 5792782"/>
              <a:gd name="connsiteX3009" fmla="*/ 2133828 w 7462755"/>
              <a:gd name="connsiteY3009" fmla="*/ 2346713 h 5792782"/>
              <a:gd name="connsiteX3010" fmla="*/ 2128585 w 7462755"/>
              <a:gd name="connsiteY3010" fmla="*/ 2349092 h 5792782"/>
              <a:gd name="connsiteX3011" fmla="*/ 2125331 w 7462755"/>
              <a:gd name="connsiteY3011" fmla="*/ 2351763 h 5792782"/>
              <a:gd name="connsiteX3012" fmla="*/ 2113968 w 7462755"/>
              <a:gd name="connsiteY3012" fmla="*/ 2355891 h 5792782"/>
              <a:gd name="connsiteX3013" fmla="*/ 717258 w 7462755"/>
              <a:gd name="connsiteY3013" fmla="*/ 2338343 h 5792782"/>
              <a:gd name="connsiteX3014" fmla="*/ 727253 w 7462755"/>
              <a:gd name="connsiteY3014" fmla="*/ 2368362 h 5792782"/>
              <a:gd name="connsiteX3015" fmla="*/ 704853 w 7462755"/>
              <a:gd name="connsiteY3015" fmla="*/ 2355629 h 5792782"/>
              <a:gd name="connsiteX3016" fmla="*/ 717258 w 7462755"/>
              <a:gd name="connsiteY3016" fmla="*/ 2338343 h 5792782"/>
              <a:gd name="connsiteX3017" fmla="*/ 2493711 w 7462755"/>
              <a:gd name="connsiteY3017" fmla="*/ 2330919 h 5792782"/>
              <a:gd name="connsiteX3018" fmla="*/ 2493709 w 7462755"/>
              <a:gd name="connsiteY3018" fmla="*/ 2330922 h 5792782"/>
              <a:gd name="connsiteX3019" fmla="*/ 2516403 w 7462755"/>
              <a:gd name="connsiteY3019" fmla="*/ 2351498 h 5792782"/>
              <a:gd name="connsiteX3020" fmla="*/ 2516401 w 7462755"/>
              <a:gd name="connsiteY3020" fmla="*/ 2351495 h 5792782"/>
              <a:gd name="connsiteX3021" fmla="*/ 2507294 w 7462755"/>
              <a:gd name="connsiteY3021" fmla="*/ 2353535 h 5792782"/>
              <a:gd name="connsiteX3022" fmla="*/ 2502114 w 7462755"/>
              <a:gd name="connsiteY3022" fmla="*/ 2347384 h 5792782"/>
              <a:gd name="connsiteX3023" fmla="*/ 1824054 w 7462755"/>
              <a:gd name="connsiteY3023" fmla="*/ 2330268 h 5792782"/>
              <a:gd name="connsiteX3024" fmla="*/ 1815399 w 7462755"/>
              <a:gd name="connsiteY3024" fmla="*/ 2338684 h 5792782"/>
              <a:gd name="connsiteX3025" fmla="*/ 1802663 w 7462755"/>
              <a:gd name="connsiteY3025" fmla="*/ 2340781 h 5792782"/>
              <a:gd name="connsiteX3026" fmla="*/ 1802663 w 7462755"/>
              <a:gd name="connsiteY3026" fmla="*/ 2340784 h 5792782"/>
              <a:gd name="connsiteX3027" fmla="*/ 1824055 w 7462755"/>
              <a:gd name="connsiteY3027" fmla="*/ 2330269 h 5792782"/>
              <a:gd name="connsiteX3028" fmla="*/ 2340417 w 7462755"/>
              <a:gd name="connsiteY3028" fmla="*/ 2326911 h 5792782"/>
              <a:gd name="connsiteX3029" fmla="*/ 2340417 w 7462755"/>
              <a:gd name="connsiteY3029" fmla="*/ 2326913 h 5792782"/>
              <a:gd name="connsiteX3030" fmla="*/ 2402573 w 7462755"/>
              <a:gd name="connsiteY3030" fmla="*/ 2350421 h 5792782"/>
              <a:gd name="connsiteX3031" fmla="*/ 2402573 w 7462755"/>
              <a:gd name="connsiteY3031" fmla="*/ 2350419 h 5792782"/>
              <a:gd name="connsiteX3032" fmla="*/ 2372387 w 7462755"/>
              <a:gd name="connsiteY3032" fmla="*/ 2344661 h 5792782"/>
              <a:gd name="connsiteX3033" fmla="*/ 1880450 w 7462755"/>
              <a:gd name="connsiteY3033" fmla="*/ 2315260 h 5792782"/>
              <a:gd name="connsiteX3034" fmla="*/ 1881360 w 7462755"/>
              <a:gd name="connsiteY3034" fmla="*/ 2338603 h 5792782"/>
              <a:gd name="connsiteX3035" fmla="*/ 1902492 w 7462755"/>
              <a:gd name="connsiteY3035" fmla="*/ 2320238 h 5792782"/>
              <a:gd name="connsiteX3036" fmla="*/ 1902491 w 7462755"/>
              <a:gd name="connsiteY3036" fmla="*/ 2320239 h 5792782"/>
              <a:gd name="connsiteX3037" fmla="*/ 1895992 w 7462755"/>
              <a:gd name="connsiteY3037" fmla="*/ 2335758 h 5792782"/>
              <a:gd name="connsiteX3038" fmla="*/ 1881360 w 7462755"/>
              <a:gd name="connsiteY3038" fmla="*/ 2338602 h 5792782"/>
              <a:gd name="connsiteX3039" fmla="*/ 1329054 w 7462755"/>
              <a:gd name="connsiteY3039" fmla="*/ 2315131 h 5792782"/>
              <a:gd name="connsiteX3040" fmla="*/ 1330582 w 7462755"/>
              <a:gd name="connsiteY3040" fmla="*/ 2354037 h 5792782"/>
              <a:gd name="connsiteX3041" fmla="*/ 1305676 w 7462755"/>
              <a:gd name="connsiteY3041" fmla="*/ 2388652 h 5792782"/>
              <a:gd name="connsiteX3042" fmla="*/ 1287019 w 7462755"/>
              <a:gd name="connsiteY3042" fmla="*/ 2359604 h 5792782"/>
              <a:gd name="connsiteX3043" fmla="*/ 1329054 w 7462755"/>
              <a:gd name="connsiteY3043" fmla="*/ 2315131 h 5792782"/>
              <a:gd name="connsiteX3044" fmla="*/ 1893470 w 7462755"/>
              <a:gd name="connsiteY3044" fmla="*/ 2313602 h 5792782"/>
              <a:gd name="connsiteX3045" fmla="*/ 1890953 w 7462755"/>
              <a:gd name="connsiteY3045" fmla="*/ 2324853 h 5792782"/>
              <a:gd name="connsiteX3046" fmla="*/ 1890953 w 7462755"/>
              <a:gd name="connsiteY3046" fmla="*/ 2324855 h 5792782"/>
              <a:gd name="connsiteX3047" fmla="*/ 1893471 w 7462755"/>
              <a:gd name="connsiteY3047" fmla="*/ 2313602 h 5792782"/>
              <a:gd name="connsiteX3048" fmla="*/ 2304251 w 7462755"/>
              <a:gd name="connsiteY3048" fmla="*/ 2312245 h 5792782"/>
              <a:gd name="connsiteX3049" fmla="*/ 2304250 w 7462755"/>
              <a:gd name="connsiteY3049" fmla="*/ 2312247 h 5792782"/>
              <a:gd name="connsiteX3050" fmla="*/ 2305287 w 7462755"/>
              <a:gd name="connsiteY3050" fmla="*/ 2323559 h 5792782"/>
              <a:gd name="connsiteX3051" fmla="*/ 2335762 w 7462755"/>
              <a:gd name="connsiteY3051" fmla="*/ 2319685 h 5792782"/>
              <a:gd name="connsiteX3052" fmla="*/ 2305288 w 7462755"/>
              <a:gd name="connsiteY3052" fmla="*/ 2323557 h 5792782"/>
              <a:gd name="connsiteX3053" fmla="*/ 2646119 w 7462755"/>
              <a:gd name="connsiteY3053" fmla="*/ 2311415 h 5792782"/>
              <a:gd name="connsiteX3054" fmla="*/ 2646118 w 7462755"/>
              <a:gd name="connsiteY3054" fmla="*/ 2311420 h 5792782"/>
              <a:gd name="connsiteX3055" fmla="*/ 2665070 w 7462755"/>
              <a:gd name="connsiteY3055" fmla="*/ 2348210 h 5792782"/>
              <a:gd name="connsiteX3056" fmla="*/ 2665069 w 7462755"/>
              <a:gd name="connsiteY3056" fmla="*/ 2348206 h 5792782"/>
              <a:gd name="connsiteX3057" fmla="*/ 2660451 w 7462755"/>
              <a:gd name="connsiteY3057" fmla="*/ 2338786 h 5792782"/>
              <a:gd name="connsiteX3058" fmla="*/ 2655242 w 7462755"/>
              <a:gd name="connsiteY3058" fmla="*/ 2311606 h 5792782"/>
              <a:gd name="connsiteX3059" fmla="*/ 2408888 w 7462755"/>
              <a:gd name="connsiteY3059" fmla="*/ 2309474 h 5792782"/>
              <a:gd name="connsiteX3060" fmla="*/ 2406518 w 7462755"/>
              <a:gd name="connsiteY3060" fmla="*/ 2318150 h 5792782"/>
              <a:gd name="connsiteX3061" fmla="*/ 2406448 w 7462755"/>
              <a:gd name="connsiteY3061" fmla="*/ 2318375 h 5792782"/>
              <a:gd name="connsiteX3062" fmla="*/ 2405053 w 7462755"/>
              <a:gd name="connsiteY3062" fmla="*/ 2321707 h 5792782"/>
              <a:gd name="connsiteX3063" fmla="*/ 2404432 w 7462755"/>
              <a:gd name="connsiteY3063" fmla="*/ 2324858 h 5792782"/>
              <a:gd name="connsiteX3064" fmla="*/ 2403738 w 7462755"/>
              <a:gd name="connsiteY3064" fmla="*/ 2327089 h 5792782"/>
              <a:gd name="connsiteX3065" fmla="*/ 2403652 w 7462755"/>
              <a:gd name="connsiteY3065" fmla="*/ 2328815 h 5792782"/>
              <a:gd name="connsiteX3066" fmla="*/ 2403217 w 7462755"/>
              <a:gd name="connsiteY3066" fmla="*/ 2331023 h 5792782"/>
              <a:gd name="connsiteX3067" fmla="*/ 2402573 w 7462755"/>
              <a:gd name="connsiteY3067" fmla="*/ 2350414 h 5792782"/>
              <a:gd name="connsiteX3068" fmla="*/ 2403652 w 7462755"/>
              <a:gd name="connsiteY3068" fmla="*/ 2328815 h 5792782"/>
              <a:gd name="connsiteX3069" fmla="*/ 2404432 w 7462755"/>
              <a:gd name="connsiteY3069" fmla="*/ 2324858 h 5792782"/>
              <a:gd name="connsiteX3070" fmla="*/ 2406448 w 7462755"/>
              <a:gd name="connsiteY3070" fmla="*/ 2318375 h 5792782"/>
              <a:gd name="connsiteX3071" fmla="*/ 2407228 w 7462755"/>
              <a:gd name="connsiteY3071" fmla="*/ 2316513 h 5792782"/>
              <a:gd name="connsiteX3072" fmla="*/ 2408888 w 7462755"/>
              <a:gd name="connsiteY3072" fmla="*/ 2309476 h 5792782"/>
              <a:gd name="connsiteX3073" fmla="*/ 1805756 w 7462755"/>
              <a:gd name="connsiteY3073" fmla="*/ 2309200 h 5792782"/>
              <a:gd name="connsiteX3074" fmla="*/ 1805739 w 7462755"/>
              <a:gd name="connsiteY3074" fmla="*/ 2309225 h 5792782"/>
              <a:gd name="connsiteX3075" fmla="*/ 1797622 w 7462755"/>
              <a:gd name="connsiteY3075" fmla="*/ 2319693 h 5792782"/>
              <a:gd name="connsiteX3076" fmla="*/ 1787459 w 7462755"/>
              <a:gd name="connsiteY3076" fmla="*/ 2338014 h 5792782"/>
              <a:gd name="connsiteX3077" fmla="*/ 1784645 w 7462755"/>
              <a:gd name="connsiteY3077" fmla="*/ 2340640 h 5792782"/>
              <a:gd name="connsiteX3078" fmla="*/ 1781472 w 7462755"/>
              <a:gd name="connsiteY3078" fmla="*/ 2342304 h 5792782"/>
              <a:gd name="connsiteX3079" fmla="*/ 1771866 w 7462755"/>
              <a:gd name="connsiteY3079" fmla="*/ 2336941 h 5792782"/>
              <a:gd name="connsiteX3080" fmla="*/ 1771864 w 7462755"/>
              <a:gd name="connsiteY3080" fmla="*/ 2336943 h 5792782"/>
              <a:gd name="connsiteX3081" fmla="*/ 1780017 w 7462755"/>
              <a:gd name="connsiteY3081" fmla="*/ 2343066 h 5792782"/>
              <a:gd name="connsiteX3082" fmla="*/ 1781472 w 7462755"/>
              <a:gd name="connsiteY3082" fmla="*/ 2342304 h 5792782"/>
              <a:gd name="connsiteX3083" fmla="*/ 1782342 w 7462755"/>
              <a:gd name="connsiteY3083" fmla="*/ 2342789 h 5792782"/>
              <a:gd name="connsiteX3084" fmla="*/ 1784645 w 7462755"/>
              <a:gd name="connsiteY3084" fmla="*/ 2340640 h 5792782"/>
              <a:gd name="connsiteX3085" fmla="*/ 1786559 w 7462755"/>
              <a:gd name="connsiteY3085" fmla="*/ 2339637 h 5792782"/>
              <a:gd name="connsiteX3086" fmla="*/ 1787459 w 7462755"/>
              <a:gd name="connsiteY3086" fmla="*/ 2338014 h 5792782"/>
              <a:gd name="connsiteX3087" fmla="*/ 1788503 w 7462755"/>
              <a:gd name="connsiteY3087" fmla="*/ 2337040 h 5792782"/>
              <a:gd name="connsiteX3088" fmla="*/ 1793991 w 7462755"/>
              <a:gd name="connsiteY3088" fmla="*/ 2326929 h 5792782"/>
              <a:gd name="connsiteX3089" fmla="*/ 1805739 w 7462755"/>
              <a:gd name="connsiteY3089" fmla="*/ 2309225 h 5792782"/>
              <a:gd name="connsiteX3090" fmla="*/ 1805756 w 7462755"/>
              <a:gd name="connsiteY3090" fmla="*/ 2309204 h 5792782"/>
              <a:gd name="connsiteX3091" fmla="*/ 1013648 w 7462755"/>
              <a:gd name="connsiteY3091" fmla="*/ 2308324 h 5792782"/>
              <a:gd name="connsiteX3092" fmla="*/ 1045359 w 7462755"/>
              <a:gd name="connsiteY3092" fmla="*/ 2335645 h 5792782"/>
              <a:gd name="connsiteX3093" fmla="*/ 1023903 w 7462755"/>
              <a:gd name="connsiteY3093" fmla="*/ 2346159 h 5792782"/>
              <a:gd name="connsiteX3094" fmla="*/ 1013648 w 7462755"/>
              <a:gd name="connsiteY3094" fmla="*/ 2308324 h 5792782"/>
              <a:gd name="connsiteX3095" fmla="*/ 1844990 w 7462755"/>
              <a:gd name="connsiteY3095" fmla="*/ 2304123 h 5792782"/>
              <a:gd name="connsiteX3096" fmla="*/ 1838504 w 7462755"/>
              <a:gd name="connsiteY3096" fmla="*/ 2312292 h 5792782"/>
              <a:gd name="connsiteX3097" fmla="*/ 1827867 w 7462755"/>
              <a:gd name="connsiteY3097" fmla="*/ 2314116 h 5792782"/>
              <a:gd name="connsiteX3098" fmla="*/ 1827866 w 7462755"/>
              <a:gd name="connsiteY3098" fmla="*/ 2314124 h 5792782"/>
              <a:gd name="connsiteX3099" fmla="*/ 1844992 w 7462755"/>
              <a:gd name="connsiteY3099" fmla="*/ 2304125 h 5792782"/>
              <a:gd name="connsiteX3100" fmla="*/ 2385479 w 7462755"/>
              <a:gd name="connsiteY3100" fmla="*/ 2301833 h 5792782"/>
              <a:gd name="connsiteX3101" fmla="*/ 2378935 w 7462755"/>
              <a:gd name="connsiteY3101" fmla="*/ 2306432 h 5792782"/>
              <a:gd name="connsiteX3102" fmla="*/ 2378936 w 7462755"/>
              <a:gd name="connsiteY3102" fmla="*/ 2306434 h 5792782"/>
              <a:gd name="connsiteX3103" fmla="*/ 2385480 w 7462755"/>
              <a:gd name="connsiteY3103" fmla="*/ 2301834 h 5792782"/>
              <a:gd name="connsiteX3104" fmla="*/ 2120508 w 7462755"/>
              <a:gd name="connsiteY3104" fmla="*/ 2300184 h 5792782"/>
              <a:gd name="connsiteX3105" fmla="*/ 2117091 w 7462755"/>
              <a:gd name="connsiteY3105" fmla="*/ 2324175 h 5792782"/>
              <a:gd name="connsiteX3106" fmla="*/ 2094722 w 7462755"/>
              <a:gd name="connsiteY3106" fmla="*/ 2311347 h 5792782"/>
              <a:gd name="connsiteX3107" fmla="*/ 2069816 w 7462755"/>
              <a:gd name="connsiteY3107" fmla="*/ 2345926 h 5792782"/>
              <a:gd name="connsiteX3108" fmla="*/ 2047415 w 7462755"/>
              <a:gd name="connsiteY3108" fmla="*/ 2333067 h 5792782"/>
              <a:gd name="connsiteX3109" fmla="*/ 2029344 w 7462755"/>
              <a:gd name="connsiteY3109" fmla="*/ 2319651 h 5792782"/>
              <a:gd name="connsiteX3110" fmla="*/ 2029343 w 7462755"/>
              <a:gd name="connsiteY3110" fmla="*/ 2319651 h 5792782"/>
              <a:gd name="connsiteX3111" fmla="*/ 2047415 w 7462755"/>
              <a:gd name="connsiteY3111" fmla="*/ 2333069 h 5792782"/>
              <a:gd name="connsiteX3112" fmla="*/ 2069816 w 7462755"/>
              <a:gd name="connsiteY3112" fmla="*/ 2345929 h 5792782"/>
              <a:gd name="connsiteX3113" fmla="*/ 2094722 w 7462755"/>
              <a:gd name="connsiteY3113" fmla="*/ 2311350 h 5792782"/>
              <a:gd name="connsiteX3114" fmla="*/ 2117091 w 7462755"/>
              <a:gd name="connsiteY3114" fmla="*/ 2324180 h 5792782"/>
              <a:gd name="connsiteX3115" fmla="*/ 2120509 w 7462755"/>
              <a:gd name="connsiteY3115" fmla="*/ 2300184 h 5792782"/>
              <a:gd name="connsiteX3116" fmla="*/ 2203571 w 7462755"/>
              <a:gd name="connsiteY3116" fmla="*/ 2297517 h 5792782"/>
              <a:gd name="connsiteX3117" fmla="*/ 2227144 w 7462755"/>
              <a:gd name="connsiteY3117" fmla="*/ 2341502 h 5792782"/>
              <a:gd name="connsiteX3118" fmla="*/ 2203571 w 7462755"/>
              <a:gd name="connsiteY3118" fmla="*/ 2297517 h 5792782"/>
              <a:gd name="connsiteX3119" fmla="*/ 2142260 w 7462755"/>
              <a:gd name="connsiteY3119" fmla="*/ 2297448 h 5792782"/>
              <a:gd name="connsiteX3120" fmla="*/ 2142263 w 7462755"/>
              <a:gd name="connsiteY3120" fmla="*/ 2297476 h 5792782"/>
              <a:gd name="connsiteX3121" fmla="*/ 2143218 w 7462755"/>
              <a:gd name="connsiteY3121" fmla="*/ 2310928 h 5792782"/>
              <a:gd name="connsiteX3122" fmla="*/ 2144146 w 7462755"/>
              <a:gd name="connsiteY3122" fmla="*/ 2312401 h 5792782"/>
              <a:gd name="connsiteX3123" fmla="*/ 2144470 w 7462755"/>
              <a:gd name="connsiteY3123" fmla="*/ 2314964 h 5792782"/>
              <a:gd name="connsiteX3124" fmla="*/ 2146563 w 7462755"/>
              <a:gd name="connsiteY3124" fmla="*/ 2316225 h 5792782"/>
              <a:gd name="connsiteX3125" fmla="*/ 2147984 w 7462755"/>
              <a:gd name="connsiteY3125" fmla="*/ 2318475 h 5792782"/>
              <a:gd name="connsiteX3126" fmla="*/ 2149179 w 7462755"/>
              <a:gd name="connsiteY3126" fmla="*/ 2317804 h 5792782"/>
              <a:gd name="connsiteX3127" fmla="*/ 2150026 w 7462755"/>
              <a:gd name="connsiteY3127" fmla="*/ 2318315 h 5792782"/>
              <a:gd name="connsiteX3128" fmla="*/ 2152190 w 7462755"/>
              <a:gd name="connsiteY3128" fmla="*/ 2316112 h 5792782"/>
              <a:gd name="connsiteX3129" fmla="*/ 2154141 w 7462755"/>
              <a:gd name="connsiteY3129" fmla="*/ 2315017 h 5792782"/>
              <a:gd name="connsiteX3130" fmla="*/ 2154720 w 7462755"/>
              <a:gd name="connsiteY3130" fmla="*/ 2313538 h 5792782"/>
              <a:gd name="connsiteX3131" fmla="*/ 2155995 w 7462755"/>
              <a:gd name="connsiteY3131" fmla="*/ 2312242 h 5792782"/>
              <a:gd name="connsiteX3132" fmla="*/ 2159444 w 7462755"/>
              <a:gd name="connsiteY3132" fmla="*/ 2301467 h 5792782"/>
              <a:gd name="connsiteX3133" fmla="*/ 2159443 w 7462755"/>
              <a:gd name="connsiteY3133" fmla="*/ 2301465 h 5792782"/>
              <a:gd name="connsiteX3134" fmla="*/ 2154720 w 7462755"/>
              <a:gd name="connsiteY3134" fmla="*/ 2313538 h 5792782"/>
              <a:gd name="connsiteX3135" fmla="*/ 2152190 w 7462755"/>
              <a:gd name="connsiteY3135" fmla="*/ 2316112 h 5792782"/>
              <a:gd name="connsiteX3136" fmla="*/ 2149179 w 7462755"/>
              <a:gd name="connsiteY3136" fmla="*/ 2317804 h 5792782"/>
              <a:gd name="connsiteX3137" fmla="*/ 2146563 w 7462755"/>
              <a:gd name="connsiteY3137" fmla="*/ 2316225 h 5792782"/>
              <a:gd name="connsiteX3138" fmla="*/ 2144146 w 7462755"/>
              <a:gd name="connsiteY3138" fmla="*/ 2312401 h 5792782"/>
              <a:gd name="connsiteX3139" fmla="*/ 2142263 w 7462755"/>
              <a:gd name="connsiteY3139" fmla="*/ 2297476 h 5792782"/>
              <a:gd name="connsiteX3140" fmla="*/ 2142261 w 7462755"/>
              <a:gd name="connsiteY3140" fmla="*/ 2297448 h 5792782"/>
              <a:gd name="connsiteX3141" fmla="*/ 1938095 w 7462755"/>
              <a:gd name="connsiteY3141" fmla="*/ 2293263 h 5792782"/>
              <a:gd name="connsiteX3142" fmla="*/ 1938094 w 7462755"/>
              <a:gd name="connsiteY3142" fmla="*/ 2293264 h 5792782"/>
              <a:gd name="connsiteX3143" fmla="*/ 1937003 w 7462755"/>
              <a:gd name="connsiteY3143" fmla="*/ 2308028 h 5792782"/>
              <a:gd name="connsiteX3144" fmla="*/ 1937175 w 7462755"/>
              <a:gd name="connsiteY3144" fmla="*/ 2308089 h 5792782"/>
              <a:gd name="connsiteX3145" fmla="*/ 1963023 w 7462755"/>
              <a:gd name="connsiteY3145" fmla="*/ 2317285 h 5792782"/>
              <a:gd name="connsiteX3146" fmla="*/ 1967738 w 7462755"/>
              <a:gd name="connsiteY3146" fmla="*/ 2318008 h 5792782"/>
              <a:gd name="connsiteX3147" fmla="*/ 1971746 w 7462755"/>
              <a:gd name="connsiteY3147" fmla="*/ 2319186 h 5792782"/>
              <a:gd name="connsiteX3148" fmla="*/ 1973096 w 7462755"/>
              <a:gd name="connsiteY3148" fmla="*/ 2318826 h 5792782"/>
              <a:gd name="connsiteX3149" fmla="*/ 1976108 w 7462755"/>
              <a:gd name="connsiteY3149" fmla="*/ 2319288 h 5792782"/>
              <a:gd name="connsiteX3150" fmla="*/ 1989141 w 7462755"/>
              <a:gd name="connsiteY3150" fmla="*/ 2314559 h 5792782"/>
              <a:gd name="connsiteX3151" fmla="*/ 1989157 w 7462755"/>
              <a:gd name="connsiteY3151" fmla="*/ 2314556 h 5792782"/>
              <a:gd name="connsiteX3152" fmla="*/ 1989156 w 7462755"/>
              <a:gd name="connsiteY3152" fmla="*/ 2314556 h 5792782"/>
              <a:gd name="connsiteX3153" fmla="*/ 1989141 w 7462755"/>
              <a:gd name="connsiteY3153" fmla="*/ 2314559 h 5792782"/>
              <a:gd name="connsiteX3154" fmla="*/ 1973096 w 7462755"/>
              <a:gd name="connsiteY3154" fmla="*/ 2318826 h 5792782"/>
              <a:gd name="connsiteX3155" fmla="*/ 1967738 w 7462755"/>
              <a:gd name="connsiteY3155" fmla="*/ 2318008 h 5792782"/>
              <a:gd name="connsiteX3156" fmla="*/ 1954311 w 7462755"/>
              <a:gd name="connsiteY3156" fmla="*/ 2314056 h 5792782"/>
              <a:gd name="connsiteX3157" fmla="*/ 1937175 w 7462755"/>
              <a:gd name="connsiteY3157" fmla="*/ 2308089 h 5792782"/>
              <a:gd name="connsiteX3158" fmla="*/ 1937004 w 7462755"/>
              <a:gd name="connsiteY3158" fmla="*/ 2308028 h 5792782"/>
              <a:gd name="connsiteX3159" fmla="*/ 2360896 w 7462755"/>
              <a:gd name="connsiteY3159" fmla="*/ 2292986 h 5792782"/>
              <a:gd name="connsiteX3160" fmla="*/ 2365480 w 7462755"/>
              <a:gd name="connsiteY3160" fmla="*/ 2300545 h 5792782"/>
              <a:gd name="connsiteX3161" fmla="*/ 2366205 w 7462755"/>
              <a:gd name="connsiteY3161" fmla="*/ 2315843 h 5792782"/>
              <a:gd name="connsiteX3162" fmla="*/ 2365480 w 7462755"/>
              <a:gd name="connsiteY3162" fmla="*/ 2300543 h 5792782"/>
              <a:gd name="connsiteX3163" fmla="*/ 2360897 w 7462755"/>
              <a:gd name="connsiteY3163" fmla="*/ 2292986 h 5792782"/>
              <a:gd name="connsiteX3164" fmla="*/ 2317991 w 7462755"/>
              <a:gd name="connsiteY3164" fmla="*/ 2291073 h 5792782"/>
              <a:gd name="connsiteX3165" fmla="*/ 2317990 w 7462755"/>
              <a:gd name="connsiteY3165" fmla="*/ 2291075 h 5792782"/>
              <a:gd name="connsiteX3166" fmla="*/ 2318025 w 7462755"/>
              <a:gd name="connsiteY3166" fmla="*/ 2291207 h 5792782"/>
              <a:gd name="connsiteX3167" fmla="*/ 2322073 w 7462755"/>
              <a:gd name="connsiteY3167" fmla="*/ 2306868 h 5792782"/>
              <a:gd name="connsiteX3168" fmla="*/ 2322104 w 7462755"/>
              <a:gd name="connsiteY3168" fmla="*/ 2306994 h 5792782"/>
              <a:gd name="connsiteX3169" fmla="*/ 2322105 w 7462755"/>
              <a:gd name="connsiteY3169" fmla="*/ 2306991 h 5792782"/>
              <a:gd name="connsiteX3170" fmla="*/ 2322073 w 7462755"/>
              <a:gd name="connsiteY3170" fmla="*/ 2306868 h 5792782"/>
              <a:gd name="connsiteX3171" fmla="*/ 2320202 w 7462755"/>
              <a:gd name="connsiteY3171" fmla="*/ 2299277 h 5792782"/>
              <a:gd name="connsiteX3172" fmla="*/ 2318025 w 7462755"/>
              <a:gd name="connsiteY3172" fmla="*/ 2291207 h 5792782"/>
              <a:gd name="connsiteX3173" fmla="*/ 680629 w 7462755"/>
              <a:gd name="connsiteY3173" fmla="*/ 2287178 h 5792782"/>
              <a:gd name="connsiteX3174" fmla="*/ 686867 w 7462755"/>
              <a:gd name="connsiteY3174" fmla="*/ 2289485 h 5792782"/>
              <a:gd name="connsiteX3175" fmla="*/ 702348 w 7462755"/>
              <a:gd name="connsiteY3175" fmla="*/ 2293219 h 5792782"/>
              <a:gd name="connsiteX3176" fmla="*/ 698930 w 7462755"/>
              <a:gd name="connsiteY3176" fmla="*/ 2317278 h 5792782"/>
              <a:gd name="connsiteX3177" fmla="*/ 676201 w 7462755"/>
              <a:gd name="connsiteY3177" fmla="*/ 2296572 h 5792782"/>
              <a:gd name="connsiteX3178" fmla="*/ 680629 w 7462755"/>
              <a:gd name="connsiteY3178" fmla="*/ 2287178 h 5792782"/>
              <a:gd name="connsiteX3179" fmla="*/ 1654841 w 7462755"/>
              <a:gd name="connsiteY3179" fmla="*/ 2283810 h 5792782"/>
              <a:gd name="connsiteX3180" fmla="*/ 1653926 w 7462755"/>
              <a:gd name="connsiteY3180" fmla="*/ 2288381 h 5792782"/>
              <a:gd name="connsiteX3181" fmla="*/ 1652140 w 7462755"/>
              <a:gd name="connsiteY3181" fmla="*/ 2297288 h 5792782"/>
              <a:gd name="connsiteX3182" fmla="*/ 1665461 w 7462755"/>
              <a:gd name="connsiteY3182" fmla="*/ 2296042 h 5792782"/>
              <a:gd name="connsiteX3183" fmla="*/ 1665867 w 7462755"/>
              <a:gd name="connsiteY3183" fmla="*/ 2295908 h 5792782"/>
              <a:gd name="connsiteX3184" fmla="*/ 1670163 w 7462755"/>
              <a:gd name="connsiteY3184" fmla="*/ 2296025 h 5792782"/>
              <a:gd name="connsiteX3185" fmla="*/ 1677102 w 7462755"/>
              <a:gd name="connsiteY3185" fmla="*/ 2292212 h 5792782"/>
              <a:gd name="connsiteX3186" fmla="*/ 1677112 w 7462755"/>
              <a:gd name="connsiteY3186" fmla="*/ 2292208 h 5792782"/>
              <a:gd name="connsiteX3187" fmla="*/ 1677112 w 7462755"/>
              <a:gd name="connsiteY3187" fmla="*/ 2292205 h 5792782"/>
              <a:gd name="connsiteX3188" fmla="*/ 1677102 w 7462755"/>
              <a:gd name="connsiteY3188" fmla="*/ 2292212 h 5792782"/>
              <a:gd name="connsiteX3189" fmla="*/ 1665867 w 7462755"/>
              <a:gd name="connsiteY3189" fmla="*/ 2295908 h 5792782"/>
              <a:gd name="connsiteX3190" fmla="*/ 1660575 w 7462755"/>
              <a:gd name="connsiteY3190" fmla="*/ 2295762 h 5792782"/>
              <a:gd name="connsiteX3191" fmla="*/ 1652141 w 7462755"/>
              <a:gd name="connsiteY3191" fmla="*/ 2297284 h 5792782"/>
              <a:gd name="connsiteX3192" fmla="*/ 1653926 w 7462755"/>
              <a:gd name="connsiteY3192" fmla="*/ 2288381 h 5792782"/>
              <a:gd name="connsiteX3193" fmla="*/ 1654841 w 7462755"/>
              <a:gd name="connsiteY3193" fmla="*/ 2283811 h 5792782"/>
              <a:gd name="connsiteX3194" fmla="*/ 1868098 w 7462755"/>
              <a:gd name="connsiteY3194" fmla="*/ 2283201 h 5792782"/>
              <a:gd name="connsiteX3195" fmla="*/ 1866449 w 7462755"/>
              <a:gd name="connsiteY3195" fmla="*/ 2293443 h 5792782"/>
              <a:gd name="connsiteX3196" fmla="*/ 1877274 w 7462755"/>
              <a:gd name="connsiteY3196" fmla="*/ 2300693 h 5792782"/>
              <a:gd name="connsiteX3197" fmla="*/ 1880781 w 7462755"/>
              <a:gd name="connsiteY3197" fmla="*/ 2301237 h 5792782"/>
              <a:gd name="connsiteX3198" fmla="*/ 1882874 w 7462755"/>
              <a:gd name="connsiteY3198" fmla="*/ 2302374 h 5792782"/>
              <a:gd name="connsiteX3199" fmla="*/ 1884375 w 7462755"/>
              <a:gd name="connsiteY3199" fmla="*/ 2301791 h 5792782"/>
              <a:gd name="connsiteX3200" fmla="*/ 1888348 w 7462755"/>
              <a:gd name="connsiteY3200" fmla="*/ 2302406 h 5792782"/>
              <a:gd name="connsiteX3201" fmla="*/ 1898182 w 7462755"/>
              <a:gd name="connsiteY3201" fmla="*/ 2296438 h 5792782"/>
              <a:gd name="connsiteX3202" fmla="*/ 1898183 w 7462755"/>
              <a:gd name="connsiteY3202" fmla="*/ 2296435 h 5792782"/>
              <a:gd name="connsiteX3203" fmla="*/ 1884375 w 7462755"/>
              <a:gd name="connsiteY3203" fmla="*/ 2301791 h 5792782"/>
              <a:gd name="connsiteX3204" fmla="*/ 1880781 w 7462755"/>
              <a:gd name="connsiteY3204" fmla="*/ 2301237 h 5792782"/>
              <a:gd name="connsiteX3205" fmla="*/ 1866450 w 7462755"/>
              <a:gd name="connsiteY3205" fmla="*/ 2293442 h 5792782"/>
              <a:gd name="connsiteX3206" fmla="*/ 1868099 w 7462755"/>
              <a:gd name="connsiteY3206" fmla="*/ 2283201 h 5792782"/>
              <a:gd name="connsiteX3207" fmla="*/ 2339470 w 7462755"/>
              <a:gd name="connsiteY3207" fmla="*/ 2281457 h 5792782"/>
              <a:gd name="connsiteX3208" fmla="*/ 2339470 w 7462755"/>
              <a:gd name="connsiteY3208" fmla="*/ 2281459 h 5792782"/>
              <a:gd name="connsiteX3209" fmla="*/ 2343186 w 7462755"/>
              <a:gd name="connsiteY3209" fmla="*/ 2287518 h 5792782"/>
              <a:gd name="connsiteX3210" fmla="*/ 2346952 w 7462755"/>
              <a:gd name="connsiteY3210" fmla="*/ 2284385 h 5792782"/>
              <a:gd name="connsiteX3211" fmla="*/ 2346952 w 7462755"/>
              <a:gd name="connsiteY3211" fmla="*/ 2284382 h 5792782"/>
              <a:gd name="connsiteX3212" fmla="*/ 2343186 w 7462755"/>
              <a:gd name="connsiteY3212" fmla="*/ 2287516 h 5792782"/>
              <a:gd name="connsiteX3213" fmla="*/ 1857102 w 7462755"/>
              <a:gd name="connsiteY3213" fmla="*/ 2279018 h 5792782"/>
              <a:gd name="connsiteX3214" fmla="*/ 1853237 w 7462755"/>
              <a:gd name="connsiteY3214" fmla="*/ 2286314 h 5792782"/>
              <a:gd name="connsiteX3215" fmla="*/ 1853211 w 7462755"/>
              <a:gd name="connsiteY3215" fmla="*/ 2286338 h 5792782"/>
              <a:gd name="connsiteX3216" fmla="*/ 1845589 w 7462755"/>
              <a:gd name="connsiteY3216" fmla="*/ 2292122 h 5792782"/>
              <a:gd name="connsiteX3217" fmla="*/ 1840688 w 7462755"/>
              <a:gd name="connsiteY3217" fmla="*/ 2297633 h 5792782"/>
              <a:gd name="connsiteX3218" fmla="*/ 1840671 w 7462755"/>
              <a:gd name="connsiteY3218" fmla="*/ 2297647 h 5792782"/>
              <a:gd name="connsiteX3219" fmla="*/ 1840672 w 7462755"/>
              <a:gd name="connsiteY3219" fmla="*/ 2297650 h 5792782"/>
              <a:gd name="connsiteX3220" fmla="*/ 1840688 w 7462755"/>
              <a:gd name="connsiteY3220" fmla="*/ 2297633 h 5792782"/>
              <a:gd name="connsiteX3221" fmla="*/ 1853211 w 7462755"/>
              <a:gd name="connsiteY3221" fmla="*/ 2286338 h 5792782"/>
              <a:gd name="connsiteX3222" fmla="*/ 1853237 w 7462755"/>
              <a:gd name="connsiteY3222" fmla="*/ 2286317 h 5792782"/>
              <a:gd name="connsiteX3223" fmla="*/ 1857103 w 7462755"/>
              <a:gd name="connsiteY3223" fmla="*/ 2279020 h 5792782"/>
              <a:gd name="connsiteX3224" fmla="*/ 2355981 w 7462755"/>
              <a:gd name="connsiteY3224" fmla="*/ 2277977 h 5792782"/>
              <a:gd name="connsiteX3225" fmla="*/ 2355802 w 7462755"/>
              <a:gd name="connsiteY3225" fmla="*/ 2299681 h 5792782"/>
              <a:gd name="connsiteX3226" fmla="*/ 2348491 w 7462755"/>
              <a:gd name="connsiteY3226" fmla="*/ 2310373 h 5792782"/>
              <a:gd name="connsiteX3227" fmla="*/ 2348492 w 7462755"/>
              <a:gd name="connsiteY3227" fmla="*/ 2310375 h 5792782"/>
              <a:gd name="connsiteX3228" fmla="*/ 2355802 w 7462755"/>
              <a:gd name="connsiteY3228" fmla="*/ 2299683 h 5792782"/>
              <a:gd name="connsiteX3229" fmla="*/ 2355981 w 7462755"/>
              <a:gd name="connsiteY3229" fmla="*/ 2277977 h 5792782"/>
              <a:gd name="connsiteX3230" fmla="*/ 1760337 w 7462755"/>
              <a:gd name="connsiteY3230" fmla="*/ 2267849 h 5792782"/>
              <a:gd name="connsiteX3231" fmla="*/ 1760337 w 7462755"/>
              <a:gd name="connsiteY3231" fmla="*/ 2267850 h 5792782"/>
              <a:gd name="connsiteX3232" fmla="*/ 1760342 w 7462755"/>
              <a:gd name="connsiteY3232" fmla="*/ 2267858 h 5792782"/>
              <a:gd name="connsiteX3233" fmla="*/ 1767043 w 7462755"/>
              <a:gd name="connsiteY3233" fmla="*/ 2281427 h 5792782"/>
              <a:gd name="connsiteX3234" fmla="*/ 1770885 w 7462755"/>
              <a:gd name="connsiteY3234" fmla="*/ 2284305 h 5792782"/>
              <a:gd name="connsiteX3235" fmla="*/ 1771689 w 7462755"/>
              <a:gd name="connsiteY3235" fmla="*/ 2285560 h 5792782"/>
              <a:gd name="connsiteX3236" fmla="*/ 1782537 w 7462755"/>
              <a:gd name="connsiteY3236" fmla="*/ 2293818 h 5792782"/>
              <a:gd name="connsiteX3237" fmla="*/ 1792729 w 7462755"/>
              <a:gd name="connsiteY3237" fmla="*/ 2310756 h 5792782"/>
              <a:gd name="connsiteX3238" fmla="*/ 1792732 w 7462755"/>
              <a:gd name="connsiteY3238" fmla="*/ 2310762 h 5792782"/>
              <a:gd name="connsiteX3239" fmla="*/ 1792733 w 7462755"/>
              <a:gd name="connsiteY3239" fmla="*/ 2310762 h 5792782"/>
              <a:gd name="connsiteX3240" fmla="*/ 1792729 w 7462755"/>
              <a:gd name="connsiteY3240" fmla="*/ 2310756 h 5792782"/>
              <a:gd name="connsiteX3241" fmla="*/ 1786265 w 7462755"/>
              <a:gd name="connsiteY3241" fmla="*/ 2296656 h 5792782"/>
              <a:gd name="connsiteX3242" fmla="*/ 1782537 w 7462755"/>
              <a:gd name="connsiteY3242" fmla="*/ 2293818 h 5792782"/>
              <a:gd name="connsiteX3243" fmla="*/ 1781679 w 7462755"/>
              <a:gd name="connsiteY3243" fmla="*/ 2292390 h 5792782"/>
              <a:gd name="connsiteX3244" fmla="*/ 1770885 w 7462755"/>
              <a:gd name="connsiteY3244" fmla="*/ 2284305 h 5792782"/>
              <a:gd name="connsiteX3245" fmla="*/ 1760342 w 7462755"/>
              <a:gd name="connsiteY3245" fmla="*/ 2267858 h 5792782"/>
              <a:gd name="connsiteX3246" fmla="*/ 1892012 w 7462755"/>
              <a:gd name="connsiteY3246" fmla="*/ 2263908 h 5792782"/>
              <a:gd name="connsiteX3247" fmla="*/ 1889737 w 7462755"/>
              <a:gd name="connsiteY3247" fmla="*/ 2269727 h 5792782"/>
              <a:gd name="connsiteX3248" fmla="*/ 1896628 w 7462755"/>
              <a:gd name="connsiteY3248" fmla="*/ 2281818 h 5792782"/>
              <a:gd name="connsiteX3249" fmla="*/ 1896630 w 7462755"/>
              <a:gd name="connsiteY3249" fmla="*/ 2281817 h 5792782"/>
              <a:gd name="connsiteX3250" fmla="*/ 1889738 w 7462755"/>
              <a:gd name="connsiteY3250" fmla="*/ 2269725 h 5792782"/>
              <a:gd name="connsiteX3251" fmla="*/ 1878266 w 7462755"/>
              <a:gd name="connsiteY3251" fmla="*/ 2260623 h 5792782"/>
              <a:gd name="connsiteX3252" fmla="*/ 1878174 w 7462755"/>
              <a:gd name="connsiteY3252" fmla="*/ 2273265 h 5792782"/>
              <a:gd name="connsiteX3253" fmla="*/ 1878175 w 7462755"/>
              <a:gd name="connsiteY3253" fmla="*/ 2273264 h 5792782"/>
              <a:gd name="connsiteX3254" fmla="*/ 1878267 w 7462755"/>
              <a:gd name="connsiteY3254" fmla="*/ 2260624 h 5792782"/>
              <a:gd name="connsiteX3255" fmla="*/ 1825682 w 7462755"/>
              <a:gd name="connsiteY3255" fmla="*/ 2259516 h 5792782"/>
              <a:gd name="connsiteX3256" fmla="*/ 1825572 w 7462755"/>
              <a:gd name="connsiteY3256" fmla="*/ 2260956 h 5792782"/>
              <a:gd name="connsiteX3257" fmla="*/ 1823821 w 7462755"/>
              <a:gd name="connsiteY3257" fmla="*/ 2283971 h 5792782"/>
              <a:gd name="connsiteX3258" fmla="*/ 1816081 w 7462755"/>
              <a:gd name="connsiteY3258" fmla="*/ 2311432 h 5792782"/>
              <a:gd name="connsiteX3259" fmla="*/ 1816081 w 7462755"/>
              <a:gd name="connsiteY3259" fmla="*/ 2311433 h 5792782"/>
              <a:gd name="connsiteX3260" fmla="*/ 1818311 w 7462755"/>
              <a:gd name="connsiteY3260" fmla="*/ 2298642 h 5792782"/>
              <a:gd name="connsiteX3261" fmla="*/ 1823821 w 7462755"/>
              <a:gd name="connsiteY3261" fmla="*/ 2283975 h 5792782"/>
              <a:gd name="connsiteX3262" fmla="*/ 1825572 w 7462755"/>
              <a:gd name="connsiteY3262" fmla="*/ 2260956 h 5792782"/>
              <a:gd name="connsiteX3263" fmla="*/ 1825682 w 7462755"/>
              <a:gd name="connsiteY3263" fmla="*/ 2259517 h 5792782"/>
              <a:gd name="connsiteX3264" fmla="*/ 2013519 w 7462755"/>
              <a:gd name="connsiteY3264" fmla="*/ 2251149 h 5792782"/>
              <a:gd name="connsiteX3265" fmla="*/ 2013514 w 7462755"/>
              <a:gd name="connsiteY3265" fmla="*/ 2251152 h 5792782"/>
              <a:gd name="connsiteX3266" fmla="*/ 2002142 w 7462755"/>
              <a:gd name="connsiteY3266" fmla="*/ 2268736 h 5792782"/>
              <a:gd name="connsiteX3267" fmla="*/ 1968264 w 7462755"/>
              <a:gd name="connsiteY3267" fmla="*/ 2262464 h 5792782"/>
              <a:gd name="connsiteX3268" fmla="*/ 1952603 w 7462755"/>
              <a:gd name="connsiteY3268" fmla="*/ 2258991 h 5792782"/>
              <a:gd name="connsiteX3269" fmla="*/ 1952601 w 7462755"/>
              <a:gd name="connsiteY3269" fmla="*/ 2258992 h 5792782"/>
              <a:gd name="connsiteX3270" fmla="*/ 2013519 w 7462755"/>
              <a:gd name="connsiteY3270" fmla="*/ 2251149 h 5792782"/>
              <a:gd name="connsiteX3271" fmla="*/ 1040411 w 7462755"/>
              <a:gd name="connsiteY3271" fmla="*/ 2240421 h 5792782"/>
              <a:gd name="connsiteX3272" fmla="*/ 1050994 w 7462755"/>
              <a:gd name="connsiteY3272" fmla="*/ 2256552 h 5792782"/>
              <a:gd name="connsiteX3273" fmla="*/ 1016773 w 7462755"/>
              <a:gd name="connsiteY3273" fmla="*/ 2276642 h 5792782"/>
              <a:gd name="connsiteX3274" fmla="*/ 1029537 w 7462755"/>
              <a:gd name="connsiteY3274" fmla="*/ 2267168 h 5792782"/>
              <a:gd name="connsiteX3275" fmla="*/ 1032921 w 7462755"/>
              <a:gd name="connsiteY3275" fmla="*/ 2243208 h 5792782"/>
              <a:gd name="connsiteX3276" fmla="*/ 1040411 w 7462755"/>
              <a:gd name="connsiteY3276" fmla="*/ 2240421 h 5792782"/>
              <a:gd name="connsiteX3277" fmla="*/ 1420523 w 7462755"/>
              <a:gd name="connsiteY3277" fmla="*/ 2237677 h 5792782"/>
              <a:gd name="connsiteX3278" fmla="*/ 1418299 w 7462755"/>
              <a:gd name="connsiteY3278" fmla="*/ 2248806 h 5792782"/>
              <a:gd name="connsiteX3279" fmla="*/ 1431590 w 7462755"/>
              <a:gd name="connsiteY3279" fmla="*/ 2247601 h 5792782"/>
              <a:gd name="connsiteX3280" fmla="*/ 1431996 w 7462755"/>
              <a:gd name="connsiteY3280" fmla="*/ 2247469 h 5792782"/>
              <a:gd name="connsiteX3281" fmla="*/ 1436296 w 7462755"/>
              <a:gd name="connsiteY3281" fmla="*/ 2247600 h 5792782"/>
              <a:gd name="connsiteX3282" fmla="*/ 1443255 w 7462755"/>
              <a:gd name="connsiteY3282" fmla="*/ 2243791 h 5792782"/>
              <a:gd name="connsiteX3283" fmla="*/ 1443262 w 7462755"/>
              <a:gd name="connsiteY3283" fmla="*/ 2243788 h 5792782"/>
              <a:gd name="connsiteX3284" fmla="*/ 1443262 w 7462755"/>
              <a:gd name="connsiteY3284" fmla="*/ 2243787 h 5792782"/>
              <a:gd name="connsiteX3285" fmla="*/ 1443255 w 7462755"/>
              <a:gd name="connsiteY3285" fmla="*/ 2243791 h 5792782"/>
              <a:gd name="connsiteX3286" fmla="*/ 1431996 w 7462755"/>
              <a:gd name="connsiteY3286" fmla="*/ 2247469 h 5792782"/>
              <a:gd name="connsiteX3287" fmla="*/ 1426706 w 7462755"/>
              <a:gd name="connsiteY3287" fmla="*/ 2247310 h 5792782"/>
              <a:gd name="connsiteX3288" fmla="*/ 1418300 w 7462755"/>
              <a:gd name="connsiteY3288" fmla="*/ 2248802 h 5792782"/>
              <a:gd name="connsiteX3289" fmla="*/ 1420524 w 7462755"/>
              <a:gd name="connsiteY3289" fmla="*/ 2237677 h 5792782"/>
              <a:gd name="connsiteX3290" fmla="*/ 1395310 w 7462755"/>
              <a:gd name="connsiteY3290" fmla="*/ 2220446 h 5792782"/>
              <a:gd name="connsiteX3291" fmla="*/ 1383163 w 7462755"/>
              <a:gd name="connsiteY3291" fmla="*/ 2237290 h 5792782"/>
              <a:gd name="connsiteX3292" fmla="*/ 1346059 w 7462755"/>
              <a:gd name="connsiteY3292" fmla="*/ 2237775 h 5792782"/>
              <a:gd name="connsiteX3293" fmla="*/ 1334589 w 7462755"/>
              <a:gd name="connsiteY3293" fmla="*/ 2236104 h 5792782"/>
              <a:gd name="connsiteX3294" fmla="*/ 1334588 w 7462755"/>
              <a:gd name="connsiteY3294" fmla="*/ 2236108 h 5792782"/>
              <a:gd name="connsiteX3295" fmla="*/ 1395311 w 7462755"/>
              <a:gd name="connsiteY3295" fmla="*/ 2220447 h 5792782"/>
              <a:gd name="connsiteX3296" fmla="*/ 7048142 w 7462755"/>
              <a:gd name="connsiteY3296" fmla="*/ 2212641 h 5792782"/>
              <a:gd name="connsiteX3297" fmla="*/ 7058101 w 7462755"/>
              <a:gd name="connsiteY3297" fmla="*/ 2215918 h 5792782"/>
              <a:gd name="connsiteX3298" fmla="*/ 7067874 w 7462755"/>
              <a:gd name="connsiteY3298" fmla="*/ 2248351 h 5792782"/>
              <a:gd name="connsiteX3299" fmla="*/ 7040490 w 7462755"/>
              <a:gd name="connsiteY3299" fmla="*/ 2220577 h 5792782"/>
              <a:gd name="connsiteX3300" fmla="*/ 7048142 w 7462755"/>
              <a:gd name="connsiteY3300" fmla="*/ 2212641 h 5792782"/>
              <a:gd name="connsiteX3301" fmla="*/ 7017701 w 7462755"/>
              <a:gd name="connsiteY3301" fmla="*/ 2200031 h 5792782"/>
              <a:gd name="connsiteX3302" fmla="*/ 7009908 w 7462755"/>
              <a:gd name="connsiteY3302" fmla="*/ 2213171 h 5792782"/>
              <a:gd name="connsiteX3303" fmla="*/ 7006674 w 7462755"/>
              <a:gd name="connsiteY3303" fmla="*/ 2215502 h 5792782"/>
              <a:gd name="connsiteX3304" fmla="*/ 7007186 w 7462755"/>
              <a:gd name="connsiteY3304" fmla="*/ 2213650 h 5792782"/>
              <a:gd name="connsiteX3305" fmla="*/ 7017701 w 7462755"/>
              <a:gd name="connsiteY3305" fmla="*/ 2200031 h 5792782"/>
              <a:gd name="connsiteX3306" fmla="*/ 886470 w 7462755"/>
              <a:gd name="connsiteY3306" fmla="*/ 2191468 h 5792782"/>
              <a:gd name="connsiteX3307" fmla="*/ 897672 w 7462755"/>
              <a:gd name="connsiteY3307" fmla="*/ 2252614 h 5792782"/>
              <a:gd name="connsiteX3308" fmla="*/ 856908 w 7462755"/>
              <a:gd name="connsiteY3308" fmla="*/ 2218719 h 5792782"/>
              <a:gd name="connsiteX3309" fmla="*/ 865307 w 7462755"/>
              <a:gd name="connsiteY3309" fmla="*/ 2209831 h 5792782"/>
              <a:gd name="connsiteX3310" fmla="*/ 865013 w 7462755"/>
              <a:gd name="connsiteY3310" fmla="*/ 2202018 h 5792782"/>
              <a:gd name="connsiteX3311" fmla="*/ 886470 w 7462755"/>
              <a:gd name="connsiteY3311" fmla="*/ 2191468 h 5792782"/>
              <a:gd name="connsiteX3312" fmla="*/ 733185 w 7462755"/>
              <a:gd name="connsiteY3312" fmla="*/ 2183908 h 5792782"/>
              <a:gd name="connsiteX3313" fmla="*/ 741525 w 7462755"/>
              <a:gd name="connsiteY3313" fmla="*/ 2185245 h 5792782"/>
              <a:gd name="connsiteX3314" fmla="*/ 755875 w 7462755"/>
              <a:gd name="connsiteY3314" fmla="*/ 2208008 h 5792782"/>
              <a:gd name="connsiteX3315" fmla="*/ 729109 w 7462755"/>
              <a:gd name="connsiteY3315" fmla="*/ 2195861 h 5792782"/>
              <a:gd name="connsiteX3316" fmla="*/ 733185 w 7462755"/>
              <a:gd name="connsiteY3316" fmla="*/ 2183908 h 5792782"/>
              <a:gd name="connsiteX3317" fmla="*/ 1284248 w 7462755"/>
              <a:gd name="connsiteY3317" fmla="*/ 2179744 h 5792782"/>
              <a:gd name="connsiteX3318" fmla="*/ 1278478 w 7462755"/>
              <a:gd name="connsiteY3318" fmla="*/ 2200084 h 5792782"/>
              <a:gd name="connsiteX3319" fmla="*/ 1274946 w 7462755"/>
              <a:gd name="connsiteY3319" fmla="*/ 2209202 h 5792782"/>
              <a:gd name="connsiteX3320" fmla="*/ 1268067 w 7462755"/>
              <a:gd name="connsiteY3320" fmla="*/ 2213148 h 5792782"/>
              <a:gd name="connsiteX3321" fmla="*/ 1268067 w 7462755"/>
              <a:gd name="connsiteY3321" fmla="*/ 2213152 h 5792782"/>
              <a:gd name="connsiteX3322" fmla="*/ 1284249 w 7462755"/>
              <a:gd name="connsiteY3322" fmla="*/ 2179745 h 5792782"/>
              <a:gd name="connsiteX3323" fmla="*/ 916944 w 7462755"/>
              <a:gd name="connsiteY3323" fmla="*/ 2174241 h 5792782"/>
              <a:gd name="connsiteX3324" fmla="*/ 927643 w 7462755"/>
              <a:gd name="connsiteY3324" fmla="*/ 2180246 h 5792782"/>
              <a:gd name="connsiteX3325" fmla="*/ 952078 w 7462755"/>
              <a:gd name="connsiteY3325" fmla="*/ 2190845 h 5792782"/>
              <a:gd name="connsiteX3326" fmla="*/ 907927 w 7462755"/>
              <a:gd name="connsiteY3326" fmla="*/ 2180756 h 5792782"/>
              <a:gd name="connsiteX3327" fmla="*/ 916944 w 7462755"/>
              <a:gd name="connsiteY3327" fmla="*/ 2174241 h 5792782"/>
              <a:gd name="connsiteX3328" fmla="*/ 1270867 w 7462755"/>
              <a:gd name="connsiteY3328" fmla="*/ 2173656 h 5792782"/>
              <a:gd name="connsiteX3329" fmla="*/ 1274144 w 7462755"/>
              <a:gd name="connsiteY3329" fmla="*/ 2187917 h 5792782"/>
              <a:gd name="connsiteX3330" fmla="*/ 1274144 w 7462755"/>
              <a:gd name="connsiteY3330" fmla="*/ 2187916 h 5792782"/>
              <a:gd name="connsiteX3331" fmla="*/ 1270868 w 7462755"/>
              <a:gd name="connsiteY3331" fmla="*/ 2173656 h 5792782"/>
              <a:gd name="connsiteX3332" fmla="*/ 2022635 w 7462755"/>
              <a:gd name="connsiteY3332" fmla="*/ 2148128 h 5792782"/>
              <a:gd name="connsiteX3333" fmla="*/ 2007332 w 7462755"/>
              <a:gd name="connsiteY3333" fmla="*/ 2149100 h 5792782"/>
              <a:gd name="connsiteX3334" fmla="*/ 1977282 w 7462755"/>
              <a:gd name="connsiteY3334" fmla="*/ 2163110 h 5792782"/>
              <a:gd name="connsiteX3335" fmla="*/ 1961719 w 7462755"/>
              <a:gd name="connsiteY3335" fmla="*/ 2155878 h 5792782"/>
              <a:gd name="connsiteX3336" fmla="*/ 1961718 w 7462755"/>
              <a:gd name="connsiteY3336" fmla="*/ 2155880 h 5792782"/>
              <a:gd name="connsiteX3337" fmla="*/ 2022636 w 7462755"/>
              <a:gd name="connsiteY3337" fmla="*/ 2148130 h 5792782"/>
              <a:gd name="connsiteX3338" fmla="*/ 1969938 w 7462755"/>
              <a:gd name="connsiteY3338" fmla="*/ 2142312 h 5792782"/>
              <a:gd name="connsiteX3339" fmla="*/ 1963496 w 7462755"/>
              <a:gd name="connsiteY3339" fmla="*/ 2152945 h 5792782"/>
              <a:gd name="connsiteX3340" fmla="*/ 1969939 w 7462755"/>
              <a:gd name="connsiteY3340" fmla="*/ 2142312 h 5792782"/>
              <a:gd name="connsiteX3341" fmla="*/ 1906722 w 7462755"/>
              <a:gd name="connsiteY3341" fmla="*/ 2138610 h 5792782"/>
              <a:gd name="connsiteX3342" fmla="*/ 1904444 w 7462755"/>
              <a:gd name="connsiteY3342" fmla="*/ 2147476 h 5792782"/>
              <a:gd name="connsiteX3343" fmla="*/ 1905391 w 7462755"/>
              <a:gd name="connsiteY3343" fmla="*/ 2170856 h 5792782"/>
              <a:gd name="connsiteX3344" fmla="*/ 1913248 w 7462755"/>
              <a:gd name="connsiteY3344" fmla="*/ 2170243 h 5792782"/>
              <a:gd name="connsiteX3345" fmla="*/ 1915334 w 7462755"/>
              <a:gd name="connsiteY3345" fmla="*/ 2168214 h 5792782"/>
              <a:gd name="connsiteX3346" fmla="*/ 1915956 w 7462755"/>
              <a:gd name="connsiteY3346" fmla="*/ 2168048 h 5792782"/>
              <a:gd name="connsiteX3347" fmla="*/ 1923364 w 7462755"/>
              <a:gd name="connsiteY3347" fmla="*/ 2160391 h 5792782"/>
              <a:gd name="connsiteX3348" fmla="*/ 1923371 w 7462755"/>
              <a:gd name="connsiteY3348" fmla="*/ 2160385 h 5792782"/>
              <a:gd name="connsiteX3349" fmla="*/ 1931209 w 7462755"/>
              <a:gd name="connsiteY3349" fmla="*/ 2159754 h 5792782"/>
              <a:gd name="connsiteX3350" fmla="*/ 1931209 w 7462755"/>
              <a:gd name="connsiteY3350" fmla="*/ 2159752 h 5792782"/>
              <a:gd name="connsiteX3351" fmla="*/ 1923372 w 7462755"/>
              <a:gd name="connsiteY3351" fmla="*/ 2160383 h 5792782"/>
              <a:gd name="connsiteX3352" fmla="*/ 1923364 w 7462755"/>
              <a:gd name="connsiteY3352" fmla="*/ 2160391 h 5792782"/>
              <a:gd name="connsiteX3353" fmla="*/ 1918313 w 7462755"/>
              <a:gd name="connsiteY3353" fmla="*/ 2165317 h 5792782"/>
              <a:gd name="connsiteX3354" fmla="*/ 1915334 w 7462755"/>
              <a:gd name="connsiteY3354" fmla="*/ 2168214 h 5792782"/>
              <a:gd name="connsiteX3355" fmla="*/ 1905392 w 7462755"/>
              <a:gd name="connsiteY3355" fmla="*/ 2170854 h 5792782"/>
              <a:gd name="connsiteX3356" fmla="*/ 1904445 w 7462755"/>
              <a:gd name="connsiteY3356" fmla="*/ 2147475 h 5792782"/>
              <a:gd name="connsiteX3357" fmla="*/ 1906723 w 7462755"/>
              <a:gd name="connsiteY3357" fmla="*/ 2138610 h 5792782"/>
              <a:gd name="connsiteX3358" fmla="*/ 2057152 w 7462755"/>
              <a:gd name="connsiteY3358" fmla="*/ 2135883 h 5792782"/>
              <a:gd name="connsiteX3359" fmla="*/ 2057151 w 7462755"/>
              <a:gd name="connsiteY3359" fmla="*/ 2135885 h 5792782"/>
              <a:gd name="connsiteX3360" fmla="*/ 2070034 w 7462755"/>
              <a:gd name="connsiteY3360" fmla="*/ 2149407 h 5792782"/>
              <a:gd name="connsiteX3361" fmla="*/ 2070078 w 7462755"/>
              <a:gd name="connsiteY3361" fmla="*/ 2149431 h 5792782"/>
              <a:gd name="connsiteX3362" fmla="*/ 2082564 w 7462755"/>
              <a:gd name="connsiteY3362" fmla="*/ 2156797 h 5792782"/>
              <a:gd name="connsiteX3363" fmla="*/ 2106509 w 7462755"/>
              <a:gd name="connsiteY3363" fmla="*/ 2168625 h 5792782"/>
              <a:gd name="connsiteX3364" fmla="*/ 2106607 w 7462755"/>
              <a:gd name="connsiteY3364" fmla="*/ 2168675 h 5792782"/>
              <a:gd name="connsiteX3365" fmla="*/ 2106608 w 7462755"/>
              <a:gd name="connsiteY3365" fmla="*/ 2168673 h 5792782"/>
              <a:gd name="connsiteX3366" fmla="*/ 2106509 w 7462755"/>
              <a:gd name="connsiteY3366" fmla="*/ 2168625 h 5792782"/>
              <a:gd name="connsiteX3367" fmla="*/ 2088699 w 7462755"/>
              <a:gd name="connsiteY3367" fmla="*/ 2159405 h 5792782"/>
              <a:gd name="connsiteX3368" fmla="*/ 2070078 w 7462755"/>
              <a:gd name="connsiteY3368" fmla="*/ 2149431 h 5792782"/>
              <a:gd name="connsiteX3369" fmla="*/ 2070035 w 7462755"/>
              <a:gd name="connsiteY3369" fmla="*/ 2149406 h 5792782"/>
              <a:gd name="connsiteX3370" fmla="*/ 2057152 w 7462755"/>
              <a:gd name="connsiteY3370" fmla="*/ 2135883 h 5792782"/>
              <a:gd name="connsiteX3371" fmla="*/ 1943355 w 7462755"/>
              <a:gd name="connsiteY3371" fmla="*/ 2134580 h 5792782"/>
              <a:gd name="connsiteX3372" fmla="*/ 1943356 w 7462755"/>
              <a:gd name="connsiteY3372" fmla="*/ 2134582 h 5792782"/>
              <a:gd name="connsiteX3373" fmla="*/ 1943366 w 7462755"/>
              <a:gd name="connsiteY3373" fmla="*/ 2134582 h 5792782"/>
              <a:gd name="connsiteX3374" fmla="*/ 1951276 w 7462755"/>
              <a:gd name="connsiteY3374" fmla="*/ 2136274 h 5792782"/>
              <a:gd name="connsiteX3375" fmla="*/ 1955867 w 7462755"/>
              <a:gd name="connsiteY3375" fmla="*/ 2140431 h 5792782"/>
              <a:gd name="connsiteX3376" fmla="*/ 1956726 w 7462755"/>
              <a:gd name="connsiteY3376" fmla="*/ 2140365 h 5792782"/>
              <a:gd name="connsiteX3377" fmla="*/ 1958341 w 7462755"/>
              <a:gd name="connsiteY3377" fmla="*/ 2141653 h 5792782"/>
              <a:gd name="connsiteX3378" fmla="*/ 1965421 w 7462755"/>
              <a:gd name="connsiteY3378" fmla="*/ 2139697 h 5792782"/>
              <a:gd name="connsiteX3379" fmla="*/ 1965430 w 7462755"/>
              <a:gd name="connsiteY3379" fmla="*/ 2139697 h 5792782"/>
              <a:gd name="connsiteX3380" fmla="*/ 1965430 w 7462755"/>
              <a:gd name="connsiteY3380" fmla="*/ 2139695 h 5792782"/>
              <a:gd name="connsiteX3381" fmla="*/ 1965421 w 7462755"/>
              <a:gd name="connsiteY3381" fmla="*/ 2139697 h 5792782"/>
              <a:gd name="connsiteX3382" fmla="*/ 1956726 w 7462755"/>
              <a:gd name="connsiteY3382" fmla="*/ 2140365 h 5792782"/>
              <a:gd name="connsiteX3383" fmla="*/ 1951705 w 7462755"/>
              <a:gd name="connsiteY3383" fmla="*/ 2136365 h 5792782"/>
              <a:gd name="connsiteX3384" fmla="*/ 1951276 w 7462755"/>
              <a:gd name="connsiteY3384" fmla="*/ 2136274 h 5792782"/>
              <a:gd name="connsiteX3385" fmla="*/ 1949473 w 7462755"/>
              <a:gd name="connsiteY3385" fmla="*/ 2134640 h 5792782"/>
              <a:gd name="connsiteX3386" fmla="*/ 1943366 w 7462755"/>
              <a:gd name="connsiteY3386" fmla="*/ 2134582 h 5792782"/>
              <a:gd name="connsiteX3387" fmla="*/ 981221 w 7462755"/>
              <a:gd name="connsiteY3387" fmla="*/ 2134273 h 5792782"/>
              <a:gd name="connsiteX3388" fmla="*/ 1006876 w 7462755"/>
              <a:gd name="connsiteY3388" fmla="*/ 2136930 h 5792782"/>
              <a:gd name="connsiteX3389" fmla="*/ 995708 w 7462755"/>
              <a:gd name="connsiteY3389" fmla="*/ 2185316 h 5792782"/>
              <a:gd name="connsiteX3390" fmla="*/ 960869 w 7462755"/>
              <a:gd name="connsiteY3390" fmla="*/ 2189807 h 5792782"/>
              <a:gd name="connsiteX3391" fmla="*/ 958151 w 7462755"/>
              <a:gd name="connsiteY3391" fmla="*/ 2149499 h 5792782"/>
              <a:gd name="connsiteX3392" fmla="*/ 947400 w 7462755"/>
              <a:gd name="connsiteY3392" fmla="*/ 2139891 h 5792782"/>
              <a:gd name="connsiteX3393" fmla="*/ 963603 w 7462755"/>
              <a:gd name="connsiteY3393" fmla="*/ 2150279 h 5792782"/>
              <a:gd name="connsiteX3394" fmla="*/ 981221 w 7462755"/>
              <a:gd name="connsiteY3394" fmla="*/ 2134273 h 5792782"/>
              <a:gd name="connsiteX3395" fmla="*/ 2144539 w 7462755"/>
              <a:gd name="connsiteY3395" fmla="*/ 2132632 h 5792782"/>
              <a:gd name="connsiteX3396" fmla="*/ 2128745 w 7462755"/>
              <a:gd name="connsiteY3396" fmla="*/ 2146443 h 5792782"/>
              <a:gd name="connsiteX3397" fmla="*/ 2116414 w 7462755"/>
              <a:gd name="connsiteY3397" fmla="*/ 2148403 h 5792782"/>
              <a:gd name="connsiteX3398" fmla="*/ 2116410 w 7462755"/>
              <a:gd name="connsiteY3398" fmla="*/ 2148402 h 5792782"/>
              <a:gd name="connsiteX3399" fmla="*/ 2109736 w 7462755"/>
              <a:gd name="connsiteY3399" fmla="*/ 2137056 h 5792782"/>
              <a:gd name="connsiteX3400" fmla="*/ 2109736 w 7462755"/>
              <a:gd name="connsiteY3400" fmla="*/ 2137059 h 5792782"/>
              <a:gd name="connsiteX3401" fmla="*/ 2116409 w 7462755"/>
              <a:gd name="connsiteY3401" fmla="*/ 2148403 h 5792782"/>
              <a:gd name="connsiteX3402" fmla="*/ 2116414 w 7462755"/>
              <a:gd name="connsiteY3402" fmla="*/ 2148403 h 5792782"/>
              <a:gd name="connsiteX3403" fmla="*/ 2126136 w 7462755"/>
              <a:gd name="connsiteY3403" fmla="*/ 2148725 h 5792782"/>
              <a:gd name="connsiteX3404" fmla="*/ 2128745 w 7462755"/>
              <a:gd name="connsiteY3404" fmla="*/ 2146443 h 5792782"/>
              <a:gd name="connsiteX3405" fmla="*/ 2131346 w 7462755"/>
              <a:gd name="connsiteY3405" fmla="*/ 2146031 h 5792782"/>
              <a:gd name="connsiteX3406" fmla="*/ 2144540 w 7462755"/>
              <a:gd name="connsiteY3406" fmla="*/ 2132632 h 5792782"/>
              <a:gd name="connsiteX3407" fmla="*/ 6971898 w 7462755"/>
              <a:gd name="connsiteY3407" fmla="*/ 2130805 h 5792782"/>
              <a:gd name="connsiteX3408" fmla="*/ 6969966 w 7462755"/>
              <a:gd name="connsiteY3408" fmla="*/ 2206056 h 5792782"/>
              <a:gd name="connsiteX3409" fmla="*/ 6967166 w 7462755"/>
              <a:gd name="connsiteY3409" fmla="*/ 2135883 h 5792782"/>
              <a:gd name="connsiteX3410" fmla="*/ 6971898 w 7462755"/>
              <a:gd name="connsiteY3410" fmla="*/ 2130805 h 5792782"/>
              <a:gd name="connsiteX3411" fmla="*/ 936581 w 7462755"/>
              <a:gd name="connsiteY3411" fmla="*/ 2130221 h 5792782"/>
              <a:gd name="connsiteX3412" fmla="*/ 947400 w 7462755"/>
              <a:gd name="connsiteY3412" fmla="*/ 2139891 h 5792782"/>
              <a:gd name="connsiteX3413" fmla="*/ 934790 w 7462755"/>
              <a:gd name="connsiteY3413" fmla="*/ 2131804 h 5792782"/>
              <a:gd name="connsiteX3414" fmla="*/ 2043315 w 7462755"/>
              <a:gd name="connsiteY3414" fmla="*/ 2126393 h 5792782"/>
              <a:gd name="connsiteX3415" fmla="*/ 2043314 w 7462755"/>
              <a:gd name="connsiteY3415" fmla="*/ 2126394 h 5792782"/>
              <a:gd name="connsiteX3416" fmla="*/ 2048130 w 7462755"/>
              <a:gd name="connsiteY3416" fmla="*/ 2129112 h 5792782"/>
              <a:gd name="connsiteX3417" fmla="*/ 2040380 w 7462755"/>
              <a:gd name="connsiteY3417" fmla="*/ 2153665 h 5792782"/>
              <a:gd name="connsiteX3418" fmla="*/ 2050873 w 7462755"/>
              <a:gd name="connsiteY3418" fmla="*/ 2151798 h 5792782"/>
              <a:gd name="connsiteX3419" fmla="*/ 2053439 w 7462755"/>
              <a:gd name="connsiteY3419" fmla="*/ 2154132 h 5792782"/>
              <a:gd name="connsiteX3420" fmla="*/ 2058002 w 7462755"/>
              <a:gd name="connsiteY3420" fmla="*/ 2160946 h 5792782"/>
              <a:gd name="connsiteX3421" fmla="*/ 2064146 w 7462755"/>
              <a:gd name="connsiteY3421" fmla="*/ 2174542 h 5792782"/>
              <a:gd name="connsiteX3422" fmla="*/ 2064168 w 7462755"/>
              <a:gd name="connsiteY3422" fmla="*/ 2174595 h 5792782"/>
              <a:gd name="connsiteX3423" fmla="*/ 2067406 w 7462755"/>
              <a:gd name="connsiteY3423" fmla="*/ 2173721 h 5792782"/>
              <a:gd name="connsiteX3424" fmla="*/ 2067406 w 7462755"/>
              <a:gd name="connsiteY3424" fmla="*/ 2173720 h 5792782"/>
              <a:gd name="connsiteX3425" fmla="*/ 2064169 w 7462755"/>
              <a:gd name="connsiteY3425" fmla="*/ 2174593 h 5792782"/>
              <a:gd name="connsiteX3426" fmla="*/ 2064146 w 7462755"/>
              <a:gd name="connsiteY3426" fmla="*/ 2174542 h 5792782"/>
              <a:gd name="connsiteX3427" fmla="*/ 2059327 w 7462755"/>
              <a:gd name="connsiteY3427" fmla="*/ 2162925 h 5792782"/>
              <a:gd name="connsiteX3428" fmla="*/ 2058002 w 7462755"/>
              <a:gd name="connsiteY3428" fmla="*/ 2160946 h 5792782"/>
              <a:gd name="connsiteX3429" fmla="*/ 2055958 w 7462755"/>
              <a:gd name="connsiteY3429" fmla="*/ 2156424 h 5792782"/>
              <a:gd name="connsiteX3430" fmla="*/ 2053439 w 7462755"/>
              <a:gd name="connsiteY3430" fmla="*/ 2154132 h 5792782"/>
              <a:gd name="connsiteX3431" fmla="*/ 2051769 w 7462755"/>
              <a:gd name="connsiteY3431" fmla="*/ 2151639 h 5792782"/>
              <a:gd name="connsiteX3432" fmla="*/ 2050873 w 7462755"/>
              <a:gd name="connsiteY3432" fmla="*/ 2151798 h 5792782"/>
              <a:gd name="connsiteX3433" fmla="*/ 2049325 w 7462755"/>
              <a:gd name="connsiteY3433" fmla="*/ 2150391 h 5792782"/>
              <a:gd name="connsiteX3434" fmla="*/ 2040381 w 7462755"/>
              <a:gd name="connsiteY3434" fmla="*/ 2153663 h 5792782"/>
              <a:gd name="connsiteX3435" fmla="*/ 2048131 w 7462755"/>
              <a:gd name="connsiteY3435" fmla="*/ 2129112 h 5792782"/>
              <a:gd name="connsiteX3436" fmla="*/ 2043315 w 7462755"/>
              <a:gd name="connsiteY3436" fmla="*/ 2126393 h 5792782"/>
              <a:gd name="connsiteX3437" fmla="*/ 1973505 w 7462755"/>
              <a:gd name="connsiteY3437" fmla="*/ 2122959 h 5792782"/>
              <a:gd name="connsiteX3438" fmla="*/ 1973504 w 7462755"/>
              <a:gd name="connsiteY3438" fmla="*/ 2122961 h 5792782"/>
              <a:gd name="connsiteX3439" fmla="*/ 1978160 w 7462755"/>
              <a:gd name="connsiteY3439" fmla="*/ 2130221 h 5792782"/>
              <a:gd name="connsiteX3440" fmla="*/ 1982881 w 7462755"/>
              <a:gd name="connsiteY3440" fmla="*/ 2137448 h 5792782"/>
              <a:gd name="connsiteX3441" fmla="*/ 1982882 w 7462755"/>
              <a:gd name="connsiteY3441" fmla="*/ 2137446 h 5792782"/>
              <a:gd name="connsiteX3442" fmla="*/ 1979312 w 7462755"/>
              <a:gd name="connsiteY3442" fmla="*/ 2136324 h 5792782"/>
              <a:gd name="connsiteX3443" fmla="*/ 1978161 w 7462755"/>
              <a:gd name="connsiteY3443" fmla="*/ 2130221 h 5792782"/>
              <a:gd name="connsiteX3444" fmla="*/ 1977042 w 7462755"/>
              <a:gd name="connsiteY3444" fmla="*/ 2124122 h 5792782"/>
              <a:gd name="connsiteX3445" fmla="*/ 1308213 w 7462755"/>
              <a:gd name="connsiteY3445" fmla="*/ 2121951 h 5792782"/>
              <a:gd name="connsiteX3446" fmla="*/ 1309126 w 7462755"/>
              <a:gd name="connsiteY3446" fmla="*/ 2145264 h 5792782"/>
              <a:gd name="connsiteX3447" fmla="*/ 1304142 w 7462755"/>
              <a:gd name="connsiteY3447" fmla="*/ 2130156 h 5792782"/>
              <a:gd name="connsiteX3448" fmla="*/ 1300433 w 7462755"/>
              <a:gd name="connsiteY3448" fmla="*/ 2146401 h 5792782"/>
              <a:gd name="connsiteX3449" fmla="*/ 1282719 w 7462755"/>
              <a:gd name="connsiteY3449" fmla="*/ 2140838 h 5792782"/>
              <a:gd name="connsiteX3450" fmla="*/ 1308213 w 7462755"/>
              <a:gd name="connsiteY3450" fmla="*/ 2121951 h 5792782"/>
              <a:gd name="connsiteX3451" fmla="*/ 1999622 w 7462755"/>
              <a:gd name="connsiteY3451" fmla="*/ 2119404 h 5792782"/>
              <a:gd name="connsiteX3452" fmla="*/ 1999617 w 7462755"/>
              <a:gd name="connsiteY3452" fmla="*/ 2119407 h 5792782"/>
              <a:gd name="connsiteX3453" fmla="*/ 1992665 w 7462755"/>
              <a:gd name="connsiteY3453" fmla="*/ 2121753 h 5792782"/>
              <a:gd name="connsiteX3454" fmla="*/ 1991240 w 7462755"/>
              <a:gd name="connsiteY3454" fmla="*/ 2124040 h 5792782"/>
              <a:gd name="connsiteX3455" fmla="*/ 1989191 w 7462755"/>
              <a:gd name="connsiteY3455" fmla="*/ 2125172 h 5792782"/>
              <a:gd name="connsiteX3456" fmla="*/ 1982882 w 7462755"/>
              <a:gd name="connsiteY3456" fmla="*/ 2137445 h 5792782"/>
              <a:gd name="connsiteX3457" fmla="*/ 1991240 w 7462755"/>
              <a:gd name="connsiteY3457" fmla="*/ 2124040 h 5792782"/>
              <a:gd name="connsiteX3458" fmla="*/ 1999617 w 7462755"/>
              <a:gd name="connsiteY3458" fmla="*/ 2119407 h 5792782"/>
              <a:gd name="connsiteX3459" fmla="*/ 1999621 w 7462755"/>
              <a:gd name="connsiteY3459" fmla="*/ 2119405 h 5792782"/>
              <a:gd name="connsiteX3460" fmla="*/ 2004307 w 7462755"/>
              <a:gd name="connsiteY3460" fmla="*/ 2126931 h 5792782"/>
              <a:gd name="connsiteX3461" fmla="*/ 1997109 w 7462755"/>
              <a:gd name="connsiteY3461" fmla="*/ 2138981 h 5792782"/>
              <a:gd name="connsiteX3462" fmla="*/ 2004308 w 7462755"/>
              <a:gd name="connsiteY3462" fmla="*/ 2126931 h 5792782"/>
              <a:gd name="connsiteX3463" fmla="*/ 1999622 w 7462755"/>
              <a:gd name="connsiteY3463" fmla="*/ 2119404 h 5792782"/>
              <a:gd name="connsiteX3464" fmla="*/ 2029113 w 7462755"/>
              <a:gd name="connsiteY3464" fmla="*/ 2118314 h 5792782"/>
              <a:gd name="connsiteX3465" fmla="*/ 2029112 w 7462755"/>
              <a:gd name="connsiteY3465" fmla="*/ 2118315 h 5792782"/>
              <a:gd name="connsiteX3466" fmla="*/ 2029030 w 7462755"/>
              <a:gd name="connsiteY3466" fmla="*/ 2118582 h 5792782"/>
              <a:gd name="connsiteX3467" fmla="*/ 2022342 w 7462755"/>
              <a:gd name="connsiteY3467" fmla="*/ 2140316 h 5792782"/>
              <a:gd name="connsiteX3468" fmla="*/ 2030749 w 7462755"/>
              <a:gd name="connsiteY3468" fmla="*/ 2147392 h 5792782"/>
              <a:gd name="connsiteX3469" fmla="*/ 2036449 w 7462755"/>
              <a:gd name="connsiteY3469" fmla="*/ 2139296 h 5792782"/>
              <a:gd name="connsiteX3470" fmla="*/ 2037631 w 7462755"/>
              <a:gd name="connsiteY3470" fmla="*/ 2137619 h 5792782"/>
              <a:gd name="connsiteX3471" fmla="*/ 2037630 w 7462755"/>
              <a:gd name="connsiteY3471" fmla="*/ 2137619 h 5792782"/>
              <a:gd name="connsiteX3472" fmla="*/ 2036449 w 7462755"/>
              <a:gd name="connsiteY3472" fmla="*/ 2139296 h 5792782"/>
              <a:gd name="connsiteX3473" fmla="*/ 2030750 w 7462755"/>
              <a:gd name="connsiteY3473" fmla="*/ 2147390 h 5792782"/>
              <a:gd name="connsiteX3474" fmla="*/ 2022343 w 7462755"/>
              <a:gd name="connsiteY3474" fmla="*/ 2140313 h 5792782"/>
              <a:gd name="connsiteX3475" fmla="*/ 2029030 w 7462755"/>
              <a:gd name="connsiteY3475" fmla="*/ 2118582 h 5792782"/>
              <a:gd name="connsiteX3476" fmla="*/ 1338686 w 7462755"/>
              <a:gd name="connsiteY3476" fmla="*/ 2118045 h 5792782"/>
              <a:gd name="connsiteX3477" fmla="*/ 1344579 w 7462755"/>
              <a:gd name="connsiteY3477" fmla="*/ 2156398 h 5792782"/>
              <a:gd name="connsiteX3478" fmla="*/ 1339599 w 7462755"/>
              <a:gd name="connsiteY3478" fmla="*/ 2141388 h 5792782"/>
              <a:gd name="connsiteX3479" fmla="*/ 1326250 w 7462755"/>
              <a:gd name="connsiteY3479" fmla="*/ 2135332 h 5792782"/>
              <a:gd name="connsiteX3480" fmla="*/ 1338686 w 7462755"/>
              <a:gd name="connsiteY3480" fmla="*/ 2118045 h 5792782"/>
              <a:gd name="connsiteX3481" fmla="*/ 1115364 w 7462755"/>
              <a:gd name="connsiteY3481" fmla="*/ 2115181 h 5792782"/>
              <a:gd name="connsiteX3482" fmla="*/ 1091727 w 7462755"/>
              <a:gd name="connsiteY3482" fmla="*/ 2180886 h 5792782"/>
              <a:gd name="connsiteX3483" fmla="*/ 1077400 w 7462755"/>
              <a:gd name="connsiteY3483" fmla="*/ 2151418 h 5792782"/>
              <a:gd name="connsiteX3484" fmla="*/ 1074273 w 7462755"/>
              <a:gd name="connsiteY3484" fmla="*/ 2183132 h 5792782"/>
              <a:gd name="connsiteX3485" fmla="*/ 1044417 w 7462755"/>
              <a:gd name="connsiteY3485" fmla="*/ 2202601 h 5792782"/>
              <a:gd name="connsiteX3486" fmla="*/ 1013355 w 7462755"/>
              <a:gd name="connsiteY3486" fmla="*/ 2190878 h 5792782"/>
              <a:gd name="connsiteX3487" fmla="*/ 1010555 w 7462755"/>
              <a:gd name="connsiteY3487" fmla="*/ 2120714 h 5792782"/>
              <a:gd name="connsiteX3488" fmla="*/ 1067501 w 7462755"/>
              <a:gd name="connsiteY3488" fmla="*/ 2121333 h 5792782"/>
              <a:gd name="connsiteX3489" fmla="*/ 1050994 w 7462755"/>
              <a:gd name="connsiteY3489" fmla="*/ 2146923 h 5792782"/>
              <a:gd name="connsiteX3490" fmla="*/ 1060305 w 7462755"/>
              <a:gd name="connsiteY3490" fmla="*/ 2161349 h 5792782"/>
              <a:gd name="connsiteX3491" fmla="*/ 1099213 w 7462755"/>
              <a:gd name="connsiteY3491" fmla="*/ 2148617 h 5792782"/>
              <a:gd name="connsiteX3492" fmla="*/ 1115364 w 7462755"/>
              <a:gd name="connsiteY3492" fmla="*/ 2115181 h 5792782"/>
              <a:gd name="connsiteX3493" fmla="*/ 2070505 w 7462755"/>
              <a:gd name="connsiteY3493" fmla="*/ 2114718 h 5792782"/>
              <a:gd name="connsiteX3494" fmla="*/ 2067342 w 7462755"/>
              <a:gd name="connsiteY3494" fmla="*/ 2117812 h 5792782"/>
              <a:gd name="connsiteX3495" fmla="*/ 2056793 w 7462755"/>
              <a:gd name="connsiteY3495" fmla="*/ 2128133 h 5792782"/>
              <a:gd name="connsiteX3496" fmla="*/ 2056793 w 7462755"/>
              <a:gd name="connsiteY3496" fmla="*/ 2128135 h 5792782"/>
              <a:gd name="connsiteX3497" fmla="*/ 2067342 w 7462755"/>
              <a:gd name="connsiteY3497" fmla="*/ 2117812 h 5792782"/>
              <a:gd name="connsiteX3498" fmla="*/ 2070504 w 7462755"/>
              <a:gd name="connsiteY3498" fmla="*/ 2114719 h 5792782"/>
              <a:gd name="connsiteX3499" fmla="*/ 2224157 w 7462755"/>
              <a:gd name="connsiteY3499" fmla="*/ 2113509 h 5792782"/>
              <a:gd name="connsiteX3500" fmla="*/ 2216015 w 7462755"/>
              <a:gd name="connsiteY3500" fmla="*/ 2120992 h 5792782"/>
              <a:gd name="connsiteX3501" fmla="*/ 2224156 w 7462755"/>
              <a:gd name="connsiteY3501" fmla="*/ 2113510 h 5792782"/>
              <a:gd name="connsiteX3502" fmla="*/ 2210456 w 7462755"/>
              <a:gd name="connsiteY3502" fmla="*/ 2112216 h 5792782"/>
              <a:gd name="connsiteX3503" fmla="*/ 2210148 w 7462755"/>
              <a:gd name="connsiteY3503" fmla="*/ 2132042 h 5792782"/>
              <a:gd name="connsiteX3504" fmla="*/ 2210149 w 7462755"/>
              <a:gd name="connsiteY3504" fmla="*/ 2132041 h 5792782"/>
              <a:gd name="connsiteX3505" fmla="*/ 2205434 w 7462755"/>
              <a:gd name="connsiteY3505" fmla="*/ 2121377 h 5792782"/>
              <a:gd name="connsiteX3506" fmla="*/ 1938081 w 7462755"/>
              <a:gd name="connsiteY3506" fmla="*/ 2111823 h 5792782"/>
              <a:gd name="connsiteX3507" fmla="*/ 1932218 w 7462755"/>
              <a:gd name="connsiteY3507" fmla="*/ 2117380 h 5792782"/>
              <a:gd name="connsiteX3508" fmla="*/ 1932218 w 7462755"/>
              <a:gd name="connsiteY3508" fmla="*/ 2117382 h 5792782"/>
              <a:gd name="connsiteX3509" fmla="*/ 1938080 w 7462755"/>
              <a:gd name="connsiteY3509" fmla="*/ 2111825 h 5792782"/>
              <a:gd name="connsiteX3510" fmla="*/ 1935605 w 7462755"/>
              <a:gd name="connsiteY3510" fmla="*/ 2159169 h 5792782"/>
              <a:gd name="connsiteX3511" fmla="*/ 1935619 w 7462755"/>
              <a:gd name="connsiteY3511" fmla="*/ 2159169 h 5792782"/>
              <a:gd name="connsiteX3512" fmla="*/ 1943515 w 7462755"/>
              <a:gd name="connsiteY3512" fmla="*/ 2160763 h 5792782"/>
              <a:gd name="connsiteX3513" fmla="*/ 1945963 w 7462755"/>
              <a:gd name="connsiteY3513" fmla="*/ 2162957 h 5792782"/>
              <a:gd name="connsiteX3514" fmla="*/ 1957616 w 7462755"/>
              <a:gd name="connsiteY3514" fmla="*/ 2164180 h 5792782"/>
              <a:gd name="connsiteX3515" fmla="*/ 1957616 w 7462755"/>
              <a:gd name="connsiteY3515" fmla="*/ 2164178 h 5792782"/>
              <a:gd name="connsiteX3516" fmla="*/ 1950547 w 7462755"/>
              <a:gd name="connsiteY3516" fmla="*/ 2166130 h 5792782"/>
              <a:gd name="connsiteX3517" fmla="*/ 1943929 w 7462755"/>
              <a:gd name="connsiteY3517" fmla="*/ 2160847 h 5792782"/>
              <a:gd name="connsiteX3518" fmla="*/ 1943515 w 7462755"/>
              <a:gd name="connsiteY3518" fmla="*/ 2160763 h 5792782"/>
              <a:gd name="connsiteX3519" fmla="*/ 1941704 w 7462755"/>
              <a:gd name="connsiteY3519" fmla="*/ 2159141 h 5792782"/>
              <a:gd name="connsiteX3520" fmla="*/ 1935619 w 7462755"/>
              <a:gd name="connsiteY3520" fmla="*/ 2159169 h 5792782"/>
              <a:gd name="connsiteX3521" fmla="*/ 1935606 w 7462755"/>
              <a:gd name="connsiteY3521" fmla="*/ 2159167 h 5792782"/>
              <a:gd name="connsiteX3522" fmla="*/ 1938081 w 7462755"/>
              <a:gd name="connsiteY3522" fmla="*/ 2111823 h 5792782"/>
              <a:gd name="connsiteX3523" fmla="*/ 2012413 w 7462755"/>
              <a:gd name="connsiteY3523" fmla="*/ 2110230 h 5792782"/>
              <a:gd name="connsiteX3524" fmla="*/ 2012413 w 7462755"/>
              <a:gd name="connsiteY3524" fmla="*/ 2110235 h 5792782"/>
              <a:gd name="connsiteX3525" fmla="*/ 2021578 w 7462755"/>
              <a:gd name="connsiteY3525" fmla="*/ 2115532 h 5792782"/>
              <a:gd name="connsiteX3526" fmla="*/ 2021579 w 7462755"/>
              <a:gd name="connsiteY3526" fmla="*/ 2115530 h 5792782"/>
              <a:gd name="connsiteX3527" fmla="*/ 2143534 w 7462755"/>
              <a:gd name="connsiteY3527" fmla="*/ 2109284 h 5792782"/>
              <a:gd name="connsiteX3528" fmla="*/ 2143532 w 7462755"/>
              <a:gd name="connsiteY3528" fmla="*/ 2109287 h 5792782"/>
              <a:gd name="connsiteX3529" fmla="*/ 2166551 w 7462755"/>
              <a:gd name="connsiteY3529" fmla="*/ 2137676 h 5792782"/>
              <a:gd name="connsiteX3530" fmla="*/ 2166550 w 7462755"/>
              <a:gd name="connsiteY3530" fmla="*/ 2137672 h 5792782"/>
              <a:gd name="connsiteX3531" fmla="*/ 2158861 w 7462755"/>
              <a:gd name="connsiteY3531" fmla="*/ 2134555 h 5792782"/>
              <a:gd name="connsiteX3532" fmla="*/ 2153722 w 7462755"/>
              <a:gd name="connsiteY3532" fmla="*/ 2126189 h 5792782"/>
              <a:gd name="connsiteX3533" fmla="*/ 2230284 w 7462755"/>
              <a:gd name="connsiteY3533" fmla="*/ 2102889 h 5792782"/>
              <a:gd name="connsiteX3534" fmla="*/ 2225326 w 7462755"/>
              <a:gd name="connsiteY3534" fmla="*/ 2111482 h 5792782"/>
              <a:gd name="connsiteX3535" fmla="*/ 2230284 w 7462755"/>
              <a:gd name="connsiteY3535" fmla="*/ 2102890 h 5792782"/>
              <a:gd name="connsiteX3536" fmla="*/ 1915646 w 7462755"/>
              <a:gd name="connsiteY3536" fmla="*/ 2099096 h 5792782"/>
              <a:gd name="connsiteX3537" fmla="*/ 1918076 w 7462755"/>
              <a:gd name="connsiteY3537" fmla="*/ 2121890 h 5792782"/>
              <a:gd name="connsiteX3538" fmla="*/ 1918088 w 7462755"/>
              <a:gd name="connsiteY3538" fmla="*/ 2122009 h 5792782"/>
              <a:gd name="connsiteX3539" fmla="*/ 1918746 w 7462755"/>
              <a:gd name="connsiteY3539" fmla="*/ 2130371 h 5792782"/>
              <a:gd name="connsiteX3540" fmla="*/ 1919079 w 7462755"/>
              <a:gd name="connsiteY3540" fmla="*/ 2131964 h 5792782"/>
              <a:gd name="connsiteX3541" fmla="*/ 1919325 w 7462755"/>
              <a:gd name="connsiteY3541" fmla="*/ 2134439 h 5792782"/>
              <a:gd name="connsiteX3542" fmla="*/ 1921862 w 7462755"/>
              <a:gd name="connsiteY3542" fmla="*/ 2145292 h 5792782"/>
              <a:gd name="connsiteX3543" fmla="*/ 1921864 w 7462755"/>
              <a:gd name="connsiteY3543" fmla="*/ 2145294 h 5792782"/>
              <a:gd name="connsiteX3544" fmla="*/ 1919079 w 7462755"/>
              <a:gd name="connsiteY3544" fmla="*/ 2131964 h 5792782"/>
              <a:gd name="connsiteX3545" fmla="*/ 1918088 w 7462755"/>
              <a:gd name="connsiteY3545" fmla="*/ 2122009 h 5792782"/>
              <a:gd name="connsiteX3546" fmla="*/ 1917634 w 7462755"/>
              <a:gd name="connsiteY3546" fmla="*/ 2116247 h 5792782"/>
              <a:gd name="connsiteX3547" fmla="*/ 1915647 w 7462755"/>
              <a:gd name="connsiteY3547" fmla="*/ 2099096 h 5792782"/>
              <a:gd name="connsiteX3548" fmla="*/ 2138333 w 7462755"/>
              <a:gd name="connsiteY3548" fmla="*/ 2089899 h 5792782"/>
              <a:gd name="connsiteX3549" fmla="*/ 2121228 w 7462755"/>
              <a:gd name="connsiteY3549" fmla="*/ 2096360 h 5792782"/>
              <a:gd name="connsiteX3550" fmla="*/ 2121228 w 7462755"/>
              <a:gd name="connsiteY3550" fmla="*/ 2096361 h 5792782"/>
              <a:gd name="connsiteX3551" fmla="*/ 2138332 w 7462755"/>
              <a:gd name="connsiteY3551" fmla="*/ 2089902 h 5792782"/>
              <a:gd name="connsiteX3552" fmla="*/ 2152357 w 7462755"/>
              <a:gd name="connsiteY3552" fmla="*/ 2093214 h 5792782"/>
              <a:gd name="connsiteX3553" fmla="*/ 2170050 w 7462755"/>
              <a:gd name="connsiteY3553" fmla="*/ 2113631 h 5792782"/>
              <a:gd name="connsiteX3554" fmla="*/ 2170065 w 7462755"/>
              <a:gd name="connsiteY3554" fmla="*/ 2113650 h 5792782"/>
              <a:gd name="connsiteX3555" fmla="*/ 2170065 w 7462755"/>
              <a:gd name="connsiteY3555" fmla="*/ 2113647 h 5792782"/>
              <a:gd name="connsiteX3556" fmla="*/ 2170050 w 7462755"/>
              <a:gd name="connsiteY3556" fmla="*/ 2113631 h 5792782"/>
              <a:gd name="connsiteX3557" fmla="*/ 2155131 w 7462755"/>
              <a:gd name="connsiteY3557" fmla="*/ 2093869 h 5792782"/>
              <a:gd name="connsiteX3558" fmla="*/ 2152357 w 7462755"/>
              <a:gd name="connsiteY3558" fmla="*/ 2093214 h 5792782"/>
              <a:gd name="connsiteX3559" fmla="*/ 2150227 w 7462755"/>
              <a:gd name="connsiteY3559" fmla="*/ 2090754 h 5792782"/>
              <a:gd name="connsiteX3560" fmla="*/ 2138333 w 7462755"/>
              <a:gd name="connsiteY3560" fmla="*/ 2089899 h 5792782"/>
              <a:gd name="connsiteX3561" fmla="*/ 1986947 w 7462755"/>
              <a:gd name="connsiteY3561" fmla="*/ 2087203 h 5792782"/>
              <a:gd name="connsiteX3562" fmla="*/ 1976171 w 7462755"/>
              <a:gd name="connsiteY3562" fmla="*/ 2101549 h 5792782"/>
              <a:gd name="connsiteX3563" fmla="*/ 1947099 w 7462755"/>
              <a:gd name="connsiteY3563" fmla="*/ 2118433 h 5792782"/>
              <a:gd name="connsiteX3564" fmla="*/ 1947099 w 7462755"/>
              <a:gd name="connsiteY3564" fmla="*/ 2118434 h 5792782"/>
              <a:gd name="connsiteX3565" fmla="*/ 1976170 w 7462755"/>
              <a:gd name="connsiteY3565" fmla="*/ 2101551 h 5792782"/>
              <a:gd name="connsiteX3566" fmla="*/ 1986947 w 7462755"/>
              <a:gd name="connsiteY3566" fmla="*/ 2087207 h 5792782"/>
              <a:gd name="connsiteX3567" fmla="*/ 2049609 w 7462755"/>
              <a:gd name="connsiteY3567" fmla="*/ 2083562 h 5792782"/>
              <a:gd name="connsiteX3568" fmla="*/ 2049443 w 7462755"/>
              <a:gd name="connsiteY3568" fmla="*/ 2083604 h 5792782"/>
              <a:gd name="connsiteX3569" fmla="*/ 2034090 w 7462755"/>
              <a:gd name="connsiteY3569" fmla="*/ 2087361 h 5792782"/>
              <a:gd name="connsiteX3570" fmla="*/ 2015865 w 7462755"/>
              <a:gd name="connsiteY3570" fmla="*/ 2086365 h 5792782"/>
              <a:gd name="connsiteX3571" fmla="*/ 2015866 w 7462755"/>
              <a:gd name="connsiteY3571" fmla="*/ 2086369 h 5792782"/>
              <a:gd name="connsiteX3572" fmla="*/ 2028988 w 7462755"/>
              <a:gd name="connsiteY3572" fmla="*/ 2088608 h 5792782"/>
              <a:gd name="connsiteX3573" fmla="*/ 2034090 w 7462755"/>
              <a:gd name="connsiteY3573" fmla="*/ 2087361 h 5792782"/>
              <a:gd name="connsiteX3574" fmla="*/ 2034609 w 7462755"/>
              <a:gd name="connsiteY3574" fmla="*/ 2087389 h 5792782"/>
              <a:gd name="connsiteX3575" fmla="*/ 2049443 w 7462755"/>
              <a:gd name="connsiteY3575" fmla="*/ 2083604 h 5792782"/>
              <a:gd name="connsiteX3576" fmla="*/ 2049608 w 7462755"/>
              <a:gd name="connsiteY3576" fmla="*/ 2083565 h 5792782"/>
              <a:gd name="connsiteX3577" fmla="*/ 2059655 w 7462755"/>
              <a:gd name="connsiteY3577" fmla="*/ 2088513 h 5792782"/>
              <a:gd name="connsiteX3578" fmla="*/ 2059657 w 7462755"/>
              <a:gd name="connsiteY3578" fmla="*/ 2088512 h 5792782"/>
              <a:gd name="connsiteX3579" fmla="*/ 2049609 w 7462755"/>
              <a:gd name="connsiteY3579" fmla="*/ 2083562 h 5792782"/>
              <a:gd name="connsiteX3580" fmla="*/ 2063599 w 7462755"/>
              <a:gd name="connsiteY3580" fmla="*/ 2080308 h 5792782"/>
              <a:gd name="connsiteX3581" fmla="*/ 2063599 w 7462755"/>
              <a:gd name="connsiteY3581" fmla="*/ 2080309 h 5792782"/>
              <a:gd name="connsiteX3582" fmla="*/ 2074208 w 7462755"/>
              <a:gd name="connsiteY3582" fmla="*/ 2091937 h 5792782"/>
              <a:gd name="connsiteX3583" fmla="*/ 2100132 w 7462755"/>
              <a:gd name="connsiteY3583" fmla="*/ 2084206 h 5792782"/>
              <a:gd name="connsiteX3584" fmla="*/ 2116180 w 7462755"/>
              <a:gd name="connsiteY3584" fmla="*/ 2081385 h 5792782"/>
              <a:gd name="connsiteX3585" fmla="*/ 2116183 w 7462755"/>
              <a:gd name="connsiteY3585" fmla="*/ 2081382 h 5792782"/>
              <a:gd name="connsiteX3586" fmla="*/ 2063599 w 7462755"/>
              <a:gd name="connsiteY3586" fmla="*/ 2080308 h 5792782"/>
              <a:gd name="connsiteX3587" fmla="*/ 1682611 w 7462755"/>
              <a:gd name="connsiteY3587" fmla="*/ 2073298 h 5792782"/>
              <a:gd name="connsiteX3588" fmla="*/ 1700359 w 7462755"/>
              <a:gd name="connsiteY3588" fmla="*/ 2079726 h 5792782"/>
              <a:gd name="connsiteX3589" fmla="*/ 1670209 w 7462755"/>
              <a:gd name="connsiteY3589" fmla="*/ 2091315 h 5792782"/>
              <a:gd name="connsiteX3590" fmla="*/ 1682611 w 7462755"/>
              <a:gd name="connsiteY3590" fmla="*/ 2073298 h 5792782"/>
              <a:gd name="connsiteX3591" fmla="*/ 2190285 w 7462755"/>
              <a:gd name="connsiteY3591" fmla="*/ 2071939 h 5792782"/>
              <a:gd name="connsiteX3592" fmla="*/ 2168828 w 7462755"/>
              <a:gd name="connsiteY3592" fmla="*/ 2082457 h 5792782"/>
              <a:gd name="connsiteX3593" fmla="*/ 2165043 w 7462755"/>
              <a:gd name="connsiteY3593" fmla="*/ 2086113 h 5792782"/>
              <a:gd name="connsiteX3594" fmla="*/ 2165043 w 7462755"/>
              <a:gd name="connsiteY3594" fmla="*/ 2086115 h 5792782"/>
              <a:gd name="connsiteX3595" fmla="*/ 2168827 w 7462755"/>
              <a:gd name="connsiteY3595" fmla="*/ 2082461 h 5792782"/>
              <a:gd name="connsiteX3596" fmla="*/ 2190284 w 7462755"/>
              <a:gd name="connsiteY3596" fmla="*/ 2071942 h 5792782"/>
              <a:gd name="connsiteX3597" fmla="*/ 2190126 w 7462755"/>
              <a:gd name="connsiteY3597" fmla="*/ 2086775 h 5792782"/>
              <a:gd name="connsiteX3598" fmla="*/ 2190266 w 7462755"/>
              <a:gd name="connsiteY3598" fmla="*/ 2087449 h 5792782"/>
              <a:gd name="connsiteX3599" fmla="*/ 2190265 w 7462755"/>
              <a:gd name="connsiteY3599" fmla="*/ 2088316 h 5792782"/>
              <a:gd name="connsiteX3600" fmla="*/ 2190887 w 7462755"/>
              <a:gd name="connsiteY3600" fmla="*/ 2090455 h 5792782"/>
              <a:gd name="connsiteX3601" fmla="*/ 2191829 w 7462755"/>
              <a:gd name="connsiteY3601" fmla="*/ 2095013 h 5792782"/>
              <a:gd name="connsiteX3602" fmla="*/ 2192261 w 7462755"/>
              <a:gd name="connsiteY3602" fmla="*/ 2095175 h 5792782"/>
              <a:gd name="connsiteX3603" fmla="*/ 2192608 w 7462755"/>
              <a:gd name="connsiteY3603" fmla="*/ 2096369 h 5792782"/>
              <a:gd name="connsiteX3604" fmla="*/ 2195692 w 7462755"/>
              <a:gd name="connsiteY3604" fmla="*/ 2096473 h 5792782"/>
              <a:gd name="connsiteX3605" fmla="*/ 2199385 w 7462755"/>
              <a:gd name="connsiteY3605" fmla="*/ 2097868 h 5792782"/>
              <a:gd name="connsiteX3606" fmla="*/ 2201904 w 7462755"/>
              <a:gd name="connsiteY3606" fmla="*/ 2096680 h 5792782"/>
              <a:gd name="connsiteX3607" fmla="*/ 2202248 w 7462755"/>
              <a:gd name="connsiteY3607" fmla="*/ 2096693 h 5792782"/>
              <a:gd name="connsiteX3608" fmla="*/ 2211531 w 7462755"/>
              <a:gd name="connsiteY3608" fmla="*/ 2092737 h 5792782"/>
              <a:gd name="connsiteX3609" fmla="*/ 2221084 w 7462755"/>
              <a:gd name="connsiteY3609" fmla="*/ 2092185 h 5792782"/>
              <a:gd name="connsiteX3610" fmla="*/ 2226394 w 7462755"/>
              <a:gd name="connsiteY3610" fmla="*/ 2098542 h 5792782"/>
              <a:gd name="connsiteX3611" fmla="*/ 2226396 w 7462755"/>
              <a:gd name="connsiteY3611" fmla="*/ 2098541 h 5792782"/>
              <a:gd name="connsiteX3612" fmla="*/ 2214934 w 7462755"/>
              <a:gd name="connsiteY3612" fmla="*/ 2091288 h 5792782"/>
              <a:gd name="connsiteX3613" fmla="*/ 2211531 w 7462755"/>
              <a:gd name="connsiteY3613" fmla="*/ 2092737 h 5792782"/>
              <a:gd name="connsiteX3614" fmla="*/ 2210090 w 7462755"/>
              <a:gd name="connsiteY3614" fmla="*/ 2092821 h 5792782"/>
              <a:gd name="connsiteX3615" fmla="*/ 2201904 w 7462755"/>
              <a:gd name="connsiteY3615" fmla="*/ 2096680 h 5792782"/>
              <a:gd name="connsiteX3616" fmla="*/ 2195692 w 7462755"/>
              <a:gd name="connsiteY3616" fmla="*/ 2096473 h 5792782"/>
              <a:gd name="connsiteX3617" fmla="*/ 2192261 w 7462755"/>
              <a:gd name="connsiteY3617" fmla="*/ 2095175 h 5792782"/>
              <a:gd name="connsiteX3618" fmla="*/ 2190887 w 7462755"/>
              <a:gd name="connsiteY3618" fmla="*/ 2090455 h 5792782"/>
              <a:gd name="connsiteX3619" fmla="*/ 2190266 w 7462755"/>
              <a:gd name="connsiteY3619" fmla="*/ 2087449 h 5792782"/>
              <a:gd name="connsiteX3620" fmla="*/ 426534 w 7462755"/>
              <a:gd name="connsiteY3620" fmla="*/ 2069822 h 5792782"/>
              <a:gd name="connsiteX3621" fmla="*/ 440176 w 7462755"/>
              <a:gd name="connsiteY3621" fmla="*/ 2083857 h 5792782"/>
              <a:gd name="connsiteX3622" fmla="*/ 445485 w 7462755"/>
              <a:gd name="connsiteY3622" fmla="*/ 2106649 h 5792782"/>
              <a:gd name="connsiteX3623" fmla="*/ 410026 w 7462755"/>
              <a:gd name="connsiteY3623" fmla="*/ 2095449 h 5792782"/>
              <a:gd name="connsiteX3624" fmla="*/ 342497 w 7462755"/>
              <a:gd name="connsiteY3624" fmla="*/ 2158971 h 5792782"/>
              <a:gd name="connsiteX3625" fmla="*/ 367113 w 7462755"/>
              <a:gd name="connsiteY3625" fmla="*/ 2116609 h 5792782"/>
              <a:gd name="connsiteX3626" fmla="*/ 401983 w 7462755"/>
              <a:gd name="connsiteY3626" fmla="*/ 2112182 h 5792782"/>
              <a:gd name="connsiteX3627" fmla="*/ 387982 w 7462755"/>
              <a:gd name="connsiteY3627" fmla="*/ 2090497 h 5792782"/>
              <a:gd name="connsiteX3628" fmla="*/ 418753 w 7462755"/>
              <a:gd name="connsiteY3628" fmla="*/ 2094405 h 5792782"/>
              <a:gd name="connsiteX3629" fmla="*/ 426534 w 7462755"/>
              <a:gd name="connsiteY3629" fmla="*/ 2069822 h 5792782"/>
              <a:gd name="connsiteX3630" fmla="*/ 1783093 w 7462755"/>
              <a:gd name="connsiteY3630" fmla="*/ 2069076 h 5792782"/>
              <a:gd name="connsiteX3631" fmla="*/ 1762580 w 7462755"/>
              <a:gd name="connsiteY3631" fmla="*/ 2103004 h 5792782"/>
              <a:gd name="connsiteX3632" fmla="*/ 1783093 w 7462755"/>
              <a:gd name="connsiteY3632" fmla="*/ 2069076 h 5792782"/>
              <a:gd name="connsiteX3633" fmla="*/ 1725060 w 7462755"/>
              <a:gd name="connsiteY3633" fmla="*/ 2069037 h 5792782"/>
              <a:gd name="connsiteX3634" fmla="*/ 1718104 w 7462755"/>
              <a:gd name="connsiteY3634" fmla="*/ 2085197 h 5792782"/>
              <a:gd name="connsiteX3635" fmla="*/ 1714087 w 7462755"/>
              <a:gd name="connsiteY3635" fmla="*/ 2073291 h 5792782"/>
              <a:gd name="connsiteX3636" fmla="*/ 1725539 w 7462755"/>
              <a:gd name="connsiteY3636" fmla="*/ 2067928 h 5792782"/>
              <a:gd name="connsiteX3637" fmla="*/ 1726212 w 7462755"/>
              <a:gd name="connsiteY3637" fmla="*/ 2068590 h 5792782"/>
              <a:gd name="connsiteX3638" fmla="*/ 1725060 w 7462755"/>
              <a:gd name="connsiteY3638" fmla="*/ 2069039 h 5792782"/>
              <a:gd name="connsiteX3639" fmla="*/ 1993106 w 7462755"/>
              <a:gd name="connsiteY3639" fmla="*/ 2065687 h 5792782"/>
              <a:gd name="connsiteX3640" fmla="*/ 1993105 w 7462755"/>
              <a:gd name="connsiteY3640" fmla="*/ 2065689 h 5792782"/>
              <a:gd name="connsiteX3641" fmla="*/ 1999112 w 7462755"/>
              <a:gd name="connsiteY3641" fmla="*/ 2082760 h 5792782"/>
              <a:gd name="connsiteX3642" fmla="*/ 2003360 w 7462755"/>
              <a:gd name="connsiteY3642" fmla="*/ 2103490 h 5792782"/>
              <a:gd name="connsiteX3643" fmla="*/ 2003361 w 7462755"/>
              <a:gd name="connsiteY3643" fmla="*/ 2103490 h 5792782"/>
              <a:gd name="connsiteX3644" fmla="*/ 1993106 w 7462755"/>
              <a:gd name="connsiteY3644" fmla="*/ 2065687 h 5792782"/>
              <a:gd name="connsiteX3645" fmla="*/ 2242414 w 7462755"/>
              <a:gd name="connsiteY3645" fmla="*/ 2065298 h 5792782"/>
              <a:gd name="connsiteX3646" fmla="*/ 2244660 w 7462755"/>
              <a:gd name="connsiteY3646" fmla="*/ 2119869 h 5792782"/>
              <a:gd name="connsiteX3647" fmla="*/ 2266441 w 7462755"/>
              <a:gd name="connsiteY3647" fmla="*/ 2117068 h 5792782"/>
              <a:gd name="connsiteX3648" fmla="*/ 2266441 w 7462755"/>
              <a:gd name="connsiteY3648" fmla="*/ 2117065 h 5792782"/>
              <a:gd name="connsiteX3649" fmla="*/ 2244661 w 7462755"/>
              <a:gd name="connsiteY3649" fmla="*/ 2119865 h 5792782"/>
              <a:gd name="connsiteX3650" fmla="*/ 2240094 w 7462755"/>
              <a:gd name="connsiteY3650" fmla="*/ 2093045 h 5792782"/>
              <a:gd name="connsiteX3651" fmla="*/ 2242415 w 7462755"/>
              <a:gd name="connsiteY3651" fmla="*/ 2065298 h 5792782"/>
              <a:gd name="connsiteX3652" fmla="*/ 2290308 w 7462755"/>
              <a:gd name="connsiteY3652" fmla="*/ 2059212 h 5792782"/>
              <a:gd name="connsiteX3653" fmla="*/ 2295647 w 7462755"/>
              <a:gd name="connsiteY3653" fmla="*/ 2082037 h 5792782"/>
              <a:gd name="connsiteX3654" fmla="*/ 2295648 w 7462755"/>
              <a:gd name="connsiteY3654" fmla="*/ 2082035 h 5792782"/>
              <a:gd name="connsiteX3655" fmla="*/ 2298111 w 7462755"/>
              <a:gd name="connsiteY3655" fmla="*/ 2077324 h 5792782"/>
              <a:gd name="connsiteX3656" fmla="*/ 2300092 w 7462755"/>
              <a:gd name="connsiteY3656" fmla="*/ 2077410 h 5792782"/>
              <a:gd name="connsiteX3657" fmla="*/ 2304237 w 7462755"/>
              <a:gd name="connsiteY3657" fmla="*/ 2078403 h 5792782"/>
              <a:gd name="connsiteX3658" fmla="*/ 2310059 w 7462755"/>
              <a:gd name="connsiteY3658" fmla="*/ 2077191 h 5792782"/>
              <a:gd name="connsiteX3659" fmla="*/ 2310071 w 7462755"/>
              <a:gd name="connsiteY3659" fmla="*/ 2077191 h 5792782"/>
              <a:gd name="connsiteX3660" fmla="*/ 2310072 w 7462755"/>
              <a:gd name="connsiteY3660" fmla="*/ 2077190 h 5792782"/>
              <a:gd name="connsiteX3661" fmla="*/ 2310059 w 7462755"/>
              <a:gd name="connsiteY3661" fmla="*/ 2077191 h 5792782"/>
              <a:gd name="connsiteX3662" fmla="*/ 2301064 w 7462755"/>
              <a:gd name="connsiteY3662" fmla="*/ 2077454 h 5792782"/>
              <a:gd name="connsiteX3663" fmla="*/ 2300092 w 7462755"/>
              <a:gd name="connsiteY3663" fmla="*/ 2077410 h 5792782"/>
              <a:gd name="connsiteX3664" fmla="*/ 2298291 w 7462755"/>
              <a:gd name="connsiteY3664" fmla="*/ 2076979 h 5792782"/>
              <a:gd name="connsiteX3665" fmla="*/ 2298111 w 7462755"/>
              <a:gd name="connsiteY3665" fmla="*/ 2077324 h 5792782"/>
              <a:gd name="connsiteX3666" fmla="*/ 2297186 w 7462755"/>
              <a:gd name="connsiteY3666" fmla="*/ 2077281 h 5792782"/>
              <a:gd name="connsiteX3667" fmla="*/ 2295648 w 7462755"/>
              <a:gd name="connsiteY3667" fmla="*/ 2082035 h 5792782"/>
              <a:gd name="connsiteX3668" fmla="*/ 2291453 w 7462755"/>
              <a:gd name="connsiteY3668" fmla="*/ 2073784 h 5792782"/>
              <a:gd name="connsiteX3669" fmla="*/ 2290309 w 7462755"/>
              <a:gd name="connsiteY3669" fmla="*/ 2059212 h 5792782"/>
              <a:gd name="connsiteX3670" fmla="*/ 2123733 w 7462755"/>
              <a:gd name="connsiteY3670" fmla="*/ 2049054 h 5792782"/>
              <a:gd name="connsiteX3671" fmla="*/ 2123754 w 7462755"/>
              <a:gd name="connsiteY3671" fmla="*/ 2063798 h 5792782"/>
              <a:gd name="connsiteX3672" fmla="*/ 2120285 w 7462755"/>
              <a:gd name="connsiteY3672" fmla="*/ 2073047 h 5792782"/>
              <a:gd name="connsiteX3673" fmla="*/ 2123755 w 7462755"/>
              <a:gd name="connsiteY3673" fmla="*/ 2063796 h 5792782"/>
              <a:gd name="connsiteX3674" fmla="*/ 2123734 w 7462755"/>
              <a:gd name="connsiteY3674" fmla="*/ 2049054 h 5792782"/>
              <a:gd name="connsiteX3675" fmla="*/ 478207 w 7462755"/>
              <a:gd name="connsiteY3675" fmla="*/ 2047654 h 5792782"/>
              <a:gd name="connsiteX3676" fmla="*/ 501517 w 7462755"/>
              <a:gd name="connsiteY3676" fmla="*/ 2083958 h 5792782"/>
              <a:gd name="connsiteX3677" fmla="*/ 483807 w 7462755"/>
              <a:gd name="connsiteY3677" fmla="*/ 2078357 h 5792782"/>
              <a:gd name="connsiteX3678" fmla="*/ 476023 w 7462755"/>
              <a:gd name="connsiteY3678" fmla="*/ 2102843 h 5792782"/>
              <a:gd name="connsiteX3679" fmla="*/ 514606 w 7462755"/>
              <a:gd name="connsiteY3679" fmla="*/ 2082202 h 5792782"/>
              <a:gd name="connsiteX3680" fmla="*/ 593890 w 7462755"/>
              <a:gd name="connsiteY3680" fmla="*/ 2095483 h 5792782"/>
              <a:gd name="connsiteX3681" fmla="*/ 590472 w 7462755"/>
              <a:gd name="connsiteY3681" fmla="*/ 2119511 h 5792782"/>
              <a:gd name="connsiteX3682" fmla="*/ 630292 w 7462755"/>
              <a:gd name="connsiteY3682" fmla="*/ 2130090 h 5792782"/>
              <a:gd name="connsiteX3683" fmla="*/ 637717 w 7462755"/>
              <a:gd name="connsiteY3683" fmla="*/ 2097862 h 5792782"/>
              <a:gd name="connsiteX3684" fmla="*/ 680955 w 7462755"/>
              <a:gd name="connsiteY3684" fmla="*/ 2084446 h 5792782"/>
              <a:gd name="connsiteX3685" fmla="*/ 691210 w 7462755"/>
              <a:gd name="connsiteY3685" fmla="*/ 2122341 h 5792782"/>
              <a:gd name="connsiteX3686" fmla="*/ 708305 w 7462755"/>
              <a:gd name="connsiteY3686" fmla="*/ 2112382 h 5792782"/>
              <a:gd name="connsiteX3687" fmla="*/ 694629 w 7462755"/>
              <a:gd name="connsiteY3687" fmla="*/ 2098381 h 5792782"/>
              <a:gd name="connsiteX3688" fmla="*/ 720741 w 7462755"/>
              <a:gd name="connsiteY3688" fmla="*/ 2095058 h 5792782"/>
              <a:gd name="connsiteX3689" fmla="*/ 717063 w 7462755"/>
              <a:gd name="connsiteY3689" fmla="*/ 2111305 h 5792782"/>
              <a:gd name="connsiteX3690" fmla="*/ 729793 w 7462755"/>
              <a:gd name="connsiteY3690" fmla="*/ 2101768 h 5792782"/>
              <a:gd name="connsiteX3691" fmla="*/ 726375 w 7462755"/>
              <a:gd name="connsiteY3691" fmla="*/ 2125760 h 5792782"/>
              <a:gd name="connsiteX3692" fmla="*/ 747213 w 7462755"/>
              <a:gd name="connsiteY3692" fmla="*/ 2099554 h 5792782"/>
              <a:gd name="connsiteX3693" fmla="*/ 803509 w 7462755"/>
              <a:gd name="connsiteY3693" fmla="*/ 2084546 h 5792782"/>
              <a:gd name="connsiteX3694" fmla="*/ 805071 w 7462755"/>
              <a:gd name="connsiteY3694" fmla="*/ 2123449 h 5792782"/>
              <a:gd name="connsiteX3695" fmla="*/ 924839 w 7462755"/>
              <a:gd name="connsiteY3695" fmla="*/ 2125428 h 5792782"/>
              <a:gd name="connsiteX3696" fmla="*/ 934790 w 7462755"/>
              <a:gd name="connsiteY3696" fmla="*/ 2131806 h 5792782"/>
              <a:gd name="connsiteX3697" fmla="*/ 917859 w 7462755"/>
              <a:gd name="connsiteY3697" fmla="*/ 2146827 h 5792782"/>
              <a:gd name="connsiteX3698" fmla="*/ 893080 w 7462755"/>
              <a:gd name="connsiteY3698" fmla="*/ 2135789 h 5792782"/>
              <a:gd name="connsiteX3699" fmla="*/ 889661 w 7462755"/>
              <a:gd name="connsiteY3699" fmla="*/ 2159787 h 5792782"/>
              <a:gd name="connsiteX3700" fmla="*/ 796673 w 7462755"/>
              <a:gd name="connsiteY3700" fmla="*/ 2132405 h 5792782"/>
              <a:gd name="connsiteX3701" fmla="*/ 793873 w 7462755"/>
              <a:gd name="connsiteY3701" fmla="*/ 2171963 h 5792782"/>
              <a:gd name="connsiteX3702" fmla="*/ 652727 w 7462755"/>
              <a:gd name="connsiteY3702" fmla="*/ 2142888 h 5792782"/>
              <a:gd name="connsiteX3703" fmla="*/ 661095 w 7462755"/>
              <a:gd name="connsiteY3703" fmla="*/ 2134127 h 5792782"/>
              <a:gd name="connsiteX3704" fmla="*/ 644618 w 7462755"/>
              <a:gd name="connsiteY3704" fmla="*/ 2159591 h 5792782"/>
              <a:gd name="connsiteX3705" fmla="*/ 613491 w 7462755"/>
              <a:gd name="connsiteY3705" fmla="*/ 2147935 h 5792782"/>
              <a:gd name="connsiteX3706" fmla="*/ 588356 w 7462755"/>
              <a:gd name="connsiteY3706" fmla="*/ 2174602 h 5792782"/>
              <a:gd name="connsiteX3707" fmla="*/ 578686 w 7462755"/>
              <a:gd name="connsiteY3707" fmla="*/ 2152330 h 5792782"/>
              <a:gd name="connsiteX3708" fmla="*/ 617593 w 7462755"/>
              <a:gd name="connsiteY3708" fmla="*/ 2139629 h 5792782"/>
              <a:gd name="connsiteX3709" fmla="*/ 535153 w 7462755"/>
              <a:gd name="connsiteY3709" fmla="*/ 2157965 h 5792782"/>
              <a:gd name="connsiteX3710" fmla="*/ 475114 w 7462755"/>
              <a:gd name="connsiteY3710" fmla="*/ 2189124 h 5792782"/>
              <a:gd name="connsiteX3711" fmla="*/ 461112 w 7462755"/>
              <a:gd name="connsiteY3711" fmla="*/ 2167341 h 5792782"/>
              <a:gd name="connsiteX3712" fmla="*/ 468892 w 7462755"/>
              <a:gd name="connsiteY3712" fmla="*/ 2142919 h 5792782"/>
              <a:gd name="connsiteX3713" fmla="*/ 504057 w 7462755"/>
              <a:gd name="connsiteY3713" fmla="*/ 2146372 h 5792782"/>
              <a:gd name="connsiteX3714" fmla="*/ 516725 w 7462755"/>
              <a:gd name="connsiteY3714" fmla="*/ 2136767 h 5792782"/>
              <a:gd name="connsiteX3715" fmla="*/ 472540 w 7462755"/>
              <a:gd name="connsiteY3715" fmla="*/ 2126736 h 5792782"/>
              <a:gd name="connsiteX3716" fmla="*/ 478207 w 7462755"/>
              <a:gd name="connsiteY3716" fmla="*/ 2047654 h 5792782"/>
              <a:gd name="connsiteX3717" fmla="*/ 1840777 w 7462755"/>
              <a:gd name="connsiteY3717" fmla="*/ 2046530 h 5792782"/>
              <a:gd name="connsiteX3718" fmla="*/ 1857722 w 7462755"/>
              <a:gd name="connsiteY3718" fmla="*/ 2075200 h 5792782"/>
              <a:gd name="connsiteX3719" fmla="*/ 1853979 w 7462755"/>
              <a:gd name="connsiteY3719" fmla="*/ 2091443 h 5792782"/>
              <a:gd name="connsiteX3720" fmla="*/ 1845218 w 7462755"/>
              <a:gd name="connsiteY3720" fmla="*/ 2092583 h 5792782"/>
              <a:gd name="connsiteX3721" fmla="*/ 1849320 w 7462755"/>
              <a:gd name="connsiteY3721" fmla="*/ 2084187 h 5792782"/>
              <a:gd name="connsiteX3722" fmla="*/ 1835681 w 7462755"/>
              <a:gd name="connsiteY3722" fmla="*/ 2070283 h 5792782"/>
              <a:gd name="connsiteX3723" fmla="*/ 1835028 w 7462755"/>
              <a:gd name="connsiteY3723" fmla="*/ 2054651 h 5792782"/>
              <a:gd name="connsiteX3724" fmla="*/ 1840777 w 7462755"/>
              <a:gd name="connsiteY3724" fmla="*/ 2046530 h 5792782"/>
              <a:gd name="connsiteX3725" fmla="*/ 1620134 w 7462755"/>
              <a:gd name="connsiteY3725" fmla="*/ 2042866 h 5792782"/>
              <a:gd name="connsiteX3726" fmla="*/ 1595225 w 7462755"/>
              <a:gd name="connsiteY3726" fmla="*/ 2077448 h 5792782"/>
              <a:gd name="connsiteX3727" fmla="*/ 1620134 w 7462755"/>
              <a:gd name="connsiteY3727" fmla="*/ 2042866 h 5792782"/>
              <a:gd name="connsiteX3728" fmla="*/ 1948304 w 7462755"/>
              <a:gd name="connsiteY3728" fmla="*/ 2040164 h 5792782"/>
              <a:gd name="connsiteX3729" fmla="*/ 1944821 w 7462755"/>
              <a:gd name="connsiteY3729" fmla="*/ 2065639 h 5792782"/>
              <a:gd name="connsiteX3730" fmla="*/ 1938233 w 7462755"/>
              <a:gd name="connsiteY3730" fmla="*/ 2087347 h 5792782"/>
              <a:gd name="connsiteX3731" fmla="*/ 1938225 w 7462755"/>
              <a:gd name="connsiteY3731" fmla="*/ 2087370 h 5792782"/>
              <a:gd name="connsiteX3732" fmla="*/ 1938226 w 7462755"/>
              <a:gd name="connsiteY3732" fmla="*/ 2087370 h 5792782"/>
              <a:gd name="connsiteX3733" fmla="*/ 1938233 w 7462755"/>
              <a:gd name="connsiteY3733" fmla="*/ 2087347 h 5792782"/>
              <a:gd name="connsiteX3734" fmla="*/ 1944822 w 7462755"/>
              <a:gd name="connsiteY3734" fmla="*/ 2065637 h 5792782"/>
              <a:gd name="connsiteX3735" fmla="*/ 1948304 w 7462755"/>
              <a:gd name="connsiteY3735" fmla="*/ 2040165 h 5792782"/>
              <a:gd name="connsiteX3736" fmla="*/ 6932652 w 7462755"/>
              <a:gd name="connsiteY3736" fmla="*/ 2038471 h 5792782"/>
              <a:gd name="connsiteX3737" fmla="*/ 6938285 w 7462755"/>
              <a:gd name="connsiteY3737" fmla="*/ 2069046 h 5792782"/>
              <a:gd name="connsiteX3738" fmla="*/ 6917122 w 7462755"/>
              <a:gd name="connsiteY3738" fmla="*/ 2087444 h 5792782"/>
              <a:gd name="connsiteX3739" fmla="*/ 6911195 w 7462755"/>
              <a:gd name="connsiteY3739" fmla="*/ 2049055 h 5792782"/>
              <a:gd name="connsiteX3740" fmla="*/ 6932652 w 7462755"/>
              <a:gd name="connsiteY3740" fmla="*/ 2038471 h 5792782"/>
              <a:gd name="connsiteX3741" fmla="*/ 1733638 w 7462755"/>
              <a:gd name="connsiteY3741" fmla="*/ 2036190 h 5792782"/>
              <a:gd name="connsiteX3742" fmla="*/ 1727813 w 7462755"/>
              <a:gd name="connsiteY3742" fmla="*/ 2062650 h 5792782"/>
              <a:gd name="connsiteX3743" fmla="*/ 1725540 w 7462755"/>
              <a:gd name="connsiteY3743" fmla="*/ 2067928 h 5792782"/>
              <a:gd name="connsiteX3744" fmla="*/ 1715876 w 7462755"/>
              <a:gd name="connsiteY3744" fmla="*/ 2058411 h 5792782"/>
              <a:gd name="connsiteX3745" fmla="*/ 1708468 w 7462755"/>
              <a:gd name="connsiteY3745" fmla="*/ 2062958 h 5792782"/>
              <a:gd name="connsiteX3746" fmla="*/ 1733638 w 7462755"/>
              <a:gd name="connsiteY3746" fmla="*/ 2036190 h 5792782"/>
              <a:gd name="connsiteX3747" fmla="*/ 2029194 w 7462755"/>
              <a:gd name="connsiteY3747" fmla="*/ 2030127 h 5792782"/>
              <a:gd name="connsiteX3748" fmla="*/ 2030651 w 7462755"/>
              <a:gd name="connsiteY3748" fmla="*/ 2034169 h 5792782"/>
              <a:gd name="connsiteX3749" fmla="*/ 2030651 w 7462755"/>
              <a:gd name="connsiteY3749" fmla="*/ 2034167 h 5792782"/>
              <a:gd name="connsiteX3750" fmla="*/ 1987179 w 7462755"/>
              <a:gd name="connsiteY3750" fmla="*/ 2027169 h 5792782"/>
              <a:gd name="connsiteX3751" fmla="*/ 1987177 w 7462755"/>
              <a:gd name="connsiteY3751" fmla="*/ 2027170 h 5792782"/>
              <a:gd name="connsiteX3752" fmla="*/ 1995005 w 7462755"/>
              <a:gd name="connsiteY3752" fmla="*/ 2027949 h 5792782"/>
              <a:gd name="connsiteX3753" fmla="*/ 1995017 w 7462755"/>
              <a:gd name="connsiteY3753" fmla="*/ 2027969 h 5792782"/>
              <a:gd name="connsiteX3754" fmla="*/ 2001034 w 7462755"/>
              <a:gd name="connsiteY3754" fmla="*/ 2040824 h 5792782"/>
              <a:gd name="connsiteX3755" fmla="*/ 2005689 w 7462755"/>
              <a:gd name="connsiteY3755" fmla="*/ 2055681 h 5792782"/>
              <a:gd name="connsiteX3756" fmla="*/ 2005834 w 7462755"/>
              <a:gd name="connsiteY3756" fmla="*/ 2056148 h 5792782"/>
              <a:gd name="connsiteX3757" fmla="*/ 2005836 w 7462755"/>
              <a:gd name="connsiteY3757" fmla="*/ 2056148 h 5792782"/>
              <a:gd name="connsiteX3758" fmla="*/ 2005689 w 7462755"/>
              <a:gd name="connsiteY3758" fmla="*/ 2055681 h 5792782"/>
              <a:gd name="connsiteX3759" fmla="*/ 1999473 w 7462755"/>
              <a:gd name="connsiteY3759" fmla="*/ 2035619 h 5792782"/>
              <a:gd name="connsiteX3760" fmla="*/ 1995017 w 7462755"/>
              <a:gd name="connsiteY3760" fmla="*/ 2027969 h 5792782"/>
              <a:gd name="connsiteX3761" fmla="*/ 1995006 w 7462755"/>
              <a:gd name="connsiteY3761" fmla="*/ 2027947 h 5792782"/>
              <a:gd name="connsiteX3762" fmla="*/ 2056758 w 7462755"/>
              <a:gd name="connsiteY3762" fmla="*/ 2018543 h 5792782"/>
              <a:gd name="connsiteX3763" fmla="*/ 2055689 w 7462755"/>
              <a:gd name="connsiteY3763" fmla="*/ 2035634 h 5792782"/>
              <a:gd name="connsiteX3764" fmla="*/ 2041796 w 7462755"/>
              <a:gd name="connsiteY3764" fmla="*/ 2037434 h 5792782"/>
              <a:gd name="connsiteX3765" fmla="*/ 2039372 w 7462755"/>
              <a:gd name="connsiteY3765" fmla="*/ 2020758 h 5792782"/>
              <a:gd name="connsiteX3766" fmla="*/ 2056758 w 7462755"/>
              <a:gd name="connsiteY3766" fmla="*/ 2018543 h 5792782"/>
              <a:gd name="connsiteX3767" fmla="*/ 1908377 w 7462755"/>
              <a:gd name="connsiteY3767" fmla="*/ 2011300 h 5792782"/>
              <a:gd name="connsiteX3768" fmla="*/ 1899138 w 7462755"/>
              <a:gd name="connsiteY3768" fmla="*/ 2015122 h 5792782"/>
              <a:gd name="connsiteX3769" fmla="*/ 1899138 w 7462755"/>
              <a:gd name="connsiteY3769" fmla="*/ 2015124 h 5792782"/>
              <a:gd name="connsiteX3770" fmla="*/ 1921149 w 7462755"/>
              <a:gd name="connsiteY3770" fmla="*/ 2020106 h 5792782"/>
              <a:gd name="connsiteX3771" fmla="*/ 1921148 w 7462755"/>
              <a:gd name="connsiteY3771" fmla="*/ 2020105 h 5792782"/>
              <a:gd name="connsiteX3772" fmla="*/ 1918959 w 7462755"/>
              <a:gd name="connsiteY3772" fmla="*/ 2025008 h 5792782"/>
              <a:gd name="connsiteX3773" fmla="*/ 1908377 w 7462755"/>
              <a:gd name="connsiteY3773" fmla="*/ 2011300 h 5792782"/>
              <a:gd name="connsiteX3774" fmla="*/ 2075044 w 7462755"/>
              <a:gd name="connsiteY3774" fmla="*/ 2010304 h 5792782"/>
              <a:gd name="connsiteX3775" fmla="*/ 2075043 w 7462755"/>
              <a:gd name="connsiteY3775" fmla="*/ 2010305 h 5792782"/>
              <a:gd name="connsiteX3776" fmla="*/ 2074502 w 7462755"/>
              <a:gd name="connsiteY3776" fmla="*/ 2024111 h 5792782"/>
              <a:gd name="connsiteX3777" fmla="*/ 2087727 w 7462755"/>
              <a:gd name="connsiteY3777" fmla="*/ 2022661 h 5792782"/>
              <a:gd name="connsiteX3778" fmla="*/ 2088869 w 7462755"/>
              <a:gd name="connsiteY3778" fmla="*/ 2021942 h 5792782"/>
              <a:gd name="connsiteX3779" fmla="*/ 2091696 w 7462755"/>
              <a:gd name="connsiteY3779" fmla="*/ 2021516 h 5792782"/>
              <a:gd name="connsiteX3780" fmla="*/ 2097755 w 7462755"/>
              <a:gd name="connsiteY3780" fmla="*/ 2016354 h 5792782"/>
              <a:gd name="connsiteX3781" fmla="*/ 2097763 w 7462755"/>
              <a:gd name="connsiteY3781" fmla="*/ 2016349 h 5792782"/>
              <a:gd name="connsiteX3782" fmla="*/ 2097764 w 7462755"/>
              <a:gd name="connsiteY3782" fmla="*/ 2016347 h 5792782"/>
              <a:gd name="connsiteX3783" fmla="*/ 2097755 w 7462755"/>
              <a:gd name="connsiteY3783" fmla="*/ 2016354 h 5792782"/>
              <a:gd name="connsiteX3784" fmla="*/ 2088869 w 7462755"/>
              <a:gd name="connsiteY3784" fmla="*/ 2021942 h 5792782"/>
              <a:gd name="connsiteX3785" fmla="*/ 2074503 w 7462755"/>
              <a:gd name="connsiteY3785" fmla="*/ 2024108 h 5792782"/>
              <a:gd name="connsiteX3786" fmla="*/ 1990803 w 7462755"/>
              <a:gd name="connsiteY3786" fmla="*/ 2002409 h 5792782"/>
              <a:gd name="connsiteX3787" fmla="*/ 1985847 w 7462755"/>
              <a:gd name="connsiteY3787" fmla="*/ 2002933 h 5792782"/>
              <a:gd name="connsiteX3788" fmla="*/ 1983039 w 7462755"/>
              <a:gd name="connsiteY3788" fmla="*/ 2002576 h 5792782"/>
              <a:gd name="connsiteX3789" fmla="*/ 1982054 w 7462755"/>
              <a:gd name="connsiteY3789" fmla="*/ 2003337 h 5792782"/>
              <a:gd name="connsiteX3790" fmla="*/ 1980466 w 7462755"/>
              <a:gd name="connsiteY3790" fmla="*/ 2003503 h 5792782"/>
              <a:gd name="connsiteX3791" fmla="*/ 1970413 w 7462755"/>
              <a:gd name="connsiteY3791" fmla="*/ 2012306 h 5792782"/>
              <a:gd name="connsiteX3792" fmla="*/ 1970412 w 7462755"/>
              <a:gd name="connsiteY3792" fmla="*/ 2012308 h 5792782"/>
              <a:gd name="connsiteX3793" fmla="*/ 1982054 w 7462755"/>
              <a:gd name="connsiteY3793" fmla="*/ 2003337 h 5792782"/>
              <a:gd name="connsiteX3794" fmla="*/ 1985847 w 7462755"/>
              <a:gd name="connsiteY3794" fmla="*/ 2002933 h 5792782"/>
              <a:gd name="connsiteX3795" fmla="*/ 1993593 w 7462755"/>
              <a:gd name="connsiteY3795" fmla="*/ 2003918 h 5792782"/>
              <a:gd name="connsiteX3796" fmla="*/ 1999976 w 7462755"/>
              <a:gd name="connsiteY3796" fmla="*/ 2007378 h 5792782"/>
              <a:gd name="connsiteX3797" fmla="*/ 2006079 w 7462755"/>
              <a:gd name="connsiteY3797" fmla="*/ 2012160 h 5792782"/>
              <a:gd name="connsiteX3798" fmla="*/ 2011921 w 7462755"/>
              <a:gd name="connsiteY3798" fmla="*/ 2018643 h 5792782"/>
              <a:gd name="connsiteX3799" fmla="*/ 2016373 w 7462755"/>
              <a:gd name="connsiteY3799" fmla="*/ 2024477 h 5792782"/>
              <a:gd name="connsiteX3800" fmla="*/ 2031907 w 7462755"/>
              <a:gd name="connsiteY3800" fmla="*/ 2052722 h 5792782"/>
              <a:gd name="connsiteX3801" fmla="*/ 2031946 w 7462755"/>
              <a:gd name="connsiteY3801" fmla="*/ 2052799 h 5792782"/>
              <a:gd name="connsiteX3802" fmla="*/ 2031948 w 7462755"/>
              <a:gd name="connsiteY3802" fmla="*/ 2052798 h 5792782"/>
              <a:gd name="connsiteX3803" fmla="*/ 2031907 w 7462755"/>
              <a:gd name="connsiteY3803" fmla="*/ 2052722 h 5792782"/>
              <a:gd name="connsiteX3804" fmla="*/ 2019288 w 7462755"/>
              <a:gd name="connsiteY3804" fmla="*/ 2028297 h 5792782"/>
              <a:gd name="connsiteX3805" fmla="*/ 2016373 w 7462755"/>
              <a:gd name="connsiteY3805" fmla="*/ 2024477 h 5792782"/>
              <a:gd name="connsiteX3806" fmla="*/ 2015113 w 7462755"/>
              <a:gd name="connsiteY3806" fmla="*/ 2022186 h 5792782"/>
              <a:gd name="connsiteX3807" fmla="*/ 2011921 w 7462755"/>
              <a:gd name="connsiteY3807" fmla="*/ 2018643 h 5792782"/>
              <a:gd name="connsiteX3808" fmla="*/ 2008303 w 7462755"/>
              <a:gd name="connsiteY3808" fmla="*/ 2013904 h 5792782"/>
              <a:gd name="connsiteX3809" fmla="*/ 2006079 w 7462755"/>
              <a:gd name="connsiteY3809" fmla="*/ 2012160 h 5792782"/>
              <a:gd name="connsiteX3810" fmla="*/ 2003480 w 7462755"/>
              <a:gd name="connsiteY3810" fmla="*/ 2009276 h 5792782"/>
              <a:gd name="connsiteX3811" fmla="*/ 1999976 w 7462755"/>
              <a:gd name="connsiteY3811" fmla="*/ 2007378 h 5792782"/>
              <a:gd name="connsiteX3812" fmla="*/ 1995945 w 7462755"/>
              <a:gd name="connsiteY3812" fmla="*/ 2004218 h 5792782"/>
              <a:gd name="connsiteX3813" fmla="*/ 1993593 w 7462755"/>
              <a:gd name="connsiteY3813" fmla="*/ 2003918 h 5792782"/>
              <a:gd name="connsiteX3814" fmla="*/ 2048628 w 7462755"/>
              <a:gd name="connsiteY3814" fmla="*/ 1997531 h 5792782"/>
              <a:gd name="connsiteX3815" fmla="*/ 2036156 w 7462755"/>
              <a:gd name="connsiteY3815" fmla="*/ 2006135 h 5792782"/>
              <a:gd name="connsiteX3816" fmla="*/ 2036155 w 7462755"/>
              <a:gd name="connsiteY3816" fmla="*/ 2006136 h 5792782"/>
              <a:gd name="connsiteX3817" fmla="*/ 2048627 w 7462755"/>
              <a:gd name="connsiteY3817" fmla="*/ 1997534 h 5792782"/>
              <a:gd name="connsiteX3818" fmla="*/ 1088813 w 7462755"/>
              <a:gd name="connsiteY3818" fmla="*/ 1994417 h 5792782"/>
              <a:gd name="connsiteX3819" fmla="*/ 1102599 w 7462755"/>
              <a:gd name="connsiteY3819" fmla="*/ 2015058 h 5792782"/>
              <a:gd name="connsiteX3820" fmla="*/ 1085210 w 7462755"/>
              <a:gd name="connsiteY3820" fmla="*/ 2017270 h 5792782"/>
              <a:gd name="connsiteX3821" fmla="*/ 1088813 w 7462755"/>
              <a:gd name="connsiteY3821" fmla="*/ 1994417 h 5792782"/>
              <a:gd name="connsiteX3822" fmla="*/ 1898164 w 7462755"/>
              <a:gd name="connsiteY3822" fmla="*/ 1991720 h 5792782"/>
              <a:gd name="connsiteX3823" fmla="*/ 1898161 w 7462755"/>
              <a:gd name="connsiteY3823" fmla="*/ 1991721 h 5792782"/>
              <a:gd name="connsiteX3824" fmla="*/ 1902251 w 7462755"/>
              <a:gd name="connsiteY3824" fmla="*/ 2001343 h 5792782"/>
              <a:gd name="connsiteX3825" fmla="*/ 1902252 w 7462755"/>
              <a:gd name="connsiteY3825" fmla="*/ 2001340 h 5792782"/>
              <a:gd name="connsiteX3826" fmla="*/ 1932771 w 7462755"/>
              <a:gd name="connsiteY3826" fmla="*/ 1979244 h 5792782"/>
              <a:gd name="connsiteX3827" fmla="*/ 1961065 w 7462755"/>
              <a:gd name="connsiteY3827" fmla="*/ 2030524 h 5792782"/>
              <a:gd name="connsiteX3828" fmla="*/ 1961066 w 7462755"/>
              <a:gd name="connsiteY3828" fmla="*/ 2030524 h 5792782"/>
              <a:gd name="connsiteX3829" fmla="*/ 1944331 w 7462755"/>
              <a:gd name="connsiteY3829" fmla="*/ 2010278 h 5792782"/>
              <a:gd name="connsiteX3830" fmla="*/ 1932772 w 7462755"/>
              <a:gd name="connsiteY3830" fmla="*/ 1979244 h 5792782"/>
              <a:gd name="connsiteX3831" fmla="*/ 1556880 w 7462755"/>
              <a:gd name="connsiteY3831" fmla="*/ 1976351 h 5792782"/>
              <a:gd name="connsiteX3832" fmla="*/ 1564549 w 7462755"/>
              <a:gd name="connsiteY3832" fmla="*/ 1978063 h 5792782"/>
              <a:gd name="connsiteX3833" fmla="*/ 1583114 w 7462755"/>
              <a:gd name="connsiteY3833" fmla="*/ 1992852 h 5792782"/>
              <a:gd name="connsiteX3834" fmla="*/ 1547984 w 7462755"/>
              <a:gd name="connsiteY3834" fmla="*/ 1989499 h 5792782"/>
              <a:gd name="connsiteX3835" fmla="*/ 1556880 w 7462755"/>
              <a:gd name="connsiteY3835" fmla="*/ 1976351 h 5792782"/>
              <a:gd name="connsiteX3836" fmla="*/ 2108915 w 7462755"/>
              <a:gd name="connsiteY3836" fmla="*/ 1975838 h 5792782"/>
              <a:gd name="connsiteX3837" fmla="*/ 2108915 w 7462755"/>
              <a:gd name="connsiteY3837" fmla="*/ 1975839 h 5792782"/>
              <a:gd name="connsiteX3838" fmla="*/ 2094028 w 7462755"/>
              <a:gd name="connsiteY3838" fmla="*/ 1987874 h 5792782"/>
              <a:gd name="connsiteX3839" fmla="*/ 2088171 w 7462755"/>
              <a:gd name="connsiteY3839" fmla="*/ 1989320 h 5792782"/>
              <a:gd name="connsiteX3840" fmla="*/ 2085247 w 7462755"/>
              <a:gd name="connsiteY3840" fmla="*/ 1988695 h 5792782"/>
              <a:gd name="connsiteX3841" fmla="*/ 2077022 w 7462755"/>
              <a:gd name="connsiteY3841" fmla="*/ 1976723 h 5792782"/>
              <a:gd name="connsiteX3842" fmla="*/ 2077012 w 7462755"/>
              <a:gd name="connsiteY3842" fmla="*/ 1976704 h 5792782"/>
              <a:gd name="connsiteX3843" fmla="*/ 2070165 w 7462755"/>
              <a:gd name="connsiteY3843" fmla="*/ 1982775 h 5792782"/>
              <a:gd name="connsiteX3844" fmla="*/ 2066886 w 7462755"/>
              <a:gd name="connsiteY3844" fmla="*/ 1987755 h 5792782"/>
              <a:gd name="connsiteX3845" fmla="*/ 2064556 w 7462755"/>
              <a:gd name="connsiteY3845" fmla="*/ 1990956 h 5792782"/>
              <a:gd name="connsiteX3846" fmla="*/ 2060157 w 7462755"/>
              <a:gd name="connsiteY3846" fmla="*/ 1992539 h 5792782"/>
              <a:gd name="connsiteX3847" fmla="*/ 2055196 w 7462755"/>
              <a:gd name="connsiteY3847" fmla="*/ 1979439 h 5792782"/>
              <a:gd name="connsiteX3848" fmla="*/ 2055195 w 7462755"/>
              <a:gd name="connsiteY3848" fmla="*/ 1979440 h 5792782"/>
              <a:gd name="connsiteX3849" fmla="*/ 2060156 w 7462755"/>
              <a:gd name="connsiteY3849" fmla="*/ 1992541 h 5792782"/>
              <a:gd name="connsiteX3850" fmla="*/ 2063650 w 7462755"/>
              <a:gd name="connsiteY3850" fmla="*/ 1992203 h 5792782"/>
              <a:gd name="connsiteX3851" fmla="*/ 2064556 w 7462755"/>
              <a:gd name="connsiteY3851" fmla="*/ 1990956 h 5792782"/>
              <a:gd name="connsiteX3852" fmla="*/ 2064846 w 7462755"/>
              <a:gd name="connsiteY3852" fmla="*/ 1990852 h 5792782"/>
              <a:gd name="connsiteX3853" fmla="*/ 2066886 w 7462755"/>
              <a:gd name="connsiteY3853" fmla="*/ 1987755 h 5792782"/>
              <a:gd name="connsiteX3854" fmla="*/ 2067370 w 7462755"/>
              <a:gd name="connsiteY3854" fmla="*/ 1987090 h 5792782"/>
              <a:gd name="connsiteX3855" fmla="*/ 2077011 w 7462755"/>
              <a:gd name="connsiteY3855" fmla="*/ 1976705 h 5792782"/>
              <a:gd name="connsiteX3856" fmla="*/ 2077022 w 7462755"/>
              <a:gd name="connsiteY3856" fmla="*/ 1976723 h 5792782"/>
              <a:gd name="connsiteX3857" fmla="*/ 2083543 w 7462755"/>
              <a:gd name="connsiteY3857" fmla="*/ 1988332 h 5792782"/>
              <a:gd name="connsiteX3858" fmla="*/ 2085247 w 7462755"/>
              <a:gd name="connsiteY3858" fmla="*/ 1988695 h 5792782"/>
              <a:gd name="connsiteX3859" fmla="*/ 2086038 w 7462755"/>
              <a:gd name="connsiteY3859" fmla="*/ 1989847 h 5792782"/>
              <a:gd name="connsiteX3860" fmla="*/ 2088171 w 7462755"/>
              <a:gd name="connsiteY3860" fmla="*/ 1989320 h 5792782"/>
              <a:gd name="connsiteX3861" fmla="*/ 2091391 w 7462755"/>
              <a:gd name="connsiteY3861" fmla="*/ 1990008 h 5792782"/>
              <a:gd name="connsiteX3862" fmla="*/ 2094028 w 7462755"/>
              <a:gd name="connsiteY3862" fmla="*/ 1987874 h 5792782"/>
              <a:gd name="connsiteX3863" fmla="*/ 2097092 w 7462755"/>
              <a:gd name="connsiteY3863" fmla="*/ 1987119 h 5792782"/>
              <a:gd name="connsiteX3864" fmla="*/ 2108915 w 7462755"/>
              <a:gd name="connsiteY3864" fmla="*/ 1975839 h 5792782"/>
              <a:gd name="connsiteX3865" fmla="*/ 2108916 w 7462755"/>
              <a:gd name="connsiteY3865" fmla="*/ 1975838 h 5792782"/>
              <a:gd name="connsiteX3866" fmla="*/ 942800 w 7462755"/>
              <a:gd name="connsiteY3866" fmla="*/ 1957004 h 5792782"/>
              <a:gd name="connsiteX3867" fmla="*/ 907961 w 7462755"/>
              <a:gd name="connsiteY3867" fmla="*/ 1961495 h 5792782"/>
              <a:gd name="connsiteX3868" fmla="*/ 942800 w 7462755"/>
              <a:gd name="connsiteY3868" fmla="*/ 1957004 h 5792782"/>
              <a:gd name="connsiteX3869" fmla="*/ 848438 w 7462755"/>
              <a:gd name="connsiteY3869" fmla="*/ 1950697 h 5792782"/>
              <a:gd name="connsiteX3870" fmla="*/ 864103 w 7462755"/>
              <a:gd name="connsiteY3870" fmla="*/ 1959220 h 5792782"/>
              <a:gd name="connsiteX3871" fmla="*/ 834213 w 7462755"/>
              <a:gd name="connsiteY3871" fmla="*/ 1978725 h 5792782"/>
              <a:gd name="connsiteX3872" fmla="*/ 799079 w 7462755"/>
              <a:gd name="connsiteY3872" fmla="*/ 1975401 h 5792782"/>
              <a:gd name="connsiteX3873" fmla="*/ 830955 w 7462755"/>
              <a:gd name="connsiteY3873" fmla="*/ 1952550 h 5792782"/>
              <a:gd name="connsiteX3874" fmla="*/ 848438 w 7462755"/>
              <a:gd name="connsiteY3874" fmla="*/ 1950697 h 5792782"/>
              <a:gd name="connsiteX3875" fmla="*/ 6828496 w 7462755"/>
              <a:gd name="connsiteY3875" fmla="*/ 1949906 h 5792782"/>
              <a:gd name="connsiteX3876" fmla="*/ 6851159 w 7462755"/>
              <a:gd name="connsiteY3876" fmla="*/ 1970485 h 5792782"/>
              <a:gd name="connsiteX3877" fmla="*/ 6935161 w 7462755"/>
              <a:gd name="connsiteY3877" fmla="*/ 1991167 h 5792782"/>
              <a:gd name="connsiteX3878" fmla="*/ 6935160 w 7462755"/>
              <a:gd name="connsiteY3878" fmla="*/ 1991159 h 5792782"/>
              <a:gd name="connsiteX3879" fmla="*/ 6913012 w 7462755"/>
              <a:gd name="connsiteY3879" fmla="*/ 1997693 h 5792782"/>
              <a:gd name="connsiteX3880" fmla="*/ 6869299 w 7462755"/>
              <a:gd name="connsiteY3880" fmla="*/ 1994878 h 5792782"/>
              <a:gd name="connsiteX3881" fmla="*/ 6851161 w 7462755"/>
              <a:gd name="connsiteY3881" fmla="*/ 1970483 h 5792782"/>
              <a:gd name="connsiteX3882" fmla="*/ 6851159 w 7462755"/>
              <a:gd name="connsiteY3882" fmla="*/ 1970485 h 5792782"/>
              <a:gd name="connsiteX3883" fmla="*/ 6851159 w 7462755"/>
              <a:gd name="connsiteY3883" fmla="*/ 1970481 h 5792782"/>
              <a:gd name="connsiteX3884" fmla="*/ 6836640 w 7462755"/>
              <a:gd name="connsiteY3884" fmla="*/ 1966836 h 5792782"/>
              <a:gd name="connsiteX3885" fmla="*/ 6830650 w 7462755"/>
              <a:gd name="connsiteY3885" fmla="*/ 1962332 h 5792782"/>
              <a:gd name="connsiteX3886" fmla="*/ 6828497 w 7462755"/>
              <a:gd name="connsiteY3886" fmla="*/ 1949906 h 5792782"/>
              <a:gd name="connsiteX3887" fmla="*/ 693033 w 7462755"/>
              <a:gd name="connsiteY3887" fmla="*/ 1949745 h 5792782"/>
              <a:gd name="connsiteX3888" fmla="*/ 650772 w 7462755"/>
              <a:gd name="connsiteY3888" fmla="*/ 1986507 h 5792782"/>
              <a:gd name="connsiteX3889" fmla="*/ 693033 w 7462755"/>
              <a:gd name="connsiteY3889" fmla="*/ 1949745 h 5792782"/>
              <a:gd name="connsiteX3890" fmla="*/ 1677667 w 7462755"/>
              <a:gd name="connsiteY3890" fmla="*/ 1949353 h 5792782"/>
              <a:gd name="connsiteX3891" fmla="*/ 1668734 w 7462755"/>
              <a:gd name="connsiteY3891" fmla="*/ 1961106 h 5792782"/>
              <a:gd name="connsiteX3892" fmla="*/ 1656506 w 7462755"/>
              <a:gd name="connsiteY3892" fmla="*/ 1967782 h 5792782"/>
              <a:gd name="connsiteX3893" fmla="*/ 1656505 w 7462755"/>
              <a:gd name="connsiteY3893" fmla="*/ 1967783 h 5792782"/>
              <a:gd name="connsiteX3894" fmla="*/ 1677668 w 7462755"/>
              <a:gd name="connsiteY3894" fmla="*/ 1949355 h 5792782"/>
              <a:gd name="connsiteX3895" fmla="*/ 1659924 w 7462755"/>
              <a:gd name="connsiteY3895" fmla="*/ 1943882 h 5792782"/>
              <a:gd name="connsiteX3896" fmla="*/ 1659924 w 7462755"/>
              <a:gd name="connsiteY3896" fmla="*/ 1943885 h 5792782"/>
              <a:gd name="connsiteX3897" fmla="*/ 1664903 w 7462755"/>
              <a:gd name="connsiteY3897" fmla="*/ 1958827 h 5792782"/>
              <a:gd name="connsiteX3898" fmla="*/ 1664904 w 7462755"/>
              <a:gd name="connsiteY3898" fmla="*/ 1958826 h 5792782"/>
              <a:gd name="connsiteX3899" fmla="*/ 2093158 w 7462755"/>
              <a:gd name="connsiteY3899" fmla="*/ 1943367 h 5792782"/>
              <a:gd name="connsiteX3900" fmla="*/ 2090026 w 7462755"/>
              <a:gd name="connsiteY3900" fmla="*/ 1951945 h 5792782"/>
              <a:gd name="connsiteX3901" fmla="*/ 2090979 w 7462755"/>
              <a:gd name="connsiteY3901" fmla="*/ 1955198 h 5792782"/>
              <a:gd name="connsiteX3902" fmla="*/ 2090815 w 7462755"/>
              <a:gd name="connsiteY3902" fmla="*/ 1956090 h 5792782"/>
              <a:gd name="connsiteX3903" fmla="*/ 2093295 w 7462755"/>
              <a:gd name="connsiteY3903" fmla="*/ 1964899 h 5792782"/>
              <a:gd name="connsiteX3904" fmla="*/ 2090036 w 7462755"/>
              <a:gd name="connsiteY3904" fmla="*/ 1975009 h 5792782"/>
              <a:gd name="connsiteX3905" fmla="*/ 2094122 w 7462755"/>
              <a:gd name="connsiteY3905" fmla="*/ 1967835 h 5792782"/>
              <a:gd name="connsiteX3906" fmla="*/ 2093295 w 7462755"/>
              <a:gd name="connsiteY3906" fmla="*/ 1964899 h 5792782"/>
              <a:gd name="connsiteX3907" fmla="*/ 2093572 w 7462755"/>
              <a:gd name="connsiteY3907" fmla="*/ 1964042 h 5792782"/>
              <a:gd name="connsiteX3908" fmla="*/ 2090979 w 7462755"/>
              <a:gd name="connsiteY3908" fmla="*/ 1955198 h 5792782"/>
              <a:gd name="connsiteX3909" fmla="*/ 631431 w 7462755"/>
              <a:gd name="connsiteY3909" fmla="*/ 1941896 h 5792782"/>
              <a:gd name="connsiteX3910" fmla="*/ 636736 w 7462755"/>
              <a:gd name="connsiteY3910" fmla="*/ 1964688 h 5792782"/>
              <a:gd name="connsiteX3911" fmla="*/ 606880 w 7462755"/>
              <a:gd name="connsiteY3911" fmla="*/ 1984255 h 5792782"/>
              <a:gd name="connsiteX3912" fmla="*/ 605643 w 7462755"/>
              <a:gd name="connsiteY3912" fmla="*/ 1953032 h 5792782"/>
              <a:gd name="connsiteX3913" fmla="*/ 631431 w 7462755"/>
              <a:gd name="connsiteY3913" fmla="*/ 1941896 h 5792782"/>
              <a:gd name="connsiteX3914" fmla="*/ 1095346 w 7462755"/>
              <a:gd name="connsiteY3914" fmla="*/ 1939055 h 5792782"/>
              <a:gd name="connsiteX3915" fmla="*/ 1104780 w 7462755"/>
              <a:gd name="connsiteY3915" fmla="*/ 1959770 h 5792782"/>
              <a:gd name="connsiteX3916" fmla="*/ 1096891 w 7462755"/>
              <a:gd name="connsiteY3916" fmla="*/ 1955071 h 5792782"/>
              <a:gd name="connsiteX3917" fmla="*/ 1095206 w 7462755"/>
              <a:gd name="connsiteY3917" fmla="*/ 1937599 h 5792782"/>
              <a:gd name="connsiteX3918" fmla="*/ 1095347 w 7462755"/>
              <a:gd name="connsiteY3918" fmla="*/ 1939053 h 5792782"/>
              <a:gd name="connsiteX3919" fmla="*/ 1094930 w 7462755"/>
              <a:gd name="connsiteY3919" fmla="*/ 1938139 h 5792782"/>
              <a:gd name="connsiteX3920" fmla="*/ 1283697 w 7462755"/>
              <a:gd name="connsiteY3920" fmla="*/ 1937045 h 5792782"/>
              <a:gd name="connsiteX3921" fmla="*/ 1288072 w 7462755"/>
              <a:gd name="connsiteY3921" fmla="*/ 1961019 h 5792782"/>
              <a:gd name="connsiteX3922" fmla="*/ 1289542 w 7462755"/>
              <a:gd name="connsiteY3922" fmla="*/ 1979156 h 5792782"/>
              <a:gd name="connsiteX3923" fmla="*/ 1267449 w 7462755"/>
              <a:gd name="connsiteY3923" fmla="*/ 1970517 h 5792782"/>
              <a:gd name="connsiteX3924" fmla="*/ 1150235 w 7462755"/>
              <a:gd name="connsiteY3924" fmla="*/ 1993306 h 5792782"/>
              <a:gd name="connsiteX3925" fmla="*/ 1222649 w 7462755"/>
              <a:gd name="connsiteY3925" fmla="*/ 1944859 h 5792782"/>
              <a:gd name="connsiteX3926" fmla="*/ 1228607 w 7462755"/>
              <a:gd name="connsiteY3926" fmla="*/ 1983376 h 5792782"/>
              <a:gd name="connsiteX3927" fmla="*/ 1283697 w 7462755"/>
              <a:gd name="connsiteY3927" fmla="*/ 1937045 h 5792782"/>
              <a:gd name="connsiteX3928" fmla="*/ 740668 w 7462755"/>
              <a:gd name="connsiteY3928" fmla="*/ 1935807 h 5792782"/>
              <a:gd name="connsiteX3929" fmla="*/ 745911 w 7462755"/>
              <a:gd name="connsiteY3929" fmla="*/ 1958632 h 5792782"/>
              <a:gd name="connsiteX3930" fmla="*/ 789184 w 7462755"/>
              <a:gd name="connsiteY3930" fmla="*/ 1945283 h 5792782"/>
              <a:gd name="connsiteX3931" fmla="*/ 702379 w 7462755"/>
              <a:gd name="connsiteY3931" fmla="*/ 1964199 h 5792782"/>
              <a:gd name="connsiteX3932" fmla="*/ 740668 w 7462755"/>
              <a:gd name="connsiteY3932" fmla="*/ 1935807 h 5792782"/>
              <a:gd name="connsiteX3933" fmla="*/ 1116636 w 7462755"/>
              <a:gd name="connsiteY3933" fmla="*/ 1926985 h 5792782"/>
              <a:gd name="connsiteX3934" fmla="*/ 1143723 w 7462755"/>
              <a:gd name="connsiteY3934" fmla="*/ 1947040 h 5792782"/>
              <a:gd name="connsiteX3935" fmla="*/ 1136920 w 7462755"/>
              <a:gd name="connsiteY3935" fmla="*/ 1994937 h 5792782"/>
              <a:gd name="connsiteX3936" fmla="*/ 1127540 w 7462755"/>
              <a:gd name="connsiteY3936" fmla="*/ 1980447 h 5792782"/>
              <a:gd name="connsiteX3937" fmla="*/ 1110090 w 7462755"/>
              <a:gd name="connsiteY3937" fmla="*/ 1982628 h 5792782"/>
              <a:gd name="connsiteX3938" fmla="*/ 1116636 w 7462755"/>
              <a:gd name="connsiteY3938" fmla="*/ 1926985 h 5792782"/>
              <a:gd name="connsiteX3939" fmla="*/ 888058 w 7462755"/>
              <a:gd name="connsiteY3939" fmla="*/ 1926626 h 5792782"/>
              <a:gd name="connsiteX3940" fmla="*/ 906719 w 7462755"/>
              <a:gd name="connsiteY3940" fmla="*/ 1930244 h 5792782"/>
              <a:gd name="connsiteX3941" fmla="*/ 859443 w 7462755"/>
              <a:gd name="connsiteY3941" fmla="*/ 1952024 h 5792782"/>
              <a:gd name="connsiteX3942" fmla="*/ 867223 w 7462755"/>
              <a:gd name="connsiteY3942" fmla="*/ 1927474 h 5792782"/>
              <a:gd name="connsiteX3943" fmla="*/ 888058 w 7462755"/>
              <a:gd name="connsiteY3943" fmla="*/ 1926626 h 5792782"/>
              <a:gd name="connsiteX3944" fmla="*/ 1068307 w 7462755"/>
              <a:gd name="connsiteY3944" fmla="*/ 1925017 h 5792782"/>
              <a:gd name="connsiteX3945" fmla="*/ 1091278 w 7462755"/>
              <a:gd name="connsiteY3945" fmla="*/ 1930126 h 5792782"/>
              <a:gd name="connsiteX3946" fmla="*/ 1094929 w 7462755"/>
              <a:gd name="connsiteY3946" fmla="*/ 1938140 h 5792782"/>
              <a:gd name="connsiteX3947" fmla="*/ 1076388 w 7462755"/>
              <a:gd name="connsiteY3947" fmla="*/ 1974251 h 5792782"/>
              <a:gd name="connsiteX3948" fmla="*/ 1049461 w 7462755"/>
              <a:gd name="connsiteY3948" fmla="*/ 1998223 h 5792782"/>
              <a:gd name="connsiteX3949" fmla="*/ 1052555 w 7462755"/>
              <a:gd name="connsiteY3949" fmla="*/ 1966382 h 5792782"/>
              <a:gd name="connsiteX3950" fmla="*/ 1026114 w 7462755"/>
              <a:gd name="connsiteY3950" fmla="*/ 1962050 h 5792782"/>
              <a:gd name="connsiteX3951" fmla="*/ 952107 w 7462755"/>
              <a:gd name="connsiteY3951" fmla="*/ 1971558 h 5792782"/>
              <a:gd name="connsiteX3952" fmla="*/ 1021458 w 7462755"/>
              <a:gd name="connsiteY3952" fmla="*/ 1954821 h 5792782"/>
              <a:gd name="connsiteX3953" fmla="*/ 1016184 w 7462755"/>
              <a:gd name="connsiteY3953" fmla="*/ 1931997 h 5792782"/>
              <a:gd name="connsiteX3954" fmla="*/ 1068307 w 7462755"/>
              <a:gd name="connsiteY3954" fmla="*/ 1925017 h 5792782"/>
              <a:gd name="connsiteX3955" fmla="*/ 2000560 w 7462755"/>
              <a:gd name="connsiteY3955" fmla="*/ 1923697 h 5792782"/>
              <a:gd name="connsiteX3956" fmla="*/ 1994469 w 7462755"/>
              <a:gd name="connsiteY3956" fmla="*/ 1953379 h 5792782"/>
              <a:gd name="connsiteX3957" fmla="*/ 1994470 w 7462755"/>
              <a:gd name="connsiteY3957" fmla="*/ 1953377 h 5792782"/>
              <a:gd name="connsiteX3958" fmla="*/ 2000560 w 7462755"/>
              <a:gd name="connsiteY3958" fmla="*/ 1923698 h 5792782"/>
              <a:gd name="connsiteX3959" fmla="*/ 1492631 w 7462755"/>
              <a:gd name="connsiteY3959" fmla="*/ 1918093 h 5792782"/>
              <a:gd name="connsiteX3960" fmla="*/ 1492631 w 7462755"/>
              <a:gd name="connsiteY3960" fmla="*/ 1918095 h 5792782"/>
              <a:gd name="connsiteX3961" fmla="*/ 1497615 w 7462755"/>
              <a:gd name="connsiteY3961" fmla="*/ 1933203 h 5792782"/>
              <a:gd name="connsiteX3962" fmla="*/ 1509579 w 7462755"/>
              <a:gd name="connsiteY3962" fmla="*/ 1918767 h 5792782"/>
              <a:gd name="connsiteX3963" fmla="*/ 1509579 w 7462755"/>
              <a:gd name="connsiteY3963" fmla="*/ 1918766 h 5792782"/>
              <a:gd name="connsiteX3964" fmla="*/ 1506252 w 7462755"/>
              <a:gd name="connsiteY3964" fmla="*/ 1929905 h 5792782"/>
              <a:gd name="connsiteX3965" fmla="*/ 1497615 w 7462755"/>
              <a:gd name="connsiteY3965" fmla="*/ 1933201 h 5792782"/>
              <a:gd name="connsiteX3966" fmla="*/ 6817367 w 7462755"/>
              <a:gd name="connsiteY3966" fmla="*/ 1916973 h 5792782"/>
              <a:gd name="connsiteX3967" fmla="*/ 6817204 w 7462755"/>
              <a:gd name="connsiteY3967" fmla="*/ 1918909 h 5792782"/>
              <a:gd name="connsiteX3968" fmla="*/ 6815112 w 7462755"/>
              <a:gd name="connsiteY3968" fmla="*/ 1943689 h 5792782"/>
              <a:gd name="connsiteX3969" fmla="*/ 6815126 w 7462755"/>
              <a:gd name="connsiteY3969" fmla="*/ 1943670 h 5792782"/>
              <a:gd name="connsiteX3970" fmla="*/ 6828360 w 7462755"/>
              <a:gd name="connsiteY3970" fmla="*/ 1930022 h 5792782"/>
              <a:gd name="connsiteX3971" fmla="*/ 6832618 w 7462755"/>
              <a:gd name="connsiteY3971" fmla="*/ 1928186 h 5792782"/>
              <a:gd name="connsiteX3972" fmla="*/ 6840725 w 7462755"/>
              <a:gd name="connsiteY3972" fmla="*/ 1926904 h 5792782"/>
              <a:gd name="connsiteX3973" fmla="*/ 6861560 w 7462755"/>
              <a:gd name="connsiteY3973" fmla="*/ 1932416 h 5792782"/>
              <a:gd name="connsiteX3974" fmla="*/ 6876389 w 7462755"/>
              <a:gd name="connsiteY3974" fmla="*/ 1943753 h 5792782"/>
              <a:gd name="connsiteX3975" fmla="*/ 6876391 w 7462755"/>
              <a:gd name="connsiteY3975" fmla="*/ 1943750 h 5792782"/>
              <a:gd name="connsiteX3976" fmla="*/ 6845582 w 7462755"/>
              <a:gd name="connsiteY3976" fmla="*/ 1926136 h 5792782"/>
              <a:gd name="connsiteX3977" fmla="*/ 6840725 w 7462755"/>
              <a:gd name="connsiteY3977" fmla="*/ 1926904 h 5792782"/>
              <a:gd name="connsiteX3978" fmla="*/ 6837547 w 7462755"/>
              <a:gd name="connsiteY3978" fmla="*/ 1926064 h 5792782"/>
              <a:gd name="connsiteX3979" fmla="*/ 6832618 w 7462755"/>
              <a:gd name="connsiteY3979" fmla="*/ 1928186 h 5792782"/>
              <a:gd name="connsiteX3980" fmla="*/ 6829689 w 7462755"/>
              <a:gd name="connsiteY3980" fmla="*/ 1928651 h 5792782"/>
              <a:gd name="connsiteX3981" fmla="*/ 6828360 w 7462755"/>
              <a:gd name="connsiteY3981" fmla="*/ 1930022 h 5792782"/>
              <a:gd name="connsiteX3982" fmla="*/ 6825872 w 7462755"/>
              <a:gd name="connsiteY3982" fmla="*/ 1931093 h 5792782"/>
              <a:gd name="connsiteX3983" fmla="*/ 6815126 w 7462755"/>
              <a:gd name="connsiteY3983" fmla="*/ 1943670 h 5792782"/>
              <a:gd name="connsiteX3984" fmla="*/ 6815113 w 7462755"/>
              <a:gd name="connsiteY3984" fmla="*/ 1943686 h 5792782"/>
              <a:gd name="connsiteX3985" fmla="*/ 6817204 w 7462755"/>
              <a:gd name="connsiteY3985" fmla="*/ 1918909 h 5792782"/>
              <a:gd name="connsiteX3986" fmla="*/ 6817367 w 7462755"/>
              <a:gd name="connsiteY3986" fmla="*/ 1916974 h 5792782"/>
              <a:gd name="connsiteX3987" fmla="*/ 6879484 w 7462755"/>
              <a:gd name="connsiteY3987" fmla="*/ 1912038 h 5792782"/>
              <a:gd name="connsiteX3988" fmla="*/ 6879486 w 7462755"/>
              <a:gd name="connsiteY3988" fmla="*/ 1912042 h 5792782"/>
              <a:gd name="connsiteX3989" fmla="*/ 6887474 w 7462755"/>
              <a:gd name="connsiteY3989" fmla="*/ 1918592 h 5792782"/>
              <a:gd name="connsiteX3990" fmla="*/ 6909814 w 7462755"/>
              <a:gd name="connsiteY3990" fmla="*/ 1924087 h 5792782"/>
              <a:gd name="connsiteX3991" fmla="*/ 6909814 w 7462755"/>
              <a:gd name="connsiteY3991" fmla="*/ 1924084 h 5792782"/>
              <a:gd name="connsiteX3992" fmla="*/ 6899225 w 7462755"/>
              <a:gd name="connsiteY3992" fmla="*/ 1925180 h 5792782"/>
              <a:gd name="connsiteX3993" fmla="*/ 6879484 w 7462755"/>
              <a:gd name="connsiteY3993" fmla="*/ 1912038 h 5792782"/>
              <a:gd name="connsiteX3994" fmla="*/ 2113706 w 7462755"/>
              <a:gd name="connsiteY3994" fmla="*/ 1909370 h 5792782"/>
              <a:gd name="connsiteX3995" fmla="*/ 2112012 w 7462755"/>
              <a:gd name="connsiteY3995" fmla="*/ 1911695 h 5792782"/>
              <a:gd name="connsiteX3996" fmla="*/ 2104705 w 7462755"/>
              <a:gd name="connsiteY3996" fmla="*/ 1921717 h 5792782"/>
              <a:gd name="connsiteX3997" fmla="*/ 2088572 w 7462755"/>
              <a:gd name="connsiteY3997" fmla="*/ 1925615 h 5792782"/>
              <a:gd name="connsiteX3998" fmla="*/ 2088204 w 7462755"/>
              <a:gd name="connsiteY3998" fmla="*/ 1925706 h 5792782"/>
              <a:gd name="connsiteX3999" fmla="*/ 2082021 w 7462755"/>
              <a:gd name="connsiteY3999" fmla="*/ 1926198 h 5792782"/>
              <a:gd name="connsiteX4000" fmla="*/ 2066480 w 7462755"/>
              <a:gd name="connsiteY4000" fmla="*/ 1931050 h 5792782"/>
              <a:gd name="connsiteX4001" fmla="*/ 2066463 w 7462755"/>
              <a:gd name="connsiteY4001" fmla="*/ 1931054 h 5792782"/>
              <a:gd name="connsiteX4002" fmla="*/ 2072071 w 7462755"/>
              <a:gd name="connsiteY4002" fmla="*/ 1910764 h 5792782"/>
              <a:gd name="connsiteX4003" fmla="*/ 2066462 w 7462755"/>
              <a:gd name="connsiteY4003" fmla="*/ 1931056 h 5792782"/>
              <a:gd name="connsiteX4004" fmla="*/ 2066480 w 7462755"/>
              <a:gd name="connsiteY4004" fmla="*/ 1931050 h 5792782"/>
              <a:gd name="connsiteX4005" fmla="*/ 2088204 w 7462755"/>
              <a:gd name="connsiteY4005" fmla="*/ 1925706 h 5792782"/>
              <a:gd name="connsiteX4006" fmla="*/ 2094455 w 7462755"/>
              <a:gd name="connsiteY4006" fmla="*/ 1925208 h 5792782"/>
              <a:gd name="connsiteX4007" fmla="*/ 2104704 w 7462755"/>
              <a:gd name="connsiteY4007" fmla="*/ 1921720 h 5792782"/>
              <a:gd name="connsiteX4008" fmla="*/ 2112012 w 7462755"/>
              <a:gd name="connsiteY4008" fmla="*/ 1911695 h 5792782"/>
              <a:gd name="connsiteX4009" fmla="*/ 2113707 w 7462755"/>
              <a:gd name="connsiteY4009" fmla="*/ 1909370 h 5792782"/>
              <a:gd name="connsiteX4010" fmla="*/ 652043 w 7462755"/>
              <a:gd name="connsiteY4010" fmla="*/ 1908002 h 5792782"/>
              <a:gd name="connsiteX4011" fmla="*/ 665682 w 7462755"/>
              <a:gd name="connsiteY4011" fmla="*/ 1921968 h 5792782"/>
              <a:gd name="connsiteX4012" fmla="*/ 644847 w 7462755"/>
              <a:gd name="connsiteY4012" fmla="*/ 1948115 h 5792782"/>
              <a:gd name="connsiteX4013" fmla="*/ 596006 w 7462755"/>
              <a:gd name="connsiteY4013" fmla="*/ 1930859 h 5792782"/>
              <a:gd name="connsiteX4014" fmla="*/ 652043 w 7462755"/>
              <a:gd name="connsiteY4014" fmla="*/ 1908002 h 5792782"/>
              <a:gd name="connsiteX4015" fmla="*/ 6970942 w 7462755"/>
              <a:gd name="connsiteY4015" fmla="*/ 1900448 h 5792782"/>
              <a:gd name="connsiteX4016" fmla="*/ 6954942 w 7462755"/>
              <a:gd name="connsiteY4016" fmla="*/ 1921101 h 5792782"/>
              <a:gd name="connsiteX4017" fmla="*/ 6945899 w 7462755"/>
              <a:gd name="connsiteY4017" fmla="*/ 1921110 h 5792782"/>
              <a:gd name="connsiteX4018" fmla="*/ 6936399 w 7462755"/>
              <a:gd name="connsiteY4018" fmla="*/ 1912624 h 5792782"/>
              <a:gd name="connsiteX4019" fmla="*/ 6936398 w 7462755"/>
              <a:gd name="connsiteY4019" fmla="*/ 1912626 h 5792782"/>
              <a:gd name="connsiteX4020" fmla="*/ 6970944 w 7462755"/>
              <a:gd name="connsiteY4020" fmla="*/ 1900448 h 5792782"/>
              <a:gd name="connsiteX4021" fmla="*/ 1999213 w 7462755"/>
              <a:gd name="connsiteY4021" fmla="*/ 1899972 h 5792782"/>
              <a:gd name="connsiteX4022" fmla="*/ 1995546 w 7462755"/>
              <a:gd name="connsiteY4022" fmla="*/ 1908782 h 5792782"/>
              <a:gd name="connsiteX4023" fmla="*/ 1995623 w 7462755"/>
              <a:gd name="connsiteY4023" fmla="*/ 1908844 h 5792782"/>
              <a:gd name="connsiteX4024" fmla="*/ 2017197 w 7462755"/>
              <a:gd name="connsiteY4024" fmla="*/ 1927056 h 5792782"/>
              <a:gd name="connsiteX4025" fmla="*/ 2032969 w 7462755"/>
              <a:gd name="connsiteY4025" fmla="*/ 1945313 h 5792782"/>
              <a:gd name="connsiteX4026" fmla="*/ 2041616 w 7462755"/>
              <a:gd name="connsiteY4026" fmla="*/ 1965401 h 5792782"/>
              <a:gd name="connsiteX4027" fmla="*/ 2041619 w 7462755"/>
              <a:gd name="connsiteY4027" fmla="*/ 1965403 h 5792782"/>
              <a:gd name="connsiteX4028" fmla="*/ 2021624 w 7462755"/>
              <a:gd name="connsiteY4028" fmla="*/ 1930793 h 5792782"/>
              <a:gd name="connsiteX4029" fmla="*/ 2017197 w 7462755"/>
              <a:gd name="connsiteY4029" fmla="*/ 1927056 h 5792782"/>
              <a:gd name="connsiteX4030" fmla="*/ 2015307 w 7462755"/>
              <a:gd name="connsiteY4030" fmla="*/ 1924868 h 5792782"/>
              <a:gd name="connsiteX4031" fmla="*/ 1995623 w 7462755"/>
              <a:gd name="connsiteY4031" fmla="*/ 1908844 h 5792782"/>
              <a:gd name="connsiteX4032" fmla="*/ 1995547 w 7462755"/>
              <a:gd name="connsiteY4032" fmla="*/ 1908780 h 5792782"/>
              <a:gd name="connsiteX4033" fmla="*/ 1999214 w 7462755"/>
              <a:gd name="connsiteY4033" fmla="*/ 1899972 h 5792782"/>
              <a:gd name="connsiteX4034" fmla="*/ 6874504 w 7462755"/>
              <a:gd name="connsiteY4034" fmla="*/ 1896994 h 5792782"/>
              <a:gd name="connsiteX4035" fmla="*/ 6874502 w 7462755"/>
              <a:gd name="connsiteY4035" fmla="*/ 1896996 h 5792782"/>
              <a:gd name="connsiteX4036" fmla="*/ 6879233 w 7462755"/>
              <a:gd name="connsiteY4036" fmla="*/ 1900803 h 5792782"/>
              <a:gd name="connsiteX4037" fmla="*/ 6879233 w 7462755"/>
              <a:gd name="connsiteY4037" fmla="*/ 1900804 h 5792782"/>
              <a:gd name="connsiteX4038" fmla="*/ 6875401 w 7462755"/>
              <a:gd name="connsiteY4038" fmla="*/ 1917910 h 5792782"/>
              <a:gd name="connsiteX4039" fmla="*/ 6878824 w 7462755"/>
              <a:gd name="connsiteY4039" fmla="*/ 1909468 h 5792782"/>
              <a:gd name="connsiteX4040" fmla="*/ 6879233 w 7462755"/>
              <a:gd name="connsiteY4040" fmla="*/ 1900804 h 5792782"/>
              <a:gd name="connsiteX4041" fmla="*/ 6879234 w 7462755"/>
              <a:gd name="connsiteY4041" fmla="*/ 1900800 h 5792782"/>
              <a:gd name="connsiteX4042" fmla="*/ 2034422 w 7462755"/>
              <a:gd name="connsiteY4042" fmla="*/ 1896052 h 5792782"/>
              <a:gd name="connsiteX4043" fmla="*/ 2034479 w 7462755"/>
              <a:gd name="connsiteY4043" fmla="*/ 1910753 h 5792782"/>
              <a:gd name="connsiteX4044" fmla="*/ 2030974 w 7462755"/>
              <a:gd name="connsiteY4044" fmla="*/ 1919983 h 5792782"/>
              <a:gd name="connsiteX4045" fmla="*/ 2034480 w 7462755"/>
              <a:gd name="connsiteY4045" fmla="*/ 1910751 h 5792782"/>
              <a:gd name="connsiteX4046" fmla="*/ 2034423 w 7462755"/>
              <a:gd name="connsiteY4046" fmla="*/ 1896054 h 5792782"/>
              <a:gd name="connsiteX4047" fmla="*/ 432132 w 7462755"/>
              <a:gd name="connsiteY4047" fmla="*/ 1881204 h 5792782"/>
              <a:gd name="connsiteX4048" fmla="*/ 458863 w 7462755"/>
              <a:gd name="connsiteY4048" fmla="*/ 1893446 h 5792782"/>
              <a:gd name="connsiteX4049" fmla="*/ 432132 w 7462755"/>
              <a:gd name="connsiteY4049" fmla="*/ 1881204 h 5792782"/>
              <a:gd name="connsiteX4050" fmla="*/ 1921716 w 7462755"/>
              <a:gd name="connsiteY4050" fmla="*/ 1879162 h 5792782"/>
              <a:gd name="connsiteX4051" fmla="*/ 1924071 w 7462755"/>
              <a:gd name="connsiteY4051" fmla="*/ 1881374 h 5792782"/>
              <a:gd name="connsiteX4052" fmla="*/ 1915905 w 7462755"/>
              <a:gd name="connsiteY4052" fmla="*/ 1879837 h 5792782"/>
              <a:gd name="connsiteX4053" fmla="*/ 1921716 w 7462755"/>
              <a:gd name="connsiteY4053" fmla="*/ 1879162 h 5792782"/>
              <a:gd name="connsiteX4054" fmla="*/ 1871723 w 7462755"/>
              <a:gd name="connsiteY4054" fmla="*/ 1877623 h 5792782"/>
              <a:gd name="connsiteX4055" fmla="*/ 1876379 w 7462755"/>
              <a:gd name="connsiteY4055" fmla="*/ 1884821 h 5792782"/>
              <a:gd name="connsiteX4056" fmla="*/ 1876998 w 7462755"/>
              <a:gd name="connsiteY4056" fmla="*/ 1900417 h 5792782"/>
              <a:gd name="connsiteX4057" fmla="*/ 1868924 w 7462755"/>
              <a:gd name="connsiteY4057" fmla="*/ 1917155 h 5792782"/>
              <a:gd name="connsiteX4058" fmla="*/ 1836884 w 7462755"/>
              <a:gd name="connsiteY4058" fmla="*/ 1882019 h 5792782"/>
              <a:gd name="connsiteX4059" fmla="*/ 1871723 w 7462755"/>
              <a:gd name="connsiteY4059" fmla="*/ 1877623 h 5792782"/>
              <a:gd name="connsiteX4060" fmla="*/ 7169656 w 7462755"/>
              <a:gd name="connsiteY4060" fmla="*/ 1835918 h 5792782"/>
              <a:gd name="connsiteX4061" fmla="*/ 7149111 w 7462755"/>
              <a:gd name="connsiteY4061" fmla="*/ 1869877 h 5792782"/>
              <a:gd name="connsiteX4062" fmla="*/ 7169656 w 7462755"/>
              <a:gd name="connsiteY4062" fmla="*/ 1835918 h 5792782"/>
              <a:gd name="connsiteX4063" fmla="*/ 2219754 w 7462755"/>
              <a:gd name="connsiteY4063" fmla="*/ 1825333 h 5792782"/>
              <a:gd name="connsiteX4064" fmla="*/ 2199632 w 7462755"/>
              <a:gd name="connsiteY4064" fmla="*/ 1831791 h 5792782"/>
              <a:gd name="connsiteX4065" fmla="*/ 2180587 w 7462755"/>
              <a:gd name="connsiteY4065" fmla="*/ 1830313 h 5792782"/>
              <a:gd name="connsiteX4066" fmla="*/ 2180583 w 7462755"/>
              <a:gd name="connsiteY4066" fmla="*/ 1830318 h 5792782"/>
              <a:gd name="connsiteX4067" fmla="*/ 2219754 w 7462755"/>
              <a:gd name="connsiteY4067" fmla="*/ 1825336 h 5792782"/>
              <a:gd name="connsiteX4068" fmla="*/ 1497776 w 7462755"/>
              <a:gd name="connsiteY4068" fmla="*/ 1823444 h 5792782"/>
              <a:gd name="connsiteX4069" fmla="*/ 1499260 w 7462755"/>
              <a:gd name="connsiteY4069" fmla="*/ 1826982 h 5792782"/>
              <a:gd name="connsiteX4070" fmla="*/ 1496867 w 7462755"/>
              <a:gd name="connsiteY4070" fmla="*/ 1824120 h 5792782"/>
              <a:gd name="connsiteX4071" fmla="*/ 2136433 w 7462755"/>
              <a:gd name="connsiteY4071" fmla="*/ 1820318 h 5792782"/>
              <a:gd name="connsiteX4072" fmla="*/ 2136432 w 7462755"/>
              <a:gd name="connsiteY4072" fmla="*/ 1820319 h 5792782"/>
              <a:gd name="connsiteX4073" fmla="*/ 2171856 w 7462755"/>
              <a:gd name="connsiteY4073" fmla="*/ 1831491 h 5792782"/>
              <a:gd name="connsiteX4074" fmla="*/ 2171856 w 7462755"/>
              <a:gd name="connsiteY4074" fmla="*/ 1831485 h 5792782"/>
              <a:gd name="connsiteX4075" fmla="*/ 2153644 w 7462755"/>
              <a:gd name="connsiteY4075" fmla="*/ 1826892 h 5792782"/>
              <a:gd name="connsiteX4076" fmla="*/ 6796527 w 7462755"/>
              <a:gd name="connsiteY4076" fmla="*/ 1816324 h 5792782"/>
              <a:gd name="connsiteX4077" fmla="*/ 6793037 w 7462755"/>
              <a:gd name="connsiteY4077" fmla="*/ 1829078 h 5792782"/>
              <a:gd name="connsiteX4078" fmla="*/ 6815112 w 7462755"/>
              <a:gd name="connsiteY4078" fmla="*/ 1834159 h 5792782"/>
              <a:gd name="connsiteX4079" fmla="*/ 6815111 w 7462755"/>
              <a:gd name="connsiteY4079" fmla="*/ 1834155 h 5792782"/>
              <a:gd name="connsiteX4080" fmla="*/ 6802307 w 7462755"/>
              <a:gd name="connsiteY4080" fmla="*/ 1835230 h 5792782"/>
              <a:gd name="connsiteX4081" fmla="*/ 6793038 w 7462755"/>
              <a:gd name="connsiteY4081" fmla="*/ 1829075 h 5792782"/>
              <a:gd name="connsiteX4082" fmla="*/ 1457823 w 7462755"/>
              <a:gd name="connsiteY4082" fmla="*/ 1812929 h 5792782"/>
              <a:gd name="connsiteX4083" fmla="*/ 1432623 w 7462755"/>
              <a:gd name="connsiteY4083" fmla="*/ 1839760 h 5792782"/>
              <a:gd name="connsiteX4084" fmla="*/ 1457823 w 7462755"/>
              <a:gd name="connsiteY4084" fmla="*/ 1812929 h 5792782"/>
              <a:gd name="connsiteX4085" fmla="*/ 7194064 w 7462755"/>
              <a:gd name="connsiteY4085" fmla="*/ 1811799 h 5792782"/>
              <a:gd name="connsiteX4086" fmla="*/ 7199481 w 7462755"/>
              <a:gd name="connsiteY4086" fmla="*/ 1816411 h 5792782"/>
              <a:gd name="connsiteX4087" fmla="*/ 7174281 w 7462755"/>
              <a:gd name="connsiteY4087" fmla="*/ 1843078 h 5792782"/>
              <a:gd name="connsiteX4088" fmla="*/ 7173368 w 7462755"/>
              <a:gd name="connsiteY4088" fmla="*/ 1819732 h 5792782"/>
              <a:gd name="connsiteX4089" fmla="*/ 7189061 w 7462755"/>
              <a:gd name="connsiteY4089" fmla="*/ 1814594 h 5792782"/>
              <a:gd name="connsiteX4090" fmla="*/ 7194064 w 7462755"/>
              <a:gd name="connsiteY4090" fmla="*/ 1811799 h 5792782"/>
              <a:gd name="connsiteX4091" fmla="*/ 1485890 w 7462755"/>
              <a:gd name="connsiteY4091" fmla="*/ 1810988 h 5792782"/>
              <a:gd name="connsiteX4092" fmla="*/ 1496866 w 7462755"/>
              <a:gd name="connsiteY4092" fmla="*/ 1824122 h 5792782"/>
              <a:gd name="connsiteX4093" fmla="*/ 1484980 w 7462755"/>
              <a:gd name="connsiteY4093" fmla="*/ 1832985 h 5792782"/>
              <a:gd name="connsiteX4094" fmla="*/ 1481528 w 7462755"/>
              <a:gd name="connsiteY4094" fmla="*/ 1856885 h 5792782"/>
              <a:gd name="connsiteX4095" fmla="*/ 1466942 w 7462755"/>
              <a:gd name="connsiteY4095" fmla="*/ 1819538 h 5792782"/>
              <a:gd name="connsiteX4096" fmla="*/ 1485890 w 7462755"/>
              <a:gd name="connsiteY4096" fmla="*/ 1810988 h 5792782"/>
              <a:gd name="connsiteX4097" fmla="*/ 999059 w 7462755"/>
              <a:gd name="connsiteY4097" fmla="*/ 1807054 h 5792782"/>
              <a:gd name="connsiteX4098" fmla="*/ 1006876 w 7462755"/>
              <a:gd name="connsiteY4098" fmla="*/ 1807750 h 5792782"/>
              <a:gd name="connsiteX4099" fmla="*/ 1008404 w 7462755"/>
              <a:gd name="connsiteY4099" fmla="*/ 1846821 h 5792782"/>
              <a:gd name="connsiteX4100" fmla="*/ 999059 w 7462755"/>
              <a:gd name="connsiteY4100" fmla="*/ 1807054 h 5792782"/>
              <a:gd name="connsiteX4101" fmla="*/ 1352366 w 7462755"/>
              <a:gd name="connsiteY4101" fmla="*/ 1802867 h 5792782"/>
              <a:gd name="connsiteX4102" fmla="*/ 1331559 w 7462755"/>
              <a:gd name="connsiteY4102" fmla="*/ 1829082 h 5792782"/>
              <a:gd name="connsiteX4103" fmla="*/ 1352366 w 7462755"/>
              <a:gd name="connsiteY4103" fmla="*/ 1802867 h 5792782"/>
              <a:gd name="connsiteX4104" fmla="*/ 761474 w 7462755"/>
              <a:gd name="connsiteY4104" fmla="*/ 1800003 h 5792782"/>
              <a:gd name="connsiteX4105" fmla="*/ 731584 w 7462755"/>
              <a:gd name="connsiteY4105" fmla="*/ 1819441 h 5792782"/>
              <a:gd name="connsiteX4106" fmla="*/ 761474 w 7462755"/>
              <a:gd name="connsiteY4106" fmla="*/ 1800003 h 5792782"/>
              <a:gd name="connsiteX4107" fmla="*/ 1080914 w 7462755"/>
              <a:gd name="connsiteY4107" fmla="*/ 1798374 h 5792782"/>
              <a:gd name="connsiteX4108" fmla="*/ 1095241 w 7462755"/>
              <a:gd name="connsiteY4108" fmla="*/ 1827841 h 5792782"/>
              <a:gd name="connsiteX4109" fmla="*/ 1069357 w 7462755"/>
              <a:gd name="connsiteY4109" fmla="*/ 1839008 h 5792782"/>
              <a:gd name="connsiteX4110" fmla="*/ 1080914 w 7462755"/>
              <a:gd name="connsiteY4110" fmla="*/ 1798374 h 5792782"/>
              <a:gd name="connsiteX4111" fmla="*/ 1050530 w 7462755"/>
              <a:gd name="connsiteY4111" fmla="*/ 1793671 h 5792782"/>
              <a:gd name="connsiteX4112" fmla="*/ 1064083 w 7462755"/>
              <a:gd name="connsiteY4112" fmla="*/ 1816283 h 5792782"/>
              <a:gd name="connsiteX4113" fmla="*/ 1050734 w 7462755"/>
              <a:gd name="connsiteY4113" fmla="*/ 1810097 h 5792782"/>
              <a:gd name="connsiteX4114" fmla="*/ 1046957 w 7462755"/>
              <a:gd name="connsiteY4114" fmla="*/ 1826214 h 5792782"/>
              <a:gd name="connsiteX4115" fmla="*/ 1041388 w 7462755"/>
              <a:gd name="connsiteY4115" fmla="*/ 1795639 h 5792782"/>
              <a:gd name="connsiteX4116" fmla="*/ 1050530 w 7462755"/>
              <a:gd name="connsiteY4116" fmla="*/ 1793671 h 5792782"/>
              <a:gd name="connsiteX4117" fmla="*/ 1991160 w 7462755"/>
              <a:gd name="connsiteY4117" fmla="*/ 1791292 h 5792782"/>
              <a:gd name="connsiteX4118" fmla="*/ 1991160 w 7462755"/>
              <a:gd name="connsiteY4118" fmla="*/ 1791294 h 5792782"/>
              <a:gd name="connsiteX4119" fmla="*/ 1997012 w 7462755"/>
              <a:gd name="connsiteY4119" fmla="*/ 1804513 h 5792782"/>
              <a:gd name="connsiteX4120" fmla="*/ 1998938 w 7462755"/>
              <a:gd name="connsiteY4120" fmla="*/ 1805910 h 5792782"/>
              <a:gd name="connsiteX4121" fmla="*/ 1999714 w 7462755"/>
              <a:gd name="connsiteY4121" fmla="*/ 1807368 h 5792782"/>
              <a:gd name="connsiteX4122" fmla="*/ 2002250 w 7462755"/>
              <a:gd name="connsiteY4122" fmla="*/ 1808311 h 5792782"/>
              <a:gd name="connsiteX4123" fmla="*/ 2006086 w 7462755"/>
              <a:gd name="connsiteY4123" fmla="*/ 1811092 h 5792782"/>
              <a:gd name="connsiteX4124" fmla="*/ 2009433 w 7462755"/>
              <a:gd name="connsiteY4124" fmla="*/ 1810980 h 5792782"/>
              <a:gd name="connsiteX4125" fmla="*/ 2013567 w 7462755"/>
              <a:gd name="connsiteY4125" fmla="*/ 1812516 h 5792782"/>
              <a:gd name="connsiteX4126" fmla="*/ 2030953 w 7462755"/>
              <a:gd name="connsiteY4126" fmla="*/ 1810264 h 5792782"/>
              <a:gd name="connsiteX4127" fmla="*/ 2031004 w 7462755"/>
              <a:gd name="connsiteY4127" fmla="*/ 1810263 h 5792782"/>
              <a:gd name="connsiteX4128" fmla="*/ 2030999 w 7462755"/>
              <a:gd name="connsiteY4128" fmla="*/ 1810258 h 5792782"/>
              <a:gd name="connsiteX4129" fmla="*/ 2030953 w 7462755"/>
              <a:gd name="connsiteY4129" fmla="*/ 1810264 h 5792782"/>
              <a:gd name="connsiteX4130" fmla="*/ 2009433 w 7462755"/>
              <a:gd name="connsiteY4130" fmla="*/ 1810980 h 5792782"/>
              <a:gd name="connsiteX4131" fmla="*/ 2002250 w 7462755"/>
              <a:gd name="connsiteY4131" fmla="*/ 1808311 h 5792782"/>
              <a:gd name="connsiteX4132" fmla="*/ 1998938 w 7462755"/>
              <a:gd name="connsiteY4132" fmla="*/ 1805910 h 5792782"/>
              <a:gd name="connsiteX4133" fmla="*/ 2196440 w 7462755"/>
              <a:gd name="connsiteY4133" fmla="*/ 1789162 h 5792782"/>
              <a:gd name="connsiteX4134" fmla="*/ 2190883 w 7462755"/>
              <a:gd name="connsiteY4134" fmla="*/ 1800633 h 5792782"/>
              <a:gd name="connsiteX4135" fmla="*/ 2173477 w 7462755"/>
              <a:gd name="connsiteY4135" fmla="*/ 1813856 h 5792782"/>
              <a:gd name="connsiteX4136" fmla="*/ 2173477 w 7462755"/>
              <a:gd name="connsiteY4136" fmla="*/ 1813859 h 5792782"/>
              <a:gd name="connsiteX4137" fmla="*/ 2181523 w 7462755"/>
              <a:gd name="connsiteY4137" fmla="*/ 1806221 h 5792782"/>
              <a:gd name="connsiteX4138" fmla="*/ 2196441 w 7462755"/>
              <a:gd name="connsiteY4138" fmla="*/ 1789162 h 5792782"/>
              <a:gd name="connsiteX4139" fmla="*/ 6257467 w 7462755"/>
              <a:gd name="connsiteY4139" fmla="*/ 1787791 h 5792782"/>
              <a:gd name="connsiteX4140" fmla="*/ 6256156 w 7462755"/>
              <a:gd name="connsiteY4140" fmla="*/ 1805352 h 5792782"/>
              <a:gd name="connsiteX4141" fmla="*/ 6249724 w 7462755"/>
              <a:gd name="connsiteY4141" fmla="*/ 1811274 h 5792782"/>
              <a:gd name="connsiteX4142" fmla="*/ 6231974 w 7462755"/>
              <a:gd name="connsiteY4142" fmla="*/ 1806776 h 5792782"/>
              <a:gd name="connsiteX4143" fmla="*/ 6231973 w 7462755"/>
              <a:gd name="connsiteY4143" fmla="*/ 1806778 h 5792782"/>
              <a:gd name="connsiteX4144" fmla="*/ 6257467 w 7462755"/>
              <a:gd name="connsiteY4144" fmla="*/ 1787791 h 5792782"/>
              <a:gd name="connsiteX4145" fmla="*/ 1119756 w 7462755"/>
              <a:gd name="connsiteY4145" fmla="*/ 1785544 h 5792782"/>
              <a:gd name="connsiteX4146" fmla="*/ 1134345 w 7462755"/>
              <a:gd name="connsiteY4146" fmla="*/ 1822858 h 5792782"/>
              <a:gd name="connsiteX4147" fmla="*/ 1116632 w 7462755"/>
              <a:gd name="connsiteY4147" fmla="*/ 1817386 h 5792782"/>
              <a:gd name="connsiteX4148" fmla="*/ 1119756 w 7462755"/>
              <a:gd name="connsiteY4148" fmla="*/ 1785544 h 5792782"/>
              <a:gd name="connsiteX4149" fmla="*/ 6628724 w 7462755"/>
              <a:gd name="connsiteY4149" fmla="*/ 1774726 h 5792782"/>
              <a:gd name="connsiteX4150" fmla="*/ 6625064 w 7462755"/>
              <a:gd name="connsiteY4150" fmla="*/ 1787856 h 5792782"/>
              <a:gd name="connsiteX4151" fmla="*/ 6625074 w 7462755"/>
              <a:gd name="connsiteY4151" fmla="*/ 1787853 h 5792782"/>
              <a:gd name="connsiteX4152" fmla="*/ 6634004 w 7462755"/>
              <a:gd name="connsiteY4152" fmla="*/ 1787191 h 5792782"/>
              <a:gd name="connsiteX4153" fmla="*/ 6636765 w 7462755"/>
              <a:gd name="connsiteY4153" fmla="*/ 1789085 h 5792782"/>
              <a:gd name="connsiteX4154" fmla="*/ 6647174 w 7462755"/>
              <a:gd name="connsiteY4154" fmla="*/ 1792905 h 5792782"/>
              <a:gd name="connsiteX4155" fmla="*/ 6647174 w 7462755"/>
              <a:gd name="connsiteY4155" fmla="*/ 1792901 h 5792782"/>
              <a:gd name="connsiteX4156" fmla="*/ 6641049 w 7462755"/>
              <a:gd name="connsiteY4156" fmla="*/ 1792891 h 5792782"/>
              <a:gd name="connsiteX4157" fmla="*/ 6634638 w 7462755"/>
              <a:gd name="connsiteY4157" fmla="*/ 1787145 h 5792782"/>
              <a:gd name="connsiteX4158" fmla="*/ 6634004 w 7462755"/>
              <a:gd name="connsiteY4158" fmla="*/ 1787191 h 5792782"/>
              <a:gd name="connsiteX4159" fmla="*/ 6632158 w 7462755"/>
              <a:gd name="connsiteY4159" fmla="*/ 1785924 h 5792782"/>
              <a:gd name="connsiteX4160" fmla="*/ 6625074 w 7462755"/>
              <a:gd name="connsiteY4160" fmla="*/ 1787853 h 5792782"/>
              <a:gd name="connsiteX4161" fmla="*/ 6625065 w 7462755"/>
              <a:gd name="connsiteY4161" fmla="*/ 1787854 h 5792782"/>
              <a:gd name="connsiteX4162" fmla="*/ 6628725 w 7462755"/>
              <a:gd name="connsiteY4162" fmla="*/ 1774726 h 5792782"/>
              <a:gd name="connsiteX4163" fmla="*/ 952731 w 7462755"/>
              <a:gd name="connsiteY4163" fmla="*/ 1767735 h 5792782"/>
              <a:gd name="connsiteX4164" fmla="*/ 936613 w 7462755"/>
              <a:gd name="connsiteY4164" fmla="*/ 1801142 h 5792782"/>
              <a:gd name="connsiteX4165" fmla="*/ 902068 w 7462755"/>
              <a:gd name="connsiteY4165" fmla="*/ 1813386 h 5792782"/>
              <a:gd name="connsiteX4166" fmla="*/ 952731 w 7462755"/>
              <a:gd name="connsiteY4166" fmla="*/ 1767735 h 5792782"/>
              <a:gd name="connsiteX4167" fmla="*/ 1101396 w 7462755"/>
              <a:gd name="connsiteY4167" fmla="*/ 1764415 h 5792782"/>
              <a:gd name="connsiteX4168" fmla="*/ 1111032 w 7462755"/>
              <a:gd name="connsiteY4168" fmla="*/ 1786750 h 5792782"/>
              <a:gd name="connsiteX4169" fmla="*/ 1098272 w 7462755"/>
              <a:gd name="connsiteY4169" fmla="*/ 1796196 h 5792782"/>
              <a:gd name="connsiteX4170" fmla="*/ 1102958 w 7462755"/>
              <a:gd name="connsiteY4170" fmla="*/ 1803386 h 5792782"/>
              <a:gd name="connsiteX4171" fmla="*/ 1101396 w 7462755"/>
              <a:gd name="connsiteY4171" fmla="*/ 1764415 h 5792782"/>
              <a:gd name="connsiteX4172" fmla="*/ 1190044 w 7462755"/>
              <a:gd name="connsiteY4172" fmla="*/ 1763010 h 5792782"/>
              <a:gd name="connsiteX4173" fmla="*/ 1211155 w 7462755"/>
              <a:gd name="connsiteY4173" fmla="*/ 1773887 h 5792782"/>
              <a:gd name="connsiteX4174" fmla="*/ 1163910 w 7462755"/>
              <a:gd name="connsiteY4174" fmla="*/ 1795573 h 5792782"/>
              <a:gd name="connsiteX4175" fmla="*/ 1194713 w 7462755"/>
              <a:gd name="connsiteY4175" fmla="*/ 1799579 h 5792782"/>
              <a:gd name="connsiteX4176" fmla="*/ 1182862 w 7462755"/>
              <a:gd name="connsiteY4176" fmla="*/ 1832401 h 5792782"/>
              <a:gd name="connsiteX4177" fmla="*/ 1199694 w 7462755"/>
              <a:gd name="connsiteY4177" fmla="*/ 1814527 h 5792782"/>
              <a:gd name="connsiteX4178" fmla="*/ 1196275 w 7462755"/>
              <a:gd name="connsiteY4178" fmla="*/ 1838488 h 5792782"/>
              <a:gd name="connsiteX4179" fmla="*/ 1130667 w 7462755"/>
              <a:gd name="connsiteY4179" fmla="*/ 1839073 h 5792782"/>
              <a:gd name="connsiteX4180" fmla="*/ 1162998 w 7462755"/>
              <a:gd name="connsiteY4180" fmla="*/ 1772229 h 5792782"/>
              <a:gd name="connsiteX4181" fmla="*/ 1190044 w 7462755"/>
              <a:gd name="connsiteY4181" fmla="*/ 1763010 h 5792782"/>
              <a:gd name="connsiteX4182" fmla="*/ 6444383 w 7462755"/>
              <a:gd name="connsiteY4182" fmla="*/ 1757536 h 5792782"/>
              <a:gd name="connsiteX4183" fmla="*/ 6442578 w 7462755"/>
              <a:gd name="connsiteY4183" fmla="*/ 1776469 h 5792782"/>
              <a:gd name="connsiteX4184" fmla="*/ 6440545 w 7462755"/>
              <a:gd name="connsiteY4184" fmla="*/ 1782616 h 5792782"/>
              <a:gd name="connsiteX4185" fmla="*/ 6439106 w 7462755"/>
              <a:gd name="connsiteY4185" fmla="*/ 1785375 h 5792782"/>
              <a:gd name="connsiteX4186" fmla="*/ 6432570 w 7462755"/>
              <a:gd name="connsiteY4186" fmla="*/ 1788930 h 5792782"/>
              <a:gd name="connsiteX4187" fmla="*/ 6431334 w 7462755"/>
              <a:gd name="connsiteY4187" fmla="*/ 1757740 h 5792782"/>
              <a:gd name="connsiteX4188" fmla="*/ 6432570 w 7462755"/>
              <a:gd name="connsiteY4188" fmla="*/ 1788933 h 5792782"/>
              <a:gd name="connsiteX4189" fmla="*/ 6438184 w 7462755"/>
              <a:gd name="connsiteY4189" fmla="*/ 1787143 h 5792782"/>
              <a:gd name="connsiteX4190" fmla="*/ 6439106 w 7462755"/>
              <a:gd name="connsiteY4190" fmla="*/ 1785375 h 5792782"/>
              <a:gd name="connsiteX4191" fmla="*/ 6439748 w 7462755"/>
              <a:gd name="connsiteY4191" fmla="*/ 1785026 h 5792782"/>
              <a:gd name="connsiteX4192" fmla="*/ 6440545 w 7462755"/>
              <a:gd name="connsiteY4192" fmla="*/ 1782616 h 5792782"/>
              <a:gd name="connsiteX4193" fmla="*/ 6442316 w 7462755"/>
              <a:gd name="connsiteY4193" fmla="*/ 1779219 h 5792782"/>
              <a:gd name="connsiteX4194" fmla="*/ 6442578 w 7462755"/>
              <a:gd name="connsiteY4194" fmla="*/ 1776469 h 5792782"/>
              <a:gd name="connsiteX4195" fmla="*/ 6444031 w 7462755"/>
              <a:gd name="connsiteY4195" fmla="*/ 1772077 h 5792782"/>
              <a:gd name="connsiteX4196" fmla="*/ 982880 w 7462755"/>
              <a:gd name="connsiteY4196" fmla="*/ 1756077 h 5792782"/>
              <a:gd name="connsiteX4197" fmla="*/ 1005933 w 7462755"/>
              <a:gd name="connsiteY4197" fmla="*/ 1784405 h 5792782"/>
              <a:gd name="connsiteX4198" fmla="*/ 985126 w 7462755"/>
              <a:gd name="connsiteY4198" fmla="*/ 1810617 h 5792782"/>
              <a:gd name="connsiteX4199" fmla="*/ 967057 w 7462755"/>
              <a:gd name="connsiteY4199" fmla="*/ 1797233 h 5792782"/>
              <a:gd name="connsiteX4200" fmla="*/ 962042 w 7462755"/>
              <a:gd name="connsiteY4200" fmla="*/ 1782156 h 5792782"/>
              <a:gd name="connsiteX4201" fmla="*/ 982880 w 7462755"/>
              <a:gd name="connsiteY4201" fmla="*/ 1756077 h 5792782"/>
              <a:gd name="connsiteX4202" fmla="*/ 6658683 w 7462755"/>
              <a:gd name="connsiteY4202" fmla="*/ 1752175 h 5792782"/>
              <a:gd name="connsiteX4203" fmla="*/ 6658536 w 7462755"/>
              <a:gd name="connsiteY4203" fmla="*/ 1752298 h 5792782"/>
              <a:gd name="connsiteX4204" fmla="*/ 6658536 w 7462755"/>
              <a:gd name="connsiteY4204" fmla="*/ 1752299 h 5792782"/>
              <a:gd name="connsiteX4205" fmla="*/ 1533982 w 7462755"/>
              <a:gd name="connsiteY4205" fmla="*/ 1748362 h 5792782"/>
              <a:gd name="connsiteX4206" fmla="*/ 1573478 w 7462755"/>
              <a:gd name="connsiteY4206" fmla="*/ 1751192 h 5792782"/>
              <a:gd name="connsiteX4207" fmla="*/ 1533982 w 7462755"/>
              <a:gd name="connsiteY4207" fmla="*/ 1748362 h 5792782"/>
              <a:gd name="connsiteX4208" fmla="*/ 803117 w 7462755"/>
              <a:gd name="connsiteY4208" fmla="*/ 1747614 h 5792782"/>
              <a:gd name="connsiteX4209" fmla="*/ 800348 w 7462755"/>
              <a:gd name="connsiteY4209" fmla="*/ 1787171 h 5792782"/>
              <a:gd name="connsiteX4210" fmla="*/ 803117 w 7462755"/>
              <a:gd name="connsiteY4210" fmla="*/ 1747614 h 5792782"/>
              <a:gd name="connsiteX4211" fmla="*/ 645463 w 7462755"/>
              <a:gd name="connsiteY4211" fmla="*/ 1744261 h 5792782"/>
              <a:gd name="connsiteX4212" fmla="*/ 724484 w 7462755"/>
              <a:gd name="connsiteY4212" fmla="*/ 1749826 h 5792782"/>
              <a:gd name="connsiteX4213" fmla="*/ 721360 w 7462755"/>
              <a:gd name="connsiteY4213" fmla="*/ 1781671 h 5792782"/>
              <a:gd name="connsiteX4214" fmla="*/ 694564 w 7462755"/>
              <a:gd name="connsiteY4214" fmla="*/ 1769332 h 5792782"/>
              <a:gd name="connsiteX4215" fmla="*/ 682483 w 7462755"/>
              <a:gd name="connsiteY4215" fmla="*/ 1794402 h 5792782"/>
              <a:gd name="connsiteX4216" fmla="*/ 669688 w 7462755"/>
              <a:gd name="connsiteY4216" fmla="*/ 1803875 h 5792782"/>
              <a:gd name="connsiteX4217" fmla="*/ 659789 w 7462755"/>
              <a:gd name="connsiteY4217" fmla="*/ 1773761 h 5792782"/>
              <a:gd name="connsiteX4218" fmla="*/ 590079 w 7462755"/>
              <a:gd name="connsiteY4218" fmla="*/ 1782713 h 5792782"/>
              <a:gd name="connsiteX4219" fmla="*/ 645463 w 7462755"/>
              <a:gd name="connsiteY4219" fmla="*/ 1744261 h 5792782"/>
              <a:gd name="connsiteX4220" fmla="*/ 6633560 w 7462755"/>
              <a:gd name="connsiteY4220" fmla="*/ 1743404 h 5792782"/>
              <a:gd name="connsiteX4221" fmla="*/ 6619495 w 7462755"/>
              <a:gd name="connsiteY4221" fmla="*/ 1757283 h 5792782"/>
              <a:gd name="connsiteX4222" fmla="*/ 6619495 w 7462755"/>
              <a:gd name="connsiteY4222" fmla="*/ 1757285 h 5792782"/>
              <a:gd name="connsiteX4223" fmla="*/ 6633560 w 7462755"/>
              <a:gd name="connsiteY4223" fmla="*/ 1743404 h 5792782"/>
              <a:gd name="connsiteX4224" fmla="*/ 1039206 w 7462755"/>
              <a:gd name="connsiteY4224" fmla="*/ 1741038 h 5792782"/>
              <a:gd name="connsiteX4225" fmla="*/ 1022371 w 7462755"/>
              <a:gd name="connsiteY4225" fmla="*/ 1758781 h 5792782"/>
              <a:gd name="connsiteX4226" fmla="*/ 1036373 w 7462755"/>
              <a:gd name="connsiteY4226" fmla="*/ 1780467 h 5792782"/>
              <a:gd name="connsiteX4227" fmla="*/ 1010000 w 7462755"/>
              <a:gd name="connsiteY4227" fmla="*/ 1776105 h 5792782"/>
              <a:gd name="connsiteX4228" fmla="*/ 1013094 w 7462755"/>
              <a:gd name="connsiteY4228" fmla="*/ 1744325 h 5792782"/>
              <a:gd name="connsiteX4229" fmla="*/ 1039206 w 7462755"/>
              <a:gd name="connsiteY4229" fmla="*/ 1741038 h 5792782"/>
              <a:gd name="connsiteX4230" fmla="*/ 1306650 w 7462755"/>
              <a:gd name="connsiteY4230" fmla="*/ 1738019 h 5792782"/>
              <a:gd name="connsiteX4231" fmla="*/ 1315018 w 7462755"/>
              <a:gd name="connsiteY4231" fmla="*/ 1744909 h 5792782"/>
              <a:gd name="connsiteX4232" fmla="*/ 1302616 w 7462755"/>
              <a:gd name="connsiteY4232" fmla="*/ 1762234 h 5792782"/>
              <a:gd name="connsiteX4233" fmla="*/ 1307627 w 7462755"/>
              <a:gd name="connsiteY4233" fmla="*/ 1777275 h 5792782"/>
              <a:gd name="connsiteX4234" fmla="*/ 1328400 w 7462755"/>
              <a:gd name="connsiteY4234" fmla="*/ 1751001 h 5792782"/>
              <a:gd name="connsiteX4235" fmla="*/ 1346798 w 7462755"/>
              <a:gd name="connsiteY4235" fmla="*/ 1772229 h 5792782"/>
              <a:gd name="connsiteX4236" fmla="*/ 1326838 w 7462755"/>
              <a:gd name="connsiteY4236" fmla="*/ 1821753 h 5792782"/>
              <a:gd name="connsiteX4237" fmla="*/ 1308540 w 7462755"/>
              <a:gd name="connsiteY4237" fmla="*/ 1800653 h 5792782"/>
              <a:gd name="connsiteX4238" fmla="*/ 1305416 w 7462755"/>
              <a:gd name="connsiteY4238" fmla="*/ 1832401 h 5792782"/>
              <a:gd name="connsiteX4239" fmla="*/ 1269663 w 7462755"/>
              <a:gd name="connsiteY4239" fmla="*/ 1813453 h 5792782"/>
              <a:gd name="connsiteX4240" fmla="*/ 1253450 w 7462755"/>
              <a:gd name="connsiteY4240" fmla="*/ 1846826 h 5792782"/>
              <a:gd name="connsiteX4241" fmla="*/ 1260906 w 7462755"/>
              <a:gd name="connsiteY4241" fmla="*/ 1814527 h 5792782"/>
              <a:gd name="connsiteX4242" fmla="*/ 1204349 w 7462755"/>
              <a:gd name="connsiteY4242" fmla="*/ 1821787 h 5792782"/>
              <a:gd name="connsiteX4243" fmla="*/ 1220207 w 7462755"/>
              <a:gd name="connsiteY4243" fmla="*/ 1780564 h 5792782"/>
              <a:gd name="connsiteX4244" fmla="*/ 1294248 w 7462755"/>
              <a:gd name="connsiteY4244" fmla="*/ 1771123 h 5792782"/>
              <a:gd name="connsiteX4245" fmla="*/ 1306650 w 7462755"/>
              <a:gd name="connsiteY4245" fmla="*/ 1738019 h 5792782"/>
              <a:gd name="connsiteX4246" fmla="*/ 150687 w 7462755"/>
              <a:gd name="connsiteY4246" fmla="*/ 1737001 h 5792782"/>
              <a:gd name="connsiteX4247" fmla="*/ 139164 w 7462755"/>
              <a:gd name="connsiteY4247" fmla="*/ 1777603 h 5792782"/>
              <a:gd name="connsiteX4248" fmla="*/ 138251 w 7462755"/>
              <a:gd name="connsiteY4248" fmla="*/ 1754190 h 5792782"/>
              <a:gd name="connsiteX4249" fmla="*/ 150687 w 7462755"/>
              <a:gd name="connsiteY4249" fmla="*/ 1737001 h 5792782"/>
              <a:gd name="connsiteX4250" fmla="*/ 6644698 w 7462755"/>
              <a:gd name="connsiteY4250" fmla="*/ 1730486 h 5792782"/>
              <a:gd name="connsiteX4251" fmla="*/ 6644698 w 7462755"/>
              <a:gd name="connsiteY4251" fmla="*/ 1730488 h 5792782"/>
              <a:gd name="connsiteX4252" fmla="*/ 6648222 w 7462755"/>
              <a:gd name="connsiteY4252" fmla="*/ 1731653 h 5792782"/>
              <a:gd name="connsiteX4253" fmla="*/ 6649354 w 7462755"/>
              <a:gd name="connsiteY4253" fmla="*/ 1737745 h 5792782"/>
              <a:gd name="connsiteX4254" fmla="*/ 6648222 w 7462755"/>
              <a:gd name="connsiteY4254" fmla="*/ 1731651 h 5792782"/>
              <a:gd name="connsiteX4255" fmla="*/ 1073752 w 7462755"/>
              <a:gd name="connsiteY4255" fmla="*/ 1728796 h 5792782"/>
              <a:gd name="connsiteX4256" fmla="*/ 1074046 w 7462755"/>
              <a:gd name="connsiteY4256" fmla="*/ 1736640 h 5792782"/>
              <a:gd name="connsiteX4257" fmla="*/ 1083716 w 7462755"/>
              <a:gd name="connsiteY4257" fmla="*/ 1758912 h 5792782"/>
              <a:gd name="connsiteX4258" fmla="*/ 1076227 w 7462755"/>
              <a:gd name="connsiteY4258" fmla="*/ 1791209 h 5792782"/>
              <a:gd name="connsiteX4259" fmla="*/ 1047639 w 7462755"/>
              <a:gd name="connsiteY4259" fmla="*/ 1732118 h 5792782"/>
              <a:gd name="connsiteX4260" fmla="*/ 1073752 w 7462755"/>
              <a:gd name="connsiteY4260" fmla="*/ 1728796 h 5792782"/>
              <a:gd name="connsiteX4261" fmla="*/ 742827 w 7462755"/>
              <a:gd name="connsiteY4261" fmla="*/ 1725813 h 5792782"/>
              <a:gd name="connsiteX4262" fmla="*/ 759310 w 7462755"/>
              <a:gd name="connsiteY4262" fmla="*/ 1728697 h 5792782"/>
              <a:gd name="connsiteX4263" fmla="*/ 793805 w 7462755"/>
              <a:gd name="connsiteY4263" fmla="*/ 1733096 h 5792782"/>
              <a:gd name="connsiteX4264" fmla="*/ 760237 w 7462755"/>
              <a:gd name="connsiteY4264" fmla="*/ 1768842 h 5792782"/>
              <a:gd name="connsiteX4265" fmla="*/ 750306 w 7462755"/>
              <a:gd name="connsiteY4265" fmla="*/ 1738725 h 5792782"/>
              <a:gd name="connsiteX4266" fmla="*/ 747473 w 7462755"/>
              <a:gd name="connsiteY4266" fmla="*/ 1778284 h 5792782"/>
              <a:gd name="connsiteX4267" fmla="*/ 725722 w 7462755"/>
              <a:gd name="connsiteY4267" fmla="*/ 1781020 h 5792782"/>
              <a:gd name="connsiteX4268" fmla="*/ 723835 w 7462755"/>
              <a:gd name="connsiteY4268" fmla="*/ 1734233 h 5792782"/>
              <a:gd name="connsiteX4269" fmla="*/ 742827 w 7462755"/>
              <a:gd name="connsiteY4269" fmla="*/ 1725813 h 5792782"/>
              <a:gd name="connsiteX4270" fmla="*/ 6657427 w 7462755"/>
              <a:gd name="connsiteY4270" fmla="*/ 1721017 h 5792782"/>
              <a:gd name="connsiteX4271" fmla="*/ 6654751 w 7462755"/>
              <a:gd name="connsiteY4271" fmla="*/ 1729830 h 5792782"/>
              <a:gd name="connsiteX4272" fmla="*/ 6654751 w 7462755"/>
              <a:gd name="connsiteY4272" fmla="*/ 1729831 h 5792782"/>
              <a:gd name="connsiteX4273" fmla="*/ 6657428 w 7462755"/>
              <a:gd name="connsiteY4273" fmla="*/ 1721017 h 5792782"/>
              <a:gd name="connsiteX4274" fmla="*/ 1799600 w 7462755"/>
              <a:gd name="connsiteY4274" fmla="*/ 1714404 h 5792782"/>
              <a:gd name="connsiteX4275" fmla="*/ 1779056 w 7462755"/>
              <a:gd name="connsiteY4275" fmla="*/ 1748362 h 5792782"/>
              <a:gd name="connsiteX4276" fmla="*/ 1791820 w 7462755"/>
              <a:gd name="connsiteY4276" fmla="*/ 1738888 h 5792782"/>
              <a:gd name="connsiteX4277" fmla="*/ 1799600 w 7462755"/>
              <a:gd name="connsiteY4277" fmla="*/ 1714404 h 5792782"/>
              <a:gd name="connsiteX4278" fmla="*/ 1453785 w 7462755"/>
              <a:gd name="connsiteY4278" fmla="*/ 1711640 h 5792782"/>
              <a:gd name="connsiteX4279" fmla="*/ 1455350 w 7462755"/>
              <a:gd name="connsiteY4279" fmla="*/ 1750606 h 5792782"/>
              <a:gd name="connsiteX4280" fmla="*/ 1477686 w 7462755"/>
              <a:gd name="connsiteY4280" fmla="*/ 1763472 h 5792782"/>
              <a:gd name="connsiteX4281" fmla="*/ 1487062 w 7462755"/>
              <a:gd name="connsiteY4281" fmla="*/ 1777798 h 5792782"/>
              <a:gd name="connsiteX4282" fmla="*/ 1479282 w 7462755"/>
              <a:gd name="connsiteY4282" fmla="*/ 1802377 h 5792782"/>
              <a:gd name="connsiteX4283" fmla="*/ 1439134 w 7462755"/>
              <a:gd name="connsiteY4283" fmla="*/ 1783950 h 5792782"/>
              <a:gd name="connsiteX4284" fmla="*/ 1382872 w 7462755"/>
              <a:gd name="connsiteY4284" fmla="*/ 1799059 h 5792782"/>
              <a:gd name="connsiteX4285" fmla="*/ 1394039 w 7462755"/>
              <a:gd name="connsiteY4285" fmla="*/ 1860239 h 5792782"/>
              <a:gd name="connsiteX4286" fmla="*/ 1356140 w 7462755"/>
              <a:gd name="connsiteY4286" fmla="*/ 1786750 h 5792782"/>
              <a:gd name="connsiteX4287" fmla="*/ 1359234 w 7462755"/>
              <a:gd name="connsiteY4287" fmla="*/ 1755103 h 5792782"/>
              <a:gd name="connsiteX4288" fmla="*/ 1397816 w 7462755"/>
              <a:gd name="connsiteY4288" fmla="*/ 1734461 h 5792782"/>
              <a:gd name="connsiteX4289" fmla="*/ 1447242 w 7462755"/>
              <a:gd name="connsiteY4289" fmla="*/ 1767280 h 5792782"/>
              <a:gd name="connsiteX4290" fmla="*/ 1433535 w 7462755"/>
              <a:gd name="connsiteY4290" fmla="*/ 1753310 h 5792782"/>
              <a:gd name="connsiteX4291" fmla="*/ 1436659 w 7462755"/>
              <a:gd name="connsiteY4291" fmla="*/ 1721634 h 5792782"/>
              <a:gd name="connsiteX4292" fmla="*/ 1453785 w 7462755"/>
              <a:gd name="connsiteY4292" fmla="*/ 1711640 h 5792782"/>
              <a:gd name="connsiteX4293" fmla="*/ 1707556 w 7462755"/>
              <a:gd name="connsiteY4293" fmla="*/ 1710564 h 5792782"/>
              <a:gd name="connsiteX4294" fmla="*/ 1701810 w 7462755"/>
              <a:gd name="connsiteY4294" fmla="*/ 1722315 h 5792782"/>
              <a:gd name="connsiteX4295" fmla="*/ 1701129 w 7462755"/>
              <a:gd name="connsiteY4295" fmla="*/ 1722524 h 5792782"/>
              <a:gd name="connsiteX4296" fmla="*/ 1696084 w 7462755"/>
              <a:gd name="connsiteY4296" fmla="*/ 1724052 h 5792782"/>
              <a:gd name="connsiteX4297" fmla="*/ 1696042 w 7462755"/>
              <a:gd name="connsiteY4297" fmla="*/ 1724086 h 5792782"/>
              <a:gd name="connsiteX4298" fmla="*/ 1693751 w 7462755"/>
              <a:gd name="connsiteY4298" fmla="*/ 1724790 h 5792782"/>
              <a:gd name="connsiteX4299" fmla="*/ 1692909 w 7462755"/>
              <a:gd name="connsiteY4299" fmla="*/ 1726675 h 5792782"/>
              <a:gd name="connsiteX4300" fmla="*/ 1692049 w 7462755"/>
              <a:gd name="connsiteY4300" fmla="*/ 1727385 h 5792782"/>
              <a:gd name="connsiteX4301" fmla="*/ 1691995 w 7462755"/>
              <a:gd name="connsiteY4301" fmla="*/ 1728721 h 5792782"/>
              <a:gd name="connsiteX4302" fmla="*/ 1691501 w 7462755"/>
              <a:gd name="connsiteY4302" fmla="*/ 1729827 h 5792782"/>
              <a:gd name="connsiteX4303" fmla="*/ 1691376 w 7462755"/>
              <a:gd name="connsiteY4303" fmla="*/ 1743931 h 5792782"/>
              <a:gd name="connsiteX4304" fmla="*/ 1676007 w 7462755"/>
              <a:gd name="connsiteY4304" fmla="*/ 1744757 h 5792782"/>
              <a:gd name="connsiteX4305" fmla="*/ 1671527 w 7462755"/>
              <a:gd name="connsiteY4305" fmla="*/ 1743837 h 5792782"/>
              <a:gd name="connsiteX4306" fmla="*/ 1664680 w 7462755"/>
              <a:gd name="connsiteY4306" fmla="*/ 1743324 h 5792782"/>
              <a:gd name="connsiteX4307" fmla="*/ 1664640 w 7462755"/>
              <a:gd name="connsiteY4307" fmla="*/ 1743318 h 5792782"/>
              <a:gd name="connsiteX4308" fmla="*/ 1656536 w 7462755"/>
              <a:gd name="connsiteY4308" fmla="*/ 1748325 h 5792782"/>
              <a:gd name="connsiteX4309" fmla="*/ 1656536 w 7462755"/>
              <a:gd name="connsiteY4309" fmla="*/ 1748328 h 5792782"/>
              <a:gd name="connsiteX4310" fmla="*/ 1664640 w 7462755"/>
              <a:gd name="connsiteY4310" fmla="*/ 1743320 h 5792782"/>
              <a:gd name="connsiteX4311" fmla="*/ 1664680 w 7462755"/>
              <a:gd name="connsiteY4311" fmla="*/ 1743324 h 5792782"/>
              <a:gd name="connsiteX4312" fmla="*/ 1675273 w 7462755"/>
              <a:gd name="connsiteY4312" fmla="*/ 1744796 h 5792782"/>
              <a:gd name="connsiteX4313" fmla="*/ 1676007 w 7462755"/>
              <a:gd name="connsiteY4313" fmla="*/ 1744757 h 5792782"/>
              <a:gd name="connsiteX4314" fmla="*/ 1679628 w 7462755"/>
              <a:gd name="connsiteY4314" fmla="*/ 1745500 h 5792782"/>
              <a:gd name="connsiteX4315" fmla="*/ 1691376 w 7462755"/>
              <a:gd name="connsiteY4315" fmla="*/ 1743934 h 5792782"/>
              <a:gd name="connsiteX4316" fmla="*/ 1691995 w 7462755"/>
              <a:gd name="connsiteY4316" fmla="*/ 1728721 h 5792782"/>
              <a:gd name="connsiteX4317" fmla="*/ 1692909 w 7462755"/>
              <a:gd name="connsiteY4317" fmla="*/ 1726675 h 5792782"/>
              <a:gd name="connsiteX4318" fmla="*/ 1696042 w 7462755"/>
              <a:gd name="connsiteY4318" fmla="*/ 1724086 h 5792782"/>
              <a:gd name="connsiteX4319" fmla="*/ 1701129 w 7462755"/>
              <a:gd name="connsiteY4319" fmla="*/ 1722524 h 5792782"/>
              <a:gd name="connsiteX4320" fmla="*/ 1701810 w 7462755"/>
              <a:gd name="connsiteY4320" fmla="*/ 1722317 h 5792782"/>
              <a:gd name="connsiteX4321" fmla="*/ 1707558 w 7462755"/>
              <a:gd name="connsiteY4321" fmla="*/ 1710564 h 5792782"/>
              <a:gd name="connsiteX4322" fmla="*/ 6267138 w 7462755"/>
              <a:gd name="connsiteY4322" fmla="*/ 1700268 h 5792782"/>
              <a:gd name="connsiteX4323" fmla="*/ 6257590 w 7462755"/>
              <a:gd name="connsiteY4323" fmla="*/ 1707312 h 5792782"/>
              <a:gd name="connsiteX4324" fmla="*/ 6249838 w 7462755"/>
              <a:gd name="connsiteY4324" fmla="*/ 1705911 h 5792782"/>
              <a:gd name="connsiteX4325" fmla="*/ 6267138 w 7462755"/>
              <a:gd name="connsiteY4325" fmla="*/ 1700275 h 5792782"/>
              <a:gd name="connsiteX4326" fmla="*/ 6268994 w 7462755"/>
              <a:gd name="connsiteY4326" fmla="*/ 1747125 h 5792782"/>
              <a:gd name="connsiteX4327" fmla="*/ 6302517 w 7462755"/>
              <a:gd name="connsiteY4327" fmla="*/ 1748913 h 5792782"/>
              <a:gd name="connsiteX4328" fmla="*/ 6353990 w 7462755"/>
              <a:gd name="connsiteY4328" fmla="*/ 1751421 h 5792782"/>
              <a:gd name="connsiteX4329" fmla="*/ 6352148 w 7462755"/>
              <a:gd name="connsiteY4329" fmla="*/ 1757243 h 5792782"/>
              <a:gd name="connsiteX4330" fmla="*/ 6352147 w 7462755"/>
              <a:gd name="connsiteY4330" fmla="*/ 1757245 h 5792782"/>
              <a:gd name="connsiteX4331" fmla="*/ 6348639 w 7462755"/>
              <a:gd name="connsiteY4331" fmla="*/ 1768336 h 5792782"/>
              <a:gd name="connsiteX4332" fmla="*/ 6348634 w 7462755"/>
              <a:gd name="connsiteY4332" fmla="*/ 1768354 h 5792782"/>
              <a:gd name="connsiteX4333" fmla="*/ 6352148 w 7462755"/>
              <a:gd name="connsiteY4333" fmla="*/ 1757243 h 5792782"/>
              <a:gd name="connsiteX4334" fmla="*/ 6352149 w 7462755"/>
              <a:gd name="connsiteY4334" fmla="*/ 1757243 h 5792782"/>
              <a:gd name="connsiteX4335" fmla="*/ 6353991 w 7462755"/>
              <a:gd name="connsiteY4335" fmla="*/ 1751421 h 5792782"/>
              <a:gd name="connsiteX4336" fmla="*/ 6353990 w 7462755"/>
              <a:gd name="connsiteY4336" fmla="*/ 1751421 h 5792782"/>
              <a:gd name="connsiteX4337" fmla="*/ 6364163 w 7462755"/>
              <a:gd name="connsiteY4337" fmla="*/ 1719288 h 5792782"/>
              <a:gd name="connsiteX4338" fmla="*/ 6364162 w 7462755"/>
              <a:gd name="connsiteY4338" fmla="*/ 1719288 h 5792782"/>
              <a:gd name="connsiteX4339" fmla="*/ 6353990 w 7462755"/>
              <a:gd name="connsiteY4339" fmla="*/ 1751419 h 5792782"/>
              <a:gd name="connsiteX4340" fmla="*/ 6302517 w 7462755"/>
              <a:gd name="connsiteY4340" fmla="*/ 1748911 h 5792782"/>
              <a:gd name="connsiteX4341" fmla="*/ 6268994 w 7462755"/>
              <a:gd name="connsiteY4341" fmla="*/ 1747124 h 5792782"/>
              <a:gd name="connsiteX4342" fmla="*/ 6267138 w 7462755"/>
              <a:gd name="connsiteY4342" fmla="*/ 1700268 h 5792782"/>
              <a:gd name="connsiteX4343" fmla="*/ 884319 w 7462755"/>
              <a:gd name="connsiteY4343" fmla="*/ 1698091 h 5792782"/>
              <a:gd name="connsiteX4344" fmla="*/ 859119 w 7462755"/>
              <a:gd name="connsiteY4344" fmla="*/ 1724761 h 5792782"/>
              <a:gd name="connsiteX4345" fmla="*/ 884319 w 7462755"/>
              <a:gd name="connsiteY4345" fmla="*/ 1698091 h 5792782"/>
              <a:gd name="connsiteX4346" fmla="*/ 6350165 w 7462755"/>
              <a:gd name="connsiteY4346" fmla="*/ 1697572 h 5792782"/>
              <a:gd name="connsiteX4347" fmla="*/ 6350164 w 7462755"/>
              <a:gd name="connsiteY4347" fmla="*/ 1697573 h 5792782"/>
              <a:gd name="connsiteX4348" fmla="*/ 6347751 w 7462755"/>
              <a:gd name="connsiteY4348" fmla="*/ 1708935 h 5792782"/>
              <a:gd name="connsiteX4349" fmla="*/ 6232004 w 7462755"/>
              <a:gd name="connsiteY4349" fmla="*/ 1697016 h 5792782"/>
              <a:gd name="connsiteX4350" fmla="*/ 6232004 w 7462755"/>
              <a:gd name="connsiteY4350" fmla="*/ 1697020 h 5792782"/>
              <a:gd name="connsiteX4351" fmla="*/ 6249456 w 7462755"/>
              <a:gd name="connsiteY4351" fmla="*/ 1705720 h 5792782"/>
              <a:gd name="connsiteX4352" fmla="*/ 6828814 w 7462755"/>
              <a:gd name="connsiteY4352" fmla="*/ 1691914 h 5792782"/>
              <a:gd name="connsiteX4353" fmla="*/ 6840610 w 7462755"/>
              <a:gd name="connsiteY4353" fmla="*/ 1705488 h 5792782"/>
              <a:gd name="connsiteX4354" fmla="*/ 6810785 w 7462755"/>
              <a:gd name="connsiteY4354" fmla="*/ 1724984 h 5792782"/>
              <a:gd name="connsiteX4355" fmla="*/ 6809548 w 7462755"/>
              <a:gd name="connsiteY4355" fmla="*/ 1693825 h 5792782"/>
              <a:gd name="connsiteX4356" fmla="*/ 6828814 w 7462755"/>
              <a:gd name="connsiteY4356" fmla="*/ 1691914 h 5792782"/>
              <a:gd name="connsiteX4357" fmla="*/ 6275242 w 7462755"/>
              <a:gd name="connsiteY4357" fmla="*/ 1683732 h 5792782"/>
              <a:gd name="connsiteX4358" fmla="*/ 6275242 w 7462755"/>
              <a:gd name="connsiteY4358" fmla="*/ 1683735 h 5792782"/>
              <a:gd name="connsiteX4359" fmla="*/ 6278851 w 7462755"/>
              <a:gd name="connsiteY4359" fmla="*/ 1688845 h 5792782"/>
              <a:gd name="connsiteX4360" fmla="*/ 6280192 w 7462755"/>
              <a:gd name="connsiteY4360" fmla="*/ 1698744 h 5792782"/>
              <a:gd name="connsiteX4361" fmla="*/ 6292470 w 7462755"/>
              <a:gd name="connsiteY4361" fmla="*/ 1688539 h 5792782"/>
              <a:gd name="connsiteX4362" fmla="*/ 6280192 w 7462755"/>
              <a:gd name="connsiteY4362" fmla="*/ 1698739 h 5792782"/>
              <a:gd name="connsiteX4363" fmla="*/ 6275242 w 7462755"/>
              <a:gd name="connsiteY4363" fmla="*/ 1683732 h 5792782"/>
              <a:gd name="connsiteX4364" fmla="*/ 1666871 w 7462755"/>
              <a:gd name="connsiteY4364" fmla="*/ 1678315 h 5792782"/>
              <a:gd name="connsiteX4365" fmla="*/ 1666870 w 7462755"/>
              <a:gd name="connsiteY4365" fmla="*/ 1678316 h 5792782"/>
              <a:gd name="connsiteX4366" fmla="*/ 1666967 w 7462755"/>
              <a:gd name="connsiteY4366" fmla="*/ 1684415 h 5792782"/>
              <a:gd name="connsiteX4367" fmla="*/ 1676099 w 7462755"/>
              <a:gd name="connsiteY4367" fmla="*/ 1690994 h 5792782"/>
              <a:gd name="connsiteX4368" fmla="*/ 1676107 w 7462755"/>
              <a:gd name="connsiteY4368" fmla="*/ 1690995 h 5792782"/>
              <a:gd name="connsiteX4369" fmla="*/ 1666968 w 7462755"/>
              <a:gd name="connsiteY4369" fmla="*/ 1684411 h 5792782"/>
              <a:gd name="connsiteX4370" fmla="*/ 673498 w 7462755"/>
              <a:gd name="connsiteY4370" fmla="*/ 1678036 h 5792782"/>
              <a:gd name="connsiteX4371" fmla="*/ 687499 w 7462755"/>
              <a:gd name="connsiteY4371" fmla="*/ 1699818 h 5792782"/>
              <a:gd name="connsiteX4372" fmla="*/ 662296 w 7462755"/>
              <a:gd name="connsiteY4372" fmla="*/ 1726485 h 5792782"/>
              <a:gd name="connsiteX4373" fmla="*/ 673498 w 7462755"/>
              <a:gd name="connsiteY4373" fmla="*/ 1678036 h 5792782"/>
              <a:gd name="connsiteX4374" fmla="*/ 1004097 w 7462755"/>
              <a:gd name="connsiteY4374" fmla="*/ 1676714 h 5792782"/>
              <a:gd name="connsiteX4375" fmla="*/ 1011150 w 7462755"/>
              <a:gd name="connsiteY4375" fmla="*/ 1677979 h 5792782"/>
              <a:gd name="connsiteX4376" fmla="*/ 1028300 w 7462755"/>
              <a:gd name="connsiteY4376" fmla="*/ 1687642 h 5792782"/>
              <a:gd name="connsiteX4377" fmla="*/ 1011239 w 7462755"/>
              <a:gd name="connsiteY4377" fmla="*/ 1697605 h 5792782"/>
              <a:gd name="connsiteX4378" fmla="*/ 1011888 w 7462755"/>
              <a:gd name="connsiteY4378" fmla="*/ 1713169 h 5792782"/>
              <a:gd name="connsiteX4379" fmla="*/ 1006258 w 7462755"/>
              <a:gd name="connsiteY4379" fmla="*/ 1682596 h 5792782"/>
              <a:gd name="connsiteX4380" fmla="*/ 1004097 w 7462755"/>
              <a:gd name="connsiteY4380" fmla="*/ 1676714 h 5792782"/>
              <a:gd name="connsiteX4381" fmla="*/ 1494905 w 7462755"/>
              <a:gd name="connsiteY4381" fmla="*/ 1676158 h 5792782"/>
              <a:gd name="connsiteX4382" fmla="*/ 1505070 w 7462755"/>
              <a:gd name="connsiteY4382" fmla="*/ 1681518 h 5792782"/>
              <a:gd name="connsiteX4383" fmla="*/ 1466518 w 7462755"/>
              <a:gd name="connsiteY4383" fmla="*/ 1702163 h 5792782"/>
              <a:gd name="connsiteX4384" fmla="*/ 1484622 w 7462755"/>
              <a:gd name="connsiteY4384" fmla="*/ 1681498 h 5792782"/>
              <a:gd name="connsiteX4385" fmla="*/ 1494905 w 7462755"/>
              <a:gd name="connsiteY4385" fmla="*/ 1676158 h 5792782"/>
              <a:gd name="connsiteX4386" fmla="*/ 1062844 w 7462755"/>
              <a:gd name="connsiteY4386" fmla="*/ 1675332 h 5792782"/>
              <a:gd name="connsiteX4387" fmla="*/ 1068737 w 7462755"/>
              <a:gd name="connsiteY4387" fmla="*/ 1713752 h 5792782"/>
              <a:gd name="connsiteX4388" fmla="*/ 1050145 w 7462755"/>
              <a:gd name="connsiteY4388" fmla="*/ 1684904 h 5792782"/>
              <a:gd name="connsiteX4389" fmla="*/ 1062844 w 7462755"/>
              <a:gd name="connsiteY4389" fmla="*/ 1675332 h 5792782"/>
              <a:gd name="connsiteX4390" fmla="*/ 1198423 w 7462755"/>
              <a:gd name="connsiteY4390" fmla="*/ 1673704 h 5792782"/>
              <a:gd name="connsiteX4391" fmla="*/ 1182565 w 7462755"/>
              <a:gd name="connsiteY4391" fmla="*/ 1714956 h 5792782"/>
              <a:gd name="connsiteX4392" fmla="*/ 1173254 w 7462755"/>
              <a:gd name="connsiteY4392" fmla="*/ 1700368 h 5792782"/>
              <a:gd name="connsiteX4393" fmla="*/ 1198423 w 7462755"/>
              <a:gd name="connsiteY4393" fmla="*/ 1673704 h 5792782"/>
              <a:gd name="connsiteX4394" fmla="*/ 1692906 w 7462755"/>
              <a:gd name="connsiteY4394" fmla="*/ 1673184 h 5792782"/>
              <a:gd name="connsiteX4395" fmla="*/ 1676757 w 7462755"/>
              <a:gd name="connsiteY4395" fmla="*/ 1706688 h 5792782"/>
              <a:gd name="connsiteX4396" fmla="*/ 1660631 w 7462755"/>
              <a:gd name="connsiteY4396" fmla="*/ 1702010 h 5792782"/>
              <a:gd name="connsiteX4397" fmla="*/ 1645629 w 7462755"/>
              <a:gd name="connsiteY4397" fmla="*/ 1694966 h 5792782"/>
              <a:gd name="connsiteX4398" fmla="*/ 1645628 w 7462755"/>
              <a:gd name="connsiteY4398" fmla="*/ 1694967 h 5792782"/>
              <a:gd name="connsiteX4399" fmla="*/ 1676756 w 7462755"/>
              <a:gd name="connsiteY4399" fmla="*/ 1706693 h 5792782"/>
              <a:gd name="connsiteX4400" fmla="*/ 1692907 w 7462755"/>
              <a:gd name="connsiteY4400" fmla="*/ 1673184 h 5792782"/>
              <a:gd name="connsiteX4401" fmla="*/ 6301061 w 7462755"/>
              <a:gd name="connsiteY4401" fmla="*/ 1672594 h 5792782"/>
              <a:gd name="connsiteX4402" fmla="*/ 6292802 w 7462755"/>
              <a:gd name="connsiteY4402" fmla="*/ 1687922 h 5792782"/>
              <a:gd name="connsiteX4403" fmla="*/ 6301061 w 7462755"/>
              <a:gd name="connsiteY4403" fmla="*/ 1672595 h 5792782"/>
              <a:gd name="connsiteX4404" fmla="*/ 6392749 w 7462755"/>
              <a:gd name="connsiteY4404" fmla="*/ 1668822 h 5792782"/>
              <a:gd name="connsiteX4405" fmla="*/ 6389630 w 7462755"/>
              <a:gd name="connsiteY4405" fmla="*/ 1685857 h 5792782"/>
              <a:gd name="connsiteX4406" fmla="*/ 6380264 w 7462755"/>
              <a:gd name="connsiteY4406" fmla="*/ 1693210 h 5792782"/>
              <a:gd name="connsiteX4407" fmla="*/ 6354494 w 7462755"/>
              <a:gd name="connsiteY4407" fmla="*/ 1697016 h 5792782"/>
              <a:gd name="connsiteX4408" fmla="*/ 6354492 w 7462755"/>
              <a:gd name="connsiteY4408" fmla="*/ 1697020 h 5792782"/>
              <a:gd name="connsiteX4409" fmla="*/ 6392750 w 7462755"/>
              <a:gd name="connsiteY4409" fmla="*/ 1668822 h 5792782"/>
              <a:gd name="connsiteX4410" fmla="*/ 6831571 w 7462755"/>
              <a:gd name="connsiteY4410" fmla="*/ 1668560 h 5792782"/>
              <a:gd name="connsiteX4411" fmla="*/ 6856854 w 7462755"/>
              <a:gd name="connsiteY4411" fmla="*/ 1672142 h 5792782"/>
              <a:gd name="connsiteX4412" fmla="*/ 6862422 w 7462755"/>
              <a:gd name="connsiteY4412" fmla="*/ 1702746 h 5792782"/>
              <a:gd name="connsiteX4413" fmla="*/ 6822308 w 7462755"/>
              <a:gd name="connsiteY4413" fmla="*/ 1684384 h 5792782"/>
              <a:gd name="connsiteX4414" fmla="*/ 6825590 w 7462755"/>
              <a:gd name="connsiteY4414" fmla="*/ 1668760 h 5792782"/>
              <a:gd name="connsiteX4415" fmla="*/ 6831571 w 7462755"/>
              <a:gd name="connsiteY4415" fmla="*/ 1668560 h 5792782"/>
              <a:gd name="connsiteX4416" fmla="*/ 1438843 w 7462755"/>
              <a:gd name="connsiteY4416" fmla="*/ 1666480 h 5792782"/>
              <a:gd name="connsiteX4417" fmla="*/ 1423280 w 7462755"/>
              <a:gd name="connsiteY4417" fmla="*/ 1715483 h 5792782"/>
              <a:gd name="connsiteX4418" fmla="*/ 1410546 w 7462755"/>
              <a:gd name="connsiteY4418" fmla="*/ 1724924 h 5792782"/>
              <a:gd name="connsiteX4419" fmla="*/ 1438843 w 7462755"/>
              <a:gd name="connsiteY4419" fmla="*/ 1666480 h 5792782"/>
              <a:gd name="connsiteX4420" fmla="*/ 6243760 w 7462755"/>
              <a:gd name="connsiteY4420" fmla="*/ 1664163 h 5792782"/>
              <a:gd name="connsiteX4421" fmla="*/ 6243760 w 7462755"/>
              <a:gd name="connsiteY4421" fmla="*/ 1664167 h 5792782"/>
              <a:gd name="connsiteX4422" fmla="*/ 6261534 w 7462755"/>
              <a:gd name="connsiteY4422" fmla="*/ 1669798 h 5792782"/>
              <a:gd name="connsiteX4423" fmla="*/ 6261534 w 7462755"/>
              <a:gd name="connsiteY4423" fmla="*/ 1669795 h 5792782"/>
              <a:gd name="connsiteX4424" fmla="*/ 6252843 w 7462755"/>
              <a:gd name="connsiteY4424" fmla="*/ 1666649 h 5792782"/>
              <a:gd name="connsiteX4425" fmla="*/ 6352964 w 7462755"/>
              <a:gd name="connsiteY4425" fmla="*/ 1658076 h 5792782"/>
              <a:gd name="connsiteX4426" fmla="*/ 6342006 w 7462755"/>
              <a:gd name="connsiteY4426" fmla="*/ 1675713 h 5792782"/>
              <a:gd name="connsiteX4427" fmla="*/ 6338061 w 7462755"/>
              <a:gd name="connsiteY4427" fmla="*/ 1679845 h 5792782"/>
              <a:gd name="connsiteX4428" fmla="*/ 6327701 w 7462755"/>
              <a:gd name="connsiteY4428" fmla="*/ 1688929 h 5792782"/>
              <a:gd name="connsiteX4429" fmla="*/ 6298555 w 7462755"/>
              <a:gd name="connsiteY4429" fmla="*/ 1719806 h 5792782"/>
              <a:gd name="connsiteX4430" fmla="*/ 6298557 w 7462755"/>
              <a:gd name="connsiteY4430" fmla="*/ 1719806 h 5792782"/>
              <a:gd name="connsiteX4431" fmla="*/ 6313343 w 7462755"/>
              <a:gd name="connsiteY4431" fmla="*/ 1700672 h 5792782"/>
              <a:gd name="connsiteX4432" fmla="*/ 6334549 w 7462755"/>
              <a:gd name="connsiteY4432" fmla="*/ 1683523 h 5792782"/>
              <a:gd name="connsiteX4433" fmla="*/ 6338061 w 7462755"/>
              <a:gd name="connsiteY4433" fmla="*/ 1679845 h 5792782"/>
              <a:gd name="connsiteX4434" fmla="*/ 6341088 w 7462755"/>
              <a:gd name="connsiteY4434" fmla="*/ 1677192 h 5792782"/>
              <a:gd name="connsiteX4435" fmla="*/ 6342006 w 7462755"/>
              <a:gd name="connsiteY4435" fmla="*/ 1675713 h 5792782"/>
              <a:gd name="connsiteX4436" fmla="*/ 6344219 w 7462755"/>
              <a:gd name="connsiteY4436" fmla="*/ 1673394 h 5792782"/>
              <a:gd name="connsiteX4437" fmla="*/ 6352964 w 7462755"/>
              <a:gd name="connsiteY4437" fmla="*/ 1658078 h 5792782"/>
              <a:gd name="connsiteX4438" fmla="*/ 6360299 w 7462755"/>
              <a:gd name="connsiteY4438" fmla="*/ 1664044 h 5792782"/>
              <a:gd name="connsiteX4439" fmla="*/ 6362152 w 7462755"/>
              <a:gd name="connsiteY4439" fmla="*/ 1675860 h 5792782"/>
              <a:gd name="connsiteX4440" fmla="*/ 6362153 w 7462755"/>
              <a:gd name="connsiteY4440" fmla="*/ 1675859 h 5792782"/>
              <a:gd name="connsiteX4441" fmla="*/ 6352964 w 7462755"/>
              <a:gd name="connsiteY4441" fmla="*/ 1658076 h 5792782"/>
              <a:gd name="connsiteX4442" fmla="*/ 978907 w 7462755"/>
              <a:gd name="connsiteY4442" fmla="*/ 1654658 h 5792782"/>
              <a:gd name="connsiteX4443" fmla="*/ 971418 w 7462755"/>
              <a:gd name="connsiteY4443" fmla="*/ 1686989 h 5792782"/>
              <a:gd name="connsiteX4444" fmla="*/ 931891 w 7462755"/>
              <a:gd name="connsiteY4444" fmla="*/ 1684224 h 5792782"/>
              <a:gd name="connsiteX4445" fmla="*/ 978907 w 7462755"/>
              <a:gd name="connsiteY4445" fmla="*/ 1654658 h 5792782"/>
              <a:gd name="connsiteX4446" fmla="*/ 6291906 w 7462755"/>
              <a:gd name="connsiteY4446" fmla="*/ 1652280 h 5792782"/>
              <a:gd name="connsiteX4447" fmla="*/ 6302169 w 7462755"/>
              <a:gd name="connsiteY4447" fmla="*/ 1656564 h 5792782"/>
              <a:gd name="connsiteX4448" fmla="*/ 6307134 w 7462755"/>
              <a:gd name="connsiteY4448" fmla="*/ 1660519 h 5792782"/>
              <a:gd name="connsiteX4449" fmla="*/ 6315548 w 7462755"/>
              <a:gd name="connsiteY4449" fmla="*/ 1667410 h 5792782"/>
              <a:gd name="connsiteX4450" fmla="*/ 6315632 w 7462755"/>
              <a:gd name="connsiteY4450" fmla="*/ 1667479 h 5792782"/>
              <a:gd name="connsiteX4451" fmla="*/ 6322811 w 7462755"/>
              <a:gd name="connsiteY4451" fmla="*/ 1669895 h 5792782"/>
              <a:gd name="connsiteX4452" fmla="*/ 6322812 w 7462755"/>
              <a:gd name="connsiteY4452" fmla="*/ 1669894 h 5792782"/>
              <a:gd name="connsiteX4453" fmla="*/ 6315632 w 7462755"/>
              <a:gd name="connsiteY4453" fmla="*/ 1667478 h 5792782"/>
              <a:gd name="connsiteX4454" fmla="*/ 6315548 w 7462755"/>
              <a:gd name="connsiteY4454" fmla="*/ 1667410 h 5792782"/>
              <a:gd name="connsiteX4455" fmla="*/ 6302839 w 7462755"/>
              <a:gd name="connsiteY4455" fmla="*/ 1656844 h 5792782"/>
              <a:gd name="connsiteX4456" fmla="*/ 6302169 w 7462755"/>
              <a:gd name="connsiteY4456" fmla="*/ 1656564 h 5792782"/>
              <a:gd name="connsiteX4457" fmla="*/ 6298749 w 7462755"/>
              <a:gd name="connsiteY4457" fmla="*/ 1653842 h 5792782"/>
              <a:gd name="connsiteX4458" fmla="*/ 6291906 w 7462755"/>
              <a:gd name="connsiteY4458" fmla="*/ 1652280 h 5792782"/>
              <a:gd name="connsiteX4459" fmla="*/ 6221424 w 7462755"/>
              <a:gd name="connsiteY4459" fmla="*/ 1651433 h 5792782"/>
              <a:gd name="connsiteX4460" fmla="*/ 6230462 w 7462755"/>
              <a:gd name="connsiteY4460" fmla="*/ 1673774 h 5792782"/>
              <a:gd name="connsiteX4461" fmla="*/ 6234412 w 7462755"/>
              <a:gd name="connsiteY4461" fmla="*/ 1680322 h 5792782"/>
              <a:gd name="connsiteX4462" fmla="*/ 6234412 w 7462755"/>
              <a:gd name="connsiteY4462" fmla="*/ 1680321 h 5792782"/>
              <a:gd name="connsiteX4463" fmla="*/ 6224637 w 7462755"/>
              <a:gd name="connsiteY4463" fmla="*/ 1667452 h 5792782"/>
              <a:gd name="connsiteX4464" fmla="*/ 6221425 w 7462755"/>
              <a:gd name="connsiteY4464" fmla="*/ 1651435 h 5792782"/>
              <a:gd name="connsiteX4465" fmla="*/ 329210 w 7462755"/>
              <a:gd name="connsiteY4465" fmla="*/ 1648695 h 5792782"/>
              <a:gd name="connsiteX4466" fmla="*/ 353176 w 7462755"/>
              <a:gd name="connsiteY4466" fmla="*/ 1656320 h 5792782"/>
              <a:gd name="connsiteX4467" fmla="*/ 313941 w 7462755"/>
              <a:gd name="connsiteY4467" fmla="*/ 1661272 h 5792782"/>
              <a:gd name="connsiteX4468" fmla="*/ 329210 w 7462755"/>
              <a:gd name="connsiteY4468" fmla="*/ 1648695 h 5792782"/>
              <a:gd name="connsiteX4469" fmla="*/ 6610803 w 7462755"/>
              <a:gd name="connsiteY4469" fmla="*/ 1648668 h 5792782"/>
              <a:gd name="connsiteX4470" fmla="*/ 6603673 w 7462755"/>
              <a:gd name="connsiteY4470" fmla="*/ 1688815 h 5792782"/>
              <a:gd name="connsiteX4471" fmla="*/ 6602435 w 7462755"/>
              <a:gd name="connsiteY4471" fmla="*/ 1657527 h 5792782"/>
              <a:gd name="connsiteX4472" fmla="*/ 6576877 w 7462755"/>
              <a:gd name="connsiteY4472" fmla="*/ 1676539 h 5792782"/>
              <a:gd name="connsiteX4473" fmla="*/ 6610803 w 7462755"/>
              <a:gd name="connsiteY4473" fmla="*/ 1648668 h 5792782"/>
              <a:gd name="connsiteX4474" fmla="*/ 1263518 w 7462755"/>
              <a:gd name="connsiteY4474" fmla="*/ 1648403 h 5792782"/>
              <a:gd name="connsiteX4475" fmla="*/ 1272450 w 7462755"/>
              <a:gd name="connsiteY4475" fmla="*/ 1653803 h 5792782"/>
              <a:gd name="connsiteX4476" fmla="*/ 1286171 w 7462755"/>
              <a:gd name="connsiteY4476" fmla="*/ 1678100 h 5792782"/>
              <a:gd name="connsiteX4477" fmla="*/ 1254750 w 7462755"/>
              <a:gd name="connsiteY4477" fmla="*/ 1658663 h 5792782"/>
              <a:gd name="connsiteX4478" fmla="*/ 1263518 w 7462755"/>
              <a:gd name="connsiteY4478" fmla="*/ 1648403 h 5792782"/>
              <a:gd name="connsiteX4479" fmla="*/ 6260626 w 7462755"/>
              <a:gd name="connsiteY4479" fmla="*/ 1646385 h 5792782"/>
              <a:gd name="connsiteX4480" fmla="*/ 6259151 w 7462755"/>
              <a:gd name="connsiteY4480" fmla="*/ 1654587 h 5792782"/>
              <a:gd name="connsiteX4481" fmla="*/ 6259151 w 7462755"/>
              <a:gd name="connsiteY4481" fmla="*/ 1654589 h 5792782"/>
              <a:gd name="connsiteX4482" fmla="*/ 6260626 w 7462755"/>
              <a:gd name="connsiteY4482" fmla="*/ 1646388 h 5792782"/>
              <a:gd name="connsiteX4483" fmla="*/ 6268232 w 7462755"/>
              <a:gd name="connsiteY4483" fmla="*/ 1660196 h 5792782"/>
              <a:gd name="connsiteX4484" fmla="*/ 6270880 w 7462755"/>
              <a:gd name="connsiteY4484" fmla="*/ 1684252 h 5792782"/>
              <a:gd name="connsiteX4485" fmla="*/ 6260626 w 7462755"/>
              <a:gd name="connsiteY4485" fmla="*/ 1646385 h 5792782"/>
              <a:gd name="connsiteX4486" fmla="*/ 877777 w 7462755"/>
              <a:gd name="connsiteY4486" fmla="*/ 1644140 h 5792782"/>
              <a:gd name="connsiteX4487" fmla="*/ 917891 w 7462755"/>
              <a:gd name="connsiteY4487" fmla="*/ 1662440 h 5792782"/>
              <a:gd name="connsiteX4488" fmla="*/ 936579 w 7462755"/>
              <a:gd name="connsiteY4488" fmla="*/ 1691480 h 5792782"/>
              <a:gd name="connsiteX4489" fmla="*/ 906105 w 7462755"/>
              <a:gd name="connsiteY4489" fmla="*/ 1695323 h 5792782"/>
              <a:gd name="connsiteX4490" fmla="*/ 893634 w 7462755"/>
              <a:gd name="connsiteY4490" fmla="*/ 1712612 h 5792782"/>
              <a:gd name="connsiteX4491" fmla="*/ 900830 w 7462755"/>
              <a:gd name="connsiteY4491" fmla="*/ 1672529 h 5792782"/>
              <a:gd name="connsiteX4492" fmla="*/ 843850 w 7462755"/>
              <a:gd name="connsiteY4492" fmla="*/ 1671942 h 5792782"/>
              <a:gd name="connsiteX4493" fmla="*/ 877777 w 7462755"/>
              <a:gd name="connsiteY4493" fmla="*/ 1644140 h 5792782"/>
              <a:gd name="connsiteX4494" fmla="*/ 209250 w 7462755"/>
              <a:gd name="connsiteY4494" fmla="*/ 1638029 h 5792782"/>
              <a:gd name="connsiteX4495" fmla="*/ 239020 w 7462755"/>
              <a:gd name="connsiteY4495" fmla="*/ 1647332 h 5792782"/>
              <a:gd name="connsiteX4496" fmla="*/ 218182 w 7462755"/>
              <a:gd name="connsiteY4496" fmla="*/ 1673474 h 5792782"/>
              <a:gd name="connsiteX4497" fmla="*/ 208221 w 7462755"/>
              <a:gd name="connsiteY4497" fmla="*/ 1643391 h 5792782"/>
              <a:gd name="connsiteX4498" fmla="*/ 209250 w 7462755"/>
              <a:gd name="connsiteY4498" fmla="*/ 1638029 h 5792782"/>
              <a:gd name="connsiteX4499" fmla="*/ 194808 w 7462755"/>
              <a:gd name="connsiteY4499" fmla="*/ 1637305 h 5792782"/>
              <a:gd name="connsiteX4500" fmla="*/ 196371 w 7462755"/>
              <a:gd name="connsiteY4500" fmla="*/ 1676273 h 5792782"/>
              <a:gd name="connsiteX4501" fmla="*/ 174329 w 7462755"/>
              <a:gd name="connsiteY4501" fmla="*/ 1671263 h 5792782"/>
              <a:gd name="connsiteX4502" fmla="*/ 169673 w 7462755"/>
              <a:gd name="connsiteY4502" fmla="*/ 1664067 h 5792782"/>
              <a:gd name="connsiteX4503" fmla="*/ 169021 w 7462755"/>
              <a:gd name="connsiteY4503" fmla="*/ 1648440 h 5792782"/>
              <a:gd name="connsiteX4504" fmla="*/ 194808 w 7462755"/>
              <a:gd name="connsiteY4504" fmla="*/ 1637305 h 5792782"/>
              <a:gd name="connsiteX4505" fmla="*/ 7058034 w 7462755"/>
              <a:gd name="connsiteY4505" fmla="*/ 1631226 h 5792782"/>
              <a:gd name="connsiteX4506" fmla="*/ 7089550 w 7462755"/>
              <a:gd name="connsiteY4506" fmla="*/ 1636514 h 5792782"/>
              <a:gd name="connsiteX4507" fmla="*/ 7141392 w 7462755"/>
              <a:gd name="connsiteY4507" fmla="*/ 1674911 h 5792782"/>
              <a:gd name="connsiteX4508" fmla="*/ 7026328 w 7462755"/>
              <a:gd name="connsiteY4508" fmla="*/ 1642677 h 5792782"/>
              <a:gd name="connsiteX4509" fmla="*/ 7058034 w 7462755"/>
              <a:gd name="connsiteY4509" fmla="*/ 1631226 h 5792782"/>
              <a:gd name="connsiteX4510" fmla="*/ 6763182 w 7462755"/>
              <a:gd name="connsiteY4510" fmla="*/ 1629164 h 5792782"/>
              <a:gd name="connsiteX4511" fmla="*/ 6803914 w 7462755"/>
              <a:gd name="connsiteY4511" fmla="*/ 1663258 h 5792782"/>
              <a:gd name="connsiteX4512" fmla="*/ 6787144 w 7462755"/>
              <a:gd name="connsiteY4512" fmla="*/ 1681095 h 5792782"/>
              <a:gd name="connsiteX4513" fmla="*/ 6738596 w 7462755"/>
              <a:gd name="connsiteY4513" fmla="*/ 1671556 h 5792782"/>
              <a:gd name="connsiteX4514" fmla="*/ 6737359 w 7462755"/>
              <a:gd name="connsiteY4514" fmla="*/ 1640366 h 5792782"/>
              <a:gd name="connsiteX4515" fmla="*/ 6763182 w 7462755"/>
              <a:gd name="connsiteY4515" fmla="*/ 1629164 h 5792782"/>
              <a:gd name="connsiteX4516" fmla="*/ 6373489 w 7462755"/>
              <a:gd name="connsiteY4516" fmla="*/ 1624555 h 5792782"/>
              <a:gd name="connsiteX4517" fmla="*/ 6372915 w 7462755"/>
              <a:gd name="connsiteY4517" fmla="*/ 1637825 h 5792782"/>
              <a:gd name="connsiteX4518" fmla="*/ 6372905 w 7462755"/>
              <a:gd name="connsiteY4518" fmla="*/ 1637850 h 5792782"/>
              <a:gd name="connsiteX4519" fmla="*/ 6369059 w 7462755"/>
              <a:gd name="connsiteY4519" fmla="*/ 1646460 h 5792782"/>
              <a:gd name="connsiteX4520" fmla="*/ 6365717 w 7462755"/>
              <a:gd name="connsiteY4520" fmla="*/ 1655868 h 5792782"/>
              <a:gd name="connsiteX4521" fmla="*/ 6365710 w 7462755"/>
              <a:gd name="connsiteY4521" fmla="*/ 1655887 h 5792782"/>
              <a:gd name="connsiteX4522" fmla="*/ 6365710 w 7462755"/>
              <a:gd name="connsiteY4522" fmla="*/ 1655889 h 5792782"/>
              <a:gd name="connsiteX4523" fmla="*/ 6365717 w 7462755"/>
              <a:gd name="connsiteY4523" fmla="*/ 1655868 h 5792782"/>
              <a:gd name="connsiteX4524" fmla="*/ 6372905 w 7462755"/>
              <a:gd name="connsiteY4524" fmla="*/ 1637850 h 5792782"/>
              <a:gd name="connsiteX4525" fmla="*/ 6372915 w 7462755"/>
              <a:gd name="connsiteY4525" fmla="*/ 1637828 h 5792782"/>
              <a:gd name="connsiteX4526" fmla="*/ 1432657 w 7462755"/>
              <a:gd name="connsiteY4526" fmla="*/ 1620240 h 5792782"/>
              <a:gd name="connsiteX4527" fmla="*/ 1421424 w 7462755"/>
              <a:gd name="connsiteY4527" fmla="*/ 1668724 h 5792782"/>
              <a:gd name="connsiteX4528" fmla="*/ 1390297 w 7462755"/>
              <a:gd name="connsiteY4528" fmla="*/ 1656941 h 5792782"/>
              <a:gd name="connsiteX4529" fmla="*/ 1432657 w 7462755"/>
              <a:gd name="connsiteY4529" fmla="*/ 1620240 h 5792782"/>
              <a:gd name="connsiteX4530" fmla="*/ 1576927 w 7462755"/>
              <a:gd name="connsiteY4530" fmla="*/ 1617538 h 5792782"/>
              <a:gd name="connsiteX4531" fmla="*/ 1586919 w 7462755"/>
              <a:gd name="connsiteY4531" fmla="*/ 1635146 h 5792782"/>
              <a:gd name="connsiteX4532" fmla="*/ 1587587 w 7462755"/>
              <a:gd name="connsiteY4532" fmla="*/ 1635266 h 5792782"/>
              <a:gd name="connsiteX4533" fmla="*/ 1588238 w 7462755"/>
              <a:gd name="connsiteY4533" fmla="*/ 1635946 h 5792782"/>
              <a:gd name="connsiteX4534" fmla="*/ 1594941 w 7462755"/>
              <a:gd name="connsiteY4534" fmla="*/ 1637279 h 5792782"/>
              <a:gd name="connsiteX4535" fmla="*/ 1608107 w 7462755"/>
              <a:gd name="connsiteY4535" fmla="*/ 1637737 h 5792782"/>
              <a:gd name="connsiteX4536" fmla="*/ 1608196 w 7462755"/>
              <a:gd name="connsiteY4536" fmla="*/ 1637743 h 5792782"/>
              <a:gd name="connsiteX4537" fmla="*/ 1617694 w 7462755"/>
              <a:gd name="connsiteY4537" fmla="*/ 1651499 h 5792782"/>
              <a:gd name="connsiteX4538" fmla="*/ 1617694 w 7462755"/>
              <a:gd name="connsiteY4538" fmla="*/ 1651495 h 5792782"/>
              <a:gd name="connsiteX4539" fmla="*/ 1608197 w 7462755"/>
              <a:gd name="connsiteY4539" fmla="*/ 1637740 h 5792782"/>
              <a:gd name="connsiteX4540" fmla="*/ 1608107 w 7462755"/>
              <a:gd name="connsiteY4540" fmla="*/ 1637737 h 5792782"/>
              <a:gd name="connsiteX4541" fmla="*/ 1597640 w 7462755"/>
              <a:gd name="connsiteY4541" fmla="*/ 1637085 h 5792782"/>
              <a:gd name="connsiteX4542" fmla="*/ 1587587 w 7462755"/>
              <a:gd name="connsiteY4542" fmla="*/ 1635266 h 5792782"/>
              <a:gd name="connsiteX4543" fmla="*/ 1581777 w 7462755"/>
              <a:gd name="connsiteY4543" fmla="*/ 1629197 h 5792782"/>
              <a:gd name="connsiteX4544" fmla="*/ 1576928 w 7462755"/>
              <a:gd name="connsiteY4544" fmla="*/ 1617538 h 5792782"/>
              <a:gd name="connsiteX4545" fmla="*/ 6245719 w 7462755"/>
              <a:gd name="connsiteY4545" fmla="*/ 1616225 h 5792782"/>
              <a:gd name="connsiteX4546" fmla="*/ 6233964 w 7462755"/>
              <a:gd name="connsiteY4546" fmla="*/ 1624472 h 5792782"/>
              <a:gd name="connsiteX4547" fmla="*/ 6228880 w 7462755"/>
              <a:gd name="connsiteY4547" fmla="*/ 1619133 h 5792782"/>
              <a:gd name="connsiteX4548" fmla="*/ 6228880 w 7462755"/>
              <a:gd name="connsiteY4548" fmla="*/ 1619135 h 5792782"/>
              <a:gd name="connsiteX4549" fmla="*/ 6250986 w 7462755"/>
              <a:gd name="connsiteY4549" fmla="*/ 1624149 h 5792782"/>
              <a:gd name="connsiteX4550" fmla="*/ 6252425 w 7462755"/>
              <a:gd name="connsiteY4550" fmla="*/ 1639182 h 5792782"/>
              <a:gd name="connsiteX4551" fmla="*/ 6250986 w 7462755"/>
              <a:gd name="connsiteY4551" fmla="*/ 1624147 h 5792782"/>
              <a:gd name="connsiteX4552" fmla="*/ 6245719 w 7462755"/>
              <a:gd name="connsiteY4552" fmla="*/ 1616225 h 5792782"/>
              <a:gd name="connsiteX4553" fmla="*/ 675354 w 7462755"/>
              <a:gd name="connsiteY4553" fmla="*/ 1615162 h 5792782"/>
              <a:gd name="connsiteX4554" fmla="*/ 680338 w 7462755"/>
              <a:gd name="connsiteY4554" fmla="*/ 1630106 h 5792782"/>
              <a:gd name="connsiteX4555" fmla="*/ 654191 w 7462755"/>
              <a:gd name="connsiteY4555" fmla="*/ 1633526 h 5792782"/>
              <a:gd name="connsiteX4556" fmla="*/ 675354 w 7462755"/>
              <a:gd name="connsiteY4556" fmla="*/ 1615162 h 5792782"/>
              <a:gd name="connsiteX4557" fmla="*/ 6985237 w 7462755"/>
              <a:gd name="connsiteY4557" fmla="*/ 1600900 h 5792782"/>
              <a:gd name="connsiteX4558" fmla="*/ 6982109 w 7462755"/>
              <a:gd name="connsiteY4558" fmla="*/ 1632549 h 5792782"/>
              <a:gd name="connsiteX4559" fmla="*/ 6964105 w 7462755"/>
              <a:gd name="connsiteY4559" fmla="*/ 1619231 h 5792782"/>
              <a:gd name="connsiteX4560" fmla="*/ 6985237 w 7462755"/>
              <a:gd name="connsiteY4560" fmla="*/ 1600900 h 5792782"/>
              <a:gd name="connsiteX4561" fmla="*/ 1283013 w 7462755"/>
              <a:gd name="connsiteY4561" fmla="*/ 1600216 h 5792782"/>
              <a:gd name="connsiteX4562" fmla="*/ 1279919 w 7462755"/>
              <a:gd name="connsiteY4562" fmla="*/ 1631933 h 5792782"/>
              <a:gd name="connsiteX4563" fmla="*/ 1283338 w 7462755"/>
              <a:gd name="connsiteY4563" fmla="*/ 1608000 h 5792782"/>
              <a:gd name="connsiteX4564" fmla="*/ 1266571 w 7462755"/>
              <a:gd name="connsiteY4564" fmla="*/ 1625844 h 5792782"/>
              <a:gd name="connsiteX4565" fmla="*/ 1283013 w 7462755"/>
              <a:gd name="connsiteY4565" fmla="*/ 1600216 h 5792782"/>
              <a:gd name="connsiteX4566" fmla="*/ 6687613 w 7462755"/>
              <a:gd name="connsiteY4566" fmla="*/ 1599696 h 5792782"/>
              <a:gd name="connsiteX4567" fmla="*/ 6702555 w 7462755"/>
              <a:gd name="connsiteY4567" fmla="*/ 1644829 h 5792782"/>
              <a:gd name="connsiteX4568" fmla="*/ 6672081 w 7462755"/>
              <a:gd name="connsiteY4568" fmla="*/ 1648668 h 5792782"/>
              <a:gd name="connsiteX4569" fmla="*/ 6687613 w 7462755"/>
              <a:gd name="connsiteY4569" fmla="*/ 1599696 h 5792782"/>
              <a:gd name="connsiteX4570" fmla="*/ 1786188 w 7462755"/>
              <a:gd name="connsiteY4570" fmla="*/ 1598718 h 5792782"/>
              <a:gd name="connsiteX4571" fmla="*/ 1770074 w 7462755"/>
              <a:gd name="connsiteY4571" fmla="*/ 1632029 h 5792782"/>
              <a:gd name="connsiteX4572" fmla="*/ 1786188 w 7462755"/>
              <a:gd name="connsiteY4572" fmla="*/ 1598718 h 5792782"/>
              <a:gd name="connsiteX4573" fmla="*/ 6578144 w 7462755"/>
              <a:gd name="connsiteY4573" fmla="*/ 1597970 h 5792782"/>
              <a:gd name="connsiteX4574" fmla="*/ 6608882 w 7462755"/>
              <a:gd name="connsiteY4574" fmla="*/ 1601941 h 5792782"/>
              <a:gd name="connsiteX4575" fmla="*/ 6578144 w 7462755"/>
              <a:gd name="connsiteY4575" fmla="*/ 1597970 h 5792782"/>
              <a:gd name="connsiteX4576" fmla="*/ 6359182 w 7462755"/>
              <a:gd name="connsiteY4576" fmla="*/ 1594712 h 5792782"/>
              <a:gd name="connsiteX4577" fmla="*/ 6352107 w 7462755"/>
              <a:gd name="connsiteY4577" fmla="*/ 1612904 h 5792782"/>
              <a:gd name="connsiteX4578" fmla="*/ 6348096 w 7462755"/>
              <a:gd name="connsiteY4578" fmla="*/ 1616550 h 5792782"/>
              <a:gd name="connsiteX4579" fmla="*/ 6343985 w 7462755"/>
              <a:gd name="connsiteY4579" fmla="*/ 1618957 h 5792782"/>
              <a:gd name="connsiteX4580" fmla="*/ 6323652 w 7462755"/>
              <a:gd name="connsiteY4580" fmla="*/ 1621098 h 5792782"/>
              <a:gd name="connsiteX4581" fmla="*/ 6307953 w 7462755"/>
              <a:gd name="connsiteY4581" fmla="*/ 1624659 h 5792782"/>
              <a:gd name="connsiteX4582" fmla="*/ 6307901 w 7462755"/>
              <a:gd name="connsiteY4582" fmla="*/ 1624667 h 5792782"/>
              <a:gd name="connsiteX4583" fmla="*/ 6307903 w 7462755"/>
              <a:gd name="connsiteY4583" fmla="*/ 1624670 h 5792782"/>
              <a:gd name="connsiteX4584" fmla="*/ 6307953 w 7462755"/>
              <a:gd name="connsiteY4584" fmla="*/ 1624659 h 5792782"/>
              <a:gd name="connsiteX4585" fmla="*/ 6331470 w 7462755"/>
              <a:gd name="connsiteY4585" fmla="*/ 1620976 h 5792782"/>
              <a:gd name="connsiteX4586" fmla="*/ 6342365 w 7462755"/>
              <a:gd name="connsiteY4586" fmla="*/ 1619904 h 5792782"/>
              <a:gd name="connsiteX4587" fmla="*/ 6343985 w 7462755"/>
              <a:gd name="connsiteY4587" fmla="*/ 1618957 h 5792782"/>
              <a:gd name="connsiteX4588" fmla="*/ 6345641 w 7462755"/>
              <a:gd name="connsiteY4588" fmla="*/ 1618782 h 5792782"/>
              <a:gd name="connsiteX4589" fmla="*/ 6348096 w 7462755"/>
              <a:gd name="connsiteY4589" fmla="*/ 1616550 h 5792782"/>
              <a:gd name="connsiteX4590" fmla="*/ 6351453 w 7462755"/>
              <a:gd name="connsiteY4590" fmla="*/ 1614585 h 5792782"/>
              <a:gd name="connsiteX4591" fmla="*/ 6352107 w 7462755"/>
              <a:gd name="connsiteY4591" fmla="*/ 1612904 h 5792782"/>
              <a:gd name="connsiteX4592" fmla="*/ 6353923 w 7462755"/>
              <a:gd name="connsiteY4592" fmla="*/ 1611252 h 5792782"/>
              <a:gd name="connsiteX4593" fmla="*/ 6359182 w 7462755"/>
              <a:gd name="connsiteY4593" fmla="*/ 1594712 h 5792782"/>
              <a:gd name="connsiteX4594" fmla="*/ 1204021 w 7462755"/>
              <a:gd name="connsiteY4594" fmla="*/ 1594647 h 5792782"/>
              <a:gd name="connsiteX4595" fmla="*/ 1149615 w 7462755"/>
              <a:gd name="connsiteY4595" fmla="*/ 1656448 h 5792782"/>
              <a:gd name="connsiteX4596" fmla="*/ 1204021 w 7462755"/>
              <a:gd name="connsiteY4596" fmla="*/ 1594647 h 5792782"/>
              <a:gd name="connsiteX4597" fmla="*/ 1221475 w 7462755"/>
              <a:gd name="connsiteY4597" fmla="*/ 1592400 h 5792782"/>
              <a:gd name="connsiteX4598" fmla="*/ 1233569 w 7462755"/>
              <a:gd name="connsiteY4598" fmla="*/ 1601986 h 5792782"/>
              <a:gd name="connsiteX4599" fmla="*/ 1218057 w 7462755"/>
              <a:gd name="connsiteY4599" fmla="*/ 1616299 h 5792782"/>
              <a:gd name="connsiteX4600" fmla="*/ 1221475 w 7462755"/>
              <a:gd name="connsiteY4600" fmla="*/ 1592400 h 5792782"/>
              <a:gd name="connsiteX4601" fmla="*/ 1247589 w 7462755"/>
              <a:gd name="connsiteY4601" fmla="*/ 1589047 h 5792782"/>
              <a:gd name="connsiteX4602" fmla="*/ 1234507 w 7462755"/>
              <a:gd name="connsiteY4602" fmla="*/ 1602728 h 5792782"/>
              <a:gd name="connsiteX4603" fmla="*/ 1233570 w 7462755"/>
              <a:gd name="connsiteY4603" fmla="*/ 1601986 h 5792782"/>
              <a:gd name="connsiteX4604" fmla="*/ 1400262 w 7462755"/>
              <a:gd name="connsiteY4604" fmla="*/ 1577454 h 5792782"/>
              <a:gd name="connsiteX4605" fmla="*/ 1370727 w 7462755"/>
              <a:gd name="connsiteY4605" fmla="*/ 1604642 h 5792782"/>
              <a:gd name="connsiteX4606" fmla="*/ 1388735 w 7462755"/>
              <a:gd name="connsiteY4606" fmla="*/ 1618091 h 5792782"/>
              <a:gd name="connsiteX4607" fmla="*/ 1375058 w 7462755"/>
              <a:gd name="connsiteY4607" fmla="*/ 1713785 h 5792782"/>
              <a:gd name="connsiteX4608" fmla="*/ 1358291 w 7462755"/>
              <a:gd name="connsiteY4608" fmla="*/ 1731594 h 5792782"/>
              <a:gd name="connsiteX4609" fmla="*/ 1352658 w 7462755"/>
              <a:gd name="connsiteY4609" fmla="*/ 1701017 h 5792782"/>
              <a:gd name="connsiteX4610" fmla="*/ 1357638 w 7462755"/>
              <a:gd name="connsiteY4610" fmla="*/ 1716031 h 5792782"/>
              <a:gd name="connsiteX4611" fmla="*/ 1359235 w 7462755"/>
              <a:gd name="connsiteY4611" fmla="*/ 1645378 h 5792782"/>
              <a:gd name="connsiteX4612" fmla="*/ 1310982 w 7462755"/>
              <a:gd name="connsiteY4612" fmla="*/ 1643651 h 5792782"/>
              <a:gd name="connsiteX4613" fmla="*/ 1313781 w 7462755"/>
              <a:gd name="connsiteY4613" fmla="*/ 1604088 h 5792782"/>
              <a:gd name="connsiteX4614" fmla="*/ 1400262 w 7462755"/>
              <a:gd name="connsiteY4614" fmla="*/ 1577454 h 5792782"/>
              <a:gd name="connsiteX4615" fmla="*/ 1531183 w 7462755"/>
              <a:gd name="connsiteY4615" fmla="*/ 1568469 h 5792782"/>
              <a:gd name="connsiteX4616" fmla="*/ 1532779 w 7462755"/>
              <a:gd name="connsiteY4616" fmla="*/ 1607508 h 5792782"/>
              <a:gd name="connsiteX4617" fmla="*/ 1506307 w 7462755"/>
              <a:gd name="connsiteY4617" fmla="*/ 1603016 h 5792782"/>
              <a:gd name="connsiteX4618" fmla="*/ 1531183 w 7462755"/>
              <a:gd name="connsiteY4618" fmla="*/ 1568469 h 5792782"/>
              <a:gd name="connsiteX4619" fmla="*/ 6344890 w 7462755"/>
              <a:gd name="connsiteY4619" fmla="*/ 1565117 h 5792782"/>
              <a:gd name="connsiteX4620" fmla="*/ 6342571 w 7462755"/>
              <a:gd name="connsiteY4620" fmla="*/ 1580896 h 5792782"/>
              <a:gd name="connsiteX4621" fmla="*/ 6342571 w 7462755"/>
              <a:gd name="connsiteY4621" fmla="*/ 1580897 h 5792782"/>
              <a:gd name="connsiteX4622" fmla="*/ 1425786 w 7462755"/>
              <a:gd name="connsiteY4622" fmla="*/ 1558519 h 5792782"/>
              <a:gd name="connsiteX4623" fmla="*/ 1405567 w 7462755"/>
              <a:gd name="connsiteY4623" fmla="*/ 1600216 h 5792782"/>
              <a:gd name="connsiteX4624" fmla="*/ 1425786 w 7462755"/>
              <a:gd name="connsiteY4624" fmla="*/ 1558519 h 5792782"/>
              <a:gd name="connsiteX4625" fmla="*/ 1005673 w 7462755"/>
              <a:gd name="connsiteY4625" fmla="*/ 1557283 h 5792782"/>
              <a:gd name="connsiteX4626" fmla="*/ 1014037 w 7462755"/>
              <a:gd name="connsiteY4626" fmla="*/ 1658014 h 5792782"/>
              <a:gd name="connsiteX4627" fmla="*/ 973633 w 7462755"/>
              <a:gd name="connsiteY4627" fmla="*/ 1631899 h 5792782"/>
              <a:gd name="connsiteX4628" fmla="*/ 1005673 w 7462755"/>
              <a:gd name="connsiteY4628" fmla="*/ 1557283 h 5792782"/>
              <a:gd name="connsiteX4629" fmla="*/ 1758252 w 7462755"/>
              <a:gd name="connsiteY4629" fmla="*/ 1555231 h 5792782"/>
              <a:gd name="connsiteX4630" fmla="*/ 1763851 w 7462755"/>
              <a:gd name="connsiteY4630" fmla="*/ 1585823 h 5792782"/>
              <a:gd name="connsiteX4631" fmla="*/ 1737120 w 7462755"/>
              <a:gd name="connsiteY4631" fmla="*/ 1573547 h 5792782"/>
              <a:gd name="connsiteX4632" fmla="*/ 1758252 w 7462755"/>
              <a:gd name="connsiteY4632" fmla="*/ 1555231 h 5792782"/>
              <a:gd name="connsiteX4633" fmla="*/ 1460725 w 7462755"/>
              <a:gd name="connsiteY4633" fmla="*/ 1554123 h 5792782"/>
              <a:gd name="connsiteX4634" fmla="*/ 1461897 w 7462755"/>
              <a:gd name="connsiteY4634" fmla="*/ 1585236 h 5792782"/>
              <a:gd name="connsiteX4635" fmla="*/ 1502921 w 7462755"/>
              <a:gd name="connsiteY4635" fmla="*/ 1627015 h 5792782"/>
              <a:gd name="connsiteX4636" fmla="*/ 1480879 w 7462755"/>
              <a:gd name="connsiteY4636" fmla="*/ 1622062 h 5792782"/>
              <a:gd name="connsiteX4637" fmla="*/ 1508554 w 7462755"/>
              <a:gd name="connsiteY4637" fmla="*/ 1657589 h 5792782"/>
              <a:gd name="connsiteX4638" fmla="*/ 1469678 w 7462755"/>
              <a:gd name="connsiteY4638" fmla="*/ 1670415 h 5792782"/>
              <a:gd name="connsiteX4639" fmla="*/ 1467497 w 7462755"/>
              <a:gd name="connsiteY4639" fmla="*/ 1615909 h 5792782"/>
              <a:gd name="connsiteX4640" fmla="*/ 1446071 w 7462755"/>
              <a:gd name="connsiteY4640" fmla="*/ 1626460 h 5792782"/>
              <a:gd name="connsiteX4641" fmla="*/ 1428001 w 7462755"/>
              <a:gd name="connsiteY4641" fmla="*/ 1613111 h 5792782"/>
              <a:gd name="connsiteX4642" fmla="*/ 1457857 w 7462755"/>
              <a:gd name="connsiteY4642" fmla="*/ 1593573 h 5792782"/>
              <a:gd name="connsiteX4643" fmla="*/ 1447961 w 7462755"/>
              <a:gd name="connsiteY4643" fmla="*/ 1563599 h 5792782"/>
              <a:gd name="connsiteX4644" fmla="*/ 1451964 w 7462755"/>
              <a:gd name="connsiteY4644" fmla="*/ 1555198 h 5792782"/>
              <a:gd name="connsiteX4645" fmla="*/ 1460725 w 7462755"/>
              <a:gd name="connsiteY4645" fmla="*/ 1554123 h 5792782"/>
              <a:gd name="connsiteX4646" fmla="*/ 1346764 w 7462755"/>
              <a:gd name="connsiteY4646" fmla="*/ 1552952 h 5792782"/>
              <a:gd name="connsiteX4647" fmla="*/ 1351778 w 7462755"/>
              <a:gd name="connsiteY4647" fmla="*/ 1567947 h 5792782"/>
              <a:gd name="connsiteX4648" fmla="*/ 1320942 w 7462755"/>
              <a:gd name="connsiteY4648" fmla="*/ 1564055 h 5792782"/>
              <a:gd name="connsiteX4649" fmla="*/ 1346764 w 7462755"/>
              <a:gd name="connsiteY4649" fmla="*/ 1552952 h 5792782"/>
              <a:gd name="connsiteX4650" fmla="*/ 6308780 w 7462755"/>
              <a:gd name="connsiteY4650" fmla="*/ 1538396 h 5792782"/>
              <a:gd name="connsiteX4651" fmla="*/ 6308803 w 7462755"/>
              <a:gd name="connsiteY4651" fmla="*/ 1538452 h 5792782"/>
              <a:gd name="connsiteX4652" fmla="*/ 6343892 w 7462755"/>
              <a:gd name="connsiteY4652" fmla="*/ 1558757 h 5792782"/>
              <a:gd name="connsiteX4653" fmla="*/ 6380346 w 7462755"/>
              <a:gd name="connsiteY4653" fmla="*/ 1576349 h 5792782"/>
              <a:gd name="connsiteX4654" fmla="*/ 6380346 w 7462755"/>
              <a:gd name="connsiteY4654" fmla="*/ 1576346 h 5792782"/>
              <a:gd name="connsiteX4655" fmla="*/ 6360982 w 7462755"/>
              <a:gd name="connsiteY4655" fmla="*/ 1569871 h 5792782"/>
              <a:gd name="connsiteX4656" fmla="*/ 6308780 w 7462755"/>
              <a:gd name="connsiteY4656" fmla="*/ 1538396 h 5792782"/>
              <a:gd name="connsiteX4657" fmla="*/ 6260626 w 7462755"/>
              <a:gd name="connsiteY4657" fmla="*/ 1536746 h 5792782"/>
              <a:gd name="connsiteX4658" fmla="*/ 6261863 w 7462755"/>
              <a:gd name="connsiteY4658" fmla="*/ 1567851 h 5792782"/>
              <a:gd name="connsiteX4659" fmla="*/ 6261948 w 7462755"/>
              <a:gd name="connsiteY4659" fmla="*/ 1567836 h 5792782"/>
              <a:gd name="connsiteX4660" fmla="*/ 6272287 w 7462755"/>
              <a:gd name="connsiteY4660" fmla="*/ 1566269 h 5792782"/>
              <a:gd name="connsiteX4661" fmla="*/ 6279637 w 7462755"/>
              <a:gd name="connsiteY4661" fmla="*/ 1569136 h 5792782"/>
              <a:gd name="connsiteX4662" fmla="*/ 6279902 w 7462755"/>
              <a:gd name="connsiteY4662" fmla="*/ 1581197 h 5792782"/>
              <a:gd name="connsiteX4663" fmla="*/ 6275106 w 7462755"/>
              <a:gd name="connsiteY4663" fmla="*/ 1565842 h 5792782"/>
              <a:gd name="connsiteX4664" fmla="*/ 6272287 w 7462755"/>
              <a:gd name="connsiteY4664" fmla="*/ 1566269 h 5792782"/>
              <a:gd name="connsiteX4665" fmla="*/ 6271914 w 7462755"/>
              <a:gd name="connsiteY4665" fmla="*/ 1566124 h 5792782"/>
              <a:gd name="connsiteX4666" fmla="*/ 6261948 w 7462755"/>
              <a:gd name="connsiteY4666" fmla="*/ 1567836 h 5792782"/>
              <a:gd name="connsiteX4667" fmla="*/ 6261863 w 7462755"/>
              <a:gd name="connsiteY4667" fmla="*/ 1567849 h 5792782"/>
              <a:gd name="connsiteX4668" fmla="*/ 6260628 w 7462755"/>
              <a:gd name="connsiteY4668" fmla="*/ 1536746 h 5792782"/>
              <a:gd name="connsiteX4669" fmla="*/ 7192677 w 7462755"/>
              <a:gd name="connsiteY4669" fmla="*/ 1535272 h 5792782"/>
              <a:gd name="connsiteX4670" fmla="*/ 7197982 w 7462755"/>
              <a:gd name="connsiteY4670" fmla="*/ 1558097 h 5792782"/>
              <a:gd name="connsiteX4671" fmla="*/ 7188637 w 7462755"/>
              <a:gd name="connsiteY4671" fmla="*/ 1543673 h 5792782"/>
              <a:gd name="connsiteX4672" fmla="*/ 7167474 w 7462755"/>
              <a:gd name="connsiteY4672" fmla="*/ 1562003 h 5792782"/>
              <a:gd name="connsiteX4673" fmla="*/ 7175258 w 7462755"/>
              <a:gd name="connsiteY4673" fmla="*/ 1537453 h 5792782"/>
              <a:gd name="connsiteX4674" fmla="*/ 7192677 w 7462755"/>
              <a:gd name="connsiteY4674" fmla="*/ 1535272 h 5792782"/>
              <a:gd name="connsiteX4675" fmla="*/ 998340 w 7462755"/>
              <a:gd name="connsiteY4675" fmla="*/ 1528395 h 5792782"/>
              <a:gd name="connsiteX4676" fmla="*/ 1009088 w 7462755"/>
              <a:gd name="connsiteY4676" fmla="*/ 1533385 h 5792782"/>
              <a:gd name="connsiteX4677" fmla="*/ 979167 w 7462755"/>
              <a:gd name="connsiteY4677" fmla="*/ 1552891 h 5792782"/>
              <a:gd name="connsiteX4678" fmla="*/ 998340 w 7462755"/>
              <a:gd name="connsiteY4678" fmla="*/ 1528395 h 5792782"/>
              <a:gd name="connsiteX4679" fmla="*/ 6575344 w 7462755"/>
              <a:gd name="connsiteY4679" fmla="*/ 1527916 h 5792782"/>
              <a:gd name="connsiteX4680" fmla="*/ 6650588 w 7462755"/>
              <a:gd name="connsiteY4680" fmla="*/ 1549633 h 5792782"/>
              <a:gd name="connsiteX4681" fmla="*/ 6660847 w 7462755"/>
              <a:gd name="connsiteY4681" fmla="*/ 1587455 h 5792782"/>
              <a:gd name="connsiteX4682" fmla="*/ 6652772 w 7462755"/>
              <a:gd name="connsiteY4682" fmla="*/ 1604192 h 5792782"/>
              <a:gd name="connsiteX4683" fmla="*/ 6671136 w 7462755"/>
              <a:gd name="connsiteY4683" fmla="*/ 1625388 h 5792782"/>
              <a:gd name="connsiteX4684" fmla="*/ 6667099 w 7462755"/>
              <a:gd name="connsiteY4684" fmla="*/ 1633626 h 5792782"/>
              <a:gd name="connsiteX4685" fmla="*/ 6663028 w 7462755"/>
              <a:gd name="connsiteY4685" fmla="*/ 1642028 h 5792782"/>
              <a:gd name="connsiteX4686" fmla="*/ 6610412 w 7462755"/>
              <a:gd name="connsiteY4686" fmla="*/ 1640887 h 5792782"/>
              <a:gd name="connsiteX4687" fmla="*/ 6631640 w 7462755"/>
              <a:gd name="connsiteY4687" fmla="*/ 1622587 h 5792782"/>
              <a:gd name="connsiteX4688" fmla="*/ 6622589 w 7462755"/>
              <a:gd name="connsiteY4688" fmla="*/ 1615880 h 5792782"/>
              <a:gd name="connsiteX4689" fmla="*/ 6612334 w 7462755"/>
              <a:gd name="connsiteY4689" fmla="*/ 1577978 h 5792782"/>
              <a:gd name="connsiteX4690" fmla="*/ 6577853 w 7462755"/>
              <a:gd name="connsiteY4690" fmla="*/ 1590154 h 5792782"/>
              <a:gd name="connsiteX4691" fmla="*/ 6576612 w 7462755"/>
              <a:gd name="connsiteY4691" fmla="*/ 1559075 h 5792782"/>
              <a:gd name="connsiteX4692" fmla="*/ 6594685 w 7462755"/>
              <a:gd name="connsiteY4692" fmla="*/ 1572444 h 5792782"/>
              <a:gd name="connsiteX4693" fmla="*/ 6575344 w 7462755"/>
              <a:gd name="connsiteY4693" fmla="*/ 1527916 h 5792782"/>
              <a:gd name="connsiteX4694" fmla="*/ 1735233 w 7462755"/>
              <a:gd name="connsiteY4694" fmla="*/ 1526839 h 5792782"/>
              <a:gd name="connsiteX4695" fmla="*/ 1724031 w 7462755"/>
              <a:gd name="connsiteY4695" fmla="*/ 1575239 h 5792782"/>
              <a:gd name="connsiteX4696" fmla="*/ 1682974 w 7462755"/>
              <a:gd name="connsiteY4696" fmla="*/ 1533514 h 5792782"/>
              <a:gd name="connsiteX4697" fmla="*/ 1719051 w 7462755"/>
              <a:gd name="connsiteY4697" fmla="*/ 1560310 h 5792782"/>
              <a:gd name="connsiteX4698" fmla="*/ 1735233 w 7462755"/>
              <a:gd name="connsiteY4698" fmla="*/ 1526839 h 5792782"/>
              <a:gd name="connsiteX4699" fmla="*/ 1446743 w 7462755"/>
              <a:gd name="connsiteY4699" fmla="*/ 1525293 h 5792782"/>
              <a:gd name="connsiteX4700" fmla="*/ 1455317 w 7462755"/>
              <a:gd name="connsiteY4700" fmla="*/ 1531170 h 5792782"/>
              <a:gd name="connsiteX4701" fmla="*/ 1420806 w 7462755"/>
              <a:gd name="connsiteY4701" fmla="*/ 1543478 h 5792782"/>
              <a:gd name="connsiteX4702" fmla="*/ 1436684 w 7462755"/>
              <a:gd name="connsiteY4702" fmla="*/ 1526925 h 5792782"/>
              <a:gd name="connsiteX4703" fmla="*/ 1446743 w 7462755"/>
              <a:gd name="connsiteY4703" fmla="*/ 1525293 h 5792782"/>
              <a:gd name="connsiteX4704" fmla="*/ 1219204 w 7462755"/>
              <a:gd name="connsiteY4704" fmla="*/ 1522985 h 5792782"/>
              <a:gd name="connsiteX4705" fmla="*/ 1224162 w 7462755"/>
              <a:gd name="connsiteY4705" fmla="*/ 1530093 h 5792782"/>
              <a:gd name="connsiteX4706" fmla="*/ 1232906 w 7462755"/>
              <a:gd name="connsiteY4706" fmla="*/ 1551815 h 5792782"/>
              <a:gd name="connsiteX4707" fmla="*/ 1254428 w 7462755"/>
              <a:gd name="connsiteY4707" fmla="*/ 1541299 h 5792782"/>
              <a:gd name="connsiteX4708" fmla="*/ 1246614 w 7462755"/>
              <a:gd name="connsiteY4708" fmla="*/ 1565738 h 5792782"/>
              <a:gd name="connsiteX4709" fmla="*/ 1224275 w 7462755"/>
              <a:gd name="connsiteY4709" fmla="*/ 1552987 h 5792782"/>
              <a:gd name="connsiteX4710" fmla="*/ 1214638 w 7462755"/>
              <a:gd name="connsiteY4710" fmla="*/ 1530716 h 5792782"/>
              <a:gd name="connsiteX4711" fmla="*/ 1219204 w 7462755"/>
              <a:gd name="connsiteY4711" fmla="*/ 1522985 h 5792782"/>
              <a:gd name="connsiteX4712" fmla="*/ 6382567 w 7462755"/>
              <a:gd name="connsiteY4712" fmla="*/ 1521116 h 5792782"/>
              <a:gd name="connsiteX4713" fmla="*/ 6382560 w 7462755"/>
              <a:gd name="connsiteY4713" fmla="*/ 1521117 h 5792782"/>
              <a:gd name="connsiteX4714" fmla="*/ 6401184 w 7462755"/>
              <a:gd name="connsiteY4714" fmla="*/ 1550095 h 5792782"/>
              <a:gd name="connsiteX4715" fmla="*/ 6401182 w 7462755"/>
              <a:gd name="connsiteY4715" fmla="*/ 1550053 h 5792782"/>
              <a:gd name="connsiteX4716" fmla="*/ 6386416 w 7462755"/>
              <a:gd name="connsiteY4716" fmla="*/ 1546871 h 5792782"/>
              <a:gd name="connsiteX4717" fmla="*/ 6301899 w 7462755"/>
              <a:gd name="connsiteY4717" fmla="*/ 1516185 h 5792782"/>
              <a:gd name="connsiteX4718" fmla="*/ 6299648 w 7462755"/>
              <a:gd name="connsiteY4718" fmla="*/ 1516352 h 5792782"/>
              <a:gd name="connsiteX4719" fmla="*/ 6294782 w 7462755"/>
              <a:gd name="connsiteY4719" fmla="*/ 1516753 h 5792782"/>
              <a:gd name="connsiteX4720" fmla="*/ 6301902 w 7462755"/>
              <a:gd name="connsiteY4720" fmla="*/ 1516227 h 5792782"/>
              <a:gd name="connsiteX4721" fmla="*/ 6302555 w 7462755"/>
              <a:gd name="connsiteY4721" fmla="*/ 1523693 h 5792782"/>
              <a:gd name="connsiteX4722" fmla="*/ 6302558 w 7462755"/>
              <a:gd name="connsiteY4722" fmla="*/ 1523684 h 5792782"/>
              <a:gd name="connsiteX4723" fmla="*/ 6301906 w 7462755"/>
              <a:gd name="connsiteY4723" fmla="*/ 1516226 h 5792782"/>
              <a:gd name="connsiteX4724" fmla="*/ 6301902 w 7462755"/>
              <a:gd name="connsiteY4724" fmla="*/ 1516227 h 5792782"/>
              <a:gd name="connsiteX4725" fmla="*/ 1463425 w 7462755"/>
              <a:gd name="connsiteY4725" fmla="*/ 1514599 h 5792782"/>
              <a:gd name="connsiteX4726" fmla="*/ 1482407 w 7462755"/>
              <a:gd name="connsiteY4726" fmla="*/ 1551326 h 5792782"/>
              <a:gd name="connsiteX4727" fmla="*/ 1463425 w 7462755"/>
              <a:gd name="connsiteY4727" fmla="*/ 1514599 h 5792782"/>
              <a:gd name="connsiteX4728" fmla="*/ 6806749 w 7462755"/>
              <a:gd name="connsiteY4728" fmla="*/ 1514080 h 5792782"/>
              <a:gd name="connsiteX4729" fmla="*/ 6787114 w 7462755"/>
              <a:gd name="connsiteY4729" fmla="*/ 1571367 h 5792782"/>
              <a:gd name="connsiteX4730" fmla="*/ 6759470 w 7462755"/>
              <a:gd name="connsiteY4730" fmla="*/ 1535764 h 5792782"/>
              <a:gd name="connsiteX4731" fmla="*/ 6806749 w 7462755"/>
              <a:gd name="connsiteY4731" fmla="*/ 1514080 h 5792782"/>
              <a:gd name="connsiteX4732" fmla="*/ 6360912 w 7462755"/>
              <a:gd name="connsiteY4732" fmla="*/ 1511482 h 5792782"/>
              <a:gd name="connsiteX4733" fmla="*/ 6360902 w 7462755"/>
              <a:gd name="connsiteY4733" fmla="*/ 1511491 h 5792782"/>
              <a:gd name="connsiteX4734" fmla="*/ 6363965 w 7462755"/>
              <a:gd name="connsiteY4734" fmla="*/ 1521516 h 5792782"/>
              <a:gd name="connsiteX4735" fmla="*/ 6366502 w 7462755"/>
              <a:gd name="connsiteY4735" fmla="*/ 1532594 h 5792782"/>
              <a:gd name="connsiteX4736" fmla="*/ 6366509 w 7462755"/>
              <a:gd name="connsiteY4736" fmla="*/ 1532584 h 5792782"/>
              <a:gd name="connsiteX4737" fmla="*/ 6363965 w 7462755"/>
              <a:gd name="connsiteY4737" fmla="*/ 1521474 h 5792782"/>
              <a:gd name="connsiteX4738" fmla="*/ 6311303 w 7462755"/>
              <a:gd name="connsiteY4738" fmla="*/ 1491040 h 5792782"/>
              <a:gd name="connsiteX4739" fmla="*/ 6295741 w 7462755"/>
              <a:gd name="connsiteY4739" fmla="*/ 1507079 h 5792782"/>
              <a:gd name="connsiteX4740" fmla="*/ 6277428 w 7462755"/>
              <a:gd name="connsiteY4740" fmla="*/ 1518859 h 5792782"/>
              <a:gd name="connsiteX4741" fmla="*/ 6277426 w 7462755"/>
              <a:gd name="connsiteY4741" fmla="*/ 1518903 h 5792782"/>
              <a:gd name="connsiteX4742" fmla="*/ 6311319 w 7462755"/>
              <a:gd name="connsiteY4742" fmla="*/ 1491063 h 5792782"/>
              <a:gd name="connsiteX4743" fmla="*/ 6245386 w 7462755"/>
              <a:gd name="connsiteY4743" fmla="*/ 1483838 h 5792782"/>
              <a:gd name="connsiteX4744" fmla="*/ 6245419 w 7462755"/>
              <a:gd name="connsiteY4744" fmla="*/ 1483934 h 5792782"/>
              <a:gd name="connsiteX4745" fmla="*/ 6248050 w 7462755"/>
              <a:gd name="connsiteY4745" fmla="*/ 1495617 h 5792782"/>
              <a:gd name="connsiteX4746" fmla="*/ 6249568 w 7462755"/>
              <a:gd name="connsiteY4746" fmla="*/ 1496248 h 5792782"/>
              <a:gd name="connsiteX4747" fmla="*/ 6250257 w 7462755"/>
              <a:gd name="connsiteY4747" fmla="*/ 1498290 h 5792782"/>
              <a:gd name="connsiteX4748" fmla="*/ 6253852 w 7462755"/>
              <a:gd name="connsiteY4748" fmla="*/ 1498025 h 5792782"/>
              <a:gd name="connsiteX4749" fmla="*/ 6255860 w 7462755"/>
              <a:gd name="connsiteY4749" fmla="*/ 1498859 h 5792782"/>
              <a:gd name="connsiteX4750" fmla="*/ 6258087 w 7462755"/>
              <a:gd name="connsiteY4750" fmla="*/ 1497714 h 5792782"/>
              <a:gd name="connsiteX4751" fmla="*/ 6259030 w 7462755"/>
              <a:gd name="connsiteY4751" fmla="*/ 1497645 h 5792782"/>
              <a:gd name="connsiteX4752" fmla="*/ 6265968 w 7462755"/>
              <a:gd name="connsiteY4752" fmla="*/ 1493737 h 5792782"/>
              <a:gd name="connsiteX4753" fmla="*/ 6270385 w 7462755"/>
              <a:gd name="connsiteY4753" fmla="*/ 1492242 h 5792782"/>
              <a:gd name="connsiteX4754" fmla="*/ 6274661 w 7462755"/>
              <a:gd name="connsiteY4754" fmla="*/ 1492304 h 5792782"/>
              <a:gd name="connsiteX4755" fmla="*/ 6278354 w 7462755"/>
              <a:gd name="connsiteY4755" fmla="*/ 1500452 h 5792782"/>
              <a:gd name="connsiteX4756" fmla="*/ 6278384 w 7462755"/>
              <a:gd name="connsiteY4756" fmla="*/ 1500560 h 5792782"/>
              <a:gd name="connsiteX4757" fmla="*/ 6278386 w 7462755"/>
              <a:gd name="connsiteY4757" fmla="*/ 1500522 h 5792782"/>
              <a:gd name="connsiteX4758" fmla="*/ 6278354 w 7462755"/>
              <a:gd name="connsiteY4758" fmla="*/ 1500452 h 5792782"/>
              <a:gd name="connsiteX4759" fmla="*/ 6276124 w 7462755"/>
              <a:gd name="connsiteY4759" fmla="*/ 1492324 h 5792782"/>
              <a:gd name="connsiteX4760" fmla="*/ 6274661 w 7462755"/>
              <a:gd name="connsiteY4760" fmla="*/ 1492304 h 5792782"/>
              <a:gd name="connsiteX4761" fmla="*/ 6274068 w 7462755"/>
              <a:gd name="connsiteY4761" fmla="*/ 1490996 h 5792782"/>
              <a:gd name="connsiteX4762" fmla="*/ 6270385 w 7462755"/>
              <a:gd name="connsiteY4762" fmla="*/ 1492242 h 5792782"/>
              <a:gd name="connsiteX4763" fmla="*/ 6268666 w 7462755"/>
              <a:gd name="connsiteY4763" fmla="*/ 1492218 h 5792782"/>
              <a:gd name="connsiteX4764" fmla="*/ 6265968 w 7462755"/>
              <a:gd name="connsiteY4764" fmla="*/ 1493737 h 5792782"/>
              <a:gd name="connsiteX4765" fmla="*/ 6265546 w 7462755"/>
              <a:gd name="connsiteY4765" fmla="*/ 1493880 h 5792782"/>
              <a:gd name="connsiteX4766" fmla="*/ 6258087 w 7462755"/>
              <a:gd name="connsiteY4766" fmla="*/ 1497714 h 5792782"/>
              <a:gd name="connsiteX4767" fmla="*/ 6253852 w 7462755"/>
              <a:gd name="connsiteY4767" fmla="*/ 1498025 h 5792782"/>
              <a:gd name="connsiteX4768" fmla="*/ 6249568 w 7462755"/>
              <a:gd name="connsiteY4768" fmla="*/ 1496248 h 5792782"/>
              <a:gd name="connsiteX4769" fmla="*/ 6245419 w 7462755"/>
              <a:gd name="connsiteY4769" fmla="*/ 1483934 h 5792782"/>
              <a:gd name="connsiteX4770" fmla="*/ 6245397 w 7462755"/>
              <a:gd name="connsiteY4770" fmla="*/ 1483839 h 5792782"/>
              <a:gd name="connsiteX4771" fmla="*/ 6389333 w 7462755"/>
              <a:gd name="connsiteY4771" fmla="*/ 1473378 h 5792782"/>
              <a:gd name="connsiteX4772" fmla="*/ 6369813 w 7462755"/>
              <a:gd name="connsiteY4772" fmla="*/ 1492882 h 5792782"/>
              <a:gd name="connsiteX4773" fmla="*/ 6357516 w 7462755"/>
              <a:gd name="connsiteY4773" fmla="*/ 1499430 h 5792782"/>
              <a:gd name="connsiteX4774" fmla="*/ 6343882 w 7462755"/>
              <a:gd name="connsiteY4774" fmla="*/ 1503321 h 5792782"/>
              <a:gd name="connsiteX4775" fmla="*/ 6320589 w 7462755"/>
              <a:gd name="connsiteY4775" fmla="*/ 1497908 h 5792782"/>
              <a:gd name="connsiteX4776" fmla="*/ 6320307 w 7462755"/>
              <a:gd name="connsiteY4776" fmla="*/ 1497807 h 5792782"/>
              <a:gd name="connsiteX4777" fmla="*/ 6320275 w 7462755"/>
              <a:gd name="connsiteY4777" fmla="*/ 1497835 h 5792782"/>
              <a:gd name="connsiteX4778" fmla="*/ 6320589 w 7462755"/>
              <a:gd name="connsiteY4778" fmla="*/ 1497908 h 5792782"/>
              <a:gd name="connsiteX4779" fmla="*/ 6339229 w 7462755"/>
              <a:gd name="connsiteY4779" fmla="*/ 1504648 h 5792782"/>
              <a:gd name="connsiteX4780" fmla="*/ 6343882 w 7462755"/>
              <a:gd name="connsiteY4780" fmla="*/ 1503321 h 5792782"/>
              <a:gd name="connsiteX4781" fmla="*/ 6348286 w 7462755"/>
              <a:gd name="connsiteY4781" fmla="*/ 1504345 h 5792782"/>
              <a:gd name="connsiteX4782" fmla="*/ 6357516 w 7462755"/>
              <a:gd name="connsiteY4782" fmla="*/ 1499430 h 5792782"/>
              <a:gd name="connsiteX4783" fmla="*/ 6365557 w 7462755"/>
              <a:gd name="connsiteY4783" fmla="*/ 1497135 h 5792782"/>
              <a:gd name="connsiteX4784" fmla="*/ 6369813 w 7462755"/>
              <a:gd name="connsiteY4784" fmla="*/ 1492882 h 5792782"/>
              <a:gd name="connsiteX4785" fmla="*/ 6373767 w 7462755"/>
              <a:gd name="connsiteY4785" fmla="*/ 1490776 h 5792782"/>
              <a:gd name="connsiteX4786" fmla="*/ 6389310 w 7462755"/>
              <a:gd name="connsiteY4786" fmla="*/ 1473443 h 5792782"/>
              <a:gd name="connsiteX4787" fmla="*/ 1597146 w 7462755"/>
              <a:gd name="connsiteY4787" fmla="*/ 1466151 h 5792782"/>
              <a:gd name="connsiteX4788" fmla="*/ 1545215 w 7462755"/>
              <a:gd name="connsiteY4788" fmla="*/ 1480642 h 5792782"/>
              <a:gd name="connsiteX4789" fmla="*/ 1597146 w 7462755"/>
              <a:gd name="connsiteY4789" fmla="*/ 1466151 h 5792782"/>
              <a:gd name="connsiteX4790" fmla="*/ 6415175 w 7462755"/>
              <a:gd name="connsiteY4790" fmla="*/ 1462183 h 5792782"/>
              <a:gd name="connsiteX4791" fmla="*/ 6407627 w 7462755"/>
              <a:gd name="connsiteY4791" fmla="*/ 1490181 h 5792782"/>
              <a:gd name="connsiteX4792" fmla="*/ 6403953 w 7462755"/>
              <a:gd name="connsiteY4792" fmla="*/ 1510625 h 5792782"/>
              <a:gd name="connsiteX4793" fmla="*/ 6402581 w 7462755"/>
              <a:gd name="connsiteY4793" fmla="*/ 1509164 h 5792782"/>
              <a:gd name="connsiteX4794" fmla="*/ 6394615 w 7462755"/>
              <a:gd name="connsiteY4794" fmla="*/ 1500447 h 5792782"/>
              <a:gd name="connsiteX4795" fmla="*/ 6389937 w 7462755"/>
              <a:gd name="connsiteY4795" fmla="*/ 1500272 h 5792782"/>
              <a:gd name="connsiteX4796" fmla="*/ 6389786 w 7462755"/>
              <a:gd name="connsiteY4796" fmla="*/ 1500227 h 5792782"/>
              <a:gd name="connsiteX4797" fmla="*/ 6377529 w 7462755"/>
              <a:gd name="connsiteY4797" fmla="*/ 1506124 h 5792782"/>
              <a:gd name="connsiteX4798" fmla="*/ 6377512 w 7462755"/>
              <a:gd name="connsiteY4798" fmla="*/ 1506173 h 5792782"/>
              <a:gd name="connsiteX4799" fmla="*/ 6389785 w 7462755"/>
              <a:gd name="connsiteY4799" fmla="*/ 1500267 h 5792782"/>
              <a:gd name="connsiteX4800" fmla="*/ 6389937 w 7462755"/>
              <a:gd name="connsiteY4800" fmla="*/ 1500272 h 5792782"/>
              <a:gd name="connsiteX4801" fmla="*/ 6395959 w 7462755"/>
              <a:gd name="connsiteY4801" fmla="*/ 1502121 h 5792782"/>
              <a:gd name="connsiteX4802" fmla="*/ 6402581 w 7462755"/>
              <a:gd name="connsiteY4802" fmla="*/ 1509164 h 5792782"/>
              <a:gd name="connsiteX4803" fmla="*/ 6403952 w 7462755"/>
              <a:gd name="connsiteY4803" fmla="*/ 1510665 h 5792782"/>
              <a:gd name="connsiteX4804" fmla="*/ 6415185 w 7462755"/>
              <a:gd name="connsiteY4804" fmla="*/ 1462183 h 5792782"/>
              <a:gd name="connsiteX4805" fmla="*/ 6261894 w 7462755"/>
              <a:gd name="connsiteY4805" fmla="*/ 1458211 h 5792782"/>
              <a:gd name="connsiteX4806" fmla="*/ 6265876 w 7462755"/>
              <a:gd name="connsiteY4806" fmla="*/ 1477402 h 5792782"/>
              <a:gd name="connsiteX4807" fmla="*/ 6265881 w 7462755"/>
              <a:gd name="connsiteY4807" fmla="*/ 1477380 h 5792782"/>
              <a:gd name="connsiteX4808" fmla="*/ 6261905 w 7462755"/>
              <a:gd name="connsiteY4808" fmla="*/ 1458219 h 5792782"/>
              <a:gd name="connsiteX4809" fmla="*/ 6296062 w 7462755"/>
              <a:gd name="connsiteY4809" fmla="*/ 1438272 h 5792782"/>
              <a:gd name="connsiteX4810" fmla="*/ 6296050 w 7462755"/>
              <a:gd name="connsiteY4810" fmla="*/ 1438283 h 5792782"/>
              <a:gd name="connsiteX4811" fmla="*/ 6296113 w 7462755"/>
              <a:gd name="connsiteY4811" fmla="*/ 1438405 h 5792782"/>
              <a:gd name="connsiteX4812" fmla="*/ 6301294 w 7462755"/>
              <a:gd name="connsiteY4812" fmla="*/ 1451936 h 5792782"/>
              <a:gd name="connsiteX4813" fmla="*/ 6303590 w 7462755"/>
              <a:gd name="connsiteY4813" fmla="*/ 1453043 h 5792782"/>
              <a:gd name="connsiteX4814" fmla="*/ 6305086 w 7462755"/>
              <a:gd name="connsiteY4814" fmla="*/ 1455973 h 5792782"/>
              <a:gd name="connsiteX4815" fmla="*/ 6314097 w 7462755"/>
              <a:gd name="connsiteY4815" fmla="*/ 1458111 h 5792782"/>
              <a:gd name="connsiteX4816" fmla="*/ 6317087 w 7462755"/>
              <a:gd name="connsiteY4816" fmla="*/ 1459551 h 5792782"/>
              <a:gd name="connsiteX4817" fmla="*/ 6318708 w 7462755"/>
              <a:gd name="connsiteY4817" fmla="*/ 1459203 h 5792782"/>
              <a:gd name="connsiteX4818" fmla="*/ 6319806 w 7462755"/>
              <a:gd name="connsiteY4818" fmla="*/ 1459464 h 5792782"/>
              <a:gd name="connsiteX4819" fmla="*/ 6337177 w 7462755"/>
              <a:gd name="connsiteY4819" fmla="*/ 1455271 h 5792782"/>
              <a:gd name="connsiteX4820" fmla="*/ 6340065 w 7462755"/>
              <a:gd name="connsiteY4820" fmla="*/ 1454361 h 5792782"/>
              <a:gd name="connsiteX4821" fmla="*/ 6354606 w 7462755"/>
              <a:gd name="connsiteY4821" fmla="*/ 1449974 h 5792782"/>
              <a:gd name="connsiteX4822" fmla="*/ 6370962 w 7462755"/>
              <a:gd name="connsiteY4822" fmla="*/ 1452216 h 5792782"/>
              <a:gd name="connsiteX4823" fmla="*/ 6371001 w 7462755"/>
              <a:gd name="connsiteY4823" fmla="*/ 1452181 h 5792782"/>
              <a:gd name="connsiteX4824" fmla="*/ 6356754 w 7462755"/>
              <a:gd name="connsiteY4824" fmla="*/ 1449325 h 5792782"/>
              <a:gd name="connsiteX4825" fmla="*/ 6354606 w 7462755"/>
              <a:gd name="connsiteY4825" fmla="*/ 1449974 h 5792782"/>
              <a:gd name="connsiteX4826" fmla="*/ 6354170 w 7462755"/>
              <a:gd name="connsiteY4826" fmla="*/ 1449914 h 5792782"/>
              <a:gd name="connsiteX4827" fmla="*/ 6340065 w 7462755"/>
              <a:gd name="connsiteY4827" fmla="*/ 1454361 h 5792782"/>
              <a:gd name="connsiteX4828" fmla="*/ 6337178 w 7462755"/>
              <a:gd name="connsiteY4828" fmla="*/ 1455232 h 5792782"/>
              <a:gd name="connsiteX4829" fmla="*/ 6318708 w 7462755"/>
              <a:gd name="connsiteY4829" fmla="*/ 1459203 h 5792782"/>
              <a:gd name="connsiteX4830" fmla="*/ 6314097 w 7462755"/>
              <a:gd name="connsiteY4830" fmla="*/ 1458111 h 5792782"/>
              <a:gd name="connsiteX4831" fmla="*/ 6303590 w 7462755"/>
              <a:gd name="connsiteY4831" fmla="*/ 1453043 h 5792782"/>
              <a:gd name="connsiteX4832" fmla="*/ 6296113 w 7462755"/>
              <a:gd name="connsiteY4832" fmla="*/ 1438405 h 5792782"/>
              <a:gd name="connsiteX4833" fmla="*/ 6387858 w 7462755"/>
              <a:gd name="connsiteY4833" fmla="*/ 1430759 h 5792782"/>
              <a:gd name="connsiteX4834" fmla="*/ 6383640 w 7462755"/>
              <a:gd name="connsiteY4834" fmla="*/ 1435174 h 5792782"/>
              <a:gd name="connsiteX4835" fmla="*/ 6370385 w 7462755"/>
              <a:gd name="connsiteY4835" fmla="*/ 1436518 h 5792782"/>
              <a:gd name="connsiteX4836" fmla="*/ 6370397 w 7462755"/>
              <a:gd name="connsiteY4836" fmla="*/ 1436557 h 5792782"/>
              <a:gd name="connsiteX4837" fmla="*/ 6383639 w 7462755"/>
              <a:gd name="connsiteY4837" fmla="*/ 1435213 h 5792782"/>
              <a:gd name="connsiteX4838" fmla="*/ 6387860 w 7462755"/>
              <a:gd name="connsiteY4838" fmla="*/ 1430795 h 5792782"/>
              <a:gd name="connsiteX4839" fmla="*/ 1665229 w 7462755"/>
              <a:gd name="connsiteY4839" fmla="*/ 1418353 h 5792782"/>
              <a:gd name="connsiteX4840" fmla="*/ 1684539 w 7462755"/>
              <a:gd name="connsiteY4840" fmla="*/ 1462797 h 5792782"/>
              <a:gd name="connsiteX4841" fmla="*/ 1658457 w 7462755"/>
              <a:gd name="connsiteY4841" fmla="*/ 1466215 h 5792782"/>
              <a:gd name="connsiteX4842" fmla="*/ 1665229 w 7462755"/>
              <a:gd name="connsiteY4842" fmla="*/ 1418353 h 5792782"/>
              <a:gd name="connsiteX4843" fmla="*/ 6337257 w 7462755"/>
              <a:gd name="connsiteY4843" fmla="*/ 1416404 h 5792782"/>
              <a:gd name="connsiteX4844" fmla="*/ 6336035 w 7462755"/>
              <a:gd name="connsiteY4844" fmla="*/ 1424403 h 5792782"/>
              <a:gd name="connsiteX4845" fmla="*/ 6336039 w 7462755"/>
              <a:gd name="connsiteY4845" fmla="*/ 1424412 h 5792782"/>
              <a:gd name="connsiteX4846" fmla="*/ 6337257 w 7462755"/>
              <a:gd name="connsiteY4846" fmla="*/ 1416438 h 5792782"/>
              <a:gd name="connsiteX4847" fmla="*/ 1437606 w 7462755"/>
              <a:gd name="connsiteY4847" fmla="*/ 1416007 h 5792782"/>
              <a:gd name="connsiteX4848" fmla="*/ 1408694 w 7462755"/>
              <a:gd name="connsiteY4848" fmla="*/ 1458821 h 5792782"/>
              <a:gd name="connsiteX4849" fmla="*/ 1437606 w 7462755"/>
              <a:gd name="connsiteY4849" fmla="*/ 1416007 h 5792782"/>
              <a:gd name="connsiteX4850" fmla="*/ 7121466 w 7462755"/>
              <a:gd name="connsiteY4850" fmla="*/ 1395464 h 5792782"/>
              <a:gd name="connsiteX4851" fmla="*/ 7152563 w 7462755"/>
              <a:gd name="connsiteY4851" fmla="*/ 1407216 h 5792782"/>
              <a:gd name="connsiteX4852" fmla="*/ 7136381 w 7462755"/>
              <a:gd name="connsiteY4852" fmla="*/ 1440591 h 5792782"/>
              <a:gd name="connsiteX4853" fmla="*/ 7150348 w 7462755"/>
              <a:gd name="connsiteY4853" fmla="*/ 1462308 h 5792782"/>
              <a:gd name="connsiteX4854" fmla="*/ 7162494 w 7462755"/>
              <a:gd name="connsiteY4854" fmla="*/ 1437332 h 5792782"/>
              <a:gd name="connsiteX4855" fmla="*/ 7168092 w 7462755"/>
              <a:gd name="connsiteY4855" fmla="*/ 1467877 h 5792782"/>
              <a:gd name="connsiteX4856" fmla="*/ 7163731 w 7462755"/>
              <a:gd name="connsiteY4856" fmla="*/ 1468396 h 5792782"/>
              <a:gd name="connsiteX4857" fmla="*/ 7151586 w 7462755"/>
              <a:gd name="connsiteY4857" fmla="*/ 1493566 h 5792782"/>
              <a:gd name="connsiteX4858" fmla="*/ 7054590 w 7462755"/>
              <a:gd name="connsiteY4858" fmla="*/ 1474549 h 5792782"/>
              <a:gd name="connsiteX4859" fmla="*/ 7121466 w 7462755"/>
              <a:gd name="connsiteY4859" fmla="*/ 1395464 h 5792782"/>
              <a:gd name="connsiteX4860" fmla="*/ 6603044 w 7462755"/>
              <a:gd name="connsiteY4860" fmla="*/ 1366090 h 5792782"/>
              <a:gd name="connsiteX4861" fmla="*/ 6608947 w 7462755"/>
              <a:gd name="connsiteY4861" fmla="*/ 1382537 h 5792782"/>
              <a:gd name="connsiteX4862" fmla="*/ 6596802 w 7462755"/>
              <a:gd name="connsiteY4862" fmla="*/ 1407645 h 5792782"/>
              <a:gd name="connsiteX4863" fmla="*/ 6582835 w 7462755"/>
              <a:gd name="connsiteY4863" fmla="*/ 1385892 h 5792782"/>
              <a:gd name="connsiteX4864" fmla="*/ 6603044 w 7462755"/>
              <a:gd name="connsiteY4864" fmla="*/ 1366090 h 5792782"/>
              <a:gd name="connsiteX4865" fmla="*/ 7010730 w 7462755"/>
              <a:gd name="connsiteY4865" fmla="*/ 1362608 h 5792782"/>
              <a:gd name="connsiteX4866" fmla="*/ 6985595 w 7462755"/>
              <a:gd name="connsiteY4866" fmla="*/ 1389442 h 5792782"/>
              <a:gd name="connsiteX4867" fmla="*/ 7010730 w 7462755"/>
              <a:gd name="connsiteY4867" fmla="*/ 1362608 h 5792782"/>
              <a:gd name="connsiteX4868" fmla="*/ 6643103 w 7462755"/>
              <a:gd name="connsiteY4868" fmla="*/ 1362608 h 5792782"/>
              <a:gd name="connsiteX4869" fmla="*/ 6665569 w 7462755"/>
              <a:gd name="connsiteY4869" fmla="*/ 1375337 h 5792782"/>
              <a:gd name="connsiteX4870" fmla="*/ 6617640 w 7462755"/>
              <a:gd name="connsiteY4870" fmla="*/ 1381460 h 5792782"/>
              <a:gd name="connsiteX4871" fmla="*/ 6643103 w 7462755"/>
              <a:gd name="connsiteY4871" fmla="*/ 1362608 h 5792782"/>
              <a:gd name="connsiteX4872" fmla="*/ 6524976 w 7462755"/>
              <a:gd name="connsiteY4872" fmla="*/ 1362054 h 5792782"/>
              <a:gd name="connsiteX4873" fmla="*/ 6547345 w 7462755"/>
              <a:gd name="connsiteY4873" fmla="*/ 1374818 h 5792782"/>
              <a:gd name="connsiteX4874" fmla="*/ 6504726 w 7462755"/>
              <a:gd name="connsiteY4874" fmla="*/ 1403699 h 5792782"/>
              <a:gd name="connsiteX4875" fmla="*/ 6524976 w 7462755"/>
              <a:gd name="connsiteY4875" fmla="*/ 1362054 h 5792782"/>
              <a:gd name="connsiteX4876" fmla="*/ 6774415 w 7462755"/>
              <a:gd name="connsiteY4876" fmla="*/ 1361436 h 5792782"/>
              <a:gd name="connsiteX4877" fmla="*/ 6735832 w 7462755"/>
              <a:gd name="connsiteY4877" fmla="*/ 1382081 h 5792782"/>
              <a:gd name="connsiteX4878" fmla="*/ 6774415 w 7462755"/>
              <a:gd name="connsiteY4878" fmla="*/ 1361436 h 5792782"/>
              <a:gd name="connsiteX4879" fmla="*/ 6839373 w 7462755"/>
              <a:gd name="connsiteY4879" fmla="*/ 1345285 h 5792782"/>
              <a:gd name="connsiteX4880" fmla="*/ 6823222 w 7462755"/>
              <a:gd name="connsiteY4880" fmla="*/ 1378762 h 5792782"/>
              <a:gd name="connsiteX4881" fmla="*/ 6822279 w 7462755"/>
              <a:gd name="connsiteY4881" fmla="*/ 1355316 h 5792782"/>
              <a:gd name="connsiteX4882" fmla="*/ 6839373 w 7462755"/>
              <a:gd name="connsiteY4882" fmla="*/ 1345285 h 5792782"/>
              <a:gd name="connsiteX4883" fmla="*/ 6795512 w 7462755"/>
              <a:gd name="connsiteY4883" fmla="*/ 1343201 h 5792782"/>
              <a:gd name="connsiteX4884" fmla="*/ 6804888 w 7462755"/>
              <a:gd name="connsiteY4884" fmla="*/ 1357528 h 5792782"/>
              <a:gd name="connsiteX4885" fmla="*/ 6779070 w 7462755"/>
              <a:gd name="connsiteY4885" fmla="*/ 1368697 h 5792782"/>
              <a:gd name="connsiteX4886" fmla="*/ 6795512 w 7462755"/>
              <a:gd name="connsiteY4886" fmla="*/ 1343201 h 5792782"/>
              <a:gd name="connsiteX4887" fmla="*/ 1355846 w 7462755"/>
              <a:gd name="connsiteY4887" fmla="*/ 1340240 h 5792782"/>
              <a:gd name="connsiteX4888" fmla="*/ 1317264 w 7462755"/>
              <a:gd name="connsiteY4888" fmla="*/ 1360851 h 5792782"/>
              <a:gd name="connsiteX4889" fmla="*/ 1355846 w 7462755"/>
              <a:gd name="connsiteY4889" fmla="*/ 1340240 h 5792782"/>
              <a:gd name="connsiteX4890" fmla="*/ 1710096 w 7462755"/>
              <a:gd name="connsiteY4890" fmla="*/ 1334215 h 5792782"/>
              <a:gd name="connsiteX4891" fmla="*/ 1700117 w 7462755"/>
              <a:gd name="connsiteY4891" fmla="*/ 1337050 h 5792782"/>
              <a:gd name="connsiteX4892" fmla="*/ 1697659 w 7462755"/>
              <a:gd name="connsiteY4892" fmla="*/ 1351437 h 5792782"/>
              <a:gd name="connsiteX4893" fmla="*/ 1687659 w 7462755"/>
              <a:gd name="connsiteY4893" fmla="*/ 1350966 h 5792782"/>
              <a:gd name="connsiteX4894" fmla="*/ 1679897 w 7462755"/>
              <a:gd name="connsiteY4894" fmla="*/ 1345914 h 5792782"/>
              <a:gd name="connsiteX4895" fmla="*/ 1679880 w 7462755"/>
              <a:gd name="connsiteY4895" fmla="*/ 1345941 h 5792782"/>
              <a:gd name="connsiteX4896" fmla="*/ 1697659 w 7462755"/>
              <a:gd name="connsiteY4896" fmla="*/ 1351476 h 5792782"/>
              <a:gd name="connsiteX4897" fmla="*/ 1710098 w 7462755"/>
              <a:gd name="connsiteY4897" fmla="*/ 1334254 h 5792782"/>
              <a:gd name="connsiteX4898" fmla="*/ 1644347 w 7462755"/>
              <a:gd name="connsiteY4898" fmla="*/ 1333112 h 5792782"/>
              <a:gd name="connsiteX4899" fmla="*/ 1631303 w 7462755"/>
              <a:gd name="connsiteY4899" fmla="*/ 1336427 h 5792782"/>
              <a:gd name="connsiteX4900" fmla="*/ 1631302 w 7462755"/>
              <a:gd name="connsiteY4900" fmla="*/ 1336466 h 5792782"/>
              <a:gd name="connsiteX4901" fmla="*/ 1670797 w 7462755"/>
              <a:gd name="connsiteY4901" fmla="*/ 1339300 h 5792782"/>
              <a:gd name="connsiteX4902" fmla="*/ 1670779 w 7462755"/>
              <a:gd name="connsiteY4902" fmla="*/ 1339281 h 5792782"/>
              <a:gd name="connsiteX4903" fmla="*/ 1663048 w 7462755"/>
              <a:gd name="connsiteY4903" fmla="*/ 1347395 h 5792782"/>
              <a:gd name="connsiteX4904" fmla="*/ 1644347 w 7462755"/>
              <a:gd name="connsiteY4904" fmla="*/ 1333112 h 5792782"/>
              <a:gd name="connsiteX4905" fmla="*/ 1434219 w 7462755"/>
              <a:gd name="connsiteY4905" fmla="*/ 1330275 h 5792782"/>
              <a:gd name="connsiteX4906" fmla="*/ 1474627 w 7462755"/>
              <a:gd name="connsiteY4906" fmla="*/ 1356489 h 5792782"/>
              <a:gd name="connsiteX4907" fmla="*/ 1469643 w 7462755"/>
              <a:gd name="connsiteY4907" fmla="*/ 1341476 h 5792782"/>
              <a:gd name="connsiteX4908" fmla="*/ 1526853 w 7462755"/>
              <a:gd name="connsiteY4908" fmla="*/ 1349812 h 5792782"/>
              <a:gd name="connsiteX4909" fmla="*/ 1518778 w 7462755"/>
              <a:gd name="connsiteY4909" fmla="*/ 1366515 h 5792782"/>
              <a:gd name="connsiteX4910" fmla="*/ 1404688 w 7462755"/>
              <a:gd name="connsiteY4910" fmla="*/ 1357562 h 5792782"/>
              <a:gd name="connsiteX4911" fmla="*/ 1434219 w 7462755"/>
              <a:gd name="connsiteY4911" fmla="*/ 1330275 h 5792782"/>
              <a:gd name="connsiteX4912" fmla="*/ 6877987 w 7462755"/>
              <a:gd name="connsiteY4912" fmla="*/ 1324705 h 5792782"/>
              <a:gd name="connsiteX4913" fmla="*/ 6853047 w 7462755"/>
              <a:gd name="connsiteY4913" fmla="*/ 1359254 h 5792782"/>
              <a:gd name="connsiteX4914" fmla="*/ 6877987 w 7462755"/>
              <a:gd name="connsiteY4914" fmla="*/ 1324705 h 5792782"/>
              <a:gd name="connsiteX4915" fmla="*/ 1599627 w 7462755"/>
              <a:gd name="connsiteY4915" fmla="*/ 1309128 h 5792782"/>
              <a:gd name="connsiteX4916" fmla="*/ 1599621 w 7462755"/>
              <a:gd name="connsiteY4916" fmla="*/ 1309150 h 5792782"/>
              <a:gd name="connsiteX4917" fmla="*/ 1599639 w 7462755"/>
              <a:gd name="connsiteY4917" fmla="*/ 1309167 h 5792782"/>
              <a:gd name="connsiteX4918" fmla="*/ 1602281 w 7462755"/>
              <a:gd name="connsiteY4918" fmla="*/ 1317926 h 5792782"/>
              <a:gd name="connsiteX4919" fmla="*/ 1601285 w 7462755"/>
              <a:gd name="connsiteY4919" fmla="*/ 1324586 h 5792782"/>
              <a:gd name="connsiteX4920" fmla="*/ 1601289 w 7462755"/>
              <a:gd name="connsiteY4920" fmla="*/ 1324593 h 5792782"/>
              <a:gd name="connsiteX4921" fmla="*/ 1601284 w 7462755"/>
              <a:gd name="connsiteY4921" fmla="*/ 1324624 h 5792782"/>
              <a:gd name="connsiteX4922" fmla="*/ 1604960 w 7462755"/>
              <a:gd name="connsiteY4922" fmla="*/ 1332005 h 5792782"/>
              <a:gd name="connsiteX4923" fmla="*/ 1621346 w 7462755"/>
              <a:gd name="connsiteY4923" fmla="*/ 1325377 h 5792782"/>
              <a:gd name="connsiteX4924" fmla="*/ 1631603 w 7462755"/>
              <a:gd name="connsiteY4924" fmla="*/ 1324683 h 5792782"/>
              <a:gd name="connsiteX4925" fmla="*/ 1631761 w 7462755"/>
              <a:gd name="connsiteY4925" fmla="*/ 1324711 h 5792782"/>
              <a:gd name="connsiteX4926" fmla="*/ 1631762 w 7462755"/>
              <a:gd name="connsiteY4926" fmla="*/ 1324672 h 5792782"/>
              <a:gd name="connsiteX4927" fmla="*/ 1631603 w 7462755"/>
              <a:gd name="connsiteY4927" fmla="*/ 1324683 h 5792782"/>
              <a:gd name="connsiteX4928" fmla="*/ 1625617 w 7462755"/>
              <a:gd name="connsiteY4928" fmla="*/ 1323650 h 5792782"/>
              <a:gd name="connsiteX4929" fmla="*/ 1621346 w 7462755"/>
              <a:gd name="connsiteY4929" fmla="*/ 1325377 h 5792782"/>
              <a:gd name="connsiteX4930" fmla="*/ 1620964 w 7462755"/>
              <a:gd name="connsiteY4930" fmla="*/ 1325404 h 5792782"/>
              <a:gd name="connsiteX4931" fmla="*/ 1604961 w 7462755"/>
              <a:gd name="connsiteY4931" fmla="*/ 1331966 h 5792782"/>
              <a:gd name="connsiteX4932" fmla="*/ 1601289 w 7462755"/>
              <a:gd name="connsiteY4932" fmla="*/ 1324593 h 5792782"/>
              <a:gd name="connsiteX4933" fmla="*/ 1602281 w 7462755"/>
              <a:gd name="connsiteY4933" fmla="*/ 1317964 h 5792782"/>
              <a:gd name="connsiteX4934" fmla="*/ 1603282 w 7462755"/>
              <a:gd name="connsiteY4934" fmla="*/ 1312610 h 5792782"/>
              <a:gd name="connsiteX4935" fmla="*/ 1599639 w 7462755"/>
              <a:gd name="connsiteY4935" fmla="*/ 1309167 h 5792782"/>
              <a:gd name="connsiteX4936" fmla="*/ 1682643 w 7462755"/>
              <a:gd name="connsiteY4936" fmla="*/ 1306410 h 5792782"/>
              <a:gd name="connsiteX4937" fmla="*/ 1680392 w 7462755"/>
              <a:gd name="connsiteY4937" fmla="*/ 1317537 h 5792782"/>
              <a:gd name="connsiteX4938" fmla="*/ 1671397 w 7462755"/>
              <a:gd name="connsiteY4938" fmla="*/ 1323213 h 5792782"/>
              <a:gd name="connsiteX4939" fmla="*/ 1658053 w 7462755"/>
              <a:gd name="connsiteY4939" fmla="*/ 1325258 h 5792782"/>
              <a:gd name="connsiteX4940" fmla="*/ 1657156 w 7462755"/>
              <a:gd name="connsiteY4940" fmla="*/ 1325359 h 5792782"/>
              <a:gd name="connsiteX4941" fmla="*/ 1657187 w 7462755"/>
              <a:gd name="connsiteY4941" fmla="*/ 1325390 h 5792782"/>
              <a:gd name="connsiteX4942" fmla="*/ 1658053 w 7462755"/>
              <a:gd name="connsiteY4942" fmla="*/ 1325258 h 5792782"/>
              <a:gd name="connsiteX4943" fmla="*/ 1670341 w 7462755"/>
              <a:gd name="connsiteY4943" fmla="*/ 1323880 h 5792782"/>
              <a:gd name="connsiteX4944" fmla="*/ 1671397 w 7462755"/>
              <a:gd name="connsiteY4944" fmla="*/ 1323213 h 5792782"/>
              <a:gd name="connsiteX4945" fmla="*/ 1674309 w 7462755"/>
              <a:gd name="connsiteY4945" fmla="*/ 1322767 h 5792782"/>
              <a:gd name="connsiteX4946" fmla="*/ 1682649 w 7462755"/>
              <a:gd name="connsiteY4946" fmla="*/ 1306414 h 5792782"/>
              <a:gd name="connsiteX4947" fmla="*/ 1588632 w 7462755"/>
              <a:gd name="connsiteY4947" fmla="*/ 1305946 h 5792782"/>
              <a:gd name="connsiteX4948" fmla="*/ 1583148 w 7462755"/>
              <a:gd name="connsiteY4948" fmla="*/ 1334769 h 5792782"/>
              <a:gd name="connsiteX4949" fmla="*/ 1557050 w 7462755"/>
              <a:gd name="connsiteY4949" fmla="*/ 1338023 h 5792782"/>
              <a:gd name="connsiteX4950" fmla="*/ 1557035 w 7462755"/>
              <a:gd name="connsiteY4950" fmla="*/ 1338062 h 5792782"/>
              <a:gd name="connsiteX4951" fmla="*/ 1583148 w 7462755"/>
              <a:gd name="connsiteY4951" fmla="*/ 1334807 h 5792782"/>
              <a:gd name="connsiteX4952" fmla="*/ 1588633 w 7462755"/>
              <a:gd name="connsiteY4952" fmla="*/ 1305979 h 5792782"/>
              <a:gd name="connsiteX4953" fmla="*/ 6907846 w 7462755"/>
              <a:gd name="connsiteY4953" fmla="*/ 1305300 h 5792782"/>
              <a:gd name="connsiteX4954" fmla="*/ 6912501 w 7462755"/>
              <a:gd name="connsiteY4954" fmla="*/ 1312593 h 5792782"/>
              <a:gd name="connsiteX4955" fmla="*/ 6906249 w 7462755"/>
              <a:gd name="connsiteY4955" fmla="*/ 1375991 h 5792782"/>
              <a:gd name="connsiteX4956" fmla="*/ 6899119 w 7462755"/>
              <a:gd name="connsiteY4956" fmla="*/ 1306343 h 5792782"/>
              <a:gd name="connsiteX4957" fmla="*/ 6907846 w 7462755"/>
              <a:gd name="connsiteY4957" fmla="*/ 1305300 h 5792782"/>
              <a:gd name="connsiteX4958" fmla="*/ 6439158 w 7462755"/>
              <a:gd name="connsiteY4958" fmla="*/ 1294597 h 5792782"/>
              <a:gd name="connsiteX4959" fmla="*/ 6439148 w 7462755"/>
              <a:gd name="connsiteY4959" fmla="*/ 1294628 h 5792782"/>
              <a:gd name="connsiteX4960" fmla="*/ 6461548 w 7462755"/>
              <a:gd name="connsiteY4960" fmla="*/ 1307456 h 5792782"/>
              <a:gd name="connsiteX4961" fmla="*/ 6461541 w 7462755"/>
              <a:gd name="connsiteY4961" fmla="*/ 1307416 h 5792782"/>
              <a:gd name="connsiteX4962" fmla="*/ 6449458 w 7462755"/>
              <a:gd name="connsiteY4962" fmla="*/ 1302786 h 5792782"/>
              <a:gd name="connsiteX4963" fmla="*/ 1363180 w 7462755"/>
              <a:gd name="connsiteY4963" fmla="*/ 1289868 h 5792782"/>
              <a:gd name="connsiteX4964" fmla="*/ 1389125 w 7462755"/>
              <a:gd name="connsiteY4964" fmla="*/ 1296802 h 5792782"/>
              <a:gd name="connsiteX4965" fmla="*/ 1345852 w 7462755"/>
              <a:gd name="connsiteY4965" fmla="*/ 1310186 h 5792782"/>
              <a:gd name="connsiteX4966" fmla="*/ 1363180 w 7462755"/>
              <a:gd name="connsiteY4966" fmla="*/ 1289868 h 5792782"/>
              <a:gd name="connsiteX4967" fmla="*/ 1336246 w 7462755"/>
              <a:gd name="connsiteY4967" fmla="*/ 1287917 h 5792782"/>
              <a:gd name="connsiteX4968" fmla="*/ 1316026 w 7462755"/>
              <a:gd name="connsiteY4968" fmla="*/ 1329722 h 5792782"/>
              <a:gd name="connsiteX4969" fmla="*/ 1336246 w 7462755"/>
              <a:gd name="connsiteY4969" fmla="*/ 1287917 h 5792782"/>
              <a:gd name="connsiteX4970" fmla="*/ 1655590 w 7462755"/>
              <a:gd name="connsiteY4970" fmla="*/ 1286291 h 5792782"/>
              <a:gd name="connsiteX4971" fmla="*/ 1652466 w 7462755"/>
              <a:gd name="connsiteY4971" fmla="*/ 1318032 h 5792782"/>
              <a:gd name="connsiteX4972" fmla="*/ 1652469 w 7462755"/>
              <a:gd name="connsiteY4972" fmla="*/ 1318027 h 5792782"/>
              <a:gd name="connsiteX4973" fmla="*/ 1655593 w 7462755"/>
              <a:gd name="connsiteY4973" fmla="*/ 1286292 h 5792782"/>
              <a:gd name="connsiteX4974" fmla="*/ 1476216 w 7462755"/>
              <a:gd name="connsiteY4974" fmla="*/ 1285728 h 5792782"/>
              <a:gd name="connsiteX4975" fmla="*/ 1473912 w 7462755"/>
              <a:gd name="connsiteY4975" fmla="*/ 1294582 h 5792782"/>
              <a:gd name="connsiteX4976" fmla="*/ 1468555 w 7462755"/>
              <a:gd name="connsiteY4976" fmla="*/ 1294886 h 5792782"/>
              <a:gd name="connsiteX4977" fmla="*/ 1458754 w 7462755"/>
              <a:gd name="connsiteY4977" fmla="*/ 1287895 h 5792782"/>
              <a:gd name="connsiteX4978" fmla="*/ 1458738 w 7462755"/>
              <a:gd name="connsiteY4978" fmla="*/ 1287923 h 5792782"/>
              <a:gd name="connsiteX4979" fmla="*/ 1476223 w 7462755"/>
              <a:gd name="connsiteY4979" fmla="*/ 1285743 h 5792782"/>
              <a:gd name="connsiteX4980" fmla="*/ 1432072 w 7462755"/>
              <a:gd name="connsiteY4980" fmla="*/ 1275772 h 5792782"/>
              <a:gd name="connsiteX4981" fmla="*/ 1437637 w 7462755"/>
              <a:gd name="connsiteY4981" fmla="*/ 1306374 h 5792782"/>
              <a:gd name="connsiteX4982" fmla="*/ 1400032 w 7462755"/>
              <a:gd name="connsiteY4982" fmla="*/ 1350302 h 5792782"/>
              <a:gd name="connsiteX4983" fmla="*/ 1369523 w 7462755"/>
              <a:gd name="connsiteY4983" fmla="*/ 1354176 h 5792782"/>
              <a:gd name="connsiteX4984" fmla="*/ 1372941 w 7462755"/>
              <a:gd name="connsiteY4984" fmla="*/ 1330276 h 5792782"/>
              <a:gd name="connsiteX4985" fmla="*/ 1390067 w 7462755"/>
              <a:gd name="connsiteY4985" fmla="*/ 1320345 h 5792782"/>
              <a:gd name="connsiteX4986" fmla="*/ 1432072 w 7462755"/>
              <a:gd name="connsiteY4986" fmla="*/ 1275772 h 5792782"/>
              <a:gd name="connsiteX4987" fmla="*/ 1462524 w 7462755"/>
              <a:gd name="connsiteY4987" fmla="*/ 1271760 h 5792782"/>
              <a:gd name="connsiteX4988" fmla="*/ 1462515 w 7462755"/>
              <a:gd name="connsiteY4988" fmla="*/ 1271769 h 5792782"/>
              <a:gd name="connsiteX4989" fmla="*/ 1464427 w 7462755"/>
              <a:gd name="connsiteY4989" fmla="*/ 1278062 h 5792782"/>
              <a:gd name="connsiteX4990" fmla="*/ 1464435 w 7462755"/>
              <a:gd name="connsiteY4990" fmla="*/ 1278049 h 5792782"/>
              <a:gd name="connsiteX4991" fmla="*/ 1488230 w 7462755"/>
              <a:gd name="connsiteY4991" fmla="*/ 1268257 h 5792782"/>
              <a:gd name="connsiteX4992" fmla="*/ 1480548 w 7462755"/>
              <a:gd name="connsiteY4992" fmla="*/ 1275909 h 5792782"/>
              <a:gd name="connsiteX4993" fmla="*/ 1473640 w 7462755"/>
              <a:gd name="connsiteY4993" fmla="*/ 1280228 h 5792782"/>
              <a:gd name="connsiteX4994" fmla="*/ 1473654 w 7462755"/>
              <a:gd name="connsiteY4994" fmla="*/ 1280258 h 5792782"/>
              <a:gd name="connsiteX4995" fmla="*/ 1480548 w 7462755"/>
              <a:gd name="connsiteY4995" fmla="*/ 1275947 h 5792782"/>
              <a:gd name="connsiteX4996" fmla="*/ 1488230 w 7462755"/>
              <a:gd name="connsiteY4996" fmla="*/ 1268294 h 5792782"/>
              <a:gd name="connsiteX4997" fmla="*/ 6477112 w 7462755"/>
              <a:gd name="connsiteY4997" fmla="*/ 1258452 h 5792782"/>
              <a:gd name="connsiteX4998" fmla="*/ 6487045 w 7462755"/>
              <a:gd name="connsiteY4998" fmla="*/ 1288475 h 5792782"/>
              <a:gd name="connsiteX4999" fmla="*/ 6487071 w 7462755"/>
              <a:gd name="connsiteY4999" fmla="*/ 1288382 h 5792782"/>
              <a:gd name="connsiteX5000" fmla="*/ 6491133 w 7462755"/>
              <a:gd name="connsiteY5000" fmla="*/ 1279294 h 5792782"/>
              <a:gd name="connsiteX5001" fmla="*/ 6493837 w 7462755"/>
              <a:gd name="connsiteY5001" fmla="*/ 1277131 h 5792782"/>
              <a:gd name="connsiteX5002" fmla="*/ 6499187 w 7462755"/>
              <a:gd name="connsiteY5002" fmla="*/ 1263467 h 5792782"/>
              <a:gd name="connsiteX5003" fmla="*/ 6499184 w 7462755"/>
              <a:gd name="connsiteY5003" fmla="*/ 1263464 h 5792782"/>
              <a:gd name="connsiteX5004" fmla="*/ 6498130 w 7462755"/>
              <a:gd name="connsiteY5004" fmla="*/ 1272790 h 5792782"/>
              <a:gd name="connsiteX5005" fmla="*/ 6491377 w 7462755"/>
              <a:gd name="connsiteY5005" fmla="*/ 1278748 h 5792782"/>
              <a:gd name="connsiteX5006" fmla="*/ 6491133 w 7462755"/>
              <a:gd name="connsiteY5006" fmla="*/ 1279294 h 5792782"/>
              <a:gd name="connsiteX5007" fmla="*/ 6489185 w 7462755"/>
              <a:gd name="connsiteY5007" fmla="*/ 1280854 h 5792782"/>
              <a:gd name="connsiteX5008" fmla="*/ 6487071 w 7462755"/>
              <a:gd name="connsiteY5008" fmla="*/ 1288382 h 5792782"/>
              <a:gd name="connsiteX5009" fmla="*/ 6487046 w 7462755"/>
              <a:gd name="connsiteY5009" fmla="*/ 1288438 h 5792782"/>
              <a:gd name="connsiteX5010" fmla="*/ 6478979 w 7462755"/>
              <a:gd name="connsiteY5010" fmla="*/ 1279824 h 5792782"/>
              <a:gd name="connsiteX5011" fmla="*/ 6477116 w 7462755"/>
              <a:gd name="connsiteY5011" fmla="*/ 1258452 h 5792782"/>
              <a:gd name="connsiteX5012" fmla="*/ 1378216 w 7462755"/>
              <a:gd name="connsiteY5012" fmla="*/ 1243375 h 5792782"/>
              <a:gd name="connsiteX5013" fmla="*/ 1379128 w 7462755"/>
              <a:gd name="connsiteY5013" fmla="*/ 1266786 h 5792782"/>
              <a:gd name="connsiteX5014" fmla="*/ 1392836 w 7462755"/>
              <a:gd name="connsiteY5014" fmla="*/ 1280756 h 5792782"/>
              <a:gd name="connsiteX5015" fmla="*/ 1362098 w 7462755"/>
              <a:gd name="connsiteY5015" fmla="*/ 1276814 h 5792782"/>
              <a:gd name="connsiteX5016" fmla="*/ 1378216 w 7462755"/>
              <a:gd name="connsiteY5016" fmla="*/ 1243375 h 5792782"/>
              <a:gd name="connsiteX5017" fmla="*/ 1898862 w 7462755"/>
              <a:gd name="connsiteY5017" fmla="*/ 1239597 h 5792782"/>
              <a:gd name="connsiteX5018" fmla="*/ 1879180 w 7462755"/>
              <a:gd name="connsiteY5018" fmla="*/ 1240293 h 5792782"/>
              <a:gd name="connsiteX5019" fmla="*/ 1879072 w 7462755"/>
              <a:gd name="connsiteY5019" fmla="*/ 1240458 h 5792782"/>
              <a:gd name="connsiteX5020" fmla="*/ 1870364 w 7462755"/>
              <a:gd name="connsiteY5020" fmla="*/ 1250753 h 5792782"/>
              <a:gd name="connsiteX5021" fmla="*/ 1867892 w 7462755"/>
              <a:gd name="connsiteY5021" fmla="*/ 1257502 h 5792782"/>
              <a:gd name="connsiteX5022" fmla="*/ 1867786 w 7462755"/>
              <a:gd name="connsiteY5022" fmla="*/ 1257664 h 5792782"/>
              <a:gd name="connsiteX5023" fmla="*/ 1856550 w 7462755"/>
              <a:gd name="connsiteY5023" fmla="*/ 1276292 h 5792782"/>
              <a:gd name="connsiteX5024" fmla="*/ 1856233 w 7462755"/>
              <a:gd name="connsiteY5024" fmla="*/ 1261183 h 5792782"/>
              <a:gd name="connsiteX5025" fmla="*/ 1856231 w 7462755"/>
              <a:gd name="connsiteY5025" fmla="*/ 1261193 h 5792782"/>
              <a:gd name="connsiteX5026" fmla="*/ 1856549 w 7462755"/>
              <a:gd name="connsiteY5026" fmla="*/ 1276330 h 5792782"/>
              <a:gd name="connsiteX5027" fmla="*/ 1865223 w 7462755"/>
              <a:gd name="connsiteY5027" fmla="*/ 1264789 h 5792782"/>
              <a:gd name="connsiteX5028" fmla="*/ 1867892 w 7462755"/>
              <a:gd name="connsiteY5028" fmla="*/ 1257502 h 5792782"/>
              <a:gd name="connsiteX5029" fmla="*/ 1879072 w 7462755"/>
              <a:gd name="connsiteY5029" fmla="*/ 1240458 h 5792782"/>
              <a:gd name="connsiteX5030" fmla="*/ 1879179 w 7462755"/>
              <a:gd name="connsiteY5030" fmla="*/ 1240331 h 5792782"/>
              <a:gd name="connsiteX5031" fmla="*/ 1898879 w 7462755"/>
              <a:gd name="connsiteY5031" fmla="*/ 1239634 h 5792782"/>
              <a:gd name="connsiteX5032" fmla="*/ 1298931 w 7462755"/>
              <a:gd name="connsiteY5032" fmla="*/ 1230022 h 5792782"/>
              <a:gd name="connsiteX5033" fmla="*/ 1351484 w 7462755"/>
              <a:gd name="connsiteY5033" fmla="*/ 1231159 h 5792782"/>
              <a:gd name="connsiteX5034" fmla="*/ 1286820 w 7462755"/>
              <a:gd name="connsiteY5034" fmla="*/ 1255126 h 5792782"/>
              <a:gd name="connsiteX5035" fmla="*/ 1298931 w 7462755"/>
              <a:gd name="connsiteY5035" fmla="*/ 1230022 h 5792782"/>
              <a:gd name="connsiteX5036" fmla="*/ 1916307 w 7462755"/>
              <a:gd name="connsiteY5036" fmla="*/ 1228957 h 5792782"/>
              <a:gd name="connsiteX5037" fmla="*/ 1916302 w 7462755"/>
              <a:gd name="connsiteY5037" fmla="*/ 1228980 h 5792782"/>
              <a:gd name="connsiteX5038" fmla="*/ 1916351 w 7462755"/>
              <a:gd name="connsiteY5038" fmla="*/ 1229081 h 5792782"/>
              <a:gd name="connsiteX5039" fmla="*/ 1921579 w 7462755"/>
              <a:gd name="connsiteY5039" fmla="*/ 1244085 h 5792782"/>
              <a:gd name="connsiteX5040" fmla="*/ 1924663 w 7462755"/>
              <a:gd name="connsiteY5040" fmla="*/ 1246502 h 5792782"/>
              <a:gd name="connsiteX5041" fmla="*/ 1925922 w 7462755"/>
              <a:gd name="connsiteY5041" fmla="*/ 1249138 h 5792782"/>
              <a:gd name="connsiteX5042" fmla="*/ 1928940 w 7462755"/>
              <a:gd name="connsiteY5042" fmla="*/ 1249854 h 5792782"/>
              <a:gd name="connsiteX5043" fmla="*/ 1930579 w 7462755"/>
              <a:gd name="connsiteY5043" fmla="*/ 1251138 h 5792782"/>
              <a:gd name="connsiteX5044" fmla="*/ 1931241 w 7462755"/>
              <a:gd name="connsiteY5044" fmla="*/ 1250398 h 5792782"/>
              <a:gd name="connsiteX5045" fmla="*/ 1932833 w 7462755"/>
              <a:gd name="connsiteY5045" fmla="*/ 1250774 h 5792782"/>
              <a:gd name="connsiteX5046" fmla="*/ 1938371 w 7462755"/>
              <a:gd name="connsiteY5046" fmla="*/ 1242468 h 5792782"/>
              <a:gd name="connsiteX5047" fmla="*/ 1938351 w 7462755"/>
              <a:gd name="connsiteY5047" fmla="*/ 1242453 h 5792782"/>
              <a:gd name="connsiteX5048" fmla="*/ 1931241 w 7462755"/>
              <a:gd name="connsiteY5048" fmla="*/ 1250398 h 5792782"/>
              <a:gd name="connsiteX5049" fmla="*/ 1928940 w 7462755"/>
              <a:gd name="connsiteY5049" fmla="*/ 1249854 h 5792782"/>
              <a:gd name="connsiteX5050" fmla="*/ 1924663 w 7462755"/>
              <a:gd name="connsiteY5050" fmla="*/ 1246502 h 5792782"/>
              <a:gd name="connsiteX5051" fmla="*/ 1916351 w 7462755"/>
              <a:gd name="connsiteY5051" fmla="*/ 1229081 h 5792782"/>
              <a:gd name="connsiteX5052" fmla="*/ 1241725 w 7462755"/>
              <a:gd name="connsiteY5052" fmla="*/ 1221660 h 5792782"/>
              <a:gd name="connsiteX5053" fmla="*/ 1264714 w 7462755"/>
              <a:gd name="connsiteY5053" fmla="*/ 1250080 h 5792782"/>
              <a:gd name="connsiteX5054" fmla="*/ 1230821 w 7462755"/>
              <a:gd name="connsiteY5054" fmla="*/ 1278021 h 5792782"/>
              <a:gd name="connsiteX5055" fmla="*/ 1232968 w 7462755"/>
              <a:gd name="connsiteY5055" fmla="*/ 1222734 h 5792782"/>
              <a:gd name="connsiteX5056" fmla="*/ 1225512 w 7462755"/>
              <a:gd name="connsiteY5056" fmla="*/ 1255097 h 5792782"/>
              <a:gd name="connsiteX5057" fmla="*/ 1241725 w 7462755"/>
              <a:gd name="connsiteY5057" fmla="*/ 1221660 h 5792782"/>
              <a:gd name="connsiteX5058" fmla="*/ 1858765 w 7462755"/>
              <a:gd name="connsiteY5058" fmla="*/ 1221271 h 5792782"/>
              <a:gd name="connsiteX5059" fmla="*/ 1859904 w 7462755"/>
              <a:gd name="connsiteY5059" fmla="*/ 1237614 h 5792782"/>
              <a:gd name="connsiteX5060" fmla="*/ 1859907 w 7462755"/>
              <a:gd name="connsiteY5060" fmla="*/ 1237596 h 5792782"/>
              <a:gd name="connsiteX5061" fmla="*/ 1858769 w 7462755"/>
              <a:gd name="connsiteY5061" fmla="*/ 1221272 h 5792782"/>
              <a:gd name="connsiteX5062" fmla="*/ 1184815 w 7462755"/>
              <a:gd name="connsiteY5062" fmla="*/ 1221137 h 5792782"/>
              <a:gd name="connsiteX5063" fmla="*/ 1211252 w 7462755"/>
              <a:gd name="connsiteY5063" fmla="*/ 1225532 h 5792782"/>
              <a:gd name="connsiteX5064" fmla="*/ 1181362 w 7462755"/>
              <a:gd name="connsiteY5064" fmla="*/ 1245003 h 5792782"/>
              <a:gd name="connsiteX5065" fmla="*/ 1180743 w 7462755"/>
              <a:gd name="connsiteY5065" fmla="*/ 1229372 h 5792782"/>
              <a:gd name="connsiteX5066" fmla="*/ 1184815 w 7462755"/>
              <a:gd name="connsiteY5066" fmla="*/ 1221137 h 5792782"/>
              <a:gd name="connsiteX5067" fmla="*/ 1136591 w 7462755"/>
              <a:gd name="connsiteY5067" fmla="*/ 1219476 h 5792782"/>
              <a:gd name="connsiteX5068" fmla="*/ 1163617 w 7462755"/>
              <a:gd name="connsiteY5068" fmla="*/ 1239433 h 5792782"/>
              <a:gd name="connsiteX5069" fmla="*/ 1136591 w 7462755"/>
              <a:gd name="connsiteY5069" fmla="*/ 1219476 h 5792782"/>
              <a:gd name="connsiteX5070" fmla="*/ 6347725 w 7462755"/>
              <a:gd name="connsiteY5070" fmla="*/ 1196653 h 5792782"/>
              <a:gd name="connsiteX5071" fmla="*/ 6347721 w 7462755"/>
              <a:gd name="connsiteY5071" fmla="*/ 1196654 h 5792782"/>
              <a:gd name="connsiteX5072" fmla="*/ 6370122 w 7462755"/>
              <a:gd name="connsiteY5072" fmla="*/ 1209416 h 5792782"/>
              <a:gd name="connsiteX5073" fmla="*/ 6370110 w 7462755"/>
              <a:gd name="connsiteY5073" fmla="*/ 1209404 h 5792782"/>
              <a:gd name="connsiteX5074" fmla="*/ 6364869 w 7462755"/>
              <a:gd name="connsiteY5074" fmla="*/ 1218448 h 5792782"/>
              <a:gd name="connsiteX5075" fmla="*/ 6349038 w 7462755"/>
              <a:gd name="connsiteY5075" fmla="*/ 1211211 h 5792782"/>
              <a:gd name="connsiteX5076" fmla="*/ 1419892 w 7462755"/>
              <a:gd name="connsiteY5076" fmla="*/ 1191147 h 5792782"/>
              <a:gd name="connsiteX5077" fmla="*/ 1368870 w 7462755"/>
              <a:gd name="connsiteY5077" fmla="*/ 1228918 h 5792782"/>
              <a:gd name="connsiteX5078" fmla="*/ 1419892 w 7462755"/>
              <a:gd name="connsiteY5078" fmla="*/ 1191147 h 5792782"/>
              <a:gd name="connsiteX5079" fmla="*/ 6968470 w 7462755"/>
              <a:gd name="connsiteY5079" fmla="*/ 1179946 h 5792782"/>
              <a:gd name="connsiteX5080" fmla="*/ 6991523 w 7462755"/>
              <a:gd name="connsiteY5080" fmla="*/ 1208337 h 5792782"/>
              <a:gd name="connsiteX5081" fmla="*/ 6952322 w 7462755"/>
              <a:gd name="connsiteY5081" fmla="*/ 1213417 h 5792782"/>
              <a:gd name="connsiteX5082" fmla="*/ 6968470 w 7462755"/>
              <a:gd name="connsiteY5082" fmla="*/ 1179946 h 5792782"/>
              <a:gd name="connsiteX5083" fmla="*/ 1519362 w 7462755"/>
              <a:gd name="connsiteY5083" fmla="*/ 1162692 h 5792782"/>
              <a:gd name="connsiteX5084" fmla="*/ 1472182 w 7462755"/>
              <a:gd name="connsiteY5084" fmla="*/ 1184441 h 5792782"/>
              <a:gd name="connsiteX5085" fmla="*/ 1519362 w 7462755"/>
              <a:gd name="connsiteY5085" fmla="*/ 1162692 h 5792782"/>
              <a:gd name="connsiteX5086" fmla="*/ 2065308 w 7462755"/>
              <a:gd name="connsiteY5086" fmla="*/ 1160225 h 5792782"/>
              <a:gd name="connsiteX5087" fmla="*/ 2076130 w 7462755"/>
              <a:gd name="connsiteY5087" fmla="*/ 1185646 h 5792782"/>
              <a:gd name="connsiteX5088" fmla="*/ 2053730 w 7462755"/>
              <a:gd name="connsiteY5088" fmla="*/ 1172846 h 5792782"/>
              <a:gd name="connsiteX5089" fmla="*/ 2065308 w 7462755"/>
              <a:gd name="connsiteY5089" fmla="*/ 1160225 h 5792782"/>
              <a:gd name="connsiteX5090" fmla="*/ 1710118 w 7462755"/>
              <a:gd name="connsiteY5090" fmla="*/ 1145819 h 5792782"/>
              <a:gd name="connsiteX5091" fmla="*/ 1743047 w 7462755"/>
              <a:gd name="connsiteY5091" fmla="*/ 1173271 h 5792782"/>
              <a:gd name="connsiteX5092" fmla="*/ 1717259 w 7462755"/>
              <a:gd name="connsiteY5092" fmla="*/ 1184438 h 5792782"/>
              <a:gd name="connsiteX5093" fmla="*/ 1698537 w 7462755"/>
              <a:gd name="connsiteY5093" fmla="*/ 1155563 h 5792782"/>
              <a:gd name="connsiteX5094" fmla="*/ 1710118 w 7462755"/>
              <a:gd name="connsiteY5094" fmla="*/ 1145819 h 5792782"/>
              <a:gd name="connsiteX5095" fmla="*/ 1759196 w 7462755"/>
              <a:gd name="connsiteY5095" fmla="*/ 1139997 h 5792782"/>
              <a:gd name="connsiteX5096" fmla="*/ 1737740 w 7462755"/>
              <a:gd name="connsiteY5096" fmla="*/ 1150580 h 5792782"/>
              <a:gd name="connsiteX5097" fmla="*/ 1759196 w 7462755"/>
              <a:gd name="connsiteY5097" fmla="*/ 1139997 h 5792782"/>
              <a:gd name="connsiteX5098" fmla="*/ 6504497 w 7462755"/>
              <a:gd name="connsiteY5098" fmla="*/ 1066901 h 5792782"/>
              <a:gd name="connsiteX5099" fmla="*/ 6507591 w 7462755"/>
              <a:gd name="connsiteY5099" fmla="*/ 1144782 h 5792782"/>
              <a:gd name="connsiteX5100" fmla="*/ 6546143 w 7462755"/>
              <a:gd name="connsiteY5100" fmla="*/ 1124240 h 5792782"/>
              <a:gd name="connsiteX5101" fmla="*/ 6499127 w 7462755"/>
              <a:gd name="connsiteY5101" fmla="*/ 1153672 h 5792782"/>
              <a:gd name="connsiteX5102" fmla="*/ 6448495 w 7462755"/>
              <a:gd name="connsiteY5102" fmla="*/ 1089662 h 5792782"/>
              <a:gd name="connsiteX5103" fmla="*/ 6504497 w 7462755"/>
              <a:gd name="connsiteY5103" fmla="*/ 1066901 h 5792782"/>
              <a:gd name="connsiteX5104" fmla="*/ 5900483 w 7462755"/>
              <a:gd name="connsiteY5104" fmla="*/ 1065680 h 5792782"/>
              <a:gd name="connsiteX5105" fmla="*/ 5899887 w 7462755"/>
              <a:gd name="connsiteY5105" fmla="*/ 1071955 h 5792782"/>
              <a:gd name="connsiteX5106" fmla="*/ 5896479 w 7462755"/>
              <a:gd name="connsiteY5106" fmla="*/ 1074000 h 5792782"/>
              <a:gd name="connsiteX5107" fmla="*/ 5896480 w 7462755"/>
              <a:gd name="connsiteY5107" fmla="*/ 1074037 h 5792782"/>
              <a:gd name="connsiteX5108" fmla="*/ 5899886 w 7462755"/>
              <a:gd name="connsiteY5108" fmla="*/ 1071994 h 5792782"/>
              <a:gd name="connsiteX5109" fmla="*/ 5900484 w 7462755"/>
              <a:gd name="connsiteY5109" fmla="*/ 1065699 h 5792782"/>
              <a:gd name="connsiteX5110" fmla="*/ 2368486 w 7462755"/>
              <a:gd name="connsiteY5110" fmla="*/ 1054338 h 5792782"/>
              <a:gd name="connsiteX5111" fmla="*/ 2373791 w 7462755"/>
              <a:gd name="connsiteY5111" fmla="*/ 1077191 h 5792782"/>
              <a:gd name="connsiteX5112" fmla="*/ 2317464 w 7462755"/>
              <a:gd name="connsiteY5112" fmla="*/ 1092166 h 5792782"/>
              <a:gd name="connsiteX5113" fmla="*/ 2330194 w 7462755"/>
              <a:gd name="connsiteY5113" fmla="*/ 1082724 h 5792782"/>
              <a:gd name="connsiteX5114" fmla="*/ 2325572 w 7462755"/>
              <a:gd name="connsiteY5114" fmla="*/ 1075494 h 5792782"/>
              <a:gd name="connsiteX5115" fmla="*/ 2359793 w 7462755"/>
              <a:gd name="connsiteY5115" fmla="*/ 1055508 h 5792782"/>
              <a:gd name="connsiteX5116" fmla="*/ 2368486 w 7462755"/>
              <a:gd name="connsiteY5116" fmla="*/ 1054338 h 5792782"/>
              <a:gd name="connsiteX5117" fmla="*/ 5869433 w 7462755"/>
              <a:gd name="connsiteY5117" fmla="*/ 1053954 h 5792782"/>
              <a:gd name="connsiteX5118" fmla="*/ 5869422 w 7462755"/>
              <a:gd name="connsiteY5118" fmla="*/ 1053984 h 5792782"/>
              <a:gd name="connsiteX5119" fmla="*/ 5897096 w 7462755"/>
              <a:gd name="connsiteY5119" fmla="*/ 1089601 h 5792782"/>
              <a:gd name="connsiteX5120" fmla="*/ 5897094 w 7462755"/>
              <a:gd name="connsiteY5120" fmla="*/ 1089559 h 5792782"/>
              <a:gd name="connsiteX5121" fmla="*/ 5883247 w 7462755"/>
              <a:gd name="connsiteY5121" fmla="*/ 1071753 h 5792782"/>
              <a:gd name="connsiteX5122" fmla="*/ 5868502 w 7462755"/>
              <a:gd name="connsiteY5122" fmla="*/ 1030500 h 5792782"/>
              <a:gd name="connsiteX5123" fmla="*/ 5868478 w 7462755"/>
              <a:gd name="connsiteY5123" fmla="*/ 1030532 h 5792782"/>
              <a:gd name="connsiteX5124" fmla="*/ 5876249 w 7462755"/>
              <a:gd name="connsiteY5124" fmla="*/ 1031093 h 5792782"/>
              <a:gd name="connsiteX5125" fmla="*/ 5876254 w 7462755"/>
              <a:gd name="connsiteY5125" fmla="*/ 1031057 h 5792782"/>
              <a:gd name="connsiteX5126" fmla="*/ 6670959 w 7462755"/>
              <a:gd name="connsiteY5126" fmla="*/ 993140 h 5792782"/>
              <a:gd name="connsiteX5127" fmla="*/ 6646911 w 7462755"/>
              <a:gd name="connsiteY5127" fmla="*/ 1017348 h 5792782"/>
              <a:gd name="connsiteX5128" fmla="*/ 6629167 w 7462755"/>
              <a:gd name="connsiteY5128" fmla="*/ 1011844 h 5792782"/>
              <a:gd name="connsiteX5129" fmla="*/ 6650329 w 7462755"/>
              <a:gd name="connsiteY5129" fmla="*/ 993416 h 5792782"/>
              <a:gd name="connsiteX5130" fmla="*/ 6670959 w 7462755"/>
              <a:gd name="connsiteY5130" fmla="*/ 993140 h 5792782"/>
              <a:gd name="connsiteX5131" fmla="*/ 6610834 w 7462755"/>
              <a:gd name="connsiteY5131" fmla="*/ 990555 h 5792782"/>
              <a:gd name="connsiteX5132" fmla="*/ 6617052 w 7462755"/>
              <a:gd name="connsiteY5132" fmla="*/ 1036880 h 5792782"/>
              <a:gd name="connsiteX5133" fmla="*/ 6542721 w 7462755"/>
              <a:gd name="connsiteY5133" fmla="*/ 1038546 h 5792782"/>
              <a:gd name="connsiteX5134" fmla="*/ 6610834 w 7462755"/>
              <a:gd name="connsiteY5134" fmla="*/ 990555 h 5792782"/>
              <a:gd name="connsiteX5135" fmla="*/ 6383132 w 7462755"/>
              <a:gd name="connsiteY5135" fmla="*/ 988397 h 5792782"/>
              <a:gd name="connsiteX5136" fmla="*/ 6376829 w 7462755"/>
              <a:gd name="connsiteY5136" fmla="*/ 1002349 h 5792782"/>
              <a:gd name="connsiteX5137" fmla="*/ 6352217 w 7462755"/>
              <a:gd name="connsiteY5137" fmla="*/ 1004755 h 5792782"/>
              <a:gd name="connsiteX5138" fmla="*/ 6352231 w 7462755"/>
              <a:gd name="connsiteY5138" fmla="*/ 1004792 h 5792782"/>
              <a:gd name="connsiteX5139" fmla="*/ 6363281 w 7462755"/>
              <a:gd name="connsiteY5139" fmla="*/ 1005405 h 5792782"/>
              <a:gd name="connsiteX5140" fmla="*/ 6383145 w 7462755"/>
              <a:gd name="connsiteY5140" fmla="*/ 988408 h 5792782"/>
              <a:gd name="connsiteX5141" fmla="*/ 6755169 w 7462755"/>
              <a:gd name="connsiteY5141" fmla="*/ 987882 h 5792782"/>
              <a:gd name="connsiteX5142" fmla="*/ 6738926 w 7462755"/>
              <a:gd name="connsiteY5142" fmla="*/ 1021320 h 5792782"/>
              <a:gd name="connsiteX5143" fmla="*/ 6755169 w 7462755"/>
              <a:gd name="connsiteY5143" fmla="*/ 987882 h 5792782"/>
              <a:gd name="connsiteX5144" fmla="*/ 6335003 w 7462755"/>
              <a:gd name="connsiteY5144" fmla="*/ 986738 h 5792782"/>
              <a:gd name="connsiteX5145" fmla="*/ 6334991 w 7462755"/>
              <a:gd name="connsiteY5145" fmla="*/ 986744 h 5792782"/>
              <a:gd name="connsiteX5146" fmla="*/ 6353354 w 7462755"/>
              <a:gd name="connsiteY5146" fmla="*/ 1007878 h 5792782"/>
              <a:gd name="connsiteX5147" fmla="*/ 6353345 w 7462755"/>
              <a:gd name="connsiteY5147" fmla="*/ 1007854 h 5792782"/>
              <a:gd name="connsiteX5148" fmla="*/ 6349165 w 7462755"/>
              <a:gd name="connsiteY5148" fmla="*/ 1014661 h 5792782"/>
              <a:gd name="connsiteX5149" fmla="*/ 6343194 w 7462755"/>
              <a:gd name="connsiteY5149" fmla="*/ 1009595 h 5792782"/>
              <a:gd name="connsiteX5150" fmla="*/ 2181875 w 7462755"/>
              <a:gd name="connsiteY5150" fmla="*/ 979606 h 5792782"/>
              <a:gd name="connsiteX5151" fmla="*/ 2199271 w 7462755"/>
              <a:gd name="connsiteY5151" fmla="*/ 981890 h 5792782"/>
              <a:gd name="connsiteX5152" fmla="*/ 2169415 w 7462755"/>
              <a:gd name="connsiteY5152" fmla="*/ 1001424 h 5792782"/>
              <a:gd name="connsiteX5153" fmla="*/ 2181875 w 7462755"/>
              <a:gd name="connsiteY5153" fmla="*/ 979606 h 5792782"/>
              <a:gd name="connsiteX5154" fmla="*/ 2393221 w 7462755"/>
              <a:gd name="connsiteY5154" fmla="*/ 977963 h 5792782"/>
              <a:gd name="connsiteX5155" fmla="*/ 2413612 w 7462755"/>
              <a:gd name="connsiteY5155" fmla="*/ 978079 h 5792782"/>
              <a:gd name="connsiteX5156" fmla="*/ 2406416 w 7462755"/>
              <a:gd name="connsiteY5156" fmla="*/ 1018162 h 5792782"/>
              <a:gd name="connsiteX5157" fmla="*/ 2367539 w 7462755"/>
              <a:gd name="connsiteY5157" fmla="*/ 1031016 h 5792782"/>
              <a:gd name="connsiteX5158" fmla="*/ 2314959 w 7462755"/>
              <a:gd name="connsiteY5158" fmla="*/ 1029847 h 5792782"/>
              <a:gd name="connsiteX5159" fmla="*/ 2297245 w 7462755"/>
              <a:gd name="connsiteY5159" fmla="*/ 1024247 h 5792782"/>
              <a:gd name="connsiteX5160" fmla="*/ 2397104 w 7462755"/>
              <a:gd name="connsiteY5160" fmla="*/ 1003702 h 5792782"/>
              <a:gd name="connsiteX5161" fmla="*/ 2393221 w 7462755"/>
              <a:gd name="connsiteY5161" fmla="*/ 977963 h 5792782"/>
              <a:gd name="connsiteX5162" fmla="*/ 2299028 w 7462755"/>
              <a:gd name="connsiteY5162" fmla="*/ 971658 h 5792782"/>
              <a:gd name="connsiteX5163" fmla="*/ 2312804 w 7462755"/>
              <a:gd name="connsiteY5163" fmla="*/ 975279 h 5792782"/>
              <a:gd name="connsiteX5164" fmla="*/ 2291675 w 7462755"/>
              <a:gd name="connsiteY5164" fmla="*/ 993647 h 5792782"/>
              <a:gd name="connsiteX5165" fmla="*/ 2299028 w 7462755"/>
              <a:gd name="connsiteY5165" fmla="*/ 971658 h 5792782"/>
              <a:gd name="connsiteX5166" fmla="*/ 6834079 w 7462755"/>
              <a:gd name="connsiteY5166" fmla="*/ 962097 h 5792782"/>
              <a:gd name="connsiteX5167" fmla="*/ 6850606 w 7462755"/>
              <a:gd name="connsiteY5167" fmla="*/ 967889 h 5792782"/>
              <a:gd name="connsiteX5168" fmla="*/ 6820163 w 7462755"/>
              <a:gd name="connsiteY5168" fmla="*/ 971730 h 5792782"/>
              <a:gd name="connsiteX5169" fmla="*/ 6834079 w 7462755"/>
              <a:gd name="connsiteY5169" fmla="*/ 962097 h 5792782"/>
              <a:gd name="connsiteX5170" fmla="*/ 1791236 w 7462755"/>
              <a:gd name="connsiteY5170" fmla="*/ 955715 h 5792782"/>
              <a:gd name="connsiteX5171" fmla="*/ 1762649 w 7462755"/>
              <a:gd name="connsiteY5171" fmla="*/ 1006376 h 5792782"/>
              <a:gd name="connsiteX5172" fmla="*/ 1791236 w 7462755"/>
              <a:gd name="connsiteY5172" fmla="*/ 955715 h 5792782"/>
              <a:gd name="connsiteX5173" fmla="*/ 6351129 w 7462755"/>
              <a:gd name="connsiteY5173" fmla="*/ 953330 h 5792782"/>
              <a:gd name="connsiteX5174" fmla="*/ 6342777 w 7462755"/>
              <a:gd name="connsiteY5174" fmla="*/ 969726 h 5792782"/>
              <a:gd name="connsiteX5175" fmla="*/ 6329658 w 7462755"/>
              <a:gd name="connsiteY5175" fmla="*/ 963758 h 5792782"/>
              <a:gd name="connsiteX5176" fmla="*/ 6329652 w 7462755"/>
              <a:gd name="connsiteY5176" fmla="*/ 963791 h 5792782"/>
              <a:gd name="connsiteX5177" fmla="*/ 6351140 w 7462755"/>
              <a:gd name="connsiteY5177" fmla="*/ 953342 h 5792782"/>
              <a:gd name="connsiteX5178" fmla="*/ 6867471 w 7462755"/>
              <a:gd name="connsiteY5178" fmla="*/ 950111 h 5792782"/>
              <a:gd name="connsiteX5179" fmla="*/ 6873983 w 7462755"/>
              <a:gd name="connsiteY5179" fmla="*/ 1004094 h 5792782"/>
              <a:gd name="connsiteX5180" fmla="*/ 6867471 w 7462755"/>
              <a:gd name="connsiteY5180" fmla="*/ 950111 h 5792782"/>
              <a:gd name="connsiteX5181" fmla="*/ 5842153 w 7462755"/>
              <a:gd name="connsiteY5181" fmla="*/ 949584 h 5792782"/>
              <a:gd name="connsiteX5182" fmla="*/ 5839238 w 7462755"/>
              <a:gd name="connsiteY5182" fmla="*/ 955943 h 5792782"/>
              <a:gd name="connsiteX5183" fmla="*/ 5835123 w 7462755"/>
              <a:gd name="connsiteY5183" fmla="*/ 951468 h 5792782"/>
              <a:gd name="connsiteX5184" fmla="*/ 5835112 w 7462755"/>
              <a:gd name="connsiteY5184" fmla="*/ 951490 h 5792782"/>
              <a:gd name="connsiteX5185" fmla="*/ 5839238 w 7462755"/>
              <a:gd name="connsiteY5185" fmla="*/ 955976 h 5792782"/>
              <a:gd name="connsiteX5186" fmla="*/ 5861348 w 7462755"/>
              <a:gd name="connsiteY5186" fmla="*/ 960928 h 5792782"/>
              <a:gd name="connsiteX5187" fmla="*/ 5861338 w 7462755"/>
              <a:gd name="connsiteY5187" fmla="*/ 960895 h 5792782"/>
              <a:gd name="connsiteX5188" fmla="*/ 5852755 w 7462755"/>
              <a:gd name="connsiteY5188" fmla="*/ 963272 h 5792782"/>
              <a:gd name="connsiteX5189" fmla="*/ 5842153 w 7462755"/>
              <a:gd name="connsiteY5189" fmla="*/ 949584 h 5792782"/>
              <a:gd name="connsiteX5190" fmla="*/ 2210179 w 7462755"/>
              <a:gd name="connsiteY5190" fmla="*/ 925727 h 5792782"/>
              <a:gd name="connsiteX5191" fmla="*/ 2219849 w 7462755"/>
              <a:gd name="connsiteY5191" fmla="*/ 947966 h 5792782"/>
              <a:gd name="connsiteX5192" fmla="*/ 2232579 w 7462755"/>
              <a:gd name="connsiteY5192" fmla="*/ 938490 h 5792782"/>
              <a:gd name="connsiteX5193" fmla="*/ 2215778 w 7462755"/>
              <a:gd name="connsiteY5193" fmla="*/ 956367 h 5792782"/>
              <a:gd name="connsiteX5194" fmla="*/ 2210179 w 7462755"/>
              <a:gd name="connsiteY5194" fmla="*/ 925727 h 5792782"/>
              <a:gd name="connsiteX5195" fmla="*/ 5842366 w 7462755"/>
              <a:gd name="connsiteY5195" fmla="*/ 924199 h 5792782"/>
              <a:gd name="connsiteX5196" fmla="*/ 5842791 w 7462755"/>
              <a:gd name="connsiteY5196" fmla="*/ 936363 h 5792782"/>
              <a:gd name="connsiteX5197" fmla="*/ 5842792 w 7462755"/>
              <a:gd name="connsiteY5197" fmla="*/ 936358 h 5792782"/>
              <a:gd name="connsiteX5198" fmla="*/ 5842367 w 7462755"/>
              <a:gd name="connsiteY5198" fmla="*/ 924200 h 5792782"/>
              <a:gd name="connsiteX5199" fmla="*/ 6345540 w 7462755"/>
              <a:gd name="connsiteY5199" fmla="*/ 922700 h 5792782"/>
              <a:gd name="connsiteX5200" fmla="*/ 6345537 w 7462755"/>
              <a:gd name="connsiteY5200" fmla="*/ 922701 h 5792782"/>
              <a:gd name="connsiteX5201" fmla="*/ 6344300 w 7462755"/>
              <a:gd name="connsiteY5201" fmla="*/ 935314 h 5792782"/>
              <a:gd name="connsiteX5202" fmla="*/ 6337467 w 7462755"/>
              <a:gd name="connsiteY5202" fmla="*/ 939368 h 5792782"/>
              <a:gd name="connsiteX5203" fmla="*/ 6337489 w 7462755"/>
              <a:gd name="connsiteY5203" fmla="*/ 939388 h 5792782"/>
              <a:gd name="connsiteX5204" fmla="*/ 6344299 w 7462755"/>
              <a:gd name="connsiteY5204" fmla="*/ 935350 h 5792782"/>
              <a:gd name="connsiteX5205" fmla="*/ 6345540 w 7462755"/>
              <a:gd name="connsiteY5205" fmla="*/ 922700 h 5792782"/>
              <a:gd name="connsiteX5206" fmla="*/ 1877030 w 7462755"/>
              <a:gd name="connsiteY5206" fmla="*/ 913323 h 5792782"/>
              <a:gd name="connsiteX5207" fmla="*/ 1874295 w 7462755"/>
              <a:gd name="connsiteY5207" fmla="*/ 952847 h 5792782"/>
              <a:gd name="connsiteX5208" fmla="*/ 1877030 w 7462755"/>
              <a:gd name="connsiteY5208" fmla="*/ 913323 h 5792782"/>
              <a:gd name="connsiteX5209" fmla="*/ 6358311 w 7462755"/>
              <a:gd name="connsiteY5209" fmla="*/ 913203 h 5792782"/>
              <a:gd name="connsiteX5210" fmla="*/ 6358304 w 7462755"/>
              <a:gd name="connsiteY5210" fmla="*/ 913230 h 5792782"/>
              <a:gd name="connsiteX5211" fmla="*/ 6385685 w 7462755"/>
              <a:gd name="connsiteY5211" fmla="*/ 941031 h 5792782"/>
              <a:gd name="connsiteX5212" fmla="*/ 6385680 w 7462755"/>
              <a:gd name="connsiteY5212" fmla="*/ 940990 h 5792782"/>
              <a:gd name="connsiteX5213" fmla="*/ 6370140 w 7462755"/>
              <a:gd name="connsiteY5213" fmla="*/ 930927 h 5792782"/>
              <a:gd name="connsiteX5214" fmla="*/ 1723413 w 7462755"/>
              <a:gd name="connsiteY5214" fmla="*/ 901600 h 5792782"/>
              <a:gd name="connsiteX5215" fmla="*/ 1705409 w 7462755"/>
              <a:gd name="connsiteY5215" fmla="*/ 997971 h 5792782"/>
              <a:gd name="connsiteX5216" fmla="*/ 1723413 w 7462755"/>
              <a:gd name="connsiteY5216" fmla="*/ 901600 h 5792782"/>
              <a:gd name="connsiteX5217" fmla="*/ 6274625 w 7462755"/>
              <a:gd name="connsiteY5217" fmla="*/ 900363 h 5792782"/>
              <a:gd name="connsiteX5218" fmla="*/ 6249749 w 7462755"/>
              <a:gd name="connsiteY5218" fmla="*/ 934907 h 5792782"/>
              <a:gd name="connsiteX5219" fmla="*/ 6274625 w 7462755"/>
              <a:gd name="connsiteY5219" fmla="*/ 900363 h 5792782"/>
              <a:gd name="connsiteX5220" fmla="*/ 5884661 w 7462755"/>
              <a:gd name="connsiteY5220" fmla="*/ 887472 h 5792782"/>
              <a:gd name="connsiteX5221" fmla="*/ 5903025 w 7462755"/>
              <a:gd name="connsiteY5221" fmla="*/ 908602 h 5792782"/>
              <a:gd name="connsiteX5222" fmla="*/ 5876878 w 7462755"/>
              <a:gd name="connsiteY5222" fmla="*/ 911957 h 5792782"/>
              <a:gd name="connsiteX5223" fmla="*/ 5884661 w 7462755"/>
              <a:gd name="connsiteY5223" fmla="*/ 887472 h 5792782"/>
              <a:gd name="connsiteX5224" fmla="*/ 2239091 w 7462755"/>
              <a:gd name="connsiteY5224" fmla="*/ 882848 h 5792782"/>
              <a:gd name="connsiteX5225" fmla="*/ 2283892 w 7462755"/>
              <a:gd name="connsiteY5225" fmla="*/ 908439 h 5792782"/>
              <a:gd name="connsiteX5226" fmla="*/ 2267385 w 7462755"/>
              <a:gd name="connsiteY5226" fmla="*/ 934059 h 5792782"/>
              <a:gd name="connsiteX5227" fmla="*/ 2248372 w 7462755"/>
              <a:gd name="connsiteY5227" fmla="*/ 897272 h 5792782"/>
              <a:gd name="connsiteX5228" fmla="*/ 2244984 w 7462755"/>
              <a:gd name="connsiteY5228" fmla="*/ 921297 h 5792782"/>
              <a:gd name="connsiteX5229" fmla="*/ 2239091 w 7462755"/>
              <a:gd name="connsiteY5229" fmla="*/ 882848 h 5792782"/>
              <a:gd name="connsiteX5230" fmla="*/ 6299548 w 7462755"/>
              <a:gd name="connsiteY5230" fmla="*/ 865766 h 5792782"/>
              <a:gd name="connsiteX5231" fmla="*/ 6299533 w 7462755"/>
              <a:gd name="connsiteY5231" fmla="*/ 865787 h 5792782"/>
              <a:gd name="connsiteX5232" fmla="*/ 6326230 w 7462755"/>
              <a:gd name="connsiteY5232" fmla="*/ 878191 h 5792782"/>
              <a:gd name="connsiteX5233" fmla="*/ 6326226 w 7462755"/>
              <a:gd name="connsiteY5233" fmla="*/ 878157 h 5792782"/>
              <a:gd name="connsiteX5234" fmla="*/ 6316970 w 7462755"/>
              <a:gd name="connsiteY5234" fmla="*/ 880430 h 5792782"/>
              <a:gd name="connsiteX5235" fmla="*/ 6310369 w 7462755"/>
              <a:gd name="connsiteY5235" fmla="*/ 877204 h 5792782"/>
              <a:gd name="connsiteX5236" fmla="*/ 5949356 w 7462755"/>
              <a:gd name="connsiteY5236" fmla="*/ 863574 h 5792782"/>
              <a:gd name="connsiteX5237" fmla="*/ 5958668 w 7462755"/>
              <a:gd name="connsiteY5237" fmla="*/ 877930 h 5792782"/>
              <a:gd name="connsiteX5238" fmla="*/ 5947140 w 7462755"/>
              <a:gd name="connsiteY5238" fmla="*/ 918661 h 5792782"/>
              <a:gd name="connsiteX5239" fmla="*/ 5932554 w 7462755"/>
              <a:gd name="connsiteY5239" fmla="*/ 881353 h 5792782"/>
              <a:gd name="connsiteX5240" fmla="*/ 5949356 w 7462755"/>
              <a:gd name="connsiteY5240" fmla="*/ 863574 h 5792782"/>
              <a:gd name="connsiteX5241" fmla="*/ 6184525 w 7462755"/>
              <a:gd name="connsiteY5241" fmla="*/ 839028 h 5792782"/>
              <a:gd name="connsiteX5242" fmla="*/ 6184411 w 7462755"/>
              <a:gd name="connsiteY5242" fmla="*/ 839215 h 5792782"/>
              <a:gd name="connsiteX5243" fmla="*/ 6177887 w 7462755"/>
              <a:gd name="connsiteY5243" fmla="*/ 847958 h 5792782"/>
              <a:gd name="connsiteX5244" fmla="*/ 6177763 w 7462755"/>
              <a:gd name="connsiteY5244" fmla="*/ 848197 h 5792782"/>
              <a:gd name="connsiteX5245" fmla="*/ 6175387 w 7462755"/>
              <a:gd name="connsiteY5245" fmla="*/ 850442 h 5792782"/>
              <a:gd name="connsiteX5246" fmla="*/ 6172385 w 7462755"/>
              <a:gd name="connsiteY5246" fmla="*/ 858555 h 5792782"/>
              <a:gd name="connsiteX5247" fmla="*/ 6167198 w 7462755"/>
              <a:gd name="connsiteY5247" fmla="*/ 849060 h 5792782"/>
              <a:gd name="connsiteX5248" fmla="*/ 6167195 w 7462755"/>
              <a:gd name="connsiteY5248" fmla="*/ 849086 h 5792782"/>
              <a:gd name="connsiteX5249" fmla="*/ 6172385 w 7462755"/>
              <a:gd name="connsiteY5249" fmla="*/ 858586 h 5792782"/>
              <a:gd name="connsiteX5250" fmla="*/ 6177763 w 7462755"/>
              <a:gd name="connsiteY5250" fmla="*/ 848197 h 5792782"/>
              <a:gd name="connsiteX5251" fmla="*/ 6180515 w 7462755"/>
              <a:gd name="connsiteY5251" fmla="*/ 845601 h 5792782"/>
              <a:gd name="connsiteX5252" fmla="*/ 6184411 w 7462755"/>
              <a:gd name="connsiteY5252" fmla="*/ 839215 h 5792782"/>
              <a:gd name="connsiteX5253" fmla="*/ 6184526 w 7462755"/>
              <a:gd name="connsiteY5253" fmla="*/ 839061 h 5792782"/>
              <a:gd name="connsiteX5254" fmla="*/ 5877863 w 7462755"/>
              <a:gd name="connsiteY5254" fmla="*/ 825680 h 5792782"/>
              <a:gd name="connsiteX5255" fmla="*/ 5877854 w 7462755"/>
              <a:gd name="connsiteY5255" fmla="*/ 825710 h 5792782"/>
              <a:gd name="connsiteX5256" fmla="*/ 5904227 w 7462755"/>
              <a:gd name="connsiteY5256" fmla="*/ 830136 h 5792782"/>
              <a:gd name="connsiteX5257" fmla="*/ 5904222 w 7462755"/>
              <a:gd name="connsiteY5257" fmla="*/ 830103 h 5792782"/>
              <a:gd name="connsiteX5258" fmla="*/ 5888991 w 7462755"/>
              <a:gd name="connsiteY5258" fmla="*/ 835591 h 5792782"/>
              <a:gd name="connsiteX5259" fmla="*/ 6428951 w 7462755"/>
              <a:gd name="connsiteY5259" fmla="*/ 794758 h 5792782"/>
              <a:gd name="connsiteX5260" fmla="*/ 6446313 w 7462755"/>
              <a:gd name="connsiteY5260" fmla="*/ 815776 h 5792782"/>
              <a:gd name="connsiteX5261" fmla="*/ 6411180 w 7462755"/>
              <a:gd name="connsiteY5261" fmla="*/ 812489 h 5792782"/>
              <a:gd name="connsiteX5262" fmla="*/ 6428951 w 7462755"/>
              <a:gd name="connsiteY5262" fmla="*/ 794758 h 5792782"/>
              <a:gd name="connsiteX5263" fmla="*/ 6006559 w 7462755"/>
              <a:gd name="connsiteY5263" fmla="*/ 762253 h 5792782"/>
              <a:gd name="connsiteX5264" fmla="*/ 6003759 w 7462755"/>
              <a:gd name="connsiteY5264" fmla="*/ 801875 h 5792782"/>
              <a:gd name="connsiteX5265" fmla="*/ 5960196 w 7462755"/>
              <a:gd name="connsiteY5265" fmla="*/ 807345 h 5792782"/>
              <a:gd name="connsiteX5266" fmla="*/ 6006559 w 7462755"/>
              <a:gd name="connsiteY5266" fmla="*/ 762253 h 5792782"/>
              <a:gd name="connsiteX5267" fmla="*/ 6062680 w 7462755"/>
              <a:gd name="connsiteY5267" fmla="*/ 756527 h 5792782"/>
              <a:gd name="connsiteX5268" fmla="*/ 6095548 w 7462755"/>
              <a:gd name="connsiteY5268" fmla="*/ 797899 h 5792782"/>
              <a:gd name="connsiteX5269" fmla="*/ 6126934 w 7462755"/>
              <a:gd name="connsiteY5269" fmla="*/ 817406 h 5792782"/>
              <a:gd name="connsiteX5270" fmla="*/ 6055434 w 7462755"/>
              <a:gd name="connsiteY5270" fmla="*/ 779537 h 5792782"/>
              <a:gd name="connsiteX5271" fmla="*/ 6062680 w 7462755"/>
              <a:gd name="connsiteY5271" fmla="*/ 756527 h 5792782"/>
              <a:gd name="connsiteX5272" fmla="*/ 1765743 w 7462755"/>
              <a:gd name="connsiteY5272" fmla="*/ 755213 h 5792782"/>
              <a:gd name="connsiteX5273" fmla="*/ 1731846 w 7462755"/>
              <a:gd name="connsiteY5273" fmla="*/ 783018 h 5792782"/>
              <a:gd name="connsiteX5274" fmla="*/ 1735299 w 7462755"/>
              <a:gd name="connsiteY5274" fmla="*/ 759122 h 5792782"/>
              <a:gd name="connsiteX5275" fmla="*/ 1765743 w 7462755"/>
              <a:gd name="connsiteY5275" fmla="*/ 755213 h 5792782"/>
              <a:gd name="connsiteX5276" fmla="*/ 6137125 w 7462755"/>
              <a:gd name="connsiteY5276" fmla="*/ 745569 h 5792782"/>
              <a:gd name="connsiteX5277" fmla="*/ 6178508 w 7462755"/>
              <a:gd name="connsiteY5277" fmla="*/ 795168 h 5792782"/>
              <a:gd name="connsiteX5278" fmla="*/ 6173558 w 7462755"/>
              <a:gd name="connsiteY5278" fmla="*/ 780126 h 5792782"/>
              <a:gd name="connsiteX5279" fmla="*/ 6205273 w 7462755"/>
              <a:gd name="connsiteY5279" fmla="*/ 807410 h 5792782"/>
              <a:gd name="connsiteX5280" fmla="*/ 6206511 w 7462755"/>
              <a:gd name="connsiteY5280" fmla="*/ 838602 h 5792782"/>
              <a:gd name="connsiteX5281" fmla="*/ 6176651 w 7462755"/>
              <a:gd name="connsiteY5281" fmla="*/ 858066 h 5792782"/>
              <a:gd name="connsiteX5282" fmla="*/ 6181961 w 7462755"/>
              <a:gd name="connsiteY5282" fmla="*/ 880895 h 5792782"/>
              <a:gd name="connsiteX5283" fmla="*/ 6199999 w 7462755"/>
              <a:gd name="connsiteY5283" fmla="*/ 894278 h 5792782"/>
              <a:gd name="connsiteX5284" fmla="*/ 6217125 w 7462755"/>
              <a:gd name="connsiteY5284" fmla="*/ 884220 h 5792782"/>
              <a:gd name="connsiteX5285" fmla="*/ 6232035 w 7462755"/>
              <a:gd name="connsiteY5285" fmla="*/ 929310 h 5792782"/>
              <a:gd name="connsiteX5286" fmla="*/ 6205892 w 7462755"/>
              <a:gd name="connsiteY5286" fmla="*/ 932662 h 5792782"/>
              <a:gd name="connsiteX5287" fmla="*/ 6191631 w 7462755"/>
              <a:gd name="connsiteY5287" fmla="*/ 903199 h 5792782"/>
              <a:gd name="connsiteX5288" fmla="*/ 6197524 w 7462755"/>
              <a:gd name="connsiteY5288" fmla="*/ 941614 h 5792782"/>
              <a:gd name="connsiteX5289" fmla="*/ 6174861 w 7462755"/>
              <a:gd name="connsiteY5289" fmla="*/ 921007 h 5792782"/>
              <a:gd name="connsiteX5290" fmla="*/ 6187265 w 7462755"/>
              <a:gd name="connsiteY5290" fmla="*/ 903748 h 5792782"/>
              <a:gd name="connsiteX5291" fmla="*/ 6154836 w 7462755"/>
              <a:gd name="connsiteY5291" fmla="*/ 860803 h 5792782"/>
              <a:gd name="connsiteX5292" fmla="*/ 6133738 w 7462755"/>
              <a:gd name="connsiteY5292" fmla="*/ 879199 h 5792782"/>
              <a:gd name="connsiteX5293" fmla="*/ 6149301 w 7462755"/>
              <a:gd name="connsiteY5293" fmla="*/ 830199 h 5792782"/>
              <a:gd name="connsiteX5294" fmla="*/ 6162619 w 7462755"/>
              <a:gd name="connsiteY5294" fmla="*/ 836388 h 5792782"/>
              <a:gd name="connsiteX5295" fmla="*/ 6165453 w 7462755"/>
              <a:gd name="connsiteY5295" fmla="*/ 796762 h 5792782"/>
              <a:gd name="connsiteX5296" fmla="*/ 6136182 w 7462755"/>
              <a:gd name="connsiteY5296" fmla="*/ 831896 h 5792782"/>
              <a:gd name="connsiteX5297" fmla="*/ 6126249 w 7462755"/>
              <a:gd name="connsiteY5297" fmla="*/ 801777 h 5792782"/>
              <a:gd name="connsiteX5298" fmla="*/ 6139013 w 7462755"/>
              <a:gd name="connsiteY5298" fmla="*/ 792335 h 5792782"/>
              <a:gd name="connsiteX5299" fmla="*/ 6121008 w 7462755"/>
              <a:gd name="connsiteY5299" fmla="*/ 778953 h 5792782"/>
              <a:gd name="connsiteX5300" fmla="*/ 6137125 w 7462755"/>
              <a:gd name="connsiteY5300" fmla="*/ 745569 h 5792782"/>
              <a:gd name="connsiteX5301" fmla="*/ 6388892 w 7462755"/>
              <a:gd name="connsiteY5301" fmla="*/ 743085 h 5792782"/>
              <a:gd name="connsiteX5302" fmla="*/ 6417722 w 7462755"/>
              <a:gd name="connsiteY5302" fmla="*/ 756679 h 5792782"/>
              <a:gd name="connsiteX5303" fmla="*/ 6365432 w 7462755"/>
              <a:gd name="connsiteY5303" fmla="*/ 763396 h 5792782"/>
              <a:gd name="connsiteX5304" fmla="*/ 6388892 w 7462755"/>
              <a:gd name="connsiteY5304" fmla="*/ 743085 h 5792782"/>
              <a:gd name="connsiteX5305" fmla="*/ 6097079 w 7462755"/>
              <a:gd name="connsiteY5305" fmla="*/ 727306 h 5792782"/>
              <a:gd name="connsiteX5306" fmla="*/ 6094016 w 7462755"/>
              <a:gd name="connsiteY5306" fmla="*/ 758863 h 5792782"/>
              <a:gd name="connsiteX5307" fmla="*/ 6097079 w 7462755"/>
              <a:gd name="connsiteY5307" fmla="*/ 727306 h 5792782"/>
              <a:gd name="connsiteX5308" fmla="*/ 6086553 w 7462755"/>
              <a:gd name="connsiteY5308" fmla="*/ 677089 h 5792782"/>
              <a:gd name="connsiteX5309" fmla="*/ 6099520 w 7462755"/>
              <a:gd name="connsiteY5309" fmla="*/ 679872 h 5792782"/>
              <a:gd name="connsiteX5310" fmla="*/ 6087733 w 7462755"/>
              <a:gd name="connsiteY5310" fmla="*/ 712690 h 5792782"/>
              <a:gd name="connsiteX5311" fmla="*/ 6074678 w 7462755"/>
              <a:gd name="connsiteY5311" fmla="*/ 714413 h 5792782"/>
              <a:gd name="connsiteX5312" fmla="*/ 6078716 w 7462755"/>
              <a:gd name="connsiteY5312" fmla="*/ 706081 h 5792782"/>
              <a:gd name="connsiteX5313" fmla="*/ 6086553 w 7462755"/>
              <a:gd name="connsiteY5313" fmla="*/ 677089 h 5792782"/>
              <a:gd name="connsiteX5314" fmla="*/ 6006882 w 7462755"/>
              <a:gd name="connsiteY5314" fmla="*/ 660394 h 5792782"/>
              <a:gd name="connsiteX5315" fmla="*/ 6005083 w 7462755"/>
              <a:gd name="connsiteY5315" fmla="*/ 672165 h 5792782"/>
              <a:gd name="connsiteX5316" fmla="*/ 5993936 w 7462755"/>
              <a:gd name="connsiteY5316" fmla="*/ 676814 h 5792782"/>
              <a:gd name="connsiteX5317" fmla="*/ 5993519 w 7462755"/>
              <a:gd name="connsiteY5317" fmla="*/ 677326 h 5792782"/>
              <a:gd name="connsiteX5318" fmla="*/ 5990189 w 7462755"/>
              <a:gd name="connsiteY5318" fmla="*/ 678385 h 5792782"/>
              <a:gd name="connsiteX5319" fmla="*/ 5986038 w 7462755"/>
              <a:gd name="connsiteY5319" fmla="*/ 686509 h 5792782"/>
              <a:gd name="connsiteX5320" fmla="*/ 5985984 w 7462755"/>
              <a:gd name="connsiteY5320" fmla="*/ 686574 h 5792782"/>
              <a:gd name="connsiteX5321" fmla="*/ 5983399 w 7462755"/>
              <a:gd name="connsiteY5321" fmla="*/ 680907 h 5792782"/>
              <a:gd name="connsiteX5322" fmla="*/ 5983396 w 7462755"/>
              <a:gd name="connsiteY5322" fmla="*/ 680944 h 5792782"/>
              <a:gd name="connsiteX5323" fmla="*/ 5985983 w 7462755"/>
              <a:gd name="connsiteY5323" fmla="*/ 686615 h 5792782"/>
              <a:gd name="connsiteX5324" fmla="*/ 5986038 w 7462755"/>
              <a:gd name="connsiteY5324" fmla="*/ 686509 h 5792782"/>
              <a:gd name="connsiteX5325" fmla="*/ 5993519 w 7462755"/>
              <a:gd name="connsiteY5325" fmla="*/ 677326 h 5792782"/>
              <a:gd name="connsiteX5326" fmla="*/ 5998036 w 7462755"/>
              <a:gd name="connsiteY5326" fmla="*/ 675890 h 5792782"/>
              <a:gd name="connsiteX5327" fmla="*/ 6006886 w 7462755"/>
              <a:gd name="connsiteY5327" fmla="*/ 660401 h 5792782"/>
              <a:gd name="connsiteX5328" fmla="*/ 5983867 w 7462755"/>
              <a:gd name="connsiteY5328" fmla="*/ 632015 h 5792782"/>
              <a:gd name="connsiteX5329" fmla="*/ 5984279 w 7462755"/>
              <a:gd name="connsiteY5329" fmla="*/ 667192 h 5792782"/>
              <a:gd name="connsiteX5330" fmla="*/ 5984280 w 7462755"/>
              <a:gd name="connsiteY5330" fmla="*/ 667174 h 5792782"/>
              <a:gd name="connsiteX5331" fmla="*/ 5983868 w 7462755"/>
              <a:gd name="connsiteY5331" fmla="*/ 632015 h 5792782"/>
              <a:gd name="connsiteX5332" fmla="*/ 6085557 w 7462755"/>
              <a:gd name="connsiteY5332" fmla="*/ 624247 h 5792782"/>
              <a:gd name="connsiteX5333" fmla="*/ 6098314 w 7462755"/>
              <a:gd name="connsiteY5333" fmla="*/ 648747 h 5792782"/>
              <a:gd name="connsiteX5334" fmla="*/ 6089037 w 7462755"/>
              <a:gd name="connsiteY5334" fmla="*/ 634227 h 5792782"/>
              <a:gd name="connsiteX5335" fmla="*/ 6071551 w 7462755"/>
              <a:gd name="connsiteY5335" fmla="*/ 636473 h 5792782"/>
              <a:gd name="connsiteX5336" fmla="*/ 6085557 w 7462755"/>
              <a:gd name="connsiteY5336" fmla="*/ 624247 h 5792782"/>
              <a:gd name="connsiteX5337" fmla="*/ 2164238 w 7462755"/>
              <a:gd name="connsiteY5337" fmla="*/ 430233 h 5792782"/>
              <a:gd name="connsiteX5338" fmla="*/ 2129692 w 7462755"/>
              <a:gd name="connsiteY5338" fmla="*/ 442475 h 5792782"/>
              <a:gd name="connsiteX5339" fmla="*/ 2164238 w 7462755"/>
              <a:gd name="connsiteY5339" fmla="*/ 430233 h 5792782"/>
              <a:gd name="connsiteX5340" fmla="*/ 5928992 w 7462755"/>
              <a:gd name="connsiteY5340" fmla="*/ 403662 h 5792782"/>
              <a:gd name="connsiteX5341" fmla="*/ 5922319 w 7462755"/>
              <a:gd name="connsiteY5341" fmla="*/ 404766 h 5792782"/>
              <a:gd name="connsiteX5342" fmla="*/ 5922300 w 7462755"/>
              <a:gd name="connsiteY5342" fmla="*/ 404804 h 5792782"/>
              <a:gd name="connsiteX5343" fmla="*/ 5940335 w 7462755"/>
              <a:gd name="connsiteY5343" fmla="*/ 418255 h 5792782"/>
              <a:gd name="connsiteX5344" fmla="*/ 5940334 w 7462755"/>
              <a:gd name="connsiteY5344" fmla="*/ 418218 h 5792782"/>
              <a:gd name="connsiteX5345" fmla="*/ 5933682 w 7462755"/>
              <a:gd name="connsiteY5345" fmla="*/ 419271 h 5792782"/>
              <a:gd name="connsiteX5346" fmla="*/ 5928992 w 7462755"/>
              <a:gd name="connsiteY5346" fmla="*/ 403662 h 5792782"/>
              <a:gd name="connsiteX5347" fmla="*/ 6133837 w 7462755"/>
              <a:gd name="connsiteY5347" fmla="*/ 330895 h 5792782"/>
              <a:gd name="connsiteX5348" fmla="*/ 6148751 w 7462755"/>
              <a:gd name="connsiteY5348" fmla="*/ 375923 h 5792782"/>
              <a:gd name="connsiteX5349" fmla="*/ 6126351 w 7462755"/>
              <a:gd name="connsiteY5349" fmla="*/ 363030 h 5792782"/>
              <a:gd name="connsiteX5350" fmla="*/ 6133837 w 7462755"/>
              <a:gd name="connsiteY5350" fmla="*/ 330895 h 5792782"/>
              <a:gd name="connsiteX5351" fmla="*/ 5827415 w 7462755"/>
              <a:gd name="connsiteY5351" fmla="*/ 330720 h 5792782"/>
              <a:gd name="connsiteX5352" fmla="*/ 5824049 w 7462755"/>
              <a:gd name="connsiteY5352" fmla="*/ 332719 h 5792782"/>
              <a:gd name="connsiteX5353" fmla="*/ 5823479 w 7462755"/>
              <a:gd name="connsiteY5353" fmla="*/ 339066 h 5792782"/>
              <a:gd name="connsiteX5354" fmla="*/ 5823482 w 7462755"/>
              <a:gd name="connsiteY5354" fmla="*/ 339064 h 5792782"/>
              <a:gd name="connsiteX5355" fmla="*/ 5824049 w 7462755"/>
              <a:gd name="connsiteY5355" fmla="*/ 332753 h 5792782"/>
              <a:gd name="connsiteX5356" fmla="*/ 5827452 w 7462755"/>
              <a:gd name="connsiteY5356" fmla="*/ 330731 h 5792782"/>
              <a:gd name="connsiteX5357" fmla="*/ 6115668 w 7462755"/>
              <a:gd name="connsiteY5357" fmla="*/ 326936 h 5792782"/>
              <a:gd name="connsiteX5358" fmla="*/ 6129474 w 7462755"/>
              <a:gd name="connsiteY5358" fmla="*/ 331384 h 5792782"/>
              <a:gd name="connsiteX5359" fmla="*/ 6108018 w 7462755"/>
              <a:gd name="connsiteY5359" fmla="*/ 341933 h 5792782"/>
              <a:gd name="connsiteX5360" fmla="*/ 6115668 w 7462755"/>
              <a:gd name="connsiteY5360" fmla="*/ 326936 h 5792782"/>
              <a:gd name="connsiteX5361" fmla="*/ 6794375 w 7462755"/>
              <a:gd name="connsiteY5361" fmla="*/ 324738 h 5792782"/>
              <a:gd name="connsiteX5362" fmla="*/ 6812997 w 7462755"/>
              <a:gd name="connsiteY5362" fmla="*/ 353781 h 5792782"/>
              <a:gd name="connsiteX5363" fmla="*/ 6814888 w 7462755"/>
              <a:gd name="connsiteY5363" fmla="*/ 400506 h 5792782"/>
              <a:gd name="connsiteX5364" fmla="*/ 6797533 w 7462755"/>
              <a:gd name="connsiteY5364" fmla="*/ 402782 h 5792782"/>
              <a:gd name="connsiteX5365" fmla="*/ 6775427 w 7462755"/>
              <a:gd name="connsiteY5365" fmla="*/ 397737 h 5792782"/>
              <a:gd name="connsiteX5366" fmla="*/ 6769793 w 7462755"/>
              <a:gd name="connsiteY5366" fmla="*/ 367194 h 5792782"/>
              <a:gd name="connsiteX5367" fmla="*/ 6794375 w 7462755"/>
              <a:gd name="connsiteY5367" fmla="*/ 324738 h 5792782"/>
              <a:gd name="connsiteX5368" fmla="*/ 5785203 w 7462755"/>
              <a:gd name="connsiteY5368" fmla="*/ 315597 h 5792782"/>
              <a:gd name="connsiteX5369" fmla="*/ 5779734 w 7462755"/>
              <a:gd name="connsiteY5369" fmla="*/ 316315 h 5792782"/>
              <a:gd name="connsiteX5370" fmla="*/ 5777586 w 7462755"/>
              <a:gd name="connsiteY5370" fmla="*/ 315898 h 5792782"/>
              <a:gd name="connsiteX5371" fmla="*/ 5774370 w 7462755"/>
              <a:gd name="connsiteY5371" fmla="*/ 317019 h 5792782"/>
              <a:gd name="connsiteX5372" fmla="*/ 5774360 w 7462755"/>
              <a:gd name="connsiteY5372" fmla="*/ 317021 h 5792782"/>
              <a:gd name="connsiteX5373" fmla="*/ 5764242 w 7462755"/>
              <a:gd name="connsiteY5373" fmla="*/ 320348 h 5792782"/>
              <a:gd name="connsiteX5374" fmla="*/ 5752556 w 7462755"/>
              <a:gd name="connsiteY5374" fmla="*/ 316734 h 5792782"/>
              <a:gd name="connsiteX5375" fmla="*/ 5752532 w 7462755"/>
              <a:gd name="connsiteY5375" fmla="*/ 316762 h 5792782"/>
              <a:gd name="connsiteX5376" fmla="*/ 5762943 w 7462755"/>
              <a:gd name="connsiteY5376" fmla="*/ 320775 h 5792782"/>
              <a:gd name="connsiteX5377" fmla="*/ 5764242 w 7462755"/>
              <a:gd name="connsiteY5377" fmla="*/ 320348 h 5792782"/>
              <a:gd name="connsiteX5378" fmla="*/ 5764549 w 7462755"/>
              <a:gd name="connsiteY5378" fmla="*/ 320443 h 5792782"/>
              <a:gd name="connsiteX5379" fmla="*/ 5774370 w 7462755"/>
              <a:gd name="connsiteY5379" fmla="*/ 317019 h 5792782"/>
              <a:gd name="connsiteX5380" fmla="*/ 5779734 w 7462755"/>
              <a:gd name="connsiteY5380" fmla="*/ 316315 h 5792782"/>
              <a:gd name="connsiteX5381" fmla="*/ 5786860 w 7462755"/>
              <a:gd name="connsiteY5381" fmla="*/ 317697 h 5792782"/>
              <a:gd name="connsiteX5382" fmla="*/ 5793887 w 7462755"/>
              <a:gd name="connsiteY5382" fmla="*/ 326602 h 5792782"/>
              <a:gd name="connsiteX5383" fmla="*/ 5797264 w 7462755"/>
              <a:gd name="connsiteY5383" fmla="*/ 342325 h 5792782"/>
              <a:gd name="connsiteX5384" fmla="*/ 5797271 w 7462755"/>
              <a:gd name="connsiteY5384" fmla="*/ 342320 h 5792782"/>
              <a:gd name="connsiteX5385" fmla="*/ 5789281 w 7462755"/>
              <a:gd name="connsiteY5385" fmla="*/ 318167 h 5792782"/>
              <a:gd name="connsiteX5386" fmla="*/ 5786860 w 7462755"/>
              <a:gd name="connsiteY5386" fmla="*/ 317697 h 5792782"/>
              <a:gd name="connsiteX5387" fmla="*/ 5824068 w 7462755"/>
              <a:gd name="connsiteY5387" fmla="*/ 306594 h 5792782"/>
              <a:gd name="connsiteX5388" fmla="*/ 5809659 w 7462755"/>
              <a:gd name="connsiteY5388" fmla="*/ 310841 h 5792782"/>
              <a:gd name="connsiteX5389" fmla="*/ 5800815 w 7462755"/>
              <a:gd name="connsiteY5389" fmla="*/ 323466 h 5792782"/>
              <a:gd name="connsiteX5390" fmla="*/ 5800822 w 7462755"/>
              <a:gd name="connsiteY5390" fmla="*/ 323489 h 5792782"/>
              <a:gd name="connsiteX5391" fmla="*/ 5809659 w 7462755"/>
              <a:gd name="connsiteY5391" fmla="*/ 310874 h 5792782"/>
              <a:gd name="connsiteX5392" fmla="*/ 5824068 w 7462755"/>
              <a:gd name="connsiteY5392" fmla="*/ 306628 h 5792782"/>
              <a:gd name="connsiteX5393" fmla="*/ 5835557 w 7462755"/>
              <a:gd name="connsiteY5393" fmla="*/ 313958 h 5792782"/>
              <a:gd name="connsiteX5394" fmla="*/ 5835560 w 7462755"/>
              <a:gd name="connsiteY5394" fmla="*/ 313927 h 5792782"/>
              <a:gd name="connsiteX5395" fmla="*/ 5824068 w 7462755"/>
              <a:gd name="connsiteY5395" fmla="*/ 306594 h 5792782"/>
              <a:gd name="connsiteX5396" fmla="*/ 5919104 w 7462755"/>
              <a:gd name="connsiteY5396" fmla="*/ 286465 h 5792782"/>
              <a:gd name="connsiteX5397" fmla="*/ 5913044 w 7462755"/>
              <a:gd name="connsiteY5397" fmla="*/ 300835 h 5792782"/>
              <a:gd name="connsiteX5398" fmla="*/ 5900822 w 7462755"/>
              <a:gd name="connsiteY5398" fmla="*/ 305654 h 5792782"/>
              <a:gd name="connsiteX5399" fmla="*/ 5900808 w 7462755"/>
              <a:gd name="connsiteY5399" fmla="*/ 305694 h 5792782"/>
              <a:gd name="connsiteX5400" fmla="*/ 5919103 w 7462755"/>
              <a:gd name="connsiteY5400" fmla="*/ 286500 h 5792782"/>
              <a:gd name="connsiteX5401" fmla="*/ 2624676 w 7462755"/>
              <a:gd name="connsiteY5401" fmla="*/ 275529 h 5792782"/>
              <a:gd name="connsiteX5402" fmla="*/ 2648693 w 7462755"/>
              <a:gd name="connsiteY5402" fmla="*/ 289999 h 5792782"/>
              <a:gd name="connsiteX5403" fmla="*/ 2674871 w 7462755"/>
              <a:gd name="connsiteY5403" fmla="*/ 286645 h 5792782"/>
              <a:gd name="connsiteX5404" fmla="*/ 2640616 w 7462755"/>
              <a:gd name="connsiteY5404" fmla="*/ 306767 h 5792782"/>
              <a:gd name="connsiteX5405" fmla="*/ 2631010 w 7462755"/>
              <a:gd name="connsiteY5405" fmla="*/ 284365 h 5792782"/>
              <a:gd name="connsiteX5406" fmla="*/ 2600536 w 7462755"/>
              <a:gd name="connsiteY5406" fmla="*/ 288338 h 5792782"/>
              <a:gd name="connsiteX5407" fmla="*/ 2624676 w 7462755"/>
              <a:gd name="connsiteY5407" fmla="*/ 275529 h 5792782"/>
              <a:gd name="connsiteX5408" fmla="*/ 3300685 w 7462755"/>
              <a:gd name="connsiteY5408" fmla="*/ 273756 h 5792782"/>
              <a:gd name="connsiteX5409" fmla="*/ 3313329 w 7462755"/>
              <a:gd name="connsiteY5409" fmla="*/ 275675 h 5792782"/>
              <a:gd name="connsiteX5410" fmla="*/ 3287576 w 7462755"/>
              <a:gd name="connsiteY5410" fmla="*/ 286710 h 5792782"/>
              <a:gd name="connsiteX5411" fmla="*/ 3300685 w 7462755"/>
              <a:gd name="connsiteY5411" fmla="*/ 273756 h 5792782"/>
              <a:gd name="connsiteX5412" fmla="*/ 2595520 w 7462755"/>
              <a:gd name="connsiteY5412" fmla="*/ 273263 h 5792782"/>
              <a:gd name="connsiteX5413" fmla="*/ 2561040 w 7462755"/>
              <a:gd name="connsiteY5413" fmla="*/ 285474 h 5792782"/>
              <a:gd name="connsiteX5414" fmla="*/ 2595520 w 7462755"/>
              <a:gd name="connsiteY5414" fmla="*/ 273263 h 5792782"/>
              <a:gd name="connsiteX5415" fmla="*/ 5995714 w 7462755"/>
              <a:gd name="connsiteY5415" fmla="*/ 270168 h 5792782"/>
              <a:gd name="connsiteX5416" fmla="*/ 5991668 w 7462755"/>
              <a:gd name="connsiteY5416" fmla="*/ 302346 h 5792782"/>
              <a:gd name="connsiteX5417" fmla="*/ 5988231 w 7462755"/>
              <a:gd name="connsiteY5417" fmla="*/ 330829 h 5792782"/>
              <a:gd name="connsiteX5418" fmla="*/ 5977980 w 7462755"/>
              <a:gd name="connsiteY5418" fmla="*/ 373904 h 5792782"/>
              <a:gd name="connsiteX5419" fmla="*/ 5977909 w 7462755"/>
              <a:gd name="connsiteY5419" fmla="*/ 374165 h 5792782"/>
              <a:gd name="connsiteX5420" fmla="*/ 5956274 w 7462755"/>
              <a:gd name="connsiteY5420" fmla="*/ 334583 h 5792782"/>
              <a:gd name="connsiteX5421" fmla="*/ 5935336 w 7462755"/>
              <a:gd name="connsiteY5421" fmla="*/ 293438 h 5792782"/>
              <a:gd name="connsiteX5422" fmla="*/ 5935324 w 7462755"/>
              <a:gd name="connsiteY5422" fmla="*/ 293450 h 5792782"/>
              <a:gd name="connsiteX5423" fmla="*/ 5977909 w 7462755"/>
              <a:gd name="connsiteY5423" fmla="*/ 374201 h 5792782"/>
              <a:gd name="connsiteX5424" fmla="*/ 5977980 w 7462755"/>
              <a:gd name="connsiteY5424" fmla="*/ 373904 h 5792782"/>
              <a:gd name="connsiteX5425" fmla="*/ 5987102 w 7462755"/>
              <a:gd name="connsiteY5425" fmla="*/ 340186 h 5792782"/>
              <a:gd name="connsiteX5426" fmla="*/ 5988231 w 7462755"/>
              <a:gd name="connsiteY5426" fmla="*/ 330829 h 5792782"/>
              <a:gd name="connsiteX5427" fmla="*/ 5988780 w 7462755"/>
              <a:gd name="connsiteY5427" fmla="*/ 328522 h 5792782"/>
              <a:gd name="connsiteX5428" fmla="*/ 5995718 w 7462755"/>
              <a:gd name="connsiteY5428" fmla="*/ 270171 h 5792782"/>
              <a:gd name="connsiteX5429" fmla="*/ 2530808 w 7462755"/>
              <a:gd name="connsiteY5429" fmla="*/ 265777 h 5792782"/>
              <a:gd name="connsiteX5430" fmla="*/ 2547363 w 7462755"/>
              <a:gd name="connsiteY5430" fmla="*/ 271571 h 5792782"/>
              <a:gd name="connsiteX5431" fmla="*/ 2516889 w 7462755"/>
              <a:gd name="connsiteY5431" fmla="*/ 275511 h 5792782"/>
              <a:gd name="connsiteX5432" fmla="*/ 2530808 w 7462755"/>
              <a:gd name="connsiteY5432" fmla="*/ 265777 h 5792782"/>
              <a:gd name="connsiteX5433" fmla="*/ 5905588 w 7462755"/>
              <a:gd name="connsiteY5433" fmla="*/ 265421 h 5792782"/>
              <a:gd name="connsiteX5434" fmla="*/ 5905586 w 7462755"/>
              <a:gd name="connsiteY5434" fmla="*/ 265450 h 5792782"/>
              <a:gd name="connsiteX5435" fmla="*/ 5907176 w 7462755"/>
              <a:gd name="connsiteY5435" fmla="*/ 287484 h 5792782"/>
              <a:gd name="connsiteX5436" fmla="*/ 5907179 w 7462755"/>
              <a:gd name="connsiteY5436" fmla="*/ 287475 h 5792782"/>
              <a:gd name="connsiteX5437" fmla="*/ 5975403 w 7462755"/>
              <a:gd name="connsiteY5437" fmla="*/ 258244 h 5792782"/>
              <a:gd name="connsiteX5438" fmla="*/ 5977974 w 7462755"/>
              <a:gd name="connsiteY5438" fmla="*/ 264572 h 5792782"/>
              <a:gd name="connsiteX5439" fmla="*/ 5980474 w 7462755"/>
              <a:gd name="connsiteY5439" fmla="*/ 271686 h 5792782"/>
              <a:gd name="connsiteX5440" fmla="*/ 5980482 w 7462755"/>
              <a:gd name="connsiteY5440" fmla="*/ 271674 h 5792782"/>
              <a:gd name="connsiteX5441" fmla="*/ 5977974 w 7462755"/>
              <a:gd name="connsiteY5441" fmla="*/ 264536 h 5792782"/>
              <a:gd name="connsiteX5442" fmla="*/ 5975419 w 7462755"/>
              <a:gd name="connsiteY5442" fmla="*/ 258248 h 5792782"/>
              <a:gd name="connsiteX5443" fmla="*/ 2039178 w 7462755"/>
              <a:gd name="connsiteY5443" fmla="*/ 258093 h 5792782"/>
              <a:gd name="connsiteX5444" fmla="*/ 2122565 w 7462755"/>
              <a:gd name="connsiteY5444" fmla="*/ 263043 h 5792782"/>
              <a:gd name="connsiteX5445" fmla="*/ 2106348 w 7462755"/>
              <a:gd name="connsiteY5445" fmla="*/ 296515 h 5792782"/>
              <a:gd name="connsiteX5446" fmla="*/ 2036378 w 7462755"/>
              <a:gd name="connsiteY5446" fmla="*/ 297653 h 5792782"/>
              <a:gd name="connsiteX5447" fmla="*/ 2039178 w 7462755"/>
              <a:gd name="connsiteY5447" fmla="*/ 258093 h 5792782"/>
              <a:gd name="connsiteX5448" fmla="*/ 3273215 w 7462755"/>
              <a:gd name="connsiteY5448" fmla="*/ 257280 h 5792782"/>
              <a:gd name="connsiteX5449" fmla="*/ 3192047 w 7462755"/>
              <a:gd name="connsiteY5449" fmla="*/ 306802 h 5792782"/>
              <a:gd name="connsiteX5450" fmla="*/ 3182407 w 7462755"/>
              <a:gd name="connsiteY5450" fmla="*/ 284531 h 5792782"/>
              <a:gd name="connsiteX5451" fmla="*/ 3273215 w 7462755"/>
              <a:gd name="connsiteY5451" fmla="*/ 257280 h 5792782"/>
              <a:gd name="connsiteX5452" fmla="*/ 2194475 w 7462755"/>
              <a:gd name="connsiteY5452" fmla="*/ 256335 h 5792782"/>
              <a:gd name="connsiteX5453" fmla="*/ 2206497 w 7462755"/>
              <a:gd name="connsiteY5453" fmla="*/ 283777 h 5792782"/>
              <a:gd name="connsiteX5454" fmla="*/ 2180060 w 7462755"/>
              <a:gd name="connsiteY5454" fmla="*/ 279220 h 5792782"/>
              <a:gd name="connsiteX5455" fmla="*/ 2194475 w 7462755"/>
              <a:gd name="connsiteY5455" fmla="*/ 256335 h 5792782"/>
              <a:gd name="connsiteX5456" fmla="*/ 5885634 w 7462755"/>
              <a:gd name="connsiteY5456" fmla="*/ 252785 h 5792782"/>
              <a:gd name="connsiteX5457" fmla="*/ 5885628 w 7462755"/>
              <a:gd name="connsiteY5457" fmla="*/ 252787 h 5792782"/>
              <a:gd name="connsiteX5458" fmla="*/ 5881438 w 7462755"/>
              <a:gd name="connsiteY5458" fmla="*/ 278897 h 5792782"/>
              <a:gd name="connsiteX5459" fmla="*/ 5874972 w 7462755"/>
              <a:gd name="connsiteY5459" fmla="*/ 311452 h 5792782"/>
              <a:gd name="connsiteX5460" fmla="*/ 5874692 w 7462755"/>
              <a:gd name="connsiteY5460" fmla="*/ 312881 h 5792782"/>
              <a:gd name="connsiteX5461" fmla="*/ 5872654 w 7462755"/>
              <a:gd name="connsiteY5461" fmla="*/ 322743 h 5792782"/>
              <a:gd name="connsiteX5462" fmla="*/ 5867916 w 7462755"/>
              <a:gd name="connsiteY5462" fmla="*/ 347456 h 5792782"/>
              <a:gd name="connsiteX5463" fmla="*/ 5867596 w 7462755"/>
              <a:gd name="connsiteY5463" fmla="*/ 349092 h 5792782"/>
              <a:gd name="connsiteX5464" fmla="*/ 5807556 w 7462755"/>
              <a:gd name="connsiteY5464" fmla="*/ 380188 h 5792782"/>
              <a:gd name="connsiteX5465" fmla="*/ 5795575 w 7462755"/>
              <a:gd name="connsiteY5465" fmla="*/ 373508 h 5792782"/>
              <a:gd name="connsiteX5466" fmla="*/ 5791983 w 7462755"/>
              <a:gd name="connsiteY5466" fmla="*/ 370292 h 5792782"/>
              <a:gd name="connsiteX5467" fmla="*/ 5784099 w 7462755"/>
              <a:gd name="connsiteY5467" fmla="*/ 366274 h 5792782"/>
              <a:gd name="connsiteX5468" fmla="*/ 5783799 w 7462755"/>
              <a:gd name="connsiteY5468" fmla="*/ 366085 h 5792782"/>
              <a:gd name="connsiteX5469" fmla="*/ 5772136 w 7462755"/>
              <a:gd name="connsiteY5469" fmla="*/ 369115 h 5792782"/>
              <a:gd name="connsiteX5470" fmla="*/ 5772132 w 7462755"/>
              <a:gd name="connsiteY5470" fmla="*/ 369152 h 5792782"/>
              <a:gd name="connsiteX5471" fmla="*/ 5783799 w 7462755"/>
              <a:gd name="connsiteY5471" fmla="*/ 366121 h 5792782"/>
              <a:gd name="connsiteX5472" fmla="*/ 5784099 w 7462755"/>
              <a:gd name="connsiteY5472" fmla="*/ 366274 h 5792782"/>
              <a:gd name="connsiteX5473" fmla="*/ 5795522 w 7462755"/>
              <a:gd name="connsiteY5473" fmla="*/ 373480 h 5792782"/>
              <a:gd name="connsiteX5474" fmla="*/ 5795575 w 7462755"/>
              <a:gd name="connsiteY5474" fmla="*/ 373508 h 5792782"/>
              <a:gd name="connsiteX5475" fmla="*/ 5799097 w 7462755"/>
              <a:gd name="connsiteY5475" fmla="*/ 376662 h 5792782"/>
              <a:gd name="connsiteX5476" fmla="*/ 5807556 w 7462755"/>
              <a:gd name="connsiteY5476" fmla="*/ 380223 h 5792782"/>
              <a:gd name="connsiteX5477" fmla="*/ 5867596 w 7462755"/>
              <a:gd name="connsiteY5477" fmla="*/ 349128 h 5792782"/>
              <a:gd name="connsiteX5478" fmla="*/ 5867916 w 7462755"/>
              <a:gd name="connsiteY5478" fmla="*/ 347456 h 5792782"/>
              <a:gd name="connsiteX5479" fmla="*/ 5874692 w 7462755"/>
              <a:gd name="connsiteY5479" fmla="*/ 312881 h 5792782"/>
              <a:gd name="connsiteX5480" fmla="*/ 5877190 w 7462755"/>
              <a:gd name="connsiteY5480" fmla="*/ 300798 h 5792782"/>
              <a:gd name="connsiteX5481" fmla="*/ 5885634 w 7462755"/>
              <a:gd name="connsiteY5481" fmla="*/ 252785 h 5792782"/>
              <a:gd name="connsiteX5482" fmla="*/ 3890839 w 7462755"/>
              <a:gd name="connsiteY5482" fmla="*/ 252062 h 5792782"/>
              <a:gd name="connsiteX5483" fmla="*/ 3947166 w 7462755"/>
              <a:gd name="connsiteY5483" fmla="*/ 257443 h 5792782"/>
              <a:gd name="connsiteX5484" fmla="*/ 3829887 w 7462755"/>
              <a:gd name="connsiteY5484" fmla="*/ 280263 h 5792782"/>
              <a:gd name="connsiteX5485" fmla="*/ 3833339 w 7462755"/>
              <a:gd name="connsiteY5485" fmla="*/ 256301 h 5792782"/>
              <a:gd name="connsiteX5486" fmla="*/ 3890839 w 7462755"/>
              <a:gd name="connsiteY5486" fmla="*/ 252062 h 5792782"/>
              <a:gd name="connsiteX5487" fmla="*/ 3443666 w 7462755"/>
              <a:gd name="connsiteY5487" fmla="*/ 251187 h 5792782"/>
              <a:gd name="connsiteX5488" fmla="*/ 3583899 w 7462755"/>
              <a:gd name="connsiteY5488" fmla="*/ 256756 h 5792782"/>
              <a:gd name="connsiteX5489" fmla="*/ 3646055 w 7462755"/>
              <a:gd name="connsiteY5489" fmla="*/ 280099 h 5792782"/>
              <a:gd name="connsiteX5490" fmla="*/ 3549973 w 7462755"/>
              <a:gd name="connsiteY5490" fmla="*/ 284560 h 5792782"/>
              <a:gd name="connsiteX5491" fmla="*/ 3554987 w 7462755"/>
              <a:gd name="connsiteY5491" fmla="*/ 299570 h 5792782"/>
              <a:gd name="connsiteX5492" fmla="*/ 3463526 w 7462755"/>
              <a:gd name="connsiteY5492" fmla="*/ 311326 h 5792782"/>
              <a:gd name="connsiteX5493" fmla="*/ 3472544 w 7462755"/>
              <a:gd name="connsiteY5493" fmla="*/ 317933 h 5792782"/>
              <a:gd name="connsiteX5494" fmla="*/ 3355948 w 7462755"/>
              <a:gd name="connsiteY5494" fmla="*/ 356355 h 5792782"/>
              <a:gd name="connsiteX5495" fmla="*/ 3347549 w 7462755"/>
              <a:gd name="connsiteY5495" fmla="*/ 255549 h 5792782"/>
              <a:gd name="connsiteX5496" fmla="*/ 3443666 w 7462755"/>
              <a:gd name="connsiteY5496" fmla="*/ 251187 h 5792782"/>
              <a:gd name="connsiteX5497" fmla="*/ 5491600 w 7462755"/>
              <a:gd name="connsiteY5497" fmla="*/ 248290 h 5792782"/>
              <a:gd name="connsiteX5498" fmla="*/ 5491579 w 7462755"/>
              <a:gd name="connsiteY5498" fmla="*/ 248299 h 5792782"/>
              <a:gd name="connsiteX5499" fmla="*/ 5478522 w 7462755"/>
              <a:gd name="connsiteY5499" fmla="*/ 275901 h 5792782"/>
              <a:gd name="connsiteX5500" fmla="*/ 5431098 w 7462755"/>
              <a:gd name="connsiteY5500" fmla="*/ 288998 h 5792782"/>
              <a:gd name="connsiteX5501" fmla="*/ 5409801 w 7462755"/>
              <a:gd name="connsiteY5501" fmla="*/ 282256 h 5792782"/>
              <a:gd name="connsiteX5502" fmla="*/ 5409780 w 7462755"/>
              <a:gd name="connsiteY5502" fmla="*/ 282286 h 5792782"/>
              <a:gd name="connsiteX5503" fmla="*/ 5491600 w 7462755"/>
              <a:gd name="connsiteY5503" fmla="*/ 248290 h 5792782"/>
              <a:gd name="connsiteX5504" fmla="*/ 3653579 w 7462755"/>
              <a:gd name="connsiteY5504" fmla="*/ 247902 h 5792782"/>
              <a:gd name="connsiteX5505" fmla="*/ 3658234 w 7462755"/>
              <a:gd name="connsiteY5505" fmla="*/ 255193 h 5792782"/>
              <a:gd name="connsiteX5506" fmla="*/ 3724495 w 7462755"/>
              <a:gd name="connsiteY5506" fmla="*/ 270174 h 5792782"/>
              <a:gd name="connsiteX5507" fmla="*/ 3686234 w 7462755"/>
              <a:gd name="connsiteY5507" fmla="*/ 298630 h 5792782"/>
              <a:gd name="connsiteX5508" fmla="*/ 3655110 w 7462755"/>
              <a:gd name="connsiteY5508" fmla="*/ 286909 h 5792782"/>
              <a:gd name="connsiteX5509" fmla="*/ 3653579 w 7462755"/>
              <a:gd name="connsiteY5509" fmla="*/ 247902 h 5792782"/>
              <a:gd name="connsiteX5510" fmla="*/ 2436959 w 7462755"/>
              <a:gd name="connsiteY5510" fmla="*/ 246501 h 5792782"/>
              <a:gd name="connsiteX5511" fmla="*/ 2512169 w 7462755"/>
              <a:gd name="connsiteY5511" fmla="*/ 268186 h 5792782"/>
              <a:gd name="connsiteX5512" fmla="*/ 2464927 w 7462755"/>
              <a:gd name="connsiteY5512" fmla="*/ 289903 h 5792782"/>
              <a:gd name="connsiteX5513" fmla="*/ 2428850 w 7462755"/>
              <a:gd name="connsiteY5513" fmla="*/ 263268 h 5792782"/>
              <a:gd name="connsiteX5514" fmla="*/ 2436959 w 7462755"/>
              <a:gd name="connsiteY5514" fmla="*/ 246501 h 5792782"/>
              <a:gd name="connsiteX5515" fmla="*/ 2336216 w 7462755"/>
              <a:gd name="connsiteY5515" fmla="*/ 243702 h 5792782"/>
              <a:gd name="connsiteX5516" fmla="*/ 2350802 w 7462755"/>
              <a:gd name="connsiteY5516" fmla="*/ 281015 h 5792782"/>
              <a:gd name="connsiteX5517" fmla="*/ 2380073 w 7462755"/>
              <a:gd name="connsiteY5517" fmla="*/ 245916 h 5792782"/>
              <a:gd name="connsiteX5518" fmla="*/ 2393097 w 7462755"/>
              <a:gd name="connsiteY5518" fmla="*/ 244221 h 5792782"/>
              <a:gd name="connsiteX5519" fmla="*/ 2430118 w 7462755"/>
              <a:gd name="connsiteY5519" fmla="*/ 294299 h 5792782"/>
              <a:gd name="connsiteX5520" fmla="*/ 2295418 w 7462755"/>
              <a:gd name="connsiteY5520" fmla="*/ 319369 h 5792782"/>
              <a:gd name="connsiteX5521" fmla="*/ 2293596 w 7462755"/>
              <a:gd name="connsiteY5521" fmla="*/ 272613 h 5792782"/>
              <a:gd name="connsiteX5522" fmla="*/ 2336216 w 7462755"/>
              <a:gd name="connsiteY5522" fmla="*/ 243702 h 5792782"/>
              <a:gd name="connsiteX5523" fmla="*/ 3399694 w 7462755"/>
              <a:gd name="connsiteY5523" fmla="*/ 241774 h 5792782"/>
              <a:gd name="connsiteX5524" fmla="*/ 3430937 w 7462755"/>
              <a:gd name="connsiteY5524" fmla="*/ 260664 h 5792782"/>
              <a:gd name="connsiteX5525" fmla="*/ 3369626 w 7462755"/>
              <a:gd name="connsiteY5525" fmla="*/ 260664 h 5792782"/>
              <a:gd name="connsiteX5526" fmla="*/ 3399694 w 7462755"/>
              <a:gd name="connsiteY5526" fmla="*/ 241774 h 5792782"/>
              <a:gd name="connsiteX5527" fmla="*/ 3819338 w 7462755"/>
              <a:gd name="connsiteY5527" fmla="*/ 234584 h 5792782"/>
              <a:gd name="connsiteX5528" fmla="*/ 3825884 w 7462755"/>
              <a:gd name="connsiteY5528" fmla="*/ 288601 h 5792782"/>
              <a:gd name="connsiteX5529" fmla="*/ 3794757 w 7462755"/>
              <a:gd name="connsiteY5529" fmla="*/ 276944 h 5792782"/>
              <a:gd name="connsiteX5530" fmla="*/ 3820251 w 7462755"/>
              <a:gd name="connsiteY5530" fmla="*/ 257931 h 5792782"/>
              <a:gd name="connsiteX5531" fmla="*/ 3819338 w 7462755"/>
              <a:gd name="connsiteY5531" fmla="*/ 234584 h 5792782"/>
              <a:gd name="connsiteX5532" fmla="*/ 4262268 w 7462755"/>
              <a:gd name="connsiteY5532" fmla="*/ 218156 h 5792782"/>
              <a:gd name="connsiteX5533" fmla="*/ 4262429 w 7462755"/>
              <a:gd name="connsiteY5533" fmla="*/ 218450 h 5792782"/>
              <a:gd name="connsiteX5534" fmla="*/ 4247528 w 7462755"/>
              <a:gd name="connsiteY5534" fmla="*/ 219086 h 5792782"/>
              <a:gd name="connsiteX5535" fmla="*/ 4262268 w 7462755"/>
              <a:gd name="connsiteY5535" fmla="*/ 218156 h 5792782"/>
              <a:gd name="connsiteX5536" fmla="*/ 4339282 w 7462755"/>
              <a:gd name="connsiteY5536" fmla="*/ 215179 h 5792782"/>
              <a:gd name="connsiteX5537" fmla="*/ 4310370 w 7462755"/>
              <a:gd name="connsiteY5537" fmla="*/ 258060 h 5792782"/>
              <a:gd name="connsiteX5538" fmla="*/ 4097332 w 7462755"/>
              <a:gd name="connsiteY5538" fmla="*/ 293129 h 5792782"/>
              <a:gd name="connsiteX5539" fmla="*/ 4050088 w 7462755"/>
              <a:gd name="connsiteY5539" fmla="*/ 314844 h 5792782"/>
              <a:gd name="connsiteX5540" fmla="*/ 4066595 w 7462755"/>
              <a:gd name="connsiteY5540" fmla="*/ 289187 h 5792782"/>
              <a:gd name="connsiteX5541" fmla="*/ 3956480 w 7462755"/>
              <a:gd name="connsiteY5541" fmla="*/ 271901 h 5792782"/>
              <a:gd name="connsiteX5542" fmla="*/ 4004374 w 7462755"/>
              <a:gd name="connsiteY5542" fmla="*/ 265873 h 5792782"/>
              <a:gd name="connsiteX5543" fmla="*/ 4090851 w 7462755"/>
              <a:gd name="connsiteY5543" fmla="*/ 239077 h 5792782"/>
              <a:gd name="connsiteX5544" fmla="*/ 4117877 w 7462755"/>
              <a:gd name="connsiteY5544" fmla="*/ 259167 h 5792782"/>
              <a:gd name="connsiteX5545" fmla="*/ 4269897 w 7462755"/>
              <a:gd name="connsiteY5545" fmla="*/ 231882 h 5792782"/>
              <a:gd name="connsiteX5546" fmla="*/ 4262428 w 7462755"/>
              <a:gd name="connsiteY5546" fmla="*/ 218451 h 5792782"/>
              <a:gd name="connsiteX5547" fmla="*/ 4381756 w 7462755"/>
              <a:gd name="connsiteY5547" fmla="*/ 190440 h 5792782"/>
              <a:gd name="connsiteX5548" fmla="*/ 4389757 w 7462755"/>
              <a:gd name="connsiteY5548" fmla="*/ 193449 h 5792782"/>
              <a:gd name="connsiteX5549" fmla="*/ 4400594 w 7462755"/>
              <a:gd name="connsiteY5549" fmla="*/ 215175 h 5792782"/>
              <a:gd name="connsiteX5550" fmla="*/ 4366701 w 7462755"/>
              <a:gd name="connsiteY5550" fmla="*/ 243015 h 5792782"/>
              <a:gd name="connsiteX5551" fmla="*/ 4344037 w 7462755"/>
              <a:gd name="connsiteY5551" fmla="*/ 222372 h 5792782"/>
              <a:gd name="connsiteX5552" fmla="*/ 4379171 w 7462755"/>
              <a:gd name="connsiteY5552" fmla="*/ 225759 h 5792782"/>
              <a:gd name="connsiteX5553" fmla="*/ 4377899 w 7462755"/>
              <a:gd name="connsiteY5553" fmla="*/ 194601 h 5792782"/>
              <a:gd name="connsiteX5554" fmla="*/ 4381756 w 7462755"/>
              <a:gd name="connsiteY5554" fmla="*/ 190440 h 5792782"/>
              <a:gd name="connsiteX5555" fmla="*/ 5992314 w 7462755"/>
              <a:gd name="connsiteY5555" fmla="*/ 184338 h 5792782"/>
              <a:gd name="connsiteX5556" fmla="*/ 5976535 w 7462755"/>
              <a:gd name="connsiteY5556" fmla="*/ 207329 h 5792782"/>
              <a:gd name="connsiteX5557" fmla="*/ 5963712 w 7462755"/>
              <a:gd name="connsiteY5557" fmla="*/ 234941 h 5792782"/>
              <a:gd name="connsiteX5558" fmla="*/ 5960080 w 7462755"/>
              <a:gd name="connsiteY5558" fmla="*/ 226058 h 5792782"/>
              <a:gd name="connsiteX5559" fmla="*/ 5960078 w 7462755"/>
              <a:gd name="connsiteY5559" fmla="*/ 226089 h 5792782"/>
              <a:gd name="connsiteX5560" fmla="*/ 5963712 w 7462755"/>
              <a:gd name="connsiteY5560" fmla="*/ 234976 h 5792782"/>
              <a:gd name="connsiteX5561" fmla="*/ 5992334 w 7462755"/>
              <a:gd name="connsiteY5561" fmla="*/ 184344 h 5792782"/>
              <a:gd name="connsiteX5562" fmla="*/ 5877113 w 7462755"/>
              <a:gd name="connsiteY5562" fmla="*/ 182417 h 5792782"/>
              <a:gd name="connsiteX5563" fmla="*/ 5877052 w 7462755"/>
              <a:gd name="connsiteY5563" fmla="*/ 182535 h 5792782"/>
              <a:gd name="connsiteX5564" fmla="*/ 5866388 w 7462755"/>
              <a:gd name="connsiteY5564" fmla="*/ 197616 h 5792782"/>
              <a:gd name="connsiteX5565" fmla="*/ 5862634 w 7462755"/>
              <a:gd name="connsiteY5565" fmla="*/ 200015 h 5792782"/>
              <a:gd name="connsiteX5566" fmla="*/ 5844558 w 7462755"/>
              <a:gd name="connsiteY5566" fmla="*/ 203124 h 5792782"/>
              <a:gd name="connsiteX5567" fmla="*/ 5844326 w 7462755"/>
              <a:gd name="connsiteY5567" fmla="*/ 203130 h 5792782"/>
              <a:gd name="connsiteX5568" fmla="*/ 5844318 w 7462755"/>
              <a:gd name="connsiteY5568" fmla="*/ 203165 h 5792782"/>
              <a:gd name="connsiteX5569" fmla="*/ 5844558 w 7462755"/>
              <a:gd name="connsiteY5569" fmla="*/ 203124 h 5792782"/>
              <a:gd name="connsiteX5570" fmla="*/ 5858341 w 7462755"/>
              <a:gd name="connsiteY5570" fmla="*/ 202758 h 5792782"/>
              <a:gd name="connsiteX5571" fmla="*/ 5862634 w 7462755"/>
              <a:gd name="connsiteY5571" fmla="*/ 200015 h 5792782"/>
              <a:gd name="connsiteX5572" fmla="*/ 5864977 w 7462755"/>
              <a:gd name="connsiteY5572" fmla="*/ 199612 h 5792782"/>
              <a:gd name="connsiteX5573" fmla="*/ 5866388 w 7462755"/>
              <a:gd name="connsiteY5573" fmla="*/ 197616 h 5792782"/>
              <a:gd name="connsiteX5574" fmla="*/ 5870666 w 7462755"/>
              <a:gd name="connsiteY5574" fmla="*/ 194883 h 5792782"/>
              <a:gd name="connsiteX5575" fmla="*/ 5877052 w 7462755"/>
              <a:gd name="connsiteY5575" fmla="*/ 182535 h 5792782"/>
              <a:gd name="connsiteX5576" fmla="*/ 5877119 w 7462755"/>
              <a:gd name="connsiteY5576" fmla="*/ 182440 h 5792782"/>
              <a:gd name="connsiteX5577" fmla="*/ 5816895 w 7462755"/>
              <a:gd name="connsiteY5577" fmla="*/ 175456 h 5792782"/>
              <a:gd name="connsiteX5578" fmla="*/ 5814664 w 7462755"/>
              <a:gd name="connsiteY5578" fmla="*/ 186521 h 5792782"/>
              <a:gd name="connsiteX5579" fmla="*/ 5808588 w 7462755"/>
              <a:gd name="connsiteY5579" fmla="*/ 191704 h 5792782"/>
              <a:gd name="connsiteX5580" fmla="*/ 5791428 w 7462755"/>
              <a:gd name="connsiteY5580" fmla="*/ 194334 h 5792782"/>
              <a:gd name="connsiteX5581" fmla="*/ 5791408 w 7462755"/>
              <a:gd name="connsiteY5581" fmla="*/ 194373 h 5792782"/>
              <a:gd name="connsiteX5582" fmla="*/ 5816902 w 7462755"/>
              <a:gd name="connsiteY5582" fmla="*/ 175456 h 5792782"/>
              <a:gd name="connsiteX5583" fmla="*/ 5575896 w 7462755"/>
              <a:gd name="connsiteY5583" fmla="*/ 167023 h 5792782"/>
              <a:gd name="connsiteX5584" fmla="*/ 5575895 w 7462755"/>
              <a:gd name="connsiteY5584" fmla="*/ 167024 h 5792782"/>
              <a:gd name="connsiteX5585" fmla="*/ 5574796 w 7462755"/>
              <a:gd name="connsiteY5585" fmla="*/ 184069 h 5792782"/>
              <a:gd name="connsiteX5586" fmla="*/ 5560885 w 7462755"/>
              <a:gd name="connsiteY5586" fmla="*/ 185839 h 5792782"/>
              <a:gd name="connsiteX5587" fmla="*/ 5558452 w 7462755"/>
              <a:gd name="connsiteY5587" fmla="*/ 169238 h 5792782"/>
              <a:gd name="connsiteX5588" fmla="*/ 5558446 w 7462755"/>
              <a:gd name="connsiteY5588" fmla="*/ 169238 h 5792782"/>
              <a:gd name="connsiteX5589" fmla="*/ 5575896 w 7462755"/>
              <a:gd name="connsiteY5589" fmla="*/ 167023 h 5792782"/>
              <a:gd name="connsiteX5590" fmla="*/ 4967537 w 7462755"/>
              <a:gd name="connsiteY5590" fmla="*/ 164337 h 5792782"/>
              <a:gd name="connsiteX5591" fmla="*/ 4950753 w 7462755"/>
              <a:gd name="connsiteY5591" fmla="*/ 184048 h 5792782"/>
              <a:gd name="connsiteX5592" fmla="*/ 4941851 w 7462755"/>
              <a:gd name="connsiteY5592" fmla="*/ 164386 h 5792782"/>
              <a:gd name="connsiteX5593" fmla="*/ 4941846 w 7462755"/>
              <a:gd name="connsiteY5593" fmla="*/ 164412 h 5792782"/>
              <a:gd name="connsiteX5594" fmla="*/ 4950752 w 7462755"/>
              <a:gd name="connsiteY5594" fmla="*/ 184085 h 5792782"/>
              <a:gd name="connsiteX5595" fmla="*/ 4993991 w 7462755"/>
              <a:gd name="connsiteY5595" fmla="*/ 170766 h 5792782"/>
              <a:gd name="connsiteX5596" fmla="*/ 4993986 w 7462755"/>
              <a:gd name="connsiteY5596" fmla="*/ 170729 h 5792782"/>
              <a:gd name="connsiteX5597" fmla="*/ 4979635 w 7462755"/>
              <a:gd name="connsiteY5597" fmla="*/ 168000 h 5792782"/>
              <a:gd name="connsiteX5598" fmla="*/ 4967537 w 7462755"/>
              <a:gd name="connsiteY5598" fmla="*/ 164337 h 5792782"/>
              <a:gd name="connsiteX5599" fmla="*/ 5549417 w 7462755"/>
              <a:gd name="connsiteY5599" fmla="*/ 162459 h 5792782"/>
              <a:gd name="connsiteX5600" fmla="*/ 5545544 w 7462755"/>
              <a:gd name="connsiteY5600" fmla="*/ 176060 h 5792782"/>
              <a:gd name="connsiteX5601" fmla="*/ 5537517 w 7462755"/>
              <a:gd name="connsiteY5601" fmla="*/ 179511 h 5792782"/>
              <a:gd name="connsiteX5602" fmla="*/ 5519314 w 7462755"/>
              <a:gd name="connsiteY5602" fmla="*/ 174149 h 5792782"/>
              <a:gd name="connsiteX5603" fmla="*/ 5519310 w 7462755"/>
              <a:gd name="connsiteY5603" fmla="*/ 174184 h 5792782"/>
              <a:gd name="connsiteX5604" fmla="*/ 5549425 w 7462755"/>
              <a:gd name="connsiteY5604" fmla="*/ 162464 h 5792782"/>
              <a:gd name="connsiteX5605" fmla="*/ 6008816 w 7462755"/>
              <a:gd name="connsiteY5605" fmla="*/ 158718 h 5792782"/>
              <a:gd name="connsiteX5606" fmla="*/ 6002330 w 7462755"/>
              <a:gd name="connsiteY5606" fmla="*/ 166893 h 5792782"/>
              <a:gd name="connsiteX5607" fmla="*/ 5991721 w 7462755"/>
              <a:gd name="connsiteY5607" fmla="*/ 168679 h 5792782"/>
              <a:gd name="connsiteX5608" fmla="*/ 5991716 w 7462755"/>
              <a:gd name="connsiteY5608" fmla="*/ 168716 h 5792782"/>
              <a:gd name="connsiteX5609" fmla="*/ 6008842 w 7462755"/>
              <a:gd name="connsiteY5609" fmla="*/ 158720 h 5792782"/>
              <a:gd name="connsiteX5610" fmla="*/ 6509250 w 7462755"/>
              <a:gd name="connsiteY5610" fmla="*/ 150652 h 5792782"/>
              <a:gd name="connsiteX5611" fmla="*/ 6516347 w 7462755"/>
              <a:gd name="connsiteY5611" fmla="*/ 156669 h 5792782"/>
              <a:gd name="connsiteX5612" fmla="*/ 6486492 w 7462755"/>
              <a:gd name="connsiteY5612" fmla="*/ 176075 h 5792782"/>
              <a:gd name="connsiteX5613" fmla="*/ 6499648 w 7462755"/>
              <a:gd name="connsiteY5613" fmla="*/ 154553 h 5792782"/>
              <a:gd name="connsiteX5614" fmla="*/ 6509250 w 7462755"/>
              <a:gd name="connsiteY5614" fmla="*/ 150652 h 5792782"/>
              <a:gd name="connsiteX5615" fmla="*/ 4498562 w 7462755"/>
              <a:gd name="connsiteY5615" fmla="*/ 147845 h 5792782"/>
              <a:gd name="connsiteX5616" fmla="*/ 4514680 w 7462755"/>
              <a:gd name="connsiteY5616" fmla="*/ 224101 h 5792782"/>
              <a:gd name="connsiteX5617" fmla="*/ 4492638 w 7462755"/>
              <a:gd name="connsiteY5617" fmla="*/ 219087 h 5792782"/>
              <a:gd name="connsiteX5618" fmla="*/ 4509699 w 7462755"/>
              <a:gd name="connsiteY5618" fmla="*/ 209122 h 5792782"/>
              <a:gd name="connsiteX5619" fmla="*/ 4491398 w 7462755"/>
              <a:gd name="connsiteY5619" fmla="*/ 187895 h 5792782"/>
              <a:gd name="connsiteX5620" fmla="*/ 4406776 w 7462755"/>
              <a:gd name="connsiteY5620" fmla="*/ 261347 h 5792782"/>
              <a:gd name="connsiteX5621" fmla="*/ 4408667 w 7462755"/>
              <a:gd name="connsiteY5621" fmla="*/ 198409 h 5792782"/>
              <a:gd name="connsiteX5622" fmla="*/ 4498562 w 7462755"/>
              <a:gd name="connsiteY5622" fmla="*/ 147845 h 5792782"/>
              <a:gd name="connsiteX5623" fmla="*/ 4651594 w 7462755"/>
              <a:gd name="connsiteY5623" fmla="*/ 143973 h 5792782"/>
              <a:gd name="connsiteX5624" fmla="*/ 4635412 w 7462755"/>
              <a:gd name="connsiteY5624" fmla="*/ 177446 h 5792782"/>
              <a:gd name="connsiteX5625" fmla="*/ 4634174 w 7462755"/>
              <a:gd name="connsiteY5625" fmla="*/ 146123 h 5792782"/>
              <a:gd name="connsiteX5626" fmla="*/ 4651594 w 7462755"/>
              <a:gd name="connsiteY5626" fmla="*/ 143973 h 5792782"/>
              <a:gd name="connsiteX5627" fmla="*/ 4690765 w 7462755"/>
              <a:gd name="connsiteY5627" fmla="*/ 138924 h 5792782"/>
              <a:gd name="connsiteX5628" fmla="*/ 4718471 w 7462755"/>
              <a:gd name="connsiteY5628" fmla="*/ 174608 h 5792782"/>
              <a:gd name="connsiteX5629" fmla="*/ 4690765 w 7462755"/>
              <a:gd name="connsiteY5629" fmla="*/ 138924 h 5792782"/>
              <a:gd name="connsiteX5630" fmla="*/ 4983682 w 7462755"/>
              <a:gd name="connsiteY5630" fmla="*/ 132932 h 5792782"/>
              <a:gd name="connsiteX5631" fmla="*/ 4981419 w 7462755"/>
              <a:gd name="connsiteY5631" fmla="*/ 136814 h 5792782"/>
              <a:gd name="connsiteX5632" fmla="*/ 4981420 w 7462755"/>
              <a:gd name="connsiteY5632" fmla="*/ 136847 h 5792782"/>
              <a:gd name="connsiteX5633" fmla="*/ 4983702 w 7462755"/>
              <a:gd name="connsiteY5633" fmla="*/ 132933 h 5792782"/>
              <a:gd name="connsiteX5634" fmla="*/ 5123623 w 7462755"/>
              <a:gd name="connsiteY5634" fmla="*/ 130749 h 5792782"/>
              <a:gd name="connsiteX5635" fmla="*/ 5107907 w 7462755"/>
              <a:gd name="connsiteY5635" fmla="*/ 155633 h 5792782"/>
              <a:gd name="connsiteX5636" fmla="*/ 5060426 w 7462755"/>
              <a:gd name="connsiteY5636" fmla="*/ 171513 h 5792782"/>
              <a:gd name="connsiteX5637" fmla="*/ 5041623 w 7462755"/>
              <a:gd name="connsiteY5637" fmla="*/ 156820 h 5792782"/>
              <a:gd name="connsiteX5638" fmla="*/ 5041594 w 7462755"/>
              <a:gd name="connsiteY5638" fmla="*/ 156833 h 5792782"/>
              <a:gd name="connsiteX5639" fmla="*/ 5123644 w 7462755"/>
              <a:gd name="connsiteY5639" fmla="*/ 130751 h 5792782"/>
              <a:gd name="connsiteX5640" fmla="*/ 5990161 w 7462755"/>
              <a:gd name="connsiteY5640" fmla="*/ 129808 h 5792782"/>
              <a:gd name="connsiteX5641" fmla="*/ 5990154 w 7462755"/>
              <a:gd name="connsiteY5641" fmla="*/ 129809 h 5792782"/>
              <a:gd name="connsiteX5642" fmla="*/ 5994228 w 7462755"/>
              <a:gd name="connsiteY5642" fmla="*/ 150567 h 5792782"/>
              <a:gd name="connsiteX5643" fmla="*/ 5994230 w 7462755"/>
              <a:gd name="connsiteY5643" fmla="*/ 150545 h 5792782"/>
              <a:gd name="connsiteX5644" fmla="*/ 6003237 w 7462755"/>
              <a:gd name="connsiteY5644" fmla="*/ 128082 h 5792782"/>
              <a:gd name="connsiteX5645" fmla="*/ 6000401 w 7462755"/>
              <a:gd name="connsiteY5645" fmla="*/ 150631 h 5792782"/>
              <a:gd name="connsiteX5646" fmla="*/ 6000402 w 7462755"/>
              <a:gd name="connsiteY5646" fmla="*/ 150655 h 5792782"/>
              <a:gd name="connsiteX5647" fmla="*/ 6003242 w 7462755"/>
              <a:gd name="connsiteY5647" fmla="*/ 128082 h 5792782"/>
              <a:gd name="connsiteX5648" fmla="*/ 5714317 w 7462755"/>
              <a:gd name="connsiteY5648" fmla="*/ 125768 h 5792782"/>
              <a:gd name="connsiteX5649" fmla="*/ 5714308 w 7462755"/>
              <a:gd name="connsiteY5649" fmla="*/ 125802 h 5792782"/>
              <a:gd name="connsiteX5650" fmla="*/ 5736350 w 7462755"/>
              <a:gd name="connsiteY5650" fmla="*/ 130786 h 5792782"/>
              <a:gd name="connsiteX5651" fmla="*/ 5736346 w 7462755"/>
              <a:gd name="connsiteY5651" fmla="*/ 130757 h 5792782"/>
              <a:gd name="connsiteX5652" fmla="*/ 5730791 w 7462755"/>
              <a:gd name="connsiteY5652" fmla="*/ 137793 h 5792782"/>
              <a:gd name="connsiteX5653" fmla="*/ 5722102 w 7462755"/>
              <a:gd name="connsiteY5653" fmla="*/ 127041 h 5792782"/>
              <a:gd name="connsiteX5654" fmla="*/ 5787242 w 7462755"/>
              <a:gd name="connsiteY5654" fmla="*/ 123692 h 5792782"/>
              <a:gd name="connsiteX5655" fmla="*/ 5784572 w 7462755"/>
              <a:gd name="connsiteY5655" fmla="*/ 132474 h 5792782"/>
              <a:gd name="connsiteX5656" fmla="*/ 5784583 w 7462755"/>
              <a:gd name="connsiteY5656" fmla="*/ 132473 h 5792782"/>
              <a:gd name="connsiteX5657" fmla="*/ 5787245 w 7462755"/>
              <a:gd name="connsiteY5657" fmla="*/ 123717 h 5792782"/>
              <a:gd name="connsiteX5658" fmla="*/ 5771372 w 7462755"/>
              <a:gd name="connsiteY5658" fmla="*/ 112456 h 5792782"/>
              <a:gd name="connsiteX5659" fmla="*/ 5771361 w 7462755"/>
              <a:gd name="connsiteY5659" fmla="*/ 112465 h 5792782"/>
              <a:gd name="connsiteX5660" fmla="*/ 5771457 w 7462755"/>
              <a:gd name="connsiteY5660" fmla="*/ 112663 h 5792782"/>
              <a:gd name="connsiteX5661" fmla="*/ 5778246 w 7462755"/>
              <a:gd name="connsiteY5661" fmla="*/ 129174 h 5792782"/>
              <a:gd name="connsiteX5662" fmla="*/ 5780413 w 7462755"/>
              <a:gd name="connsiteY5662" fmla="*/ 131050 h 5792782"/>
              <a:gd name="connsiteX5663" fmla="*/ 5781295 w 7462755"/>
              <a:gd name="connsiteY5663" fmla="*/ 132861 h 5792782"/>
              <a:gd name="connsiteX5664" fmla="*/ 5788879 w 7462755"/>
              <a:gd name="connsiteY5664" fmla="*/ 139006 h 5792782"/>
              <a:gd name="connsiteX5665" fmla="*/ 5789530 w 7462755"/>
              <a:gd name="connsiteY5665" fmla="*/ 138944 h 5792782"/>
              <a:gd name="connsiteX5666" fmla="*/ 5790174 w 7462755"/>
              <a:gd name="connsiteY5666" fmla="*/ 139501 h 5792782"/>
              <a:gd name="connsiteX5667" fmla="*/ 5793523 w 7462755"/>
              <a:gd name="connsiteY5667" fmla="*/ 138558 h 5792782"/>
              <a:gd name="connsiteX5668" fmla="*/ 5793712 w 7462755"/>
              <a:gd name="connsiteY5668" fmla="*/ 138540 h 5792782"/>
              <a:gd name="connsiteX5669" fmla="*/ 5793710 w 7462755"/>
              <a:gd name="connsiteY5669" fmla="*/ 138505 h 5792782"/>
              <a:gd name="connsiteX5670" fmla="*/ 5793523 w 7462755"/>
              <a:gd name="connsiteY5670" fmla="*/ 138558 h 5792782"/>
              <a:gd name="connsiteX5671" fmla="*/ 5789530 w 7462755"/>
              <a:gd name="connsiteY5671" fmla="*/ 138944 h 5792782"/>
              <a:gd name="connsiteX5672" fmla="*/ 5780413 w 7462755"/>
              <a:gd name="connsiteY5672" fmla="*/ 131050 h 5792782"/>
              <a:gd name="connsiteX5673" fmla="*/ 5771457 w 7462755"/>
              <a:gd name="connsiteY5673" fmla="*/ 112663 h 5792782"/>
              <a:gd name="connsiteX5674" fmla="*/ 5967100 w 7462755"/>
              <a:gd name="connsiteY5674" fmla="*/ 101317 h 5792782"/>
              <a:gd name="connsiteX5675" fmla="*/ 5967071 w 7462755"/>
              <a:gd name="connsiteY5675" fmla="*/ 101321 h 5792782"/>
              <a:gd name="connsiteX5676" fmla="*/ 5955578 w 7462755"/>
              <a:gd name="connsiteY5676" fmla="*/ 116325 h 5792782"/>
              <a:gd name="connsiteX5677" fmla="*/ 5941932 w 7462755"/>
              <a:gd name="connsiteY5677" fmla="*/ 128046 h 5792782"/>
              <a:gd name="connsiteX5678" fmla="*/ 5941931 w 7462755"/>
              <a:gd name="connsiteY5678" fmla="*/ 128082 h 5792782"/>
              <a:gd name="connsiteX5679" fmla="*/ 5967100 w 7462755"/>
              <a:gd name="connsiteY5679" fmla="*/ 101317 h 5792782"/>
              <a:gd name="connsiteX5680" fmla="*/ 5183698 w 7462755"/>
              <a:gd name="connsiteY5680" fmla="*/ 99586 h 5792782"/>
              <a:gd name="connsiteX5681" fmla="*/ 5174327 w 7462755"/>
              <a:gd name="connsiteY5681" fmla="*/ 114404 h 5792782"/>
              <a:gd name="connsiteX5682" fmla="*/ 5162244 w 7462755"/>
              <a:gd name="connsiteY5682" fmla="*/ 110112 h 5792782"/>
              <a:gd name="connsiteX5683" fmla="*/ 5162228 w 7462755"/>
              <a:gd name="connsiteY5683" fmla="*/ 110143 h 5792782"/>
              <a:gd name="connsiteX5684" fmla="*/ 5183715 w 7462755"/>
              <a:gd name="connsiteY5684" fmla="*/ 99594 h 5792782"/>
              <a:gd name="connsiteX5685" fmla="*/ 5949096 w 7462755"/>
              <a:gd name="connsiteY5685" fmla="*/ 88033 h 5792782"/>
              <a:gd name="connsiteX5686" fmla="*/ 5950528 w 7462755"/>
              <a:gd name="connsiteY5686" fmla="*/ 103017 h 5792782"/>
              <a:gd name="connsiteX5687" fmla="*/ 5950532 w 7462755"/>
              <a:gd name="connsiteY5687" fmla="*/ 103010 h 5792782"/>
              <a:gd name="connsiteX5688" fmla="*/ 5949101 w 7462755"/>
              <a:gd name="connsiteY5688" fmla="*/ 88035 h 5792782"/>
              <a:gd name="connsiteX5689" fmla="*/ 5896218 w 7462755"/>
              <a:gd name="connsiteY5689" fmla="*/ 79146 h 5792782"/>
              <a:gd name="connsiteX5690" fmla="*/ 5900203 w 7462755"/>
              <a:gd name="connsiteY5690" fmla="*/ 89191 h 5792782"/>
              <a:gd name="connsiteX5691" fmla="*/ 5900212 w 7462755"/>
              <a:gd name="connsiteY5691" fmla="*/ 89175 h 5792782"/>
              <a:gd name="connsiteX5692" fmla="*/ 5896235 w 7462755"/>
              <a:gd name="connsiteY5692" fmla="*/ 79150 h 5792782"/>
              <a:gd name="connsiteX5693" fmla="*/ 5944168 w 7462755"/>
              <a:gd name="connsiteY5693" fmla="*/ 57324 h 5792782"/>
              <a:gd name="connsiteX5694" fmla="*/ 5948055 w 7462755"/>
              <a:gd name="connsiteY5694" fmla="*/ 64625 h 5792782"/>
              <a:gd name="connsiteX5695" fmla="*/ 5944446 w 7462755"/>
              <a:gd name="connsiteY5695" fmla="*/ 59426 h 5792782"/>
              <a:gd name="connsiteX5696" fmla="*/ 5934442 w 7462755"/>
              <a:gd name="connsiteY5696" fmla="*/ 50753 h 5792782"/>
              <a:gd name="connsiteX5697" fmla="*/ 5934435 w 7462755"/>
              <a:gd name="connsiteY5697" fmla="*/ 50761 h 5792782"/>
              <a:gd name="connsiteX5698" fmla="*/ 5929635 w 7462755"/>
              <a:gd name="connsiteY5698" fmla="*/ 78649 h 5792782"/>
              <a:gd name="connsiteX5699" fmla="*/ 5901473 w 7462755"/>
              <a:gd name="connsiteY5699" fmla="*/ 109101 h 5792782"/>
              <a:gd name="connsiteX5700" fmla="*/ 5888707 w 7462755"/>
              <a:gd name="connsiteY5700" fmla="*/ 111408 h 5792782"/>
              <a:gd name="connsiteX5701" fmla="*/ 5888698 w 7462755"/>
              <a:gd name="connsiteY5701" fmla="*/ 111445 h 5792782"/>
              <a:gd name="connsiteX5702" fmla="*/ 5934442 w 7462755"/>
              <a:gd name="connsiteY5702" fmla="*/ 50753 h 5792782"/>
              <a:gd name="connsiteX5703" fmla="*/ 5943135 w 7462755"/>
              <a:gd name="connsiteY5703" fmla="*/ 49515 h 5792782"/>
              <a:gd name="connsiteX5704" fmla="*/ 5944168 w 7462755"/>
              <a:gd name="connsiteY5704" fmla="*/ 57323 h 5792782"/>
              <a:gd name="connsiteX5705" fmla="*/ 5943177 w 7462755"/>
              <a:gd name="connsiteY5705" fmla="*/ 55462 h 5792782"/>
              <a:gd name="connsiteX5706" fmla="*/ 6074382 w 7462755"/>
              <a:gd name="connsiteY5706" fmla="*/ 48540 h 5792782"/>
              <a:gd name="connsiteX5707" fmla="*/ 6084637 w 7462755"/>
              <a:gd name="connsiteY5707" fmla="*/ 86374 h 5792782"/>
              <a:gd name="connsiteX5708" fmla="*/ 6072526 w 7462755"/>
              <a:gd name="connsiteY5708" fmla="*/ 111444 h 5792782"/>
              <a:gd name="connsiteX5709" fmla="*/ 6044233 w 7462755"/>
              <a:gd name="connsiteY5709" fmla="*/ 60197 h 5792782"/>
              <a:gd name="connsiteX5710" fmla="*/ 6074382 w 7462755"/>
              <a:gd name="connsiteY5710" fmla="*/ 48540 h 5792782"/>
              <a:gd name="connsiteX5711" fmla="*/ 5897390 w 7462755"/>
              <a:gd name="connsiteY5711" fmla="*/ 580 h 5792782"/>
              <a:gd name="connsiteX5712" fmla="*/ 5912335 w 7462755"/>
              <a:gd name="connsiteY5712" fmla="*/ 45608 h 5792782"/>
              <a:gd name="connsiteX5713" fmla="*/ 5932110 w 7462755"/>
              <a:gd name="connsiteY5713" fmla="*/ 34666 h 5792782"/>
              <a:gd name="connsiteX5714" fmla="*/ 5943176 w 7462755"/>
              <a:gd name="connsiteY5714" fmla="*/ 55463 h 5792782"/>
              <a:gd name="connsiteX5715" fmla="*/ 5943302 w 7462755"/>
              <a:gd name="connsiteY5715" fmla="*/ 72494 h 5792782"/>
              <a:gd name="connsiteX5716" fmla="*/ 5957754 w 7462755"/>
              <a:gd name="connsiteY5716" fmla="*/ 86929 h 5792782"/>
              <a:gd name="connsiteX5717" fmla="*/ 5999984 w 7462755"/>
              <a:gd name="connsiteY5717" fmla="*/ 50134 h 5792782"/>
              <a:gd name="connsiteX5718" fmla="*/ 5982893 w 7462755"/>
              <a:gd name="connsiteY5718" fmla="*/ 60164 h 5792782"/>
              <a:gd name="connsiteX5719" fmla="*/ 5985398 w 7462755"/>
              <a:gd name="connsiteY5719" fmla="*/ 122418 h 5792782"/>
              <a:gd name="connsiteX5720" fmla="*/ 6015548 w 7462755"/>
              <a:gd name="connsiteY5720" fmla="*/ 110827 h 5792782"/>
              <a:gd name="connsiteX5721" fmla="*/ 6020529 w 7462755"/>
              <a:gd name="connsiteY5721" fmla="*/ 125837 h 5792782"/>
              <a:gd name="connsiteX5722" fmla="*/ 5997219 w 7462755"/>
              <a:gd name="connsiteY5722" fmla="*/ 199419 h 5792782"/>
              <a:gd name="connsiteX5723" fmla="*/ 6002754 w 7462755"/>
              <a:gd name="connsiteY5723" fmla="*/ 229992 h 5792782"/>
              <a:gd name="connsiteX5724" fmla="*/ 6019880 w 7462755"/>
              <a:gd name="connsiteY5724" fmla="*/ 219966 h 5792782"/>
              <a:gd name="connsiteX5725" fmla="*/ 6038242 w 7462755"/>
              <a:gd name="connsiteY5725" fmla="*/ 241129 h 5792782"/>
              <a:gd name="connsiteX5726" fmla="*/ 6040718 w 7462755"/>
              <a:gd name="connsiteY5726" fmla="*/ 303449 h 5792782"/>
              <a:gd name="connsiteX5727" fmla="*/ 6023298 w 7462755"/>
              <a:gd name="connsiteY5727" fmla="*/ 305660 h 5792782"/>
              <a:gd name="connsiteX5728" fmla="*/ 6012684 w 7462755"/>
              <a:gd name="connsiteY5728" fmla="*/ 369706 h 5792782"/>
              <a:gd name="connsiteX5729" fmla="*/ 6034466 w 7462755"/>
              <a:gd name="connsiteY5729" fmla="*/ 367002 h 5792782"/>
              <a:gd name="connsiteX5730" fmla="*/ 6036646 w 7462755"/>
              <a:gd name="connsiteY5730" fmla="*/ 421477 h 5792782"/>
              <a:gd name="connsiteX5731" fmla="*/ 5997479 w 7462755"/>
              <a:gd name="connsiteY5731" fmla="*/ 426492 h 5792782"/>
              <a:gd name="connsiteX5732" fmla="*/ 5981916 w 7462755"/>
              <a:gd name="connsiteY5732" fmla="*/ 475558 h 5792782"/>
              <a:gd name="connsiteX5733" fmla="*/ 5960130 w 7462755"/>
              <a:gd name="connsiteY5733" fmla="*/ 478258 h 5792782"/>
              <a:gd name="connsiteX5734" fmla="*/ 5924706 w 7462755"/>
              <a:gd name="connsiteY5734" fmla="*/ 467125 h 5792782"/>
              <a:gd name="connsiteX5735" fmla="*/ 5943038 w 7462755"/>
              <a:gd name="connsiteY5735" fmla="*/ 488256 h 5792782"/>
              <a:gd name="connsiteX5736" fmla="*/ 5967295 w 7462755"/>
              <a:gd name="connsiteY5736" fmla="*/ 547925 h 5792782"/>
              <a:gd name="connsiteX5737" fmla="*/ 5979082 w 7462755"/>
              <a:gd name="connsiteY5737" fmla="*/ 515019 h 5792782"/>
              <a:gd name="connsiteX5738" fmla="*/ 6038178 w 7462755"/>
              <a:gd name="connsiteY5738" fmla="*/ 570120 h 5792782"/>
              <a:gd name="connsiteX5739" fmla="*/ 6044105 w 7462755"/>
              <a:gd name="connsiteY5739" fmla="*/ 498837 h 5792782"/>
              <a:gd name="connsiteX5740" fmla="*/ 6078941 w 7462755"/>
              <a:gd name="connsiteY5740" fmla="*/ 494375 h 5792782"/>
              <a:gd name="connsiteX5741" fmla="*/ 6062434 w 7462755"/>
              <a:gd name="connsiteY5741" fmla="*/ 520068 h 5792782"/>
              <a:gd name="connsiteX5742" fmla="*/ 6068328 w 7462755"/>
              <a:gd name="connsiteY5742" fmla="*/ 558469 h 5792782"/>
              <a:gd name="connsiteX5743" fmla="*/ 6091022 w 7462755"/>
              <a:gd name="connsiteY5743" fmla="*/ 579074 h 5792782"/>
              <a:gd name="connsiteX5744" fmla="*/ 6091674 w 7462755"/>
              <a:gd name="connsiteY5744" fmla="*/ 594667 h 5792782"/>
              <a:gd name="connsiteX5745" fmla="*/ 6071421 w 7462755"/>
              <a:gd name="connsiteY5745" fmla="*/ 636407 h 5792782"/>
              <a:gd name="connsiteX5746" fmla="*/ 6010828 w 7462755"/>
              <a:gd name="connsiteY5746" fmla="*/ 651902 h 5792782"/>
              <a:gd name="connsiteX5747" fmla="*/ 6037265 w 7462755"/>
              <a:gd name="connsiteY5747" fmla="*/ 656431 h 5792782"/>
              <a:gd name="connsiteX5748" fmla="*/ 6048108 w 7462755"/>
              <a:gd name="connsiteY5748" fmla="*/ 709892 h 5792782"/>
              <a:gd name="connsiteX5749" fmla="*/ 6022908 w 7462755"/>
              <a:gd name="connsiteY5749" fmla="*/ 736623 h 5792782"/>
              <a:gd name="connsiteX5750" fmla="*/ 5974426 w 7462755"/>
              <a:gd name="connsiteY5750" fmla="*/ 727179 h 5792782"/>
              <a:gd name="connsiteX5751" fmla="*/ 5911912 w 7462755"/>
              <a:gd name="connsiteY5751" fmla="*/ 805585 h 5792782"/>
              <a:gd name="connsiteX5752" fmla="*/ 5955474 w 7462755"/>
              <a:gd name="connsiteY5752" fmla="*/ 800051 h 5792782"/>
              <a:gd name="connsiteX5753" fmla="*/ 5939326 w 7462755"/>
              <a:gd name="connsiteY5753" fmla="*/ 833397 h 5792782"/>
              <a:gd name="connsiteX5754" fmla="*/ 5935874 w 7462755"/>
              <a:gd name="connsiteY5754" fmla="*/ 857419 h 5792782"/>
              <a:gd name="connsiteX5755" fmla="*/ 5925944 w 7462755"/>
              <a:gd name="connsiteY5755" fmla="*/ 827303 h 5792782"/>
              <a:gd name="connsiteX5756" fmla="*/ 5897032 w 7462755"/>
              <a:gd name="connsiteY5756" fmla="*/ 870217 h 5792782"/>
              <a:gd name="connsiteX5757" fmla="*/ 5845719 w 7462755"/>
              <a:gd name="connsiteY5757" fmla="*/ 900236 h 5792782"/>
              <a:gd name="connsiteX5758" fmla="*/ 5908882 w 7462755"/>
              <a:gd name="connsiteY5758" fmla="*/ 947052 h 5792782"/>
              <a:gd name="connsiteX5759" fmla="*/ 5902306 w 7462755"/>
              <a:gd name="connsiteY5759" fmla="*/ 1002699 h 5792782"/>
              <a:gd name="connsiteX5760" fmla="*/ 5930894 w 7462755"/>
              <a:gd name="connsiteY5760" fmla="*/ 1061666 h 5792782"/>
              <a:gd name="connsiteX5761" fmla="*/ 5930600 w 7462755"/>
              <a:gd name="connsiteY5761" fmla="*/ 1053918 h 5792782"/>
              <a:gd name="connsiteX5762" fmla="*/ 5952381 w 7462755"/>
              <a:gd name="connsiteY5762" fmla="*/ 1051156 h 5792782"/>
              <a:gd name="connsiteX5763" fmla="*/ 5947110 w 7462755"/>
              <a:gd name="connsiteY5763" fmla="*/ 1028352 h 5792782"/>
              <a:gd name="connsiteX5764" fmla="*/ 5982859 w 7462755"/>
              <a:gd name="connsiteY5764" fmla="*/ 1047315 h 5792782"/>
              <a:gd name="connsiteX5765" fmla="*/ 6084868 w 7462755"/>
              <a:gd name="connsiteY5765" fmla="*/ 971473 h 5792782"/>
              <a:gd name="connsiteX5766" fmla="*/ 6107854 w 7462755"/>
              <a:gd name="connsiteY5766" fmla="*/ 999963 h 5792782"/>
              <a:gd name="connsiteX5767" fmla="*/ 6116256 w 7462755"/>
              <a:gd name="connsiteY5767" fmla="*/ 991017 h 5792782"/>
              <a:gd name="connsiteX5768" fmla="*/ 6110981 w 7462755"/>
              <a:gd name="connsiteY5768" fmla="*/ 968251 h 5792782"/>
              <a:gd name="connsiteX5769" fmla="*/ 6123776 w 7462755"/>
              <a:gd name="connsiteY5769" fmla="*/ 958776 h 5792782"/>
              <a:gd name="connsiteX5770" fmla="*/ 6223864 w 7462755"/>
              <a:gd name="connsiteY5770" fmla="*/ 946042 h 5792782"/>
              <a:gd name="connsiteX5771" fmla="*/ 6276449 w 7462755"/>
              <a:gd name="connsiteY5771" fmla="*/ 947084 h 5792782"/>
              <a:gd name="connsiteX5772" fmla="*/ 6281689 w 7462755"/>
              <a:gd name="connsiteY5772" fmla="*/ 969847 h 5792782"/>
              <a:gd name="connsiteX5773" fmla="*/ 6311579 w 7462755"/>
              <a:gd name="connsiteY5773" fmla="*/ 950406 h 5792782"/>
              <a:gd name="connsiteX5774" fmla="*/ 6282342 w 7462755"/>
              <a:gd name="connsiteY5774" fmla="*/ 875818 h 5792782"/>
              <a:gd name="connsiteX5775" fmla="*/ 6256195 w 7462755"/>
              <a:gd name="connsiteY5775" fmla="*/ 879230 h 5792782"/>
              <a:gd name="connsiteX5776" fmla="*/ 6329293 w 7462755"/>
              <a:gd name="connsiteY5776" fmla="*/ 846319 h 5792782"/>
              <a:gd name="connsiteX5777" fmla="*/ 6335836 w 7462755"/>
              <a:gd name="connsiteY5777" fmla="*/ 900300 h 5792782"/>
              <a:gd name="connsiteX5778" fmla="*/ 6338638 w 7462755"/>
              <a:gd name="connsiteY5778" fmla="*/ 860804 h 5792782"/>
              <a:gd name="connsiteX5779" fmla="*/ 6356677 w 7462755"/>
              <a:gd name="connsiteY5779" fmla="*/ 874126 h 5792782"/>
              <a:gd name="connsiteX5780" fmla="*/ 6382786 w 7462755"/>
              <a:gd name="connsiteY5780" fmla="*/ 870869 h 5792782"/>
              <a:gd name="connsiteX5781" fmla="*/ 6434396 w 7462755"/>
              <a:gd name="connsiteY5781" fmla="*/ 958222 h 5792782"/>
              <a:gd name="connsiteX5782" fmla="*/ 6359802 w 7462755"/>
              <a:gd name="connsiteY5782" fmla="*/ 952167 h 5792782"/>
              <a:gd name="connsiteX5783" fmla="*/ 6405156 w 7462755"/>
              <a:gd name="connsiteY5783" fmla="*/ 993357 h 5792782"/>
              <a:gd name="connsiteX5784" fmla="*/ 6371263 w 7462755"/>
              <a:gd name="connsiteY5784" fmla="*/ 1021130 h 5792782"/>
              <a:gd name="connsiteX5785" fmla="*/ 6411992 w 7462755"/>
              <a:gd name="connsiteY5785" fmla="*/ 1055152 h 5792782"/>
              <a:gd name="connsiteX5786" fmla="*/ 6372142 w 7462755"/>
              <a:gd name="connsiteY5786" fmla="*/ 1044610 h 5792782"/>
              <a:gd name="connsiteX5787" fmla="*/ 6334242 w 7462755"/>
              <a:gd name="connsiteY5787" fmla="*/ 1080678 h 5792782"/>
              <a:gd name="connsiteX5788" fmla="*/ 6370935 w 7462755"/>
              <a:gd name="connsiteY5788" fmla="*/ 1123073 h 5792782"/>
              <a:gd name="connsiteX5789" fmla="*/ 6371557 w 7462755"/>
              <a:gd name="connsiteY5789" fmla="*/ 1138665 h 5792782"/>
              <a:gd name="connsiteX5790" fmla="*/ 6355112 w 7462755"/>
              <a:gd name="connsiteY5790" fmla="*/ 1164258 h 5792782"/>
              <a:gd name="connsiteX5791" fmla="*/ 6379337 w 7462755"/>
              <a:gd name="connsiteY5791" fmla="*/ 1223879 h 5792782"/>
              <a:gd name="connsiteX5792" fmla="*/ 6488508 w 7462755"/>
              <a:gd name="connsiteY5792" fmla="*/ 1217721 h 5792782"/>
              <a:gd name="connsiteX5793" fmla="*/ 6503128 w 7462755"/>
              <a:gd name="connsiteY5793" fmla="*/ 1255099 h 5792782"/>
              <a:gd name="connsiteX5794" fmla="*/ 6500914 w 7462755"/>
              <a:gd name="connsiteY5794" fmla="*/ 1200429 h 5792782"/>
              <a:gd name="connsiteX5795" fmla="*/ 6532628 w 7462755"/>
              <a:gd name="connsiteY5795" fmla="*/ 1227813 h 5792782"/>
              <a:gd name="connsiteX5796" fmla="*/ 6534191 w 7462755"/>
              <a:gd name="connsiteY5796" fmla="*/ 1266722 h 5792782"/>
              <a:gd name="connsiteX5797" fmla="*/ 6521721 w 7462755"/>
              <a:gd name="connsiteY5797" fmla="*/ 1284011 h 5792782"/>
              <a:gd name="connsiteX5798" fmla="*/ 6540084 w 7462755"/>
              <a:gd name="connsiteY5798" fmla="*/ 1305308 h 5792782"/>
              <a:gd name="connsiteX5799" fmla="*/ 6518627 w 7462755"/>
              <a:gd name="connsiteY5799" fmla="*/ 1315824 h 5792782"/>
              <a:gd name="connsiteX5800" fmla="*/ 6499645 w 7462755"/>
              <a:gd name="connsiteY5800" fmla="*/ 1388760 h 5792782"/>
              <a:gd name="connsiteX5801" fmla="*/ 6498408 w 7462755"/>
              <a:gd name="connsiteY5801" fmla="*/ 1357533 h 5792782"/>
              <a:gd name="connsiteX5802" fmla="*/ 6483169 w 7462755"/>
              <a:gd name="connsiteY5802" fmla="*/ 1414224 h 5792782"/>
              <a:gd name="connsiteX5803" fmla="*/ 6500294 w 7462755"/>
              <a:gd name="connsiteY5803" fmla="*/ 1404264 h 5792782"/>
              <a:gd name="connsiteX5804" fmla="*/ 6471676 w 7462755"/>
              <a:gd name="connsiteY5804" fmla="*/ 1454955 h 5792782"/>
              <a:gd name="connsiteX5805" fmla="*/ 6499026 w 7462755"/>
              <a:gd name="connsiteY5805" fmla="*/ 1482730 h 5792782"/>
              <a:gd name="connsiteX5806" fmla="*/ 6550664 w 7462755"/>
              <a:gd name="connsiteY5806" fmla="*/ 1570195 h 5792782"/>
              <a:gd name="connsiteX5807" fmla="*/ 6527973 w 7462755"/>
              <a:gd name="connsiteY5807" fmla="*/ 1549541 h 5792782"/>
              <a:gd name="connsiteX5808" fmla="*/ 6571796 w 7462755"/>
              <a:gd name="connsiteY5808" fmla="*/ 1551852 h 5792782"/>
              <a:gd name="connsiteX5809" fmla="*/ 6566522 w 7462755"/>
              <a:gd name="connsiteY5809" fmla="*/ 1638706 h 5792782"/>
              <a:gd name="connsiteX5810" fmla="*/ 6539431 w 7462755"/>
              <a:gd name="connsiteY5810" fmla="*/ 1618615 h 5792782"/>
              <a:gd name="connsiteX5811" fmla="*/ 6514231 w 7462755"/>
              <a:gd name="connsiteY5811" fmla="*/ 1645380 h 5792782"/>
              <a:gd name="connsiteX5812" fmla="*/ 6562420 w 7462755"/>
              <a:gd name="connsiteY5812" fmla="*/ 1647069 h 5792782"/>
              <a:gd name="connsiteX5813" fmla="*/ 6506123 w 7462755"/>
              <a:gd name="connsiteY5813" fmla="*/ 1661986 h 5792782"/>
              <a:gd name="connsiteX5814" fmla="*/ 6511107 w 7462755"/>
              <a:gd name="connsiteY5814" fmla="*/ 1677059 h 5792782"/>
              <a:gd name="connsiteX5815" fmla="*/ 6479098 w 7462755"/>
              <a:gd name="connsiteY5815" fmla="*/ 1642027 h 5792782"/>
              <a:gd name="connsiteX5816" fmla="*/ 6455170 w 7462755"/>
              <a:gd name="connsiteY5816" fmla="*/ 1699884 h 5792782"/>
              <a:gd name="connsiteX5817" fmla="*/ 6491212 w 7462755"/>
              <a:gd name="connsiteY5817" fmla="*/ 1726650 h 5792782"/>
              <a:gd name="connsiteX5818" fmla="*/ 6460734 w 7462755"/>
              <a:gd name="connsiteY5818" fmla="*/ 1730488 h 5792782"/>
              <a:gd name="connsiteX5819" fmla="*/ 6445170 w 7462755"/>
              <a:gd name="connsiteY5819" fmla="*/ 1779457 h 5792782"/>
              <a:gd name="connsiteX5820" fmla="*/ 6450154 w 7462755"/>
              <a:gd name="connsiteY5820" fmla="*/ 1794467 h 5792782"/>
              <a:gd name="connsiteX5821" fmla="*/ 6509542 w 7462755"/>
              <a:gd name="connsiteY5821" fmla="*/ 1747710 h 5792782"/>
              <a:gd name="connsiteX5822" fmla="*/ 6514816 w 7462755"/>
              <a:gd name="connsiteY5822" fmla="*/ 1770633 h 5792782"/>
              <a:gd name="connsiteX5823" fmla="*/ 6553368 w 7462755"/>
              <a:gd name="connsiteY5823" fmla="*/ 1750019 h 5792782"/>
              <a:gd name="connsiteX5824" fmla="*/ 6550893 w 7462755"/>
              <a:gd name="connsiteY5824" fmla="*/ 1797300 h 5792782"/>
              <a:gd name="connsiteX5825" fmla="*/ 6554670 w 7462755"/>
              <a:gd name="connsiteY5825" fmla="*/ 1781149 h 5792782"/>
              <a:gd name="connsiteX5826" fmla="*/ 6606930 w 7462755"/>
              <a:gd name="connsiteY5826" fmla="*/ 1774506 h 5792782"/>
              <a:gd name="connsiteX5827" fmla="*/ 6588238 w 7462755"/>
              <a:gd name="connsiteY5827" fmla="*/ 1745629 h 5792782"/>
              <a:gd name="connsiteX5828" fmla="*/ 6589476 w 7462755"/>
              <a:gd name="connsiteY5828" fmla="*/ 1776688 h 5792782"/>
              <a:gd name="connsiteX5829" fmla="*/ 6583258 w 7462755"/>
              <a:gd name="connsiteY5829" fmla="*/ 1730488 h 5792782"/>
              <a:gd name="connsiteX5830" fmla="*/ 6596022 w 7462755"/>
              <a:gd name="connsiteY5830" fmla="*/ 1721047 h 5792782"/>
              <a:gd name="connsiteX5831" fmla="*/ 6610054 w 7462755"/>
              <a:gd name="connsiteY5831" fmla="*/ 1742827 h 5792782"/>
              <a:gd name="connsiteX5832" fmla="*/ 6616535 w 7462755"/>
              <a:gd name="connsiteY5832" fmla="*/ 1687089 h 5792782"/>
              <a:gd name="connsiteX5833" fmla="*/ 6622134 w 7462755"/>
              <a:gd name="connsiteY5833" fmla="*/ 1717693 h 5792782"/>
              <a:gd name="connsiteX5834" fmla="*/ 6643916 w 7462755"/>
              <a:gd name="connsiteY5834" fmla="*/ 1714992 h 5792782"/>
              <a:gd name="connsiteX5835" fmla="*/ 6673156 w 7462755"/>
              <a:gd name="connsiteY5835" fmla="*/ 1679924 h 5792782"/>
              <a:gd name="connsiteX5836" fmla="*/ 6660717 w 7462755"/>
              <a:gd name="connsiteY5836" fmla="*/ 1697148 h 5792782"/>
              <a:gd name="connsiteX5837" fmla="*/ 6688032 w 7462755"/>
              <a:gd name="connsiteY5837" fmla="*/ 1724955 h 5792782"/>
              <a:gd name="connsiteX5838" fmla="*/ 6676079 w 7462755"/>
              <a:gd name="connsiteY5838" fmla="*/ 1737323 h 5792782"/>
              <a:gd name="connsiteX5839" fmla="*/ 6658683 w 7462755"/>
              <a:gd name="connsiteY5839" fmla="*/ 1752177 h 5792782"/>
              <a:gd name="connsiteX5840" fmla="*/ 6658700 w 7462755"/>
              <a:gd name="connsiteY5840" fmla="*/ 1752268 h 5792782"/>
              <a:gd name="connsiteX5841" fmla="*/ 6658550 w 7462755"/>
              <a:gd name="connsiteY5841" fmla="*/ 1752377 h 5792782"/>
              <a:gd name="connsiteX5842" fmla="*/ 6648978 w 7462755"/>
              <a:gd name="connsiteY5842" fmla="*/ 1759299 h 5792782"/>
              <a:gd name="connsiteX5843" fmla="*/ 6636916 w 7462755"/>
              <a:gd name="connsiteY5843" fmla="*/ 1755097 h 5792782"/>
              <a:gd name="connsiteX5844" fmla="*/ 6636915 w 7462755"/>
              <a:gd name="connsiteY5844" fmla="*/ 1755099 h 5792782"/>
              <a:gd name="connsiteX5845" fmla="*/ 6648978 w 7462755"/>
              <a:gd name="connsiteY5845" fmla="*/ 1759303 h 5792782"/>
              <a:gd name="connsiteX5846" fmla="*/ 6658550 w 7462755"/>
              <a:gd name="connsiteY5846" fmla="*/ 1752378 h 5792782"/>
              <a:gd name="connsiteX5847" fmla="*/ 6664398 w 7462755"/>
              <a:gd name="connsiteY5847" fmla="*/ 1786584 h 5792782"/>
              <a:gd name="connsiteX5848" fmla="*/ 6686211 w 7462755"/>
              <a:gd name="connsiteY5848" fmla="*/ 1787824 h 5792782"/>
              <a:gd name="connsiteX5849" fmla="*/ 6694904 w 7462755"/>
              <a:gd name="connsiteY5849" fmla="*/ 1786847 h 5792782"/>
              <a:gd name="connsiteX5850" fmla="*/ 6741854 w 7462755"/>
              <a:gd name="connsiteY5850" fmla="*/ 1757315 h 5792782"/>
              <a:gd name="connsiteX5851" fmla="*/ 6729384 w 7462755"/>
              <a:gd name="connsiteY5851" fmla="*/ 1774606 h 5792782"/>
              <a:gd name="connsiteX5852" fmla="*/ 6739054 w 7462755"/>
              <a:gd name="connsiteY5852" fmla="*/ 1796813 h 5792782"/>
              <a:gd name="connsiteX5853" fmla="*/ 6828625 w 7462755"/>
              <a:gd name="connsiteY5853" fmla="*/ 1738465 h 5792782"/>
              <a:gd name="connsiteX5854" fmla="*/ 6855684 w 7462755"/>
              <a:gd name="connsiteY5854" fmla="*/ 1758422 h 5792782"/>
              <a:gd name="connsiteX5855" fmla="*/ 6834878 w 7462755"/>
              <a:gd name="connsiteY5855" fmla="*/ 1784635 h 5792782"/>
              <a:gd name="connsiteX5856" fmla="*/ 6848879 w 7462755"/>
              <a:gd name="connsiteY5856" fmla="*/ 1806352 h 5792782"/>
              <a:gd name="connsiteX5857" fmla="*/ 6831784 w 7462755"/>
              <a:gd name="connsiteY5857" fmla="*/ 1816285 h 5792782"/>
              <a:gd name="connsiteX5858" fmla="*/ 6881828 w 7462755"/>
              <a:gd name="connsiteY5858" fmla="*/ 1755004 h 5792782"/>
              <a:gd name="connsiteX5859" fmla="*/ 6894886 w 7462755"/>
              <a:gd name="connsiteY5859" fmla="*/ 1753441 h 5792782"/>
              <a:gd name="connsiteX5860" fmla="*/ 6881178 w 7462755"/>
              <a:gd name="connsiteY5860" fmla="*/ 1739473 h 5792782"/>
              <a:gd name="connsiteX5861" fmla="*/ 6927870 w 7462755"/>
              <a:gd name="connsiteY5861" fmla="*/ 1702229 h 5792782"/>
              <a:gd name="connsiteX5862" fmla="*/ 6951179 w 7462755"/>
              <a:gd name="connsiteY5862" fmla="*/ 1738399 h 5792782"/>
              <a:gd name="connsiteX5863" fmla="*/ 6962706 w 7462755"/>
              <a:gd name="connsiteY5863" fmla="*/ 1697766 h 5792782"/>
              <a:gd name="connsiteX5864" fmla="*/ 6993184 w 7462755"/>
              <a:gd name="connsiteY5864" fmla="*/ 1693828 h 5792782"/>
              <a:gd name="connsiteX5865" fmla="*/ 7017081 w 7462755"/>
              <a:gd name="connsiteY5865" fmla="*/ 1745660 h 5792782"/>
              <a:gd name="connsiteX5866" fmla="*/ 6997220 w 7462755"/>
              <a:gd name="connsiteY5866" fmla="*/ 1795119 h 5792782"/>
              <a:gd name="connsiteX5867" fmla="*/ 7076177 w 7462755"/>
              <a:gd name="connsiteY5867" fmla="*/ 1910443 h 5792782"/>
              <a:gd name="connsiteX5868" fmla="*/ 7111017 w 7462755"/>
              <a:gd name="connsiteY5868" fmla="*/ 1905983 h 5792782"/>
              <a:gd name="connsiteX5869" fmla="*/ 7075524 w 7462755"/>
              <a:gd name="connsiteY5869" fmla="*/ 2004540 h 5792782"/>
              <a:gd name="connsiteX5870" fmla="*/ 7092035 w 7462755"/>
              <a:gd name="connsiteY5870" fmla="*/ 1978916 h 5792782"/>
              <a:gd name="connsiteX5871" fmla="*/ 7082720 w 7462755"/>
              <a:gd name="connsiteY5871" fmla="*/ 1964559 h 5792782"/>
              <a:gd name="connsiteX5872" fmla="*/ 7102256 w 7462755"/>
              <a:gd name="connsiteY5872" fmla="*/ 2016786 h 5792782"/>
              <a:gd name="connsiteX5873" fmla="*/ 7124396 w 7462755"/>
              <a:gd name="connsiteY5873" fmla="*/ 2021865 h 5792782"/>
              <a:gd name="connsiteX5874" fmla="*/ 7094540 w 7462755"/>
              <a:gd name="connsiteY5874" fmla="*/ 2041403 h 5792782"/>
              <a:gd name="connsiteX5875" fmla="*/ 7104146 w 7462755"/>
              <a:gd name="connsiteY5875" fmla="*/ 2063574 h 5792782"/>
              <a:gd name="connsiteX5876" fmla="*/ 7060029 w 7462755"/>
              <a:gd name="connsiteY5876" fmla="*/ 2053513 h 5792782"/>
              <a:gd name="connsiteX5877" fmla="*/ 7073996 w 7462755"/>
              <a:gd name="connsiteY5877" fmla="*/ 2075295 h 5792782"/>
              <a:gd name="connsiteX5878" fmla="*/ 7051302 w 7462755"/>
              <a:gd name="connsiteY5878" fmla="*/ 2054651 h 5792782"/>
              <a:gd name="connsiteX5879" fmla="*/ 7030105 w 7462755"/>
              <a:gd name="connsiteY5879" fmla="*/ 2073083 h 5792782"/>
              <a:gd name="connsiteX5880" fmla="*/ 7035704 w 7462755"/>
              <a:gd name="connsiteY5880" fmla="*/ 2103656 h 5792782"/>
              <a:gd name="connsiteX5881" fmla="*/ 7013010 w 7462755"/>
              <a:gd name="connsiteY5881" fmla="*/ 2083079 h 5792782"/>
              <a:gd name="connsiteX5882" fmla="*/ 6993738 w 7462755"/>
              <a:gd name="connsiteY5882" fmla="*/ 2038468 h 5792782"/>
              <a:gd name="connsiteX5883" fmla="*/ 7001552 w 7462755"/>
              <a:gd name="connsiteY5883" fmla="*/ 2013951 h 5792782"/>
              <a:gd name="connsiteX5884" fmla="*/ 6983838 w 7462755"/>
              <a:gd name="connsiteY5884" fmla="*/ 2008417 h 5792782"/>
              <a:gd name="connsiteX5885" fmla="*/ 6972018 w 7462755"/>
              <a:gd name="connsiteY5885" fmla="*/ 2041303 h 5792782"/>
              <a:gd name="connsiteX5886" fmla="*/ 6974526 w 7462755"/>
              <a:gd name="connsiteY5886" fmla="*/ 1993894 h 5792782"/>
              <a:gd name="connsiteX5887" fmla="*/ 7004676 w 7462755"/>
              <a:gd name="connsiteY5887" fmla="*/ 1982305 h 5792782"/>
              <a:gd name="connsiteX5888" fmla="*/ 6973548 w 7462755"/>
              <a:gd name="connsiteY5888" fmla="*/ 1970583 h 5792782"/>
              <a:gd name="connsiteX5889" fmla="*/ 6962022 w 7462755"/>
              <a:gd name="connsiteY5889" fmla="*/ 2011217 h 5792782"/>
              <a:gd name="connsiteX5890" fmla="*/ 6861868 w 7462755"/>
              <a:gd name="connsiteY5890" fmla="*/ 2023982 h 5792782"/>
              <a:gd name="connsiteX5891" fmla="*/ 6858809 w 7462755"/>
              <a:gd name="connsiteY5891" fmla="*/ 2055792 h 5792782"/>
              <a:gd name="connsiteX5892" fmla="*/ 6819574 w 7462755"/>
              <a:gd name="connsiteY5892" fmla="*/ 2060743 h 5792782"/>
              <a:gd name="connsiteX5893" fmla="*/ 6834488 w 7462755"/>
              <a:gd name="connsiteY5893" fmla="*/ 2105901 h 5792782"/>
              <a:gd name="connsiteX5894" fmla="*/ 6808994 w 7462755"/>
              <a:gd name="connsiteY5894" fmla="*/ 2124752 h 5792782"/>
              <a:gd name="connsiteX5895" fmla="*/ 6839827 w 7462755"/>
              <a:gd name="connsiteY5895" fmla="*/ 2128689 h 5792782"/>
              <a:gd name="connsiteX5896" fmla="*/ 6849398 w 7462755"/>
              <a:gd name="connsiteY5896" fmla="*/ 2150829 h 5792782"/>
              <a:gd name="connsiteX5897" fmla="*/ 6820520 w 7462755"/>
              <a:gd name="connsiteY5897" fmla="*/ 2193812 h 5792782"/>
              <a:gd name="connsiteX5898" fmla="*/ 6825466 w 7462755"/>
              <a:gd name="connsiteY5898" fmla="*/ 2208789 h 5792782"/>
              <a:gd name="connsiteX5899" fmla="*/ 6863434 w 7462755"/>
              <a:gd name="connsiteY5899" fmla="*/ 2172678 h 5792782"/>
              <a:gd name="connsiteX5900" fmla="*/ 6920674 w 7462755"/>
              <a:gd name="connsiteY5900" fmla="*/ 2181081 h 5792782"/>
              <a:gd name="connsiteX5901" fmla="*/ 6953589 w 7462755"/>
              <a:gd name="connsiteY5901" fmla="*/ 2239591 h 5792782"/>
              <a:gd name="connsiteX5902" fmla="*/ 7001382 w 7462755"/>
              <a:gd name="connsiteY5902" fmla="*/ 2219317 h 5792782"/>
              <a:gd name="connsiteX5903" fmla="*/ 7006673 w 7462755"/>
              <a:gd name="connsiteY5903" fmla="*/ 2215505 h 5792782"/>
              <a:gd name="connsiteX5904" fmla="*/ 7002627 w 7462755"/>
              <a:gd name="connsiteY5904" fmla="*/ 2230134 h 5792782"/>
              <a:gd name="connsiteX5905" fmla="*/ 6987844 w 7462755"/>
              <a:gd name="connsiteY5905" fmla="*/ 2329128 h 5792782"/>
              <a:gd name="connsiteX5906" fmla="*/ 6991293 w 7462755"/>
              <a:gd name="connsiteY5906" fmla="*/ 2414953 h 5792782"/>
              <a:gd name="connsiteX5907" fmla="*/ 6946818 w 7462755"/>
              <a:gd name="connsiteY5907" fmla="*/ 2397083 h 5792782"/>
              <a:gd name="connsiteX5908" fmla="*/ 6943365 w 7462755"/>
              <a:gd name="connsiteY5908" fmla="*/ 2421044 h 5792782"/>
              <a:gd name="connsiteX5909" fmla="*/ 6889318 w 7462755"/>
              <a:gd name="connsiteY5909" fmla="*/ 2380963 h 5792782"/>
              <a:gd name="connsiteX5910" fmla="*/ 6855716 w 7462755"/>
              <a:gd name="connsiteY5910" fmla="*/ 2416581 h 5792782"/>
              <a:gd name="connsiteX5911" fmla="*/ 6857247 w 7462755"/>
              <a:gd name="connsiteY5911" fmla="*/ 2455587 h 5792782"/>
              <a:gd name="connsiteX5912" fmla="*/ 6897652 w 7462755"/>
              <a:gd name="connsiteY5912" fmla="*/ 2481701 h 5792782"/>
              <a:gd name="connsiteX5913" fmla="*/ 6896448 w 7462755"/>
              <a:gd name="connsiteY5913" fmla="*/ 2560238 h 5792782"/>
              <a:gd name="connsiteX5914" fmla="*/ 6957042 w 7462755"/>
              <a:gd name="connsiteY5914" fmla="*/ 2544638 h 5792782"/>
              <a:gd name="connsiteX5915" fmla="*/ 6906020 w 7462755"/>
              <a:gd name="connsiteY5915" fmla="*/ 2582508 h 5792782"/>
              <a:gd name="connsiteX5916" fmla="*/ 6866528 w 7462755"/>
              <a:gd name="connsiteY5916" fmla="*/ 2579740 h 5792782"/>
              <a:gd name="connsiteX5917" fmla="*/ 6938384 w 7462755"/>
              <a:gd name="connsiteY5917" fmla="*/ 2735082 h 5792782"/>
              <a:gd name="connsiteX5918" fmla="*/ 6955480 w 7462755"/>
              <a:gd name="connsiteY5918" fmla="*/ 2724955 h 5792782"/>
              <a:gd name="connsiteX5919" fmla="*/ 6960460 w 7462755"/>
              <a:gd name="connsiteY5919" fmla="*/ 2740063 h 5792782"/>
              <a:gd name="connsiteX5920" fmla="*/ 6953004 w 7462755"/>
              <a:gd name="connsiteY5920" fmla="*/ 2772367 h 5792782"/>
              <a:gd name="connsiteX5921" fmla="*/ 6967656 w 7462755"/>
              <a:gd name="connsiteY5921" fmla="*/ 2809613 h 5792782"/>
              <a:gd name="connsiteX5922" fmla="*/ 7047559 w 7462755"/>
              <a:gd name="connsiteY5922" fmla="*/ 2838554 h 5792782"/>
              <a:gd name="connsiteX5923" fmla="*/ 7064684 w 7462755"/>
              <a:gd name="connsiteY5923" fmla="*/ 2828626 h 5792782"/>
              <a:gd name="connsiteX5924" fmla="*/ 7088682 w 7462755"/>
              <a:gd name="connsiteY5924" fmla="*/ 2880394 h 5792782"/>
              <a:gd name="connsiteX5925" fmla="*/ 7047590 w 7462755"/>
              <a:gd name="connsiteY5925" fmla="*/ 3057940 h 5792782"/>
              <a:gd name="connsiteX5926" fmla="*/ 7147094 w 7462755"/>
              <a:gd name="connsiteY5926" fmla="*/ 3029581 h 5792782"/>
              <a:gd name="connsiteX5927" fmla="*/ 7122868 w 7462755"/>
              <a:gd name="connsiteY5927" fmla="*/ 2969897 h 5792782"/>
              <a:gd name="connsiteX5928" fmla="*/ 7140288 w 7462755"/>
              <a:gd name="connsiteY5928" fmla="*/ 2967716 h 5792782"/>
              <a:gd name="connsiteX5929" fmla="*/ 7203127 w 7462755"/>
              <a:gd name="connsiteY5929" fmla="*/ 3006723 h 5792782"/>
              <a:gd name="connsiteX5930" fmla="*/ 7209345 w 7462755"/>
              <a:gd name="connsiteY5930" fmla="*/ 3052990 h 5792782"/>
              <a:gd name="connsiteX5931" fmla="*/ 7369802 w 7462755"/>
              <a:gd name="connsiteY5931" fmla="*/ 3126443 h 5792782"/>
              <a:gd name="connsiteX5932" fmla="*/ 7434787 w 7462755"/>
              <a:gd name="connsiteY5932" fmla="*/ 3439374 h 5792782"/>
              <a:gd name="connsiteX5933" fmla="*/ 7423914 w 7462755"/>
              <a:gd name="connsiteY5933" fmla="*/ 3385846 h 5792782"/>
              <a:gd name="connsiteX5934" fmla="*/ 7375042 w 7462755"/>
              <a:gd name="connsiteY5934" fmla="*/ 3368686 h 5792782"/>
              <a:gd name="connsiteX5935" fmla="*/ 7245063 w 7462755"/>
              <a:gd name="connsiteY5935" fmla="*/ 3400955 h 5792782"/>
              <a:gd name="connsiteX5936" fmla="*/ 7248810 w 7462755"/>
              <a:gd name="connsiteY5936" fmla="*/ 3384903 h 5792782"/>
              <a:gd name="connsiteX5937" fmla="*/ 7165423 w 7462755"/>
              <a:gd name="connsiteY5937" fmla="*/ 3379823 h 5792782"/>
              <a:gd name="connsiteX5938" fmla="*/ 7144616 w 7462755"/>
              <a:gd name="connsiteY5938" fmla="*/ 3405966 h 5792782"/>
              <a:gd name="connsiteX5939" fmla="*/ 7125928 w 7462755"/>
              <a:gd name="connsiteY5939" fmla="*/ 3376989 h 5792782"/>
              <a:gd name="connsiteX5940" fmla="*/ 7057814 w 7462755"/>
              <a:gd name="connsiteY5940" fmla="*/ 3424822 h 5792782"/>
              <a:gd name="connsiteX5941" fmla="*/ 7018318 w 7462755"/>
              <a:gd name="connsiteY5941" fmla="*/ 3422183 h 5792782"/>
              <a:gd name="connsiteX5942" fmla="*/ 7055664 w 7462755"/>
              <a:gd name="connsiteY5942" fmla="*/ 3370283 h 5792782"/>
              <a:gd name="connsiteX5943" fmla="*/ 7033264 w 7462755"/>
              <a:gd name="connsiteY5943" fmla="*/ 3138164 h 5792782"/>
              <a:gd name="connsiteX5944" fmla="*/ 6984426 w 7462755"/>
              <a:gd name="connsiteY5944" fmla="*/ 3120844 h 5792782"/>
              <a:gd name="connsiteX5945" fmla="*/ 6973224 w 7462755"/>
              <a:gd name="connsiteY5945" fmla="*/ 3169326 h 5792782"/>
              <a:gd name="connsiteX5946" fmla="*/ 7021118 w 7462755"/>
              <a:gd name="connsiteY5946" fmla="*/ 3272963 h 5792782"/>
              <a:gd name="connsiteX5947" fmla="*/ 6999076 w 7462755"/>
              <a:gd name="connsiteY5947" fmla="*/ 3267914 h 5792782"/>
              <a:gd name="connsiteX5948" fmla="*/ 6986638 w 7462755"/>
              <a:gd name="connsiteY5948" fmla="*/ 3285139 h 5792782"/>
              <a:gd name="connsiteX5949" fmla="*/ 7002170 w 7462755"/>
              <a:gd name="connsiteY5949" fmla="*/ 3345862 h 5792782"/>
              <a:gd name="connsiteX5950" fmla="*/ 6985041 w 7462755"/>
              <a:gd name="connsiteY5950" fmla="*/ 3355891 h 5792782"/>
              <a:gd name="connsiteX5951" fmla="*/ 6968599 w 7462755"/>
              <a:gd name="connsiteY5951" fmla="*/ 3491144 h 5792782"/>
              <a:gd name="connsiteX5952" fmla="*/ 6947436 w 7462755"/>
              <a:gd name="connsiteY5952" fmla="*/ 3509473 h 5792782"/>
              <a:gd name="connsiteX5953" fmla="*/ 6977880 w 7462755"/>
              <a:gd name="connsiteY5953" fmla="*/ 3505696 h 5792782"/>
              <a:gd name="connsiteX5954" fmla="*/ 6974820 w 7462755"/>
              <a:gd name="connsiteY5954" fmla="*/ 3537411 h 5792782"/>
              <a:gd name="connsiteX5955" fmla="*/ 6939622 w 7462755"/>
              <a:gd name="connsiteY5955" fmla="*/ 3534058 h 5792782"/>
              <a:gd name="connsiteX5956" fmla="*/ 6950530 w 7462755"/>
              <a:gd name="connsiteY5956" fmla="*/ 3587552 h 5792782"/>
              <a:gd name="connsiteX5957" fmla="*/ 6933434 w 7462755"/>
              <a:gd name="connsiteY5957" fmla="*/ 3597516 h 5792782"/>
              <a:gd name="connsiteX5958" fmla="*/ 6930929 w 7462755"/>
              <a:gd name="connsiteY5958" fmla="*/ 3644826 h 5792782"/>
              <a:gd name="connsiteX5959" fmla="*/ 6958279 w 7462755"/>
              <a:gd name="connsiteY5959" fmla="*/ 3672695 h 5792782"/>
              <a:gd name="connsiteX5960" fmla="*/ 6963554 w 7462755"/>
              <a:gd name="connsiteY5960" fmla="*/ 3805214 h 5792782"/>
              <a:gd name="connsiteX5961" fmla="*/ 6942456 w 7462755"/>
              <a:gd name="connsiteY5961" fmla="*/ 3823611 h 5792782"/>
              <a:gd name="connsiteX5962" fmla="*/ 6960460 w 7462755"/>
              <a:gd name="connsiteY5962" fmla="*/ 3836895 h 5792782"/>
              <a:gd name="connsiteX5963" fmla="*/ 6948674 w 7462755"/>
              <a:gd name="connsiteY5963" fmla="*/ 3869779 h 5792782"/>
              <a:gd name="connsiteX5964" fmla="*/ 6922820 w 7462755"/>
              <a:gd name="connsiteY5964" fmla="*/ 3880947 h 5792782"/>
              <a:gd name="connsiteX5965" fmla="*/ 6917286 w 7462755"/>
              <a:gd name="connsiteY5965" fmla="*/ 3959937 h 5792782"/>
              <a:gd name="connsiteX5966" fmla="*/ 6914158 w 7462755"/>
              <a:gd name="connsiteY5966" fmla="*/ 3882023 h 5792782"/>
              <a:gd name="connsiteX5967" fmla="*/ 6886453 w 7462755"/>
              <a:gd name="connsiteY5967" fmla="*/ 3956126 h 5792782"/>
              <a:gd name="connsiteX5968" fmla="*/ 6884891 w 7462755"/>
              <a:gd name="connsiteY5968" fmla="*/ 4026848 h 5792782"/>
              <a:gd name="connsiteX5969" fmla="*/ 6904492 w 7462755"/>
              <a:gd name="connsiteY5969" fmla="*/ 4079104 h 5792782"/>
              <a:gd name="connsiteX5970" fmla="*/ 6891758 w 7462755"/>
              <a:gd name="connsiteY5970" fmla="*/ 4088644 h 5792782"/>
              <a:gd name="connsiteX5971" fmla="*/ 6905401 w 7462755"/>
              <a:gd name="connsiteY5971" fmla="*/ 4102516 h 5792782"/>
              <a:gd name="connsiteX5972" fmla="*/ 6893878 w 7462755"/>
              <a:gd name="connsiteY5972" fmla="*/ 4143150 h 5792782"/>
              <a:gd name="connsiteX5973" fmla="*/ 6919402 w 7462755"/>
              <a:gd name="connsiteY5973" fmla="*/ 4124137 h 5792782"/>
              <a:gd name="connsiteX5974" fmla="*/ 6895112 w 7462755"/>
              <a:gd name="connsiteY5974" fmla="*/ 4284002 h 5792782"/>
              <a:gd name="connsiteX5975" fmla="*/ 6869327 w 7462755"/>
              <a:gd name="connsiteY5975" fmla="*/ 4295204 h 5792782"/>
              <a:gd name="connsiteX5976" fmla="*/ 6883944 w 7462755"/>
              <a:gd name="connsiteY5976" fmla="*/ 4332385 h 5792782"/>
              <a:gd name="connsiteX5977" fmla="*/ 6865550 w 7462755"/>
              <a:gd name="connsiteY5977" fmla="*/ 4420947 h 5792782"/>
              <a:gd name="connsiteX5978" fmla="*/ 6863694 w 7462755"/>
              <a:gd name="connsiteY5978" fmla="*/ 4374160 h 5792782"/>
              <a:gd name="connsiteX5979" fmla="*/ 6842856 w 7462755"/>
              <a:gd name="connsiteY5979" fmla="*/ 4400369 h 5792782"/>
              <a:gd name="connsiteX5980" fmla="*/ 6866200 w 7462755"/>
              <a:gd name="connsiteY5980" fmla="*/ 4326755 h 5792782"/>
              <a:gd name="connsiteX5981" fmla="*/ 6843830 w 7462755"/>
              <a:gd name="connsiteY5981" fmla="*/ 4204362 h 5792782"/>
              <a:gd name="connsiteX5982" fmla="*/ 6799388 w 7462755"/>
              <a:gd name="connsiteY5982" fmla="*/ 4186453 h 5792782"/>
              <a:gd name="connsiteX5983" fmla="*/ 6808406 w 7462755"/>
              <a:gd name="connsiteY5983" fmla="*/ 4193160 h 5792782"/>
              <a:gd name="connsiteX5984" fmla="*/ 6793461 w 7462755"/>
              <a:gd name="connsiteY5984" fmla="*/ 4257759 h 5792782"/>
              <a:gd name="connsiteX5985" fmla="*/ 6780112 w 7462755"/>
              <a:gd name="connsiteY5985" fmla="*/ 4251671 h 5792782"/>
              <a:gd name="connsiteX5986" fmla="*/ 6782262 w 7462755"/>
              <a:gd name="connsiteY5986" fmla="*/ 4306272 h 5792782"/>
              <a:gd name="connsiteX5987" fmla="*/ 6764842 w 7462755"/>
              <a:gd name="connsiteY5987" fmla="*/ 4308453 h 5792782"/>
              <a:gd name="connsiteX5988" fmla="*/ 6686146 w 7462755"/>
              <a:gd name="connsiteY5988" fmla="*/ 4310638 h 5792782"/>
              <a:gd name="connsiteX5989" fmla="*/ 6667194 w 7462755"/>
              <a:gd name="connsiteY5989" fmla="*/ 4273843 h 5792782"/>
              <a:gd name="connsiteX5990" fmla="*/ 6665338 w 7462755"/>
              <a:gd name="connsiteY5990" fmla="*/ 4227056 h 5792782"/>
              <a:gd name="connsiteX5991" fmla="*/ 6699822 w 7462755"/>
              <a:gd name="connsiteY5991" fmla="*/ 4214880 h 5792782"/>
              <a:gd name="connsiteX5992" fmla="*/ 6672438 w 7462755"/>
              <a:gd name="connsiteY5992" fmla="*/ 4186908 h 5792782"/>
              <a:gd name="connsiteX5993" fmla="*/ 6634214 w 7462755"/>
              <a:gd name="connsiteY5993" fmla="*/ 4215400 h 5792782"/>
              <a:gd name="connsiteX5994" fmla="*/ 6653781 w 7462755"/>
              <a:gd name="connsiteY5994" fmla="*/ 4267724 h 5792782"/>
              <a:gd name="connsiteX5995" fmla="*/ 6614546 w 7462755"/>
              <a:gd name="connsiteY5995" fmla="*/ 4272704 h 5792782"/>
              <a:gd name="connsiteX5996" fmla="*/ 6636686 w 7462755"/>
              <a:gd name="connsiteY5996" fmla="*/ 4277784 h 5792782"/>
              <a:gd name="connsiteX5997" fmla="*/ 6647204 w 7462755"/>
              <a:gd name="connsiteY5997" fmla="*/ 4323432 h 5792782"/>
              <a:gd name="connsiteX5998" fmla="*/ 6628581 w 7462755"/>
              <a:gd name="connsiteY5998" fmla="*/ 4294390 h 5792782"/>
              <a:gd name="connsiteX5999" fmla="*/ 6621122 w 7462755"/>
              <a:gd name="connsiteY5999" fmla="*/ 4326786 h 5792782"/>
              <a:gd name="connsiteX6000" fmla="*/ 6649094 w 7462755"/>
              <a:gd name="connsiteY6000" fmla="*/ 4370154 h 5792782"/>
              <a:gd name="connsiteX6001" fmla="*/ 6623926 w 7462755"/>
              <a:gd name="connsiteY6001" fmla="*/ 4396790 h 5792782"/>
              <a:gd name="connsiteX6002" fmla="*/ 6621156 w 7462755"/>
              <a:gd name="connsiteY6002" fmla="*/ 4436446 h 5792782"/>
              <a:gd name="connsiteX6003" fmla="*/ 6642938 w 7462755"/>
              <a:gd name="connsiteY6003" fmla="*/ 4433646 h 5792782"/>
              <a:gd name="connsiteX6004" fmla="*/ 6594425 w 7462755"/>
              <a:gd name="connsiteY6004" fmla="*/ 4424140 h 5792782"/>
              <a:gd name="connsiteX6005" fmla="*/ 6613048 w 7462755"/>
              <a:gd name="connsiteY6005" fmla="*/ 4453117 h 5792782"/>
              <a:gd name="connsiteX6006" fmla="*/ 6610314 w 7462755"/>
              <a:gd name="connsiteY6006" fmla="*/ 4492612 h 5792782"/>
              <a:gd name="connsiteX6007" fmla="*/ 6600318 w 7462755"/>
              <a:gd name="connsiteY6007" fmla="*/ 4462528 h 5792782"/>
              <a:gd name="connsiteX6008" fmla="*/ 6579446 w 7462755"/>
              <a:gd name="connsiteY6008" fmla="*/ 4488736 h 5792782"/>
              <a:gd name="connsiteX6009" fmla="*/ 6573522 w 7462755"/>
              <a:gd name="connsiteY6009" fmla="*/ 4450283 h 5792782"/>
              <a:gd name="connsiteX6010" fmla="*/ 6519766 w 7462755"/>
              <a:gd name="connsiteY6010" fmla="*/ 4417953 h 5792782"/>
              <a:gd name="connsiteX6011" fmla="*/ 6548972 w 7462755"/>
              <a:gd name="connsiteY6011" fmla="*/ 4492547 h 5792782"/>
              <a:gd name="connsiteX6012" fmla="*/ 6552066 w 7462755"/>
              <a:gd name="connsiteY6012" fmla="*/ 4460866 h 5792782"/>
              <a:gd name="connsiteX6013" fmla="*/ 6570138 w 7462755"/>
              <a:gd name="connsiteY6013" fmla="*/ 4474184 h 5792782"/>
              <a:gd name="connsiteX6014" fmla="*/ 6553662 w 7462755"/>
              <a:gd name="connsiteY6014" fmla="*/ 4499808 h 5792782"/>
              <a:gd name="connsiteX6015" fmla="*/ 6577265 w 7462755"/>
              <a:gd name="connsiteY6015" fmla="*/ 4543795 h 5792782"/>
              <a:gd name="connsiteX6016" fmla="*/ 6575737 w 7462755"/>
              <a:gd name="connsiteY6016" fmla="*/ 4614448 h 5792782"/>
              <a:gd name="connsiteX6017" fmla="*/ 6548353 w 7462755"/>
              <a:gd name="connsiteY6017" fmla="*/ 4586739 h 5792782"/>
              <a:gd name="connsiteX6018" fmla="*/ 6564536 w 7462755"/>
              <a:gd name="connsiteY6018" fmla="*/ 4553305 h 5792782"/>
              <a:gd name="connsiteX6019" fmla="*/ 6558902 w 7462755"/>
              <a:gd name="connsiteY6019" fmla="*/ 4522697 h 5792782"/>
              <a:gd name="connsiteX6020" fmla="*/ 6540279 w 7462755"/>
              <a:gd name="connsiteY6020" fmla="*/ 4493720 h 5792782"/>
              <a:gd name="connsiteX6021" fmla="*/ 6505148 w 7462755"/>
              <a:gd name="connsiteY6021" fmla="*/ 4490267 h 5792782"/>
              <a:gd name="connsiteX6022" fmla="*/ 6482745 w 7462755"/>
              <a:gd name="connsiteY6022" fmla="*/ 4367843 h 5792782"/>
              <a:gd name="connsiteX6023" fmla="*/ 6516053 w 7462755"/>
              <a:gd name="connsiteY6023" fmla="*/ 4324475 h 5792782"/>
              <a:gd name="connsiteX6024" fmla="*/ 6502674 w 7462755"/>
              <a:gd name="connsiteY6024" fmla="*/ 4318387 h 5792782"/>
              <a:gd name="connsiteX6025" fmla="*/ 6505474 w 7462755"/>
              <a:gd name="connsiteY6025" fmla="*/ 4278762 h 5792782"/>
              <a:gd name="connsiteX6026" fmla="*/ 6540604 w 7462755"/>
              <a:gd name="connsiteY6026" fmla="*/ 4282081 h 5792782"/>
              <a:gd name="connsiteX6027" fmla="*/ 6533084 w 7462755"/>
              <a:gd name="connsiteY6027" fmla="*/ 4314415 h 5792782"/>
              <a:gd name="connsiteX6028" fmla="*/ 6593188 w 7462755"/>
              <a:gd name="connsiteY6028" fmla="*/ 4283223 h 5792782"/>
              <a:gd name="connsiteX6029" fmla="*/ 6543732 w 7462755"/>
              <a:gd name="connsiteY6029" fmla="*/ 4250369 h 5792782"/>
              <a:gd name="connsiteX6030" fmla="*/ 6560857 w 7462755"/>
              <a:gd name="connsiteY6030" fmla="*/ 4240374 h 5792782"/>
              <a:gd name="connsiteX6031" fmla="*/ 6541841 w 7462755"/>
              <a:gd name="connsiteY6031" fmla="*/ 4203548 h 5792782"/>
              <a:gd name="connsiteX6032" fmla="*/ 6534386 w 7462755"/>
              <a:gd name="connsiteY6032" fmla="*/ 4235783 h 5792782"/>
              <a:gd name="connsiteX6033" fmla="*/ 6495834 w 7462755"/>
              <a:gd name="connsiteY6033" fmla="*/ 4146797 h 5792782"/>
              <a:gd name="connsiteX6034" fmla="*/ 6460998 w 7462755"/>
              <a:gd name="connsiteY6034" fmla="*/ 4151258 h 5792782"/>
              <a:gd name="connsiteX6035" fmla="*/ 6457579 w 7462755"/>
              <a:gd name="connsiteY6035" fmla="*/ 4065461 h 5792782"/>
              <a:gd name="connsiteX6036" fmla="*/ 6432700 w 7462755"/>
              <a:gd name="connsiteY6036" fmla="*/ 4099942 h 5792782"/>
              <a:gd name="connsiteX6037" fmla="*/ 6439832 w 7462755"/>
              <a:gd name="connsiteY6037" fmla="*/ 4169491 h 5792782"/>
              <a:gd name="connsiteX6038" fmla="*/ 6423034 w 7462755"/>
              <a:gd name="connsiteY6038" fmla="*/ 4187400 h 5792782"/>
              <a:gd name="connsiteX6039" fmla="*/ 6411832 w 7462755"/>
              <a:gd name="connsiteY6039" fmla="*/ 4126089 h 5792782"/>
              <a:gd name="connsiteX6040" fmla="*/ 6364262 w 7462755"/>
              <a:gd name="connsiteY6040" fmla="*/ 4140121 h 5792782"/>
              <a:gd name="connsiteX6041" fmla="*/ 6386956 w 7462755"/>
              <a:gd name="connsiteY6041" fmla="*/ 4160699 h 5792782"/>
              <a:gd name="connsiteX6042" fmla="*/ 6388518 w 7462755"/>
              <a:gd name="connsiteY6042" fmla="*/ 4199607 h 5792782"/>
              <a:gd name="connsiteX6043" fmla="*/ 6335706 w 7462755"/>
              <a:gd name="connsiteY6043" fmla="*/ 4190753 h 5792782"/>
              <a:gd name="connsiteX6044" fmla="*/ 6341892 w 7462755"/>
              <a:gd name="connsiteY6044" fmla="*/ 4236986 h 5792782"/>
              <a:gd name="connsiteX6045" fmla="*/ 6303960 w 7462755"/>
              <a:gd name="connsiteY6045" fmla="*/ 4273063 h 5792782"/>
              <a:gd name="connsiteX6046" fmla="*/ 6313924 w 7462755"/>
              <a:gd name="connsiteY6046" fmla="*/ 4303213 h 5792782"/>
              <a:gd name="connsiteX6047" fmla="*/ 6278760 w 7462755"/>
              <a:gd name="connsiteY6047" fmla="*/ 4299860 h 5792782"/>
              <a:gd name="connsiteX6048" fmla="*/ 6294942 w 7462755"/>
              <a:gd name="connsiteY6048" fmla="*/ 4376146 h 5792782"/>
              <a:gd name="connsiteX6049" fmla="*/ 6320405 w 7462755"/>
              <a:gd name="connsiteY6049" fmla="*/ 4357229 h 5792782"/>
              <a:gd name="connsiteX6050" fmla="*/ 6317606 w 7462755"/>
              <a:gd name="connsiteY6050" fmla="*/ 4396756 h 5792782"/>
              <a:gd name="connsiteX6051" fmla="*/ 6296764 w 7462755"/>
              <a:gd name="connsiteY6051" fmla="*/ 4422902 h 5792782"/>
              <a:gd name="connsiteX6052" fmla="*/ 6319428 w 7462755"/>
              <a:gd name="connsiteY6052" fmla="*/ 4443546 h 5792782"/>
              <a:gd name="connsiteX6053" fmla="*/ 6308290 w 7462755"/>
              <a:gd name="connsiteY6053" fmla="*/ 4492024 h 5792782"/>
              <a:gd name="connsiteX6054" fmla="*/ 6341892 w 7462755"/>
              <a:gd name="connsiteY6054" fmla="*/ 4456310 h 5792782"/>
              <a:gd name="connsiteX6055" fmla="*/ 6335316 w 7462755"/>
              <a:gd name="connsiteY6055" fmla="*/ 4512049 h 5792782"/>
              <a:gd name="connsiteX6056" fmla="*/ 6395944 w 7462755"/>
              <a:gd name="connsiteY6056" fmla="*/ 4496390 h 5792782"/>
              <a:gd name="connsiteX6057" fmla="*/ 6419940 w 7462755"/>
              <a:gd name="connsiteY6057" fmla="*/ 4548225 h 5792782"/>
              <a:gd name="connsiteX6058" fmla="*/ 6389462 w 7462755"/>
              <a:gd name="connsiteY6058" fmla="*/ 4552197 h 5792782"/>
              <a:gd name="connsiteX6059" fmla="*/ 6388518 w 7462755"/>
              <a:gd name="connsiteY6059" fmla="*/ 4528689 h 5792782"/>
              <a:gd name="connsiteX6060" fmla="*/ 6349318 w 7462755"/>
              <a:gd name="connsiteY6060" fmla="*/ 4533766 h 5792782"/>
              <a:gd name="connsiteX6061" fmla="*/ 6411538 w 7462755"/>
              <a:gd name="connsiteY6061" fmla="*/ 4557113 h 5792782"/>
              <a:gd name="connsiteX6062" fmla="*/ 6416488 w 7462755"/>
              <a:gd name="connsiteY6062" fmla="*/ 4572153 h 5792782"/>
              <a:gd name="connsiteX6063" fmla="*/ 6417106 w 7462755"/>
              <a:gd name="connsiteY6063" fmla="*/ 4587816 h 5792782"/>
              <a:gd name="connsiteX6064" fmla="*/ 6403724 w 7462755"/>
              <a:gd name="connsiteY6064" fmla="*/ 4581663 h 5792782"/>
              <a:gd name="connsiteX6065" fmla="*/ 6418050 w 7462755"/>
              <a:gd name="connsiteY6065" fmla="*/ 4611095 h 5792782"/>
              <a:gd name="connsiteX6066" fmla="*/ 6405874 w 7462755"/>
              <a:gd name="connsiteY6066" fmla="*/ 4636199 h 5792782"/>
              <a:gd name="connsiteX6067" fmla="*/ 6365794 w 7462755"/>
              <a:gd name="connsiteY6067" fmla="*/ 4617771 h 5792782"/>
              <a:gd name="connsiteX6068" fmla="*/ 6386662 w 7462755"/>
              <a:gd name="connsiteY6068" fmla="*/ 4591658 h 5792782"/>
              <a:gd name="connsiteX6069" fmla="*/ 6339059 w 7462755"/>
              <a:gd name="connsiteY6069" fmla="*/ 4605595 h 5792782"/>
              <a:gd name="connsiteX6070" fmla="*/ 6340590 w 7462755"/>
              <a:gd name="connsiteY6070" fmla="*/ 4644537 h 5792782"/>
              <a:gd name="connsiteX6071" fmla="*/ 6346224 w 7462755"/>
              <a:gd name="connsiteY6071" fmla="*/ 4675172 h 5792782"/>
              <a:gd name="connsiteX6072" fmla="*/ 6367974 w 7462755"/>
              <a:gd name="connsiteY6072" fmla="*/ 4672437 h 5792782"/>
              <a:gd name="connsiteX6073" fmla="*/ 6365141 w 7462755"/>
              <a:gd name="connsiteY6073" fmla="*/ 4711932 h 5792782"/>
              <a:gd name="connsiteX6074" fmla="*/ 6402162 w 7462755"/>
              <a:gd name="connsiteY6074" fmla="*/ 4652382 h 5792782"/>
              <a:gd name="connsiteX6075" fmla="*/ 6424890 w 7462755"/>
              <a:gd name="connsiteY6075" fmla="*/ 4672991 h 5792782"/>
              <a:gd name="connsiteX6076" fmla="*/ 6403724 w 7462755"/>
              <a:gd name="connsiteY6076" fmla="*/ 4691388 h 5792782"/>
              <a:gd name="connsiteX6077" fmla="*/ 6418344 w 7462755"/>
              <a:gd name="connsiteY6077" fmla="*/ 4728573 h 5792782"/>
              <a:gd name="connsiteX6078" fmla="*/ 6418962 w 7462755"/>
              <a:gd name="connsiteY6078" fmla="*/ 4853926 h 5792782"/>
              <a:gd name="connsiteX6079" fmla="*/ 6395356 w 7462755"/>
              <a:gd name="connsiteY6079" fmla="*/ 4809840 h 5792782"/>
              <a:gd name="connsiteX6080" fmla="*/ 6392880 w 7462755"/>
              <a:gd name="connsiteY6080" fmla="*/ 4857280 h 5792782"/>
              <a:gd name="connsiteX6081" fmla="*/ 6361462 w 7462755"/>
              <a:gd name="connsiteY6081" fmla="*/ 4837744 h 5792782"/>
              <a:gd name="connsiteX6082" fmla="*/ 6382266 w 7462755"/>
              <a:gd name="connsiteY6082" fmla="*/ 4811566 h 5792782"/>
              <a:gd name="connsiteX6083" fmla="*/ 6372596 w 7462755"/>
              <a:gd name="connsiteY6083" fmla="*/ 4789262 h 5792782"/>
              <a:gd name="connsiteX6084" fmla="*/ 6352702 w 7462755"/>
              <a:gd name="connsiteY6084" fmla="*/ 4838852 h 5792782"/>
              <a:gd name="connsiteX6085" fmla="*/ 6350226 w 7462755"/>
              <a:gd name="connsiteY6085" fmla="*/ 4776433 h 5792782"/>
              <a:gd name="connsiteX6086" fmla="*/ 6329128 w 7462755"/>
              <a:gd name="connsiteY6086" fmla="*/ 4794864 h 5792782"/>
              <a:gd name="connsiteX6087" fmla="*/ 6286509 w 7462755"/>
              <a:gd name="connsiteY6087" fmla="*/ 4714083 h 5792782"/>
              <a:gd name="connsiteX6088" fmla="*/ 6298296 w 7462755"/>
              <a:gd name="connsiteY6088" fmla="*/ 4681263 h 5792782"/>
              <a:gd name="connsiteX6089" fmla="*/ 6265671 w 7462755"/>
              <a:gd name="connsiteY6089" fmla="*/ 4630600 h 5792782"/>
              <a:gd name="connsiteX6090" fmla="*/ 6286803 w 7462755"/>
              <a:gd name="connsiteY6090" fmla="*/ 4612203 h 5792782"/>
              <a:gd name="connsiteX6091" fmla="*/ 6314184 w 7462755"/>
              <a:gd name="connsiteY6091" fmla="*/ 4640072 h 5792782"/>
              <a:gd name="connsiteX6092" fmla="*/ 6253235 w 7462755"/>
              <a:gd name="connsiteY6092" fmla="*/ 4538196 h 5792782"/>
              <a:gd name="connsiteX6093" fmla="*/ 6299598 w 7462755"/>
              <a:gd name="connsiteY6093" fmla="*/ 4493101 h 5792782"/>
              <a:gd name="connsiteX6094" fmla="*/ 6307706 w 7462755"/>
              <a:gd name="connsiteY6094" fmla="*/ 4476365 h 5792782"/>
              <a:gd name="connsiteX6095" fmla="*/ 6286218 w 7462755"/>
              <a:gd name="connsiteY6095" fmla="*/ 4486979 h 5792782"/>
              <a:gd name="connsiteX6096" fmla="*/ 6254178 w 7462755"/>
              <a:gd name="connsiteY6096" fmla="*/ 4451815 h 5792782"/>
              <a:gd name="connsiteX6097" fmla="*/ 6266648 w 7462755"/>
              <a:gd name="connsiteY6097" fmla="*/ 4434559 h 5792782"/>
              <a:gd name="connsiteX6098" fmla="*/ 6252941 w 7462755"/>
              <a:gd name="connsiteY6098" fmla="*/ 4420687 h 5792782"/>
              <a:gd name="connsiteX6099" fmla="*/ 6249848 w 7462755"/>
              <a:gd name="connsiteY6099" fmla="*/ 4452464 h 5792782"/>
              <a:gd name="connsiteX6100" fmla="*/ 6180168 w 7462755"/>
              <a:gd name="connsiteY6100" fmla="*/ 4461256 h 5792782"/>
              <a:gd name="connsiteX6101" fmla="*/ 6169588 w 7462755"/>
              <a:gd name="connsiteY6101" fmla="*/ 4415608 h 5792782"/>
              <a:gd name="connsiteX6102" fmla="*/ 6117329 w 7462755"/>
              <a:gd name="connsiteY6102" fmla="*/ 4422249 h 5792782"/>
              <a:gd name="connsiteX6103" fmla="*/ 6180462 w 7462755"/>
              <a:gd name="connsiteY6103" fmla="*/ 4359380 h 5792782"/>
              <a:gd name="connsiteX6104" fmla="*/ 6218720 w 7462755"/>
              <a:gd name="connsiteY6104" fmla="*/ 4330922 h 5792782"/>
              <a:gd name="connsiteX6105" fmla="*/ 6204459 w 7462755"/>
              <a:gd name="connsiteY6105" fmla="*/ 4301487 h 5792782"/>
              <a:gd name="connsiteX6106" fmla="*/ 6166201 w 7462755"/>
              <a:gd name="connsiteY6106" fmla="*/ 4329780 h 5792782"/>
              <a:gd name="connsiteX6107" fmla="*/ 6146925 w 7462755"/>
              <a:gd name="connsiteY6107" fmla="*/ 4285304 h 5792782"/>
              <a:gd name="connsiteX6108" fmla="*/ 6159364 w 7462755"/>
              <a:gd name="connsiteY6108" fmla="*/ 4268114 h 5792782"/>
              <a:gd name="connsiteX6109" fmla="*/ 6135692 w 7462755"/>
              <a:gd name="connsiteY6109" fmla="*/ 4224092 h 5792782"/>
              <a:gd name="connsiteX6110" fmla="*/ 6095548 w 7462755"/>
              <a:gd name="connsiteY6110" fmla="*/ 4315423 h 5792782"/>
              <a:gd name="connsiteX6111" fmla="*/ 6085648 w 7462755"/>
              <a:gd name="connsiteY6111" fmla="*/ 4285274 h 5792782"/>
              <a:gd name="connsiteX6112" fmla="*/ 6027170 w 7462755"/>
              <a:gd name="connsiteY6112" fmla="*/ 4355407 h 5792782"/>
              <a:gd name="connsiteX6113" fmla="*/ 6040522 w 7462755"/>
              <a:gd name="connsiteY6113" fmla="*/ 4361526 h 5792782"/>
              <a:gd name="connsiteX6114" fmla="*/ 6022809 w 7462755"/>
              <a:gd name="connsiteY6114" fmla="*/ 4465652 h 5792782"/>
              <a:gd name="connsiteX6115" fmla="*/ 5994190 w 7462755"/>
              <a:gd name="connsiteY6115" fmla="*/ 4406621 h 5792782"/>
              <a:gd name="connsiteX6116" fmla="*/ 6011316 w 7462755"/>
              <a:gd name="connsiteY6116" fmla="*/ 4396595 h 5792782"/>
              <a:gd name="connsiteX6117" fmla="*/ 5996402 w 7462755"/>
              <a:gd name="connsiteY6117" fmla="*/ 4351531 h 5792782"/>
              <a:gd name="connsiteX6118" fmla="*/ 6013532 w 7462755"/>
              <a:gd name="connsiteY6118" fmla="*/ 4341471 h 5792782"/>
              <a:gd name="connsiteX6119" fmla="*/ 6006726 w 7462755"/>
              <a:gd name="connsiteY6119" fmla="*/ 4279736 h 5792782"/>
              <a:gd name="connsiteX6120" fmla="*/ 5982729 w 7462755"/>
              <a:gd name="connsiteY6120" fmla="*/ 4227900 h 5792782"/>
              <a:gd name="connsiteX6121" fmla="*/ 5916796 w 7462755"/>
              <a:gd name="connsiteY6121" fmla="*/ 4220708 h 5792782"/>
              <a:gd name="connsiteX6122" fmla="*/ 5922690 w 7462755"/>
              <a:gd name="connsiteY6122" fmla="*/ 4259062 h 5792782"/>
              <a:gd name="connsiteX6123" fmla="*/ 5898139 w 7462755"/>
              <a:gd name="connsiteY6123" fmla="*/ 4191632 h 5792782"/>
              <a:gd name="connsiteX6124" fmla="*/ 5890684 w 7462755"/>
              <a:gd name="connsiteY6124" fmla="*/ 4223962 h 5792782"/>
              <a:gd name="connsiteX6125" fmla="*/ 5880425 w 7462755"/>
              <a:gd name="connsiteY6125" fmla="*/ 4186094 h 5792782"/>
              <a:gd name="connsiteX6126" fmla="*/ 5873264 w 7462755"/>
              <a:gd name="connsiteY6126" fmla="*/ 4226208 h 5792782"/>
              <a:gd name="connsiteX6127" fmla="*/ 5846823 w 7462755"/>
              <a:gd name="connsiteY6127" fmla="*/ 4221782 h 5792782"/>
              <a:gd name="connsiteX6128" fmla="*/ 5805146 w 7462755"/>
              <a:gd name="connsiteY6128" fmla="*/ 4383732 h 5792782"/>
              <a:gd name="connsiteX6129" fmla="*/ 5788349 w 7462755"/>
              <a:gd name="connsiteY6129" fmla="*/ 4401541 h 5792782"/>
              <a:gd name="connsiteX6130" fmla="*/ 5765946 w 7462755"/>
              <a:gd name="connsiteY6130" fmla="*/ 4388681 h 5792782"/>
              <a:gd name="connsiteX6131" fmla="*/ 5758459 w 7462755"/>
              <a:gd name="connsiteY6131" fmla="*/ 4421012 h 5792782"/>
              <a:gd name="connsiteX6132" fmla="*/ 5735146 w 7462755"/>
              <a:gd name="connsiteY6132" fmla="*/ 4384744 h 5792782"/>
              <a:gd name="connsiteX6133" fmla="*/ 5740386 w 7462755"/>
              <a:gd name="connsiteY6133" fmla="*/ 4407599 h 5792782"/>
              <a:gd name="connsiteX6134" fmla="*/ 5705550 w 7462755"/>
              <a:gd name="connsiteY6134" fmla="*/ 4412025 h 5792782"/>
              <a:gd name="connsiteX6135" fmla="*/ 5696854 w 7462755"/>
              <a:gd name="connsiteY6135" fmla="*/ 4413198 h 5792782"/>
              <a:gd name="connsiteX6136" fmla="*/ 5675726 w 7462755"/>
              <a:gd name="connsiteY6136" fmla="*/ 4431561 h 5792782"/>
              <a:gd name="connsiteX6137" fmla="*/ 5710856 w 7462755"/>
              <a:gd name="connsiteY6137" fmla="*/ 4434884 h 5792782"/>
              <a:gd name="connsiteX6138" fmla="*/ 5725182 w 7462755"/>
              <a:gd name="connsiteY6138" fmla="*/ 4464384 h 5792782"/>
              <a:gd name="connsiteX6139" fmla="*/ 5713036 w 7462755"/>
              <a:gd name="connsiteY6139" fmla="*/ 4489454 h 5792782"/>
              <a:gd name="connsiteX6140" fmla="*/ 5690376 w 7462755"/>
              <a:gd name="connsiteY6140" fmla="*/ 4468811 h 5792782"/>
              <a:gd name="connsiteX6141" fmla="*/ 5674778 w 7462755"/>
              <a:gd name="connsiteY6141" fmla="*/ 4517782 h 5792782"/>
              <a:gd name="connsiteX6142" fmla="*/ 5679762 w 7462755"/>
              <a:gd name="connsiteY6142" fmla="*/ 4532856 h 5792782"/>
              <a:gd name="connsiteX6143" fmla="*/ 5743839 w 7462755"/>
              <a:gd name="connsiteY6143" fmla="*/ 4493361 h 5792782"/>
              <a:gd name="connsiteX6144" fmla="*/ 5740096 w 7462755"/>
              <a:gd name="connsiteY6144" fmla="*/ 4509509 h 5792782"/>
              <a:gd name="connsiteX6145" fmla="*/ 5799807 w 7462755"/>
              <a:gd name="connsiteY6145" fmla="*/ 4470503 h 5792782"/>
              <a:gd name="connsiteX6146" fmla="*/ 5827160 w 7462755"/>
              <a:gd name="connsiteY6146" fmla="*/ 4498441 h 5792782"/>
              <a:gd name="connsiteX6147" fmla="*/ 5819702 w 7462755"/>
              <a:gd name="connsiteY6147" fmla="*/ 4530706 h 5792782"/>
              <a:gd name="connsiteX6148" fmla="*/ 5797954 w 7462755"/>
              <a:gd name="connsiteY6148" fmla="*/ 4533410 h 5792782"/>
              <a:gd name="connsiteX6149" fmla="*/ 5828394 w 7462755"/>
              <a:gd name="connsiteY6149" fmla="*/ 4529568 h 5792782"/>
              <a:gd name="connsiteX6150" fmla="*/ 5833704 w 7462755"/>
              <a:gd name="connsiteY6150" fmla="*/ 4552358 h 5792782"/>
              <a:gd name="connsiteX6151" fmla="*/ 5811662 w 7462755"/>
              <a:gd name="connsiteY6151" fmla="*/ 4657072 h 5792782"/>
              <a:gd name="connsiteX6152" fmla="*/ 5800426 w 7462755"/>
              <a:gd name="connsiteY6152" fmla="*/ 4705420 h 5792782"/>
              <a:gd name="connsiteX6153" fmla="*/ 5765265 w 7462755"/>
              <a:gd name="connsiteY6153" fmla="*/ 4702132 h 5792782"/>
              <a:gd name="connsiteX6154" fmla="*/ 5733580 w 7462755"/>
              <a:gd name="connsiteY6154" fmla="*/ 4784507 h 5792782"/>
              <a:gd name="connsiteX6155" fmla="*/ 5707762 w 7462755"/>
              <a:gd name="connsiteY6155" fmla="*/ 4795644 h 5792782"/>
              <a:gd name="connsiteX6156" fmla="*/ 5720495 w 7462755"/>
              <a:gd name="connsiteY6156" fmla="*/ 4786202 h 5792782"/>
              <a:gd name="connsiteX6157" fmla="*/ 5706524 w 7462755"/>
              <a:gd name="connsiteY6157" fmla="*/ 4764551 h 5792782"/>
              <a:gd name="connsiteX6158" fmla="*/ 5726744 w 7462755"/>
              <a:gd name="connsiteY6158" fmla="*/ 4722680 h 5792782"/>
              <a:gd name="connsiteX6159" fmla="*/ 5673835 w 7462755"/>
              <a:gd name="connsiteY6159" fmla="*/ 4713659 h 5792782"/>
              <a:gd name="connsiteX6160" fmla="*/ 5647138 w 7462755"/>
              <a:gd name="connsiteY6160" fmla="*/ 4701578 h 5792782"/>
              <a:gd name="connsiteX6161" fmla="*/ 5637468 w 7462755"/>
              <a:gd name="connsiteY6161" fmla="*/ 4679243 h 5792782"/>
              <a:gd name="connsiteX6162" fmla="*/ 5655246 w 7462755"/>
              <a:gd name="connsiteY6162" fmla="*/ 4684842 h 5792782"/>
              <a:gd name="connsiteX6163" fmla="*/ 5627537 w 7462755"/>
              <a:gd name="connsiteY6163" fmla="*/ 4649223 h 5792782"/>
              <a:gd name="connsiteX6164" fmla="*/ 5630630 w 7462755"/>
              <a:gd name="connsiteY6164" fmla="*/ 4617412 h 5792782"/>
              <a:gd name="connsiteX6165" fmla="*/ 5559390 w 7462755"/>
              <a:gd name="connsiteY6165" fmla="*/ 4587392 h 5792782"/>
              <a:gd name="connsiteX6166" fmla="*/ 5551640 w 7462755"/>
              <a:gd name="connsiteY6166" fmla="*/ 4611813 h 5792782"/>
              <a:gd name="connsiteX6167" fmla="*/ 5519894 w 7462755"/>
              <a:gd name="connsiteY6167" fmla="*/ 4584528 h 5792782"/>
              <a:gd name="connsiteX6168" fmla="*/ 5509051 w 7462755"/>
              <a:gd name="connsiteY6168" fmla="*/ 4531130 h 5792782"/>
              <a:gd name="connsiteX6169" fmla="*/ 5493194 w 7462755"/>
              <a:gd name="connsiteY6169" fmla="*/ 4572318 h 5792782"/>
              <a:gd name="connsiteX6170" fmla="*/ 5465812 w 7462755"/>
              <a:gd name="connsiteY6170" fmla="*/ 4544414 h 5792782"/>
              <a:gd name="connsiteX6171" fmla="*/ 5488472 w 7462755"/>
              <a:gd name="connsiteY6171" fmla="*/ 4565091 h 5792782"/>
              <a:gd name="connsiteX6172" fmla="*/ 5457086 w 7462755"/>
              <a:gd name="connsiteY6172" fmla="*/ 4545555 h 5792782"/>
              <a:gd name="connsiteX6173" fmla="*/ 5469231 w 7462755"/>
              <a:gd name="connsiteY6173" fmla="*/ 4520482 h 5792782"/>
              <a:gd name="connsiteX6174" fmla="*/ 5387766 w 7462755"/>
              <a:gd name="connsiteY6174" fmla="*/ 4452563 h 5792782"/>
              <a:gd name="connsiteX6175" fmla="*/ 5362272 w 7462755"/>
              <a:gd name="connsiteY6175" fmla="*/ 4471514 h 5792782"/>
              <a:gd name="connsiteX6176" fmla="*/ 5371586 w 7462755"/>
              <a:gd name="connsiteY6176" fmla="*/ 4486036 h 5792782"/>
              <a:gd name="connsiteX6177" fmla="*/ 5315290 w 7462755"/>
              <a:gd name="connsiteY6177" fmla="*/ 4500980 h 5792782"/>
              <a:gd name="connsiteX6178" fmla="*/ 5316528 w 7462755"/>
              <a:gd name="connsiteY6178" fmla="*/ 4532173 h 5792782"/>
              <a:gd name="connsiteX6179" fmla="*/ 5324342 w 7462755"/>
              <a:gd name="connsiteY6179" fmla="*/ 4507653 h 5792782"/>
              <a:gd name="connsiteX6180" fmla="*/ 5351104 w 7462755"/>
              <a:gd name="connsiteY6180" fmla="*/ 4519928 h 5792782"/>
              <a:gd name="connsiteX6181" fmla="*/ 5353548 w 7462755"/>
              <a:gd name="connsiteY6181" fmla="*/ 4582248 h 5792782"/>
              <a:gd name="connsiteX6182" fmla="*/ 5431298 w 7462755"/>
              <a:gd name="connsiteY6182" fmla="*/ 4556658 h 5792782"/>
              <a:gd name="connsiteX6183" fmla="*/ 5341727 w 7462755"/>
              <a:gd name="connsiteY6183" fmla="*/ 4615231 h 5792782"/>
              <a:gd name="connsiteX6184" fmla="*/ 5347330 w 7462755"/>
              <a:gd name="connsiteY6184" fmla="*/ 4645740 h 5792782"/>
              <a:gd name="connsiteX6185" fmla="*/ 5339546 w 7462755"/>
              <a:gd name="connsiteY6185" fmla="*/ 4670321 h 5792782"/>
              <a:gd name="connsiteX6186" fmla="*/ 5317796 w 7462755"/>
              <a:gd name="connsiteY6186" fmla="*/ 4672991 h 5792782"/>
              <a:gd name="connsiteX6187" fmla="*/ 5355110 w 7462755"/>
              <a:gd name="connsiteY6187" fmla="*/ 4730914 h 5792782"/>
              <a:gd name="connsiteX6188" fmla="*/ 5390568 w 7462755"/>
              <a:gd name="connsiteY6188" fmla="*/ 4742051 h 5792782"/>
              <a:gd name="connsiteX6189" fmla="*/ 5348239 w 7462755"/>
              <a:gd name="connsiteY6189" fmla="*/ 4669183 h 5792782"/>
              <a:gd name="connsiteX6190" fmla="*/ 5370968 w 7462755"/>
              <a:gd name="connsiteY6190" fmla="*/ 4689727 h 5792782"/>
              <a:gd name="connsiteX6191" fmla="*/ 5360060 w 7462755"/>
              <a:gd name="connsiteY6191" fmla="*/ 4636298 h 5792782"/>
              <a:gd name="connsiteX6192" fmla="*/ 5398024 w 7462755"/>
              <a:gd name="connsiteY6192" fmla="*/ 4709816 h 5792782"/>
              <a:gd name="connsiteX6193" fmla="*/ 5419480 w 7462755"/>
              <a:gd name="connsiteY6193" fmla="*/ 4699237 h 5792782"/>
              <a:gd name="connsiteX6194" fmla="*/ 5429476 w 7462755"/>
              <a:gd name="connsiteY6194" fmla="*/ 4729256 h 5792782"/>
              <a:gd name="connsiteX6195" fmla="*/ 5422250 w 7462755"/>
              <a:gd name="connsiteY6195" fmla="*/ 4769367 h 5792782"/>
              <a:gd name="connsiteX6196" fmla="*/ 5442500 w 7462755"/>
              <a:gd name="connsiteY6196" fmla="*/ 4837286 h 5792782"/>
              <a:gd name="connsiteX6197" fmla="*/ 5498762 w 7462755"/>
              <a:gd name="connsiteY6197" fmla="*/ 4822276 h 5792782"/>
              <a:gd name="connsiteX6198" fmla="*/ 5492868 w 7462755"/>
              <a:gd name="connsiteY6198" fmla="*/ 4783892 h 5792782"/>
              <a:gd name="connsiteX6199" fmla="*/ 5512110 w 7462755"/>
              <a:gd name="connsiteY6199" fmla="*/ 4828368 h 5792782"/>
              <a:gd name="connsiteX6200" fmla="*/ 5457086 w 7462755"/>
              <a:gd name="connsiteY6200" fmla="*/ 4874635 h 5792782"/>
              <a:gd name="connsiteX6201" fmla="*/ 5479490 w 7462755"/>
              <a:gd name="connsiteY6201" fmla="*/ 4887395 h 5792782"/>
              <a:gd name="connsiteX6202" fmla="*/ 5447808 w 7462755"/>
              <a:gd name="connsiteY6202" fmla="*/ 4860114 h 5792782"/>
              <a:gd name="connsiteX6203" fmla="*/ 5400498 w 7462755"/>
              <a:gd name="connsiteY6203" fmla="*/ 4881830 h 5792782"/>
              <a:gd name="connsiteX6204" fmla="*/ 5418243 w 7462755"/>
              <a:gd name="connsiteY6204" fmla="*/ 4887395 h 5792782"/>
              <a:gd name="connsiteX6205" fmla="*/ 5406392 w 7462755"/>
              <a:gd name="connsiteY6205" fmla="*/ 4920283 h 5792782"/>
              <a:gd name="connsiteX6206" fmla="*/ 5400204 w 7462755"/>
              <a:gd name="connsiteY6206" fmla="*/ 4874081 h 5792782"/>
              <a:gd name="connsiteX6207" fmla="*/ 5391447 w 7462755"/>
              <a:gd name="connsiteY6207" fmla="*/ 4875123 h 5792782"/>
              <a:gd name="connsiteX6208" fmla="*/ 5388059 w 7462755"/>
              <a:gd name="connsiteY6208" fmla="*/ 4899052 h 5792782"/>
              <a:gd name="connsiteX6209" fmla="*/ 5378163 w 7462755"/>
              <a:gd name="connsiteY6209" fmla="*/ 4869001 h 5792782"/>
              <a:gd name="connsiteX6210" fmla="*/ 5338962 w 7462755"/>
              <a:gd name="connsiteY6210" fmla="*/ 4873951 h 5792782"/>
              <a:gd name="connsiteX6211" fmla="*/ 5373473 w 7462755"/>
              <a:gd name="connsiteY6211" fmla="*/ 4861806 h 5792782"/>
              <a:gd name="connsiteX6212" fmla="*/ 5301972 w 7462755"/>
              <a:gd name="connsiteY6212" fmla="*/ 4823872 h 5792782"/>
              <a:gd name="connsiteX6213" fmla="*/ 5325254 w 7462755"/>
              <a:gd name="connsiteY6213" fmla="*/ 4860079 h 5792782"/>
              <a:gd name="connsiteX6214" fmla="*/ 5248444 w 7462755"/>
              <a:gd name="connsiteY6214" fmla="*/ 4908951 h 5792782"/>
              <a:gd name="connsiteX6215" fmla="*/ 5254044 w 7462755"/>
              <a:gd name="connsiteY6215" fmla="*/ 4939689 h 5792782"/>
              <a:gd name="connsiteX6216" fmla="*/ 5214876 w 7462755"/>
              <a:gd name="connsiteY6216" fmla="*/ 4944765 h 5792782"/>
              <a:gd name="connsiteX6217" fmla="*/ 5238190 w 7462755"/>
              <a:gd name="connsiteY6217" fmla="*/ 4980842 h 5792782"/>
              <a:gd name="connsiteX6218" fmla="*/ 5194332 w 7462755"/>
              <a:gd name="connsiteY6218" fmla="*/ 4978627 h 5792782"/>
              <a:gd name="connsiteX6219" fmla="*/ 5211752 w 7462755"/>
              <a:gd name="connsiteY6219" fmla="*/ 4976381 h 5792782"/>
              <a:gd name="connsiteX6220" fmla="*/ 5178180 w 7462755"/>
              <a:gd name="connsiteY6220" fmla="*/ 5012133 h 5792782"/>
              <a:gd name="connsiteX6221" fmla="*/ 5175969 w 7462755"/>
              <a:gd name="connsiteY6221" fmla="*/ 4957529 h 5792782"/>
              <a:gd name="connsiteX6222" fmla="*/ 5154837 w 7462755"/>
              <a:gd name="connsiteY6222" fmla="*/ 4975862 h 5792782"/>
              <a:gd name="connsiteX6223" fmla="*/ 5109124 w 7462755"/>
              <a:gd name="connsiteY6223" fmla="*/ 4926860 h 5792782"/>
              <a:gd name="connsiteX6224" fmla="*/ 5231090 w 7462755"/>
              <a:gd name="connsiteY6224" fmla="*/ 4911296 h 5792782"/>
              <a:gd name="connsiteX6225" fmla="*/ 5170366 w 7462755"/>
              <a:gd name="connsiteY6225" fmla="*/ 4926891 h 5792782"/>
              <a:gd name="connsiteX6226" fmla="*/ 5156140 w 7462755"/>
              <a:gd name="connsiteY6226" fmla="*/ 4897459 h 5792782"/>
              <a:gd name="connsiteX6227" fmla="*/ 5065297 w 7462755"/>
              <a:gd name="connsiteY6227" fmla="*/ 4924614 h 5792782"/>
              <a:gd name="connsiteX6228" fmla="*/ 5059988 w 7462755"/>
              <a:gd name="connsiteY6228" fmla="*/ 4901821 h 5792782"/>
              <a:gd name="connsiteX6229" fmla="*/ 5008707 w 7462755"/>
              <a:gd name="connsiteY6229" fmla="*/ 4931875 h 5792782"/>
              <a:gd name="connsiteX6230" fmla="*/ 5022938 w 7462755"/>
              <a:gd name="connsiteY6230" fmla="*/ 4961405 h 5792782"/>
              <a:gd name="connsiteX6231" fmla="*/ 4996565 w 7462755"/>
              <a:gd name="connsiteY6231" fmla="*/ 4956975 h 5792782"/>
              <a:gd name="connsiteX6232" fmla="*/ 4998093 w 7462755"/>
              <a:gd name="connsiteY6232" fmla="*/ 4995951 h 5792782"/>
              <a:gd name="connsiteX6233" fmla="*/ 4962344 w 7462755"/>
              <a:gd name="connsiteY6233" fmla="*/ 4977000 h 5792782"/>
              <a:gd name="connsiteX6234" fmla="*/ 4922554 w 7462755"/>
              <a:gd name="connsiteY6234" fmla="*/ 5076080 h 5792782"/>
              <a:gd name="connsiteX6235" fmla="*/ 4947105 w 7462755"/>
              <a:gd name="connsiteY6235" fmla="*/ 5033785 h 5792782"/>
              <a:gd name="connsiteX6236" fmla="*/ 4925354 w 7462755"/>
              <a:gd name="connsiteY6236" fmla="*/ 5036486 h 5792782"/>
              <a:gd name="connsiteX6237" fmla="*/ 4946196 w 7462755"/>
              <a:gd name="connsiteY6237" fmla="*/ 5010308 h 5792782"/>
              <a:gd name="connsiteX6238" fmla="*/ 4964525 w 7462755"/>
              <a:gd name="connsiteY6238" fmla="*/ 5031539 h 5792782"/>
              <a:gd name="connsiteX6239" fmla="*/ 4947430 w 7462755"/>
              <a:gd name="connsiteY6239" fmla="*/ 5041599 h 5792782"/>
              <a:gd name="connsiteX6240" fmla="*/ 4943686 w 7462755"/>
              <a:gd name="connsiteY6240" fmla="*/ 5057683 h 5792782"/>
              <a:gd name="connsiteX6241" fmla="*/ 4973836 w 7462755"/>
              <a:gd name="connsiteY6241" fmla="*/ 5046026 h 5792782"/>
              <a:gd name="connsiteX6242" fmla="*/ 5003986 w 7462755"/>
              <a:gd name="connsiteY6242" fmla="*/ 5034370 h 5792782"/>
              <a:gd name="connsiteX6243" fmla="*/ 5048790 w 7462755"/>
              <a:gd name="connsiteY6243" fmla="*/ 5059993 h 5792782"/>
              <a:gd name="connsiteX6244" fmla="*/ 5034430 w 7462755"/>
              <a:gd name="connsiteY6244" fmla="*/ 5030463 h 5792782"/>
              <a:gd name="connsiteX6245" fmla="*/ 5096066 w 7462755"/>
              <a:gd name="connsiteY6245" fmla="*/ 5038311 h 5792782"/>
              <a:gd name="connsiteX6246" fmla="*/ 5243820 w 7462755"/>
              <a:gd name="connsiteY6246" fmla="*/ 5121240 h 5792782"/>
              <a:gd name="connsiteX6247" fmla="*/ 5223538 w 7462755"/>
              <a:gd name="connsiteY6247" fmla="*/ 5162981 h 5792782"/>
              <a:gd name="connsiteX6248" fmla="*/ 5278953 w 7462755"/>
              <a:gd name="connsiteY6248" fmla="*/ 5124593 h 5792782"/>
              <a:gd name="connsiteX6249" fmla="*/ 5280190 w 7462755"/>
              <a:gd name="connsiteY6249" fmla="*/ 5155755 h 5792782"/>
              <a:gd name="connsiteX6250" fmla="*/ 5237570 w 7462755"/>
              <a:gd name="connsiteY6250" fmla="*/ 5184797 h 5792782"/>
              <a:gd name="connsiteX6251" fmla="*/ 5252156 w 7462755"/>
              <a:gd name="connsiteY6251" fmla="*/ 5222012 h 5792782"/>
              <a:gd name="connsiteX6252" fmla="*/ 5263358 w 7462755"/>
              <a:gd name="connsiteY6252" fmla="*/ 5173595 h 5792782"/>
              <a:gd name="connsiteX6253" fmla="*/ 5297904 w 7462755"/>
              <a:gd name="connsiteY6253" fmla="*/ 5161289 h 5792782"/>
              <a:gd name="connsiteX6254" fmla="*/ 5313792 w 7462755"/>
              <a:gd name="connsiteY6254" fmla="*/ 5229826 h 5792782"/>
              <a:gd name="connsiteX6255" fmla="*/ 5309862 w 7462755"/>
              <a:gd name="connsiteY6255" fmla="*/ 5245604 h 5792782"/>
              <a:gd name="connsiteX6256" fmla="*/ 5309950 w 7462755"/>
              <a:gd name="connsiteY6256" fmla="*/ 5246038 h 5792782"/>
              <a:gd name="connsiteX6257" fmla="*/ 5309748 w 7462755"/>
              <a:gd name="connsiteY6257" fmla="*/ 5246066 h 5792782"/>
              <a:gd name="connsiteX6258" fmla="*/ 5309748 w 7462755"/>
              <a:gd name="connsiteY6258" fmla="*/ 5246067 h 5792782"/>
              <a:gd name="connsiteX6259" fmla="*/ 5305910 w 7462755"/>
              <a:gd name="connsiteY6259" fmla="*/ 5261470 h 5792782"/>
              <a:gd name="connsiteX6260" fmla="*/ 5284846 w 7462755"/>
              <a:gd name="connsiteY6260" fmla="*/ 5272675 h 5792782"/>
              <a:gd name="connsiteX6261" fmla="*/ 5286702 w 7462755"/>
              <a:gd name="connsiteY6261" fmla="*/ 5319527 h 5792782"/>
              <a:gd name="connsiteX6262" fmla="*/ 5264627 w 7462755"/>
              <a:gd name="connsiteY6262" fmla="*/ 5314447 h 5792782"/>
              <a:gd name="connsiteX6263" fmla="*/ 5245645 w 7462755"/>
              <a:gd name="connsiteY6263" fmla="*/ 5387381 h 5792782"/>
              <a:gd name="connsiteX6264" fmla="*/ 5253134 w 7462755"/>
              <a:gd name="connsiteY6264" fmla="*/ 5355084 h 5792782"/>
              <a:gd name="connsiteX6265" fmla="*/ 5045632 w 7462755"/>
              <a:gd name="connsiteY6265" fmla="*/ 5311128 h 5792782"/>
              <a:gd name="connsiteX6266" fmla="*/ 5007408 w 7462755"/>
              <a:gd name="connsiteY6266" fmla="*/ 5339486 h 5792782"/>
              <a:gd name="connsiteX6267" fmla="*/ 4997802 w 7462755"/>
              <a:gd name="connsiteY6267" fmla="*/ 5317216 h 5792782"/>
              <a:gd name="connsiteX6268" fmla="*/ 5010532 w 7462755"/>
              <a:gd name="connsiteY6268" fmla="*/ 5307740 h 5792782"/>
              <a:gd name="connsiteX6269" fmla="*/ 4926267 w 7462755"/>
              <a:gd name="connsiteY6269" fmla="*/ 5279252 h 5792782"/>
              <a:gd name="connsiteX6270" fmla="*/ 4940853 w 7462755"/>
              <a:gd name="connsiteY6270" fmla="*/ 5316631 h 5792782"/>
              <a:gd name="connsiteX6271" fmla="*/ 4918778 w 7462755"/>
              <a:gd name="connsiteY6271" fmla="*/ 5311552 h 5792782"/>
              <a:gd name="connsiteX6272" fmla="*/ 4922230 w 7462755"/>
              <a:gd name="connsiteY6272" fmla="*/ 5287586 h 5792782"/>
              <a:gd name="connsiteX6273" fmla="*/ 4874011 w 7462755"/>
              <a:gd name="connsiteY6273" fmla="*/ 5285925 h 5792782"/>
              <a:gd name="connsiteX6274" fmla="*/ 4872774 w 7462755"/>
              <a:gd name="connsiteY6274" fmla="*/ 5254797 h 5792782"/>
              <a:gd name="connsiteX6275" fmla="*/ 4902923 w 7462755"/>
              <a:gd name="connsiteY6275" fmla="*/ 5243011 h 5792782"/>
              <a:gd name="connsiteX6276" fmla="*/ 4862809 w 7462755"/>
              <a:gd name="connsiteY6276" fmla="*/ 5224682 h 5792782"/>
              <a:gd name="connsiteX6277" fmla="*/ 4860918 w 7462755"/>
              <a:gd name="connsiteY6277" fmla="*/ 5177892 h 5792782"/>
              <a:gd name="connsiteX6278" fmla="*/ 4817096 w 7462755"/>
              <a:gd name="connsiteY6278" fmla="*/ 5175615 h 5792782"/>
              <a:gd name="connsiteX6279" fmla="*/ 4800620 w 7462755"/>
              <a:gd name="connsiteY6279" fmla="*/ 5201369 h 5792782"/>
              <a:gd name="connsiteX6280" fmla="*/ 4822664 w 7462755"/>
              <a:gd name="connsiteY6280" fmla="*/ 5206353 h 5792782"/>
              <a:gd name="connsiteX6281" fmla="*/ 4742436 w 7462755"/>
              <a:gd name="connsiteY6281" fmla="*/ 5169459 h 5792782"/>
              <a:gd name="connsiteX6282" fmla="*/ 4837281 w 7462755"/>
              <a:gd name="connsiteY6282" fmla="*/ 5133970 h 5792782"/>
              <a:gd name="connsiteX6283" fmla="*/ 4885178 w 7462755"/>
              <a:gd name="connsiteY6283" fmla="*/ 5127782 h 5792782"/>
              <a:gd name="connsiteX6284" fmla="*/ 4860010 w 7462755"/>
              <a:gd name="connsiteY6284" fmla="*/ 5154517 h 5792782"/>
              <a:gd name="connsiteX6285" fmla="*/ 4921580 w 7462755"/>
              <a:gd name="connsiteY6285" fmla="*/ 5162297 h 5792782"/>
              <a:gd name="connsiteX6286" fmla="*/ 4866262 w 7462755"/>
              <a:gd name="connsiteY6286" fmla="*/ 5091056 h 5792782"/>
              <a:gd name="connsiteX6287" fmla="*/ 4845064 w 7462755"/>
              <a:gd name="connsiteY6287" fmla="*/ 5109419 h 5792782"/>
              <a:gd name="connsiteX6288" fmla="*/ 4844152 w 7462755"/>
              <a:gd name="connsiteY6288" fmla="*/ 5086010 h 5792782"/>
              <a:gd name="connsiteX6289" fmla="*/ 4809931 w 7462755"/>
              <a:gd name="connsiteY6289" fmla="*/ 5106066 h 5792782"/>
              <a:gd name="connsiteX6290" fmla="*/ 4807750 w 7462755"/>
              <a:gd name="connsiteY6290" fmla="*/ 5051530 h 5792782"/>
              <a:gd name="connsiteX6291" fmla="*/ 4791926 w 7462755"/>
              <a:gd name="connsiteY6291" fmla="*/ 5092683 h 5792782"/>
              <a:gd name="connsiteX6292" fmla="*/ 4708540 w 7462755"/>
              <a:gd name="connsiteY6292" fmla="*/ 5087672 h 5792782"/>
              <a:gd name="connsiteX6293" fmla="*/ 4705416 w 7462755"/>
              <a:gd name="connsiteY6293" fmla="*/ 5119349 h 5792782"/>
              <a:gd name="connsiteX6294" fmla="*/ 4749013 w 7462755"/>
              <a:gd name="connsiteY6294" fmla="*/ 5113784 h 5792782"/>
              <a:gd name="connsiteX6295" fmla="*/ 4724432 w 7462755"/>
              <a:gd name="connsiteY6295" fmla="*/ 5156144 h 5792782"/>
              <a:gd name="connsiteX6296" fmla="*/ 4691154 w 7462755"/>
              <a:gd name="connsiteY6296" fmla="*/ 5199547 h 5792782"/>
              <a:gd name="connsiteX6297" fmla="*/ 4694282 w 7462755"/>
              <a:gd name="connsiteY6297" fmla="*/ 5167801 h 5792782"/>
              <a:gd name="connsiteX6298" fmla="*/ 4681518 w 7462755"/>
              <a:gd name="connsiteY6298" fmla="*/ 5177242 h 5792782"/>
              <a:gd name="connsiteX6299" fmla="*/ 4697406 w 7462755"/>
              <a:gd name="connsiteY6299" fmla="*/ 5245749 h 5792782"/>
              <a:gd name="connsiteX6300" fmla="*/ 4675266 w 7462755"/>
              <a:gd name="connsiteY6300" fmla="*/ 5240765 h 5792782"/>
              <a:gd name="connsiteX6301" fmla="*/ 4558052 w 7462755"/>
              <a:gd name="connsiteY6301" fmla="*/ 5373318 h 5792782"/>
              <a:gd name="connsiteX6302" fmla="*/ 4471280 w 7462755"/>
              <a:gd name="connsiteY6302" fmla="*/ 5501895 h 5792782"/>
              <a:gd name="connsiteX6303" fmla="*/ 4437354 w 7462755"/>
              <a:gd name="connsiteY6303" fmla="*/ 5529634 h 5792782"/>
              <a:gd name="connsiteX6304" fmla="*/ 4419349 w 7462755"/>
              <a:gd name="connsiteY6304" fmla="*/ 5516286 h 5792782"/>
              <a:gd name="connsiteX6305" fmla="*/ 4420583 w 7462755"/>
              <a:gd name="connsiteY6305" fmla="*/ 5547509 h 5792782"/>
              <a:gd name="connsiteX6306" fmla="*/ 4411241 w 7462755"/>
              <a:gd name="connsiteY6306" fmla="*/ 5532988 h 5792782"/>
              <a:gd name="connsiteX6307" fmla="*/ 4395678 w 7462755"/>
              <a:gd name="connsiteY6307" fmla="*/ 5582024 h 5792782"/>
              <a:gd name="connsiteX6308" fmla="*/ 4274717 w 7462755"/>
              <a:gd name="connsiteY6308" fmla="*/ 5620866 h 5792782"/>
              <a:gd name="connsiteX6309" fmla="*/ 4260718 w 7462755"/>
              <a:gd name="connsiteY6309" fmla="*/ 5599149 h 5792782"/>
              <a:gd name="connsiteX6310" fmla="*/ 4046769 w 7462755"/>
              <a:gd name="connsiteY6310" fmla="*/ 5610936 h 5792782"/>
              <a:gd name="connsiteX6311" fmla="*/ 3997931 w 7462755"/>
              <a:gd name="connsiteY6311" fmla="*/ 5593615 h 5792782"/>
              <a:gd name="connsiteX6312" fmla="*/ 3992328 w 7462755"/>
              <a:gd name="connsiteY6312" fmla="*/ 5563042 h 5792782"/>
              <a:gd name="connsiteX6313" fmla="*/ 3864531 w 7462755"/>
              <a:gd name="connsiteY6313" fmla="*/ 5540118 h 5792782"/>
              <a:gd name="connsiteX6314" fmla="*/ 3863587 w 7462755"/>
              <a:gd name="connsiteY6314" fmla="*/ 5516775 h 5792782"/>
              <a:gd name="connsiteX6315" fmla="*/ 3811656 w 7462755"/>
              <a:gd name="connsiteY6315" fmla="*/ 5531231 h 5792782"/>
              <a:gd name="connsiteX6316" fmla="*/ 3776167 w 7462755"/>
              <a:gd name="connsiteY6316" fmla="*/ 5520128 h 5792782"/>
              <a:gd name="connsiteX6317" fmla="*/ 3770239 w 7462755"/>
              <a:gd name="connsiteY6317" fmla="*/ 5481610 h 5792782"/>
              <a:gd name="connsiteX6318" fmla="*/ 3749141 w 7462755"/>
              <a:gd name="connsiteY6318" fmla="*/ 5499939 h 5792782"/>
              <a:gd name="connsiteX6319" fmla="*/ 3615126 w 7462755"/>
              <a:gd name="connsiteY6319" fmla="*/ 5430913 h 5792782"/>
              <a:gd name="connsiteX6320" fmla="*/ 3550721 w 7462755"/>
              <a:gd name="connsiteY6320" fmla="*/ 5353064 h 5792782"/>
              <a:gd name="connsiteX6321" fmla="*/ 3557267 w 7462755"/>
              <a:gd name="connsiteY6321" fmla="*/ 5297321 h 5792782"/>
              <a:gd name="connsiteX6322" fmla="*/ 3424489 w 7462755"/>
              <a:gd name="connsiteY6322" fmla="*/ 5259391 h 5792782"/>
              <a:gd name="connsiteX6323" fmla="*/ 3629746 w 7462755"/>
              <a:gd name="connsiteY6323" fmla="*/ 5248842 h 5792782"/>
              <a:gd name="connsiteX6324" fmla="*/ 3924604 w 7462755"/>
              <a:gd name="connsiteY6324" fmla="*/ 5179912 h 5792782"/>
              <a:gd name="connsiteX6325" fmla="*/ 4194232 w 7462755"/>
              <a:gd name="connsiteY6325" fmla="*/ 5137716 h 5792782"/>
              <a:gd name="connsiteX6326" fmla="*/ 4169681 w 7462755"/>
              <a:gd name="connsiteY6326" fmla="*/ 5070317 h 5792782"/>
              <a:gd name="connsiteX6327" fmla="*/ 4313039 w 7462755"/>
              <a:gd name="connsiteY6327" fmla="*/ 5044105 h 5792782"/>
              <a:gd name="connsiteX6328" fmla="*/ 4299041 w 7462755"/>
              <a:gd name="connsiteY6328" fmla="*/ 5022423 h 5792782"/>
              <a:gd name="connsiteX6329" fmla="*/ 4247107 w 7462755"/>
              <a:gd name="connsiteY6329" fmla="*/ 5036910 h 5792782"/>
              <a:gd name="connsiteX6330" fmla="*/ 4104986 w 7462755"/>
              <a:gd name="connsiteY6330" fmla="*/ 4984489 h 5792782"/>
              <a:gd name="connsiteX6331" fmla="*/ 4097821 w 7462755"/>
              <a:gd name="connsiteY6331" fmla="*/ 5024604 h 5792782"/>
              <a:gd name="connsiteX6332" fmla="*/ 4045271 w 7462755"/>
              <a:gd name="connsiteY6332" fmla="*/ 5023496 h 5792782"/>
              <a:gd name="connsiteX6333" fmla="*/ 3982138 w 7462755"/>
              <a:gd name="connsiteY6333" fmla="*/ 4976675 h 5792782"/>
              <a:gd name="connsiteX6334" fmla="*/ 3990212 w 7462755"/>
              <a:gd name="connsiteY6334" fmla="*/ 4959973 h 5792782"/>
              <a:gd name="connsiteX6335" fmla="*/ 3956026 w 7462755"/>
              <a:gd name="connsiteY6335" fmla="*/ 4980029 h 5792782"/>
              <a:gd name="connsiteX6336" fmla="*/ 3950098 w 7462755"/>
              <a:gd name="connsiteY6336" fmla="*/ 4941610 h 5792782"/>
              <a:gd name="connsiteX6337" fmla="*/ 3835653 w 7462755"/>
              <a:gd name="connsiteY6337" fmla="*/ 4924874 h 5792782"/>
              <a:gd name="connsiteX6338" fmla="*/ 3829400 w 7462755"/>
              <a:gd name="connsiteY6338" fmla="*/ 4878737 h 5792782"/>
              <a:gd name="connsiteX6339" fmla="*/ 3802669 w 7462755"/>
              <a:gd name="connsiteY6339" fmla="*/ 4866427 h 5792782"/>
              <a:gd name="connsiteX6340" fmla="*/ 3799251 w 7462755"/>
              <a:gd name="connsiteY6340" fmla="*/ 4890424 h 5792782"/>
              <a:gd name="connsiteX6341" fmla="*/ 3777141 w 7462755"/>
              <a:gd name="connsiteY6341" fmla="*/ 4885378 h 5792782"/>
              <a:gd name="connsiteX6342" fmla="*/ 3771573 w 7462755"/>
              <a:gd name="connsiteY6342" fmla="*/ 4854774 h 5792782"/>
              <a:gd name="connsiteX6343" fmla="*/ 3720229 w 7462755"/>
              <a:gd name="connsiteY6343" fmla="*/ 4884794 h 5792782"/>
              <a:gd name="connsiteX6344" fmla="*/ 3674516 w 7462755"/>
              <a:gd name="connsiteY6344" fmla="*/ 4835758 h 5792782"/>
              <a:gd name="connsiteX6345" fmla="*/ 3709027 w 7462755"/>
              <a:gd name="connsiteY6345" fmla="*/ 4823613 h 5792782"/>
              <a:gd name="connsiteX6346" fmla="*/ 3685714 w 7462755"/>
              <a:gd name="connsiteY6346" fmla="*/ 4787341 h 5792782"/>
              <a:gd name="connsiteX6347" fmla="*/ 3733284 w 7462755"/>
              <a:gd name="connsiteY6347" fmla="*/ 4773438 h 5792782"/>
              <a:gd name="connsiteX6348" fmla="*/ 3701247 w 7462755"/>
              <a:gd name="connsiteY6348" fmla="*/ 4738404 h 5792782"/>
              <a:gd name="connsiteX6349" fmla="*/ 3671388 w 7462755"/>
              <a:gd name="connsiteY6349" fmla="*/ 4757875 h 5792782"/>
              <a:gd name="connsiteX6350" fmla="*/ 3676987 w 7462755"/>
              <a:gd name="connsiteY6350" fmla="*/ 4788448 h 5792782"/>
              <a:gd name="connsiteX6351" fmla="*/ 3639676 w 7462755"/>
              <a:gd name="connsiteY6351" fmla="*/ 4730525 h 5792782"/>
              <a:gd name="connsiteX6352" fmla="*/ 3656477 w 7462755"/>
              <a:gd name="connsiteY6352" fmla="*/ 4712811 h 5792782"/>
              <a:gd name="connsiteX6353" fmla="*/ 3651203 w 7462755"/>
              <a:gd name="connsiteY6353" fmla="*/ 4689956 h 5792782"/>
              <a:gd name="connsiteX6354" fmla="*/ 3612292 w 7462755"/>
              <a:gd name="connsiteY6354" fmla="*/ 4702686 h 5792782"/>
              <a:gd name="connsiteX6355" fmla="*/ 3597675 w 7462755"/>
              <a:gd name="connsiteY6355" fmla="*/ 4665440 h 5792782"/>
              <a:gd name="connsiteX6356" fmla="*/ 3627825 w 7462755"/>
              <a:gd name="connsiteY6356" fmla="*/ 4653749 h 5792782"/>
              <a:gd name="connsiteX6357" fmla="*/ 3557236 w 7462755"/>
              <a:gd name="connsiteY6357" fmla="*/ 4639293 h 5792782"/>
              <a:gd name="connsiteX6358" fmla="*/ 3564364 w 7462755"/>
              <a:gd name="connsiteY6358" fmla="*/ 4599179 h 5792782"/>
              <a:gd name="connsiteX6359" fmla="*/ 3513964 w 7462755"/>
              <a:gd name="connsiteY6359" fmla="*/ 4652641 h 5792782"/>
              <a:gd name="connsiteX6360" fmla="*/ 3474468 w 7462755"/>
              <a:gd name="connsiteY6360" fmla="*/ 4649876 h 5792782"/>
              <a:gd name="connsiteX6361" fmla="*/ 3488501 w 7462755"/>
              <a:gd name="connsiteY6361" fmla="*/ 4671558 h 5792782"/>
              <a:gd name="connsiteX6362" fmla="*/ 3451480 w 7462755"/>
              <a:gd name="connsiteY6362" fmla="*/ 4621449 h 5792782"/>
              <a:gd name="connsiteX6363" fmla="*/ 3448062 w 7462755"/>
              <a:gd name="connsiteY6363" fmla="*/ 4645381 h 5792782"/>
              <a:gd name="connsiteX6364" fmla="*/ 3442428 w 7462755"/>
              <a:gd name="connsiteY6364" fmla="*/ 4614777 h 5792782"/>
              <a:gd name="connsiteX6365" fmla="*/ 3415078 w 7462755"/>
              <a:gd name="connsiteY6365" fmla="*/ 4586938 h 5792782"/>
              <a:gd name="connsiteX6366" fmla="*/ 3403880 w 7462755"/>
              <a:gd name="connsiteY6366" fmla="*/ 4635352 h 5792782"/>
              <a:gd name="connsiteX6367" fmla="*/ 3351002 w 7462755"/>
              <a:gd name="connsiteY6367" fmla="*/ 4626368 h 5792782"/>
              <a:gd name="connsiteX6368" fmla="*/ 3385807 w 7462755"/>
              <a:gd name="connsiteY6368" fmla="*/ 4621972 h 5792782"/>
              <a:gd name="connsiteX6369" fmla="*/ 3376171 w 7462755"/>
              <a:gd name="connsiteY6369" fmla="*/ 4599798 h 5792782"/>
              <a:gd name="connsiteX6370" fmla="*/ 3393885 w 7462755"/>
              <a:gd name="connsiteY6370" fmla="*/ 4605332 h 5792782"/>
              <a:gd name="connsiteX6371" fmla="*/ 3405702 w 7462755"/>
              <a:gd name="connsiteY6371" fmla="*/ 4572512 h 5792782"/>
              <a:gd name="connsiteX6372" fmla="*/ 3133244 w 7462755"/>
              <a:gd name="connsiteY6372" fmla="*/ 4544643 h 5792782"/>
              <a:gd name="connsiteX6373" fmla="*/ 3053635 w 7462755"/>
              <a:gd name="connsiteY6373" fmla="*/ 4523446 h 5792782"/>
              <a:gd name="connsiteX6374" fmla="*/ 3039308 w 7462755"/>
              <a:gd name="connsiteY6374" fmla="*/ 4493881 h 5792782"/>
              <a:gd name="connsiteX6375" fmla="*/ 3009159 w 7462755"/>
              <a:gd name="connsiteY6375" fmla="*/ 4505667 h 5792782"/>
              <a:gd name="connsiteX6376" fmla="*/ 3016973 w 7462755"/>
              <a:gd name="connsiteY6376" fmla="*/ 4481185 h 5792782"/>
              <a:gd name="connsiteX6377" fmla="*/ 2982133 w 7462755"/>
              <a:gd name="connsiteY6377" fmla="*/ 4485577 h 5792782"/>
              <a:gd name="connsiteX6378" fmla="*/ 2990242 w 7462755"/>
              <a:gd name="connsiteY6378" fmla="*/ 4468910 h 5792782"/>
              <a:gd name="connsiteX6379" fmla="*/ 2942966 w 7462755"/>
              <a:gd name="connsiteY6379" fmla="*/ 4490657 h 5792782"/>
              <a:gd name="connsiteX6380" fmla="*/ 2908745 w 7462755"/>
              <a:gd name="connsiteY6380" fmla="*/ 4400987 h 5792782"/>
              <a:gd name="connsiteX6381" fmla="*/ 2887582 w 7462755"/>
              <a:gd name="connsiteY6381" fmla="*/ 4419320 h 5792782"/>
              <a:gd name="connsiteX6382" fmla="*/ 2847468 w 7462755"/>
              <a:gd name="connsiteY6382" fmla="*/ 4401056 h 5792782"/>
              <a:gd name="connsiteX6383" fmla="*/ 2766621 w 7462755"/>
              <a:gd name="connsiteY6383" fmla="*/ 4348697 h 5792782"/>
              <a:gd name="connsiteX6384" fmla="*/ 2652500 w 7462755"/>
              <a:gd name="connsiteY6384" fmla="*/ 4339615 h 5792782"/>
              <a:gd name="connsiteX6385" fmla="*/ 2674576 w 7462755"/>
              <a:gd name="connsiteY6385" fmla="*/ 4344660 h 5792782"/>
              <a:gd name="connsiteX6386" fmla="*/ 2686362 w 7462755"/>
              <a:gd name="connsiteY6386" fmla="*/ 4311841 h 5792782"/>
              <a:gd name="connsiteX6387" fmla="*/ 2687928 w 7462755"/>
              <a:gd name="connsiteY6387" fmla="*/ 4350847 h 5792782"/>
              <a:gd name="connsiteX6388" fmla="*/ 2727129 w 7462755"/>
              <a:gd name="connsiteY6388" fmla="*/ 4345802 h 5792782"/>
              <a:gd name="connsiteX6389" fmla="*/ 2735204 w 7462755"/>
              <a:gd name="connsiteY6389" fmla="*/ 4329162 h 5792782"/>
              <a:gd name="connsiteX6390" fmla="*/ 2673373 w 7462755"/>
              <a:gd name="connsiteY6390" fmla="*/ 4313502 h 5792782"/>
              <a:gd name="connsiteX6391" fmla="*/ 2638239 w 7462755"/>
              <a:gd name="connsiteY6391" fmla="*/ 4310115 h 5792782"/>
              <a:gd name="connsiteX6392" fmla="*/ 2663702 w 7462755"/>
              <a:gd name="connsiteY6392" fmla="*/ 4291327 h 5792782"/>
              <a:gd name="connsiteX6393" fmla="*/ 2662465 w 7462755"/>
              <a:gd name="connsiteY6393" fmla="*/ 4260005 h 5792782"/>
              <a:gd name="connsiteX6394" fmla="*/ 2641658 w 7462755"/>
              <a:gd name="connsiteY6394" fmla="*/ 4286183 h 5792782"/>
              <a:gd name="connsiteX6395" fmla="*/ 2610270 w 7462755"/>
              <a:gd name="connsiteY6395" fmla="*/ 4266746 h 5792782"/>
              <a:gd name="connsiteX6396" fmla="*/ 2657515 w 7462755"/>
              <a:gd name="connsiteY6396" fmla="*/ 4245030 h 5792782"/>
              <a:gd name="connsiteX6397" fmla="*/ 2642929 w 7462755"/>
              <a:gd name="connsiteY6397" fmla="*/ 4207780 h 5792782"/>
              <a:gd name="connsiteX6398" fmla="*/ 2551503 w 7462755"/>
              <a:gd name="connsiteY6398" fmla="*/ 4219372 h 5792782"/>
              <a:gd name="connsiteX6399" fmla="*/ 2438910 w 7462755"/>
              <a:gd name="connsiteY6399" fmla="*/ 4249391 h 5792782"/>
              <a:gd name="connsiteX6400" fmla="*/ 2465381 w 7462755"/>
              <a:gd name="connsiteY6400" fmla="*/ 4253951 h 5792782"/>
              <a:gd name="connsiteX6401" fmla="*/ 2448549 w 7462755"/>
              <a:gd name="connsiteY6401" fmla="*/ 4271696 h 5792782"/>
              <a:gd name="connsiteX6402" fmla="*/ 2462875 w 7462755"/>
              <a:gd name="connsiteY6402" fmla="*/ 4301227 h 5792782"/>
              <a:gd name="connsiteX6403" fmla="*/ 2479318 w 7462755"/>
              <a:gd name="connsiteY6403" fmla="*/ 4275603 h 5792782"/>
              <a:gd name="connsiteX6404" fmla="*/ 2489313 w 7462755"/>
              <a:gd name="connsiteY6404" fmla="*/ 4305784 h 5792782"/>
              <a:gd name="connsiteX6405" fmla="*/ 2467531 w 7462755"/>
              <a:gd name="connsiteY6405" fmla="*/ 4308487 h 5792782"/>
              <a:gd name="connsiteX6406" fmla="*/ 2490550 w 7462755"/>
              <a:gd name="connsiteY6406" fmla="*/ 4336880 h 5792782"/>
              <a:gd name="connsiteX6407" fmla="*/ 2394140 w 7462755"/>
              <a:gd name="connsiteY6407" fmla="*/ 4333558 h 5792782"/>
              <a:gd name="connsiteX6408" fmla="*/ 2400915 w 7462755"/>
              <a:gd name="connsiteY6408" fmla="*/ 4285629 h 5792782"/>
              <a:gd name="connsiteX6409" fmla="*/ 2430835 w 7462755"/>
              <a:gd name="connsiteY6409" fmla="*/ 4266257 h 5792782"/>
              <a:gd name="connsiteX6410" fmla="*/ 2420287 w 7462755"/>
              <a:gd name="connsiteY6410" fmla="*/ 4220510 h 5792782"/>
              <a:gd name="connsiteX6411" fmla="*/ 2420581 w 7462755"/>
              <a:gd name="connsiteY6411" fmla="*/ 4228324 h 5792782"/>
              <a:gd name="connsiteX6412" fmla="*/ 2382029 w 7462755"/>
              <a:gd name="connsiteY6412" fmla="*/ 4248937 h 5792782"/>
              <a:gd name="connsiteX6413" fmla="*/ 2359953 w 7462755"/>
              <a:gd name="connsiteY6413" fmla="*/ 4243888 h 5792782"/>
              <a:gd name="connsiteX6414" fmla="*/ 2358716 w 7462755"/>
              <a:gd name="connsiteY6414" fmla="*/ 4212761 h 5792782"/>
              <a:gd name="connsiteX6415" fmla="*/ 2271651 w 7462755"/>
              <a:gd name="connsiteY6415" fmla="*/ 4223898 h 5792782"/>
              <a:gd name="connsiteX6416" fmla="*/ 2153134 w 7462755"/>
              <a:gd name="connsiteY6416" fmla="*/ 4215465 h 5792782"/>
              <a:gd name="connsiteX6417" fmla="*/ 2030614 w 7462755"/>
              <a:gd name="connsiteY6417" fmla="*/ 4215400 h 5792782"/>
              <a:gd name="connsiteX6418" fmla="*/ 1998868 w 7462755"/>
              <a:gd name="connsiteY6418" fmla="*/ 4188149 h 5792782"/>
              <a:gd name="connsiteX6419" fmla="*/ 2004761 w 7462755"/>
              <a:gd name="connsiteY6419" fmla="*/ 4226567 h 5792782"/>
              <a:gd name="connsiteX6420" fmla="*/ 1977770 w 7462755"/>
              <a:gd name="connsiteY6420" fmla="*/ 4206413 h 5792782"/>
              <a:gd name="connsiteX6421" fmla="*/ 1981189 w 7462755"/>
              <a:gd name="connsiteY6421" fmla="*/ 4182546 h 5792782"/>
              <a:gd name="connsiteX6422" fmla="*/ 1932676 w 7462755"/>
              <a:gd name="connsiteY6422" fmla="*/ 4173139 h 5792782"/>
              <a:gd name="connsiteX6423" fmla="*/ 1806115 w 7462755"/>
              <a:gd name="connsiteY6423" fmla="*/ 4181473 h 5792782"/>
              <a:gd name="connsiteX6424" fmla="*/ 1784624 w 7462755"/>
              <a:gd name="connsiteY6424" fmla="*/ 4192086 h 5792782"/>
              <a:gd name="connsiteX6425" fmla="*/ 1774369 w 7462755"/>
              <a:gd name="connsiteY6425" fmla="*/ 4154252 h 5792782"/>
              <a:gd name="connsiteX6426" fmla="*/ 1704365 w 7462755"/>
              <a:gd name="connsiteY6426" fmla="*/ 4155261 h 5792782"/>
              <a:gd name="connsiteX6427" fmla="*/ 1744220 w 7462755"/>
              <a:gd name="connsiteY6427" fmla="*/ 4165779 h 5792782"/>
              <a:gd name="connsiteX6428" fmla="*/ 1710652 w 7462755"/>
              <a:gd name="connsiteY6428" fmla="*/ 4201432 h 5792782"/>
              <a:gd name="connsiteX6429" fmla="*/ 1709674 w 7462755"/>
              <a:gd name="connsiteY6429" fmla="*/ 4178020 h 5792782"/>
              <a:gd name="connsiteX6430" fmla="*/ 1653702 w 7462755"/>
              <a:gd name="connsiteY6430" fmla="*/ 4200844 h 5792782"/>
              <a:gd name="connsiteX6431" fmla="*/ 1552345 w 7462755"/>
              <a:gd name="connsiteY6431" fmla="*/ 4182450 h 5792782"/>
              <a:gd name="connsiteX6432" fmla="*/ 1562570 w 7462755"/>
              <a:gd name="connsiteY6432" fmla="*/ 4220250 h 5792782"/>
              <a:gd name="connsiteX6433" fmla="*/ 1583114 w 7462755"/>
              <a:gd name="connsiteY6433" fmla="*/ 4186292 h 5792782"/>
              <a:gd name="connsiteX6434" fmla="*/ 1610173 w 7462755"/>
              <a:gd name="connsiteY6434" fmla="*/ 4206348 h 5792782"/>
              <a:gd name="connsiteX6435" fmla="*/ 1689195 w 7462755"/>
              <a:gd name="connsiteY6435" fmla="*/ 4211981 h 5792782"/>
              <a:gd name="connsiteX6436" fmla="*/ 1686067 w 7462755"/>
              <a:gd name="connsiteY6436" fmla="*/ 4243693 h 5792782"/>
              <a:gd name="connsiteX6437" fmla="*/ 1717454 w 7462755"/>
              <a:gd name="connsiteY6437" fmla="*/ 4263263 h 5792782"/>
              <a:gd name="connsiteX6438" fmla="*/ 1738620 w 7462755"/>
              <a:gd name="connsiteY6438" fmla="*/ 4244835 h 5792782"/>
              <a:gd name="connsiteX6439" fmla="*/ 1726150 w 7462755"/>
              <a:gd name="connsiteY6439" fmla="*/ 4262125 h 5792782"/>
              <a:gd name="connsiteX6440" fmla="*/ 1765971 w 7462755"/>
              <a:gd name="connsiteY6440" fmla="*/ 4272739 h 5792782"/>
              <a:gd name="connsiteX6441" fmla="*/ 1745392 w 7462755"/>
              <a:gd name="connsiteY6441" fmla="*/ 4306666 h 5792782"/>
              <a:gd name="connsiteX6442" fmla="*/ 1693198 w 7462755"/>
              <a:gd name="connsiteY6442" fmla="*/ 4313273 h 5792782"/>
              <a:gd name="connsiteX6443" fmla="*/ 1674869 w 7462755"/>
              <a:gd name="connsiteY6443" fmla="*/ 4292240 h 5792782"/>
              <a:gd name="connsiteX6444" fmla="*/ 1654290 w 7462755"/>
              <a:gd name="connsiteY6444" fmla="*/ 4326102 h 5792782"/>
              <a:gd name="connsiteX6445" fmla="*/ 1619157 w 7462755"/>
              <a:gd name="connsiteY6445" fmla="*/ 4322749 h 5792782"/>
              <a:gd name="connsiteX6446" fmla="*/ 1631011 w 7462755"/>
              <a:gd name="connsiteY6446" fmla="*/ 4289929 h 5792782"/>
              <a:gd name="connsiteX6447" fmla="*/ 1616651 w 7462755"/>
              <a:gd name="connsiteY6447" fmla="*/ 4260330 h 5792782"/>
              <a:gd name="connsiteX6448" fmla="*/ 1603887 w 7462755"/>
              <a:gd name="connsiteY6448" fmla="*/ 4269871 h 5792782"/>
              <a:gd name="connsiteX6449" fmla="*/ 1609226 w 7462755"/>
              <a:gd name="connsiteY6449" fmla="*/ 4292729 h 5792782"/>
              <a:gd name="connsiteX6450" fmla="*/ 1564132 w 7462755"/>
              <a:gd name="connsiteY6450" fmla="*/ 4259257 h 5792782"/>
              <a:gd name="connsiteX6451" fmla="*/ 1555733 w 7462755"/>
              <a:gd name="connsiteY6451" fmla="*/ 4268114 h 5792782"/>
              <a:gd name="connsiteX6452" fmla="*/ 1565629 w 7462755"/>
              <a:gd name="connsiteY6452" fmla="*/ 4298233 h 5792782"/>
              <a:gd name="connsiteX6453" fmla="*/ 1521512 w 7462755"/>
              <a:gd name="connsiteY6453" fmla="*/ 4288234 h 5792782"/>
              <a:gd name="connsiteX6454" fmla="*/ 1547625 w 7462755"/>
              <a:gd name="connsiteY6454" fmla="*/ 4284881 h 5792782"/>
              <a:gd name="connsiteX6455" fmla="*/ 1527081 w 7462755"/>
              <a:gd name="connsiteY6455" fmla="*/ 4318872 h 5792782"/>
              <a:gd name="connsiteX6456" fmla="*/ 1483254 w 7462755"/>
              <a:gd name="connsiteY6456" fmla="*/ 4316627 h 5792782"/>
              <a:gd name="connsiteX6457" fmla="*/ 1503733 w 7462755"/>
              <a:gd name="connsiteY6457" fmla="*/ 4282669 h 5792782"/>
              <a:gd name="connsiteX6458" fmla="*/ 1462710 w 7462755"/>
              <a:gd name="connsiteY6458" fmla="*/ 4240928 h 5792782"/>
              <a:gd name="connsiteX6459" fmla="*/ 1493184 w 7462755"/>
              <a:gd name="connsiteY6459" fmla="*/ 4236986 h 5792782"/>
              <a:gd name="connsiteX6460" fmla="*/ 1507805 w 7462755"/>
              <a:gd name="connsiteY6460" fmla="*/ 4274366 h 5792782"/>
              <a:gd name="connsiteX6461" fmla="*/ 1546972 w 7462755"/>
              <a:gd name="connsiteY6461" fmla="*/ 4269252 h 5792782"/>
              <a:gd name="connsiteX6462" fmla="*/ 1554431 w 7462755"/>
              <a:gd name="connsiteY6462" fmla="*/ 4237116 h 5792782"/>
              <a:gd name="connsiteX6463" fmla="*/ 1523922 w 7462755"/>
              <a:gd name="connsiteY6463" fmla="*/ 4240958 h 5792782"/>
              <a:gd name="connsiteX6464" fmla="*/ 1521741 w 7462755"/>
              <a:gd name="connsiteY6464" fmla="*/ 4186323 h 5792782"/>
              <a:gd name="connsiteX6465" fmla="*/ 1504062 w 7462755"/>
              <a:gd name="connsiteY6465" fmla="*/ 4180789 h 5792782"/>
              <a:gd name="connsiteX6466" fmla="*/ 1483839 w 7462755"/>
              <a:gd name="connsiteY6466" fmla="*/ 4222530 h 5792782"/>
              <a:gd name="connsiteX6467" fmla="*/ 1490939 w 7462755"/>
              <a:gd name="connsiteY6467" fmla="*/ 4182450 h 5792782"/>
              <a:gd name="connsiteX6468" fmla="*/ 1469188 w 7462755"/>
              <a:gd name="connsiteY6468" fmla="*/ 4185250 h 5792782"/>
              <a:gd name="connsiteX6469" fmla="*/ 1412567 w 7462755"/>
              <a:gd name="connsiteY6469" fmla="*/ 4192476 h 5792782"/>
              <a:gd name="connsiteX6470" fmla="*/ 1427805 w 7462755"/>
              <a:gd name="connsiteY6470" fmla="*/ 4245289 h 5792782"/>
              <a:gd name="connsiteX6471" fmla="*/ 1448938 w 7462755"/>
              <a:gd name="connsiteY6471" fmla="*/ 4226892 h 5792782"/>
              <a:gd name="connsiteX6472" fmla="*/ 1455156 w 7462755"/>
              <a:gd name="connsiteY6472" fmla="*/ 4273159 h 5792782"/>
              <a:gd name="connsiteX6473" fmla="*/ 1443044 w 7462755"/>
              <a:gd name="connsiteY6473" fmla="*/ 4298233 h 5792782"/>
              <a:gd name="connsiteX6474" fmla="*/ 1358126 w 7462755"/>
              <a:gd name="connsiteY6474" fmla="*/ 4254146 h 5792782"/>
              <a:gd name="connsiteX6475" fmla="*/ 1256410 w 7462755"/>
              <a:gd name="connsiteY6475" fmla="*/ 4227935 h 5792782"/>
              <a:gd name="connsiteX6476" fmla="*/ 1330451 w 7462755"/>
              <a:gd name="connsiteY6476" fmla="*/ 4218493 h 5792782"/>
              <a:gd name="connsiteX6477" fmla="*/ 1392381 w 7462755"/>
              <a:gd name="connsiteY6477" fmla="*/ 4234187 h 5792782"/>
              <a:gd name="connsiteX6478" fmla="*/ 1381798 w 7462755"/>
              <a:gd name="connsiteY6478" fmla="*/ 4188504 h 5792782"/>
              <a:gd name="connsiteX6479" fmla="*/ 1369687 w 7462755"/>
              <a:gd name="connsiteY6479" fmla="*/ 4213608 h 5792782"/>
              <a:gd name="connsiteX6480" fmla="*/ 1347871 w 7462755"/>
              <a:gd name="connsiteY6480" fmla="*/ 4216312 h 5792782"/>
              <a:gd name="connsiteX6481" fmla="*/ 1350996 w 7462755"/>
              <a:gd name="connsiteY6481" fmla="*/ 4184532 h 5792782"/>
              <a:gd name="connsiteX6482" fmla="*/ 1211350 w 7462755"/>
              <a:gd name="connsiteY6482" fmla="*/ 4194527 h 5792782"/>
              <a:gd name="connsiteX6483" fmla="*/ 1208875 w 7462755"/>
              <a:gd name="connsiteY6483" fmla="*/ 4241936 h 5792782"/>
              <a:gd name="connsiteX6484" fmla="*/ 1191780 w 7462755"/>
              <a:gd name="connsiteY6484" fmla="*/ 4251836 h 5792782"/>
              <a:gd name="connsiteX6485" fmla="*/ 1193896 w 7462755"/>
              <a:gd name="connsiteY6485" fmla="*/ 4196776 h 5792782"/>
              <a:gd name="connsiteX6486" fmla="*/ 1146361 w 7462755"/>
              <a:gd name="connsiteY6486" fmla="*/ 4210679 h 5792782"/>
              <a:gd name="connsiteX6487" fmla="*/ 1131122 w 7462755"/>
              <a:gd name="connsiteY6487" fmla="*/ 4157866 h 5792782"/>
              <a:gd name="connsiteX6488" fmla="*/ 1074860 w 7462755"/>
              <a:gd name="connsiteY6488" fmla="*/ 4172910 h 5792782"/>
              <a:gd name="connsiteX6489" fmla="*/ 1067664 w 7462755"/>
              <a:gd name="connsiteY6489" fmla="*/ 4212891 h 5792782"/>
              <a:gd name="connsiteX6490" fmla="*/ 1049007 w 7462755"/>
              <a:gd name="connsiteY6490" fmla="*/ 4184012 h 5792782"/>
              <a:gd name="connsiteX6491" fmla="*/ 1050569 w 7462755"/>
              <a:gd name="connsiteY6491" fmla="*/ 4222920 h 5792782"/>
              <a:gd name="connsiteX6492" fmla="*/ 997725 w 7462755"/>
              <a:gd name="connsiteY6492" fmla="*/ 4214128 h 5792782"/>
              <a:gd name="connsiteX6493" fmla="*/ 1005180 w 7462755"/>
              <a:gd name="connsiteY6493" fmla="*/ 4181831 h 5792782"/>
              <a:gd name="connsiteX6494" fmla="*/ 948234 w 7462755"/>
              <a:gd name="connsiteY6494" fmla="*/ 4181278 h 5792782"/>
              <a:gd name="connsiteX6495" fmla="*/ 957611 w 7462755"/>
              <a:gd name="connsiteY6495" fmla="*/ 4195669 h 5792782"/>
              <a:gd name="connsiteX6496" fmla="*/ 932117 w 7462755"/>
              <a:gd name="connsiteY6496" fmla="*/ 4214521 h 5792782"/>
              <a:gd name="connsiteX6497" fmla="*/ 935829 w 7462755"/>
              <a:gd name="connsiteY6497" fmla="*/ 4198434 h 5792782"/>
              <a:gd name="connsiteX6498" fmla="*/ 777851 w 7462755"/>
              <a:gd name="connsiteY6498" fmla="*/ 4187267 h 5792782"/>
              <a:gd name="connsiteX6499" fmla="*/ 706610 w 7462755"/>
              <a:gd name="connsiteY6499" fmla="*/ 4157151 h 5792782"/>
              <a:gd name="connsiteX6500" fmla="*/ 597469 w 7462755"/>
              <a:gd name="connsiteY6500" fmla="*/ 4163369 h 5792782"/>
              <a:gd name="connsiteX6501" fmla="*/ 692937 w 7462755"/>
              <a:gd name="connsiteY6501" fmla="*/ 4143314 h 5792782"/>
              <a:gd name="connsiteX6502" fmla="*/ 701011 w 7462755"/>
              <a:gd name="connsiteY6502" fmla="*/ 4126543 h 5792782"/>
              <a:gd name="connsiteX6503" fmla="*/ 635727 w 7462755"/>
              <a:gd name="connsiteY6503" fmla="*/ 4134946 h 5792782"/>
              <a:gd name="connsiteX6504" fmla="*/ 642858 w 7462755"/>
              <a:gd name="connsiteY6504" fmla="*/ 4094896 h 5792782"/>
              <a:gd name="connsiteX6505" fmla="*/ 609256 w 7462755"/>
              <a:gd name="connsiteY6505" fmla="*/ 4130515 h 5792782"/>
              <a:gd name="connsiteX6506" fmla="*/ 625503 w 7462755"/>
              <a:gd name="connsiteY6506" fmla="*/ 4097177 h 5792782"/>
              <a:gd name="connsiteX6507" fmla="*/ 538732 w 7462755"/>
              <a:gd name="connsiteY6507" fmla="*/ 4116059 h 5792782"/>
              <a:gd name="connsiteX6508" fmla="*/ 553353 w 7462755"/>
              <a:gd name="connsiteY6508" fmla="*/ 4153374 h 5792782"/>
              <a:gd name="connsiteX6509" fmla="*/ 530593 w 7462755"/>
              <a:gd name="connsiteY6509" fmla="*/ 4132631 h 5792782"/>
              <a:gd name="connsiteX6510" fmla="*/ 527206 w 7462755"/>
              <a:gd name="connsiteY6510" fmla="*/ 4156696 h 5792782"/>
              <a:gd name="connsiteX6511" fmla="*/ 440404 w 7462755"/>
              <a:gd name="connsiteY6511" fmla="*/ 4065984 h 5792782"/>
              <a:gd name="connsiteX6512" fmla="*/ 378833 w 7462755"/>
              <a:gd name="connsiteY6512" fmla="*/ 4058071 h 5792782"/>
              <a:gd name="connsiteX6513" fmla="*/ 366982 w 7462755"/>
              <a:gd name="connsiteY6513" fmla="*/ 4090859 h 5792782"/>
              <a:gd name="connsiteX6514" fmla="*/ 310361 w 7462755"/>
              <a:gd name="connsiteY6514" fmla="*/ 4098154 h 5792782"/>
              <a:gd name="connsiteX6515" fmla="*/ 304826 w 7462755"/>
              <a:gd name="connsiteY6515" fmla="*/ 4067546 h 5792782"/>
              <a:gd name="connsiteX6516" fmla="*/ 287666 w 7462755"/>
              <a:gd name="connsiteY6516" fmla="*/ 4077607 h 5792782"/>
              <a:gd name="connsiteX6517" fmla="*/ 267153 w 7462755"/>
              <a:gd name="connsiteY6517" fmla="*/ 4111568 h 5792782"/>
              <a:gd name="connsiteX6518" fmla="*/ 256573 w 7462755"/>
              <a:gd name="connsiteY6518" fmla="*/ 4065885 h 5792782"/>
              <a:gd name="connsiteX6519" fmla="*/ 227073 w 7462755"/>
              <a:gd name="connsiteY6519" fmla="*/ 4093235 h 5792782"/>
              <a:gd name="connsiteX6520" fmla="*/ 217078 w 7462755"/>
              <a:gd name="connsiteY6520" fmla="*/ 4063055 h 5792782"/>
              <a:gd name="connsiteX6521" fmla="*/ 160197 w 7462755"/>
              <a:gd name="connsiteY6521" fmla="*/ 4062532 h 5792782"/>
              <a:gd name="connsiteX6522" fmla="*/ 169768 w 7462755"/>
              <a:gd name="connsiteY6522" fmla="*/ 4084771 h 5792782"/>
              <a:gd name="connsiteX6523" fmla="*/ 132748 w 7462755"/>
              <a:gd name="connsiteY6523" fmla="*/ 4034727 h 5792782"/>
              <a:gd name="connsiteX6524" fmla="*/ 67140 w 7462755"/>
              <a:gd name="connsiteY6524" fmla="*/ 4035216 h 5792782"/>
              <a:gd name="connsiteX6525" fmla="*/ 84594 w 7462755"/>
              <a:gd name="connsiteY6525" fmla="*/ 4033001 h 5792782"/>
              <a:gd name="connsiteX6526" fmla="*/ 83681 w 7462755"/>
              <a:gd name="connsiteY6526" fmla="*/ 4009592 h 5792782"/>
              <a:gd name="connsiteX6527" fmla="*/ 61246 w 7462755"/>
              <a:gd name="connsiteY6527" fmla="*/ 3996828 h 5792782"/>
              <a:gd name="connsiteX6528" fmla="*/ 44121 w 7462755"/>
              <a:gd name="connsiteY6528" fmla="*/ 3998910 h 5792782"/>
              <a:gd name="connsiteX6529" fmla="*/ 122493 w 7462755"/>
              <a:gd name="connsiteY6529" fmla="*/ 3988880 h 5792782"/>
              <a:gd name="connsiteX6530" fmla="*/ 141475 w 7462755"/>
              <a:gd name="connsiteY6530" fmla="*/ 4025675 h 5792782"/>
              <a:gd name="connsiteX6531" fmla="*/ 144599 w 7462755"/>
              <a:gd name="connsiteY6531" fmla="*/ 3993994 h 5792782"/>
              <a:gd name="connsiteX6532" fmla="*/ 233226 w 7462755"/>
              <a:gd name="connsiteY6532" fmla="*/ 4021768 h 5792782"/>
              <a:gd name="connsiteX6533" fmla="*/ 236320 w 7462755"/>
              <a:gd name="connsiteY6533" fmla="*/ 3990022 h 5792782"/>
              <a:gd name="connsiteX6534" fmla="*/ 355749 w 7462755"/>
              <a:gd name="connsiteY6534" fmla="*/ 4021768 h 5792782"/>
              <a:gd name="connsiteX6535" fmla="*/ 500379 w 7462755"/>
              <a:gd name="connsiteY6535" fmla="*/ 4026848 h 5792782"/>
              <a:gd name="connsiteX6536" fmla="*/ 536128 w 7462755"/>
              <a:gd name="connsiteY6536" fmla="*/ 4045861 h 5792782"/>
              <a:gd name="connsiteX6537" fmla="*/ 542055 w 7462755"/>
              <a:gd name="connsiteY6537" fmla="*/ 4084183 h 5792782"/>
              <a:gd name="connsiteX6538" fmla="*/ 555144 w 7462755"/>
              <a:gd name="connsiteY6538" fmla="*/ 4082556 h 5792782"/>
              <a:gd name="connsiteX6539" fmla="*/ 554525 w 7462755"/>
              <a:gd name="connsiteY6539" fmla="*/ 4066928 h 5792782"/>
              <a:gd name="connsiteX6540" fmla="*/ 715597 w 7462755"/>
              <a:gd name="connsiteY6540" fmla="*/ 4046414 h 5792782"/>
              <a:gd name="connsiteX6541" fmla="*/ 625438 w 7462755"/>
              <a:gd name="connsiteY6541" fmla="*/ 3979569 h 5792782"/>
              <a:gd name="connsiteX6542" fmla="*/ 613621 w 7462755"/>
              <a:gd name="connsiteY6542" fmla="*/ 4012392 h 5792782"/>
              <a:gd name="connsiteX6543" fmla="*/ 599001 w 7462755"/>
              <a:gd name="connsiteY6543" fmla="*/ 3975176 h 5792782"/>
              <a:gd name="connsiteX6544" fmla="*/ 569176 w 7462755"/>
              <a:gd name="connsiteY6544" fmla="*/ 3994579 h 5792782"/>
              <a:gd name="connsiteX6545" fmla="*/ 585977 w 7462755"/>
              <a:gd name="connsiteY6545" fmla="*/ 3976704 h 5792782"/>
              <a:gd name="connsiteX6546" fmla="*/ 550847 w 7462755"/>
              <a:gd name="connsiteY6546" fmla="*/ 3973450 h 5792782"/>
              <a:gd name="connsiteX6547" fmla="*/ 544954 w 7462755"/>
              <a:gd name="connsiteY6547" fmla="*/ 3934932 h 5792782"/>
              <a:gd name="connsiteX6548" fmla="*/ 580672 w 7462755"/>
              <a:gd name="connsiteY6548" fmla="*/ 3953945 h 5792782"/>
              <a:gd name="connsiteX6549" fmla="*/ 655297 w 7462755"/>
              <a:gd name="connsiteY6549" fmla="*/ 3960163 h 5792782"/>
              <a:gd name="connsiteX6550" fmla="*/ 658716 w 7462755"/>
              <a:gd name="connsiteY6550" fmla="*/ 3936170 h 5792782"/>
              <a:gd name="connsiteX6551" fmla="*/ 586302 w 7462755"/>
              <a:gd name="connsiteY6551" fmla="*/ 3874893 h 5792782"/>
              <a:gd name="connsiteX6552" fmla="*/ 594670 w 7462755"/>
              <a:gd name="connsiteY6552" fmla="*/ 3866002 h 5792782"/>
              <a:gd name="connsiteX6553" fmla="*/ 635109 w 7462755"/>
              <a:gd name="connsiteY6553" fmla="*/ 3892214 h 5792782"/>
              <a:gd name="connsiteX6554" fmla="*/ 669330 w 7462755"/>
              <a:gd name="connsiteY6554" fmla="*/ 3872124 h 5792782"/>
              <a:gd name="connsiteX6555" fmla="*/ 723151 w 7462755"/>
              <a:gd name="connsiteY6555" fmla="*/ 3904519 h 5792782"/>
              <a:gd name="connsiteX6556" fmla="*/ 722238 w 7462755"/>
              <a:gd name="connsiteY6556" fmla="*/ 3881077 h 5792782"/>
              <a:gd name="connsiteX6557" fmla="*/ 759878 w 7462755"/>
              <a:gd name="connsiteY6557" fmla="*/ 3946814 h 5792782"/>
              <a:gd name="connsiteX6558" fmla="*/ 767333 w 7462755"/>
              <a:gd name="connsiteY6558" fmla="*/ 3914484 h 5792782"/>
              <a:gd name="connsiteX6559" fmla="*/ 785372 w 7462755"/>
              <a:gd name="connsiteY6559" fmla="*/ 3927802 h 5792782"/>
              <a:gd name="connsiteX6560" fmla="*/ 777263 w 7462755"/>
              <a:gd name="connsiteY6560" fmla="*/ 3944634 h 5792782"/>
              <a:gd name="connsiteX6561" fmla="*/ 811194 w 7462755"/>
              <a:gd name="connsiteY6561" fmla="*/ 3916730 h 5792782"/>
              <a:gd name="connsiteX6562" fmla="*/ 843199 w 7462755"/>
              <a:gd name="connsiteY6562" fmla="*/ 3951798 h 5792782"/>
              <a:gd name="connsiteX6563" fmla="*/ 827342 w 7462755"/>
              <a:gd name="connsiteY6563" fmla="*/ 3883391 h 5792782"/>
              <a:gd name="connsiteX6564" fmla="*/ 813340 w 7462755"/>
              <a:gd name="connsiteY6564" fmla="*/ 3861606 h 5792782"/>
              <a:gd name="connsiteX6565" fmla="*/ 810541 w 7462755"/>
              <a:gd name="connsiteY6565" fmla="*/ 3901101 h 5792782"/>
              <a:gd name="connsiteX6566" fmla="*/ 686749 w 7462755"/>
              <a:gd name="connsiteY6566" fmla="*/ 3869943 h 5792782"/>
              <a:gd name="connsiteX6567" fmla="*/ 727807 w 7462755"/>
              <a:gd name="connsiteY6567" fmla="*/ 3802055 h 5792782"/>
              <a:gd name="connsiteX6568" fmla="*/ 758900 w 7462755"/>
              <a:gd name="connsiteY6568" fmla="*/ 3813712 h 5792782"/>
              <a:gd name="connsiteX6569" fmla="*/ 757991 w 7462755"/>
              <a:gd name="connsiteY6569" fmla="*/ 3790368 h 5792782"/>
              <a:gd name="connsiteX6570" fmla="*/ 798430 w 7462755"/>
              <a:gd name="connsiteY6570" fmla="*/ 3816545 h 5792782"/>
              <a:gd name="connsiteX6571" fmla="*/ 837306 w 7462755"/>
              <a:gd name="connsiteY6571" fmla="*/ 3803651 h 5792782"/>
              <a:gd name="connsiteX6572" fmla="*/ 750501 w 7462755"/>
              <a:gd name="connsiteY6572" fmla="*/ 3822599 h 5792782"/>
              <a:gd name="connsiteX6573" fmla="*/ 909423 w 7462755"/>
              <a:gd name="connsiteY6573" fmla="*/ 3857145 h 5792782"/>
              <a:gd name="connsiteX6574" fmla="*/ 898518 w 7462755"/>
              <a:gd name="connsiteY6574" fmla="*/ 3803751 h 5792782"/>
              <a:gd name="connsiteX6575" fmla="*/ 877745 w 7462755"/>
              <a:gd name="connsiteY6575" fmla="*/ 3829894 h 5792782"/>
              <a:gd name="connsiteX6576" fmla="*/ 885785 w 7462755"/>
              <a:gd name="connsiteY6576" fmla="*/ 3813223 h 5792782"/>
              <a:gd name="connsiteX6577" fmla="*/ 837925 w 7462755"/>
              <a:gd name="connsiteY6577" fmla="*/ 3819345 h 5792782"/>
              <a:gd name="connsiteX6578" fmla="*/ 862506 w 7462755"/>
              <a:gd name="connsiteY6578" fmla="*/ 3777016 h 5792782"/>
              <a:gd name="connsiteX6579" fmla="*/ 792177 w 7462755"/>
              <a:gd name="connsiteY6579" fmla="*/ 3770309 h 5792782"/>
              <a:gd name="connsiteX6580" fmla="*/ 722857 w 7462755"/>
              <a:gd name="connsiteY6580" fmla="*/ 3786946 h 5792782"/>
              <a:gd name="connsiteX6581" fmla="*/ 745845 w 7462755"/>
              <a:gd name="connsiteY6581" fmla="*/ 3705679 h 5792782"/>
              <a:gd name="connsiteX6582" fmla="*/ 786578 w 7462755"/>
              <a:gd name="connsiteY6582" fmla="*/ 3739606 h 5792782"/>
              <a:gd name="connsiteX6583" fmla="*/ 815815 w 7462755"/>
              <a:gd name="connsiteY6583" fmla="*/ 3704540 h 5792782"/>
              <a:gd name="connsiteX6584" fmla="*/ 780357 w 7462755"/>
              <a:gd name="connsiteY6584" fmla="*/ 3693503 h 5792782"/>
              <a:gd name="connsiteX6585" fmla="*/ 792796 w 7462755"/>
              <a:gd name="connsiteY6585" fmla="*/ 3676243 h 5792782"/>
              <a:gd name="connsiteX6586" fmla="*/ 765446 w 7462755"/>
              <a:gd name="connsiteY6586" fmla="*/ 3648343 h 5792782"/>
              <a:gd name="connsiteX6587" fmla="*/ 827017 w 7462755"/>
              <a:gd name="connsiteY6587" fmla="*/ 3656188 h 5792782"/>
              <a:gd name="connsiteX6588" fmla="*/ 816759 w 7462755"/>
              <a:gd name="connsiteY6588" fmla="*/ 3618354 h 5792782"/>
              <a:gd name="connsiteX6589" fmla="*/ 794064 w 7462755"/>
              <a:gd name="connsiteY6589" fmla="*/ 3597745 h 5792782"/>
              <a:gd name="connsiteX6590" fmla="*/ 781922 w 7462755"/>
              <a:gd name="connsiteY6590" fmla="*/ 3622815 h 5792782"/>
              <a:gd name="connsiteX6591" fmla="*/ 759553 w 7462755"/>
              <a:gd name="connsiteY6591" fmla="*/ 3610020 h 5792782"/>
              <a:gd name="connsiteX6592" fmla="*/ 828904 w 7462755"/>
              <a:gd name="connsiteY6592" fmla="*/ 3593219 h 5792782"/>
              <a:gd name="connsiteX6593" fmla="*/ 775082 w 7462755"/>
              <a:gd name="connsiteY6593" fmla="*/ 3561015 h 5792782"/>
              <a:gd name="connsiteX6594" fmla="*/ 735296 w 7462755"/>
              <a:gd name="connsiteY6594" fmla="*/ 3550370 h 5792782"/>
              <a:gd name="connsiteX6595" fmla="*/ 713515 w 7462755"/>
              <a:gd name="connsiteY6595" fmla="*/ 3553235 h 5792782"/>
              <a:gd name="connsiteX6596" fmla="*/ 664968 w 7462755"/>
              <a:gd name="connsiteY6596" fmla="*/ 3543729 h 5792782"/>
              <a:gd name="connsiteX6597" fmla="*/ 689518 w 7462755"/>
              <a:gd name="connsiteY6597" fmla="*/ 3501464 h 5792782"/>
              <a:gd name="connsiteX6598" fmla="*/ 667179 w 7462755"/>
              <a:gd name="connsiteY6598" fmla="*/ 3488570 h 5792782"/>
              <a:gd name="connsiteX6599" fmla="*/ 659693 w 7462755"/>
              <a:gd name="connsiteY6599" fmla="*/ 3520870 h 5792782"/>
              <a:gd name="connsiteX6600" fmla="*/ 563936 w 7462755"/>
              <a:gd name="connsiteY6600" fmla="*/ 3533115 h 5792782"/>
              <a:gd name="connsiteX6601" fmla="*/ 558333 w 7462755"/>
              <a:gd name="connsiteY6601" fmla="*/ 3502473 h 5792782"/>
              <a:gd name="connsiteX6602" fmla="*/ 596916 w 7462755"/>
              <a:gd name="connsiteY6602" fmla="*/ 3481833 h 5792782"/>
              <a:gd name="connsiteX6603" fmla="*/ 607499 w 7462755"/>
              <a:gd name="connsiteY6603" fmla="*/ 3417852 h 5792782"/>
              <a:gd name="connsiteX6604" fmla="*/ 576047 w 7462755"/>
              <a:gd name="connsiteY6604" fmla="*/ 3398350 h 5792782"/>
              <a:gd name="connsiteX6605" fmla="*/ 667798 w 7462755"/>
              <a:gd name="connsiteY6605" fmla="*/ 3394443 h 5792782"/>
              <a:gd name="connsiteX6606" fmla="*/ 696680 w 7462755"/>
              <a:gd name="connsiteY6606" fmla="*/ 3351594 h 5792782"/>
              <a:gd name="connsiteX6607" fmla="*/ 682059 w 7462755"/>
              <a:gd name="connsiteY6607" fmla="*/ 3314345 h 5792782"/>
              <a:gd name="connsiteX6608" fmla="*/ 729694 w 7462755"/>
              <a:gd name="connsiteY6608" fmla="*/ 3300408 h 5792782"/>
              <a:gd name="connsiteX6609" fmla="*/ 730931 w 7462755"/>
              <a:gd name="connsiteY6609" fmla="*/ 3331570 h 5792782"/>
              <a:gd name="connsiteX6610" fmla="*/ 832292 w 7462755"/>
              <a:gd name="connsiteY6610" fmla="*/ 3349998 h 5792782"/>
              <a:gd name="connsiteX6611" fmla="*/ 826754 w 7462755"/>
              <a:gd name="connsiteY6611" fmla="*/ 3319360 h 5792782"/>
              <a:gd name="connsiteX6612" fmla="*/ 859413 w 7462755"/>
              <a:gd name="connsiteY6612" fmla="*/ 3260363 h 5792782"/>
              <a:gd name="connsiteX6613" fmla="*/ 873674 w 7462755"/>
              <a:gd name="connsiteY6613" fmla="*/ 3289859 h 5792782"/>
              <a:gd name="connsiteX6614" fmla="*/ 923130 w 7462755"/>
              <a:gd name="connsiteY6614" fmla="*/ 3213118 h 5792782"/>
              <a:gd name="connsiteX6615" fmla="*/ 902002 w 7462755"/>
              <a:gd name="connsiteY6615" fmla="*/ 3231351 h 5792782"/>
              <a:gd name="connsiteX6616" fmla="*/ 902911 w 7462755"/>
              <a:gd name="connsiteY6616" fmla="*/ 3254760 h 5792782"/>
              <a:gd name="connsiteX6617" fmla="*/ 959566 w 7462755"/>
              <a:gd name="connsiteY6617" fmla="*/ 3247599 h 5792782"/>
              <a:gd name="connsiteX6618" fmla="*/ 973534 w 7462755"/>
              <a:gd name="connsiteY6618" fmla="*/ 3269380 h 5792782"/>
              <a:gd name="connsiteX6619" fmla="*/ 956473 w 7462755"/>
              <a:gd name="connsiteY6619" fmla="*/ 3279440 h 5792782"/>
              <a:gd name="connsiteX6620" fmla="*/ 987535 w 7462755"/>
              <a:gd name="connsiteY6620" fmla="*/ 3291001 h 5792782"/>
              <a:gd name="connsiteX6621" fmla="*/ 990659 w 7462755"/>
              <a:gd name="connsiteY6621" fmla="*/ 3259320 h 5792782"/>
              <a:gd name="connsiteX6622" fmla="*/ 972884 w 7462755"/>
              <a:gd name="connsiteY6622" fmla="*/ 3253687 h 5792782"/>
              <a:gd name="connsiteX6623" fmla="*/ 996262 w 7462755"/>
              <a:gd name="connsiteY6623" fmla="*/ 3289924 h 5792782"/>
              <a:gd name="connsiteX6624" fmla="*/ 1065288 w 7462755"/>
              <a:gd name="connsiteY6624" fmla="*/ 3265442 h 5792782"/>
              <a:gd name="connsiteX6625" fmla="*/ 1054380 w 7462755"/>
              <a:gd name="connsiteY6625" fmla="*/ 3321735 h 5792782"/>
              <a:gd name="connsiteX6626" fmla="*/ 997171 w 7462755"/>
              <a:gd name="connsiteY6626" fmla="*/ 3313302 h 5792782"/>
              <a:gd name="connsiteX6627" fmla="*/ 1002740 w 7462755"/>
              <a:gd name="connsiteY6627" fmla="*/ 3343910 h 5792782"/>
              <a:gd name="connsiteX6628" fmla="*/ 988478 w 7462755"/>
              <a:gd name="connsiteY6628" fmla="*/ 3314410 h 5792782"/>
              <a:gd name="connsiteX6629" fmla="*/ 966728 w 7462755"/>
              <a:gd name="connsiteY6629" fmla="*/ 3317210 h 5792782"/>
              <a:gd name="connsiteX6630" fmla="*/ 939022 w 7462755"/>
              <a:gd name="connsiteY6630" fmla="*/ 3391285 h 5792782"/>
              <a:gd name="connsiteX6631" fmla="*/ 958295 w 7462755"/>
              <a:gd name="connsiteY6631" fmla="*/ 3435761 h 5792782"/>
              <a:gd name="connsiteX6632" fmla="*/ 1138970 w 7462755"/>
              <a:gd name="connsiteY6632" fmla="*/ 3467537 h 5792782"/>
              <a:gd name="connsiteX6633" fmla="*/ 1105368 w 7462755"/>
              <a:gd name="connsiteY6633" fmla="*/ 3503191 h 5792782"/>
              <a:gd name="connsiteX6634" fmla="*/ 1140792 w 7462755"/>
              <a:gd name="connsiteY6634" fmla="*/ 3514358 h 5792782"/>
              <a:gd name="connsiteX6635" fmla="*/ 1164170 w 7462755"/>
              <a:gd name="connsiteY6635" fmla="*/ 3550534 h 5792782"/>
              <a:gd name="connsiteX6636" fmla="*/ 1152025 w 7462755"/>
              <a:gd name="connsiteY6636" fmla="*/ 3575539 h 5792782"/>
              <a:gd name="connsiteX6637" fmla="*/ 1176900 w 7462755"/>
              <a:gd name="connsiteY6637" fmla="*/ 3650753 h 5792782"/>
              <a:gd name="connsiteX6638" fmla="*/ 1154500 w 7462755"/>
              <a:gd name="connsiteY6638" fmla="*/ 3637924 h 5792782"/>
              <a:gd name="connsiteX6639" fmla="*/ 1195817 w 7462755"/>
              <a:gd name="connsiteY6639" fmla="*/ 3687544 h 5792782"/>
              <a:gd name="connsiteX6640" fmla="*/ 1135484 w 7462755"/>
              <a:gd name="connsiteY6640" fmla="*/ 3710854 h 5792782"/>
              <a:gd name="connsiteX6641" fmla="*/ 1119335 w 7462755"/>
              <a:gd name="connsiteY6641" fmla="*/ 3744296 h 5792782"/>
              <a:gd name="connsiteX6642" fmla="*/ 1175598 w 7462755"/>
              <a:gd name="connsiteY6642" fmla="*/ 3729221 h 5792782"/>
              <a:gd name="connsiteX6643" fmla="*/ 1167264 w 7462755"/>
              <a:gd name="connsiteY6643" fmla="*/ 3738108 h 5792782"/>
              <a:gd name="connsiteX6644" fmla="*/ 1176251 w 7462755"/>
              <a:gd name="connsiteY6644" fmla="*/ 3744784 h 5792782"/>
              <a:gd name="connsiteX6645" fmla="*/ 1164140 w 7462755"/>
              <a:gd name="connsiteY6645" fmla="*/ 3769885 h 5792782"/>
              <a:gd name="connsiteX6646" fmla="*/ 1189924 w 7462755"/>
              <a:gd name="connsiteY6646" fmla="*/ 3758653 h 5792782"/>
              <a:gd name="connsiteX6647" fmla="*/ 1212618 w 7462755"/>
              <a:gd name="connsiteY6647" fmla="*/ 3779296 h 5792782"/>
              <a:gd name="connsiteX6648" fmla="*/ 1196764 w 7462755"/>
              <a:gd name="connsiteY6648" fmla="*/ 3820517 h 5792782"/>
              <a:gd name="connsiteX6649" fmla="*/ 1186765 w 7462755"/>
              <a:gd name="connsiteY6649" fmla="*/ 3790464 h 5792782"/>
              <a:gd name="connsiteX6650" fmla="*/ 1053369 w 7462755"/>
              <a:gd name="connsiteY6650" fmla="*/ 3846726 h 5792782"/>
              <a:gd name="connsiteX6651" fmla="*/ 1061152 w 7462755"/>
              <a:gd name="connsiteY6651" fmla="*/ 3822145 h 5792782"/>
              <a:gd name="connsiteX6652" fmla="*/ 1044645 w 7462755"/>
              <a:gd name="connsiteY6652" fmla="*/ 3847868 h 5792782"/>
              <a:gd name="connsiteX6653" fmla="*/ 983368 w 7462755"/>
              <a:gd name="connsiteY6653" fmla="*/ 3847768 h 5792782"/>
              <a:gd name="connsiteX6654" fmla="*/ 941104 w 7462755"/>
              <a:gd name="connsiteY6654" fmla="*/ 3774835 h 5792782"/>
              <a:gd name="connsiteX6655" fmla="*/ 920560 w 7462755"/>
              <a:gd name="connsiteY6655" fmla="*/ 3808827 h 5792782"/>
              <a:gd name="connsiteX6656" fmla="*/ 982749 w 7462755"/>
              <a:gd name="connsiteY6656" fmla="*/ 3832174 h 5792782"/>
              <a:gd name="connsiteX6657" fmla="*/ 939836 w 7462755"/>
              <a:gd name="connsiteY6657" fmla="*/ 3853402 h 5792782"/>
              <a:gd name="connsiteX6658" fmla="*/ 1112075 w 7462755"/>
              <a:gd name="connsiteY6658" fmla="*/ 3894035 h 5792782"/>
              <a:gd name="connsiteX6659" fmla="*/ 1095308 w 7462755"/>
              <a:gd name="connsiteY6659" fmla="*/ 3911913 h 5792782"/>
              <a:gd name="connsiteX6660" fmla="*/ 1135453 w 7462755"/>
              <a:gd name="connsiteY6660" fmla="*/ 3930212 h 5792782"/>
              <a:gd name="connsiteX6661" fmla="*/ 1168402 w 7462755"/>
              <a:gd name="connsiteY6661" fmla="*/ 3879026 h 5792782"/>
              <a:gd name="connsiteX6662" fmla="*/ 1140662 w 7462755"/>
              <a:gd name="connsiteY6662" fmla="*/ 3843407 h 5792782"/>
              <a:gd name="connsiteX6663" fmla="*/ 1188297 w 7462755"/>
              <a:gd name="connsiteY6663" fmla="*/ 3829405 h 5792782"/>
              <a:gd name="connsiteX6664" fmla="*/ 1288126 w 7462755"/>
              <a:gd name="connsiteY6664" fmla="*/ 3808827 h 5792782"/>
              <a:gd name="connsiteX6665" fmla="*/ 1282588 w 7462755"/>
              <a:gd name="connsiteY6665" fmla="*/ 3778222 h 5792782"/>
              <a:gd name="connsiteX6666" fmla="*/ 1349403 w 7462755"/>
              <a:gd name="connsiteY6666" fmla="*/ 3699201 h 5792782"/>
              <a:gd name="connsiteX6667" fmla="*/ 1332961 w 7462755"/>
              <a:gd name="connsiteY6667" fmla="*/ 3724726 h 5792782"/>
              <a:gd name="connsiteX6668" fmla="*/ 1371834 w 7462755"/>
              <a:gd name="connsiteY6668" fmla="*/ 3711965 h 5792782"/>
              <a:gd name="connsiteX6669" fmla="*/ 1368709 w 7462755"/>
              <a:gd name="connsiteY6669" fmla="*/ 3743742 h 5792782"/>
              <a:gd name="connsiteX6670" fmla="*/ 1401399 w 7462755"/>
              <a:gd name="connsiteY6670" fmla="*/ 3684745 h 5792782"/>
              <a:gd name="connsiteX6671" fmla="*/ 1435880 w 7462755"/>
              <a:gd name="connsiteY6671" fmla="*/ 3672500 h 5792782"/>
              <a:gd name="connsiteX6672" fmla="*/ 1352267 w 7462755"/>
              <a:gd name="connsiteY6672" fmla="*/ 3659606 h 5792782"/>
              <a:gd name="connsiteX6673" fmla="*/ 1322083 w 7462755"/>
              <a:gd name="connsiteY6673" fmla="*/ 3671362 h 5792782"/>
              <a:gd name="connsiteX6674" fmla="*/ 1309938 w 7462755"/>
              <a:gd name="connsiteY6674" fmla="*/ 3696333 h 5792782"/>
              <a:gd name="connsiteX6675" fmla="*/ 1295321 w 7462755"/>
              <a:gd name="connsiteY6675" fmla="*/ 3659087 h 5792782"/>
              <a:gd name="connsiteX6676" fmla="*/ 1316159 w 7462755"/>
              <a:gd name="connsiteY6676" fmla="*/ 3632940 h 5792782"/>
              <a:gd name="connsiteX6677" fmla="*/ 1331104 w 7462755"/>
              <a:gd name="connsiteY6677" fmla="*/ 3678035 h 5792782"/>
              <a:gd name="connsiteX6678" fmla="*/ 1328923 w 7462755"/>
              <a:gd name="connsiteY6678" fmla="*/ 3623533 h 5792782"/>
              <a:gd name="connsiteX6679" fmla="*/ 1345690 w 7462755"/>
              <a:gd name="connsiteY6679" fmla="*/ 3605655 h 5792782"/>
              <a:gd name="connsiteX6680" fmla="*/ 1396712 w 7462755"/>
              <a:gd name="connsiteY6680" fmla="*/ 3567821 h 5792782"/>
              <a:gd name="connsiteX6681" fmla="*/ 1281939 w 7462755"/>
              <a:gd name="connsiteY6681" fmla="*/ 3543240 h 5792782"/>
              <a:gd name="connsiteX6682" fmla="*/ 1276370 w 7462755"/>
              <a:gd name="connsiteY6682" fmla="*/ 3512666 h 5792782"/>
              <a:gd name="connsiteX6683" fmla="*/ 1240912 w 7462755"/>
              <a:gd name="connsiteY6683" fmla="*/ 3501563 h 5792782"/>
              <a:gd name="connsiteX6684" fmla="*/ 1261459 w 7462755"/>
              <a:gd name="connsiteY6684" fmla="*/ 3467637 h 5792782"/>
              <a:gd name="connsiteX6685" fmla="*/ 1221964 w 7462755"/>
              <a:gd name="connsiteY6685" fmla="*/ 3464837 h 5792782"/>
              <a:gd name="connsiteX6686" fmla="*/ 1183740 w 7462755"/>
              <a:gd name="connsiteY6686" fmla="*/ 3383631 h 5792782"/>
              <a:gd name="connsiteX6687" fmla="*/ 1079874 w 7462755"/>
              <a:gd name="connsiteY6687" fmla="*/ 3412383 h 5792782"/>
              <a:gd name="connsiteX6688" fmla="*/ 1027290 w 7462755"/>
              <a:gd name="connsiteY6688" fmla="*/ 3411241 h 5792782"/>
              <a:gd name="connsiteX6689" fmla="*/ 1017035 w 7462755"/>
              <a:gd name="connsiteY6689" fmla="*/ 3373441 h 5792782"/>
              <a:gd name="connsiteX6690" fmla="*/ 1170063 w 7462755"/>
              <a:gd name="connsiteY6690" fmla="*/ 3369633 h 5792782"/>
              <a:gd name="connsiteX6691" fmla="*/ 1173157 w 7462755"/>
              <a:gd name="connsiteY6691" fmla="*/ 3337887 h 5792782"/>
              <a:gd name="connsiteX6692" fmla="*/ 1208321 w 7462755"/>
              <a:gd name="connsiteY6692" fmla="*/ 3341206 h 5792782"/>
              <a:gd name="connsiteX6693" fmla="*/ 1137374 w 7462755"/>
              <a:gd name="connsiteY6693" fmla="*/ 3318936 h 5792782"/>
              <a:gd name="connsiteX6694" fmla="*/ 1121516 w 7462755"/>
              <a:gd name="connsiteY6694" fmla="*/ 3250398 h 5792782"/>
              <a:gd name="connsiteX6695" fmla="*/ 1144535 w 7462755"/>
              <a:gd name="connsiteY6695" fmla="*/ 3278822 h 5792782"/>
              <a:gd name="connsiteX6696" fmla="*/ 1261784 w 7462755"/>
              <a:gd name="connsiteY6696" fmla="*/ 3256097 h 5792782"/>
              <a:gd name="connsiteX6697" fmla="*/ 1267353 w 7462755"/>
              <a:gd name="connsiteY6697" fmla="*/ 3286701 h 5792782"/>
              <a:gd name="connsiteX6698" fmla="*/ 1283860 w 7462755"/>
              <a:gd name="connsiteY6698" fmla="*/ 3261077 h 5792782"/>
              <a:gd name="connsiteX6699" fmla="*/ 1293205 w 7462755"/>
              <a:gd name="connsiteY6699" fmla="*/ 3275533 h 5792782"/>
              <a:gd name="connsiteX6700" fmla="*/ 1307791 w 7462755"/>
              <a:gd name="connsiteY6700" fmla="*/ 3312749 h 5792782"/>
              <a:gd name="connsiteX6701" fmla="*/ 1320227 w 7462755"/>
              <a:gd name="connsiteY6701" fmla="*/ 3295592 h 5792782"/>
              <a:gd name="connsiteX6702" fmla="*/ 1306229 w 7462755"/>
              <a:gd name="connsiteY6702" fmla="*/ 3273807 h 5792782"/>
              <a:gd name="connsiteX6703" fmla="*/ 1351679 w 7462755"/>
              <a:gd name="connsiteY6703" fmla="*/ 3315029 h 5792782"/>
              <a:gd name="connsiteX6704" fmla="*/ 1334229 w 7462755"/>
              <a:gd name="connsiteY6704" fmla="*/ 3317274 h 5792782"/>
              <a:gd name="connsiteX6705" fmla="*/ 1356598 w 7462755"/>
              <a:gd name="connsiteY6705" fmla="*/ 3330039 h 5792782"/>
              <a:gd name="connsiteX6706" fmla="*/ 1358160 w 7462755"/>
              <a:gd name="connsiteY6706" fmla="*/ 3369110 h 5792782"/>
              <a:gd name="connsiteX6707" fmla="*/ 1370306 w 7462755"/>
              <a:gd name="connsiteY6707" fmla="*/ 3344071 h 5792782"/>
              <a:gd name="connsiteX6708" fmla="*/ 1380202 w 7462755"/>
              <a:gd name="connsiteY6708" fmla="*/ 3374091 h 5792782"/>
              <a:gd name="connsiteX6709" fmla="*/ 1289134 w 7462755"/>
              <a:gd name="connsiteY6709" fmla="*/ 3393531 h 5792782"/>
              <a:gd name="connsiteX6710" fmla="*/ 1286659 w 7462755"/>
              <a:gd name="connsiteY6710" fmla="*/ 3440840 h 5792782"/>
              <a:gd name="connsiteX6711" fmla="*/ 1349139 w 7462755"/>
              <a:gd name="connsiteY6711" fmla="*/ 3472032 h 5792782"/>
              <a:gd name="connsiteX6712" fmla="*/ 1357542 w 7462755"/>
              <a:gd name="connsiteY6712" fmla="*/ 3463141 h 5792782"/>
              <a:gd name="connsiteX6713" fmla="*/ 1360341 w 7462755"/>
              <a:gd name="connsiteY6713" fmla="*/ 3423649 h 5792782"/>
              <a:gd name="connsiteX6714" fmla="*/ 1380561 w 7462755"/>
              <a:gd name="connsiteY6714" fmla="*/ 3381874 h 5792782"/>
              <a:gd name="connsiteX6715" fmla="*/ 1435001 w 7462755"/>
              <a:gd name="connsiteY6715" fmla="*/ 3429802 h 5792782"/>
              <a:gd name="connsiteX6716" fmla="*/ 1431583 w 7462755"/>
              <a:gd name="connsiteY6716" fmla="*/ 3453765 h 5792782"/>
              <a:gd name="connsiteX6717" fmla="*/ 1471078 w 7462755"/>
              <a:gd name="connsiteY6717" fmla="*/ 3456534 h 5792782"/>
              <a:gd name="connsiteX6718" fmla="*/ 1464566 w 7462755"/>
              <a:gd name="connsiteY6718" fmla="*/ 3402613 h 5792782"/>
              <a:gd name="connsiteX6719" fmla="*/ 1379617 w 7462755"/>
              <a:gd name="connsiteY6719" fmla="*/ 3358496 h 5792782"/>
              <a:gd name="connsiteX6720" fmla="*/ 1429692 w 7462755"/>
              <a:gd name="connsiteY6720" fmla="*/ 3297250 h 5792782"/>
              <a:gd name="connsiteX6721" fmla="*/ 1431224 w 7462755"/>
              <a:gd name="connsiteY6721" fmla="*/ 3336291 h 5792782"/>
              <a:gd name="connsiteX6722" fmla="*/ 1456718 w 7462755"/>
              <a:gd name="connsiteY6722" fmla="*/ 3317309 h 5792782"/>
              <a:gd name="connsiteX6723" fmla="*/ 1453299 w 7462755"/>
              <a:gd name="connsiteY6723" fmla="*/ 3341240 h 5792782"/>
              <a:gd name="connsiteX6724" fmla="*/ 1484102 w 7462755"/>
              <a:gd name="connsiteY6724" fmla="*/ 3345212 h 5792782"/>
              <a:gd name="connsiteX6725" fmla="*/ 1500575 w 7462755"/>
              <a:gd name="connsiteY6725" fmla="*/ 3319589 h 5792782"/>
              <a:gd name="connsiteX6726" fmla="*/ 1451412 w 7462755"/>
              <a:gd name="connsiteY6726" fmla="*/ 3294450 h 5792782"/>
              <a:gd name="connsiteX6727" fmla="*/ 1476059 w 7462755"/>
              <a:gd name="connsiteY6727" fmla="*/ 3252155 h 5792782"/>
              <a:gd name="connsiteX6728" fmla="*/ 1472606 w 7462755"/>
              <a:gd name="connsiteY6728" fmla="*/ 3276121 h 5792782"/>
              <a:gd name="connsiteX6729" fmla="*/ 1403255 w 7462755"/>
              <a:gd name="connsiteY6729" fmla="*/ 3292792 h 5792782"/>
              <a:gd name="connsiteX6730" fmla="*/ 1392672 w 7462755"/>
              <a:gd name="connsiteY6730" fmla="*/ 3247141 h 5792782"/>
              <a:gd name="connsiteX6731" fmla="*/ 1474462 w 7462755"/>
              <a:gd name="connsiteY6731" fmla="*/ 3213248 h 5792782"/>
              <a:gd name="connsiteX6732" fmla="*/ 1473553 w 7462755"/>
              <a:gd name="connsiteY6732" fmla="*/ 3189839 h 5792782"/>
              <a:gd name="connsiteX6733" fmla="*/ 1498753 w 7462755"/>
              <a:gd name="connsiteY6733" fmla="*/ 3163074 h 5792782"/>
              <a:gd name="connsiteX6734" fmla="*/ 1533593 w 7462755"/>
              <a:gd name="connsiteY6734" fmla="*/ 3158678 h 5792782"/>
              <a:gd name="connsiteX6735" fmla="*/ 1296883 w 7462755"/>
              <a:gd name="connsiteY6735" fmla="*/ 3149790 h 5792782"/>
              <a:gd name="connsiteX6736" fmla="*/ 1262304 w 7462755"/>
              <a:gd name="connsiteY6736" fmla="*/ 3161935 h 5792782"/>
              <a:gd name="connsiteX6737" fmla="*/ 1259894 w 7462755"/>
              <a:gd name="connsiteY6737" fmla="*/ 3209276 h 5792782"/>
              <a:gd name="connsiteX6738" fmla="*/ 1247752 w 7462755"/>
              <a:gd name="connsiteY6738" fmla="*/ 3234411 h 5792782"/>
              <a:gd name="connsiteX6739" fmla="*/ 1229060 w 7462755"/>
              <a:gd name="connsiteY6739" fmla="*/ 3205369 h 5792782"/>
              <a:gd name="connsiteX6740" fmla="*/ 1195492 w 7462755"/>
              <a:gd name="connsiteY6740" fmla="*/ 3131362 h 5792782"/>
              <a:gd name="connsiteX6741" fmla="*/ 1207313 w 7462755"/>
              <a:gd name="connsiteY6741" fmla="*/ 3098539 h 5792782"/>
              <a:gd name="connsiteX6742" fmla="*/ 1146980 w 7462755"/>
              <a:gd name="connsiteY6742" fmla="*/ 3121852 h 5792782"/>
              <a:gd name="connsiteX6743" fmla="*/ 1168402 w 7462755"/>
              <a:gd name="connsiteY6743" fmla="*/ 3111272 h 5792782"/>
              <a:gd name="connsiteX6744" fmla="*/ 1167206 w 7462755"/>
              <a:gd name="connsiteY6744" fmla="*/ 3081119 h 5792782"/>
              <a:gd name="connsiteX6745" fmla="*/ 1169212 w 7462755"/>
              <a:gd name="connsiteY6745" fmla="*/ 3082408 h 5792782"/>
              <a:gd name="connsiteX6746" fmla="*/ 1227498 w 7462755"/>
              <a:gd name="connsiteY6746" fmla="*/ 3056702 h 5792782"/>
              <a:gd name="connsiteX6747" fmla="*/ 1227497 w 7462755"/>
              <a:gd name="connsiteY6747" fmla="*/ 3056702 h 5792782"/>
              <a:gd name="connsiteX6748" fmla="*/ 1204843 w 7462755"/>
              <a:gd name="connsiteY6748" fmla="*/ 3079335 h 5792782"/>
              <a:gd name="connsiteX6749" fmla="*/ 1169212 w 7462755"/>
              <a:gd name="connsiteY6749" fmla="*/ 3082407 h 5792782"/>
              <a:gd name="connsiteX6750" fmla="*/ 1167207 w 7462755"/>
              <a:gd name="connsiteY6750" fmla="*/ 3081119 h 5792782"/>
              <a:gd name="connsiteX6751" fmla="*/ 1166222 w 7462755"/>
              <a:gd name="connsiteY6751" fmla="*/ 3080487 h 5792782"/>
              <a:gd name="connsiteX6752" fmla="*/ 1167165 w 7462755"/>
              <a:gd name="connsiteY6752" fmla="*/ 3080080 h 5792782"/>
              <a:gd name="connsiteX6753" fmla="*/ 1167165 w 7462755"/>
              <a:gd name="connsiteY6753" fmla="*/ 3080079 h 5792782"/>
              <a:gd name="connsiteX6754" fmla="*/ 1166221 w 7462755"/>
              <a:gd name="connsiteY6754" fmla="*/ 3080486 h 5792782"/>
              <a:gd name="connsiteX6755" fmla="*/ 1142735 w 7462755"/>
              <a:gd name="connsiteY6755" fmla="*/ 3065384 h 5792782"/>
              <a:gd name="connsiteX6756" fmla="*/ 1142735 w 7462755"/>
              <a:gd name="connsiteY6756" fmla="*/ 3065385 h 5792782"/>
              <a:gd name="connsiteX6757" fmla="*/ 1166222 w 7462755"/>
              <a:gd name="connsiteY6757" fmla="*/ 3080487 h 5792782"/>
              <a:gd name="connsiteX6758" fmla="*/ 1154258 w 7462755"/>
              <a:gd name="connsiteY6758" fmla="*/ 3085642 h 5792782"/>
              <a:gd name="connsiteX6759" fmla="*/ 1141378 w 7462755"/>
              <a:gd name="connsiteY6759" fmla="*/ 3091278 h 5792782"/>
              <a:gd name="connsiteX6760" fmla="*/ 1118359 w 7462755"/>
              <a:gd name="connsiteY6760" fmla="*/ 3062855 h 5792782"/>
              <a:gd name="connsiteX6761" fmla="*/ 1125524 w 7462755"/>
              <a:gd name="connsiteY6761" fmla="*/ 3022806 h 5792782"/>
              <a:gd name="connsiteX6762" fmla="*/ 1134770 w 7462755"/>
              <a:gd name="connsiteY6762" fmla="*/ 3028843 h 5792782"/>
              <a:gd name="connsiteX6763" fmla="*/ 1147532 w 7462755"/>
              <a:gd name="connsiteY6763" fmla="*/ 3027725 h 5792782"/>
              <a:gd name="connsiteX6764" fmla="*/ 1147533 w 7462755"/>
              <a:gd name="connsiteY6764" fmla="*/ 3027724 h 5792782"/>
              <a:gd name="connsiteX6765" fmla="*/ 1151143 w 7462755"/>
              <a:gd name="connsiteY6765" fmla="*/ 3007757 h 5792782"/>
              <a:gd name="connsiteX6766" fmla="*/ 1154729 w 7462755"/>
              <a:gd name="connsiteY6766" fmla="*/ 2987642 h 5792782"/>
              <a:gd name="connsiteX6767" fmla="*/ 1173677 w 7462755"/>
              <a:gd name="connsiteY6767" fmla="*/ 3024467 h 5792782"/>
              <a:gd name="connsiteX6768" fmla="*/ 1199171 w 7462755"/>
              <a:gd name="connsiteY6768" fmla="*/ 3005519 h 5792782"/>
              <a:gd name="connsiteX6769" fmla="*/ 1204513 w 7462755"/>
              <a:gd name="connsiteY6769" fmla="*/ 3028275 h 5792782"/>
              <a:gd name="connsiteX6770" fmla="*/ 1243650 w 7462755"/>
              <a:gd name="connsiteY6770" fmla="*/ 3023394 h 5792782"/>
              <a:gd name="connsiteX6771" fmla="*/ 1242412 w 7462755"/>
              <a:gd name="connsiteY6771" fmla="*/ 2992167 h 5792782"/>
              <a:gd name="connsiteX6772" fmla="*/ 1361189 w 7462755"/>
              <a:gd name="connsiteY6772" fmla="*/ 3008384 h 5792782"/>
              <a:gd name="connsiteX6773" fmla="*/ 1410970 w 7462755"/>
              <a:gd name="connsiteY6773" fmla="*/ 3048953 h 5792782"/>
              <a:gd name="connsiteX6774" fmla="*/ 1396712 w 7462755"/>
              <a:gd name="connsiteY6774" fmla="*/ 3019517 h 5792782"/>
              <a:gd name="connsiteX6775" fmla="*/ 1374927 w 7462755"/>
              <a:gd name="connsiteY6775" fmla="*/ 3022286 h 5792782"/>
              <a:gd name="connsiteX6776" fmla="*/ 1422531 w 7462755"/>
              <a:gd name="connsiteY6776" fmla="*/ 3008319 h 5792782"/>
              <a:gd name="connsiteX6777" fmla="*/ 1419079 w 7462755"/>
              <a:gd name="connsiteY6777" fmla="*/ 3032251 h 5792782"/>
              <a:gd name="connsiteX6778" fmla="*/ 1471957 w 7462755"/>
              <a:gd name="connsiteY6778" fmla="*/ 3041203 h 5792782"/>
              <a:gd name="connsiteX6779" fmla="*/ 1512037 w 7462755"/>
              <a:gd name="connsiteY6779" fmla="*/ 2949937 h 5792782"/>
              <a:gd name="connsiteX6780" fmla="*/ 1497809 w 7462755"/>
              <a:gd name="connsiteY6780" fmla="*/ 2920342 h 5792782"/>
              <a:gd name="connsiteX6781" fmla="*/ 1501488 w 7462755"/>
              <a:gd name="connsiteY6781" fmla="*/ 2904193 h 5792782"/>
              <a:gd name="connsiteX6782" fmla="*/ 1523922 w 7462755"/>
              <a:gd name="connsiteY6782" fmla="*/ 2917053 h 5792782"/>
              <a:gd name="connsiteX6783" fmla="*/ 1531996 w 7462755"/>
              <a:gd name="connsiteY6783" fmla="*/ 2900351 h 5792782"/>
              <a:gd name="connsiteX6784" fmla="*/ 1509596 w 7462755"/>
              <a:gd name="connsiteY6784" fmla="*/ 2887524 h 5792782"/>
              <a:gd name="connsiteX6785" fmla="*/ 1525809 w 7462755"/>
              <a:gd name="connsiteY6785" fmla="*/ 2854184 h 5792782"/>
              <a:gd name="connsiteX6786" fmla="*/ 1526787 w 7462755"/>
              <a:gd name="connsiteY6786" fmla="*/ 2877596 h 5792782"/>
              <a:gd name="connsiteX6787" fmla="*/ 1565335 w 7462755"/>
              <a:gd name="connsiteY6787" fmla="*/ 2856952 h 5792782"/>
              <a:gd name="connsiteX6788" fmla="*/ 1529555 w 7462755"/>
              <a:gd name="connsiteY6788" fmla="*/ 2947692 h 5792782"/>
              <a:gd name="connsiteX6789" fmla="*/ 1516173 w 7462755"/>
              <a:gd name="connsiteY6789" fmla="*/ 2941569 h 5792782"/>
              <a:gd name="connsiteX6790" fmla="*/ 1515848 w 7462755"/>
              <a:gd name="connsiteY6790" fmla="*/ 3043384 h 5792782"/>
              <a:gd name="connsiteX6791" fmla="*/ 1550653 w 7462755"/>
              <a:gd name="connsiteY6791" fmla="*/ 3038988 h 5792782"/>
              <a:gd name="connsiteX6792" fmla="*/ 1545119 w 7462755"/>
              <a:gd name="connsiteY6792" fmla="*/ 3008384 h 5792782"/>
              <a:gd name="connsiteX6793" fmla="*/ 1559705 w 7462755"/>
              <a:gd name="connsiteY6793" fmla="*/ 3045695 h 5792782"/>
              <a:gd name="connsiteX6794" fmla="*/ 1525224 w 7462755"/>
              <a:gd name="connsiteY6794" fmla="*/ 3057970 h 5792782"/>
              <a:gd name="connsiteX6795" fmla="*/ 1530499 w 7462755"/>
              <a:gd name="connsiteY6795" fmla="*/ 3080730 h 5792782"/>
              <a:gd name="connsiteX6796" fmla="*/ 1608252 w 7462755"/>
              <a:gd name="connsiteY6796" fmla="*/ 3055205 h 5792782"/>
              <a:gd name="connsiteX6797" fmla="*/ 1587380 w 7462755"/>
              <a:gd name="connsiteY6797" fmla="*/ 3081317 h 5792782"/>
              <a:gd name="connsiteX6798" fmla="*/ 1491622 w 7462755"/>
              <a:gd name="connsiteY6798" fmla="*/ 3093494 h 5792782"/>
              <a:gd name="connsiteX6799" fmla="*/ 1563123 w 7462755"/>
              <a:gd name="connsiteY6799" fmla="*/ 3131427 h 5792782"/>
              <a:gd name="connsiteX6800" fmla="*/ 1645239 w 7462755"/>
              <a:gd name="connsiteY6800" fmla="*/ 3105280 h 5792782"/>
              <a:gd name="connsiteX6801" fmla="*/ 1631531 w 7462755"/>
              <a:gd name="connsiteY6801" fmla="*/ 3091378 h 5792782"/>
              <a:gd name="connsiteX6802" fmla="*/ 1666371 w 7462755"/>
              <a:gd name="connsiteY6802" fmla="*/ 3086883 h 5792782"/>
              <a:gd name="connsiteX6803" fmla="*/ 1661356 w 7462755"/>
              <a:gd name="connsiteY6803" fmla="*/ 3071808 h 5792782"/>
              <a:gd name="connsiteX6804" fmla="*/ 1701470 w 7462755"/>
              <a:gd name="connsiteY6804" fmla="*/ 3090236 h 5792782"/>
              <a:gd name="connsiteX6805" fmla="*/ 1726701 w 7462755"/>
              <a:gd name="connsiteY6805" fmla="*/ 3063539 h 5792782"/>
              <a:gd name="connsiteX6806" fmla="*/ 1625932 w 7462755"/>
              <a:gd name="connsiteY6806" fmla="*/ 3060804 h 5792782"/>
              <a:gd name="connsiteX6807" fmla="*/ 1607599 w 7462755"/>
              <a:gd name="connsiteY6807" fmla="*/ 3039576 h 5792782"/>
              <a:gd name="connsiteX6808" fmla="*/ 1655494 w 7462755"/>
              <a:gd name="connsiteY6808" fmla="*/ 3033454 h 5792782"/>
              <a:gd name="connsiteX6809" fmla="*/ 1622220 w 7462755"/>
              <a:gd name="connsiteY6809" fmla="*/ 2967162 h 5792782"/>
              <a:gd name="connsiteX6810" fmla="*/ 1672913 w 7462755"/>
              <a:gd name="connsiteY6810" fmla="*/ 3031174 h 5792782"/>
              <a:gd name="connsiteX6811" fmla="*/ 1681022 w 7462755"/>
              <a:gd name="connsiteY6811" fmla="*/ 3014568 h 5792782"/>
              <a:gd name="connsiteX6812" fmla="*/ 1751285 w 7462755"/>
              <a:gd name="connsiteY6812" fmla="*/ 3021179 h 5792782"/>
              <a:gd name="connsiteX6813" fmla="*/ 1728557 w 7462755"/>
              <a:gd name="connsiteY6813" fmla="*/ 3000600 h 5792782"/>
              <a:gd name="connsiteX6814" fmla="*/ 1816305 w 7462755"/>
              <a:gd name="connsiteY6814" fmla="*/ 3005061 h 5792782"/>
              <a:gd name="connsiteX6815" fmla="*/ 1793286 w 7462755"/>
              <a:gd name="connsiteY6815" fmla="*/ 2976734 h 5792782"/>
              <a:gd name="connsiteX6816" fmla="*/ 1867033 w 7462755"/>
              <a:gd name="connsiteY6816" fmla="*/ 2959413 h 5792782"/>
              <a:gd name="connsiteX6817" fmla="*/ 1870127 w 7462755"/>
              <a:gd name="connsiteY6817" fmla="*/ 2927701 h 5792782"/>
              <a:gd name="connsiteX6818" fmla="*/ 1905291 w 7462755"/>
              <a:gd name="connsiteY6818" fmla="*/ 2931055 h 5792782"/>
              <a:gd name="connsiteX6819" fmla="*/ 1881264 w 7462755"/>
              <a:gd name="connsiteY6819" fmla="*/ 2988978 h 5792782"/>
              <a:gd name="connsiteX6820" fmla="*/ 1917047 w 7462755"/>
              <a:gd name="connsiteY6820" fmla="*/ 3007830 h 5792782"/>
              <a:gd name="connsiteX6821" fmla="*/ 1915810 w 7462755"/>
              <a:gd name="connsiteY6821" fmla="*/ 2976734 h 5792782"/>
              <a:gd name="connsiteX6822" fmla="*/ 1959373 w 7462755"/>
              <a:gd name="connsiteY6822" fmla="*/ 2971134 h 5792782"/>
              <a:gd name="connsiteX6823" fmla="*/ 1937950 w 7462755"/>
              <a:gd name="connsiteY6823" fmla="*/ 2981683 h 5792782"/>
              <a:gd name="connsiteX6824" fmla="*/ 1982101 w 7462755"/>
              <a:gd name="connsiteY6824" fmla="*/ 2991744 h 5792782"/>
              <a:gd name="connsiteX6825" fmla="*/ 1987636 w 7462755"/>
              <a:gd name="connsiteY6825" fmla="*/ 3022317 h 5792782"/>
              <a:gd name="connsiteX6826" fmla="*/ 2005086 w 7462755"/>
              <a:gd name="connsiteY6826" fmla="*/ 3020136 h 5792782"/>
              <a:gd name="connsiteX6827" fmla="*/ 2003849 w 7462755"/>
              <a:gd name="connsiteY6827" fmla="*/ 2989043 h 5792782"/>
              <a:gd name="connsiteX6828" fmla="*/ 2061089 w 7462755"/>
              <a:gd name="connsiteY6828" fmla="*/ 2997377 h 5792782"/>
              <a:gd name="connsiteX6829" fmla="*/ 2057964 w 7462755"/>
              <a:gd name="connsiteY6829" fmla="*/ 3029123 h 5792782"/>
              <a:gd name="connsiteX6830" fmla="*/ 2080330 w 7462755"/>
              <a:gd name="connsiteY6830" fmla="*/ 3041853 h 5792782"/>
              <a:gd name="connsiteX6831" fmla="*/ 2109601 w 7462755"/>
              <a:gd name="connsiteY6831" fmla="*/ 3006788 h 5792782"/>
              <a:gd name="connsiteX6832" fmla="*/ 2123897 w 7462755"/>
              <a:gd name="connsiteY6832" fmla="*/ 3036418 h 5792782"/>
              <a:gd name="connsiteX6833" fmla="*/ 2135714 w 7462755"/>
              <a:gd name="connsiteY6833" fmla="*/ 3003499 h 5792782"/>
              <a:gd name="connsiteX6834" fmla="*/ 2136596 w 7462755"/>
              <a:gd name="connsiteY6834" fmla="*/ 3026908 h 5792782"/>
              <a:gd name="connsiteX6835" fmla="*/ 2161567 w 7462755"/>
              <a:gd name="connsiteY6835" fmla="*/ 2992332 h 5792782"/>
              <a:gd name="connsiteX6836" fmla="*/ 2165279 w 7462755"/>
              <a:gd name="connsiteY6836" fmla="*/ 2976183 h 5792782"/>
              <a:gd name="connsiteX6837" fmla="*/ 2142879 w 7462755"/>
              <a:gd name="connsiteY6837" fmla="*/ 2963419 h 5792782"/>
              <a:gd name="connsiteX6838" fmla="*/ 2178009 w 7462755"/>
              <a:gd name="connsiteY6838" fmla="*/ 2966773 h 5792782"/>
              <a:gd name="connsiteX6839" fmla="*/ 2170229 w 7462755"/>
              <a:gd name="connsiteY6839" fmla="*/ 2991258 h 5792782"/>
              <a:gd name="connsiteX6840" fmla="*/ 2188626 w 7462755"/>
              <a:gd name="connsiteY6840" fmla="*/ 3012356 h 5792782"/>
              <a:gd name="connsiteX6841" fmla="*/ 2191101 w 7462755"/>
              <a:gd name="connsiteY6841" fmla="*/ 2965012 h 5792782"/>
              <a:gd name="connsiteX6842" fmla="*/ 2204740 w 7462755"/>
              <a:gd name="connsiteY6842" fmla="*/ 2978949 h 5792782"/>
              <a:gd name="connsiteX6843" fmla="*/ 2193607 w 7462755"/>
              <a:gd name="connsiteY6843" fmla="*/ 3027431 h 5792782"/>
              <a:gd name="connsiteX6844" fmla="*/ 2166811 w 7462755"/>
              <a:gd name="connsiteY6844" fmla="*/ 3015122 h 5792782"/>
              <a:gd name="connsiteX6845" fmla="*/ 2193867 w 7462755"/>
              <a:gd name="connsiteY6845" fmla="*/ 3035211 h 5792782"/>
              <a:gd name="connsiteX6846" fmla="*/ 2220632 w 7462755"/>
              <a:gd name="connsiteY6846" fmla="*/ 3047520 h 5792782"/>
              <a:gd name="connsiteX6847" fmla="*/ 2298676 w 7462755"/>
              <a:gd name="connsiteY6847" fmla="*/ 3029711 h 5792782"/>
              <a:gd name="connsiteX6848" fmla="*/ 2289365 w 7462755"/>
              <a:gd name="connsiteY6848" fmla="*/ 3015122 h 5792782"/>
              <a:gd name="connsiteX6849" fmla="*/ 2292489 w 7462755"/>
              <a:gd name="connsiteY6849" fmla="*/ 2983410 h 5792782"/>
              <a:gd name="connsiteX6850" fmla="*/ 2306750 w 7462755"/>
              <a:gd name="connsiteY6850" fmla="*/ 3012910 h 5792782"/>
              <a:gd name="connsiteX6851" fmla="*/ 2331984 w 7462755"/>
              <a:gd name="connsiteY6851" fmla="*/ 2986179 h 5792782"/>
              <a:gd name="connsiteX6852" fmla="*/ 2393521 w 7462755"/>
              <a:gd name="connsiteY6852" fmla="*/ 2994058 h 5792782"/>
              <a:gd name="connsiteX6853" fmla="*/ 2387628 w 7462755"/>
              <a:gd name="connsiteY6853" fmla="*/ 2955571 h 5792782"/>
              <a:gd name="connsiteX6854" fmla="*/ 2404138 w 7462755"/>
              <a:gd name="connsiteY6854" fmla="*/ 2929947 h 5792782"/>
              <a:gd name="connsiteX6855" fmla="*/ 2397886 w 7462755"/>
              <a:gd name="connsiteY6855" fmla="*/ 2993374 h 5792782"/>
              <a:gd name="connsiteX6856" fmla="*/ 2406613 w 7462755"/>
              <a:gd name="connsiteY6856" fmla="*/ 2992362 h 5792782"/>
              <a:gd name="connsiteX6857" fmla="*/ 2409348 w 7462755"/>
              <a:gd name="connsiteY6857" fmla="*/ 2952737 h 5792782"/>
              <a:gd name="connsiteX6858" fmla="*/ 2441090 w 7462755"/>
              <a:gd name="connsiteY6858" fmla="*/ 2980056 h 5792782"/>
              <a:gd name="connsiteX6859" fmla="*/ 2476255 w 7462755"/>
              <a:gd name="connsiteY6859" fmla="*/ 2983410 h 5792782"/>
              <a:gd name="connsiteX6860" fmla="*/ 2461344 w 7462755"/>
              <a:gd name="connsiteY6860" fmla="*/ 2938411 h 5792782"/>
              <a:gd name="connsiteX6861" fmla="*/ 2475605 w 7462755"/>
              <a:gd name="connsiteY6861" fmla="*/ 2967716 h 5792782"/>
              <a:gd name="connsiteX6862" fmla="*/ 2562116 w 7462755"/>
              <a:gd name="connsiteY6862" fmla="*/ 2941214 h 5792782"/>
              <a:gd name="connsiteX6863" fmla="*/ 2594122 w 7462755"/>
              <a:gd name="connsiteY6863" fmla="*/ 2976214 h 5792782"/>
              <a:gd name="connsiteX6864" fmla="*/ 2596922 w 7462755"/>
              <a:gd name="connsiteY6864" fmla="*/ 2936688 h 5792782"/>
              <a:gd name="connsiteX6865" fmla="*/ 2627396 w 7462755"/>
              <a:gd name="connsiteY6865" fmla="*/ 2932812 h 5792782"/>
              <a:gd name="connsiteX6866" fmla="*/ 2628962 w 7462755"/>
              <a:gd name="connsiteY6866" fmla="*/ 2971688 h 5792782"/>
              <a:gd name="connsiteX6867" fmla="*/ 2654097 w 7462755"/>
              <a:gd name="connsiteY6867" fmla="*/ 2944923 h 5792782"/>
              <a:gd name="connsiteX6868" fmla="*/ 2640095 w 7462755"/>
              <a:gd name="connsiteY6868" fmla="*/ 2923271 h 5792782"/>
              <a:gd name="connsiteX6869" fmla="*/ 2660643 w 7462755"/>
              <a:gd name="connsiteY6869" fmla="*/ 2889249 h 5792782"/>
              <a:gd name="connsiteX6870" fmla="*/ 2663114 w 7462755"/>
              <a:gd name="connsiteY6870" fmla="*/ 2951599 h 5792782"/>
              <a:gd name="connsiteX6871" fmla="*/ 2682718 w 7462755"/>
              <a:gd name="connsiteY6871" fmla="*/ 2894329 h 5792782"/>
              <a:gd name="connsiteX6872" fmla="*/ 2787234 w 7462755"/>
              <a:gd name="connsiteY6872" fmla="*/ 2880948 h 5792782"/>
              <a:gd name="connsiteX6873" fmla="*/ 2764540 w 7462755"/>
              <a:gd name="connsiteY6873" fmla="*/ 2860371 h 5792782"/>
              <a:gd name="connsiteX6874" fmla="*/ 2800582 w 7462755"/>
              <a:gd name="connsiteY6874" fmla="*/ 2887035 h 5792782"/>
              <a:gd name="connsiteX6875" fmla="*/ 2813641 w 7462755"/>
              <a:gd name="connsiteY6875" fmla="*/ 2885474 h 5792782"/>
              <a:gd name="connsiteX6876" fmla="*/ 2807094 w 7462755"/>
              <a:gd name="connsiteY6876" fmla="*/ 2831491 h 5792782"/>
              <a:gd name="connsiteX6877" fmla="*/ 2815233 w 7462755"/>
              <a:gd name="connsiteY6877" fmla="*/ 2814754 h 5792782"/>
              <a:gd name="connsiteX6878" fmla="*/ 2896959 w 7462755"/>
              <a:gd name="connsiteY6878" fmla="*/ 2780732 h 5792782"/>
              <a:gd name="connsiteX6879" fmla="*/ 2865866 w 7462755"/>
              <a:gd name="connsiteY6879" fmla="*/ 2769140 h 5792782"/>
              <a:gd name="connsiteX6880" fmla="*/ 2849389 w 7462755"/>
              <a:gd name="connsiteY6880" fmla="*/ 2794735 h 5792782"/>
              <a:gd name="connsiteX6881" fmla="*/ 2847858 w 7462755"/>
              <a:gd name="connsiteY6881" fmla="*/ 2755757 h 5792782"/>
              <a:gd name="connsiteX6882" fmla="*/ 2839131 w 7462755"/>
              <a:gd name="connsiteY6882" fmla="*/ 2756802 h 5792782"/>
              <a:gd name="connsiteX6883" fmla="*/ 2750507 w 7462755"/>
              <a:gd name="connsiteY6883" fmla="*/ 2728994 h 5792782"/>
              <a:gd name="connsiteX6884" fmla="*/ 2774470 w 7462755"/>
              <a:gd name="connsiteY6884" fmla="*/ 2780830 h 5792782"/>
              <a:gd name="connsiteX6885" fmla="*/ 2748292 w 7462755"/>
              <a:gd name="connsiteY6885" fmla="*/ 2784119 h 5792782"/>
              <a:gd name="connsiteX6886" fmla="*/ 2749202 w 7462755"/>
              <a:gd name="connsiteY6886" fmla="*/ 2807527 h 5792782"/>
              <a:gd name="connsiteX6887" fmla="*/ 2763203 w 7462755"/>
              <a:gd name="connsiteY6887" fmla="*/ 2829245 h 5792782"/>
              <a:gd name="connsiteX6888" fmla="*/ 2732435 w 7462755"/>
              <a:gd name="connsiteY6888" fmla="*/ 2825306 h 5792782"/>
              <a:gd name="connsiteX6889" fmla="*/ 2599007 w 7462755"/>
              <a:gd name="connsiteY6889" fmla="*/ 2771846 h 5792782"/>
              <a:gd name="connsiteX6890" fmla="*/ 2621701 w 7462755"/>
              <a:gd name="connsiteY6890" fmla="*/ 2792484 h 5792782"/>
              <a:gd name="connsiteX6891" fmla="*/ 2571917 w 7462755"/>
              <a:gd name="connsiteY6891" fmla="*/ 2751785 h 5792782"/>
              <a:gd name="connsiteX6892" fmla="*/ 2597735 w 7462755"/>
              <a:gd name="connsiteY6892" fmla="*/ 2740682 h 5792782"/>
              <a:gd name="connsiteX6893" fmla="*/ 2567261 w 7462755"/>
              <a:gd name="connsiteY6893" fmla="*/ 2744590 h 5792782"/>
              <a:gd name="connsiteX6894" fmla="*/ 2569148 w 7462755"/>
              <a:gd name="connsiteY6894" fmla="*/ 2791311 h 5792782"/>
              <a:gd name="connsiteX6895" fmla="*/ 2545804 w 7462755"/>
              <a:gd name="connsiteY6895" fmla="*/ 2755043 h 5792782"/>
              <a:gd name="connsiteX6896" fmla="*/ 2549257 w 7462755"/>
              <a:gd name="connsiteY6896" fmla="*/ 2731206 h 5792782"/>
              <a:gd name="connsiteX6897" fmla="*/ 2605519 w 7462755"/>
              <a:gd name="connsiteY6897" fmla="*/ 2716098 h 5792782"/>
              <a:gd name="connsiteX6898" fmla="*/ 2737415 w 7462755"/>
              <a:gd name="connsiteY6898" fmla="*/ 2730652 h 5792782"/>
              <a:gd name="connsiteX6899" fmla="*/ 2723058 w 7462755"/>
              <a:gd name="connsiteY6899" fmla="*/ 2701153 h 5792782"/>
              <a:gd name="connsiteX6900" fmla="*/ 2693233 w 7462755"/>
              <a:gd name="connsiteY6900" fmla="*/ 2720657 h 5792782"/>
              <a:gd name="connsiteX6901" fmla="*/ 2664940 w 7462755"/>
              <a:gd name="connsiteY6901" fmla="*/ 2669408 h 5792782"/>
              <a:gd name="connsiteX6902" fmla="*/ 2644067 w 7462755"/>
              <a:gd name="connsiteY6902" fmla="*/ 2695620 h 5792782"/>
              <a:gd name="connsiteX6903" fmla="*/ 2626032 w 7462755"/>
              <a:gd name="connsiteY6903" fmla="*/ 2682202 h 5792782"/>
              <a:gd name="connsiteX6904" fmla="*/ 2642539 w 7462755"/>
              <a:gd name="connsiteY6904" fmla="*/ 2656642 h 5792782"/>
              <a:gd name="connsiteX6905" fmla="*/ 2606428 w 7462755"/>
              <a:gd name="connsiteY6905" fmla="*/ 2629846 h 5792782"/>
              <a:gd name="connsiteX6906" fmla="*/ 2620464 w 7462755"/>
              <a:gd name="connsiteY6906" fmla="*/ 2651565 h 5792782"/>
              <a:gd name="connsiteX6907" fmla="*/ 2611771 w 7462755"/>
              <a:gd name="connsiteY6907" fmla="*/ 2652671 h 5792782"/>
              <a:gd name="connsiteX6908" fmla="*/ 2608025 w 7462755"/>
              <a:gd name="connsiteY6908" fmla="*/ 2668819 h 5792782"/>
              <a:gd name="connsiteX6909" fmla="*/ 2530890 w 7462755"/>
              <a:gd name="connsiteY6909" fmla="*/ 2600382 h 5792782"/>
              <a:gd name="connsiteX6910" fmla="*/ 2586209 w 7462755"/>
              <a:gd name="connsiteY6910" fmla="*/ 2671590 h 5792782"/>
              <a:gd name="connsiteX6911" fmla="*/ 2563190 w 7462755"/>
              <a:gd name="connsiteY6911" fmla="*/ 2643165 h 5792782"/>
              <a:gd name="connsiteX6912" fmla="*/ 2529003 w 7462755"/>
              <a:gd name="connsiteY6912" fmla="*/ 2663254 h 5792782"/>
              <a:gd name="connsiteX6913" fmla="*/ 2547401 w 7462755"/>
              <a:gd name="connsiteY6913" fmla="*/ 2684352 h 5792782"/>
              <a:gd name="connsiteX6914" fmla="*/ 2572860 w 7462755"/>
              <a:gd name="connsiteY6914" fmla="*/ 2665465 h 5792782"/>
              <a:gd name="connsiteX6915" fmla="*/ 2574392 w 7462755"/>
              <a:gd name="connsiteY6915" fmla="*/ 2704345 h 5792782"/>
              <a:gd name="connsiteX6916" fmla="*/ 2548604 w 7462755"/>
              <a:gd name="connsiteY6916" fmla="*/ 2715480 h 5792782"/>
              <a:gd name="connsiteX6917" fmla="*/ 2501034 w 7462755"/>
              <a:gd name="connsiteY6917" fmla="*/ 2619789 h 5792782"/>
              <a:gd name="connsiteX6918" fmla="*/ 2461214 w 7462755"/>
              <a:gd name="connsiteY6918" fmla="*/ 2609107 h 5792782"/>
              <a:gd name="connsiteX6919" fmla="*/ 2504747 w 7462755"/>
              <a:gd name="connsiteY6919" fmla="*/ 2603572 h 5792782"/>
              <a:gd name="connsiteX6920" fmla="*/ 2514708 w 7462755"/>
              <a:gd name="connsiteY6920" fmla="*/ 2633590 h 5792782"/>
              <a:gd name="connsiteX6921" fmla="*/ 2537077 w 7462755"/>
              <a:gd name="connsiteY6921" fmla="*/ 2646518 h 5792782"/>
              <a:gd name="connsiteX6922" fmla="*/ 2522166 w 7462755"/>
              <a:gd name="connsiteY6922" fmla="*/ 2601389 h 5792782"/>
              <a:gd name="connsiteX6923" fmla="*/ 2547660 w 7462755"/>
              <a:gd name="connsiteY6923" fmla="*/ 2582443 h 5792782"/>
              <a:gd name="connsiteX6924" fmla="*/ 2533984 w 7462755"/>
              <a:gd name="connsiteY6924" fmla="*/ 2568472 h 5792782"/>
              <a:gd name="connsiteX6925" fmla="*/ 2551079 w 7462755"/>
              <a:gd name="connsiteY6925" fmla="*/ 2558546 h 5792782"/>
              <a:gd name="connsiteX6926" fmla="*/ 2561303 w 7462755"/>
              <a:gd name="connsiteY6926" fmla="*/ 2596440 h 5792782"/>
              <a:gd name="connsiteX6927" fmla="*/ 2584062 w 7462755"/>
              <a:gd name="connsiteY6927" fmla="*/ 2617018 h 5792782"/>
              <a:gd name="connsiteX6928" fmla="*/ 2604541 w 7462755"/>
              <a:gd name="connsiteY6928" fmla="*/ 2583062 h 5792782"/>
              <a:gd name="connsiteX6929" fmla="*/ 2646252 w 7462755"/>
              <a:gd name="connsiteY6929" fmla="*/ 2640332 h 5792782"/>
              <a:gd name="connsiteX6930" fmla="*/ 2677020 w 7462755"/>
              <a:gd name="connsiteY6930" fmla="*/ 2644303 h 5792782"/>
              <a:gd name="connsiteX6931" fmla="*/ 2671418 w 7462755"/>
              <a:gd name="connsiteY6931" fmla="*/ 2613665 h 5792782"/>
              <a:gd name="connsiteX6932" fmla="*/ 2717784 w 7462755"/>
              <a:gd name="connsiteY6932" fmla="*/ 2568506 h 5792782"/>
              <a:gd name="connsiteX6933" fmla="*/ 2736116 w 7462755"/>
              <a:gd name="connsiteY6933" fmla="*/ 2589834 h 5792782"/>
              <a:gd name="connsiteX6934" fmla="*/ 2703782 w 7462755"/>
              <a:gd name="connsiteY6934" fmla="*/ 2546818 h 5792782"/>
              <a:gd name="connsiteX6935" fmla="*/ 2666143 w 7462755"/>
              <a:gd name="connsiteY6935" fmla="*/ 2590906 h 5792782"/>
              <a:gd name="connsiteX6936" fmla="*/ 2664287 w 7462755"/>
              <a:gd name="connsiteY6936" fmla="*/ 2544053 h 5792782"/>
              <a:gd name="connsiteX6937" fmla="*/ 2682035 w 7462755"/>
              <a:gd name="connsiteY6937" fmla="*/ 2549720 h 5792782"/>
              <a:gd name="connsiteX6938" fmla="*/ 2690434 w 7462755"/>
              <a:gd name="connsiteY6938" fmla="*/ 2540731 h 5792782"/>
              <a:gd name="connsiteX6939" fmla="*/ 2693852 w 7462755"/>
              <a:gd name="connsiteY6939" fmla="*/ 2516866 h 5792782"/>
              <a:gd name="connsiteX6940" fmla="*/ 2688253 w 7462755"/>
              <a:gd name="connsiteY6940" fmla="*/ 2486133 h 5792782"/>
              <a:gd name="connsiteX6941" fmla="*/ 2659696 w 7462755"/>
              <a:gd name="connsiteY6941" fmla="*/ 2536989 h 5792782"/>
              <a:gd name="connsiteX6942" fmla="*/ 2649701 w 7462755"/>
              <a:gd name="connsiteY6942" fmla="*/ 2506806 h 5792782"/>
              <a:gd name="connsiteX6943" fmla="*/ 2658134 w 7462755"/>
              <a:gd name="connsiteY6943" fmla="*/ 2497949 h 5792782"/>
              <a:gd name="connsiteX6944" fmla="*/ 2648169 w 7462755"/>
              <a:gd name="connsiteY6944" fmla="*/ 2467862 h 5792782"/>
              <a:gd name="connsiteX6945" fmla="*/ 2620819 w 7462755"/>
              <a:gd name="connsiteY6945" fmla="*/ 2549624 h 5792782"/>
              <a:gd name="connsiteX6946" fmla="*/ 2614895 w 7462755"/>
              <a:gd name="connsiteY6946" fmla="*/ 2511238 h 5792782"/>
              <a:gd name="connsiteX6947" fmla="*/ 2607765 w 7462755"/>
              <a:gd name="connsiteY6947" fmla="*/ 2551250 h 5792782"/>
              <a:gd name="connsiteX6948" fmla="*/ 2595325 w 7462755"/>
              <a:gd name="connsiteY6948" fmla="*/ 2568537 h 5792782"/>
              <a:gd name="connsiteX6949" fmla="*/ 2564492 w 7462755"/>
              <a:gd name="connsiteY6949" fmla="*/ 2564699 h 5792782"/>
              <a:gd name="connsiteX6950" fmla="*/ 2581977 w 7462755"/>
              <a:gd name="connsiteY6950" fmla="*/ 2562450 h 5792782"/>
              <a:gd name="connsiteX6951" fmla="*/ 2585040 w 7462755"/>
              <a:gd name="connsiteY6951" fmla="*/ 2530768 h 5792782"/>
              <a:gd name="connsiteX6952" fmla="*/ 2537761 w 7462755"/>
              <a:gd name="connsiteY6952" fmla="*/ 2552487 h 5792782"/>
              <a:gd name="connsiteX6953" fmla="*/ 2515685 w 7462755"/>
              <a:gd name="connsiteY6953" fmla="*/ 2547438 h 5792782"/>
              <a:gd name="connsiteX6954" fmla="*/ 2518813 w 7462755"/>
              <a:gd name="connsiteY6954" fmla="*/ 2515694 h 5792782"/>
              <a:gd name="connsiteX6955" fmla="*/ 2532811 w 7462755"/>
              <a:gd name="connsiteY6955" fmla="*/ 2537444 h 5792782"/>
              <a:gd name="connsiteX6956" fmla="*/ 2587511 w 7462755"/>
              <a:gd name="connsiteY6956" fmla="*/ 2483362 h 5792782"/>
              <a:gd name="connsiteX6957" fmla="*/ 2601513 w 7462755"/>
              <a:gd name="connsiteY6957" fmla="*/ 2505145 h 5792782"/>
              <a:gd name="connsiteX6958" fmla="*/ 2601219 w 7462755"/>
              <a:gd name="connsiteY6958" fmla="*/ 2497332 h 5792782"/>
              <a:gd name="connsiteX6959" fmla="*/ 2618673 w 7462755"/>
              <a:gd name="connsiteY6959" fmla="*/ 2495119 h 5792782"/>
              <a:gd name="connsiteX6960" fmla="*/ 2548669 w 7462755"/>
              <a:gd name="connsiteY6960" fmla="*/ 2496228 h 5792782"/>
              <a:gd name="connsiteX6961" fmla="*/ 2529068 w 7462755"/>
              <a:gd name="connsiteY6961" fmla="*/ 2443837 h 5792782"/>
              <a:gd name="connsiteX6962" fmla="*/ 2517247 w 7462755"/>
              <a:gd name="connsiteY6962" fmla="*/ 2476721 h 5792782"/>
              <a:gd name="connsiteX6963" fmla="*/ 2511648 w 7462755"/>
              <a:gd name="connsiteY6963" fmla="*/ 2446118 h 5792782"/>
              <a:gd name="connsiteX6964" fmla="*/ 2511622 w 7462755"/>
              <a:gd name="connsiteY6964" fmla="*/ 2446138 h 5792782"/>
              <a:gd name="connsiteX6965" fmla="*/ 2518209 w 7462755"/>
              <a:gd name="connsiteY6965" fmla="*/ 2432100 h 5792782"/>
              <a:gd name="connsiteX6966" fmla="*/ 2540889 w 7462755"/>
              <a:gd name="connsiteY6966" fmla="*/ 2411212 h 5792782"/>
              <a:gd name="connsiteX6967" fmla="*/ 2474597 w 7462755"/>
              <a:gd name="connsiteY6967" fmla="*/ 2396074 h 5792782"/>
              <a:gd name="connsiteX6968" fmla="*/ 2508490 w 7462755"/>
              <a:gd name="connsiteY6968" fmla="*/ 2368264 h 5792782"/>
              <a:gd name="connsiteX6969" fmla="*/ 2460042 w 7462755"/>
              <a:gd name="connsiteY6969" fmla="*/ 2358855 h 5792782"/>
              <a:gd name="connsiteX6970" fmla="*/ 2475246 w 7462755"/>
              <a:gd name="connsiteY6970" fmla="*/ 2411666 h 5792782"/>
              <a:gd name="connsiteX6971" fmla="*/ 2463135 w 7462755"/>
              <a:gd name="connsiteY6971" fmla="*/ 2436707 h 5792782"/>
              <a:gd name="connsiteX6972" fmla="*/ 2452586 w 7462755"/>
              <a:gd name="connsiteY6972" fmla="*/ 2391089 h 5792782"/>
              <a:gd name="connsiteX6973" fmla="*/ 2426764 w 7462755"/>
              <a:gd name="connsiteY6973" fmla="*/ 2402192 h 5792782"/>
              <a:gd name="connsiteX6974" fmla="*/ 2444772 w 7462755"/>
              <a:gd name="connsiteY6974" fmla="*/ 2415637 h 5792782"/>
              <a:gd name="connsiteX6975" fmla="*/ 2419603 w 7462755"/>
              <a:gd name="connsiteY6975" fmla="*/ 2442370 h 5792782"/>
              <a:gd name="connsiteX6976" fmla="*/ 2400296 w 7462755"/>
              <a:gd name="connsiteY6976" fmla="*/ 2397797 h 5792782"/>
              <a:gd name="connsiteX6977" fmla="*/ 2383201 w 7462755"/>
              <a:gd name="connsiteY6977" fmla="*/ 2407793 h 5792782"/>
              <a:gd name="connsiteX6978" fmla="*/ 2377308 w 7462755"/>
              <a:gd name="connsiteY6978" fmla="*/ 2369372 h 5792782"/>
              <a:gd name="connsiteX6979" fmla="*/ 2353376 w 7462755"/>
              <a:gd name="connsiteY6979" fmla="*/ 2427298 h 5792782"/>
              <a:gd name="connsiteX6980" fmla="*/ 2336544 w 7462755"/>
              <a:gd name="connsiteY6980" fmla="*/ 2445106 h 5792782"/>
              <a:gd name="connsiteX6981" fmla="*/ 2339669 w 7462755"/>
              <a:gd name="connsiteY6981" fmla="*/ 2413393 h 5792782"/>
              <a:gd name="connsiteX6982" fmla="*/ 2309160 w 7462755"/>
              <a:gd name="connsiteY6982" fmla="*/ 2417234 h 5792782"/>
              <a:gd name="connsiteX6983" fmla="*/ 2330911 w 7462755"/>
              <a:gd name="connsiteY6983" fmla="*/ 2414465 h 5792782"/>
              <a:gd name="connsiteX6984" fmla="*/ 2316585 w 7462755"/>
              <a:gd name="connsiteY6984" fmla="*/ 2385039 h 5792782"/>
              <a:gd name="connsiteX6985" fmla="*/ 2281161 w 7462755"/>
              <a:gd name="connsiteY6985" fmla="*/ 2373798 h 5792782"/>
              <a:gd name="connsiteX6986" fmla="*/ 2260907 w 7462755"/>
              <a:gd name="connsiteY6986" fmla="*/ 2415509 h 5792782"/>
              <a:gd name="connsiteX6987" fmla="*/ 2278033 w 7462755"/>
              <a:gd name="connsiteY6987" fmla="*/ 2405544 h 5792782"/>
              <a:gd name="connsiteX6988" fmla="*/ 2252833 w 7462755"/>
              <a:gd name="connsiteY6988" fmla="*/ 2432342 h 5792782"/>
              <a:gd name="connsiteX6989" fmla="*/ 2262114 w 7462755"/>
              <a:gd name="connsiteY6989" fmla="*/ 2337042 h 5792782"/>
              <a:gd name="connsiteX6990" fmla="*/ 2315023 w 7462755"/>
              <a:gd name="connsiteY6990" fmla="*/ 2345964 h 5792782"/>
              <a:gd name="connsiteX6991" fmla="*/ 2240394 w 7462755"/>
              <a:gd name="connsiteY6991" fmla="*/ 2339871 h 5792782"/>
              <a:gd name="connsiteX6992" fmla="*/ 2283635 w 7462755"/>
              <a:gd name="connsiteY6992" fmla="*/ 2326427 h 5792782"/>
              <a:gd name="connsiteX6993" fmla="*/ 2273052 w 7462755"/>
              <a:gd name="connsiteY6993" fmla="*/ 2280874 h 5792782"/>
              <a:gd name="connsiteX6994" fmla="*/ 2194031 w 7462755"/>
              <a:gd name="connsiteY6994" fmla="*/ 2275341 h 5792782"/>
              <a:gd name="connsiteX6995" fmla="*/ 2195299 w 7462755"/>
              <a:gd name="connsiteY6995" fmla="*/ 2306471 h 5792782"/>
              <a:gd name="connsiteX6996" fmla="*/ 2169186 w 7462755"/>
              <a:gd name="connsiteY6996" fmla="*/ 2309723 h 5792782"/>
              <a:gd name="connsiteX6997" fmla="*/ 2182535 w 7462755"/>
              <a:gd name="connsiteY6997" fmla="*/ 2315976 h 5792782"/>
              <a:gd name="connsiteX6998" fmla="*/ 2161697 w 7462755"/>
              <a:gd name="connsiteY6998" fmla="*/ 2342021 h 5792782"/>
              <a:gd name="connsiteX6999" fmla="*/ 2183513 w 7462755"/>
              <a:gd name="connsiteY6999" fmla="*/ 2339252 h 5792782"/>
              <a:gd name="connsiteX7000" fmla="*/ 2192824 w 7462755"/>
              <a:gd name="connsiteY7000" fmla="*/ 2353744 h 5792782"/>
              <a:gd name="connsiteX7001" fmla="*/ 2190318 w 7462755"/>
              <a:gd name="connsiteY7001" fmla="*/ 2401084 h 5792782"/>
              <a:gd name="connsiteX7002" fmla="*/ 2162968 w 7462755"/>
              <a:gd name="connsiteY7002" fmla="*/ 2373278 h 5792782"/>
              <a:gd name="connsiteX7003" fmla="*/ 2160528 w 7462755"/>
              <a:gd name="connsiteY7003" fmla="*/ 2420523 h 5792782"/>
              <a:gd name="connsiteX7004" fmla="*/ 2124710 w 7462755"/>
              <a:gd name="connsiteY7004" fmla="*/ 2401673 h 5792782"/>
              <a:gd name="connsiteX7005" fmla="*/ 2158313 w 7462755"/>
              <a:gd name="connsiteY7005" fmla="*/ 2366053 h 5792782"/>
              <a:gd name="connsiteX7006" fmla="*/ 2101073 w 7462755"/>
              <a:gd name="connsiteY7006" fmla="*/ 2357586 h 5792782"/>
              <a:gd name="connsiteX7007" fmla="*/ 2106053 w 7462755"/>
              <a:gd name="connsiteY7007" fmla="*/ 2372695 h 5792782"/>
              <a:gd name="connsiteX7008" fmla="*/ 2070595 w 7462755"/>
              <a:gd name="connsiteY7008" fmla="*/ 2361493 h 5792782"/>
              <a:gd name="connsiteX7009" fmla="*/ 2079941 w 7462755"/>
              <a:gd name="connsiteY7009" fmla="*/ 2376012 h 5792782"/>
              <a:gd name="connsiteX7010" fmla="*/ 2054741 w 7462755"/>
              <a:gd name="connsiteY7010" fmla="*/ 2402781 h 5792782"/>
              <a:gd name="connsiteX7011" fmla="*/ 2061902 w 7462755"/>
              <a:gd name="connsiteY7011" fmla="*/ 2362666 h 5792782"/>
              <a:gd name="connsiteX7012" fmla="*/ 2056887 w 7462755"/>
              <a:gd name="connsiteY7012" fmla="*/ 2347656 h 5792782"/>
              <a:gd name="connsiteX7013" fmla="*/ 2030744 w 7462755"/>
              <a:gd name="connsiteY7013" fmla="*/ 2351073 h 5792782"/>
              <a:gd name="connsiteX7014" fmla="*/ 1989362 w 7462755"/>
              <a:gd name="connsiteY7014" fmla="*/ 2411048 h 5792782"/>
              <a:gd name="connsiteX7015" fmla="*/ 1971029 w 7462755"/>
              <a:gd name="connsiteY7015" fmla="*/ 2389917 h 5792782"/>
              <a:gd name="connsiteX7016" fmla="*/ 1962596 w 7462755"/>
              <a:gd name="connsiteY7016" fmla="*/ 2398808 h 5792782"/>
              <a:gd name="connsiteX7017" fmla="*/ 1975979 w 7462755"/>
              <a:gd name="connsiteY7017" fmla="*/ 2404962 h 5792782"/>
              <a:gd name="connsiteX7018" fmla="*/ 1914408 w 7462755"/>
              <a:gd name="connsiteY7018" fmla="*/ 2397113 h 5792782"/>
              <a:gd name="connsiteX7019" fmla="*/ 1915027 w 7462755"/>
              <a:gd name="connsiteY7019" fmla="*/ 2412773 h 5792782"/>
              <a:gd name="connsiteX7020" fmla="*/ 1950157 w 7462755"/>
              <a:gd name="connsiteY7020" fmla="*/ 2416191 h 5792782"/>
              <a:gd name="connsiteX7021" fmla="*/ 1972236 w 7462755"/>
              <a:gd name="connsiteY7021" fmla="*/ 2421078 h 5792782"/>
              <a:gd name="connsiteX7022" fmla="*/ 1951688 w 7462755"/>
              <a:gd name="connsiteY7022" fmla="*/ 2455006 h 5792782"/>
              <a:gd name="connsiteX7023" fmla="*/ 1891974 w 7462755"/>
              <a:gd name="connsiteY7023" fmla="*/ 2384254 h 5792782"/>
              <a:gd name="connsiteX7024" fmla="*/ 1888849 w 7462755"/>
              <a:gd name="connsiteY7024" fmla="*/ 2416028 h 5792782"/>
              <a:gd name="connsiteX7025" fmla="*/ 1874588 w 7462755"/>
              <a:gd name="connsiteY7025" fmla="*/ 2386565 h 5792782"/>
              <a:gd name="connsiteX7026" fmla="*/ 1887318 w 7462755"/>
              <a:gd name="connsiteY7026" fmla="*/ 2377087 h 5792782"/>
              <a:gd name="connsiteX7027" fmla="*/ 1866189 w 7462755"/>
              <a:gd name="connsiteY7027" fmla="*/ 2395486 h 5792782"/>
              <a:gd name="connsiteX7028" fmla="*/ 1847857 w 7462755"/>
              <a:gd name="connsiteY7028" fmla="*/ 2374353 h 5792782"/>
              <a:gd name="connsiteX7029" fmla="*/ 1818585 w 7462755"/>
              <a:gd name="connsiteY7029" fmla="*/ 2409356 h 5792782"/>
              <a:gd name="connsiteX7030" fmla="*/ 1834799 w 7462755"/>
              <a:gd name="connsiteY7030" fmla="*/ 2376012 h 5792782"/>
              <a:gd name="connsiteX7031" fmla="*/ 1795597 w 7462755"/>
              <a:gd name="connsiteY7031" fmla="*/ 2380998 h 5792782"/>
              <a:gd name="connsiteX7032" fmla="*/ 1685807 w 7462755"/>
              <a:gd name="connsiteY7032" fmla="*/ 2371554 h 5792782"/>
              <a:gd name="connsiteX7033" fmla="*/ 1635438 w 7462755"/>
              <a:gd name="connsiteY7033" fmla="*/ 2424920 h 5792782"/>
              <a:gd name="connsiteX7034" fmla="*/ 1647255 w 7462755"/>
              <a:gd name="connsiteY7034" fmla="*/ 2392097 h 5792782"/>
              <a:gd name="connsiteX7035" fmla="*/ 1611541 w 7462755"/>
              <a:gd name="connsiteY7035" fmla="*/ 2373115 h 5792782"/>
              <a:gd name="connsiteX7036" fmla="*/ 1546517 w 7462755"/>
              <a:gd name="connsiteY7036" fmla="*/ 2389298 h 5792782"/>
              <a:gd name="connsiteX7037" fmla="*/ 1580085 w 7462755"/>
              <a:gd name="connsiteY7037" fmla="*/ 2353679 h 5792782"/>
              <a:gd name="connsiteX7038" fmla="*/ 1566706 w 7462755"/>
              <a:gd name="connsiteY7038" fmla="*/ 2347491 h 5792782"/>
              <a:gd name="connsiteX7039" fmla="*/ 1544336 w 7462755"/>
              <a:gd name="connsiteY7039" fmla="*/ 2334728 h 5792782"/>
              <a:gd name="connsiteX7040" fmla="*/ 1527535 w 7462755"/>
              <a:gd name="connsiteY7040" fmla="*/ 2352572 h 5792782"/>
              <a:gd name="connsiteX7041" fmla="*/ 1515455 w 7462755"/>
              <a:gd name="connsiteY7041" fmla="*/ 2377610 h 5792782"/>
              <a:gd name="connsiteX7042" fmla="*/ 1509531 w 7462755"/>
              <a:gd name="connsiteY7042" fmla="*/ 2339158 h 5792782"/>
              <a:gd name="connsiteX7043" fmla="*/ 1383230 w 7462755"/>
              <a:gd name="connsiteY7043" fmla="*/ 2355306 h 5792782"/>
              <a:gd name="connsiteX7044" fmla="*/ 1381668 w 7462755"/>
              <a:gd name="connsiteY7044" fmla="*/ 2316300 h 5792782"/>
              <a:gd name="connsiteX7045" fmla="*/ 1399119 w 7462755"/>
              <a:gd name="connsiteY7045" fmla="*/ 2314059 h 5792782"/>
              <a:gd name="connsiteX7046" fmla="*/ 1386683 w 7462755"/>
              <a:gd name="connsiteY7046" fmla="*/ 2331308 h 5792782"/>
              <a:gd name="connsiteX7047" fmla="*/ 1439202 w 7462755"/>
              <a:gd name="connsiteY7047" fmla="*/ 2332450 h 5792782"/>
              <a:gd name="connsiteX7048" fmla="*/ 1446039 w 7462755"/>
              <a:gd name="connsiteY7048" fmla="*/ 2284589 h 5792782"/>
              <a:gd name="connsiteX7049" fmla="*/ 1470036 w 7462755"/>
              <a:gd name="connsiteY7049" fmla="*/ 2336389 h 5792782"/>
              <a:gd name="connsiteX7050" fmla="*/ 1499601 w 7462755"/>
              <a:gd name="connsiteY7050" fmla="*/ 2309103 h 5792782"/>
              <a:gd name="connsiteX7051" fmla="*/ 1500479 w 7462755"/>
              <a:gd name="connsiteY7051" fmla="*/ 2332450 h 5792782"/>
              <a:gd name="connsiteX7052" fmla="*/ 1526951 w 7462755"/>
              <a:gd name="connsiteY7052" fmla="*/ 2336943 h 5792782"/>
              <a:gd name="connsiteX7053" fmla="*/ 1547201 w 7462755"/>
              <a:gd name="connsiteY7053" fmla="*/ 2295072 h 5792782"/>
              <a:gd name="connsiteX7054" fmla="*/ 1557425 w 7462755"/>
              <a:gd name="connsiteY7054" fmla="*/ 2333036 h 5792782"/>
              <a:gd name="connsiteX7055" fmla="*/ 1592231 w 7462755"/>
              <a:gd name="connsiteY7055" fmla="*/ 2328609 h 5792782"/>
              <a:gd name="connsiteX7056" fmla="*/ 1584840 w 7462755"/>
              <a:gd name="connsiteY7056" fmla="*/ 2360843 h 5792782"/>
              <a:gd name="connsiteX7057" fmla="*/ 1589790 w 7462755"/>
              <a:gd name="connsiteY7057" fmla="*/ 2375853 h 5792782"/>
              <a:gd name="connsiteX7058" fmla="*/ 1631141 w 7462755"/>
              <a:gd name="connsiteY7058" fmla="*/ 2315718 h 5792782"/>
              <a:gd name="connsiteX7059" fmla="*/ 1600664 w 7462755"/>
              <a:gd name="connsiteY7059" fmla="*/ 2319685 h 5792782"/>
              <a:gd name="connsiteX7060" fmla="*/ 1599460 w 7462755"/>
              <a:gd name="connsiteY7060" fmla="*/ 2288462 h 5792782"/>
              <a:gd name="connsiteX7061" fmla="*/ 1587346 w 7462755"/>
              <a:gd name="connsiteY7061" fmla="*/ 2313567 h 5792782"/>
              <a:gd name="connsiteX7062" fmla="*/ 1533234 w 7462755"/>
              <a:gd name="connsiteY7062" fmla="*/ 2273353 h 5792782"/>
              <a:gd name="connsiteX7063" fmla="*/ 1530728 w 7462755"/>
              <a:gd name="connsiteY7063" fmla="*/ 2320757 h 5792782"/>
              <a:gd name="connsiteX7064" fmla="*/ 1516139 w 7462755"/>
              <a:gd name="connsiteY7064" fmla="*/ 2283417 h 5792782"/>
              <a:gd name="connsiteX7065" fmla="*/ 1469188 w 7462755"/>
              <a:gd name="connsiteY7065" fmla="*/ 2312822 h 5792782"/>
              <a:gd name="connsiteX7066" fmla="*/ 1472281 w 7462755"/>
              <a:gd name="connsiteY7066" fmla="*/ 2281168 h 5792782"/>
              <a:gd name="connsiteX7067" fmla="*/ 1441513 w 7462755"/>
              <a:gd name="connsiteY7067" fmla="*/ 2277326 h 5792782"/>
              <a:gd name="connsiteX7068" fmla="*/ 1394238 w 7462755"/>
              <a:gd name="connsiteY7068" fmla="*/ 2298982 h 5792782"/>
              <a:gd name="connsiteX7069" fmla="*/ 1402312 w 7462755"/>
              <a:gd name="connsiteY7069" fmla="*/ 2282244 h 5792782"/>
              <a:gd name="connsiteX7070" fmla="*/ 1319578 w 7462755"/>
              <a:gd name="connsiteY7070" fmla="*/ 2292956 h 5792782"/>
              <a:gd name="connsiteX7071" fmla="*/ 1304633 w 7462755"/>
              <a:gd name="connsiteY7071" fmla="*/ 2247732 h 5792782"/>
              <a:gd name="connsiteX7072" fmla="*/ 1273212 w 7462755"/>
              <a:gd name="connsiteY7072" fmla="*/ 2228259 h 5792782"/>
              <a:gd name="connsiteX7073" fmla="*/ 1264843 w 7462755"/>
              <a:gd name="connsiteY7073" fmla="*/ 2237217 h 5792782"/>
              <a:gd name="connsiteX7074" fmla="*/ 1297796 w 7462755"/>
              <a:gd name="connsiteY7074" fmla="*/ 2295625 h 5792782"/>
              <a:gd name="connsiteX7075" fmla="*/ 1160947 w 7462755"/>
              <a:gd name="connsiteY7075" fmla="*/ 2266124 h 5792782"/>
              <a:gd name="connsiteX7076" fmla="*/ 1164365 w 7462755"/>
              <a:gd name="connsiteY7076" fmla="*/ 2242163 h 5792782"/>
              <a:gd name="connsiteX7077" fmla="*/ 1120802 w 7462755"/>
              <a:gd name="connsiteY7077" fmla="*/ 2247732 h 5792782"/>
              <a:gd name="connsiteX7078" fmla="*/ 1155607 w 7462755"/>
              <a:gd name="connsiteY7078" fmla="*/ 2243301 h 5792782"/>
              <a:gd name="connsiteX7079" fmla="*/ 1132944 w 7462755"/>
              <a:gd name="connsiteY7079" fmla="*/ 2222658 h 5792782"/>
              <a:gd name="connsiteX7080" fmla="*/ 1168371 w 7462755"/>
              <a:gd name="connsiteY7080" fmla="*/ 2233763 h 5792782"/>
              <a:gd name="connsiteX7081" fmla="*/ 1207248 w 7462755"/>
              <a:gd name="connsiteY7081" fmla="*/ 2220969 h 5792782"/>
              <a:gd name="connsiteX7082" fmla="*/ 1170258 w 7462755"/>
              <a:gd name="connsiteY7082" fmla="*/ 2170826 h 5792782"/>
              <a:gd name="connsiteX7083" fmla="*/ 1105888 w 7462755"/>
              <a:gd name="connsiteY7083" fmla="*/ 2202667 h 5792782"/>
              <a:gd name="connsiteX7084" fmla="*/ 1134509 w 7462755"/>
              <a:gd name="connsiteY7084" fmla="*/ 2152002 h 5792782"/>
              <a:gd name="connsiteX7085" fmla="*/ 1125198 w 7462755"/>
              <a:gd name="connsiteY7085" fmla="*/ 2137483 h 5792782"/>
              <a:gd name="connsiteX7086" fmla="*/ 1160003 w 7462755"/>
              <a:gd name="connsiteY7086" fmla="*/ 2133019 h 5792782"/>
              <a:gd name="connsiteX7087" fmla="*/ 1138905 w 7462755"/>
              <a:gd name="connsiteY7087" fmla="*/ 2151354 h 5792782"/>
              <a:gd name="connsiteX7088" fmla="*/ 1200736 w 7462755"/>
              <a:gd name="connsiteY7088" fmla="*/ 2167013 h 5792782"/>
              <a:gd name="connsiteX7089" fmla="*/ 1225317 w 7462755"/>
              <a:gd name="connsiteY7089" fmla="*/ 2124752 h 5792782"/>
              <a:gd name="connsiteX7090" fmla="*/ 1226555 w 7462755"/>
              <a:gd name="connsiteY7090" fmla="*/ 2155880 h 5792782"/>
              <a:gd name="connsiteX7091" fmla="*/ 1247718 w 7462755"/>
              <a:gd name="connsiteY7091" fmla="*/ 2137483 h 5792782"/>
              <a:gd name="connsiteX7092" fmla="*/ 1236191 w 7462755"/>
              <a:gd name="connsiteY7092" fmla="*/ 2178117 h 5792782"/>
              <a:gd name="connsiteX7093" fmla="*/ 1218153 w 7462755"/>
              <a:gd name="connsiteY7093" fmla="*/ 2164733 h 5792782"/>
              <a:gd name="connsiteX7094" fmla="*/ 1206335 w 7462755"/>
              <a:gd name="connsiteY7094" fmla="*/ 2197687 h 5792782"/>
              <a:gd name="connsiteX7095" fmla="*/ 1267288 w 7462755"/>
              <a:gd name="connsiteY7095" fmla="*/ 2189838 h 5792782"/>
              <a:gd name="connsiteX7096" fmla="*/ 1249608 w 7462755"/>
              <a:gd name="connsiteY7096" fmla="*/ 2184303 h 5792782"/>
              <a:gd name="connsiteX7097" fmla="*/ 1320490 w 7462755"/>
              <a:gd name="connsiteY7097" fmla="*/ 2206511 h 5792782"/>
              <a:gd name="connsiteX7098" fmla="*/ 1341035 w 7462755"/>
              <a:gd name="connsiteY7098" fmla="*/ 2172549 h 5792782"/>
              <a:gd name="connsiteX7099" fmla="*/ 1333545 w 7462755"/>
              <a:gd name="connsiteY7099" fmla="*/ 2204884 h 5792782"/>
              <a:gd name="connsiteX7100" fmla="*/ 1467007 w 7462755"/>
              <a:gd name="connsiteY7100" fmla="*/ 2148617 h 5792782"/>
              <a:gd name="connsiteX7101" fmla="*/ 1443663 w 7462755"/>
              <a:gd name="connsiteY7101" fmla="*/ 2112478 h 5792782"/>
              <a:gd name="connsiteX7102" fmla="*/ 1475635 w 7462755"/>
              <a:gd name="connsiteY7102" fmla="*/ 2147576 h 5792782"/>
              <a:gd name="connsiteX7103" fmla="*/ 1571786 w 7462755"/>
              <a:gd name="connsiteY7103" fmla="*/ 2143115 h 5792782"/>
              <a:gd name="connsiteX7104" fmla="*/ 1594805 w 7462755"/>
              <a:gd name="connsiteY7104" fmla="*/ 2171509 h 5792782"/>
              <a:gd name="connsiteX7105" fmla="*/ 1611930 w 7462755"/>
              <a:gd name="connsiteY7105" fmla="*/ 2161446 h 5792782"/>
              <a:gd name="connsiteX7106" fmla="*/ 1606003 w 7462755"/>
              <a:gd name="connsiteY7106" fmla="*/ 2123090 h 5792782"/>
              <a:gd name="connsiteX7107" fmla="*/ 1629285 w 7462755"/>
              <a:gd name="connsiteY7107" fmla="*/ 2159199 h 5792782"/>
              <a:gd name="connsiteX7108" fmla="*/ 1624629 w 7462755"/>
              <a:gd name="connsiteY7108" fmla="*/ 2152068 h 5792782"/>
              <a:gd name="connsiteX7109" fmla="*/ 1715796 w 7462755"/>
              <a:gd name="connsiteY7109" fmla="*/ 2132660 h 5792782"/>
              <a:gd name="connsiteX7110" fmla="*/ 1721037 w 7462755"/>
              <a:gd name="connsiteY7110" fmla="*/ 2155391 h 5792782"/>
              <a:gd name="connsiteX7111" fmla="*/ 1773915 w 7462755"/>
              <a:gd name="connsiteY7111" fmla="*/ 2164343 h 5792782"/>
              <a:gd name="connsiteX7112" fmla="*/ 1777333 w 7462755"/>
              <a:gd name="connsiteY7112" fmla="*/ 2140379 h 5792782"/>
              <a:gd name="connsiteX7113" fmla="*/ 1858864 w 7462755"/>
              <a:gd name="connsiteY7113" fmla="*/ 2098672 h 5792782"/>
              <a:gd name="connsiteX7114" fmla="*/ 1865082 w 7462755"/>
              <a:gd name="connsiteY7114" fmla="*/ 2144841 h 5792782"/>
              <a:gd name="connsiteX7115" fmla="*/ 1874424 w 7462755"/>
              <a:gd name="connsiteY7115" fmla="*/ 2159363 h 5792782"/>
              <a:gd name="connsiteX7116" fmla="*/ 1877193 w 7462755"/>
              <a:gd name="connsiteY7116" fmla="*/ 2119833 h 5792782"/>
              <a:gd name="connsiteX7117" fmla="*/ 1935701 w 7462755"/>
              <a:gd name="connsiteY7117" fmla="*/ 2049675 h 5792782"/>
              <a:gd name="connsiteX7118" fmla="*/ 1921993 w 7462755"/>
              <a:gd name="connsiteY7118" fmla="*/ 2035800 h 5792782"/>
              <a:gd name="connsiteX7119" fmla="*/ 1918869 w 7462755"/>
              <a:gd name="connsiteY7119" fmla="*/ 2067578 h 5792782"/>
              <a:gd name="connsiteX7120" fmla="*/ 1896469 w 7462755"/>
              <a:gd name="connsiteY7120" fmla="*/ 2054651 h 5792782"/>
              <a:gd name="connsiteX7121" fmla="*/ 1901774 w 7462755"/>
              <a:gd name="connsiteY7121" fmla="*/ 2077511 h 5792782"/>
              <a:gd name="connsiteX7122" fmla="*/ 1872243 w 7462755"/>
              <a:gd name="connsiteY7122" fmla="*/ 2104794 h 5792782"/>
              <a:gd name="connsiteX7123" fmla="*/ 1883445 w 7462755"/>
              <a:gd name="connsiteY7123" fmla="*/ 2056347 h 5792782"/>
              <a:gd name="connsiteX7124" fmla="*/ 1913301 w 7462755"/>
              <a:gd name="connsiteY7124" fmla="*/ 2036972 h 5792782"/>
              <a:gd name="connsiteX7125" fmla="*/ 1886603 w 7462755"/>
              <a:gd name="connsiteY7125" fmla="*/ 2024632 h 5792782"/>
              <a:gd name="connsiteX7126" fmla="*/ 1880317 w 7462755"/>
              <a:gd name="connsiteY7126" fmla="*/ 1978526 h 5792782"/>
              <a:gd name="connsiteX7127" fmla="*/ 1863256 w 7462755"/>
              <a:gd name="connsiteY7127" fmla="*/ 1988400 h 5792782"/>
              <a:gd name="connsiteX7128" fmla="*/ 1891259 w 7462755"/>
              <a:gd name="connsiteY7128" fmla="*/ 2031891 h 5792782"/>
              <a:gd name="connsiteX7129" fmla="*/ 1865765 w 7462755"/>
              <a:gd name="connsiteY7129" fmla="*/ 2050845 h 5792782"/>
              <a:gd name="connsiteX7130" fmla="*/ 1851764 w 7462755"/>
              <a:gd name="connsiteY7130" fmla="*/ 2029061 h 5792782"/>
              <a:gd name="connsiteX7131" fmla="*/ 1859544 w 7462755"/>
              <a:gd name="connsiteY7131" fmla="*/ 2004540 h 5792782"/>
              <a:gd name="connsiteX7132" fmla="*/ 1811325 w 7462755"/>
              <a:gd name="connsiteY7132" fmla="*/ 2002850 h 5792782"/>
              <a:gd name="connsiteX7133" fmla="*/ 1819139 w 7462755"/>
              <a:gd name="connsiteY7133" fmla="*/ 1978462 h 5792782"/>
              <a:gd name="connsiteX7134" fmla="*/ 1785537 w 7462755"/>
              <a:gd name="connsiteY7134" fmla="*/ 2014051 h 5792782"/>
              <a:gd name="connsiteX7135" fmla="*/ 1758187 w 7462755"/>
              <a:gd name="connsiteY7135" fmla="*/ 1986280 h 5792782"/>
              <a:gd name="connsiteX7136" fmla="*/ 1759130 w 7462755"/>
              <a:gd name="connsiteY7136" fmla="*/ 2009591 h 5792782"/>
              <a:gd name="connsiteX7137" fmla="*/ 1731131 w 7462755"/>
              <a:gd name="connsiteY7137" fmla="*/ 1966152 h 5792782"/>
              <a:gd name="connsiteX7138" fmla="*/ 1670763 w 7462755"/>
              <a:gd name="connsiteY7138" fmla="*/ 1989597 h 5792782"/>
              <a:gd name="connsiteX7139" fmla="*/ 1658652 w 7462755"/>
              <a:gd name="connsiteY7139" fmla="*/ 2014605 h 5792782"/>
              <a:gd name="connsiteX7140" fmla="*/ 1605808 w 7462755"/>
              <a:gd name="connsiteY7140" fmla="*/ 2005714 h 5792782"/>
              <a:gd name="connsiteX7141" fmla="*/ 1635308 w 7462755"/>
              <a:gd name="connsiteY7141" fmla="*/ 1978399 h 5792782"/>
              <a:gd name="connsiteX7142" fmla="*/ 1604280 w 7462755"/>
              <a:gd name="connsiteY7142" fmla="*/ 1966741 h 5792782"/>
              <a:gd name="connsiteX7143" fmla="*/ 1600793 w 7462755"/>
              <a:gd name="connsiteY7143" fmla="*/ 1990703 h 5792782"/>
              <a:gd name="connsiteX7144" fmla="*/ 1573443 w 7462755"/>
              <a:gd name="connsiteY7144" fmla="*/ 1962768 h 5792782"/>
              <a:gd name="connsiteX7145" fmla="*/ 1521512 w 7462755"/>
              <a:gd name="connsiteY7145" fmla="*/ 1977224 h 5792782"/>
              <a:gd name="connsiteX7146" fmla="*/ 1535185 w 7462755"/>
              <a:gd name="connsiteY7146" fmla="*/ 1991195 h 5792782"/>
              <a:gd name="connsiteX7147" fmla="*/ 1486673 w 7462755"/>
              <a:gd name="connsiteY7147" fmla="*/ 1981715 h 5792782"/>
              <a:gd name="connsiteX7148" fmla="*/ 1487650 w 7462755"/>
              <a:gd name="connsiteY7148" fmla="*/ 2005062 h 5792782"/>
              <a:gd name="connsiteX7149" fmla="*/ 1321143 w 7462755"/>
              <a:gd name="connsiteY7149" fmla="*/ 1991511 h 5792782"/>
              <a:gd name="connsiteX7150" fmla="*/ 1292604 w 7462755"/>
              <a:gd name="connsiteY7150" fmla="*/ 1980352 h 5792782"/>
              <a:gd name="connsiteX7151" fmla="*/ 1289884 w 7462755"/>
              <a:gd name="connsiteY7151" fmla="*/ 1983376 h 5792782"/>
              <a:gd name="connsiteX7152" fmla="*/ 1289542 w 7462755"/>
              <a:gd name="connsiteY7152" fmla="*/ 1979156 h 5792782"/>
              <a:gd name="connsiteX7153" fmla="*/ 1292604 w 7462755"/>
              <a:gd name="connsiteY7153" fmla="*/ 1980351 h 5792782"/>
              <a:gd name="connsiteX7154" fmla="*/ 1302438 w 7462755"/>
              <a:gd name="connsiteY7154" fmla="*/ 1969418 h 5792782"/>
              <a:gd name="connsiteX7155" fmla="*/ 1315701 w 7462755"/>
              <a:gd name="connsiteY7155" fmla="*/ 1972210 h 5792782"/>
              <a:gd name="connsiteX7156" fmla="*/ 1322801 w 7462755"/>
              <a:gd name="connsiteY7156" fmla="*/ 1932096 h 5792782"/>
              <a:gd name="connsiteX7157" fmla="*/ 1332796 w 7462755"/>
              <a:gd name="connsiteY7157" fmla="*/ 1962180 h 5792782"/>
              <a:gd name="connsiteX7158" fmla="*/ 1372582 w 7462755"/>
              <a:gd name="connsiteY7158" fmla="*/ 1972765 h 5792782"/>
              <a:gd name="connsiteX7159" fmla="*/ 1362946 w 7462755"/>
              <a:gd name="connsiteY7159" fmla="*/ 1950524 h 5792782"/>
              <a:gd name="connsiteX7160" fmla="*/ 1384109 w 7462755"/>
              <a:gd name="connsiteY7160" fmla="*/ 1932096 h 5792782"/>
              <a:gd name="connsiteX7161" fmla="*/ 1475539 w 7462755"/>
              <a:gd name="connsiteY7161" fmla="*/ 1920408 h 5792782"/>
              <a:gd name="connsiteX7162" fmla="*/ 1476776 w 7462755"/>
              <a:gd name="connsiteY7162" fmla="*/ 1951698 h 5792782"/>
              <a:gd name="connsiteX7163" fmla="*/ 1498558 w 7462755"/>
              <a:gd name="connsiteY7163" fmla="*/ 1948831 h 5792782"/>
              <a:gd name="connsiteX7164" fmla="*/ 1483938 w 7462755"/>
              <a:gd name="connsiteY7164" fmla="*/ 1911485 h 5792782"/>
              <a:gd name="connsiteX7165" fmla="*/ 1495140 w 7462755"/>
              <a:gd name="connsiteY7165" fmla="*/ 1863068 h 5792782"/>
              <a:gd name="connsiteX7166" fmla="*/ 1521611 w 7462755"/>
              <a:gd name="connsiteY7166" fmla="*/ 1867530 h 5792782"/>
              <a:gd name="connsiteX7167" fmla="*/ 1519071 w 7462755"/>
              <a:gd name="connsiteY7167" fmla="*/ 1914840 h 5792782"/>
              <a:gd name="connsiteX7168" fmla="*/ 1552345 w 7462755"/>
              <a:gd name="connsiteY7168" fmla="*/ 1871372 h 5792782"/>
              <a:gd name="connsiteX7169" fmla="*/ 1569471 w 7462755"/>
              <a:gd name="connsiteY7169" fmla="*/ 1861477 h 5792782"/>
              <a:gd name="connsiteX7170" fmla="*/ 1557001 w 7462755"/>
              <a:gd name="connsiteY7170" fmla="*/ 1878698 h 5792782"/>
              <a:gd name="connsiteX7171" fmla="*/ 1614566 w 7462755"/>
              <a:gd name="connsiteY7171" fmla="*/ 1894782 h 5792782"/>
              <a:gd name="connsiteX7172" fmla="*/ 1633223 w 7462755"/>
              <a:gd name="connsiteY7172" fmla="*/ 1923857 h 5792782"/>
              <a:gd name="connsiteX7173" fmla="*/ 1620459 w 7462755"/>
              <a:gd name="connsiteY7173" fmla="*/ 1933303 h 5792782"/>
              <a:gd name="connsiteX7174" fmla="*/ 1655299 w 7462755"/>
              <a:gd name="connsiteY7174" fmla="*/ 1928807 h 5792782"/>
              <a:gd name="connsiteX7175" fmla="*/ 1658392 w 7462755"/>
              <a:gd name="connsiteY7175" fmla="*/ 1897059 h 5792782"/>
              <a:gd name="connsiteX7176" fmla="*/ 1706939 w 7462755"/>
              <a:gd name="connsiteY7176" fmla="*/ 1906506 h 5792782"/>
              <a:gd name="connsiteX7177" fmla="*/ 1735817 w 7462755"/>
              <a:gd name="connsiteY7177" fmla="*/ 1863657 h 5792782"/>
              <a:gd name="connsiteX7178" fmla="*/ 1732368 w 7462755"/>
              <a:gd name="connsiteY7178" fmla="*/ 1887552 h 5792782"/>
              <a:gd name="connsiteX7179" fmla="*/ 1761964 w 7462755"/>
              <a:gd name="connsiteY7179" fmla="*/ 1860305 h 5792782"/>
              <a:gd name="connsiteX7180" fmla="*/ 1780622 w 7462755"/>
              <a:gd name="connsiteY7180" fmla="*/ 1889279 h 5792782"/>
              <a:gd name="connsiteX7181" fmla="*/ 1806440 w 7462755"/>
              <a:gd name="connsiteY7181" fmla="*/ 1878112 h 5792782"/>
              <a:gd name="connsiteX7182" fmla="*/ 1795566 w 7462755"/>
              <a:gd name="connsiteY7182" fmla="*/ 1824716 h 5792782"/>
              <a:gd name="connsiteX7183" fmla="*/ 1822004 w 7462755"/>
              <a:gd name="connsiteY7183" fmla="*/ 1829178 h 5792782"/>
              <a:gd name="connsiteX7184" fmla="*/ 1846879 w 7462755"/>
              <a:gd name="connsiteY7184" fmla="*/ 1794631 h 5792782"/>
              <a:gd name="connsiteX7185" fmla="*/ 1829459 w 7462755"/>
              <a:gd name="connsiteY7185" fmla="*/ 1796842 h 5792782"/>
              <a:gd name="connsiteX7186" fmla="*/ 1823241 w 7462755"/>
              <a:gd name="connsiteY7186" fmla="*/ 1750607 h 5792782"/>
              <a:gd name="connsiteX7187" fmla="*/ 1881719 w 7462755"/>
              <a:gd name="connsiteY7187" fmla="*/ 1790137 h 5792782"/>
              <a:gd name="connsiteX7188" fmla="*/ 1945146 w 7462755"/>
              <a:gd name="connsiteY7188" fmla="*/ 1735112 h 5792782"/>
              <a:gd name="connsiteX7189" fmla="*/ 1899432 w 7462755"/>
              <a:gd name="connsiteY7189" fmla="*/ 1795803 h 5792782"/>
              <a:gd name="connsiteX7190" fmla="*/ 1937068 w 7462755"/>
              <a:gd name="connsiteY7190" fmla="*/ 1861507 h 5792782"/>
              <a:gd name="connsiteX7191" fmla="*/ 1874229 w 7462755"/>
              <a:gd name="connsiteY7191" fmla="*/ 1822471 h 5792782"/>
              <a:gd name="connsiteX7192" fmla="*/ 1910600 w 7462755"/>
              <a:gd name="connsiteY7192" fmla="*/ 1857015 h 5792782"/>
              <a:gd name="connsiteX7193" fmla="*/ 1818879 w 7462755"/>
              <a:gd name="connsiteY7193" fmla="*/ 1860987 h 5792782"/>
              <a:gd name="connsiteX7194" fmla="*/ 1830112 w 7462755"/>
              <a:gd name="connsiteY7194" fmla="*/ 1922134 h 5792782"/>
              <a:gd name="connsiteX7195" fmla="*/ 1891355 w 7462755"/>
              <a:gd name="connsiteY7195" fmla="*/ 1922134 h 5792782"/>
              <a:gd name="connsiteX7196" fmla="*/ 1885756 w 7462755"/>
              <a:gd name="connsiteY7196" fmla="*/ 1891525 h 5792782"/>
              <a:gd name="connsiteX7197" fmla="*/ 1898195 w 7462755"/>
              <a:gd name="connsiteY7197" fmla="*/ 1874270 h 5792782"/>
              <a:gd name="connsiteX7198" fmla="*/ 1925251 w 7462755"/>
              <a:gd name="connsiteY7198" fmla="*/ 1894359 h 5792782"/>
              <a:gd name="connsiteX7199" fmla="*/ 1927001 w 7462755"/>
              <a:gd name="connsiteY7199" fmla="*/ 1884132 h 5792782"/>
              <a:gd name="connsiteX7200" fmla="*/ 1924071 w 7462755"/>
              <a:gd name="connsiteY7200" fmla="*/ 1881376 h 5792782"/>
              <a:gd name="connsiteX7201" fmla="*/ 1963344 w 7462755"/>
              <a:gd name="connsiteY7201" fmla="*/ 1888774 h 5792782"/>
              <a:gd name="connsiteX7202" fmla="*/ 2021333 w 7462755"/>
              <a:gd name="connsiteY7202" fmla="*/ 1889997 h 5792782"/>
              <a:gd name="connsiteX7203" fmla="*/ 2029442 w 7462755"/>
              <a:gd name="connsiteY7203" fmla="*/ 1873163 h 5792782"/>
              <a:gd name="connsiteX7204" fmla="*/ 2007072 w 7462755"/>
              <a:gd name="connsiteY7204" fmla="*/ 1860399 h 5792782"/>
              <a:gd name="connsiteX7205" fmla="*/ 1996817 w 7462755"/>
              <a:gd name="connsiteY7205" fmla="*/ 1822566 h 5792782"/>
              <a:gd name="connsiteX7206" fmla="*/ 1985615 w 7462755"/>
              <a:gd name="connsiteY7206" fmla="*/ 1870949 h 5792782"/>
              <a:gd name="connsiteX7207" fmla="*/ 1979038 w 7462755"/>
              <a:gd name="connsiteY7207" fmla="*/ 1816933 h 5792782"/>
              <a:gd name="connsiteX7208" fmla="*/ 1967577 w 7462755"/>
              <a:gd name="connsiteY7208" fmla="*/ 1857569 h 5792782"/>
              <a:gd name="connsiteX7209" fmla="*/ 1930266 w 7462755"/>
              <a:gd name="connsiteY7209" fmla="*/ 1799609 h 5792782"/>
              <a:gd name="connsiteX7210" fmla="*/ 1955760 w 7462755"/>
              <a:gd name="connsiteY7210" fmla="*/ 1780694 h 5792782"/>
              <a:gd name="connsiteX7211" fmla="*/ 1961328 w 7462755"/>
              <a:gd name="connsiteY7211" fmla="*/ 1811370 h 5792782"/>
              <a:gd name="connsiteX7212" fmla="*/ 1950420 w 7462755"/>
              <a:gd name="connsiteY7212" fmla="*/ 1757901 h 5792782"/>
              <a:gd name="connsiteX7213" fmla="*/ 1949801 w 7462755"/>
              <a:gd name="connsiteY7213" fmla="*/ 1742341 h 5792782"/>
              <a:gd name="connsiteX7214" fmla="*/ 1985256 w 7462755"/>
              <a:gd name="connsiteY7214" fmla="*/ 1753506 h 5792782"/>
              <a:gd name="connsiteX7215" fmla="*/ 1988059 w 7462755"/>
              <a:gd name="connsiteY7215" fmla="*/ 1713950 h 5792782"/>
              <a:gd name="connsiteX7216" fmla="*/ 1913400 w 7462755"/>
              <a:gd name="connsiteY7216" fmla="*/ 1707829 h 5792782"/>
              <a:gd name="connsiteX7217" fmla="*/ 1901579 w 7462755"/>
              <a:gd name="connsiteY7217" fmla="*/ 1740680 h 5792782"/>
              <a:gd name="connsiteX7218" fmla="*/ 1826954 w 7462755"/>
              <a:gd name="connsiteY7218" fmla="*/ 1734528 h 5792782"/>
              <a:gd name="connsiteX7219" fmla="*/ 1833759 w 7462755"/>
              <a:gd name="connsiteY7219" fmla="*/ 1686697 h 5792782"/>
              <a:gd name="connsiteX7220" fmla="*/ 1847757 w 7462755"/>
              <a:gd name="connsiteY7220" fmla="*/ 1708448 h 5792782"/>
              <a:gd name="connsiteX7221" fmla="*/ 1865796 w 7462755"/>
              <a:gd name="connsiteY7221" fmla="*/ 1721798 h 5792782"/>
              <a:gd name="connsiteX7222" fmla="*/ 1882303 w 7462755"/>
              <a:gd name="connsiteY7222" fmla="*/ 1696172 h 5792782"/>
              <a:gd name="connsiteX7223" fmla="*/ 1851179 w 7462755"/>
              <a:gd name="connsiteY7223" fmla="*/ 1684419 h 5792782"/>
              <a:gd name="connsiteX7224" fmla="*/ 1871983 w 7462755"/>
              <a:gd name="connsiteY7224" fmla="*/ 1658308 h 5792782"/>
              <a:gd name="connsiteX7225" fmla="*/ 1857982 w 7462755"/>
              <a:gd name="connsiteY7225" fmla="*/ 1636556 h 5792782"/>
              <a:gd name="connsiteX7226" fmla="*/ 1819433 w 7462755"/>
              <a:gd name="connsiteY7226" fmla="*/ 1657168 h 5792782"/>
              <a:gd name="connsiteX7227" fmla="*/ 1807907 w 7462755"/>
              <a:gd name="connsiteY7227" fmla="*/ 1697797 h 5792782"/>
              <a:gd name="connsiteX7228" fmla="*/ 1746924 w 7462755"/>
              <a:gd name="connsiteY7228" fmla="*/ 1705619 h 5792782"/>
              <a:gd name="connsiteX7229" fmla="*/ 1715796 w 7462755"/>
              <a:gd name="connsiteY7229" fmla="*/ 1693828 h 5792782"/>
              <a:gd name="connsiteX7230" fmla="*/ 1727972 w 7462755"/>
              <a:gd name="connsiteY7230" fmla="*/ 1668822 h 5792782"/>
              <a:gd name="connsiteX7231" fmla="*/ 1706191 w 7462755"/>
              <a:gd name="connsiteY7231" fmla="*/ 1671653 h 5792782"/>
              <a:gd name="connsiteX7232" fmla="*/ 1698407 w 7462755"/>
              <a:gd name="connsiteY7232" fmla="*/ 1696074 h 5792782"/>
              <a:gd name="connsiteX7233" fmla="*/ 1725467 w 7462755"/>
              <a:gd name="connsiteY7233" fmla="*/ 1716161 h 5792782"/>
              <a:gd name="connsiteX7234" fmla="*/ 1723252 w 7462755"/>
              <a:gd name="connsiteY7234" fmla="*/ 1771220 h 5792782"/>
              <a:gd name="connsiteX7235" fmla="*/ 1741321 w 7462755"/>
              <a:gd name="connsiteY7235" fmla="*/ 1784568 h 5792782"/>
              <a:gd name="connsiteX7236" fmla="*/ 1770821 w 7462755"/>
              <a:gd name="connsiteY7236" fmla="*/ 1757251 h 5792782"/>
              <a:gd name="connsiteX7237" fmla="*/ 1806929 w 7462755"/>
              <a:gd name="connsiteY7237" fmla="*/ 1784049 h 5792782"/>
              <a:gd name="connsiteX7238" fmla="*/ 1801002 w 7462755"/>
              <a:gd name="connsiteY7238" fmla="*/ 1745629 h 5792782"/>
              <a:gd name="connsiteX7239" fmla="*/ 1816240 w 7462755"/>
              <a:gd name="connsiteY7239" fmla="*/ 1798438 h 5792782"/>
              <a:gd name="connsiteX7240" fmla="*/ 1781370 w 7462755"/>
              <a:gd name="connsiteY7240" fmla="*/ 1802898 h 5792782"/>
              <a:gd name="connsiteX7241" fmla="*/ 1791335 w 7462755"/>
              <a:gd name="connsiteY7241" fmla="*/ 1832987 h 5792782"/>
              <a:gd name="connsiteX7242" fmla="*/ 1774858 w 7462755"/>
              <a:gd name="connsiteY7242" fmla="*/ 1858705 h 5792782"/>
              <a:gd name="connsiteX7243" fmla="*/ 1775928 w 7462755"/>
              <a:gd name="connsiteY7243" fmla="*/ 1843777 h 5792782"/>
              <a:gd name="connsiteX7244" fmla="*/ 1778160 w 7462755"/>
              <a:gd name="connsiteY7244" fmla="*/ 1834592 h 5792782"/>
              <a:gd name="connsiteX7245" fmla="*/ 1778277 w 7462755"/>
              <a:gd name="connsiteY7245" fmla="*/ 1834711 h 5792782"/>
              <a:gd name="connsiteX7246" fmla="*/ 1778277 w 7462755"/>
              <a:gd name="connsiteY7246" fmla="*/ 1834709 h 5792782"/>
              <a:gd name="connsiteX7247" fmla="*/ 1778161 w 7462755"/>
              <a:gd name="connsiteY7247" fmla="*/ 1834590 h 5792782"/>
              <a:gd name="connsiteX7248" fmla="*/ 1778321 w 7462755"/>
              <a:gd name="connsiteY7248" fmla="*/ 1833932 h 5792782"/>
              <a:gd name="connsiteX7249" fmla="*/ 1778321 w 7462755"/>
              <a:gd name="connsiteY7249" fmla="*/ 1833930 h 5792782"/>
              <a:gd name="connsiteX7250" fmla="*/ 1778322 w 7462755"/>
              <a:gd name="connsiteY7250" fmla="*/ 1833925 h 5792782"/>
              <a:gd name="connsiteX7251" fmla="*/ 1778847 w 7462755"/>
              <a:gd name="connsiteY7251" fmla="*/ 1824609 h 5792782"/>
              <a:gd name="connsiteX7252" fmla="*/ 1778846 w 7462755"/>
              <a:gd name="connsiteY7252" fmla="*/ 1824611 h 5792782"/>
              <a:gd name="connsiteX7253" fmla="*/ 1778321 w 7462755"/>
              <a:gd name="connsiteY7253" fmla="*/ 1833930 h 5792782"/>
              <a:gd name="connsiteX7254" fmla="*/ 1778160 w 7462755"/>
              <a:gd name="connsiteY7254" fmla="*/ 1834592 h 5792782"/>
              <a:gd name="connsiteX7255" fmla="*/ 1764053 w 7462755"/>
              <a:gd name="connsiteY7255" fmla="*/ 1820171 h 5792782"/>
              <a:gd name="connsiteX7256" fmla="*/ 1756789 w 7462755"/>
              <a:gd name="connsiteY7256" fmla="*/ 1845260 h 5792782"/>
              <a:gd name="connsiteX7257" fmla="*/ 1742528 w 7462755"/>
              <a:gd name="connsiteY7257" fmla="*/ 1815695 h 5792782"/>
              <a:gd name="connsiteX7258" fmla="*/ 1703032 w 7462755"/>
              <a:gd name="connsiteY7258" fmla="*/ 1812962 h 5792782"/>
              <a:gd name="connsiteX7259" fmla="*/ 1703942 w 7462755"/>
              <a:gd name="connsiteY7259" fmla="*/ 1836308 h 5792782"/>
              <a:gd name="connsiteX7260" fmla="*/ 1612484 w 7462755"/>
              <a:gd name="connsiteY7260" fmla="*/ 1847963 h 5792782"/>
              <a:gd name="connsiteX7261" fmla="*/ 1524182 w 7462755"/>
              <a:gd name="connsiteY7261" fmla="*/ 1827971 h 5792782"/>
              <a:gd name="connsiteX7262" fmla="*/ 1529781 w 7462755"/>
              <a:gd name="connsiteY7262" fmla="*/ 1858576 h 5792782"/>
              <a:gd name="connsiteX7263" fmla="*/ 1504721 w 7462755"/>
              <a:gd name="connsiteY7263" fmla="*/ 1839994 h 5792782"/>
              <a:gd name="connsiteX7264" fmla="*/ 1499259 w 7462755"/>
              <a:gd name="connsiteY7264" fmla="*/ 1826984 h 5792782"/>
              <a:gd name="connsiteX7265" fmla="*/ 1502400 w 7462755"/>
              <a:gd name="connsiteY7265" fmla="*/ 1830739 h 5792782"/>
              <a:gd name="connsiteX7266" fmla="*/ 1545020 w 7462755"/>
              <a:gd name="connsiteY7266" fmla="*/ 1801760 h 5792782"/>
              <a:gd name="connsiteX7267" fmla="*/ 1554950 w 7462755"/>
              <a:gd name="connsiteY7267" fmla="*/ 1831850 h 5792782"/>
              <a:gd name="connsiteX7268" fmla="*/ 1636122 w 7462755"/>
              <a:gd name="connsiteY7268" fmla="*/ 1782226 h 5792782"/>
              <a:gd name="connsiteX7269" fmla="*/ 1570449 w 7462755"/>
              <a:gd name="connsiteY7269" fmla="*/ 1782844 h 5792782"/>
              <a:gd name="connsiteX7270" fmla="*/ 1617434 w 7462755"/>
              <a:gd name="connsiteY7270" fmla="*/ 1753376 h 5792782"/>
              <a:gd name="connsiteX7271" fmla="*/ 1603173 w 7462755"/>
              <a:gd name="connsiteY7271" fmla="*/ 1723848 h 5792782"/>
              <a:gd name="connsiteX7272" fmla="*/ 1576667 w 7462755"/>
              <a:gd name="connsiteY7272" fmla="*/ 1719356 h 5792782"/>
              <a:gd name="connsiteX7273" fmla="*/ 1591287 w 7462755"/>
              <a:gd name="connsiteY7273" fmla="*/ 1647069 h 5792782"/>
              <a:gd name="connsiteX7274" fmla="*/ 1584156 w 7462755"/>
              <a:gd name="connsiteY7274" fmla="*/ 1687120 h 5792782"/>
              <a:gd name="connsiteX7275" fmla="*/ 1574192 w 7462755"/>
              <a:gd name="connsiteY7275" fmla="*/ 1656905 h 5792782"/>
              <a:gd name="connsiteX7276" fmla="*/ 1544367 w 7462755"/>
              <a:gd name="connsiteY7276" fmla="*/ 1676504 h 5792782"/>
              <a:gd name="connsiteX7277" fmla="*/ 1537500 w 7462755"/>
              <a:gd name="connsiteY7277" fmla="*/ 1614674 h 5792782"/>
              <a:gd name="connsiteX7278" fmla="*/ 1564850 w 7462755"/>
              <a:gd name="connsiteY7278" fmla="*/ 1642546 h 5792782"/>
              <a:gd name="connsiteX7279" fmla="*/ 1568268 w 7462755"/>
              <a:gd name="connsiteY7279" fmla="*/ 1618646 h 5792782"/>
              <a:gd name="connsiteX7280" fmla="*/ 1545280 w 7462755"/>
              <a:gd name="connsiteY7280" fmla="*/ 1590185 h 5792782"/>
              <a:gd name="connsiteX7281" fmla="*/ 1571392 w 7462755"/>
              <a:gd name="connsiteY7281" fmla="*/ 1586897 h 5792782"/>
              <a:gd name="connsiteX7282" fmla="*/ 1562081 w 7462755"/>
              <a:gd name="connsiteY7282" fmla="*/ 1572411 h 5792782"/>
              <a:gd name="connsiteX7283" fmla="*/ 1587250 w 7462755"/>
              <a:gd name="connsiteY7283" fmla="*/ 1545732 h 5792782"/>
              <a:gd name="connsiteX7284" fmla="*/ 1593143 w 7462755"/>
              <a:gd name="connsiteY7284" fmla="*/ 1584132 h 5792782"/>
              <a:gd name="connsiteX7285" fmla="*/ 1619905 w 7462755"/>
              <a:gd name="connsiteY7285" fmla="*/ 1596373 h 5792782"/>
              <a:gd name="connsiteX7286" fmla="*/ 1627395 w 7462755"/>
              <a:gd name="connsiteY7286" fmla="*/ 1564129 h 5792782"/>
              <a:gd name="connsiteX7287" fmla="*/ 1676202 w 7462755"/>
              <a:gd name="connsiteY7287" fmla="*/ 1581364 h 5792782"/>
              <a:gd name="connsiteX7288" fmla="*/ 1654745 w 7462755"/>
              <a:gd name="connsiteY7288" fmla="*/ 1591882 h 5792782"/>
              <a:gd name="connsiteX7289" fmla="*/ 1698602 w 7462755"/>
              <a:gd name="connsiteY7289" fmla="*/ 1594129 h 5792782"/>
              <a:gd name="connsiteX7290" fmla="*/ 1686101 w 7462755"/>
              <a:gd name="connsiteY7290" fmla="*/ 1611354 h 5792782"/>
              <a:gd name="connsiteX7291" fmla="*/ 1708826 w 7462755"/>
              <a:gd name="connsiteY7291" fmla="*/ 1631966 h 5792782"/>
              <a:gd name="connsiteX7292" fmla="*/ 1716576 w 7462755"/>
              <a:gd name="connsiteY7292" fmla="*/ 1607542 h 5792782"/>
              <a:gd name="connsiteX7293" fmla="*/ 1707883 w 7462755"/>
              <a:gd name="connsiteY7293" fmla="*/ 1608587 h 5792782"/>
              <a:gd name="connsiteX7294" fmla="*/ 1719994 w 7462755"/>
              <a:gd name="connsiteY7294" fmla="*/ 1583545 h 5792782"/>
              <a:gd name="connsiteX7295" fmla="*/ 1716870 w 7462755"/>
              <a:gd name="connsiteY7295" fmla="*/ 1615326 h 5792782"/>
              <a:gd name="connsiteX7296" fmla="*/ 1727449 w 7462755"/>
              <a:gd name="connsiteY7296" fmla="*/ 1660979 h 5792782"/>
              <a:gd name="connsiteX7297" fmla="*/ 1757602 w 7462755"/>
              <a:gd name="connsiteY7297" fmla="*/ 1649251 h 5792782"/>
              <a:gd name="connsiteX7298" fmla="*/ 1735233 w 7462755"/>
              <a:gd name="connsiteY7298" fmla="*/ 1636426 h 5792782"/>
              <a:gd name="connsiteX7299" fmla="*/ 1752328 w 7462755"/>
              <a:gd name="connsiteY7299" fmla="*/ 1626397 h 5792782"/>
              <a:gd name="connsiteX7300" fmla="*/ 1764470 w 7462755"/>
              <a:gd name="connsiteY7300" fmla="*/ 1601324 h 5792782"/>
              <a:gd name="connsiteX7301" fmla="*/ 1756984 w 7462755"/>
              <a:gd name="connsiteY7301" fmla="*/ 1633627 h 5792782"/>
              <a:gd name="connsiteX7302" fmla="*/ 1805821 w 7462755"/>
              <a:gd name="connsiteY7302" fmla="*/ 1650944 h 5792782"/>
              <a:gd name="connsiteX7303" fmla="*/ 1803347 w 7462755"/>
              <a:gd name="connsiteY7303" fmla="*/ 1588558 h 5792782"/>
              <a:gd name="connsiteX7304" fmla="*/ 1813930 w 7462755"/>
              <a:gd name="connsiteY7304" fmla="*/ 1634176 h 5792782"/>
              <a:gd name="connsiteX7305" fmla="*/ 1844079 w 7462755"/>
              <a:gd name="connsiteY7305" fmla="*/ 1622552 h 5792782"/>
              <a:gd name="connsiteX7306" fmla="*/ 1834084 w 7462755"/>
              <a:gd name="connsiteY7306" fmla="*/ 1592531 h 5792782"/>
              <a:gd name="connsiteX7307" fmla="*/ 1857072 w 7462755"/>
              <a:gd name="connsiteY7307" fmla="*/ 1620796 h 5792782"/>
              <a:gd name="connsiteX7308" fmla="*/ 1876410 w 7462755"/>
              <a:gd name="connsiteY7308" fmla="*/ 1555729 h 5792782"/>
              <a:gd name="connsiteX7309" fmla="*/ 1854922 w 7462755"/>
              <a:gd name="connsiteY7309" fmla="*/ 1566288 h 5792782"/>
              <a:gd name="connsiteX7310" fmla="*/ 1849713 w 7462755"/>
              <a:gd name="connsiteY7310" fmla="*/ 1543483 h 5792782"/>
              <a:gd name="connsiteX7311" fmla="*/ 1841604 w 7462755"/>
              <a:gd name="connsiteY7311" fmla="*/ 1560222 h 5792782"/>
              <a:gd name="connsiteX7312" fmla="*/ 1836299 w 7462755"/>
              <a:gd name="connsiteY7312" fmla="*/ 1537364 h 5792782"/>
              <a:gd name="connsiteX7313" fmla="*/ 1761021 w 7462755"/>
              <a:gd name="connsiteY7313" fmla="*/ 1515680 h 5792782"/>
              <a:gd name="connsiteX7314" fmla="*/ 1763820 w 7462755"/>
              <a:gd name="connsiteY7314" fmla="*/ 1476183 h 5792782"/>
              <a:gd name="connsiteX7315" fmla="*/ 1821060 w 7462755"/>
              <a:gd name="connsiteY7315" fmla="*/ 1484522 h 5792782"/>
              <a:gd name="connsiteX7316" fmla="*/ 1708177 w 7462755"/>
              <a:gd name="connsiteY7316" fmla="*/ 1397099 h 5792782"/>
              <a:gd name="connsiteX7317" fmla="*/ 1701371 w 7462755"/>
              <a:gd name="connsiteY7317" fmla="*/ 1444861 h 5792782"/>
              <a:gd name="connsiteX7318" fmla="*/ 1696356 w 7462755"/>
              <a:gd name="connsiteY7318" fmla="*/ 1429885 h 5792782"/>
              <a:gd name="connsiteX7319" fmla="*/ 1677993 w 7462755"/>
              <a:gd name="connsiteY7319" fmla="*/ 1408787 h 5792782"/>
              <a:gd name="connsiteX7320" fmla="*/ 1695119 w 7462755"/>
              <a:gd name="connsiteY7320" fmla="*/ 1398725 h 5792782"/>
              <a:gd name="connsiteX7321" fmla="*/ 1637879 w 7462755"/>
              <a:gd name="connsiteY7321" fmla="*/ 1390393 h 5792782"/>
              <a:gd name="connsiteX7322" fmla="*/ 1640354 w 7462755"/>
              <a:gd name="connsiteY7322" fmla="*/ 1343108 h 5792782"/>
              <a:gd name="connsiteX7323" fmla="*/ 1540200 w 7462755"/>
              <a:gd name="connsiteY7323" fmla="*/ 1355777 h 5792782"/>
              <a:gd name="connsiteX7324" fmla="*/ 1534960 w 7462755"/>
              <a:gd name="connsiteY7324" fmla="*/ 1333017 h 5792782"/>
              <a:gd name="connsiteX7325" fmla="*/ 1559835 w 7462755"/>
              <a:gd name="connsiteY7325" fmla="*/ 1298470 h 5792782"/>
              <a:gd name="connsiteX7326" fmla="*/ 1525583 w 7462755"/>
              <a:gd name="connsiteY7326" fmla="*/ 1318496 h 5792782"/>
              <a:gd name="connsiteX7327" fmla="*/ 1506632 w 7462755"/>
              <a:gd name="connsiteY7327" fmla="*/ 1281734 h 5792782"/>
              <a:gd name="connsiteX7328" fmla="*/ 1486088 w 7462755"/>
              <a:gd name="connsiteY7328" fmla="*/ 1315790 h 5792782"/>
              <a:gd name="connsiteX7329" fmla="*/ 1446268 w 7462755"/>
              <a:gd name="connsiteY7329" fmla="*/ 1305112 h 5792782"/>
              <a:gd name="connsiteX7330" fmla="*/ 1436009 w 7462755"/>
              <a:gd name="connsiteY7330" fmla="*/ 1267242 h 5792782"/>
              <a:gd name="connsiteX7331" fmla="*/ 1443174 w 7462755"/>
              <a:gd name="connsiteY7331" fmla="*/ 1227197 h 5792782"/>
              <a:gd name="connsiteX7332" fmla="*/ 1486413 w 7462755"/>
              <a:gd name="connsiteY7332" fmla="*/ 1213811 h 5792782"/>
              <a:gd name="connsiteX7333" fmla="*/ 1587804 w 7462755"/>
              <a:gd name="connsiteY7333" fmla="*/ 1232209 h 5792782"/>
              <a:gd name="connsiteX7334" fmla="*/ 1580054 w 7462755"/>
              <a:gd name="connsiteY7334" fmla="*/ 1256694 h 5792782"/>
              <a:gd name="connsiteX7335" fmla="*/ 1584710 w 7462755"/>
              <a:gd name="connsiteY7335" fmla="*/ 1263924 h 5792782"/>
              <a:gd name="connsiteX7336" fmla="*/ 1591807 w 7462755"/>
              <a:gd name="connsiteY7336" fmla="*/ 1223845 h 5792782"/>
              <a:gd name="connsiteX7337" fmla="*/ 1606167 w 7462755"/>
              <a:gd name="connsiteY7337" fmla="*/ 1253378 h 5792782"/>
              <a:gd name="connsiteX7338" fmla="*/ 1609261 w 7462755"/>
              <a:gd name="connsiteY7338" fmla="*/ 1221599 h 5792782"/>
              <a:gd name="connsiteX7339" fmla="*/ 1654680 w 7462755"/>
              <a:gd name="connsiteY7339" fmla="*/ 1262816 h 5792782"/>
              <a:gd name="connsiteX7340" fmla="*/ 1697235 w 7462755"/>
              <a:gd name="connsiteY7340" fmla="*/ 1233904 h 5792782"/>
              <a:gd name="connsiteX7341" fmla="*/ 1711595 w 7462755"/>
              <a:gd name="connsiteY7341" fmla="*/ 1263371 h 5792782"/>
              <a:gd name="connsiteX7342" fmla="*/ 1709120 w 7462755"/>
              <a:gd name="connsiteY7342" fmla="*/ 1201014 h 5792782"/>
              <a:gd name="connsiteX7343" fmla="*/ 1727125 w 7462755"/>
              <a:gd name="connsiteY7343" fmla="*/ 1214331 h 5792782"/>
              <a:gd name="connsiteX7344" fmla="*/ 1737349 w 7462755"/>
              <a:gd name="connsiteY7344" fmla="*/ 1252269 h 5792782"/>
              <a:gd name="connsiteX7345" fmla="*/ 1743926 w 7462755"/>
              <a:gd name="connsiteY7345" fmla="*/ 1196622 h 5792782"/>
              <a:gd name="connsiteX7346" fmla="*/ 1775313 w 7462755"/>
              <a:gd name="connsiteY7346" fmla="*/ 1216057 h 5792782"/>
              <a:gd name="connsiteX7347" fmla="*/ 1789639 w 7462755"/>
              <a:gd name="connsiteY7347" fmla="*/ 1245591 h 5792782"/>
              <a:gd name="connsiteX7348" fmla="*/ 1748616 w 7462755"/>
              <a:gd name="connsiteY7348" fmla="*/ 1203817 h 5792782"/>
              <a:gd name="connsiteX7349" fmla="*/ 1791529 w 7462755"/>
              <a:gd name="connsiteY7349" fmla="*/ 1182686 h 5792782"/>
              <a:gd name="connsiteX7350" fmla="*/ 1811715 w 7462755"/>
              <a:gd name="connsiteY7350" fmla="*/ 1250670 h 5792782"/>
              <a:gd name="connsiteX7351" fmla="*/ 1827278 w 7462755"/>
              <a:gd name="connsiteY7351" fmla="*/ 1201632 h 5792782"/>
              <a:gd name="connsiteX7352" fmla="*/ 1810802 w 7462755"/>
              <a:gd name="connsiteY7352" fmla="*/ 1227227 h 5792782"/>
              <a:gd name="connsiteX7353" fmla="*/ 1808949 w 7462755"/>
              <a:gd name="connsiteY7353" fmla="*/ 1180472 h 5792782"/>
              <a:gd name="connsiteX7354" fmla="*/ 1847822 w 7462755"/>
              <a:gd name="connsiteY7354" fmla="*/ 1167611 h 5792782"/>
              <a:gd name="connsiteX7355" fmla="*/ 1836949 w 7462755"/>
              <a:gd name="connsiteY7355" fmla="*/ 1223879 h 5792782"/>
              <a:gd name="connsiteX7356" fmla="*/ 1862152 w 7462755"/>
              <a:gd name="connsiteY7356" fmla="*/ 1197206 h 5792782"/>
              <a:gd name="connsiteX7357" fmla="*/ 1892008 w 7462755"/>
              <a:gd name="connsiteY7357" fmla="*/ 1177672 h 5792782"/>
              <a:gd name="connsiteX7358" fmla="*/ 1938665 w 7462755"/>
              <a:gd name="connsiteY7358" fmla="*/ 1140325 h 5792782"/>
              <a:gd name="connsiteX7359" fmla="*/ 1948270 w 7462755"/>
              <a:gd name="connsiteY7359" fmla="*/ 1162693 h 5792782"/>
              <a:gd name="connsiteX7360" fmla="*/ 1952013 w 7462755"/>
              <a:gd name="connsiteY7360" fmla="*/ 1256336 h 5792782"/>
              <a:gd name="connsiteX7361" fmla="*/ 1962565 w 7462755"/>
              <a:gd name="connsiteY7361" fmla="*/ 1192192 h 5792782"/>
              <a:gd name="connsiteX7362" fmla="*/ 2003295 w 7462755"/>
              <a:gd name="connsiteY7362" fmla="*/ 1226156 h 5792782"/>
              <a:gd name="connsiteX7363" fmla="*/ 2098143 w 7462755"/>
              <a:gd name="connsiteY7363" fmla="*/ 1190529 h 5792782"/>
              <a:gd name="connsiteX7364" fmla="*/ 2083882 w 7462755"/>
              <a:gd name="connsiteY7364" fmla="*/ 1161036 h 5792782"/>
              <a:gd name="connsiteX7365" fmla="*/ 2096872 w 7462755"/>
              <a:gd name="connsiteY7365" fmla="*/ 1159472 h 5792782"/>
              <a:gd name="connsiteX7366" fmla="*/ 2102180 w 7462755"/>
              <a:gd name="connsiteY7366" fmla="*/ 1182233 h 5792782"/>
              <a:gd name="connsiteX7367" fmla="*/ 2144540 w 7462755"/>
              <a:gd name="connsiteY7367" fmla="*/ 1145471 h 5792782"/>
              <a:gd name="connsiteX7368" fmla="*/ 2136757 w 7462755"/>
              <a:gd name="connsiteY7368" fmla="*/ 1169956 h 5792782"/>
              <a:gd name="connsiteX7369" fmla="*/ 2329250 w 7462755"/>
              <a:gd name="connsiteY7369" fmla="*/ 1168981 h 5792782"/>
              <a:gd name="connsiteX7370" fmla="*/ 2289136 w 7462755"/>
              <a:gd name="connsiteY7370" fmla="*/ 1150518 h 5792782"/>
              <a:gd name="connsiteX7371" fmla="*/ 2388640 w 7462755"/>
              <a:gd name="connsiteY7371" fmla="*/ 1122191 h 5792782"/>
              <a:gd name="connsiteX7372" fmla="*/ 2378415 w 7462755"/>
              <a:gd name="connsiteY7372" fmla="*/ 1084327 h 5792782"/>
              <a:gd name="connsiteX7373" fmla="*/ 2469223 w 7462755"/>
              <a:gd name="connsiteY7373" fmla="*/ 1057044 h 5792782"/>
              <a:gd name="connsiteX7374" fmla="*/ 2414198 w 7462755"/>
              <a:gd name="connsiteY7374" fmla="*/ 993650 h 5792782"/>
              <a:gd name="connsiteX7375" fmla="*/ 2431584 w 7462755"/>
              <a:gd name="connsiteY7375" fmla="*/ 991371 h 5792782"/>
              <a:gd name="connsiteX7376" fmla="*/ 2407328 w 7462755"/>
              <a:gd name="connsiteY7376" fmla="*/ 931848 h 5792782"/>
              <a:gd name="connsiteX7377" fmla="*/ 2403875 w 7462755"/>
              <a:gd name="connsiteY7377" fmla="*/ 955686 h 5792782"/>
              <a:gd name="connsiteX7378" fmla="*/ 2298806 w 7462755"/>
              <a:gd name="connsiteY7378" fmla="*/ 953372 h 5792782"/>
              <a:gd name="connsiteX7379" fmla="*/ 2327069 w 7462755"/>
              <a:gd name="connsiteY7379" fmla="*/ 894962 h 5792782"/>
              <a:gd name="connsiteX7380" fmla="*/ 2289723 w 7462755"/>
              <a:gd name="connsiteY7380" fmla="*/ 837040 h 5792782"/>
              <a:gd name="connsiteX7381" fmla="*/ 2269210 w 7462755"/>
              <a:gd name="connsiteY7381" fmla="*/ 871066 h 5792782"/>
              <a:gd name="connsiteX7382" fmla="*/ 2258692 w 7462755"/>
              <a:gd name="connsiteY7382" fmla="*/ 825382 h 5792782"/>
              <a:gd name="connsiteX7383" fmla="*/ 2237789 w 7462755"/>
              <a:gd name="connsiteY7383" fmla="*/ 851528 h 5792782"/>
              <a:gd name="connsiteX7384" fmla="*/ 2189960 w 7462755"/>
              <a:gd name="connsiteY7384" fmla="*/ 857612 h 5792782"/>
              <a:gd name="connsiteX7385" fmla="*/ 2100683 w 7462755"/>
              <a:gd name="connsiteY7385" fmla="*/ 814184 h 5792782"/>
              <a:gd name="connsiteX7386" fmla="*/ 2067081 w 7462755"/>
              <a:gd name="connsiteY7386" fmla="*/ 849870 h 5792782"/>
              <a:gd name="connsiteX7387" fmla="*/ 2052461 w 7462755"/>
              <a:gd name="connsiteY7387" fmla="*/ 812558 h 5792782"/>
              <a:gd name="connsiteX7388" fmla="*/ 1965724 w 7462755"/>
              <a:gd name="connsiteY7388" fmla="*/ 831408 h 5792782"/>
              <a:gd name="connsiteX7389" fmla="*/ 1991218 w 7462755"/>
              <a:gd name="connsiteY7389" fmla="*/ 812493 h 5792782"/>
              <a:gd name="connsiteX7390" fmla="*/ 1945501 w 7462755"/>
              <a:gd name="connsiteY7390" fmla="*/ 763526 h 5792782"/>
              <a:gd name="connsiteX7391" fmla="*/ 1937687 w 7462755"/>
              <a:gd name="connsiteY7391" fmla="*/ 788071 h 5792782"/>
              <a:gd name="connsiteX7392" fmla="*/ 1918739 w 7462755"/>
              <a:gd name="connsiteY7392" fmla="*/ 751176 h 5792782"/>
              <a:gd name="connsiteX7393" fmla="*/ 1939902 w 7462755"/>
              <a:gd name="connsiteY7393" fmla="*/ 732818 h 5792782"/>
              <a:gd name="connsiteX7394" fmla="*/ 2003329 w 7462755"/>
              <a:gd name="connsiteY7394" fmla="*/ 677822 h 5792782"/>
              <a:gd name="connsiteX7395" fmla="*/ 2004307 w 7462755"/>
              <a:gd name="connsiteY7395" fmla="*/ 701169 h 5792782"/>
              <a:gd name="connsiteX7396" fmla="*/ 2048130 w 7462755"/>
              <a:gd name="connsiteY7396" fmla="*/ 703446 h 5792782"/>
              <a:gd name="connsiteX7397" fmla="*/ 2064606 w 7462755"/>
              <a:gd name="connsiteY7397" fmla="*/ 677822 h 5792782"/>
              <a:gd name="connsiteX7398" fmla="*/ 2059038 w 7462755"/>
              <a:gd name="connsiteY7398" fmla="*/ 647219 h 5792782"/>
              <a:gd name="connsiteX7399" fmla="*/ 2123408 w 7462755"/>
              <a:gd name="connsiteY7399" fmla="*/ 615409 h 5792782"/>
              <a:gd name="connsiteX7400" fmla="*/ 2203342 w 7462755"/>
              <a:gd name="connsiteY7400" fmla="*/ 644385 h 5792782"/>
              <a:gd name="connsiteX7401" fmla="*/ 2276112 w 7462755"/>
              <a:gd name="connsiteY7401" fmla="*/ 603853 h 5792782"/>
              <a:gd name="connsiteX7402" fmla="*/ 2286661 w 7462755"/>
              <a:gd name="connsiteY7402" fmla="*/ 649464 h 5792782"/>
              <a:gd name="connsiteX7403" fmla="*/ 2299719 w 7462755"/>
              <a:gd name="connsiteY7403" fmla="*/ 647802 h 5792782"/>
              <a:gd name="connsiteX7404" fmla="*/ 2425691 w 7462755"/>
              <a:gd name="connsiteY7404" fmla="*/ 623939 h 5792782"/>
              <a:gd name="connsiteX7405" fmla="*/ 2495989 w 7462755"/>
              <a:gd name="connsiteY7405" fmla="*/ 630578 h 5792782"/>
              <a:gd name="connsiteX7406" fmla="*/ 2490649 w 7462755"/>
              <a:gd name="connsiteY7406" fmla="*/ 607792 h 5792782"/>
              <a:gd name="connsiteX7407" fmla="*/ 2610110 w 7462755"/>
              <a:gd name="connsiteY7407" fmla="*/ 529742 h 5792782"/>
              <a:gd name="connsiteX7408" fmla="*/ 2575889 w 7462755"/>
              <a:gd name="connsiteY7408" fmla="*/ 549877 h 5792782"/>
              <a:gd name="connsiteX7409" fmla="*/ 2752230 w 7462755"/>
              <a:gd name="connsiteY7409" fmla="*/ 472529 h 5792782"/>
              <a:gd name="connsiteX7410" fmla="*/ 2826859 w 7462755"/>
              <a:gd name="connsiteY7410" fmla="*/ 478652 h 5792782"/>
              <a:gd name="connsiteX7411" fmla="*/ 2843660 w 7462755"/>
              <a:gd name="connsiteY7411" fmla="*/ 460874 h 5792782"/>
              <a:gd name="connsiteX7412" fmla="*/ 2866679 w 7462755"/>
              <a:gd name="connsiteY7412" fmla="*/ 489165 h 5792782"/>
              <a:gd name="connsiteX7413" fmla="*/ 2870392 w 7462755"/>
              <a:gd name="connsiteY7413" fmla="*/ 473083 h 5792782"/>
              <a:gd name="connsiteX7414" fmla="*/ 2901519 w 7462755"/>
              <a:gd name="connsiteY7414" fmla="*/ 484740 h 5792782"/>
              <a:gd name="connsiteX7415" fmla="*/ 3040840 w 7462755"/>
              <a:gd name="connsiteY7415" fmla="*/ 466961 h 5792782"/>
              <a:gd name="connsiteX7416" fmla="*/ 3176124 w 7462755"/>
              <a:gd name="connsiteY7416" fmla="*/ 457555 h 5792782"/>
              <a:gd name="connsiteX7417" fmla="*/ 3419344 w 7462755"/>
              <a:gd name="connsiteY7417" fmla="*/ 410895 h 5792782"/>
              <a:gd name="connsiteX7418" fmla="*/ 3425238 w 7462755"/>
              <a:gd name="connsiteY7418" fmla="*/ 449316 h 5792782"/>
              <a:gd name="connsiteX7419" fmla="*/ 3436764 w 7462755"/>
              <a:gd name="connsiteY7419" fmla="*/ 408678 h 5792782"/>
              <a:gd name="connsiteX7420" fmla="*/ 3451415 w 7462755"/>
              <a:gd name="connsiteY7420" fmla="*/ 445899 h 5792782"/>
              <a:gd name="connsiteX7421" fmla="*/ 3477203 w 7462755"/>
              <a:gd name="connsiteY7421" fmla="*/ 434796 h 5792782"/>
              <a:gd name="connsiteX7422" fmla="*/ 3458221 w 7462755"/>
              <a:gd name="connsiteY7422" fmla="*/ 398064 h 5792782"/>
              <a:gd name="connsiteX7423" fmla="*/ 3508296 w 7462755"/>
              <a:gd name="connsiteY7423" fmla="*/ 446450 h 5792782"/>
              <a:gd name="connsiteX7424" fmla="*/ 3520117 w 7462755"/>
              <a:gd name="connsiteY7424" fmla="*/ 413597 h 5792782"/>
              <a:gd name="connsiteX7425" fmla="*/ 3638603 w 7462755"/>
              <a:gd name="connsiteY7425" fmla="*/ 421965 h 5792782"/>
              <a:gd name="connsiteX7426" fmla="*/ 3639512 w 7462755"/>
              <a:gd name="connsiteY7426" fmla="*/ 445410 h 5792782"/>
              <a:gd name="connsiteX7427" fmla="*/ 3664681 w 7462755"/>
              <a:gd name="connsiteY7427" fmla="*/ 418644 h 5792782"/>
              <a:gd name="connsiteX7428" fmla="*/ 3687376 w 7462755"/>
              <a:gd name="connsiteY7428" fmla="*/ 439189 h 5792782"/>
              <a:gd name="connsiteX7429" fmla="*/ 3729411 w 7462755"/>
              <a:gd name="connsiteY7429" fmla="*/ 394745 h 5792782"/>
              <a:gd name="connsiteX7430" fmla="*/ 3770144 w 7462755"/>
              <a:gd name="connsiteY7430" fmla="*/ 428803 h 5792782"/>
              <a:gd name="connsiteX7431" fmla="*/ 3799381 w 7462755"/>
              <a:gd name="connsiteY7431" fmla="*/ 393669 h 5792782"/>
              <a:gd name="connsiteX7432" fmla="*/ 3787235 w 7462755"/>
              <a:gd name="connsiteY7432" fmla="*/ 418744 h 5792782"/>
              <a:gd name="connsiteX7433" fmla="*/ 3892011 w 7462755"/>
              <a:gd name="connsiteY7433" fmla="*/ 413209 h 5792782"/>
              <a:gd name="connsiteX7434" fmla="*/ 3953028 w 7462755"/>
              <a:gd name="connsiteY7434" fmla="*/ 405358 h 5792782"/>
              <a:gd name="connsiteX7435" fmla="*/ 3985034 w 7462755"/>
              <a:gd name="connsiteY7435" fmla="*/ 440461 h 5792782"/>
              <a:gd name="connsiteX7436" fmla="*/ 4055301 w 7462755"/>
              <a:gd name="connsiteY7436" fmla="*/ 447231 h 5792782"/>
              <a:gd name="connsiteX7437" fmla="*/ 4194652 w 7462755"/>
              <a:gd name="connsiteY7437" fmla="*/ 429421 h 5792782"/>
              <a:gd name="connsiteX7438" fmla="*/ 4255929 w 7462755"/>
              <a:gd name="connsiteY7438" fmla="*/ 429421 h 5792782"/>
              <a:gd name="connsiteX7439" fmla="*/ 4259023 w 7462755"/>
              <a:gd name="connsiteY7439" fmla="*/ 397675 h 5792782"/>
              <a:gd name="connsiteX7440" fmla="*/ 4299171 w 7462755"/>
              <a:gd name="connsiteY7440" fmla="*/ 416038 h 5792782"/>
              <a:gd name="connsiteX7441" fmla="*/ 4301936 w 7462755"/>
              <a:gd name="connsiteY7441" fmla="*/ 376446 h 5792782"/>
              <a:gd name="connsiteX7442" fmla="*/ 4311607 w 7462755"/>
              <a:gd name="connsiteY7442" fmla="*/ 398782 h 5792782"/>
              <a:gd name="connsiteX7443" fmla="*/ 4438167 w 7462755"/>
              <a:gd name="connsiteY7443" fmla="*/ 390479 h 5792782"/>
              <a:gd name="connsiteX7444" fmla="*/ 4510970 w 7462755"/>
              <a:gd name="connsiteY7444" fmla="*/ 349781 h 5792782"/>
              <a:gd name="connsiteX7445" fmla="*/ 4529628 w 7462755"/>
              <a:gd name="connsiteY7445" fmla="*/ 378758 h 5792782"/>
              <a:gd name="connsiteX7446" fmla="*/ 4545742 w 7462755"/>
              <a:gd name="connsiteY7446" fmla="*/ 345386 h 5792782"/>
              <a:gd name="connsiteX7447" fmla="*/ 4615746 w 7462755"/>
              <a:gd name="connsiteY7447" fmla="*/ 344246 h 5792782"/>
              <a:gd name="connsiteX7448" fmla="*/ 4668006 w 7462755"/>
              <a:gd name="connsiteY7448" fmla="*/ 337571 h 5792782"/>
              <a:gd name="connsiteX7449" fmla="*/ 4755395 w 7462755"/>
              <a:gd name="connsiteY7449" fmla="*/ 334282 h 5792782"/>
              <a:gd name="connsiteX7450" fmla="*/ 4758813 w 7462755"/>
              <a:gd name="connsiteY7450" fmla="*/ 310449 h 5792782"/>
              <a:gd name="connsiteX7451" fmla="*/ 4875768 w 7462755"/>
              <a:gd name="connsiteY7451" fmla="*/ 279811 h 5792782"/>
              <a:gd name="connsiteX7452" fmla="*/ 4903442 w 7462755"/>
              <a:gd name="connsiteY7452" fmla="*/ 315396 h 5792782"/>
              <a:gd name="connsiteX7453" fmla="*/ 4941670 w 7462755"/>
              <a:gd name="connsiteY7453" fmla="*/ 287071 h 5792782"/>
              <a:gd name="connsiteX7454" fmla="*/ 4977778 w 7462755"/>
              <a:gd name="connsiteY7454" fmla="*/ 313833 h 5792782"/>
              <a:gd name="connsiteX7455" fmla="*/ 5038402 w 7462755"/>
              <a:gd name="connsiteY7455" fmla="*/ 298174 h 5792782"/>
              <a:gd name="connsiteX7456" fmla="*/ 5069823 w 7462755"/>
              <a:gd name="connsiteY7456" fmla="*/ 317676 h 5792782"/>
              <a:gd name="connsiteX7457" fmla="*/ 5104044 w 7462755"/>
              <a:gd name="connsiteY7457" fmla="*/ 297620 h 5792782"/>
              <a:gd name="connsiteX7458" fmla="*/ 5148844 w 7462755"/>
              <a:gd name="connsiteY7458" fmla="*/ 323309 h 5792782"/>
              <a:gd name="connsiteX7459" fmla="*/ 5249292 w 7462755"/>
              <a:gd name="connsiteY7459" fmla="*/ 318294 h 5792782"/>
              <a:gd name="connsiteX7460" fmla="*/ 5255186 w 7462755"/>
              <a:gd name="connsiteY7460" fmla="*/ 356782 h 5792782"/>
              <a:gd name="connsiteX7461" fmla="*/ 5342250 w 7462755"/>
              <a:gd name="connsiteY7461" fmla="*/ 345644 h 5792782"/>
              <a:gd name="connsiteX7462" fmla="*/ 5322974 w 7462755"/>
              <a:gd name="connsiteY7462" fmla="*/ 301169 h 5792782"/>
              <a:gd name="connsiteX7463" fmla="*/ 5437454 w 7462755"/>
              <a:gd name="connsiteY7463" fmla="*/ 317775 h 5792782"/>
              <a:gd name="connsiteX7464" fmla="*/ 5400434 w 7462755"/>
              <a:gd name="connsiteY7464" fmla="*/ 267762 h 5792782"/>
              <a:gd name="connsiteX7465" fmla="*/ 5331373 w 7462755"/>
              <a:gd name="connsiteY7465" fmla="*/ 292151 h 5792782"/>
              <a:gd name="connsiteX7466" fmla="*/ 5546885 w 7462755"/>
              <a:gd name="connsiteY7466" fmla="*/ 209904 h 5792782"/>
              <a:gd name="connsiteX7467" fmla="*/ 5418113 w 7462755"/>
              <a:gd name="connsiteY7467" fmla="*/ 163540 h 5792782"/>
              <a:gd name="connsiteX7468" fmla="*/ 5367126 w 7462755"/>
              <a:gd name="connsiteY7468" fmla="*/ 201504 h 5792782"/>
              <a:gd name="connsiteX7469" fmla="*/ 5356576 w 7462755"/>
              <a:gd name="connsiteY7469" fmla="*/ 155822 h 5792782"/>
              <a:gd name="connsiteX7470" fmla="*/ 5258279 w 7462755"/>
              <a:gd name="connsiteY7470" fmla="*/ 215375 h 5792782"/>
              <a:gd name="connsiteX7471" fmla="*/ 5214094 w 7462755"/>
              <a:gd name="connsiteY7471" fmla="*/ 205281 h 5792782"/>
              <a:gd name="connsiteX7472" fmla="*/ 5226564 w 7462755"/>
              <a:gd name="connsiteY7472" fmla="*/ 188025 h 5792782"/>
              <a:gd name="connsiteX7473" fmla="*/ 5170267 w 7462755"/>
              <a:gd name="connsiteY7473" fmla="*/ 203035 h 5792782"/>
              <a:gd name="connsiteX7474" fmla="*/ 5087862 w 7462755"/>
              <a:gd name="connsiteY7474" fmla="*/ 221398 h 5792782"/>
              <a:gd name="connsiteX7475" fmla="*/ 4969994 w 7462755"/>
              <a:gd name="connsiteY7475" fmla="*/ 228594 h 5792782"/>
              <a:gd name="connsiteX7476" fmla="*/ 4960064 w 7462755"/>
              <a:gd name="connsiteY7476" fmla="*/ 198574 h 5792782"/>
              <a:gd name="connsiteX7477" fmla="*/ 4837510 w 7462755"/>
              <a:gd name="connsiteY7477" fmla="*/ 198574 h 5792782"/>
              <a:gd name="connsiteX7478" fmla="*/ 4936426 w 7462755"/>
              <a:gd name="connsiteY7478" fmla="*/ 154649 h 5792782"/>
              <a:gd name="connsiteX7479" fmla="*/ 4926790 w 7462755"/>
              <a:gd name="connsiteY7479" fmla="*/ 132284 h 5792782"/>
              <a:gd name="connsiteX7480" fmla="*/ 4895953 w 7462755"/>
              <a:gd name="connsiteY7480" fmla="*/ 128342 h 5792782"/>
              <a:gd name="connsiteX7481" fmla="*/ 4839691 w 7462755"/>
              <a:gd name="connsiteY7481" fmla="*/ 143386 h 5792782"/>
              <a:gd name="connsiteX7482" fmla="*/ 4785254 w 7462755"/>
              <a:gd name="connsiteY7482" fmla="*/ 205216 h 5792782"/>
              <a:gd name="connsiteX7483" fmla="*/ 4762232 w 7462755"/>
              <a:gd name="connsiteY7483" fmla="*/ 176789 h 5792782"/>
              <a:gd name="connsiteX7484" fmla="*/ 4964720 w 7462755"/>
              <a:gd name="connsiteY7484" fmla="*/ 96111 h 5792782"/>
              <a:gd name="connsiteX7485" fmla="*/ 4999854 w 7462755"/>
              <a:gd name="connsiteY7485" fmla="*/ 99464 h 5792782"/>
              <a:gd name="connsiteX7486" fmla="*/ 5027528 w 7462755"/>
              <a:gd name="connsiteY7486" fmla="*/ 135049 h 5792782"/>
              <a:gd name="connsiteX7487" fmla="*/ 5043741 w 7462755"/>
              <a:gd name="connsiteY7487" fmla="*/ 101710 h 5792782"/>
              <a:gd name="connsiteX7488" fmla="*/ 5057712 w 7462755"/>
              <a:gd name="connsiteY7488" fmla="*/ 123461 h 5792782"/>
              <a:gd name="connsiteX7489" fmla="*/ 5082587 w 7462755"/>
              <a:gd name="connsiteY7489" fmla="*/ 88847 h 5792782"/>
              <a:gd name="connsiteX7490" fmla="*/ 5091898 w 7462755"/>
              <a:gd name="connsiteY7490" fmla="*/ 103306 h 5792782"/>
              <a:gd name="connsiteX7491" fmla="*/ 5239328 w 7462755"/>
              <a:gd name="connsiteY7491" fmla="*/ 68826 h 5792782"/>
              <a:gd name="connsiteX7492" fmla="*/ 5366212 w 7462755"/>
              <a:gd name="connsiteY7492" fmla="*/ 68368 h 5792782"/>
              <a:gd name="connsiteX7493" fmla="*/ 5427165 w 7462755"/>
              <a:gd name="connsiteY7493" fmla="*/ 60553 h 5792782"/>
              <a:gd name="connsiteX7494" fmla="*/ 5447969 w 7462755"/>
              <a:gd name="connsiteY7494" fmla="*/ 34345 h 5792782"/>
              <a:gd name="connsiteX7495" fmla="*/ 5438398 w 7462755"/>
              <a:gd name="connsiteY7495" fmla="*/ 12137 h 5792782"/>
              <a:gd name="connsiteX7496" fmla="*/ 5469135 w 7462755"/>
              <a:gd name="connsiteY7496" fmla="*/ 15983 h 5792782"/>
              <a:gd name="connsiteX7497" fmla="*/ 5652966 w 7462755"/>
              <a:gd name="connsiteY7497" fmla="*/ 16048 h 5792782"/>
              <a:gd name="connsiteX7498" fmla="*/ 5636165 w 7462755"/>
              <a:gd name="connsiteY7498" fmla="*/ 33822 h 5792782"/>
              <a:gd name="connsiteX7499" fmla="*/ 5632418 w 7462755"/>
              <a:gd name="connsiteY7499" fmla="*/ 50004 h 5792782"/>
              <a:gd name="connsiteX7500" fmla="*/ 5641146 w 7462755"/>
              <a:gd name="connsiteY7500" fmla="*/ 48931 h 5792782"/>
              <a:gd name="connsiteX7501" fmla="*/ 5646744 w 7462755"/>
              <a:gd name="connsiteY7501" fmla="*/ 79440 h 5792782"/>
              <a:gd name="connsiteX7502" fmla="*/ 5759922 w 7462755"/>
              <a:gd name="connsiteY7502" fmla="*/ 65144 h 5792782"/>
              <a:gd name="connsiteX7503" fmla="*/ 5750904 w 7462755"/>
              <a:gd name="connsiteY7503" fmla="*/ 58372 h 5792782"/>
              <a:gd name="connsiteX7504" fmla="*/ 5881273 w 7462755"/>
              <a:gd name="connsiteY7504" fmla="*/ 33952 h 5792782"/>
              <a:gd name="connsiteX7505" fmla="*/ 5897390 w 7462755"/>
              <a:gd name="connsiteY7505" fmla="*/ 580 h 5792782"/>
              <a:gd name="connsiteX7506" fmla="*/ 5957859 w 7462755"/>
              <a:gd name="connsiteY7506" fmla="*/ 352 h 5792782"/>
              <a:gd name="connsiteX7507" fmla="*/ 5976478 w 7462755"/>
              <a:gd name="connsiteY7507" fmla="*/ 6212 h 5792782"/>
              <a:gd name="connsiteX7508" fmla="*/ 5968075 w 7462755"/>
              <a:gd name="connsiteY7508" fmla="*/ 15069 h 5792782"/>
              <a:gd name="connsiteX7509" fmla="*/ 5972731 w 7462755"/>
              <a:gd name="connsiteY7509" fmla="*/ 22395 h 5792782"/>
              <a:gd name="connsiteX7510" fmla="*/ 5968369 w 7462755"/>
              <a:gd name="connsiteY7510" fmla="*/ 22918 h 5792782"/>
              <a:gd name="connsiteX7511" fmla="*/ 5947237 w 7462755"/>
              <a:gd name="connsiteY7511" fmla="*/ 41181 h 5792782"/>
              <a:gd name="connsiteX7512" fmla="*/ 5950037 w 7462755"/>
              <a:gd name="connsiteY7512" fmla="*/ 1686 h 5792782"/>
              <a:gd name="connsiteX7513" fmla="*/ 5957859 w 7462755"/>
              <a:gd name="connsiteY7513" fmla="*/ 352 h 579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</a:cxnLst>
            <a:rect l="l" t="t" r="r" b="b"/>
            <a:pathLst>
              <a:path w="7462755" h="5792782">
                <a:moveTo>
                  <a:pt x="2502231" y="5753026"/>
                </a:moveTo>
                <a:cubicBezTo>
                  <a:pt x="2508432" y="5754941"/>
                  <a:pt x="2511021" y="5764324"/>
                  <a:pt x="2520861" y="5758853"/>
                </a:cubicBezTo>
                <a:cubicBezTo>
                  <a:pt x="2520926" y="5780798"/>
                  <a:pt x="2514612" y="5792975"/>
                  <a:pt x="2500316" y="5792780"/>
                </a:cubicBezTo>
                <a:cubicBezTo>
                  <a:pt x="2496279" y="5784183"/>
                  <a:pt x="2493705" y="5772625"/>
                  <a:pt x="2494423" y="5754426"/>
                </a:cubicBezTo>
                <a:cubicBezTo>
                  <a:pt x="2497695" y="5752579"/>
                  <a:pt x="2500164" y="5752388"/>
                  <a:pt x="2502231" y="5753026"/>
                </a:cubicBezTo>
                <a:close/>
                <a:moveTo>
                  <a:pt x="4464311" y="5659581"/>
                </a:moveTo>
                <a:cubicBezTo>
                  <a:pt x="4474795" y="5663064"/>
                  <a:pt x="4484985" y="5667495"/>
                  <a:pt x="4487300" y="5688039"/>
                </a:cubicBezTo>
                <a:cubicBezTo>
                  <a:pt x="4477565" y="5675405"/>
                  <a:pt x="4473787" y="5672085"/>
                  <a:pt x="4460893" y="5683479"/>
                </a:cubicBezTo>
                <a:cubicBezTo>
                  <a:pt x="4462944" y="5676936"/>
                  <a:pt x="4464930" y="5670195"/>
                  <a:pt x="4464311" y="5659581"/>
                </a:cubicBezTo>
                <a:close/>
                <a:moveTo>
                  <a:pt x="4491167" y="5649842"/>
                </a:moveTo>
                <a:cubicBezTo>
                  <a:pt x="4491389" y="5649063"/>
                  <a:pt x="4492826" y="5649261"/>
                  <a:pt x="4494806" y="5649873"/>
                </a:cubicBezTo>
                <a:cubicBezTo>
                  <a:pt x="4498768" y="5651100"/>
                  <a:pt x="4504896" y="5653982"/>
                  <a:pt x="4507812" y="5654013"/>
                </a:cubicBezTo>
                <a:cubicBezTo>
                  <a:pt x="4506640" y="5669122"/>
                  <a:pt x="4507583" y="5687714"/>
                  <a:pt x="4496056" y="5686832"/>
                </a:cubicBezTo>
                <a:cubicBezTo>
                  <a:pt x="4491305" y="5672865"/>
                  <a:pt x="4508038" y="5659157"/>
                  <a:pt x="4494819" y="5655674"/>
                </a:cubicBezTo>
                <a:cubicBezTo>
                  <a:pt x="4491938" y="5652377"/>
                  <a:pt x="4490944" y="5650621"/>
                  <a:pt x="4491167" y="5649842"/>
                </a:cubicBezTo>
                <a:close/>
                <a:moveTo>
                  <a:pt x="4657843" y="5463499"/>
                </a:moveTo>
                <a:cubicBezTo>
                  <a:pt x="4669951" y="5468493"/>
                  <a:pt x="4669545" y="5508669"/>
                  <a:pt x="4681973" y="5522048"/>
                </a:cubicBezTo>
                <a:cubicBezTo>
                  <a:pt x="4658955" y="5517132"/>
                  <a:pt x="4666639" y="5559168"/>
                  <a:pt x="4670512" y="5562685"/>
                </a:cubicBezTo>
                <a:cubicBezTo>
                  <a:pt x="4661491" y="5582641"/>
                  <a:pt x="4629455" y="5536149"/>
                  <a:pt x="4627598" y="5583814"/>
                </a:cubicBezTo>
                <a:cubicBezTo>
                  <a:pt x="4635088" y="5596448"/>
                  <a:pt x="4647852" y="5598239"/>
                  <a:pt x="4663023" y="5594982"/>
                </a:cubicBezTo>
                <a:cubicBezTo>
                  <a:pt x="4634893" y="5626044"/>
                  <a:pt x="4640393" y="5664921"/>
                  <a:pt x="4591197" y="5658962"/>
                </a:cubicBezTo>
                <a:cubicBezTo>
                  <a:pt x="4625906" y="5668958"/>
                  <a:pt x="4582503" y="5681004"/>
                  <a:pt x="4575633" y="5707933"/>
                </a:cubicBezTo>
                <a:cubicBezTo>
                  <a:pt x="4556456" y="5684685"/>
                  <a:pt x="4589535" y="5681428"/>
                  <a:pt x="4586835" y="5659516"/>
                </a:cubicBezTo>
                <a:cubicBezTo>
                  <a:pt x="4556685" y="5648089"/>
                  <a:pt x="4560947" y="5636172"/>
                  <a:pt x="4541446" y="5618424"/>
                </a:cubicBezTo>
                <a:cubicBezTo>
                  <a:pt x="4561143" y="5586484"/>
                  <a:pt x="4578563" y="5592640"/>
                  <a:pt x="4596181" y="5564408"/>
                </a:cubicBezTo>
                <a:cubicBezTo>
                  <a:pt x="4586769" y="5572192"/>
                  <a:pt x="4581984" y="5528919"/>
                  <a:pt x="4599889" y="5548260"/>
                </a:cubicBezTo>
                <a:cubicBezTo>
                  <a:pt x="4597839" y="5525501"/>
                  <a:pt x="4592759" y="5520062"/>
                  <a:pt x="4598361" y="5509253"/>
                </a:cubicBezTo>
                <a:cubicBezTo>
                  <a:pt x="4614964" y="5505671"/>
                  <a:pt x="4600183" y="5515406"/>
                  <a:pt x="4603667" y="5532077"/>
                </a:cubicBezTo>
                <a:cubicBezTo>
                  <a:pt x="4622519" y="5492291"/>
                  <a:pt x="4641210" y="5538948"/>
                  <a:pt x="4654623" y="5494243"/>
                </a:cubicBezTo>
                <a:cubicBezTo>
                  <a:pt x="4651759" y="5483370"/>
                  <a:pt x="4647103" y="5476109"/>
                  <a:pt x="4640622" y="5472527"/>
                </a:cubicBezTo>
                <a:cubicBezTo>
                  <a:pt x="4648379" y="5464077"/>
                  <a:pt x="4653807" y="5461834"/>
                  <a:pt x="4657843" y="5463499"/>
                </a:cubicBezTo>
                <a:close/>
                <a:moveTo>
                  <a:pt x="4616690" y="5420722"/>
                </a:moveTo>
                <a:cubicBezTo>
                  <a:pt x="4610472" y="5467184"/>
                  <a:pt x="4631864" y="5426714"/>
                  <a:pt x="4628216" y="5489844"/>
                </a:cubicBezTo>
                <a:cubicBezTo>
                  <a:pt x="4621410" y="5473631"/>
                  <a:pt x="4591814" y="5425347"/>
                  <a:pt x="4616690" y="5420722"/>
                </a:cubicBezTo>
                <a:close/>
                <a:moveTo>
                  <a:pt x="4480517" y="5410368"/>
                </a:moveTo>
                <a:lnTo>
                  <a:pt x="4476744" y="5422810"/>
                </a:lnTo>
                <a:lnTo>
                  <a:pt x="4476042" y="5430038"/>
                </a:lnTo>
                <a:lnTo>
                  <a:pt x="4475902" y="5430652"/>
                </a:lnTo>
                <a:cubicBezTo>
                  <a:pt x="4475248" y="5438779"/>
                  <a:pt x="4474988" y="5447516"/>
                  <a:pt x="4473656" y="5454585"/>
                </a:cubicBezTo>
                <a:lnTo>
                  <a:pt x="4480537" y="5450275"/>
                </a:lnTo>
                <a:lnTo>
                  <a:pt x="4482700" y="5448921"/>
                </a:lnTo>
                <a:lnTo>
                  <a:pt x="4482701" y="5448920"/>
                </a:lnTo>
                <a:lnTo>
                  <a:pt x="4480537" y="5450275"/>
                </a:lnTo>
                <a:lnTo>
                  <a:pt x="4473657" y="5454584"/>
                </a:lnTo>
                <a:lnTo>
                  <a:pt x="4476042" y="5430038"/>
                </a:lnTo>
                <a:close/>
                <a:moveTo>
                  <a:pt x="4681745" y="5404669"/>
                </a:moveTo>
                <a:cubicBezTo>
                  <a:pt x="4685553" y="5416490"/>
                  <a:pt x="4696006" y="5414470"/>
                  <a:pt x="4696006" y="5434105"/>
                </a:cubicBezTo>
                <a:cubicBezTo>
                  <a:pt x="4682459" y="5430198"/>
                  <a:pt x="4680442" y="5444165"/>
                  <a:pt x="4670218" y="5445303"/>
                </a:cubicBezTo>
                <a:cubicBezTo>
                  <a:pt x="4676795" y="5428830"/>
                  <a:pt x="4669405" y="5435373"/>
                  <a:pt x="4668981" y="5414046"/>
                </a:cubicBezTo>
                <a:cubicBezTo>
                  <a:pt x="4675167" y="5413950"/>
                  <a:pt x="4681355" y="5413786"/>
                  <a:pt x="4681745" y="5404669"/>
                </a:cubicBezTo>
                <a:close/>
                <a:moveTo>
                  <a:pt x="4932064" y="5208140"/>
                </a:moveTo>
                <a:cubicBezTo>
                  <a:pt x="4922130" y="5217028"/>
                  <a:pt x="4904550" y="5214198"/>
                  <a:pt x="4907189" y="5242655"/>
                </a:cubicBezTo>
                <a:lnTo>
                  <a:pt x="4907190" y="5242654"/>
                </a:lnTo>
                <a:lnTo>
                  <a:pt x="4908566" y="5226506"/>
                </a:lnTo>
                <a:cubicBezTo>
                  <a:pt x="4909999" y="5222631"/>
                  <a:pt x="4912259" y="5220039"/>
                  <a:pt x="4914913" y="5218059"/>
                </a:cubicBezTo>
                <a:close/>
                <a:moveTo>
                  <a:pt x="5915430" y="5176658"/>
                </a:moveTo>
                <a:cubicBezTo>
                  <a:pt x="5914548" y="5192416"/>
                  <a:pt x="5917317" y="5200880"/>
                  <a:pt x="5925032" y="5198962"/>
                </a:cubicBezTo>
                <a:cubicBezTo>
                  <a:pt x="5918520" y="5222600"/>
                  <a:pt x="5900027" y="5200784"/>
                  <a:pt x="5902403" y="5178350"/>
                </a:cubicBezTo>
                <a:cubicBezTo>
                  <a:pt x="5906768" y="5177700"/>
                  <a:pt x="5911065" y="5177146"/>
                  <a:pt x="5915430" y="5176658"/>
                </a:cubicBezTo>
                <a:close/>
                <a:moveTo>
                  <a:pt x="3608125" y="5150056"/>
                </a:moveTo>
                <a:cubicBezTo>
                  <a:pt x="3613174" y="5150774"/>
                  <a:pt x="3610894" y="5157481"/>
                  <a:pt x="3608453" y="5157806"/>
                </a:cubicBezTo>
                <a:cubicBezTo>
                  <a:pt x="3623788" y="5220809"/>
                  <a:pt x="3679267" y="5150381"/>
                  <a:pt x="3709875" y="5176070"/>
                </a:cubicBezTo>
                <a:cubicBezTo>
                  <a:pt x="3689133" y="5180141"/>
                  <a:pt x="3641338" y="5195086"/>
                  <a:pt x="3606009" y="5205115"/>
                </a:cubicBezTo>
                <a:cubicBezTo>
                  <a:pt x="3602136" y="5190789"/>
                  <a:pt x="3592791" y="5201403"/>
                  <a:pt x="3600704" y="5182322"/>
                </a:cubicBezTo>
                <a:cubicBezTo>
                  <a:pt x="3575501" y="5174866"/>
                  <a:pt x="3539718" y="5217261"/>
                  <a:pt x="3551829" y="5165066"/>
                </a:cubicBezTo>
                <a:cubicBezTo>
                  <a:pt x="3558440" y="5187531"/>
                  <a:pt x="3570390" y="5175779"/>
                  <a:pt x="3573286" y="5154483"/>
                </a:cubicBezTo>
                <a:cubicBezTo>
                  <a:pt x="3590350" y="5163046"/>
                  <a:pt x="3598390" y="5188085"/>
                  <a:pt x="3608125" y="5150056"/>
                </a:cubicBezTo>
                <a:close/>
                <a:moveTo>
                  <a:pt x="3208927" y="5087532"/>
                </a:moveTo>
                <a:cubicBezTo>
                  <a:pt x="3220959" y="5086913"/>
                  <a:pt x="3239094" y="5114331"/>
                  <a:pt x="3255799" y="5093011"/>
                </a:cubicBezTo>
                <a:cubicBezTo>
                  <a:pt x="3256937" y="5107047"/>
                  <a:pt x="3251140" y="5110236"/>
                  <a:pt x="3252671" y="5124822"/>
                </a:cubicBezTo>
                <a:cubicBezTo>
                  <a:pt x="3243684" y="5098385"/>
                  <a:pt x="3214673" y="5113395"/>
                  <a:pt x="3199209" y="5100340"/>
                </a:cubicBezTo>
                <a:cubicBezTo>
                  <a:pt x="3201584" y="5091059"/>
                  <a:pt x="3204917" y="5087740"/>
                  <a:pt x="3208927" y="5087532"/>
                </a:cubicBezTo>
                <a:close/>
                <a:moveTo>
                  <a:pt x="5920117" y="5074192"/>
                </a:moveTo>
                <a:cubicBezTo>
                  <a:pt x="5934282" y="5078653"/>
                  <a:pt x="5945579" y="5089267"/>
                  <a:pt x="5948119" y="5117690"/>
                </a:cubicBezTo>
                <a:cubicBezTo>
                  <a:pt x="5939067" y="5102551"/>
                  <a:pt x="5919987" y="5108218"/>
                  <a:pt x="5920117" y="5074192"/>
                </a:cubicBezTo>
                <a:close/>
                <a:moveTo>
                  <a:pt x="4413461" y="5034423"/>
                </a:moveTo>
                <a:lnTo>
                  <a:pt x="4422080" y="5038246"/>
                </a:lnTo>
                <a:lnTo>
                  <a:pt x="4422080" y="5038245"/>
                </a:lnTo>
                <a:close/>
                <a:moveTo>
                  <a:pt x="5178701" y="5027858"/>
                </a:moveTo>
                <a:cubicBezTo>
                  <a:pt x="5189674" y="5029584"/>
                  <a:pt x="5180199" y="5058007"/>
                  <a:pt x="5170952" y="5052343"/>
                </a:cubicBezTo>
                <a:cubicBezTo>
                  <a:pt x="5173297" y="5067093"/>
                  <a:pt x="5190881" y="5050388"/>
                  <a:pt x="5185213" y="5081843"/>
                </a:cubicBezTo>
                <a:cubicBezTo>
                  <a:pt x="5158741" y="5083047"/>
                  <a:pt x="5129341" y="5069794"/>
                  <a:pt x="5100917" y="5053451"/>
                </a:cubicBezTo>
                <a:cubicBezTo>
                  <a:pt x="5111760" y="5021865"/>
                  <a:pt x="5137678" y="5062014"/>
                  <a:pt x="5158191" y="5061785"/>
                </a:cubicBezTo>
                <a:cubicBezTo>
                  <a:pt x="5170921" y="5059638"/>
                  <a:pt x="5173621" y="5041890"/>
                  <a:pt x="5178701" y="5027858"/>
                </a:cubicBezTo>
                <a:close/>
                <a:moveTo>
                  <a:pt x="3975135" y="5024702"/>
                </a:moveTo>
                <a:cubicBezTo>
                  <a:pt x="3971423" y="5055176"/>
                  <a:pt x="3950000" y="5048958"/>
                  <a:pt x="3940624" y="5037042"/>
                </a:cubicBezTo>
                <a:cubicBezTo>
                  <a:pt x="3943198" y="5019068"/>
                  <a:pt x="3964880" y="5030855"/>
                  <a:pt x="3975135" y="5024702"/>
                </a:cubicBezTo>
                <a:close/>
                <a:moveTo>
                  <a:pt x="4406893" y="5023038"/>
                </a:moveTo>
                <a:cubicBezTo>
                  <a:pt x="4399216" y="5026265"/>
                  <a:pt x="4392307" y="5036424"/>
                  <a:pt x="4396296" y="5049414"/>
                </a:cubicBezTo>
                <a:lnTo>
                  <a:pt x="4396297" y="5049413"/>
                </a:lnTo>
                <a:lnTo>
                  <a:pt x="4397221" y="5032565"/>
                </a:lnTo>
                <a:lnTo>
                  <a:pt x="4406894" y="5023038"/>
                </a:lnTo>
                <a:close/>
                <a:moveTo>
                  <a:pt x="5852442" y="5017330"/>
                </a:moveTo>
                <a:cubicBezTo>
                  <a:pt x="5858706" y="5019960"/>
                  <a:pt x="5868631" y="5038776"/>
                  <a:pt x="5866947" y="5057555"/>
                </a:cubicBezTo>
                <a:cubicBezTo>
                  <a:pt x="5860371" y="5054263"/>
                  <a:pt x="5855551" y="5047331"/>
                  <a:pt x="5848909" y="5044138"/>
                </a:cubicBezTo>
                <a:cubicBezTo>
                  <a:pt x="5851644" y="5037432"/>
                  <a:pt x="5854837" y="5021868"/>
                  <a:pt x="5847965" y="5020695"/>
                </a:cubicBezTo>
                <a:cubicBezTo>
                  <a:pt x="5848673" y="5017374"/>
                  <a:pt x="5850355" y="5016453"/>
                  <a:pt x="5852442" y="5017330"/>
                </a:cubicBezTo>
                <a:close/>
                <a:moveTo>
                  <a:pt x="5221943" y="5014412"/>
                </a:moveTo>
                <a:cubicBezTo>
                  <a:pt x="5222627" y="5044856"/>
                  <a:pt x="5211913" y="5057357"/>
                  <a:pt x="5202343" y="5071782"/>
                </a:cubicBezTo>
                <a:cubicBezTo>
                  <a:pt x="5209699" y="5040624"/>
                  <a:pt x="5202797" y="5030010"/>
                  <a:pt x="5221943" y="5014412"/>
                </a:cubicBezTo>
                <a:close/>
                <a:moveTo>
                  <a:pt x="5036870" y="4983252"/>
                </a:moveTo>
                <a:cubicBezTo>
                  <a:pt x="5034624" y="5006565"/>
                  <a:pt x="5021566" y="5013142"/>
                  <a:pt x="5012320" y="5025513"/>
                </a:cubicBezTo>
                <a:cubicBezTo>
                  <a:pt x="5011800" y="5012554"/>
                  <a:pt x="5011246" y="4999564"/>
                  <a:pt x="5010758" y="4986605"/>
                </a:cubicBezTo>
                <a:cubicBezTo>
                  <a:pt x="5019484" y="4985467"/>
                  <a:pt x="5028178" y="4984424"/>
                  <a:pt x="5036870" y="4983252"/>
                </a:cubicBezTo>
                <a:close/>
                <a:moveTo>
                  <a:pt x="5093522" y="4976025"/>
                </a:moveTo>
                <a:cubicBezTo>
                  <a:pt x="5109544" y="4976643"/>
                  <a:pt x="5111106" y="5007152"/>
                  <a:pt x="5125528" y="5011155"/>
                </a:cubicBezTo>
                <a:cubicBezTo>
                  <a:pt x="5118822" y="5042087"/>
                  <a:pt x="5087468" y="4978824"/>
                  <a:pt x="5086655" y="5023919"/>
                </a:cubicBezTo>
                <a:cubicBezTo>
                  <a:pt x="5080792" y="5021868"/>
                  <a:pt x="5079264" y="5011090"/>
                  <a:pt x="5072978" y="5010017"/>
                </a:cubicBezTo>
                <a:cubicBezTo>
                  <a:pt x="5074150" y="4989896"/>
                  <a:pt x="5103812" y="5014023"/>
                  <a:pt x="5093522" y="4976025"/>
                </a:cubicBezTo>
                <a:close/>
                <a:moveTo>
                  <a:pt x="5620016" y="4949420"/>
                </a:moveTo>
                <a:cubicBezTo>
                  <a:pt x="5636278" y="4949953"/>
                  <a:pt x="5644239" y="4955478"/>
                  <a:pt x="5666411" y="4965637"/>
                </a:cubicBezTo>
                <a:cubicBezTo>
                  <a:pt x="5669115" y="5008551"/>
                  <a:pt x="5634699" y="5003506"/>
                  <a:pt x="5623467" y="4986670"/>
                </a:cubicBezTo>
                <a:cubicBezTo>
                  <a:pt x="5633397" y="4952678"/>
                  <a:pt x="5611321" y="4962838"/>
                  <a:pt x="5600154" y="4950563"/>
                </a:cubicBezTo>
                <a:cubicBezTo>
                  <a:pt x="5608253" y="4949619"/>
                  <a:pt x="5614596" y="4949242"/>
                  <a:pt x="5620016" y="4949420"/>
                </a:cubicBezTo>
                <a:close/>
                <a:moveTo>
                  <a:pt x="5091671" y="4929269"/>
                </a:moveTo>
                <a:cubicBezTo>
                  <a:pt x="5092159" y="4942327"/>
                  <a:pt x="5092713" y="4955282"/>
                  <a:pt x="5093233" y="4968241"/>
                </a:cubicBezTo>
                <a:cubicBezTo>
                  <a:pt x="5068002" y="4965865"/>
                  <a:pt x="5057743" y="4975081"/>
                  <a:pt x="5040618" y="4967103"/>
                </a:cubicBezTo>
                <a:cubicBezTo>
                  <a:pt x="5053771" y="4934803"/>
                  <a:pt x="5081481" y="4968241"/>
                  <a:pt x="5091671" y="4929269"/>
                </a:cubicBezTo>
                <a:close/>
                <a:moveTo>
                  <a:pt x="5357521" y="4903122"/>
                </a:moveTo>
                <a:cubicBezTo>
                  <a:pt x="5368070" y="4906769"/>
                  <a:pt x="5378195" y="4911035"/>
                  <a:pt x="5380540" y="4931610"/>
                </a:cubicBezTo>
                <a:cubicBezTo>
                  <a:pt x="5373933" y="4923635"/>
                  <a:pt x="5369601" y="4924579"/>
                  <a:pt x="5367776" y="4941086"/>
                </a:cubicBezTo>
                <a:cubicBezTo>
                  <a:pt x="5361069" y="4935193"/>
                  <a:pt x="5360515" y="4916669"/>
                  <a:pt x="5357521" y="4903122"/>
                </a:cubicBezTo>
                <a:close/>
                <a:moveTo>
                  <a:pt x="5312161" y="4861934"/>
                </a:moveTo>
                <a:lnTo>
                  <a:pt x="5294695" y="4872105"/>
                </a:lnTo>
                <a:lnTo>
                  <a:pt x="5277616" y="4874145"/>
                </a:lnTo>
                <a:lnTo>
                  <a:pt x="5277616" y="4874146"/>
                </a:lnTo>
                <a:cubicBezTo>
                  <a:pt x="5288590" y="4877564"/>
                  <a:pt x="5300670" y="4869360"/>
                  <a:pt x="5312162" y="4861935"/>
                </a:cubicBezTo>
                <a:close/>
                <a:moveTo>
                  <a:pt x="5779833" y="4836007"/>
                </a:moveTo>
                <a:cubicBezTo>
                  <a:pt x="5781202" y="4836534"/>
                  <a:pt x="5782593" y="4838083"/>
                  <a:pt x="5783954" y="4840903"/>
                </a:cubicBezTo>
                <a:cubicBezTo>
                  <a:pt x="5785127" y="4864609"/>
                  <a:pt x="5769009" y="4861645"/>
                  <a:pt x="5772718" y="4889419"/>
                </a:cubicBezTo>
                <a:cubicBezTo>
                  <a:pt x="5763317" y="4880237"/>
                  <a:pt x="5768219" y="4844844"/>
                  <a:pt x="5775846" y="4837241"/>
                </a:cubicBezTo>
                <a:cubicBezTo>
                  <a:pt x="5777117" y="4835975"/>
                  <a:pt x="5778464" y="4835480"/>
                  <a:pt x="5779833" y="4836007"/>
                </a:cubicBezTo>
                <a:close/>
                <a:moveTo>
                  <a:pt x="3647362" y="4816026"/>
                </a:moveTo>
                <a:cubicBezTo>
                  <a:pt x="3658140" y="4813422"/>
                  <a:pt x="3661329" y="4826510"/>
                  <a:pt x="3669762" y="4828790"/>
                </a:cubicBezTo>
                <a:cubicBezTo>
                  <a:pt x="3668849" y="4839500"/>
                  <a:pt x="3659148" y="4836635"/>
                  <a:pt x="3652670" y="4838786"/>
                </a:cubicBezTo>
                <a:cubicBezTo>
                  <a:pt x="3652831" y="4843995"/>
                  <a:pt x="3653091" y="4849205"/>
                  <a:pt x="3653286" y="4854414"/>
                </a:cubicBezTo>
                <a:cubicBezTo>
                  <a:pt x="3639418" y="4850702"/>
                  <a:pt x="3646777" y="4834226"/>
                  <a:pt x="3647362" y="4816026"/>
                </a:cubicBezTo>
                <a:close/>
                <a:moveTo>
                  <a:pt x="5248344" y="4810453"/>
                </a:moveTo>
                <a:lnTo>
                  <a:pt x="5248343" y="4810454"/>
                </a:lnTo>
                <a:cubicBezTo>
                  <a:pt x="5243292" y="4813591"/>
                  <a:pt x="5239198" y="4818223"/>
                  <a:pt x="5236268" y="4824655"/>
                </a:cubicBezTo>
                <a:lnTo>
                  <a:pt x="5245625" y="4824750"/>
                </a:lnTo>
                <a:lnTo>
                  <a:pt x="5247606" y="4826944"/>
                </a:lnTo>
                <a:lnTo>
                  <a:pt x="5251371" y="4833940"/>
                </a:lnTo>
                <a:lnTo>
                  <a:pt x="5256205" y="4846497"/>
                </a:lnTo>
                <a:lnTo>
                  <a:pt x="5256253" y="4846627"/>
                </a:lnTo>
                <a:cubicBezTo>
                  <a:pt x="5258013" y="4850018"/>
                  <a:pt x="5260263" y="4852395"/>
                  <a:pt x="5263649" y="4852429"/>
                </a:cubicBezTo>
                <a:lnTo>
                  <a:pt x="5263649" y="4852427"/>
                </a:lnTo>
                <a:lnTo>
                  <a:pt x="5256254" y="4846626"/>
                </a:lnTo>
                <a:lnTo>
                  <a:pt x="5256205" y="4846497"/>
                </a:lnTo>
                <a:lnTo>
                  <a:pt x="5251802" y="4834743"/>
                </a:lnTo>
                <a:lnTo>
                  <a:pt x="5251371" y="4833940"/>
                </a:lnTo>
                <a:lnTo>
                  <a:pt x="5249474" y="4829013"/>
                </a:lnTo>
                <a:lnTo>
                  <a:pt x="5247606" y="4826944"/>
                </a:lnTo>
                <a:lnTo>
                  <a:pt x="5246430" y="4824758"/>
                </a:lnTo>
                <a:lnTo>
                  <a:pt x="5245625" y="4824750"/>
                </a:lnTo>
                <a:lnTo>
                  <a:pt x="5244490" y="4823493"/>
                </a:lnTo>
                <a:cubicBezTo>
                  <a:pt x="5242380" y="4822579"/>
                  <a:pt x="5239730" y="4822779"/>
                  <a:pt x="5236269" y="4824654"/>
                </a:cubicBezTo>
                <a:close/>
                <a:moveTo>
                  <a:pt x="3751223" y="4786982"/>
                </a:moveTo>
                <a:cubicBezTo>
                  <a:pt x="3743019" y="4791282"/>
                  <a:pt x="3732634" y="4792226"/>
                  <a:pt x="3734750" y="4812640"/>
                </a:cubicBezTo>
                <a:cubicBezTo>
                  <a:pt x="3736948" y="4816205"/>
                  <a:pt x="3739372" y="4818100"/>
                  <a:pt x="3741697" y="4818507"/>
                </a:cubicBezTo>
                <a:lnTo>
                  <a:pt x="3741698" y="4818507"/>
                </a:lnTo>
                <a:lnTo>
                  <a:pt x="3734751" y="4812640"/>
                </a:lnTo>
                <a:cubicBezTo>
                  <a:pt x="3733693" y="4802433"/>
                  <a:pt x="3735760" y="4797093"/>
                  <a:pt x="3739117" y="4793768"/>
                </a:cubicBezTo>
                <a:close/>
                <a:moveTo>
                  <a:pt x="5764106" y="4742679"/>
                </a:moveTo>
                <a:cubicBezTo>
                  <a:pt x="5769398" y="4744388"/>
                  <a:pt x="5772847" y="4749882"/>
                  <a:pt x="5772132" y="4763996"/>
                </a:cubicBezTo>
                <a:cubicBezTo>
                  <a:pt x="5750546" y="4769534"/>
                  <a:pt x="5765360" y="4785877"/>
                  <a:pt x="5769302" y="4803590"/>
                </a:cubicBezTo>
                <a:cubicBezTo>
                  <a:pt x="5758394" y="4823321"/>
                  <a:pt x="5748006" y="4790761"/>
                  <a:pt x="5757188" y="4828725"/>
                </a:cubicBezTo>
                <a:cubicBezTo>
                  <a:pt x="5748754" y="4826350"/>
                  <a:pt x="5745565" y="4813357"/>
                  <a:pt x="5734822" y="4815797"/>
                </a:cubicBezTo>
                <a:cubicBezTo>
                  <a:pt x="5733874" y="4792553"/>
                  <a:pt x="5739054" y="4773212"/>
                  <a:pt x="5745046" y="4744071"/>
                </a:cubicBezTo>
                <a:cubicBezTo>
                  <a:pt x="5751688" y="4743045"/>
                  <a:pt x="5758814" y="4740970"/>
                  <a:pt x="5764106" y="4742679"/>
                </a:cubicBezTo>
                <a:close/>
                <a:moveTo>
                  <a:pt x="3429668" y="4734042"/>
                </a:moveTo>
                <a:cubicBezTo>
                  <a:pt x="3429340" y="4743255"/>
                  <a:pt x="3422014" y="4741627"/>
                  <a:pt x="3416904" y="4743484"/>
                </a:cubicBezTo>
                <a:cubicBezTo>
                  <a:pt x="3416579" y="4752699"/>
                  <a:pt x="3418435" y="4757290"/>
                  <a:pt x="3421884" y="4758528"/>
                </a:cubicBezTo>
                <a:cubicBezTo>
                  <a:pt x="3416220" y="4793364"/>
                  <a:pt x="3403555" y="4731078"/>
                  <a:pt x="3400133" y="4761293"/>
                </a:cubicBezTo>
                <a:cubicBezTo>
                  <a:pt x="3391506" y="4736192"/>
                  <a:pt x="3412378" y="4740523"/>
                  <a:pt x="3429668" y="4734042"/>
                </a:cubicBezTo>
                <a:close/>
                <a:moveTo>
                  <a:pt x="6273779" y="4723524"/>
                </a:moveTo>
                <a:cubicBezTo>
                  <a:pt x="6279412" y="4737132"/>
                  <a:pt x="6302008" y="4715809"/>
                  <a:pt x="6296733" y="4751917"/>
                </a:cubicBezTo>
                <a:cubicBezTo>
                  <a:pt x="6289862" y="4741074"/>
                  <a:pt x="6271858" y="4752761"/>
                  <a:pt x="6273779" y="4723524"/>
                </a:cubicBezTo>
                <a:close/>
                <a:moveTo>
                  <a:pt x="3367772" y="4718542"/>
                </a:moveTo>
                <a:cubicBezTo>
                  <a:pt x="3368876" y="4724989"/>
                  <a:pt x="3366371" y="4725967"/>
                  <a:pt x="3363732" y="4726811"/>
                </a:cubicBezTo>
                <a:cubicBezTo>
                  <a:pt x="3365588" y="4742669"/>
                  <a:pt x="3375942" y="4740912"/>
                  <a:pt x="3382064" y="4747913"/>
                </a:cubicBezTo>
                <a:cubicBezTo>
                  <a:pt x="3369854" y="4780797"/>
                  <a:pt x="3367413" y="4722744"/>
                  <a:pt x="3351002" y="4736256"/>
                </a:cubicBezTo>
                <a:cubicBezTo>
                  <a:pt x="3353443" y="4725413"/>
                  <a:pt x="3359695" y="4720593"/>
                  <a:pt x="3367772" y="4718542"/>
                </a:cubicBezTo>
                <a:close/>
                <a:moveTo>
                  <a:pt x="6315210" y="4715875"/>
                </a:moveTo>
                <a:lnTo>
                  <a:pt x="6315209" y="4715876"/>
                </a:lnTo>
                <a:cubicBezTo>
                  <a:pt x="6313832" y="4718746"/>
                  <a:pt x="6313224" y="4724233"/>
                  <a:pt x="6313565" y="4734042"/>
                </a:cubicBezTo>
                <a:cubicBezTo>
                  <a:pt x="6319854" y="4731954"/>
                  <a:pt x="6325382" y="4733693"/>
                  <a:pt x="6329928" y="4734810"/>
                </a:cubicBezTo>
                <a:lnTo>
                  <a:pt x="6331298" y="4734958"/>
                </a:lnTo>
                <a:lnTo>
                  <a:pt x="6334137" y="4735554"/>
                </a:lnTo>
                <a:lnTo>
                  <a:pt x="6334550" y="4735308"/>
                </a:lnTo>
                <a:lnTo>
                  <a:pt x="6335979" y="4735462"/>
                </a:lnTo>
                <a:cubicBezTo>
                  <a:pt x="6337732" y="4735153"/>
                  <a:pt x="6339212" y="4734132"/>
                  <a:pt x="6340389" y="4731843"/>
                </a:cubicBezTo>
                <a:lnTo>
                  <a:pt x="6340389" y="4731842"/>
                </a:lnTo>
                <a:lnTo>
                  <a:pt x="6334550" y="4735308"/>
                </a:lnTo>
                <a:lnTo>
                  <a:pt x="6331298" y="4734958"/>
                </a:lnTo>
                <a:lnTo>
                  <a:pt x="6325064" y="4733650"/>
                </a:lnTo>
                <a:cubicBezTo>
                  <a:pt x="6321614" y="4732958"/>
                  <a:pt x="6317759" y="4732649"/>
                  <a:pt x="6313566" y="4734041"/>
                </a:cubicBezTo>
                <a:close/>
                <a:moveTo>
                  <a:pt x="5143812" y="4701126"/>
                </a:moveTo>
                <a:lnTo>
                  <a:pt x="5143811" y="4701127"/>
                </a:lnTo>
                <a:cubicBezTo>
                  <a:pt x="5137613" y="4706560"/>
                  <a:pt x="5133625" y="4712421"/>
                  <a:pt x="5140186" y="4719357"/>
                </a:cubicBezTo>
                <a:lnTo>
                  <a:pt x="5140187" y="4719356"/>
                </a:lnTo>
                <a:lnTo>
                  <a:pt x="5157123" y="4703675"/>
                </a:lnTo>
                <a:lnTo>
                  <a:pt x="5157131" y="4703668"/>
                </a:lnTo>
                <a:lnTo>
                  <a:pt x="5157131" y="4703667"/>
                </a:lnTo>
                <a:lnTo>
                  <a:pt x="5157123" y="4703675"/>
                </a:lnTo>
                <a:lnTo>
                  <a:pt x="5147208" y="4711612"/>
                </a:lnTo>
                <a:lnTo>
                  <a:pt x="5140187" y="4719356"/>
                </a:lnTo>
                <a:lnTo>
                  <a:pt x="5140187" y="4719356"/>
                </a:lnTo>
                <a:cubicBezTo>
                  <a:pt x="5136906" y="4715888"/>
                  <a:pt x="5136263" y="4712689"/>
                  <a:pt x="5137215" y="4709677"/>
                </a:cubicBezTo>
                <a:close/>
                <a:moveTo>
                  <a:pt x="6062008" y="4680026"/>
                </a:moveTo>
                <a:cubicBezTo>
                  <a:pt x="6079851" y="4699462"/>
                  <a:pt x="6089881" y="4734856"/>
                  <a:pt x="6112671" y="4744068"/>
                </a:cubicBezTo>
                <a:cubicBezTo>
                  <a:pt x="6115505" y="4704607"/>
                  <a:pt x="6089556" y="4724307"/>
                  <a:pt x="6088773" y="4692267"/>
                </a:cubicBezTo>
                <a:cubicBezTo>
                  <a:pt x="6105834" y="4690769"/>
                  <a:pt x="6118633" y="4698095"/>
                  <a:pt x="6116776" y="4735734"/>
                </a:cubicBezTo>
                <a:cubicBezTo>
                  <a:pt x="6147839" y="4734042"/>
                  <a:pt x="6160958" y="4728344"/>
                  <a:pt x="6178344" y="4743549"/>
                </a:cubicBezTo>
                <a:cubicBezTo>
                  <a:pt x="6166133" y="4773308"/>
                  <a:pt x="6160370" y="4734951"/>
                  <a:pt x="6144157" y="4763607"/>
                </a:cubicBezTo>
                <a:cubicBezTo>
                  <a:pt x="6147121" y="4799455"/>
                  <a:pt x="6162165" y="4785225"/>
                  <a:pt x="6155260" y="4824819"/>
                </a:cubicBezTo>
                <a:cubicBezTo>
                  <a:pt x="6138428" y="4811860"/>
                  <a:pt x="6142821" y="4754945"/>
                  <a:pt x="6117655" y="4759177"/>
                </a:cubicBezTo>
                <a:cubicBezTo>
                  <a:pt x="6103623" y="4769042"/>
                  <a:pt x="6119771" y="4789850"/>
                  <a:pt x="6101797" y="4800300"/>
                </a:cubicBezTo>
                <a:cubicBezTo>
                  <a:pt x="6086657" y="4792325"/>
                  <a:pt x="6074088" y="4778812"/>
                  <a:pt x="6061065" y="4766342"/>
                </a:cubicBezTo>
                <a:cubicBezTo>
                  <a:pt x="6061717" y="4750190"/>
                  <a:pt x="6072232" y="4749572"/>
                  <a:pt x="6072885" y="4733488"/>
                </a:cubicBezTo>
                <a:cubicBezTo>
                  <a:pt x="6062107" y="4712520"/>
                  <a:pt x="6047781" y="4747750"/>
                  <a:pt x="6029353" y="4738992"/>
                </a:cubicBezTo>
                <a:cubicBezTo>
                  <a:pt x="6033749" y="4697411"/>
                  <a:pt x="6068653" y="4743159"/>
                  <a:pt x="6062008" y="4680026"/>
                </a:cubicBezTo>
                <a:close/>
                <a:moveTo>
                  <a:pt x="5593935" y="4679808"/>
                </a:moveTo>
                <a:cubicBezTo>
                  <a:pt x="5597142" y="4678166"/>
                  <a:pt x="5600347" y="4678965"/>
                  <a:pt x="5602594" y="4683833"/>
                </a:cubicBezTo>
                <a:cubicBezTo>
                  <a:pt x="5604744" y="4704182"/>
                  <a:pt x="5586022" y="4692170"/>
                  <a:pt x="5590838" y="4716652"/>
                </a:cubicBezTo>
                <a:cubicBezTo>
                  <a:pt x="5574674" y="4711648"/>
                  <a:pt x="5584314" y="4684737"/>
                  <a:pt x="5593935" y="4679808"/>
                </a:cubicBezTo>
                <a:close/>
                <a:moveTo>
                  <a:pt x="5474831" y="4661010"/>
                </a:moveTo>
                <a:cubicBezTo>
                  <a:pt x="5488833" y="4673415"/>
                  <a:pt x="5478085" y="4684552"/>
                  <a:pt x="5481343" y="4715026"/>
                </a:cubicBezTo>
                <a:cubicBezTo>
                  <a:pt x="5468644" y="4716393"/>
                  <a:pt x="5469293" y="4672307"/>
                  <a:pt x="5474831" y="4661010"/>
                </a:cubicBezTo>
                <a:close/>
                <a:moveTo>
                  <a:pt x="5385300" y="4615900"/>
                </a:moveTo>
                <a:cubicBezTo>
                  <a:pt x="5392213" y="4616472"/>
                  <a:pt x="5395051" y="4625458"/>
                  <a:pt x="5399228" y="4631513"/>
                </a:cubicBezTo>
                <a:cubicBezTo>
                  <a:pt x="5397830" y="4636363"/>
                  <a:pt x="5376827" y="4652317"/>
                  <a:pt x="5376827" y="4618554"/>
                </a:cubicBezTo>
                <a:cubicBezTo>
                  <a:pt x="5380238" y="4616454"/>
                  <a:pt x="5382995" y="4615710"/>
                  <a:pt x="5385300" y="4615900"/>
                </a:cubicBezTo>
                <a:close/>
                <a:moveTo>
                  <a:pt x="5571736" y="4605260"/>
                </a:moveTo>
                <a:cubicBezTo>
                  <a:pt x="5576221" y="4606101"/>
                  <a:pt x="5582815" y="4610675"/>
                  <a:pt x="5590842" y="4606993"/>
                </a:cubicBezTo>
                <a:cubicBezTo>
                  <a:pt x="5590322" y="4627671"/>
                  <a:pt x="5600706" y="4625944"/>
                  <a:pt x="5609140" y="4628125"/>
                </a:cubicBezTo>
                <a:cubicBezTo>
                  <a:pt x="5597648" y="4668109"/>
                  <a:pt x="5631086" y="4652351"/>
                  <a:pt x="5637433" y="4679373"/>
                </a:cubicBezTo>
                <a:cubicBezTo>
                  <a:pt x="5633594" y="4692820"/>
                  <a:pt x="5619299" y="4690185"/>
                  <a:pt x="5611940" y="4698293"/>
                </a:cubicBezTo>
                <a:cubicBezTo>
                  <a:pt x="5611940" y="4666448"/>
                  <a:pt x="5589669" y="4605985"/>
                  <a:pt x="5565282" y="4625944"/>
                </a:cubicBezTo>
                <a:cubicBezTo>
                  <a:pt x="5564876" y="4607321"/>
                  <a:pt x="5567252" y="4604423"/>
                  <a:pt x="5571736" y="4605260"/>
                </a:cubicBezTo>
                <a:close/>
                <a:moveTo>
                  <a:pt x="6233956" y="4603283"/>
                </a:moveTo>
                <a:cubicBezTo>
                  <a:pt x="6241186" y="4613378"/>
                  <a:pt x="6233241" y="4654435"/>
                  <a:pt x="6245516" y="4672310"/>
                </a:cubicBezTo>
                <a:cubicBezTo>
                  <a:pt x="6243202" y="4685983"/>
                  <a:pt x="6235682" y="4678432"/>
                  <a:pt x="6236464" y="4665603"/>
                </a:cubicBezTo>
                <a:cubicBezTo>
                  <a:pt x="6233111" y="4670129"/>
                  <a:pt x="6229690" y="4674620"/>
                  <a:pt x="6223700" y="4675174"/>
                </a:cubicBezTo>
                <a:cubicBezTo>
                  <a:pt x="6220901" y="4641507"/>
                  <a:pt x="6224579" y="4617999"/>
                  <a:pt x="6233956" y="4603283"/>
                </a:cubicBezTo>
                <a:close/>
                <a:moveTo>
                  <a:pt x="3457996" y="4602023"/>
                </a:moveTo>
                <a:lnTo>
                  <a:pt x="3458327" y="4603202"/>
                </a:lnTo>
                <a:lnTo>
                  <a:pt x="3465218" y="4603574"/>
                </a:lnTo>
                <a:lnTo>
                  <a:pt x="3468280" y="4603739"/>
                </a:lnTo>
                <a:lnTo>
                  <a:pt x="3468281" y="4603739"/>
                </a:lnTo>
                <a:lnTo>
                  <a:pt x="3465218" y="4603574"/>
                </a:lnTo>
                <a:lnTo>
                  <a:pt x="3458328" y="4603202"/>
                </a:lnTo>
                <a:lnTo>
                  <a:pt x="3457997" y="4602023"/>
                </a:lnTo>
                <a:close/>
                <a:moveTo>
                  <a:pt x="5717418" y="4579681"/>
                </a:moveTo>
                <a:lnTo>
                  <a:pt x="5701567" y="4585999"/>
                </a:lnTo>
                <a:lnTo>
                  <a:pt x="5690656" y="4586717"/>
                </a:lnTo>
                <a:lnTo>
                  <a:pt x="5686305" y="4587003"/>
                </a:lnTo>
                <a:cubicBezTo>
                  <a:pt x="5686958" y="4605366"/>
                  <a:pt x="5694708" y="4608948"/>
                  <a:pt x="5692526" y="4633171"/>
                </a:cubicBezTo>
                <a:lnTo>
                  <a:pt x="5692531" y="4633172"/>
                </a:lnTo>
                <a:lnTo>
                  <a:pt x="5704696" y="4637612"/>
                </a:lnTo>
                <a:lnTo>
                  <a:pt x="5710747" y="4639847"/>
                </a:lnTo>
                <a:lnTo>
                  <a:pt x="5710758" y="4639852"/>
                </a:lnTo>
                <a:lnTo>
                  <a:pt x="5710759" y="4639852"/>
                </a:lnTo>
                <a:lnTo>
                  <a:pt x="5710747" y="4639847"/>
                </a:lnTo>
                <a:lnTo>
                  <a:pt x="5701962" y="4635881"/>
                </a:lnTo>
                <a:lnTo>
                  <a:pt x="5692531" y="4633172"/>
                </a:lnTo>
                <a:lnTo>
                  <a:pt x="5692527" y="4633171"/>
                </a:lnTo>
                <a:cubicBezTo>
                  <a:pt x="5694709" y="4608948"/>
                  <a:pt x="5686959" y="4605366"/>
                  <a:pt x="5686306" y="4587003"/>
                </a:cubicBezTo>
                <a:lnTo>
                  <a:pt x="5690656" y="4586717"/>
                </a:lnTo>
                <a:lnTo>
                  <a:pt x="5701567" y="4585999"/>
                </a:lnTo>
                <a:lnTo>
                  <a:pt x="5701567" y="4585999"/>
                </a:lnTo>
                <a:lnTo>
                  <a:pt x="5701568" y="4585999"/>
                </a:lnTo>
                <a:lnTo>
                  <a:pt x="5717419" y="4579681"/>
                </a:lnTo>
                <a:close/>
                <a:moveTo>
                  <a:pt x="5321832" y="4555093"/>
                </a:moveTo>
                <a:cubicBezTo>
                  <a:pt x="5322386" y="4570690"/>
                  <a:pt x="5310374" y="4566588"/>
                  <a:pt x="5314346" y="4587392"/>
                </a:cubicBezTo>
                <a:cubicBezTo>
                  <a:pt x="5320336" y="4586350"/>
                  <a:pt x="5324082" y="4589932"/>
                  <a:pt x="5327726" y="4593645"/>
                </a:cubicBezTo>
                <a:lnTo>
                  <a:pt x="5327726" y="4593644"/>
                </a:lnTo>
                <a:lnTo>
                  <a:pt x="5314347" y="4587392"/>
                </a:lnTo>
                <a:cubicBezTo>
                  <a:pt x="5312361" y="4576990"/>
                  <a:pt x="5314371" y="4572814"/>
                  <a:pt x="5316808" y="4569290"/>
                </a:cubicBezTo>
                <a:lnTo>
                  <a:pt x="5321833" y="4555093"/>
                </a:lnTo>
                <a:close/>
                <a:moveTo>
                  <a:pt x="5233849" y="4551592"/>
                </a:moveTo>
                <a:lnTo>
                  <a:pt x="5226444" y="4557872"/>
                </a:lnTo>
                <a:lnTo>
                  <a:pt x="5225199" y="4558621"/>
                </a:lnTo>
                <a:lnTo>
                  <a:pt x="5226443" y="4557873"/>
                </a:lnTo>
                <a:lnTo>
                  <a:pt x="5226444" y="4557872"/>
                </a:lnTo>
                <a:lnTo>
                  <a:pt x="5226444" y="4557872"/>
                </a:lnTo>
                <a:close/>
                <a:moveTo>
                  <a:pt x="5189883" y="4551554"/>
                </a:moveTo>
                <a:cubicBezTo>
                  <a:pt x="5186362" y="4554614"/>
                  <a:pt x="5183799" y="4559164"/>
                  <a:pt x="5182187" y="4565187"/>
                </a:cubicBezTo>
                <a:lnTo>
                  <a:pt x="5182191" y="4565186"/>
                </a:lnTo>
                <a:lnTo>
                  <a:pt x="5191105" y="4564484"/>
                </a:lnTo>
                <a:lnTo>
                  <a:pt x="5193855" y="4566374"/>
                </a:lnTo>
                <a:cubicBezTo>
                  <a:pt x="5196569" y="4569190"/>
                  <a:pt x="5199068" y="4572430"/>
                  <a:pt x="5204228" y="4570102"/>
                </a:cubicBezTo>
                <a:lnTo>
                  <a:pt x="5204228" y="4570101"/>
                </a:lnTo>
                <a:lnTo>
                  <a:pt x="5198125" y="4570166"/>
                </a:lnTo>
                <a:cubicBezTo>
                  <a:pt x="5195711" y="4568860"/>
                  <a:pt x="5193986" y="4566106"/>
                  <a:pt x="5191734" y="4564434"/>
                </a:cubicBezTo>
                <a:lnTo>
                  <a:pt x="5191105" y="4564484"/>
                </a:lnTo>
                <a:lnTo>
                  <a:pt x="5189262" y="4563216"/>
                </a:lnTo>
                <a:lnTo>
                  <a:pt x="5182191" y="4565186"/>
                </a:lnTo>
                <a:lnTo>
                  <a:pt x="5182188" y="4565186"/>
                </a:lnTo>
                <a:close/>
                <a:moveTo>
                  <a:pt x="6196645" y="4545295"/>
                </a:moveTo>
                <a:cubicBezTo>
                  <a:pt x="6214848" y="4547640"/>
                  <a:pt x="6216670" y="4609176"/>
                  <a:pt x="6194789" y="4608233"/>
                </a:cubicBezTo>
                <a:cubicBezTo>
                  <a:pt x="6195117" y="4599116"/>
                  <a:pt x="6193261" y="4594491"/>
                  <a:pt x="6189809" y="4593189"/>
                </a:cubicBezTo>
                <a:cubicBezTo>
                  <a:pt x="6199773" y="4566847"/>
                  <a:pt x="6202245" y="4595893"/>
                  <a:pt x="6196645" y="4545295"/>
                </a:cubicBezTo>
                <a:close/>
                <a:moveTo>
                  <a:pt x="5216080" y="4537317"/>
                </a:moveTo>
                <a:cubicBezTo>
                  <a:pt x="5212042" y="4548157"/>
                  <a:pt x="5212956" y="4566619"/>
                  <a:pt x="5208949" y="4577493"/>
                </a:cubicBezTo>
                <a:lnTo>
                  <a:pt x="5208950" y="4577491"/>
                </a:lnTo>
                <a:lnTo>
                  <a:pt x="5212504" y="4557391"/>
                </a:lnTo>
                <a:lnTo>
                  <a:pt x="5216081" y="4537317"/>
                </a:lnTo>
                <a:close/>
                <a:moveTo>
                  <a:pt x="5707952" y="4530532"/>
                </a:moveTo>
                <a:lnTo>
                  <a:pt x="5716044" y="4532819"/>
                </a:lnTo>
                <a:lnTo>
                  <a:pt x="5716045" y="4532818"/>
                </a:lnTo>
                <a:close/>
                <a:moveTo>
                  <a:pt x="5711271" y="4512403"/>
                </a:moveTo>
                <a:lnTo>
                  <a:pt x="5708427" y="4513104"/>
                </a:lnTo>
                <a:lnTo>
                  <a:pt x="5704137" y="4514161"/>
                </a:lnTo>
                <a:lnTo>
                  <a:pt x="5704137" y="4514162"/>
                </a:lnTo>
                <a:lnTo>
                  <a:pt x="5704136" y="4514162"/>
                </a:lnTo>
                <a:cubicBezTo>
                  <a:pt x="5702305" y="4515595"/>
                  <a:pt x="5701178" y="4518115"/>
                  <a:pt x="5701219" y="4522437"/>
                </a:cubicBezTo>
                <a:cubicBezTo>
                  <a:pt x="5702903" y="4525839"/>
                  <a:pt x="5705257" y="4528653"/>
                  <a:pt x="5707866" y="4530508"/>
                </a:cubicBezTo>
                <a:lnTo>
                  <a:pt x="5707867" y="4530508"/>
                </a:lnTo>
                <a:lnTo>
                  <a:pt x="5701220" y="4522437"/>
                </a:lnTo>
                <a:lnTo>
                  <a:pt x="5704137" y="4514162"/>
                </a:lnTo>
                <a:lnTo>
                  <a:pt x="5708427" y="4513104"/>
                </a:lnTo>
                <a:lnTo>
                  <a:pt x="5711272" y="4512403"/>
                </a:lnTo>
                <a:close/>
                <a:moveTo>
                  <a:pt x="5385442" y="4506257"/>
                </a:moveTo>
                <a:cubicBezTo>
                  <a:pt x="5395331" y="4508585"/>
                  <a:pt x="5406147" y="4515258"/>
                  <a:pt x="5411992" y="4512376"/>
                </a:cubicBezTo>
                <a:cubicBezTo>
                  <a:pt x="5409746" y="4530804"/>
                  <a:pt x="5398349" y="4535005"/>
                  <a:pt x="5396138" y="4553468"/>
                </a:cubicBezTo>
                <a:cubicBezTo>
                  <a:pt x="5394151" y="4539401"/>
                  <a:pt x="5385913" y="4492451"/>
                  <a:pt x="5377775" y="4532431"/>
                </a:cubicBezTo>
                <a:cubicBezTo>
                  <a:pt x="5374093" y="4528658"/>
                  <a:pt x="5370415" y="4525140"/>
                  <a:pt x="5364457" y="4526214"/>
                </a:cubicBezTo>
                <a:cubicBezTo>
                  <a:pt x="5366589" y="4505946"/>
                  <a:pt x="5375549" y="4503929"/>
                  <a:pt x="5385442" y="4506257"/>
                </a:cubicBezTo>
                <a:close/>
                <a:moveTo>
                  <a:pt x="6273844" y="4504139"/>
                </a:moveTo>
                <a:cubicBezTo>
                  <a:pt x="6271889" y="4523152"/>
                  <a:pt x="6268959" y="4540507"/>
                  <a:pt x="6271954" y="4567077"/>
                </a:cubicBezTo>
                <a:cubicBezTo>
                  <a:pt x="6280664" y="4564797"/>
                  <a:pt x="6289089" y="4562012"/>
                  <a:pt x="6295862" y="4556656"/>
                </a:cubicBezTo>
                <a:lnTo>
                  <a:pt x="6271955" y="4567076"/>
                </a:lnTo>
                <a:cubicBezTo>
                  <a:pt x="6270458" y="4553791"/>
                  <a:pt x="6270441" y="4542810"/>
                  <a:pt x="6271044" y="4532773"/>
                </a:cubicBezTo>
                <a:lnTo>
                  <a:pt x="6273845" y="4504140"/>
                </a:lnTo>
                <a:close/>
                <a:moveTo>
                  <a:pt x="6242751" y="4492481"/>
                </a:moveTo>
                <a:cubicBezTo>
                  <a:pt x="6242946" y="4512017"/>
                  <a:pt x="6235392" y="4517845"/>
                  <a:pt x="6248320" y="4523055"/>
                </a:cubicBezTo>
                <a:cubicBezTo>
                  <a:pt x="6249392" y="4529601"/>
                  <a:pt x="6246948" y="4530575"/>
                  <a:pt x="6244279" y="4531423"/>
                </a:cubicBezTo>
                <a:cubicBezTo>
                  <a:pt x="6241414" y="4531748"/>
                  <a:pt x="6238485" y="4532141"/>
                  <a:pt x="6235620" y="4532531"/>
                </a:cubicBezTo>
                <a:cubicBezTo>
                  <a:pt x="6234512" y="4526019"/>
                  <a:pt x="6237018" y="4524877"/>
                  <a:pt x="6239623" y="4524128"/>
                </a:cubicBezTo>
                <a:cubicBezTo>
                  <a:pt x="6237346" y="4517487"/>
                  <a:pt x="6235227" y="4510681"/>
                  <a:pt x="6230246" y="4509706"/>
                </a:cubicBezTo>
                <a:cubicBezTo>
                  <a:pt x="6230800" y="4503355"/>
                  <a:pt x="6234318" y="4501403"/>
                  <a:pt x="6233993" y="4493620"/>
                </a:cubicBezTo>
                <a:cubicBezTo>
                  <a:pt x="6236922" y="4493199"/>
                  <a:pt x="6239818" y="4492806"/>
                  <a:pt x="6242751" y="4492481"/>
                </a:cubicBezTo>
                <a:close/>
                <a:moveTo>
                  <a:pt x="2977479" y="4478384"/>
                </a:moveTo>
                <a:cubicBezTo>
                  <a:pt x="2977673" y="4485970"/>
                  <a:pt x="2972368" y="4485221"/>
                  <a:pt x="2969080" y="4487337"/>
                </a:cubicBezTo>
                <a:cubicBezTo>
                  <a:pt x="2968557" y="4494044"/>
                  <a:pt x="2971066" y="4494468"/>
                  <a:pt x="2973736" y="4494502"/>
                </a:cubicBezTo>
                <a:cubicBezTo>
                  <a:pt x="2971780" y="4513873"/>
                  <a:pt x="2951889" y="4501502"/>
                  <a:pt x="2955731" y="4481184"/>
                </a:cubicBezTo>
                <a:cubicBezTo>
                  <a:pt x="2962992" y="4480305"/>
                  <a:pt x="2970218" y="4479263"/>
                  <a:pt x="2977479" y="4478384"/>
                </a:cubicBezTo>
                <a:close/>
                <a:moveTo>
                  <a:pt x="6189189" y="4467932"/>
                </a:moveTo>
                <a:cubicBezTo>
                  <a:pt x="6171770" y="4519084"/>
                  <a:pt x="6224190" y="4488411"/>
                  <a:pt x="6226534" y="4525921"/>
                </a:cubicBezTo>
                <a:cubicBezTo>
                  <a:pt x="6209310" y="4532627"/>
                  <a:pt x="6182318" y="4485256"/>
                  <a:pt x="6169913" y="4533051"/>
                </a:cubicBezTo>
                <a:cubicBezTo>
                  <a:pt x="6160502" y="4535591"/>
                  <a:pt x="6166854" y="4505701"/>
                  <a:pt x="6164020" y="4494728"/>
                </a:cubicBezTo>
                <a:cubicBezTo>
                  <a:pt x="6184370" y="4532627"/>
                  <a:pt x="6167962" y="4467118"/>
                  <a:pt x="6189189" y="4467932"/>
                </a:cubicBezTo>
                <a:close/>
                <a:moveTo>
                  <a:pt x="2902367" y="4464996"/>
                </a:moveTo>
                <a:lnTo>
                  <a:pt x="2903874" y="4475264"/>
                </a:lnTo>
                <a:cubicBezTo>
                  <a:pt x="2903061" y="4490695"/>
                  <a:pt x="2900456" y="4505298"/>
                  <a:pt x="2900377" y="4519573"/>
                </a:cubicBezTo>
                <a:cubicBezTo>
                  <a:pt x="2896730" y="4515891"/>
                  <a:pt x="2892983" y="4512377"/>
                  <a:pt x="2886994" y="4513451"/>
                </a:cubicBezTo>
                <a:cubicBezTo>
                  <a:pt x="2894286" y="4512507"/>
                  <a:pt x="2893968" y="4499801"/>
                  <a:pt x="2893934" y="4487564"/>
                </a:cubicBezTo>
                <a:close/>
                <a:moveTo>
                  <a:pt x="2902238" y="4464121"/>
                </a:moveTo>
                <a:lnTo>
                  <a:pt x="2902559" y="4464483"/>
                </a:lnTo>
                <a:lnTo>
                  <a:pt x="2902368" y="4464996"/>
                </a:lnTo>
                <a:close/>
                <a:moveTo>
                  <a:pt x="1421666" y="4458777"/>
                </a:moveTo>
                <a:cubicBezTo>
                  <a:pt x="1427706" y="4457228"/>
                  <a:pt x="1433808" y="4463145"/>
                  <a:pt x="1432752" y="4479817"/>
                </a:cubicBezTo>
                <a:cubicBezTo>
                  <a:pt x="1425461" y="4480664"/>
                  <a:pt x="1418265" y="4481543"/>
                  <a:pt x="1410970" y="4482551"/>
                </a:cubicBezTo>
                <a:cubicBezTo>
                  <a:pt x="1409651" y="4469350"/>
                  <a:pt x="1415626" y="4460329"/>
                  <a:pt x="1421666" y="4458777"/>
                </a:cubicBezTo>
                <a:close/>
                <a:moveTo>
                  <a:pt x="2896631" y="4425996"/>
                </a:moveTo>
                <a:lnTo>
                  <a:pt x="2902237" y="4464121"/>
                </a:lnTo>
                <a:lnTo>
                  <a:pt x="2890570" y="4450885"/>
                </a:lnTo>
                <a:cubicBezTo>
                  <a:pt x="2886218" y="4449032"/>
                  <a:pt x="2880626" y="4448461"/>
                  <a:pt x="2871137" y="4444978"/>
                </a:cubicBezTo>
                <a:cubicBezTo>
                  <a:pt x="2875044" y="4431530"/>
                  <a:pt x="2889305" y="4434234"/>
                  <a:pt x="2896631" y="4425996"/>
                </a:cubicBezTo>
                <a:close/>
                <a:moveTo>
                  <a:pt x="2707175" y="4397230"/>
                </a:moveTo>
                <a:cubicBezTo>
                  <a:pt x="2709458" y="4396282"/>
                  <a:pt x="2712437" y="4396512"/>
                  <a:pt x="2715337" y="4397773"/>
                </a:cubicBezTo>
                <a:cubicBezTo>
                  <a:pt x="2721142" y="4400299"/>
                  <a:pt x="2726638" y="4406948"/>
                  <a:pt x="2725630" y="4416554"/>
                </a:cubicBezTo>
                <a:cubicBezTo>
                  <a:pt x="2711987" y="4425017"/>
                  <a:pt x="2708764" y="4411963"/>
                  <a:pt x="2703195" y="4403755"/>
                </a:cubicBezTo>
                <a:cubicBezTo>
                  <a:pt x="2703308" y="4400305"/>
                  <a:pt x="2704893" y="4398179"/>
                  <a:pt x="2707175" y="4397230"/>
                </a:cubicBezTo>
                <a:close/>
                <a:moveTo>
                  <a:pt x="6347202" y="4369440"/>
                </a:moveTo>
                <a:cubicBezTo>
                  <a:pt x="6350750" y="4391126"/>
                  <a:pt x="6344272" y="4402454"/>
                  <a:pt x="6354298" y="4439085"/>
                </a:cubicBezTo>
                <a:cubicBezTo>
                  <a:pt x="6340560" y="4447812"/>
                  <a:pt x="6347202" y="4414404"/>
                  <a:pt x="6340036" y="4409585"/>
                </a:cubicBezTo>
                <a:cubicBezTo>
                  <a:pt x="6331344" y="4415543"/>
                  <a:pt x="6340364" y="4449080"/>
                  <a:pt x="6323824" y="4442893"/>
                </a:cubicBezTo>
                <a:cubicBezTo>
                  <a:pt x="6330010" y="4412678"/>
                  <a:pt x="6338604" y="4392948"/>
                  <a:pt x="6338474" y="4370578"/>
                </a:cubicBezTo>
                <a:cubicBezTo>
                  <a:pt x="6342546" y="4374909"/>
                  <a:pt x="6346682" y="4378980"/>
                  <a:pt x="6347202" y="4369440"/>
                </a:cubicBezTo>
                <a:close/>
                <a:moveTo>
                  <a:pt x="6713592" y="4338346"/>
                </a:moveTo>
                <a:cubicBezTo>
                  <a:pt x="6727104" y="4332873"/>
                  <a:pt x="6725932" y="4357881"/>
                  <a:pt x="6736320" y="4358955"/>
                </a:cubicBezTo>
                <a:cubicBezTo>
                  <a:pt x="6733876" y="4369828"/>
                  <a:pt x="6727559" y="4374648"/>
                  <a:pt x="6719519" y="4376733"/>
                </a:cubicBezTo>
                <a:cubicBezTo>
                  <a:pt x="6715123" y="4402682"/>
                  <a:pt x="6733845" y="4380900"/>
                  <a:pt x="6729449" y="4406849"/>
                </a:cubicBezTo>
                <a:cubicBezTo>
                  <a:pt x="6723946" y="4415316"/>
                  <a:pt x="6721730" y="4428959"/>
                  <a:pt x="6712973" y="4432476"/>
                </a:cubicBezTo>
                <a:cubicBezTo>
                  <a:pt x="6712713" y="4455851"/>
                  <a:pt x="6727008" y="4478384"/>
                  <a:pt x="6710761" y="4487597"/>
                </a:cubicBezTo>
                <a:cubicBezTo>
                  <a:pt x="6714734" y="4494468"/>
                  <a:pt x="6721666" y="4491343"/>
                  <a:pt x="6737198" y="4491993"/>
                </a:cubicBezTo>
                <a:cubicBezTo>
                  <a:pt x="6724010" y="4505734"/>
                  <a:pt x="6709554" y="4517487"/>
                  <a:pt x="6704250" y="4543175"/>
                </a:cubicBezTo>
                <a:cubicBezTo>
                  <a:pt x="6714405" y="4473988"/>
                  <a:pt x="6671916" y="4469722"/>
                  <a:pt x="6672893" y="4414014"/>
                </a:cubicBezTo>
                <a:cubicBezTo>
                  <a:pt x="6680772" y="4420102"/>
                  <a:pt x="6681196" y="4441818"/>
                  <a:pt x="6691516" y="4443090"/>
                </a:cubicBezTo>
                <a:cubicBezTo>
                  <a:pt x="6703012" y="4434394"/>
                  <a:pt x="6686730" y="4414762"/>
                  <a:pt x="6681555" y="4412937"/>
                </a:cubicBezTo>
                <a:cubicBezTo>
                  <a:pt x="6682662" y="4395452"/>
                  <a:pt x="6706690" y="4399233"/>
                  <a:pt x="6699590" y="4426320"/>
                </a:cubicBezTo>
                <a:cubicBezTo>
                  <a:pt x="6711216" y="4394803"/>
                  <a:pt x="6717044" y="4374973"/>
                  <a:pt x="6713592" y="4338346"/>
                </a:cubicBezTo>
                <a:close/>
                <a:moveTo>
                  <a:pt x="5909770" y="4331467"/>
                </a:moveTo>
                <a:cubicBezTo>
                  <a:pt x="5914472" y="4332321"/>
                  <a:pt x="5918623" y="4334260"/>
                  <a:pt x="5921448" y="4337629"/>
                </a:cubicBezTo>
                <a:cubicBezTo>
                  <a:pt x="5910055" y="4364948"/>
                  <a:pt x="5891333" y="4347104"/>
                  <a:pt x="5873554" y="4343751"/>
                </a:cubicBezTo>
                <a:cubicBezTo>
                  <a:pt x="5875588" y="4338658"/>
                  <a:pt x="5884739" y="4333756"/>
                  <a:pt x="5894792" y="4331814"/>
                </a:cubicBezTo>
                <a:cubicBezTo>
                  <a:pt x="5899817" y="4330844"/>
                  <a:pt x="5905068" y="4330613"/>
                  <a:pt x="5909770" y="4331467"/>
                </a:cubicBezTo>
                <a:close/>
                <a:moveTo>
                  <a:pt x="2773102" y="4331142"/>
                </a:moveTo>
                <a:lnTo>
                  <a:pt x="2781965" y="4338098"/>
                </a:lnTo>
                <a:lnTo>
                  <a:pt x="2781970" y="4338103"/>
                </a:lnTo>
                <a:lnTo>
                  <a:pt x="2781971" y="4338103"/>
                </a:lnTo>
                <a:lnTo>
                  <a:pt x="2781965" y="4338098"/>
                </a:lnTo>
                <a:lnTo>
                  <a:pt x="2777693" y="4334291"/>
                </a:lnTo>
                <a:close/>
                <a:moveTo>
                  <a:pt x="1435551" y="4330597"/>
                </a:moveTo>
                <a:cubicBezTo>
                  <a:pt x="1455870" y="4344141"/>
                  <a:pt x="1417776" y="4364784"/>
                  <a:pt x="1432752" y="4370123"/>
                </a:cubicBezTo>
                <a:cubicBezTo>
                  <a:pt x="1421943" y="4377678"/>
                  <a:pt x="1417123" y="4394609"/>
                  <a:pt x="1403221" y="4397378"/>
                </a:cubicBezTo>
                <a:cubicBezTo>
                  <a:pt x="1411329" y="4385622"/>
                  <a:pt x="1404099" y="4349969"/>
                  <a:pt x="1418750" y="4348407"/>
                </a:cubicBezTo>
                <a:cubicBezTo>
                  <a:pt x="1408690" y="4394414"/>
                  <a:pt x="1435456" y="4352868"/>
                  <a:pt x="1435551" y="4330597"/>
                </a:cubicBezTo>
                <a:close/>
                <a:moveTo>
                  <a:pt x="6685665" y="4329598"/>
                </a:moveTo>
                <a:cubicBezTo>
                  <a:pt x="6691079" y="4328723"/>
                  <a:pt x="6697133" y="4333170"/>
                  <a:pt x="6700504" y="4340007"/>
                </a:cubicBezTo>
                <a:cubicBezTo>
                  <a:pt x="6693473" y="4354265"/>
                  <a:pt x="6689011" y="4340267"/>
                  <a:pt x="6674685" y="4351106"/>
                </a:cubicBezTo>
                <a:cubicBezTo>
                  <a:pt x="6675481" y="4336667"/>
                  <a:pt x="6680253" y="4330473"/>
                  <a:pt x="6685665" y="4329598"/>
                </a:cubicBezTo>
                <a:close/>
                <a:moveTo>
                  <a:pt x="5982106" y="4322034"/>
                </a:moveTo>
                <a:cubicBezTo>
                  <a:pt x="5984127" y="4333592"/>
                  <a:pt x="5964202" y="4352803"/>
                  <a:pt x="5951926" y="4333756"/>
                </a:cubicBezTo>
                <a:cubicBezTo>
                  <a:pt x="5960455" y="4311027"/>
                  <a:pt x="5972245" y="4338900"/>
                  <a:pt x="5982106" y="4322034"/>
                </a:cubicBezTo>
                <a:close/>
                <a:moveTo>
                  <a:pt x="2776702" y="4316538"/>
                </a:moveTo>
                <a:lnTo>
                  <a:pt x="2768213" y="4318254"/>
                </a:lnTo>
                <a:lnTo>
                  <a:pt x="2768213" y="4318255"/>
                </a:lnTo>
                <a:lnTo>
                  <a:pt x="2768213" y="4318255"/>
                </a:lnTo>
                <a:cubicBezTo>
                  <a:pt x="2766094" y="4320816"/>
                  <a:pt x="2765027" y="4325566"/>
                  <a:pt x="2766037" y="4333103"/>
                </a:cubicBezTo>
                <a:lnTo>
                  <a:pt x="2766038" y="4333102"/>
                </a:lnTo>
                <a:lnTo>
                  <a:pt x="2768213" y="4318255"/>
                </a:lnTo>
                <a:close/>
                <a:moveTo>
                  <a:pt x="7207065" y="4314445"/>
                </a:moveTo>
                <a:cubicBezTo>
                  <a:pt x="7228590" y="4319329"/>
                  <a:pt x="7248646" y="4327923"/>
                  <a:pt x="7240018" y="4372987"/>
                </a:cubicBezTo>
                <a:cubicBezTo>
                  <a:pt x="7235816" y="4348177"/>
                  <a:pt x="7222533" y="4348177"/>
                  <a:pt x="7213611" y="4368591"/>
                </a:cubicBezTo>
                <a:cubicBezTo>
                  <a:pt x="7207523" y="4356381"/>
                  <a:pt x="7200686" y="4327698"/>
                  <a:pt x="7207065" y="4314445"/>
                </a:cubicBezTo>
                <a:close/>
                <a:moveTo>
                  <a:pt x="1845772" y="4301617"/>
                </a:moveTo>
                <a:cubicBezTo>
                  <a:pt x="1847758" y="4310050"/>
                  <a:pt x="1864365" y="4329131"/>
                  <a:pt x="1867817" y="4306696"/>
                </a:cubicBezTo>
                <a:cubicBezTo>
                  <a:pt x="1871461" y="4304775"/>
                  <a:pt x="1872080" y="4309236"/>
                  <a:pt x="1872473" y="4313991"/>
                </a:cubicBezTo>
                <a:cubicBezTo>
                  <a:pt x="1872668" y="4319201"/>
                  <a:pt x="1872897" y="4324246"/>
                  <a:pt x="1873092" y="4329520"/>
                </a:cubicBezTo>
                <a:cubicBezTo>
                  <a:pt x="1860068" y="4324212"/>
                  <a:pt x="1859415" y="4324212"/>
                  <a:pt x="1846979" y="4332908"/>
                </a:cubicBezTo>
                <a:cubicBezTo>
                  <a:pt x="1839131" y="4318319"/>
                  <a:pt x="1847010" y="4322844"/>
                  <a:pt x="1845772" y="4301617"/>
                </a:cubicBezTo>
                <a:close/>
                <a:moveTo>
                  <a:pt x="7166775" y="4289638"/>
                </a:moveTo>
                <a:cubicBezTo>
                  <a:pt x="7170115" y="4289330"/>
                  <a:pt x="7173768" y="4291036"/>
                  <a:pt x="7177168" y="4294134"/>
                </a:cubicBezTo>
                <a:cubicBezTo>
                  <a:pt x="7183964" y="4300331"/>
                  <a:pt x="7189741" y="4312104"/>
                  <a:pt x="7189970" y="4324475"/>
                </a:cubicBezTo>
                <a:cubicBezTo>
                  <a:pt x="7169816" y="4335222"/>
                  <a:pt x="7167409" y="4309304"/>
                  <a:pt x="7158258" y="4297224"/>
                </a:cubicBezTo>
                <a:cubicBezTo>
                  <a:pt x="7160406" y="4292268"/>
                  <a:pt x="7163434" y="4289946"/>
                  <a:pt x="7166775" y="4289638"/>
                </a:cubicBezTo>
                <a:close/>
                <a:moveTo>
                  <a:pt x="6392791" y="4288406"/>
                </a:moveTo>
                <a:cubicBezTo>
                  <a:pt x="6398933" y="4289811"/>
                  <a:pt x="6419012" y="4306031"/>
                  <a:pt x="6427754" y="4304321"/>
                </a:cubicBezTo>
                <a:cubicBezTo>
                  <a:pt x="6408838" y="4318517"/>
                  <a:pt x="6416163" y="4362504"/>
                  <a:pt x="6434591" y="4366121"/>
                </a:cubicBezTo>
                <a:cubicBezTo>
                  <a:pt x="6433094" y="4377678"/>
                  <a:pt x="6430684" y="4365857"/>
                  <a:pt x="6425864" y="4367259"/>
                </a:cubicBezTo>
                <a:cubicBezTo>
                  <a:pt x="6420296" y="4373056"/>
                  <a:pt x="6418440" y="4384873"/>
                  <a:pt x="6418440" y="4399494"/>
                </a:cubicBezTo>
                <a:cubicBezTo>
                  <a:pt x="6402062" y="4381096"/>
                  <a:pt x="6392395" y="4395327"/>
                  <a:pt x="6386403" y="4364428"/>
                </a:cubicBezTo>
                <a:cubicBezTo>
                  <a:pt x="6412320" y="4368042"/>
                  <a:pt x="6390375" y="4338866"/>
                  <a:pt x="6407535" y="4346096"/>
                </a:cubicBezTo>
                <a:cubicBezTo>
                  <a:pt x="6399882" y="4318551"/>
                  <a:pt x="6411049" y="4301196"/>
                  <a:pt x="6392231" y="4293153"/>
                </a:cubicBezTo>
                <a:cubicBezTo>
                  <a:pt x="6390245" y="4289116"/>
                  <a:pt x="6390744" y="4287938"/>
                  <a:pt x="6392791" y="4288406"/>
                </a:cubicBezTo>
                <a:close/>
                <a:moveTo>
                  <a:pt x="1460137" y="4288233"/>
                </a:moveTo>
                <a:cubicBezTo>
                  <a:pt x="1468570" y="4290448"/>
                  <a:pt x="1478989" y="4288756"/>
                  <a:pt x="1478500" y="4309430"/>
                </a:cubicBezTo>
                <a:cubicBezTo>
                  <a:pt x="1472672" y="4310144"/>
                  <a:pt x="1466844" y="4310927"/>
                  <a:pt x="1461016" y="4311611"/>
                </a:cubicBezTo>
                <a:cubicBezTo>
                  <a:pt x="1460722" y="4303831"/>
                  <a:pt x="1460397" y="4296016"/>
                  <a:pt x="1460137" y="4288233"/>
                </a:cubicBezTo>
                <a:close/>
                <a:moveTo>
                  <a:pt x="6365596" y="4280943"/>
                </a:moveTo>
                <a:cubicBezTo>
                  <a:pt x="6365206" y="4290155"/>
                  <a:pt x="6367092" y="4294650"/>
                  <a:pt x="6370545" y="4295952"/>
                </a:cubicBezTo>
                <a:cubicBezTo>
                  <a:pt x="6367291" y="4308064"/>
                  <a:pt x="6360256" y="4314152"/>
                  <a:pt x="6349348" y="4314282"/>
                </a:cubicBezTo>
                <a:cubicBezTo>
                  <a:pt x="6346354" y="4290189"/>
                  <a:pt x="6351758" y="4279117"/>
                  <a:pt x="6365596" y="4280943"/>
                </a:cubicBezTo>
                <a:close/>
                <a:moveTo>
                  <a:pt x="6124851" y="4280358"/>
                </a:moveTo>
                <a:cubicBezTo>
                  <a:pt x="6134001" y="4286771"/>
                  <a:pt x="6135433" y="4309011"/>
                  <a:pt x="6135727" y="4333787"/>
                </a:cubicBezTo>
                <a:cubicBezTo>
                  <a:pt x="6107431" y="4343655"/>
                  <a:pt x="6143997" y="4371067"/>
                  <a:pt x="6124851" y="4390083"/>
                </a:cubicBezTo>
                <a:cubicBezTo>
                  <a:pt x="6098997" y="4373966"/>
                  <a:pt x="6141067" y="4312463"/>
                  <a:pt x="6104306" y="4314285"/>
                </a:cubicBezTo>
                <a:cubicBezTo>
                  <a:pt x="6106033" y="4276126"/>
                  <a:pt x="6132405" y="4343655"/>
                  <a:pt x="6124851" y="4280358"/>
                </a:cubicBezTo>
                <a:close/>
                <a:moveTo>
                  <a:pt x="1779156" y="4278891"/>
                </a:moveTo>
                <a:cubicBezTo>
                  <a:pt x="1776811" y="4286120"/>
                  <a:pt x="1774500" y="4293446"/>
                  <a:pt x="1779806" y="4294389"/>
                </a:cubicBezTo>
                <a:cubicBezTo>
                  <a:pt x="1778373" y="4316564"/>
                  <a:pt x="1759425" y="4311614"/>
                  <a:pt x="1750275" y="4321705"/>
                </a:cubicBezTo>
                <a:cubicBezTo>
                  <a:pt x="1748583" y="4318547"/>
                  <a:pt x="1768053" y="4286185"/>
                  <a:pt x="1779156" y="4278891"/>
                </a:cubicBezTo>
                <a:close/>
                <a:moveTo>
                  <a:pt x="1790778" y="4277324"/>
                </a:moveTo>
                <a:cubicBezTo>
                  <a:pt x="1793806" y="4276790"/>
                  <a:pt x="1797235" y="4278367"/>
                  <a:pt x="1800079" y="4281230"/>
                </a:cubicBezTo>
                <a:cubicBezTo>
                  <a:pt x="1805763" y="4286955"/>
                  <a:pt x="1809110" y="4297822"/>
                  <a:pt x="1802239" y="4307216"/>
                </a:cubicBezTo>
                <a:cubicBezTo>
                  <a:pt x="1797388" y="4305913"/>
                  <a:pt x="1798626" y="4292141"/>
                  <a:pt x="1792897" y="4292729"/>
                </a:cubicBezTo>
                <a:cubicBezTo>
                  <a:pt x="1789150" y="4291816"/>
                  <a:pt x="1788955" y="4296311"/>
                  <a:pt x="1788856" y="4301128"/>
                </a:cubicBezTo>
                <a:cubicBezTo>
                  <a:pt x="1779121" y="4326557"/>
                  <a:pt x="1792733" y="4278109"/>
                  <a:pt x="1783876" y="4286087"/>
                </a:cubicBezTo>
                <a:cubicBezTo>
                  <a:pt x="1785120" y="4280504"/>
                  <a:pt x="1787749" y="4277858"/>
                  <a:pt x="1790778" y="4277324"/>
                </a:cubicBezTo>
                <a:close/>
                <a:moveTo>
                  <a:pt x="2361126" y="4275149"/>
                </a:moveTo>
                <a:cubicBezTo>
                  <a:pt x="2368126" y="4288757"/>
                  <a:pt x="2381181" y="4315522"/>
                  <a:pt x="2392513" y="4294520"/>
                </a:cubicBezTo>
                <a:cubicBezTo>
                  <a:pt x="2399219" y="4280813"/>
                  <a:pt x="2381704" y="4321935"/>
                  <a:pt x="2385351" y="4334668"/>
                </a:cubicBezTo>
                <a:cubicBezTo>
                  <a:pt x="2373107" y="4323497"/>
                  <a:pt x="2382063" y="4309660"/>
                  <a:pt x="2362363" y="4306211"/>
                </a:cubicBezTo>
                <a:cubicBezTo>
                  <a:pt x="2359888" y="4335253"/>
                  <a:pt x="2361450" y="4325128"/>
                  <a:pt x="2336835" y="4325159"/>
                </a:cubicBezTo>
                <a:cubicBezTo>
                  <a:pt x="2342567" y="4310703"/>
                  <a:pt x="2340157" y="4306895"/>
                  <a:pt x="2327523" y="4310703"/>
                </a:cubicBezTo>
                <a:cubicBezTo>
                  <a:pt x="2325896" y="4277818"/>
                  <a:pt x="2365457" y="4324639"/>
                  <a:pt x="2361126" y="4275149"/>
                </a:cubicBezTo>
                <a:close/>
                <a:moveTo>
                  <a:pt x="2193773" y="4271071"/>
                </a:moveTo>
                <a:cubicBezTo>
                  <a:pt x="2199238" y="4269433"/>
                  <a:pt x="2209829" y="4287400"/>
                  <a:pt x="2207801" y="4271210"/>
                </a:cubicBezTo>
                <a:cubicBezTo>
                  <a:pt x="2213694" y="4297254"/>
                  <a:pt x="2218968" y="4278077"/>
                  <a:pt x="2222096" y="4300706"/>
                </a:cubicBezTo>
                <a:cubicBezTo>
                  <a:pt x="2235640" y="4304614"/>
                  <a:pt x="2237660" y="4290646"/>
                  <a:pt x="2247915" y="4289604"/>
                </a:cubicBezTo>
                <a:cubicBezTo>
                  <a:pt x="2248274" y="4302956"/>
                  <a:pt x="2251952" y="4309303"/>
                  <a:pt x="2257520" y="4311809"/>
                </a:cubicBezTo>
                <a:cubicBezTo>
                  <a:pt x="2255240" y="4325387"/>
                  <a:pt x="2247720" y="4317931"/>
                  <a:pt x="2248499" y="4305068"/>
                </a:cubicBezTo>
                <a:cubicBezTo>
                  <a:pt x="2246483" y="4338346"/>
                  <a:pt x="2220466" y="4295856"/>
                  <a:pt x="2214019" y="4317378"/>
                </a:cubicBezTo>
                <a:cubicBezTo>
                  <a:pt x="2208030" y="4315685"/>
                  <a:pt x="2209626" y="4298361"/>
                  <a:pt x="2208454" y="4286739"/>
                </a:cubicBezTo>
                <a:cubicBezTo>
                  <a:pt x="2204188" y="4287553"/>
                  <a:pt x="2205425" y="4296704"/>
                  <a:pt x="2204676" y="4302887"/>
                </a:cubicBezTo>
                <a:cubicBezTo>
                  <a:pt x="2194746" y="4306470"/>
                  <a:pt x="2198913" y="4280942"/>
                  <a:pt x="2190675" y="4281236"/>
                </a:cubicBezTo>
                <a:cubicBezTo>
                  <a:pt x="2190700" y="4274342"/>
                  <a:pt x="2191952" y="4271618"/>
                  <a:pt x="2193773" y="4271071"/>
                </a:cubicBezTo>
                <a:close/>
                <a:moveTo>
                  <a:pt x="2135705" y="4263646"/>
                </a:moveTo>
                <a:cubicBezTo>
                  <a:pt x="2139687" y="4263413"/>
                  <a:pt x="2142845" y="4263883"/>
                  <a:pt x="2146376" y="4264831"/>
                </a:cubicBezTo>
                <a:cubicBezTo>
                  <a:pt x="2153442" y="4266728"/>
                  <a:pt x="2162004" y="4270536"/>
                  <a:pt x="2181656" y="4274460"/>
                </a:cubicBezTo>
                <a:cubicBezTo>
                  <a:pt x="2183902" y="4333492"/>
                  <a:pt x="2143887" y="4256487"/>
                  <a:pt x="2161109" y="4308387"/>
                </a:cubicBezTo>
                <a:cubicBezTo>
                  <a:pt x="2145514" y="4279670"/>
                  <a:pt x="2134771" y="4292239"/>
                  <a:pt x="2120085" y="4266680"/>
                </a:cubicBezTo>
                <a:cubicBezTo>
                  <a:pt x="2126915" y="4264816"/>
                  <a:pt x="2131722" y="4263879"/>
                  <a:pt x="2135705" y="4263646"/>
                </a:cubicBezTo>
                <a:close/>
                <a:moveTo>
                  <a:pt x="2084922" y="4263263"/>
                </a:moveTo>
                <a:cubicBezTo>
                  <a:pt x="2085736" y="4284720"/>
                  <a:pt x="2065096" y="4284460"/>
                  <a:pt x="2059134" y="4274431"/>
                </a:cubicBezTo>
                <a:cubicBezTo>
                  <a:pt x="2058974" y="4257175"/>
                  <a:pt x="2077467" y="4268732"/>
                  <a:pt x="2084922" y="4263263"/>
                </a:cubicBezTo>
                <a:close/>
                <a:moveTo>
                  <a:pt x="2701960" y="4262869"/>
                </a:moveTo>
                <a:lnTo>
                  <a:pt x="2695728" y="4275181"/>
                </a:lnTo>
                <a:cubicBezTo>
                  <a:pt x="2692718" y="4278140"/>
                  <a:pt x="2689030" y="4279844"/>
                  <a:pt x="2685436" y="4279961"/>
                </a:cubicBezTo>
                <a:lnTo>
                  <a:pt x="2680809" y="4273149"/>
                </a:lnTo>
                <a:lnTo>
                  <a:pt x="2680808" y="4273149"/>
                </a:lnTo>
                <a:lnTo>
                  <a:pt x="2685436" y="4279962"/>
                </a:lnTo>
                <a:cubicBezTo>
                  <a:pt x="2692625" y="4279729"/>
                  <a:pt x="2700186" y="4273145"/>
                  <a:pt x="2701960" y="4262870"/>
                </a:cubicBezTo>
                <a:close/>
                <a:moveTo>
                  <a:pt x="2671158" y="4258932"/>
                </a:moveTo>
                <a:lnTo>
                  <a:pt x="2680297" y="4272397"/>
                </a:lnTo>
                <a:lnTo>
                  <a:pt x="2680503" y="4273518"/>
                </a:lnTo>
                <a:lnTo>
                  <a:pt x="2680504" y="4273517"/>
                </a:lnTo>
                <a:lnTo>
                  <a:pt x="2680298" y="4272399"/>
                </a:lnTo>
                <a:lnTo>
                  <a:pt x="2680297" y="4272397"/>
                </a:lnTo>
                <a:lnTo>
                  <a:pt x="2680296" y="4272395"/>
                </a:lnTo>
                <a:lnTo>
                  <a:pt x="2671159" y="4258932"/>
                </a:lnTo>
                <a:close/>
                <a:moveTo>
                  <a:pt x="2023350" y="4255543"/>
                </a:moveTo>
                <a:cubicBezTo>
                  <a:pt x="2033479" y="4259905"/>
                  <a:pt x="2045884" y="4259615"/>
                  <a:pt x="2054413" y="4267169"/>
                </a:cubicBezTo>
                <a:cubicBezTo>
                  <a:pt x="2046892" y="4297938"/>
                  <a:pt x="2041259" y="4256911"/>
                  <a:pt x="2028953" y="4286117"/>
                </a:cubicBezTo>
                <a:cubicBezTo>
                  <a:pt x="2028953" y="4272150"/>
                  <a:pt x="2022961" y="4270358"/>
                  <a:pt x="2023350" y="4255543"/>
                </a:cubicBezTo>
                <a:close/>
                <a:moveTo>
                  <a:pt x="1996883" y="4251018"/>
                </a:moveTo>
                <a:cubicBezTo>
                  <a:pt x="2007692" y="4248478"/>
                  <a:pt x="2010915" y="4261567"/>
                  <a:pt x="2019318" y="4263847"/>
                </a:cubicBezTo>
                <a:cubicBezTo>
                  <a:pt x="2017916" y="4291685"/>
                  <a:pt x="1998999" y="4270358"/>
                  <a:pt x="1996883" y="4251018"/>
                </a:cubicBezTo>
                <a:close/>
                <a:moveTo>
                  <a:pt x="2806442" y="4249556"/>
                </a:moveTo>
                <a:cubicBezTo>
                  <a:pt x="2807029" y="4279281"/>
                  <a:pt x="2819335" y="4284816"/>
                  <a:pt x="2834150" y="4285140"/>
                </a:cubicBezTo>
                <a:lnTo>
                  <a:pt x="2834150" y="4285139"/>
                </a:lnTo>
                <a:lnTo>
                  <a:pt x="2814960" y="4278372"/>
                </a:lnTo>
                <a:cubicBezTo>
                  <a:pt x="2812459" y="4275802"/>
                  <a:pt x="2810403" y="4272313"/>
                  <a:pt x="2808936" y="4267609"/>
                </a:cubicBezTo>
                <a:close/>
                <a:moveTo>
                  <a:pt x="1856031" y="4229824"/>
                </a:moveTo>
                <a:cubicBezTo>
                  <a:pt x="1900083" y="4231516"/>
                  <a:pt x="1940132" y="4243142"/>
                  <a:pt x="1970770" y="4254439"/>
                </a:cubicBezTo>
                <a:cubicBezTo>
                  <a:pt x="1961459" y="4299924"/>
                  <a:pt x="1932058" y="4229369"/>
                  <a:pt x="1923526" y="4276026"/>
                </a:cubicBezTo>
                <a:cubicBezTo>
                  <a:pt x="1906694" y="4235553"/>
                  <a:pt x="1875502" y="4270229"/>
                  <a:pt x="1856031" y="4229824"/>
                </a:cubicBezTo>
                <a:close/>
                <a:moveTo>
                  <a:pt x="1124870" y="4221392"/>
                </a:moveTo>
                <a:cubicBezTo>
                  <a:pt x="1124774" y="4252420"/>
                  <a:pt x="1109405" y="4214490"/>
                  <a:pt x="1112759" y="4246431"/>
                </a:cubicBezTo>
                <a:cubicBezTo>
                  <a:pt x="1100678" y="4254505"/>
                  <a:pt x="1101003" y="4236856"/>
                  <a:pt x="1090618" y="4241382"/>
                </a:cubicBezTo>
                <a:cubicBezTo>
                  <a:pt x="1098268" y="4228816"/>
                  <a:pt x="1110708" y="4223768"/>
                  <a:pt x="1124870" y="4221392"/>
                </a:cubicBezTo>
                <a:close/>
                <a:moveTo>
                  <a:pt x="6163015" y="4211729"/>
                </a:moveTo>
                <a:lnTo>
                  <a:pt x="6162070" y="4214900"/>
                </a:lnTo>
                <a:lnTo>
                  <a:pt x="6157833" y="4229107"/>
                </a:lnTo>
                <a:cubicBezTo>
                  <a:pt x="6161871" y="4233551"/>
                  <a:pt x="6169466" y="4231809"/>
                  <a:pt x="6177073" y="4227247"/>
                </a:cubicBezTo>
                <a:lnTo>
                  <a:pt x="6177074" y="4227246"/>
                </a:lnTo>
                <a:lnTo>
                  <a:pt x="6166116" y="4231553"/>
                </a:lnTo>
                <a:cubicBezTo>
                  <a:pt x="6162762" y="4232003"/>
                  <a:pt x="6159853" y="4231328"/>
                  <a:pt x="6157834" y="4229106"/>
                </a:cubicBezTo>
                <a:lnTo>
                  <a:pt x="6162070" y="4214900"/>
                </a:lnTo>
                <a:lnTo>
                  <a:pt x="6163015" y="4211730"/>
                </a:lnTo>
                <a:close/>
                <a:moveTo>
                  <a:pt x="1767693" y="4209831"/>
                </a:moveTo>
                <a:cubicBezTo>
                  <a:pt x="1767598" y="4226892"/>
                  <a:pt x="1772284" y="4234187"/>
                  <a:pt x="1781695" y="4231517"/>
                </a:cubicBezTo>
                <a:cubicBezTo>
                  <a:pt x="1783093" y="4248383"/>
                  <a:pt x="1766391" y="4237017"/>
                  <a:pt x="1760272" y="4242066"/>
                </a:cubicBezTo>
                <a:cubicBezTo>
                  <a:pt x="1767728" y="4227415"/>
                  <a:pt x="1759684" y="4214976"/>
                  <a:pt x="1746237" y="4220445"/>
                </a:cubicBezTo>
                <a:cubicBezTo>
                  <a:pt x="1744869" y="4203548"/>
                  <a:pt x="1761540" y="4214911"/>
                  <a:pt x="1767693" y="4209831"/>
                </a:cubicBezTo>
                <a:close/>
                <a:moveTo>
                  <a:pt x="591839" y="4132731"/>
                </a:moveTo>
                <a:cubicBezTo>
                  <a:pt x="590113" y="4162166"/>
                  <a:pt x="565952" y="4164606"/>
                  <a:pt x="557325" y="4144972"/>
                </a:cubicBezTo>
                <a:cubicBezTo>
                  <a:pt x="563901" y="4124592"/>
                  <a:pt x="580737" y="4141687"/>
                  <a:pt x="591839" y="4132731"/>
                </a:cubicBezTo>
                <a:close/>
                <a:moveTo>
                  <a:pt x="839650" y="4121300"/>
                </a:moveTo>
                <a:cubicBezTo>
                  <a:pt x="836414" y="4123347"/>
                  <a:pt x="833860" y="4127163"/>
                  <a:pt x="832551" y="4133284"/>
                </a:cubicBezTo>
                <a:lnTo>
                  <a:pt x="832563" y="4133299"/>
                </a:lnTo>
                <a:lnTo>
                  <a:pt x="841644" y="4146487"/>
                </a:lnTo>
                <a:lnTo>
                  <a:pt x="845892" y="4149929"/>
                </a:lnTo>
                <a:lnTo>
                  <a:pt x="848189" y="4152796"/>
                </a:lnTo>
                <a:lnTo>
                  <a:pt x="852448" y="4155242"/>
                </a:lnTo>
                <a:lnTo>
                  <a:pt x="855107" y="4157398"/>
                </a:lnTo>
                <a:lnTo>
                  <a:pt x="856135" y="4157360"/>
                </a:lnTo>
                <a:lnTo>
                  <a:pt x="858478" y="4158707"/>
                </a:lnTo>
                <a:cubicBezTo>
                  <a:pt x="861776" y="4159613"/>
                  <a:pt x="864808" y="4159244"/>
                  <a:pt x="867166" y="4156961"/>
                </a:cubicBezTo>
                <a:lnTo>
                  <a:pt x="867166" y="4156960"/>
                </a:lnTo>
                <a:lnTo>
                  <a:pt x="856135" y="4157360"/>
                </a:lnTo>
                <a:lnTo>
                  <a:pt x="852448" y="4155242"/>
                </a:lnTo>
                <a:lnTo>
                  <a:pt x="845892" y="4149929"/>
                </a:lnTo>
                <a:lnTo>
                  <a:pt x="832563" y="4133299"/>
                </a:lnTo>
                <a:lnTo>
                  <a:pt x="832552" y="4133283"/>
                </a:lnTo>
                <a:lnTo>
                  <a:pt x="839651" y="4121300"/>
                </a:lnTo>
                <a:close/>
                <a:moveTo>
                  <a:pt x="485500" y="4099257"/>
                </a:moveTo>
                <a:lnTo>
                  <a:pt x="485499" y="4099258"/>
                </a:lnTo>
                <a:cubicBezTo>
                  <a:pt x="493053" y="4117396"/>
                  <a:pt x="504057" y="4128434"/>
                  <a:pt x="521542" y="4125990"/>
                </a:cubicBezTo>
                <a:lnTo>
                  <a:pt x="521542" y="4125988"/>
                </a:lnTo>
                <a:lnTo>
                  <a:pt x="499797" y="4120341"/>
                </a:lnTo>
                <a:close/>
                <a:moveTo>
                  <a:pt x="342556" y="4074114"/>
                </a:moveTo>
                <a:lnTo>
                  <a:pt x="333353" y="4082408"/>
                </a:lnTo>
                <a:lnTo>
                  <a:pt x="318469" y="4081383"/>
                </a:lnTo>
                <a:lnTo>
                  <a:pt x="318469" y="4081384"/>
                </a:lnTo>
                <a:cubicBezTo>
                  <a:pt x="322229" y="4082873"/>
                  <a:pt x="327179" y="4084395"/>
                  <a:pt x="331726" y="4083875"/>
                </a:cubicBezTo>
                <a:lnTo>
                  <a:pt x="333353" y="4082408"/>
                </a:lnTo>
                <a:lnTo>
                  <a:pt x="336079" y="4082596"/>
                </a:lnTo>
                <a:close/>
                <a:moveTo>
                  <a:pt x="6906013" y="4071729"/>
                </a:moveTo>
                <a:cubicBezTo>
                  <a:pt x="6906913" y="4071503"/>
                  <a:pt x="6908187" y="4072976"/>
                  <a:pt x="6909753" y="4074707"/>
                </a:cubicBezTo>
                <a:cubicBezTo>
                  <a:pt x="6912881" y="4078170"/>
                  <a:pt x="6917171" y="4082672"/>
                  <a:pt x="6921943" y="4076696"/>
                </a:cubicBezTo>
                <a:cubicBezTo>
                  <a:pt x="6924059" y="4097145"/>
                  <a:pt x="6913640" y="4097958"/>
                  <a:pt x="6905436" y="4102320"/>
                </a:cubicBezTo>
                <a:cubicBezTo>
                  <a:pt x="6904004" y="4089136"/>
                  <a:pt x="6912078" y="4081157"/>
                  <a:pt x="6904523" y="4078942"/>
                </a:cubicBezTo>
                <a:cubicBezTo>
                  <a:pt x="6904588" y="4073880"/>
                  <a:pt x="6905113" y="4071955"/>
                  <a:pt x="6906013" y="4071729"/>
                </a:cubicBezTo>
                <a:close/>
                <a:moveTo>
                  <a:pt x="6411588" y="4063589"/>
                </a:moveTo>
                <a:lnTo>
                  <a:pt x="6423390" y="4068722"/>
                </a:lnTo>
                <a:cubicBezTo>
                  <a:pt x="6430594" y="4073521"/>
                  <a:pt x="6436935" y="4080114"/>
                  <a:pt x="6445205" y="4082751"/>
                </a:cubicBezTo>
                <a:lnTo>
                  <a:pt x="6445205" y="4082750"/>
                </a:lnTo>
                <a:lnTo>
                  <a:pt x="6423391" y="4068722"/>
                </a:lnTo>
                <a:cubicBezTo>
                  <a:pt x="6419789" y="4066323"/>
                  <a:pt x="6415971" y="4064372"/>
                  <a:pt x="6411589" y="4063589"/>
                </a:cubicBezTo>
                <a:close/>
                <a:moveTo>
                  <a:pt x="343703" y="4054653"/>
                </a:moveTo>
                <a:lnTo>
                  <a:pt x="342557" y="4074112"/>
                </a:lnTo>
                <a:lnTo>
                  <a:pt x="342557" y="4074113"/>
                </a:lnTo>
                <a:close/>
                <a:moveTo>
                  <a:pt x="6394183" y="4010956"/>
                </a:moveTo>
                <a:lnTo>
                  <a:pt x="6387658" y="4019847"/>
                </a:lnTo>
                <a:lnTo>
                  <a:pt x="6387580" y="4019953"/>
                </a:lnTo>
                <a:lnTo>
                  <a:pt x="6387580" y="4019953"/>
                </a:lnTo>
                <a:lnTo>
                  <a:pt x="6387580" y="4019954"/>
                </a:lnTo>
                <a:cubicBezTo>
                  <a:pt x="6385850" y="4031067"/>
                  <a:pt x="6396252" y="4047953"/>
                  <a:pt x="6396398" y="4065461"/>
                </a:cubicBezTo>
                <a:lnTo>
                  <a:pt x="6396399" y="4065461"/>
                </a:lnTo>
                <a:lnTo>
                  <a:pt x="6389065" y="4032800"/>
                </a:lnTo>
                <a:lnTo>
                  <a:pt x="6387580" y="4019953"/>
                </a:lnTo>
                <a:lnTo>
                  <a:pt x="6387658" y="4019847"/>
                </a:lnTo>
                <a:lnTo>
                  <a:pt x="6394184" y="4010956"/>
                </a:lnTo>
                <a:close/>
                <a:moveTo>
                  <a:pt x="432520" y="3931731"/>
                </a:moveTo>
                <a:cubicBezTo>
                  <a:pt x="441591" y="3932791"/>
                  <a:pt x="456757" y="3945277"/>
                  <a:pt x="454044" y="3970161"/>
                </a:cubicBezTo>
                <a:cubicBezTo>
                  <a:pt x="443529" y="3960914"/>
                  <a:pt x="433599" y="3950526"/>
                  <a:pt x="426369" y="3934443"/>
                </a:cubicBezTo>
                <a:cubicBezTo>
                  <a:pt x="427150" y="3932294"/>
                  <a:pt x="429497" y="3931378"/>
                  <a:pt x="432520" y="3931731"/>
                </a:cubicBezTo>
                <a:close/>
                <a:moveTo>
                  <a:pt x="701991" y="3930555"/>
                </a:moveTo>
                <a:lnTo>
                  <a:pt x="692924" y="3932362"/>
                </a:lnTo>
                <a:lnTo>
                  <a:pt x="701992" y="3930555"/>
                </a:lnTo>
                <a:close/>
                <a:moveTo>
                  <a:pt x="1219932" y="3929570"/>
                </a:moveTo>
                <a:lnTo>
                  <a:pt x="1241751" y="3934255"/>
                </a:lnTo>
                <a:cubicBezTo>
                  <a:pt x="1249228" y="3936396"/>
                  <a:pt x="1256763" y="3938360"/>
                  <a:pt x="1263926" y="3937878"/>
                </a:cubicBezTo>
                <a:lnTo>
                  <a:pt x="1241752" y="3934255"/>
                </a:lnTo>
                <a:cubicBezTo>
                  <a:pt x="1234276" y="3932114"/>
                  <a:pt x="1226858" y="3929796"/>
                  <a:pt x="1219932" y="3929570"/>
                </a:cubicBezTo>
                <a:close/>
                <a:moveTo>
                  <a:pt x="1074802" y="3900864"/>
                </a:moveTo>
                <a:lnTo>
                  <a:pt x="1063754" y="3908939"/>
                </a:lnTo>
                <a:cubicBezTo>
                  <a:pt x="1059687" y="3910791"/>
                  <a:pt x="1055829" y="3912209"/>
                  <a:pt x="1053970" y="3914414"/>
                </a:cubicBezTo>
                <a:lnTo>
                  <a:pt x="1053970" y="3914415"/>
                </a:lnTo>
                <a:lnTo>
                  <a:pt x="1063753" y="3908940"/>
                </a:lnTo>
                <a:cubicBezTo>
                  <a:pt x="1067821" y="3907088"/>
                  <a:pt x="1072100" y="3904803"/>
                  <a:pt x="1074802" y="3900864"/>
                </a:cubicBezTo>
                <a:close/>
                <a:moveTo>
                  <a:pt x="700717" y="3899474"/>
                </a:moveTo>
                <a:lnTo>
                  <a:pt x="688258" y="3904086"/>
                </a:lnTo>
                <a:lnTo>
                  <a:pt x="688259" y="3904087"/>
                </a:lnTo>
                <a:close/>
                <a:moveTo>
                  <a:pt x="1047384" y="3898173"/>
                </a:moveTo>
                <a:cubicBezTo>
                  <a:pt x="1045043" y="3901250"/>
                  <a:pt x="1043309" y="3905275"/>
                  <a:pt x="1042495" y="3910737"/>
                </a:cubicBezTo>
                <a:lnTo>
                  <a:pt x="1042501" y="3910743"/>
                </a:lnTo>
                <a:lnTo>
                  <a:pt x="1045972" y="3915946"/>
                </a:lnTo>
                <a:lnTo>
                  <a:pt x="1047248" y="3920502"/>
                </a:lnTo>
                <a:lnTo>
                  <a:pt x="1049175" y="3928308"/>
                </a:lnTo>
                <a:lnTo>
                  <a:pt x="1049321" y="3928628"/>
                </a:lnTo>
                <a:lnTo>
                  <a:pt x="1049895" y="3930937"/>
                </a:lnTo>
                <a:cubicBezTo>
                  <a:pt x="1050622" y="3933338"/>
                  <a:pt x="1051376" y="3934965"/>
                  <a:pt x="1052216" y="3934992"/>
                </a:cubicBezTo>
                <a:lnTo>
                  <a:pt x="1052217" y="3934990"/>
                </a:lnTo>
                <a:lnTo>
                  <a:pt x="1049321" y="3928628"/>
                </a:lnTo>
                <a:lnTo>
                  <a:pt x="1047735" y="3922239"/>
                </a:lnTo>
                <a:lnTo>
                  <a:pt x="1047248" y="3920502"/>
                </a:lnTo>
                <a:lnTo>
                  <a:pt x="1046212" y="3916307"/>
                </a:lnTo>
                <a:lnTo>
                  <a:pt x="1045972" y="3915946"/>
                </a:lnTo>
                <a:lnTo>
                  <a:pt x="1045385" y="3913853"/>
                </a:lnTo>
                <a:lnTo>
                  <a:pt x="1042501" y="3910743"/>
                </a:lnTo>
                <a:lnTo>
                  <a:pt x="1042496" y="3910736"/>
                </a:lnTo>
                <a:lnTo>
                  <a:pt x="1047385" y="3898173"/>
                </a:lnTo>
                <a:close/>
                <a:moveTo>
                  <a:pt x="665552" y="3896086"/>
                </a:moveTo>
                <a:cubicBezTo>
                  <a:pt x="667993" y="3920148"/>
                  <a:pt x="656924" y="3934703"/>
                  <a:pt x="667767" y="3950691"/>
                </a:cubicBezTo>
                <a:lnTo>
                  <a:pt x="667768" y="3950690"/>
                </a:lnTo>
                <a:lnTo>
                  <a:pt x="663510" y="3926416"/>
                </a:lnTo>
                <a:lnTo>
                  <a:pt x="665553" y="3896086"/>
                </a:lnTo>
                <a:close/>
                <a:moveTo>
                  <a:pt x="572888" y="3876619"/>
                </a:moveTo>
                <a:cubicBezTo>
                  <a:pt x="576536" y="3874732"/>
                  <a:pt x="577120" y="3879094"/>
                  <a:pt x="577544" y="3883780"/>
                </a:cubicBezTo>
                <a:cubicBezTo>
                  <a:pt x="577773" y="3889024"/>
                  <a:pt x="577968" y="3894268"/>
                  <a:pt x="578163" y="3899409"/>
                </a:cubicBezTo>
                <a:cubicBezTo>
                  <a:pt x="567809" y="3903904"/>
                  <a:pt x="568133" y="3886354"/>
                  <a:pt x="556121" y="3894329"/>
                </a:cubicBezTo>
                <a:cubicBezTo>
                  <a:pt x="551336" y="3855747"/>
                  <a:pt x="572529" y="3902732"/>
                  <a:pt x="572888" y="3876619"/>
                </a:cubicBezTo>
                <a:close/>
                <a:moveTo>
                  <a:pt x="1189924" y="3876192"/>
                </a:moveTo>
                <a:cubicBezTo>
                  <a:pt x="1185822" y="3919953"/>
                  <a:pt x="1212034" y="3901265"/>
                  <a:pt x="1201061" y="3937438"/>
                </a:cubicBezTo>
                <a:lnTo>
                  <a:pt x="1201062" y="3937437"/>
                </a:lnTo>
                <a:lnTo>
                  <a:pt x="1203374" y="3918761"/>
                </a:lnTo>
                <a:cubicBezTo>
                  <a:pt x="1201674" y="3910724"/>
                  <a:pt x="1194896" y="3909070"/>
                  <a:pt x="1191478" y="3899136"/>
                </a:cubicBezTo>
                <a:lnTo>
                  <a:pt x="1189925" y="3876193"/>
                </a:lnTo>
                <a:close/>
                <a:moveTo>
                  <a:pt x="756361" y="3868770"/>
                </a:moveTo>
                <a:cubicBezTo>
                  <a:pt x="767724" y="3864927"/>
                  <a:pt x="768278" y="3883619"/>
                  <a:pt x="770653" y="3898301"/>
                </a:cubicBezTo>
                <a:cubicBezTo>
                  <a:pt x="764890" y="3899148"/>
                  <a:pt x="759062" y="3899832"/>
                  <a:pt x="753268" y="3900546"/>
                </a:cubicBezTo>
                <a:cubicBezTo>
                  <a:pt x="752194" y="3894069"/>
                  <a:pt x="754635" y="3893060"/>
                  <a:pt x="757274" y="3892277"/>
                </a:cubicBezTo>
                <a:cubicBezTo>
                  <a:pt x="763588" y="3887946"/>
                  <a:pt x="755189" y="3882477"/>
                  <a:pt x="756361" y="3868770"/>
                </a:cubicBezTo>
                <a:close/>
                <a:moveTo>
                  <a:pt x="484041" y="3863274"/>
                </a:moveTo>
                <a:cubicBezTo>
                  <a:pt x="493780" y="3867121"/>
                  <a:pt x="508560" y="3884747"/>
                  <a:pt x="524602" y="3874953"/>
                </a:cubicBezTo>
                <a:cubicBezTo>
                  <a:pt x="525026" y="3885307"/>
                  <a:pt x="525450" y="3895727"/>
                  <a:pt x="525839" y="3906115"/>
                </a:cubicBezTo>
                <a:cubicBezTo>
                  <a:pt x="521543" y="3906669"/>
                  <a:pt x="517212" y="3907222"/>
                  <a:pt x="512881" y="3907807"/>
                </a:cubicBezTo>
                <a:cubicBezTo>
                  <a:pt x="523658" y="3910736"/>
                  <a:pt x="518418" y="3946878"/>
                  <a:pt x="535869" y="3936100"/>
                </a:cubicBezTo>
                <a:cubicBezTo>
                  <a:pt x="528314" y="3952119"/>
                  <a:pt x="539027" y="3949972"/>
                  <a:pt x="537431" y="3975107"/>
                </a:cubicBezTo>
                <a:cubicBezTo>
                  <a:pt x="521607" y="3964428"/>
                  <a:pt x="524602" y="3952611"/>
                  <a:pt x="513499" y="3923405"/>
                </a:cubicBezTo>
                <a:cubicBezTo>
                  <a:pt x="509267" y="3929004"/>
                  <a:pt x="509691" y="3941799"/>
                  <a:pt x="501029" y="3940626"/>
                </a:cubicBezTo>
                <a:cubicBezTo>
                  <a:pt x="505979" y="3947302"/>
                  <a:pt x="503504" y="3969248"/>
                  <a:pt x="515031" y="3962377"/>
                </a:cubicBezTo>
                <a:cubicBezTo>
                  <a:pt x="511643" y="3976539"/>
                  <a:pt x="499532" y="3977257"/>
                  <a:pt x="498882" y="3995720"/>
                </a:cubicBezTo>
                <a:cubicBezTo>
                  <a:pt x="490579" y="3999982"/>
                  <a:pt x="491133" y="3961044"/>
                  <a:pt x="502301" y="3971819"/>
                </a:cubicBezTo>
                <a:cubicBezTo>
                  <a:pt x="494780" y="3945350"/>
                  <a:pt x="477914" y="3982761"/>
                  <a:pt x="479313" y="3943330"/>
                </a:cubicBezTo>
                <a:cubicBezTo>
                  <a:pt x="474267" y="3945350"/>
                  <a:pt x="476188" y="3958080"/>
                  <a:pt x="475894" y="3967327"/>
                </a:cubicBezTo>
                <a:cubicBezTo>
                  <a:pt x="457367" y="3946424"/>
                  <a:pt x="447566" y="3907677"/>
                  <a:pt x="416733" y="3912237"/>
                </a:cubicBezTo>
                <a:cubicBezTo>
                  <a:pt x="416603" y="3874629"/>
                  <a:pt x="464562" y="3878471"/>
                  <a:pt x="468993" y="3905561"/>
                </a:cubicBezTo>
                <a:cubicBezTo>
                  <a:pt x="458638" y="3910118"/>
                  <a:pt x="458997" y="3892602"/>
                  <a:pt x="446948" y="3900581"/>
                </a:cubicBezTo>
                <a:cubicBezTo>
                  <a:pt x="460850" y="3947562"/>
                  <a:pt x="503829" y="3936329"/>
                  <a:pt x="516593" y="3891689"/>
                </a:cubicBezTo>
                <a:cubicBezTo>
                  <a:pt x="506792" y="3875346"/>
                  <a:pt x="482471" y="3888890"/>
                  <a:pt x="476123" y="3865546"/>
                </a:cubicBezTo>
                <a:cubicBezTo>
                  <a:pt x="478109" y="3862241"/>
                  <a:pt x="480795" y="3861992"/>
                  <a:pt x="484041" y="3863274"/>
                </a:cubicBezTo>
                <a:close/>
                <a:moveTo>
                  <a:pt x="287373" y="3850372"/>
                </a:moveTo>
                <a:cubicBezTo>
                  <a:pt x="291410" y="3858969"/>
                  <a:pt x="293981" y="3870626"/>
                  <a:pt x="293297" y="3888890"/>
                </a:cubicBezTo>
                <a:cubicBezTo>
                  <a:pt x="277768" y="3898335"/>
                  <a:pt x="288252" y="3854214"/>
                  <a:pt x="274609" y="3859848"/>
                </a:cubicBezTo>
                <a:cubicBezTo>
                  <a:pt x="274934" y="3850601"/>
                  <a:pt x="282229" y="3852324"/>
                  <a:pt x="287373" y="3850372"/>
                </a:cubicBezTo>
                <a:close/>
                <a:moveTo>
                  <a:pt x="246874" y="3842788"/>
                </a:moveTo>
                <a:cubicBezTo>
                  <a:pt x="255513" y="3844671"/>
                  <a:pt x="266128" y="3866491"/>
                  <a:pt x="270866" y="3875966"/>
                </a:cubicBezTo>
                <a:cubicBezTo>
                  <a:pt x="249245" y="3889739"/>
                  <a:pt x="257518" y="3841711"/>
                  <a:pt x="239185" y="3848746"/>
                </a:cubicBezTo>
                <a:cubicBezTo>
                  <a:pt x="241334" y="3843748"/>
                  <a:pt x="243994" y="3842160"/>
                  <a:pt x="246874" y="3842788"/>
                </a:cubicBezTo>
                <a:close/>
                <a:moveTo>
                  <a:pt x="619254" y="3831490"/>
                </a:moveTo>
                <a:cubicBezTo>
                  <a:pt x="619090" y="3848712"/>
                  <a:pt x="623746" y="3855812"/>
                  <a:pt x="633222" y="3853207"/>
                </a:cubicBezTo>
                <a:cubicBezTo>
                  <a:pt x="619514" y="3889185"/>
                  <a:pt x="618178" y="3828657"/>
                  <a:pt x="602129" y="3841615"/>
                </a:cubicBezTo>
                <a:cubicBezTo>
                  <a:pt x="587703" y="3834355"/>
                  <a:pt x="613457" y="3831326"/>
                  <a:pt x="619254" y="3831490"/>
                </a:cubicBezTo>
                <a:close/>
                <a:moveTo>
                  <a:pt x="1131157" y="3828885"/>
                </a:moveTo>
                <a:cubicBezTo>
                  <a:pt x="1125978" y="3838750"/>
                  <a:pt x="1130439" y="3858515"/>
                  <a:pt x="1137050" y="3867242"/>
                </a:cubicBezTo>
                <a:cubicBezTo>
                  <a:pt x="1130699" y="3892312"/>
                  <a:pt x="1104785" y="3825661"/>
                  <a:pt x="1131157" y="3828885"/>
                </a:cubicBezTo>
                <a:close/>
                <a:moveTo>
                  <a:pt x="5741" y="3826340"/>
                </a:moveTo>
                <a:cubicBezTo>
                  <a:pt x="7565" y="3826349"/>
                  <a:pt x="9921" y="3827865"/>
                  <a:pt x="12515" y="3829753"/>
                </a:cubicBezTo>
                <a:cubicBezTo>
                  <a:pt x="17704" y="3833530"/>
                  <a:pt x="23850" y="3838798"/>
                  <a:pt x="28618" y="3836470"/>
                </a:cubicBezTo>
                <a:cubicBezTo>
                  <a:pt x="28068" y="3852813"/>
                  <a:pt x="9541" y="3841061"/>
                  <a:pt x="7456" y="3854833"/>
                </a:cubicBezTo>
                <a:cubicBezTo>
                  <a:pt x="5111" y="3876454"/>
                  <a:pt x="16736" y="3869419"/>
                  <a:pt x="17386" y="3884918"/>
                </a:cubicBezTo>
                <a:cubicBezTo>
                  <a:pt x="23474" y="3877333"/>
                  <a:pt x="30769" y="3871405"/>
                  <a:pt x="29206" y="3852064"/>
                </a:cubicBezTo>
                <a:cubicBezTo>
                  <a:pt x="43987" y="3864274"/>
                  <a:pt x="51641" y="3838846"/>
                  <a:pt x="60334" y="3863755"/>
                </a:cubicBezTo>
                <a:cubicBezTo>
                  <a:pt x="65967" y="3855158"/>
                  <a:pt x="57989" y="3851155"/>
                  <a:pt x="68114" y="3839269"/>
                </a:cubicBezTo>
                <a:cubicBezTo>
                  <a:pt x="118842" y="3875052"/>
                  <a:pt x="182953" y="3816281"/>
                  <a:pt x="226451" y="3858156"/>
                </a:cubicBezTo>
                <a:cubicBezTo>
                  <a:pt x="220886" y="3911748"/>
                  <a:pt x="253117" y="3887362"/>
                  <a:pt x="251326" y="3933366"/>
                </a:cubicBezTo>
                <a:cubicBezTo>
                  <a:pt x="244329" y="3930860"/>
                  <a:pt x="246640" y="3909304"/>
                  <a:pt x="233257" y="3919983"/>
                </a:cubicBezTo>
                <a:cubicBezTo>
                  <a:pt x="227658" y="3910446"/>
                  <a:pt x="231076" y="3907906"/>
                  <a:pt x="232344" y="3896639"/>
                </a:cubicBezTo>
                <a:cubicBezTo>
                  <a:pt x="223391" y="3901066"/>
                  <a:pt x="220623" y="3892667"/>
                  <a:pt x="214634" y="3891105"/>
                </a:cubicBezTo>
                <a:cubicBezTo>
                  <a:pt x="210269" y="3916893"/>
                  <a:pt x="228991" y="3895241"/>
                  <a:pt x="224629" y="3921060"/>
                </a:cubicBezTo>
                <a:cubicBezTo>
                  <a:pt x="206296" y="3887652"/>
                  <a:pt x="181975" y="3926300"/>
                  <a:pt x="177938" y="3958405"/>
                </a:cubicBezTo>
                <a:cubicBezTo>
                  <a:pt x="171525" y="3950331"/>
                  <a:pt x="185263" y="3911714"/>
                  <a:pt x="183831" y="3887099"/>
                </a:cubicBezTo>
                <a:cubicBezTo>
                  <a:pt x="178003" y="3876649"/>
                  <a:pt x="168237" y="3874205"/>
                  <a:pt x="157035" y="3874858"/>
                </a:cubicBezTo>
                <a:cubicBezTo>
                  <a:pt x="158108" y="3883940"/>
                  <a:pt x="165239" y="3880491"/>
                  <a:pt x="170418" y="3880976"/>
                </a:cubicBezTo>
                <a:cubicBezTo>
                  <a:pt x="137954" y="3928385"/>
                  <a:pt x="111551" y="3894588"/>
                  <a:pt x="62809" y="3926105"/>
                </a:cubicBezTo>
                <a:cubicBezTo>
                  <a:pt x="65608" y="3919334"/>
                  <a:pt x="68732" y="3903869"/>
                  <a:pt x="61896" y="3902697"/>
                </a:cubicBezTo>
                <a:cubicBezTo>
                  <a:pt x="67430" y="3889348"/>
                  <a:pt x="83059" y="3891594"/>
                  <a:pt x="87031" y="3875996"/>
                </a:cubicBezTo>
                <a:cubicBezTo>
                  <a:pt x="86022" y="3861345"/>
                  <a:pt x="72445" y="3872414"/>
                  <a:pt x="73098" y="3854249"/>
                </a:cubicBezTo>
                <a:cubicBezTo>
                  <a:pt x="68213" y="3856330"/>
                  <a:pt x="70978" y="3862453"/>
                  <a:pt x="73388" y="3862029"/>
                </a:cubicBezTo>
                <a:cubicBezTo>
                  <a:pt x="52454" y="3886350"/>
                  <a:pt x="27121" y="3908460"/>
                  <a:pt x="0" y="3887068"/>
                </a:cubicBezTo>
                <a:cubicBezTo>
                  <a:pt x="7456" y="3876878"/>
                  <a:pt x="9213" y="3849459"/>
                  <a:pt x="2150" y="3831975"/>
                </a:cubicBezTo>
                <a:cubicBezTo>
                  <a:pt x="2622" y="3827832"/>
                  <a:pt x="3916" y="3826332"/>
                  <a:pt x="5741" y="3826340"/>
                </a:cubicBezTo>
                <a:close/>
                <a:moveTo>
                  <a:pt x="1295387" y="3802233"/>
                </a:moveTo>
                <a:lnTo>
                  <a:pt x="1295386" y="3802234"/>
                </a:lnTo>
                <a:cubicBezTo>
                  <a:pt x="1293354" y="3805581"/>
                  <a:pt x="1292178" y="3810096"/>
                  <a:pt x="1292552" y="3816022"/>
                </a:cubicBezTo>
                <a:cubicBezTo>
                  <a:pt x="1298837" y="3816054"/>
                  <a:pt x="1304340" y="3814866"/>
                  <a:pt x="1308707" y="3811908"/>
                </a:cubicBezTo>
                <a:lnTo>
                  <a:pt x="1308707" y="3811907"/>
                </a:lnTo>
                <a:lnTo>
                  <a:pt x="1292553" y="3816021"/>
                </a:lnTo>
                <a:close/>
                <a:moveTo>
                  <a:pt x="665605" y="3797772"/>
                </a:moveTo>
                <a:cubicBezTo>
                  <a:pt x="670137" y="3800370"/>
                  <a:pt x="687311" y="3819754"/>
                  <a:pt x="693292" y="3822049"/>
                </a:cubicBezTo>
                <a:cubicBezTo>
                  <a:pt x="685187" y="3838457"/>
                  <a:pt x="644649" y="3880786"/>
                  <a:pt x="641296" y="3836570"/>
                </a:cubicBezTo>
                <a:cubicBezTo>
                  <a:pt x="661645" y="3850701"/>
                  <a:pt x="663501" y="3818921"/>
                  <a:pt x="684859" y="3830971"/>
                </a:cubicBezTo>
                <a:cubicBezTo>
                  <a:pt x="682712" y="3812833"/>
                  <a:pt x="670731" y="3815308"/>
                  <a:pt x="666171" y="3802024"/>
                </a:cubicBezTo>
                <a:cubicBezTo>
                  <a:pt x="663989" y="3797905"/>
                  <a:pt x="664095" y="3796906"/>
                  <a:pt x="665605" y="3797772"/>
                </a:cubicBezTo>
                <a:close/>
                <a:moveTo>
                  <a:pt x="1386457" y="3757090"/>
                </a:moveTo>
                <a:lnTo>
                  <a:pt x="1404576" y="3759221"/>
                </a:lnTo>
                <a:lnTo>
                  <a:pt x="1425872" y="3759962"/>
                </a:lnTo>
                <a:lnTo>
                  <a:pt x="1411139" y="3759048"/>
                </a:lnTo>
                <a:close/>
                <a:moveTo>
                  <a:pt x="1231584" y="3751032"/>
                </a:moveTo>
                <a:cubicBezTo>
                  <a:pt x="1235707" y="3750705"/>
                  <a:pt x="1238722" y="3751374"/>
                  <a:pt x="1240803" y="3752646"/>
                </a:cubicBezTo>
                <a:cubicBezTo>
                  <a:pt x="1253301" y="3760275"/>
                  <a:pt x="1232244" y="3789584"/>
                  <a:pt x="1215713" y="3755397"/>
                </a:cubicBezTo>
                <a:cubicBezTo>
                  <a:pt x="1222229" y="3752683"/>
                  <a:pt x="1227460" y="3751359"/>
                  <a:pt x="1231584" y="3751032"/>
                </a:cubicBezTo>
                <a:close/>
                <a:moveTo>
                  <a:pt x="7089598" y="3736371"/>
                </a:moveTo>
                <a:cubicBezTo>
                  <a:pt x="7100950" y="3735380"/>
                  <a:pt x="7114742" y="3770226"/>
                  <a:pt x="7116356" y="3793426"/>
                </a:cubicBezTo>
                <a:cubicBezTo>
                  <a:pt x="7093922" y="3799483"/>
                  <a:pt x="7080768" y="3773371"/>
                  <a:pt x="7063738" y="3792288"/>
                </a:cubicBezTo>
                <a:cubicBezTo>
                  <a:pt x="7067126" y="3762983"/>
                  <a:pt x="7080150" y="3782908"/>
                  <a:pt x="7070574" y="3744360"/>
                </a:cubicBezTo>
                <a:cubicBezTo>
                  <a:pt x="7076403" y="3746311"/>
                  <a:pt x="7077999" y="3757189"/>
                  <a:pt x="7084316" y="3758262"/>
                </a:cubicBezTo>
                <a:cubicBezTo>
                  <a:pt x="7090859" y="3753247"/>
                  <a:pt x="7084282" y="3750089"/>
                  <a:pt x="7079596" y="3751066"/>
                </a:cubicBezTo>
                <a:cubicBezTo>
                  <a:pt x="7082296" y="3741013"/>
                  <a:pt x="7085810" y="3736702"/>
                  <a:pt x="7089598" y="3736371"/>
                </a:cubicBezTo>
                <a:close/>
                <a:moveTo>
                  <a:pt x="2133797" y="3732246"/>
                </a:moveTo>
                <a:lnTo>
                  <a:pt x="2155638" y="3745854"/>
                </a:lnTo>
                <a:cubicBezTo>
                  <a:pt x="2163665" y="3748845"/>
                  <a:pt x="2172106" y="3750209"/>
                  <a:pt x="2179964" y="3749703"/>
                </a:cubicBezTo>
                <a:lnTo>
                  <a:pt x="2179965" y="3749703"/>
                </a:lnTo>
                <a:lnTo>
                  <a:pt x="2155639" y="3745854"/>
                </a:lnTo>
                <a:cubicBezTo>
                  <a:pt x="2147612" y="3742863"/>
                  <a:pt x="2140000" y="3738245"/>
                  <a:pt x="2133797" y="3732246"/>
                </a:cubicBezTo>
                <a:close/>
                <a:moveTo>
                  <a:pt x="969432" y="3724141"/>
                </a:moveTo>
                <a:lnTo>
                  <a:pt x="965573" y="3747408"/>
                </a:lnTo>
                <a:cubicBezTo>
                  <a:pt x="962871" y="3752979"/>
                  <a:pt x="958752" y="3756357"/>
                  <a:pt x="953218" y="3757513"/>
                </a:cubicBezTo>
                <a:lnTo>
                  <a:pt x="948511" y="3741957"/>
                </a:lnTo>
                <a:lnTo>
                  <a:pt x="948511" y="3741958"/>
                </a:lnTo>
                <a:cubicBezTo>
                  <a:pt x="949570" y="3748193"/>
                  <a:pt x="951215" y="3753215"/>
                  <a:pt x="953218" y="3757514"/>
                </a:cubicBezTo>
                <a:cubicBezTo>
                  <a:pt x="964287" y="3755203"/>
                  <a:pt x="969691" y="3744002"/>
                  <a:pt x="969432" y="3724141"/>
                </a:cubicBezTo>
                <a:close/>
                <a:moveTo>
                  <a:pt x="908076" y="3724056"/>
                </a:moveTo>
                <a:lnTo>
                  <a:pt x="906101" y="3728254"/>
                </a:lnTo>
                <a:lnTo>
                  <a:pt x="904083" y="3732540"/>
                </a:lnTo>
                <a:lnTo>
                  <a:pt x="904090" y="3732547"/>
                </a:lnTo>
                <a:lnTo>
                  <a:pt x="911818" y="3741939"/>
                </a:lnTo>
                <a:lnTo>
                  <a:pt x="915305" y="3742929"/>
                </a:lnTo>
                <a:lnTo>
                  <a:pt x="916853" y="3744362"/>
                </a:lnTo>
                <a:lnTo>
                  <a:pt x="918287" y="3743775"/>
                </a:lnTo>
                <a:lnTo>
                  <a:pt x="922021" y="3744834"/>
                </a:lnTo>
                <a:lnTo>
                  <a:pt x="930799" y="3738653"/>
                </a:lnTo>
                <a:lnTo>
                  <a:pt x="918287" y="3743775"/>
                </a:lnTo>
                <a:lnTo>
                  <a:pt x="915305" y="3742929"/>
                </a:lnTo>
                <a:lnTo>
                  <a:pt x="904090" y="3732547"/>
                </a:lnTo>
                <a:lnTo>
                  <a:pt x="904084" y="3732539"/>
                </a:lnTo>
                <a:lnTo>
                  <a:pt x="906101" y="3728254"/>
                </a:lnTo>
                <a:lnTo>
                  <a:pt x="908076" y="3724057"/>
                </a:lnTo>
                <a:close/>
                <a:moveTo>
                  <a:pt x="111716" y="3723880"/>
                </a:moveTo>
                <a:cubicBezTo>
                  <a:pt x="99700" y="3737328"/>
                  <a:pt x="159545" y="3741266"/>
                  <a:pt x="166091" y="3771874"/>
                </a:cubicBezTo>
                <a:cubicBezTo>
                  <a:pt x="146131" y="3754908"/>
                  <a:pt x="138317" y="3768062"/>
                  <a:pt x="112594" y="3747388"/>
                </a:cubicBezTo>
                <a:cubicBezTo>
                  <a:pt x="112334" y="3739540"/>
                  <a:pt x="112010" y="3731725"/>
                  <a:pt x="111716" y="3723880"/>
                </a:cubicBezTo>
                <a:close/>
                <a:moveTo>
                  <a:pt x="982455" y="3722510"/>
                </a:moveTo>
                <a:lnTo>
                  <a:pt x="982455" y="3722511"/>
                </a:lnTo>
                <a:cubicBezTo>
                  <a:pt x="985296" y="3728331"/>
                  <a:pt x="988138" y="3730871"/>
                  <a:pt x="990878" y="3731934"/>
                </a:cubicBezTo>
                <a:lnTo>
                  <a:pt x="991014" y="3731944"/>
                </a:lnTo>
                <a:lnTo>
                  <a:pt x="998873" y="3732567"/>
                </a:lnTo>
                <a:lnTo>
                  <a:pt x="1003802" y="3734460"/>
                </a:lnTo>
                <a:lnTo>
                  <a:pt x="1005591" y="3736224"/>
                </a:lnTo>
                <a:lnTo>
                  <a:pt x="1009870" y="3750288"/>
                </a:lnTo>
                <a:cubicBezTo>
                  <a:pt x="1033802" y="3734690"/>
                  <a:pt x="1063497" y="3768583"/>
                  <a:pt x="1083258" y="3725249"/>
                </a:cubicBezTo>
                <a:cubicBezTo>
                  <a:pt x="1084170" y="3729066"/>
                  <a:pt x="1085949" y="3732928"/>
                  <a:pt x="1088118" y="3736165"/>
                </a:cubicBezTo>
                <a:lnTo>
                  <a:pt x="1090600" y="3738635"/>
                </a:lnTo>
                <a:lnTo>
                  <a:pt x="1091605" y="3740467"/>
                </a:lnTo>
                <a:lnTo>
                  <a:pt x="1092675" y="3740700"/>
                </a:lnTo>
                <a:lnTo>
                  <a:pt x="1095319" y="3743331"/>
                </a:lnTo>
                <a:cubicBezTo>
                  <a:pt x="1100265" y="3745964"/>
                  <a:pt x="1104864" y="3743417"/>
                  <a:pt x="1105303" y="3730328"/>
                </a:cubicBezTo>
                <a:lnTo>
                  <a:pt x="1105303" y="3730327"/>
                </a:lnTo>
                <a:lnTo>
                  <a:pt x="1102001" y="3742724"/>
                </a:lnTo>
                <a:lnTo>
                  <a:pt x="1092675" y="3740700"/>
                </a:lnTo>
                <a:lnTo>
                  <a:pt x="1090600" y="3738635"/>
                </a:lnTo>
                <a:lnTo>
                  <a:pt x="1083258" y="3725248"/>
                </a:lnTo>
                <a:cubicBezTo>
                  <a:pt x="1063497" y="3768582"/>
                  <a:pt x="1033802" y="3734689"/>
                  <a:pt x="1009870" y="3750287"/>
                </a:cubicBezTo>
                <a:cubicBezTo>
                  <a:pt x="1008997" y="3743968"/>
                  <a:pt x="1007887" y="3739860"/>
                  <a:pt x="1006585" y="3737204"/>
                </a:cubicBezTo>
                <a:lnTo>
                  <a:pt x="1005591" y="3736224"/>
                </a:lnTo>
                <a:lnTo>
                  <a:pt x="1005220" y="3735004"/>
                </a:lnTo>
                <a:lnTo>
                  <a:pt x="1003802" y="3734460"/>
                </a:lnTo>
                <a:lnTo>
                  <a:pt x="1002146" y="3732827"/>
                </a:lnTo>
                <a:lnTo>
                  <a:pt x="998873" y="3732567"/>
                </a:lnTo>
                <a:lnTo>
                  <a:pt x="998678" y="3732492"/>
                </a:lnTo>
                <a:lnTo>
                  <a:pt x="991014" y="3731944"/>
                </a:lnTo>
                <a:lnTo>
                  <a:pt x="990878" y="3731933"/>
                </a:lnTo>
                <a:close/>
                <a:moveTo>
                  <a:pt x="2212166" y="3722251"/>
                </a:moveTo>
                <a:lnTo>
                  <a:pt x="2212165" y="3722252"/>
                </a:lnTo>
                <a:lnTo>
                  <a:pt x="2223269" y="3737286"/>
                </a:lnTo>
                <a:cubicBezTo>
                  <a:pt x="2227624" y="3740933"/>
                  <a:pt x="2232109" y="3744295"/>
                  <a:pt x="2235153" y="3750613"/>
                </a:cubicBezTo>
                <a:lnTo>
                  <a:pt x="2235153" y="3750612"/>
                </a:lnTo>
                <a:lnTo>
                  <a:pt x="2223270" y="3737286"/>
                </a:lnTo>
                <a:cubicBezTo>
                  <a:pt x="2218915" y="3733640"/>
                  <a:pt x="2214690" y="3729708"/>
                  <a:pt x="2212166" y="3722251"/>
                </a:cubicBezTo>
                <a:close/>
                <a:moveTo>
                  <a:pt x="601508" y="3716262"/>
                </a:moveTo>
                <a:cubicBezTo>
                  <a:pt x="607073" y="3724370"/>
                  <a:pt x="610299" y="3737490"/>
                  <a:pt x="623874" y="3729026"/>
                </a:cubicBezTo>
                <a:cubicBezTo>
                  <a:pt x="621662" y="3758717"/>
                  <a:pt x="603035" y="3736741"/>
                  <a:pt x="593399" y="3732998"/>
                </a:cubicBezTo>
                <a:cubicBezTo>
                  <a:pt x="594148" y="3724336"/>
                  <a:pt x="601866" y="3726582"/>
                  <a:pt x="601508" y="3716262"/>
                </a:cubicBezTo>
                <a:close/>
                <a:moveTo>
                  <a:pt x="1957545" y="3709487"/>
                </a:moveTo>
                <a:lnTo>
                  <a:pt x="1977029" y="3715986"/>
                </a:lnTo>
                <a:lnTo>
                  <a:pt x="1980656" y="3719629"/>
                </a:lnTo>
                <a:lnTo>
                  <a:pt x="1989780" y="3742790"/>
                </a:lnTo>
                <a:lnTo>
                  <a:pt x="1989782" y="3742798"/>
                </a:lnTo>
                <a:cubicBezTo>
                  <a:pt x="2027131" y="3742993"/>
                  <a:pt x="2076327" y="3755528"/>
                  <a:pt x="2117320" y="3757904"/>
                </a:cubicBezTo>
                <a:lnTo>
                  <a:pt x="2052185" y="3749533"/>
                </a:lnTo>
                <a:cubicBezTo>
                  <a:pt x="2030094" y="3746078"/>
                  <a:pt x="2008457" y="3742895"/>
                  <a:pt x="1989783" y="3742798"/>
                </a:cubicBezTo>
                <a:lnTo>
                  <a:pt x="1989780" y="3742790"/>
                </a:lnTo>
                <a:lnTo>
                  <a:pt x="1984702" y="3723692"/>
                </a:lnTo>
                <a:lnTo>
                  <a:pt x="1980656" y="3719629"/>
                </a:lnTo>
                <a:lnTo>
                  <a:pt x="1979552" y="3716827"/>
                </a:lnTo>
                <a:lnTo>
                  <a:pt x="1977029" y="3715986"/>
                </a:lnTo>
                <a:lnTo>
                  <a:pt x="1973092" y="3712032"/>
                </a:lnTo>
                <a:close/>
                <a:moveTo>
                  <a:pt x="1467591" y="3707569"/>
                </a:moveTo>
                <a:cubicBezTo>
                  <a:pt x="1468015" y="3717988"/>
                  <a:pt x="1468439" y="3728373"/>
                  <a:pt x="1468829" y="3738727"/>
                </a:cubicBezTo>
                <a:cubicBezTo>
                  <a:pt x="1476418" y="3737100"/>
                  <a:pt x="1482471" y="3738727"/>
                  <a:pt x="1486608" y="3744261"/>
                </a:cubicBezTo>
                <a:lnTo>
                  <a:pt x="1486608" y="3744259"/>
                </a:lnTo>
                <a:lnTo>
                  <a:pt x="1468830" y="3738726"/>
                </a:lnTo>
                <a:lnTo>
                  <a:pt x="1467592" y="3707569"/>
                </a:lnTo>
                <a:close/>
                <a:moveTo>
                  <a:pt x="1423934" y="3707378"/>
                </a:moveTo>
                <a:cubicBezTo>
                  <a:pt x="1417862" y="3708609"/>
                  <a:pt x="1411958" y="3710788"/>
                  <a:pt x="1406690" y="3714398"/>
                </a:cubicBezTo>
                <a:lnTo>
                  <a:pt x="1402617" y="3719132"/>
                </a:lnTo>
                <a:lnTo>
                  <a:pt x="1399325" y="3720947"/>
                </a:lnTo>
                <a:lnTo>
                  <a:pt x="1395743" y="3727121"/>
                </a:lnTo>
                <a:lnTo>
                  <a:pt x="1393263" y="3730004"/>
                </a:lnTo>
                <a:lnTo>
                  <a:pt x="1392645" y="3732460"/>
                </a:lnTo>
                <a:lnTo>
                  <a:pt x="1390831" y="3735586"/>
                </a:lnTo>
                <a:lnTo>
                  <a:pt x="1386459" y="3757069"/>
                </a:lnTo>
                <a:lnTo>
                  <a:pt x="1386454" y="3757090"/>
                </a:lnTo>
                <a:lnTo>
                  <a:pt x="1386455" y="3757090"/>
                </a:lnTo>
                <a:lnTo>
                  <a:pt x="1386459" y="3757069"/>
                </a:lnTo>
                <a:lnTo>
                  <a:pt x="1392645" y="3732460"/>
                </a:lnTo>
                <a:lnTo>
                  <a:pt x="1395743" y="3727121"/>
                </a:lnTo>
                <a:lnTo>
                  <a:pt x="1402617" y="3719132"/>
                </a:lnTo>
                <a:lnTo>
                  <a:pt x="1423935" y="3707378"/>
                </a:lnTo>
                <a:close/>
                <a:moveTo>
                  <a:pt x="6714538" y="3703727"/>
                </a:moveTo>
                <a:cubicBezTo>
                  <a:pt x="6713855" y="3721827"/>
                  <a:pt x="6716460" y="3733552"/>
                  <a:pt x="6720496" y="3741985"/>
                </a:cubicBezTo>
                <a:lnTo>
                  <a:pt x="6720497" y="3741984"/>
                </a:lnTo>
                <a:lnTo>
                  <a:pt x="6715748" y="3726480"/>
                </a:lnTo>
                <a:lnTo>
                  <a:pt x="6714539" y="3703727"/>
                </a:lnTo>
                <a:close/>
                <a:moveTo>
                  <a:pt x="1893863" y="3698122"/>
                </a:moveTo>
                <a:lnTo>
                  <a:pt x="1921557" y="3706015"/>
                </a:lnTo>
                <a:cubicBezTo>
                  <a:pt x="1929798" y="3709676"/>
                  <a:pt x="1936605" y="3713974"/>
                  <a:pt x="1940651" y="3717728"/>
                </a:cubicBezTo>
                <a:lnTo>
                  <a:pt x="1940651" y="3717727"/>
                </a:lnTo>
                <a:lnTo>
                  <a:pt x="1921558" y="3706015"/>
                </a:lnTo>
                <a:cubicBezTo>
                  <a:pt x="1913318" y="3702353"/>
                  <a:pt x="1903644" y="3699328"/>
                  <a:pt x="1893864" y="3698122"/>
                </a:cubicBezTo>
                <a:close/>
                <a:moveTo>
                  <a:pt x="1839000" y="3691547"/>
                </a:moveTo>
                <a:lnTo>
                  <a:pt x="1837348" y="3715983"/>
                </a:lnTo>
                <a:cubicBezTo>
                  <a:pt x="1836571" y="3718873"/>
                  <a:pt x="1836162" y="3721002"/>
                  <a:pt x="1837050" y="3722115"/>
                </a:cubicBezTo>
                <a:lnTo>
                  <a:pt x="1837051" y="3722115"/>
                </a:lnTo>
                <a:lnTo>
                  <a:pt x="1838676" y="3711109"/>
                </a:lnTo>
                <a:cubicBezTo>
                  <a:pt x="1840046" y="3705728"/>
                  <a:pt x="1841199" y="3698922"/>
                  <a:pt x="1839001" y="3691547"/>
                </a:cubicBezTo>
                <a:close/>
                <a:moveTo>
                  <a:pt x="407715" y="3686111"/>
                </a:moveTo>
                <a:cubicBezTo>
                  <a:pt x="410808" y="3710433"/>
                  <a:pt x="388049" y="3694575"/>
                  <a:pt x="386907" y="3712289"/>
                </a:cubicBezTo>
                <a:cubicBezTo>
                  <a:pt x="380330" y="3709749"/>
                  <a:pt x="388210" y="3702164"/>
                  <a:pt x="385964" y="3688911"/>
                </a:cubicBezTo>
                <a:cubicBezTo>
                  <a:pt x="393194" y="3688032"/>
                  <a:pt x="400454" y="3687055"/>
                  <a:pt x="407715" y="3686111"/>
                </a:cubicBezTo>
                <a:close/>
                <a:moveTo>
                  <a:pt x="2411854" y="3681033"/>
                </a:moveTo>
                <a:cubicBezTo>
                  <a:pt x="2394827" y="3677091"/>
                  <a:pt x="2396584" y="3720528"/>
                  <a:pt x="2413091" y="3712191"/>
                </a:cubicBezTo>
                <a:lnTo>
                  <a:pt x="2403540" y="3710285"/>
                </a:lnTo>
                <a:cubicBezTo>
                  <a:pt x="2399100" y="3704609"/>
                  <a:pt x="2398600" y="3692186"/>
                  <a:pt x="2402544" y="3685411"/>
                </a:cubicBezTo>
                <a:close/>
                <a:moveTo>
                  <a:pt x="1152243" y="3678753"/>
                </a:moveTo>
                <a:lnTo>
                  <a:pt x="1152244" y="3678754"/>
                </a:lnTo>
                <a:lnTo>
                  <a:pt x="1158508" y="3679517"/>
                </a:lnTo>
                <a:cubicBezTo>
                  <a:pt x="1161127" y="3680192"/>
                  <a:pt x="1163707" y="3680945"/>
                  <a:pt x="1164537" y="3680743"/>
                </a:cubicBezTo>
                <a:lnTo>
                  <a:pt x="1164535" y="3680742"/>
                </a:lnTo>
                <a:lnTo>
                  <a:pt x="1158509" y="3679516"/>
                </a:lnTo>
                <a:cubicBezTo>
                  <a:pt x="1155890" y="3678840"/>
                  <a:pt x="1153231" y="3678242"/>
                  <a:pt x="1152243" y="3678753"/>
                </a:cubicBezTo>
                <a:close/>
                <a:moveTo>
                  <a:pt x="1129824" y="3673224"/>
                </a:moveTo>
                <a:lnTo>
                  <a:pt x="1129823" y="3673225"/>
                </a:lnTo>
                <a:cubicBezTo>
                  <a:pt x="1127321" y="3674210"/>
                  <a:pt x="1125408" y="3676131"/>
                  <a:pt x="1125229" y="3680739"/>
                </a:cubicBezTo>
                <a:lnTo>
                  <a:pt x="1125236" y="3680739"/>
                </a:lnTo>
                <a:lnTo>
                  <a:pt x="1136942" y="3682136"/>
                </a:lnTo>
                <a:lnTo>
                  <a:pt x="1141907" y="3684316"/>
                </a:lnTo>
                <a:cubicBezTo>
                  <a:pt x="1147613" y="3687120"/>
                  <a:pt x="1152888" y="3689383"/>
                  <a:pt x="1155997" y="3684646"/>
                </a:cubicBezTo>
                <a:lnTo>
                  <a:pt x="1155997" y="3684645"/>
                </a:lnTo>
                <a:lnTo>
                  <a:pt x="1149927" y="3687308"/>
                </a:lnTo>
                <a:cubicBezTo>
                  <a:pt x="1146296" y="3686822"/>
                  <a:pt x="1141935" y="3684215"/>
                  <a:pt x="1137575" y="3682211"/>
                </a:cubicBezTo>
                <a:lnTo>
                  <a:pt x="1136942" y="3682136"/>
                </a:lnTo>
                <a:lnTo>
                  <a:pt x="1133242" y="3680511"/>
                </a:lnTo>
                <a:lnTo>
                  <a:pt x="1125236" y="3680739"/>
                </a:lnTo>
                <a:lnTo>
                  <a:pt x="1125230" y="3680738"/>
                </a:lnTo>
                <a:close/>
                <a:moveTo>
                  <a:pt x="1049576" y="3667852"/>
                </a:moveTo>
                <a:cubicBezTo>
                  <a:pt x="1046887" y="3670851"/>
                  <a:pt x="1045522" y="3675643"/>
                  <a:pt x="1046532" y="3682919"/>
                </a:cubicBezTo>
                <a:lnTo>
                  <a:pt x="1046541" y="3682916"/>
                </a:lnTo>
                <a:lnTo>
                  <a:pt x="1057753" y="3680978"/>
                </a:lnTo>
                <a:lnTo>
                  <a:pt x="1061871" y="3682065"/>
                </a:lnTo>
                <a:lnTo>
                  <a:pt x="1068848" y="3684636"/>
                </a:lnTo>
                <a:lnTo>
                  <a:pt x="1069181" y="3684631"/>
                </a:lnTo>
                <a:lnTo>
                  <a:pt x="1071061" y="3685356"/>
                </a:lnTo>
                <a:cubicBezTo>
                  <a:pt x="1073191" y="3685902"/>
                  <a:pt x="1075065" y="3685850"/>
                  <a:pt x="1076628" y="3684513"/>
                </a:cubicBezTo>
                <a:lnTo>
                  <a:pt x="1076628" y="3684512"/>
                </a:lnTo>
                <a:lnTo>
                  <a:pt x="1069181" y="3684631"/>
                </a:lnTo>
                <a:lnTo>
                  <a:pt x="1063961" y="3682617"/>
                </a:lnTo>
                <a:lnTo>
                  <a:pt x="1061871" y="3682065"/>
                </a:lnTo>
                <a:lnTo>
                  <a:pt x="1058547" y="3680841"/>
                </a:lnTo>
                <a:lnTo>
                  <a:pt x="1057753" y="3680978"/>
                </a:lnTo>
                <a:lnTo>
                  <a:pt x="1055671" y="3680428"/>
                </a:lnTo>
                <a:lnTo>
                  <a:pt x="1046541" y="3682916"/>
                </a:lnTo>
                <a:lnTo>
                  <a:pt x="1046533" y="3682918"/>
                </a:lnTo>
                <a:lnTo>
                  <a:pt x="1049577" y="3667852"/>
                </a:lnTo>
                <a:close/>
                <a:moveTo>
                  <a:pt x="1147412" y="3651058"/>
                </a:moveTo>
                <a:cubicBezTo>
                  <a:pt x="1147142" y="3649691"/>
                  <a:pt x="1146841" y="3650361"/>
                  <a:pt x="1146101" y="3654626"/>
                </a:cubicBezTo>
                <a:cubicBezTo>
                  <a:pt x="1143219" y="3655065"/>
                  <a:pt x="1142356" y="3658598"/>
                  <a:pt x="1141627" y="3662342"/>
                </a:cubicBezTo>
                <a:lnTo>
                  <a:pt x="1137959" y="3671327"/>
                </a:lnTo>
                <a:lnTo>
                  <a:pt x="1137960" y="3671327"/>
                </a:lnTo>
                <a:cubicBezTo>
                  <a:pt x="1142649" y="3668756"/>
                  <a:pt x="1140339" y="3655503"/>
                  <a:pt x="1146102" y="3654625"/>
                </a:cubicBezTo>
                <a:lnTo>
                  <a:pt x="1147412" y="3651059"/>
                </a:lnTo>
                <a:close/>
                <a:moveTo>
                  <a:pt x="6874113" y="3644107"/>
                </a:moveTo>
                <a:lnTo>
                  <a:pt x="6850556" y="3647799"/>
                </a:lnTo>
                <a:lnTo>
                  <a:pt x="6850555" y="3647800"/>
                </a:lnTo>
                <a:lnTo>
                  <a:pt x="6874113" y="3644108"/>
                </a:lnTo>
                <a:close/>
                <a:moveTo>
                  <a:pt x="2427647" y="3639910"/>
                </a:moveTo>
                <a:lnTo>
                  <a:pt x="2427646" y="3639911"/>
                </a:lnTo>
                <a:lnTo>
                  <a:pt x="2430755" y="3651614"/>
                </a:lnTo>
                <a:cubicBezTo>
                  <a:pt x="2431324" y="3654732"/>
                  <a:pt x="2431015" y="3657849"/>
                  <a:pt x="2428590" y="3663319"/>
                </a:cubicBezTo>
                <a:lnTo>
                  <a:pt x="2428591" y="3663319"/>
                </a:lnTo>
                <a:lnTo>
                  <a:pt x="2430756" y="3651614"/>
                </a:lnTo>
                <a:cubicBezTo>
                  <a:pt x="2430186" y="3648497"/>
                  <a:pt x="2428737" y="3645379"/>
                  <a:pt x="2427647" y="3639910"/>
                </a:cubicBezTo>
                <a:close/>
                <a:moveTo>
                  <a:pt x="3123409" y="3637240"/>
                </a:moveTo>
                <a:cubicBezTo>
                  <a:pt x="3121622" y="3649057"/>
                  <a:pt x="3117780" y="3657685"/>
                  <a:pt x="3115923" y="3669472"/>
                </a:cubicBezTo>
                <a:cubicBezTo>
                  <a:pt x="3120562" y="3669191"/>
                  <a:pt x="3125966" y="3673384"/>
                  <a:pt x="3131155" y="3676901"/>
                </a:cubicBezTo>
                <a:lnTo>
                  <a:pt x="3133043" y="3677939"/>
                </a:lnTo>
                <a:lnTo>
                  <a:pt x="3136235" y="3680000"/>
                </a:lnTo>
                <a:lnTo>
                  <a:pt x="3136823" y="3680018"/>
                </a:lnTo>
                <a:lnTo>
                  <a:pt x="3138653" y="3681025"/>
                </a:lnTo>
                <a:cubicBezTo>
                  <a:pt x="3141017" y="3681802"/>
                  <a:pt x="3143204" y="3681766"/>
                  <a:pt x="3145092" y="3680273"/>
                </a:cubicBezTo>
                <a:lnTo>
                  <a:pt x="3145092" y="3680272"/>
                </a:lnTo>
                <a:lnTo>
                  <a:pt x="3136823" y="3680018"/>
                </a:lnTo>
                <a:lnTo>
                  <a:pt x="3133043" y="3677939"/>
                </a:lnTo>
                <a:lnTo>
                  <a:pt x="3125932" y="3673348"/>
                </a:lnTo>
                <a:cubicBezTo>
                  <a:pt x="3122449" y="3671084"/>
                  <a:pt x="3119017" y="3669283"/>
                  <a:pt x="3115924" y="3669471"/>
                </a:cubicBezTo>
                <a:lnTo>
                  <a:pt x="3123409" y="3637241"/>
                </a:lnTo>
                <a:close/>
                <a:moveTo>
                  <a:pt x="2405601" y="3634861"/>
                </a:moveTo>
                <a:lnTo>
                  <a:pt x="2415585" y="3648166"/>
                </a:lnTo>
                <a:lnTo>
                  <a:pt x="2415586" y="3648166"/>
                </a:lnTo>
                <a:lnTo>
                  <a:pt x="2405602" y="3634861"/>
                </a:lnTo>
                <a:close/>
                <a:moveTo>
                  <a:pt x="1745248" y="3633516"/>
                </a:moveTo>
                <a:cubicBezTo>
                  <a:pt x="1740546" y="3633819"/>
                  <a:pt x="1736038" y="3636407"/>
                  <a:pt x="1732009" y="3642511"/>
                </a:cubicBezTo>
                <a:cubicBezTo>
                  <a:pt x="1750438" y="3648538"/>
                  <a:pt x="1793809" y="3667585"/>
                  <a:pt x="1773686" y="3699950"/>
                </a:cubicBezTo>
                <a:cubicBezTo>
                  <a:pt x="1777503" y="3703100"/>
                  <a:pt x="1782566" y="3704858"/>
                  <a:pt x="1788245" y="3705546"/>
                </a:cubicBezTo>
                <a:lnTo>
                  <a:pt x="1788246" y="3705546"/>
                </a:lnTo>
                <a:lnTo>
                  <a:pt x="1773687" y="3699950"/>
                </a:lnTo>
                <a:cubicBezTo>
                  <a:pt x="1793810" y="3667585"/>
                  <a:pt x="1750439" y="3648538"/>
                  <a:pt x="1732010" y="3642511"/>
                </a:cubicBezTo>
                <a:lnTo>
                  <a:pt x="1745249" y="3633516"/>
                </a:lnTo>
                <a:close/>
                <a:moveTo>
                  <a:pt x="1805986" y="3633039"/>
                </a:moveTo>
                <a:cubicBezTo>
                  <a:pt x="1799619" y="3632909"/>
                  <a:pt x="1796012" y="3637077"/>
                  <a:pt x="1793200" y="3642469"/>
                </a:cubicBezTo>
                <a:lnTo>
                  <a:pt x="1785178" y="3659247"/>
                </a:lnTo>
                <a:lnTo>
                  <a:pt x="1785179" y="3659248"/>
                </a:lnTo>
                <a:cubicBezTo>
                  <a:pt x="1788370" y="3654479"/>
                  <a:pt x="1790388" y="3647862"/>
                  <a:pt x="1793201" y="3642469"/>
                </a:cubicBezTo>
                <a:lnTo>
                  <a:pt x="1805986" y="3633040"/>
                </a:lnTo>
                <a:close/>
                <a:moveTo>
                  <a:pt x="1892162" y="3625427"/>
                </a:moveTo>
                <a:cubicBezTo>
                  <a:pt x="1877998" y="3625826"/>
                  <a:pt x="1863430" y="3627627"/>
                  <a:pt x="1848446" y="3631397"/>
                </a:cubicBezTo>
                <a:lnTo>
                  <a:pt x="1802240" y="3649186"/>
                </a:lnTo>
                <a:lnTo>
                  <a:pt x="1802240" y="3649187"/>
                </a:lnTo>
                <a:cubicBezTo>
                  <a:pt x="1818064" y="3640909"/>
                  <a:pt x="1833463" y="3635168"/>
                  <a:pt x="1848447" y="3631397"/>
                </a:cubicBezTo>
                <a:lnTo>
                  <a:pt x="1892163" y="3625427"/>
                </a:lnTo>
                <a:close/>
                <a:moveTo>
                  <a:pt x="2304505" y="3624281"/>
                </a:moveTo>
                <a:lnTo>
                  <a:pt x="2304503" y="3624282"/>
                </a:lnTo>
                <a:lnTo>
                  <a:pt x="2294143" y="3642729"/>
                </a:lnTo>
                <a:cubicBezTo>
                  <a:pt x="2290920" y="3650263"/>
                  <a:pt x="2289968" y="3658322"/>
                  <a:pt x="2297408" y="3664330"/>
                </a:cubicBezTo>
                <a:cubicBezTo>
                  <a:pt x="2295959" y="3667940"/>
                  <a:pt x="2294689" y="3670288"/>
                  <a:pt x="2293572" y="3671636"/>
                </a:cubicBezTo>
                <a:lnTo>
                  <a:pt x="2290651" y="3672940"/>
                </a:lnTo>
                <a:lnTo>
                  <a:pt x="2290651" y="3672941"/>
                </a:lnTo>
                <a:cubicBezTo>
                  <a:pt x="2292329" y="3673723"/>
                  <a:pt x="2294511" y="3671550"/>
                  <a:pt x="2297409" y="3664331"/>
                </a:cubicBezTo>
                <a:cubicBezTo>
                  <a:pt x="2282529" y="3652315"/>
                  <a:pt x="2301217" y="3632096"/>
                  <a:pt x="2304505" y="3624281"/>
                </a:cubicBezTo>
                <a:close/>
                <a:moveTo>
                  <a:pt x="2494405" y="3623840"/>
                </a:moveTo>
                <a:lnTo>
                  <a:pt x="2506374" y="3637661"/>
                </a:lnTo>
                <a:lnTo>
                  <a:pt x="2506374" y="3637660"/>
                </a:lnTo>
                <a:lnTo>
                  <a:pt x="2494406" y="3623840"/>
                </a:lnTo>
                <a:close/>
                <a:moveTo>
                  <a:pt x="720288" y="3622783"/>
                </a:moveTo>
                <a:cubicBezTo>
                  <a:pt x="726700" y="3637598"/>
                  <a:pt x="739888" y="3638443"/>
                  <a:pt x="743631" y="3658956"/>
                </a:cubicBezTo>
                <a:cubicBezTo>
                  <a:pt x="739270" y="3659510"/>
                  <a:pt x="734908" y="3660163"/>
                  <a:pt x="730543" y="3660651"/>
                </a:cubicBezTo>
                <a:cubicBezTo>
                  <a:pt x="732823" y="3636231"/>
                  <a:pt x="717973" y="3647139"/>
                  <a:pt x="720288" y="3622783"/>
                </a:cubicBezTo>
                <a:close/>
                <a:moveTo>
                  <a:pt x="2369854" y="3615879"/>
                </a:moveTo>
                <a:lnTo>
                  <a:pt x="2379234" y="3619233"/>
                </a:lnTo>
                <a:lnTo>
                  <a:pt x="2379234" y="3619232"/>
                </a:lnTo>
                <a:close/>
                <a:moveTo>
                  <a:pt x="1306260" y="3610605"/>
                </a:moveTo>
                <a:cubicBezTo>
                  <a:pt x="1297564" y="3638608"/>
                  <a:pt x="1262922" y="3626298"/>
                  <a:pt x="1250842" y="3648962"/>
                </a:cubicBezTo>
                <a:cubicBezTo>
                  <a:pt x="1251591" y="3625779"/>
                  <a:pt x="1281316" y="3605624"/>
                  <a:pt x="1306260" y="3610605"/>
                </a:cubicBezTo>
                <a:close/>
                <a:moveTo>
                  <a:pt x="6833919" y="3604175"/>
                </a:moveTo>
                <a:lnTo>
                  <a:pt x="6833918" y="3604176"/>
                </a:lnTo>
                <a:lnTo>
                  <a:pt x="6833918" y="3604176"/>
                </a:lnTo>
                <a:lnTo>
                  <a:pt x="6828905" y="3608443"/>
                </a:lnTo>
                <a:lnTo>
                  <a:pt x="6833918" y="3604176"/>
                </a:lnTo>
                <a:lnTo>
                  <a:pt x="6836143" y="3607692"/>
                </a:lnTo>
                <a:cubicBezTo>
                  <a:pt x="6836832" y="3609792"/>
                  <a:pt x="6837460" y="3612920"/>
                  <a:pt x="6838005" y="3617376"/>
                </a:cubicBezTo>
                <a:cubicBezTo>
                  <a:pt x="6828106" y="3631183"/>
                  <a:pt x="6818825" y="3646128"/>
                  <a:pt x="6813748" y="3667486"/>
                </a:cubicBezTo>
                <a:cubicBezTo>
                  <a:pt x="6824004" y="3665924"/>
                  <a:pt x="6827128" y="3679371"/>
                  <a:pt x="6840186" y="3671882"/>
                </a:cubicBezTo>
                <a:lnTo>
                  <a:pt x="6840186" y="3671881"/>
                </a:lnTo>
                <a:lnTo>
                  <a:pt x="6831989" y="3674134"/>
                </a:lnTo>
                <a:cubicBezTo>
                  <a:pt x="6825121" y="3673584"/>
                  <a:pt x="6821441" y="3666313"/>
                  <a:pt x="6813749" y="3667485"/>
                </a:cubicBezTo>
                <a:cubicBezTo>
                  <a:pt x="6818826" y="3646127"/>
                  <a:pt x="6828107" y="3631182"/>
                  <a:pt x="6838006" y="3617375"/>
                </a:cubicBezTo>
                <a:cubicBezTo>
                  <a:pt x="6836915" y="3608463"/>
                  <a:pt x="6835494" y="3604863"/>
                  <a:pt x="6833919" y="3604175"/>
                </a:cubicBezTo>
                <a:close/>
                <a:moveTo>
                  <a:pt x="1951047" y="3598692"/>
                </a:moveTo>
                <a:lnTo>
                  <a:pt x="2014986" y="3606373"/>
                </a:lnTo>
                <a:lnTo>
                  <a:pt x="2004130" y="3622423"/>
                </a:lnTo>
                <a:lnTo>
                  <a:pt x="1999398" y="3624893"/>
                </a:lnTo>
                <a:lnTo>
                  <a:pt x="1983905" y="3629463"/>
                </a:lnTo>
                <a:lnTo>
                  <a:pt x="1972366" y="3635319"/>
                </a:lnTo>
                <a:lnTo>
                  <a:pt x="1972367" y="3635319"/>
                </a:lnTo>
                <a:cubicBezTo>
                  <a:pt x="1978779" y="3629441"/>
                  <a:pt x="1988490" y="3628652"/>
                  <a:pt x="1997069" y="3626108"/>
                </a:cubicBezTo>
                <a:lnTo>
                  <a:pt x="1999398" y="3624893"/>
                </a:lnTo>
                <a:lnTo>
                  <a:pt x="2003222" y="3623765"/>
                </a:lnTo>
                <a:lnTo>
                  <a:pt x="2004130" y="3622423"/>
                </a:lnTo>
                <a:lnTo>
                  <a:pt x="2008537" y="3620122"/>
                </a:lnTo>
                <a:cubicBezTo>
                  <a:pt x="2011708" y="3617118"/>
                  <a:pt x="2014042" y="3612820"/>
                  <a:pt x="2014987" y="3606373"/>
                </a:cubicBezTo>
                <a:cubicBezTo>
                  <a:pt x="1996134" y="3599926"/>
                  <a:pt x="1973481" y="3597329"/>
                  <a:pt x="1951047" y="3598692"/>
                </a:cubicBezTo>
                <a:close/>
                <a:moveTo>
                  <a:pt x="2481002" y="3598022"/>
                </a:moveTo>
                <a:cubicBezTo>
                  <a:pt x="2475300" y="3597199"/>
                  <a:pt x="2469795" y="3597317"/>
                  <a:pt x="2464408" y="3599550"/>
                </a:cubicBezTo>
                <a:lnTo>
                  <a:pt x="2448515" y="3613762"/>
                </a:lnTo>
                <a:lnTo>
                  <a:pt x="2448516" y="3613763"/>
                </a:lnTo>
                <a:cubicBezTo>
                  <a:pt x="2453750" y="3606128"/>
                  <a:pt x="2459021" y="3601782"/>
                  <a:pt x="2464409" y="3599550"/>
                </a:cubicBezTo>
                <a:close/>
                <a:moveTo>
                  <a:pt x="6821638" y="3597385"/>
                </a:moveTo>
                <a:cubicBezTo>
                  <a:pt x="6819810" y="3600028"/>
                  <a:pt x="6819128" y="3604452"/>
                  <a:pt x="6820292" y="3611746"/>
                </a:cubicBezTo>
                <a:cubicBezTo>
                  <a:pt x="6821220" y="3616580"/>
                  <a:pt x="6822518" y="3617121"/>
                  <a:pt x="6824012" y="3615771"/>
                </a:cubicBezTo>
                <a:lnTo>
                  <a:pt x="6824013" y="3615769"/>
                </a:lnTo>
                <a:lnTo>
                  <a:pt x="6820293" y="3611745"/>
                </a:lnTo>
                <a:lnTo>
                  <a:pt x="6821639" y="3597385"/>
                </a:lnTo>
                <a:close/>
                <a:moveTo>
                  <a:pt x="2432012" y="3594874"/>
                </a:moveTo>
                <a:cubicBezTo>
                  <a:pt x="2418427" y="3589584"/>
                  <a:pt x="2401113" y="3597467"/>
                  <a:pt x="2388700" y="3609930"/>
                </a:cubicBezTo>
                <a:lnTo>
                  <a:pt x="2374834" y="3630987"/>
                </a:lnTo>
                <a:lnTo>
                  <a:pt x="2374834" y="3630988"/>
                </a:lnTo>
                <a:cubicBezTo>
                  <a:pt x="2380190" y="3616091"/>
                  <a:pt x="2394761" y="3601479"/>
                  <a:pt x="2409918" y="3595745"/>
                </a:cubicBezTo>
                <a:close/>
                <a:moveTo>
                  <a:pt x="142665" y="3593489"/>
                </a:moveTo>
                <a:cubicBezTo>
                  <a:pt x="150616" y="3594545"/>
                  <a:pt x="159788" y="3599748"/>
                  <a:pt x="163582" y="3599830"/>
                </a:cubicBezTo>
                <a:cubicBezTo>
                  <a:pt x="161042" y="3617705"/>
                  <a:pt x="139356" y="3606048"/>
                  <a:pt x="129101" y="3612006"/>
                </a:cubicBezTo>
                <a:cubicBezTo>
                  <a:pt x="127994" y="3595516"/>
                  <a:pt x="134718" y="3592429"/>
                  <a:pt x="142665" y="3593489"/>
                </a:cubicBezTo>
                <a:close/>
                <a:moveTo>
                  <a:pt x="1884322" y="3589579"/>
                </a:moveTo>
                <a:lnTo>
                  <a:pt x="1891844" y="3590775"/>
                </a:lnTo>
                <a:cubicBezTo>
                  <a:pt x="1892432" y="3601488"/>
                  <a:pt x="1890476" y="3608260"/>
                  <a:pt x="1888425" y="3614772"/>
                </a:cubicBezTo>
                <a:lnTo>
                  <a:pt x="1888426" y="3614772"/>
                </a:lnTo>
                <a:lnTo>
                  <a:pt x="1891845" y="3590775"/>
                </a:lnTo>
                <a:cubicBezTo>
                  <a:pt x="1891283" y="3588186"/>
                  <a:pt x="1888331" y="3588488"/>
                  <a:pt x="1884322" y="3589579"/>
                </a:cubicBezTo>
                <a:close/>
                <a:moveTo>
                  <a:pt x="1786625" y="3589244"/>
                </a:moveTo>
                <a:cubicBezTo>
                  <a:pt x="1784206" y="3588392"/>
                  <a:pt x="1781418" y="3588154"/>
                  <a:pt x="1778048" y="3589538"/>
                </a:cubicBezTo>
                <a:cubicBezTo>
                  <a:pt x="1778389" y="3607120"/>
                  <a:pt x="1783599" y="3614666"/>
                  <a:pt x="1791169" y="3617332"/>
                </a:cubicBezTo>
                <a:lnTo>
                  <a:pt x="1791170" y="3617332"/>
                </a:lnTo>
                <a:lnTo>
                  <a:pt x="1781899" y="3609028"/>
                </a:lnTo>
                <a:cubicBezTo>
                  <a:pt x="1779607" y="3604611"/>
                  <a:pt x="1778220" y="3598329"/>
                  <a:pt x="1778049" y="3589538"/>
                </a:cubicBezTo>
                <a:close/>
                <a:moveTo>
                  <a:pt x="2350759" y="3588952"/>
                </a:moveTo>
                <a:cubicBezTo>
                  <a:pt x="2338466" y="3589868"/>
                  <a:pt x="2324969" y="3593697"/>
                  <a:pt x="2312002" y="3596731"/>
                </a:cubicBezTo>
                <a:lnTo>
                  <a:pt x="2276431" y="3599741"/>
                </a:lnTo>
                <a:cubicBezTo>
                  <a:pt x="2286600" y="3602005"/>
                  <a:pt x="2299036" y="3599765"/>
                  <a:pt x="2312003" y="3596731"/>
                </a:cubicBezTo>
                <a:lnTo>
                  <a:pt x="2350760" y="3588953"/>
                </a:lnTo>
                <a:close/>
                <a:moveTo>
                  <a:pt x="2156476" y="3584016"/>
                </a:moveTo>
                <a:lnTo>
                  <a:pt x="2123856" y="3589035"/>
                </a:lnTo>
                <a:lnTo>
                  <a:pt x="2123857" y="3589035"/>
                </a:lnTo>
                <a:lnTo>
                  <a:pt x="2156477" y="3584016"/>
                </a:lnTo>
                <a:close/>
                <a:moveTo>
                  <a:pt x="2008189" y="3576322"/>
                </a:moveTo>
                <a:cubicBezTo>
                  <a:pt x="2006152" y="3576494"/>
                  <a:pt x="2004081" y="3578463"/>
                  <a:pt x="2002090" y="3580435"/>
                </a:cubicBezTo>
                <a:lnTo>
                  <a:pt x="1996481" y="3584566"/>
                </a:lnTo>
                <a:lnTo>
                  <a:pt x="1996482" y="3584566"/>
                </a:lnTo>
                <a:cubicBezTo>
                  <a:pt x="1998192" y="3584382"/>
                  <a:pt x="2000101" y="3582407"/>
                  <a:pt x="2002091" y="3580435"/>
                </a:cubicBezTo>
                <a:lnTo>
                  <a:pt x="2008189" y="3576323"/>
                </a:lnTo>
                <a:close/>
                <a:moveTo>
                  <a:pt x="2254460" y="3575734"/>
                </a:moveTo>
                <a:cubicBezTo>
                  <a:pt x="2243651" y="3577720"/>
                  <a:pt x="2239386" y="3579274"/>
                  <a:pt x="2236268" y="3582970"/>
                </a:cubicBezTo>
                <a:lnTo>
                  <a:pt x="2234855" y="3585478"/>
                </a:lnTo>
                <a:lnTo>
                  <a:pt x="2234061" y="3586183"/>
                </a:lnTo>
                <a:lnTo>
                  <a:pt x="2224978" y="3603019"/>
                </a:lnTo>
                <a:lnTo>
                  <a:pt x="2224961" y="3603049"/>
                </a:lnTo>
                <a:lnTo>
                  <a:pt x="2224961" y="3603050"/>
                </a:lnTo>
                <a:lnTo>
                  <a:pt x="2224978" y="3603019"/>
                </a:lnTo>
                <a:lnTo>
                  <a:pt x="2234855" y="3585478"/>
                </a:lnTo>
                <a:lnTo>
                  <a:pt x="2242481" y="3578711"/>
                </a:lnTo>
                <a:close/>
                <a:moveTo>
                  <a:pt x="2208775" y="3575587"/>
                </a:moveTo>
                <a:cubicBezTo>
                  <a:pt x="2204366" y="3574973"/>
                  <a:pt x="2199825" y="3576182"/>
                  <a:pt x="2196240" y="3578977"/>
                </a:cubicBezTo>
                <a:lnTo>
                  <a:pt x="2189440" y="3591883"/>
                </a:lnTo>
                <a:lnTo>
                  <a:pt x="2189441" y="3591883"/>
                </a:lnTo>
                <a:cubicBezTo>
                  <a:pt x="2190027" y="3586153"/>
                  <a:pt x="2192656" y="3581772"/>
                  <a:pt x="2196241" y="3578977"/>
                </a:cubicBezTo>
                <a:lnTo>
                  <a:pt x="2208776" y="3575588"/>
                </a:lnTo>
                <a:close/>
                <a:moveTo>
                  <a:pt x="1855802" y="3564044"/>
                </a:moveTo>
                <a:lnTo>
                  <a:pt x="1855801" y="3564046"/>
                </a:lnTo>
                <a:lnTo>
                  <a:pt x="1855332" y="3579772"/>
                </a:lnTo>
                <a:lnTo>
                  <a:pt x="1855336" y="3579780"/>
                </a:lnTo>
                <a:lnTo>
                  <a:pt x="1858288" y="3588811"/>
                </a:lnTo>
                <a:lnTo>
                  <a:pt x="1859818" y="3589353"/>
                </a:lnTo>
                <a:lnTo>
                  <a:pt x="1860736" y="3591315"/>
                </a:lnTo>
                <a:cubicBezTo>
                  <a:pt x="1863446" y="3593245"/>
                  <a:pt x="1866877" y="3593553"/>
                  <a:pt x="1870465" y="3593124"/>
                </a:cubicBezTo>
                <a:lnTo>
                  <a:pt x="1870466" y="3593124"/>
                </a:lnTo>
                <a:lnTo>
                  <a:pt x="1859818" y="3589353"/>
                </a:lnTo>
                <a:lnTo>
                  <a:pt x="1855336" y="3579780"/>
                </a:lnTo>
                <a:lnTo>
                  <a:pt x="1855333" y="3579772"/>
                </a:lnTo>
                <a:cubicBezTo>
                  <a:pt x="1854863" y="3575731"/>
                  <a:pt x="1854964" y="3570576"/>
                  <a:pt x="1855802" y="3564044"/>
                </a:cubicBezTo>
                <a:close/>
                <a:moveTo>
                  <a:pt x="2048294" y="3562905"/>
                </a:moveTo>
                <a:lnTo>
                  <a:pt x="2034471" y="3568804"/>
                </a:lnTo>
                <a:lnTo>
                  <a:pt x="2034472" y="3568804"/>
                </a:lnTo>
                <a:close/>
                <a:moveTo>
                  <a:pt x="2061348" y="3561278"/>
                </a:moveTo>
                <a:lnTo>
                  <a:pt x="2061346" y="3561282"/>
                </a:lnTo>
                <a:lnTo>
                  <a:pt x="2056689" y="3568622"/>
                </a:lnTo>
                <a:lnTo>
                  <a:pt x="2055965" y="3574073"/>
                </a:lnTo>
                <a:lnTo>
                  <a:pt x="2055779" y="3574516"/>
                </a:lnTo>
                <a:lnTo>
                  <a:pt x="2053014" y="3589716"/>
                </a:lnTo>
                <a:lnTo>
                  <a:pt x="2052074" y="3591882"/>
                </a:lnTo>
                <a:lnTo>
                  <a:pt x="2045201" y="3594715"/>
                </a:lnTo>
                <a:lnTo>
                  <a:pt x="2045201" y="3594716"/>
                </a:lnTo>
                <a:cubicBezTo>
                  <a:pt x="2048028" y="3595436"/>
                  <a:pt x="2050007" y="3594843"/>
                  <a:pt x="2051424" y="3593378"/>
                </a:cubicBezTo>
                <a:lnTo>
                  <a:pt x="2052074" y="3591882"/>
                </a:lnTo>
                <a:lnTo>
                  <a:pt x="2052664" y="3591639"/>
                </a:lnTo>
                <a:lnTo>
                  <a:pt x="2053014" y="3589716"/>
                </a:lnTo>
                <a:lnTo>
                  <a:pt x="2054274" y="3586812"/>
                </a:lnTo>
                <a:lnTo>
                  <a:pt x="2055965" y="3574073"/>
                </a:lnTo>
                <a:lnTo>
                  <a:pt x="2061346" y="3561282"/>
                </a:lnTo>
                <a:lnTo>
                  <a:pt x="2061348" y="3561279"/>
                </a:lnTo>
                <a:close/>
                <a:moveTo>
                  <a:pt x="354577" y="3559715"/>
                </a:moveTo>
                <a:cubicBezTo>
                  <a:pt x="366004" y="3572674"/>
                  <a:pt x="375220" y="3590189"/>
                  <a:pt x="382839" y="3611031"/>
                </a:cubicBezTo>
                <a:cubicBezTo>
                  <a:pt x="378768" y="3605398"/>
                  <a:pt x="372646" y="3603900"/>
                  <a:pt x="365126" y="3605398"/>
                </a:cubicBezTo>
                <a:cubicBezTo>
                  <a:pt x="368643" y="3575703"/>
                  <a:pt x="353435" y="3584590"/>
                  <a:pt x="354577" y="3559715"/>
                </a:cubicBezTo>
                <a:close/>
                <a:moveTo>
                  <a:pt x="660274" y="3559041"/>
                </a:moveTo>
                <a:cubicBezTo>
                  <a:pt x="666515" y="3560885"/>
                  <a:pt x="668273" y="3572015"/>
                  <a:pt x="674574" y="3573748"/>
                </a:cubicBezTo>
                <a:cubicBezTo>
                  <a:pt x="673433" y="3588953"/>
                  <a:pt x="657968" y="3582082"/>
                  <a:pt x="662788" y="3606667"/>
                </a:cubicBezTo>
                <a:cubicBezTo>
                  <a:pt x="655493" y="3607515"/>
                  <a:pt x="648263" y="3608424"/>
                  <a:pt x="641003" y="3609371"/>
                </a:cubicBezTo>
                <a:cubicBezTo>
                  <a:pt x="638333" y="3592990"/>
                  <a:pt x="646606" y="3593708"/>
                  <a:pt x="653442" y="3592081"/>
                </a:cubicBezTo>
                <a:cubicBezTo>
                  <a:pt x="647908" y="3581238"/>
                  <a:pt x="647614" y="3573099"/>
                  <a:pt x="652205" y="3560984"/>
                </a:cubicBezTo>
                <a:cubicBezTo>
                  <a:pt x="655616" y="3558843"/>
                  <a:pt x="658194" y="3558426"/>
                  <a:pt x="660274" y="3559041"/>
                </a:cubicBezTo>
                <a:close/>
                <a:moveTo>
                  <a:pt x="1960760" y="3553873"/>
                </a:moveTo>
                <a:lnTo>
                  <a:pt x="1951821" y="3554040"/>
                </a:lnTo>
                <a:lnTo>
                  <a:pt x="1960761" y="3553873"/>
                </a:lnTo>
                <a:close/>
                <a:moveTo>
                  <a:pt x="1772155" y="3551249"/>
                </a:moveTo>
                <a:lnTo>
                  <a:pt x="1772155" y="3551250"/>
                </a:lnTo>
                <a:lnTo>
                  <a:pt x="1786241" y="3572733"/>
                </a:lnTo>
                <a:cubicBezTo>
                  <a:pt x="1791357" y="3579013"/>
                  <a:pt x="1797111" y="3583970"/>
                  <a:pt x="1804160" y="3586283"/>
                </a:cubicBezTo>
                <a:lnTo>
                  <a:pt x="1798405" y="3593664"/>
                </a:lnTo>
                <a:lnTo>
                  <a:pt x="1798406" y="3593664"/>
                </a:lnTo>
                <a:cubicBezTo>
                  <a:pt x="1800197" y="3592941"/>
                  <a:pt x="1802045" y="3590817"/>
                  <a:pt x="1804161" y="3586283"/>
                </a:cubicBezTo>
                <a:cubicBezTo>
                  <a:pt x="1790064" y="3581658"/>
                  <a:pt x="1781142" y="3566454"/>
                  <a:pt x="1772155" y="3551249"/>
                </a:cubicBezTo>
                <a:close/>
                <a:moveTo>
                  <a:pt x="2012541" y="3543954"/>
                </a:moveTo>
                <a:lnTo>
                  <a:pt x="2012540" y="3543959"/>
                </a:lnTo>
                <a:lnTo>
                  <a:pt x="2008474" y="3556400"/>
                </a:lnTo>
                <a:lnTo>
                  <a:pt x="2010036" y="3560393"/>
                </a:lnTo>
                <a:lnTo>
                  <a:pt x="2009779" y="3562082"/>
                </a:lnTo>
                <a:lnTo>
                  <a:pt x="2014597" y="3572508"/>
                </a:lnTo>
                <a:lnTo>
                  <a:pt x="2014074" y="3582992"/>
                </a:lnTo>
                <a:lnTo>
                  <a:pt x="2014073" y="3582994"/>
                </a:lnTo>
                <a:lnTo>
                  <a:pt x="2014074" y="3582995"/>
                </a:lnTo>
                <a:lnTo>
                  <a:pt x="2014074" y="3582992"/>
                </a:lnTo>
                <a:lnTo>
                  <a:pt x="2016366" y="3576336"/>
                </a:lnTo>
                <a:lnTo>
                  <a:pt x="2014597" y="3572508"/>
                </a:lnTo>
                <a:lnTo>
                  <a:pt x="2014618" y="3572101"/>
                </a:lnTo>
                <a:lnTo>
                  <a:pt x="2010036" y="3560393"/>
                </a:lnTo>
                <a:lnTo>
                  <a:pt x="2012540" y="3543959"/>
                </a:lnTo>
                <a:lnTo>
                  <a:pt x="2012541" y="3543955"/>
                </a:lnTo>
                <a:close/>
                <a:moveTo>
                  <a:pt x="1902721" y="3534482"/>
                </a:moveTo>
                <a:cubicBezTo>
                  <a:pt x="1902981" y="3545291"/>
                  <a:pt x="1905455" y="3551379"/>
                  <a:pt x="1908026" y="3557272"/>
                </a:cubicBezTo>
                <a:cubicBezTo>
                  <a:pt x="1903891" y="3556962"/>
                  <a:pt x="1901580" y="3559477"/>
                  <a:pt x="1899321" y="3562070"/>
                </a:cubicBezTo>
                <a:lnTo>
                  <a:pt x="1890932" y="3567331"/>
                </a:lnTo>
                <a:lnTo>
                  <a:pt x="1890932" y="3567332"/>
                </a:lnTo>
                <a:cubicBezTo>
                  <a:pt x="1898780" y="3567332"/>
                  <a:pt x="1899758" y="3556653"/>
                  <a:pt x="1908027" y="3557272"/>
                </a:cubicBezTo>
                <a:lnTo>
                  <a:pt x="1902722" y="3534482"/>
                </a:lnTo>
                <a:close/>
                <a:moveTo>
                  <a:pt x="1968360" y="3533928"/>
                </a:moveTo>
                <a:cubicBezTo>
                  <a:pt x="1967548" y="3538793"/>
                  <a:pt x="1967544" y="3541984"/>
                  <a:pt x="1968045" y="3544128"/>
                </a:cubicBezTo>
                <a:lnTo>
                  <a:pt x="1968678" y="3545042"/>
                </a:lnTo>
                <a:lnTo>
                  <a:pt x="1968704" y="3545946"/>
                </a:lnTo>
                <a:lnTo>
                  <a:pt x="1969684" y="3546495"/>
                </a:lnTo>
                <a:lnTo>
                  <a:pt x="1970758" y="3548044"/>
                </a:lnTo>
                <a:lnTo>
                  <a:pt x="1977004" y="3551534"/>
                </a:lnTo>
                <a:lnTo>
                  <a:pt x="1978007" y="3552981"/>
                </a:lnTo>
                <a:lnTo>
                  <a:pt x="1978290" y="3564043"/>
                </a:lnTo>
                <a:lnTo>
                  <a:pt x="1978291" y="3564044"/>
                </a:lnTo>
                <a:cubicBezTo>
                  <a:pt x="1979115" y="3559197"/>
                  <a:pt x="1979129" y="3556021"/>
                  <a:pt x="1978636" y="3553889"/>
                </a:cubicBezTo>
                <a:lnTo>
                  <a:pt x="1978007" y="3552981"/>
                </a:lnTo>
                <a:lnTo>
                  <a:pt x="1977984" y="3552082"/>
                </a:lnTo>
                <a:lnTo>
                  <a:pt x="1977004" y="3551534"/>
                </a:lnTo>
                <a:lnTo>
                  <a:pt x="1975939" y="3549997"/>
                </a:lnTo>
                <a:lnTo>
                  <a:pt x="1969684" y="3546495"/>
                </a:lnTo>
                <a:lnTo>
                  <a:pt x="1968678" y="3545042"/>
                </a:lnTo>
                <a:lnTo>
                  <a:pt x="1968361" y="3533928"/>
                </a:lnTo>
                <a:close/>
                <a:moveTo>
                  <a:pt x="1794507" y="3520724"/>
                </a:moveTo>
                <a:cubicBezTo>
                  <a:pt x="1790689" y="3520867"/>
                  <a:pt x="1787120" y="3521652"/>
                  <a:pt x="1782873" y="3523945"/>
                </a:cubicBezTo>
                <a:lnTo>
                  <a:pt x="1767175" y="3536204"/>
                </a:lnTo>
                <a:lnTo>
                  <a:pt x="1767175" y="3536205"/>
                </a:lnTo>
                <a:cubicBezTo>
                  <a:pt x="1773703" y="3530036"/>
                  <a:pt x="1778627" y="3526237"/>
                  <a:pt x="1782874" y="3523945"/>
                </a:cubicBezTo>
                <a:lnTo>
                  <a:pt x="1794508" y="3520724"/>
                </a:lnTo>
                <a:close/>
                <a:moveTo>
                  <a:pt x="1967707" y="3518330"/>
                </a:moveTo>
                <a:lnTo>
                  <a:pt x="1950310" y="3525266"/>
                </a:lnTo>
                <a:lnTo>
                  <a:pt x="1950311" y="3525266"/>
                </a:lnTo>
                <a:close/>
                <a:moveTo>
                  <a:pt x="1936938" y="3514423"/>
                </a:moveTo>
                <a:cubicBezTo>
                  <a:pt x="1936718" y="3523214"/>
                  <a:pt x="1935422" y="3528961"/>
                  <a:pt x="1933363" y="3532612"/>
                </a:cubicBezTo>
                <a:lnTo>
                  <a:pt x="1925213" y="3538225"/>
                </a:lnTo>
                <a:lnTo>
                  <a:pt x="1925214" y="3538225"/>
                </a:lnTo>
                <a:cubicBezTo>
                  <a:pt x="1928484" y="3537818"/>
                  <a:pt x="1931306" y="3536263"/>
                  <a:pt x="1933364" y="3532612"/>
                </a:cubicBezTo>
                <a:lnTo>
                  <a:pt x="1936939" y="3514424"/>
                </a:lnTo>
                <a:close/>
                <a:moveTo>
                  <a:pt x="1875696" y="3514392"/>
                </a:moveTo>
                <a:lnTo>
                  <a:pt x="1875696" y="3514396"/>
                </a:lnTo>
                <a:lnTo>
                  <a:pt x="1877812" y="3521282"/>
                </a:lnTo>
                <a:cubicBezTo>
                  <a:pt x="1879604" y="3522641"/>
                  <a:pt x="1882202" y="3523101"/>
                  <a:pt x="1884771" y="3522775"/>
                </a:cubicBezTo>
                <a:lnTo>
                  <a:pt x="1877813" y="3521282"/>
                </a:lnTo>
                <a:cubicBezTo>
                  <a:pt x="1876021" y="3519923"/>
                  <a:pt x="1875036" y="3517664"/>
                  <a:pt x="1875696" y="3514392"/>
                </a:cubicBezTo>
                <a:close/>
                <a:moveTo>
                  <a:pt x="1757538" y="3513969"/>
                </a:moveTo>
                <a:cubicBezTo>
                  <a:pt x="1750407" y="3534547"/>
                  <a:pt x="1733671" y="3540276"/>
                  <a:pt x="1724260" y="3557337"/>
                </a:cubicBezTo>
                <a:lnTo>
                  <a:pt x="1724576" y="3557786"/>
                </a:lnTo>
                <a:lnTo>
                  <a:pt x="1737849" y="3576705"/>
                </a:lnTo>
                <a:lnTo>
                  <a:pt x="1738077" y="3576968"/>
                </a:lnTo>
                <a:lnTo>
                  <a:pt x="1742407" y="3583121"/>
                </a:lnTo>
                <a:cubicBezTo>
                  <a:pt x="1748647" y="3591346"/>
                  <a:pt x="1755680" y="3597939"/>
                  <a:pt x="1765318" y="3599112"/>
                </a:cubicBezTo>
                <a:lnTo>
                  <a:pt x="1752589" y="3593761"/>
                </a:lnTo>
                <a:lnTo>
                  <a:pt x="1738077" y="3576968"/>
                </a:lnTo>
                <a:lnTo>
                  <a:pt x="1724576" y="3557786"/>
                </a:lnTo>
                <a:lnTo>
                  <a:pt x="1724261" y="3557337"/>
                </a:lnTo>
                <a:cubicBezTo>
                  <a:pt x="1728966" y="3548806"/>
                  <a:pt x="1735503" y="3543109"/>
                  <a:pt x="1741755" y="3536972"/>
                </a:cubicBezTo>
                <a:lnTo>
                  <a:pt x="1757539" y="3513969"/>
                </a:lnTo>
                <a:close/>
                <a:moveTo>
                  <a:pt x="1884166" y="3506914"/>
                </a:moveTo>
                <a:lnTo>
                  <a:pt x="1876110" y="3508097"/>
                </a:lnTo>
                <a:lnTo>
                  <a:pt x="1874021" y="3509913"/>
                </a:lnTo>
                <a:lnTo>
                  <a:pt x="1872332" y="3510412"/>
                </a:lnTo>
                <a:cubicBezTo>
                  <a:pt x="1868625" y="3513151"/>
                  <a:pt x="1865107" y="3517019"/>
                  <a:pt x="1861636" y="3520676"/>
                </a:cubicBezTo>
                <a:lnTo>
                  <a:pt x="1847666" y="3531007"/>
                </a:lnTo>
                <a:lnTo>
                  <a:pt x="1847667" y="3531007"/>
                </a:lnTo>
                <a:cubicBezTo>
                  <a:pt x="1852466" y="3530053"/>
                  <a:pt x="1857010" y="3525552"/>
                  <a:pt x="1861638" y="3520676"/>
                </a:cubicBezTo>
                <a:lnTo>
                  <a:pt x="1874021" y="3509913"/>
                </a:lnTo>
                <a:close/>
                <a:moveTo>
                  <a:pt x="221146" y="3506318"/>
                </a:moveTo>
                <a:cubicBezTo>
                  <a:pt x="215707" y="3528425"/>
                  <a:pt x="200338" y="3512929"/>
                  <a:pt x="191874" y="3541319"/>
                </a:cubicBezTo>
                <a:cubicBezTo>
                  <a:pt x="181551" y="3545909"/>
                  <a:pt x="181910" y="3528360"/>
                  <a:pt x="169864" y="3536372"/>
                </a:cubicBezTo>
                <a:cubicBezTo>
                  <a:pt x="186340" y="3525331"/>
                  <a:pt x="198451" y="3507556"/>
                  <a:pt x="221146" y="3506318"/>
                </a:cubicBezTo>
                <a:close/>
                <a:moveTo>
                  <a:pt x="1843083" y="3503823"/>
                </a:moveTo>
                <a:lnTo>
                  <a:pt x="1847067" y="3510342"/>
                </a:lnTo>
                <a:cubicBezTo>
                  <a:pt x="1848218" y="3512879"/>
                  <a:pt x="1849372" y="3515414"/>
                  <a:pt x="1851062" y="3516842"/>
                </a:cubicBezTo>
                <a:lnTo>
                  <a:pt x="1851063" y="3516842"/>
                </a:lnTo>
                <a:lnTo>
                  <a:pt x="1847068" y="3510342"/>
                </a:lnTo>
                <a:cubicBezTo>
                  <a:pt x="1845916" y="3507804"/>
                  <a:pt x="1844766" y="3505263"/>
                  <a:pt x="1843084" y="3503823"/>
                </a:cubicBezTo>
                <a:close/>
                <a:moveTo>
                  <a:pt x="1665133" y="3502147"/>
                </a:moveTo>
                <a:lnTo>
                  <a:pt x="1665133" y="3502148"/>
                </a:lnTo>
                <a:cubicBezTo>
                  <a:pt x="1670633" y="3510485"/>
                  <a:pt x="1680892" y="3509019"/>
                  <a:pt x="1691571" y="3506609"/>
                </a:cubicBezTo>
                <a:lnTo>
                  <a:pt x="1691571" y="3506608"/>
                </a:lnTo>
                <a:lnTo>
                  <a:pt x="1676410" y="3508408"/>
                </a:lnTo>
                <a:close/>
                <a:moveTo>
                  <a:pt x="1764959" y="3481603"/>
                </a:moveTo>
                <a:lnTo>
                  <a:pt x="1764959" y="3481604"/>
                </a:lnTo>
                <a:cubicBezTo>
                  <a:pt x="1778177" y="3474019"/>
                  <a:pt x="1771375" y="3507716"/>
                  <a:pt x="1787393" y="3494399"/>
                </a:cubicBezTo>
                <a:lnTo>
                  <a:pt x="1787393" y="3494398"/>
                </a:lnTo>
                <a:lnTo>
                  <a:pt x="1778989" y="3496950"/>
                </a:lnTo>
                <a:cubicBezTo>
                  <a:pt x="1775346" y="3494614"/>
                  <a:pt x="1774731" y="3486044"/>
                  <a:pt x="1771788" y="3482275"/>
                </a:cubicBezTo>
                <a:close/>
                <a:moveTo>
                  <a:pt x="1936538" y="3477243"/>
                </a:moveTo>
                <a:lnTo>
                  <a:pt x="1936537" y="3477244"/>
                </a:lnTo>
                <a:cubicBezTo>
                  <a:pt x="1935076" y="3479859"/>
                  <a:pt x="1934685" y="3484143"/>
                  <a:pt x="1935995" y="3491079"/>
                </a:cubicBezTo>
                <a:cubicBezTo>
                  <a:pt x="1939939" y="3492629"/>
                  <a:pt x="1944913" y="3495026"/>
                  <a:pt x="1949442" y="3495669"/>
                </a:cubicBezTo>
                <a:lnTo>
                  <a:pt x="1950864" y="3494886"/>
                </a:lnTo>
                <a:lnTo>
                  <a:pt x="1953769" y="3495631"/>
                </a:lnTo>
                <a:lnTo>
                  <a:pt x="1960220" y="3489737"/>
                </a:lnTo>
                <a:lnTo>
                  <a:pt x="1950864" y="3494886"/>
                </a:lnTo>
                <a:lnTo>
                  <a:pt x="1935996" y="3491078"/>
                </a:lnTo>
                <a:close/>
                <a:moveTo>
                  <a:pt x="1849353" y="3464457"/>
                </a:moveTo>
                <a:lnTo>
                  <a:pt x="1849352" y="3464458"/>
                </a:lnTo>
                <a:cubicBezTo>
                  <a:pt x="1847526" y="3467104"/>
                  <a:pt x="1846848" y="3471534"/>
                  <a:pt x="1848021" y="3478835"/>
                </a:cubicBezTo>
                <a:cubicBezTo>
                  <a:pt x="1851902" y="3480472"/>
                  <a:pt x="1857556" y="3483070"/>
                  <a:pt x="1862926" y="3483832"/>
                </a:cubicBezTo>
                <a:lnTo>
                  <a:pt x="1864707" y="3483020"/>
                </a:lnTo>
                <a:lnTo>
                  <a:pt x="1868126" y="3483878"/>
                </a:lnTo>
                <a:lnTo>
                  <a:pt x="1876123" y="3477815"/>
                </a:lnTo>
                <a:lnTo>
                  <a:pt x="1864707" y="3483020"/>
                </a:lnTo>
                <a:lnTo>
                  <a:pt x="1848022" y="3478834"/>
                </a:lnTo>
                <a:close/>
                <a:moveTo>
                  <a:pt x="1659240" y="3463695"/>
                </a:moveTo>
                <a:lnTo>
                  <a:pt x="1636225" y="3469735"/>
                </a:lnTo>
                <a:cubicBezTo>
                  <a:pt x="1632873" y="3470073"/>
                  <a:pt x="1630182" y="3470395"/>
                  <a:pt x="1628778" y="3471178"/>
                </a:cubicBezTo>
                <a:lnTo>
                  <a:pt x="1628778" y="3471178"/>
                </a:lnTo>
                <a:lnTo>
                  <a:pt x="1628778" y="3471178"/>
                </a:lnTo>
                <a:cubicBezTo>
                  <a:pt x="1627374" y="3471961"/>
                  <a:pt x="1627258" y="3473204"/>
                  <a:pt x="1629056" y="3475386"/>
                </a:cubicBezTo>
                <a:cubicBezTo>
                  <a:pt x="1633175" y="3479847"/>
                  <a:pt x="1641347" y="3486757"/>
                  <a:pt x="1648177" y="3487635"/>
                </a:cubicBezTo>
                <a:lnTo>
                  <a:pt x="1637601" y="3482854"/>
                </a:lnTo>
                <a:cubicBezTo>
                  <a:pt x="1634189" y="3480459"/>
                  <a:pt x="1631116" y="3477616"/>
                  <a:pt x="1629057" y="3475386"/>
                </a:cubicBezTo>
                <a:lnTo>
                  <a:pt x="1628778" y="3471178"/>
                </a:lnTo>
                <a:lnTo>
                  <a:pt x="1636224" y="3469736"/>
                </a:lnTo>
                <a:cubicBezTo>
                  <a:pt x="1642928" y="3469060"/>
                  <a:pt x="1652272" y="3468319"/>
                  <a:pt x="1659240" y="3463695"/>
                </a:cubicBezTo>
                <a:close/>
                <a:moveTo>
                  <a:pt x="1825326" y="3458291"/>
                </a:moveTo>
                <a:cubicBezTo>
                  <a:pt x="1820474" y="3474343"/>
                  <a:pt x="1819895" y="3482109"/>
                  <a:pt x="1821129" y="3489777"/>
                </a:cubicBezTo>
                <a:lnTo>
                  <a:pt x="1822288" y="3494755"/>
                </a:lnTo>
                <a:lnTo>
                  <a:pt x="1822356" y="3495637"/>
                </a:lnTo>
                <a:lnTo>
                  <a:pt x="1827785" y="3520598"/>
                </a:lnTo>
                <a:lnTo>
                  <a:pt x="1827801" y="3520675"/>
                </a:lnTo>
                <a:lnTo>
                  <a:pt x="1807631" y="3521362"/>
                </a:lnTo>
                <a:lnTo>
                  <a:pt x="1807632" y="3521362"/>
                </a:lnTo>
                <a:cubicBezTo>
                  <a:pt x="1812872" y="3521641"/>
                  <a:pt x="1819287" y="3521700"/>
                  <a:pt x="1827802" y="3520675"/>
                </a:cubicBezTo>
                <a:lnTo>
                  <a:pt x="1827785" y="3520598"/>
                </a:lnTo>
                <a:lnTo>
                  <a:pt x="1824029" y="3502228"/>
                </a:lnTo>
                <a:lnTo>
                  <a:pt x="1822288" y="3494755"/>
                </a:lnTo>
                <a:lnTo>
                  <a:pt x="1820946" y="3477178"/>
                </a:lnTo>
                <a:lnTo>
                  <a:pt x="1825327" y="3458292"/>
                </a:lnTo>
                <a:close/>
                <a:moveTo>
                  <a:pt x="1754317" y="3446724"/>
                </a:moveTo>
                <a:cubicBezTo>
                  <a:pt x="1749282" y="3449875"/>
                  <a:pt x="1745213" y="3454515"/>
                  <a:pt x="1742299" y="3460995"/>
                </a:cubicBezTo>
                <a:cubicBezTo>
                  <a:pt x="1744830" y="3464723"/>
                  <a:pt x="1747551" y="3466161"/>
                  <a:pt x="1750310" y="3466022"/>
                </a:cubicBezTo>
                <a:lnTo>
                  <a:pt x="1750311" y="3466021"/>
                </a:lnTo>
                <a:lnTo>
                  <a:pt x="1750311" y="3466021"/>
                </a:lnTo>
                <a:lnTo>
                  <a:pt x="1750551" y="3465892"/>
                </a:lnTo>
                <a:lnTo>
                  <a:pt x="1758553" y="3461584"/>
                </a:lnTo>
                <a:lnTo>
                  <a:pt x="1758554" y="3461583"/>
                </a:lnTo>
                <a:lnTo>
                  <a:pt x="1750551" y="3465892"/>
                </a:lnTo>
                <a:lnTo>
                  <a:pt x="1750311" y="3466021"/>
                </a:lnTo>
                <a:lnTo>
                  <a:pt x="1742300" y="3460994"/>
                </a:lnTo>
                <a:close/>
                <a:moveTo>
                  <a:pt x="894897" y="3443980"/>
                </a:moveTo>
                <a:lnTo>
                  <a:pt x="894896" y="3443981"/>
                </a:lnTo>
                <a:cubicBezTo>
                  <a:pt x="893260" y="3445104"/>
                  <a:pt x="892323" y="3447302"/>
                  <a:pt x="892950" y="3451909"/>
                </a:cubicBezTo>
                <a:lnTo>
                  <a:pt x="892961" y="3451916"/>
                </a:lnTo>
                <a:lnTo>
                  <a:pt x="903027" y="3460642"/>
                </a:lnTo>
                <a:lnTo>
                  <a:pt x="907044" y="3461779"/>
                </a:lnTo>
                <a:lnTo>
                  <a:pt x="909483" y="3463487"/>
                </a:lnTo>
                <a:lnTo>
                  <a:pt x="913380" y="3463573"/>
                </a:lnTo>
                <a:lnTo>
                  <a:pt x="915925" y="3464293"/>
                </a:lnTo>
                <a:lnTo>
                  <a:pt x="916775" y="3463647"/>
                </a:lnTo>
                <a:lnTo>
                  <a:pt x="918914" y="3463694"/>
                </a:lnTo>
                <a:cubicBezTo>
                  <a:pt x="921781" y="3462712"/>
                  <a:pt x="924237" y="3460534"/>
                  <a:pt x="925875" y="3456730"/>
                </a:cubicBezTo>
                <a:lnTo>
                  <a:pt x="916775" y="3463647"/>
                </a:lnTo>
                <a:lnTo>
                  <a:pt x="913380" y="3463573"/>
                </a:lnTo>
                <a:lnTo>
                  <a:pt x="907044" y="3461779"/>
                </a:lnTo>
                <a:lnTo>
                  <a:pt x="892961" y="3451916"/>
                </a:lnTo>
                <a:lnTo>
                  <a:pt x="892951" y="3451908"/>
                </a:lnTo>
                <a:close/>
                <a:moveTo>
                  <a:pt x="1779362" y="3433119"/>
                </a:moveTo>
                <a:cubicBezTo>
                  <a:pt x="1777459" y="3435222"/>
                  <a:pt x="1776397" y="3439953"/>
                  <a:pt x="1776779" y="3448784"/>
                </a:cubicBezTo>
                <a:lnTo>
                  <a:pt x="1785849" y="3451328"/>
                </a:lnTo>
                <a:lnTo>
                  <a:pt x="1787677" y="3454307"/>
                </a:lnTo>
                <a:lnTo>
                  <a:pt x="1790674" y="3462366"/>
                </a:lnTo>
                <a:lnTo>
                  <a:pt x="1794923" y="3480744"/>
                </a:lnTo>
                <a:lnTo>
                  <a:pt x="1794938" y="3480816"/>
                </a:lnTo>
                <a:cubicBezTo>
                  <a:pt x="1796223" y="3485895"/>
                  <a:pt x="1797853" y="3490264"/>
                  <a:pt x="1800417" y="3492707"/>
                </a:cubicBezTo>
                <a:lnTo>
                  <a:pt x="1800417" y="3492704"/>
                </a:lnTo>
                <a:lnTo>
                  <a:pt x="1794939" y="3480815"/>
                </a:lnTo>
                <a:lnTo>
                  <a:pt x="1794923" y="3480744"/>
                </a:lnTo>
                <a:lnTo>
                  <a:pt x="1791529" y="3464664"/>
                </a:lnTo>
                <a:lnTo>
                  <a:pt x="1790674" y="3462366"/>
                </a:lnTo>
                <a:lnTo>
                  <a:pt x="1789496" y="3457271"/>
                </a:lnTo>
                <a:lnTo>
                  <a:pt x="1787677" y="3454307"/>
                </a:lnTo>
                <a:lnTo>
                  <a:pt x="1786653" y="3451553"/>
                </a:lnTo>
                <a:lnTo>
                  <a:pt x="1785849" y="3451328"/>
                </a:lnTo>
                <a:lnTo>
                  <a:pt x="1784793" y="3449605"/>
                </a:lnTo>
                <a:cubicBezTo>
                  <a:pt x="1782756" y="3448019"/>
                  <a:pt x="1780168" y="3447574"/>
                  <a:pt x="1776780" y="3448783"/>
                </a:cubicBezTo>
                <a:lnTo>
                  <a:pt x="1779363" y="3433119"/>
                </a:lnTo>
                <a:close/>
                <a:moveTo>
                  <a:pt x="905061" y="3426805"/>
                </a:moveTo>
                <a:lnTo>
                  <a:pt x="906154" y="3439441"/>
                </a:lnTo>
                <a:lnTo>
                  <a:pt x="906155" y="3439441"/>
                </a:lnTo>
                <a:lnTo>
                  <a:pt x="905062" y="3426806"/>
                </a:lnTo>
                <a:close/>
                <a:moveTo>
                  <a:pt x="1337648" y="3410789"/>
                </a:moveTo>
                <a:cubicBezTo>
                  <a:pt x="1335238" y="3418049"/>
                  <a:pt x="1332927" y="3425474"/>
                  <a:pt x="1338298" y="3426448"/>
                </a:cubicBezTo>
                <a:cubicBezTo>
                  <a:pt x="1335727" y="3435045"/>
                  <a:pt x="1311696" y="3442436"/>
                  <a:pt x="1303167" y="3423030"/>
                </a:cubicBezTo>
                <a:cubicBezTo>
                  <a:pt x="1310722" y="3403135"/>
                  <a:pt x="1326286" y="3431367"/>
                  <a:pt x="1337648" y="3410789"/>
                </a:cubicBezTo>
                <a:close/>
                <a:moveTo>
                  <a:pt x="1490645" y="3406944"/>
                </a:moveTo>
                <a:cubicBezTo>
                  <a:pt x="1484457" y="3414335"/>
                  <a:pt x="1482116" y="3427751"/>
                  <a:pt x="1483514" y="3447024"/>
                </a:cubicBezTo>
                <a:lnTo>
                  <a:pt x="1495909" y="3445797"/>
                </a:lnTo>
                <a:lnTo>
                  <a:pt x="1497564" y="3445633"/>
                </a:lnTo>
                <a:lnTo>
                  <a:pt x="1497563" y="3445633"/>
                </a:lnTo>
                <a:lnTo>
                  <a:pt x="1495909" y="3445797"/>
                </a:lnTo>
                <a:lnTo>
                  <a:pt x="1483515" y="3447023"/>
                </a:lnTo>
                <a:cubicBezTo>
                  <a:pt x="1482816" y="3437386"/>
                  <a:pt x="1483052" y="3429214"/>
                  <a:pt x="1484236" y="3422527"/>
                </a:cubicBezTo>
                <a:close/>
                <a:moveTo>
                  <a:pt x="1127380" y="3406295"/>
                </a:moveTo>
                <a:cubicBezTo>
                  <a:pt x="1133564" y="3440386"/>
                  <a:pt x="1107355" y="3446210"/>
                  <a:pt x="1097880" y="3433610"/>
                </a:cubicBezTo>
                <a:cubicBezTo>
                  <a:pt x="1105759" y="3421434"/>
                  <a:pt x="1116082" y="3412967"/>
                  <a:pt x="1127380" y="3406295"/>
                </a:cubicBezTo>
                <a:close/>
                <a:moveTo>
                  <a:pt x="502246" y="3398415"/>
                </a:moveTo>
                <a:cubicBezTo>
                  <a:pt x="520693" y="3402056"/>
                  <a:pt x="548646" y="3417598"/>
                  <a:pt x="558922" y="3416224"/>
                </a:cubicBezTo>
                <a:cubicBezTo>
                  <a:pt x="530464" y="3441458"/>
                  <a:pt x="516268" y="3434392"/>
                  <a:pt x="489243" y="3425081"/>
                </a:cubicBezTo>
                <a:cubicBezTo>
                  <a:pt x="483561" y="3410724"/>
                  <a:pt x="483934" y="3403142"/>
                  <a:pt x="487975" y="3399809"/>
                </a:cubicBezTo>
                <a:cubicBezTo>
                  <a:pt x="491005" y="3397310"/>
                  <a:pt x="496097" y="3397201"/>
                  <a:pt x="502246" y="3398415"/>
                </a:cubicBezTo>
                <a:close/>
                <a:moveTo>
                  <a:pt x="1514936" y="3356868"/>
                </a:moveTo>
                <a:lnTo>
                  <a:pt x="1514935" y="3356869"/>
                </a:lnTo>
                <a:lnTo>
                  <a:pt x="1536274" y="3363409"/>
                </a:lnTo>
                <a:cubicBezTo>
                  <a:pt x="1543164" y="3366042"/>
                  <a:pt x="1549627" y="3369566"/>
                  <a:pt x="1555049" y="3375297"/>
                </a:cubicBezTo>
                <a:lnTo>
                  <a:pt x="1555049" y="3375295"/>
                </a:lnTo>
                <a:lnTo>
                  <a:pt x="1536275" y="3363408"/>
                </a:lnTo>
                <a:cubicBezTo>
                  <a:pt x="1529385" y="3360775"/>
                  <a:pt x="1522067" y="3359033"/>
                  <a:pt x="1514936" y="3356868"/>
                </a:cubicBezTo>
                <a:close/>
                <a:moveTo>
                  <a:pt x="584931" y="3343740"/>
                </a:moveTo>
                <a:cubicBezTo>
                  <a:pt x="586782" y="3342989"/>
                  <a:pt x="586548" y="3344882"/>
                  <a:pt x="582526" y="3350490"/>
                </a:cubicBezTo>
                <a:cubicBezTo>
                  <a:pt x="573573" y="3363316"/>
                  <a:pt x="573963" y="3390765"/>
                  <a:pt x="557944" y="3392915"/>
                </a:cubicBezTo>
                <a:cubicBezTo>
                  <a:pt x="555063" y="3372036"/>
                  <a:pt x="579379" y="3345992"/>
                  <a:pt x="584931" y="3343740"/>
                </a:cubicBezTo>
                <a:close/>
                <a:moveTo>
                  <a:pt x="1049984" y="3329974"/>
                </a:moveTo>
                <a:cubicBezTo>
                  <a:pt x="1061248" y="3338571"/>
                  <a:pt x="1046891" y="3368361"/>
                  <a:pt x="1033833" y="3363347"/>
                </a:cubicBezTo>
                <a:cubicBezTo>
                  <a:pt x="1033604" y="3355826"/>
                  <a:pt x="1038848" y="3356640"/>
                  <a:pt x="1042235" y="3354394"/>
                </a:cubicBezTo>
                <a:cubicBezTo>
                  <a:pt x="1029437" y="3334564"/>
                  <a:pt x="1048289" y="3346286"/>
                  <a:pt x="1049984" y="3329974"/>
                </a:cubicBezTo>
                <a:close/>
                <a:moveTo>
                  <a:pt x="1591889" y="3327742"/>
                </a:moveTo>
                <a:lnTo>
                  <a:pt x="1574781" y="3339065"/>
                </a:lnTo>
                <a:lnTo>
                  <a:pt x="1568102" y="3344651"/>
                </a:lnTo>
                <a:lnTo>
                  <a:pt x="1574780" y="3339066"/>
                </a:lnTo>
                <a:lnTo>
                  <a:pt x="1574781" y="3339065"/>
                </a:lnTo>
                <a:lnTo>
                  <a:pt x="1591888" y="3327743"/>
                </a:lnTo>
                <a:close/>
                <a:moveTo>
                  <a:pt x="1604767" y="3306205"/>
                </a:moveTo>
                <a:lnTo>
                  <a:pt x="1604766" y="3306207"/>
                </a:lnTo>
                <a:lnTo>
                  <a:pt x="1601901" y="3316156"/>
                </a:lnTo>
                <a:cubicBezTo>
                  <a:pt x="1602172" y="3324798"/>
                  <a:pt x="1606134" y="3335472"/>
                  <a:pt x="1609757" y="3336252"/>
                </a:cubicBezTo>
                <a:lnTo>
                  <a:pt x="1609758" y="3336251"/>
                </a:lnTo>
                <a:lnTo>
                  <a:pt x="1604573" y="3329151"/>
                </a:lnTo>
                <a:cubicBezTo>
                  <a:pt x="1601618" y="3321459"/>
                  <a:pt x="1600340" y="3309835"/>
                  <a:pt x="1604767" y="3306205"/>
                </a:cubicBezTo>
                <a:close/>
                <a:moveTo>
                  <a:pt x="1560315" y="3301163"/>
                </a:moveTo>
                <a:lnTo>
                  <a:pt x="1547992" y="3310916"/>
                </a:lnTo>
                <a:cubicBezTo>
                  <a:pt x="1543595" y="3313435"/>
                  <a:pt x="1539112" y="3315021"/>
                  <a:pt x="1535156" y="3315062"/>
                </a:cubicBezTo>
                <a:lnTo>
                  <a:pt x="1547991" y="3310917"/>
                </a:lnTo>
                <a:cubicBezTo>
                  <a:pt x="1552388" y="3308397"/>
                  <a:pt x="1556700" y="3304942"/>
                  <a:pt x="1560315" y="3301163"/>
                </a:cubicBezTo>
                <a:close/>
                <a:moveTo>
                  <a:pt x="497613" y="3286205"/>
                </a:moveTo>
                <a:cubicBezTo>
                  <a:pt x="499953" y="3284595"/>
                  <a:pt x="502939" y="3285328"/>
                  <a:pt x="506115" y="3287223"/>
                </a:cubicBezTo>
                <a:cubicBezTo>
                  <a:pt x="512462" y="3291017"/>
                  <a:pt x="519569" y="3299467"/>
                  <a:pt x="523787" y="3303146"/>
                </a:cubicBezTo>
                <a:cubicBezTo>
                  <a:pt x="510599" y="3324602"/>
                  <a:pt x="510859" y="3285825"/>
                  <a:pt x="497965" y="3314313"/>
                </a:cubicBezTo>
                <a:cubicBezTo>
                  <a:pt x="498324" y="3305132"/>
                  <a:pt x="496468" y="3300541"/>
                  <a:pt x="492985" y="3299238"/>
                </a:cubicBezTo>
                <a:cubicBezTo>
                  <a:pt x="493578" y="3291766"/>
                  <a:pt x="495273" y="3287814"/>
                  <a:pt x="497613" y="3286205"/>
                </a:cubicBezTo>
                <a:close/>
                <a:moveTo>
                  <a:pt x="1660802" y="3283283"/>
                </a:moveTo>
                <a:cubicBezTo>
                  <a:pt x="1658320" y="3287735"/>
                  <a:pt x="1657404" y="3292100"/>
                  <a:pt x="1657307" y="3296349"/>
                </a:cubicBezTo>
                <a:lnTo>
                  <a:pt x="1658723" y="3308717"/>
                </a:lnTo>
                <a:lnTo>
                  <a:pt x="1658722" y="3308719"/>
                </a:lnTo>
                <a:cubicBezTo>
                  <a:pt x="1660306" y="3316696"/>
                  <a:pt x="1662169" y="3324096"/>
                  <a:pt x="1658327" y="3330690"/>
                </a:cubicBezTo>
                <a:lnTo>
                  <a:pt x="1651031" y="3323365"/>
                </a:lnTo>
                <a:lnTo>
                  <a:pt x="1648955" y="3311960"/>
                </a:lnTo>
                <a:lnTo>
                  <a:pt x="1647525" y="3304104"/>
                </a:lnTo>
                <a:lnTo>
                  <a:pt x="1647525" y="3304105"/>
                </a:lnTo>
                <a:lnTo>
                  <a:pt x="1648955" y="3311960"/>
                </a:lnTo>
                <a:lnTo>
                  <a:pt x="1651030" y="3323364"/>
                </a:lnTo>
                <a:lnTo>
                  <a:pt x="1651031" y="3323365"/>
                </a:lnTo>
                <a:lnTo>
                  <a:pt x="1651031" y="3323365"/>
                </a:lnTo>
                <a:cubicBezTo>
                  <a:pt x="1652955" y="3328539"/>
                  <a:pt x="1655511" y="3331724"/>
                  <a:pt x="1658327" y="3330691"/>
                </a:cubicBezTo>
                <a:cubicBezTo>
                  <a:pt x="1662170" y="3324097"/>
                  <a:pt x="1660306" y="3316697"/>
                  <a:pt x="1658723" y="3308720"/>
                </a:cubicBezTo>
                <a:lnTo>
                  <a:pt x="1658723" y="3308717"/>
                </a:lnTo>
                <a:close/>
                <a:moveTo>
                  <a:pt x="1538279" y="3283252"/>
                </a:moveTo>
                <a:cubicBezTo>
                  <a:pt x="1533501" y="3296300"/>
                  <a:pt x="1528222" y="3306047"/>
                  <a:pt x="1522752" y="3314116"/>
                </a:cubicBezTo>
                <a:lnTo>
                  <a:pt x="1522747" y="3314122"/>
                </a:lnTo>
                <a:lnTo>
                  <a:pt x="1497884" y="3344580"/>
                </a:lnTo>
                <a:lnTo>
                  <a:pt x="1493826" y="3350607"/>
                </a:lnTo>
                <a:lnTo>
                  <a:pt x="1490098" y="3355384"/>
                </a:lnTo>
                <a:lnTo>
                  <a:pt x="1489072" y="3357669"/>
                </a:lnTo>
                <a:lnTo>
                  <a:pt x="1486432" y="3361590"/>
                </a:lnTo>
                <a:lnTo>
                  <a:pt x="1476684" y="3385245"/>
                </a:lnTo>
                <a:lnTo>
                  <a:pt x="1476677" y="3385262"/>
                </a:lnTo>
                <a:cubicBezTo>
                  <a:pt x="1479624" y="3388509"/>
                  <a:pt x="1483216" y="3389699"/>
                  <a:pt x="1487015" y="3389322"/>
                </a:cubicBezTo>
                <a:lnTo>
                  <a:pt x="1487015" y="3389322"/>
                </a:lnTo>
                <a:lnTo>
                  <a:pt x="1487015" y="3389322"/>
                </a:lnTo>
                <a:lnTo>
                  <a:pt x="1488000" y="3388868"/>
                </a:lnTo>
                <a:lnTo>
                  <a:pt x="1498591" y="3383983"/>
                </a:lnTo>
                <a:lnTo>
                  <a:pt x="1498591" y="3383982"/>
                </a:lnTo>
                <a:lnTo>
                  <a:pt x="1488000" y="3388868"/>
                </a:lnTo>
                <a:lnTo>
                  <a:pt x="1487015" y="3389322"/>
                </a:lnTo>
                <a:lnTo>
                  <a:pt x="1476678" y="3385261"/>
                </a:lnTo>
                <a:lnTo>
                  <a:pt x="1476684" y="3385245"/>
                </a:lnTo>
                <a:lnTo>
                  <a:pt x="1489072" y="3357669"/>
                </a:lnTo>
                <a:lnTo>
                  <a:pt x="1493826" y="3350607"/>
                </a:lnTo>
                <a:lnTo>
                  <a:pt x="1506074" y="3334914"/>
                </a:lnTo>
                <a:lnTo>
                  <a:pt x="1522747" y="3314122"/>
                </a:lnTo>
                <a:lnTo>
                  <a:pt x="1522753" y="3314115"/>
                </a:lnTo>
                <a:close/>
                <a:moveTo>
                  <a:pt x="1103804" y="3252612"/>
                </a:moveTo>
                <a:cubicBezTo>
                  <a:pt x="1108299" y="3268566"/>
                  <a:pt x="1117969" y="3273970"/>
                  <a:pt x="1118718" y="3297741"/>
                </a:cubicBezTo>
                <a:cubicBezTo>
                  <a:pt x="1099343" y="3303959"/>
                  <a:pt x="1098204" y="3272637"/>
                  <a:pt x="1082641" y="3270945"/>
                </a:cubicBezTo>
                <a:cubicBezTo>
                  <a:pt x="1085864" y="3258994"/>
                  <a:pt x="1096218" y="3257822"/>
                  <a:pt x="1103804" y="3252612"/>
                </a:cubicBezTo>
                <a:close/>
                <a:moveTo>
                  <a:pt x="1580574" y="3246590"/>
                </a:moveTo>
                <a:cubicBezTo>
                  <a:pt x="1580688" y="3251913"/>
                  <a:pt x="1581236" y="3255499"/>
                  <a:pt x="1581890" y="3258139"/>
                </a:cubicBezTo>
                <a:lnTo>
                  <a:pt x="1581916" y="3258216"/>
                </a:lnTo>
                <a:lnTo>
                  <a:pt x="1583922" y="3264633"/>
                </a:lnTo>
                <a:lnTo>
                  <a:pt x="1584245" y="3267192"/>
                </a:lnTo>
                <a:lnTo>
                  <a:pt x="1581814" y="3277772"/>
                </a:lnTo>
                <a:lnTo>
                  <a:pt x="1581811" y="3277783"/>
                </a:lnTo>
                <a:lnTo>
                  <a:pt x="1587417" y="3273628"/>
                </a:lnTo>
                <a:lnTo>
                  <a:pt x="1593725" y="3268953"/>
                </a:lnTo>
                <a:lnTo>
                  <a:pt x="1608641" y="3266383"/>
                </a:lnTo>
                <a:cubicBezTo>
                  <a:pt x="1619226" y="3265741"/>
                  <a:pt x="1630735" y="3266229"/>
                  <a:pt x="1641009" y="3261759"/>
                </a:cubicBezTo>
                <a:lnTo>
                  <a:pt x="1641010" y="3261758"/>
                </a:lnTo>
                <a:lnTo>
                  <a:pt x="1608641" y="3266382"/>
                </a:lnTo>
                <a:cubicBezTo>
                  <a:pt x="1603349" y="3266703"/>
                  <a:pt x="1598287" y="3267307"/>
                  <a:pt x="1593725" y="3268953"/>
                </a:cubicBezTo>
                <a:lnTo>
                  <a:pt x="1593725" y="3268953"/>
                </a:lnTo>
                <a:lnTo>
                  <a:pt x="1593724" y="3268954"/>
                </a:lnTo>
                <a:lnTo>
                  <a:pt x="1587417" y="3273628"/>
                </a:lnTo>
                <a:lnTo>
                  <a:pt x="1581812" y="3277782"/>
                </a:lnTo>
                <a:lnTo>
                  <a:pt x="1581814" y="3277772"/>
                </a:lnTo>
                <a:lnTo>
                  <a:pt x="1584471" y="3268980"/>
                </a:lnTo>
                <a:lnTo>
                  <a:pt x="1584245" y="3267192"/>
                </a:lnTo>
                <a:lnTo>
                  <a:pt x="1584447" y="3266314"/>
                </a:lnTo>
                <a:lnTo>
                  <a:pt x="1583922" y="3264633"/>
                </a:lnTo>
                <a:lnTo>
                  <a:pt x="1583844" y="3264017"/>
                </a:lnTo>
                <a:lnTo>
                  <a:pt x="1581916" y="3258216"/>
                </a:lnTo>
                <a:lnTo>
                  <a:pt x="1581891" y="3258138"/>
                </a:lnTo>
                <a:lnTo>
                  <a:pt x="1580575" y="3246591"/>
                </a:lnTo>
                <a:close/>
                <a:moveTo>
                  <a:pt x="1374018" y="3225946"/>
                </a:moveTo>
                <a:cubicBezTo>
                  <a:pt x="1372128" y="3242552"/>
                  <a:pt x="1365876" y="3252322"/>
                  <a:pt x="1362556" y="3266580"/>
                </a:cubicBezTo>
                <a:cubicBezTo>
                  <a:pt x="1366624" y="3291458"/>
                  <a:pt x="1387592" y="3268470"/>
                  <a:pt x="1389319" y="3278889"/>
                </a:cubicBezTo>
                <a:cubicBezTo>
                  <a:pt x="1373201" y="3342771"/>
                  <a:pt x="1327717" y="3224644"/>
                  <a:pt x="1374018" y="3225946"/>
                </a:cubicBezTo>
                <a:close/>
                <a:moveTo>
                  <a:pt x="1330193" y="3223667"/>
                </a:moveTo>
                <a:cubicBezTo>
                  <a:pt x="1327783" y="3231027"/>
                  <a:pt x="1325503" y="3238287"/>
                  <a:pt x="1330842" y="3239296"/>
                </a:cubicBezTo>
                <a:cubicBezTo>
                  <a:pt x="1330452" y="3257628"/>
                  <a:pt x="1311894" y="3246166"/>
                  <a:pt x="1309061" y="3241999"/>
                </a:cubicBezTo>
                <a:cubicBezTo>
                  <a:pt x="1312284" y="3230015"/>
                  <a:pt x="1319316" y="3223896"/>
                  <a:pt x="1330193" y="3223667"/>
                </a:cubicBezTo>
                <a:close/>
                <a:moveTo>
                  <a:pt x="1205471" y="3218925"/>
                </a:moveTo>
                <a:cubicBezTo>
                  <a:pt x="1210714" y="3220962"/>
                  <a:pt x="1217452" y="3225799"/>
                  <a:pt x="1225058" y="3221516"/>
                </a:cubicBezTo>
                <a:cubicBezTo>
                  <a:pt x="1221280" y="3241933"/>
                  <a:pt x="1205942" y="3237373"/>
                  <a:pt x="1194874" y="3233107"/>
                </a:cubicBezTo>
                <a:cubicBezTo>
                  <a:pt x="1196484" y="3217643"/>
                  <a:pt x="1200230" y="3216887"/>
                  <a:pt x="1205471" y="3218925"/>
                </a:cubicBezTo>
                <a:close/>
                <a:moveTo>
                  <a:pt x="1044130" y="3217051"/>
                </a:moveTo>
                <a:cubicBezTo>
                  <a:pt x="1047531" y="3216608"/>
                  <a:pt x="1051664" y="3217321"/>
                  <a:pt x="1055721" y="3219066"/>
                </a:cubicBezTo>
                <a:cubicBezTo>
                  <a:pt x="1063836" y="3222553"/>
                  <a:pt x="1071651" y="3230165"/>
                  <a:pt x="1072710" y="3240892"/>
                </a:cubicBezTo>
                <a:cubicBezTo>
                  <a:pt x="1056138" y="3244215"/>
                  <a:pt x="1050960" y="3223961"/>
                  <a:pt x="1036927" y="3221975"/>
                </a:cubicBezTo>
                <a:cubicBezTo>
                  <a:pt x="1038059" y="3219094"/>
                  <a:pt x="1040728" y="3217494"/>
                  <a:pt x="1044130" y="3217051"/>
                </a:cubicBezTo>
                <a:close/>
                <a:moveTo>
                  <a:pt x="1693300" y="3211292"/>
                </a:moveTo>
                <a:lnTo>
                  <a:pt x="1693299" y="3211293"/>
                </a:lnTo>
                <a:cubicBezTo>
                  <a:pt x="1692209" y="3213865"/>
                  <a:pt x="1692083" y="3217929"/>
                  <a:pt x="1693458" y="3224320"/>
                </a:cubicBezTo>
                <a:cubicBezTo>
                  <a:pt x="1698260" y="3232100"/>
                  <a:pt x="1703495" y="3232442"/>
                  <a:pt x="1707553" y="3228368"/>
                </a:cubicBezTo>
                <a:lnTo>
                  <a:pt x="1707553" y="3228367"/>
                </a:lnTo>
                <a:lnTo>
                  <a:pt x="1700785" y="3230788"/>
                </a:lnTo>
                <a:cubicBezTo>
                  <a:pt x="1698369" y="3230239"/>
                  <a:pt x="1695860" y="3228209"/>
                  <a:pt x="1693459" y="3224319"/>
                </a:cubicBezTo>
                <a:close/>
                <a:moveTo>
                  <a:pt x="467287" y="3204246"/>
                </a:moveTo>
                <a:cubicBezTo>
                  <a:pt x="471082" y="3203001"/>
                  <a:pt x="476816" y="3204273"/>
                  <a:pt x="482775" y="3206797"/>
                </a:cubicBezTo>
                <a:cubicBezTo>
                  <a:pt x="494695" y="3211850"/>
                  <a:pt x="507524" y="3221910"/>
                  <a:pt x="507575" y="3226860"/>
                </a:cubicBezTo>
                <a:cubicBezTo>
                  <a:pt x="491557" y="3231546"/>
                  <a:pt x="471532" y="3200747"/>
                  <a:pt x="463424" y="3216800"/>
                </a:cubicBezTo>
                <a:cubicBezTo>
                  <a:pt x="461633" y="3209254"/>
                  <a:pt x="463491" y="3205491"/>
                  <a:pt x="467287" y="3204246"/>
                </a:cubicBezTo>
                <a:close/>
                <a:moveTo>
                  <a:pt x="1124525" y="3203150"/>
                </a:moveTo>
                <a:cubicBezTo>
                  <a:pt x="1126919" y="3201980"/>
                  <a:pt x="1129856" y="3202286"/>
                  <a:pt x="1132643" y="3203759"/>
                </a:cubicBezTo>
                <a:cubicBezTo>
                  <a:pt x="1138218" y="3206705"/>
                  <a:pt x="1143199" y="3214325"/>
                  <a:pt x="1142061" y="3224156"/>
                </a:cubicBezTo>
                <a:cubicBezTo>
                  <a:pt x="1127639" y="3238841"/>
                  <a:pt x="1128941" y="3224939"/>
                  <a:pt x="1119660" y="3211392"/>
                </a:cubicBezTo>
                <a:cubicBezTo>
                  <a:pt x="1120279" y="3206965"/>
                  <a:pt x="1122131" y="3204320"/>
                  <a:pt x="1124525" y="3203150"/>
                </a:cubicBezTo>
                <a:close/>
                <a:moveTo>
                  <a:pt x="1298121" y="3188631"/>
                </a:moveTo>
                <a:cubicBezTo>
                  <a:pt x="1304144" y="3198757"/>
                  <a:pt x="1318925" y="3190717"/>
                  <a:pt x="1324917" y="3200808"/>
                </a:cubicBezTo>
                <a:cubicBezTo>
                  <a:pt x="1323420" y="3226920"/>
                  <a:pt x="1308930" y="3214095"/>
                  <a:pt x="1299099" y="3211975"/>
                </a:cubicBezTo>
                <a:cubicBezTo>
                  <a:pt x="1299748" y="3230308"/>
                  <a:pt x="1307467" y="3233955"/>
                  <a:pt x="1305282" y="3258177"/>
                </a:cubicBezTo>
                <a:cubicBezTo>
                  <a:pt x="1289199" y="3271789"/>
                  <a:pt x="1303036" y="3223536"/>
                  <a:pt x="1286984" y="3237114"/>
                </a:cubicBezTo>
                <a:cubicBezTo>
                  <a:pt x="1281973" y="3207319"/>
                  <a:pt x="1305446" y="3221844"/>
                  <a:pt x="1298121" y="3188631"/>
                </a:cubicBezTo>
                <a:close/>
                <a:moveTo>
                  <a:pt x="1286082" y="3179053"/>
                </a:moveTo>
                <a:cubicBezTo>
                  <a:pt x="1288209" y="3179684"/>
                  <a:pt x="1290680" y="3182463"/>
                  <a:pt x="1293821" y="3189120"/>
                </a:cubicBezTo>
                <a:cubicBezTo>
                  <a:pt x="1293366" y="3198107"/>
                  <a:pt x="1289623" y="3194104"/>
                  <a:pt x="1289459" y="3189674"/>
                </a:cubicBezTo>
                <a:cubicBezTo>
                  <a:pt x="1271455" y="3186191"/>
                  <a:pt x="1290662" y="3240306"/>
                  <a:pt x="1269239" y="3231514"/>
                </a:cubicBezTo>
                <a:cubicBezTo>
                  <a:pt x="1272268" y="3208102"/>
                  <a:pt x="1272234" y="3206995"/>
                  <a:pt x="1267383" y="3184659"/>
                </a:cubicBezTo>
                <a:cubicBezTo>
                  <a:pt x="1273406" y="3191288"/>
                  <a:pt x="1276873" y="3185743"/>
                  <a:pt x="1280407" y="3181873"/>
                </a:cubicBezTo>
                <a:cubicBezTo>
                  <a:pt x="1282173" y="3179939"/>
                  <a:pt x="1283955" y="3178422"/>
                  <a:pt x="1286082" y="3179053"/>
                </a:cubicBezTo>
                <a:close/>
                <a:moveTo>
                  <a:pt x="1744155" y="3178732"/>
                </a:moveTo>
                <a:lnTo>
                  <a:pt x="1744155" y="3178733"/>
                </a:lnTo>
                <a:cubicBezTo>
                  <a:pt x="1762094" y="3175414"/>
                  <a:pt x="1771959" y="3188732"/>
                  <a:pt x="1792343" y="3180329"/>
                </a:cubicBezTo>
                <a:lnTo>
                  <a:pt x="1792342" y="3180328"/>
                </a:lnTo>
                <a:lnTo>
                  <a:pt x="1778737" y="3183157"/>
                </a:lnTo>
                <a:cubicBezTo>
                  <a:pt x="1774665" y="3183142"/>
                  <a:pt x="1770960" y="3182368"/>
                  <a:pt x="1767332" y="3181436"/>
                </a:cubicBezTo>
                <a:close/>
                <a:moveTo>
                  <a:pt x="1581846" y="3168118"/>
                </a:moveTo>
                <a:cubicBezTo>
                  <a:pt x="1578328" y="3169943"/>
                  <a:pt x="1577809" y="3176520"/>
                  <a:pt x="1573413" y="3176975"/>
                </a:cubicBezTo>
                <a:lnTo>
                  <a:pt x="1577959" y="3173061"/>
                </a:lnTo>
                <a:cubicBezTo>
                  <a:pt x="1579078" y="3171132"/>
                  <a:pt x="1580087" y="3169031"/>
                  <a:pt x="1581846" y="3168119"/>
                </a:cubicBezTo>
                <a:cubicBezTo>
                  <a:pt x="1591937" y="3217774"/>
                  <a:pt x="1622445" y="3141128"/>
                  <a:pt x="1635893" y="3208168"/>
                </a:cubicBezTo>
                <a:cubicBezTo>
                  <a:pt x="1652499" y="3209570"/>
                  <a:pt x="1655723" y="3190195"/>
                  <a:pt x="1665458" y="3180917"/>
                </a:cubicBezTo>
                <a:cubicBezTo>
                  <a:pt x="1666337" y="3193093"/>
                  <a:pt x="1665947" y="3208038"/>
                  <a:pt x="1675094" y="3203219"/>
                </a:cubicBezTo>
                <a:lnTo>
                  <a:pt x="1675094" y="3203218"/>
                </a:lnTo>
                <a:cubicBezTo>
                  <a:pt x="1665947" y="3208037"/>
                  <a:pt x="1666337" y="3193092"/>
                  <a:pt x="1665458" y="3180916"/>
                </a:cubicBezTo>
                <a:cubicBezTo>
                  <a:pt x="1655723" y="3190194"/>
                  <a:pt x="1652499" y="3209569"/>
                  <a:pt x="1635893" y="3208167"/>
                </a:cubicBezTo>
                <a:cubicBezTo>
                  <a:pt x="1622445" y="3141127"/>
                  <a:pt x="1591937" y="3217773"/>
                  <a:pt x="1581846" y="3168118"/>
                </a:cubicBezTo>
                <a:close/>
                <a:moveTo>
                  <a:pt x="1550666" y="3167145"/>
                </a:moveTo>
                <a:lnTo>
                  <a:pt x="1542630" y="3173118"/>
                </a:lnTo>
                <a:lnTo>
                  <a:pt x="1542610" y="3173134"/>
                </a:lnTo>
                <a:cubicBezTo>
                  <a:pt x="1545805" y="3169813"/>
                  <a:pt x="1548444" y="3167922"/>
                  <a:pt x="1550666" y="3167146"/>
                </a:cubicBezTo>
                <a:lnTo>
                  <a:pt x="1550669" y="3167146"/>
                </a:lnTo>
                <a:lnTo>
                  <a:pt x="1557691" y="3170824"/>
                </a:lnTo>
                <a:lnTo>
                  <a:pt x="1562254" y="3180038"/>
                </a:lnTo>
                <a:lnTo>
                  <a:pt x="1564579" y="3186513"/>
                </a:lnTo>
                <a:lnTo>
                  <a:pt x="1567174" y="3192519"/>
                </a:lnTo>
                <a:lnTo>
                  <a:pt x="1569954" y="3199880"/>
                </a:lnTo>
                <a:lnTo>
                  <a:pt x="1570476" y="3200158"/>
                </a:lnTo>
                <a:lnTo>
                  <a:pt x="1571133" y="3201680"/>
                </a:lnTo>
                <a:lnTo>
                  <a:pt x="1583333" y="3207025"/>
                </a:lnTo>
                <a:lnTo>
                  <a:pt x="1583343" y="3207030"/>
                </a:lnTo>
                <a:cubicBezTo>
                  <a:pt x="1584352" y="3200770"/>
                  <a:pt x="1584385" y="3196511"/>
                  <a:pt x="1583828" y="3193455"/>
                </a:cubicBezTo>
                <a:lnTo>
                  <a:pt x="1583343" y="3207029"/>
                </a:lnTo>
                <a:lnTo>
                  <a:pt x="1583333" y="3207025"/>
                </a:lnTo>
                <a:lnTo>
                  <a:pt x="1570476" y="3200158"/>
                </a:lnTo>
                <a:lnTo>
                  <a:pt x="1567174" y="3192519"/>
                </a:lnTo>
                <a:lnTo>
                  <a:pt x="1563123" y="3181792"/>
                </a:lnTo>
                <a:lnTo>
                  <a:pt x="1562254" y="3180038"/>
                </a:lnTo>
                <a:lnTo>
                  <a:pt x="1559237" y="3171634"/>
                </a:lnTo>
                <a:lnTo>
                  <a:pt x="1557691" y="3170824"/>
                </a:lnTo>
                <a:lnTo>
                  <a:pt x="1556218" y="3167850"/>
                </a:lnTo>
                <a:lnTo>
                  <a:pt x="1550669" y="3167146"/>
                </a:lnTo>
                <a:close/>
                <a:moveTo>
                  <a:pt x="1690658" y="3154186"/>
                </a:moveTo>
                <a:lnTo>
                  <a:pt x="1684911" y="3168984"/>
                </a:lnTo>
                <a:lnTo>
                  <a:pt x="1684902" y="3169002"/>
                </a:lnTo>
                <a:lnTo>
                  <a:pt x="1679580" y="3178983"/>
                </a:lnTo>
                <a:lnTo>
                  <a:pt x="1678907" y="3180784"/>
                </a:lnTo>
                <a:lnTo>
                  <a:pt x="1677455" y="3183637"/>
                </a:lnTo>
                <a:lnTo>
                  <a:pt x="1677271" y="3185161"/>
                </a:lnTo>
                <a:lnTo>
                  <a:pt x="1675897" y="3188840"/>
                </a:lnTo>
                <a:lnTo>
                  <a:pt x="1675094" y="3203217"/>
                </a:lnTo>
                <a:lnTo>
                  <a:pt x="1677271" y="3185161"/>
                </a:lnTo>
                <a:lnTo>
                  <a:pt x="1678907" y="3180784"/>
                </a:lnTo>
                <a:lnTo>
                  <a:pt x="1684902" y="3169002"/>
                </a:lnTo>
                <a:lnTo>
                  <a:pt x="1684911" y="3168985"/>
                </a:lnTo>
                <a:cubicBezTo>
                  <a:pt x="1686826" y="3165111"/>
                  <a:pt x="1688810" y="3160437"/>
                  <a:pt x="1690658" y="3154186"/>
                </a:cubicBezTo>
                <a:close/>
                <a:moveTo>
                  <a:pt x="1213268" y="3144679"/>
                </a:moveTo>
                <a:cubicBezTo>
                  <a:pt x="1204739" y="3160601"/>
                  <a:pt x="1201386" y="3184663"/>
                  <a:pt x="1198323" y="3209179"/>
                </a:cubicBezTo>
                <a:cubicBezTo>
                  <a:pt x="1190638" y="3199738"/>
                  <a:pt x="1182892" y="3190426"/>
                  <a:pt x="1167230" y="3197557"/>
                </a:cubicBezTo>
                <a:cubicBezTo>
                  <a:pt x="1182175" y="3181764"/>
                  <a:pt x="1199465" y="3176555"/>
                  <a:pt x="1213268" y="3144679"/>
                </a:cubicBezTo>
                <a:close/>
                <a:moveTo>
                  <a:pt x="472765" y="3121626"/>
                </a:moveTo>
                <a:cubicBezTo>
                  <a:pt x="478074" y="3157574"/>
                  <a:pt x="461044" y="3112346"/>
                  <a:pt x="460326" y="3138916"/>
                </a:cubicBezTo>
                <a:cubicBezTo>
                  <a:pt x="481034" y="3166591"/>
                  <a:pt x="506238" y="3100299"/>
                  <a:pt x="521603" y="3138916"/>
                </a:cubicBezTo>
                <a:cubicBezTo>
                  <a:pt x="501972" y="3130224"/>
                  <a:pt x="464367" y="3188632"/>
                  <a:pt x="446978" y="3132828"/>
                </a:cubicBezTo>
                <a:cubicBezTo>
                  <a:pt x="446848" y="3115538"/>
                  <a:pt x="465341" y="3127161"/>
                  <a:pt x="472765" y="3121626"/>
                </a:cubicBezTo>
                <a:close/>
                <a:moveTo>
                  <a:pt x="933344" y="3116880"/>
                </a:moveTo>
                <a:cubicBezTo>
                  <a:pt x="937086" y="3115732"/>
                  <a:pt x="941121" y="3116637"/>
                  <a:pt x="944727" y="3119301"/>
                </a:cubicBezTo>
                <a:cubicBezTo>
                  <a:pt x="951940" y="3124627"/>
                  <a:pt x="957433" y="3136994"/>
                  <a:pt x="955430" y="3154055"/>
                </a:cubicBezTo>
                <a:cubicBezTo>
                  <a:pt x="944132" y="3146371"/>
                  <a:pt x="939607" y="3124815"/>
                  <a:pt x="923718" y="3126770"/>
                </a:cubicBezTo>
                <a:cubicBezTo>
                  <a:pt x="926152" y="3121227"/>
                  <a:pt x="929601" y="3118028"/>
                  <a:pt x="933344" y="3116880"/>
                </a:cubicBezTo>
                <a:close/>
                <a:moveTo>
                  <a:pt x="1656344" y="3102982"/>
                </a:moveTo>
                <a:cubicBezTo>
                  <a:pt x="1651774" y="3108419"/>
                  <a:pt x="1647899" y="3114796"/>
                  <a:pt x="1645563" y="3120813"/>
                </a:cubicBezTo>
                <a:lnTo>
                  <a:pt x="1645586" y="3120807"/>
                </a:lnTo>
                <a:lnTo>
                  <a:pt x="1666053" y="3116368"/>
                </a:lnTo>
                <a:lnTo>
                  <a:pt x="1681154" y="3112032"/>
                </a:lnTo>
                <a:lnTo>
                  <a:pt x="1681168" y="3112028"/>
                </a:lnTo>
                <a:cubicBezTo>
                  <a:pt x="1684715" y="3111895"/>
                  <a:pt x="1688649" y="3112589"/>
                  <a:pt x="1693492" y="3114656"/>
                </a:cubicBezTo>
                <a:lnTo>
                  <a:pt x="1693491" y="3114655"/>
                </a:lnTo>
                <a:lnTo>
                  <a:pt x="1681169" y="3112027"/>
                </a:lnTo>
                <a:lnTo>
                  <a:pt x="1681154" y="3112032"/>
                </a:lnTo>
                <a:lnTo>
                  <a:pt x="1671164" y="3114364"/>
                </a:lnTo>
                <a:lnTo>
                  <a:pt x="1645586" y="3120807"/>
                </a:lnTo>
                <a:lnTo>
                  <a:pt x="1645564" y="3120812"/>
                </a:lnTo>
                <a:lnTo>
                  <a:pt x="1656345" y="3102982"/>
                </a:lnTo>
                <a:close/>
                <a:moveTo>
                  <a:pt x="6594197" y="3100069"/>
                </a:moveTo>
                <a:lnTo>
                  <a:pt x="6594196" y="3100070"/>
                </a:lnTo>
                <a:lnTo>
                  <a:pt x="6608280" y="3112102"/>
                </a:lnTo>
                <a:cubicBezTo>
                  <a:pt x="6613286" y="3112752"/>
                  <a:pt x="6618731" y="3110065"/>
                  <a:pt x="6624998" y="3104107"/>
                </a:cubicBezTo>
                <a:cubicBezTo>
                  <a:pt x="6628063" y="3113745"/>
                  <a:pt x="6631964" y="3121375"/>
                  <a:pt x="6636547" y="3127382"/>
                </a:cubicBezTo>
                <a:lnTo>
                  <a:pt x="6642038" y="3132135"/>
                </a:lnTo>
                <a:lnTo>
                  <a:pt x="6643916" y="3135223"/>
                </a:lnTo>
                <a:lnTo>
                  <a:pt x="6647322" y="3136708"/>
                </a:lnTo>
                <a:lnTo>
                  <a:pt x="6652188" y="3140920"/>
                </a:lnTo>
                <a:lnTo>
                  <a:pt x="6660295" y="3142365"/>
                </a:lnTo>
                <a:lnTo>
                  <a:pt x="6670991" y="3147028"/>
                </a:lnTo>
                <a:lnTo>
                  <a:pt x="6687276" y="3147172"/>
                </a:lnTo>
                <a:lnTo>
                  <a:pt x="6692022" y="3148018"/>
                </a:lnTo>
                <a:lnTo>
                  <a:pt x="6699973" y="3147284"/>
                </a:lnTo>
                <a:lnTo>
                  <a:pt x="6703085" y="3147312"/>
                </a:lnTo>
                <a:lnTo>
                  <a:pt x="6736956" y="3143873"/>
                </a:lnTo>
                <a:lnTo>
                  <a:pt x="6737057" y="3143864"/>
                </a:lnTo>
                <a:cubicBezTo>
                  <a:pt x="6752109" y="3142655"/>
                  <a:pt x="6766787" y="3142649"/>
                  <a:pt x="6779852" y="3146922"/>
                </a:cubicBezTo>
                <a:lnTo>
                  <a:pt x="6779852" y="3146921"/>
                </a:lnTo>
                <a:lnTo>
                  <a:pt x="6737058" y="3143863"/>
                </a:lnTo>
                <a:lnTo>
                  <a:pt x="6736956" y="3143873"/>
                </a:lnTo>
                <a:lnTo>
                  <a:pt x="6699973" y="3147284"/>
                </a:lnTo>
                <a:lnTo>
                  <a:pt x="6687276" y="3147172"/>
                </a:lnTo>
                <a:lnTo>
                  <a:pt x="6660295" y="3142365"/>
                </a:lnTo>
                <a:lnTo>
                  <a:pt x="6647322" y="3136708"/>
                </a:lnTo>
                <a:lnTo>
                  <a:pt x="6642038" y="3132135"/>
                </a:lnTo>
                <a:lnTo>
                  <a:pt x="6624999" y="3104106"/>
                </a:lnTo>
                <a:cubicBezTo>
                  <a:pt x="6612465" y="3116023"/>
                  <a:pt x="6603218" y="3114854"/>
                  <a:pt x="6594197" y="3100069"/>
                </a:cubicBezTo>
                <a:close/>
                <a:moveTo>
                  <a:pt x="1425398" y="3096537"/>
                </a:moveTo>
                <a:lnTo>
                  <a:pt x="1426308" y="3109577"/>
                </a:lnTo>
                <a:lnTo>
                  <a:pt x="1426309" y="3109576"/>
                </a:lnTo>
                <a:lnTo>
                  <a:pt x="1425399" y="3096537"/>
                </a:lnTo>
                <a:close/>
                <a:moveTo>
                  <a:pt x="6655180" y="3092255"/>
                </a:moveTo>
                <a:cubicBezTo>
                  <a:pt x="6651388" y="3094957"/>
                  <a:pt x="6646895" y="3096553"/>
                  <a:pt x="6642952" y="3098975"/>
                </a:cubicBezTo>
                <a:lnTo>
                  <a:pt x="6642951" y="3098975"/>
                </a:lnTo>
                <a:lnTo>
                  <a:pt x="6642951" y="3098975"/>
                </a:lnTo>
                <a:lnTo>
                  <a:pt x="6642356" y="3099753"/>
                </a:lnTo>
                <a:lnTo>
                  <a:pt x="6634017" y="3110653"/>
                </a:lnTo>
                <a:lnTo>
                  <a:pt x="6634018" y="3110653"/>
                </a:lnTo>
                <a:lnTo>
                  <a:pt x="6642356" y="3099753"/>
                </a:lnTo>
                <a:lnTo>
                  <a:pt x="6642951" y="3098975"/>
                </a:lnTo>
                <a:lnTo>
                  <a:pt x="6655180" y="3092256"/>
                </a:lnTo>
                <a:close/>
                <a:moveTo>
                  <a:pt x="6856335" y="3090140"/>
                </a:moveTo>
                <a:lnTo>
                  <a:pt x="6856334" y="3090141"/>
                </a:lnTo>
                <a:lnTo>
                  <a:pt x="6869333" y="3109748"/>
                </a:lnTo>
                <a:cubicBezTo>
                  <a:pt x="6873339" y="3116952"/>
                  <a:pt x="6877629" y="3123562"/>
                  <a:pt x="6884043" y="3125793"/>
                </a:cubicBezTo>
                <a:lnTo>
                  <a:pt x="6884043" y="3125792"/>
                </a:lnTo>
                <a:lnTo>
                  <a:pt x="6869334" y="3109748"/>
                </a:lnTo>
                <a:cubicBezTo>
                  <a:pt x="6865329" y="3102544"/>
                  <a:pt x="6861609" y="3094746"/>
                  <a:pt x="6856335" y="3090140"/>
                </a:cubicBezTo>
                <a:close/>
                <a:moveTo>
                  <a:pt x="1351615" y="3087873"/>
                </a:moveTo>
                <a:cubicBezTo>
                  <a:pt x="1345861" y="3090843"/>
                  <a:pt x="1341211" y="3096213"/>
                  <a:pt x="1338591" y="3105085"/>
                </a:cubicBezTo>
                <a:lnTo>
                  <a:pt x="1356867" y="3105640"/>
                </a:lnTo>
                <a:lnTo>
                  <a:pt x="1364782" y="3108635"/>
                </a:lnTo>
                <a:lnTo>
                  <a:pt x="1375018" y="3112915"/>
                </a:lnTo>
                <a:lnTo>
                  <a:pt x="1376871" y="3113466"/>
                </a:lnTo>
                <a:lnTo>
                  <a:pt x="1383959" y="3116425"/>
                </a:lnTo>
                <a:lnTo>
                  <a:pt x="1386618" y="3116364"/>
                </a:lnTo>
                <a:lnTo>
                  <a:pt x="1390134" y="3117409"/>
                </a:lnTo>
                <a:lnTo>
                  <a:pt x="1392022" y="3116241"/>
                </a:lnTo>
                <a:lnTo>
                  <a:pt x="1395818" y="3116154"/>
                </a:lnTo>
                <a:lnTo>
                  <a:pt x="1402560" y="3109720"/>
                </a:lnTo>
                <a:lnTo>
                  <a:pt x="1402559" y="3109720"/>
                </a:lnTo>
                <a:lnTo>
                  <a:pt x="1392022" y="3116241"/>
                </a:lnTo>
                <a:lnTo>
                  <a:pt x="1386618" y="3116364"/>
                </a:lnTo>
                <a:lnTo>
                  <a:pt x="1376871" y="3113466"/>
                </a:lnTo>
                <a:lnTo>
                  <a:pt x="1370271" y="3110712"/>
                </a:lnTo>
                <a:lnTo>
                  <a:pt x="1364782" y="3108635"/>
                </a:lnTo>
                <a:lnTo>
                  <a:pt x="1357680" y="3105665"/>
                </a:lnTo>
                <a:lnTo>
                  <a:pt x="1356867" y="3105640"/>
                </a:lnTo>
                <a:lnTo>
                  <a:pt x="1355050" y="3104953"/>
                </a:lnTo>
                <a:cubicBezTo>
                  <a:pt x="1349754" y="3103685"/>
                  <a:pt x="1344251" y="3103399"/>
                  <a:pt x="1338592" y="3105084"/>
                </a:cubicBezTo>
                <a:lnTo>
                  <a:pt x="1351616" y="3087873"/>
                </a:lnTo>
                <a:close/>
                <a:moveTo>
                  <a:pt x="1460292" y="3087056"/>
                </a:moveTo>
                <a:lnTo>
                  <a:pt x="1460291" y="3087057"/>
                </a:lnTo>
                <a:cubicBezTo>
                  <a:pt x="1455040" y="3092844"/>
                  <a:pt x="1450512" y="3100053"/>
                  <a:pt x="1448059" y="3106842"/>
                </a:cubicBezTo>
                <a:lnTo>
                  <a:pt x="1448067" y="3106839"/>
                </a:lnTo>
                <a:lnTo>
                  <a:pt x="1459715" y="3103796"/>
                </a:lnTo>
                <a:lnTo>
                  <a:pt x="1465878" y="3104362"/>
                </a:lnTo>
                <a:lnTo>
                  <a:pt x="1466820" y="3104403"/>
                </a:lnTo>
                <a:lnTo>
                  <a:pt x="1470911" y="3104901"/>
                </a:lnTo>
                <a:lnTo>
                  <a:pt x="1471445" y="3104603"/>
                </a:lnTo>
                <a:lnTo>
                  <a:pt x="1473253" y="3104682"/>
                </a:lnTo>
                <a:cubicBezTo>
                  <a:pt x="1475536" y="3104215"/>
                  <a:pt x="1477644" y="3102927"/>
                  <a:pt x="1479572" y="3100071"/>
                </a:cubicBezTo>
                <a:lnTo>
                  <a:pt x="1479572" y="3100070"/>
                </a:lnTo>
                <a:lnTo>
                  <a:pt x="1471445" y="3104603"/>
                </a:lnTo>
                <a:lnTo>
                  <a:pt x="1466820" y="3104403"/>
                </a:lnTo>
                <a:lnTo>
                  <a:pt x="1460388" y="3103620"/>
                </a:lnTo>
                <a:lnTo>
                  <a:pt x="1459715" y="3103796"/>
                </a:lnTo>
                <a:lnTo>
                  <a:pt x="1457472" y="3103590"/>
                </a:lnTo>
                <a:lnTo>
                  <a:pt x="1448067" y="3106839"/>
                </a:lnTo>
                <a:lnTo>
                  <a:pt x="1448060" y="3106841"/>
                </a:lnTo>
                <a:close/>
                <a:moveTo>
                  <a:pt x="1419000" y="3084098"/>
                </a:moveTo>
                <a:cubicBezTo>
                  <a:pt x="1416598" y="3086269"/>
                  <a:pt x="1414496" y="3091751"/>
                  <a:pt x="1412926" y="3103424"/>
                </a:cubicBezTo>
                <a:lnTo>
                  <a:pt x="1412927" y="3103424"/>
                </a:lnTo>
                <a:lnTo>
                  <a:pt x="1415652" y="3090198"/>
                </a:lnTo>
                <a:lnTo>
                  <a:pt x="1419001" y="3084098"/>
                </a:lnTo>
                <a:close/>
                <a:moveTo>
                  <a:pt x="1274828" y="3083163"/>
                </a:moveTo>
                <a:cubicBezTo>
                  <a:pt x="1271959" y="3085442"/>
                  <a:pt x="1270559" y="3092353"/>
                  <a:pt x="1273017" y="3105704"/>
                </a:cubicBezTo>
                <a:cubicBezTo>
                  <a:pt x="1289589" y="3093135"/>
                  <a:pt x="1295776" y="3106811"/>
                  <a:pt x="1307562" y="3093394"/>
                </a:cubicBezTo>
                <a:cubicBezTo>
                  <a:pt x="1312348" y="3103099"/>
                  <a:pt x="1312806" y="3121886"/>
                  <a:pt x="1321824" y="3122960"/>
                </a:cubicBezTo>
                <a:lnTo>
                  <a:pt x="1321824" y="3122958"/>
                </a:lnTo>
                <a:lnTo>
                  <a:pt x="1313107" y="3111413"/>
                </a:lnTo>
                <a:cubicBezTo>
                  <a:pt x="1311267" y="3105368"/>
                  <a:pt x="1309956" y="3098245"/>
                  <a:pt x="1307563" y="3093393"/>
                </a:cubicBezTo>
                <a:cubicBezTo>
                  <a:pt x="1295777" y="3106810"/>
                  <a:pt x="1289590" y="3093134"/>
                  <a:pt x="1273018" y="3105703"/>
                </a:cubicBezTo>
                <a:cubicBezTo>
                  <a:pt x="1271789" y="3099028"/>
                  <a:pt x="1271524" y="3093962"/>
                  <a:pt x="1271926" y="3090281"/>
                </a:cubicBezTo>
                <a:close/>
                <a:moveTo>
                  <a:pt x="175174" y="3081673"/>
                </a:moveTo>
                <a:cubicBezTo>
                  <a:pt x="183012" y="3082206"/>
                  <a:pt x="190443" y="3085290"/>
                  <a:pt x="195718" y="3086527"/>
                </a:cubicBezTo>
                <a:cubicBezTo>
                  <a:pt x="183213" y="3106548"/>
                  <a:pt x="158533" y="3093234"/>
                  <a:pt x="152185" y="3092126"/>
                </a:cubicBezTo>
                <a:cubicBezTo>
                  <a:pt x="159087" y="3083157"/>
                  <a:pt x="167335" y="3081140"/>
                  <a:pt x="175174" y="3081673"/>
                </a:cubicBezTo>
                <a:close/>
                <a:moveTo>
                  <a:pt x="6558413" y="3081253"/>
                </a:moveTo>
                <a:cubicBezTo>
                  <a:pt x="6565414" y="3108927"/>
                  <a:pt x="6580099" y="3120844"/>
                  <a:pt x="6595434" y="3131362"/>
                </a:cubicBezTo>
                <a:lnTo>
                  <a:pt x="6595434" y="3131360"/>
                </a:lnTo>
                <a:lnTo>
                  <a:pt x="6573799" y="3112740"/>
                </a:lnTo>
                <a:lnTo>
                  <a:pt x="6558414" y="3081253"/>
                </a:lnTo>
                <a:close/>
                <a:moveTo>
                  <a:pt x="304827" y="3080340"/>
                </a:moveTo>
                <a:cubicBezTo>
                  <a:pt x="308147" y="3114855"/>
                  <a:pt x="295417" y="3124296"/>
                  <a:pt x="275881" y="3123254"/>
                </a:cubicBezTo>
                <a:cubicBezTo>
                  <a:pt x="275915" y="3101732"/>
                  <a:pt x="310850" y="3114821"/>
                  <a:pt x="287701" y="3090434"/>
                </a:cubicBezTo>
                <a:cubicBezTo>
                  <a:pt x="288645" y="3079656"/>
                  <a:pt x="298346" y="3082555"/>
                  <a:pt x="304827" y="3080340"/>
                </a:cubicBezTo>
                <a:close/>
                <a:moveTo>
                  <a:pt x="6755828" y="3076689"/>
                </a:moveTo>
                <a:lnTo>
                  <a:pt x="6755827" y="3076690"/>
                </a:lnTo>
                <a:lnTo>
                  <a:pt x="6751266" y="3087858"/>
                </a:lnTo>
                <a:lnTo>
                  <a:pt x="6751266" y="3087859"/>
                </a:lnTo>
                <a:close/>
                <a:moveTo>
                  <a:pt x="1442456" y="3076204"/>
                </a:moveTo>
                <a:cubicBezTo>
                  <a:pt x="1441398" y="3080315"/>
                  <a:pt x="1440241" y="3083094"/>
                  <a:pt x="1439015" y="3084901"/>
                </a:cubicBezTo>
                <a:lnTo>
                  <a:pt x="1435155" y="3087765"/>
                </a:lnTo>
                <a:lnTo>
                  <a:pt x="1435156" y="3087765"/>
                </a:lnTo>
                <a:cubicBezTo>
                  <a:pt x="1436493" y="3087542"/>
                  <a:pt x="1437789" y="3086708"/>
                  <a:pt x="1439016" y="3084901"/>
                </a:cubicBezTo>
                <a:lnTo>
                  <a:pt x="1442456" y="3076205"/>
                </a:lnTo>
                <a:close/>
                <a:moveTo>
                  <a:pt x="1092636" y="3070272"/>
                </a:moveTo>
                <a:cubicBezTo>
                  <a:pt x="1101818" y="3066860"/>
                  <a:pt x="1112479" y="3068361"/>
                  <a:pt x="1118390" y="3070542"/>
                </a:cubicBezTo>
                <a:cubicBezTo>
                  <a:pt x="1106928" y="3084410"/>
                  <a:pt x="1088729" y="3087893"/>
                  <a:pt x="1075770" y="3099454"/>
                </a:cubicBezTo>
                <a:cubicBezTo>
                  <a:pt x="1075753" y="3082004"/>
                  <a:pt x="1083454" y="3073683"/>
                  <a:pt x="1092636" y="3070272"/>
                </a:cubicBezTo>
                <a:close/>
                <a:moveTo>
                  <a:pt x="6789815" y="3067316"/>
                </a:moveTo>
                <a:lnTo>
                  <a:pt x="6789814" y="3067317"/>
                </a:lnTo>
                <a:lnTo>
                  <a:pt x="6796416" y="3100046"/>
                </a:lnTo>
                <a:cubicBezTo>
                  <a:pt x="6799273" y="3109611"/>
                  <a:pt x="6803198" y="3116986"/>
                  <a:pt x="6809418" y="3119640"/>
                </a:cubicBezTo>
                <a:lnTo>
                  <a:pt x="6809419" y="3119639"/>
                </a:lnTo>
                <a:lnTo>
                  <a:pt x="6796417" y="3100046"/>
                </a:lnTo>
                <a:cubicBezTo>
                  <a:pt x="6793559" y="3090482"/>
                  <a:pt x="6791768" y="3078728"/>
                  <a:pt x="6789815" y="3067316"/>
                </a:cubicBezTo>
                <a:close/>
                <a:moveTo>
                  <a:pt x="754865" y="3062140"/>
                </a:moveTo>
                <a:lnTo>
                  <a:pt x="754864" y="3062141"/>
                </a:lnTo>
                <a:cubicBezTo>
                  <a:pt x="775606" y="3067969"/>
                  <a:pt x="802078" y="3077670"/>
                  <a:pt x="811813" y="3062660"/>
                </a:cubicBezTo>
                <a:lnTo>
                  <a:pt x="811812" y="3062659"/>
                </a:lnTo>
                <a:lnTo>
                  <a:pt x="801724" y="3069730"/>
                </a:lnTo>
                <a:cubicBezTo>
                  <a:pt x="797550" y="3070840"/>
                  <a:pt x="792680" y="3070852"/>
                  <a:pt x="787466" y="3070214"/>
                </a:cubicBezTo>
                <a:close/>
                <a:moveTo>
                  <a:pt x="912258" y="3057779"/>
                </a:moveTo>
                <a:lnTo>
                  <a:pt x="910816" y="3079230"/>
                </a:lnTo>
                <a:cubicBezTo>
                  <a:pt x="906687" y="3086505"/>
                  <a:pt x="897280" y="3081972"/>
                  <a:pt x="888935" y="3079105"/>
                </a:cubicBezTo>
                <a:lnTo>
                  <a:pt x="878006" y="3077737"/>
                </a:lnTo>
                <a:lnTo>
                  <a:pt x="878006" y="3077738"/>
                </a:lnTo>
                <a:cubicBezTo>
                  <a:pt x="889403" y="3073407"/>
                  <a:pt x="917727" y="3102679"/>
                  <a:pt x="912258" y="3057779"/>
                </a:cubicBezTo>
                <a:close/>
                <a:moveTo>
                  <a:pt x="2356173" y="3053575"/>
                </a:moveTo>
                <a:lnTo>
                  <a:pt x="2337825" y="3060135"/>
                </a:lnTo>
                <a:lnTo>
                  <a:pt x="2333976" y="3063215"/>
                </a:lnTo>
                <a:lnTo>
                  <a:pt x="2332449" y="3063878"/>
                </a:lnTo>
                <a:lnTo>
                  <a:pt x="2322771" y="3071266"/>
                </a:lnTo>
                <a:lnTo>
                  <a:pt x="2304541" y="3075779"/>
                </a:lnTo>
                <a:lnTo>
                  <a:pt x="2319813" y="3073524"/>
                </a:lnTo>
                <a:lnTo>
                  <a:pt x="2322771" y="3071266"/>
                </a:lnTo>
                <a:lnTo>
                  <a:pt x="2324421" y="3070858"/>
                </a:lnTo>
                <a:lnTo>
                  <a:pt x="2333976" y="3063215"/>
                </a:lnTo>
                <a:close/>
                <a:moveTo>
                  <a:pt x="1262109" y="3052142"/>
                </a:moveTo>
                <a:cubicBezTo>
                  <a:pt x="1261181" y="3059346"/>
                  <a:pt x="1261489" y="3063992"/>
                  <a:pt x="1262590" y="3066997"/>
                </a:cubicBezTo>
                <a:lnTo>
                  <a:pt x="1263799" y="3068155"/>
                </a:lnTo>
                <a:lnTo>
                  <a:pt x="1263940" y="3069489"/>
                </a:lnTo>
                <a:lnTo>
                  <a:pt x="1266425" y="3070670"/>
                </a:lnTo>
                <a:lnTo>
                  <a:pt x="1267827" y="3072013"/>
                </a:lnTo>
                <a:lnTo>
                  <a:pt x="1270130" y="3072430"/>
                </a:lnTo>
                <a:lnTo>
                  <a:pt x="1270171" y="3072449"/>
                </a:lnTo>
                <a:lnTo>
                  <a:pt x="1270274" y="3072456"/>
                </a:lnTo>
                <a:lnTo>
                  <a:pt x="1279770" y="3074175"/>
                </a:lnTo>
                <a:lnTo>
                  <a:pt x="1282181" y="3075579"/>
                </a:lnTo>
                <a:lnTo>
                  <a:pt x="1285455" y="3088412"/>
                </a:lnTo>
                <a:lnTo>
                  <a:pt x="1285457" y="3088413"/>
                </a:lnTo>
                <a:cubicBezTo>
                  <a:pt x="1285817" y="3082375"/>
                  <a:pt x="1285047" y="3078677"/>
                  <a:pt x="1283592" y="3076401"/>
                </a:cubicBezTo>
                <a:lnTo>
                  <a:pt x="1282181" y="3075579"/>
                </a:lnTo>
                <a:lnTo>
                  <a:pt x="1281922" y="3074565"/>
                </a:lnTo>
                <a:lnTo>
                  <a:pt x="1279770" y="3074175"/>
                </a:lnTo>
                <a:lnTo>
                  <a:pt x="1277609" y="3072916"/>
                </a:lnTo>
                <a:lnTo>
                  <a:pt x="1270274" y="3072456"/>
                </a:lnTo>
                <a:lnTo>
                  <a:pt x="1270130" y="3072430"/>
                </a:lnTo>
                <a:lnTo>
                  <a:pt x="1266425" y="3070670"/>
                </a:lnTo>
                <a:lnTo>
                  <a:pt x="1263799" y="3068155"/>
                </a:lnTo>
                <a:lnTo>
                  <a:pt x="1262110" y="3052142"/>
                </a:lnTo>
                <a:close/>
                <a:moveTo>
                  <a:pt x="2316615" y="3050710"/>
                </a:moveTo>
                <a:cubicBezTo>
                  <a:pt x="2302323" y="3052925"/>
                  <a:pt x="2300956" y="3075065"/>
                  <a:pt x="2301120" y="3099711"/>
                </a:cubicBezTo>
                <a:cubicBezTo>
                  <a:pt x="2306476" y="3103130"/>
                  <a:pt x="2311612" y="3103175"/>
                  <a:pt x="2316636" y="3101493"/>
                </a:cubicBezTo>
                <a:lnTo>
                  <a:pt x="2316637" y="3101493"/>
                </a:lnTo>
                <a:lnTo>
                  <a:pt x="2301121" y="3099711"/>
                </a:lnTo>
                <a:cubicBezTo>
                  <a:pt x="2301039" y="3087388"/>
                  <a:pt x="2301340" y="3075691"/>
                  <a:pt x="2303447" y="3066799"/>
                </a:cubicBezTo>
                <a:lnTo>
                  <a:pt x="2316615" y="3050711"/>
                </a:lnTo>
                <a:close/>
                <a:moveTo>
                  <a:pt x="6768559" y="3039758"/>
                </a:moveTo>
                <a:cubicBezTo>
                  <a:pt x="6765046" y="3039257"/>
                  <a:pt x="6761098" y="3042358"/>
                  <a:pt x="6758396" y="3047780"/>
                </a:cubicBezTo>
                <a:cubicBezTo>
                  <a:pt x="6761537" y="3065622"/>
                  <a:pt x="6765688" y="3075503"/>
                  <a:pt x="6770906" y="3078426"/>
                </a:cubicBezTo>
                <a:lnTo>
                  <a:pt x="6770907" y="3078426"/>
                </a:lnTo>
                <a:lnTo>
                  <a:pt x="6763873" y="3068698"/>
                </a:lnTo>
                <a:cubicBezTo>
                  <a:pt x="6761791" y="3063632"/>
                  <a:pt x="6759967" y="3056701"/>
                  <a:pt x="6758397" y="3047780"/>
                </a:cubicBezTo>
                <a:lnTo>
                  <a:pt x="6768559" y="3039759"/>
                </a:lnTo>
                <a:close/>
                <a:moveTo>
                  <a:pt x="6657474" y="3037299"/>
                </a:moveTo>
                <a:lnTo>
                  <a:pt x="6651758" y="3043673"/>
                </a:lnTo>
                <a:lnTo>
                  <a:pt x="6647251" y="3048699"/>
                </a:lnTo>
                <a:cubicBezTo>
                  <a:pt x="6643829" y="3054164"/>
                  <a:pt x="6640366" y="3061466"/>
                  <a:pt x="6636785" y="3071124"/>
                </a:cubicBezTo>
                <a:cubicBezTo>
                  <a:pt x="6639390" y="3071433"/>
                  <a:pt x="6642467" y="3070726"/>
                  <a:pt x="6645027" y="3071064"/>
                </a:cubicBezTo>
                <a:lnTo>
                  <a:pt x="6650167" y="3077278"/>
                </a:lnTo>
                <a:lnTo>
                  <a:pt x="6650169" y="3077279"/>
                </a:lnTo>
                <a:cubicBezTo>
                  <a:pt x="6649095" y="3068293"/>
                  <a:pt x="6641995" y="3071742"/>
                  <a:pt x="6636786" y="3071123"/>
                </a:cubicBezTo>
                <a:cubicBezTo>
                  <a:pt x="6640368" y="3061465"/>
                  <a:pt x="6643830" y="3054163"/>
                  <a:pt x="6647252" y="3048698"/>
                </a:cubicBezTo>
                <a:lnTo>
                  <a:pt x="6651758" y="3043673"/>
                </a:lnTo>
                <a:lnTo>
                  <a:pt x="6657474" y="3037300"/>
                </a:lnTo>
                <a:close/>
                <a:moveTo>
                  <a:pt x="869099" y="3029416"/>
                </a:moveTo>
                <a:lnTo>
                  <a:pt x="872406" y="3047099"/>
                </a:lnTo>
                <a:cubicBezTo>
                  <a:pt x="867895" y="3056523"/>
                  <a:pt x="862441" y="3057085"/>
                  <a:pt x="856996" y="3054521"/>
                </a:cubicBezTo>
                <a:lnTo>
                  <a:pt x="841638" y="3043193"/>
                </a:lnTo>
                <a:cubicBezTo>
                  <a:pt x="850591" y="3049346"/>
                  <a:pt x="863386" y="3065949"/>
                  <a:pt x="872407" y="3047100"/>
                </a:cubicBezTo>
                <a:cubicBezTo>
                  <a:pt x="873359" y="3038944"/>
                  <a:pt x="871865" y="3033151"/>
                  <a:pt x="869100" y="3029416"/>
                </a:cubicBezTo>
                <a:close/>
                <a:moveTo>
                  <a:pt x="4267620" y="3028863"/>
                </a:moveTo>
                <a:cubicBezTo>
                  <a:pt x="4251274" y="3023394"/>
                  <a:pt x="4251862" y="3069401"/>
                  <a:pt x="4264851" y="3068454"/>
                </a:cubicBezTo>
                <a:lnTo>
                  <a:pt x="4264851" y="3068453"/>
                </a:lnTo>
                <a:lnTo>
                  <a:pt x="4257506" y="3061898"/>
                </a:lnTo>
                <a:cubicBezTo>
                  <a:pt x="4254253" y="3053709"/>
                  <a:pt x="4254384" y="3039933"/>
                  <a:pt x="4258466" y="3032875"/>
                </a:cubicBezTo>
                <a:close/>
                <a:moveTo>
                  <a:pt x="135972" y="3015774"/>
                </a:moveTo>
                <a:cubicBezTo>
                  <a:pt x="148282" y="3012845"/>
                  <a:pt x="132783" y="3067480"/>
                  <a:pt x="150592" y="3053089"/>
                </a:cubicBezTo>
                <a:cubicBezTo>
                  <a:pt x="138741" y="3082490"/>
                  <a:pt x="125847" y="3042899"/>
                  <a:pt x="111097" y="3050320"/>
                </a:cubicBezTo>
                <a:cubicBezTo>
                  <a:pt x="116077" y="3033618"/>
                  <a:pt x="135189" y="3038958"/>
                  <a:pt x="135972" y="3015774"/>
                </a:cubicBezTo>
                <a:close/>
                <a:moveTo>
                  <a:pt x="170453" y="3003564"/>
                </a:moveTo>
                <a:cubicBezTo>
                  <a:pt x="174162" y="3001677"/>
                  <a:pt x="174715" y="3006008"/>
                  <a:pt x="175204" y="3010859"/>
                </a:cubicBezTo>
                <a:cubicBezTo>
                  <a:pt x="178103" y="3010370"/>
                  <a:pt x="180968" y="3010110"/>
                  <a:pt x="183866" y="3009721"/>
                </a:cubicBezTo>
                <a:cubicBezTo>
                  <a:pt x="182725" y="3020170"/>
                  <a:pt x="176702" y="3022939"/>
                  <a:pt x="176083" y="3034203"/>
                </a:cubicBezTo>
                <a:cubicBezTo>
                  <a:pt x="190378" y="3031991"/>
                  <a:pt x="191841" y="3009881"/>
                  <a:pt x="210338" y="3014117"/>
                </a:cubicBezTo>
                <a:cubicBezTo>
                  <a:pt x="207244" y="3021473"/>
                  <a:pt x="206366" y="3032415"/>
                  <a:pt x="207210" y="3045893"/>
                </a:cubicBezTo>
                <a:cubicBezTo>
                  <a:pt x="202978" y="3046218"/>
                  <a:pt x="203433" y="3036777"/>
                  <a:pt x="202195" y="3030948"/>
                </a:cubicBezTo>
                <a:cubicBezTo>
                  <a:pt x="181651" y="3038243"/>
                  <a:pt x="176965" y="3056053"/>
                  <a:pt x="158666" y="3036387"/>
                </a:cubicBezTo>
                <a:cubicBezTo>
                  <a:pt x="156581" y="3016068"/>
                  <a:pt x="175334" y="3028115"/>
                  <a:pt x="170453" y="3003564"/>
                </a:cubicBezTo>
                <a:close/>
                <a:moveTo>
                  <a:pt x="6760901" y="3000471"/>
                </a:moveTo>
                <a:cubicBezTo>
                  <a:pt x="6759870" y="3006936"/>
                  <a:pt x="6760182" y="3012141"/>
                  <a:pt x="6761292" y="3016461"/>
                </a:cubicBezTo>
                <a:lnTo>
                  <a:pt x="6762515" y="3018988"/>
                </a:lnTo>
                <a:lnTo>
                  <a:pt x="6762647" y="3020500"/>
                </a:lnTo>
                <a:lnTo>
                  <a:pt x="6764319" y="3022713"/>
                </a:lnTo>
                <a:lnTo>
                  <a:pt x="6766463" y="3027143"/>
                </a:lnTo>
                <a:lnTo>
                  <a:pt x="6775189" y="3038049"/>
                </a:lnTo>
                <a:lnTo>
                  <a:pt x="6776111" y="3053343"/>
                </a:lnTo>
                <a:lnTo>
                  <a:pt x="6776110" y="3053347"/>
                </a:lnTo>
                <a:lnTo>
                  <a:pt x="6776111" y="3053349"/>
                </a:lnTo>
                <a:lnTo>
                  <a:pt x="6776111" y="3053343"/>
                </a:lnTo>
                <a:lnTo>
                  <a:pt x="6778028" y="3041597"/>
                </a:lnTo>
                <a:lnTo>
                  <a:pt x="6775189" y="3038049"/>
                </a:lnTo>
                <a:lnTo>
                  <a:pt x="6775127" y="3037024"/>
                </a:lnTo>
                <a:lnTo>
                  <a:pt x="6764319" y="3022713"/>
                </a:lnTo>
                <a:lnTo>
                  <a:pt x="6762515" y="3018988"/>
                </a:lnTo>
                <a:lnTo>
                  <a:pt x="6760902" y="3000471"/>
                </a:lnTo>
                <a:close/>
                <a:moveTo>
                  <a:pt x="1071766" y="2998225"/>
                </a:moveTo>
                <a:cubicBezTo>
                  <a:pt x="1085180" y="3022936"/>
                  <a:pt x="1101622" y="3019487"/>
                  <a:pt x="1116567" y="3023818"/>
                </a:cubicBezTo>
                <a:cubicBezTo>
                  <a:pt x="1121257" y="3037686"/>
                  <a:pt x="1091856" y="3031827"/>
                  <a:pt x="1108462" y="3040455"/>
                </a:cubicBezTo>
                <a:cubicBezTo>
                  <a:pt x="1101916" y="3058917"/>
                  <a:pt x="1084236" y="3029222"/>
                  <a:pt x="1073003" y="3029352"/>
                </a:cubicBezTo>
                <a:cubicBezTo>
                  <a:pt x="1079679" y="3012941"/>
                  <a:pt x="1072221" y="3019517"/>
                  <a:pt x="1071766" y="2998225"/>
                </a:cubicBezTo>
                <a:close/>
                <a:moveTo>
                  <a:pt x="6817559" y="2997517"/>
                </a:moveTo>
                <a:cubicBezTo>
                  <a:pt x="6811200" y="2998908"/>
                  <a:pt x="6804846" y="3000948"/>
                  <a:pt x="6798513" y="3002633"/>
                </a:cubicBezTo>
                <a:lnTo>
                  <a:pt x="6779596" y="3005622"/>
                </a:lnTo>
                <a:cubicBezTo>
                  <a:pt x="6785870" y="3005648"/>
                  <a:pt x="6792181" y="3004318"/>
                  <a:pt x="6798514" y="3002633"/>
                </a:cubicBezTo>
                <a:lnTo>
                  <a:pt x="6817560" y="2997517"/>
                </a:lnTo>
                <a:close/>
                <a:moveTo>
                  <a:pt x="507021" y="2991911"/>
                </a:moveTo>
                <a:lnTo>
                  <a:pt x="502214" y="3009649"/>
                </a:lnTo>
                <a:cubicBezTo>
                  <a:pt x="496348" y="3019297"/>
                  <a:pt x="486378" y="3024154"/>
                  <a:pt x="479609" y="3021625"/>
                </a:cubicBezTo>
                <a:lnTo>
                  <a:pt x="472770" y="3011965"/>
                </a:lnTo>
                <a:lnTo>
                  <a:pt x="472770" y="3011966"/>
                </a:lnTo>
                <a:cubicBezTo>
                  <a:pt x="476253" y="3033099"/>
                  <a:pt x="507151" y="3019487"/>
                  <a:pt x="507021" y="2991911"/>
                </a:cubicBezTo>
                <a:close/>
                <a:moveTo>
                  <a:pt x="1123697" y="2983703"/>
                </a:moveTo>
                <a:cubicBezTo>
                  <a:pt x="1122494" y="3025509"/>
                  <a:pt x="1107809" y="2989206"/>
                  <a:pt x="1097909" y="2994840"/>
                </a:cubicBezTo>
                <a:cubicBezTo>
                  <a:pt x="1097749" y="2977550"/>
                  <a:pt x="1116242" y="2989107"/>
                  <a:pt x="1123697" y="2983703"/>
                </a:cubicBezTo>
                <a:close/>
                <a:moveTo>
                  <a:pt x="2243911" y="2981748"/>
                </a:moveTo>
                <a:cubicBezTo>
                  <a:pt x="2241990" y="2993241"/>
                  <a:pt x="2237922" y="3001578"/>
                  <a:pt x="2231800" y="3006723"/>
                </a:cubicBezTo>
                <a:cubicBezTo>
                  <a:pt x="2238247" y="3026193"/>
                  <a:pt x="2241795" y="3030066"/>
                  <a:pt x="2254200" y="3019517"/>
                </a:cubicBezTo>
                <a:cubicBezTo>
                  <a:pt x="2262438" y="3049308"/>
                  <a:pt x="2235478" y="3024662"/>
                  <a:pt x="2237724" y="3045141"/>
                </a:cubicBezTo>
                <a:cubicBezTo>
                  <a:pt x="2231082" y="3039087"/>
                  <a:pt x="2223466" y="3035180"/>
                  <a:pt x="2223466" y="3015675"/>
                </a:cubicBezTo>
                <a:cubicBezTo>
                  <a:pt x="2208292" y="3011768"/>
                  <a:pt x="2219166" y="3048040"/>
                  <a:pt x="2202594" y="3041822"/>
                </a:cubicBezTo>
                <a:cubicBezTo>
                  <a:pt x="2200478" y="3023913"/>
                  <a:pt x="2202040" y="3011802"/>
                  <a:pt x="2205393" y="3002293"/>
                </a:cubicBezTo>
                <a:cubicBezTo>
                  <a:pt x="2224409" y="3017986"/>
                  <a:pt x="2225418" y="2994512"/>
                  <a:pt x="2243911" y="2981748"/>
                </a:cubicBezTo>
                <a:close/>
                <a:moveTo>
                  <a:pt x="2274420" y="2977906"/>
                </a:moveTo>
                <a:cubicBezTo>
                  <a:pt x="2268622" y="2990571"/>
                  <a:pt x="2285098" y="3037491"/>
                  <a:pt x="2259150" y="3034592"/>
                </a:cubicBezTo>
                <a:cubicBezTo>
                  <a:pt x="2259051" y="3019911"/>
                  <a:pt x="2273346" y="3027366"/>
                  <a:pt x="2271292" y="3009522"/>
                </a:cubicBezTo>
                <a:cubicBezTo>
                  <a:pt x="2266147" y="2991094"/>
                  <a:pt x="2252638" y="3027301"/>
                  <a:pt x="2252929" y="2988390"/>
                </a:cubicBezTo>
                <a:cubicBezTo>
                  <a:pt x="2265464" y="2993176"/>
                  <a:pt x="2263771" y="2975889"/>
                  <a:pt x="2274420" y="2977906"/>
                </a:cubicBezTo>
                <a:close/>
                <a:moveTo>
                  <a:pt x="1688153" y="2974423"/>
                </a:moveTo>
                <a:cubicBezTo>
                  <a:pt x="1686297" y="2988619"/>
                  <a:pt x="1687210" y="3007112"/>
                  <a:pt x="1681023" y="3014568"/>
                </a:cubicBezTo>
                <a:cubicBezTo>
                  <a:pt x="1673728" y="2997216"/>
                  <a:pt x="1669855" y="3004053"/>
                  <a:pt x="1658882" y="3009457"/>
                </a:cubicBezTo>
                <a:cubicBezTo>
                  <a:pt x="1668129" y="2997052"/>
                  <a:pt x="1667151" y="2968629"/>
                  <a:pt x="1688153" y="2974423"/>
                </a:cubicBezTo>
                <a:close/>
                <a:moveTo>
                  <a:pt x="234857" y="2963422"/>
                </a:moveTo>
                <a:cubicBezTo>
                  <a:pt x="241440" y="2966726"/>
                  <a:pt x="242441" y="2981605"/>
                  <a:pt x="252599" y="2977452"/>
                </a:cubicBezTo>
                <a:cubicBezTo>
                  <a:pt x="239476" y="3007051"/>
                  <a:pt x="268487" y="3000570"/>
                  <a:pt x="275942" y="3013594"/>
                </a:cubicBezTo>
                <a:cubicBezTo>
                  <a:pt x="270213" y="3021114"/>
                  <a:pt x="258232" y="3023069"/>
                  <a:pt x="249474" y="3009167"/>
                </a:cubicBezTo>
                <a:cubicBezTo>
                  <a:pt x="240423" y="3016947"/>
                  <a:pt x="234885" y="3030330"/>
                  <a:pt x="238272" y="3057516"/>
                </a:cubicBezTo>
                <a:cubicBezTo>
                  <a:pt x="233094" y="3073209"/>
                  <a:pt x="230099" y="3013204"/>
                  <a:pt x="214959" y="3021408"/>
                </a:cubicBezTo>
                <a:cubicBezTo>
                  <a:pt x="220398" y="3004737"/>
                  <a:pt x="230263" y="3027106"/>
                  <a:pt x="240747" y="3010274"/>
                </a:cubicBezTo>
                <a:cubicBezTo>
                  <a:pt x="243352" y="2979537"/>
                  <a:pt x="221277" y="2999985"/>
                  <a:pt x="225867" y="2965111"/>
                </a:cubicBezTo>
                <a:cubicBezTo>
                  <a:pt x="229848" y="2962506"/>
                  <a:pt x="232663" y="2962321"/>
                  <a:pt x="234857" y="2963422"/>
                </a:cubicBezTo>
                <a:close/>
                <a:moveTo>
                  <a:pt x="7168053" y="2962736"/>
                </a:moveTo>
                <a:cubicBezTo>
                  <a:pt x="7174719" y="2962729"/>
                  <a:pt x="7182451" y="2966968"/>
                  <a:pt x="7184146" y="2969931"/>
                </a:cubicBezTo>
                <a:cubicBezTo>
                  <a:pt x="7184341" y="2987286"/>
                  <a:pt x="7165848" y="2975565"/>
                  <a:pt x="7158358" y="2981034"/>
                </a:cubicBezTo>
                <a:cubicBezTo>
                  <a:pt x="7155784" y="2967002"/>
                  <a:pt x="7161383" y="2962746"/>
                  <a:pt x="7168053" y="2962736"/>
                </a:cubicBezTo>
                <a:close/>
                <a:moveTo>
                  <a:pt x="1486021" y="2960879"/>
                </a:moveTo>
                <a:cubicBezTo>
                  <a:pt x="1495336" y="2962182"/>
                  <a:pt x="1482507" y="2988554"/>
                  <a:pt x="1473879" y="2986049"/>
                </a:cubicBezTo>
                <a:cubicBezTo>
                  <a:pt x="1475472" y="2999592"/>
                  <a:pt x="1482113" y="3002850"/>
                  <a:pt x="1491982" y="2999397"/>
                </a:cubicBezTo>
                <a:cubicBezTo>
                  <a:pt x="1491234" y="3007994"/>
                  <a:pt x="1483515" y="3005745"/>
                  <a:pt x="1483840" y="3016133"/>
                </a:cubicBezTo>
                <a:cubicBezTo>
                  <a:pt x="1472607" y="3016752"/>
                  <a:pt x="1476419" y="2986438"/>
                  <a:pt x="1465217" y="2987091"/>
                </a:cubicBezTo>
                <a:cubicBezTo>
                  <a:pt x="1462092" y="2962930"/>
                  <a:pt x="1484917" y="2978689"/>
                  <a:pt x="1486021" y="2960879"/>
                </a:cubicBezTo>
                <a:close/>
                <a:moveTo>
                  <a:pt x="601866" y="2956288"/>
                </a:moveTo>
                <a:cubicBezTo>
                  <a:pt x="614924" y="2963094"/>
                  <a:pt x="625244" y="2975529"/>
                  <a:pt x="646018" y="2966348"/>
                </a:cubicBezTo>
                <a:cubicBezTo>
                  <a:pt x="648492" y="2984776"/>
                  <a:pt x="625993" y="2964591"/>
                  <a:pt x="633872" y="2991452"/>
                </a:cubicBezTo>
                <a:cubicBezTo>
                  <a:pt x="622281" y="2997704"/>
                  <a:pt x="612091" y="2958763"/>
                  <a:pt x="607141" y="2979211"/>
                </a:cubicBezTo>
                <a:cubicBezTo>
                  <a:pt x="601962" y="2978558"/>
                  <a:pt x="602875" y="2965374"/>
                  <a:pt x="601866" y="2956288"/>
                </a:cubicBezTo>
                <a:close/>
                <a:moveTo>
                  <a:pt x="740763" y="2955793"/>
                </a:moveTo>
                <a:cubicBezTo>
                  <a:pt x="747480" y="2959529"/>
                  <a:pt x="752895" y="2989850"/>
                  <a:pt x="760856" y="2990704"/>
                </a:cubicBezTo>
                <a:cubicBezTo>
                  <a:pt x="761605" y="2981198"/>
                  <a:pt x="776191" y="2957560"/>
                  <a:pt x="768312" y="2958538"/>
                </a:cubicBezTo>
                <a:cubicBezTo>
                  <a:pt x="783356" y="2971203"/>
                  <a:pt x="841638" y="3047715"/>
                  <a:pt x="864688" y="2961922"/>
                </a:cubicBezTo>
                <a:cubicBezTo>
                  <a:pt x="869604" y="2982596"/>
                  <a:pt x="891877" y="2967555"/>
                  <a:pt x="888326" y="3005878"/>
                </a:cubicBezTo>
                <a:cubicBezTo>
                  <a:pt x="906757" y="2994386"/>
                  <a:pt x="916424" y="2976966"/>
                  <a:pt x="919128" y="3009786"/>
                </a:cubicBezTo>
                <a:cubicBezTo>
                  <a:pt x="942117" y="2989012"/>
                  <a:pt x="976563" y="3025055"/>
                  <a:pt x="979137" y="2978593"/>
                </a:cubicBezTo>
                <a:cubicBezTo>
                  <a:pt x="986070" y="2978528"/>
                  <a:pt x="1000984" y="3022580"/>
                  <a:pt x="1001243" y="2983639"/>
                </a:cubicBezTo>
                <a:cubicBezTo>
                  <a:pt x="1002645" y="3028443"/>
                  <a:pt x="1031133" y="3017470"/>
                  <a:pt x="1051028" y="3024242"/>
                </a:cubicBezTo>
                <a:cubicBezTo>
                  <a:pt x="1032436" y="3056118"/>
                  <a:pt x="999422" y="3006138"/>
                  <a:pt x="986623" y="3055988"/>
                </a:cubicBezTo>
                <a:cubicBezTo>
                  <a:pt x="966274" y="3058073"/>
                  <a:pt x="991019" y="3037525"/>
                  <a:pt x="989751" y="3024242"/>
                </a:cubicBezTo>
                <a:cubicBezTo>
                  <a:pt x="958395" y="3026846"/>
                  <a:pt x="939772" y="3024307"/>
                  <a:pt x="911673" y="3042020"/>
                </a:cubicBezTo>
                <a:cubicBezTo>
                  <a:pt x="940261" y="3053544"/>
                  <a:pt x="973015" y="3062076"/>
                  <a:pt x="1000594" y="3077704"/>
                </a:cubicBezTo>
                <a:cubicBezTo>
                  <a:pt x="997890" y="3095384"/>
                  <a:pt x="973599" y="3079690"/>
                  <a:pt x="980046" y="3111696"/>
                </a:cubicBezTo>
                <a:cubicBezTo>
                  <a:pt x="965983" y="3074710"/>
                  <a:pt x="928180" y="3121561"/>
                  <a:pt x="922188" y="3087799"/>
                </a:cubicBezTo>
                <a:cubicBezTo>
                  <a:pt x="914373" y="3087799"/>
                  <a:pt x="913399" y="3098413"/>
                  <a:pt x="905096" y="3097664"/>
                </a:cubicBezTo>
                <a:cubicBezTo>
                  <a:pt x="905517" y="3105249"/>
                  <a:pt x="910695" y="3103038"/>
                  <a:pt x="914148" y="3104436"/>
                </a:cubicBezTo>
                <a:cubicBezTo>
                  <a:pt x="900081" y="3130059"/>
                  <a:pt x="887417" y="3081092"/>
                  <a:pt x="869669" y="3086626"/>
                </a:cubicBezTo>
                <a:cubicBezTo>
                  <a:pt x="874488" y="3139176"/>
                  <a:pt x="834149" y="3102679"/>
                  <a:pt x="810282" y="3133317"/>
                </a:cubicBezTo>
                <a:cubicBezTo>
                  <a:pt x="810737" y="3119480"/>
                  <a:pt x="817054" y="3114595"/>
                  <a:pt x="827049" y="3115473"/>
                </a:cubicBezTo>
                <a:cubicBezTo>
                  <a:pt x="820472" y="3103817"/>
                  <a:pt x="805237" y="3109970"/>
                  <a:pt x="800027" y="3095548"/>
                </a:cubicBezTo>
                <a:cubicBezTo>
                  <a:pt x="783226" y="3134455"/>
                  <a:pt x="743990" y="3116027"/>
                  <a:pt x="723186" y="3144451"/>
                </a:cubicBezTo>
                <a:cubicBezTo>
                  <a:pt x="714719" y="3142239"/>
                  <a:pt x="704334" y="3144030"/>
                  <a:pt x="704823" y="3123257"/>
                </a:cubicBezTo>
                <a:cubicBezTo>
                  <a:pt x="689225" y="3121138"/>
                  <a:pt x="695248" y="3152364"/>
                  <a:pt x="679620" y="3150084"/>
                </a:cubicBezTo>
                <a:cubicBezTo>
                  <a:pt x="682354" y="3132374"/>
                  <a:pt x="694076" y="3128627"/>
                  <a:pt x="700164" y="3116092"/>
                </a:cubicBezTo>
                <a:cubicBezTo>
                  <a:pt x="682744" y="3085225"/>
                  <a:pt x="670893" y="3113552"/>
                  <a:pt x="651651" y="3106651"/>
                </a:cubicBezTo>
                <a:cubicBezTo>
                  <a:pt x="635828" y="3114335"/>
                  <a:pt x="654420" y="3129834"/>
                  <a:pt x="644520" y="3146666"/>
                </a:cubicBezTo>
                <a:cubicBezTo>
                  <a:pt x="639017" y="3129899"/>
                  <a:pt x="618309" y="3144550"/>
                  <a:pt x="621177" y="3110524"/>
                </a:cubicBezTo>
                <a:cubicBezTo>
                  <a:pt x="604895" y="3116646"/>
                  <a:pt x="601152" y="3124071"/>
                  <a:pt x="590374" y="3106681"/>
                </a:cubicBezTo>
                <a:cubicBezTo>
                  <a:pt x="584286" y="3111730"/>
                  <a:pt x="580215" y="3120098"/>
                  <a:pt x="578229" y="3131690"/>
                </a:cubicBezTo>
                <a:cubicBezTo>
                  <a:pt x="588617" y="3154350"/>
                  <a:pt x="602420" y="3120977"/>
                  <a:pt x="617399" y="3126675"/>
                </a:cubicBezTo>
                <a:cubicBezTo>
                  <a:pt x="594770" y="3165778"/>
                  <a:pt x="586012" y="3157051"/>
                  <a:pt x="560843" y="3133967"/>
                </a:cubicBezTo>
                <a:cubicBezTo>
                  <a:pt x="560778" y="3116745"/>
                  <a:pt x="571098" y="3115832"/>
                  <a:pt x="581975" y="3115538"/>
                </a:cubicBezTo>
                <a:cubicBezTo>
                  <a:pt x="571751" y="3087146"/>
                  <a:pt x="531962" y="3072266"/>
                  <a:pt x="524995" y="3114824"/>
                </a:cubicBezTo>
                <a:cubicBezTo>
                  <a:pt x="509725" y="3096362"/>
                  <a:pt x="486477" y="3100429"/>
                  <a:pt x="468080" y="3114236"/>
                </a:cubicBezTo>
                <a:cubicBezTo>
                  <a:pt x="454827" y="3110787"/>
                  <a:pt x="471597" y="3097045"/>
                  <a:pt x="466842" y="3083109"/>
                </a:cubicBezTo>
                <a:cubicBezTo>
                  <a:pt x="503244" y="3106716"/>
                  <a:pt x="523074" y="3084510"/>
                  <a:pt x="553354" y="3056412"/>
                </a:cubicBezTo>
                <a:cubicBezTo>
                  <a:pt x="544141" y="3094181"/>
                  <a:pt x="614272" y="3077410"/>
                  <a:pt x="623293" y="3055335"/>
                </a:cubicBezTo>
                <a:cubicBezTo>
                  <a:pt x="620719" y="3049377"/>
                  <a:pt x="618244" y="3043159"/>
                  <a:pt x="617984" y="3032415"/>
                </a:cubicBezTo>
                <a:cubicBezTo>
                  <a:pt x="597829" y="3070898"/>
                  <a:pt x="587444" y="3039935"/>
                  <a:pt x="571033" y="3062011"/>
                </a:cubicBezTo>
                <a:cubicBezTo>
                  <a:pt x="570739" y="3054196"/>
                  <a:pt x="570449" y="3046382"/>
                  <a:pt x="570124" y="3038534"/>
                </a:cubicBezTo>
                <a:cubicBezTo>
                  <a:pt x="544791" y="3037494"/>
                  <a:pt x="521737" y="3028733"/>
                  <a:pt x="519102" y="3076467"/>
                </a:cubicBezTo>
                <a:cubicBezTo>
                  <a:pt x="490384" y="3075359"/>
                  <a:pt x="502950" y="3034011"/>
                  <a:pt x="478075" y="3034630"/>
                </a:cubicBezTo>
                <a:cubicBezTo>
                  <a:pt x="457237" y="3058787"/>
                  <a:pt x="433924" y="3064845"/>
                  <a:pt x="418654" y="3081417"/>
                </a:cubicBezTo>
                <a:cubicBezTo>
                  <a:pt x="421194" y="3087440"/>
                  <a:pt x="423734" y="3093528"/>
                  <a:pt x="423929" y="3104142"/>
                </a:cubicBezTo>
                <a:cubicBezTo>
                  <a:pt x="435845" y="3103362"/>
                  <a:pt x="432232" y="3090144"/>
                  <a:pt x="441349" y="3101961"/>
                </a:cubicBezTo>
                <a:cubicBezTo>
                  <a:pt x="418165" y="3112219"/>
                  <a:pt x="383880" y="3115443"/>
                  <a:pt x="366723" y="3095907"/>
                </a:cubicBezTo>
                <a:cubicBezTo>
                  <a:pt x="350800" y="3100983"/>
                  <a:pt x="348131" y="3121203"/>
                  <a:pt x="346210" y="3129865"/>
                </a:cubicBezTo>
                <a:cubicBezTo>
                  <a:pt x="326315" y="3132958"/>
                  <a:pt x="336539" y="3108114"/>
                  <a:pt x="340351" y="3091511"/>
                </a:cubicBezTo>
                <a:cubicBezTo>
                  <a:pt x="368740" y="3085259"/>
                  <a:pt x="379487" y="3093432"/>
                  <a:pt x="401269" y="3083697"/>
                </a:cubicBezTo>
                <a:cubicBezTo>
                  <a:pt x="398989" y="3036093"/>
                  <a:pt x="361807" y="3043418"/>
                  <a:pt x="352462" y="3066407"/>
                </a:cubicBezTo>
                <a:cubicBezTo>
                  <a:pt x="346439" y="3064780"/>
                  <a:pt x="348066" y="3047360"/>
                  <a:pt x="346863" y="3035734"/>
                </a:cubicBezTo>
                <a:cubicBezTo>
                  <a:pt x="331036" y="3033324"/>
                  <a:pt x="324818" y="3036483"/>
                  <a:pt x="303036" y="3033618"/>
                </a:cubicBezTo>
                <a:cubicBezTo>
                  <a:pt x="302612" y="3023264"/>
                  <a:pt x="302223" y="3012845"/>
                  <a:pt x="301799" y="3002395"/>
                </a:cubicBezTo>
                <a:cubicBezTo>
                  <a:pt x="316709" y="2991518"/>
                  <a:pt x="320456" y="3010045"/>
                  <a:pt x="341588" y="3013009"/>
                </a:cubicBezTo>
                <a:cubicBezTo>
                  <a:pt x="352756" y="3009686"/>
                  <a:pt x="335107" y="3000245"/>
                  <a:pt x="340351" y="2981817"/>
                </a:cubicBezTo>
                <a:cubicBezTo>
                  <a:pt x="355521" y="2964852"/>
                  <a:pt x="364412" y="2993733"/>
                  <a:pt x="379552" y="2976836"/>
                </a:cubicBezTo>
                <a:cubicBezTo>
                  <a:pt x="373560" y="2991846"/>
                  <a:pt x="361479" y="2997476"/>
                  <a:pt x="354677" y="3011348"/>
                </a:cubicBezTo>
                <a:cubicBezTo>
                  <a:pt x="359398" y="3021343"/>
                  <a:pt x="366918" y="3025445"/>
                  <a:pt x="373040" y="3032480"/>
                </a:cubicBezTo>
                <a:cubicBezTo>
                  <a:pt x="381015" y="3020564"/>
                  <a:pt x="385250" y="3002751"/>
                  <a:pt x="397881" y="2997965"/>
                </a:cubicBezTo>
                <a:cubicBezTo>
                  <a:pt x="399932" y="2983738"/>
                  <a:pt x="383849" y="2967261"/>
                  <a:pt x="396319" y="2958993"/>
                </a:cubicBezTo>
                <a:cubicBezTo>
                  <a:pt x="398859" y="2964722"/>
                  <a:pt x="437052" y="2981068"/>
                  <a:pt x="444541" y="2960589"/>
                </a:cubicBezTo>
                <a:cubicBezTo>
                  <a:pt x="461698" y="2976638"/>
                  <a:pt x="447242" y="2989696"/>
                  <a:pt x="437411" y="3000734"/>
                </a:cubicBezTo>
                <a:cubicBezTo>
                  <a:pt x="444962" y="3023168"/>
                  <a:pt x="457076" y="3006333"/>
                  <a:pt x="467885" y="2996892"/>
                </a:cubicBezTo>
                <a:cubicBezTo>
                  <a:pt x="464726" y="2980873"/>
                  <a:pt x="454437" y="2973189"/>
                  <a:pt x="461961" y="2958405"/>
                </a:cubicBezTo>
                <a:cubicBezTo>
                  <a:pt x="476578" y="2987190"/>
                  <a:pt x="489861" y="2962086"/>
                  <a:pt x="514511" y="2959481"/>
                </a:cubicBezTo>
                <a:cubicBezTo>
                  <a:pt x="519331" y="2986114"/>
                  <a:pt x="538214" y="2983738"/>
                  <a:pt x="546842" y="3002491"/>
                </a:cubicBezTo>
                <a:cubicBezTo>
                  <a:pt x="561916" y="3001318"/>
                  <a:pt x="559835" y="2973773"/>
                  <a:pt x="571717" y="2967880"/>
                </a:cubicBezTo>
                <a:cubicBezTo>
                  <a:pt x="561363" y="3027366"/>
                  <a:pt x="704984" y="3030395"/>
                  <a:pt x="655428" y="2980808"/>
                </a:cubicBezTo>
                <a:cubicBezTo>
                  <a:pt x="640548" y="2962247"/>
                  <a:pt x="678317" y="2983803"/>
                  <a:pt x="672523" y="2970745"/>
                </a:cubicBezTo>
                <a:cubicBezTo>
                  <a:pt x="672913" y="2983478"/>
                  <a:pt x="680922" y="2995070"/>
                  <a:pt x="695573" y="2999072"/>
                </a:cubicBezTo>
                <a:cubicBezTo>
                  <a:pt x="706481" y="2999008"/>
                  <a:pt x="708662" y="2985430"/>
                  <a:pt x="711984" y="2973548"/>
                </a:cubicBezTo>
                <a:cubicBezTo>
                  <a:pt x="716380" y="2992660"/>
                  <a:pt x="732563" y="2987385"/>
                  <a:pt x="747474" y="2984651"/>
                </a:cubicBezTo>
                <a:cubicBezTo>
                  <a:pt x="749624" y="2963324"/>
                  <a:pt x="737868" y="2970779"/>
                  <a:pt x="733472" y="2962999"/>
                </a:cubicBezTo>
                <a:cubicBezTo>
                  <a:pt x="736142" y="2956258"/>
                  <a:pt x="738524" y="2954549"/>
                  <a:pt x="740763" y="2955793"/>
                </a:cubicBezTo>
                <a:close/>
                <a:moveTo>
                  <a:pt x="2107127" y="2952186"/>
                </a:moveTo>
                <a:cubicBezTo>
                  <a:pt x="2116308" y="2961302"/>
                  <a:pt x="2122851" y="2975888"/>
                  <a:pt x="2126403" y="2996726"/>
                </a:cubicBezTo>
                <a:cubicBezTo>
                  <a:pt x="2117870" y="3001775"/>
                  <a:pt x="2114681" y="2954985"/>
                  <a:pt x="2108364" y="2983443"/>
                </a:cubicBezTo>
                <a:cubicBezTo>
                  <a:pt x="2097456" y="2983573"/>
                  <a:pt x="2105988" y="2957135"/>
                  <a:pt x="2107127" y="2952186"/>
                </a:cubicBezTo>
                <a:close/>
                <a:moveTo>
                  <a:pt x="181785" y="2951718"/>
                </a:moveTo>
                <a:cubicBezTo>
                  <a:pt x="191154" y="2953318"/>
                  <a:pt x="201320" y="2958552"/>
                  <a:pt x="212488" y="2958993"/>
                </a:cubicBezTo>
                <a:cubicBezTo>
                  <a:pt x="200572" y="2980384"/>
                  <a:pt x="170682" y="2967097"/>
                  <a:pt x="155867" y="2966253"/>
                </a:cubicBezTo>
                <a:cubicBezTo>
                  <a:pt x="163842" y="2952156"/>
                  <a:pt x="172415" y="2950119"/>
                  <a:pt x="181785" y="2951718"/>
                </a:cubicBezTo>
                <a:close/>
                <a:moveTo>
                  <a:pt x="2028356" y="2946036"/>
                </a:moveTo>
                <a:cubicBezTo>
                  <a:pt x="2029687" y="2943809"/>
                  <a:pt x="2031037" y="2944560"/>
                  <a:pt x="2032460" y="2947164"/>
                </a:cubicBezTo>
                <a:cubicBezTo>
                  <a:pt x="2035308" y="2952374"/>
                  <a:pt x="2038459" y="2965001"/>
                  <a:pt x="2042366" y="2976052"/>
                </a:cubicBezTo>
                <a:cubicBezTo>
                  <a:pt x="2032046" y="2980643"/>
                  <a:pt x="2032405" y="2963094"/>
                  <a:pt x="2020291" y="2971137"/>
                </a:cubicBezTo>
                <a:cubicBezTo>
                  <a:pt x="2019252" y="2964560"/>
                  <a:pt x="2021723" y="2963517"/>
                  <a:pt x="2024362" y="2962769"/>
                </a:cubicBezTo>
                <a:cubicBezTo>
                  <a:pt x="2025713" y="2953466"/>
                  <a:pt x="2027025" y="2948263"/>
                  <a:pt x="2028356" y="2946036"/>
                </a:cubicBezTo>
                <a:close/>
                <a:moveTo>
                  <a:pt x="1984280" y="2944372"/>
                </a:moveTo>
                <a:cubicBezTo>
                  <a:pt x="1990337" y="2960312"/>
                  <a:pt x="1984998" y="2961522"/>
                  <a:pt x="1978014" y="2956538"/>
                </a:cubicBezTo>
                <a:lnTo>
                  <a:pt x="1975905" y="2953267"/>
                </a:lnTo>
                <a:close/>
                <a:moveTo>
                  <a:pt x="2083891" y="2930487"/>
                </a:moveTo>
                <a:cubicBezTo>
                  <a:pt x="2090770" y="2931080"/>
                  <a:pt x="2094445" y="2938285"/>
                  <a:pt x="2102113" y="2937211"/>
                </a:cubicBezTo>
                <a:cubicBezTo>
                  <a:pt x="2101754" y="2946358"/>
                  <a:pt x="2094429" y="2944731"/>
                  <a:pt x="2089417" y="2946553"/>
                </a:cubicBezTo>
                <a:cubicBezTo>
                  <a:pt x="2084368" y="2948509"/>
                  <a:pt x="2086259" y="2961303"/>
                  <a:pt x="2085965" y="2970519"/>
                </a:cubicBezTo>
                <a:cubicBezTo>
                  <a:pt x="2076393" y="2970615"/>
                  <a:pt x="2075840" y="2952122"/>
                  <a:pt x="2075676" y="2932651"/>
                </a:cubicBezTo>
                <a:cubicBezTo>
                  <a:pt x="2078948" y="2930827"/>
                  <a:pt x="2081598" y="2930290"/>
                  <a:pt x="2083891" y="2930487"/>
                </a:cubicBezTo>
                <a:close/>
                <a:moveTo>
                  <a:pt x="7126050" y="2925813"/>
                </a:moveTo>
                <a:cubicBezTo>
                  <a:pt x="7133684" y="2925406"/>
                  <a:pt x="7143474" y="2928856"/>
                  <a:pt x="7147774" y="2935415"/>
                </a:cubicBezTo>
                <a:cubicBezTo>
                  <a:pt x="7147251" y="2946781"/>
                  <a:pt x="7134880" y="2939876"/>
                  <a:pt x="7135369" y="2952674"/>
                </a:cubicBezTo>
                <a:cubicBezTo>
                  <a:pt x="7126122" y="2949547"/>
                  <a:pt x="7125664" y="2941732"/>
                  <a:pt x="7130060" y="2929915"/>
                </a:cubicBezTo>
                <a:cubicBezTo>
                  <a:pt x="7122964" y="2928480"/>
                  <a:pt x="7122864" y="2938119"/>
                  <a:pt x="7117296" y="2939357"/>
                </a:cubicBezTo>
                <a:cubicBezTo>
                  <a:pt x="7112948" y="2930486"/>
                  <a:pt x="7118421" y="2926220"/>
                  <a:pt x="7126050" y="2925813"/>
                </a:cubicBezTo>
                <a:close/>
                <a:moveTo>
                  <a:pt x="2014173" y="2924966"/>
                </a:moveTo>
                <a:cubicBezTo>
                  <a:pt x="2018210" y="2948343"/>
                  <a:pt x="2007531" y="2948702"/>
                  <a:pt x="2011633" y="2972145"/>
                </a:cubicBezTo>
                <a:cubicBezTo>
                  <a:pt x="1999748" y="2975434"/>
                  <a:pt x="2001734" y="2926203"/>
                  <a:pt x="2014173" y="2924966"/>
                </a:cubicBezTo>
                <a:close/>
                <a:moveTo>
                  <a:pt x="1965816" y="2923143"/>
                </a:moveTo>
                <a:cubicBezTo>
                  <a:pt x="1967356" y="2923022"/>
                  <a:pt x="1969031" y="2925192"/>
                  <a:pt x="1970565" y="2928518"/>
                </a:cubicBezTo>
                <a:lnTo>
                  <a:pt x="1975860" y="2953195"/>
                </a:lnTo>
                <a:lnTo>
                  <a:pt x="1961879" y="2931509"/>
                </a:lnTo>
                <a:cubicBezTo>
                  <a:pt x="1962872" y="2925674"/>
                  <a:pt x="1964276" y="2923263"/>
                  <a:pt x="1965816" y="2923143"/>
                </a:cubicBezTo>
                <a:close/>
                <a:moveTo>
                  <a:pt x="1423246" y="2921972"/>
                </a:moveTo>
                <a:cubicBezTo>
                  <a:pt x="1433177" y="2939621"/>
                  <a:pt x="1425591" y="2963354"/>
                  <a:pt x="1425397" y="2976607"/>
                </a:cubicBezTo>
                <a:cubicBezTo>
                  <a:pt x="1409310" y="2984551"/>
                  <a:pt x="1414718" y="2947955"/>
                  <a:pt x="1402343" y="2948184"/>
                </a:cubicBezTo>
                <a:cubicBezTo>
                  <a:pt x="1404917" y="2939881"/>
                  <a:pt x="1412079" y="2938804"/>
                  <a:pt x="1410123" y="2923599"/>
                </a:cubicBezTo>
                <a:cubicBezTo>
                  <a:pt x="1421031" y="2923439"/>
                  <a:pt x="1412468" y="2949842"/>
                  <a:pt x="1411364" y="2954921"/>
                </a:cubicBezTo>
                <a:cubicBezTo>
                  <a:pt x="1422987" y="2955769"/>
                  <a:pt x="1425267" y="2942226"/>
                  <a:pt x="1423246" y="2921972"/>
                </a:cubicBezTo>
                <a:close/>
                <a:moveTo>
                  <a:pt x="2153060" y="2915722"/>
                </a:moveTo>
                <a:cubicBezTo>
                  <a:pt x="2155944" y="2915643"/>
                  <a:pt x="2159005" y="2917853"/>
                  <a:pt x="2161830" y="2921418"/>
                </a:cubicBezTo>
                <a:cubicBezTo>
                  <a:pt x="2167484" y="2928549"/>
                  <a:pt x="2172198" y="2941101"/>
                  <a:pt x="2172670" y="2951602"/>
                </a:cubicBezTo>
                <a:cubicBezTo>
                  <a:pt x="2160883" y="2948020"/>
                  <a:pt x="2155253" y="2931413"/>
                  <a:pt x="2145354" y="2923763"/>
                </a:cubicBezTo>
                <a:cubicBezTo>
                  <a:pt x="2147470" y="2918171"/>
                  <a:pt x="2150177" y="2915802"/>
                  <a:pt x="2153060" y="2915722"/>
                </a:cubicBezTo>
                <a:close/>
                <a:moveTo>
                  <a:pt x="1374698" y="2912526"/>
                </a:moveTo>
                <a:cubicBezTo>
                  <a:pt x="1389124" y="2916403"/>
                  <a:pt x="1378899" y="2967356"/>
                  <a:pt x="1386485" y="2989302"/>
                </a:cubicBezTo>
                <a:cubicBezTo>
                  <a:pt x="1362327" y="2995065"/>
                  <a:pt x="1379583" y="2921284"/>
                  <a:pt x="1374698" y="2912526"/>
                </a:cubicBezTo>
                <a:close/>
                <a:moveTo>
                  <a:pt x="2818957" y="2906978"/>
                </a:moveTo>
                <a:cubicBezTo>
                  <a:pt x="2813083" y="2910630"/>
                  <a:pt x="2814054" y="2924885"/>
                  <a:pt x="2815592" y="2940072"/>
                </a:cubicBezTo>
                <a:lnTo>
                  <a:pt x="2815593" y="2940071"/>
                </a:lnTo>
                <a:lnTo>
                  <a:pt x="2814496" y="2919198"/>
                </a:lnTo>
                <a:close/>
                <a:moveTo>
                  <a:pt x="1934495" y="2903673"/>
                </a:moveTo>
                <a:cubicBezTo>
                  <a:pt x="1936970" y="2919756"/>
                  <a:pt x="1932314" y="2924740"/>
                  <a:pt x="1931371" y="2935450"/>
                </a:cubicBezTo>
                <a:cubicBezTo>
                  <a:pt x="1919745" y="2942614"/>
                  <a:pt x="1921960" y="2921058"/>
                  <a:pt x="1913332" y="2922070"/>
                </a:cubicBezTo>
                <a:cubicBezTo>
                  <a:pt x="1916590" y="2910055"/>
                  <a:pt x="1923621" y="2903933"/>
                  <a:pt x="1934495" y="2903673"/>
                </a:cubicBezTo>
                <a:close/>
                <a:moveTo>
                  <a:pt x="2490257" y="2903284"/>
                </a:moveTo>
                <a:cubicBezTo>
                  <a:pt x="2481301" y="2925879"/>
                  <a:pt x="2494684" y="2953554"/>
                  <a:pt x="2508915" y="2932227"/>
                </a:cubicBezTo>
                <a:cubicBezTo>
                  <a:pt x="2508945" y="2943364"/>
                  <a:pt x="2509044" y="2954433"/>
                  <a:pt x="2514189" y="2954986"/>
                </a:cubicBezTo>
                <a:cubicBezTo>
                  <a:pt x="2510572" y="2983249"/>
                  <a:pt x="2491720" y="2930275"/>
                  <a:pt x="2488076" y="2958374"/>
                </a:cubicBezTo>
                <a:cubicBezTo>
                  <a:pt x="2481725" y="2957331"/>
                  <a:pt x="2475377" y="2895535"/>
                  <a:pt x="2490257" y="2903284"/>
                </a:cubicBezTo>
                <a:close/>
                <a:moveTo>
                  <a:pt x="2744026" y="2902238"/>
                </a:moveTo>
                <a:lnTo>
                  <a:pt x="2736212" y="2926617"/>
                </a:lnTo>
                <a:cubicBezTo>
                  <a:pt x="2731987" y="2932242"/>
                  <a:pt x="2726215" y="2935482"/>
                  <a:pt x="2719117" y="2936687"/>
                </a:cubicBezTo>
                <a:lnTo>
                  <a:pt x="2717914" y="2905591"/>
                </a:lnTo>
                <a:cubicBezTo>
                  <a:pt x="2718273" y="2915946"/>
                  <a:pt x="2718727" y="2926430"/>
                  <a:pt x="2719117" y="2936688"/>
                </a:cubicBezTo>
                <a:cubicBezTo>
                  <a:pt x="2733313" y="2934278"/>
                  <a:pt x="2742204" y="2923729"/>
                  <a:pt x="2744026" y="2902238"/>
                </a:cubicBezTo>
                <a:close/>
                <a:moveTo>
                  <a:pt x="2113674" y="2896573"/>
                </a:moveTo>
                <a:cubicBezTo>
                  <a:pt x="2128424" y="2891366"/>
                  <a:pt x="2138583" y="2895694"/>
                  <a:pt x="2136662" y="2924966"/>
                </a:cubicBezTo>
                <a:cubicBezTo>
                  <a:pt x="2129367" y="2925875"/>
                  <a:pt x="2122141" y="2926757"/>
                  <a:pt x="2114911" y="2927765"/>
                </a:cubicBezTo>
                <a:cubicBezTo>
                  <a:pt x="2114487" y="2917281"/>
                  <a:pt x="2114063" y="2906862"/>
                  <a:pt x="2113674" y="2896573"/>
                </a:cubicBezTo>
                <a:close/>
                <a:moveTo>
                  <a:pt x="783158" y="2893969"/>
                </a:moveTo>
                <a:cubicBezTo>
                  <a:pt x="777917" y="2920180"/>
                  <a:pt x="774270" y="2914775"/>
                  <a:pt x="757664" y="2912950"/>
                </a:cubicBezTo>
                <a:cubicBezTo>
                  <a:pt x="752454" y="2885212"/>
                  <a:pt x="774369" y="2899831"/>
                  <a:pt x="783158" y="2893969"/>
                </a:cubicBezTo>
                <a:close/>
                <a:moveTo>
                  <a:pt x="1491947" y="2889673"/>
                </a:moveTo>
                <a:cubicBezTo>
                  <a:pt x="1482506" y="2916598"/>
                  <a:pt x="1477980" y="2912985"/>
                  <a:pt x="1489735" y="2944861"/>
                </a:cubicBezTo>
                <a:cubicBezTo>
                  <a:pt x="1482376" y="2947336"/>
                  <a:pt x="1477980" y="2932911"/>
                  <a:pt x="1476677" y="2946454"/>
                </a:cubicBezTo>
                <a:cubicBezTo>
                  <a:pt x="1471697" y="2945675"/>
                  <a:pt x="1473943" y="2938934"/>
                  <a:pt x="1476353" y="2938643"/>
                </a:cubicBezTo>
                <a:cubicBezTo>
                  <a:pt x="1476318" y="2919039"/>
                  <a:pt x="1468702" y="2915135"/>
                  <a:pt x="1462091" y="2909239"/>
                </a:cubicBezTo>
                <a:cubicBezTo>
                  <a:pt x="1471793" y="2888761"/>
                  <a:pt x="1473977" y="2884531"/>
                  <a:pt x="1491947" y="2889673"/>
                </a:cubicBezTo>
                <a:close/>
                <a:moveTo>
                  <a:pt x="2616488" y="2887099"/>
                </a:moveTo>
                <a:cubicBezTo>
                  <a:pt x="2619486" y="2911289"/>
                  <a:pt x="2608250" y="2913244"/>
                  <a:pt x="2595715" y="2913309"/>
                </a:cubicBezTo>
                <a:cubicBezTo>
                  <a:pt x="2593110" y="2889802"/>
                  <a:pt x="2609262" y="2895335"/>
                  <a:pt x="2616488" y="2887099"/>
                </a:cubicBezTo>
                <a:close/>
                <a:moveTo>
                  <a:pt x="1946643" y="2878734"/>
                </a:moveTo>
                <a:cubicBezTo>
                  <a:pt x="1958559" y="2885114"/>
                  <a:pt x="1971942" y="2888367"/>
                  <a:pt x="1974318" y="2914219"/>
                </a:cubicBezTo>
                <a:cubicBezTo>
                  <a:pt x="1963475" y="2896864"/>
                  <a:pt x="1959762" y="2904258"/>
                  <a:pt x="1943515" y="2910377"/>
                </a:cubicBezTo>
                <a:cubicBezTo>
                  <a:pt x="1942411" y="2896509"/>
                  <a:pt x="1948205" y="2893285"/>
                  <a:pt x="1946643" y="2878734"/>
                </a:cubicBezTo>
                <a:close/>
                <a:moveTo>
                  <a:pt x="2568010" y="2877626"/>
                </a:moveTo>
                <a:cubicBezTo>
                  <a:pt x="2577420" y="2882869"/>
                  <a:pt x="2581587" y="2917214"/>
                  <a:pt x="2574522" y="2931704"/>
                </a:cubicBezTo>
                <a:cubicBezTo>
                  <a:pt x="2570484" y="2927342"/>
                  <a:pt x="2566383" y="2923271"/>
                  <a:pt x="2565795" y="2932812"/>
                </a:cubicBezTo>
                <a:cubicBezTo>
                  <a:pt x="2563843" y="2926689"/>
                  <a:pt x="2569052" y="2892114"/>
                  <a:pt x="2568010" y="2877626"/>
                </a:cubicBezTo>
                <a:close/>
                <a:moveTo>
                  <a:pt x="854888" y="2874642"/>
                </a:moveTo>
                <a:cubicBezTo>
                  <a:pt x="863881" y="2873452"/>
                  <a:pt x="872243" y="2877058"/>
                  <a:pt x="870551" y="2890715"/>
                </a:cubicBezTo>
                <a:cubicBezTo>
                  <a:pt x="853585" y="2883031"/>
                  <a:pt x="849873" y="2900189"/>
                  <a:pt x="835417" y="2887328"/>
                </a:cubicBezTo>
                <a:cubicBezTo>
                  <a:pt x="836261" y="2881812"/>
                  <a:pt x="845891" y="2875828"/>
                  <a:pt x="854888" y="2874642"/>
                </a:cubicBezTo>
                <a:close/>
                <a:moveTo>
                  <a:pt x="585423" y="2872353"/>
                </a:moveTo>
                <a:cubicBezTo>
                  <a:pt x="566995" y="2892763"/>
                  <a:pt x="600337" y="2912168"/>
                  <a:pt x="574191" y="2920731"/>
                </a:cubicBezTo>
                <a:cubicBezTo>
                  <a:pt x="582559" y="2902303"/>
                  <a:pt x="567484" y="2884820"/>
                  <a:pt x="551172" y="2892210"/>
                </a:cubicBezTo>
                <a:cubicBezTo>
                  <a:pt x="550912" y="2869747"/>
                  <a:pt x="567809" y="2881436"/>
                  <a:pt x="585423" y="2872353"/>
                </a:cubicBezTo>
                <a:close/>
                <a:moveTo>
                  <a:pt x="1376633" y="2869178"/>
                </a:moveTo>
                <a:cubicBezTo>
                  <a:pt x="1386632" y="2871344"/>
                  <a:pt x="1396285" y="2877465"/>
                  <a:pt x="1390850" y="2879057"/>
                </a:cubicBezTo>
                <a:cubicBezTo>
                  <a:pt x="1374992" y="2874632"/>
                  <a:pt x="1370501" y="2899342"/>
                  <a:pt x="1360341" y="2883028"/>
                </a:cubicBezTo>
                <a:cubicBezTo>
                  <a:pt x="1356287" y="2868803"/>
                  <a:pt x="1366631" y="2867013"/>
                  <a:pt x="1376633" y="2869178"/>
                </a:cubicBezTo>
                <a:close/>
                <a:moveTo>
                  <a:pt x="2536914" y="2865972"/>
                </a:moveTo>
                <a:cubicBezTo>
                  <a:pt x="2539423" y="2884499"/>
                  <a:pt x="2529623" y="2883944"/>
                  <a:pt x="2534084" y="2905495"/>
                </a:cubicBezTo>
                <a:cubicBezTo>
                  <a:pt x="2530467" y="2901851"/>
                  <a:pt x="2526724" y="2898299"/>
                  <a:pt x="2520766" y="2899342"/>
                </a:cubicBezTo>
                <a:cubicBezTo>
                  <a:pt x="2526888" y="2889283"/>
                  <a:pt x="2524574" y="2866396"/>
                  <a:pt x="2536914" y="2865972"/>
                </a:cubicBezTo>
                <a:close/>
                <a:moveTo>
                  <a:pt x="2685580" y="2862715"/>
                </a:moveTo>
                <a:cubicBezTo>
                  <a:pt x="2693428" y="2868868"/>
                  <a:pt x="2708958" y="2859362"/>
                  <a:pt x="2708274" y="2883258"/>
                </a:cubicBezTo>
                <a:cubicBezTo>
                  <a:pt x="2695869" y="2886386"/>
                  <a:pt x="2684571" y="2887198"/>
                  <a:pt x="2685580" y="2862715"/>
                </a:cubicBezTo>
                <a:close/>
                <a:moveTo>
                  <a:pt x="2028482" y="2861279"/>
                </a:moveTo>
                <a:cubicBezTo>
                  <a:pt x="2047577" y="2861737"/>
                  <a:pt x="2072418" y="2884106"/>
                  <a:pt x="2086289" y="2868673"/>
                </a:cubicBezTo>
                <a:cubicBezTo>
                  <a:pt x="2082936" y="2880557"/>
                  <a:pt x="2080755" y="2894132"/>
                  <a:pt x="2069782" y="2894197"/>
                </a:cubicBezTo>
                <a:cubicBezTo>
                  <a:pt x="2060047" y="2866558"/>
                  <a:pt x="2026120" y="2888760"/>
                  <a:pt x="2011924" y="2870335"/>
                </a:cubicBezTo>
                <a:cubicBezTo>
                  <a:pt x="2016392" y="2863409"/>
                  <a:pt x="2022117" y="2861125"/>
                  <a:pt x="2028482" y="2861279"/>
                </a:cubicBezTo>
                <a:close/>
                <a:moveTo>
                  <a:pt x="1604538" y="2859622"/>
                </a:moveTo>
                <a:cubicBezTo>
                  <a:pt x="1602716" y="2880229"/>
                  <a:pt x="1607402" y="2887523"/>
                  <a:pt x="1618505" y="2881337"/>
                </a:cubicBezTo>
                <a:cubicBezTo>
                  <a:pt x="1614044" y="2915261"/>
                  <a:pt x="1595291" y="2879450"/>
                  <a:pt x="1587412" y="2869747"/>
                </a:cubicBezTo>
                <a:cubicBezTo>
                  <a:pt x="1588355" y="2858904"/>
                  <a:pt x="1598060" y="2861867"/>
                  <a:pt x="1604538" y="2859622"/>
                </a:cubicBezTo>
                <a:close/>
                <a:moveTo>
                  <a:pt x="2120804" y="2856432"/>
                </a:moveTo>
                <a:cubicBezTo>
                  <a:pt x="2121293" y="2877500"/>
                  <a:pt x="2112337" y="2895111"/>
                  <a:pt x="2104328" y="2881991"/>
                </a:cubicBezTo>
                <a:cubicBezTo>
                  <a:pt x="2102212" y="2861578"/>
                  <a:pt x="2112631" y="2860829"/>
                  <a:pt x="2120804" y="2856432"/>
                </a:cubicBezTo>
                <a:close/>
                <a:moveTo>
                  <a:pt x="2466294" y="2851546"/>
                </a:moveTo>
                <a:cubicBezTo>
                  <a:pt x="2488106" y="2855683"/>
                  <a:pt x="2480391" y="2871279"/>
                  <a:pt x="2494293" y="2894882"/>
                </a:cubicBezTo>
                <a:cubicBezTo>
                  <a:pt x="2484493" y="2872385"/>
                  <a:pt x="2476515" y="2898364"/>
                  <a:pt x="2463200" y="2883227"/>
                </a:cubicBezTo>
                <a:cubicBezTo>
                  <a:pt x="2460725" y="2867145"/>
                  <a:pt x="2465381" y="2862161"/>
                  <a:pt x="2466294" y="2851546"/>
                </a:cubicBezTo>
                <a:close/>
                <a:moveTo>
                  <a:pt x="1503443" y="2849106"/>
                </a:moveTo>
                <a:cubicBezTo>
                  <a:pt x="1519851" y="2859297"/>
                  <a:pt x="1493803" y="2862000"/>
                  <a:pt x="1500349" y="2880852"/>
                </a:cubicBezTo>
                <a:cubicBezTo>
                  <a:pt x="1488659" y="2887947"/>
                  <a:pt x="1490939" y="2866396"/>
                  <a:pt x="1482311" y="2867437"/>
                </a:cubicBezTo>
                <a:cubicBezTo>
                  <a:pt x="1486936" y="2842334"/>
                  <a:pt x="1503733" y="2881730"/>
                  <a:pt x="1503443" y="2849106"/>
                </a:cubicBezTo>
                <a:close/>
                <a:moveTo>
                  <a:pt x="1455174" y="2847299"/>
                </a:moveTo>
                <a:lnTo>
                  <a:pt x="1464861" y="2869682"/>
                </a:lnTo>
                <a:cubicBezTo>
                  <a:pt x="1458479" y="2874454"/>
                  <a:pt x="1456377" y="2870352"/>
                  <a:pt x="1455683" y="2863348"/>
                </a:cubicBezTo>
                <a:close/>
                <a:moveTo>
                  <a:pt x="1973644" y="2845191"/>
                </a:moveTo>
                <a:cubicBezTo>
                  <a:pt x="1981547" y="2846042"/>
                  <a:pt x="1993415" y="2865150"/>
                  <a:pt x="1997955" y="2848615"/>
                </a:cubicBezTo>
                <a:cubicBezTo>
                  <a:pt x="2013099" y="2854967"/>
                  <a:pt x="1985943" y="2852522"/>
                  <a:pt x="1994506" y="2872582"/>
                </a:cubicBezTo>
                <a:cubicBezTo>
                  <a:pt x="1985325" y="2866198"/>
                  <a:pt x="1976628" y="2858807"/>
                  <a:pt x="1967481" y="2852426"/>
                </a:cubicBezTo>
                <a:cubicBezTo>
                  <a:pt x="1968816" y="2846656"/>
                  <a:pt x="1971010" y="2844909"/>
                  <a:pt x="1973644" y="2845191"/>
                </a:cubicBezTo>
                <a:close/>
                <a:moveTo>
                  <a:pt x="1844634" y="2844675"/>
                </a:moveTo>
                <a:cubicBezTo>
                  <a:pt x="1847075" y="2860696"/>
                  <a:pt x="1842487" y="2865709"/>
                  <a:pt x="1841510" y="2876358"/>
                </a:cubicBezTo>
                <a:cubicBezTo>
                  <a:pt x="1830438" y="2876912"/>
                  <a:pt x="1824189" y="2867208"/>
                  <a:pt x="1822853" y="2847412"/>
                </a:cubicBezTo>
                <a:cubicBezTo>
                  <a:pt x="1830082" y="2846468"/>
                  <a:pt x="1837343" y="2845523"/>
                  <a:pt x="1844634" y="2844675"/>
                </a:cubicBezTo>
                <a:close/>
                <a:moveTo>
                  <a:pt x="2722518" y="2842623"/>
                </a:moveTo>
                <a:cubicBezTo>
                  <a:pt x="2732428" y="2846136"/>
                  <a:pt x="2740174" y="2878272"/>
                  <a:pt x="2759880" y="2860958"/>
                </a:cubicBezTo>
                <a:cubicBezTo>
                  <a:pt x="2748453" y="2904257"/>
                  <a:pt x="2729211" y="2848029"/>
                  <a:pt x="2711368" y="2851546"/>
                </a:cubicBezTo>
                <a:cubicBezTo>
                  <a:pt x="2715675" y="2843464"/>
                  <a:pt x="2719216" y="2841454"/>
                  <a:pt x="2722518" y="2842623"/>
                </a:cubicBezTo>
                <a:close/>
                <a:moveTo>
                  <a:pt x="1454931" y="2839597"/>
                </a:moveTo>
                <a:lnTo>
                  <a:pt x="1455174" y="2847299"/>
                </a:lnTo>
                <a:lnTo>
                  <a:pt x="1452593" y="2841332"/>
                </a:lnTo>
                <a:close/>
                <a:moveTo>
                  <a:pt x="1200863" y="2832825"/>
                </a:moveTo>
                <a:cubicBezTo>
                  <a:pt x="1199888" y="2854182"/>
                  <a:pt x="1181392" y="2867629"/>
                  <a:pt x="1171007" y="2852361"/>
                </a:cubicBezTo>
                <a:cubicBezTo>
                  <a:pt x="1181296" y="2836632"/>
                  <a:pt x="1190802" y="2855420"/>
                  <a:pt x="1200863" y="2832825"/>
                </a:cubicBezTo>
                <a:close/>
                <a:moveTo>
                  <a:pt x="1375645" y="2826251"/>
                </a:moveTo>
                <a:cubicBezTo>
                  <a:pt x="1386454" y="2823648"/>
                  <a:pt x="1389613" y="2836798"/>
                  <a:pt x="1398011" y="2838879"/>
                </a:cubicBezTo>
                <a:cubicBezTo>
                  <a:pt x="1395311" y="2857311"/>
                  <a:pt x="1371410" y="2850019"/>
                  <a:pt x="1375645" y="2826251"/>
                </a:cubicBezTo>
                <a:close/>
                <a:moveTo>
                  <a:pt x="709147" y="2825434"/>
                </a:moveTo>
                <a:cubicBezTo>
                  <a:pt x="714240" y="2829666"/>
                  <a:pt x="713659" y="2845656"/>
                  <a:pt x="720059" y="2847219"/>
                </a:cubicBezTo>
                <a:cubicBezTo>
                  <a:pt x="715827" y="2868678"/>
                  <a:pt x="697005" y="2850898"/>
                  <a:pt x="701695" y="2826092"/>
                </a:cubicBezTo>
                <a:cubicBezTo>
                  <a:pt x="705122" y="2823916"/>
                  <a:pt x="707450" y="2824022"/>
                  <a:pt x="709147" y="2825434"/>
                </a:cubicBezTo>
                <a:close/>
                <a:moveTo>
                  <a:pt x="1445585" y="2825142"/>
                </a:moveTo>
                <a:lnTo>
                  <a:pt x="1452593" y="2841332"/>
                </a:lnTo>
                <a:lnTo>
                  <a:pt x="1429468" y="2858482"/>
                </a:lnTo>
                <a:cubicBezTo>
                  <a:pt x="1432855" y="2844285"/>
                  <a:pt x="1444932" y="2843632"/>
                  <a:pt x="1445585" y="2825142"/>
                </a:cubicBezTo>
                <a:close/>
                <a:moveTo>
                  <a:pt x="1878820" y="2824689"/>
                </a:moveTo>
                <a:cubicBezTo>
                  <a:pt x="1877876" y="2835429"/>
                  <a:pt x="1868172" y="2832531"/>
                  <a:pt x="1861759" y="2834682"/>
                </a:cubicBezTo>
                <a:cubicBezTo>
                  <a:pt x="1857329" y="2860566"/>
                  <a:pt x="1876051" y="2838913"/>
                  <a:pt x="1871624" y="2864736"/>
                </a:cubicBezTo>
                <a:cubicBezTo>
                  <a:pt x="1861304" y="2869294"/>
                  <a:pt x="1861660" y="2851710"/>
                  <a:pt x="1849614" y="2859786"/>
                </a:cubicBezTo>
                <a:cubicBezTo>
                  <a:pt x="1851436" y="2847901"/>
                  <a:pt x="1855278" y="2839207"/>
                  <a:pt x="1857069" y="2827424"/>
                </a:cubicBezTo>
                <a:cubicBezTo>
                  <a:pt x="1864299" y="2826510"/>
                  <a:pt x="1871559" y="2825603"/>
                  <a:pt x="1878820" y="2824689"/>
                </a:cubicBezTo>
                <a:close/>
                <a:moveTo>
                  <a:pt x="2239313" y="2823685"/>
                </a:moveTo>
                <a:cubicBezTo>
                  <a:pt x="2247873" y="2823473"/>
                  <a:pt x="2257519" y="2827699"/>
                  <a:pt x="2259830" y="2830843"/>
                </a:cubicBezTo>
                <a:cubicBezTo>
                  <a:pt x="2250713" y="2853828"/>
                  <a:pt x="2236292" y="2823126"/>
                  <a:pt x="2225319" y="2843146"/>
                </a:cubicBezTo>
                <a:cubicBezTo>
                  <a:pt x="2223281" y="2828547"/>
                  <a:pt x="2230754" y="2823897"/>
                  <a:pt x="2239313" y="2823685"/>
                </a:cubicBezTo>
                <a:close/>
                <a:moveTo>
                  <a:pt x="1716806" y="2821854"/>
                </a:moveTo>
                <a:cubicBezTo>
                  <a:pt x="1712150" y="2831623"/>
                  <a:pt x="1712994" y="2849884"/>
                  <a:pt x="1714331" y="2869063"/>
                </a:cubicBezTo>
                <a:cubicBezTo>
                  <a:pt x="1708503" y="2869812"/>
                  <a:pt x="1702709" y="2870595"/>
                  <a:pt x="1696911" y="2871279"/>
                </a:cubicBezTo>
                <a:cubicBezTo>
                  <a:pt x="1704530" y="2856364"/>
                  <a:pt x="1706322" y="2832334"/>
                  <a:pt x="1716806" y="2821854"/>
                </a:cubicBezTo>
                <a:close/>
                <a:moveTo>
                  <a:pt x="2399448" y="2820876"/>
                </a:moveTo>
                <a:cubicBezTo>
                  <a:pt x="2401564" y="2820731"/>
                  <a:pt x="2402509" y="2823008"/>
                  <a:pt x="2403079" y="2826062"/>
                </a:cubicBezTo>
                <a:lnTo>
                  <a:pt x="2404348" y="2835063"/>
                </a:lnTo>
                <a:close/>
                <a:moveTo>
                  <a:pt x="2571216" y="2819855"/>
                </a:moveTo>
                <a:cubicBezTo>
                  <a:pt x="2575189" y="2819557"/>
                  <a:pt x="2580407" y="2819782"/>
                  <a:pt x="2587611" y="2820358"/>
                </a:cubicBezTo>
                <a:cubicBezTo>
                  <a:pt x="2594742" y="2824882"/>
                  <a:pt x="2548834" y="2847053"/>
                  <a:pt x="2549059" y="2840963"/>
                </a:cubicBezTo>
                <a:cubicBezTo>
                  <a:pt x="2558584" y="2826313"/>
                  <a:pt x="2559298" y="2820748"/>
                  <a:pt x="2571216" y="2819855"/>
                </a:cubicBezTo>
                <a:close/>
                <a:moveTo>
                  <a:pt x="1263334" y="2819168"/>
                </a:moveTo>
                <a:cubicBezTo>
                  <a:pt x="1273312" y="2816927"/>
                  <a:pt x="1292130" y="2845890"/>
                  <a:pt x="1280798" y="2861737"/>
                </a:cubicBezTo>
                <a:cubicBezTo>
                  <a:pt x="1270478" y="2857894"/>
                  <a:pt x="1275882" y="2821333"/>
                  <a:pt x="1257748" y="2833444"/>
                </a:cubicBezTo>
                <a:cubicBezTo>
                  <a:pt x="1257666" y="2824128"/>
                  <a:pt x="1260008" y="2819915"/>
                  <a:pt x="1263334" y="2819168"/>
                </a:cubicBezTo>
                <a:close/>
                <a:moveTo>
                  <a:pt x="2476511" y="2815345"/>
                </a:moveTo>
                <a:cubicBezTo>
                  <a:pt x="2482613" y="2812860"/>
                  <a:pt x="2489361" y="2814073"/>
                  <a:pt x="2491200" y="2817002"/>
                </a:cubicBezTo>
                <a:cubicBezTo>
                  <a:pt x="2486253" y="2828826"/>
                  <a:pt x="2476809" y="2833611"/>
                  <a:pt x="2465706" y="2835853"/>
                </a:cubicBezTo>
                <a:cubicBezTo>
                  <a:pt x="2464957" y="2824003"/>
                  <a:pt x="2470409" y="2817828"/>
                  <a:pt x="2476511" y="2815345"/>
                </a:cubicBezTo>
                <a:close/>
                <a:moveTo>
                  <a:pt x="1418850" y="2812901"/>
                </a:moveTo>
                <a:cubicBezTo>
                  <a:pt x="1424026" y="2813549"/>
                  <a:pt x="1423082" y="2826610"/>
                  <a:pt x="1424156" y="2835658"/>
                </a:cubicBezTo>
                <a:cubicBezTo>
                  <a:pt x="1412663" y="2823810"/>
                  <a:pt x="1403417" y="2842948"/>
                  <a:pt x="1420088" y="2844025"/>
                </a:cubicBezTo>
                <a:cubicBezTo>
                  <a:pt x="1414225" y="2881241"/>
                  <a:pt x="1403383" y="2835723"/>
                  <a:pt x="1401431" y="2815116"/>
                </a:cubicBezTo>
                <a:cubicBezTo>
                  <a:pt x="1408855" y="2813812"/>
                  <a:pt x="1412923" y="2819414"/>
                  <a:pt x="1415104" y="2829050"/>
                </a:cubicBezTo>
                <a:cubicBezTo>
                  <a:pt x="1419305" y="2828236"/>
                  <a:pt x="1418102" y="2819088"/>
                  <a:pt x="1418850" y="2812901"/>
                </a:cubicBezTo>
                <a:close/>
                <a:moveTo>
                  <a:pt x="1510604" y="2808958"/>
                </a:moveTo>
                <a:cubicBezTo>
                  <a:pt x="1508553" y="2815470"/>
                  <a:pt x="1506601" y="2822179"/>
                  <a:pt x="1507186" y="2832825"/>
                </a:cubicBezTo>
                <a:cubicBezTo>
                  <a:pt x="1493184" y="2825762"/>
                  <a:pt x="1495823" y="2836632"/>
                  <a:pt x="1485110" y="2827877"/>
                </a:cubicBezTo>
                <a:cubicBezTo>
                  <a:pt x="1490026" y="2816026"/>
                  <a:pt x="1499502" y="2811206"/>
                  <a:pt x="1510604" y="2808958"/>
                </a:cubicBezTo>
                <a:close/>
                <a:moveTo>
                  <a:pt x="2013813" y="2807461"/>
                </a:moveTo>
                <a:cubicBezTo>
                  <a:pt x="2017655" y="2812475"/>
                  <a:pt x="2032046" y="2850735"/>
                  <a:pt x="2031523" y="2812931"/>
                </a:cubicBezTo>
                <a:cubicBezTo>
                  <a:pt x="2042336" y="2816513"/>
                  <a:pt x="2035431" y="2852035"/>
                  <a:pt x="2024037" y="2845261"/>
                </a:cubicBezTo>
                <a:cubicBezTo>
                  <a:pt x="2026379" y="2820811"/>
                  <a:pt x="2011533" y="2831782"/>
                  <a:pt x="2013813" y="2807461"/>
                </a:cubicBezTo>
                <a:close/>
                <a:moveTo>
                  <a:pt x="1834695" y="2806851"/>
                </a:moveTo>
                <a:cubicBezTo>
                  <a:pt x="1838393" y="2807493"/>
                  <a:pt x="1841565" y="2809623"/>
                  <a:pt x="1843397" y="2813520"/>
                </a:cubicBezTo>
                <a:cubicBezTo>
                  <a:pt x="1836492" y="2837612"/>
                  <a:pt x="1828257" y="2832599"/>
                  <a:pt x="1809142" y="2833509"/>
                </a:cubicBezTo>
                <a:cubicBezTo>
                  <a:pt x="1808229" y="2822083"/>
                  <a:pt x="1814963" y="2813189"/>
                  <a:pt x="1822835" y="2809096"/>
                </a:cubicBezTo>
                <a:cubicBezTo>
                  <a:pt x="1826773" y="2807050"/>
                  <a:pt x="1830997" y="2806208"/>
                  <a:pt x="1834695" y="2806851"/>
                </a:cubicBezTo>
                <a:close/>
                <a:moveTo>
                  <a:pt x="2895668" y="2806657"/>
                </a:moveTo>
                <a:lnTo>
                  <a:pt x="2895667" y="2806658"/>
                </a:lnTo>
                <a:cubicBezTo>
                  <a:pt x="2894476" y="2810310"/>
                  <a:pt x="2893775" y="2814723"/>
                  <a:pt x="2893930" y="2820452"/>
                </a:cubicBezTo>
                <a:lnTo>
                  <a:pt x="2893931" y="2820452"/>
                </a:lnTo>
                <a:lnTo>
                  <a:pt x="2893931" y="2820452"/>
                </a:lnTo>
                <a:lnTo>
                  <a:pt x="2894834" y="2820334"/>
                </a:lnTo>
                <a:lnTo>
                  <a:pt x="2911384" y="2818175"/>
                </a:lnTo>
                <a:lnTo>
                  <a:pt x="2911383" y="2818173"/>
                </a:lnTo>
                <a:lnTo>
                  <a:pt x="2894834" y="2820334"/>
                </a:lnTo>
                <a:lnTo>
                  <a:pt x="2893931" y="2820452"/>
                </a:lnTo>
                <a:close/>
                <a:moveTo>
                  <a:pt x="1541080" y="2805086"/>
                </a:moveTo>
                <a:cubicBezTo>
                  <a:pt x="1546094" y="2805962"/>
                  <a:pt x="1543849" y="2812640"/>
                  <a:pt x="1541374" y="2812865"/>
                </a:cubicBezTo>
                <a:cubicBezTo>
                  <a:pt x="1543944" y="2818828"/>
                  <a:pt x="1546453" y="2824947"/>
                  <a:pt x="1546648" y="2835692"/>
                </a:cubicBezTo>
                <a:cubicBezTo>
                  <a:pt x="1534763" y="2836506"/>
                  <a:pt x="1538475" y="2849819"/>
                  <a:pt x="1529263" y="2837904"/>
                </a:cubicBezTo>
                <a:cubicBezTo>
                  <a:pt x="1524473" y="2813258"/>
                  <a:pt x="1543230" y="2825407"/>
                  <a:pt x="1541080" y="2805086"/>
                </a:cubicBezTo>
                <a:close/>
                <a:moveTo>
                  <a:pt x="1733573" y="2803976"/>
                </a:moveTo>
                <a:cubicBezTo>
                  <a:pt x="1742395" y="2819247"/>
                  <a:pt x="1740314" y="2843666"/>
                  <a:pt x="1756267" y="2824687"/>
                </a:cubicBezTo>
                <a:cubicBezTo>
                  <a:pt x="1752719" y="2841028"/>
                  <a:pt x="1740279" y="2843632"/>
                  <a:pt x="1726442" y="2844090"/>
                </a:cubicBezTo>
                <a:cubicBezTo>
                  <a:pt x="1727710" y="2828951"/>
                  <a:pt x="1738259" y="2828368"/>
                  <a:pt x="1733573" y="2803976"/>
                </a:cubicBezTo>
                <a:close/>
                <a:moveTo>
                  <a:pt x="2398570" y="2797469"/>
                </a:moveTo>
                <a:cubicBezTo>
                  <a:pt x="2407003" y="2803685"/>
                  <a:pt x="2420351" y="2836502"/>
                  <a:pt x="2424976" y="2801957"/>
                </a:cubicBezTo>
                <a:cubicBezTo>
                  <a:pt x="2430511" y="2812966"/>
                  <a:pt x="2438294" y="2819315"/>
                  <a:pt x="2439627" y="2839238"/>
                </a:cubicBezTo>
                <a:cubicBezTo>
                  <a:pt x="2425315" y="2832233"/>
                  <a:pt x="2415347" y="2853062"/>
                  <a:pt x="2407150" y="2843172"/>
                </a:cubicBezTo>
                <a:lnTo>
                  <a:pt x="2404498" y="2835499"/>
                </a:lnTo>
                <a:lnTo>
                  <a:pt x="2404464" y="2835882"/>
                </a:lnTo>
                <a:lnTo>
                  <a:pt x="2404349" y="2835063"/>
                </a:lnTo>
                <a:lnTo>
                  <a:pt x="2404497" y="2835495"/>
                </a:lnTo>
                <a:lnTo>
                  <a:pt x="2406193" y="2817400"/>
                </a:lnTo>
                <a:cubicBezTo>
                  <a:pt x="2402494" y="2812047"/>
                  <a:pt x="2397233" y="2806454"/>
                  <a:pt x="2398570" y="2797469"/>
                </a:cubicBezTo>
                <a:close/>
                <a:moveTo>
                  <a:pt x="2065780" y="2792942"/>
                </a:moveTo>
                <a:cubicBezTo>
                  <a:pt x="2056923" y="2810526"/>
                  <a:pt x="2068805" y="2814918"/>
                  <a:pt x="2067632" y="2839696"/>
                </a:cubicBezTo>
                <a:cubicBezTo>
                  <a:pt x="2064279" y="2844287"/>
                  <a:pt x="2060895" y="2848682"/>
                  <a:pt x="2054872" y="2849171"/>
                </a:cubicBezTo>
                <a:cubicBezTo>
                  <a:pt x="2046664" y="2844124"/>
                  <a:pt x="2057117" y="2840414"/>
                  <a:pt x="2063270" y="2840214"/>
                </a:cubicBezTo>
                <a:cubicBezTo>
                  <a:pt x="2065615" y="2802870"/>
                  <a:pt x="2051744" y="2820062"/>
                  <a:pt x="2048944" y="2810851"/>
                </a:cubicBezTo>
                <a:cubicBezTo>
                  <a:pt x="2043639" y="2787898"/>
                  <a:pt x="2058061" y="2795710"/>
                  <a:pt x="2065780" y="2792942"/>
                </a:cubicBezTo>
                <a:close/>
                <a:moveTo>
                  <a:pt x="3072163" y="2789844"/>
                </a:moveTo>
                <a:lnTo>
                  <a:pt x="3072162" y="2789848"/>
                </a:lnTo>
                <a:cubicBezTo>
                  <a:pt x="3085709" y="2784248"/>
                  <a:pt x="3082971" y="2812410"/>
                  <a:pt x="3098924" y="2801993"/>
                </a:cubicBezTo>
                <a:lnTo>
                  <a:pt x="3098923" y="2801989"/>
                </a:lnTo>
                <a:lnTo>
                  <a:pt x="3089918" y="2803699"/>
                </a:lnTo>
                <a:cubicBezTo>
                  <a:pt x="3085521" y="2801523"/>
                  <a:pt x="3083611" y="2794226"/>
                  <a:pt x="3079816" y="2790845"/>
                </a:cubicBezTo>
                <a:close/>
                <a:moveTo>
                  <a:pt x="2770171" y="2789330"/>
                </a:moveTo>
                <a:cubicBezTo>
                  <a:pt x="2779646" y="2817918"/>
                  <a:pt x="2780460" y="2820652"/>
                  <a:pt x="2802501" y="2832047"/>
                </a:cubicBezTo>
                <a:cubicBezTo>
                  <a:pt x="2795699" y="2870595"/>
                  <a:pt x="2782542" y="2817850"/>
                  <a:pt x="2767990" y="2844353"/>
                </a:cubicBezTo>
                <a:cubicBezTo>
                  <a:pt x="2778833" y="2825340"/>
                  <a:pt x="2760271" y="2806063"/>
                  <a:pt x="2770171" y="2789330"/>
                </a:cubicBezTo>
                <a:close/>
                <a:moveTo>
                  <a:pt x="433011" y="2782034"/>
                </a:moveTo>
                <a:cubicBezTo>
                  <a:pt x="445027" y="2810649"/>
                  <a:pt x="477422" y="2819703"/>
                  <a:pt x="434249" y="2813190"/>
                </a:cubicBezTo>
                <a:cubicBezTo>
                  <a:pt x="433825" y="2802870"/>
                  <a:pt x="433401" y="2792386"/>
                  <a:pt x="433011" y="2782034"/>
                </a:cubicBezTo>
                <a:close/>
                <a:moveTo>
                  <a:pt x="2708568" y="2781347"/>
                </a:moveTo>
                <a:cubicBezTo>
                  <a:pt x="2707495" y="2794797"/>
                  <a:pt x="2712605" y="2795641"/>
                  <a:pt x="2717914" y="2795906"/>
                </a:cubicBezTo>
                <a:cubicBezTo>
                  <a:pt x="2714690" y="2807885"/>
                  <a:pt x="2704336" y="2808923"/>
                  <a:pt x="2696782" y="2814268"/>
                </a:cubicBezTo>
                <a:cubicBezTo>
                  <a:pt x="2694731" y="2794014"/>
                  <a:pt x="2697011" y="2780471"/>
                  <a:pt x="2708568" y="2781347"/>
                </a:cubicBezTo>
                <a:close/>
                <a:moveTo>
                  <a:pt x="1189956" y="2779397"/>
                </a:moveTo>
                <a:cubicBezTo>
                  <a:pt x="1189597" y="2788548"/>
                  <a:pt x="1191487" y="2793138"/>
                  <a:pt x="1194940" y="2794442"/>
                </a:cubicBezTo>
                <a:cubicBezTo>
                  <a:pt x="1195719" y="2802350"/>
                  <a:pt x="1176771" y="2812511"/>
                  <a:pt x="1191518" y="2818339"/>
                </a:cubicBezTo>
                <a:cubicBezTo>
                  <a:pt x="1182466" y="2822736"/>
                  <a:pt x="1146782" y="2809610"/>
                  <a:pt x="1137666" y="2786104"/>
                </a:cubicBezTo>
                <a:cubicBezTo>
                  <a:pt x="1152935" y="2791152"/>
                  <a:pt x="1171562" y="2789393"/>
                  <a:pt x="1178104" y="2812217"/>
                </a:cubicBezTo>
                <a:cubicBezTo>
                  <a:pt x="1185399" y="2810395"/>
                  <a:pt x="1171852" y="2779591"/>
                  <a:pt x="1189956" y="2779397"/>
                </a:cubicBezTo>
                <a:close/>
                <a:moveTo>
                  <a:pt x="2664777" y="2779170"/>
                </a:moveTo>
                <a:cubicBezTo>
                  <a:pt x="2684832" y="2770411"/>
                  <a:pt x="2691638" y="2837415"/>
                  <a:pt x="2671583" y="2840963"/>
                </a:cubicBezTo>
                <a:cubicBezTo>
                  <a:pt x="2665036" y="2814495"/>
                  <a:pt x="2686493" y="2799971"/>
                  <a:pt x="2664777" y="2779170"/>
                </a:cubicBezTo>
                <a:close/>
                <a:moveTo>
                  <a:pt x="1447995" y="2777683"/>
                </a:moveTo>
                <a:lnTo>
                  <a:pt x="1449263" y="2808924"/>
                </a:lnTo>
                <a:cubicBezTo>
                  <a:pt x="1447441" y="2821235"/>
                  <a:pt x="1444737" y="2810034"/>
                  <a:pt x="1444608" y="2801634"/>
                </a:cubicBezTo>
                <a:cubicBezTo>
                  <a:pt x="1444673" y="2784669"/>
                  <a:pt x="1429013" y="2800137"/>
                  <a:pt x="1422566" y="2796686"/>
                </a:cubicBezTo>
                <a:cubicBezTo>
                  <a:pt x="1425332" y="2783777"/>
                  <a:pt x="1429987" y="2782303"/>
                  <a:pt x="1434807" y="2782416"/>
                </a:cubicBezTo>
                <a:close/>
                <a:moveTo>
                  <a:pt x="2343299" y="2773645"/>
                </a:moveTo>
                <a:cubicBezTo>
                  <a:pt x="2349715" y="2776061"/>
                  <a:pt x="2356241" y="2784821"/>
                  <a:pt x="2354679" y="2795156"/>
                </a:cubicBezTo>
                <a:cubicBezTo>
                  <a:pt x="2344324" y="2799714"/>
                  <a:pt x="2344618" y="2782197"/>
                  <a:pt x="2332603" y="2790177"/>
                </a:cubicBezTo>
                <a:cubicBezTo>
                  <a:pt x="2330583" y="2775151"/>
                  <a:pt x="2336886" y="2771224"/>
                  <a:pt x="2343299" y="2773645"/>
                </a:cubicBezTo>
                <a:close/>
                <a:moveTo>
                  <a:pt x="1364769" y="2759238"/>
                </a:moveTo>
                <a:lnTo>
                  <a:pt x="1363792" y="2765059"/>
                </a:lnTo>
                <a:lnTo>
                  <a:pt x="1354041" y="2770169"/>
                </a:lnTo>
                <a:lnTo>
                  <a:pt x="1348471" y="2769891"/>
                </a:lnTo>
                <a:lnTo>
                  <a:pt x="1338436" y="2768594"/>
                </a:lnTo>
                <a:lnTo>
                  <a:pt x="1337551" y="2768692"/>
                </a:lnTo>
                <a:lnTo>
                  <a:pt x="1334220" y="2768277"/>
                </a:lnTo>
                <a:lnTo>
                  <a:pt x="1320927" y="2770498"/>
                </a:lnTo>
                <a:lnTo>
                  <a:pt x="1320883" y="2770504"/>
                </a:lnTo>
                <a:lnTo>
                  <a:pt x="1320881" y="2770506"/>
                </a:lnTo>
                <a:lnTo>
                  <a:pt x="1320927" y="2770498"/>
                </a:lnTo>
                <a:lnTo>
                  <a:pt x="1337551" y="2768692"/>
                </a:lnTo>
                <a:lnTo>
                  <a:pt x="1346347" y="2769785"/>
                </a:lnTo>
                <a:lnTo>
                  <a:pt x="1348471" y="2769891"/>
                </a:lnTo>
                <a:lnTo>
                  <a:pt x="1353367" y="2770524"/>
                </a:lnTo>
                <a:lnTo>
                  <a:pt x="1354041" y="2770169"/>
                </a:lnTo>
                <a:lnTo>
                  <a:pt x="1356469" y="2770293"/>
                </a:lnTo>
                <a:cubicBezTo>
                  <a:pt x="1359421" y="2769769"/>
                  <a:pt x="1361906" y="2768288"/>
                  <a:pt x="1363792" y="2765063"/>
                </a:cubicBezTo>
                <a:close/>
                <a:moveTo>
                  <a:pt x="806199" y="2756062"/>
                </a:moveTo>
                <a:lnTo>
                  <a:pt x="806191" y="2756070"/>
                </a:lnTo>
                <a:lnTo>
                  <a:pt x="792830" y="2765603"/>
                </a:lnTo>
                <a:lnTo>
                  <a:pt x="789195" y="2766286"/>
                </a:lnTo>
                <a:lnTo>
                  <a:pt x="773561" y="2762109"/>
                </a:lnTo>
                <a:lnTo>
                  <a:pt x="773555" y="2762107"/>
                </a:lnTo>
                <a:lnTo>
                  <a:pt x="773554" y="2762108"/>
                </a:lnTo>
                <a:lnTo>
                  <a:pt x="773561" y="2762109"/>
                </a:lnTo>
                <a:lnTo>
                  <a:pt x="784424" y="2767182"/>
                </a:lnTo>
                <a:lnTo>
                  <a:pt x="789195" y="2766286"/>
                </a:lnTo>
                <a:lnTo>
                  <a:pt x="791144" y="2766807"/>
                </a:lnTo>
                <a:lnTo>
                  <a:pt x="792830" y="2765603"/>
                </a:lnTo>
                <a:lnTo>
                  <a:pt x="797583" y="2764711"/>
                </a:lnTo>
                <a:lnTo>
                  <a:pt x="806191" y="2756070"/>
                </a:lnTo>
                <a:lnTo>
                  <a:pt x="806200" y="2756064"/>
                </a:lnTo>
                <a:close/>
                <a:moveTo>
                  <a:pt x="1210798" y="2753214"/>
                </a:moveTo>
                <a:lnTo>
                  <a:pt x="1210797" y="2753217"/>
                </a:lnTo>
                <a:cubicBezTo>
                  <a:pt x="1212539" y="2753868"/>
                  <a:pt x="1214696" y="2753640"/>
                  <a:pt x="1216466" y="2754199"/>
                </a:cubicBezTo>
                <a:lnTo>
                  <a:pt x="1219814" y="2759892"/>
                </a:lnTo>
                <a:lnTo>
                  <a:pt x="1219814" y="2759890"/>
                </a:lnTo>
                <a:cubicBezTo>
                  <a:pt x="1219619" y="2756097"/>
                  <a:pt x="1218235" y="2754754"/>
                  <a:pt x="1216465" y="2754196"/>
                </a:cubicBezTo>
                <a:close/>
                <a:moveTo>
                  <a:pt x="2807814" y="2745204"/>
                </a:moveTo>
                <a:lnTo>
                  <a:pt x="2807812" y="2745208"/>
                </a:lnTo>
                <a:lnTo>
                  <a:pt x="2819305" y="2750691"/>
                </a:lnTo>
                <a:lnTo>
                  <a:pt x="2819127" y="2752268"/>
                </a:lnTo>
                <a:lnTo>
                  <a:pt x="2817414" y="2767479"/>
                </a:lnTo>
                <a:cubicBezTo>
                  <a:pt x="2824546" y="2770021"/>
                  <a:pt x="2827835" y="2766576"/>
                  <a:pt x="2829760" y="2761024"/>
                </a:cubicBezTo>
                <a:lnTo>
                  <a:pt x="2829761" y="2761020"/>
                </a:lnTo>
                <a:lnTo>
                  <a:pt x="2825541" y="2767282"/>
                </a:lnTo>
                <a:cubicBezTo>
                  <a:pt x="2823586" y="2768518"/>
                  <a:pt x="2820981" y="2768745"/>
                  <a:pt x="2817415" y="2767476"/>
                </a:cubicBezTo>
                <a:lnTo>
                  <a:pt x="2819127" y="2752268"/>
                </a:lnTo>
                <a:lnTo>
                  <a:pt x="2819305" y="2750691"/>
                </a:lnTo>
                <a:lnTo>
                  <a:pt x="2819305" y="2750691"/>
                </a:lnTo>
                <a:lnTo>
                  <a:pt x="2819305" y="2750686"/>
                </a:lnTo>
                <a:close/>
                <a:moveTo>
                  <a:pt x="1226134" y="2744882"/>
                </a:moveTo>
                <a:lnTo>
                  <a:pt x="1233345" y="2773185"/>
                </a:lnTo>
                <a:lnTo>
                  <a:pt x="1226135" y="2744882"/>
                </a:lnTo>
                <a:close/>
                <a:moveTo>
                  <a:pt x="1402672" y="2736543"/>
                </a:moveTo>
                <a:cubicBezTo>
                  <a:pt x="1402953" y="2743364"/>
                  <a:pt x="1403900" y="2748740"/>
                  <a:pt x="1405283" y="2752794"/>
                </a:cubicBezTo>
                <a:lnTo>
                  <a:pt x="1406430" y="2754621"/>
                </a:lnTo>
                <a:lnTo>
                  <a:pt x="1406802" y="2756411"/>
                </a:lnTo>
                <a:lnTo>
                  <a:pt x="1408277" y="2757561"/>
                </a:lnTo>
                <a:lnTo>
                  <a:pt x="1410510" y="2761116"/>
                </a:lnTo>
                <a:lnTo>
                  <a:pt x="1412146" y="2760575"/>
                </a:lnTo>
                <a:lnTo>
                  <a:pt x="1414767" y="2762617"/>
                </a:lnTo>
                <a:lnTo>
                  <a:pt x="1423291" y="2756895"/>
                </a:lnTo>
                <a:lnTo>
                  <a:pt x="1423294" y="2756894"/>
                </a:lnTo>
                <a:lnTo>
                  <a:pt x="1423294" y="2756893"/>
                </a:lnTo>
                <a:lnTo>
                  <a:pt x="1423291" y="2756895"/>
                </a:lnTo>
                <a:lnTo>
                  <a:pt x="1412146" y="2760575"/>
                </a:lnTo>
                <a:lnTo>
                  <a:pt x="1408277" y="2757561"/>
                </a:lnTo>
                <a:lnTo>
                  <a:pt x="1406430" y="2754621"/>
                </a:lnTo>
                <a:close/>
                <a:moveTo>
                  <a:pt x="684928" y="2734138"/>
                </a:moveTo>
                <a:cubicBezTo>
                  <a:pt x="693167" y="2734038"/>
                  <a:pt x="688965" y="2759602"/>
                  <a:pt x="698926" y="2755921"/>
                </a:cubicBezTo>
                <a:cubicBezTo>
                  <a:pt x="690493" y="2783529"/>
                  <a:pt x="682389" y="2740291"/>
                  <a:pt x="672164" y="2743679"/>
                </a:cubicBezTo>
                <a:cubicBezTo>
                  <a:pt x="663502" y="2749638"/>
                  <a:pt x="672523" y="2783175"/>
                  <a:pt x="655982" y="2777087"/>
                </a:cubicBezTo>
                <a:cubicBezTo>
                  <a:pt x="653213" y="2766145"/>
                  <a:pt x="672164" y="2755889"/>
                  <a:pt x="659435" y="2753055"/>
                </a:cubicBezTo>
                <a:cubicBezTo>
                  <a:pt x="663048" y="2724337"/>
                  <a:pt x="680857" y="2751588"/>
                  <a:pt x="684928" y="2734138"/>
                </a:cubicBezTo>
                <a:close/>
                <a:moveTo>
                  <a:pt x="2846690" y="2732477"/>
                </a:moveTo>
                <a:lnTo>
                  <a:pt x="2846689" y="2732478"/>
                </a:lnTo>
                <a:cubicBezTo>
                  <a:pt x="2846785" y="2751820"/>
                  <a:pt x="2850172" y="2764484"/>
                  <a:pt x="2856910" y="2770377"/>
                </a:cubicBezTo>
                <a:lnTo>
                  <a:pt x="2870969" y="2762707"/>
                </a:lnTo>
                <a:lnTo>
                  <a:pt x="2877220" y="2761805"/>
                </a:lnTo>
                <a:lnTo>
                  <a:pt x="2886022" y="2761147"/>
                </a:lnTo>
                <a:lnTo>
                  <a:pt x="2886680" y="2760832"/>
                </a:lnTo>
                <a:lnTo>
                  <a:pt x="2889312" y="2760588"/>
                </a:lnTo>
                <a:lnTo>
                  <a:pt x="2898327" y="2755244"/>
                </a:lnTo>
                <a:lnTo>
                  <a:pt x="2898352" y="2755232"/>
                </a:lnTo>
                <a:cubicBezTo>
                  <a:pt x="2902056" y="2751119"/>
                  <a:pt x="2905302" y="2744200"/>
                  <a:pt x="2907932" y="2732478"/>
                </a:cubicBezTo>
                <a:lnTo>
                  <a:pt x="2907931" y="2732478"/>
                </a:lnTo>
                <a:lnTo>
                  <a:pt x="2898353" y="2755228"/>
                </a:lnTo>
                <a:lnTo>
                  <a:pt x="2898327" y="2755244"/>
                </a:lnTo>
                <a:lnTo>
                  <a:pt x="2886680" y="2760832"/>
                </a:lnTo>
                <a:lnTo>
                  <a:pt x="2879124" y="2761531"/>
                </a:lnTo>
                <a:lnTo>
                  <a:pt x="2877220" y="2761805"/>
                </a:lnTo>
                <a:lnTo>
                  <a:pt x="2871892" y="2762204"/>
                </a:lnTo>
                <a:lnTo>
                  <a:pt x="2870969" y="2762707"/>
                </a:lnTo>
                <a:lnTo>
                  <a:pt x="2868191" y="2763109"/>
                </a:lnTo>
                <a:cubicBezTo>
                  <a:pt x="2864466" y="2764302"/>
                  <a:pt x="2860684" y="2766443"/>
                  <a:pt x="2856911" y="2770374"/>
                </a:cubicBezTo>
                <a:cubicBezTo>
                  <a:pt x="2853542" y="2767426"/>
                  <a:pt x="2851011" y="2762788"/>
                  <a:pt x="2849310" y="2756467"/>
                </a:cubicBezTo>
                <a:close/>
                <a:moveTo>
                  <a:pt x="785081" y="2721373"/>
                </a:moveTo>
                <a:cubicBezTo>
                  <a:pt x="795986" y="2741693"/>
                  <a:pt x="799667" y="2724303"/>
                  <a:pt x="820211" y="2724727"/>
                </a:cubicBezTo>
                <a:cubicBezTo>
                  <a:pt x="819268" y="2759016"/>
                  <a:pt x="828579" y="2757877"/>
                  <a:pt x="836359" y="2801046"/>
                </a:cubicBezTo>
                <a:cubicBezTo>
                  <a:pt x="828480" y="2801046"/>
                  <a:pt x="827537" y="2811794"/>
                  <a:pt x="819268" y="2811109"/>
                </a:cubicBezTo>
                <a:cubicBezTo>
                  <a:pt x="820310" y="2792062"/>
                  <a:pt x="810640" y="2795121"/>
                  <a:pt x="813340" y="2772622"/>
                </a:cubicBezTo>
                <a:cubicBezTo>
                  <a:pt x="799113" y="2797598"/>
                  <a:pt x="771175" y="2786820"/>
                  <a:pt x="748351" y="2788677"/>
                </a:cubicBezTo>
                <a:cubicBezTo>
                  <a:pt x="751804" y="2766342"/>
                  <a:pt x="760431" y="2798575"/>
                  <a:pt x="765477" y="2778746"/>
                </a:cubicBezTo>
                <a:cubicBezTo>
                  <a:pt x="765152" y="2742897"/>
                  <a:pt x="737447" y="2763507"/>
                  <a:pt x="729109" y="2744134"/>
                </a:cubicBezTo>
                <a:cubicBezTo>
                  <a:pt x="737054" y="2725800"/>
                  <a:pt x="782637" y="2777119"/>
                  <a:pt x="785081" y="2721373"/>
                </a:cubicBezTo>
                <a:close/>
                <a:moveTo>
                  <a:pt x="364863" y="2720235"/>
                </a:moveTo>
                <a:cubicBezTo>
                  <a:pt x="363366" y="2730035"/>
                  <a:pt x="359948" y="2737002"/>
                  <a:pt x="352428" y="2737460"/>
                </a:cubicBezTo>
                <a:cubicBezTo>
                  <a:pt x="351905" y="2744266"/>
                  <a:pt x="354414" y="2744591"/>
                  <a:pt x="357114" y="2744687"/>
                </a:cubicBezTo>
                <a:cubicBezTo>
                  <a:pt x="356071" y="2766504"/>
                  <a:pt x="343407" y="2746838"/>
                  <a:pt x="347738" y="2730199"/>
                </a:cubicBezTo>
                <a:cubicBezTo>
                  <a:pt x="343441" y="2730783"/>
                  <a:pt x="339045" y="2731272"/>
                  <a:pt x="334714" y="2731925"/>
                </a:cubicBezTo>
                <a:cubicBezTo>
                  <a:pt x="335886" y="2714210"/>
                  <a:pt x="356041" y="2725933"/>
                  <a:pt x="364863" y="2720235"/>
                </a:cubicBezTo>
                <a:close/>
                <a:moveTo>
                  <a:pt x="2355947" y="2716717"/>
                </a:moveTo>
                <a:cubicBezTo>
                  <a:pt x="2370208" y="2727431"/>
                  <a:pt x="2366007" y="2789395"/>
                  <a:pt x="2388277" y="2759634"/>
                </a:cubicBezTo>
                <a:cubicBezTo>
                  <a:pt x="2387918" y="2783435"/>
                  <a:pt x="2372358" y="2783662"/>
                  <a:pt x="2372748" y="2808604"/>
                </a:cubicBezTo>
                <a:cubicBezTo>
                  <a:pt x="2365781" y="2780702"/>
                  <a:pt x="2358651" y="2753285"/>
                  <a:pt x="2355947" y="2716717"/>
                </a:cubicBezTo>
                <a:close/>
                <a:moveTo>
                  <a:pt x="551603" y="2714694"/>
                </a:moveTo>
                <a:cubicBezTo>
                  <a:pt x="558724" y="2715186"/>
                  <a:pt x="566374" y="2718638"/>
                  <a:pt x="570479" y="2717466"/>
                </a:cubicBezTo>
                <a:cubicBezTo>
                  <a:pt x="566603" y="2728535"/>
                  <a:pt x="559506" y="2734558"/>
                  <a:pt x="553938" y="2742897"/>
                </a:cubicBezTo>
                <a:cubicBezTo>
                  <a:pt x="552636" y="2755792"/>
                  <a:pt x="571259" y="2767152"/>
                  <a:pt x="571713" y="2748562"/>
                </a:cubicBezTo>
                <a:cubicBezTo>
                  <a:pt x="583045" y="2777770"/>
                  <a:pt x="540654" y="2776890"/>
                  <a:pt x="533165" y="2769170"/>
                </a:cubicBezTo>
                <a:cubicBezTo>
                  <a:pt x="522811" y="2740941"/>
                  <a:pt x="562306" y="2737229"/>
                  <a:pt x="535934" y="2729677"/>
                </a:cubicBezTo>
                <a:cubicBezTo>
                  <a:pt x="537903" y="2716669"/>
                  <a:pt x="544486" y="2714201"/>
                  <a:pt x="551603" y="2714694"/>
                </a:cubicBezTo>
                <a:close/>
                <a:moveTo>
                  <a:pt x="637566" y="2711723"/>
                </a:moveTo>
                <a:cubicBezTo>
                  <a:pt x="640123" y="2712149"/>
                  <a:pt x="643689" y="2715432"/>
                  <a:pt x="649175" y="2715254"/>
                </a:cubicBezTo>
                <a:cubicBezTo>
                  <a:pt x="649664" y="2728279"/>
                  <a:pt x="650184" y="2741205"/>
                  <a:pt x="650703" y="2754164"/>
                </a:cubicBezTo>
                <a:cubicBezTo>
                  <a:pt x="639470" y="2754848"/>
                  <a:pt x="643248" y="2724567"/>
                  <a:pt x="632015" y="2725314"/>
                </a:cubicBezTo>
                <a:cubicBezTo>
                  <a:pt x="633464" y="2713724"/>
                  <a:pt x="635010" y="2711297"/>
                  <a:pt x="637566" y="2711723"/>
                </a:cubicBezTo>
                <a:close/>
                <a:moveTo>
                  <a:pt x="762979" y="2710086"/>
                </a:moveTo>
                <a:cubicBezTo>
                  <a:pt x="770257" y="2712426"/>
                  <a:pt x="776905" y="2719568"/>
                  <a:pt x="776646" y="2730295"/>
                </a:cubicBezTo>
                <a:cubicBezTo>
                  <a:pt x="764275" y="2730590"/>
                  <a:pt x="757958" y="2718343"/>
                  <a:pt x="745552" y="2718638"/>
                </a:cubicBezTo>
                <a:cubicBezTo>
                  <a:pt x="747798" y="2710191"/>
                  <a:pt x="755701" y="2707742"/>
                  <a:pt x="762979" y="2710086"/>
                </a:cubicBezTo>
                <a:close/>
                <a:moveTo>
                  <a:pt x="1055618" y="2702584"/>
                </a:moveTo>
                <a:cubicBezTo>
                  <a:pt x="1066167" y="2724337"/>
                  <a:pt x="1091825" y="2696268"/>
                  <a:pt x="1112858" y="2710888"/>
                </a:cubicBezTo>
                <a:cubicBezTo>
                  <a:pt x="1084301" y="2750417"/>
                  <a:pt x="1176705" y="2713393"/>
                  <a:pt x="1189309" y="2763865"/>
                </a:cubicBezTo>
                <a:cubicBezTo>
                  <a:pt x="1171106" y="2778384"/>
                  <a:pt x="1136106" y="2784897"/>
                  <a:pt x="1118392" y="2741463"/>
                </a:cubicBezTo>
                <a:cubicBezTo>
                  <a:pt x="1107812" y="2739672"/>
                  <a:pt x="1109504" y="2756963"/>
                  <a:pt x="1096904" y="2752077"/>
                </a:cubicBezTo>
                <a:cubicBezTo>
                  <a:pt x="1092573" y="2778028"/>
                  <a:pt x="1111296" y="2756211"/>
                  <a:pt x="1106900" y="2782162"/>
                </a:cubicBezTo>
                <a:cubicBezTo>
                  <a:pt x="1094365" y="2777247"/>
                  <a:pt x="1096057" y="2794501"/>
                  <a:pt x="1085443" y="2792776"/>
                </a:cubicBezTo>
                <a:cubicBezTo>
                  <a:pt x="1082968" y="2776660"/>
                  <a:pt x="1087624" y="2771644"/>
                  <a:pt x="1088567" y="2760935"/>
                </a:cubicBezTo>
                <a:cubicBezTo>
                  <a:pt x="1085214" y="2759829"/>
                  <a:pt x="1055683" y="2742017"/>
                  <a:pt x="1054021" y="2773209"/>
                </a:cubicBezTo>
                <a:cubicBezTo>
                  <a:pt x="1045363" y="2774314"/>
                  <a:pt x="1036636" y="2775488"/>
                  <a:pt x="1027909" y="2776563"/>
                </a:cubicBezTo>
                <a:cubicBezTo>
                  <a:pt x="1027909" y="2762593"/>
                  <a:pt x="1021951" y="2760806"/>
                  <a:pt x="1022340" y="2745990"/>
                </a:cubicBezTo>
                <a:cubicBezTo>
                  <a:pt x="1039271" y="2728958"/>
                  <a:pt x="1058452" y="2754844"/>
                  <a:pt x="1055618" y="2702584"/>
                </a:cubicBezTo>
                <a:close/>
                <a:moveTo>
                  <a:pt x="1031259" y="2694900"/>
                </a:moveTo>
                <a:cubicBezTo>
                  <a:pt x="1040273" y="2693769"/>
                  <a:pt x="1049526" y="2698793"/>
                  <a:pt x="1047216" y="2711443"/>
                </a:cubicBezTo>
                <a:cubicBezTo>
                  <a:pt x="1037121" y="2695030"/>
                  <a:pt x="1032660" y="2719842"/>
                  <a:pt x="1016741" y="2715285"/>
                </a:cubicBezTo>
                <a:cubicBezTo>
                  <a:pt x="1013466" y="2703321"/>
                  <a:pt x="1022241" y="2696033"/>
                  <a:pt x="1031259" y="2694900"/>
                </a:cubicBezTo>
                <a:close/>
                <a:moveTo>
                  <a:pt x="2521090" y="2687834"/>
                </a:moveTo>
                <a:cubicBezTo>
                  <a:pt x="2533884" y="2735241"/>
                  <a:pt x="2532975" y="2762822"/>
                  <a:pt x="2559966" y="2784703"/>
                </a:cubicBezTo>
                <a:cubicBezTo>
                  <a:pt x="2552378" y="2824687"/>
                  <a:pt x="2537727" y="2775227"/>
                  <a:pt x="2525386" y="2797008"/>
                </a:cubicBezTo>
                <a:cubicBezTo>
                  <a:pt x="2528839" y="2772948"/>
                  <a:pt x="2515131" y="2784278"/>
                  <a:pt x="2507382" y="2783563"/>
                </a:cubicBezTo>
                <a:cubicBezTo>
                  <a:pt x="2522457" y="2741723"/>
                  <a:pt x="2487522" y="2776953"/>
                  <a:pt x="2484722" y="2762922"/>
                </a:cubicBezTo>
                <a:cubicBezTo>
                  <a:pt x="2478371" y="2767184"/>
                  <a:pt x="2486804" y="2772720"/>
                  <a:pt x="2485631" y="2786264"/>
                </a:cubicBezTo>
                <a:cubicBezTo>
                  <a:pt x="2473910" y="2785159"/>
                  <a:pt x="2470102" y="2767738"/>
                  <a:pt x="2466619" y="2749602"/>
                </a:cubicBezTo>
                <a:cubicBezTo>
                  <a:pt x="2463231" y="2751588"/>
                  <a:pt x="2462646" y="2758001"/>
                  <a:pt x="2458250" y="2758491"/>
                </a:cubicBezTo>
                <a:cubicBezTo>
                  <a:pt x="2457208" y="2777508"/>
                  <a:pt x="2466878" y="2774447"/>
                  <a:pt x="2464144" y="2797008"/>
                </a:cubicBezTo>
                <a:cubicBezTo>
                  <a:pt x="2453660" y="2808600"/>
                  <a:pt x="2449264" y="2767803"/>
                  <a:pt x="2446464" y="2791373"/>
                </a:cubicBezTo>
                <a:cubicBezTo>
                  <a:pt x="2439788" y="2782651"/>
                  <a:pt x="2438650" y="2762464"/>
                  <a:pt x="2431810" y="2754095"/>
                </a:cubicBezTo>
                <a:cubicBezTo>
                  <a:pt x="2419828" y="2759698"/>
                  <a:pt x="2409638" y="2768391"/>
                  <a:pt x="2397623" y="2774088"/>
                </a:cubicBezTo>
                <a:cubicBezTo>
                  <a:pt x="2397264" y="2746609"/>
                  <a:pt x="2414065" y="2738696"/>
                  <a:pt x="2392349" y="2751295"/>
                </a:cubicBezTo>
                <a:cubicBezTo>
                  <a:pt x="2389190" y="2727006"/>
                  <a:pt x="2413840" y="2745531"/>
                  <a:pt x="2408531" y="2717890"/>
                </a:cubicBezTo>
                <a:cubicBezTo>
                  <a:pt x="2421750" y="2721307"/>
                  <a:pt x="2404983" y="2735080"/>
                  <a:pt x="2409734" y="2749015"/>
                </a:cubicBezTo>
                <a:cubicBezTo>
                  <a:pt x="2437573" y="2722545"/>
                  <a:pt x="2459454" y="2739737"/>
                  <a:pt x="2492731" y="2746249"/>
                </a:cubicBezTo>
                <a:cubicBezTo>
                  <a:pt x="2499927" y="2742082"/>
                  <a:pt x="2510865" y="2707011"/>
                  <a:pt x="2518256" y="2727331"/>
                </a:cubicBezTo>
                <a:cubicBezTo>
                  <a:pt x="2524313" y="2716748"/>
                  <a:pt x="2506794" y="2706034"/>
                  <a:pt x="2521090" y="2687834"/>
                </a:cubicBezTo>
                <a:close/>
                <a:moveTo>
                  <a:pt x="849124" y="2681877"/>
                </a:moveTo>
                <a:cubicBezTo>
                  <a:pt x="855052" y="2700500"/>
                  <a:pt x="866086" y="2708742"/>
                  <a:pt x="884907" y="2700828"/>
                </a:cubicBezTo>
                <a:cubicBezTo>
                  <a:pt x="883410" y="2710725"/>
                  <a:pt x="879958" y="2717531"/>
                  <a:pt x="872502" y="2718050"/>
                </a:cubicBezTo>
                <a:cubicBezTo>
                  <a:pt x="873511" y="2724303"/>
                  <a:pt x="877158" y="2725311"/>
                  <a:pt x="877452" y="2733127"/>
                </a:cubicBezTo>
                <a:cubicBezTo>
                  <a:pt x="887058" y="2733325"/>
                  <a:pt x="891060" y="2724987"/>
                  <a:pt x="889594" y="2708026"/>
                </a:cubicBezTo>
                <a:cubicBezTo>
                  <a:pt x="907243" y="2729318"/>
                  <a:pt x="923394" y="2701217"/>
                  <a:pt x="934364" y="2733681"/>
                </a:cubicBezTo>
                <a:cubicBezTo>
                  <a:pt x="947651" y="2732282"/>
                  <a:pt x="950676" y="2715022"/>
                  <a:pt x="959598" y="2706916"/>
                </a:cubicBezTo>
                <a:cubicBezTo>
                  <a:pt x="967282" y="2716389"/>
                  <a:pt x="987177" y="2700599"/>
                  <a:pt x="986623" y="2727007"/>
                </a:cubicBezTo>
                <a:cubicBezTo>
                  <a:pt x="975815" y="2729644"/>
                  <a:pt x="972656" y="2716488"/>
                  <a:pt x="964254" y="2714208"/>
                </a:cubicBezTo>
                <a:cubicBezTo>
                  <a:pt x="956019" y="2718638"/>
                  <a:pt x="957222" y="2737458"/>
                  <a:pt x="943057" y="2732607"/>
                </a:cubicBezTo>
                <a:cubicBezTo>
                  <a:pt x="943255" y="2737881"/>
                  <a:pt x="943416" y="2742928"/>
                  <a:pt x="943710" y="2748203"/>
                </a:cubicBezTo>
                <a:cubicBezTo>
                  <a:pt x="961194" y="2745242"/>
                  <a:pt x="1021005" y="2720430"/>
                  <a:pt x="1010196" y="2770962"/>
                </a:cubicBezTo>
                <a:cubicBezTo>
                  <a:pt x="999257" y="2765331"/>
                  <a:pt x="962692" y="2757583"/>
                  <a:pt x="945241" y="2787115"/>
                </a:cubicBezTo>
                <a:cubicBezTo>
                  <a:pt x="949018" y="2810133"/>
                  <a:pt x="954228" y="2778583"/>
                  <a:pt x="962627" y="2784931"/>
                </a:cubicBezTo>
                <a:cubicBezTo>
                  <a:pt x="970865" y="2814754"/>
                  <a:pt x="943969" y="2790011"/>
                  <a:pt x="946215" y="2810555"/>
                </a:cubicBezTo>
                <a:cubicBezTo>
                  <a:pt x="933226" y="2805411"/>
                  <a:pt x="940780" y="2799517"/>
                  <a:pt x="940616" y="2779884"/>
                </a:cubicBezTo>
                <a:cubicBezTo>
                  <a:pt x="931205" y="2771843"/>
                  <a:pt x="890996" y="2799127"/>
                  <a:pt x="900471" y="2761586"/>
                </a:cubicBezTo>
                <a:cubicBezTo>
                  <a:pt x="883280" y="2764189"/>
                  <a:pt x="875203" y="2780763"/>
                  <a:pt x="876245" y="2811599"/>
                </a:cubicBezTo>
                <a:cubicBezTo>
                  <a:pt x="856320" y="2806583"/>
                  <a:pt x="868920" y="2792909"/>
                  <a:pt x="869997" y="2765492"/>
                </a:cubicBezTo>
                <a:cubicBezTo>
                  <a:pt x="853681" y="2764549"/>
                  <a:pt x="859868" y="2798540"/>
                  <a:pt x="840462" y="2792646"/>
                </a:cubicBezTo>
                <a:cubicBezTo>
                  <a:pt x="850981" y="2768521"/>
                  <a:pt x="844110" y="2762792"/>
                  <a:pt x="846684" y="2729219"/>
                </a:cubicBezTo>
                <a:cubicBezTo>
                  <a:pt x="855571" y="2724757"/>
                  <a:pt x="858405" y="2733062"/>
                  <a:pt x="864363" y="2734787"/>
                </a:cubicBezTo>
                <a:cubicBezTo>
                  <a:pt x="870028" y="2694999"/>
                  <a:pt x="842643" y="2723425"/>
                  <a:pt x="837013" y="2706882"/>
                </a:cubicBezTo>
                <a:cubicBezTo>
                  <a:pt x="834569" y="2688488"/>
                  <a:pt x="857004" y="2708773"/>
                  <a:pt x="849124" y="2681877"/>
                </a:cubicBezTo>
                <a:close/>
                <a:moveTo>
                  <a:pt x="729804" y="2677443"/>
                </a:moveTo>
                <a:cubicBezTo>
                  <a:pt x="733927" y="2676204"/>
                  <a:pt x="738487" y="2677549"/>
                  <a:pt x="744021" y="2679600"/>
                </a:cubicBezTo>
                <a:cubicBezTo>
                  <a:pt x="742589" y="2692070"/>
                  <a:pt x="730577" y="2688002"/>
                  <a:pt x="736535" y="2711931"/>
                </a:cubicBezTo>
                <a:cubicBezTo>
                  <a:pt x="728068" y="2709785"/>
                  <a:pt x="731910" y="2682170"/>
                  <a:pt x="718202" y="2690769"/>
                </a:cubicBezTo>
                <a:cubicBezTo>
                  <a:pt x="721993" y="2682498"/>
                  <a:pt x="725682" y="2678681"/>
                  <a:pt x="729804" y="2677443"/>
                </a:cubicBezTo>
                <a:close/>
                <a:moveTo>
                  <a:pt x="621172" y="2671851"/>
                </a:moveTo>
                <a:cubicBezTo>
                  <a:pt x="615768" y="2695099"/>
                  <a:pt x="599066" y="2701057"/>
                  <a:pt x="591022" y="2683442"/>
                </a:cubicBezTo>
                <a:cubicBezTo>
                  <a:pt x="588322" y="2706006"/>
                  <a:pt x="597924" y="2702914"/>
                  <a:pt x="596916" y="2721896"/>
                </a:cubicBezTo>
                <a:cubicBezTo>
                  <a:pt x="576601" y="2702524"/>
                  <a:pt x="554327" y="2678168"/>
                  <a:pt x="539382" y="2705777"/>
                </a:cubicBezTo>
                <a:cubicBezTo>
                  <a:pt x="528963" y="2704900"/>
                  <a:pt x="543552" y="2684355"/>
                  <a:pt x="542475" y="2674031"/>
                </a:cubicBezTo>
                <a:cubicBezTo>
                  <a:pt x="570249" y="2687445"/>
                  <a:pt x="590079" y="2676961"/>
                  <a:pt x="621172" y="2671851"/>
                </a:cubicBezTo>
                <a:close/>
                <a:moveTo>
                  <a:pt x="487887" y="2670150"/>
                </a:moveTo>
                <a:cubicBezTo>
                  <a:pt x="492971" y="2669281"/>
                  <a:pt x="499156" y="2671310"/>
                  <a:pt x="505241" y="2675278"/>
                </a:cubicBezTo>
                <a:cubicBezTo>
                  <a:pt x="517410" y="2683215"/>
                  <a:pt x="529179" y="2698909"/>
                  <a:pt x="530953" y="2714700"/>
                </a:cubicBezTo>
                <a:cubicBezTo>
                  <a:pt x="517700" y="2740650"/>
                  <a:pt x="507900" y="2674779"/>
                  <a:pt x="491164" y="2704085"/>
                </a:cubicBezTo>
                <a:cubicBezTo>
                  <a:pt x="492989" y="2683571"/>
                  <a:pt x="488333" y="2676245"/>
                  <a:pt x="477132" y="2682398"/>
                </a:cubicBezTo>
                <a:cubicBezTo>
                  <a:pt x="478817" y="2674782"/>
                  <a:pt x="482802" y="2671018"/>
                  <a:pt x="487887" y="2670150"/>
                </a:cubicBezTo>
                <a:close/>
                <a:moveTo>
                  <a:pt x="1863906" y="2669894"/>
                </a:moveTo>
                <a:cubicBezTo>
                  <a:pt x="1877029" y="2682493"/>
                  <a:pt x="1878071" y="2680769"/>
                  <a:pt x="1894739" y="2673801"/>
                </a:cubicBezTo>
                <a:cubicBezTo>
                  <a:pt x="1873282" y="2695844"/>
                  <a:pt x="1867163" y="2701315"/>
                  <a:pt x="1834375" y="2697146"/>
                </a:cubicBezTo>
                <a:cubicBezTo>
                  <a:pt x="1836720" y="2661916"/>
                  <a:pt x="1862733" y="2721956"/>
                  <a:pt x="1863906" y="2669894"/>
                </a:cubicBezTo>
                <a:close/>
                <a:moveTo>
                  <a:pt x="326741" y="2665846"/>
                </a:moveTo>
                <a:cubicBezTo>
                  <a:pt x="332625" y="2664833"/>
                  <a:pt x="338798" y="2665113"/>
                  <a:pt x="344722" y="2667125"/>
                </a:cubicBezTo>
                <a:cubicBezTo>
                  <a:pt x="356570" y="2671157"/>
                  <a:pt x="367419" y="2682123"/>
                  <a:pt x="372974" y="2703529"/>
                </a:cubicBezTo>
                <a:cubicBezTo>
                  <a:pt x="357082" y="2705480"/>
                  <a:pt x="352526" y="2683864"/>
                  <a:pt x="341259" y="2676179"/>
                </a:cubicBezTo>
                <a:cubicBezTo>
                  <a:pt x="337810" y="2678164"/>
                  <a:pt x="337222" y="2684512"/>
                  <a:pt x="332826" y="2685067"/>
                </a:cubicBezTo>
                <a:cubicBezTo>
                  <a:pt x="338295" y="2698448"/>
                  <a:pt x="364473" y="2687380"/>
                  <a:pt x="351514" y="2714047"/>
                </a:cubicBezTo>
                <a:cubicBezTo>
                  <a:pt x="340056" y="2695680"/>
                  <a:pt x="318954" y="2696983"/>
                  <a:pt x="310490" y="2672336"/>
                </a:cubicBezTo>
                <a:cubicBezTo>
                  <a:pt x="315261" y="2669171"/>
                  <a:pt x="320857" y="2666862"/>
                  <a:pt x="326741" y="2665846"/>
                </a:cubicBezTo>
                <a:close/>
                <a:moveTo>
                  <a:pt x="244524" y="2665078"/>
                </a:moveTo>
                <a:cubicBezTo>
                  <a:pt x="234628" y="2681910"/>
                  <a:pt x="253281" y="2701187"/>
                  <a:pt x="242377" y="2720200"/>
                </a:cubicBezTo>
                <a:cubicBezTo>
                  <a:pt x="237167" y="2705125"/>
                  <a:pt x="224434" y="2662080"/>
                  <a:pt x="244524" y="2665078"/>
                </a:cubicBezTo>
                <a:close/>
                <a:moveTo>
                  <a:pt x="1361067" y="2664817"/>
                </a:moveTo>
                <a:cubicBezTo>
                  <a:pt x="1363628" y="2664366"/>
                  <a:pt x="1366407" y="2665891"/>
                  <a:pt x="1369394" y="2670318"/>
                </a:cubicBezTo>
                <a:cubicBezTo>
                  <a:pt x="1362527" y="2681551"/>
                  <a:pt x="1361354" y="2701640"/>
                  <a:pt x="1344259" y="2697113"/>
                </a:cubicBezTo>
                <a:cubicBezTo>
                  <a:pt x="1347677" y="2685297"/>
                  <a:pt x="1353386" y="2666168"/>
                  <a:pt x="1361067" y="2664817"/>
                </a:cubicBezTo>
                <a:close/>
                <a:moveTo>
                  <a:pt x="1728037" y="2663707"/>
                </a:moveTo>
                <a:cubicBezTo>
                  <a:pt x="1728266" y="2686173"/>
                  <a:pt x="1710423" y="2680280"/>
                  <a:pt x="1698147" y="2683113"/>
                </a:cubicBezTo>
                <a:cubicBezTo>
                  <a:pt x="1704041" y="2670318"/>
                  <a:pt x="1714494" y="2664585"/>
                  <a:pt x="1728037" y="2663707"/>
                </a:cubicBezTo>
                <a:close/>
                <a:moveTo>
                  <a:pt x="1395182" y="2659182"/>
                </a:moveTo>
                <a:cubicBezTo>
                  <a:pt x="1415890" y="2669859"/>
                  <a:pt x="1435231" y="2683343"/>
                  <a:pt x="1457696" y="2690372"/>
                </a:cubicBezTo>
                <a:cubicBezTo>
                  <a:pt x="1448614" y="2725639"/>
                  <a:pt x="1477656" y="2692944"/>
                  <a:pt x="1459259" y="2729382"/>
                </a:cubicBezTo>
                <a:cubicBezTo>
                  <a:pt x="1466194" y="2738924"/>
                  <a:pt x="1478176" y="2729513"/>
                  <a:pt x="1485371" y="2725929"/>
                </a:cubicBezTo>
                <a:cubicBezTo>
                  <a:pt x="1476548" y="2695747"/>
                  <a:pt x="1475441" y="2699979"/>
                  <a:pt x="1466064" y="2681486"/>
                </a:cubicBezTo>
                <a:cubicBezTo>
                  <a:pt x="1480815" y="2676242"/>
                  <a:pt x="1491005" y="2680672"/>
                  <a:pt x="1489083" y="2709780"/>
                </a:cubicBezTo>
                <a:cubicBezTo>
                  <a:pt x="1502565" y="2713783"/>
                  <a:pt x="1504647" y="2699880"/>
                  <a:pt x="1514906" y="2698707"/>
                </a:cubicBezTo>
                <a:cubicBezTo>
                  <a:pt x="1518908" y="2722350"/>
                  <a:pt x="1518519" y="2713363"/>
                  <a:pt x="1516434" y="2737717"/>
                </a:cubicBezTo>
                <a:cubicBezTo>
                  <a:pt x="1522115" y="2730243"/>
                  <a:pt x="1530459" y="2728230"/>
                  <a:pt x="1540177" y="2728879"/>
                </a:cubicBezTo>
                <a:lnTo>
                  <a:pt x="1551294" y="2731361"/>
                </a:lnTo>
                <a:lnTo>
                  <a:pt x="1550131" y="2702065"/>
                </a:lnTo>
                <a:cubicBezTo>
                  <a:pt x="1557652" y="2698971"/>
                  <a:pt x="1572727" y="2721242"/>
                  <a:pt x="1576244" y="2698741"/>
                </a:cubicBezTo>
                <a:cubicBezTo>
                  <a:pt x="1581484" y="2704819"/>
                  <a:pt x="1579526" y="2715065"/>
                  <a:pt x="1574125" y="2722978"/>
                </a:cubicBezTo>
                <a:lnTo>
                  <a:pt x="1554110" y="2731990"/>
                </a:lnTo>
                <a:lnTo>
                  <a:pt x="1572159" y="2736021"/>
                </a:lnTo>
                <a:cubicBezTo>
                  <a:pt x="1594512" y="2742374"/>
                  <a:pt x="1617206" y="2748188"/>
                  <a:pt x="1629936" y="2731074"/>
                </a:cubicBezTo>
                <a:cubicBezTo>
                  <a:pt x="1632899" y="2755107"/>
                  <a:pt x="1621602" y="2757124"/>
                  <a:pt x="1609067" y="2757124"/>
                </a:cubicBezTo>
                <a:cubicBezTo>
                  <a:pt x="1608414" y="2769988"/>
                  <a:pt x="1613757" y="2770082"/>
                  <a:pt x="1614406" y="2780047"/>
                </a:cubicBezTo>
                <a:cubicBezTo>
                  <a:pt x="1627396" y="2761777"/>
                  <a:pt x="1662365" y="2761453"/>
                  <a:pt x="1656407" y="2735504"/>
                </a:cubicBezTo>
                <a:cubicBezTo>
                  <a:pt x="1667903" y="2728633"/>
                  <a:pt x="1665493" y="2750516"/>
                  <a:pt x="1670443" y="2757190"/>
                </a:cubicBezTo>
                <a:cubicBezTo>
                  <a:pt x="1676822" y="2733126"/>
                  <a:pt x="1715308" y="2755756"/>
                  <a:pt x="1713322" y="2736090"/>
                </a:cubicBezTo>
                <a:cubicBezTo>
                  <a:pt x="1736277" y="2735177"/>
                  <a:pt x="1816471" y="2735830"/>
                  <a:pt x="1802862" y="2677579"/>
                </a:cubicBezTo>
                <a:cubicBezTo>
                  <a:pt x="1820996" y="2669210"/>
                  <a:pt x="1819434" y="2717531"/>
                  <a:pt x="1804455" y="2716552"/>
                </a:cubicBezTo>
                <a:cubicBezTo>
                  <a:pt x="1814190" y="2749832"/>
                  <a:pt x="1860263" y="2708153"/>
                  <a:pt x="1866939" y="2747812"/>
                </a:cubicBezTo>
                <a:cubicBezTo>
                  <a:pt x="1873321" y="2738271"/>
                  <a:pt x="1874948" y="2721307"/>
                  <a:pt x="1887743" y="2721633"/>
                </a:cubicBezTo>
                <a:cubicBezTo>
                  <a:pt x="1893735" y="2745500"/>
                  <a:pt x="1881689" y="2741429"/>
                  <a:pt x="1880321" y="2753934"/>
                </a:cubicBezTo>
                <a:cubicBezTo>
                  <a:pt x="1909104" y="2750971"/>
                  <a:pt x="1963674" y="2714337"/>
                  <a:pt x="1993824" y="2747258"/>
                </a:cubicBezTo>
                <a:cubicBezTo>
                  <a:pt x="2005022" y="2742636"/>
                  <a:pt x="2006065" y="2722350"/>
                  <a:pt x="2019024" y="2720525"/>
                </a:cubicBezTo>
                <a:cubicBezTo>
                  <a:pt x="2020165" y="2740585"/>
                  <a:pt x="2037941" y="2726323"/>
                  <a:pt x="2033610" y="2757776"/>
                </a:cubicBezTo>
                <a:cubicBezTo>
                  <a:pt x="1986594" y="2755856"/>
                  <a:pt x="1974808" y="2801402"/>
                  <a:pt x="1935671" y="2825208"/>
                </a:cubicBezTo>
                <a:cubicBezTo>
                  <a:pt x="1935640" y="2811138"/>
                  <a:pt x="1929679" y="2809412"/>
                  <a:pt x="1930072" y="2794632"/>
                </a:cubicBezTo>
                <a:cubicBezTo>
                  <a:pt x="1939773" y="2807201"/>
                  <a:pt x="1943585" y="2810520"/>
                  <a:pt x="1956478" y="2798962"/>
                </a:cubicBezTo>
                <a:cubicBezTo>
                  <a:pt x="1934369" y="2782811"/>
                  <a:pt x="1911838" y="2767541"/>
                  <a:pt x="1880906" y="2769528"/>
                </a:cubicBezTo>
                <a:cubicBezTo>
                  <a:pt x="1879833" y="2782976"/>
                  <a:pt x="1884878" y="2783724"/>
                  <a:pt x="1890218" y="2783953"/>
                </a:cubicBezTo>
                <a:cubicBezTo>
                  <a:pt x="1890347" y="2801272"/>
                  <a:pt x="1871919" y="2789588"/>
                  <a:pt x="1864430" y="2795120"/>
                </a:cubicBezTo>
                <a:cubicBezTo>
                  <a:pt x="1863845" y="2779590"/>
                  <a:pt x="1875891" y="2783724"/>
                  <a:pt x="1871888" y="2762822"/>
                </a:cubicBezTo>
                <a:cubicBezTo>
                  <a:pt x="1864040" y="2761618"/>
                  <a:pt x="1863261" y="2771354"/>
                  <a:pt x="1867817" y="2771157"/>
                </a:cubicBezTo>
                <a:cubicBezTo>
                  <a:pt x="1843561" y="2811044"/>
                  <a:pt x="1814549" y="2756211"/>
                  <a:pt x="1799150" y="2803453"/>
                </a:cubicBezTo>
                <a:cubicBezTo>
                  <a:pt x="1816795" y="2766013"/>
                  <a:pt x="1777987" y="2797531"/>
                  <a:pt x="1780168" y="2766664"/>
                </a:cubicBezTo>
                <a:cubicBezTo>
                  <a:pt x="1719510" y="2794797"/>
                  <a:pt x="1657286" y="2780143"/>
                  <a:pt x="1597605" y="2797820"/>
                </a:cubicBezTo>
                <a:cubicBezTo>
                  <a:pt x="1593534" y="2776919"/>
                  <a:pt x="1605584" y="2781026"/>
                  <a:pt x="1605061" y="2765526"/>
                </a:cubicBezTo>
                <a:cubicBezTo>
                  <a:pt x="1576897" y="2787631"/>
                  <a:pt x="1557525" y="2768556"/>
                  <a:pt x="1522945" y="2791735"/>
                </a:cubicBezTo>
                <a:cubicBezTo>
                  <a:pt x="1518584" y="2778514"/>
                  <a:pt x="1508230" y="2770670"/>
                  <a:pt x="1517052" y="2753345"/>
                </a:cubicBezTo>
                <a:cubicBezTo>
                  <a:pt x="1504063" y="2777769"/>
                  <a:pt x="1494618" y="2743545"/>
                  <a:pt x="1477557" y="2750516"/>
                </a:cubicBezTo>
                <a:cubicBezTo>
                  <a:pt x="1478859" y="2778745"/>
                  <a:pt x="1508489" y="2748301"/>
                  <a:pt x="1505235" y="2786134"/>
                </a:cubicBezTo>
                <a:cubicBezTo>
                  <a:pt x="1492177" y="2799059"/>
                  <a:pt x="1477068" y="2788414"/>
                  <a:pt x="1473520" y="2758817"/>
                </a:cubicBezTo>
                <a:cubicBezTo>
                  <a:pt x="1466567" y="2757795"/>
                  <a:pt x="1464338" y="2764093"/>
                  <a:pt x="1461771" y="2769857"/>
                </a:cubicBezTo>
                <a:lnTo>
                  <a:pt x="1448005" y="2777666"/>
                </a:lnTo>
                <a:lnTo>
                  <a:pt x="1405960" y="2761359"/>
                </a:lnTo>
                <a:cubicBezTo>
                  <a:pt x="1390389" y="2760723"/>
                  <a:pt x="1378788" y="2769432"/>
                  <a:pt x="1387727" y="2801110"/>
                </a:cubicBezTo>
                <a:cubicBezTo>
                  <a:pt x="1380726" y="2815371"/>
                  <a:pt x="1376299" y="2801372"/>
                  <a:pt x="1361908" y="2812248"/>
                </a:cubicBezTo>
                <a:cubicBezTo>
                  <a:pt x="1360831" y="2825726"/>
                  <a:pt x="1365880" y="2826446"/>
                  <a:pt x="1371219" y="2826769"/>
                </a:cubicBezTo>
                <a:cubicBezTo>
                  <a:pt x="1357478" y="2850599"/>
                  <a:pt x="1346895" y="2834059"/>
                  <a:pt x="1323650" y="2840703"/>
                </a:cubicBezTo>
                <a:cubicBezTo>
                  <a:pt x="1326450" y="2833868"/>
                  <a:pt x="1329639" y="2818433"/>
                  <a:pt x="1322703" y="2817229"/>
                </a:cubicBezTo>
                <a:cubicBezTo>
                  <a:pt x="1322153" y="2802903"/>
                  <a:pt x="1350412" y="2843177"/>
                  <a:pt x="1357543" y="2812736"/>
                </a:cubicBezTo>
                <a:cubicBezTo>
                  <a:pt x="1331283" y="2799826"/>
                  <a:pt x="1310999" y="2785697"/>
                  <a:pt x="1291911" y="2776981"/>
                </a:cubicBezTo>
                <a:lnTo>
                  <a:pt x="1233485" y="2773734"/>
                </a:lnTo>
                <a:lnTo>
                  <a:pt x="1233484" y="2773730"/>
                </a:lnTo>
                <a:lnTo>
                  <a:pt x="1233456" y="2773727"/>
                </a:lnTo>
                <a:lnTo>
                  <a:pt x="1233470" y="2773770"/>
                </a:lnTo>
                <a:lnTo>
                  <a:pt x="1216397" y="2783916"/>
                </a:lnTo>
                <a:lnTo>
                  <a:pt x="1216397" y="2783920"/>
                </a:lnTo>
                <a:lnTo>
                  <a:pt x="1233471" y="2773773"/>
                </a:lnTo>
                <a:lnTo>
                  <a:pt x="1239265" y="2791297"/>
                </a:lnTo>
                <a:cubicBezTo>
                  <a:pt x="1242861" y="2793736"/>
                  <a:pt x="1247572" y="2793871"/>
                  <a:pt x="1251790" y="2794992"/>
                </a:cubicBezTo>
                <a:cubicBezTo>
                  <a:pt x="1251920" y="2809772"/>
                  <a:pt x="1237659" y="2802249"/>
                  <a:pt x="1239710" y="2820062"/>
                </a:cubicBezTo>
                <a:cubicBezTo>
                  <a:pt x="1230463" y="2816809"/>
                  <a:pt x="1229943" y="2809023"/>
                  <a:pt x="1234404" y="2797204"/>
                </a:cubicBezTo>
                <a:cubicBezTo>
                  <a:pt x="1222943" y="2821888"/>
                  <a:pt x="1207119" y="2765132"/>
                  <a:pt x="1208910" y="2816125"/>
                </a:cubicBezTo>
                <a:cubicBezTo>
                  <a:pt x="1198327" y="2807102"/>
                  <a:pt x="1195005" y="2782946"/>
                  <a:pt x="1189310" y="2763865"/>
                </a:cubicBezTo>
                <a:cubicBezTo>
                  <a:pt x="1193965" y="2761292"/>
                  <a:pt x="1191651" y="2748007"/>
                  <a:pt x="1197415" y="2747093"/>
                </a:cubicBezTo>
                <a:cubicBezTo>
                  <a:pt x="1197285" y="2724821"/>
                  <a:pt x="1169316" y="2760151"/>
                  <a:pt x="1174689" y="2726517"/>
                </a:cubicBezTo>
                <a:cubicBezTo>
                  <a:pt x="1192499" y="2722216"/>
                  <a:pt x="1204480" y="2754553"/>
                  <a:pt x="1213891" y="2721598"/>
                </a:cubicBezTo>
                <a:cubicBezTo>
                  <a:pt x="1218123" y="2756015"/>
                  <a:pt x="1242738" y="2699555"/>
                  <a:pt x="1241241" y="2749308"/>
                </a:cubicBezTo>
                <a:cubicBezTo>
                  <a:pt x="1259474" y="2753251"/>
                  <a:pt x="1247917" y="2711018"/>
                  <a:pt x="1266150" y="2714891"/>
                </a:cubicBezTo>
                <a:cubicBezTo>
                  <a:pt x="1260483" y="2727101"/>
                  <a:pt x="1252928" y="2733388"/>
                  <a:pt x="1271131" y="2729902"/>
                </a:cubicBezTo>
                <a:cubicBezTo>
                  <a:pt x="1282982" y="2720655"/>
                  <a:pt x="1263966" y="2709876"/>
                  <a:pt x="1274255" y="2698123"/>
                </a:cubicBezTo>
                <a:cubicBezTo>
                  <a:pt x="1278846" y="2702616"/>
                  <a:pt x="1279465" y="2715414"/>
                  <a:pt x="1287932" y="2712091"/>
                </a:cubicBezTo>
                <a:cubicBezTo>
                  <a:pt x="1286107" y="2723847"/>
                  <a:pt x="1282264" y="2732476"/>
                  <a:pt x="1280442" y="2744329"/>
                </a:cubicBezTo>
                <a:cubicBezTo>
                  <a:pt x="1301964" y="2685555"/>
                  <a:pt x="1384732" y="2743255"/>
                  <a:pt x="1378121" y="2669148"/>
                </a:cubicBezTo>
                <a:cubicBezTo>
                  <a:pt x="1385805" y="2670056"/>
                  <a:pt x="1388540" y="2681287"/>
                  <a:pt x="1388051" y="2699262"/>
                </a:cubicBezTo>
                <a:cubicBezTo>
                  <a:pt x="1396713" y="2698188"/>
                  <a:pt x="1405471" y="2697080"/>
                  <a:pt x="1414198" y="2695974"/>
                </a:cubicBezTo>
                <a:cubicBezTo>
                  <a:pt x="1418529" y="2661557"/>
                  <a:pt x="1393066" y="2688940"/>
                  <a:pt x="1395182" y="2659182"/>
                </a:cubicBezTo>
                <a:close/>
                <a:moveTo>
                  <a:pt x="423668" y="2657813"/>
                </a:moveTo>
                <a:cubicBezTo>
                  <a:pt x="423699" y="2668886"/>
                  <a:pt x="423829" y="2680019"/>
                  <a:pt x="428942" y="2680737"/>
                </a:cubicBezTo>
                <a:cubicBezTo>
                  <a:pt x="421224" y="2693208"/>
                  <a:pt x="394756" y="2698547"/>
                  <a:pt x="390066" y="2693467"/>
                </a:cubicBezTo>
                <a:cubicBezTo>
                  <a:pt x="400779" y="2680836"/>
                  <a:pt x="400680" y="2651367"/>
                  <a:pt x="423668" y="2657813"/>
                </a:cubicBezTo>
                <a:close/>
                <a:moveTo>
                  <a:pt x="2672819" y="2652771"/>
                </a:moveTo>
                <a:cubicBezTo>
                  <a:pt x="2671353" y="2681552"/>
                  <a:pt x="2696491" y="2698937"/>
                  <a:pt x="2704531" y="2680020"/>
                </a:cubicBezTo>
                <a:lnTo>
                  <a:pt x="2695978" y="2687790"/>
                </a:lnTo>
                <a:cubicBezTo>
                  <a:pt x="2689049" y="2688951"/>
                  <a:pt x="2680577" y="2682593"/>
                  <a:pt x="2676025" y="2671829"/>
                </a:cubicBezTo>
                <a:close/>
                <a:moveTo>
                  <a:pt x="2506470" y="2650458"/>
                </a:moveTo>
                <a:cubicBezTo>
                  <a:pt x="2505462" y="2665761"/>
                  <a:pt x="2487324" y="2695682"/>
                  <a:pt x="2512364" y="2688975"/>
                </a:cubicBezTo>
                <a:cubicBezTo>
                  <a:pt x="2507383" y="2724272"/>
                  <a:pt x="2489280" y="2693826"/>
                  <a:pt x="2481595" y="2685038"/>
                </a:cubicBezTo>
                <a:cubicBezTo>
                  <a:pt x="2489245" y="2672533"/>
                  <a:pt x="2491850" y="2652281"/>
                  <a:pt x="2506470" y="2650458"/>
                </a:cubicBezTo>
                <a:close/>
                <a:moveTo>
                  <a:pt x="2190739" y="2635967"/>
                </a:moveTo>
                <a:cubicBezTo>
                  <a:pt x="2189177" y="2676343"/>
                  <a:pt x="2171887" y="2664067"/>
                  <a:pt x="2152515" y="2664426"/>
                </a:cubicBezTo>
                <a:cubicBezTo>
                  <a:pt x="2152351" y="2656777"/>
                  <a:pt x="2157595" y="2657589"/>
                  <a:pt x="2160948" y="2655472"/>
                </a:cubicBezTo>
                <a:cubicBezTo>
                  <a:pt x="2159841" y="2649252"/>
                  <a:pt x="2156258" y="2648279"/>
                  <a:pt x="2155903" y="2640395"/>
                </a:cubicBezTo>
                <a:cubicBezTo>
                  <a:pt x="2158114" y="2639322"/>
                  <a:pt x="2176218" y="2651304"/>
                  <a:pt x="2190739" y="2635967"/>
                </a:cubicBezTo>
                <a:close/>
                <a:moveTo>
                  <a:pt x="2204816" y="2617051"/>
                </a:moveTo>
                <a:cubicBezTo>
                  <a:pt x="2211488" y="2617045"/>
                  <a:pt x="2219227" y="2621300"/>
                  <a:pt x="2220954" y="2624247"/>
                </a:cubicBezTo>
                <a:cubicBezTo>
                  <a:pt x="2213498" y="2645021"/>
                  <a:pt x="2205359" y="2619037"/>
                  <a:pt x="2195104" y="2635448"/>
                </a:cubicBezTo>
                <a:cubicBezTo>
                  <a:pt x="2192547" y="2621335"/>
                  <a:pt x="2198146" y="2617058"/>
                  <a:pt x="2204816" y="2617051"/>
                </a:cubicBezTo>
                <a:close/>
                <a:moveTo>
                  <a:pt x="2421525" y="2606534"/>
                </a:moveTo>
                <a:cubicBezTo>
                  <a:pt x="2417163" y="2632450"/>
                  <a:pt x="2435885" y="2610701"/>
                  <a:pt x="2431489" y="2636587"/>
                </a:cubicBezTo>
                <a:cubicBezTo>
                  <a:pt x="2419898" y="2637985"/>
                  <a:pt x="2406775" y="2642741"/>
                  <a:pt x="2400721" y="2632679"/>
                </a:cubicBezTo>
                <a:cubicBezTo>
                  <a:pt x="2398147" y="2609269"/>
                  <a:pt x="2414264" y="2614706"/>
                  <a:pt x="2421525" y="2606534"/>
                </a:cubicBezTo>
                <a:close/>
                <a:moveTo>
                  <a:pt x="1948825" y="2604191"/>
                </a:moveTo>
                <a:cubicBezTo>
                  <a:pt x="1954229" y="2618287"/>
                  <a:pt x="1960741" y="2630139"/>
                  <a:pt x="1963739" y="2649220"/>
                </a:cubicBezTo>
                <a:cubicBezTo>
                  <a:pt x="1950291" y="2654626"/>
                  <a:pt x="1942282" y="2642219"/>
                  <a:pt x="1949768" y="2627534"/>
                </a:cubicBezTo>
                <a:cubicBezTo>
                  <a:pt x="1946873" y="2627927"/>
                  <a:pt x="1943974" y="2628251"/>
                  <a:pt x="1941045" y="2628675"/>
                </a:cubicBezTo>
                <a:cubicBezTo>
                  <a:pt x="1934693" y="2632874"/>
                  <a:pt x="1943161" y="2638377"/>
                  <a:pt x="1941954" y="2652020"/>
                </a:cubicBezTo>
                <a:cubicBezTo>
                  <a:pt x="1936160" y="2652738"/>
                  <a:pt x="1930397" y="2653518"/>
                  <a:pt x="1924568" y="2654235"/>
                </a:cubicBezTo>
                <a:cubicBezTo>
                  <a:pt x="1928575" y="2643457"/>
                  <a:pt x="1927693" y="2624993"/>
                  <a:pt x="1931699" y="2614186"/>
                </a:cubicBezTo>
                <a:cubicBezTo>
                  <a:pt x="1938570" y="2612655"/>
                  <a:pt x="1948466" y="2615847"/>
                  <a:pt x="1948825" y="2604191"/>
                </a:cubicBezTo>
                <a:close/>
                <a:moveTo>
                  <a:pt x="2142025" y="2597497"/>
                </a:moveTo>
                <a:cubicBezTo>
                  <a:pt x="2148356" y="2595517"/>
                  <a:pt x="2153053" y="2596901"/>
                  <a:pt x="2154991" y="2617020"/>
                </a:cubicBezTo>
                <a:cubicBezTo>
                  <a:pt x="2140306" y="2616433"/>
                  <a:pt x="2117711" y="2632290"/>
                  <a:pt x="2119242" y="2598135"/>
                </a:cubicBezTo>
                <a:cubicBezTo>
                  <a:pt x="2127723" y="2604810"/>
                  <a:pt x="2135691" y="2599473"/>
                  <a:pt x="2142025" y="2597497"/>
                </a:cubicBezTo>
                <a:close/>
                <a:moveTo>
                  <a:pt x="2709535" y="2596029"/>
                </a:moveTo>
                <a:cubicBezTo>
                  <a:pt x="2707918" y="2598215"/>
                  <a:pt x="2706688" y="2602351"/>
                  <a:pt x="2706093" y="2609269"/>
                </a:cubicBezTo>
                <a:cubicBezTo>
                  <a:pt x="2707156" y="2610856"/>
                  <a:pt x="2710425" y="2613465"/>
                  <a:pt x="2714120" y="2615135"/>
                </a:cubicBezTo>
                <a:lnTo>
                  <a:pt x="2715838" y="2615173"/>
                </a:lnTo>
                <a:lnTo>
                  <a:pt x="2717890" y="2616417"/>
                </a:lnTo>
                <a:lnTo>
                  <a:pt x="2724681" y="2615372"/>
                </a:lnTo>
                <a:lnTo>
                  <a:pt x="2724694" y="2615372"/>
                </a:lnTo>
                <a:lnTo>
                  <a:pt x="2724695" y="2615370"/>
                </a:lnTo>
                <a:lnTo>
                  <a:pt x="2724681" y="2615372"/>
                </a:lnTo>
                <a:lnTo>
                  <a:pt x="2715838" y="2615173"/>
                </a:lnTo>
                <a:lnTo>
                  <a:pt x="2706094" y="2609266"/>
                </a:lnTo>
                <a:close/>
                <a:moveTo>
                  <a:pt x="2442081" y="2590085"/>
                </a:moveTo>
                <a:cubicBezTo>
                  <a:pt x="2444355" y="2588718"/>
                  <a:pt x="2446726" y="2588663"/>
                  <a:pt x="2448625" y="2590584"/>
                </a:cubicBezTo>
                <a:cubicBezTo>
                  <a:pt x="2451158" y="2593144"/>
                  <a:pt x="2452851" y="2599219"/>
                  <a:pt x="2452355" y="2610375"/>
                </a:cubicBezTo>
                <a:cubicBezTo>
                  <a:pt x="2446137" y="2610508"/>
                  <a:pt x="2439950" y="2610733"/>
                  <a:pt x="2439625" y="2619916"/>
                </a:cubicBezTo>
                <a:cubicBezTo>
                  <a:pt x="2429314" y="2610098"/>
                  <a:pt x="2435260" y="2594187"/>
                  <a:pt x="2442081" y="2590085"/>
                </a:cubicBezTo>
                <a:close/>
                <a:moveTo>
                  <a:pt x="1847467" y="2585828"/>
                </a:moveTo>
                <a:cubicBezTo>
                  <a:pt x="1837667" y="2602370"/>
                  <a:pt x="1843136" y="2642479"/>
                  <a:pt x="1837468" y="2665339"/>
                </a:cubicBezTo>
                <a:cubicBezTo>
                  <a:pt x="1827996" y="2629912"/>
                  <a:pt x="1815786" y="2662797"/>
                  <a:pt x="1793905" y="2670938"/>
                </a:cubicBezTo>
                <a:cubicBezTo>
                  <a:pt x="1796674" y="2652608"/>
                  <a:pt x="1813540" y="2614350"/>
                  <a:pt x="1819170" y="2644270"/>
                </a:cubicBezTo>
                <a:cubicBezTo>
                  <a:pt x="1829657" y="2631247"/>
                  <a:pt x="1834669" y="2609920"/>
                  <a:pt x="1838706" y="2586967"/>
                </a:cubicBezTo>
                <a:cubicBezTo>
                  <a:pt x="1841639" y="2586512"/>
                  <a:pt x="1844534" y="2586154"/>
                  <a:pt x="1847467" y="2585828"/>
                </a:cubicBezTo>
                <a:close/>
                <a:moveTo>
                  <a:pt x="2333556" y="2578209"/>
                </a:moveTo>
                <a:lnTo>
                  <a:pt x="2331574" y="2579340"/>
                </a:lnTo>
                <a:lnTo>
                  <a:pt x="2331062" y="2579362"/>
                </a:lnTo>
                <a:lnTo>
                  <a:pt x="2315843" y="2588624"/>
                </a:lnTo>
                <a:lnTo>
                  <a:pt x="2327776" y="2581508"/>
                </a:lnTo>
                <a:lnTo>
                  <a:pt x="2331574" y="2579340"/>
                </a:lnTo>
                <a:lnTo>
                  <a:pt x="2339171" y="2579012"/>
                </a:lnTo>
                <a:lnTo>
                  <a:pt x="2339178" y="2579013"/>
                </a:lnTo>
                <a:cubicBezTo>
                  <a:pt x="2341692" y="2579995"/>
                  <a:pt x="2345179" y="2581708"/>
                  <a:pt x="2350641" y="2584199"/>
                </a:cubicBezTo>
                <a:lnTo>
                  <a:pt x="2350640" y="2584196"/>
                </a:lnTo>
                <a:lnTo>
                  <a:pt x="2339179" y="2579012"/>
                </a:lnTo>
                <a:lnTo>
                  <a:pt x="2339171" y="2579012"/>
                </a:lnTo>
                <a:close/>
                <a:moveTo>
                  <a:pt x="2320770" y="2567502"/>
                </a:moveTo>
                <a:lnTo>
                  <a:pt x="2320769" y="2567503"/>
                </a:lnTo>
                <a:cubicBezTo>
                  <a:pt x="2317420" y="2573073"/>
                  <a:pt x="2315347" y="2580366"/>
                  <a:pt x="2315836" y="2588628"/>
                </a:cubicBezTo>
                <a:lnTo>
                  <a:pt x="2315837" y="2588627"/>
                </a:lnTo>
                <a:close/>
                <a:moveTo>
                  <a:pt x="2603000" y="2561957"/>
                </a:moveTo>
                <a:cubicBezTo>
                  <a:pt x="2608578" y="2558647"/>
                  <a:pt x="2619538" y="2580374"/>
                  <a:pt x="2621247" y="2565382"/>
                </a:cubicBezTo>
                <a:cubicBezTo>
                  <a:pt x="2632284" y="2596768"/>
                  <a:pt x="2614342" y="2577461"/>
                  <a:pt x="2599756" y="2575896"/>
                </a:cubicBezTo>
                <a:cubicBezTo>
                  <a:pt x="2599879" y="2566944"/>
                  <a:pt x="2601140" y="2563062"/>
                  <a:pt x="2603000" y="2561957"/>
                </a:cubicBezTo>
                <a:close/>
                <a:moveTo>
                  <a:pt x="1728331" y="2561764"/>
                </a:moveTo>
                <a:cubicBezTo>
                  <a:pt x="1736310" y="2567787"/>
                  <a:pt x="1741810" y="2579054"/>
                  <a:pt x="1751026" y="2582473"/>
                </a:cubicBezTo>
                <a:cubicBezTo>
                  <a:pt x="1752817" y="2595887"/>
                  <a:pt x="1738785" y="2626004"/>
                  <a:pt x="1756919" y="2620859"/>
                </a:cubicBezTo>
                <a:cubicBezTo>
                  <a:pt x="1753825" y="2628085"/>
                  <a:pt x="1752947" y="2639058"/>
                  <a:pt x="1753794" y="2652506"/>
                </a:cubicBezTo>
                <a:cubicBezTo>
                  <a:pt x="1737219" y="2639123"/>
                  <a:pt x="1740282" y="2584849"/>
                  <a:pt x="1728331" y="2561764"/>
                </a:cubicBezTo>
                <a:close/>
                <a:moveTo>
                  <a:pt x="7158389" y="2542458"/>
                </a:moveTo>
                <a:cubicBezTo>
                  <a:pt x="7160279" y="2555317"/>
                  <a:pt x="7165585" y="2576644"/>
                  <a:pt x="7160215" y="2589148"/>
                </a:cubicBezTo>
                <a:cubicBezTo>
                  <a:pt x="7144811" y="2550792"/>
                  <a:pt x="7122315" y="2580193"/>
                  <a:pt x="7103658" y="2596310"/>
                </a:cubicBezTo>
                <a:cubicBezTo>
                  <a:pt x="7096623" y="2558672"/>
                  <a:pt x="7127655" y="2579967"/>
                  <a:pt x="7123549" y="2546854"/>
                </a:cubicBezTo>
                <a:cubicBezTo>
                  <a:pt x="7139376" y="2547569"/>
                  <a:pt x="7145075" y="2556067"/>
                  <a:pt x="7158389" y="2542458"/>
                </a:cubicBezTo>
                <a:close/>
                <a:moveTo>
                  <a:pt x="2052995" y="2541641"/>
                </a:moveTo>
                <a:cubicBezTo>
                  <a:pt x="2055833" y="2539815"/>
                  <a:pt x="2058458" y="2539876"/>
                  <a:pt x="2060208" y="2543011"/>
                </a:cubicBezTo>
                <a:cubicBezTo>
                  <a:pt x="2054284" y="2558116"/>
                  <a:pt x="2047543" y="2572117"/>
                  <a:pt x="2039957" y="2584783"/>
                </a:cubicBezTo>
                <a:cubicBezTo>
                  <a:pt x="2042237" y="2594097"/>
                  <a:pt x="2046175" y="2600055"/>
                  <a:pt x="2053631" y="2598689"/>
                </a:cubicBezTo>
                <a:cubicBezTo>
                  <a:pt x="2058680" y="2596768"/>
                  <a:pt x="2056724" y="2583939"/>
                  <a:pt x="2057083" y="2574691"/>
                </a:cubicBezTo>
                <a:cubicBezTo>
                  <a:pt x="2062553" y="2577492"/>
                  <a:pt x="2066395" y="2583514"/>
                  <a:pt x="2066720" y="2596993"/>
                </a:cubicBezTo>
                <a:cubicBezTo>
                  <a:pt x="2074014" y="2576578"/>
                  <a:pt x="2095796" y="2568863"/>
                  <a:pt x="2097522" y="2600965"/>
                </a:cubicBezTo>
                <a:cubicBezTo>
                  <a:pt x="2077952" y="2582572"/>
                  <a:pt x="2071768" y="2595365"/>
                  <a:pt x="2085377" y="2625969"/>
                </a:cubicBezTo>
                <a:cubicBezTo>
                  <a:pt x="2099214" y="2628054"/>
                  <a:pt x="2095830" y="2597645"/>
                  <a:pt x="2106868" y="2615355"/>
                </a:cubicBezTo>
                <a:cubicBezTo>
                  <a:pt x="2093649" y="2657033"/>
                  <a:pt x="2063595" y="2651074"/>
                  <a:pt x="2047119" y="2654332"/>
                </a:cubicBezTo>
                <a:cubicBezTo>
                  <a:pt x="2050247" y="2647102"/>
                  <a:pt x="2051125" y="2636161"/>
                  <a:pt x="2050247" y="2622648"/>
                </a:cubicBezTo>
                <a:cubicBezTo>
                  <a:pt x="2054868" y="2627141"/>
                  <a:pt x="2055456" y="2640069"/>
                  <a:pt x="2063954" y="2636520"/>
                </a:cubicBezTo>
                <a:cubicBezTo>
                  <a:pt x="2074729" y="2634076"/>
                  <a:pt x="2064180" y="2609950"/>
                  <a:pt x="2062717" y="2605361"/>
                </a:cubicBezTo>
                <a:cubicBezTo>
                  <a:pt x="2051255" y="2598394"/>
                  <a:pt x="2048780" y="2640849"/>
                  <a:pt x="2041226" y="2615973"/>
                </a:cubicBezTo>
                <a:cubicBezTo>
                  <a:pt x="2027518" y="2615290"/>
                  <a:pt x="2053207" y="2637074"/>
                  <a:pt x="2037842" y="2639874"/>
                </a:cubicBezTo>
                <a:cubicBezTo>
                  <a:pt x="2022572" y="2644042"/>
                  <a:pt x="2039499" y="2608713"/>
                  <a:pt x="2019150" y="2610994"/>
                </a:cubicBezTo>
                <a:cubicBezTo>
                  <a:pt x="2003327" y="2608389"/>
                  <a:pt x="2020876" y="2657587"/>
                  <a:pt x="2003296" y="2652215"/>
                </a:cubicBezTo>
                <a:cubicBezTo>
                  <a:pt x="2006160" y="2688354"/>
                  <a:pt x="2029374" y="2682723"/>
                  <a:pt x="2032208" y="2718962"/>
                </a:cubicBezTo>
                <a:cubicBezTo>
                  <a:pt x="2016774" y="2700110"/>
                  <a:pt x="1995707" y="2693107"/>
                  <a:pt x="1986167" y="2662175"/>
                </a:cubicBezTo>
                <a:cubicBezTo>
                  <a:pt x="2003751" y="2667548"/>
                  <a:pt x="1998801" y="2637920"/>
                  <a:pt x="2002024" y="2620957"/>
                </a:cubicBezTo>
                <a:cubicBezTo>
                  <a:pt x="1992419" y="2619657"/>
                  <a:pt x="1985712" y="2617669"/>
                  <a:pt x="1992060" y="2590905"/>
                </a:cubicBezTo>
                <a:cubicBezTo>
                  <a:pt x="1985842" y="2591100"/>
                  <a:pt x="1979655" y="2591262"/>
                  <a:pt x="1979299" y="2600380"/>
                </a:cubicBezTo>
                <a:cubicBezTo>
                  <a:pt x="1975618" y="2602332"/>
                  <a:pt x="1975033" y="2597841"/>
                  <a:pt x="1974643" y="2593120"/>
                </a:cubicBezTo>
                <a:cubicBezTo>
                  <a:pt x="1975197" y="2586414"/>
                  <a:pt x="1972592" y="2586020"/>
                  <a:pt x="1969953" y="2585989"/>
                </a:cubicBezTo>
                <a:cubicBezTo>
                  <a:pt x="1979460" y="2563195"/>
                  <a:pt x="1996849" y="2595006"/>
                  <a:pt x="2008830" y="2573062"/>
                </a:cubicBezTo>
                <a:cubicBezTo>
                  <a:pt x="1999519" y="2603539"/>
                  <a:pt x="2015407" y="2566324"/>
                  <a:pt x="2018501" y="2595331"/>
                </a:cubicBezTo>
                <a:cubicBezTo>
                  <a:pt x="2026640" y="2590809"/>
                  <a:pt x="2028756" y="2577033"/>
                  <a:pt x="2039599" y="2576968"/>
                </a:cubicBezTo>
                <a:cubicBezTo>
                  <a:pt x="2034056" y="2569569"/>
                  <a:pt x="2044482" y="2547117"/>
                  <a:pt x="2052995" y="2541641"/>
                </a:cubicBezTo>
                <a:close/>
                <a:moveTo>
                  <a:pt x="2502111" y="2541449"/>
                </a:moveTo>
                <a:cubicBezTo>
                  <a:pt x="2508558" y="2544021"/>
                  <a:pt x="2501882" y="2548255"/>
                  <a:pt x="2502761" y="2556980"/>
                </a:cubicBezTo>
                <a:cubicBezTo>
                  <a:pt x="2507710" y="2582700"/>
                  <a:pt x="2512530" y="2556656"/>
                  <a:pt x="2520765" y="2570362"/>
                </a:cubicBezTo>
                <a:cubicBezTo>
                  <a:pt x="2518225" y="2578634"/>
                  <a:pt x="2511064" y="2579673"/>
                  <a:pt x="2513016" y="2594912"/>
                </a:cubicBezTo>
                <a:cubicBezTo>
                  <a:pt x="2510999" y="2586480"/>
                  <a:pt x="2494392" y="2567333"/>
                  <a:pt x="2490875" y="2589802"/>
                </a:cubicBezTo>
                <a:cubicBezTo>
                  <a:pt x="2483584" y="2597352"/>
                  <a:pt x="2498399" y="2550112"/>
                  <a:pt x="2502111" y="2541449"/>
                </a:cubicBezTo>
                <a:close/>
                <a:moveTo>
                  <a:pt x="1985550" y="2536924"/>
                </a:moveTo>
                <a:cubicBezTo>
                  <a:pt x="1987605" y="2557144"/>
                  <a:pt x="1968848" y="2545193"/>
                  <a:pt x="1973699" y="2569678"/>
                </a:cubicBezTo>
                <a:cubicBezTo>
                  <a:pt x="1955500" y="2563101"/>
                  <a:pt x="1969467" y="2532398"/>
                  <a:pt x="1985550" y="2536924"/>
                </a:cubicBezTo>
                <a:close/>
                <a:moveTo>
                  <a:pt x="2790158" y="2531380"/>
                </a:moveTo>
                <a:lnTo>
                  <a:pt x="2789687" y="2533101"/>
                </a:lnTo>
                <a:lnTo>
                  <a:pt x="2786646" y="2544216"/>
                </a:lnTo>
                <a:cubicBezTo>
                  <a:pt x="2789686" y="2545608"/>
                  <a:pt x="2794416" y="2547366"/>
                  <a:pt x="2799459" y="2547434"/>
                </a:cubicBezTo>
                <a:lnTo>
                  <a:pt x="2801602" y="2546424"/>
                </a:lnTo>
                <a:lnTo>
                  <a:pt x="2804555" y="2546860"/>
                </a:lnTo>
                <a:lnTo>
                  <a:pt x="2814138" y="2540512"/>
                </a:lnTo>
                <a:lnTo>
                  <a:pt x="2814147" y="2540508"/>
                </a:lnTo>
                <a:lnTo>
                  <a:pt x="2814147" y="2540506"/>
                </a:lnTo>
                <a:lnTo>
                  <a:pt x="2814138" y="2540512"/>
                </a:lnTo>
                <a:lnTo>
                  <a:pt x="2801602" y="2546424"/>
                </a:lnTo>
                <a:lnTo>
                  <a:pt x="2786647" y="2544214"/>
                </a:lnTo>
                <a:lnTo>
                  <a:pt x="2789687" y="2533101"/>
                </a:lnTo>
                <a:lnTo>
                  <a:pt x="2790158" y="2531381"/>
                </a:lnTo>
                <a:close/>
                <a:moveTo>
                  <a:pt x="1543326" y="2530576"/>
                </a:moveTo>
                <a:cubicBezTo>
                  <a:pt x="1552476" y="2553920"/>
                  <a:pt x="1564881" y="2570365"/>
                  <a:pt x="1576309" y="2589084"/>
                </a:cubicBezTo>
                <a:cubicBezTo>
                  <a:pt x="1563644" y="2602890"/>
                  <a:pt x="1548145" y="2578276"/>
                  <a:pt x="1548566" y="2553435"/>
                </a:cubicBezTo>
                <a:cubicBezTo>
                  <a:pt x="1544368" y="2559001"/>
                  <a:pt x="1544792" y="2571862"/>
                  <a:pt x="1536130" y="2570689"/>
                </a:cubicBezTo>
                <a:cubicBezTo>
                  <a:pt x="1540201" y="2559912"/>
                  <a:pt x="1539319" y="2541419"/>
                  <a:pt x="1543326" y="2530576"/>
                </a:cubicBezTo>
                <a:close/>
                <a:moveTo>
                  <a:pt x="7086114" y="2529771"/>
                </a:moveTo>
                <a:cubicBezTo>
                  <a:pt x="7099534" y="2525413"/>
                  <a:pt x="7113977" y="2532107"/>
                  <a:pt x="7119512" y="2555156"/>
                </a:cubicBezTo>
                <a:cubicBezTo>
                  <a:pt x="7094410" y="2538649"/>
                  <a:pt x="7115539" y="2572671"/>
                  <a:pt x="7084935" y="2567398"/>
                </a:cubicBezTo>
                <a:cubicBezTo>
                  <a:pt x="7084022" y="2586250"/>
                  <a:pt x="7104666" y="2560530"/>
                  <a:pt x="7098967" y="2589117"/>
                </a:cubicBezTo>
                <a:cubicBezTo>
                  <a:pt x="7031278" y="2574237"/>
                  <a:pt x="6974557" y="2633003"/>
                  <a:pt x="6903968" y="2637465"/>
                </a:cubicBezTo>
                <a:cubicBezTo>
                  <a:pt x="6912077" y="2607251"/>
                  <a:pt x="6974656" y="2638149"/>
                  <a:pt x="6971464" y="2574074"/>
                </a:cubicBezTo>
                <a:cubicBezTo>
                  <a:pt x="6977422" y="2575736"/>
                  <a:pt x="6975828" y="2593089"/>
                  <a:pt x="6977032" y="2604745"/>
                </a:cubicBezTo>
                <a:cubicBezTo>
                  <a:pt x="6994906" y="2600349"/>
                  <a:pt x="7027794" y="2581334"/>
                  <a:pt x="7019033" y="2560202"/>
                </a:cubicBezTo>
                <a:cubicBezTo>
                  <a:pt x="7027500" y="2540470"/>
                  <a:pt x="7047880" y="2567561"/>
                  <a:pt x="7058822" y="2570686"/>
                </a:cubicBezTo>
                <a:cubicBezTo>
                  <a:pt x="7060286" y="2549539"/>
                  <a:pt x="7072690" y="2534129"/>
                  <a:pt x="7086114" y="2529771"/>
                </a:cubicBezTo>
                <a:close/>
                <a:moveTo>
                  <a:pt x="2750897" y="2525298"/>
                </a:moveTo>
                <a:cubicBezTo>
                  <a:pt x="2751800" y="2531437"/>
                  <a:pt x="2751800" y="2536083"/>
                  <a:pt x="2751428" y="2539815"/>
                </a:cubicBezTo>
                <a:lnTo>
                  <a:pt x="2751375" y="2540099"/>
                </a:lnTo>
                <a:lnTo>
                  <a:pt x="2749047" y="2552375"/>
                </a:lnTo>
                <a:lnTo>
                  <a:pt x="2752425" y="2564259"/>
                </a:lnTo>
                <a:lnTo>
                  <a:pt x="2752428" y="2564275"/>
                </a:lnTo>
                <a:cubicBezTo>
                  <a:pt x="2760045" y="2558901"/>
                  <a:pt x="2770334" y="2557990"/>
                  <a:pt x="2773591" y="2545844"/>
                </a:cubicBezTo>
                <a:lnTo>
                  <a:pt x="2773591" y="2545842"/>
                </a:lnTo>
                <a:lnTo>
                  <a:pt x="2764645" y="2557596"/>
                </a:lnTo>
                <a:cubicBezTo>
                  <a:pt x="2760714" y="2560014"/>
                  <a:pt x="2756237" y="2561586"/>
                  <a:pt x="2752429" y="2564272"/>
                </a:cubicBezTo>
                <a:lnTo>
                  <a:pt x="2752425" y="2564259"/>
                </a:lnTo>
                <a:lnTo>
                  <a:pt x="2749732" y="2548842"/>
                </a:lnTo>
                <a:lnTo>
                  <a:pt x="2751375" y="2540099"/>
                </a:lnTo>
                <a:lnTo>
                  <a:pt x="2751429" y="2539811"/>
                </a:lnTo>
                <a:lnTo>
                  <a:pt x="2750898" y="2525298"/>
                </a:lnTo>
                <a:close/>
                <a:moveTo>
                  <a:pt x="2431226" y="2519080"/>
                </a:moveTo>
                <a:cubicBezTo>
                  <a:pt x="2436665" y="2543075"/>
                  <a:pt x="2455777" y="2513217"/>
                  <a:pt x="2471016" y="2529693"/>
                </a:cubicBezTo>
                <a:cubicBezTo>
                  <a:pt x="2467074" y="2548969"/>
                  <a:pt x="2434320" y="2540700"/>
                  <a:pt x="2436176" y="2534154"/>
                </a:cubicBezTo>
                <a:cubicBezTo>
                  <a:pt x="2426700" y="2534023"/>
                  <a:pt x="2435297" y="2562025"/>
                  <a:pt x="2433376" y="2573650"/>
                </a:cubicBezTo>
                <a:cubicBezTo>
                  <a:pt x="2427582" y="2574398"/>
                  <a:pt x="2421754" y="2575178"/>
                  <a:pt x="2415957" y="2575795"/>
                </a:cubicBezTo>
                <a:cubicBezTo>
                  <a:pt x="2416121" y="2549359"/>
                  <a:pt x="2428198" y="2541253"/>
                  <a:pt x="2431226" y="2519080"/>
                </a:cubicBezTo>
                <a:close/>
                <a:moveTo>
                  <a:pt x="2649797" y="2514684"/>
                </a:moveTo>
                <a:cubicBezTo>
                  <a:pt x="2636971" y="2549359"/>
                  <a:pt x="2672036" y="2547926"/>
                  <a:pt x="2661033" y="2575895"/>
                </a:cubicBezTo>
                <a:cubicBezTo>
                  <a:pt x="2652695" y="2564304"/>
                  <a:pt x="2623947" y="2521000"/>
                  <a:pt x="2649797" y="2514684"/>
                </a:cubicBezTo>
                <a:close/>
                <a:moveTo>
                  <a:pt x="1179410" y="2514360"/>
                </a:moveTo>
                <a:cubicBezTo>
                  <a:pt x="1175893" y="2530836"/>
                  <a:pt x="1171757" y="2546367"/>
                  <a:pt x="1168208" y="2562842"/>
                </a:cubicBezTo>
                <a:cubicBezTo>
                  <a:pt x="1160623" y="2557567"/>
                  <a:pt x="1165604" y="2510518"/>
                  <a:pt x="1179410" y="2514360"/>
                </a:cubicBezTo>
                <a:close/>
                <a:moveTo>
                  <a:pt x="1314365" y="2507104"/>
                </a:moveTo>
                <a:cubicBezTo>
                  <a:pt x="1325878" y="2511516"/>
                  <a:pt x="1334888" y="2545315"/>
                  <a:pt x="1343021" y="2556135"/>
                </a:cubicBezTo>
                <a:cubicBezTo>
                  <a:pt x="1330776" y="2541189"/>
                  <a:pt x="1315312" y="2558837"/>
                  <a:pt x="1290437" y="2555058"/>
                </a:cubicBezTo>
                <a:cubicBezTo>
                  <a:pt x="1292457" y="2542847"/>
                  <a:pt x="1318829" y="2531715"/>
                  <a:pt x="1301963" y="2514426"/>
                </a:cubicBezTo>
                <a:cubicBezTo>
                  <a:pt x="1306414" y="2507424"/>
                  <a:pt x="1310529" y="2505629"/>
                  <a:pt x="1314365" y="2507104"/>
                </a:cubicBezTo>
                <a:close/>
                <a:moveTo>
                  <a:pt x="2224991" y="2506187"/>
                </a:moveTo>
                <a:cubicBezTo>
                  <a:pt x="2234401" y="2503683"/>
                  <a:pt x="2228084" y="2533700"/>
                  <a:pt x="2230884" y="2544638"/>
                </a:cubicBezTo>
                <a:cubicBezTo>
                  <a:pt x="2247100" y="2536631"/>
                  <a:pt x="2252146" y="2551511"/>
                  <a:pt x="2266017" y="2547961"/>
                </a:cubicBezTo>
                <a:cubicBezTo>
                  <a:pt x="2253253" y="2581855"/>
                  <a:pt x="2236387" y="2550177"/>
                  <a:pt x="2209461" y="2555158"/>
                </a:cubicBezTo>
                <a:cubicBezTo>
                  <a:pt x="2210664" y="2532852"/>
                  <a:pt x="2231766" y="2541126"/>
                  <a:pt x="2224991" y="2506187"/>
                </a:cubicBezTo>
                <a:close/>
                <a:moveTo>
                  <a:pt x="2185464" y="2503419"/>
                </a:moveTo>
                <a:cubicBezTo>
                  <a:pt x="2192499" y="2517029"/>
                  <a:pt x="2208483" y="2512212"/>
                  <a:pt x="2208812" y="2539691"/>
                </a:cubicBezTo>
                <a:cubicBezTo>
                  <a:pt x="2196406" y="2550273"/>
                  <a:pt x="2191129" y="2504399"/>
                  <a:pt x="2186442" y="2526830"/>
                </a:cubicBezTo>
                <a:cubicBezTo>
                  <a:pt x="2179831" y="2524223"/>
                  <a:pt x="2187744" y="2516608"/>
                  <a:pt x="2185464" y="2503419"/>
                </a:cubicBezTo>
                <a:close/>
                <a:moveTo>
                  <a:pt x="2378022" y="2502344"/>
                </a:moveTo>
                <a:cubicBezTo>
                  <a:pt x="2384339" y="2503259"/>
                  <a:pt x="2380432" y="2525427"/>
                  <a:pt x="2387662" y="2524584"/>
                </a:cubicBezTo>
                <a:cubicBezTo>
                  <a:pt x="2387139" y="2542913"/>
                  <a:pt x="2376785" y="2544085"/>
                  <a:pt x="2370533" y="2534645"/>
                </a:cubicBezTo>
                <a:cubicBezTo>
                  <a:pt x="2369982" y="2519111"/>
                  <a:pt x="2382059" y="2523247"/>
                  <a:pt x="2378022" y="2502344"/>
                </a:cubicBezTo>
                <a:close/>
                <a:moveTo>
                  <a:pt x="2259769" y="2501759"/>
                </a:moveTo>
                <a:cubicBezTo>
                  <a:pt x="2270154" y="2533960"/>
                  <a:pt x="2278457" y="2534253"/>
                  <a:pt x="2290568" y="2505668"/>
                </a:cubicBezTo>
                <a:cubicBezTo>
                  <a:pt x="2300173" y="2563655"/>
                  <a:pt x="2341426" y="2536565"/>
                  <a:pt x="2362069" y="2543499"/>
                </a:cubicBezTo>
                <a:cubicBezTo>
                  <a:pt x="2364219" y="2556523"/>
                  <a:pt x="2359334" y="2558738"/>
                  <a:pt x="2354026" y="2560267"/>
                </a:cubicBezTo>
                <a:cubicBezTo>
                  <a:pt x="2370827" y="2607186"/>
                  <a:pt x="2396256" y="2519603"/>
                  <a:pt x="2410941" y="2560821"/>
                </a:cubicBezTo>
                <a:cubicBezTo>
                  <a:pt x="2399968" y="2580456"/>
                  <a:pt x="2369036" y="2568928"/>
                  <a:pt x="2373565" y="2612589"/>
                </a:cubicBezTo>
                <a:cubicBezTo>
                  <a:pt x="2359139" y="2578404"/>
                  <a:pt x="2345791" y="2604611"/>
                  <a:pt x="2329769" y="2610375"/>
                </a:cubicBezTo>
                <a:cubicBezTo>
                  <a:pt x="2344130" y="2637888"/>
                  <a:pt x="2366564" y="2610733"/>
                  <a:pt x="2386684" y="2610963"/>
                </a:cubicBezTo>
                <a:cubicBezTo>
                  <a:pt x="2368126" y="2638312"/>
                  <a:pt x="2356176" y="2675757"/>
                  <a:pt x="2328532" y="2688910"/>
                </a:cubicBezTo>
                <a:cubicBezTo>
                  <a:pt x="2339669" y="2714372"/>
                  <a:pt x="2328662" y="2732900"/>
                  <a:pt x="2347158" y="2717854"/>
                </a:cubicBezTo>
                <a:cubicBezTo>
                  <a:pt x="2344943" y="2742082"/>
                  <a:pt x="2355622" y="2739802"/>
                  <a:pt x="2353410" y="2764061"/>
                </a:cubicBezTo>
                <a:cubicBezTo>
                  <a:pt x="2339669" y="2766568"/>
                  <a:pt x="2326611" y="2746445"/>
                  <a:pt x="2327913" y="2782976"/>
                </a:cubicBezTo>
                <a:cubicBezTo>
                  <a:pt x="2289460" y="2762498"/>
                  <a:pt x="2265368" y="2801534"/>
                  <a:pt x="2248598" y="2769597"/>
                </a:cubicBezTo>
                <a:cubicBezTo>
                  <a:pt x="2243552" y="2771485"/>
                  <a:pt x="2245473" y="2784214"/>
                  <a:pt x="2245179" y="2793460"/>
                </a:cubicBezTo>
                <a:cubicBezTo>
                  <a:pt x="2230204" y="2779364"/>
                  <a:pt x="2220434" y="2754488"/>
                  <a:pt x="2195689" y="2760610"/>
                </a:cubicBezTo>
                <a:cubicBezTo>
                  <a:pt x="2196960" y="2780536"/>
                  <a:pt x="2212425" y="2771157"/>
                  <a:pt x="2218417" y="2781283"/>
                </a:cubicBezTo>
                <a:cubicBezTo>
                  <a:pt x="2212394" y="2827877"/>
                  <a:pt x="2174362" y="2740845"/>
                  <a:pt x="2179540" y="2794077"/>
                </a:cubicBezTo>
                <a:cubicBezTo>
                  <a:pt x="2173483" y="2789685"/>
                  <a:pt x="2170783" y="2778517"/>
                  <a:pt x="2169545" y="2763963"/>
                </a:cubicBezTo>
                <a:cubicBezTo>
                  <a:pt x="2151408" y="2760151"/>
                  <a:pt x="2162903" y="2802350"/>
                  <a:pt x="2144701" y="2798575"/>
                </a:cubicBezTo>
                <a:cubicBezTo>
                  <a:pt x="2146461" y="2782293"/>
                  <a:pt x="2157205" y="2781579"/>
                  <a:pt x="2147829" y="2766828"/>
                </a:cubicBezTo>
                <a:cubicBezTo>
                  <a:pt x="2141218" y="2760316"/>
                  <a:pt x="2120899" y="2762266"/>
                  <a:pt x="2104296" y="2772363"/>
                </a:cubicBezTo>
                <a:lnTo>
                  <a:pt x="2090288" y="2750619"/>
                </a:lnTo>
                <a:lnTo>
                  <a:pt x="2090295" y="2750613"/>
                </a:lnTo>
                <a:lnTo>
                  <a:pt x="2090274" y="2750602"/>
                </a:lnTo>
                <a:lnTo>
                  <a:pt x="2090271" y="2750598"/>
                </a:lnTo>
                <a:lnTo>
                  <a:pt x="2080841" y="2744833"/>
                </a:lnTo>
                <a:cubicBezTo>
                  <a:pt x="2079231" y="2743946"/>
                  <a:pt x="2077826" y="2742634"/>
                  <a:pt x="2076958" y="2740208"/>
                </a:cubicBezTo>
                <a:lnTo>
                  <a:pt x="2076294" y="2728894"/>
                </a:lnTo>
                <a:lnTo>
                  <a:pt x="2076293" y="2728893"/>
                </a:lnTo>
                <a:cubicBezTo>
                  <a:pt x="2075220" y="2739591"/>
                  <a:pt x="2077620" y="2743060"/>
                  <a:pt x="2080840" y="2744835"/>
                </a:cubicBezTo>
                <a:lnTo>
                  <a:pt x="2090274" y="2750602"/>
                </a:lnTo>
                <a:lnTo>
                  <a:pt x="2090288" y="2750619"/>
                </a:lnTo>
                <a:lnTo>
                  <a:pt x="2071265" y="2766820"/>
                </a:lnTo>
                <a:cubicBezTo>
                  <a:pt x="2063488" y="2767130"/>
                  <a:pt x="2054949" y="2766861"/>
                  <a:pt x="2047675" y="2779557"/>
                </a:cubicBezTo>
                <a:cubicBezTo>
                  <a:pt x="2047446" y="2755466"/>
                  <a:pt x="2035625" y="2736808"/>
                  <a:pt x="2045200" y="2717237"/>
                </a:cubicBezTo>
                <a:cubicBezTo>
                  <a:pt x="2061902" y="2720041"/>
                  <a:pt x="2041847" y="2750386"/>
                  <a:pt x="2063888" y="2746218"/>
                </a:cubicBezTo>
                <a:cubicBezTo>
                  <a:pt x="2070106" y="2719355"/>
                  <a:pt x="2072581" y="2686565"/>
                  <a:pt x="2082545" y="2665468"/>
                </a:cubicBezTo>
                <a:cubicBezTo>
                  <a:pt x="2088603" y="2669894"/>
                  <a:pt x="2091337" y="2681096"/>
                  <a:pt x="2092510" y="2695518"/>
                </a:cubicBezTo>
                <a:cubicBezTo>
                  <a:pt x="2086288" y="2695682"/>
                  <a:pt x="2080105" y="2695812"/>
                  <a:pt x="2079746" y="2704994"/>
                </a:cubicBezTo>
                <a:cubicBezTo>
                  <a:pt x="2127770" y="2745272"/>
                  <a:pt x="2197025" y="2717789"/>
                  <a:pt x="2243682" y="2754522"/>
                </a:cubicBezTo>
                <a:cubicBezTo>
                  <a:pt x="2248697" y="2752666"/>
                  <a:pt x="2246776" y="2739837"/>
                  <a:pt x="2247100" y="2730590"/>
                </a:cubicBezTo>
                <a:cubicBezTo>
                  <a:pt x="2257164" y="2740745"/>
                  <a:pt x="2266769" y="2751949"/>
                  <a:pt x="2282853" y="2749602"/>
                </a:cubicBezTo>
                <a:cubicBezTo>
                  <a:pt x="2298122" y="2741723"/>
                  <a:pt x="2277185" y="2713233"/>
                  <a:pt x="2303397" y="2715610"/>
                </a:cubicBezTo>
                <a:cubicBezTo>
                  <a:pt x="2300108" y="2725119"/>
                  <a:pt x="2298481" y="2737231"/>
                  <a:pt x="2300628" y="2755107"/>
                </a:cubicBezTo>
                <a:cubicBezTo>
                  <a:pt x="2310233" y="2743221"/>
                  <a:pt x="2313296" y="2721242"/>
                  <a:pt x="2320523" y="2705579"/>
                </a:cubicBezTo>
                <a:cubicBezTo>
                  <a:pt x="2321599" y="2680867"/>
                  <a:pt x="2308705" y="2685004"/>
                  <a:pt x="2301835" y="2676666"/>
                </a:cubicBezTo>
                <a:cubicBezTo>
                  <a:pt x="2287898" y="2679466"/>
                  <a:pt x="2284480" y="2720688"/>
                  <a:pt x="2272269" y="2703953"/>
                </a:cubicBezTo>
                <a:cubicBezTo>
                  <a:pt x="2280508" y="2692265"/>
                  <a:pt x="2288356" y="2680149"/>
                  <a:pt x="2283177" y="2647625"/>
                </a:cubicBezTo>
                <a:cubicBezTo>
                  <a:pt x="2278816" y="2648308"/>
                  <a:pt x="2274450" y="2648762"/>
                  <a:pt x="2270089" y="2649350"/>
                </a:cubicBezTo>
                <a:cubicBezTo>
                  <a:pt x="2261136" y="2652476"/>
                  <a:pt x="2270283" y="2683667"/>
                  <a:pt x="2262992" y="2689399"/>
                </a:cubicBezTo>
                <a:cubicBezTo>
                  <a:pt x="2251530" y="2677968"/>
                  <a:pt x="2231506" y="2702520"/>
                  <a:pt x="2222844" y="2671033"/>
                </a:cubicBezTo>
                <a:cubicBezTo>
                  <a:pt x="2244400" y="2696855"/>
                  <a:pt x="2261560" y="2625678"/>
                  <a:pt x="2287249" y="2639290"/>
                </a:cubicBezTo>
                <a:cubicBezTo>
                  <a:pt x="2292848" y="2633397"/>
                  <a:pt x="2294670" y="2621576"/>
                  <a:pt x="2294670" y="2606991"/>
                </a:cubicBezTo>
                <a:cubicBezTo>
                  <a:pt x="2280832" y="2607576"/>
                  <a:pt x="2280932" y="2629650"/>
                  <a:pt x="2264814" y="2626591"/>
                </a:cubicBezTo>
                <a:cubicBezTo>
                  <a:pt x="2265952" y="2616107"/>
                  <a:pt x="2271975" y="2613339"/>
                  <a:pt x="2272529" y="2602007"/>
                </a:cubicBezTo>
                <a:cubicBezTo>
                  <a:pt x="2261915" y="2600086"/>
                  <a:pt x="2263611" y="2617375"/>
                  <a:pt x="2251072" y="2612589"/>
                </a:cubicBezTo>
                <a:cubicBezTo>
                  <a:pt x="2254166" y="2605199"/>
                  <a:pt x="2255014" y="2594392"/>
                  <a:pt x="2254200" y="2580845"/>
                </a:cubicBezTo>
                <a:cubicBezTo>
                  <a:pt x="2263382" y="2584199"/>
                  <a:pt x="2268885" y="2595401"/>
                  <a:pt x="2276894" y="2601457"/>
                </a:cubicBezTo>
                <a:cubicBezTo>
                  <a:pt x="2286985" y="2602530"/>
                  <a:pt x="2280832" y="2578240"/>
                  <a:pt x="2289006" y="2576384"/>
                </a:cubicBezTo>
                <a:cubicBezTo>
                  <a:pt x="2273541" y="2563296"/>
                  <a:pt x="2262698" y="2540665"/>
                  <a:pt x="2259769" y="2501759"/>
                </a:cubicBezTo>
                <a:close/>
                <a:moveTo>
                  <a:pt x="1992713" y="2496713"/>
                </a:moveTo>
                <a:cubicBezTo>
                  <a:pt x="2007463" y="2499937"/>
                  <a:pt x="2012802" y="2522761"/>
                  <a:pt x="2016610" y="2548548"/>
                </a:cubicBezTo>
                <a:cubicBezTo>
                  <a:pt x="2004205" y="2540375"/>
                  <a:pt x="1999943" y="2515437"/>
                  <a:pt x="1992713" y="2496713"/>
                </a:cubicBezTo>
                <a:close/>
                <a:moveTo>
                  <a:pt x="1870128" y="2496713"/>
                </a:moveTo>
                <a:cubicBezTo>
                  <a:pt x="1872764" y="2522761"/>
                  <a:pt x="1851830" y="2512082"/>
                  <a:pt x="1844959" y="2523445"/>
                </a:cubicBezTo>
                <a:cubicBezTo>
                  <a:pt x="1843561" y="2499383"/>
                  <a:pt x="1857169" y="2498536"/>
                  <a:pt x="1870128" y="2496713"/>
                </a:cubicBezTo>
                <a:close/>
                <a:moveTo>
                  <a:pt x="2697011" y="2492969"/>
                </a:moveTo>
                <a:cubicBezTo>
                  <a:pt x="2699256" y="2510943"/>
                  <a:pt x="2697595" y="2523022"/>
                  <a:pt x="2694307" y="2532559"/>
                </a:cubicBezTo>
                <a:cubicBezTo>
                  <a:pt x="2700030" y="2537191"/>
                  <a:pt x="2704491" y="2537207"/>
                  <a:pt x="2707606" y="2534584"/>
                </a:cubicBezTo>
                <a:lnTo>
                  <a:pt x="2707607" y="2534580"/>
                </a:lnTo>
                <a:lnTo>
                  <a:pt x="2694308" y="2532556"/>
                </a:lnTo>
                <a:cubicBezTo>
                  <a:pt x="2695952" y="2527787"/>
                  <a:pt x="2697189" y="2522383"/>
                  <a:pt x="2697735" y="2515924"/>
                </a:cubicBezTo>
                <a:lnTo>
                  <a:pt x="2697012" y="2492970"/>
                </a:lnTo>
                <a:close/>
                <a:moveTo>
                  <a:pt x="1909328" y="2491729"/>
                </a:moveTo>
                <a:cubicBezTo>
                  <a:pt x="1919163" y="2493910"/>
                  <a:pt x="1925412" y="2503517"/>
                  <a:pt x="1927986" y="2520707"/>
                </a:cubicBezTo>
                <a:cubicBezTo>
                  <a:pt x="1917597" y="2525201"/>
                  <a:pt x="1917956" y="2507589"/>
                  <a:pt x="1905910" y="2515661"/>
                </a:cubicBezTo>
                <a:cubicBezTo>
                  <a:pt x="1907930" y="2509149"/>
                  <a:pt x="1909916" y="2502445"/>
                  <a:pt x="1909328" y="2491729"/>
                </a:cubicBezTo>
                <a:close/>
                <a:moveTo>
                  <a:pt x="7127298" y="2490444"/>
                </a:moveTo>
                <a:cubicBezTo>
                  <a:pt x="7128362" y="2488428"/>
                  <a:pt x="7130460" y="2488007"/>
                  <a:pt x="7134457" y="2490523"/>
                </a:cubicBezTo>
                <a:cubicBezTo>
                  <a:pt x="7135889" y="2509865"/>
                  <a:pt x="7128564" y="2515562"/>
                  <a:pt x="7127296" y="2530637"/>
                </a:cubicBezTo>
                <a:cubicBezTo>
                  <a:pt x="7123744" y="2529693"/>
                  <a:pt x="7122637" y="2523441"/>
                  <a:pt x="7118275" y="2523995"/>
                </a:cubicBezTo>
                <a:cubicBezTo>
                  <a:pt x="7118046" y="2518786"/>
                  <a:pt x="7117851" y="2513610"/>
                  <a:pt x="7117656" y="2508368"/>
                </a:cubicBezTo>
                <a:cubicBezTo>
                  <a:pt x="7121269" y="2506481"/>
                  <a:pt x="7121857" y="2510906"/>
                  <a:pt x="7122312" y="2515627"/>
                </a:cubicBezTo>
                <a:cubicBezTo>
                  <a:pt x="7130224" y="2516921"/>
                  <a:pt x="7124106" y="2496496"/>
                  <a:pt x="7127298" y="2490444"/>
                </a:cubicBezTo>
                <a:close/>
                <a:moveTo>
                  <a:pt x="2421231" y="2489060"/>
                </a:moveTo>
                <a:cubicBezTo>
                  <a:pt x="2432563" y="2489419"/>
                  <a:pt x="2415796" y="2503222"/>
                  <a:pt x="2422503" y="2520153"/>
                </a:cubicBezTo>
                <a:cubicBezTo>
                  <a:pt x="2413711" y="2506021"/>
                  <a:pt x="2406450" y="2519827"/>
                  <a:pt x="2396390" y="2523506"/>
                </a:cubicBezTo>
                <a:cubicBezTo>
                  <a:pt x="2394924" y="2483784"/>
                  <a:pt x="2412962" y="2516735"/>
                  <a:pt x="2421231" y="2489060"/>
                </a:cubicBezTo>
                <a:close/>
                <a:moveTo>
                  <a:pt x="2118948" y="2480661"/>
                </a:moveTo>
                <a:cubicBezTo>
                  <a:pt x="2121683" y="2496974"/>
                  <a:pt x="2113346" y="2496354"/>
                  <a:pt x="2106509" y="2497789"/>
                </a:cubicBezTo>
                <a:cubicBezTo>
                  <a:pt x="2109049" y="2515143"/>
                  <a:pt x="2116832" y="2521558"/>
                  <a:pt x="2121095" y="2535197"/>
                </a:cubicBezTo>
                <a:cubicBezTo>
                  <a:pt x="2116928" y="2548774"/>
                  <a:pt x="2101757" y="2513938"/>
                  <a:pt x="2101853" y="2490625"/>
                </a:cubicBezTo>
                <a:cubicBezTo>
                  <a:pt x="2109667" y="2490625"/>
                  <a:pt x="2110676" y="2479946"/>
                  <a:pt x="2118948" y="2480661"/>
                </a:cubicBezTo>
                <a:close/>
                <a:moveTo>
                  <a:pt x="978629" y="2468752"/>
                </a:moveTo>
                <a:cubicBezTo>
                  <a:pt x="979735" y="2474962"/>
                  <a:pt x="978482" y="2499237"/>
                  <a:pt x="986589" y="2507687"/>
                </a:cubicBezTo>
                <a:cubicBezTo>
                  <a:pt x="970116" y="2504104"/>
                  <a:pt x="955041" y="2506449"/>
                  <a:pt x="947388" y="2512701"/>
                </a:cubicBezTo>
                <a:cubicBezTo>
                  <a:pt x="940096" y="2487368"/>
                  <a:pt x="976693" y="2510976"/>
                  <a:pt x="976303" y="2469818"/>
                </a:cubicBezTo>
                <a:cubicBezTo>
                  <a:pt x="977630" y="2466617"/>
                  <a:pt x="978260" y="2466682"/>
                  <a:pt x="978629" y="2468752"/>
                </a:cubicBezTo>
                <a:close/>
                <a:moveTo>
                  <a:pt x="1929549" y="2449925"/>
                </a:moveTo>
                <a:cubicBezTo>
                  <a:pt x="1917533" y="2497332"/>
                  <a:pt x="1872798" y="2465227"/>
                  <a:pt x="1851830" y="2475517"/>
                </a:cubicBezTo>
                <a:cubicBezTo>
                  <a:pt x="1877224" y="2443836"/>
                  <a:pt x="1909818" y="2479359"/>
                  <a:pt x="1929549" y="2449925"/>
                </a:cubicBezTo>
                <a:close/>
                <a:moveTo>
                  <a:pt x="1448230" y="2448154"/>
                </a:moveTo>
                <a:cubicBezTo>
                  <a:pt x="1453966" y="2443929"/>
                  <a:pt x="1464802" y="2470018"/>
                  <a:pt x="1474886" y="2461057"/>
                </a:cubicBezTo>
                <a:cubicBezTo>
                  <a:pt x="1469222" y="2485478"/>
                  <a:pt x="1455514" y="2457021"/>
                  <a:pt x="1444412" y="2464897"/>
                </a:cubicBezTo>
                <a:cubicBezTo>
                  <a:pt x="1444972" y="2454334"/>
                  <a:pt x="1446319" y="2449559"/>
                  <a:pt x="1448230" y="2448154"/>
                </a:cubicBezTo>
                <a:close/>
                <a:moveTo>
                  <a:pt x="2690921" y="2446801"/>
                </a:moveTo>
                <a:lnTo>
                  <a:pt x="2688933" y="2454698"/>
                </a:lnTo>
                <a:cubicBezTo>
                  <a:pt x="2685651" y="2456924"/>
                  <a:pt x="2679605" y="2454856"/>
                  <a:pt x="2677690" y="2459191"/>
                </a:cubicBezTo>
                <a:lnTo>
                  <a:pt x="2677690" y="2459194"/>
                </a:lnTo>
                <a:lnTo>
                  <a:pt x="2682799" y="2456157"/>
                </a:lnTo>
                <a:cubicBezTo>
                  <a:pt x="2687121" y="2455550"/>
                  <a:pt x="2692127" y="2455998"/>
                  <a:pt x="2690922" y="2446801"/>
                </a:cubicBezTo>
                <a:close/>
                <a:moveTo>
                  <a:pt x="2655464" y="2435599"/>
                </a:moveTo>
                <a:cubicBezTo>
                  <a:pt x="2659112" y="2456079"/>
                  <a:pt x="2672361" y="2456958"/>
                  <a:pt x="2678777" y="2471837"/>
                </a:cubicBezTo>
                <a:lnTo>
                  <a:pt x="2678777" y="2471833"/>
                </a:lnTo>
                <a:lnTo>
                  <a:pt x="2666082" y="2455814"/>
                </a:lnTo>
                <a:lnTo>
                  <a:pt x="2655467" y="2435602"/>
                </a:lnTo>
                <a:close/>
                <a:moveTo>
                  <a:pt x="1797045" y="2434714"/>
                </a:moveTo>
                <a:cubicBezTo>
                  <a:pt x="1803282" y="2436566"/>
                  <a:pt x="1805065" y="2447679"/>
                  <a:pt x="1811390" y="2449339"/>
                </a:cubicBezTo>
                <a:cubicBezTo>
                  <a:pt x="1808655" y="2467765"/>
                  <a:pt x="1784754" y="2460341"/>
                  <a:pt x="1788990" y="2436641"/>
                </a:cubicBezTo>
                <a:cubicBezTo>
                  <a:pt x="1792392" y="2434507"/>
                  <a:pt x="1794966" y="2434097"/>
                  <a:pt x="1797045" y="2434714"/>
                </a:cubicBezTo>
                <a:close/>
                <a:moveTo>
                  <a:pt x="1255013" y="2434266"/>
                </a:moveTo>
                <a:cubicBezTo>
                  <a:pt x="1271456" y="2437554"/>
                  <a:pt x="1293206" y="2441201"/>
                  <a:pt x="1316844" y="2449730"/>
                </a:cubicBezTo>
                <a:cubicBezTo>
                  <a:pt x="1307857" y="2475906"/>
                  <a:pt x="1276371" y="2432865"/>
                  <a:pt x="1273606" y="2463177"/>
                </a:cubicBezTo>
                <a:cubicBezTo>
                  <a:pt x="1262568" y="2463665"/>
                  <a:pt x="1256316" y="2454062"/>
                  <a:pt x="1255013" y="2434266"/>
                </a:cubicBezTo>
                <a:close/>
                <a:moveTo>
                  <a:pt x="2572081" y="2430615"/>
                </a:moveTo>
                <a:cubicBezTo>
                  <a:pt x="2572984" y="2436737"/>
                  <a:pt x="2572986" y="2441365"/>
                  <a:pt x="2572618" y="2445080"/>
                </a:cubicBezTo>
                <a:lnTo>
                  <a:pt x="2572484" y="2445799"/>
                </a:lnTo>
                <a:lnTo>
                  <a:pt x="2570261" y="2457595"/>
                </a:lnTo>
                <a:lnTo>
                  <a:pt x="2573672" y="2469545"/>
                </a:lnTo>
                <a:lnTo>
                  <a:pt x="2573674" y="2469558"/>
                </a:lnTo>
                <a:cubicBezTo>
                  <a:pt x="2579210" y="2468385"/>
                  <a:pt x="2582865" y="2464348"/>
                  <a:pt x="2585909" y="2459355"/>
                </a:cubicBezTo>
                <a:lnTo>
                  <a:pt x="2585910" y="2459353"/>
                </a:lnTo>
                <a:lnTo>
                  <a:pt x="2573675" y="2469557"/>
                </a:lnTo>
                <a:lnTo>
                  <a:pt x="2573672" y="2469545"/>
                </a:lnTo>
                <a:lnTo>
                  <a:pt x="2570936" y="2454068"/>
                </a:lnTo>
                <a:lnTo>
                  <a:pt x="2572484" y="2445799"/>
                </a:lnTo>
                <a:lnTo>
                  <a:pt x="2572619" y="2445078"/>
                </a:lnTo>
                <a:lnTo>
                  <a:pt x="2572082" y="2430616"/>
                </a:lnTo>
                <a:close/>
                <a:moveTo>
                  <a:pt x="2532585" y="2427785"/>
                </a:moveTo>
                <a:cubicBezTo>
                  <a:pt x="2536523" y="2453379"/>
                  <a:pt x="2545479" y="2468741"/>
                  <a:pt x="2564622" y="2462850"/>
                </a:cubicBezTo>
                <a:lnTo>
                  <a:pt x="2564621" y="2462848"/>
                </a:lnTo>
                <a:lnTo>
                  <a:pt x="2552095" y="2463453"/>
                </a:lnTo>
                <a:cubicBezTo>
                  <a:pt x="2548502" y="2462442"/>
                  <a:pt x="2545465" y="2460275"/>
                  <a:pt x="2542903" y="2457123"/>
                </a:cubicBezTo>
                <a:lnTo>
                  <a:pt x="2532587" y="2427787"/>
                </a:lnTo>
                <a:close/>
                <a:moveTo>
                  <a:pt x="2493286" y="2425081"/>
                </a:moveTo>
                <a:cubicBezTo>
                  <a:pt x="2498708" y="2423697"/>
                  <a:pt x="2502240" y="2426229"/>
                  <a:pt x="2504943" y="2430474"/>
                </a:cubicBezTo>
                <a:lnTo>
                  <a:pt x="2511616" y="2446142"/>
                </a:lnTo>
                <a:lnTo>
                  <a:pt x="2500677" y="2454633"/>
                </a:lnTo>
                <a:cubicBezTo>
                  <a:pt x="2498911" y="2460416"/>
                  <a:pt x="2498838" y="2468839"/>
                  <a:pt x="2499863" y="2479000"/>
                </a:cubicBezTo>
                <a:cubicBezTo>
                  <a:pt x="2491884" y="2472941"/>
                  <a:pt x="2491495" y="2451257"/>
                  <a:pt x="2481206" y="2450088"/>
                </a:cubicBezTo>
                <a:cubicBezTo>
                  <a:pt x="2477592" y="2463989"/>
                  <a:pt x="2465611" y="2464867"/>
                  <a:pt x="2469679" y="2490687"/>
                </a:cubicBezTo>
                <a:cubicBezTo>
                  <a:pt x="2461246" y="2471475"/>
                  <a:pt x="2446075" y="2466299"/>
                  <a:pt x="2441355" y="2439505"/>
                </a:cubicBezTo>
                <a:cubicBezTo>
                  <a:pt x="2456395" y="2449890"/>
                  <a:pt x="2453172" y="2445333"/>
                  <a:pt x="2464080" y="2460084"/>
                </a:cubicBezTo>
                <a:cubicBezTo>
                  <a:pt x="2473586" y="2460243"/>
                  <a:pt x="2477657" y="2451909"/>
                  <a:pt x="2476191" y="2435043"/>
                </a:cubicBezTo>
                <a:cubicBezTo>
                  <a:pt x="2487882" y="2436866"/>
                  <a:pt x="2492083" y="2462653"/>
                  <a:pt x="2493286" y="2425081"/>
                </a:cubicBezTo>
                <a:close/>
                <a:moveTo>
                  <a:pt x="672485" y="2422411"/>
                </a:moveTo>
                <a:cubicBezTo>
                  <a:pt x="680463" y="2428434"/>
                  <a:pt x="679260" y="2453310"/>
                  <a:pt x="695179" y="2443019"/>
                </a:cubicBezTo>
                <a:cubicBezTo>
                  <a:pt x="693128" y="2460016"/>
                  <a:pt x="668677" y="2453733"/>
                  <a:pt x="664705" y="2446961"/>
                </a:cubicBezTo>
                <a:cubicBezTo>
                  <a:pt x="667210" y="2438623"/>
                  <a:pt x="674440" y="2437585"/>
                  <a:pt x="672485" y="2422411"/>
                </a:cubicBezTo>
                <a:close/>
                <a:moveTo>
                  <a:pt x="1871102" y="2410395"/>
                </a:moveTo>
                <a:cubicBezTo>
                  <a:pt x="1867944" y="2417756"/>
                  <a:pt x="1867130" y="2428595"/>
                  <a:pt x="1867944" y="2442144"/>
                </a:cubicBezTo>
                <a:cubicBezTo>
                  <a:pt x="1861107" y="2443707"/>
                  <a:pt x="1851211" y="2440547"/>
                  <a:pt x="1850883" y="2452170"/>
                </a:cubicBezTo>
                <a:cubicBezTo>
                  <a:pt x="1837504" y="2435598"/>
                  <a:pt x="1864655" y="2420491"/>
                  <a:pt x="1871102" y="2410395"/>
                </a:cubicBezTo>
                <a:close/>
                <a:moveTo>
                  <a:pt x="2168404" y="2403791"/>
                </a:moveTo>
                <a:cubicBezTo>
                  <a:pt x="2182145" y="2395194"/>
                  <a:pt x="2175370" y="2428665"/>
                  <a:pt x="2186736" y="2424920"/>
                </a:cubicBezTo>
                <a:cubicBezTo>
                  <a:pt x="2170260" y="2441295"/>
                  <a:pt x="2186473" y="2463046"/>
                  <a:pt x="2189211" y="2487272"/>
                </a:cubicBezTo>
                <a:cubicBezTo>
                  <a:pt x="2181427" y="2495836"/>
                  <a:pt x="2173777" y="2465779"/>
                  <a:pt x="2171856" y="2489518"/>
                </a:cubicBezTo>
                <a:cubicBezTo>
                  <a:pt x="2161242" y="2466140"/>
                  <a:pt x="2176902" y="2435142"/>
                  <a:pt x="2168404" y="2403791"/>
                </a:cubicBezTo>
                <a:close/>
                <a:moveTo>
                  <a:pt x="2412536" y="2380442"/>
                </a:moveTo>
                <a:lnTo>
                  <a:pt x="2410640" y="2388498"/>
                </a:lnTo>
                <a:cubicBezTo>
                  <a:pt x="2409175" y="2389885"/>
                  <a:pt x="2407025" y="2390205"/>
                  <a:pt x="2404637" y="2390156"/>
                </a:cubicBezTo>
                <a:lnTo>
                  <a:pt x="2391046" y="2390957"/>
                </a:lnTo>
                <a:lnTo>
                  <a:pt x="2391046" y="2390959"/>
                </a:lnTo>
                <a:cubicBezTo>
                  <a:pt x="2397233" y="2385982"/>
                  <a:pt x="2413939" y="2397308"/>
                  <a:pt x="2412537" y="2380442"/>
                </a:cubicBezTo>
                <a:close/>
                <a:moveTo>
                  <a:pt x="1314072" y="2379728"/>
                </a:moveTo>
                <a:cubicBezTo>
                  <a:pt x="1332893" y="2374614"/>
                  <a:pt x="1345883" y="2381550"/>
                  <a:pt x="1350183" y="2406394"/>
                </a:cubicBezTo>
                <a:cubicBezTo>
                  <a:pt x="1332015" y="2400663"/>
                  <a:pt x="1324850" y="2390862"/>
                  <a:pt x="1306292" y="2404114"/>
                </a:cubicBezTo>
                <a:cubicBezTo>
                  <a:pt x="1307464" y="2393761"/>
                  <a:pt x="1313487" y="2390897"/>
                  <a:pt x="1314072" y="2379728"/>
                </a:cubicBezTo>
                <a:close/>
                <a:moveTo>
                  <a:pt x="1497581" y="2371878"/>
                </a:moveTo>
                <a:cubicBezTo>
                  <a:pt x="1505560" y="2377936"/>
                  <a:pt x="1511060" y="2389106"/>
                  <a:pt x="1520310" y="2392525"/>
                </a:cubicBezTo>
                <a:cubicBezTo>
                  <a:pt x="1517835" y="2403301"/>
                  <a:pt x="1511518" y="2408182"/>
                  <a:pt x="1503475" y="2410395"/>
                </a:cubicBezTo>
                <a:cubicBezTo>
                  <a:pt x="1504548" y="2396855"/>
                  <a:pt x="1499503" y="2396038"/>
                  <a:pt x="1494163" y="2395942"/>
                </a:cubicBezTo>
                <a:cubicBezTo>
                  <a:pt x="1496183" y="2389365"/>
                  <a:pt x="1498169" y="2382689"/>
                  <a:pt x="1497581" y="2371878"/>
                </a:cubicBezTo>
                <a:close/>
                <a:moveTo>
                  <a:pt x="1401285" y="2367601"/>
                </a:moveTo>
                <a:cubicBezTo>
                  <a:pt x="1421456" y="2368873"/>
                  <a:pt x="1448366" y="2380608"/>
                  <a:pt x="1471465" y="2375232"/>
                </a:cubicBezTo>
                <a:cubicBezTo>
                  <a:pt x="1469059" y="2382594"/>
                  <a:pt x="1466745" y="2389821"/>
                  <a:pt x="1472084" y="2390832"/>
                </a:cubicBezTo>
                <a:cubicBezTo>
                  <a:pt x="1456879" y="2404993"/>
                  <a:pt x="1448087" y="2371751"/>
                  <a:pt x="1427936" y="2380800"/>
                </a:cubicBezTo>
                <a:cubicBezTo>
                  <a:pt x="1418263" y="2386438"/>
                  <a:pt x="1433696" y="2392295"/>
                  <a:pt x="1424515" y="2404764"/>
                </a:cubicBezTo>
                <a:cubicBezTo>
                  <a:pt x="1406999" y="2401606"/>
                  <a:pt x="1409474" y="2356936"/>
                  <a:pt x="1383751" y="2370838"/>
                </a:cubicBezTo>
                <a:cubicBezTo>
                  <a:pt x="1388586" y="2367915"/>
                  <a:pt x="1394561" y="2367177"/>
                  <a:pt x="1401285" y="2367601"/>
                </a:cubicBezTo>
                <a:close/>
                <a:moveTo>
                  <a:pt x="1370406" y="2364686"/>
                </a:moveTo>
                <a:cubicBezTo>
                  <a:pt x="1384113" y="2383049"/>
                  <a:pt x="1354483" y="2396042"/>
                  <a:pt x="1344878" y="2383638"/>
                </a:cubicBezTo>
                <a:cubicBezTo>
                  <a:pt x="1345138" y="2348209"/>
                  <a:pt x="1365716" y="2389692"/>
                  <a:pt x="1370406" y="2364686"/>
                </a:cubicBezTo>
                <a:close/>
                <a:moveTo>
                  <a:pt x="1041941" y="2359603"/>
                </a:moveTo>
                <a:cubicBezTo>
                  <a:pt x="1050015" y="2391643"/>
                  <a:pt x="1017685" y="2360969"/>
                  <a:pt x="1025793" y="2392945"/>
                </a:cubicBezTo>
                <a:cubicBezTo>
                  <a:pt x="1008014" y="2396688"/>
                  <a:pt x="1028623" y="2354198"/>
                  <a:pt x="1041941" y="2359603"/>
                </a:cubicBezTo>
                <a:close/>
                <a:moveTo>
                  <a:pt x="1256247" y="2355730"/>
                </a:moveTo>
                <a:cubicBezTo>
                  <a:pt x="1263053" y="2372466"/>
                  <a:pt x="1280179" y="2368133"/>
                  <a:pt x="1283891" y="2391383"/>
                </a:cubicBezTo>
                <a:cubicBezTo>
                  <a:pt x="1264879" y="2363478"/>
                  <a:pt x="1254231" y="2386793"/>
                  <a:pt x="1235378" y="2381906"/>
                </a:cubicBezTo>
                <a:cubicBezTo>
                  <a:pt x="1237594" y="2365693"/>
                  <a:pt x="1255564" y="2374256"/>
                  <a:pt x="1256247" y="2355730"/>
                </a:cubicBezTo>
                <a:close/>
                <a:moveTo>
                  <a:pt x="2116178" y="2341028"/>
                </a:moveTo>
                <a:cubicBezTo>
                  <a:pt x="2114607" y="2344694"/>
                  <a:pt x="2113698" y="2349383"/>
                  <a:pt x="2113967" y="2355895"/>
                </a:cubicBezTo>
                <a:cubicBezTo>
                  <a:pt x="2117442" y="2356431"/>
                  <a:pt x="2120204" y="2355500"/>
                  <a:pt x="2122543" y="2354051"/>
                </a:cubicBezTo>
                <a:lnTo>
                  <a:pt x="2125331" y="2351763"/>
                </a:lnTo>
                <a:lnTo>
                  <a:pt x="2125772" y="2351603"/>
                </a:lnTo>
                <a:lnTo>
                  <a:pt x="2133828" y="2346713"/>
                </a:lnTo>
                <a:lnTo>
                  <a:pt x="2133847" y="2346705"/>
                </a:lnTo>
                <a:cubicBezTo>
                  <a:pt x="2135665" y="2346968"/>
                  <a:pt x="2137645" y="2348608"/>
                  <a:pt x="2140079" y="2352572"/>
                </a:cubicBezTo>
                <a:lnTo>
                  <a:pt x="2140078" y="2352566"/>
                </a:lnTo>
                <a:lnTo>
                  <a:pt x="2133848" y="2346700"/>
                </a:lnTo>
                <a:lnTo>
                  <a:pt x="2133828" y="2346713"/>
                </a:lnTo>
                <a:lnTo>
                  <a:pt x="2128585" y="2349092"/>
                </a:lnTo>
                <a:lnTo>
                  <a:pt x="2125331" y="2351763"/>
                </a:lnTo>
                <a:lnTo>
                  <a:pt x="2113968" y="2355891"/>
                </a:lnTo>
                <a:close/>
                <a:moveTo>
                  <a:pt x="717258" y="2338343"/>
                </a:moveTo>
                <a:cubicBezTo>
                  <a:pt x="728884" y="2331242"/>
                  <a:pt x="715662" y="2375458"/>
                  <a:pt x="727253" y="2368362"/>
                </a:cubicBezTo>
                <a:cubicBezTo>
                  <a:pt x="719179" y="2397730"/>
                  <a:pt x="718625" y="2342251"/>
                  <a:pt x="704853" y="2355629"/>
                </a:cubicBezTo>
                <a:cubicBezTo>
                  <a:pt x="705407" y="2344266"/>
                  <a:pt x="717747" y="2351202"/>
                  <a:pt x="717258" y="2338343"/>
                </a:cubicBezTo>
                <a:close/>
                <a:moveTo>
                  <a:pt x="2493711" y="2330919"/>
                </a:moveTo>
                <a:lnTo>
                  <a:pt x="2493709" y="2330922"/>
                </a:lnTo>
                <a:cubicBezTo>
                  <a:pt x="2501718" y="2336943"/>
                  <a:pt x="2500545" y="2361948"/>
                  <a:pt x="2516403" y="2351498"/>
                </a:cubicBezTo>
                <a:lnTo>
                  <a:pt x="2516401" y="2351495"/>
                </a:lnTo>
                <a:lnTo>
                  <a:pt x="2507294" y="2353535"/>
                </a:lnTo>
                <a:cubicBezTo>
                  <a:pt x="2505049" y="2352566"/>
                  <a:pt x="2503459" y="2350232"/>
                  <a:pt x="2502114" y="2347384"/>
                </a:cubicBezTo>
                <a:close/>
                <a:moveTo>
                  <a:pt x="1824054" y="2330268"/>
                </a:moveTo>
                <a:lnTo>
                  <a:pt x="1815399" y="2338684"/>
                </a:lnTo>
                <a:lnTo>
                  <a:pt x="1802663" y="2340781"/>
                </a:lnTo>
                <a:lnTo>
                  <a:pt x="1802663" y="2340784"/>
                </a:lnTo>
                <a:cubicBezTo>
                  <a:pt x="1812856" y="2341988"/>
                  <a:pt x="1819303" y="2337497"/>
                  <a:pt x="1824055" y="2330269"/>
                </a:cubicBezTo>
                <a:close/>
                <a:moveTo>
                  <a:pt x="2340417" y="2326911"/>
                </a:moveTo>
                <a:lnTo>
                  <a:pt x="2340417" y="2326913"/>
                </a:lnTo>
                <a:cubicBezTo>
                  <a:pt x="2363990" y="2337596"/>
                  <a:pt x="2381379" y="2355730"/>
                  <a:pt x="2402573" y="2350421"/>
                </a:cubicBezTo>
                <a:lnTo>
                  <a:pt x="2402573" y="2350419"/>
                </a:lnTo>
                <a:cubicBezTo>
                  <a:pt x="2391976" y="2353073"/>
                  <a:pt x="2382330" y="2349867"/>
                  <a:pt x="2372387" y="2344661"/>
                </a:cubicBezTo>
                <a:close/>
                <a:moveTo>
                  <a:pt x="1880450" y="2315260"/>
                </a:moveTo>
                <a:cubicBezTo>
                  <a:pt x="1880710" y="2322941"/>
                  <a:pt x="1881066" y="2330820"/>
                  <a:pt x="1881360" y="2338603"/>
                </a:cubicBezTo>
                <a:cubicBezTo>
                  <a:pt x="1892172" y="2338375"/>
                  <a:pt x="1902523" y="2337369"/>
                  <a:pt x="1902492" y="2320238"/>
                </a:cubicBezTo>
                <a:lnTo>
                  <a:pt x="1902491" y="2320239"/>
                </a:lnTo>
                <a:lnTo>
                  <a:pt x="1895992" y="2335758"/>
                </a:lnTo>
                <a:cubicBezTo>
                  <a:pt x="1892057" y="2338178"/>
                  <a:pt x="1886766" y="2338488"/>
                  <a:pt x="1881360" y="2338602"/>
                </a:cubicBezTo>
                <a:close/>
                <a:moveTo>
                  <a:pt x="1329054" y="2315131"/>
                </a:moveTo>
                <a:cubicBezTo>
                  <a:pt x="1326938" y="2339514"/>
                  <a:pt x="1326580" y="2330561"/>
                  <a:pt x="1330582" y="2354037"/>
                </a:cubicBezTo>
                <a:cubicBezTo>
                  <a:pt x="1322378" y="2365791"/>
                  <a:pt x="1299325" y="2354300"/>
                  <a:pt x="1305676" y="2388652"/>
                </a:cubicBezTo>
                <a:cubicBezTo>
                  <a:pt x="1291121" y="2396237"/>
                  <a:pt x="1297404" y="2360778"/>
                  <a:pt x="1287019" y="2359604"/>
                </a:cubicBezTo>
                <a:cubicBezTo>
                  <a:pt x="1297079" y="2344434"/>
                  <a:pt x="1318830" y="2358791"/>
                  <a:pt x="1329054" y="2315131"/>
                </a:cubicBezTo>
                <a:close/>
                <a:moveTo>
                  <a:pt x="1893470" y="2313602"/>
                </a:moveTo>
                <a:lnTo>
                  <a:pt x="1890953" y="2324853"/>
                </a:lnTo>
                <a:lnTo>
                  <a:pt x="1890953" y="2324855"/>
                </a:lnTo>
                <a:lnTo>
                  <a:pt x="1893471" y="2313602"/>
                </a:lnTo>
                <a:close/>
                <a:moveTo>
                  <a:pt x="2304251" y="2312245"/>
                </a:moveTo>
                <a:lnTo>
                  <a:pt x="2304250" y="2312247"/>
                </a:lnTo>
                <a:cubicBezTo>
                  <a:pt x="2303321" y="2315177"/>
                  <a:pt x="2303398" y="2319000"/>
                  <a:pt x="2305287" y="2323559"/>
                </a:cubicBezTo>
                <a:cubicBezTo>
                  <a:pt x="2315378" y="2322290"/>
                  <a:pt x="2325571" y="2321052"/>
                  <a:pt x="2335762" y="2319685"/>
                </a:cubicBezTo>
                <a:lnTo>
                  <a:pt x="2305288" y="2323557"/>
                </a:lnTo>
                <a:close/>
                <a:moveTo>
                  <a:pt x="2646119" y="2311415"/>
                </a:moveTo>
                <a:lnTo>
                  <a:pt x="2646118" y="2311420"/>
                </a:lnTo>
                <a:cubicBezTo>
                  <a:pt x="2664027" y="2299857"/>
                  <a:pt x="2655170" y="2343359"/>
                  <a:pt x="2665070" y="2348210"/>
                </a:cubicBezTo>
                <a:lnTo>
                  <a:pt x="2665069" y="2348206"/>
                </a:lnTo>
                <a:lnTo>
                  <a:pt x="2660451" y="2338786"/>
                </a:lnTo>
                <a:cubicBezTo>
                  <a:pt x="2658767" y="2329626"/>
                  <a:pt x="2658928" y="2316661"/>
                  <a:pt x="2655242" y="2311606"/>
                </a:cubicBezTo>
                <a:close/>
                <a:moveTo>
                  <a:pt x="2408888" y="2309474"/>
                </a:moveTo>
                <a:lnTo>
                  <a:pt x="2406518" y="2318150"/>
                </a:lnTo>
                <a:lnTo>
                  <a:pt x="2406448" y="2318375"/>
                </a:lnTo>
                <a:lnTo>
                  <a:pt x="2405053" y="2321707"/>
                </a:lnTo>
                <a:lnTo>
                  <a:pt x="2404432" y="2324858"/>
                </a:lnTo>
                <a:lnTo>
                  <a:pt x="2403738" y="2327089"/>
                </a:lnTo>
                <a:lnTo>
                  <a:pt x="2403652" y="2328815"/>
                </a:lnTo>
                <a:lnTo>
                  <a:pt x="2403217" y="2331023"/>
                </a:lnTo>
                <a:lnTo>
                  <a:pt x="2402573" y="2350414"/>
                </a:lnTo>
                <a:lnTo>
                  <a:pt x="2403652" y="2328815"/>
                </a:lnTo>
                <a:lnTo>
                  <a:pt x="2404432" y="2324858"/>
                </a:lnTo>
                <a:lnTo>
                  <a:pt x="2406448" y="2318375"/>
                </a:lnTo>
                <a:lnTo>
                  <a:pt x="2407228" y="2316513"/>
                </a:lnTo>
                <a:cubicBezTo>
                  <a:pt x="2407915" y="2314805"/>
                  <a:pt x="2408515" y="2312791"/>
                  <a:pt x="2408888" y="2309476"/>
                </a:cubicBezTo>
                <a:close/>
                <a:moveTo>
                  <a:pt x="1805756" y="2309200"/>
                </a:moveTo>
                <a:lnTo>
                  <a:pt x="1805739" y="2309225"/>
                </a:lnTo>
                <a:lnTo>
                  <a:pt x="1797622" y="2319693"/>
                </a:lnTo>
                <a:lnTo>
                  <a:pt x="1787459" y="2338014"/>
                </a:lnTo>
                <a:lnTo>
                  <a:pt x="1784645" y="2340640"/>
                </a:lnTo>
                <a:lnTo>
                  <a:pt x="1781472" y="2342304"/>
                </a:lnTo>
                <a:lnTo>
                  <a:pt x="1771866" y="2336941"/>
                </a:lnTo>
                <a:lnTo>
                  <a:pt x="1771864" y="2336943"/>
                </a:lnTo>
                <a:cubicBezTo>
                  <a:pt x="1774928" y="2341010"/>
                  <a:pt x="1777607" y="2342834"/>
                  <a:pt x="1780017" y="2343066"/>
                </a:cubicBezTo>
                <a:lnTo>
                  <a:pt x="1781472" y="2342304"/>
                </a:lnTo>
                <a:lnTo>
                  <a:pt x="1782342" y="2342789"/>
                </a:lnTo>
                <a:lnTo>
                  <a:pt x="1784645" y="2340640"/>
                </a:lnTo>
                <a:lnTo>
                  <a:pt x="1786559" y="2339637"/>
                </a:lnTo>
                <a:lnTo>
                  <a:pt x="1787459" y="2338014"/>
                </a:lnTo>
                <a:lnTo>
                  <a:pt x="1788503" y="2337040"/>
                </a:lnTo>
                <a:cubicBezTo>
                  <a:pt x="1790406" y="2334181"/>
                  <a:pt x="1792196" y="2330593"/>
                  <a:pt x="1793991" y="2326929"/>
                </a:cubicBezTo>
                <a:lnTo>
                  <a:pt x="1805739" y="2309225"/>
                </a:lnTo>
                <a:lnTo>
                  <a:pt x="1805756" y="2309204"/>
                </a:lnTo>
                <a:close/>
                <a:moveTo>
                  <a:pt x="1013648" y="2308324"/>
                </a:moveTo>
                <a:cubicBezTo>
                  <a:pt x="1028039" y="2309627"/>
                  <a:pt x="1024197" y="2348438"/>
                  <a:pt x="1045359" y="2335645"/>
                </a:cubicBezTo>
                <a:cubicBezTo>
                  <a:pt x="1046792" y="2352411"/>
                  <a:pt x="1030090" y="2341207"/>
                  <a:pt x="1023903" y="2346159"/>
                </a:cubicBezTo>
                <a:cubicBezTo>
                  <a:pt x="1026213" y="2321770"/>
                  <a:pt x="1011368" y="2332711"/>
                  <a:pt x="1013648" y="2308324"/>
                </a:cubicBezTo>
                <a:close/>
                <a:moveTo>
                  <a:pt x="1844990" y="2304123"/>
                </a:moveTo>
                <a:lnTo>
                  <a:pt x="1838504" y="2312292"/>
                </a:lnTo>
                <a:lnTo>
                  <a:pt x="1827867" y="2314116"/>
                </a:lnTo>
                <a:lnTo>
                  <a:pt x="1827866" y="2314124"/>
                </a:lnTo>
                <a:cubicBezTo>
                  <a:pt x="1834344" y="2311903"/>
                  <a:pt x="1844049" y="2314805"/>
                  <a:pt x="1844992" y="2304125"/>
                </a:cubicBezTo>
                <a:close/>
                <a:moveTo>
                  <a:pt x="2385479" y="2301833"/>
                </a:moveTo>
                <a:lnTo>
                  <a:pt x="2378935" y="2306432"/>
                </a:lnTo>
                <a:lnTo>
                  <a:pt x="2378936" y="2306434"/>
                </a:lnTo>
                <a:lnTo>
                  <a:pt x="2385480" y="2301834"/>
                </a:lnTo>
                <a:close/>
                <a:moveTo>
                  <a:pt x="2120508" y="2300184"/>
                </a:moveTo>
                <a:lnTo>
                  <a:pt x="2117091" y="2324175"/>
                </a:lnTo>
                <a:cubicBezTo>
                  <a:pt x="2103448" y="2332643"/>
                  <a:pt x="2103124" y="2313564"/>
                  <a:pt x="2094722" y="2311347"/>
                </a:cubicBezTo>
                <a:cubicBezTo>
                  <a:pt x="2097425" y="2339738"/>
                  <a:pt x="2072875" y="2308741"/>
                  <a:pt x="2069816" y="2345926"/>
                </a:cubicBezTo>
                <a:cubicBezTo>
                  <a:pt x="2064931" y="2340262"/>
                  <a:pt x="2048683" y="2292983"/>
                  <a:pt x="2047415" y="2333067"/>
                </a:cubicBezTo>
                <a:lnTo>
                  <a:pt x="2029344" y="2319651"/>
                </a:lnTo>
                <a:lnTo>
                  <a:pt x="2029343" y="2319651"/>
                </a:lnTo>
                <a:cubicBezTo>
                  <a:pt x="2035984" y="2322941"/>
                  <a:pt x="2040773" y="2329846"/>
                  <a:pt x="2047415" y="2333069"/>
                </a:cubicBezTo>
                <a:cubicBezTo>
                  <a:pt x="2048683" y="2292986"/>
                  <a:pt x="2064931" y="2340264"/>
                  <a:pt x="2069816" y="2345929"/>
                </a:cubicBezTo>
                <a:cubicBezTo>
                  <a:pt x="2072875" y="2308745"/>
                  <a:pt x="2097425" y="2339741"/>
                  <a:pt x="2094722" y="2311350"/>
                </a:cubicBezTo>
                <a:cubicBezTo>
                  <a:pt x="2103124" y="2313567"/>
                  <a:pt x="2103448" y="2332645"/>
                  <a:pt x="2117091" y="2324180"/>
                </a:cubicBezTo>
                <a:cubicBezTo>
                  <a:pt x="2116472" y="2313567"/>
                  <a:pt x="2118458" y="2306793"/>
                  <a:pt x="2120509" y="2300184"/>
                </a:cubicBezTo>
                <a:close/>
                <a:moveTo>
                  <a:pt x="2203571" y="2297517"/>
                </a:moveTo>
                <a:cubicBezTo>
                  <a:pt x="2214021" y="2306732"/>
                  <a:pt x="2228382" y="2308064"/>
                  <a:pt x="2227144" y="2341502"/>
                </a:cubicBezTo>
                <a:cubicBezTo>
                  <a:pt x="2216756" y="2332125"/>
                  <a:pt x="2202334" y="2330923"/>
                  <a:pt x="2203571" y="2297517"/>
                </a:cubicBezTo>
                <a:close/>
                <a:moveTo>
                  <a:pt x="2142260" y="2297448"/>
                </a:moveTo>
                <a:lnTo>
                  <a:pt x="2142263" y="2297476"/>
                </a:lnTo>
                <a:lnTo>
                  <a:pt x="2143218" y="2310928"/>
                </a:lnTo>
                <a:lnTo>
                  <a:pt x="2144146" y="2312401"/>
                </a:lnTo>
                <a:lnTo>
                  <a:pt x="2144470" y="2314964"/>
                </a:lnTo>
                <a:lnTo>
                  <a:pt x="2146563" y="2316225"/>
                </a:lnTo>
                <a:lnTo>
                  <a:pt x="2147984" y="2318475"/>
                </a:lnTo>
                <a:lnTo>
                  <a:pt x="2149179" y="2317804"/>
                </a:lnTo>
                <a:lnTo>
                  <a:pt x="2150026" y="2318315"/>
                </a:lnTo>
                <a:lnTo>
                  <a:pt x="2152190" y="2316112"/>
                </a:lnTo>
                <a:lnTo>
                  <a:pt x="2154141" y="2315017"/>
                </a:lnTo>
                <a:lnTo>
                  <a:pt x="2154720" y="2313538"/>
                </a:lnTo>
                <a:lnTo>
                  <a:pt x="2155995" y="2312242"/>
                </a:lnTo>
                <a:cubicBezTo>
                  <a:pt x="2157727" y="2309169"/>
                  <a:pt x="2159040" y="2305314"/>
                  <a:pt x="2159444" y="2301467"/>
                </a:cubicBezTo>
                <a:lnTo>
                  <a:pt x="2159443" y="2301465"/>
                </a:lnTo>
                <a:lnTo>
                  <a:pt x="2154720" y="2313538"/>
                </a:lnTo>
                <a:lnTo>
                  <a:pt x="2152190" y="2316112"/>
                </a:lnTo>
                <a:lnTo>
                  <a:pt x="2149179" y="2317804"/>
                </a:lnTo>
                <a:lnTo>
                  <a:pt x="2146563" y="2316225"/>
                </a:lnTo>
                <a:lnTo>
                  <a:pt x="2144146" y="2312401"/>
                </a:lnTo>
                <a:lnTo>
                  <a:pt x="2142263" y="2297476"/>
                </a:lnTo>
                <a:lnTo>
                  <a:pt x="2142261" y="2297448"/>
                </a:lnTo>
                <a:close/>
                <a:moveTo>
                  <a:pt x="1938095" y="2293263"/>
                </a:moveTo>
                <a:lnTo>
                  <a:pt x="1938094" y="2293264"/>
                </a:lnTo>
                <a:cubicBezTo>
                  <a:pt x="1936559" y="2296362"/>
                  <a:pt x="1935954" y="2300908"/>
                  <a:pt x="1937003" y="2308028"/>
                </a:cubicBezTo>
                <a:lnTo>
                  <a:pt x="1937175" y="2308089"/>
                </a:lnTo>
                <a:lnTo>
                  <a:pt x="1963023" y="2317285"/>
                </a:lnTo>
                <a:lnTo>
                  <a:pt x="1967738" y="2318008"/>
                </a:lnTo>
                <a:lnTo>
                  <a:pt x="1971746" y="2319186"/>
                </a:lnTo>
                <a:lnTo>
                  <a:pt x="1973096" y="2318826"/>
                </a:lnTo>
                <a:lnTo>
                  <a:pt x="1976108" y="2319288"/>
                </a:lnTo>
                <a:lnTo>
                  <a:pt x="1989141" y="2314559"/>
                </a:lnTo>
                <a:lnTo>
                  <a:pt x="1989157" y="2314556"/>
                </a:lnTo>
                <a:lnTo>
                  <a:pt x="1989156" y="2314556"/>
                </a:lnTo>
                <a:lnTo>
                  <a:pt x="1989141" y="2314559"/>
                </a:lnTo>
                <a:lnTo>
                  <a:pt x="1973096" y="2318826"/>
                </a:lnTo>
                <a:lnTo>
                  <a:pt x="1967738" y="2318008"/>
                </a:lnTo>
                <a:lnTo>
                  <a:pt x="1954311" y="2314056"/>
                </a:lnTo>
                <a:lnTo>
                  <a:pt x="1937175" y="2308089"/>
                </a:lnTo>
                <a:lnTo>
                  <a:pt x="1937004" y="2308028"/>
                </a:lnTo>
                <a:close/>
                <a:moveTo>
                  <a:pt x="2360896" y="2292986"/>
                </a:moveTo>
                <a:cubicBezTo>
                  <a:pt x="2363485" y="2293378"/>
                  <a:pt x="2364804" y="2296316"/>
                  <a:pt x="2365480" y="2300545"/>
                </a:cubicBezTo>
                <a:lnTo>
                  <a:pt x="2366205" y="2315843"/>
                </a:lnTo>
                <a:cubicBezTo>
                  <a:pt x="2366188" y="2310291"/>
                  <a:pt x="2366155" y="2304772"/>
                  <a:pt x="2365480" y="2300543"/>
                </a:cubicBezTo>
                <a:lnTo>
                  <a:pt x="2360897" y="2292986"/>
                </a:lnTo>
                <a:close/>
                <a:moveTo>
                  <a:pt x="2317991" y="2291073"/>
                </a:moveTo>
                <a:lnTo>
                  <a:pt x="2317990" y="2291075"/>
                </a:lnTo>
                <a:lnTo>
                  <a:pt x="2318025" y="2291207"/>
                </a:lnTo>
                <a:lnTo>
                  <a:pt x="2322073" y="2306868"/>
                </a:lnTo>
                <a:lnTo>
                  <a:pt x="2322104" y="2306994"/>
                </a:lnTo>
                <a:lnTo>
                  <a:pt x="2322105" y="2306991"/>
                </a:lnTo>
                <a:lnTo>
                  <a:pt x="2322073" y="2306868"/>
                </a:lnTo>
                <a:lnTo>
                  <a:pt x="2320202" y="2299277"/>
                </a:lnTo>
                <a:lnTo>
                  <a:pt x="2318025" y="2291207"/>
                </a:lnTo>
                <a:close/>
                <a:moveTo>
                  <a:pt x="680629" y="2287178"/>
                </a:moveTo>
                <a:cubicBezTo>
                  <a:pt x="682441" y="2286498"/>
                  <a:pt x="684555" y="2287767"/>
                  <a:pt x="686867" y="2289485"/>
                </a:cubicBezTo>
                <a:cubicBezTo>
                  <a:pt x="691495" y="2292925"/>
                  <a:pt x="696927" y="2298168"/>
                  <a:pt x="702348" y="2293219"/>
                </a:cubicBezTo>
                <a:cubicBezTo>
                  <a:pt x="700297" y="2299796"/>
                  <a:pt x="698342" y="2306501"/>
                  <a:pt x="698930" y="2317278"/>
                </a:cubicBezTo>
                <a:cubicBezTo>
                  <a:pt x="688576" y="2316043"/>
                  <a:pt x="689745" y="2291168"/>
                  <a:pt x="676201" y="2296572"/>
                </a:cubicBezTo>
                <a:cubicBezTo>
                  <a:pt x="677307" y="2290490"/>
                  <a:pt x="678817" y="2287860"/>
                  <a:pt x="680629" y="2287178"/>
                </a:cubicBezTo>
                <a:close/>
                <a:moveTo>
                  <a:pt x="1654841" y="2283810"/>
                </a:moveTo>
                <a:lnTo>
                  <a:pt x="1653926" y="2288381"/>
                </a:lnTo>
                <a:lnTo>
                  <a:pt x="1652140" y="2297288"/>
                </a:lnTo>
                <a:cubicBezTo>
                  <a:pt x="1655437" y="2295103"/>
                  <a:pt x="1660588" y="2295787"/>
                  <a:pt x="1665461" y="2296042"/>
                </a:cubicBezTo>
                <a:lnTo>
                  <a:pt x="1665867" y="2295908"/>
                </a:lnTo>
                <a:lnTo>
                  <a:pt x="1670163" y="2296025"/>
                </a:lnTo>
                <a:lnTo>
                  <a:pt x="1677102" y="2292212"/>
                </a:lnTo>
                <a:lnTo>
                  <a:pt x="1677112" y="2292208"/>
                </a:lnTo>
                <a:lnTo>
                  <a:pt x="1677112" y="2292205"/>
                </a:lnTo>
                <a:lnTo>
                  <a:pt x="1677102" y="2292212"/>
                </a:lnTo>
                <a:lnTo>
                  <a:pt x="1665867" y="2295908"/>
                </a:lnTo>
                <a:lnTo>
                  <a:pt x="1660575" y="2295762"/>
                </a:lnTo>
                <a:cubicBezTo>
                  <a:pt x="1657361" y="2295646"/>
                  <a:pt x="1654339" y="2295827"/>
                  <a:pt x="1652141" y="2297284"/>
                </a:cubicBezTo>
                <a:lnTo>
                  <a:pt x="1653926" y="2288381"/>
                </a:lnTo>
                <a:lnTo>
                  <a:pt x="1654841" y="2283811"/>
                </a:lnTo>
                <a:close/>
                <a:moveTo>
                  <a:pt x="1868098" y="2283201"/>
                </a:moveTo>
                <a:cubicBezTo>
                  <a:pt x="1866709" y="2285310"/>
                  <a:pt x="1865928" y="2288364"/>
                  <a:pt x="1866449" y="2293443"/>
                </a:cubicBezTo>
                <a:cubicBezTo>
                  <a:pt x="1869851" y="2296545"/>
                  <a:pt x="1873542" y="2299081"/>
                  <a:pt x="1877274" y="2300693"/>
                </a:cubicBezTo>
                <a:lnTo>
                  <a:pt x="1880781" y="2301237"/>
                </a:lnTo>
                <a:lnTo>
                  <a:pt x="1882874" y="2302374"/>
                </a:lnTo>
                <a:lnTo>
                  <a:pt x="1884375" y="2301791"/>
                </a:lnTo>
                <a:lnTo>
                  <a:pt x="1888348" y="2302406"/>
                </a:lnTo>
                <a:cubicBezTo>
                  <a:pt x="1891915" y="2301816"/>
                  <a:pt x="1895276" y="2299945"/>
                  <a:pt x="1898182" y="2296438"/>
                </a:cubicBezTo>
                <a:lnTo>
                  <a:pt x="1898183" y="2296435"/>
                </a:lnTo>
                <a:lnTo>
                  <a:pt x="1884375" y="2301791"/>
                </a:lnTo>
                <a:lnTo>
                  <a:pt x="1880781" y="2301237"/>
                </a:lnTo>
                <a:lnTo>
                  <a:pt x="1866450" y="2293442"/>
                </a:lnTo>
                <a:lnTo>
                  <a:pt x="1868099" y="2283201"/>
                </a:lnTo>
                <a:close/>
                <a:moveTo>
                  <a:pt x="2339470" y="2281457"/>
                </a:moveTo>
                <a:lnTo>
                  <a:pt x="2339470" y="2281459"/>
                </a:lnTo>
                <a:cubicBezTo>
                  <a:pt x="2339192" y="2283885"/>
                  <a:pt x="2340181" y="2286176"/>
                  <a:pt x="2343186" y="2287518"/>
                </a:cubicBezTo>
                <a:lnTo>
                  <a:pt x="2346952" y="2284385"/>
                </a:lnTo>
                <a:lnTo>
                  <a:pt x="2346952" y="2284382"/>
                </a:lnTo>
                <a:cubicBezTo>
                  <a:pt x="2346820" y="2282601"/>
                  <a:pt x="2345774" y="2283185"/>
                  <a:pt x="2343186" y="2287516"/>
                </a:cubicBezTo>
                <a:close/>
                <a:moveTo>
                  <a:pt x="1857102" y="2279018"/>
                </a:moveTo>
                <a:lnTo>
                  <a:pt x="1853237" y="2286314"/>
                </a:lnTo>
                <a:lnTo>
                  <a:pt x="1853211" y="2286338"/>
                </a:lnTo>
                <a:lnTo>
                  <a:pt x="1845589" y="2292122"/>
                </a:lnTo>
                <a:lnTo>
                  <a:pt x="1840688" y="2297633"/>
                </a:lnTo>
                <a:lnTo>
                  <a:pt x="1840671" y="2297647"/>
                </a:lnTo>
                <a:lnTo>
                  <a:pt x="1840672" y="2297650"/>
                </a:lnTo>
                <a:lnTo>
                  <a:pt x="1840688" y="2297633"/>
                </a:lnTo>
                <a:lnTo>
                  <a:pt x="1853211" y="2286338"/>
                </a:lnTo>
                <a:lnTo>
                  <a:pt x="1853237" y="2286317"/>
                </a:lnTo>
                <a:cubicBezTo>
                  <a:pt x="1855518" y="2284201"/>
                  <a:pt x="1857168" y="2281837"/>
                  <a:pt x="1857103" y="2279020"/>
                </a:cubicBezTo>
                <a:close/>
                <a:moveTo>
                  <a:pt x="2355981" y="2277977"/>
                </a:moveTo>
                <a:lnTo>
                  <a:pt x="2355802" y="2299681"/>
                </a:lnTo>
                <a:cubicBezTo>
                  <a:pt x="2354638" y="2305212"/>
                  <a:pt x="2352285" y="2308908"/>
                  <a:pt x="2348491" y="2310373"/>
                </a:cubicBezTo>
                <a:lnTo>
                  <a:pt x="2348492" y="2310375"/>
                </a:lnTo>
                <a:lnTo>
                  <a:pt x="2355802" y="2299683"/>
                </a:lnTo>
                <a:cubicBezTo>
                  <a:pt x="2356966" y="2294151"/>
                  <a:pt x="2356941" y="2286785"/>
                  <a:pt x="2355981" y="2277977"/>
                </a:cubicBezTo>
                <a:close/>
                <a:moveTo>
                  <a:pt x="1760337" y="2267849"/>
                </a:moveTo>
                <a:lnTo>
                  <a:pt x="1760337" y="2267850"/>
                </a:lnTo>
                <a:lnTo>
                  <a:pt x="1760342" y="2267858"/>
                </a:lnTo>
                <a:lnTo>
                  <a:pt x="1767043" y="2281427"/>
                </a:lnTo>
                <a:lnTo>
                  <a:pt x="1770885" y="2284305"/>
                </a:lnTo>
                <a:lnTo>
                  <a:pt x="1771689" y="2285560"/>
                </a:lnTo>
                <a:lnTo>
                  <a:pt x="1782537" y="2293818"/>
                </a:lnTo>
                <a:lnTo>
                  <a:pt x="1792729" y="2310756"/>
                </a:lnTo>
                <a:lnTo>
                  <a:pt x="1792732" y="2310762"/>
                </a:lnTo>
                <a:lnTo>
                  <a:pt x="1792733" y="2310762"/>
                </a:lnTo>
                <a:lnTo>
                  <a:pt x="1792729" y="2310756"/>
                </a:lnTo>
                <a:lnTo>
                  <a:pt x="1786265" y="2296656"/>
                </a:lnTo>
                <a:lnTo>
                  <a:pt x="1782537" y="2293818"/>
                </a:lnTo>
                <a:lnTo>
                  <a:pt x="1781679" y="2292390"/>
                </a:lnTo>
                <a:lnTo>
                  <a:pt x="1770885" y="2284305"/>
                </a:lnTo>
                <a:lnTo>
                  <a:pt x="1760342" y="2267858"/>
                </a:lnTo>
                <a:close/>
                <a:moveTo>
                  <a:pt x="1892012" y="2263908"/>
                </a:moveTo>
                <a:cubicBezTo>
                  <a:pt x="1890247" y="2264537"/>
                  <a:pt x="1889228" y="2266609"/>
                  <a:pt x="1889737" y="2269727"/>
                </a:cubicBezTo>
                <a:lnTo>
                  <a:pt x="1896628" y="2281818"/>
                </a:lnTo>
                <a:lnTo>
                  <a:pt x="1896630" y="2281817"/>
                </a:lnTo>
                <a:cubicBezTo>
                  <a:pt x="1892284" y="2277006"/>
                  <a:pt x="1890247" y="2272843"/>
                  <a:pt x="1889738" y="2269725"/>
                </a:cubicBezTo>
                <a:close/>
                <a:moveTo>
                  <a:pt x="1878266" y="2260623"/>
                </a:moveTo>
                <a:lnTo>
                  <a:pt x="1878174" y="2273265"/>
                </a:lnTo>
                <a:lnTo>
                  <a:pt x="1878175" y="2273264"/>
                </a:lnTo>
                <a:lnTo>
                  <a:pt x="1878267" y="2260624"/>
                </a:lnTo>
                <a:close/>
                <a:moveTo>
                  <a:pt x="1825682" y="2259516"/>
                </a:moveTo>
                <a:lnTo>
                  <a:pt x="1825572" y="2260956"/>
                </a:lnTo>
                <a:lnTo>
                  <a:pt x="1823821" y="2283971"/>
                </a:lnTo>
                <a:cubicBezTo>
                  <a:pt x="1820594" y="2296131"/>
                  <a:pt x="1814936" y="2301768"/>
                  <a:pt x="1816081" y="2311432"/>
                </a:cubicBezTo>
                <a:lnTo>
                  <a:pt x="1816081" y="2311433"/>
                </a:lnTo>
                <a:lnTo>
                  <a:pt x="1818311" y="2298642"/>
                </a:lnTo>
                <a:cubicBezTo>
                  <a:pt x="1819986" y="2294505"/>
                  <a:pt x="1822208" y="2290056"/>
                  <a:pt x="1823821" y="2283975"/>
                </a:cubicBezTo>
                <a:lnTo>
                  <a:pt x="1825572" y="2260956"/>
                </a:lnTo>
                <a:lnTo>
                  <a:pt x="1825682" y="2259517"/>
                </a:lnTo>
                <a:close/>
                <a:moveTo>
                  <a:pt x="2013519" y="2251149"/>
                </a:moveTo>
                <a:lnTo>
                  <a:pt x="2013514" y="2251152"/>
                </a:lnTo>
                <a:lnTo>
                  <a:pt x="2002142" y="2268736"/>
                </a:lnTo>
                <a:cubicBezTo>
                  <a:pt x="1992561" y="2273592"/>
                  <a:pt x="1979750" y="2266970"/>
                  <a:pt x="1968264" y="2262464"/>
                </a:cubicBezTo>
                <a:lnTo>
                  <a:pt x="1952603" y="2258991"/>
                </a:lnTo>
                <a:lnTo>
                  <a:pt x="1952601" y="2258992"/>
                </a:lnTo>
                <a:cubicBezTo>
                  <a:pt x="1970640" y="2256976"/>
                  <a:pt x="2003100" y="2290611"/>
                  <a:pt x="2013519" y="2251149"/>
                </a:cubicBezTo>
                <a:close/>
                <a:moveTo>
                  <a:pt x="1040411" y="2240421"/>
                </a:moveTo>
                <a:cubicBezTo>
                  <a:pt x="1045742" y="2242082"/>
                  <a:pt x="1045767" y="2254672"/>
                  <a:pt x="1050994" y="2256552"/>
                </a:cubicBezTo>
                <a:cubicBezTo>
                  <a:pt x="1039826" y="2270002"/>
                  <a:pt x="1030446" y="2286085"/>
                  <a:pt x="1016773" y="2276642"/>
                </a:cubicBezTo>
                <a:cubicBezTo>
                  <a:pt x="1017098" y="2267396"/>
                  <a:pt x="1024457" y="2268991"/>
                  <a:pt x="1029537" y="2267168"/>
                </a:cubicBezTo>
                <a:cubicBezTo>
                  <a:pt x="1034617" y="2265180"/>
                  <a:pt x="1032631" y="2252481"/>
                  <a:pt x="1032921" y="2243208"/>
                </a:cubicBezTo>
                <a:cubicBezTo>
                  <a:pt x="1036267" y="2240529"/>
                  <a:pt x="1038634" y="2239867"/>
                  <a:pt x="1040411" y="2240421"/>
                </a:cubicBezTo>
                <a:close/>
                <a:moveTo>
                  <a:pt x="1420523" y="2237677"/>
                </a:moveTo>
                <a:cubicBezTo>
                  <a:pt x="1419049" y="2240256"/>
                  <a:pt x="1418217" y="2243825"/>
                  <a:pt x="1418299" y="2248806"/>
                </a:cubicBezTo>
                <a:cubicBezTo>
                  <a:pt x="1421570" y="2246633"/>
                  <a:pt x="1426715" y="2247335"/>
                  <a:pt x="1431590" y="2247601"/>
                </a:cubicBezTo>
                <a:lnTo>
                  <a:pt x="1431996" y="2247469"/>
                </a:lnTo>
                <a:lnTo>
                  <a:pt x="1436296" y="2247600"/>
                </a:lnTo>
                <a:lnTo>
                  <a:pt x="1443255" y="2243791"/>
                </a:lnTo>
                <a:lnTo>
                  <a:pt x="1443262" y="2243788"/>
                </a:lnTo>
                <a:lnTo>
                  <a:pt x="1443262" y="2243787"/>
                </a:lnTo>
                <a:lnTo>
                  <a:pt x="1443255" y="2243791"/>
                </a:lnTo>
                <a:lnTo>
                  <a:pt x="1431996" y="2247469"/>
                </a:lnTo>
                <a:lnTo>
                  <a:pt x="1426706" y="2247310"/>
                </a:lnTo>
                <a:cubicBezTo>
                  <a:pt x="1423495" y="2247183"/>
                  <a:pt x="1420481" y="2247354"/>
                  <a:pt x="1418300" y="2248802"/>
                </a:cubicBezTo>
                <a:lnTo>
                  <a:pt x="1420524" y="2237677"/>
                </a:lnTo>
                <a:close/>
                <a:moveTo>
                  <a:pt x="1395310" y="2220446"/>
                </a:moveTo>
                <a:lnTo>
                  <a:pt x="1383163" y="2237290"/>
                </a:lnTo>
                <a:cubicBezTo>
                  <a:pt x="1372143" y="2243201"/>
                  <a:pt x="1356778" y="2240096"/>
                  <a:pt x="1346059" y="2237775"/>
                </a:cubicBezTo>
                <a:lnTo>
                  <a:pt x="1334589" y="2236104"/>
                </a:lnTo>
                <a:lnTo>
                  <a:pt x="1334588" y="2236108"/>
                </a:lnTo>
                <a:cubicBezTo>
                  <a:pt x="1342238" y="2234285"/>
                  <a:pt x="1386454" y="2255186"/>
                  <a:pt x="1395311" y="2220447"/>
                </a:cubicBezTo>
                <a:close/>
                <a:moveTo>
                  <a:pt x="7048142" y="2212641"/>
                </a:moveTo>
                <a:cubicBezTo>
                  <a:pt x="7051314" y="2211971"/>
                  <a:pt x="7054870" y="2213173"/>
                  <a:pt x="7058101" y="2215918"/>
                </a:cubicBezTo>
                <a:cubicBezTo>
                  <a:pt x="7064558" y="2221408"/>
                  <a:pt x="7069713" y="2233083"/>
                  <a:pt x="7067874" y="2248351"/>
                </a:cubicBezTo>
                <a:cubicBezTo>
                  <a:pt x="7055890" y="2245062"/>
                  <a:pt x="7055760" y="2217188"/>
                  <a:pt x="7040490" y="2220577"/>
                </a:cubicBezTo>
                <a:cubicBezTo>
                  <a:pt x="7042182" y="2215848"/>
                  <a:pt x="7044970" y="2213309"/>
                  <a:pt x="7048142" y="2212641"/>
                </a:cubicBezTo>
                <a:close/>
                <a:moveTo>
                  <a:pt x="7017701" y="2200031"/>
                </a:moveTo>
                <a:cubicBezTo>
                  <a:pt x="7015263" y="2205836"/>
                  <a:pt x="7012647" y="2210084"/>
                  <a:pt x="7009908" y="2213171"/>
                </a:cubicBezTo>
                <a:lnTo>
                  <a:pt x="7006674" y="2215502"/>
                </a:lnTo>
                <a:lnTo>
                  <a:pt x="7007186" y="2213650"/>
                </a:lnTo>
                <a:cubicBezTo>
                  <a:pt x="7009586" y="2208574"/>
                  <a:pt x="7012980" y="2203977"/>
                  <a:pt x="7017701" y="2200031"/>
                </a:cubicBezTo>
                <a:close/>
                <a:moveTo>
                  <a:pt x="886470" y="2191468"/>
                </a:moveTo>
                <a:cubicBezTo>
                  <a:pt x="891060" y="2209962"/>
                  <a:pt x="900666" y="2218329"/>
                  <a:pt x="897672" y="2252614"/>
                </a:cubicBezTo>
                <a:cubicBezTo>
                  <a:pt x="876245" y="2241871"/>
                  <a:pt x="885656" y="2217092"/>
                  <a:pt x="856908" y="2218719"/>
                </a:cubicBezTo>
                <a:cubicBezTo>
                  <a:pt x="856710" y="2211004"/>
                  <a:pt x="862018" y="2211947"/>
                  <a:pt x="865307" y="2209831"/>
                </a:cubicBezTo>
                <a:cubicBezTo>
                  <a:pt x="870222" y="2207652"/>
                  <a:pt x="867423" y="2201594"/>
                  <a:pt x="865013" y="2202018"/>
                </a:cubicBezTo>
                <a:cubicBezTo>
                  <a:pt x="863645" y="2185120"/>
                  <a:pt x="880286" y="2196484"/>
                  <a:pt x="886470" y="2191468"/>
                </a:cubicBezTo>
                <a:close/>
                <a:moveTo>
                  <a:pt x="733185" y="2183908"/>
                </a:moveTo>
                <a:cubicBezTo>
                  <a:pt x="735465" y="2182414"/>
                  <a:pt x="738455" y="2183133"/>
                  <a:pt x="741525" y="2185245"/>
                </a:cubicBezTo>
                <a:cubicBezTo>
                  <a:pt x="747667" y="2189467"/>
                  <a:pt x="754131" y="2199250"/>
                  <a:pt x="755875" y="2208008"/>
                </a:cubicBezTo>
                <a:cubicBezTo>
                  <a:pt x="742328" y="2213577"/>
                  <a:pt x="738390" y="2199150"/>
                  <a:pt x="729109" y="2195861"/>
                </a:cubicBezTo>
                <a:cubicBezTo>
                  <a:pt x="729337" y="2189114"/>
                  <a:pt x="730906" y="2185404"/>
                  <a:pt x="733185" y="2183908"/>
                </a:cubicBezTo>
                <a:close/>
                <a:moveTo>
                  <a:pt x="1284248" y="2179744"/>
                </a:moveTo>
                <a:lnTo>
                  <a:pt x="1278478" y="2200084"/>
                </a:lnTo>
                <a:cubicBezTo>
                  <a:pt x="1277615" y="2203613"/>
                  <a:pt x="1276559" y="2206839"/>
                  <a:pt x="1274946" y="2209202"/>
                </a:cubicBezTo>
                <a:lnTo>
                  <a:pt x="1268067" y="2213148"/>
                </a:lnTo>
                <a:lnTo>
                  <a:pt x="1268067" y="2213152"/>
                </a:lnTo>
                <a:cubicBezTo>
                  <a:pt x="1280441" y="2212827"/>
                  <a:pt x="1278062" y="2189773"/>
                  <a:pt x="1284249" y="2179745"/>
                </a:cubicBezTo>
                <a:close/>
                <a:moveTo>
                  <a:pt x="916944" y="2174241"/>
                </a:moveTo>
                <a:cubicBezTo>
                  <a:pt x="920258" y="2174697"/>
                  <a:pt x="923853" y="2177240"/>
                  <a:pt x="927643" y="2180246"/>
                </a:cubicBezTo>
                <a:cubicBezTo>
                  <a:pt x="935225" y="2186257"/>
                  <a:pt x="943593" y="2194121"/>
                  <a:pt x="952078" y="2190845"/>
                </a:cubicBezTo>
                <a:cubicBezTo>
                  <a:pt x="941953" y="2211330"/>
                  <a:pt x="910432" y="2204165"/>
                  <a:pt x="907927" y="2180756"/>
                </a:cubicBezTo>
                <a:cubicBezTo>
                  <a:pt x="910597" y="2175417"/>
                  <a:pt x="913630" y="2173785"/>
                  <a:pt x="916944" y="2174241"/>
                </a:cubicBezTo>
                <a:close/>
                <a:moveTo>
                  <a:pt x="1270867" y="2173656"/>
                </a:moveTo>
                <a:lnTo>
                  <a:pt x="1274144" y="2187917"/>
                </a:lnTo>
                <a:lnTo>
                  <a:pt x="1274144" y="2187916"/>
                </a:lnTo>
                <a:lnTo>
                  <a:pt x="1270868" y="2173656"/>
                </a:lnTo>
                <a:close/>
                <a:moveTo>
                  <a:pt x="2022635" y="2148128"/>
                </a:moveTo>
                <a:lnTo>
                  <a:pt x="2007332" y="2149100"/>
                </a:lnTo>
                <a:cubicBezTo>
                  <a:pt x="1997281" y="2153341"/>
                  <a:pt x="1987446" y="2162515"/>
                  <a:pt x="1977282" y="2163110"/>
                </a:cubicBezTo>
                <a:lnTo>
                  <a:pt x="1961719" y="2155878"/>
                </a:lnTo>
                <a:lnTo>
                  <a:pt x="1961718" y="2155880"/>
                </a:lnTo>
                <a:cubicBezTo>
                  <a:pt x="1982980" y="2178607"/>
                  <a:pt x="2001832" y="2139986"/>
                  <a:pt x="2022636" y="2148130"/>
                </a:cubicBezTo>
                <a:close/>
                <a:moveTo>
                  <a:pt x="1969938" y="2142312"/>
                </a:moveTo>
                <a:lnTo>
                  <a:pt x="1963496" y="2152945"/>
                </a:lnTo>
                <a:lnTo>
                  <a:pt x="1969939" y="2142312"/>
                </a:lnTo>
                <a:close/>
                <a:moveTo>
                  <a:pt x="1906722" y="2138610"/>
                </a:moveTo>
                <a:cubicBezTo>
                  <a:pt x="1905311" y="2139882"/>
                  <a:pt x="1904411" y="2142584"/>
                  <a:pt x="1904444" y="2147476"/>
                </a:cubicBezTo>
                <a:cubicBezTo>
                  <a:pt x="1911967" y="2149757"/>
                  <a:pt x="1903924" y="2157637"/>
                  <a:pt x="1905391" y="2170856"/>
                </a:cubicBezTo>
                <a:cubicBezTo>
                  <a:pt x="1908785" y="2171849"/>
                  <a:pt x="1911249" y="2171405"/>
                  <a:pt x="1913248" y="2170243"/>
                </a:cubicBezTo>
                <a:lnTo>
                  <a:pt x="1915334" y="2168214"/>
                </a:lnTo>
                <a:lnTo>
                  <a:pt x="1915956" y="2168048"/>
                </a:lnTo>
                <a:lnTo>
                  <a:pt x="1923364" y="2160391"/>
                </a:lnTo>
                <a:lnTo>
                  <a:pt x="1923371" y="2160385"/>
                </a:lnTo>
                <a:cubicBezTo>
                  <a:pt x="1925365" y="2159218"/>
                  <a:pt x="1927823" y="2158769"/>
                  <a:pt x="1931209" y="2159754"/>
                </a:cubicBezTo>
                <a:lnTo>
                  <a:pt x="1931209" y="2159752"/>
                </a:lnTo>
                <a:lnTo>
                  <a:pt x="1923372" y="2160383"/>
                </a:lnTo>
                <a:lnTo>
                  <a:pt x="1923364" y="2160391"/>
                </a:lnTo>
                <a:lnTo>
                  <a:pt x="1918313" y="2165317"/>
                </a:lnTo>
                <a:lnTo>
                  <a:pt x="1915334" y="2168214"/>
                </a:lnTo>
                <a:lnTo>
                  <a:pt x="1905392" y="2170854"/>
                </a:lnTo>
                <a:cubicBezTo>
                  <a:pt x="1903925" y="2157635"/>
                  <a:pt x="1911968" y="2149755"/>
                  <a:pt x="1904445" y="2147475"/>
                </a:cubicBezTo>
                <a:lnTo>
                  <a:pt x="1906723" y="2138610"/>
                </a:lnTo>
                <a:close/>
                <a:moveTo>
                  <a:pt x="2057152" y="2135883"/>
                </a:moveTo>
                <a:lnTo>
                  <a:pt x="2057151" y="2135885"/>
                </a:lnTo>
                <a:lnTo>
                  <a:pt x="2070034" y="2149407"/>
                </a:lnTo>
                <a:lnTo>
                  <a:pt x="2070078" y="2149431"/>
                </a:lnTo>
                <a:lnTo>
                  <a:pt x="2082564" y="2156797"/>
                </a:lnTo>
                <a:lnTo>
                  <a:pt x="2106509" y="2168625"/>
                </a:lnTo>
                <a:lnTo>
                  <a:pt x="2106607" y="2168675"/>
                </a:lnTo>
                <a:lnTo>
                  <a:pt x="2106608" y="2168673"/>
                </a:lnTo>
                <a:lnTo>
                  <a:pt x="2106509" y="2168625"/>
                </a:lnTo>
                <a:lnTo>
                  <a:pt x="2088699" y="2159405"/>
                </a:lnTo>
                <a:lnTo>
                  <a:pt x="2070078" y="2149431"/>
                </a:lnTo>
                <a:lnTo>
                  <a:pt x="2070035" y="2149406"/>
                </a:lnTo>
                <a:cubicBezTo>
                  <a:pt x="2065800" y="2146135"/>
                  <a:pt x="2061507" y="2141843"/>
                  <a:pt x="2057152" y="2135883"/>
                </a:cubicBezTo>
                <a:close/>
                <a:moveTo>
                  <a:pt x="1943355" y="2134580"/>
                </a:moveTo>
                <a:lnTo>
                  <a:pt x="1943356" y="2134582"/>
                </a:lnTo>
                <a:lnTo>
                  <a:pt x="1943366" y="2134582"/>
                </a:lnTo>
                <a:lnTo>
                  <a:pt x="1951276" y="2136274"/>
                </a:lnTo>
                <a:lnTo>
                  <a:pt x="1955867" y="2140431"/>
                </a:lnTo>
                <a:lnTo>
                  <a:pt x="1956726" y="2140365"/>
                </a:lnTo>
                <a:lnTo>
                  <a:pt x="1958341" y="2141653"/>
                </a:lnTo>
                <a:lnTo>
                  <a:pt x="1965421" y="2139697"/>
                </a:lnTo>
                <a:lnTo>
                  <a:pt x="1965430" y="2139697"/>
                </a:lnTo>
                <a:lnTo>
                  <a:pt x="1965430" y="2139695"/>
                </a:lnTo>
                <a:lnTo>
                  <a:pt x="1965421" y="2139697"/>
                </a:lnTo>
                <a:lnTo>
                  <a:pt x="1956726" y="2140365"/>
                </a:lnTo>
                <a:lnTo>
                  <a:pt x="1951705" y="2136365"/>
                </a:lnTo>
                <a:lnTo>
                  <a:pt x="1951276" y="2136274"/>
                </a:lnTo>
                <a:lnTo>
                  <a:pt x="1949473" y="2134640"/>
                </a:lnTo>
                <a:lnTo>
                  <a:pt x="1943366" y="2134582"/>
                </a:lnTo>
                <a:close/>
                <a:moveTo>
                  <a:pt x="981221" y="2134273"/>
                </a:moveTo>
                <a:cubicBezTo>
                  <a:pt x="987641" y="2133314"/>
                  <a:pt x="995397" y="2135462"/>
                  <a:pt x="1006876" y="2136930"/>
                </a:cubicBezTo>
                <a:cubicBezTo>
                  <a:pt x="1008633" y="2162327"/>
                  <a:pt x="974771" y="2174212"/>
                  <a:pt x="995708" y="2185316"/>
                </a:cubicBezTo>
                <a:cubicBezTo>
                  <a:pt x="982913" y="2201988"/>
                  <a:pt x="976856" y="2156432"/>
                  <a:pt x="960869" y="2189807"/>
                </a:cubicBezTo>
                <a:cubicBezTo>
                  <a:pt x="965165" y="2172780"/>
                  <a:pt x="963231" y="2159386"/>
                  <a:pt x="958151" y="2149499"/>
                </a:cubicBezTo>
                <a:lnTo>
                  <a:pt x="947400" y="2139891"/>
                </a:lnTo>
                <a:lnTo>
                  <a:pt x="963603" y="2150279"/>
                </a:lnTo>
                <a:cubicBezTo>
                  <a:pt x="969725" y="2139306"/>
                  <a:pt x="974805" y="2135234"/>
                  <a:pt x="981221" y="2134273"/>
                </a:cubicBezTo>
                <a:close/>
                <a:moveTo>
                  <a:pt x="2144539" y="2132632"/>
                </a:moveTo>
                <a:lnTo>
                  <a:pt x="2128745" y="2146443"/>
                </a:lnTo>
                <a:lnTo>
                  <a:pt x="2116414" y="2148403"/>
                </a:lnTo>
                <a:lnTo>
                  <a:pt x="2116410" y="2148402"/>
                </a:lnTo>
                <a:cubicBezTo>
                  <a:pt x="2113534" y="2146684"/>
                  <a:pt x="2111168" y="2143128"/>
                  <a:pt x="2109736" y="2137056"/>
                </a:cubicBezTo>
                <a:lnTo>
                  <a:pt x="2109736" y="2137059"/>
                </a:lnTo>
                <a:lnTo>
                  <a:pt x="2116409" y="2148403"/>
                </a:lnTo>
                <a:lnTo>
                  <a:pt x="2116414" y="2148403"/>
                </a:lnTo>
                <a:lnTo>
                  <a:pt x="2126136" y="2148725"/>
                </a:lnTo>
                <a:lnTo>
                  <a:pt x="2128745" y="2146443"/>
                </a:lnTo>
                <a:lnTo>
                  <a:pt x="2131346" y="2146031"/>
                </a:lnTo>
                <a:cubicBezTo>
                  <a:pt x="2136513" y="2142636"/>
                  <a:pt x="2141389" y="2137404"/>
                  <a:pt x="2144540" y="2132632"/>
                </a:cubicBezTo>
                <a:close/>
                <a:moveTo>
                  <a:pt x="6971898" y="2130805"/>
                </a:moveTo>
                <a:cubicBezTo>
                  <a:pt x="6983318" y="2132776"/>
                  <a:pt x="6995548" y="2222266"/>
                  <a:pt x="6969966" y="2206056"/>
                </a:cubicBezTo>
                <a:cubicBezTo>
                  <a:pt x="6971104" y="2190260"/>
                  <a:pt x="6978464" y="2146923"/>
                  <a:pt x="6967166" y="2135883"/>
                </a:cubicBezTo>
                <a:cubicBezTo>
                  <a:pt x="6968652" y="2132030"/>
                  <a:pt x="6970267" y="2130525"/>
                  <a:pt x="6971898" y="2130805"/>
                </a:cubicBezTo>
                <a:close/>
                <a:moveTo>
                  <a:pt x="936581" y="2130221"/>
                </a:moveTo>
                <a:lnTo>
                  <a:pt x="947400" y="2139891"/>
                </a:lnTo>
                <a:lnTo>
                  <a:pt x="934790" y="2131804"/>
                </a:lnTo>
                <a:close/>
                <a:moveTo>
                  <a:pt x="2043315" y="2126393"/>
                </a:moveTo>
                <a:lnTo>
                  <a:pt x="2043314" y="2126394"/>
                </a:lnTo>
                <a:lnTo>
                  <a:pt x="2048130" y="2129112"/>
                </a:lnTo>
                <a:cubicBezTo>
                  <a:pt x="2047545" y="2140444"/>
                  <a:pt x="2041457" y="2143210"/>
                  <a:pt x="2040380" y="2153665"/>
                </a:cubicBezTo>
                <a:lnTo>
                  <a:pt x="2050873" y="2151798"/>
                </a:lnTo>
                <a:lnTo>
                  <a:pt x="2053439" y="2154132"/>
                </a:lnTo>
                <a:lnTo>
                  <a:pt x="2058002" y="2160946"/>
                </a:lnTo>
                <a:lnTo>
                  <a:pt x="2064146" y="2174542"/>
                </a:lnTo>
                <a:lnTo>
                  <a:pt x="2064168" y="2174595"/>
                </a:lnTo>
                <a:cubicBezTo>
                  <a:pt x="2065453" y="2177112"/>
                  <a:pt x="2066470" y="2177539"/>
                  <a:pt x="2067406" y="2173721"/>
                </a:cubicBezTo>
                <a:lnTo>
                  <a:pt x="2067406" y="2173720"/>
                </a:lnTo>
                <a:lnTo>
                  <a:pt x="2064169" y="2174593"/>
                </a:lnTo>
                <a:lnTo>
                  <a:pt x="2064146" y="2174542"/>
                </a:lnTo>
                <a:lnTo>
                  <a:pt x="2059327" y="2162925"/>
                </a:lnTo>
                <a:lnTo>
                  <a:pt x="2058002" y="2160946"/>
                </a:lnTo>
                <a:lnTo>
                  <a:pt x="2055958" y="2156424"/>
                </a:lnTo>
                <a:lnTo>
                  <a:pt x="2053439" y="2154132"/>
                </a:lnTo>
                <a:lnTo>
                  <a:pt x="2051769" y="2151639"/>
                </a:lnTo>
                <a:lnTo>
                  <a:pt x="2050873" y="2151798"/>
                </a:lnTo>
                <a:lnTo>
                  <a:pt x="2049325" y="2150391"/>
                </a:lnTo>
                <a:cubicBezTo>
                  <a:pt x="2046755" y="2149627"/>
                  <a:pt x="2043800" y="2150416"/>
                  <a:pt x="2040381" y="2153663"/>
                </a:cubicBezTo>
                <a:cubicBezTo>
                  <a:pt x="2041458" y="2143209"/>
                  <a:pt x="2047546" y="2140444"/>
                  <a:pt x="2048131" y="2129112"/>
                </a:cubicBezTo>
                <a:cubicBezTo>
                  <a:pt x="2046634" y="2124171"/>
                  <a:pt x="2045047" y="2124120"/>
                  <a:pt x="2043315" y="2126393"/>
                </a:cubicBezTo>
                <a:close/>
                <a:moveTo>
                  <a:pt x="1973505" y="2122959"/>
                </a:moveTo>
                <a:lnTo>
                  <a:pt x="1973504" y="2122961"/>
                </a:lnTo>
                <a:cubicBezTo>
                  <a:pt x="1976174" y="2123055"/>
                  <a:pt x="1978714" y="2123546"/>
                  <a:pt x="1978160" y="2130221"/>
                </a:cubicBezTo>
                <a:cubicBezTo>
                  <a:pt x="1978649" y="2134910"/>
                  <a:pt x="1979168" y="2139403"/>
                  <a:pt x="1982881" y="2137448"/>
                </a:cubicBezTo>
                <a:lnTo>
                  <a:pt x="1982882" y="2137446"/>
                </a:lnTo>
                <a:lnTo>
                  <a:pt x="1979312" y="2136324"/>
                </a:lnTo>
                <a:cubicBezTo>
                  <a:pt x="1978657" y="2134859"/>
                  <a:pt x="1978405" y="2132564"/>
                  <a:pt x="1978161" y="2130221"/>
                </a:cubicBezTo>
                <a:cubicBezTo>
                  <a:pt x="1978438" y="2126882"/>
                  <a:pt x="1977941" y="2125090"/>
                  <a:pt x="1977042" y="2124122"/>
                </a:cubicBezTo>
                <a:close/>
                <a:moveTo>
                  <a:pt x="1308213" y="2121951"/>
                </a:moveTo>
                <a:cubicBezTo>
                  <a:pt x="1308507" y="2129699"/>
                  <a:pt x="1308797" y="2137513"/>
                  <a:pt x="1309126" y="2145264"/>
                </a:cubicBezTo>
                <a:cubicBezTo>
                  <a:pt x="1304894" y="2145623"/>
                  <a:pt x="1305379" y="2136112"/>
                  <a:pt x="1304142" y="2130156"/>
                </a:cubicBezTo>
                <a:cubicBezTo>
                  <a:pt x="1299910" y="2131001"/>
                  <a:pt x="1301147" y="2140218"/>
                  <a:pt x="1300433" y="2146401"/>
                </a:cubicBezTo>
                <a:cubicBezTo>
                  <a:pt x="1292649" y="2148388"/>
                  <a:pt x="1290827" y="2138033"/>
                  <a:pt x="1282719" y="2140838"/>
                </a:cubicBezTo>
                <a:cubicBezTo>
                  <a:pt x="1286595" y="2127323"/>
                  <a:pt x="1300887" y="2130024"/>
                  <a:pt x="1308213" y="2121951"/>
                </a:cubicBezTo>
                <a:close/>
                <a:moveTo>
                  <a:pt x="1999622" y="2119404"/>
                </a:moveTo>
                <a:lnTo>
                  <a:pt x="1999617" y="2119407"/>
                </a:lnTo>
                <a:lnTo>
                  <a:pt x="1992665" y="2121753"/>
                </a:lnTo>
                <a:lnTo>
                  <a:pt x="1991240" y="2124040"/>
                </a:lnTo>
                <a:lnTo>
                  <a:pt x="1989191" y="2125172"/>
                </a:lnTo>
                <a:lnTo>
                  <a:pt x="1982882" y="2137445"/>
                </a:lnTo>
                <a:lnTo>
                  <a:pt x="1991240" y="2124040"/>
                </a:lnTo>
                <a:lnTo>
                  <a:pt x="1999617" y="2119407"/>
                </a:lnTo>
                <a:lnTo>
                  <a:pt x="1999621" y="2119405"/>
                </a:lnTo>
                <a:cubicBezTo>
                  <a:pt x="2001714" y="2120010"/>
                  <a:pt x="2003427" y="2122260"/>
                  <a:pt x="2004307" y="2126931"/>
                </a:cubicBezTo>
                <a:lnTo>
                  <a:pt x="1997109" y="2138981"/>
                </a:lnTo>
                <a:lnTo>
                  <a:pt x="2004308" y="2126931"/>
                </a:lnTo>
                <a:cubicBezTo>
                  <a:pt x="2003428" y="2122259"/>
                  <a:pt x="2001715" y="2120008"/>
                  <a:pt x="1999622" y="2119404"/>
                </a:cubicBezTo>
                <a:close/>
                <a:moveTo>
                  <a:pt x="2029113" y="2118314"/>
                </a:moveTo>
                <a:lnTo>
                  <a:pt x="2029112" y="2118315"/>
                </a:lnTo>
                <a:lnTo>
                  <a:pt x="2029030" y="2118582"/>
                </a:lnTo>
                <a:lnTo>
                  <a:pt x="2022342" y="2140316"/>
                </a:lnTo>
                <a:cubicBezTo>
                  <a:pt x="2025435" y="2147193"/>
                  <a:pt x="2028220" y="2148697"/>
                  <a:pt x="2030749" y="2147392"/>
                </a:cubicBezTo>
                <a:lnTo>
                  <a:pt x="2036449" y="2139296"/>
                </a:lnTo>
                <a:lnTo>
                  <a:pt x="2037631" y="2137619"/>
                </a:lnTo>
                <a:lnTo>
                  <a:pt x="2037630" y="2137619"/>
                </a:lnTo>
                <a:lnTo>
                  <a:pt x="2036449" y="2139296"/>
                </a:lnTo>
                <a:lnTo>
                  <a:pt x="2030750" y="2147390"/>
                </a:lnTo>
                <a:cubicBezTo>
                  <a:pt x="2028221" y="2148695"/>
                  <a:pt x="2025436" y="2147192"/>
                  <a:pt x="2022343" y="2140313"/>
                </a:cubicBezTo>
                <a:lnTo>
                  <a:pt x="2029030" y="2118582"/>
                </a:lnTo>
                <a:close/>
                <a:moveTo>
                  <a:pt x="1338686" y="2118045"/>
                </a:moveTo>
                <a:cubicBezTo>
                  <a:pt x="1343441" y="2120713"/>
                  <a:pt x="1350507" y="2159460"/>
                  <a:pt x="1344579" y="2156398"/>
                </a:cubicBezTo>
                <a:cubicBezTo>
                  <a:pt x="1333446" y="2158223"/>
                  <a:pt x="1338980" y="2151320"/>
                  <a:pt x="1339599" y="2141388"/>
                </a:cubicBezTo>
                <a:cubicBezTo>
                  <a:pt x="1338526" y="2132304"/>
                  <a:pt x="1331361" y="2135852"/>
                  <a:pt x="1326250" y="2135332"/>
                </a:cubicBezTo>
                <a:cubicBezTo>
                  <a:pt x="1326770" y="2123904"/>
                  <a:pt x="1339110" y="2130872"/>
                  <a:pt x="1338686" y="2118045"/>
                </a:cubicBezTo>
                <a:close/>
                <a:moveTo>
                  <a:pt x="1115364" y="2115181"/>
                </a:moveTo>
                <a:cubicBezTo>
                  <a:pt x="1115464" y="2149432"/>
                  <a:pt x="1103677" y="2165355"/>
                  <a:pt x="1091727" y="2180886"/>
                </a:cubicBezTo>
                <a:cubicBezTo>
                  <a:pt x="1099965" y="2164702"/>
                  <a:pt x="1094755" y="2138947"/>
                  <a:pt x="1077400" y="2151418"/>
                </a:cubicBezTo>
                <a:cubicBezTo>
                  <a:pt x="1068349" y="2154803"/>
                  <a:pt x="1084531" y="2171344"/>
                  <a:pt x="1074273" y="2183132"/>
                </a:cubicBezTo>
                <a:cubicBezTo>
                  <a:pt x="1060599" y="2170106"/>
                  <a:pt x="1035006" y="2190426"/>
                  <a:pt x="1044417" y="2202601"/>
                </a:cubicBezTo>
                <a:cubicBezTo>
                  <a:pt x="1034911" y="2235294"/>
                  <a:pt x="1019931" y="2164343"/>
                  <a:pt x="1013355" y="2190878"/>
                </a:cubicBezTo>
                <a:cubicBezTo>
                  <a:pt x="1002577" y="2165355"/>
                  <a:pt x="1031687" y="2151908"/>
                  <a:pt x="1010555" y="2120714"/>
                </a:cubicBezTo>
                <a:cubicBezTo>
                  <a:pt x="1031848" y="2125760"/>
                  <a:pt x="1038394" y="2133703"/>
                  <a:pt x="1067501" y="2121333"/>
                </a:cubicBezTo>
                <a:cubicBezTo>
                  <a:pt x="1072416" y="2146043"/>
                  <a:pt x="1053728" y="2134127"/>
                  <a:pt x="1050994" y="2146923"/>
                </a:cubicBezTo>
                <a:cubicBezTo>
                  <a:pt x="1053209" y="2153535"/>
                  <a:pt x="1055390" y="2160305"/>
                  <a:pt x="1060305" y="2161349"/>
                </a:cubicBezTo>
                <a:cubicBezTo>
                  <a:pt x="1069716" y="2146827"/>
                  <a:pt x="1086876" y="2117621"/>
                  <a:pt x="1099213" y="2148617"/>
                </a:cubicBezTo>
                <a:cubicBezTo>
                  <a:pt x="1109372" y="2144840"/>
                  <a:pt x="1100320" y="2111340"/>
                  <a:pt x="1115364" y="2115181"/>
                </a:cubicBezTo>
                <a:close/>
                <a:moveTo>
                  <a:pt x="2070505" y="2114718"/>
                </a:moveTo>
                <a:lnTo>
                  <a:pt x="2067342" y="2117812"/>
                </a:lnTo>
                <a:lnTo>
                  <a:pt x="2056793" y="2128133"/>
                </a:lnTo>
                <a:lnTo>
                  <a:pt x="2056793" y="2128135"/>
                </a:lnTo>
                <a:lnTo>
                  <a:pt x="2067342" y="2117812"/>
                </a:lnTo>
                <a:lnTo>
                  <a:pt x="2070504" y="2114719"/>
                </a:lnTo>
                <a:close/>
                <a:moveTo>
                  <a:pt x="2224157" y="2113509"/>
                </a:moveTo>
                <a:lnTo>
                  <a:pt x="2216015" y="2120992"/>
                </a:lnTo>
                <a:lnTo>
                  <a:pt x="2224156" y="2113510"/>
                </a:lnTo>
                <a:close/>
                <a:moveTo>
                  <a:pt x="2210456" y="2112216"/>
                </a:moveTo>
                <a:cubicBezTo>
                  <a:pt x="2205157" y="2117816"/>
                  <a:pt x="2202463" y="2124440"/>
                  <a:pt x="2210148" y="2132042"/>
                </a:cubicBezTo>
                <a:lnTo>
                  <a:pt x="2210149" y="2132041"/>
                </a:lnTo>
                <a:lnTo>
                  <a:pt x="2205434" y="2121377"/>
                </a:lnTo>
                <a:close/>
                <a:moveTo>
                  <a:pt x="1938081" y="2111823"/>
                </a:moveTo>
                <a:cubicBezTo>
                  <a:pt x="1935305" y="2112402"/>
                  <a:pt x="1933441" y="2114394"/>
                  <a:pt x="1932218" y="2117380"/>
                </a:cubicBezTo>
                <a:lnTo>
                  <a:pt x="1932218" y="2117382"/>
                </a:lnTo>
                <a:lnTo>
                  <a:pt x="1938080" y="2111825"/>
                </a:lnTo>
                <a:cubicBezTo>
                  <a:pt x="1945699" y="2123055"/>
                  <a:pt x="1937786" y="2142332"/>
                  <a:pt x="1935605" y="2159169"/>
                </a:cubicBezTo>
                <a:lnTo>
                  <a:pt x="1935619" y="2159169"/>
                </a:lnTo>
                <a:lnTo>
                  <a:pt x="1943515" y="2160763"/>
                </a:lnTo>
                <a:lnTo>
                  <a:pt x="1945963" y="2162957"/>
                </a:lnTo>
                <a:cubicBezTo>
                  <a:pt x="1948670" y="2165784"/>
                  <a:pt x="1951593" y="2168186"/>
                  <a:pt x="1957616" y="2164180"/>
                </a:cubicBezTo>
                <a:lnTo>
                  <a:pt x="1957616" y="2164178"/>
                </a:lnTo>
                <a:lnTo>
                  <a:pt x="1950547" y="2166130"/>
                </a:lnTo>
                <a:cubicBezTo>
                  <a:pt x="1947814" y="2165450"/>
                  <a:pt x="1946014" y="2162849"/>
                  <a:pt x="1943929" y="2160847"/>
                </a:cubicBezTo>
                <a:lnTo>
                  <a:pt x="1943515" y="2160763"/>
                </a:lnTo>
                <a:lnTo>
                  <a:pt x="1941704" y="2159141"/>
                </a:lnTo>
                <a:lnTo>
                  <a:pt x="1935619" y="2159169"/>
                </a:lnTo>
                <a:lnTo>
                  <a:pt x="1935606" y="2159167"/>
                </a:lnTo>
                <a:cubicBezTo>
                  <a:pt x="1937787" y="2142331"/>
                  <a:pt x="1945700" y="2123055"/>
                  <a:pt x="1938081" y="2111823"/>
                </a:cubicBezTo>
                <a:close/>
                <a:moveTo>
                  <a:pt x="2012413" y="2110230"/>
                </a:moveTo>
                <a:lnTo>
                  <a:pt x="2012413" y="2110235"/>
                </a:lnTo>
                <a:lnTo>
                  <a:pt x="2021578" y="2115532"/>
                </a:lnTo>
                <a:lnTo>
                  <a:pt x="2021579" y="2115530"/>
                </a:lnTo>
                <a:close/>
                <a:moveTo>
                  <a:pt x="2143534" y="2109284"/>
                </a:moveTo>
                <a:lnTo>
                  <a:pt x="2143532" y="2109287"/>
                </a:lnTo>
                <a:cubicBezTo>
                  <a:pt x="2152809" y="2115441"/>
                  <a:pt x="2153753" y="2138749"/>
                  <a:pt x="2166551" y="2137676"/>
                </a:cubicBezTo>
                <a:lnTo>
                  <a:pt x="2166550" y="2137672"/>
                </a:lnTo>
                <a:lnTo>
                  <a:pt x="2158861" y="2134555"/>
                </a:lnTo>
                <a:cubicBezTo>
                  <a:pt x="2156827" y="2132425"/>
                  <a:pt x="2155220" y="2129420"/>
                  <a:pt x="2153722" y="2126189"/>
                </a:cubicBezTo>
                <a:close/>
                <a:moveTo>
                  <a:pt x="2230284" y="2102889"/>
                </a:moveTo>
                <a:lnTo>
                  <a:pt x="2225326" y="2111482"/>
                </a:lnTo>
                <a:lnTo>
                  <a:pt x="2230284" y="2102890"/>
                </a:lnTo>
                <a:close/>
                <a:moveTo>
                  <a:pt x="1915646" y="2099096"/>
                </a:moveTo>
                <a:cubicBezTo>
                  <a:pt x="1917184" y="2110242"/>
                  <a:pt x="1917728" y="2116920"/>
                  <a:pt x="1918076" y="2121890"/>
                </a:cubicBezTo>
                <a:lnTo>
                  <a:pt x="1918088" y="2122009"/>
                </a:lnTo>
                <a:lnTo>
                  <a:pt x="1918746" y="2130371"/>
                </a:lnTo>
                <a:lnTo>
                  <a:pt x="1919079" y="2131964"/>
                </a:lnTo>
                <a:lnTo>
                  <a:pt x="1919325" y="2134439"/>
                </a:lnTo>
                <a:lnTo>
                  <a:pt x="1921862" y="2145292"/>
                </a:lnTo>
                <a:lnTo>
                  <a:pt x="1921864" y="2145294"/>
                </a:lnTo>
                <a:lnTo>
                  <a:pt x="1919079" y="2131964"/>
                </a:lnTo>
                <a:lnTo>
                  <a:pt x="1918088" y="2122009"/>
                </a:lnTo>
                <a:lnTo>
                  <a:pt x="1917634" y="2116247"/>
                </a:lnTo>
                <a:lnTo>
                  <a:pt x="1915647" y="2099096"/>
                </a:lnTo>
                <a:close/>
                <a:moveTo>
                  <a:pt x="2138333" y="2089899"/>
                </a:moveTo>
                <a:cubicBezTo>
                  <a:pt x="2133662" y="2090822"/>
                  <a:pt x="2128123" y="2092966"/>
                  <a:pt x="2121228" y="2096360"/>
                </a:cubicBezTo>
                <a:lnTo>
                  <a:pt x="2121228" y="2096361"/>
                </a:lnTo>
                <a:lnTo>
                  <a:pt x="2138332" y="2089902"/>
                </a:lnTo>
                <a:lnTo>
                  <a:pt x="2152357" y="2093214"/>
                </a:lnTo>
                <a:lnTo>
                  <a:pt x="2170050" y="2113631"/>
                </a:lnTo>
                <a:lnTo>
                  <a:pt x="2170065" y="2113650"/>
                </a:lnTo>
                <a:lnTo>
                  <a:pt x="2170065" y="2113647"/>
                </a:lnTo>
                <a:lnTo>
                  <a:pt x="2170050" y="2113631"/>
                </a:lnTo>
                <a:lnTo>
                  <a:pt x="2155131" y="2093869"/>
                </a:lnTo>
                <a:lnTo>
                  <a:pt x="2152357" y="2093214"/>
                </a:lnTo>
                <a:lnTo>
                  <a:pt x="2150227" y="2090754"/>
                </a:lnTo>
                <a:cubicBezTo>
                  <a:pt x="2146806" y="2089273"/>
                  <a:pt x="2143004" y="2088975"/>
                  <a:pt x="2138333" y="2089899"/>
                </a:cubicBezTo>
                <a:close/>
                <a:moveTo>
                  <a:pt x="1986947" y="2087203"/>
                </a:moveTo>
                <a:lnTo>
                  <a:pt x="1976171" y="2101549"/>
                </a:lnTo>
                <a:cubicBezTo>
                  <a:pt x="1967798" y="2109261"/>
                  <a:pt x="1957403" y="2113811"/>
                  <a:pt x="1947099" y="2118433"/>
                </a:cubicBezTo>
                <a:lnTo>
                  <a:pt x="1947099" y="2118434"/>
                </a:lnTo>
                <a:lnTo>
                  <a:pt x="1976170" y="2101551"/>
                </a:lnTo>
                <a:cubicBezTo>
                  <a:pt x="1980356" y="2097694"/>
                  <a:pt x="1984036" y="2093048"/>
                  <a:pt x="1986947" y="2087207"/>
                </a:cubicBezTo>
                <a:close/>
                <a:moveTo>
                  <a:pt x="2049609" y="2083562"/>
                </a:moveTo>
                <a:lnTo>
                  <a:pt x="2049443" y="2083604"/>
                </a:lnTo>
                <a:lnTo>
                  <a:pt x="2034090" y="2087361"/>
                </a:lnTo>
                <a:lnTo>
                  <a:pt x="2015865" y="2086365"/>
                </a:lnTo>
                <a:lnTo>
                  <a:pt x="2015866" y="2086369"/>
                </a:lnTo>
                <a:lnTo>
                  <a:pt x="2028988" y="2088608"/>
                </a:lnTo>
                <a:lnTo>
                  <a:pt x="2034090" y="2087361"/>
                </a:lnTo>
                <a:lnTo>
                  <a:pt x="2034609" y="2087389"/>
                </a:lnTo>
                <a:lnTo>
                  <a:pt x="2049443" y="2083604"/>
                </a:lnTo>
                <a:lnTo>
                  <a:pt x="2049608" y="2083565"/>
                </a:lnTo>
                <a:lnTo>
                  <a:pt x="2059655" y="2088513"/>
                </a:lnTo>
                <a:lnTo>
                  <a:pt x="2059657" y="2088512"/>
                </a:lnTo>
                <a:cubicBezTo>
                  <a:pt x="2056124" y="2085012"/>
                  <a:pt x="2052846" y="2083703"/>
                  <a:pt x="2049609" y="2083562"/>
                </a:cubicBezTo>
                <a:close/>
                <a:moveTo>
                  <a:pt x="2063599" y="2080308"/>
                </a:moveTo>
                <a:lnTo>
                  <a:pt x="2063599" y="2080309"/>
                </a:lnTo>
                <a:lnTo>
                  <a:pt x="2074208" y="2091937"/>
                </a:lnTo>
                <a:cubicBezTo>
                  <a:pt x="2081722" y="2094410"/>
                  <a:pt x="2090200" y="2088157"/>
                  <a:pt x="2100132" y="2084206"/>
                </a:cubicBezTo>
                <a:lnTo>
                  <a:pt x="2116180" y="2081385"/>
                </a:lnTo>
                <a:lnTo>
                  <a:pt x="2116183" y="2081382"/>
                </a:lnTo>
                <a:cubicBezTo>
                  <a:pt x="2093164" y="2079170"/>
                  <a:pt x="2076947" y="2108210"/>
                  <a:pt x="2063599" y="2080308"/>
                </a:cubicBezTo>
                <a:close/>
                <a:moveTo>
                  <a:pt x="1682611" y="2073298"/>
                </a:moveTo>
                <a:cubicBezTo>
                  <a:pt x="1689468" y="2071992"/>
                  <a:pt x="1697218" y="2074760"/>
                  <a:pt x="1700359" y="2079726"/>
                </a:cubicBezTo>
                <a:cubicBezTo>
                  <a:pt x="1692808" y="2100172"/>
                  <a:pt x="1681087" y="2072334"/>
                  <a:pt x="1670209" y="2091315"/>
                </a:cubicBezTo>
                <a:cubicBezTo>
                  <a:pt x="1669786" y="2079990"/>
                  <a:pt x="1675754" y="2074607"/>
                  <a:pt x="1682611" y="2073298"/>
                </a:cubicBezTo>
                <a:close/>
                <a:moveTo>
                  <a:pt x="2190285" y="2071939"/>
                </a:moveTo>
                <a:cubicBezTo>
                  <a:pt x="2179671" y="2070018"/>
                  <a:pt x="2181367" y="2087339"/>
                  <a:pt x="2168828" y="2082457"/>
                </a:cubicBezTo>
                <a:cubicBezTo>
                  <a:pt x="2166036" y="2083281"/>
                  <a:pt x="2165043" y="2084482"/>
                  <a:pt x="2165043" y="2086113"/>
                </a:cubicBezTo>
                <a:lnTo>
                  <a:pt x="2165043" y="2086115"/>
                </a:lnTo>
                <a:lnTo>
                  <a:pt x="2168827" y="2082461"/>
                </a:lnTo>
                <a:cubicBezTo>
                  <a:pt x="2181366" y="2087343"/>
                  <a:pt x="2179670" y="2070021"/>
                  <a:pt x="2190284" y="2071942"/>
                </a:cubicBezTo>
                <a:cubicBezTo>
                  <a:pt x="2189882" y="2078156"/>
                  <a:pt x="2189849" y="2083016"/>
                  <a:pt x="2190126" y="2086775"/>
                </a:cubicBezTo>
                <a:lnTo>
                  <a:pt x="2190266" y="2087449"/>
                </a:lnTo>
                <a:lnTo>
                  <a:pt x="2190265" y="2088316"/>
                </a:lnTo>
                <a:lnTo>
                  <a:pt x="2190887" y="2090455"/>
                </a:lnTo>
                <a:lnTo>
                  <a:pt x="2191829" y="2095013"/>
                </a:lnTo>
                <a:lnTo>
                  <a:pt x="2192261" y="2095175"/>
                </a:lnTo>
                <a:lnTo>
                  <a:pt x="2192608" y="2096369"/>
                </a:lnTo>
                <a:lnTo>
                  <a:pt x="2195692" y="2096473"/>
                </a:lnTo>
                <a:lnTo>
                  <a:pt x="2199385" y="2097868"/>
                </a:lnTo>
                <a:lnTo>
                  <a:pt x="2201904" y="2096680"/>
                </a:lnTo>
                <a:lnTo>
                  <a:pt x="2202248" y="2096693"/>
                </a:lnTo>
                <a:lnTo>
                  <a:pt x="2211531" y="2092737"/>
                </a:lnTo>
                <a:lnTo>
                  <a:pt x="2221084" y="2092185"/>
                </a:lnTo>
                <a:lnTo>
                  <a:pt x="2226394" y="2098542"/>
                </a:lnTo>
                <a:lnTo>
                  <a:pt x="2226396" y="2098541"/>
                </a:lnTo>
                <a:cubicBezTo>
                  <a:pt x="2223254" y="2091970"/>
                  <a:pt x="2219196" y="2090576"/>
                  <a:pt x="2214934" y="2091288"/>
                </a:cubicBezTo>
                <a:lnTo>
                  <a:pt x="2211531" y="2092737"/>
                </a:lnTo>
                <a:lnTo>
                  <a:pt x="2210090" y="2092821"/>
                </a:lnTo>
                <a:lnTo>
                  <a:pt x="2201904" y="2096680"/>
                </a:lnTo>
                <a:lnTo>
                  <a:pt x="2195692" y="2096473"/>
                </a:lnTo>
                <a:lnTo>
                  <a:pt x="2192261" y="2095175"/>
                </a:lnTo>
                <a:lnTo>
                  <a:pt x="2190887" y="2090455"/>
                </a:lnTo>
                <a:lnTo>
                  <a:pt x="2190266" y="2087449"/>
                </a:lnTo>
                <a:close/>
                <a:moveTo>
                  <a:pt x="426534" y="2069822"/>
                </a:moveTo>
                <a:cubicBezTo>
                  <a:pt x="435131" y="2072103"/>
                  <a:pt x="420281" y="2093103"/>
                  <a:pt x="440176" y="2083857"/>
                </a:cubicBezTo>
                <a:cubicBezTo>
                  <a:pt x="440241" y="2094893"/>
                  <a:pt x="440340" y="2105965"/>
                  <a:pt x="445485" y="2106649"/>
                </a:cubicBezTo>
                <a:cubicBezTo>
                  <a:pt x="435551" y="2132076"/>
                  <a:pt x="425751" y="2086071"/>
                  <a:pt x="410026" y="2095449"/>
                </a:cubicBezTo>
                <a:cubicBezTo>
                  <a:pt x="398565" y="2157766"/>
                  <a:pt x="363530" y="2128038"/>
                  <a:pt x="342497" y="2158971"/>
                </a:cubicBezTo>
                <a:cubicBezTo>
                  <a:pt x="342463" y="2132106"/>
                  <a:pt x="370500" y="2148811"/>
                  <a:pt x="367113" y="2116609"/>
                </a:cubicBezTo>
                <a:cubicBezTo>
                  <a:pt x="385117" y="2120844"/>
                  <a:pt x="382153" y="2115959"/>
                  <a:pt x="401983" y="2112182"/>
                </a:cubicBezTo>
                <a:cubicBezTo>
                  <a:pt x="403744" y="2091639"/>
                  <a:pt x="399054" y="2084410"/>
                  <a:pt x="387982" y="2090497"/>
                </a:cubicBezTo>
                <a:cubicBezTo>
                  <a:pt x="396220" y="2076792"/>
                  <a:pt x="421064" y="2074838"/>
                  <a:pt x="418753" y="2094405"/>
                </a:cubicBezTo>
                <a:cubicBezTo>
                  <a:pt x="422592" y="2088221"/>
                  <a:pt x="424742" y="2079366"/>
                  <a:pt x="426534" y="2069822"/>
                </a:cubicBezTo>
                <a:close/>
                <a:moveTo>
                  <a:pt x="1783093" y="2069076"/>
                </a:moveTo>
                <a:cubicBezTo>
                  <a:pt x="1788532" y="2099585"/>
                  <a:pt x="1758867" y="2075362"/>
                  <a:pt x="1762580" y="2103004"/>
                </a:cubicBezTo>
                <a:cubicBezTo>
                  <a:pt x="1749884" y="2089849"/>
                  <a:pt x="1770558" y="2067354"/>
                  <a:pt x="1783093" y="2069076"/>
                </a:cubicBezTo>
                <a:close/>
                <a:moveTo>
                  <a:pt x="1725060" y="2069037"/>
                </a:moveTo>
                <a:lnTo>
                  <a:pt x="1718104" y="2085197"/>
                </a:lnTo>
                <a:cubicBezTo>
                  <a:pt x="1712016" y="2084302"/>
                  <a:pt x="1711708" y="2078197"/>
                  <a:pt x="1714087" y="2073291"/>
                </a:cubicBezTo>
                <a:close/>
                <a:moveTo>
                  <a:pt x="1725539" y="2067928"/>
                </a:moveTo>
                <a:lnTo>
                  <a:pt x="1726212" y="2068590"/>
                </a:lnTo>
                <a:lnTo>
                  <a:pt x="1725060" y="2069039"/>
                </a:lnTo>
                <a:close/>
                <a:moveTo>
                  <a:pt x="1993106" y="2065687"/>
                </a:moveTo>
                <a:lnTo>
                  <a:pt x="1993105" y="2065689"/>
                </a:lnTo>
                <a:lnTo>
                  <a:pt x="1999112" y="2082760"/>
                </a:lnTo>
                <a:lnTo>
                  <a:pt x="2003360" y="2103490"/>
                </a:lnTo>
                <a:lnTo>
                  <a:pt x="2003361" y="2103490"/>
                </a:lnTo>
                <a:cubicBezTo>
                  <a:pt x="2003265" y="2084050"/>
                  <a:pt x="1995547" y="2080242"/>
                  <a:pt x="1993106" y="2065687"/>
                </a:cubicBezTo>
                <a:close/>
                <a:moveTo>
                  <a:pt x="2242414" y="2065298"/>
                </a:moveTo>
                <a:cubicBezTo>
                  <a:pt x="2238701" y="2087244"/>
                  <a:pt x="2239190" y="2099161"/>
                  <a:pt x="2244660" y="2119869"/>
                </a:cubicBezTo>
                <a:cubicBezTo>
                  <a:pt x="2251920" y="2118889"/>
                  <a:pt x="2259150" y="2117946"/>
                  <a:pt x="2266441" y="2117068"/>
                </a:cubicBezTo>
                <a:lnTo>
                  <a:pt x="2266441" y="2117065"/>
                </a:lnTo>
                <a:lnTo>
                  <a:pt x="2244661" y="2119865"/>
                </a:lnTo>
                <a:cubicBezTo>
                  <a:pt x="2241926" y="2109511"/>
                  <a:pt x="2240436" y="2101356"/>
                  <a:pt x="2240094" y="2093045"/>
                </a:cubicBezTo>
                <a:lnTo>
                  <a:pt x="2242415" y="2065298"/>
                </a:lnTo>
                <a:close/>
                <a:moveTo>
                  <a:pt x="2290308" y="2059212"/>
                </a:moveTo>
                <a:cubicBezTo>
                  <a:pt x="2291385" y="2068327"/>
                  <a:pt x="2290503" y="2081353"/>
                  <a:pt x="2295647" y="2082037"/>
                </a:cubicBezTo>
                <a:lnTo>
                  <a:pt x="2295648" y="2082035"/>
                </a:lnTo>
                <a:lnTo>
                  <a:pt x="2298111" y="2077324"/>
                </a:lnTo>
                <a:lnTo>
                  <a:pt x="2300092" y="2077410"/>
                </a:lnTo>
                <a:lnTo>
                  <a:pt x="2304237" y="2078403"/>
                </a:lnTo>
                <a:lnTo>
                  <a:pt x="2310059" y="2077191"/>
                </a:lnTo>
                <a:lnTo>
                  <a:pt x="2310071" y="2077191"/>
                </a:lnTo>
                <a:lnTo>
                  <a:pt x="2310072" y="2077190"/>
                </a:lnTo>
                <a:lnTo>
                  <a:pt x="2310059" y="2077191"/>
                </a:lnTo>
                <a:lnTo>
                  <a:pt x="2301064" y="2077454"/>
                </a:lnTo>
                <a:lnTo>
                  <a:pt x="2300092" y="2077410"/>
                </a:lnTo>
                <a:lnTo>
                  <a:pt x="2298291" y="2076979"/>
                </a:lnTo>
                <a:lnTo>
                  <a:pt x="2298111" y="2077324"/>
                </a:lnTo>
                <a:lnTo>
                  <a:pt x="2297186" y="2077281"/>
                </a:lnTo>
                <a:lnTo>
                  <a:pt x="2295648" y="2082035"/>
                </a:lnTo>
                <a:lnTo>
                  <a:pt x="2291453" y="2073784"/>
                </a:lnTo>
                <a:lnTo>
                  <a:pt x="2290309" y="2059212"/>
                </a:lnTo>
                <a:close/>
                <a:moveTo>
                  <a:pt x="2123733" y="2049054"/>
                </a:moveTo>
                <a:cubicBezTo>
                  <a:pt x="2123538" y="2053676"/>
                  <a:pt x="2123937" y="2059195"/>
                  <a:pt x="2123754" y="2063798"/>
                </a:cubicBezTo>
                <a:lnTo>
                  <a:pt x="2120285" y="2073047"/>
                </a:lnTo>
                <a:cubicBezTo>
                  <a:pt x="2122807" y="2072087"/>
                  <a:pt x="2123572" y="2068399"/>
                  <a:pt x="2123755" y="2063796"/>
                </a:cubicBezTo>
                <a:lnTo>
                  <a:pt x="2123734" y="2049054"/>
                </a:lnTo>
                <a:close/>
                <a:moveTo>
                  <a:pt x="478207" y="2047654"/>
                </a:moveTo>
                <a:cubicBezTo>
                  <a:pt x="484620" y="2059830"/>
                  <a:pt x="477425" y="2091477"/>
                  <a:pt x="501517" y="2083958"/>
                </a:cubicBezTo>
                <a:cubicBezTo>
                  <a:pt x="503438" y="2097567"/>
                  <a:pt x="477684" y="2100887"/>
                  <a:pt x="483807" y="2078357"/>
                </a:cubicBezTo>
                <a:cubicBezTo>
                  <a:pt x="479964" y="2084546"/>
                  <a:pt x="477749" y="2093336"/>
                  <a:pt x="476023" y="2102843"/>
                </a:cubicBezTo>
                <a:cubicBezTo>
                  <a:pt x="487909" y="2107887"/>
                  <a:pt x="518776" y="2116872"/>
                  <a:pt x="514606" y="2082202"/>
                </a:cubicBezTo>
                <a:cubicBezTo>
                  <a:pt x="537529" y="2103818"/>
                  <a:pt x="565662" y="2104958"/>
                  <a:pt x="593890" y="2095483"/>
                </a:cubicBezTo>
                <a:cubicBezTo>
                  <a:pt x="591839" y="2102094"/>
                  <a:pt x="589819" y="2108800"/>
                  <a:pt x="590472" y="2119511"/>
                </a:cubicBezTo>
                <a:cubicBezTo>
                  <a:pt x="598546" y="2101865"/>
                  <a:pt x="640841" y="2092718"/>
                  <a:pt x="630292" y="2130090"/>
                </a:cubicBezTo>
                <a:cubicBezTo>
                  <a:pt x="637847" y="2127324"/>
                  <a:pt x="639669" y="2115441"/>
                  <a:pt x="637717" y="2097862"/>
                </a:cubicBezTo>
                <a:cubicBezTo>
                  <a:pt x="659269" y="2110557"/>
                  <a:pt x="666106" y="2107856"/>
                  <a:pt x="680955" y="2084446"/>
                </a:cubicBezTo>
                <a:cubicBezTo>
                  <a:pt x="678645" y="2108995"/>
                  <a:pt x="696324" y="2092098"/>
                  <a:pt x="691210" y="2122341"/>
                </a:cubicBezTo>
                <a:cubicBezTo>
                  <a:pt x="699059" y="2122341"/>
                  <a:pt x="700033" y="2111666"/>
                  <a:pt x="708305" y="2112382"/>
                </a:cubicBezTo>
                <a:cubicBezTo>
                  <a:pt x="704822" y="2105542"/>
                  <a:pt x="699903" y="2101636"/>
                  <a:pt x="694629" y="2098381"/>
                </a:cubicBezTo>
                <a:cubicBezTo>
                  <a:pt x="697821" y="2076663"/>
                  <a:pt x="708695" y="2107597"/>
                  <a:pt x="720741" y="2095058"/>
                </a:cubicBezTo>
                <a:cubicBezTo>
                  <a:pt x="720222" y="2101569"/>
                  <a:pt x="716738" y="2103461"/>
                  <a:pt x="717063" y="2111305"/>
                </a:cubicBezTo>
                <a:cubicBezTo>
                  <a:pt x="720417" y="2106649"/>
                  <a:pt x="723804" y="2102189"/>
                  <a:pt x="729793" y="2101768"/>
                </a:cubicBezTo>
                <a:cubicBezTo>
                  <a:pt x="731519" y="2114172"/>
                  <a:pt x="726214" y="2115766"/>
                  <a:pt x="726375" y="2125760"/>
                </a:cubicBezTo>
                <a:cubicBezTo>
                  <a:pt x="737447" y="2123383"/>
                  <a:pt x="748710" y="2121367"/>
                  <a:pt x="747213" y="2099554"/>
                </a:cubicBezTo>
                <a:cubicBezTo>
                  <a:pt x="764014" y="2118340"/>
                  <a:pt x="787911" y="2106260"/>
                  <a:pt x="803509" y="2084546"/>
                </a:cubicBezTo>
                <a:cubicBezTo>
                  <a:pt x="795955" y="2100432"/>
                  <a:pt x="803803" y="2104175"/>
                  <a:pt x="805071" y="2123449"/>
                </a:cubicBezTo>
                <a:cubicBezTo>
                  <a:pt x="839894" y="2135609"/>
                  <a:pt x="884295" y="2114039"/>
                  <a:pt x="924839" y="2125428"/>
                </a:cubicBezTo>
                <a:lnTo>
                  <a:pt x="934790" y="2131806"/>
                </a:lnTo>
                <a:lnTo>
                  <a:pt x="917859" y="2146827"/>
                </a:lnTo>
                <a:cubicBezTo>
                  <a:pt x="907478" y="2148812"/>
                  <a:pt x="896091" y="2146195"/>
                  <a:pt x="893080" y="2135789"/>
                </a:cubicBezTo>
                <a:cubicBezTo>
                  <a:pt x="888000" y="2137678"/>
                  <a:pt x="889986" y="2150474"/>
                  <a:pt x="889661" y="2159787"/>
                </a:cubicBezTo>
                <a:cubicBezTo>
                  <a:pt x="858599" y="2113327"/>
                  <a:pt x="818225" y="2173820"/>
                  <a:pt x="796673" y="2132405"/>
                </a:cubicBezTo>
                <a:cubicBezTo>
                  <a:pt x="788305" y="2134291"/>
                  <a:pt x="804583" y="2160570"/>
                  <a:pt x="793873" y="2171963"/>
                </a:cubicBezTo>
                <a:cubicBezTo>
                  <a:pt x="752487" y="2111763"/>
                  <a:pt x="700002" y="2188636"/>
                  <a:pt x="652727" y="2142888"/>
                </a:cubicBezTo>
                <a:cubicBezTo>
                  <a:pt x="652498" y="2135430"/>
                  <a:pt x="657772" y="2136178"/>
                  <a:pt x="661095" y="2134127"/>
                </a:cubicBezTo>
                <a:cubicBezTo>
                  <a:pt x="657478" y="2117328"/>
                  <a:pt x="638267" y="2136732"/>
                  <a:pt x="644618" y="2159591"/>
                </a:cubicBezTo>
                <a:cubicBezTo>
                  <a:pt x="635827" y="2151646"/>
                  <a:pt x="622803" y="2169652"/>
                  <a:pt x="613491" y="2147935"/>
                </a:cubicBezTo>
                <a:cubicBezTo>
                  <a:pt x="617983" y="2167341"/>
                  <a:pt x="594639" y="2172031"/>
                  <a:pt x="588356" y="2174602"/>
                </a:cubicBezTo>
                <a:cubicBezTo>
                  <a:pt x="581974" y="2173723"/>
                  <a:pt x="585847" y="2151646"/>
                  <a:pt x="578686" y="2152330"/>
                </a:cubicBezTo>
                <a:cubicBezTo>
                  <a:pt x="587085" y="2143343"/>
                  <a:pt x="598515" y="2146402"/>
                  <a:pt x="617593" y="2139629"/>
                </a:cubicBezTo>
                <a:cubicBezTo>
                  <a:pt x="599490" y="2111435"/>
                  <a:pt x="534435" y="2117361"/>
                  <a:pt x="535153" y="2157965"/>
                </a:cubicBezTo>
                <a:cubicBezTo>
                  <a:pt x="514900" y="2194173"/>
                  <a:pt x="474300" y="2143115"/>
                  <a:pt x="475114" y="2189124"/>
                </a:cubicBezTo>
                <a:cubicBezTo>
                  <a:pt x="465214" y="2192805"/>
                  <a:pt x="469381" y="2167243"/>
                  <a:pt x="461112" y="2167341"/>
                </a:cubicBezTo>
                <a:cubicBezTo>
                  <a:pt x="463652" y="2159167"/>
                  <a:pt x="470814" y="2158030"/>
                  <a:pt x="468892" y="2142919"/>
                </a:cubicBezTo>
                <a:cubicBezTo>
                  <a:pt x="486346" y="2149690"/>
                  <a:pt x="485174" y="2142529"/>
                  <a:pt x="504057" y="2146372"/>
                </a:cubicBezTo>
                <a:cubicBezTo>
                  <a:pt x="510374" y="2149530"/>
                  <a:pt x="513372" y="2114497"/>
                  <a:pt x="516725" y="2136767"/>
                </a:cubicBezTo>
                <a:cubicBezTo>
                  <a:pt x="523172" y="2105806"/>
                  <a:pt x="485174" y="2123319"/>
                  <a:pt x="472540" y="2126736"/>
                </a:cubicBezTo>
                <a:cubicBezTo>
                  <a:pt x="462739" y="2074124"/>
                  <a:pt x="466712" y="2091508"/>
                  <a:pt x="478207" y="2047654"/>
                </a:cubicBezTo>
                <a:close/>
                <a:moveTo>
                  <a:pt x="1840777" y="2046530"/>
                </a:moveTo>
                <a:cubicBezTo>
                  <a:pt x="1845262" y="2050678"/>
                  <a:pt x="1847197" y="2083769"/>
                  <a:pt x="1857722" y="2075200"/>
                </a:cubicBezTo>
                <a:cubicBezTo>
                  <a:pt x="1857134" y="2081712"/>
                  <a:pt x="1853651" y="2083633"/>
                  <a:pt x="1853979" y="2091443"/>
                </a:cubicBezTo>
                <a:cubicBezTo>
                  <a:pt x="1851080" y="2091769"/>
                  <a:pt x="1848151" y="2092129"/>
                  <a:pt x="1845218" y="2092583"/>
                </a:cubicBezTo>
                <a:cubicBezTo>
                  <a:pt x="1844209" y="2085977"/>
                  <a:pt x="1846653" y="2084901"/>
                  <a:pt x="1849320" y="2084187"/>
                </a:cubicBezTo>
                <a:cubicBezTo>
                  <a:pt x="1847043" y="2074739"/>
                  <a:pt x="1843102" y="2068912"/>
                  <a:pt x="1835681" y="2070283"/>
                </a:cubicBezTo>
                <a:cubicBezTo>
                  <a:pt x="1838022" y="2062923"/>
                  <a:pt x="1840336" y="2055692"/>
                  <a:pt x="1835028" y="2054651"/>
                </a:cubicBezTo>
                <a:cubicBezTo>
                  <a:pt x="1837503" y="2046984"/>
                  <a:pt x="1839280" y="2045147"/>
                  <a:pt x="1840777" y="2046530"/>
                </a:cubicBezTo>
                <a:close/>
                <a:moveTo>
                  <a:pt x="1620134" y="2042866"/>
                </a:moveTo>
                <a:cubicBezTo>
                  <a:pt x="1620979" y="2068589"/>
                  <a:pt x="1608933" y="2074320"/>
                  <a:pt x="1595225" y="2077448"/>
                </a:cubicBezTo>
                <a:cubicBezTo>
                  <a:pt x="1600400" y="2060971"/>
                  <a:pt x="1608509" y="2049214"/>
                  <a:pt x="1620134" y="2042866"/>
                </a:cubicBezTo>
                <a:close/>
                <a:moveTo>
                  <a:pt x="1948304" y="2040164"/>
                </a:moveTo>
                <a:cubicBezTo>
                  <a:pt x="1947660" y="2048711"/>
                  <a:pt x="1946500" y="2057486"/>
                  <a:pt x="1944821" y="2065639"/>
                </a:cubicBezTo>
                <a:lnTo>
                  <a:pt x="1938233" y="2087347"/>
                </a:lnTo>
                <a:lnTo>
                  <a:pt x="1938225" y="2087370"/>
                </a:lnTo>
                <a:lnTo>
                  <a:pt x="1938226" y="2087370"/>
                </a:lnTo>
                <a:lnTo>
                  <a:pt x="1938233" y="2087347"/>
                </a:lnTo>
                <a:lnTo>
                  <a:pt x="1944822" y="2065637"/>
                </a:lnTo>
                <a:lnTo>
                  <a:pt x="1948304" y="2040165"/>
                </a:lnTo>
                <a:close/>
                <a:moveTo>
                  <a:pt x="6932652" y="2038471"/>
                </a:moveTo>
                <a:cubicBezTo>
                  <a:pt x="6938709" y="2040162"/>
                  <a:pt x="6937048" y="2057453"/>
                  <a:pt x="6938285" y="2069046"/>
                </a:cubicBezTo>
                <a:cubicBezTo>
                  <a:pt x="6927412" y="2069339"/>
                  <a:pt x="6917156" y="2070413"/>
                  <a:pt x="6917122" y="2087444"/>
                </a:cubicBezTo>
                <a:cubicBezTo>
                  <a:pt x="6904717" y="2079399"/>
                  <a:pt x="6909503" y="2065627"/>
                  <a:pt x="6911195" y="2049055"/>
                </a:cubicBezTo>
                <a:cubicBezTo>
                  <a:pt x="6920998" y="2064975"/>
                  <a:pt x="6928160" y="2062958"/>
                  <a:pt x="6932652" y="2038471"/>
                </a:cubicBezTo>
                <a:close/>
                <a:moveTo>
                  <a:pt x="1733638" y="2036190"/>
                </a:moveTo>
                <a:cubicBezTo>
                  <a:pt x="1728848" y="2047556"/>
                  <a:pt x="1728654" y="2055427"/>
                  <a:pt x="1727813" y="2062650"/>
                </a:cubicBezTo>
                <a:lnTo>
                  <a:pt x="1725540" y="2067928"/>
                </a:lnTo>
                <a:lnTo>
                  <a:pt x="1715876" y="2058411"/>
                </a:lnTo>
                <a:cubicBezTo>
                  <a:pt x="1711326" y="2056294"/>
                  <a:pt x="1707262" y="2056628"/>
                  <a:pt x="1708468" y="2062958"/>
                </a:cubicBezTo>
                <a:cubicBezTo>
                  <a:pt x="1695120" y="2048796"/>
                  <a:pt x="1721947" y="2035673"/>
                  <a:pt x="1733638" y="2036190"/>
                </a:cubicBezTo>
                <a:close/>
                <a:moveTo>
                  <a:pt x="2029194" y="2030127"/>
                </a:moveTo>
                <a:lnTo>
                  <a:pt x="2030651" y="2034169"/>
                </a:lnTo>
                <a:lnTo>
                  <a:pt x="2030651" y="2034167"/>
                </a:lnTo>
                <a:close/>
                <a:moveTo>
                  <a:pt x="1987179" y="2027169"/>
                </a:moveTo>
                <a:lnTo>
                  <a:pt x="1987177" y="2027170"/>
                </a:lnTo>
                <a:cubicBezTo>
                  <a:pt x="1990555" y="2025853"/>
                  <a:pt x="1993060" y="2026328"/>
                  <a:pt x="1995005" y="2027949"/>
                </a:cubicBezTo>
                <a:lnTo>
                  <a:pt x="1995017" y="2027969"/>
                </a:lnTo>
                <a:lnTo>
                  <a:pt x="2001034" y="2040824"/>
                </a:lnTo>
                <a:lnTo>
                  <a:pt x="2005689" y="2055681"/>
                </a:lnTo>
                <a:lnTo>
                  <a:pt x="2005834" y="2056148"/>
                </a:lnTo>
                <a:lnTo>
                  <a:pt x="2005836" y="2056148"/>
                </a:lnTo>
                <a:lnTo>
                  <a:pt x="2005689" y="2055681"/>
                </a:lnTo>
                <a:lnTo>
                  <a:pt x="1999473" y="2035619"/>
                </a:lnTo>
                <a:lnTo>
                  <a:pt x="1995017" y="2027969"/>
                </a:lnTo>
                <a:lnTo>
                  <a:pt x="1995006" y="2027947"/>
                </a:lnTo>
                <a:close/>
                <a:moveTo>
                  <a:pt x="2056758" y="2018543"/>
                </a:moveTo>
                <a:lnTo>
                  <a:pt x="2055689" y="2035634"/>
                </a:lnTo>
                <a:cubicBezTo>
                  <a:pt x="2052515" y="2043585"/>
                  <a:pt x="2045572" y="2044492"/>
                  <a:pt x="2041796" y="2037434"/>
                </a:cubicBezTo>
                <a:lnTo>
                  <a:pt x="2039372" y="2020758"/>
                </a:lnTo>
                <a:cubicBezTo>
                  <a:pt x="2037126" y="2051269"/>
                  <a:pt x="2061413" y="2048073"/>
                  <a:pt x="2056758" y="2018543"/>
                </a:cubicBezTo>
                <a:close/>
                <a:moveTo>
                  <a:pt x="1908377" y="2011300"/>
                </a:moveTo>
                <a:lnTo>
                  <a:pt x="1899138" y="2015122"/>
                </a:lnTo>
                <a:lnTo>
                  <a:pt x="1899138" y="2015124"/>
                </a:lnTo>
                <a:cubicBezTo>
                  <a:pt x="1913495" y="1997801"/>
                  <a:pt x="1919324" y="2039351"/>
                  <a:pt x="1921149" y="2020106"/>
                </a:cubicBezTo>
                <a:lnTo>
                  <a:pt x="1921148" y="2020105"/>
                </a:lnTo>
                <a:lnTo>
                  <a:pt x="1918959" y="2025008"/>
                </a:lnTo>
                <a:cubicBezTo>
                  <a:pt x="1916904" y="2023173"/>
                  <a:pt x="1913565" y="2013616"/>
                  <a:pt x="1908377" y="2011300"/>
                </a:cubicBezTo>
                <a:close/>
                <a:moveTo>
                  <a:pt x="2075044" y="2010304"/>
                </a:moveTo>
                <a:lnTo>
                  <a:pt x="2075043" y="2010305"/>
                </a:lnTo>
                <a:cubicBezTo>
                  <a:pt x="2073583" y="2012916"/>
                  <a:pt x="2073192" y="2017192"/>
                  <a:pt x="2074502" y="2024111"/>
                </a:cubicBezTo>
                <a:cubicBezTo>
                  <a:pt x="2078837" y="2023489"/>
                  <a:pt x="2083548" y="2023479"/>
                  <a:pt x="2087727" y="2022661"/>
                </a:cubicBezTo>
                <a:lnTo>
                  <a:pt x="2088869" y="2021942"/>
                </a:lnTo>
                <a:lnTo>
                  <a:pt x="2091696" y="2021516"/>
                </a:lnTo>
                <a:lnTo>
                  <a:pt x="2097755" y="2016354"/>
                </a:lnTo>
                <a:lnTo>
                  <a:pt x="2097763" y="2016349"/>
                </a:lnTo>
                <a:lnTo>
                  <a:pt x="2097764" y="2016347"/>
                </a:lnTo>
                <a:lnTo>
                  <a:pt x="2097755" y="2016354"/>
                </a:lnTo>
                <a:lnTo>
                  <a:pt x="2088869" y="2021942"/>
                </a:lnTo>
                <a:lnTo>
                  <a:pt x="2074503" y="2024108"/>
                </a:lnTo>
                <a:close/>
                <a:moveTo>
                  <a:pt x="1990803" y="2002409"/>
                </a:moveTo>
                <a:lnTo>
                  <a:pt x="1985847" y="2002933"/>
                </a:lnTo>
                <a:lnTo>
                  <a:pt x="1983039" y="2002576"/>
                </a:lnTo>
                <a:lnTo>
                  <a:pt x="1982054" y="2003337"/>
                </a:lnTo>
                <a:lnTo>
                  <a:pt x="1980466" y="2003503"/>
                </a:lnTo>
                <a:cubicBezTo>
                  <a:pt x="1977044" y="2005058"/>
                  <a:pt x="1973670" y="2007897"/>
                  <a:pt x="1970413" y="2012306"/>
                </a:cubicBezTo>
                <a:lnTo>
                  <a:pt x="1970412" y="2012308"/>
                </a:lnTo>
                <a:lnTo>
                  <a:pt x="1982054" y="2003337"/>
                </a:lnTo>
                <a:lnTo>
                  <a:pt x="1985847" y="2002933"/>
                </a:lnTo>
                <a:lnTo>
                  <a:pt x="1993593" y="2003918"/>
                </a:lnTo>
                <a:lnTo>
                  <a:pt x="1999976" y="2007378"/>
                </a:lnTo>
                <a:lnTo>
                  <a:pt x="2006079" y="2012160"/>
                </a:lnTo>
                <a:lnTo>
                  <a:pt x="2011921" y="2018643"/>
                </a:lnTo>
                <a:lnTo>
                  <a:pt x="2016373" y="2024477"/>
                </a:lnTo>
                <a:lnTo>
                  <a:pt x="2031907" y="2052722"/>
                </a:lnTo>
                <a:lnTo>
                  <a:pt x="2031946" y="2052799"/>
                </a:lnTo>
                <a:lnTo>
                  <a:pt x="2031948" y="2052798"/>
                </a:lnTo>
                <a:lnTo>
                  <a:pt x="2031907" y="2052722"/>
                </a:lnTo>
                <a:lnTo>
                  <a:pt x="2019288" y="2028297"/>
                </a:lnTo>
                <a:lnTo>
                  <a:pt x="2016373" y="2024477"/>
                </a:lnTo>
                <a:lnTo>
                  <a:pt x="2015113" y="2022186"/>
                </a:lnTo>
                <a:lnTo>
                  <a:pt x="2011921" y="2018643"/>
                </a:lnTo>
                <a:lnTo>
                  <a:pt x="2008303" y="2013904"/>
                </a:lnTo>
                <a:lnTo>
                  <a:pt x="2006079" y="2012160"/>
                </a:lnTo>
                <a:lnTo>
                  <a:pt x="2003480" y="2009276"/>
                </a:lnTo>
                <a:lnTo>
                  <a:pt x="1999976" y="2007378"/>
                </a:lnTo>
                <a:lnTo>
                  <a:pt x="1995945" y="2004218"/>
                </a:lnTo>
                <a:lnTo>
                  <a:pt x="1993593" y="2003918"/>
                </a:lnTo>
                <a:close/>
                <a:moveTo>
                  <a:pt x="2048628" y="1997531"/>
                </a:moveTo>
                <a:lnTo>
                  <a:pt x="2036156" y="2006135"/>
                </a:lnTo>
                <a:lnTo>
                  <a:pt x="2036155" y="2006136"/>
                </a:lnTo>
                <a:lnTo>
                  <a:pt x="2048627" y="1997534"/>
                </a:lnTo>
                <a:close/>
                <a:moveTo>
                  <a:pt x="1088813" y="1994417"/>
                </a:moveTo>
                <a:cubicBezTo>
                  <a:pt x="1095971" y="1990875"/>
                  <a:pt x="1104828" y="1994576"/>
                  <a:pt x="1102599" y="2015058"/>
                </a:cubicBezTo>
                <a:cubicBezTo>
                  <a:pt x="1099865" y="2013070"/>
                  <a:pt x="1085080" y="1997767"/>
                  <a:pt x="1085210" y="2017270"/>
                </a:cubicBezTo>
                <a:cubicBezTo>
                  <a:pt x="1076189" y="2008758"/>
                  <a:pt x="1081652" y="1997962"/>
                  <a:pt x="1088813" y="1994417"/>
                </a:cubicBezTo>
                <a:close/>
                <a:moveTo>
                  <a:pt x="1898164" y="1991720"/>
                </a:moveTo>
                <a:lnTo>
                  <a:pt x="1898161" y="1991721"/>
                </a:lnTo>
                <a:lnTo>
                  <a:pt x="1902251" y="2001343"/>
                </a:lnTo>
                <a:lnTo>
                  <a:pt x="1902252" y="2001340"/>
                </a:lnTo>
                <a:close/>
                <a:moveTo>
                  <a:pt x="1932771" y="1979244"/>
                </a:moveTo>
                <a:cubicBezTo>
                  <a:pt x="1938859" y="2003273"/>
                  <a:pt x="1948075" y="2020887"/>
                  <a:pt x="1961065" y="2030524"/>
                </a:cubicBezTo>
                <a:lnTo>
                  <a:pt x="1961066" y="2030524"/>
                </a:lnTo>
                <a:lnTo>
                  <a:pt x="1944331" y="2010278"/>
                </a:lnTo>
                <a:lnTo>
                  <a:pt x="1932772" y="1979244"/>
                </a:lnTo>
                <a:close/>
                <a:moveTo>
                  <a:pt x="1556880" y="1976351"/>
                </a:moveTo>
                <a:cubicBezTo>
                  <a:pt x="1559545" y="1974905"/>
                  <a:pt x="1562006" y="1975938"/>
                  <a:pt x="1564549" y="1978063"/>
                </a:cubicBezTo>
                <a:cubicBezTo>
                  <a:pt x="1569635" y="1982309"/>
                  <a:pt x="1575057" y="1990935"/>
                  <a:pt x="1583114" y="1992852"/>
                </a:cubicBezTo>
                <a:cubicBezTo>
                  <a:pt x="1578133" y="2010696"/>
                  <a:pt x="1559216" y="1986633"/>
                  <a:pt x="1547984" y="1989499"/>
                </a:cubicBezTo>
                <a:cubicBezTo>
                  <a:pt x="1551346" y="1981718"/>
                  <a:pt x="1554216" y="1977796"/>
                  <a:pt x="1556880" y="1976351"/>
                </a:cubicBezTo>
                <a:close/>
                <a:moveTo>
                  <a:pt x="2108915" y="1975838"/>
                </a:moveTo>
                <a:lnTo>
                  <a:pt x="2108915" y="1975839"/>
                </a:lnTo>
                <a:lnTo>
                  <a:pt x="2094028" y="1987874"/>
                </a:lnTo>
                <a:lnTo>
                  <a:pt x="2088171" y="1989320"/>
                </a:lnTo>
                <a:lnTo>
                  <a:pt x="2085247" y="1988695"/>
                </a:lnTo>
                <a:lnTo>
                  <a:pt x="2077022" y="1976723"/>
                </a:lnTo>
                <a:lnTo>
                  <a:pt x="2077012" y="1976704"/>
                </a:lnTo>
                <a:cubicBezTo>
                  <a:pt x="2074375" y="1977461"/>
                  <a:pt x="2072142" y="1979951"/>
                  <a:pt x="2070165" y="1982775"/>
                </a:cubicBezTo>
                <a:lnTo>
                  <a:pt x="2066886" y="1987755"/>
                </a:lnTo>
                <a:lnTo>
                  <a:pt x="2064556" y="1990956"/>
                </a:lnTo>
                <a:lnTo>
                  <a:pt x="2060157" y="1992539"/>
                </a:lnTo>
                <a:cubicBezTo>
                  <a:pt x="2058599" y="1991103"/>
                  <a:pt x="2056995" y="1987203"/>
                  <a:pt x="2055196" y="1979439"/>
                </a:cubicBezTo>
                <a:lnTo>
                  <a:pt x="2055195" y="1979440"/>
                </a:lnTo>
                <a:lnTo>
                  <a:pt x="2060156" y="1992541"/>
                </a:lnTo>
                <a:cubicBezTo>
                  <a:pt x="2061325" y="1993617"/>
                  <a:pt x="2062468" y="1993306"/>
                  <a:pt x="2063650" y="1992203"/>
                </a:cubicBezTo>
                <a:lnTo>
                  <a:pt x="2064556" y="1990956"/>
                </a:lnTo>
                <a:lnTo>
                  <a:pt x="2064846" y="1990852"/>
                </a:lnTo>
                <a:lnTo>
                  <a:pt x="2066886" y="1987755"/>
                </a:lnTo>
                <a:lnTo>
                  <a:pt x="2067370" y="1987090"/>
                </a:lnTo>
                <a:cubicBezTo>
                  <a:pt x="2070010" y="1982877"/>
                  <a:pt x="2073055" y="1977840"/>
                  <a:pt x="2077011" y="1976705"/>
                </a:cubicBezTo>
                <a:lnTo>
                  <a:pt x="2077022" y="1976723"/>
                </a:lnTo>
                <a:lnTo>
                  <a:pt x="2083543" y="1988332"/>
                </a:lnTo>
                <a:lnTo>
                  <a:pt x="2085247" y="1988695"/>
                </a:lnTo>
                <a:lnTo>
                  <a:pt x="2086038" y="1989847"/>
                </a:lnTo>
                <a:lnTo>
                  <a:pt x="2088171" y="1989320"/>
                </a:lnTo>
                <a:lnTo>
                  <a:pt x="2091391" y="1990008"/>
                </a:lnTo>
                <a:lnTo>
                  <a:pt x="2094028" y="1987874"/>
                </a:lnTo>
                <a:lnTo>
                  <a:pt x="2097092" y="1987119"/>
                </a:lnTo>
                <a:lnTo>
                  <a:pt x="2108915" y="1975839"/>
                </a:lnTo>
                <a:lnTo>
                  <a:pt x="2108916" y="1975838"/>
                </a:lnTo>
                <a:close/>
                <a:moveTo>
                  <a:pt x="942800" y="1957004"/>
                </a:moveTo>
                <a:cubicBezTo>
                  <a:pt x="945012" y="1990410"/>
                  <a:pt x="910142" y="1989730"/>
                  <a:pt x="907961" y="1961495"/>
                </a:cubicBezTo>
                <a:cubicBezTo>
                  <a:pt x="919552" y="1960033"/>
                  <a:pt x="931175" y="1958567"/>
                  <a:pt x="942800" y="1957004"/>
                </a:cubicBezTo>
                <a:close/>
                <a:moveTo>
                  <a:pt x="848438" y="1950697"/>
                </a:moveTo>
                <a:cubicBezTo>
                  <a:pt x="854081" y="1951645"/>
                  <a:pt x="859422" y="1954319"/>
                  <a:pt x="864103" y="1959220"/>
                </a:cubicBezTo>
                <a:cubicBezTo>
                  <a:pt x="860585" y="1989210"/>
                  <a:pt x="827243" y="1945124"/>
                  <a:pt x="834213" y="1978725"/>
                </a:cubicBezTo>
                <a:cubicBezTo>
                  <a:pt x="820242" y="1982207"/>
                  <a:pt x="815261" y="1967294"/>
                  <a:pt x="799079" y="1975401"/>
                </a:cubicBezTo>
                <a:cubicBezTo>
                  <a:pt x="807594" y="1965519"/>
                  <a:pt x="819169" y="1956574"/>
                  <a:pt x="830955" y="1952550"/>
                </a:cubicBezTo>
                <a:cubicBezTo>
                  <a:pt x="836848" y="1950535"/>
                  <a:pt x="842794" y="1949752"/>
                  <a:pt x="848438" y="1950697"/>
                </a:cubicBezTo>
                <a:close/>
                <a:moveTo>
                  <a:pt x="6828496" y="1949906"/>
                </a:moveTo>
                <a:cubicBezTo>
                  <a:pt x="6827812" y="1973807"/>
                  <a:pt x="6843344" y="1964300"/>
                  <a:pt x="6851159" y="1970485"/>
                </a:cubicBezTo>
                <a:cubicBezTo>
                  <a:pt x="6872550" y="2018249"/>
                  <a:pt x="6906638" y="1998388"/>
                  <a:pt x="6935161" y="1991167"/>
                </a:cubicBezTo>
                <a:lnTo>
                  <a:pt x="6935160" y="1991159"/>
                </a:lnTo>
                <a:lnTo>
                  <a:pt x="6913012" y="1997693"/>
                </a:lnTo>
                <a:cubicBezTo>
                  <a:pt x="6897930" y="2001959"/>
                  <a:pt x="6882598" y="2004363"/>
                  <a:pt x="6869299" y="1994878"/>
                </a:cubicBezTo>
                <a:lnTo>
                  <a:pt x="6851161" y="1970483"/>
                </a:lnTo>
                <a:lnTo>
                  <a:pt x="6851159" y="1970485"/>
                </a:lnTo>
                <a:lnTo>
                  <a:pt x="6851159" y="1970481"/>
                </a:lnTo>
                <a:lnTo>
                  <a:pt x="6836640" y="1966836"/>
                </a:lnTo>
                <a:cubicBezTo>
                  <a:pt x="6834253" y="1966144"/>
                  <a:pt x="6832132" y="1964899"/>
                  <a:pt x="6830650" y="1962332"/>
                </a:cubicBezTo>
                <a:lnTo>
                  <a:pt x="6828497" y="1949906"/>
                </a:lnTo>
                <a:close/>
                <a:moveTo>
                  <a:pt x="693033" y="1949745"/>
                </a:moveTo>
                <a:cubicBezTo>
                  <a:pt x="690104" y="1979309"/>
                  <a:pt x="658228" y="1963975"/>
                  <a:pt x="650772" y="1986507"/>
                </a:cubicBezTo>
                <a:cubicBezTo>
                  <a:pt x="656731" y="1950234"/>
                  <a:pt x="677893" y="1956811"/>
                  <a:pt x="693033" y="1949745"/>
                </a:cubicBezTo>
                <a:close/>
                <a:moveTo>
                  <a:pt x="1677667" y="1949353"/>
                </a:moveTo>
                <a:lnTo>
                  <a:pt x="1668734" y="1961106"/>
                </a:lnTo>
                <a:lnTo>
                  <a:pt x="1656506" y="1967782"/>
                </a:lnTo>
                <a:lnTo>
                  <a:pt x="1656505" y="1967783"/>
                </a:lnTo>
                <a:cubicBezTo>
                  <a:pt x="1664121" y="1962408"/>
                  <a:pt x="1674445" y="1961497"/>
                  <a:pt x="1677668" y="1949355"/>
                </a:cubicBezTo>
                <a:close/>
                <a:moveTo>
                  <a:pt x="1659924" y="1943882"/>
                </a:moveTo>
                <a:lnTo>
                  <a:pt x="1659924" y="1943885"/>
                </a:lnTo>
                <a:lnTo>
                  <a:pt x="1664903" y="1958827"/>
                </a:lnTo>
                <a:lnTo>
                  <a:pt x="1664904" y="1958826"/>
                </a:lnTo>
                <a:close/>
                <a:moveTo>
                  <a:pt x="2093158" y="1943367"/>
                </a:moveTo>
                <a:lnTo>
                  <a:pt x="2090026" y="1951945"/>
                </a:lnTo>
                <a:lnTo>
                  <a:pt x="2090979" y="1955198"/>
                </a:lnTo>
                <a:lnTo>
                  <a:pt x="2090815" y="1956090"/>
                </a:lnTo>
                <a:lnTo>
                  <a:pt x="2093295" y="1964899"/>
                </a:lnTo>
                <a:lnTo>
                  <a:pt x="2090036" y="1975009"/>
                </a:lnTo>
                <a:lnTo>
                  <a:pt x="2094122" y="1967835"/>
                </a:lnTo>
                <a:lnTo>
                  <a:pt x="2093295" y="1964899"/>
                </a:lnTo>
                <a:lnTo>
                  <a:pt x="2093572" y="1964042"/>
                </a:lnTo>
                <a:lnTo>
                  <a:pt x="2090979" y="1955198"/>
                </a:lnTo>
                <a:close/>
                <a:moveTo>
                  <a:pt x="631431" y="1941896"/>
                </a:moveTo>
                <a:cubicBezTo>
                  <a:pt x="644974" y="1937729"/>
                  <a:pt x="621336" y="1965863"/>
                  <a:pt x="636736" y="1964688"/>
                </a:cubicBezTo>
                <a:cubicBezTo>
                  <a:pt x="637030" y="1987154"/>
                  <a:pt x="619121" y="1981324"/>
                  <a:pt x="606880" y="1984255"/>
                </a:cubicBezTo>
                <a:cubicBezTo>
                  <a:pt x="606456" y="1973807"/>
                  <a:pt x="606067" y="1963454"/>
                  <a:pt x="605643" y="1953032"/>
                </a:cubicBezTo>
                <a:cubicBezTo>
                  <a:pt x="618667" y="1944924"/>
                  <a:pt x="627783" y="1949289"/>
                  <a:pt x="631431" y="1941896"/>
                </a:cubicBezTo>
                <a:close/>
                <a:moveTo>
                  <a:pt x="1095346" y="1939055"/>
                </a:moveTo>
                <a:lnTo>
                  <a:pt x="1104780" y="1959770"/>
                </a:lnTo>
                <a:cubicBezTo>
                  <a:pt x="1100220" y="1962214"/>
                  <a:pt x="1098039" y="1959706"/>
                  <a:pt x="1096891" y="1955071"/>
                </a:cubicBezTo>
                <a:close/>
                <a:moveTo>
                  <a:pt x="1095206" y="1937599"/>
                </a:moveTo>
                <a:lnTo>
                  <a:pt x="1095347" y="1939053"/>
                </a:lnTo>
                <a:lnTo>
                  <a:pt x="1094930" y="1938139"/>
                </a:lnTo>
                <a:close/>
                <a:moveTo>
                  <a:pt x="1283697" y="1937045"/>
                </a:moveTo>
                <a:cubicBezTo>
                  <a:pt x="1290728" y="1941654"/>
                  <a:pt x="1289614" y="1951470"/>
                  <a:pt x="1288072" y="1961019"/>
                </a:cubicBezTo>
                <a:lnTo>
                  <a:pt x="1289542" y="1979156"/>
                </a:lnTo>
                <a:lnTo>
                  <a:pt x="1267449" y="1970517"/>
                </a:lnTo>
                <a:cubicBezTo>
                  <a:pt x="1236715" y="2022155"/>
                  <a:pt x="1185922" y="1973578"/>
                  <a:pt x="1150235" y="1993306"/>
                </a:cubicBezTo>
                <a:cubicBezTo>
                  <a:pt x="1176740" y="1959351"/>
                  <a:pt x="1207834" y="1992951"/>
                  <a:pt x="1222649" y="1944859"/>
                </a:cubicBezTo>
                <a:cubicBezTo>
                  <a:pt x="1232873" y="1959839"/>
                  <a:pt x="1219849" y="1970548"/>
                  <a:pt x="1228607" y="1983376"/>
                </a:cubicBezTo>
                <a:cubicBezTo>
                  <a:pt x="1235867" y="1939650"/>
                  <a:pt x="1275103" y="1963322"/>
                  <a:pt x="1283697" y="1937045"/>
                </a:cubicBezTo>
                <a:close/>
                <a:moveTo>
                  <a:pt x="740668" y="1935807"/>
                </a:moveTo>
                <a:cubicBezTo>
                  <a:pt x="745782" y="1936360"/>
                  <a:pt x="744869" y="1949614"/>
                  <a:pt x="745911" y="1958632"/>
                </a:cubicBezTo>
                <a:cubicBezTo>
                  <a:pt x="762678" y="1962375"/>
                  <a:pt x="775866" y="1922749"/>
                  <a:pt x="789184" y="1945283"/>
                </a:cubicBezTo>
                <a:cubicBezTo>
                  <a:pt x="772219" y="1983932"/>
                  <a:pt x="727579" y="1974132"/>
                  <a:pt x="702379" y="1964199"/>
                </a:cubicBezTo>
                <a:cubicBezTo>
                  <a:pt x="706611" y="1941571"/>
                  <a:pt x="742428" y="1967848"/>
                  <a:pt x="740668" y="1935807"/>
                </a:cubicBezTo>
                <a:close/>
                <a:moveTo>
                  <a:pt x="1116636" y="1926985"/>
                </a:moveTo>
                <a:cubicBezTo>
                  <a:pt x="1127281" y="1945900"/>
                  <a:pt x="1131776" y="1945480"/>
                  <a:pt x="1143723" y="1947040"/>
                </a:cubicBezTo>
                <a:cubicBezTo>
                  <a:pt x="1126077" y="1966904"/>
                  <a:pt x="1129301" y="1959285"/>
                  <a:pt x="1136920" y="1994937"/>
                </a:cubicBezTo>
                <a:cubicBezTo>
                  <a:pt x="1129591" y="1998710"/>
                  <a:pt x="1128422" y="1989823"/>
                  <a:pt x="1127540" y="1980447"/>
                </a:cubicBezTo>
                <a:cubicBezTo>
                  <a:pt x="1121422" y="1990312"/>
                  <a:pt x="1116896" y="1990866"/>
                  <a:pt x="1110090" y="1982628"/>
                </a:cubicBezTo>
                <a:cubicBezTo>
                  <a:pt x="1119531" y="1959024"/>
                  <a:pt x="1111816" y="1951207"/>
                  <a:pt x="1116636" y="1926985"/>
                </a:cubicBezTo>
                <a:close/>
                <a:moveTo>
                  <a:pt x="888058" y="1926626"/>
                </a:moveTo>
                <a:cubicBezTo>
                  <a:pt x="893972" y="1928463"/>
                  <a:pt x="899523" y="1931044"/>
                  <a:pt x="906719" y="1930244"/>
                </a:cubicBezTo>
                <a:cubicBezTo>
                  <a:pt x="889367" y="1940762"/>
                  <a:pt x="881225" y="1938741"/>
                  <a:pt x="859443" y="1952024"/>
                </a:cubicBezTo>
                <a:cubicBezTo>
                  <a:pt x="860582" y="1941574"/>
                  <a:pt x="866574" y="1938806"/>
                  <a:pt x="867223" y="1927474"/>
                </a:cubicBezTo>
                <a:cubicBezTo>
                  <a:pt x="875868" y="1923700"/>
                  <a:pt x="882144" y="1924791"/>
                  <a:pt x="888058" y="1926626"/>
                </a:cubicBezTo>
                <a:close/>
                <a:moveTo>
                  <a:pt x="1068307" y="1925017"/>
                </a:moveTo>
                <a:cubicBezTo>
                  <a:pt x="1076924" y="1924199"/>
                  <a:pt x="1084892" y="1925116"/>
                  <a:pt x="1091278" y="1930126"/>
                </a:cubicBezTo>
                <a:lnTo>
                  <a:pt x="1094929" y="1938140"/>
                </a:lnTo>
                <a:lnTo>
                  <a:pt x="1076388" y="1974251"/>
                </a:lnTo>
                <a:cubicBezTo>
                  <a:pt x="1067784" y="1982851"/>
                  <a:pt x="1057829" y="1989336"/>
                  <a:pt x="1049461" y="1998223"/>
                </a:cubicBezTo>
                <a:cubicBezTo>
                  <a:pt x="1052555" y="1990866"/>
                  <a:pt x="1053434" y="1980024"/>
                  <a:pt x="1052555" y="1966382"/>
                </a:cubicBezTo>
                <a:cubicBezTo>
                  <a:pt x="1040994" y="1975238"/>
                  <a:pt x="1032530" y="1981585"/>
                  <a:pt x="1026114" y="1962050"/>
                </a:cubicBezTo>
                <a:cubicBezTo>
                  <a:pt x="1010780" y="1985818"/>
                  <a:pt x="975940" y="1977648"/>
                  <a:pt x="952107" y="1971558"/>
                </a:cubicBezTo>
                <a:cubicBezTo>
                  <a:pt x="971903" y="1972763"/>
                  <a:pt x="1002381" y="1930761"/>
                  <a:pt x="1021458" y="1954821"/>
                </a:cubicBezTo>
                <a:cubicBezTo>
                  <a:pt x="1032107" y="1952610"/>
                  <a:pt x="1021363" y="1928871"/>
                  <a:pt x="1016184" y="1931997"/>
                </a:cubicBezTo>
                <a:cubicBezTo>
                  <a:pt x="1031225" y="1935254"/>
                  <a:pt x="1051071" y="1926657"/>
                  <a:pt x="1068307" y="1925017"/>
                </a:cubicBezTo>
                <a:close/>
                <a:moveTo>
                  <a:pt x="2000560" y="1923697"/>
                </a:moveTo>
                <a:lnTo>
                  <a:pt x="1994469" y="1953379"/>
                </a:lnTo>
                <a:lnTo>
                  <a:pt x="1994470" y="1953377"/>
                </a:lnTo>
                <a:lnTo>
                  <a:pt x="2000560" y="1923698"/>
                </a:lnTo>
                <a:close/>
                <a:moveTo>
                  <a:pt x="1492631" y="1918093"/>
                </a:moveTo>
                <a:lnTo>
                  <a:pt x="1492631" y="1918095"/>
                </a:lnTo>
                <a:cubicBezTo>
                  <a:pt x="1496083" y="1919401"/>
                  <a:pt x="1497970" y="1924086"/>
                  <a:pt x="1497615" y="1933203"/>
                </a:cubicBezTo>
                <a:cubicBezTo>
                  <a:pt x="1505167" y="1935206"/>
                  <a:pt x="1509107" y="1927222"/>
                  <a:pt x="1509579" y="1918767"/>
                </a:cubicBezTo>
                <a:lnTo>
                  <a:pt x="1509579" y="1918766"/>
                </a:lnTo>
                <a:lnTo>
                  <a:pt x="1506252" y="1929905"/>
                </a:lnTo>
                <a:cubicBezTo>
                  <a:pt x="1504264" y="1932707"/>
                  <a:pt x="1501391" y="1934203"/>
                  <a:pt x="1497615" y="1933201"/>
                </a:cubicBezTo>
                <a:close/>
                <a:moveTo>
                  <a:pt x="6817367" y="1916973"/>
                </a:moveTo>
                <a:lnTo>
                  <a:pt x="6817204" y="1918909"/>
                </a:lnTo>
                <a:lnTo>
                  <a:pt x="6815112" y="1943689"/>
                </a:lnTo>
                <a:lnTo>
                  <a:pt x="6815126" y="1943670"/>
                </a:lnTo>
                <a:lnTo>
                  <a:pt x="6828360" y="1930022"/>
                </a:lnTo>
                <a:lnTo>
                  <a:pt x="6832618" y="1928186"/>
                </a:lnTo>
                <a:lnTo>
                  <a:pt x="6840725" y="1926904"/>
                </a:lnTo>
                <a:lnTo>
                  <a:pt x="6861560" y="1932416"/>
                </a:lnTo>
                <a:lnTo>
                  <a:pt x="6876389" y="1943753"/>
                </a:lnTo>
                <a:lnTo>
                  <a:pt x="6876391" y="1943750"/>
                </a:lnTo>
                <a:cubicBezTo>
                  <a:pt x="6867161" y="1935334"/>
                  <a:pt x="6856343" y="1927805"/>
                  <a:pt x="6845582" y="1926136"/>
                </a:cubicBezTo>
                <a:lnTo>
                  <a:pt x="6840725" y="1926904"/>
                </a:lnTo>
                <a:lnTo>
                  <a:pt x="6837547" y="1926064"/>
                </a:lnTo>
                <a:lnTo>
                  <a:pt x="6832618" y="1928186"/>
                </a:lnTo>
                <a:lnTo>
                  <a:pt x="6829689" y="1928651"/>
                </a:lnTo>
                <a:lnTo>
                  <a:pt x="6828360" y="1930022"/>
                </a:lnTo>
                <a:lnTo>
                  <a:pt x="6825872" y="1931093"/>
                </a:lnTo>
                <a:lnTo>
                  <a:pt x="6815126" y="1943670"/>
                </a:lnTo>
                <a:lnTo>
                  <a:pt x="6815113" y="1943686"/>
                </a:lnTo>
                <a:lnTo>
                  <a:pt x="6817204" y="1918909"/>
                </a:lnTo>
                <a:lnTo>
                  <a:pt x="6817367" y="1916974"/>
                </a:lnTo>
                <a:close/>
                <a:moveTo>
                  <a:pt x="6879484" y="1912038"/>
                </a:moveTo>
                <a:lnTo>
                  <a:pt x="6879486" y="1912042"/>
                </a:lnTo>
                <a:lnTo>
                  <a:pt x="6887474" y="1918592"/>
                </a:lnTo>
                <a:cubicBezTo>
                  <a:pt x="6894601" y="1923831"/>
                  <a:pt x="6904234" y="1929096"/>
                  <a:pt x="6909814" y="1924087"/>
                </a:cubicBezTo>
                <a:lnTo>
                  <a:pt x="6909814" y="1924084"/>
                </a:lnTo>
                <a:lnTo>
                  <a:pt x="6899225" y="1925180"/>
                </a:lnTo>
                <a:cubicBezTo>
                  <a:pt x="6891232" y="1922489"/>
                  <a:pt x="6882464" y="1914675"/>
                  <a:pt x="6879484" y="1912038"/>
                </a:cubicBezTo>
                <a:close/>
                <a:moveTo>
                  <a:pt x="2113706" y="1909370"/>
                </a:moveTo>
                <a:lnTo>
                  <a:pt x="2112012" y="1911695"/>
                </a:lnTo>
                <a:lnTo>
                  <a:pt x="2104705" y="1921717"/>
                </a:lnTo>
                <a:cubicBezTo>
                  <a:pt x="2099970" y="1925146"/>
                  <a:pt x="2094769" y="1925252"/>
                  <a:pt x="2088572" y="1925615"/>
                </a:cubicBezTo>
                <a:lnTo>
                  <a:pt x="2088204" y="1925706"/>
                </a:lnTo>
                <a:lnTo>
                  <a:pt x="2082021" y="1926198"/>
                </a:lnTo>
                <a:lnTo>
                  <a:pt x="2066480" y="1931050"/>
                </a:lnTo>
                <a:lnTo>
                  <a:pt x="2066463" y="1931054"/>
                </a:lnTo>
                <a:lnTo>
                  <a:pt x="2072071" y="1910764"/>
                </a:lnTo>
                <a:cubicBezTo>
                  <a:pt x="2069151" y="1914014"/>
                  <a:pt x="2067161" y="1920157"/>
                  <a:pt x="2066462" y="1931056"/>
                </a:cubicBezTo>
                <a:lnTo>
                  <a:pt x="2066480" y="1931050"/>
                </a:lnTo>
                <a:lnTo>
                  <a:pt x="2088204" y="1925706"/>
                </a:lnTo>
                <a:lnTo>
                  <a:pt x="2094455" y="1925208"/>
                </a:lnTo>
                <a:cubicBezTo>
                  <a:pt x="2098184" y="1924814"/>
                  <a:pt x="2101548" y="1924005"/>
                  <a:pt x="2104704" y="1921720"/>
                </a:cubicBezTo>
                <a:lnTo>
                  <a:pt x="2112012" y="1911695"/>
                </a:lnTo>
                <a:lnTo>
                  <a:pt x="2113707" y="1909370"/>
                </a:lnTo>
                <a:close/>
                <a:moveTo>
                  <a:pt x="652043" y="1908002"/>
                </a:moveTo>
                <a:cubicBezTo>
                  <a:pt x="656665" y="1912494"/>
                  <a:pt x="657218" y="1925358"/>
                  <a:pt x="665682" y="1921968"/>
                </a:cubicBezTo>
                <a:cubicBezTo>
                  <a:pt x="659334" y="1960881"/>
                  <a:pt x="646605" y="1902009"/>
                  <a:pt x="644847" y="1948115"/>
                </a:cubicBezTo>
                <a:cubicBezTo>
                  <a:pt x="635208" y="1928450"/>
                  <a:pt x="616814" y="1927213"/>
                  <a:pt x="596006" y="1930859"/>
                </a:cubicBezTo>
                <a:cubicBezTo>
                  <a:pt x="607892" y="1900545"/>
                  <a:pt x="645887" y="1951240"/>
                  <a:pt x="652043" y="1908002"/>
                </a:cubicBezTo>
                <a:close/>
                <a:moveTo>
                  <a:pt x="6970942" y="1900448"/>
                </a:moveTo>
                <a:lnTo>
                  <a:pt x="6954942" y="1921101"/>
                </a:lnTo>
                <a:cubicBezTo>
                  <a:pt x="6952023" y="1922385"/>
                  <a:pt x="6948999" y="1922456"/>
                  <a:pt x="6945899" y="1921110"/>
                </a:cubicBezTo>
                <a:lnTo>
                  <a:pt x="6936399" y="1912624"/>
                </a:lnTo>
                <a:lnTo>
                  <a:pt x="6936398" y="1912626"/>
                </a:lnTo>
                <a:cubicBezTo>
                  <a:pt x="6949292" y="1930143"/>
                  <a:pt x="6961438" y="1921775"/>
                  <a:pt x="6970944" y="1900448"/>
                </a:cubicBezTo>
                <a:close/>
                <a:moveTo>
                  <a:pt x="1999213" y="1899972"/>
                </a:moveTo>
                <a:cubicBezTo>
                  <a:pt x="1997407" y="1901322"/>
                  <a:pt x="1995937" y="1904118"/>
                  <a:pt x="1995546" y="1908782"/>
                </a:cubicBezTo>
                <a:lnTo>
                  <a:pt x="1995623" y="1908844"/>
                </a:lnTo>
                <a:lnTo>
                  <a:pt x="2017197" y="1927056"/>
                </a:lnTo>
                <a:lnTo>
                  <a:pt x="2032969" y="1945313"/>
                </a:lnTo>
                <a:lnTo>
                  <a:pt x="2041616" y="1965401"/>
                </a:lnTo>
                <a:lnTo>
                  <a:pt x="2041619" y="1965403"/>
                </a:lnTo>
                <a:cubicBezTo>
                  <a:pt x="2037012" y="1949611"/>
                  <a:pt x="2029825" y="1939153"/>
                  <a:pt x="2021624" y="1930793"/>
                </a:cubicBezTo>
                <a:lnTo>
                  <a:pt x="2017197" y="1927056"/>
                </a:lnTo>
                <a:lnTo>
                  <a:pt x="2015307" y="1924868"/>
                </a:lnTo>
                <a:lnTo>
                  <a:pt x="1995623" y="1908844"/>
                </a:lnTo>
                <a:lnTo>
                  <a:pt x="1995547" y="1908780"/>
                </a:lnTo>
                <a:lnTo>
                  <a:pt x="1999214" y="1899972"/>
                </a:lnTo>
                <a:close/>
                <a:moveTo>
                  <a:pt x="6874504" y="1896994"/>
                </a:moveTo>
                <a:lnTo>
                  <a:pt x="6874502" y="1896996"/>
                </a:lnTo>
                <a:cubicBezTo>
                  <a:pt x="6877172" y="1896890"/>
                  <a:pt x="6878631" y="1898442"/>
                  <a:pt x="6879233" y="1900803"/>
                </a:cubicBezTo>
                <a:lnTo>
                  <a:pt x="6879233" y="1900804"/>
                </a:lnTo>
                <a:lnTo>
                  <a:pt x="6875401" y="1917910"/>
                </a:lnTo>
                <a:lnTo>
                  <a:pt x="6878824" y="1909468"/>
                </a:lnTo>
                <a:lnTo>
                  <a:pt x="6879233" y="1900804"/>
                </a:lnTo>
                <a:lnTo>
                  <a:pt x="6879234" y="1900800"/>
                </a:lnTo>
                <a:close/>
                <a:moveTo>
                  <a:pt x="2034422" y="1896052"/>
                </a:moveTo>
                <a:cubicBezTo>
                  <a:pt x="2034259" y="1900675"/>
                  <a:pt x="2034666" y="1906170"/>
                  <a:pt x="2034479" y="1910753"/>
                </a:cubicBezTo>
                <a:lnTo>
                  <a:pt x="2030974" y="1919983"/>
                </a:lnTo>
                <a:cubicBezTo>
                  <a:pt x="2033512" y="1919005"/>
                  <a:pt x="2034293" y="1915334"/>
                  <a:pt x="2034480" y="1910751"/>
                </a:cubicBezTo>
                <a:lnTo>
                  <a:pt x="2034423" y="1896054"/>
                </a:lnTo>
                <a:close/>
                <a:moveTo>
                  <a:pt x="432132" y="1881204"/>
                </a:moveTo>
                <a:cubicBezTo>
                  <a:pt x="438090" y="1891299"/>
                  <a:pt x="452874" y="1883320"/>
                  <a:pt x="458863" y="1893446"/>
                </a:cubicBezTo>
                <a:cubicBezTo>
                  <a:pt x="457301" y="1921744"/>
                  <a:pt x="431417" y="1907416"/>
                  <a:pt x="432132" y="1881204"/>
                </a:cubicBezTo>
                <a:close/>
                <a:moveTo>
                  <a:pt x="1921716" y="1879162"/>
                </a:moveTo>
                <a:lnTo>
                  <a:pt x="1924071" y="1881374"/>
                </a:lnTo>
                <a:lnTo>
                  <a:pt x="1915905" y="1879837"/>
                </a:lnTo>
                <a:cubicBezTo>
                  <a:pt x="1917631" y="1878208"/>
                  <a:pt x="1919718" y="1878215"/>
                  <a:pt x="1921716" y="1879162"/>
                </a:cubicBezTo>
                <a:close/>
                <a:moveTo>
                  <a:pt x="1871723" y="1877623"/>
                </a:moveTo>
                <a:cubicBezTo>
                  <a:pt x="1875367" y="1875701"/>
                  <a:pt x="1875955" y="1880032"/>
                  <a:pt x="1876379" y="1884821"/>
                </a:cubicBezTo>
                <a:cubicBezTo>
                  <a:pt x="1876574" y="1889962"/>
                  <a:pt x="1876803" y="1895173"/>
                  <a:pt x="1876998" y="1900417"/>
                </a:cubicBezTo>
                <a:cubicBezTo>
                  <a:pt x="1860751" y="1898396"/>
                  <a:pt x="1865536" y="1888596"/>
                  <a:pt x="1868924" y="1917155"/>
                </a:cubicBezTo>
                <a:cubicBezTo>
                  <a:pt x="1859253" y="1903411"/>
                  <a:pt x="1840466" y="1908427"/>
                  <a:pt x="1836884" y="1882019"/>
                </a:cubicBezTo>
                <a:cubicBezTo>
                  <a:pt x="1845122" y="1882637"/>
                  <a:pt x="1866545" y="1898431"/>
                  <a:pt x="1871723" y="1877623"/>
                </a:cubicBezTo>
                <a:close/>
                <a:moveTo>
                  <a:pt x="7169656" y="1835918"/>
                </a:moveTo>
                <a:cubicBezTo>
                  <a:pt x="7174247" y="1865805"/>
                  <a:pt x="7156957" y="1881111"/>
                  <a:pt x="7149111" y="1869877"/>
                </a:cubicBezTo>
                <a:cubicBezTo>
                  <a:pt x="7147515" y="1845424"/>
                  <a:pt x="7159237" y="1841715"/>
                  <a:pt x="7169656" y="1835918"/>
                </a:cubicBezTo>
                <a:close/>
                <a:moveTo>
                  <a:pt x="2219754" y="1825333"/>
                </a:moveTo>
                <a:lnTo>
                  <a:pt x="2199632" y="1831791"/>
                </a:lnTo>
                <a:lnTo>
                  <a:pt x="2180587" y="1830313"/>
                </a:lnTo>
                <a:lnTo>
                  <a:pt x="2180583" y="1830318"/>
                </a:lnTo>
                <a:cubicBezTo>
                  <a:pt x="2199045" y="1836339"/>
                  <a:pt x="2199859" y="1829895"/>
                  <a:pt x="2219754" y="1825336"/>
                </a:cubicBezTo>
                <a:close/>
                <a:moveTo>
                  <a:pt x="1497776" y="1823444"/>
                </a:moveTo>
                <a:lnTo>
                  <a:pt x="1499260" y="1826982"/>
                </a:lnTo>
                <a:lnTo>
                  <a:pt x="1496867" y="1824120"/>
                </a:lnTo>
                <a:close/>
                <a:moveTo>
                  <a:pt x="2136433" y="1820318"/>
                </a:moveTo>
                <a:lnTo>
                  <a:pt x="2136432" y="1820319"/>
                </a:lnTo>
                <a:cubicBezTo>
                  <a:pt x="2145385" y="1829861"/>
                  <a:pt x="2161567" y="1824587"/>
                  <a:pt x="2171856" y="1831491"/>
                </a:cubicBezTo>
                <a:lnTo>
                  <a:pt x="2171856" y="1831485"/>
                </a:lnTo>
                <a:lnTo>
                  <a:pt x="2153644" y="1826892"/>
                </a:lnTo>
                <a:close/>
                <a:moveTo>
                  <a:pt x="6796527" y="1816324"/>
                </a:moveTo>
                <a:cubicBezTo>
                  <a:pt x="6794410" y="1818875"/>
                  <a:pt x="6793004" y="1823079"/>
                  <a:pt x="6793037" y="1829078"/>
                </a:cubicBezTo>
                <a:cubicBezTo>
                  <a:pt x="6798315" y="1835005"/>
                  <a:pt x="6805118" y="1837870"/>
                  <a:pt x="6815112" y="1834159"/>
                </a:cubicBezTo>
                <a:lnTo>
                  <a:pt x="6815111" y="1834155"/>
                </a:lnTo>
                <a:lnTo>
                  <a:pt x="6802307" y="1835230"/>
                </a:lnTo>
                <a:cubicBezTo>
                  <a:pt x="6798697" y="1834237"/>
                  <a:pt x="6795677" y="1832039"/>
                  <a:pt x="6793038" y="1829075"/>
                </a:cubicBezTo>
                <a:close/>
                <a:moveTo>
                  <a:pt x="1457823" y="1812929"/>
                </a:moveTo>
                <a:cubicBezTo>
                  <a:pt x="1458281" y="1850862"/>
                  <a:pt x="1445127" y="1821981"/>
                  <a:pt x="1432623" y="1839760"/>
                </a:cubicBezTo>
                <a:cubicBezTo>
                  <a:pt x="1434380" y="1820418"/>
                  <a:pt x="1448381" y="1820255"/>
                  <a:pt x="1457823" y="1812929"/>
                </a:cubicBezTo>
                <a:close/>
                <a:moveTo>
                  <a:pt x="7194064" y="1811799"/>
                </a:moveTo>
                <a:cubicBezTo>
                  <a:pt x="7195704" y="1811787"/>
                  <a:pt x="7197413" y="1813010"/>
                  <a:pt x="7199481" y="1816411"/>
                </a:cubicBezTo>
                <a:cubicBezTo>
                  <a:pt x="7190070" y="1823704"/>
                  <a:pt x="7188867" y="1843792"/>
                  <a:pt x="7174281" y="1843078"/>
                </a:cubicBezTo>
                <a:cubicBezTo>
                  <a:pt x="7173987" y="1835329"/>
                  <a:pt x="7173693" y="1827515"/>
                  <a:pt x="7173368" y="1819732"/>
                </a:cubicBezTo>
                <a:cubicBezTo>
                  <a:pt x="7181019" y="1821898"/>
                  <a:pt x="7185479" y="1817663"/>
                  <a:pt x="7189061" y="1814594"/>
                </a:cubicBezTo>
                <a:cubicBezTo>
                  <a:pt x="7190853" y="1813057"/>
                  <a:pt x="7192423" y="1811812"/>
                  <a:pt x="7194064" y="1811799"/>
                </a:cubicBezTo>
                <a:close/>
                <a:moveTo>
                  <a:pt x="1485890" y="1810988"/>
                </a:moveTo>
                <a:lnTo>
                  <a:pt x="1496866" y="1824122"/>
                </a:lnTo>
                <a:lnTo>
                  <a:pt x="1484980" y="1832985"/>
                </a:lnTo>
                <a:cubicBezTo>
                  <a:pt x="1481528" y="1834256"/>
                  <a:pt x="1472770" y="1860335"/>
                  <a:pt x="1481528" y="1856885"/>
                </a:cubicBezTo>
                <a:cubicBezTo>
                  <a:pt x="1469677" y="1877984"/>
                  <a:pt x="1470948" y="1826019"/>
                  <a:pt x="1466942" y="1819538"/>
                </a:cubicBezTo>
                <a:cubicBezTo>
                  <a:pt x="1470473" y="1817454"/>
                  <a:pt x="1478387" y="1811863"/>
                  <a:pt x="1485890" y="1810988"/>
                </a:cubicBezTo>
                <a:close/>
                <a:moveTo>
                  <a:pt x="999059" y="1807054"/>
                </a:moveTo>
                <a:cubicBezTo>
                  <a:pt x="1001030" y="1805974"/>
                  <a:pt x="1003600" y="1806057"/>
                  <a:pt x="1006876" y="1807750"/>
                </a:cubicBezTo>
                <a:cubicBezTo>
                  <a:pt x="1008927" y="1822337"/>
                  <a:pt x="986523" y="1846463"/>
                  <a:pt x="1008404" y="1846821"/>
                </a:cubicBezTo>
                <a:cubicBezTo>
                  <a:pt x="1000798" y="1879100"/>
                  <a:pt x="985264" y="1814608"/>
                  <a:pt x="999059" y="1807054"/>
                </a:cubicBezTo>
                <a:close/>
                <a:moveTo>
                  <a:pt x="1352366" y="1802867"/>
                </a:moveTo>
                <a:cubicBezTo>
                  <a:pt x="1355361" y="1826966"/>
                  <a:pt x="1344094" y="1828952"/>
                  <a:pt x="1331559" y="1829082"/>
                </a:cubicBezTo>
                <a:cubicBezTo>
                  <a:pt x="1335012" y="1814885"/>
                  <a:pt x="1338591" y="1800946"/>
                  <a:pt x="1352366" y="1802867"/>
                </a:cubicBezTo>
                <a:close/>
                <a:moveTo>
                  <a:pt x="761474" y="1800003"/>
                </a:moveTo>
                <a:cubicBezTo>
                  <a:pt x="758674" y="1825205"/>
                  <a:pt x="745063" y="1828688"/>
                  <a:pt x="731584" y="1819441"/>
                </a:cubicBezTo>
                <a:cubicBezTo>
                  <a:pt x="737447" y="1806582"/>
                  <a:pt x="747931" y="1800946"/>
                  <a:pt x="761474" y="1800003"/>
                </a:cubicBezTo>
                <a:close/>
                <a:moveTo>
                  <a:pt x="1080914" y="1798374"/>
                </a:moveTo>
                <a:cubicBezTo>
                  <a:pt x="1089966" y="1799445"/>
                  <a:pt x="1086155" y="1826928"/>
                  <a:pt x="1095241" y="1827841"/>
                </a:cubicBezTo>
                <a:cubicBezTo>
                  <a:pt x="1095306" y="1845230"/>
                  <a:pt x="1076812" y="1833539"/>
                  <a:pt x="1069357" y="1839008"/>
                </a:cubicBezTo>
                <a:cubicBezTo>
                  <a:pt x="1065057" y="1812735"/>
                  <a:pt x="1086678" y="1826768"/>
                  <a:pt x="1080914" y="1798374"/>
                </a:cubicBezTo>
                <a:close/>
                <a:moveTo>
                  <a:pt x="1050530" y="1793671"/>
                </a:moveTo>
                <a:cubicBezTo>
                  <a:pt x="1057282" y="1796612"/>
                  <a:pt x="1058099" y="1811741"/>
                  <a:pt x="1064083" y="1816283"/>
                </a:cubicBezTo>
                <a:cubicBezTo>
                  <a:pt x="1060825" y="1842556"/>
                  <a:pt x="1055096" y="1808631"/>
                  <a:pt x="1050734" y="1810097"/>
                </a:cubicBezTo>
                <a:cubicBezTo>
                  <a:pt x="1046434" y="1810846"/>
                  <a:pt x="1047705" y="1819996"/>
                  <a:pt x="1046957" y="1826214"/>
                </a:cubicBezTo>
                <a:cubicBezTo>
                  <a:pt x="1040964" y="1824585"/>
                  <a:pt x="1042592" y="1807197"/>
                  <a:pt x="1041388" y="1795639"/>
                </a:cubicBezTo>
                <a:cubicBezTo>
                  <a:pt x="1045369" y="1793068"/>
                  <a:pt x="1048279" y="1792692"/>
                  <a:pt x="1050530" y="1793671"/>
                </a:cubicBezTo>
                <a:close/>
                <a:moveTo>
                  <a:pt x="1991160" y="1791292"/>
                </a:moveTo>
                <a:lnTo>
                  <a:pt x="1991160" y="1791294"/>
                </a:lnTo>
                <a:cubicBezTo>
                  <a:pt x="1992493" y="1796974"/>
                  <a:pt x="1994484" y="1801296"/>
                  <a:pt x="1997012" y="1804513"/>
                </a:cubicBezTo>
                <a:lnTo>
                  <a:pt x="1998938" y="1805910"/>
                </a:lnTo>
                <a:lnTo>
                  <a:pt x="1999714" y="1807368"/>
                </a:lnTo>
                <a:lnTo>
                  <a:pt x="2002250" y="1808311"/>
                </a:lnTo>
                <a:lnTo>
                  <a:pt x="2006086" y="1811092"/>
                </a:lnTo>
                <a:lnTo>
                  <a:pt x="2009433" y="1810980"/>
                </a:lnTo>
                <a:lnTo>
                  <a:pt x="2013567" y="1812516"/>
                </a:lnTo>
                <a:lnTo>
                  <a:pt x="2030953" y="1810264"/>
                </a:lnTo>
                <a:lnTo>
                  <a:pt x="2031004" y="1810263"/>
                </a:lnTo>
                <a:lnTo>
                  <a:pt x="2030999" y="1810258"/>
                </a:lnTo>
                <a:lnTo>
                  <a:pt x="2030953" y="1810264"/>
                </a:lnTo>
                <a:lnTo>
                  <a:pt x="2009433" y="1810980"/>
                </a:lnTo>
                <a:lnTo>
                  <a:pt x="2002250" y="1808311"/>
                </a:lnTo>
                <a:lnTo>
                  <a:pt x="1998938" y="1805910"/>
                </a:lnTo>
                <a:close/>
                <a:moveTo>
                  <a:pt x="2196440" y="1789162"/>
                </a:moveTo>
                <a:lnTo>
                  <a:pt x="2190883" y="1800633"/>
                </a:lnTo>
                <a:cubicBezTo>
                  <a:pt x="2185343" y="1805437"/>
                  <a:pt x="2177268" y="1806315"/>
                  <a:pt x="2173477" y="1813856"/>
                </a:cubicBezTo>
                <a:lnTo>
                  <a:pt x="2173477" y="1813859"/>
                </a:lnTo>
                <a:lnTo>
                  <a:pt x="2181523" y="1806221"/>
                </a:lnTo>
                <a:cubicBezTo>
                  <a:pt x="2187893" y="1802697"/>
                  <a:pt x="2195138" y="1800539"/>
                  <a:pt x="2196441" y="1789162"/>
                </a:cubicBezTo>
                <a:close/>
                <a:moveTo>
                  <a:pt x="6257467" y="1787791"/>
                </a:moveTo>
                <a:lnTo>
                  <a:pt x="6256156" y="1805352"/>
                </a:lnTo>
                <a:cubicBezTo>
                  <a:pt x="6254720" y="1809010"/>
                  <a:pt x="6252431" y="1810725"/>
                  <a:pt x="6249724" y="1811274"/>
                </a:cubicBezTo>
                <a:lnTo>
                  <a:pt x="6231974" y="1806776"/>
                </a:lnTo>
                <a:lnTo>
                  <a:pt x="6231973" y="1806778"/>
                </a:lnTo>
                <a:cubicBezTo>
                  <a:pt x="6242488" y="1810846"/>
                  <a:pt x="6260297" y="1821035"/>
                  <a:pt x="6257467" y="1787791"/>
                </a:cubicBezTo>
                <a:close/>
                <a:moveTo>
                  <a:pt x="1119756" y="1785544"/>
                </a:moveTo>
                <a:cubicBezTo>
                  <a:pt x="1127669" y="1791697"/>
                  <a:pt x="1135484" y="1798112"/>
                  <a:pt x="1134345" y="1822858"/>
                </a:cubicBezTo>
                <a:cubicBezTo>
                  <a:pt x="1126596" y="1824875"/>
                  <a:pt x="1124771" y="1814522"/>
                  <a:pt x="1116632" y="1817386"/>
                </a:cubicBezTo>
                <a:cubicBezTo>
                  <a:pt x="1119725" y="1809933"/>
                  <a:pt x="1120604" y="1799086"/>
                  <a:pt x="1119756" y="1785544"/>
                </a:cubicBezTo>
                <a:close/>
                <a:moveTo>
                  <a:pt x="6628724" y="1774726"/>
                </a:moveTo>
                <a:cubicBezTo>
                  <a:pt x="6626440" y="1777620"/>
                  <a:pt x="6624934" y="1782036"/>
                  <a:pt x="6625064" y="1787856"/>
                </a:cubicBezTo>
                <a:lnTo>
                  <a:pt x="6625074" y="1787853"/>
                </a:lnTo>
                <a:lnTo>
                  <a:pt x="6634004" y="1787191"/>
                </a:lnTo>
                <a:lnTo>
                  <a:pt x="6636765" y="1789085"/>
                </a:lnTo>
                <a:cubicBezTo>
                  <a:pt x="6639488" y="1791902"/>
                  <a:pt x="6641995" y="1795150"/>
                  <a:pt x="6647174" y="1792905"/>
                </a:cubicBezTo>
                <a:lnTo>
                  <a:pt x="6647174" y="1792901"/>
                </a:lnTo>
                <a:lnTo>
                  <a:pt x="6641049" y="1792891"/>
                </a:lnTo>
                <a:cubicBezTo>
                  <a:pt x="6638627" y="1791565"/>
                  <a:pt x="6636896" y="1788817"/>
                  <a:pt x="6634638" y="1787145"/>
                </a:cubicBezTo>
                <a:lnTo>
                  <a:pt x="6634004" y="1787191"/>
                </a:lnTo>
                <a:lnTo>
                  <a:pt x="6632158" y="1785924"/>
                </a:lnTo>
                <a:lnTo>
                  <a:pt x="6625074" y="1787853"/>
                </a:lnTo>
                <a:lnTo>
                  <a:pt x="6625065" y="1787854"/>
                </a:lnTo>
                <a:lnTo>
                  <a:pt x="6628725" y="1774726"/>
                </a:lnTo>
                <a:close/>
                <a:moveTo>
                  <a:pt x="952731" y="1767735"/>
                </a:moveTo>
                <a:cubicBezTo>
                  <a:pt x="949343" y="1781997"/>
                  <a:pt x="937198" y="1782715"/>
                  <a:pt x="936613" y="1801142"/>
                </a:cubicBezTo>
                <a:cubicBezTo>
                  <a:pt x="925674" y="1768419"/>
                  <a:pt x="921343" y="1816803"/>
                  <a:pt x="902068" y="1813386"/>
                </a:cubicBezTo>
                <a:cubicBezTo>
                  <a:pt x="905452" y="1777242"/>
                  <a:pt x="931469" y="1776102"/>
                  <a:pt x="952731" y="1767735"/>
                </a:cubicBezTo>
                <a:close/>
                <a:moveTo>
                  <a:pt x="1101396" y="1764415"/>
                </a:moveTo>
                <a:cubicBezTo>
                  <a:pt x="1107713" y="1765359"/>
                  <a:pt x="1103871" y="1787433"/>
                  <a:pt x="1111032" y="1786750"/>
                </a:cubicBezTo>
                <a:cubicBezTo>
                  <a:pt x="1110708" y="1795932"/>
                  <a:pt x="1103348" y="1794305"/>
                  <a:pt x="1098272" y="1796196"/>
                </a:cubicBezTo>
                <a:cubicBezTo>
                  <a:pt x="1097783" y="1802867"/>
                  <a:pt x="1100289" y="1803292"/>
                  <a:pt x="1102958" y="1803386"/>
                </a:cubicBezTo>
                <a:cubicBezTo>
                  <a:pt x="1090392" y="1831557"/>
                  <a:pt x="1092867" y="1767737"/>
                  <a:pt x="1101396" y="1764415"/>
                </a:cubicBezTo>
                <a:close/>
                <a:moveTo>
                  <a:pt x="1190044" y="1763010"/>
                </a:moveTo>
                <a:cubicBezTo>
                  <a:pt x="1194932" y="1761824"/>
                  <a:pt x="1198829" y="1763992"/>
                  <a:pt x="1211155" y="1773887"/>
                </a:cubicBezTo>
                <a:cubicBezTo>
                  <a:pt x="1206041" y="1809119"/>
                  <a:pt x="1178138" y="1769626"/>
                  <a:pt x="1163910" y="1795573"/>
                </a:cubicBezTo>
                <a:cubicBezTo>
                  <a:pt x="1169510" y="1825465"/>
                  <a:pt x="1178985" y="1794956"/>
                  <a:pt x="1194713" y="1799579"/>
                </a:cubicBezTo>
                <a:cubicBezTo>
                  <a:pt x="1194060" y="1815501"/>
                  <a:pt x="1183511" y="1816315"/>
                  <a:pt x="1182862" y="1832401"/>
                </a:cubicBezTo>
                <a:cubicBezTo>
                  <a:pt x="1197383" y="1840150"/>
                  <a:pt x="1185203" y="1806713"/>
                  <a:pt x="1199694" y="1814527"/>
                </a:cubicBezTo>
                <a:cubicBezTo>
                  <a:pt x="1197673" y="1821035"/>
                  <a:pt x="1195657" y="1827811"/>
                  <a:pt x="1196275" y="1838488"/>
                </a:cubicBezTo>
                <a:cubicBezTo>
                  <a:pt x="1171007" y="1823315"/>
                  <a:pt x="1157918" y="1816154"/>
                  <a:pt x="1130667" y="1839073"/>
                </a:cubicBezTo>
                <a:cubicBezTo>
                  <a:pt x="1146426" y="1797788"/>
                  <a:pt x="1158441" y="1813708"/>
                  <a:pt x="1162998" y="1772229"/>
                </a:cubicBezTo>
                <a:cubicBezTo>
                  <a:pt x="1179276" y="1768730"/>
                  <a:pt x="1185155" y="1764197"/>
                  <a:pt x="1190044" y="1763010"/>
                </a:cubicBezTo>
                <a:close/>
                <a:moveTo>
                  <a:pt x="6444383" y="1757536"/>
                </a:moveTo>
                <a:lnTo>
                  <a:pt x="6442578" y="1776469"/>
                </a:lnTo>
                <a:lnTo>
                  <a:pt x="6440545" y="1782616"/>
                </a:lnTo>
                <a:lnTo>
                  <a:pt x="6439106" y="1785375"/>
                </a:lnTo>
                <a:lnTo>
                  <a:pt x="6432570" y="1788930"/>
                </a:lnTo>
                <a:lnTo>
                  <a:pt x="6431334" y="1757740"/>
                </a:lnTo>
                <a:cubicBezTo>
                  <a:pt x="6431726" y="1768158"/>
                  <a:pt x="6432150" y="1778610"/>
                  <a:pt x="6432570" y="1788933"/>
                </a:cubicBezTo>
                <a:cubicBezTo>
                  <a:pt x="6434640" y="1789708"/>
                  <a:pt x="6436535" y="1788937"/>
                  <a:pt x="6438184" y="1787143"/>
                </a:cubicBezTo>
                <a:lnTo>
                  <a:pt x="6439106" y="1785375"/>
                </a:lnTo>
                <a:lnTo>
                  <a:pt x="6439748" y="1785026"/>
                </a:lnTo>
                <a:lnTo>
                  <a:pt x="6440545" y="1782616"/>
                </a:lnTo>
                <a:lnTo>
                  <a:pt x="6442316" y="1779219"/>
                </a:lnTo>
                <a:lnTo>
                  <a:pt x="6442578" y="1776469"/>
                </a:lnTo>
                <a:lnTo>
                  <a:pt x="6444031" y="1772077"/>
                </a:lnTo>
                <a:close/>
                <a:moveTo>
                  <a:pt x="982880" y="1756077"/>
                </a:moveTo>
                <a:cubicBezTo>
                  <a:pt x="987635" y="1771541"/>
                  <a:pt x="1005605" y="1759755"/>
                  <a:pt x="1005933" y="1784405"/>
                </a:cubicBezTo>
                <a:cubicBezTo>
                  <a:pt x="983044" y="1771935"/>
                  <a:pt x="995740" y="1788212"/>
                  <a:pt x="985126" y="1810617"/>
                </a:cubicBezTo>
                <a:cubicBezTo>
                  <a:pt x="968260" y="1803062"/>
                  <a:pt x="988609" y="1780040"/>
                  <a:pt x="967057" y="1797233"/>
                </a:cubicBezTo>
                <a:cubicBezTo>
                  <a:pt x="967382" y="1788083"/>
                  <a:pt x="965525" y="1783527"/>
                  <a:pt x="962042" y="1782156"/>
                </a:cubicBezTo>
                <a:cubicBezTo>
                  <a:pt x="964192" y="1765977"/>
                  <a:pt x="982227" y="1774570"/>
                  <a:pt x="982880" y="1756077"/>
                </a:cubicBezTo>
                <a:close/>
                <a:moveTo>
                  <a:pt x="6658683" y="1752175"/>
                </a:moveTo>
                <a:lnTo>
                  <a:pt x="6658536" y="1752298"/>
                </a:lnTo>
                <a:lnTo>
                  <a:pt x="6658536" y="1752299"/>
                </a:lnTo>
                <a:close/>
                <a:moveTo>
                  <a:pt x="1533982" y="1748362"/>
                </a:moveTo>
                <a:cubicBezTo>
                  <a:pt x="1548343" y="1746864"/>
                  <a:pt x="1556188" y="1758716"/>
                  <a:pt x="1573478" y="1751192"/>
                </a:cubicBezTo>
                <a:cubicBezTo>
                  <a:pt x="1565499" y="1775094"/>
                  <a:pt x="1537725" y="1790463"/>
                  <a:pt x="1533982" y="1748362"/>
                </a:cubicBezTo>
                <a:close/>
                <a:moveTo>
                  <a:pt x="803117" y="1747614"/>
                </a:moveTo>
                <a:cubicBezTo>
                  <a:pt x="816107" y="1746733"/>
                  <a:pt x="816661" y="1792675"/>
                  <a:pt x="800348" y="1787171"/>
                </a:cubicBezTo>
                <a:cubicBezTo>
                  <a:pt x="797843" y="1768678"/>
                  <a:pt x="807643" y="1769232"/>
                  <a:pt x="803117" y="1747614"/>
                </a:cubicBezTo>
                <a:close/>
                <a:moveTo>
                  <a:pt x="645463" y="1744261"/>
                </a:moveTo>
                <a:cubicBezTo>
                  <a:pt x="666595" y="1770472"/>
                  <a:pt x="690817" y="1752921"/>
                  <a:pt x="724484" y="1749826"/>
                </a:cubicBezTo>
                <a:cubicBezTo>
                  <a:pt x="725592" y="1763795"/>
                  <a:pt x="719798" y="1767019"/>
                  <a:pt x="721360" y="1781671"/>
                </a:cubicBezTo>
                <a:cubicBezTo>
                  <a:pt x="712992" y="1750022"/>
                  <a:pt x="704853" y="1803941"/>
                  <a:pt x="694564" y="1769332"/>
                </a:cubicBezTo>
                <a:cubicBezTo>
                  <a:pt x="684045" y="1767604"/>
                  <a:pt x="698471" y="1804494"/>
                  <a:pt x="682483" y="1794402"/>
                </a:cubicBezTo>
                <a:cubicBezTo>
                  <a:pt x="691405" y="1762722"/>
                  <a:pt x="669265" y="1786326"/>
                  <a:pt x="669688" y="1803875"/>
                </a:cubicBezTo>
                <a:cubicBezTo>
                  <a:pt x="650477" y="1807526"/>
                  <a:pt x="670892" y="1781575"/>
                  <a:pt x="659789" y="1773761"/>
                </a:cubicBezTo>
                <a:cubicBezTo>
                  <a:pt x="636705" y="1791048"/>
                  <a:pt x="611112" y="1782713"/>
                  <a:pt x="590079" y="1782713"/>
                </a:cubicBezTo>
                <a:cubicBezTo>
                  <a:pt x="599066" y="1755197"/>
                  <a:pt x="634620" y="1768941"/>
                  <a:pt x="645463" y="1744261"/>
                </a:cubicBezTo>
                <a:close/>
                <a:moveTo>
                  <a:pt x="6633560" y="1743404"/>
                </a:moveTo>
                <a:lnTo>
                  <a:pt x="6619495" y="1757283"/>
                </a:lnTo>
                <a:lnTo>
                  <a:pt x="6619495" y="1757285"/>
                </a:lnTo>
                <a:cubicBezTo>
                  <a:pt x="6628671" y="1754967"/>
                  <a:pt x="6632613" y="1749181"/>
                  <a:pt x="6633560" y="1743404"/>
                </a:cubicBezTo>
                <a:close/>
                <a:moveTo>
                  <a:pt x="1039206" y="1741038"/>
                </a:moveTo>
                <a:cubicBezTo>
                  <a:pt x="1038687" y="1754843"/>
                  <a:pt x="1032435" y="1759728"/>
                  <a:pt x="1022371" y="1758781"/>
                </a:cubicBezTo>
                <a:cubicBezTo>
                  <a:pt x="1026965" y="1766240"/>
                  <a:pt x="1031621" y="1773467"/>
                  <a:pt x="1036373" y="1780467"/>
                </a:cubicBezTo>
                <a:cubicBezTo>
                  <a:pt x="1029861" y="1806776"/>
                  <a:pt x="1024197" y="1761745"/>
                  <a:pt x="1010000" y="1776105"/>
                </a:cubicBezTo>
                <a:cubicBezTo>
                  <a:pt x="1008862" y="1762169"/>
                  <a:pt x="1014625" y="1758945"/>
                  <a:pt x="1013094" y="1744325"/>
                </a:cubicBezTo>
                <a:cubicBezTo>
                  <a:pt x="1022894" y="1760181"/>
                  <a:pt x="1025304" y="1738856"/>
                  <a:pt x="1039206" y="1741038"/>
                </a:cubicBezTo>
                <a:close/>
                <a:moveTo>
                  <a:pt x="1306650" y="1738019"/>
                </a:moveTo>
                <a:cubicBezTo>
                  <a:pt x="1308831" y="1737594"/>
                  <a:pt x="1311535" y="1739483"/>
                  <a:pt x="1315018" y="1744909"/>
                </a:cubicBezTo>
                <a:cubicBezTo>
                  <a:pt x="1312153" y="1752723"/>
                  <a:pt x="1307597" y="1757740"/>
                  <a:pt x="1302616" y="1762234"/>
                </a:cubicBezTo>
                <a:cubicBezTo>
                  <a:pt x="1303689" y="1768453"/>
                  <a:pt x="1307268" y="1769396"/>
                  <a:pt x="1307627" y="1777275"/>
                </a:cubicBezTo>
                <a:cubicBezTo>
                  <a:pt x="1311111" y="1750478"/>
                  <a:pt x="1324753" y="1781248"/>
                  <a:pt x="1328400" y="1751001"/>
                </a:cubicBezTo>
                <a:cubicBezTo>
                  <a:pt x="1336998" y="1753181"/>
                  <a:pt x="1330226" y="1786785"/>
                  <a:pt x="1346798" y="1772229"/>
                </a:cubicBezTo>
                <a:cubicBezTo>
                  <a:pt x="1347352" y="1795543"/>
                  <a:pt x="1317168" y="1808534"/>
                  <a:pt x="1326838" y="1821753"/>
                </a:cubicBezTo>
                <a:cubicBezTo>
                  <a:pt x="1319284" y="1850180"/>
                  <a:pt x="1316030" y="1800133"/>
                  <a:pt x="1308540" y="1800653"/>
                </a:cubicBezTo>
                <a:cubicBezTo>
                  <a:pt x="1302712" y="1803845"/>
                  <a:pt x="1305740" y="1820614"/>
                  <a:pt x="1305416" y="1832401"/>
                </a:cubicBezTo>
                <a:cubicBezTo>
                  <a:pt x="1294603" y="1823807"/>
                  <a:pt x="1288256" y="1805928"/>
                  <a:pt x="1269663" y="1813453"/>
                </a:cubicBezTo>
                <a:cubicBezTo>
                  <a:pt x="1264977" y="1825629"/>
                  <a:pt x="1259569" y="1836895"/>
                  <a:pt x="1253450" y="1846826"/>
                </a:cubicBezTo>
                <a:cubicBezTo>
                  <a:pt x="1247588" y="1838684"/>
                  <a:pt x="1248012" y="1821298"/>
                  <a:pt x="1260906" y="1814527"/>
                </a:cubicBezTo>
                <a:cubicBezTo>
                  <a:pt x="1243811" y="1772099"/>
                  <a:pt x="1228866" y="1828952"/>
                  <a:pt x="1204349" y="1821787"/>
                </a:cubicBezTo>
                <a:cubicBezTo>
                  <a:pt x="1208550" y="1810719"/>
                  <a:pt x="1227693" y="1785743"/>
                  <a:pt x="1220207" y="1780564"/>
                </a:cubicBezTo>
                <a:cubicBezTo>
                  <a:pt x="1245602" y="1755687"/>
                  <a:pt x="1254688" y="1775843"/>
                  <a:pt x="1294248" y="1771123"/>
                </a:cubicBezTo>
                <a:cubicBezTo>
                  <a:pt x="1298276" y="1761380"/>
                  <a:pt x="1300108" y="1739293"/>
                  <a:pt x="1306650" y="1738019"/>
                </a:cubicBezTo>
                <a:close/>
                <a:moveTo>
                  <a:pt x="150687" y="1737001"/>
                </a:moveTo>
                <a:cubicBezTo>
                  <a:pt x="163940" y="1748655"/>
                  <a:pt x="151730" y="1781736"/>
                  <a:pt x="139164" y="1777603"/>
                </a:cubicBezTo>
                <a:cubicBezTo>
                  <a:pt x="138870" y="1769789"/>
                  <a:pt x="138545" y="1761973"/>
                  <a:pt x="138251" y="1754190"/>
                </a:cubicBezTo>
                <a:cubicBezTo>
                  <a:pt x="147074" y="1755786"/>
                  <a:pt x="151829" y="1750806"/>
                  <a:pt x="150687" y="1737001"/>
                </a:cubicBezTo>
                <a:close/>
                <a:moveTo>
                  <a:pt x="6644698" y="1730486"/>
                </a:moveTo>
                <a:lnTo>
                  <a:pt x="6644698" y="1730488"/>
                </a:lnTo>
                <a:cubicBezTo>
                  <a:pt x="6646033" y="1730538"/>
                  <a:pt x="6647327" y="1730685"/>
                  <a:pt x="6648222" y="1731653"/>
                </a:cubicBezTo>
                <a:lnTo>
                  <a:pt x="6649354" y="1737745"/>
                </a:lnTo>
                <a:cubicBezTo>
                  <a:pt x="6649614" y="1734409"/>
                  <a:pt x="6649118" y="1732618"/>
                  <a:pt x="6648222" y="1731651"/>
                </a:cubicBezTo>
                <a:close/>
                <a:moveTo>
                  <a:pt x="1073752" y="1728796"/>
                </a:moveTo>
                <a:cubicBezTo>
                  <a:pt x="1078767" y="1729609"/>
                  <a:pt x="1076456" y="1736219"/>
                  <a:pt x="1074046" y="1736640"/>
                </a:cubicBezTo>
                <a:cubicBezTo>
                  <a:pt x="1073168" y="1752429"/>
                  <a:pt x="1075933" y="1760899"/>
                  <a:pt x="1083716" y="1758912"/>
                </a:cubicBezTo>
                <a:cubicBezTo>
                  <a:pt x="1087689" y="1779717"/>
                  <a:pt x="1075673" y="1775709"/>
                  <a:pt x="1076227" y="1791209"/>
                </a:cubicBezTo>
                <a:cubicBezTo>
                  <a:pt x="1075024" y="1754255"/>
                  <a:pt x="1054510" y="1757281"/>
                  <a:pt x="1047639" y="1732118"/>
                </a:cubicBezTo>
                <a:cubicBezTo>
                  <a:pt x="1060468" y="1728537"/>
                  <a:pt x="1070364" y="1760215"/>
                  <a:pt x="1073752" y="1728796"/>
                </a:cubicBezTo>
                <a:close/>
                <a:moveTo>
                  <a:pt x="742827" y="1725813"/>
                </a:moveTo>
                <a:cubicBezTo>
                  <a:pt x="748614" y="1725381"/>
                  <a:pt x="753983" y="1726831"/>
                  <a:pt x="759310" y="1728697"/>
                </a:cubicBezTo>
                <a:cubicBezTo>
                  <a:pt x="769965" y="1732429"/>
                  <a:pt x="780456" y="1737815"/>
                  <a:pt x="793805" y="1733096"/>
                </a:cubicBezTo>
                <a:cubicBezTo>
                  <a:pt x="791590" y="1758942"/>
                  <a:pt x="773001" y="1759366"/>
                  <a:pt x="760237" y="1768842"/>
                </a:cubicBezTo>
                <a:cubicBezTo>
                  <a:pt x="760691" y="1750867"/>
                  <a:pt x="757991" y="1739672"/>
                  <a:pt x="750306" y="1738725"/>
                </a:cubicBezTo>
                <a:cubicBezTo>
                  <a:pt x="741415" y="1751617"/>
                  <a:pt x="754149" y="1757414"/>
                  <a:pt x="747473" y="1778284"/>
                </a:cubicBezTo>
                <a:cubicBezTo>
                  <a:pt x="740181" y="1779229"/>
                  <a:pt x="732982" y="1780205"/>
                  <a:pt x="725722" y="1781020"/>
                </a:cubicBezTo>
                <a:cubicBezTo>
                  <a:pt x="728720" y="1757740"/>
                  <a:pt x="728685" y="1756601"/>
                  <a:pt x="723835" y="1734233"/>
                </a:cubicBezTo>
                <a:cubicBezTo>
                  <a:pt x="730836" y="1728562"/>
                  <a:pt x="737041" y="1726245"/>
                  <a:pt x="742827" y="1725813"/>
                </a:cubicBezTo>
                <a:close/>
                <a:moveTo>
                  <a:pt x="6657427" y="1721017"/>
                </a:moveTo>
                <a:lnTo>
                  <a:pt x="6654751" y="1729830"/>
                </a:lnTo>
                <a:lnTo>
                  <a:pt x="6654751" y="1729831"/>
                </a:lnTo>
                <a:lnTo>
                  <a:pt x="6657428" y="1721017"/>
                </a:lnTo>
                <a:close/>
                <a:moveTo>
                  <a:pt x="1799600" y="1714404"/>
                </a:moveTo>
                <a:cubicBezTo>
                  <a:pt x="1809076" y="1722024"/>
                  <a:pt x="1789574" y="1770404"/>
                  <a:pt x="1779056" y="1748362"/>
                </a:cubicBezTo>
                <a:cubicBezTo>
                  <a:pt x="1779415" y="1739213"/>
                  <a:pt x="1786740" y="1740839"/>
                  <a:pt x="1791820" y="1738888"/>
                </a:cubicBezTo>
                <a:cubicBezTo>
                  <a:pt x="1779087" y="1718957"/>
                  <a:pt x="1797908" y="1730816"/>
                  <a:pt x="1799600" y="1714404"/>
                </a:cubicBezTo>
                <a:close/>
                <a:moveTo>
                  <a:pt x="1453785" y="1711640"/>
                </a:moveTo>
                <a:cubicBezTo>
                  <a:pt x="1448575" y="1741397"/>
                  <a:pt x="1476773" y="1761226"/>
                  <a:pt x="1455350" y="1750606"/>
                </a:cubicBezTo>
                <a:cubicBezTo>
                  <a:pt x="1455969" y="1782030"/>
                  <a:pt x="1467332" y="1769789"/>
                  <a:pt x="1477686" y="1763472"/>
                </a:cubicBezTo>
                <a:cubicBezTo>
                  <a:pt x="1476677" y="1776850"/>
                  <a:pt x="1481754" y="1777634"/>
                  <a:pt x="1487062" y="1777798"/>
                </a:cubicBezTo>
                <a:cubicBezTo>
                  <a:pt x="1484522" y="1786036"/>
                  <a:pt x="1477327" y="1787174"/>
                  <a:pt x="1479282" y="1802377"/>
                </a:cubicBezTo>
                <a:cubicBezTo>
                  <a:pt x="1464987" y="1783103"/>
                  <a:pt x="1457596" y="1815144"/>
                  <a:pt x="1439134" y="1783950"/>
                </a:cubicBezTo>
                <a:cubicBezTo>
                  <a:pt x="1411459" y="1796325"/>
                  <a:pt x="1404134" y="1842429"/>
                  <a:pt x="1382872" y="1799059"/>
                </a:cubicBezTo>
                <a:cubicBezTo>
                  <a:pt x="1375577" y="1809122"/>
                  <a:pt x="1394463" y="1836406"/>
                  <a:pt x="1394039" y="1860239"/>
                </a:cubicBezTo>
                <a:cubicBezTo>
                  <a:pt x="1377337" y="1844090"/>
                  <a:pt x="1379679" y="1788672"/>
                  <a:pt x="1356140" y="1786750"/>
                </a:cubicBezTo>
                <a:cubicBezTo>
                  <a:pt x="1363107" y="1769885"/>
                  <a:pt x="1352264" y="1771969"/>
                  <a:pt x="1359234" y="1755103"/>
                </a:cubicBezTo>
                <a:cubicBezTo>
                  <a:pt x="1370172" y="1772264"/>
                  <a:pt x="1399997" y="1776006"/>
                  <a:pt x="1397816" y="1734461"/>
                </a:cubicBezTo>
                <a:cubicBezTo>
                  <a:pt x="1417807" y="1738044"/>
                  <a:pt x="1424678" y="1768842"/>
                  <a:pt x="1447242" y="1767280"/>
                </a:cubicBezTo>
                <a:cubicBezTo>
                  <a:pt x="1450431" y="1750801"/>
                  <a:pt x="1434543" y="1733778"/>
                  <a:pt x="1433535" y="1753310"/>
                </a:cubicBezTo>
                <a:cubicBezTo>
                  <a:pt x="1412956" y="1741004"/>
                  <a:pt x="1463360" y="1721471"/>
                  <a:pt x="1436659" y="1721634"/>
                </a:cubicBezTo>
                <a:cubicBezTo>
                  <a:pt x="1437572" y="1710889"/>
                  <a:pt x="1447307" y="1713754"/>
                  <a:pt x="1453785" y="1711640"/>
                </a:cubicBezTo>
                <a:close/>
                <a:moveTo>
                  <a:pt x="1707556" y="1710564"/>
                </a:moveTo>
                <a:lnTo>
                  <a:pt x="1701810" y="1722315"/>
                </a:lnTo>
                <a:lnTo>
                  <a:pt x="1701129" y="1722524"/>
                </a:lnTo>
                <a:lnTo>
                  <a:pt x="1696084" y="1724052"/>
                </a:lnTo>
                <a:lnTo>
                  <a:pt x="1696042" y="1724086"/>
                </a:lnTo>
                <a:lnTo>
                  <a:pt x="1693751" y="1724790"/>
                </a:lnTo>
                <a:lnTo>
                  <a:pt x="1692909" y="1726675"/>
                </a:lnTo>
                <a:lnTo>
                  <a:pt x="1692049" y="1727385"/>
                </a:lnTo>
                <a:lnTo>
                  <a:pt x="1691995" y="1728721"/>
                </a:lnTo>
                <a:lnTo>
                  <a:pt x="1691501" y="1729827"/>
                </a:lnTo>
                <a:cubicBezTo>
                  <a:pt x="1691066" y="1732745"/>
                  <a:pt x="1690985" y="1737173"/>
                  <a:pt x="1691376" y="1743931"/>
                </a:cubicBezTo>
                <a:lnTo>
                  <a:pt x="1676007" y="1744757"/>
                </a:lnTo>
                <a:lnTo>
                  <a:pt x="1671527" y="1743837"/>
                </a:lnTo>
                <a:lnTo>
                  <a:pt x="1664680" y="1743324"/>
                </a:lnTo>
                <a:lnTo>
                  <a:pt x="1664640" y="1743318"/>
                </a:lnTo>
                <a:lnTo>
                  <a:pt x="1656536" y="1748325"/>
                </a:lnTo>
                <a:lnTo>
                  <a:pt x="1656536" y="1748328"/>
                </a:lnTo>
                <a:cubicBezTo>
                  <a:pt x="1659711" y="1745252"/>
                  <a:pt x="1662277" y="1743827"/>
                  <a:pt x="1664640" y="1743320"/>
                </a:cubicBezTo>
                <a:lnTo>
                  <a:pt x="1664680" y="1743324"/>
                </a:lnTo>
                <a:lnTo>
                  <a:pt x="1675273" y="1744796"/>
                </a:lnTo>
                <a:lnTo>
                  <a:pt x="1676007" y="1744757"/>
                </a:lnTo>
                <a:lnTo>
                  <a:pt x="1679628" y="1745500"/>
                </a:lnTo>
                <a:cubicBezTo>
                  <a:pt x="1682801" y="1745759"/>
                  <a:pt x="1686582" y="1745480"/>
                  <a:pt x="1691376" y="1743934"/>
                </a:cubicBezTo>
                <a:lnTo>
                  <a:pt x="1691995" y="1728721"/>
                </a:lnTo>
                <a:lnTo>
                  <a:pt x="1692909" y="1726675"/>
                </a:lnTo>
                <a:lnTo>
                  <a:pt x="1696042" y="1724086"/>
                </a:lnTo>
                <a:lnTo>
                  <a:pt x="1701129" y="1722524"/>
                </a:lnTo>
                <a:lnTo>
                  <a:pt x="1701810" y="1722317"/>
                </a:lnTo>
                <a:cubicBezTo>
                  <a:pt x="1703815" y="1720716"/>
                  <a:pt x="1705824" y="1717441"/>
                  <a:pt x="1707558" y="1710564"/>
                </a:cubicBezTo>
                <a:close/>
                <a:moveTo>
                  <a:pt x="6267138" y="1700268"/>
                </a:moveTo>
                <a:cubicBezTo>
                  <a:pt x="6263442" y="1704561"/>
                  <a:pt x="6260366" y="1706641"/>
                  <a:pt x="6257590" y="1707312"/>
                </a:cubicBezTo>
                <a:lnTo>
                  <a:pt x="6249838" y="1705911"/>
                </a:lnTo>
                <a:cubicBezTo>
                  <a:pt x="6254836" y="1708592"/>
                  <a:pt x="6259745" y="1708854"/>
                  <a:pt x="6267138" y="1700275"/>
                </a:cubicBezTo>
                <a:cubicBezTo>
                  <a:pt x="6267756" y="1715937"/>
                  <a:pt x="6268374" y="1731566"/>
                  <a:pt x="6268994" y="1747125"/>
                </a:cubicBezTo>
                <a:cubicBezTo>
                  <a:pt x="6278370" y="1757237"/>
                  <a:pt x="6288724" y="1753001"/>
                  <a:pt x="6302517" y="1748913"/>
                </a:cubicBezTo>
                <a:lnTo>
                  <a:pt x="6353990" y="1751421"/>
                </a:lnTo>
                <a:lnTo>
                  <a:pt x="6352148" y="1757243"/>
                </a:lnTo>
                <a:lnTo>
                  <a:pt x="6352147" y="1757245"/>
                </a:lnTo>
                <a:lnTo>
                  <a:pt x="6348639" y="1768336"/>
                </a:lnTo>
                <a:lnTo>
                  <a:pt x="6348634" y="1768354"/>
                </a:lnTo>
                <a:lnTo>
                  <a:pt x="6352148" y="1757243"/>
                </a:lnTo>
                <a:lnTo>
                  <a:pt x="6352149" y="1757243"/>
                </a:lnTo>
                <a:lnTo>
                  <a:pt x="6353991" y="1751421"/>
                </a:lnTo>
                <a:lnTo>
                  <a:pt x="6353990" y="1751421"/>
                </a:lnTo>
                <a:lnTo>
                  <a:pt x="6364163" y="1719288"/>
                </a:lnTo>
                <a:lnTo>
                  <a:pt x="6364162" y="1719288"/>
                </a:lnTo>
                <a:lnTo>
                  <a:pt x="6353990" y="1751419"/>
                </a:lnTo>
                <a:lnTo>
                  <a:pt x="6302517" y="1748911"/>
                </a:lnTo>
                <a:cubicBezTo>
                  <a:pt x="6288724" y="1752998"/>
                  <a:pt x="6278370" y="1757236"/>
                  <a:pt x="6268994" y="1747124"/>
                </a:cubicBezTo>
                <a:cubicBezTo>
                  <a:pt x="6268374" y="1731563"/>
                  <a:pt x="6267756" y="1715933"/>
                  <a:pt x="6267138" y="1700268"/>
                </a:cubicBezTo>
                <a:close/>
                <a:moveTo>
                  <a:pt x="884319" y="1698091"/>
                </a:moveTo>
                <a:cubicBezTo>
                  <a:pt x="888000" y="1725802"/>
                  <a:pt x="872371" y="1723458"/>
                  <a:pt x="859119" y="1724761"/>
                </a:cubicBezTo>
                <a:cubicBezTo>
                  <a:pt x="867032" y="1715123"/>
                  <a:pt x="873609" y="1703500"/>
                  <a:pt x="884319" y="1698091"/>
                </a:cubicBezTo>
                <a:close/>
                <a:moveTo>
                  <a:pt x="6350165" y="1697572"/>
                </a:moveTo>
                <a:lnTo>
                  <a:pt x="6350164" y="1697573"/>
                </a:lnTo>
                <a:lnTo>
                  <a:pt x="6347751" y="1708935"/>
                </a:lnTo>
                <a:close/>
                <a:moveTo>
                  <a:pt x="6232004" y="1697016"/>
                </a:moveTo>
                <a:lnTo>
                  <a:pt x="6232004" y="1697020"/>
                </a:lnTo>
                <a:lnTo>
                  <a:pt x="6249456" y="1705720"/>
                </a:lnTo>
                <a:close/>
                <a:moveTo>
                  <a:pt x="6828814" y="1691914"/>
                </a:moveTo>
                <a:cubicBezTo>
                  <a:pt x="6834243" y="1693345"/>
                  <a:pt x="6838427" y="1697358"/>
                  <a:pt x="6840610" y="1705488"/>
                </a:cubicBezTo>
                <a:cubicBezTo>
                  <a:pt x="6834488" y="1717985"/>
                  <a:pt x="6822018" y="1720428"/>
                  <a:pt x="6810785" y="1724984"/>
                </a:cubicBezTo>
                <a:cubicBezTo>
                  <a:pt x="6810361" y="1714568"/>
                  <a:pt x="6809937" y="1704184"/>
                  <a:pt x="6809548" y="1693825"/>
                </a:cubicBezTo>
                <a:cubicBezTo>
                  <a:pt x="6816711" y="1691628"/>
                  <a:pt x="6823385" y="1690479"/>
                  <a:pt x="6828814" y="1691914"/>
                </a:cubicBezTo>
                <a:close/>
                <a:moveTo>
                  <a:pt x="6275242" y="1683732"/>
                </a:moveTo>
                <a:lnTo>
                  <a:pt x="6275242" y="1683735"/>
                </a:lnTo>
                <a:lnTo>
                  <a:pt x="6278851" y="1688845"/>
                </a:lnTo>
                <a:cubicBezTo>
                  <a:pt x="6279409" y="1691906"/>
                  <a:pt x="6279589" y="1695764"/>
                  <a:pt x="6280192" y="1698744"/>
                </a:cubicBezTo>
                <a:cubicBezTo>
                  <a:pt x="6285726" y="1697604"/>
                  <a:pt x="6289405" y="1693549"/>
                  <a:pt x="6292470" y="1688539"/>
                </a:cubicBezTo>
                <a:lnTo>
                  <a:pt x="6280192" y="1698739"/>
                </a:lnTo>
                <a:cubicBezTo>
                  <a:pt x="6278985" y="1692786"/>
                  <a:pt x="6279474" y="1683309"/>
                  <a:pt x="6275242" y="1683732"/>
                </a:cubicBezTo>
                <a:close/>
                <a:moveTo>
                  <a:pt x="1666871" y="1678315"/>
                </a:moveTo>
                <a:lnTo>
                  <a:pt x="1666870" y="1678316"/>
                </a:lnTo>
                <a:cubicBezTo>
                  <a:pt x="1665732" y="1680167"/>
                  <a:pt x="1665596" y="1682251"/>
                  <a:pt x="1666967" y="1684415"/>
                </a:cubicBezTo>
                <a:lnTo>
                  <a:pt x="1676099" y="1690994"/>
                </a:lnTo>
                <a:lnTo>
                  <a:pt x="1676107" y="1690995"/>
                </a:lnTo>
                <a:cubicBezTo>
                  <a:pt x="1671217" y="1688821"/>
                  <a:pt x="1668339" y="1686576"/>
                  <a:pt x="1666968" y="1684411"/>
                </a:cubicBezTo>
                <a:close/>
                <a:moveTo>
                  <a:pt x="673498" y="1678036"/>
                </a:moveTo>
                <a:cubicBezTo>
                  <a:pt x="683428" y="1674322"/>
                  <a:pt x="679227" y="1699944"/>
                  <a:pt x="687499" y="1699818"/>
                </a:cubicBezTo>
                <a:cubicBezTo>
                  <a:pt x="684176" y="1716584"/>
                  <a:pt x="675583" y="1725182"/>
                  <a:pt x="662296" y="1726485"/>
                </a:cubicBezTo>
                <a:cubicBezTo>
                  <a:pt x="661417" y="1703137"/>
                  <a:pt x="672554" y="1698579"/>
                  <a:pt x="673498" y="1678036"/>
                </a:cubicBezTo>
                <a:close/>
                <a:moveTo>
                  <a:pt x="1004097" y="1676714"/>
                </a:moveTo>
                <a:cubicBezTo>
                  <a:pt x="1005254" y="1676142"/>
                  <a:pt x="1007947" y="1676763"/>
                  <a:pt x="1011150" y="1677979"/>
                </a:cubicBezTo>
                <a:cubicBezTo>
                  <a:pt x="1017556" y="1680404"/>
                  <a:pt x="1026002" y="1685217"/>
                  <a:pt x="1028300" y="1687642"/>
                </a:cubicBezTo>
                <a:cubicBezTo>
                  <a:pt x="1027387" y="1698452"/>
                  <a:pt x="1017651" y="1695490"/>
                  <a:pt x="1011239" y="1697605"/>
                </a:cubicBezTo>
                <a:cubicBezTo>
                  <a:pt x="1011468" y="1702845"/>
                  <a:pt x="1011598" y="1707993"/>
                  <a:pt x="1011888" y="1713169"/>
                </a:cubicBezTo>
                <a:cubicBezTo>
                  <a:pt x="996454" y="1713042"/>
                  <a:pt x="1021593" y="1682822"/>
                  <a:pt x="1006258" y="1682596"/>
                </a:cubicBezTo>
                <a:cubicBezTo>
                  <a:pt x="1003319" y="1679048"/>
                  <a:pt x="1002940" y="1677284"/>
                  <a:pt x="1004097" y="1676714"/>
                </a:cubicBezTo>
                <a:close/>
                <a:moveTo>
                  <a:pt x="1494905" y="1676158"/>
                </a:moveTo>
                <a:cubicBezTo>
                  <a:pt x="1498352" y="1675856"/>
                  <a:pt x="1501780" y="1677333"/>
                  <a:pt x="1505070" y="1681518"/>
                </a:cubicBezTo>
                <a:cubicBezTo>
                  <a:pt x="1491622" y="1686894"/>
                  <a:pt x="1476189" y="1713494"/>
                  <a:pt x="1466518" y="1702163"/>
                </a:cubicBezTo>
                <a:cubicBezTo>
                  <a:pt x="1471533" y="1696742"/>
                  <a:pt x="1477881" y="1687396"/>
                  <a:pt x="1484622" y="1681498"/>
                </a:cubicBezTo>
                <a:cubicBezTo>
                  <a:pt x="1487991" y="1678552"/>
                  <a:pt x="1491458" y="1676463"/>
                  <a:pt x="1494905" y="1676158"/>
                </a:cubicBezTo>
                <a:close/>
                <a:moveTo>
                  <a:pt x="1062844" y="1675332"/>
                </a:moveTo>
                <a:cubicBezTo>
                  <a:pt x="1066881" y="1683929"/>
                  <a:pt x="1069421" y="1695486"/>
                  <a:pt x="1068737" y="1713752"/>
                </a:cubicBezTo>
                <a:cubicBezTo>
                  <a:pt x="1060793" y="1707634"/>
                  <a:pt x="1060400" y="1686012"/>
                  <a:pt x="1050145" y="1684904"/>
                </a:cubicBezTo>
                <a:cubicBezTo>
                  <a:pt x="1050439" y="1675657"/>
                  <a:pt x="1057829" y="1677218"/>
                  <a:pt x="1062844" y="1675332"/>
                </a:cubicBezTo>
                <a:close/>
                <a:moveTo>
                  <a:pt x="1198423" y="1673704"/>
                </a:moveTo>
                <a:cubicBezTo>
                  <a:pt x="1200573" y="1698970"/>
                  <a:pt x="1182176" y="1692362"/>
                  <a:pt x="1182565" y="1714956"/>
                </a:cubicBezTo>
                <a:cubicBezTo>
                  <a:pt x="1177810" y="1713625"/>
                  <a:pt x="1179048" y="1699818"/>
                  <a:pt x="1173254" y="1700368"/>
                </a:cubicBezTo>
                <a:cubicBezTo>
                  <a:pt x="1178853" y="1687154"/>
                  <a:pt x="1187515" y="1678556"/>
                  <a:pt x="1198423" y="1673704"/>
                </a:cubicBezTo>
                <a:close/>
                <a:moveTo>
                  <a:pt x="1692906" y="1673184"/>
                </a:moveTo>
                <a:lnTo>
                  <a:pt x="1676757" y="1706688"/>
                </a:lnTo>
                <a:cubicBezTo>
                  <a:pt x="1671694" y="1704475"/>
                  <a:pt x="1666069" y="1703442"/>
                  <a:pt x="1660631" y="1702010"/>
                </a:cubicBezTo>
                <a:lnTo>
                  <a:pt x="1645629" y="1694966"/>
                </a:lnTo>
                <a:lnTo>
                  <a:pt x="1645628" y="1694967"/>
                </a:lnTo>
                <a:cubicBezTo>
                  <a:pt x="1654256" y="1702554"/>
                  <a:pt x="1666630" y="1702262"/>
                  <a:pt x="1676756" y="1706693"/>
                </a:cubicBezTo>
                <a:cubicBezTo>
                  <a:pt x="1684115" y="1698612"/>
                  <a:pt x="1689520" y="1687479"/>
                  <a:pt x="1692907" y="1673184"/>
                </a:cubicBezTo>
                <a:close/>
                <a:moveTo>
                  <a:pt x="6301061" y="1672594"/>
                </a:moveTo>
                <a:lnTo>
                  <a:pt x="6292802" y="1687922"/>
                </a:lnTo>
                <a:lnTo>
                  <a:pt x="6301061" y="1672595"/>
                </a:lnTo>
                <a:close/>
                <a:moveTo>
                  <a:pt x="6392749" y="1668822"/>
                </a:moveTo>
                <a:lnTo>
                  <a:pt x="6389630" y="1685857"/>
                </a:lnTo>
                <a:cubicBezTo>
                  <a:pt x="6387386" y="1689670"/>
                  <a:pt x="6384102" y="1691869"/>
                  <a:pt x="6380264" y="1693210"/>
                </a:cubicBezTo>
                <a:lnTo>
                  <a:pt x="6354494" y="1697016"/>
                </a:lnTo>
                <a:lnTo>
                  <a:pt x="6354492" y="1697020"/>
                </a:lnTo>
                <a:cubicBezTo>
                  <a:pt x="6370904" y="1693272"/>
                  <a:pt x="6394053" y="1700010"/>
                  <a:pt x="6392750" y="1668822"/>
                </a:cubicBezTo>
                <a:close/>
                <a:moveTo>
                  <a:pt x="6831571" y="1668560"/>
                </a:moveTo>
                <a:cubicBezTo>
                  <a:pt x="6838669" y="1671285"/>
                  <a:pt x="6848612" y="1680218"/>
                  <a:pt x="6856854" y="1672142"/>
                </a:cubicBezTo>
                <a:cubicBezTo>
                  <a:pt x="6856823" y="1686111"/>
                  <a:pt x="6862781" y="1687802"/>
                  <a:pt x="6862422" y="1702746"/>
                </a:cubicBezTo>
                <a:cubicBezTo>
                  <a:pt x="6852167" y="1690082"/>
                  <a:pt x="6843471" y="1674256"/>
                  <a:pt x="6822308" y="1684384"/>
                </a:cubicBezTo>
                <a:cubicBezTo>
                  <a:pt x="6822274" y="1675064"/>
                  <a:pt x="6823501" y="1670536"/>
                  <a:pt x="6825590" y="1668760"/>
                </a:cubicBezTo>
                <a:cubicBezTo>
                  <a:pt x="6827156" y="1667431"/>
                  <a:pt x="6829205" y="1667650"/>
                  <a:pt x="6831571" y="1668560"/>
                </a:cubicBezTo>
                <a:close/>
                <a:moveTo>
                  <a:pt x="1438843" y="1666480"/>
                </a:moveTo>
                <a:cubicBezTo>
                  <a:pt x="1439722" y="1692203"/>
                  <a:pt x="1417875" y="1682661"/>
                  <a:pt x="1423280" y="1715483"/>
                </a:cubicBezTo>
                <a:cubicBezTo>
                  <a:pt x="1417092" y="1715645"/>
                  <a:pt x="1410875" y="1715774"/>
                  <a:pt x="1410546" y="1724924"/>
                </a:cubicBezTo>
                <a:cubicBezTo>
                  <a:pt x="1408010" y="1715774"/>
                  <a:pt x="1423051" y="1671491"/>
                  <a:pt x="1438843" y="1666480"/>
                </a:cubicBezTo>
                <a:close/>
                <a:moveTo>
                  <a:pt x="6243760" y="1664163"/>
                </a:moveTo>
                <a:lnTo>
                  <a:pt x="6243760" y="1664167"/>
                </a:lnTo>
                <a:cubicBezTo>
                  <a:pt x="6252028" y="1661398"/>
                  <a:pt x="6253788" y="1671685"/>
                  <a:pt x="6261534" y="1669798"/>
                </a:cubicBezTo>
                <a:lnTo>
                  <a:pt x="6261534" y="1669795"/>
                </a:lnTo>
                <a:lnTo>
                  <a:pt x="6252843" y="1666649"/>
                </a:lnTo>
                <a:close/>
                <a:moveTo>
                  <a:pt x="6352964" y="1658076"/>
                </a:moveTo>
                <a:lnTo>
                  <a:pt x="6342006" y="1675713"/>
                </a:lnTo>
                <a:lnTo>
                  <a:pt x="6338061" y="1679845"/>
                </a:lnTo>
                <a:lnTo>
                  <a:pt x="6327701" y="1688929"/>
                </a:lnTo>
                <a:cubicBezTo>
                  <a:pt x="6318393" y="1695931"/>
                  <a:pt x="6308437" y="1702938"/>
                  <a:pt x="6298555" y="1719806"/>
                </a:cubicBezTo>
                <a:lnTo>
                  <a:pt x="6298557" y="1719806"/>
                </a:lnTo>
                <a:lnTo>
                  <a:pt x="6313343" y="1700672"/>
                </a:lnTo>
                <a:cubicBezTo>
                  <a:pt x="6320674" y="1693569"/>
                  <a:pt x="6327844" y="1689238"/>
                  <a:pt x="6334549" y="1683523"/>
                </a:cubicBezTo>
                <a:lnTo>
                  <a:pt x="6338061" y="1679845"/>
                </a:lnTo>
                <a:lnTo>
                  <a:pt x="6341088" y="1677192"/>
                </a:lnTo>
                <a:lnTo>
                  <a:pt x="6342006" y="1675713"/>
                </a:lnTo>
                <a:lnTo>
                  <a:pt x="6344219" y="1673394"/>
                </a:lnTo>
                <a:cubicBezTo>
                  <a:pt x="6347301" y="1669329"/>
                  <a:pt x="6350229" y="1664395"/>
                  <a:pt x="6352964" y="1658078"/>
                </a:cubicBezTo>
                <a:cubicBezTo>
                  <a:pt x="6356463" y="1658534"/>
                  <a:pt x="6358838" y="1660800"/>
                  <a:pt x="6360299" y="1664044"/>
                </a:cubicBezTo>
                <a:lnTo>
                  <a:pt x="6362152" y="1675860"/>
                </a:lnTo>
                <a:lnTo>
                  <a:pt x="6362153" y="1675859"/>
                </a:lnTo>
                <a:cubicBezTo>
                  <a:pt x="6362462" y="1667141"/>
                  <a:pt x="6359963" y="1658986"/>
                  <a:pt x="6352964" y="1658076"/>
                </a:cubicBezTo>
                <a:close/>
                <a:moveTo>
                  <a:pt x="978907" y="1654658"/>
                </a:moveTo>
                <a:cubicBezTo>
                  <a:pt x="979427" y="1670188"/>
                  <a:pt x="967381" y="1666152"/>
                  <a:pt x="971418" y="1686989"/>
                </a:cubicBezTo>
                <a:cubicBezTo>
                  <a:pt x="959241" y="1665470"/>
                  <a:pt x="943158" y="1704217"/>
                  <a:pt x="931891" y="1684224"/>
                </a:cubicBezTo>
                <a:cubicBezTo>
                  <a:pt x="945370" y="1655116"/>
                  <a:pt x="958103" y="1670253"/>
                  <a:pt x="978907" y="1654658"/>
                </a:cubicBezTo>
                <a:close/>
                <a:moveTo>
                  <a:pt x="6291906" y="1652280"/>
                </a:moveTo>
                <a:lnTo>
                  <a:pt x="6302169" y="1656564"/>
                </a:lnTo>
                <a:lnTo>
                  <a:pt x="6307134" y="1660519"/>
                </a:lnTo>
                <a:lnTo>
                  <a:pt x="6315548" y="1667410"/>
                </a:lnTo>
                <a:lnTo>
                  <a:pt x="6315632" y="1667479"/>
                </a:lnTo>
                <a:lnTo>
                  <a:pt x="6322811" y="1669895"/>
                </a:lnTo>
                <a:lnTo>
                  <a:pt x="6322812" y="1669894"/>
                </a:lnTo>
                <a:cubicBezTo>
                  <a:pt x="6320797" y="1670382"/>
                  <a:pt x="6318324" y="1669309"/>
                  <a:pt x="6315632" y="1667478"/>
                </a:cubicBezTo>
                <a:lnTo>
                  <a:pt x="6315548" y="1667410"/>
                </a:lnTo>
                <a:lnTo>
                  <a:pt x="6302839" y="1656844"/>
                </a:lnTo>
                <a:lnTo>
                  <a:pt x="6302169" y="1656564"/>
                </a:lnTo>
                <a:lnTo>
                  <a:pt x="6298749" y="1653842"/>
                </a:lnTo>
                <a:cubicBezTo>
                  <a:pt x="6296132" y="1652198"/>
                  <a:pt x="6293772" y="1651410"/>
                  <a:pt x="6291906" y="1652280"/>
                </a:cubicBezTo>
                <a:close/>
                <a:moveTo>
                  <a:pt x="6221424" y="1651433"/>
                </a:moveTo>
                <a:cubicBezTo>
                  <a:pt x="6221699" y="1667553"/>
                  <a:pt x="6226705" y="1670589"/>
                  <a:pt x="6230462" y="1673774"/>
                </a:cubicBezTo>
                <a:lnTo>
                  <a:pt x="6234412" y="1680322"/>
                </a:lnTo>
                <a:lnTo>
                  <a:pt x="6234412" y="1680321"/>
                </a:lnTo>
                <a:cubicBezTo>
                  <a:pt x="6233400" y="1673673"/>
                  <a:pt x="6228148" y="1673793"/>
                  <a:pt x="6224637" y="1667452"/>
                </a:cubicBezTo>
                <a:lnTo>
                  <a:pt x="6221425" y="1651435"/>
                </a:lnTo>
                <a:close/>
                <a:moveTo>
                  <a:pt x="329210" y="1648695"/>
                </a:moveTo>
                <a:cubicBezTo>
                  <a:pt x="337131" y="1651151"/>
                  <a:pt x="346500" y="1656974"/>
                  <a:pt x="353176" y="1656320"/>
                </a:cubicBezTo>
                <a:cubicBezTo>
                  <a:pt x="345458" y="1679728"/>
                  <a:pt x="325857" y="1656941"/>
                  <a:pt x="313941" y="1661272"/>
                </a:cubicBezTo>
                <a:cubicBezTo>
                  <a:pt x="314819" y="1647156"/>
                  <a:pt x="321290" y="1646244"/>
                  <a:pt x="329210" y="1648695"/>
                </a:cubicBezTo>
                <a:close/>
                <a:moveTo>
                  <a:pt x="6610803" y="1648668"/>
                </a:moveTo>
                <a:cubicBezTo>
                  <a:pt x="6609436" y="1663682"/>
                  <a:pt x="6618617" y="1694937"/>
                  <a:pt x="6603673" y="1688815"/>
                </a:cubicBezTo>
                <a:cubicBezTo>
                  <a:pt x="6602435" y="1667553"/>
                  <a:pt x="6610249" y="1672143"/>
                  <a:pt x="6602435" y="1657527"/>
                </a:cubicBezTo>
                <a:cubicBezTo>
                  <a:pt x="6594915" y="1665472"/>
                  <a:pt x="6592177" y="1680707"/>
                  <a:pt x="6576877" y="1676539"/>
                </a:cubicBezTo>
                <a:cubicBezTo>
                  <a:pt x="6581207" y="1651274"/>
                  <a:pt x="6598723" y="1642028"/>
                  <a:pt x="6610803" y="1648668"/>
                </a:cubicBezTo>
                <a:close/>
                <a:moveTo>
                  <a:pt x="1263518" y="1648403"/>
                </a:moveTo>
                <a:cubicBezTo>
                  <a:pt x="1266532" y="1648059"/>
                  <a:pt x="1269574" y="1650325"/>
                  <a:pt x="1272450" y="1653803"/>
                </a:cubicBezTo>
                <a:cubicBezTo>
                  <a:pt x="1278200" y="1660767"/>
                  <a:pt x="1283290" y="1672582"/>
                  <a:pt x="1286171" y="1678100"/>
                </a:cubicBezTo>
                <a:cubicBezTo>
                  <a:pt x="1277345" y="1701183"/>
                  <a:pt x="1271616" y="1647008"/>
                  <a:pt x="1254750" y="1658663"/>
                </a:cubicBezTo>
                <a:cubicBezTo>
                  <a:pt x="1257517" y="1651702"/>
                  <a:pt x="1260504" y="1648748"/>
                  <a:pt x="1263518" y="1648403"/>
                </a:cubicBezTo>
                <a:close/>
                <a:moveTo>
                  <a:pt x="6260626" y="1646385"/>
                </a:moveTo>
                <a:cubicBezTo>
                  <a:pt x="6257467" y="1648532"/>
                  <a:pt x="6257987" y="1650976"/>
                  <a:pt x="6259151" y="1654587"/>
                </a:cubicBezTo>
                <a:lnTo>
                  <a:pt x="6259151" y="1654589"/>
                </a:lnTo>
                <a:lnTo>
                  <a:pt x="6260626" y="1646388"/>
                </a:lnTo>
                <a:cubicBezTo>
                  <a:pt x="6263979" y="1649289"/>
                  <a:pt x="6266518" y="1653886"/>
                  <a:pt x="6268232" y="1660196"/>
                </a:cubicBezTo>
                <a:lnTo>
                  <a:pt x="6270880" y="1684252"/>
                </a:lnTo>
                <a:cubicBezTo>
                  <a:pt x="6270784" y="1664781"/>
                  <a:pt x="6267332" y="1652181"/>
                  <a:pt x="6260626" y="1646385"/>
                </a:cubicBezTo>
                <a:close/>
                <a:moveTo>
                  <a:pt x="877777" y="1644140"/>
                </a:moveTo>
                <a:cubicBezTo>
                  <a:pt x="877127" y="1679109"/>
                  <a:pt x="911834" y="1641177"/>
                  <a:pt x="917891" y="1662440"/>
                </a:cubicBezTo>
                <a:cubicBezTo>
                  <a:pt x="901124" y="1679468"/>
                  <a:pt x="916394" y="1703071"/>
                  <a:pt x="936579" y="1691480"/>
                </a:cubicBezTo>
                <a:cubicBezTo>
                  <a:pt x="935536" y="1731075"/>
                  <a:pt x="914992" y="1692686"/>
                  <a:pt x="906105" y="1695323"/>
                </a:cubicBezTo>
                <a:cubicBezTo>
                  <a:pt x="924858" y="1706234"/>
                  <a:pt x="900307" y="1723197"/>
                  <a:pt x="893634" y="1712612"/>
                </a:cubicBezTo>
                <a:cubicBezTo>
                  <a:pt x="889399" y="1689074"/>
                  <a:pt x="908285" y="1701216"/>
                  <a:pt x="900830" y="1672529"/>
                </a:cubicBezTo>
                <a:cubicBezTo>
                  <a:pt x="885232" y="1646940"/>
                  <a:pt x="858990" y="1695846"/>
                  <a:pt x="843850" y="1671942"/>
                </a:cubicBezTo>
                <a:cubicBezTo>
                  <a:pt x="857298" y="1662146"/>
                  <a:pt x="866640" y="1668364"/>
                  <a:pt x="877777" y="1644140"/>
                </a:cubicBezTo>
                <a:close/>
                <a:moveTo>
                  <a:pt x="209250" y="1638029"/>
                </a:moveTo>
                <a:cubicBezTo>
                  <a:pt x="214668" y="1641734"/>
                  <a:pt x="231086" y="1665696"/>
                  <a:pt x="239020" y="1647332"/>
                </a:cubicBezTo>
                <a:cubicBezTo>
                  <a:pt x="246934" y="1650814"/>
                  <a:pt x="224892" y="1668659"/>
                  <a:pt x="218182" y="1673474"/>
                </a:cubicBezTo>
                <a:cubicBezTo>
                  <a:pt x="216979" y="1659021"/>
                  <a:pt x="214275" y="1647822"/>
                  <a:pt x="208221" y="1643391"/>
                </a:cubicBezTo>
                <a:cubicBezTo>
                  <a:pt x="206860" y="1637809"/>
                  <a:pt x="207445" y="1636794"/>
                  <a:pt x="209250" y="1638029"/>
                </a:cubicBezTo>
                <a:close/>
                <a:moveTo>
                  <a:pt x="194808" y="1637305"/>
                </a:moveTo>
                <a:cubicBezTo>
                  <a:pt x="207832" y="1642256"/>
                  <a:pt x="189924" y="1657555"/>
                  <a:pt x="196371" y="1676273"/>
                </a:cubicBezTo>
                <a:cubicBezTo>
                  <a:pt x="182369" y="1692787"/>
                  <a:pt x="180742" y="1642773"/>
                  <a:pt x="174329" y="1671263"/>
                </a:cubicBezTo>
                <a:cubicBezTo>
                  <a:pt x="170617" y="1673115"/>
                  <a:pt x="170094" y="1668820"/>
                  <a:pt x="169673" y="1664067"/>
                </a:cubicBezTo>
                <a:cubicBezTo>
                  <a:pt x="169410" y="1658829"/>
                  <a:pt x="169250" y="1653615"/>
                  <a:pt x="169021" y="1648440"/>
                </a:cubicBezTo>
                <a:cubicBezTo>
                  <a:pt x="176315" y="1660391"/>
                  <a:pt x="189435" y="1649216"/>
                  <a:pt x="194808" y="1637305"/>
                </a:cubicBezTo>
                <a:close/>
                <a:moveTo>
                  <a:pt x="7058034" y="1631226"/>
                </a:moveTo>
                <a:cubicBezTo>
                  <a:pt x="7068719" y="1630510"/>
                  <a:pt x="7079372" y="1632583"/>
                  <a:pt x="7089550" y="1636514"/>
                </a:cubicBezTo>
                <a:cubicBezTo>
                  <a:pt x="7109906" y="1644373"/>
                  <a:pt x="7128368" y="1659662"/>
                  <a:pt x="7141392" y="1674911"/>
                </a:cubicBezTo>
                <a:cubicBezTo>
                  <a:pt x="7110688" y="1681943"/>
                  <a:pt x="7071292" y="1634115"/>
                  <a:pt x="7026328" y="1642677"/>
                </a:cubicBezTo>
                <a:cubicBezTo>
                  <a:pt x="7036632" y="1635450"/>
                  <a:pt x="7047349" y="1631945"/>
                  <a:pt x="7058034" y="1631226"/>
                </a:cubicBezTo>
                <a:close/>
                <a:moveTo>
                  <a:pt x="6763182" y="1629164"/>
                </a:moveTo>
                <a:cubicBezTo>
                  <a:pt x="6746510" y="1688034"/>
                  <a:pt x="6800102" y="1635448"/>
                  <a:pt x="6803914" y="1663258"/>
                </a:cubicBezTo>
                <a:cubicBezTo>
                  <a:pt x="6801439" y="1674126"/>
                  <a:pt x="6795122" y="1678950"/>
                  <a:pt x="6787144" y="1681095"/>
                </a:cubicBezTo>
                <a:cubicBezTo>
                  <a:pt x="6779754" y="1646421"/>
                  <a:pt x="6755661" y="1691710"/>
                  <a:pt x="6738596" y="1671556"/>
                </a:cubicBezTo>
                <a:cubicBezTo>
                  <a:pt x="6741888" y="1657265"/>
                  <a:pt x="6752208" y="1645476"/>
                  <a:pt x="6737359" y="1640366"/>
                </a:cubicBezTo>
                <a:cubicBezTo>
                  <a:pt x="6728376" y="1646127"/>
                  <a:pt x="6747228" y="1631641"/>
                  <a:pt x="6763182" y="1629164"/>
                </a:cubicBezTo>
                <a:close/>
                <a:moveTo>
                  <a:pt x="6373489" y="1624555"/>
                </a:moveTo>
                <a:lnTo>
                  <a:pt x="6372915" y="1637825"/>
                </a:lnTo>
                <a:lnTo>
                  <a:pt x="6372905" y="1637850"/>
                </a:lnTo>
                <a:lnTo>
                  <a:pt x="6369059" y="1646460"/>
                </a:lnTo>
                <a:lnTo>
                  <a:pt x="6365717" y="1655868"/>
                </a:lnTo>
                <a:lnTo>
                  <a:pt x="6365710" y="1655887"/>
                </a:lnTo>
                <a:lnTo>
                  <a:pt x="6365710" y="1655889"/>
                </a:lnTo>
                <a:lnTo>
                  <a:pt x="6365717" y="1655868"/>
                </a:lnTo>
                <a:lnTo>
                  <a:pt x="6372905" y="1637850"/>
                </a:lnTo>
                <a:lnTo>
                  <a:pt x="6372915" y="1637828"/>
                </a:lnTo>
                <a:close/>
                <a:moveTo>
                  <a:pt x="1432657" y="1620240"/>
                </a:moveTo>
                <a:cubicBezTo>
                  <a:pt x="1433830" y="1644045"/>
                  <a:pt x="1417746" y="1640951"/>
                  <a:pt x="1421424" y="1668724"/>
                </a:cubicBezTo>
                <a:cubicBezTo>
                  <a:pt x="1409898" y="1667159"/>
                  <a:pt x="1408271" y="1645281"/>
                  <a:pt x="1390297" y="1656941"/>
                </a:cubicBezTo>
                <a:cubicBezTo>
                  <a:pt x="1394987" y="1633690"/>
                  <a:pt x="1419534" y="1645443"/>
                  <a:pt x="1432657" y="1620240"/>
                </a:cubicBezTo>
                <a:close/>
                <a:moveTo>
                  <a:pt x="1576927" y="1617538"/>
                </a:moveTo>
                <a:cubicBezTo>
                  <a:pt x="1580037" y="1627617"/>
                  <a:pt x="1583417" y="1632687"/>
                  <a:pt x="1586919" y="1635146"/>
                </a:cubicBezTo>
                <a:lnTo>
                  <a:pt x="1587587" y="1635266"/>
                </a:lnTo>
                <a:lnTo>
                  <a:pt x="1588238" y="1635946"/>
                </a:lnTo>
                <a:cubicBezTo>
                  <a:pt x="1590444" y="1637099"/>
                  <a:pt x="1592691" y="1637348"/>
                  <a:pt x="1594941" y="1637279"/>
                </a:cubicBezTo>
                <a:lnTo>
                  <a:pt x="1608107" y="1637737"/>
                </a:lnTo>
                <a:lnTo>
                  <a:pt x="1608196" y="1637743"/>
                </a:lnTo>
                <a:cubicBezTo>
                  <a:pt x="1611588" y="1639345"/>
                  <a:pt x="1614804" y="1643133"/>
                  <a:pt x="1617694" y="1651499"/>
                </a:cubicBezTo>
                <a:lnTo>
                  <a:pt x="1617694" y="1651495"/>
                </a:lnTo>
                <a:lnTo>
                  <a:pt x="1608197" y="1637740"/>
                </a:lnTo>
                <a:lnTo>
                  <a:pt x="1608107" y="1637737"/>
                </a:lnTo>
                <a:lnTo>
                  <a:pt x="1597640" y="1637085"/>
                </a:lnTo>
                <a:lnTo>
                  <a:pt x="1587587" y="1635266"/>
                </a:lnTo>
                <a:lnTo>
                  <a:pt x="1581777" y="1629197"/>
                </a:lnTo>
                <a:lnTo>
                  <a:pt x="1576928" y="1617538"/>
                </a:lnTo>
                <a:close/>
                <a:moveTo>
                  <a:pt x="6245719" y="1616225"/>
                </a:moveTo>
                <a:cubicBezTo>
                  <a:pt x="6241916" y="1616010"/>
                  <a:pt x="6237686" y="1623539"/>
                  <a:pt x="6233964" y="1624472"/>
                </a:cubicBezTo>
                <a:lnTo>
                  <a:pt x="6228880" y="1619133"/>
                </a:lnTo>
                <a:lnTo>
                  <a:pt x="6228880" y="1619135"/>
                </a:lnTo>
                <a:cubicBezTo>
                  <a:pt x="6234838" y="1637631"/>
                  <a:pt x="6244703" y="1601064"/>
                  <a:pt x="6250986" y="1624149"/>
                </a:cubicBezTo>
                <a:lnTo>
                  <a:pt x="6252425" y="1639182"/>
                </a:lnTo>
                <a:cubicBezTo>
                  <a:pt x="6253074" y="1635930"/>
                  <a:pt x="6252850" y="1631318"/>
                  <a:pt x="6250986" y="1624147"/>
                </a:cubicBezTo>
                <a:cubicBezTo>
                  <a:pt x="6249415" y="1618376"/>
                  <a:pt x="6247621" y="1616333"/>
                  <a:pt x="6245719" y="1616225"/>
                </a:cubicBezTo>
                <a:close/>
                <a:moveTo>
                  <a:pt x="675354" y="1615162"/>
                </a:moveTo>
                <a:cubicBezTo>
                  <a:pt x="674998" y="1624248"/>
                  <a:pt x="676851" y="1628805"/>
                  <a:pt x="680338" y="1630106"/>
                </a:cubicBezTo>
                <a:cubicBezTo>
                  <a:pt x="675877" y="1654593"/>
                  <a:pt x="664969" y="1623595"/>
                  <a:pt x="654191" y="1633526"/>
                </a:cubicBezTo>
                <a:cubicBezTo>
                  <a:pt x="657448" y="1621479"/>
                  <a:pt x="664480" y="1615356"/>
                  <a:pt x="675354" y="1615162"/>
                </a:cubicBezTo>
                <a:close/>
                <a:moveTo>
                  <a:pt x="6985237" y="1600900"/>
                </a:moveTo>
                <a:cubicBezTo>
                  <a:pt x="6986345" y="1614805"/>
                  <a:pt x="6980581" y="1618027"/>
                  <a:pt x="6982109" y="1632549"/>
                </a:cubicBezTo>
                <a:cubicBezTo>
                  <a:pt x="6975501" y="1629425"/>
                  <a:pt x="6970716" y="1622519"/>
                  <a:pt x="6964105" y="1619231"/>
                </a:cubicBezTo>
                <a:cubicBezTo>
                  <a:pt x="6964074" y="1602202"/>
                  <a:pt x="6974394" y="1601030"/>
                  <a:pt x="6985237" y="1600900"/>
                </a:cubicBezTo>
                <a:close/>
                <a:moveTo>
                  <a:pt x="1283013" y="1600216"/>
                </a:moveTo>
                <a:cubicBezTo>
                  <a:pt x="1289525" y="1612819"/>
                  <a:pt x="1298348" y="1629068"/>
                  <a:pt x="1279919" y="1631933"/>
                </a:cubicBezTo>
                <a:cubicBezTo>
                  <a:pt x="1282005" y="1625452"/>
                  <a:pt x="1283956" y="1618713"/>
                  <a:pt x="1283338" y="1608000"/>
                </a:cubicBezTo>
                <a:cubicBezTo>
                  <a:pt x="1273342" y="1607121"/>
                  <a:pt x="1267060" y="1612002"/>
                  <a:pt x="1266571" y="1625844"/>
                </a:cubicBezTo>
                <a:cubicBezTo>
                  <a:pt x="1253547" y="1616662"/>
                  <a:pt x="1272789" y="1597285"/>
                  <a:pt x="1283013" y="1600216"/>
                </a:cubicBezTo>
                <a:close/>
                <a:moveTo>
                  <a:pt x="6687613" y="1599696"/>
                </a:moveTo>
                <a:cubicBezTo>
                  <a:pt x="6693701" y="1612526"/>
                  <a:pt x="6703177" y="1618191"/>
                  <a:pt x="6702555" y="1644829"/>
                </a:cubicBezTo>
                <a:cubicBezTo>
                  <a:pt x="6692334" y="1646030"/>
                  <a:pt x="6682239" y="1647364"/>
                  <a:pt x="6672081" y="1648668"/>
                </a:cubicBezTo>
                <a:cubicBezTo>
                  <a:pt x="6675468" y="1622947"/>
                  <a:pt x="6696306" y="1653326"/>
                  <a:pt x="6687613" y="1599696"/>
                </a:cubicBezTo>
                <a:close/>
                <a:moveTo>
                  <a:pt x="1786188" y="1598718"/>
                </a:moveTo>
                <a:cubicBezTo>
                  <a:pt x="1780523" y="1609333"/>
                  <a:pt x="1787589" y="1639744"/>
                  <a:pt x="1770074" y="1632029"/>
                </a:cubicBezTo>
                <a:cubicBezTo>
                  <a:pt x="1767076" y="1607935"/>
                  <a:pt x="1772480" y="1596796"/>
                  <a:pt x="1786188" y="1598718"/>
                </a:cubicBezTo>
                <a:close/>
                <a:moveTo>
                  <a:pt x="6578144" y="1597970"/>
                </a:moveTo>
                <a:cubicBezTo>
                  <a:pt x="6594620" y="1603698"/>
                  <a:pt x="6590190" y="1613240"/>
                  <a:pt x="6608882" y="1601941"/>
                </a:cubicBezTo>
                <a:cubicBezTo>
                  <a:pt x="6607968" y="1626623"/>
                  <a:pt x="6583224" y="1622096"/>
                  <a:pt x="6578144" y="1597970"/>
                </a:cubicBezTo>
                <a:close/>
                <a:moveTo>
                  <a:pt x="6359182" y="1594712"/>
                </a:moveTo>
                <a:lnTo>
                  <a:pt x="6352107" y="1612904"/>
                </a:lnTo>
                <a:lnTo>
                  <a:pt x="6348096" y="1616550"/>
                </a:lnTo>
                <a:lnTo>
                  <a:pt x="6343985" y="1618957"/>
                </a:lnTo>
                <a:lnTo>
                  <a:pt x="6323652" y="1621098"/>
                </a:lnTo>
                <a:lnTo>
                  <a:pt x="6307953" y="1624659"/>
                </a:lnTo>
                <a:lnTo>
                  <a:pt x="6307901" y="1624667"/>
                </a:lnTo>
                <a:lnTo>
                  <a:pt x="6307903" y="1624670"/>
                </a:lnTo>
                <a:lnTo>
                  <a:pt x="6307953" y="1624659"/>
                </a:lnTo>
                <a:lnTo>
                  <a:pt x="6331470" y="1620976"/>
                </a:lnTo>
                <a:cubicBezTo>
                  <a:pt x="6335302" y="1620930"/>
                  <a:pt x="6338984" y="1620771"/>
                  <a:pt x="6342365" y="1619904"/>
                </a:cubicBezTo>
                <a:lnTo>
                  <a:pt x="6343985" y="1618957"/>
                </a:lnTo>
                <a:lnTo>
                  <a:pt x="6345641" y="1618782"/>
                </a:lnTo>
                <a:lnTo>
                  <a:pt x="6348096" y="1616550"/>
                </a:lnTo>
                <a:lnTo>
                  <a:pt x="6351453" y="1614585"/>
                </a:lnTo>
                <a:lnTo>
                  <a:pt x="6352107" y="1612904"/>
                </a:lnTo>
                <a:lnTo>
                  <a:pt x="6353923" y="1611252"/>
                </a:lnTo>
                <a:cubicBezTo>
                  <a:pt x="6356231" y="1607440"/>
                  <a:pt x="6358034" y="1602125"/>
                  <a:pt x="6359182" y="1594712"/>
                </a:cubicBezTo>
                <a:close/>
                <a:moveTo>
                  <a:pt x="1204021" y="1594647"/>
                </a:moveTo>
                <a:cubicBezTo>
                  <a:pt x="1201451" y="1631929"/>
                  <a:pt x="1166221" y="1624149"/>
                  <a:pt x="1149615" y="1656448"/>
                </a:cubicBezTo>
                <a:cubicBezTo>
                  <a:pt x="1158831" y="1622064"/>
                  <a:pt x="1185723" y="1614968"/>
                  <a:pt x="1204021" y="1594647"/>
                </a:cubicBezTo>
                <a:close/>
                <a:moveTo>
                  <a:pt x="1221475" y="1592400"/>
                </a:moveTo>
                <a:lnTo>
                  <a:pt x="1233569" y="1601986"/>
                </a:lnTo>
                <a:lnTo>
                  <a:pt x="1218057" y="1616299"/>
                </a:lnTo>
                <a:cubicBezTo>
                  <a:pt x="1220108" y="1609790"/>
                  <a:pt x="1222060" y="1603114"/>
                  <a:pt x="1221475" y="1592400"/>
                </a:cubicBezTo>
                <a:close/>
                <a:moveTo>
                  <a:pt x="1247589" y="1589047"/>
                </a:moveTo>
                <a:cubicBezTo>
                  <a:pt x="1241436" y="1595202"/>
                  <a:pt x="1237966" y="1600967"/>
                  <a:pt x="1234507" y="1602728"/>
                </a:cubicBezTo>
                <a:lnTo>
                  <a:pt x="1233570" y="1601986"/>
                </a:lnTo>
                <a:close/>
                <a:moveTo>
                  <a:pt x="1400262" y="1577454"/>
                </a:moveTo>
                <a:cubicBezTo>
                  <a:pt x="1401106" y="1615162"/>
                  <a:pt x="1376460" y="1591587"/>
                  <a:pt x="1370727" y="1604642"/>
                </a:cubicBezTo>
                <a:cubicBezTo>
                  <a:pt x="1371934" y="1619134"/>
                  <a:pt x="1385641" y="1607671"/>
                  <a:pt x="1388735" y="1618091"/>
                </a:cubicBezTo>
                <a:cubicBezTo>
                  <a:pt x="1386065" y="1663091"/>
                  <a:pt x="1378152" y="1663418"/>
                  <a:pt x="1375058" y="1713785"/>
                </a:cubicBezTo>
                <a:cubicBezTo>
                  <a:pt x="1365063" y="1712843"/>
                  <a:pt x="1358811" y="1717757"/>
                  <a:pt x="1358291" y="1731594"/>
                </a:cubicBezTo>
                <a:cubicBezTo>
                  <a:pt x="1352234" y="1729902"/>
                  <a:pt x="1353895" y="1712584"/>
                  <a:pt x="1352658" y="1701017"/>
                </a:cubicBezTo>
                <a:cubicBezTo>
                  <a:pt x="1356955" y="1700692"/>
                  <a:pt x="1356435" y="1710074"/>
                  <a:pt x="1357638" y="1716031"/>
                </a:cubicBezTo>
                <a:cubicBezTo>
                  <a:pt x="1377697" y="1702746"/>
                  <a:pt x="1363696" y="1673769"/>
                  <a:pt x="1359235" y="1645378"/>
                </a:cubicBezTo>
                <a:cubicBezTo>
                  <a:pt x="1343705" y="1678327"/>
                  <a:pt x="1334035" y="1640786"/>
                  <a:pt x="1310982" y="1643651"/>
                </a:cubicBezTo>
                <a:cubicBezTo>
                  <a:pt x="1311471" y="1633592"/>
                  <a:pt x="1322184" y="1603862"/>
                  <a:pt x="1313781" y="1604088"/>
                </a:cubicBezTo>
                <a:cubicBezTo>
                  <a:pt x="1331656" y="1583088"/>
                  <a:pt x="1363241" y="1603698"/>
                  <a:pt x="1400262" y="1577454"/>
                </a:cubicBezTo>
                <a:close/>
                <a:moveTo>
                  <a:pt x="1531183" y="1568469"/>
                </a:moveTo>
                <a:cubicBezTo>
                  <a:pt x="1544271" y="1573578"/>
                  <a:pt x="1526332" y="1588883"/>
                  <a:pt x="1532779" y="1607508"/>
                </a:cubicBezTo>
                <a:cubicBezTo>
                  <a:pt x="1523987" y="1619005"/>
                  <a:pt x="1509661" y="1635839"/>
                  <a:pt x="1506307" y="1603016"/>
                </a:cubicBezTo>
                <a:cubicBezTo>
                  <a:pt x="1520893" y="1613956"/>
                  <a:pt x="1528937" y="1595656"/>
                  <a:pt x="1531183" y="1568469"/>
                </a:cubicBezTo>
                <a:close/>
                <a:moveTo>
                  <a:pt x="6344890" y="1565117"/>
                </a:moveTo>
                <a:lnTo>
                  <a:pt x="6342571" y="1580896"/>
                </a:lnTo>
                <a:lnTo>
                  <a:pt x="6342571" y="1580897"/>
                </a:lnTo>
                <a:close/>
                <a:moveTo>
                  <a:pt x="1425786" y="1558519"/>
                </a:moveTo>
                <a:cubicBezTo>
                  <a:pt x="1422043" y="1577130"/>
                  <a:pt x="1418461" y="1595918"/>
                  <a:pt x="1405567" y="1600216"/>
                </a:cubicBezTo>
                <a:cubicBezTo>
                  <a:pt x="1413121" y="1587614"/>
                  <a:pt x="1410482" y="1559173"/>
                  <a:pt x="1425786" y="1558519"/>
                </a:cubicBezTo>
                <a:close/>
                <a:moveTo>
                  <a:pt x="1005673" y="1557283"/>
                </a:moveTo>
                <a:cubicBezTo>
                  <a:pt x="1014171" y="1577226"/>
                  <a:pt x="1006975" y="1628121"/>
                  <a:pt x="1014037" y="1658014"/>
                </a:cubicBezTo>
                <a:cubicBezTo>
                  <a:pt x="1002251" y="1636230"/>
                  <a:pt x="995643" y="1611971"/>
                  <a:pt x="973633" y="1631899"/>
                </a:cubicBezTo>
                <a:cubicBezTo>
                  <a:pt x="979950" y="1600249"/>
                  <a:pt x="1004401" y="1596731"/>
                  <a:pt x="1005673" y="1557283"/>
                </a:cubicBezTo>
                <a:close/>
                <a:moveTo>
                  <a:pt x="1758252" y="1555231"/>
                </a:moveTo>
                <a:cubicBezTo>
                  <a:pt x="1761930" y="1561744"/>
                  <a:pt x="1763656" y="1572279"/>
                  <a:pt x="1763851" y="1585823"/>
                </a:cubicBezTo>
                <a:cubicBezTo>
                  <a:pt x="1754574" y="1582436"/>
                  <a:pt x="1750598" y="1568078"/>
                  <a:pt x="1737120" y="1573547"/>
                </a:cubicBezTo>
                <a:cubicBezTo>
                  <a:pt x="1737089" y="1556500"/>
                  <a:pt x="1747409" y="1555491"/>
                  <a:pt x="1758252" y="1555231"/>
                </a:cubicBezTo>
                <a:close/>
                <a:moveTo>
                  <a:pt x="1460725" y="1554123"/>
                </a:moveTo>
                <a:cubicBezTo>
                  <a:pt x="1468570" y="1568596"/>
                  <a:pt x="1460725" y="1564088"/>
                  <a:pt x="1461897" y="1585236"/>
                </a:cubicBezTo>
                <a:cubicBezTo>
                  <a:pt x="1476907" y="1566905"/>
                  <a:pt x="1496638" y="1600216"/>
                  <a:pt x="1502921" y="1627015"/>
                </a:cubicBezTo>
                <a:cubicBezTo>
                  <a:pt x="1492891" y="1630791"/>
                  <a:pt x="1486089" y="1627892"/>
                  <a:pt x="1480879" y="1622062"/>
                </a:cubicBezTo>
                <a:cubicBezTo>
                  <a:pt x="1478011" y="1658857"/>
                  <a:pt x="1499728" y="1644889"/>
                  <a:pt x="1508554" y="1657589"/>
                </a:cubicBezTo>
                <a:cubicBezTo>
                  <a:pt x="1512167" y="1671457"/>
                  <a:pt x="1484100" y="1652377"/>
                  <a:pt x="1469678" y="1670415"/>
                </a:cubicBezTo>
                <a:cubicBezTo>
                  <a:pt x="1464239" y="1649771"/>
                  <a:pt x="1463750" y="1637759"/>
                  <a:pt x="1467497" y="1615909"/>
                </a:cubicBezTo>
                <a:cubicBezTo>
                  <a:pt x="1461344" y="1620990"/>
                  <a:pt x="1444638" y="1609592"/>
                  <a:pt x="1446071" y="1626460"/>
                </a:cubicBezTo>
                <a:cubicBezTo>
                  <a:pt x="1439039" y="1623985"/>
                  <a:pt x="1441350" y="1602365"/>
                  <a:pt x="1428001" y="1613111"/>
                </a:cubicBezTo>
                <a:cubicBezTo>
                  <a:pt x="1432592" y="1598325"/>
                  <a:pt x="1450436" y="1604023"/>
                  <a:pt x="1457857" y="1593573"/>
                </a:cubicBezTo>
                <a:cubicBezTo>
                  <a:pt x="1462253" y="1567719"/>
                  <a:pt x="1443596" y="1589437"/>
                  <a:pt x="1447961" y="1563599"/>
                </a:cubicBezTo>
                <a:cubicBezTo>
                  <a:pt x="1451738" y="1564476"/>
                  <a:pt x="1451964" y="1560018"/>
                  <a:pt x="1451964" y="1555198"/>
                </a:cubicBezTo>
                <a:cubicBezTo>
                  <a:pt x="1454897" y="1554906"/>
                  <a:pt x="1457792" y="1554448"/>
                  <a:pt x="1460725" y="1554123"/>
                </a:cubicBezTo>
                <a:close/>
                <a:moveTo>
                  <a:pt x="1346764" y="1552952"/>
                </a:moveTo>
                <a:cubicBezTo>
                  <a:pt x="1342303" y="1563142"/>
                  <a:pt x="1343571" y="1569412"/>
                  <a:pt x="1351778" y="1567947"/>
                </a:cubicBezTo>
                <a:cubicBezTo>
                  <a:pt x="1342922" y="1596470"/>
                  <a:pt x="1335627" y="1551550"/>
                  <a:pt x="1320942" y="1564055"/>
                </a:cubicBezTo>
                <a:cubicBezTo>
                  <a:pt x="1320781" y="1546829"/>
                  <a:pt x="1339308" y="1558423"/>
                  <a:pt x="1346764" y="1552952"/>
                </a:cubicBezTo>
                <a:close/>
                <a:moveTo>
                  <a:pt x="6308780" y="1538396"/>
                </a:moveTo>
                <a:lnTo>
                  <a:pt x="6308803" y="1538452"/>
                </a:lnTo>
                <a:lnTo>
                  <a:pt x="6343892" y="1558757"/>
                </a:lnTo>
                <a:cubicBezTo>
                  <a:pt x="6354958" y="1566837"/>
                  <a:pt x="6366248" y="1574477"/>
                  <a:pt x="6380346" y="1576349"/>
                </a:cubicBezTo>
                <a:lnTo>
                  <a:pt x="6380346" y="1576346"/>
                </a:lnTo>
                <a:lnTo>
                  <a:pt x="6360982" y="1569871"/>
                </a:lnTo>
                <a:cubicBezTo>
                  <a:pt x="6343078" y="1560407"/>
                  <a:pt x="6328585" y="1543916"/>
                  <a:pt x="6308780" y="1538396"/>
                </a:cubicBezTo>
                <a:close/>
                <a:moveTo>
                  <a:pt x="6260626" y="1536746"/>
                </a:moveTo>
                <a:cubicBezTo>
                  <a:pt x="6261049" y="1547166"/>
                  <a:pt x="6261470" y="1557586"/>
                  <a:pt x="6261863" y="1567851"/>
                </a:cubicBezTo>
                <a:lnTo>
                  <a:pt x="6261948" y="1567836"/>
                </a:lnTo>
                <a:lnTo>
                  <a:pt x="6272287" y="1566269"/>
                </a:lnTo>
                <a:lnTo>
                  <a:pt x="6279637" y="1569136"/>
                </a:lnTo>
                <a:lnTo>
                  <a:pt x="6279902" y="1581197"/>
                </a:lnTo>
                <a:cubicBezTo>
                  <a:pt x="6281626" y="1569216"/>
                  <a:pt x="6279070" y="1566083"/>
                  <a:pt x="6275106" y="1565842"/>
                </a:cubicBezTo>
                <a:lnTo>
                  <a:pt x="6272287" y="1566269"/>
                </a:lnTo>
                <a:lnTo>
                  <a:pt x="6271914" y="1566124"/>
                </a:lnTo>
                <a:lnTo>
                  <a:pt x="6261948" y="1567836"/>
                </a:lnTo>
                <a:lnTo>
                  <a:pt x="6261863" y="1567849"/>
                </a:lnTo>
                <a:lnTo>
                  <a:pt x="6260628" y="1536746"/>
                </a:lnTo>
                <a:close/>
                <a:moveTo>
                  <a:pt x="7192677" y="1535272"/>
                </a:moveTo>
                <a:cubicBezTo>
                  <a:pt x="7191960" y="1548002"/>
                  <a:pt x="7197333" y="1548132"/>
                  <a:pt x="7197982" y="1558097"/>
                </a:cubicBezTo>
                <a:cubicBezTo>
                  <a:pt x="7196615" y="1580614"/>
                  <a:pt x="7191046" y="1546310"/>
                  <a:pt x="7188637" y="1543673"/>
                </a:cubicBezTo>
                <a:cubicBezTo>
                  <a:pt x="7178642" y="1548395"/>
                  <a:pt x="7178348" y="1579441"/>
                  <a:pt x="7167474" y="1562003"/>
                </a:cubicBezTo>
                <a:cubicBezTo>
                  <a:pt x="7169980" y="1553700"/>
                  <a:pt x="7177210" y="1552692"/>
                  <a:pt x="7175258" y="1537453"/>
                </a:cubicBezTo>
                <a:cubicBezTo>
                  <a:pt x="7184470" y="1549404"/>
                  <a:pt x="7180758" y="1536055"/>
                  <a:pt x="7192677" y="1535272"/>
                </a:cubicBezTo>
                <a:close/>
                <a:moveTo>
                  <a:pt x="998340" y="1528395"/>
                </a:moveTo>
                <a:cubicBezTo>
                  <a:pt x="1002254" y="1526959"/>
                  <a:pt x="1006069" y="1527957"/>
                  <a:pt x="1009088" y="1533385"/>
                </a:cubicBezTo>
                <a:cubicBezTo>
                  <a:pt x="1004432" y="1557938"/>
                  <a:pt x="994990" y="1539149"/>
                  <a:pt x="979167" y="1552891"/>
                </a:cubicBezTo>
                <a:cubicBezTo>
                  <a:pt x="973964" y="1558874"/>
                  <a:pt x="986602" y="1532695"/>
                  <a:pt x="998340" y="1528395"/>
                </a:cubicBezTo>
                <a:close/>
                <a:moveTo>
                  <a:pt x="6575344" y="1527916"/>
                </a:moveTo>
                <a:cubicBezTo>
                  <a:pt x="6603966" y="1544391"/>
                  <a:pt x="6628776" y="1540905"/>
                  <a:pt x="6650588" y="1549633"/>
                </a:cubicBezTo>
                <a:cubicBezTo>
                  <a:pt x="6650718" y="1569027"/>
                  <a:pt x="6651306" y="1587520"/>
                  <a:pt x="6660847" y="1587455"/>
                </a:cubicBezTo>
                <a:cubicBezTo>
                  <a:pt x="6660163" y="1596018"/>
                  <a:pt x="6652414" y="1593902"/>
                  <a:pt x="6652772" y="1604192"/>
                </a:cubicBezTo>
                <a:cubicBezTo>
                  <a:pt x="6658078" y="1608425"/>
                  <a:pt x="6664300" y="1606732"/>
                  <a:pt x="6671136" y="1625388"/>
                </a:cubicBezTo>
                <a:cubicBezTo>
                  <a:pt x="6672175" y="1631835"/>
                  <a:pt x="6669704" y="1632878"/>
                  <a:pt x="6667099" y="1633626"/>
                </a:cubicBezTo>
                <a:cubicBezTo>
                  <a:pt x="6663288" y="1632747"/>
                  <a:pt x="6663127" y="1637274"/>
                  <a:pt x="6663028" y="1642028"/>
                </a:cubicBezTo>
                <a:cubicBezTo>
                  <a:pt x="6657264" y="1601617"/>
                  <a:pt x="6628448" y="1636265"/>
                  <a:pt x="6610412" y="1640887"/>
                </a:cubicBezTo>
                <a:cubicBezTo>
                  <a:pt x="6613732" y="1628810"/>
                  <a:pt x="6620767" y="1622686"/>
                  <a:pt x="6631640" y="1622587"/>
                </a:cubicBezTo>
                <a:cubicBezTo>
                  <a:pt x="6629720" y="1613764"/>
                  <a:pt x="6623174" y="1603768"/>
                  <a:pt x="6622589" y="1615880"/>
                </a:cubicBezTo>
                <a:cubicBezTo>
                  <a:pt x="6613506" y="1614937"/>
                  <a:pt x="6620049" y="1581722"/>
                  <a:pt x="6612334" y="1577978"/>
                </a:cubicBezTo>
                <a:cubicBezTo>
                  <a:pt x="6595728" y="1574071"/>
                  <a:pt x="6591950" y="1590125"/>
                  <a:pt x="6577853" y="1590154"/>
                </a:cubicBezTo>
                <a:cubicBezTo>
                  <a:pt x="6577460" y="1579865"/>
                  <a:pt x="6577036" y="1569451"/>
                  <a:pt x="6576612" y="1559075"/>
                </a:cubicBezTo>
                <a:cubicBezTo>
                  <a:pt x="6585244" y="1558036"/>
                  <a:pt x="6583028" y="1579541"/>
                  <a:pt x="6594685" y="1572444"/>
                </a:cubicBezTo>
                <a:cubicBezTo>
                  <a:pt x="6596377" y="1540645"/>
                  <a:pt x="6575539" y="1555656"/>
                  <a:pt x="6575344" y="1527916"/>
                </a:cubicBezTo>
                <a:close/>
                <a:moveTo>
                  <a:pt x="1735233" y="1526839"/>
                </a:moveTo>
                <a:cubicBezTo>
                  <a:pt x="1740248" y="1556534"/>
                  <a:pt x="1725757" y="1555915"/>
                  <a:pt x="1724031" y="1575239"/>
                </a:cubicBezTo>
                <a:cubicBezTo>
                  <a:pt x="1709770" y="1568987"/>
                  <a:pt x="1684731" y="1583901"/>
                  <a:pt x="1682974" y="1533514"/>
                </a:cubicBezTo>
                <a:cubicBezTo>
                  <a:pt x="1691571" y="1549597"/>
                  <a:pt x="1699057" y="1567750"/>
                  <a:pt x="1719051" y="1560310"/>
                </a:cubicBezTo>
                <a:cubicBezTo>
                  <a:pt x="1700099" y="1522377"/>
                  <a:pt x="1726277" y="1567525"/>
                  <a:pt x="1735233" y="1526839"/>
                </a:cubicBezTo>
                <a:close/>
                <a:moveTo>
                  <a:pt x="1446743" y="1525293"/>
                </a:moveTo>
                <a:cubicBezTo>
                  <a:pt x="1449969" y="1525873"/>
                  <a:pt x="1452948" y="1527703"/>
                  <a:pt x="1455317" y="1531170"/>
                </a:cubicBezTo>
                <a:cubicBezTo>
                  <a:pt x="1449004" y="1562267"/>
                  <a:pt x="1439138" y="1520231"/>
                  <a:pt x="1420806" y="1543478"/>
                </a:cubicBezTo>
                <a:cubicBezTo>
                  <a:pt x="1423705" y="1536543"/>
                  <a:pt x="1429963" y="1530000"/>
                  <a:pt x="1436684" y="1526925"/>
                </a:cubicBezTo>
                <a:cubicBezTo>
                  <a:pt x="1440043" y="1525385"/>
                  <a:pt x="1443516" y="1524712"/>
                  <a:pt x="1446743" y="1525293"/>
                </a:cubicBezTo>
                <a:close/>
                <a:moveTo>
                  <a:pt x="1219204" y="1522985"/>
                </a:moveTo>
                <a:cubicBezTo>
                  <a:pt x="1220824" y="1523395"/>
                  <a:pt x="1222509" y="1526279"/>
                  <a:pt x="1224162" y="1530093"/>
                </a:cubicBezTo>
                <a:cubicBezTo>
                  <a:pt x="1227467" y="1537723"/>
                  <a:pt x="1230643" y="1549080"/>
                  <a:pt x="1232906" y="1551815"/>
                </a:cubicBezTo>
                <a:cubicBezTo>
                  <a:pt x="1241824" y="1546279"/>
                  <a:pt x="1246125" y="1527753"/>
                  <a:pt x="1254428" y="1541299"/>
                </a:cubicBezTo>
                <a:cubicBezTo>
                  <a:pt x="1251953" y="1549504"/>
                  <a:pt x="1244723" y="1550611"/>
                  <a:pt x="1246614" y="1565738"/>
                </a:cubicBezTo>
                <a:cubicBezTo>
                  <a:pt x="1240587" y="1558521"/>
                  <a:pt x="1230301" y="1560218"/>
                  <a:pt x="1224275" y="1552987"/>
                </a:cubicBezTo>
                <a:cubicBezTo>
                  <a:pt x="1223950" y="1539571"/>
                  <a:pt x="1220207" y="1533225"/>
                  <a:pt x="1214638" y="1530716"/>
                </a:cubicBezTo>
                <a:cubicBezTo>
                  <a:pt x="1216030" y="1524638"/>
                  <a:pt x="1217584" y="1522575"/>
                  <a:pt x="1219204" y="1522985"/>
                </a:cubicBezTo>
                <a:close/>
                <a:moveTo>
                  <a:pt x="6382567" y="1521116"/>
                </a:moveTo>
                <a:lnTo>
                  <a:pt x="6382560" y="1521117"/>
                </a:lnTo>
                <a:cubicBezTo>
                  <a:pt x="6381487" y="1545862"/>
                  <a:pt x="6387705" y="1555501"/>
                  <a:pt x="6401184" y="1550095"/>
                </a:cubicBezTo>
                <a:lnTo>
                  <a:pt x="6401182" y="1550053"/>
                </a:lnTo>
                <a:lnTo>
                  <a:pt x="6386416" y="1546871"/>
                </a:lnTo>
                <a:close/>
                <a:moveTo>
                  <a:pt x="6301899" y="1516185"/>
                </a:moveTo>
                <a:lnTo>
                  <a:pt x="6299648" y="1516352"/>
                </a:lnTo>
                <a:lnTo>
                  <a:pt x="6294782" y="1516753"/>
                </a:lnTo>
                <a:lnTo>
                  <a:pt x="6301902" y="1516227"/>
                </a:lnTo>
                <a:lnTo>
                  <a:pt x="6302555" y="1523693"/>
                </a:lnTo>
                <a:lnTo>
                  <a:pt x="6302558" y="1523684"/>
                </a:lnTo>
                <a:lnTo>
                  <a:pt x="6301906" y="1516226"/>
                </a:lnTo>
                <a:lnTo>
                  <a:pt x="6301902" y="1516227"/>
                </a:lnTo>
                <a:close/>
                <a:moveTo>
                  <a:pt x="1463425" y="1514599"/>
                </a:moveTo>
                <a:cubicBezTo>
                  <a:pt x="1471271" y="1523651"/>
                  <a:pt x="1481201" y="1528502"/>
                  <a:pt x="1482407" y="1551326"/>
                </a:cubicBezTo>
                <a:cubicBezTo>
                  <a:pt x="1470067" y="1551425"/>
                  <a:pt x="1463261" y="1540062"/>
                  <a:pt x="1463425" y="1514599"/>
                </a:cubicBezTo>
                <a:close/>
                <a:moveTo>
                  <a:pt x="6806749" y="1514080"/>
                </a:moveTo>
                <a:cubicBezTo>
                  <a:pt x="6808441" y="1545985"/>
                  <a:pt x="6780014" y="1531076"/>
                  <a:pt x="6787114" y="1571367"/>
                </a:cubicBezTo>
                <a:cubicBezTo>
                  <a:pt x="6775327" y="1564728"/>
                  <a:pt x="6771257" y="1542341"/>
                  <a:pt x="6759470" y="1535764"/>
                </a:cubicBezTo>
                <a:cubicBezTo>
                  <a:pt x="6774319" y="1538629"/>
                  <a:pt x="6786854" y="1534689"/>
                  <a:pt x="6806749" y="1514080"/>
                </a:cubicBezTo>
                <a:close/>
                <a:moveTo>
                  <a:pt x="6360912" y="1511482"/>
                </a:moveTo>
                <a:lnTo>
                  <a:pt x="6360902" y="1511491"/>
                </a:lnTo>
                <a:cubicBezTo>
                  <a:pt x="6361213" y="1514062"/>
                  <a:pt x="6362632" y="1517698"/>
                  <a:pt x="6363965" y="1521516"/>
                </a:cubicBezTo>
                <a:lnTo>
                  <a:pt x="6366502" y="1532594"/>
                </a:lnTo>
                <a:lnTo>
                  <a:pt x="6366509" y="1532584"/>
                </a:lnTo>
                <a:cubicBezTo>
                  <a:pt x="6366544" y="1529290"/>
                  <a:pt x="6365298" y="1525291"/>
                  <a:pt x="6363965" y="1521474"/>
                </a:cubicBezTo>
                <a:close/>
                <a:moveTo>
                  <a:pt x="6311303" y="1491040"/>
                </a:moveTo>
                <a:lnTo>
                  <a:pt x="6295741" y="1507079"/>
                </a:lnTo>
                <a:lnTo>
                  <a:pt x="6277428" y="1518859"/>
                </a:lnTo>
                <a:lnTo>
                  <a:pt x="6277426" y="1518903"/>
                </a:lnTo>
                <a:cubicBezTo>
                  <a:pt x="6292436" y="1515420"/>
                  <a:pt x="6299956" y="1500246"/>
                  <a:pt x="6311319" y="1491063"/>
                </a:cubicBezTo>
                <a:close/>
                <a:moveTo>
                  <a:pt x="6245386" y="1483838"/>
                </a:moveTo>
                <a:lnTo>
                  <a:pt x="6245419" y="1483934"/>
                </a:lnTo>
                <a:lnTo>
                  <a:pt x="6248050" y="1495617"/>
                </a:lnTo>
                <a:lnTo>
                  <a:pt x="6249568" y="1496248"/>
                </a:lnTo>
                <a:lnTo>
                  <a:pt x="6250257" y="1498290"/>
                </a:lnTo>
                <a:lnTo>
                  <a:pt x="6253852" y="1498025"/>
                </a:lnTo>
                <a:lnTo>
                  <a:pt x="6255860" y="1498859"/>
                </a:lnTo>
                <a:lnTo>
                  <a:pt x="6258087" y="1497714"/>
                </a:lnTo>
                <a:lnTo>
                  <a:pt x="6259030" y="1497645"/>
                </a:lnTo>
                <a:lnTo>
                  <a:pt x="6265968" y="1493737"/>
                </a:lnTo>
                <a:lnTo>
                  <a:pt x="6270385" y="1492242"/>
                </a:lnTo>
                <a:lnTo>
                  <a:pt x="6274661" y="1492304"/>
                </a:lnTo>
                <a:lnTo>
                  <a:pt x="6278354" y="1500452"/>
                </a:lnTo>
                <a:lnTo>
                  <a:pt x="6278384" y="1500560"/>
                </a:lnTo>
                <a:lnTo>
                  <a:pt x="6278386" y="1500522"/>
                </a:lnTo>
                <a:lnTo>
                  <a:pt x="6278354" y="1500452"/>
                </a:lnTo>
                <a:lnTo>
                  <a:pt x="6276124" y="1492324"/>
                </a:lnTo>
                <a:lnTo>
                  <a:pt x="6274661" y="1492304"/>
                </a:lnTo>
                <a:lnTo>
                  <a:pt x="6274068" y="1490996"/>
                </a:lnTo>
                <a:lnTo>
                  <a:pt x="6270385" y="1492242"/>
                </a:lnTo>
                <a:lnTo>
                  <a:pt x="6268666" y="1492218"/>
                </a:lnTo>
                <a:lnTo>
                  <a:pt x="6265968" y="1493737"/>
                </a:lnTo>
                <a:lnTo>
                  <a:pt x="6265546" y="1493880"/>
                </a:lnTo>
                <a:lnTo>
                  <a:pt x="6258087" y="1497714"/>
                </a:lnTo>
                <a:lnTo>
                  <a:pt x="6253852" y="1498025"/>
                </a:lnTo>
                <a:lnTo>
                  <a:pt x="6249568" y="1496248"/>
                </a:lnTo>
                <a:lnTo>
                  <a:pt x="6245419" y="1483934"/>
                </a:lnTo>
                <a:lnTo>
                  <a:pt x="6245397" y="1483839"/>
                </a:lnTo>
                <a:close/>
                <a:moveTo>
                  <a:pt x="6389333" y="1473378"/>
                </a:moveTo>
                <a:lnTo>
                  <a:pt x="6369813" y="1492882"/>
                </a:lnTo>
                <a:lnTo>
                  <a:pt x="6357516" y="1499430"/>
                </a:lnTo>
                <a:lnTo>
                  <a:pt x="6343882" y="1503321"/>
                </a:lnTo>
                <a:lnTo>
                  <a:pt x="6320589" y="1497908"/>
                </a:lnTo>
                <a:lnTo>
                  <a:pt x="6320307" y="1497807"/>
                </a:lnTo>
                <a:lnTo>
                  <a:pt x="6320275" y="1497835"/>
                </a:lnTo>
                <a:lnTo>
                  <a:pt x="6320589" y="1497908"/>
                </a:lnTo>
                <a:lnTo>
                  <a:pt x="6339229" y="1504648"/>
                </a:lnTo>
                <a:lnTo>
                  <a:pt x="6343882" y="1503321"/>
                </a:lnTo>
                <a:lnTo>
                  <a:pt x="6348286" y="1504345"/>
                </a:lnTo>
                <a:lnTo>
                  <a:pt x="6357516" y="1499430"/>
                </a:lnTo>
                <a:lnTo>
                  <a:pt x="6365557" y="1497135"/>
                </a:lnTo>
                <a:lnTo>
                  <a:pt x="6369813" y="1492882"/>
                </a:lnTo>
                <a:lnTo>
                  <a:pt x="6373767" y="1490776"/>
                </a:lnTo>
                <a:lnTo>
                  <a:pt x="6389310" y="1473443"/>
                </a:lnTo>
                <a:close/>
                <a:moveTo>
                  <a:pt x="1597146" y="1466151"/>
                </a:moveTo>
                <a:cubicBezTo>
                  <a:pt x="1587964" y="1498516"/>
                  <a:pt x="1567810" y="1469016"/>
                  <a:pt x="1545215" y="1480642"/>
                </a:cubicBezTo>
                <a:cubicBezTo>
                  <a:pt x="1542901" y="1454789"/>
                  <a:pt x="1579531" y="1478621"/>
                  <a:pt x="1597146" y="1466151"/>
                </a:cubicBezTo>
                <a:close/>
                <a:moveTo>
                  <a:pt x="6415175" y="1462183"/>
                </a:moveTo>
                <a:lnTo>
                  <a:pt x="6407627" y="1490181"/>
                </a:lnTo>
                <a:cubicBezTo>
                  <a:pt x="6404831" y="1497145"/>
                  <a:pt x="6402683" y="1502842"/>
                  <a:pt x="6403953" y="1510625"/>
                </a:cubicBezTo>
                <a:lnTo>
                  <a:pt x="6402581" y="1509164"/>
                </a:lnTo>
                <a:lnTo>
                  <a:pt x="6394615" y="1500447"/>
                </a:lnTo>
                <a:lnTo>
                  <a:pt x="6389937" y="1500272"/>
                </a:lnTo>
                <a:lnTo>
                  <a:pt x="6389786" y="1500227"/>
                </a:lnTo>
                <a:lnTo>
                  <a:pt x="6377529" y="1506124"/>
                </a:lnTo>
                <a:lnTo>
                  <a:pt x="6377512" y="1506173"/>
                </a:lnTo>
                <a:cubicBezTo>
                  <a:pt x="6383455" y="1502957"/>
                  <a:pt x="6387240" y="1501105"/>
                  <a:pt x="6389785" y="1500267"/>
                </a:cubicBezTo>
                <a:lnTo>
                  <a:pt x="6389937" y="1500272"/>
                </a:lnTo>
                <a:lnTo>
                  <a:pt x="6395959" y="1502121"/>
                </a:lnTo>
                <a:lnTo>
                  <a:pt x="6402581" y="1509164"/>
                </a:lnTo>
                <a:lnTo>
                  <a:pt x="6403952" y="1510665"/>
                </a:lnTo>
                <a:cubicBezTo>
                  <a:pt x="6401412" y="1495103"/>
                  <a:pt x="6412546" y="1487874"/>
                  <a:pt x="6415185" y="1462183"/>
                </a:cubicBezTo>
                <a:close/>
                <a:moveTo>
                  <a:pt x="6261894" y="1458211"/>
                </a:moveTo>
                <a:lnTo>
                  <a:pt x="6265876" y="1477402"/>
                </a:lnTo>
                <a:lnTo>
                  <a:pt x="6265881" y="1477380"/>
                </a:lnTo>
                <a:lnTo>
                  <a:pt x="6261905" y="1458219"/>
                </a:lnTo>
                <a:close/>
                <a:moveTo>
                  <a:pt x="6296062" y="1438272"/>
                </a:moveTo>
                <a:lnTo>
                  <a:pt x="6296050" y="1438283"/>
                </a:lnTo>
                <a:lnTo>
                  <a:pt x="6296113" y="1438405"/>
                </a:lnTo>
                <a:lnTo>
                  <a:pt x="6301294" y="1451936"/>
                </a:lnTo>
                <a:lnTo>
                  <a:pt x="6303590" y="1453043"/>
                </a:lnTo>
                <a:lnTo>
                  <a:pt x="6305086" y="1455973"/>
                </a:lnTo>
                <a:lnTo>
                  <a:pt x="6314097" y="1458111"/>
                </a:lnTo>
                <a:lnTo>
                  <a:pt x="6317087" y="1459551"/>
                </a:lnTo>
                <a:lnTo>
                  <a:pt x="6318708" y="1459203"/>
                </a:lnTo>
                <a:lnTo>
                  <a:pt x="6319806" y="1459464"/>
                </a:lnTo>
                <a:cubicBezTo>
                  <a:pt x="6325323" y="1458984"/>
                  <a:pt x="6331282" y="1457224"/>
                  <a:pt x="6337177" y="1455271"/>
                </a:cubicBezTo>
                <a:lnTo>
                  <a:pt x="6340065" y="1454361"/>
                </a:lnTo>
                <a:lnTo>
                  <a:pt x="6354606" y="1449974"/>
                </a:lnTo>
                <a:lnTo>
                  <a:pt x="6370962" y="1452216"/>
                </a:lnTo>
                <a:lnTo>
                  <a:pt x="6371001" y="1452181"/>
                </a:lnTo>
                <a:cubicBezTo>
                  <a:pt x="6367675" y="1448619"/>
                  <a:pt x="6362659" y="1448242"/>
                  <a:pt x="6356754" y="1449325"/>
                </a:cubicBezTo>
                <a:lnTo>
                  <a:pt x="6354606" y="1449974"/>
                </a:lnTo>
                <a:lnTo>
                  <a:pt x="6354170" y="1449914"/>
                </a:lnTo>
                <a:lnTo>
                  <a:pt x="6340065" y="1454361"/>
                </a:lnTo>
                <a:lnTo>
                  <a:pt x="6337178" y="1455232"/>
                </a:lnTo>
                <a:lnTo>
                  <a:pt x="6318708" y="1459203"/>
                </a:lnTo>
                <a:lnTo>
                  <a:pt x="6314097" y="1458111"/>
                </a:lnTo>
                <a:lnTo>
                  <a:pt x="6303590" y="1453043"/>
                </a:lnTo>
                <a:lnTo>
                  <a:pt x="6296113" y="1438405"/>
                </a:lnTo>
                <a:close/>
                <a:moveTo>
                  <a:pt x="6387858" y="1430759"/>
                </a:moveTo>
                <a:lnTo>
                  <a:pt x="6383640" y="1435174"/>
                </a:lnTo>
                <a:cubicBezTo>
                  <a:pt x="6379737" y="1436430"/>
                  <a:pt x="6374210" y="1435168"/>
                  <a:pt x="6370385" y="1436518"/>
                </a:cubicBezTo>
                <a:lnTo>
                  <a:pt x="6370397" y="1436557"/>
                </a:lnTo>
                <a:lnTo>
                  <a:pt x="6383639" y="1435213"/>
                </a:lnTo>
                <a:cubicBezTo>
                  <a:pt x="6385590" y="1434585"/>
                  <a:pt x="6387136" y="1433324"/>
                  <a:pt x="6387860" y="1430795"/>
                </a:cubicBezTo>
                <a:close/>
                <a:moveTo>
                  <a:pt x="1665229" y="1418353"/>
                </a:moveTo>
                <a:cubicBezTo>
                  <a:pt x="1668227" y="1409236"/>
                  <a:pt x="1681541" y="1443814"/>
                  <a:pt x="1684539" y="1462797"/>
                </a:cubicBezTo>
                <a:cubicBezTo>
                  <a:pt x="1683397" y="1480381"/>
                  <a:pt x="1661681" y="1471849"/>
                  <a:pt x="1658457" y="1466215"/>
                </a:cubicBezTo>
                <a:cubicBezTo>
                  <a:pt x="1652205" y="1465726"/>
                  <a:pt x="1685093" y="1453810"/>
                  <a:pt x="1665229" y="1418353"/>
                </a:cubicBezTo>
                <a:close/>
                <a:moveTo>
                  <a:pt x="6337257" y="1416404"/>
                </a:moveTo>
                <a:lnTo>
                  <a:pt x="6336035" y="1424403"/>
                </a:lnTo>
                <a:lnTo>
                  <a:pt x="6336039" y="1424412"/>
                </a:lnTo>
                <a:lnTo>
                  <a:pt x="6337257" y="1416438"/>
                </a:lnTo>
                <a:close/>
                <a:moveTo>
                  <a:pt x="1437606" y="1416007"/>
                </a:moveTo>
                <a:cubicBezTo>
                  <a:pt x="1429956" y="1433392"/>
                  <a:pt x="1427382" y="1458626"/>
                  <a:pt x="1408694" y="1458821"/>
                </a:cubicBezTo>
                <a:cubicBezTo>
                  <a:pt x="1422435" y="1451007"/>
                  <a:pt x="1419991" y="1417894"/>
                  <a:pt x="1437606" y="1416007"/>
                </a:cubicBezTo>
                <a:close/>
                <a:moveTo>
                  <a:pt x="7121466" y="1395464"/>
                </a:moveTo>
                <a:cubicBezTo>
                  <a:pt x="7127784" y="1407770"/>
                  <a:pt x="7146212" y="1394875"/>
                  <a:pt x="7152563" y="1407216"/>
                </a:cubicBezTo>
                <a:cubicBezTo>
                  <a:pt x="7152918" y="1427338"/>
                  <a:pt x="7135991" y="1420566"/>
                  <a:pt x="7136381" y="1440591"/>
                </a:cubicBezTo>
                <a:cubicBezTo>
                  <a:pt x="7135663" y="1474388"/>
                  <a:pt x="7148522" y="1449089"/>
                  <a:pt x="7150348" y="1462308"/>
                </a:cubicBezTo>
                <a:cubicBezTo>
                  <a:pt x="7160931" y="1464099"/>
                  <a:pt x="7146536" y="1427209"/>
                  <a:pt x="7162494" y="1437332"/>
                </a:cubicBezTo>
                <a:cubicBezTo>
                  <a:pt x="7162753" y="1456838"/>
                  <a:pt x="7155198" y="1462698"/>
                  <a:pt x="7168092" y="1467877"/>
                </a:cubicBezTo>
                <a:cubicBezTo>
                  <a:pt x="7167668" y="1476829"/>
                  <a:pt x="7163956" y="1472758"/>
                  <a:pt x="7163731" y="1468396"/>
                </a:cubicBezTo>
                <a:cubicBezTo>
                  <a:pt x="7151846" y="1464554"/>
                  <a:pt x="7156012" y="1485621"/>
                  <a:pt x="7151586" y="1493566"/>
                </a:cubicBezTo>
                <a:cubicBezTo>
                  <a:pt x="7122509" y="1477219"/>
                  <a:pt x="7092196" y="1486465"/>
                  <a:pt x="7054590" y="1474549"/>
                </a:cubicBezTo>
                <a:cubicBezTo>
                  <a:pt x="7064780" y="1421806"/>
                  <a:pt x="7127848" y="1434469"/>
                  <a:pt x="7121466" y="1395464"/>
                </a:cubicBezTo>
                <a:close/>
                <a:moveTo>
                  <a:pt x="6603044" y="1366090"/>
                </a:moveTo>
                <a:cubicBezTo>
                  <a:pt x="6604111" y="1367274"/>
                  <a:pt x="6605755" y="1371963"/>
                  <a:pt x="6608947" y="1382537"/>
                </a:cubicBezTo>
                <a:cubicBezTo>
                  <a:pt x="6611391" y="1401032"/>
                  <a:pt x="6588923" y="1380776"/>
                  <a:pt x="6596802" y="1407645"/>
                </a:cubicBezTo>
                <a:cubicBezTo>
                  <a:pt x="6592440" y="1399895"/>
                  <a:pt x="6580654" y="1407250"/>
                  <a:pt x="6582835" y="1385892"/>
                </a:cubicBezTo>
                <a:cubicBezTo>
                  <a:pt x="6601833" y="1390558"/>
                  <a:pt x="6599841" y="1362545"/>
                  <a:pt x="6603044" y="1366090"/>
                </a:cubicBezTo>
                <a:close/>
                <a:moveTo>
                  <a:pt x="7010730" y="1362608"/>
                </a:moveTo>
                <a:cubicBezTo>
                  <a:pt x="7011872" y="1386246"/>
                  <a:pt x="6996274" y="1384032"/>
                  <a:pt x="6985595" y="1389442"/>
                </a:cubicBezTo>
                <a:cubicBezTo>
                  <a:pt x="6987321" y="1370228"/>
                  <a:pt x="7001288" y="1369933"/>
                  <a:pt x="7010730" y="1362608"/>
                </a:cubicBezTo>
                <a:close/>
                <a:moveTo>
                  <a:pt x="6643103" y="1362608"/>
                </a:moveTo>
                <a:cubicBezTo>
                  <a:pt x="6656322" y="1355086"/>
                  <a:pt x="6649550" y="1388722"/>
                  <a:pt x="6665569" y="1375337"/>
                </a:cubicBezTo>
                <a:cubicBezTo>
                  <a:pt x="6656158" y="1399727"/>
                  <a:pt x="6624607" y="1421246"/>
                  <a:pt x="6617640" y="1381460"/>
                </a:cubicBezTo>
                <a:cubicBezTo>
                  <a:pt x="6630145" y="1401064"/>
                  <a:pt x="6633789" y="1369445"/>
                  <a:pt x="6643103" y="1362608"/>
                </a:cubicBezTo>
                <a:close/>
                <a:moveTo>
                  <a:pt x="6524976" y="1362054"/>
                </a:moveTo>
                <a:cubicBezTo>
                  <a:pt x="6531033" y="1369151"/>
                  <a:pt x="6541323" y="1367558"/>
                  <a:pt x="6547345" y="1374818"/>
                </a:cubicBezTo>
                <a:cubicBezTo>
                  <a:pt x="6531133" y="1396701"/>
                  <a:pt x="6524881" y="1397415"/>
                  <a:pt x="6504726" y="1403699"/>
                </a:cubicBezTo>
                <a:cubicBezTo>
                  <a:pt x="6507850" y="1384097"/>
                  <a:pt x="6528689" y="1392177"/>
                  <a:pt x="6524976" y="1362054"/>
                </a:cubicBezTo>
                <a:close/>
                <a:moveTo>
                  <a:pt x="6774415" y="1361436"/>
                </a:moveTo>
                <a:cubicBezTo>
                  <a:pt x="6773926" y="1387485"/>
                  <a:pt x="6749769" y="1376936"/>
                  <a:pt x="6735832" y="1382081"/>
                </a:cubicBezTo>
                <a:cubicBezTo>
                  <a:pt x="6738536" y="1348736"/>
                  <a:pt x="6760253" y="1382665"/>
                  <a:pt x="6774415" y="1361436"/>
                </a:cubicBezTo>
                <a:close/>
                <a:moveTo>
                  <a:pt x="6839373" y="1345285"/>
                </a:moveTo>
                <a:cubicBezTo>
                  <a:pt x="6852917" y="1357433"/>
                  <a:pt x="6838525" y="1387130"/>
                  <a:pt x="6823222" y="1378762"/>
                </a:cubicBezTo>
                <a:cubicBezTo>
                  <a:pt x="6822897" y="1370947"/>
                  <a:pt x="6822573" y="1363132"/>
                  <a:pt x="6822279" y="1355316"/>
                </a:cubicBezTo>
                <a:cubicBezTo>
                  <a:pt x="6828531" y="1364759"/>
                  <a:pt x="6838949" y="1363586"/>
                  <a:pt x="6839373" y="1345285"/>
                </a:cubicBezTo>
                <a:close/>
                <a:moveTo>
                  <a:pt x="6795512" y="1343201"/>
                </a:moveTo>
                <a:cubicBezTo>
                  <a:pt x="6800332" y="1344439"/>
                  <a:pt x="6799094" y="1358242"/>
                  <a:pt x="6804888" y="1357528"/>
                </a:cubicBezTo>
                <a:cubicBezTo>
                  <a:pt x="6801798" y="1373028"/>
                  <a:pt x="6786590" y="1381137"/>
                  <a:pt x="6779070" y="1368697"/>
                </a:cubicBezTo>
                <a:cubicBezTo>
                  <a:pt x="6776824" y="1348313"/>
                  <a:pt x="6803750" y="1372963"/>
                  <a:pt x="6795512" y="1343201"/>
                </a:cubicBezTo>
                <a:close/>
                <a:moveTo>
                  <a:pt x="1355846" y="1340240"/>
                </a:moveTo>
                <a:cubicBezTo>
                  <a:pt x="1348975" y="1356455"/>
                  <a:pt x="1333966" y="1359943"/>
                  <a:pt x="1317264" y="1360851"/>
                </a:cubicBezTo>
                <a:cubicBezTo>
                  <a:pt x="1328236" y="1335975"/>
                  <a:pt x="1335627" y="1350891"/>
                  <a:pt x="1355846" y="1340240"/>
                </a:cubicBezTo>
                <a:close/>
                <a:moveTo>
                  <a:pt x="1710096" y="1334215"/>
                </a:moveTo>
                <a:lnTo>
                  <a:pt x="1700117" y="1337050"/>
                </a:lnTo>
                <a:cubicBezTo>
                  <a:pt x="1697976" y="1339831"/>
                  <a:pt x="1697089" y="1344535"/>
                  <a:pt x="1697659" y="1351437"/>
                </a:cubicBezTo>
                <a:cubicBezTo>
                  <a:pt x="1693165" y="1353684"/>
                  <a:pt x="1690227" y="1352707"/>
                  <a:pt x="1687659" y="1350966"/>
                </a:cubicBezTo>
                <a:lnTo>
                  <a:pt x="1679897" y="1345914"/>
                </a:lnTo>
                <a:lnTo>
                  <a:pt x="1679880" y="1345941"/>
                </a:lnTo>
                <a:cubicBezTo>
                  <a:pt x="1685906" y="1347570"/>
                  <a:pt x="1688672" y="1355972"/>
                  <a:pt x="1697659" y="1351476"/>
                </a:cubicBezTo>
                <a:cubicBezTo>
                  <a:pt x="1696520" y="1337673"/>
                  <a:pt x="1701207" y="1332658"/>
                  <a:pt x="1710098" y="1334254"/>
                </a:cubicBezTo>
                <a:close/>
                <a:moveTo>
                  <a:pt x="1644347" y="1333112"/>
                </a:moveTo>
                <a:lnTo>
                  <a:pt x="1631303" y="1336427"/>
                </a:lnTo>
                <a:lnTo>
                  <a:pt x="1631302" y="1336466"/>
                </a:lnTo>
                <a:cubicBezTo>
                  <a:pt x="1651033" y="1318820"/>
                  <a:pt x="1660477" y="1365514"/>
                  <a:pt x="1670797" y="1339300"/>
                </a:cubicBezTo>
                <a:lnTo>
                  <a:pt x="1670779" y="1339281"/>
                </a:lnTo>
                <a:lnTo>
                  <a:pt x="1663048" y="1347395"/>
                </a:lnTo>
                <a:cubicBezTo>
                  <a:pt x="1657758" y="1346565"/>
                  <a:pt x="1651989" y="1336084"/>
                  <a:pt x="1644347" y="1333112"/>
                </a:cubicBezTo>
                <a:close/>
                <a:moveTo>
                  <a:pt x="1434219" y="1330275"/>
                </a:moveTo>
                <a:cubicBezTo>
                  <a:pt x="1449099" y="1336070"/>
                  <a:pt x="1459129" y="1351993"/>
                  <a:pt x="1474627" y="1356489"/>
                </a:cubicBezTo>
                <a:cubicBezTo>
                  <a:pt x="1480650" y="1352871"/>
                  <a:pt x="1474463" y="1342716"/>
                  <a:pt x="1469643" y="1341476"/>
                </a:cubicBezTo>
                <a:cubicBezTo>
                  <a:pt x="1484718" y="1338413"/>
                  <a:pt x="1519298" y="1343300"/>
                  <a:pt x="1526853" y="1349812"/>
                </a:cubicBezTo>
                <a:cubicBezTo>
                  <a:pt x="1519329" y="1347826"/>
                  <a:pt x="1518874" y="1356877"/>
                  <a:pt x="1518778" y="1366515"/>
                </a:cubicBezTo>
                <a:cubicBezTo>
                  <a:pt x="1475961" y="1375895"/>
                  <a:pt x="1454668" y="1360850"/>
                  <a:pt x="1404688" y="1357562"/>
                </a:cubicBezTo>
                <a:cubicBezTo>
                  <a:pt x="1406121" y="1335420"/>
                  <a:pt x="1425072" y="1340564"/>
                  <a:pt x="1434219" y="1330275"/>
                </a:cubicBezTo>
                <a:close/>
                <a:moveTo>
                  <a:pt x="6877987" y="1324705"/>
                </a:moveTo>
                <a:cubicBezTo>
                  <a:pt x="6878801" y="1350431"/>
                  <a:pt x="6866789" y="1356130"/>
                  <a:pt x="6853047" y="1359254"/>
                </a:cubicBezTo>
                <a:cubicBezTo>
                  <a:pt x="6861869" y="1348670"/>
                  <a:pt x="6864539" y="1328287"/>
                  <a:pt x="6877987" y="1324705"/>
                </a:cubicBezTo>
                <a:close/>
                <a:moveTo>
                  <a:pt x="1599627" y="1309128"/>
                </a:moveTo>
                <a:lnTo>
                  <a:pt x="1599621" y="1309150"/>
                </a:lnTo>
                <a:lnTo>
                  <a:pt x="1599639" y="1309167"/>
                </a:lnTo>
                <a:lnTo>
                  <a:pt x="1602281" y="1317926"/>
                </a:lnTo>
                <a:cubicBezTo>
                  <a:pt x="1601689" y="1319961"/>
                  <a:pt x="1601098" y="1322213"/>
                  <a:pt x="1601285" y="1324586"/>
                </a:cubicBezTo>
                <a:lnTo>
                  <a:pt x="1601289" y="1324593"/>
                </a:lnTo>
                <a:lnTo>
                  <a:pt x="1601284" y="1324624"/>
                </a:lnTo>
                <a:cubicBezTo>
                  <a:pt x="1601472" y="1326997"/>
                  <a:pt x="1602438" y="1329490"/>
                  <a:pt x="1604960" y="1332005"/>
                </a:cubicBezTo>
                <a:lnTo>
                  <a:pt x="1621346" y="1325377"/>
                </a:lnTo>
                <a:lnTo>
                  <a:pt x="1631603" y="1324683"/>
                </a:lnTo>
                <a:lnTo>
                  <a:pt x="1631761" y="1324711"/>
                </a:lnTo>
                <a:lnTo>
                  <a:pt x="1631762" y="1324672"/>
                </a:lnTo>
                <a:lnTo>
                  <a:pt x="1631603" y="1324683"/>
                </a:lnTo>
                <a:lnTo>
                  <a:pt x="1625617" y="1323650"/>
                </a:lnTo>
                <a:lnTo>
                  <a:pt x="1621346" y="1325377"/>
                </a:lnTo>
                <a:lnTo>
                  <a:pt x="1620964" y="1325404"/>
                </a:lnTo>
                <a:cubicBezTo>
                  <a:pt x="1615960" y="1327631"/>
                  <a:pt x="1610090" y="1330831"/>
                  <a:pt x="1604961" y="1331966"/>
                </a:cubicBezTo>
                <a:lnTo>
                  <a:pt x="1601289" y="1324593"/>
                </a:lnTo>
                <a:lnTo>
                  <a:pt x="1602281" y="1317964"/>
                </a:lnTo>
                <a:cubicBezTo>
                  <a:pt x="1602873" y="1315929"/>
                  <a:pt x="1603466" y="1314112"/>
                  <a:pt x="1603282" y="1312610"/>
                </a:cubicBezTo>
                <a:lnTo>
                  <a:pt x="1599639" y="1309167"/>
                </a:lnTo>
                <a:close/>
                <a:moveTo>
                  <a:pt x="1682643" y="1306410"/>
                </a:moveTo>
                <a:lnTo>
                  <a:pt x="1680392" y="1317537"/>
                </a:lnTo>
                <a:lnTo>
                  <a:pt x="1671397" y="1323213"/>
                </a:lnTo>
                <a:lnTo>
                  <a:pt x="1658053" y="1325258"/>
                </a:lnTo>
                <a:lnTo>
                  <a:pt x="1657156" y="1325359"/>
                </a:lnTo>
                <a:lnTo>
                  <a:pt x="1657187" y="1325390"/>
                </a:lnTo>
                <a:lnTo>
                  <a:pt x="1658053" y="1325258"/>
                </a:lnTo>
                <a:lnTo>
                  <a:pt x="1670341" y="1323880"/>
                </a:lnTo>
                <a:lnTo>
                  <a:pt x="1671397" y="1323213"/>
                </a:lnTo>
                <a:lnTo>
                  <a:pt x="1674309" y="1322767"/>
                </a:lnTo>
                <a:cubicBezTo>
                  <a:pt x="1679278" y="1320731"/>
                  <a:pt x="1682779" y="1316408"/>
                  <a:pt x="1682649" y="1306414"/>
                </a:cubicBezTo>
                <a:close/>
                <a:moveTo>
                  <a:pt x="1588632" y="1305946"/>
                </a:moveTo>
                <a:lnTo>
                  <a:pt x="1583148" y="1334769"/>
                </a:lnTo>
                <a:lnTo>
                  <a:pt x="1557050" y="1338023"/>
                </a:lnTo>
                <a:lnTo>
                  <a:pt x="1557035" y="1338062"/>
                </a:lnTo>
                <a:cubicBezTo>
                  <a:pt x="1565759" y="1336954"/>
                  <a:pt x="1574486" y="1335817"/>
                  <a:pt x="1583148" y="1334807"/>
                </a:cubicBezTo>
                <a:cubicBezTo>
                  <a:pt x="1584108" y="1326342"/>
                  <a:pt x="1587437" y="1315254"/>
                  <a:pt x="1588633" y="1305979"/>
                </a:cubicBezTo>
                <a:close/>
                <a:moveTo>
                  <a:pt x="6907846" y="1305300"/>
                </a:moveTo>
                <a:cubicBezTo>
                  <a:pt x="6907292" y="1312005"/>
                  <a:pt x="6909832" y="1312430"/>
                  <a:pt x="6912501" y="1312593"/>
                </a:cubicBezTo>
                <a:cubicBezTo>
                  <a:pt x="6905012" y="1341442"/>
                  <a:pt x="6906869" y="1339422"/>
                  <a:pt x="6906249" y="1375991"/>
                </a:cubicBezTo>
                <a:cubicBezTo>
                  <a:pt x="6891271" y="1364529"/>
                  <a:pt x="6898794" y="1326007"/>
                  <a:pt x="6899119" y="1306343"/>
                </a:cubicBezTo>
                <a:cubicBezTo>
                  <a:pt x="6902017" y="1306016"/>
                  <a:pt x="6904947" y="1305626"/>
                  <a:pt x="6907846" y="1305300"/>
                </a:cubicBezTo>
                <a:close/>
                <a:moveTo>
                  <a:pt x="6439158" y="1294597"/>
                </a:moveTo>
                <a:lnTo>
                  <a:pt x="6439148" y="1294628"/>
                </a:lnTo>
                <a:cubicBezTo>
                  <a:pt x="6447580" y="1296808"/>
                  <a:pt x="6450739" y="1310028"/>
                  <a:pt x="6461548" y="1307456"/>
                </a:cubicBezTo>
                <a:lnTo>
                  <a:pt x="6461541" y="1307416"/>
                </a:lnTo>
                <a:lnTo>
                  <a:pt x="6449458" y="1302786"/>
                </a:lnTo>
                <a:close/>
                <a:moveTo>
                  <a:pt x="1363180" y="1289868"/>
                </a:moveTo>
                <a:cubicBezTo>
                  <a:pt x="1370303" y="1292366"/>
                  <a:pt x="1378866" y="1299409"/>
                  <a:pt x="1389125" y="1296802"/>
                </a:cubicBezTo>
                <a:cubicBezTo>
                  <a:pt x="1375643" y="1313538"/>
                  <a:pt x="1366820" y="1299508"/>
                  <a:pt x="1345852" y="1310186"/>
                </a:cubicBezTo>
                <a:cubicBezTo>
                  <a:pt x="1350361" y="1289414"/>
                  <a:pt x="1356052" y="1287371"/>
                  <a:pt x="1363180" y="1289868"/>
                </a:cubicBezTo>
                <a:close/>
                <a:moveTo>
                  <a:pt x="1336246" y="1287917"/>
                </a:moveTo>
                <a:cubicBezTo>
                  <a:pt x="1346306" y="1299408"/>
                  <a:pt x="1334454" y="1338350"/>
                  <a:pt x="1316026" y="1329722"/>
                </a:cubicBezTo>
                <a:cubicBezTo>
                  <a:pt x="1321530" y="1313864"/>
                  <a:pt x="1336116" y="1312074"/>
                  <a:pt x="1336246" y="1287917"/>
                </a:cubicBezTo>
                <a:close/>
                <a:moveTo>
                  <a:pt x="1655590" y="1286291"/>
                </a:moveTo>
                <a:lnTo>
                  <a:pt x="1652466" y="1318032"/>
                </a:lnTo>
                <a:lnTo>
                  <a:pt x="1652469" y="1318027"/>
                </a:lnTo>
                <a:lnTo>
                  <a:pt x="1655593" y="1286292"/>
                </a:lnTo>
                <a:close/>
                <a:moveTo>
                  <a:pt x="1476216" y="1285728"/>
                </a:moveTo>
                <a:lnTo>
                  <a:pt x="1473912" y="1294582"/>
                </a:lnTo>
                <a:cubicBezTo>
                  <a:pt x="1472495" y="1295860"/>
                  <a:pt x="1470569" y="1295710"/>
                  <a:pt x="1468555" y="1294886"/>
                </a:cubicBezTo>
                <a:lnTo>
                  <a:pt x="1458754" y="1287895"/>
                </a:lnTo>
                <a:lnTo>
                  <a:pt x="1458738" y="1287923"/>
                </a:lnTo>
                <a:cubicBezTo>
                  <a:pt x="1461538" y="1289938"/>
                  <a:pt x="1476288" y="1305308"/>
                  <a:pt x="1476223" y="1285743"/>
                </a:cubicBezTo>
                <a:close/>
                <a:moveTo>
                  <a:pt x="1432072" y="1275772"/>
                </a:moveTo>
                <a:cubicBezTo>
                  <a:pt x="1438030" y="1277434"/>
                  <a:pt x="1436464" y="1294852"/>
                  <a:pt x="1437637" y="1306374"/>
                </a:cubicBezTo>
                <a:cubicBezTo>
                  <a:pt x="1428879" y="1326953"/>
                  <a:pt x="1398141" y="1313343"/>
                  <a:pt x="1400032" y="1350302"/>
                </a:cubicBezTo>
                <a:cubicBezTo>
                  <a:pt x="1383849" y="1345446"/>
                  <a:pt x="1377368" y="1367005"/>
                  <a:pt x="1369523" y="1354176"/>
                </a:cubicBezTo>
                <a:cubicBezTo>
                  <a:pt x="1371574" y="1347599"/>
                  <a:pt x="1373560" y="1340986"/>
                  <a:pt x="1372941" y="1330276"/>
                </a:cubicBezTo>
                <a:cubicBezTo>
                  <a:pt x="1380041" y="1353687"/>
                  <a:pt x="1409083" y="1325943"/>
                  <a:pt x="1390067" y="1320345"/>
                </a:cubicBezTo>
                <a:cubicBezTo>
                  <a:pt x="1398794" y="1297227"/>
                  <a:pt x="1432072" y="1312332"/>
                  <a:pt x="1432072" y="1275772"/>
                </a:cubicBezTo>
                <a:close/>
                <a:moveTo>
                  <a:pt x="1462524" y="1271760"/>
                </a:moveTo>
                <a:lnTo>
                  <a:pt x="1462515" y="1271769"/>
                </a:lnTo>
                <a:lnTo>
                  <a:pt x="1464427" y="1278062"/>
                </a:lnTo>
                <a:lnTo>
                  <a:pt x="1464435" y="1278049"/>
                </a:lnTo>
                <a:close/>
                <a:moveTo>
                  <a:pt x="1488230" y="1268257"/>
                </a:moveTo>
                <a:lnTo>
                  <a:pt x="1480548" y="1275909"/>
                </a:lnTo>
                <a:cubicBezTo>
                  <a:pt x="1477632" y="1277654"/>
                  <a:pt x="1474845" y="1278845"/>
                  <a:pt x="1473640" y="1280228"/>
                </a:cubicBezTo>
                <a:lnTo>
                  <a:pt x="1473654" y="1280258"/>
                </a:lnTo>
                <a:lnTo>
                  <a:pt x="1480548" y="1275947"/>
                </a:lnTo>
                <a:cubicBezTo>
                  <a:pt x="1483463" y="1274202"/>
                  <a:pt x="1486508" y="1271900"/>
                  <a:pt x="1488230" y="1268294"/>
                </a:cubicBezTo>
                <a:close/>
                <a:moveTo>
                  <a:pt x="6477112" y="1258452"/>
                </a:moveTo>
                <a:cubicBezTo>
                  <a:pt x="6476592" y="1276330"/>
                  <a:pt x="6479296" y="1287659"/>
                  <a:pt x="6487045" y="1288475"/>
                </a:cubicBezTo>
                <a:lnTo>
                  <a:pt x="6487071" y="1288382"/>
                </a:lnTo>
                <a:lnTo>
                  <a:pt x="6491133" y="1279294"/>
                </a:lnTo>
                <a:lnTo>
                  <a:pt x="6493837" y="1277131"/>
                </a:lnTo>
                <a:cubicBezTo>
                  <a:pt x="6497137" y="1274952"/>
                  <a:pt x="6500197" y="1272388"/>
                  <a:pt x="6499187" y="1263467"/>
                </a:cubicBezTo>
                <a:lnTo>
                  <a:pt x="6499184" y="1263464"/>
                </a:lnTo>
                <a:lnTo>
                  <a:pt x="6498130" y="1272790"/>
                </a:lnTo>
                <a:cubicBezTo>
                  <a:pt x="6496553" y="1275833"/>
                  <a:pt x="6493764" y="1276979"/>
                  <a:pt x="6491377" y="1278748"/>
                </a:cubicBezTo>
                <a:lnTo>
                  <a:pt x="6491133" y="1279294"/>
                </a:lnTo>
                <a:lnTo>
                  <a:pt x="6489185" y="1280854"/>
                </a:lnTo>
                <a:lnTo>
                  <a:pt x="6487071" y="1288382"/>
                </a:lnTo>
                <a:lnTo>
                  <a:pt x="6487046" y="1288438"/>
                </a:lnTo>
                <a:cubicBezTo>
                  <a:pt x="6483171" y="1288029"/>
                  <a:pt x="6480558" y="1284993"/>
                  <a:pt x="6478979" y="1279824"/>
                </a:cubicBezTo>
                <a:lnTo>
                  <a:pt x="6477116" y="1258452"/>
                </a:lnTo>
                <a:close/>
                <a:moveTo>
                  <a:pt x="1378216" y="1243375"/>
                </a:moveTo>
                <a:cubicBezTo>
                  <a:pt x="1386160" y="1248196"/>
                  <a:pt x="1379419" y="1257572"/>
                  <a:pt x="1379128" y="1266786"/>
                </a:cubicBezTo>
                <a:cubicBezTo>
                  <a:pt x="1382612" y="1273655"/>
                  <a:pt x="1387562" y="1277628"/>
                  <a:pt x="1392836" y="1280756"/>
                </a:cubicBezTo>
                <a:cubicBezTo>
                  <a:pt x="1383589" y="1310026"/>
                  <a:pt x="1378995" y="1259427"/>
                  <a:pt x="1362098" y="1276814"/>
                </a:cubicBezTo>
                <a:cubicBezTo>
                  <a:pt x="1365486" y="1262552"/>
                  <a:pt x="1377563" y="1261903"/>
                  <a:pt x="1378216" y="1243375"/>
                </a:cubicBezTo>
                <a:close/>
                <a:moveTo>
                  <a:pt x="1898862" y="1239597"/>
                </a:moveTo>
                <a:lnTo>
                  <a:pt x="1879180" y="1240293"/>
                </a:lnTo>
                <a:lnTo>
                  <a:pt x="1879072" y="1240458"/>
                </a:lnTo>
                <a:lnTo>
                  <a:pt x="1870364" y="1250753"/>
                </a:lnTo>
                <a:lnTo>
                  <a:pt x="1867892" y="1257502"/>
                </a:lnTo>
                <a:lnTo>
                  <a:pt x="1867786" y="1257664"/>
                </a:lnTo>
                <a:cubicBezTo>
                  <a:pt x="1865366" y="1264810"/>
                  <a:pt x="1862972" y="1272165"/>
                  <a:pt x="1856550" y="1276292"/>
                </a:cubicBezTo>
                <a:lnTo>
                  <a:pt x="1856233" y="1261183"/>
                </a:lnTo>
                <a:lnTo>
                  <a:pt x="1856231" y="1261193"/>
                </a:lnTo>
                <a:cubicBezTo>
                  <a:pt x="1855812" y="1265424"/>
                  <a:pt x="1855776" y="1270249"/>
                  <a:pt x="1856549" y="1276330"/>
                </a:cubicBezTo>
                <a:cubicBezTo>
                  <a:pt x="1860830" y="1273578"/>
                  <a:pt x="1863321" y="1269392"/>
                  <a:pt x="1865223" y="1264789"/>
                </a:cubicBezTo>
                <a:lnTo>
                  <a:pt x="1867892" y="1257502"/>
                </a:lnTo>
                <a:lnTo>
                  <a:pt x="1879072" y="1240458"/>
                </a:lnTo>
                <a:lnTo>
                  <a:pt x="1879179" y="1240331"/>
                </a:lnTo>
                <a:cubicBezTo>
                  <a:pt x="1883531" y="1238139"/>
                  <a:pt x="1889697" y="1237567"/>
                  <a:pt x="1898879" y="1239634"/>
                </a:cubicBezTo>
                <a:close/>
                <a:moveTo>
                  <a:pt x="1298931" y="1230022"/>
                </a:moveTo>
                <a:cubicBezTo>
                  <a:pt x="1317783" y="1242068"/>
                  <a:pt x="1330646" y="1239203"/>
                  <a:pt x="1351484" y="1231159"/>
                </a:cubicBezTo>
                <a:cubicBezTo>
                  <a:pt x="1337678" y="1257567"/>
                  <a:pt x="1305672" y="1245161"/>
                  <a:pt x="1286820" y="1255126"/>
                </a:cubicBezTo>
                <a:cubicBezTo>
                  <a:pt x="1284345" y="1236666"/>
                  <a:pt x="1306780" y="1256851"/>
                  <a:pt x="1298931" y="1230022"/>
                </a:cubicBezTo>
                <a:close/>
                <a:moveTo>
                  <a:pt x="1916307" y="1228957"/>
                </a:moveTo>
                <a:lnTo>
                  <a:pt x="1916302" y="1228980"/>
                </a:lnTo>
                <a:lnTo>
                  <a:pt x="1916351" y="1229081"/>
                </a:lnTo>
                <a:lnTo>
                  <a:pt x="1921579" y="1244085"/>
                </a:lnTo>
                <a:lnTo>
                  <a:pt x="1924663" y="1246502"/>
                </a:lnTo>
                <a:lnTo>
                  <a:pt x="1925922" y="1249138"/>
                </a:lnTo>
                <a:lnTo>
                  <a:pt x="1928940" y="1249854"/>
                </a:lnTo>
                <a:lnTo>
                  <a:pt x="1930579" y="1251138"/>
                </a:lnTo>
                <a:lnTo>
                  <a:pt x="1931241" y="1250398"/>
                </a:lnTo>
                <a:lnTo>
                  <a:pt x="1932833" y="1250774"/>
                </a:lnTo>
                <a:cubicBezTo>
                  <a:pt x="1935024" y="1249843"/>
                  <a:pt x="1936985" y="1247254"/>
                  <a:pt x="1938371" y="1242468"/>
                </a:cubicBezTo>
                <a:lnTo>
                  <a:pt x="1938351" y="1242453"/>
                </a:lnTo>
                <a:lnTo>
                  <a:pt x="1931241" y="1250398"/>
                </a:lnTo>
                <a:lnTo>
                  <a:pt x="1928940" y="1249854"/>
                </a:lnTo>
                <a:lnTo>
                  <a:pt x="1924663" y="1246502"/>
                </a:lnTo>
                <a:lnTo>
                  <a:pt x="1916351" y="1229081"/>
                </a:lnTo>
                <a:close/>
                <a:moveTo>
                  <a:pt x="1241725" y="1221660"/>
                </a:moveTo>
                <a:cubicBezTo>
                  <a:pt x="1243192" y="1244028"/>
                  <a:pt x="1265787" y="1222638"/>
                  <a:pt x="1264714" y="1250080"/>
                </a:cubicBezTo>
                <a:cubicBezTo>
                  <a:pt x="1247099" y="1249627"/>
                  <a:pt x="1232872" y="1254249"/>
                  <a:pt x="1230821" y="1278021"/>
                </a:cubicBezTo>
                <a:cubicBezTo>
                  <a:pt x="1217503" y="1265646"/>
                  <a:pt x="1209949" y="1227421"/>
                  <a:pt x="1232968" y="1222734"/>
                </a:cubicBezTo>
                <a:cubicBezTo>
                  <a:pt x="1233586" y="1238296"/>
                  <a:pt x="1221540" y="1234228"/>
                  <a:pt x="1225512" y="1255097"/>
                </a:cubicBezTo>
                <a:cubicBezTo>
                  <a:pt x="1239350" y="1256921"/>
                  <a:pt x="1237070" y="1233933"/>
                  <a:pt x="1241725" y="1221660"/>
                </a:cubicBezTo>
                <a:close/>
                <a:moveTo>
                  <a:pt x="1858765" y="1221271"/>
                </a:moveTo>
                <a:lnTo>
                  <a:pt x="1859904" y="1237614"/>
                </a:lnTo>
                <a:lnTo>
                  <a:pt x="1859907" y="1237596"/>
                </a:lnTo>
                <a:lnTo>
                  <a:pt x="1858769" y="1221272"/>
                </a:lnTo>
                <a:close/>
                <a:moveTo>
                  <a:pt x="1184815" y="1221137"/>
                </a:moveTo>
                <a:cubicBezTo>
                  <a:pt x="1192499" y="1242429"/>
                  <a:pt x="1193572" y="1224784"/>
                  <a:pt x="1211252" y="1225532"/>
                </a:cubicBezTo>
                <a:cubicBezTo>
                  <a:pt x="1209427" y="1261119"/>
                  <a:pt x="1198163" y="1239369"/>
                  <a:pt x="1181362" y="1245003"/>
                </a:cubicBezTo>
                <a:cubicBezTo>
                  <a:pt x="1181167" y="1239793"/>
                  <a:pt x="1181003" y="1234614"/>
                  <a:pt x="1180743" y="1229372"/>
                </a:cubicBezTo>
                <a:cubicBezTo>
                  <a:pt x="1184456" y="1230382"/>
                  <a:pt x="1184715" y="1225891"/>
                  <a:pt x="1184815" y="1221137"/>
                </a:cubicBezTo>
                <a:close/>
                <a:moveTo>
                  <a:pt x="1136591" y="1219476"/>
                </a:moveTo>
                <a:cubicBezTo>
                  <a:pt x="1149581" y="1217881"/>
                  <a:pt x="1152189" y="1237773"/>
                  <a:pt x="1163617" y="1239433"/>
                </a:cubicBezTo>
                <a:cubicBezTo>
                  <a:pt x="1157429" y="1259752"/>
                  <a:pt x="1137730" y="1237445"/>
                  <a:pt x="1136591" y="1219476"/>
                </a:cubicBezTo>
                <a:close/>
                <a:moveTo>
                  <a:pt x="6347725" y="1196653"/>
                </a:moveTo>
                <a:lnTo>
                  <a:pt x="6347721" y="1196654"/>
                </a:lnTo>
                <a:cubicBezTo>
                  <a:pt x="6343455" y="1220424"/>
                  <a:pt x="6367386" y="1227716"/>
                  <a:pt x="6370122" y="1209416"/>
                </a:cubicBezTo>
                <a:lnTo>
                  <a:pt x="6370110" y="1209404"/>
                </a:lnTo>
                <a:lnTo>
                  <a:pt x="6364869" y="1218448"/>
                </a:lnTo>
                <a:cubicBezTo>
                  <a:pt x="6359745" y="1221484"/>
                  <a:pt x="6352410" y="1218692"/>
                  <a:pt x="6349038" y="1211211"/>
                </a:cubicBezTo>
                <a:close/>
                <a:moveTo>
                  <a:pt x="1419892" y="1191147"/>
                </a:moveTo>
                <a:cubicBezTo>
                  <a:pt x="1408396" y="1234387"/>
                  <a:pt x="1387168" y="1196032"/>
                  <a:pt x="1368870" y="1228918"/>
                </a:cubicBezTo>
                <a:cubicBezTo>
                  <a:pt x="1371181" y="1193426"/>
                  <a:pt x="1402472" y="1203032"/>
                  <a:pt x="1419892" y="1191147"/>
                </a:cubicBezTo>
                <a:close/>
                <a:moveTo>
                  <a:pt x="6968470" y="1179946"/>
                </a:moveTo>
                <a:cubicBezTo>
                  <a:pt x="6983255" y="1174867"/>
                  <a:pt x="6982471" y="1201660"/>
                  <a:pt x="6991523" y="1208337"/>
                </a:cubicBezTo>
                <a:cubicBezTo>
                  <a:pt x="6982537" y="1222149"/>
                  <a:pt x="6970685" y="1214394"/>
                  <a:pt x="6952322" y="1213417"/>
                </a:cubicBezTo>
                <a:cubicBezTo>
                  <a:pt x="6950756" y="1191438"/>
                  <a:pt x="6963849" y="1192286"/>
                  <a:pt x="6968470" y="1179946"/>
                </a:cubicBezTo>
                <a:close/>
                <a:moveTo>
                  <a:pt x="1519362" y="1162692"/>
                </a:moveTo>
                <a:cubicBezTo>
                  <a:pt x="1516593" y="1206351"/>
                  <a:pt x="1493184" y="1173793"/>
                  <a:pt x="1472182" y="1184441"/>
                </a:cubicBezTo>
                <a:cubicBezTo>
                  <a:pt x="1479897" y="1158914"/>
                  <a:pt x="1501324" y="1181706"/>
                  <a:pt x="1519362" y="1162692"/>
                </a:cubicBezTo>
                <a:close/>
                <a:moveTo>
                  <a:pt x="2065308" y="1160225"/>
                </a:moveTo>
                <a:cubicBezTo>
                  <a:pt x="2070880" y="1163635"/>
                  <a:pt x="2076325" y="1173387"/>
                  <a:pt x="2076130" y="1185646"/>
                </a:cubicBezTo>
                <a:cubicBezTo>
                  <a:pt x="2062976" y="1193165"/>
                  <a:pt x="2066918" y="1165362"/>
                  <a:pt x="2053730" y="1172846"/>
                </a:cubicBezTo>
                <a:cubicBezTo>
                  <a:pt x="2054038" y="1159746"/>
                  <a:pt x="2059736" y="1156815"/>
                  <a:pt x="2065308" y="1160225"/>
                </a:cubicBezTo>
                <a:close/>
                <a:moveTo>
                  <a:pt x="1710118" y="1145819"/>
                </a:moveTo>
                <a:cubicBezTo>
                  <a:pt x="1721269" y="1146804"/>
                  <a:pt x="1731398" y="1173954"/>
                  <a:pt x="1743047" y="1173271"/>
                </a:cubicBezTo>
                <a:cubicBezTo>
                  <a:pt x="1737578" y="1190006"/>
                  <a:pt x="1727743" y="1167541"/>
                  <a:pt x="1717259" y="1184438"/>
                </a:cubicBezTo>
                <a:cubicBezTo>
                  <a:pt x="1727255" y="1163895"/>
                  <a:pt x="1712669" y="1151100"/>
                  <a:pt x="1698537" y="1155563"/>
                </a:cubicBezTo>
                <a:cubicBezTo>
                  <a:pt x="1702574" y="1148074"/>
                  <a:pt x="1706403" y="1145494"/>
                  <a:pt x="1710118" y="1145819"/>
                </a:cubicBezTo>
                <a:close/>
                <a:moveTo>
                  <a:pt x="1759196" y="1139997"/>
                </a:moveTo>
                <a:cubicBezTo>
                  <a:pt x="1759261" y="1179036"/>
                  <a:pt x="1748063" y="1154978"/>
                  <a:pt x="1737740" y="1150580"/>
                </a:cubicBezTo>
                <a:cubicBezTo>
                  <a:pt x="1736307" y="1133681"/>
                  <a:pt x="1753043" y="1145045"/>
                  <a:pt x="1759196" y="1139997"/>
                </a:cubicBezTo>
                <a:close/>
                <a:moveTo>
                  <a:pt x="6504497" y="1066901"/>
                </a:moveTo>
                <a:cubicBezTo>
                  <a:pt x="6501437" y="1086667"/>
                  <a:pt x="6498344" y="1128373"/>
                  <a:pt x="6507591" y="1144782"/>
                </a:cubicBezTo>
                <a:cubicBezTo>
                  <a:pt x="6515795" y="1121766"/>
                  <a:pt x="6537285" y="1135144"/>
                  <a:pt x="6546143" y="1124240"/>
                </a:cubicBezTo>
                <a:cubicBezTo>
                  <a:pt x="6552326" y="1154811"/>
                  <a:pt x="6520645" y="1143805"/>
                  <a:pt x="6499127" y="1153672"/>
                </a:cubicBezTo>
                <a:cubicBezTo>
                  <a:pt x="6501209" y="1099103"/>
                  <a:pt x="6493233" y="1060815"/>
                  <a:pt x="6448495" y="1089662"/>
                </a:cubicBezTo>
                <a:cubicBezTo>
                  <a:pt x="6464318" y="1064753"/>
                  <a:pt x="6487535" y="1071884"/>
                  <a:pt x="6504497" y="1066901"/>
                </a:cubicBezTo>
                <a:close/>
                <a:moveTo>
                  <a:pt x="5900483" y="1065680"/>
                </a:moveTo>
                <a:lnTo>
                  <a:pt x="5899887" y="1071955"/>
                </a:lnTo>
                <a:cubicBezTo>
                  <a:pt x="5899077" y="1073135"/>
                  <a:pt x="5897798" y="1073607"/>
                  <a:pt x="5896479" y="1074000"/>
                </a:cubicBezTo>
                <a:lnTo>
                  <a:pt x="5896480" y="1074037"/>
                </a:lnTo>
                <a:lnTo>
                  <a:pt x="5899886" y="1071994"/>
                </a:lnTo>
                <a:cubicBezTo>
                  <a:pt x="5900696" y="1070813"/>
                  <a:pt x="5901038" y="1068924"/>
                  <a:pt x="5900484" y="1065699"/>
                </a:cubicBezTo>
                <a:close/>
                <a:moveTo>
                  <a:pt x="2368486" y="1054338"/>
                </a:moveTo>
                <a:cubicBezTo>
                  <a:pt x="2371057" y="1060356"/>
                  <a:pt x="2373532" y="1066445"/>
                  <a:pt x="2373791" y="1077191"/>
                </a:cubicBezTo>
                <a:cubicBezTo>
                  <a:pt x="2353312" y="1081846"/>
                  <a:pt x="2334395" y="1103202"/>
                  <a:pt x="2317464" y="1092166"/>
                </a:cubicBezTo>
                <a:cubicBezTo>
                  <a:pt x="2317789" y="1082951"/>
                  <a:pt x="2325149" y="1084677"/>
                  <a:pt x="2330194" y="1082724"/>
                </a:cubicBezTo>
                <a:cubicBezTo>
                  <a:pt x="2330748" y="1076017"/>
                  <a:pt x="2328208" y="1075593"/>
                  <a:pt x="2325572" y="1075494"/>
                </a:cubicBezTo>
                <a:cubicBezTo>
                  <a:pt x="2332768" y="1062996"/>
                  <a:pt x="2366955" y="1101217"/>
                  <a:pt x="2359793" y="1055508"/>
                </a:cubicBezTo>
                <a:cubicBezTo>
                  <a:pt x="2362658" y="1055119"/>
                  <a:pt x="2365587" y="1054788"/>
                  <a:pt x="2368486" y="1054338"/>
                </a:cubicBezTo>
                <a:close/>
                <a:moveTo>
                  <a:pt x="5869433" y="1053954"/>
                </a:moveTo>
                <a:lnTo>
                  <a:pt x="5869422" y="1053984"/>
                </a:lnTo>
                <a:cubicBezTo>
                  <a:pt x="5881174" y="1060560"/>
                  <a:pt x="5885310" y="1083024"/>
                  <a:pt x="5897096" y="1089601"/>
                </a:cubicBezTo>
                <a:lnTo>
                  <a:pt x="5897094" y="1089559"/>
                </a:lnTo>
                <a:lnTo>
                  <a:pt x="5883247" y="1071753"/>
                </a:lnTo>
                <a:close/>
                <a:moveTo>
                  <a:pt x="5868502" y="1030500"/>
                </a:moveTo>
                <a:lnTo>
                  <a:pt x="5868478" y="1030532"/>
                </a:lnTo>
                <a:lnTo>
                  <a:pt x="5876249" y="1031093"/>
                </a:lnTo>
                <a:lnTo>
                  <a:pt x="5876254" y="1031057"/>
                </a:lnTo>
                <a:close/>
                <a:moveTo>
                  <a:pt x="6670959" y="993140"/>
                </a:moveTo>
                <a:cubicBezTo>
                  <a:pt x="6678254" y="993122"/>
                  <a:pt x="6651721" y="995711"/>
                  <a:pt x="6646911" y="1017348"/>
                </a:cubicBezTo>
                <a:cubicBezTo>
                  <a:pt x="6642775" y="1011844"/>
                  <a:pt x="6636721" y="1010218"/>
                  <a:pt x="6629167" y="1011844"/>
                </a:cubicBezTo>
                <a:cubicBezTo>
                  <a:pt x="6615948" y="1023758"/>
                  <a:pt x="6643035" y="995694"/>
                  <a:pt x="6650329" y="993416"/>
                </a:cubicBezTo>
                <a:cubicBezTo>
                  <a:pt x="6662336" y="993440"/>
                  <a:pt x="6668527" y="993146"/>
                  <a:pt x="6670959" y="993140"/>
                </a:cubicBezTo>
                <a:close/>
                <a:moveTo>
                  <a:pt x="6610834" y="990555"/>
                </a:moveTo>
                <a:cubicBezTo>
                  <a:pt x="6616208" y="999210"/>
                  <a:pt x="6616891" y="1017577"/>
                  <a:pt x="6617052" y="1036880"/>
                </a:cubicBezTo>
                <a:cubicBezTo>
                  <a:pt x="6593579" y="1044020"/>
                  <a:pt x="6566293" y="1024510"/>
                  <a:pt x="6542721" y="1038546"/>
                </a:cubicBezTo>
                <a:cubicBezTo>
                  <a:pt x="6550729" y="985957"/>
                  <a:pt x="6596542" y="1021159"/>
                  <a:pt x="6610834" y="990555"/>
                </a:cubicBezTo>
                <a:close/>
                <a:moveTo>
                  <a:pt x="6383132" y="988397"/>
                </a:moveTo>
                <a:lnTo>
                  <a:pt x="6376829" y="1002349"/>
                </a:lnTo>
                <a:cubicBezTo>
                  <a:pt x="6369128" y="1007200"/>
                  <a:pt x="6356606" y="1004745"/>
                  <a:pt x="6352217" y="1004755"/>
                </a:cubicBezTo>
                <a:lnTo>
                  <a:pt x="6352231" y="1004792"/>
                </a:lnTo>
                <a:lnTo>
                  <a:pt x="6363281" y="1005405"/>
                </a:lnTo>
                <a:cubicBezTo>
                  <a:pt x="6372565" y="1005417"/>
                  <a:pt x="6383504" y="1003011"/>
                  <a:pt x="6383145" y="988408"/>
                </a:cubicBezTo>
                <a:close/>
                <a:moveTo>
                  <a:pt x="6755169" y="987882"/>
                </a:moveTo>
                <a:cubicBezTo>
                  <a:pt x="6770863" y="1003508"/>
                  <a:pt x="6747879" y="1019756"/>
                  <a:pt x="6738926" y="1021320"/>
                </a:cubicBezTo>
                <a:cubicBezTo>
                  <a:pt x="6738143" y="1000609"/>
                  <a:pt x="6750254" y="999830"/>
                  <a:pt x="6755169" y="987882"/>
                </a:cubicBezTo>
                <a:close/>
                <a:moveTo>
                  <a:pt x="6335003" y="986738"/>
                </a:moveTo>
                <a:lnTo>
                  <a:pt x="6334991" y="986744"/>
                </a:lnTo>
                <a:cubicBezTo>
                  <a:pt x="6335770" y="1000028"/>
                  <a:pt x="6349967" y="1027443"/>
                  <a:pt x="6353354" y="1007878"/>
                </a:cubicBezTo>
                <a:lnTo>
                  <a:pt x="6353345" y="1007854"/>
                </a:lnTo>
                <a:lnTo>
                  <a:pt x="6349165" y="1014661"/>
                </a:lnTo>
                <a:cubicBezTo>
                  <a:pt x="6347346" y="1014636"/>
                  <a:pt x="6345229" y="1012629"/>
                  <a:pt x="6343194" y="1009595"/>
                </a:cubicBezTo>
                <a:close/>
                <a:moveTo>
                  <a:pt x="2181875" y="979606"/>
                </a:moveTo>
                <a:cubicBezTo>
                  <a:pt x="2188623" y="976586"/>
                  <a:pt x="2196195" y="977577"/>
                  <a:pt x="2199271" y="981890"/>
                </a:cubicBezTo>
                <a:cubicBezTo>
                  <a:pt x="2195723" y="998301"/>
                  <a:pt x="2183219" y="1000902"/>
                  <a:pt x="2169415" y="1001424"/>
                </a:cubicBezTo>
                <a:cubicBezTo>
                  <a:pt x="2169203" y="989679"/>
                  <a:pt x="2175127" y="982630"/>
                  <a:pt x="2181875" y="979606"/>
                </a:cubicBezTo>
                <a:close/>
                <a:moveTo>
                  <a:pt x="2393221" y="977963"/>
                </a:moveTo>
                <a:cubicBezTo>
                  <a:pt x="2397039" y="973677"/>
                  <a:pt x="2404902" y="973701"/>
                  <a:pt x="2413612" y="978079"/>
                </a:cubicBezTo>
                <a:cubicBezTo>
                  <a:pt x="2400817" y="991430"/>
                  <a:pt x="2412084" y="1001813"/>
                  <a:pt x="2406416" y="1018162"/>
                </a:cubicBezTo>
                <a:cubicBezTo>
                  <a:pt x="2393621" y="1000448"/>
                  <a:pt x="2384764" y="1033230"/>
                  <a:pt x="2367539" y="1031016"/>
                </a:cubicBezTo>
                <a:cubicBezTo>
                  <a:pt x="2360279" y="999146"/>
                  <a:pt x="2316521" y="1013829"/>
                  <a:pt x="2314959" y="1029847"/>
                </a:cubicBezTo>
                <a:cubicBezTo>
                  <a:pt x="2307240" y="1031767"/>
                  <a:pt x="2305418" y="1021484"/>
                  <a:pt x="2297245" y="1024247"/>
                </a:cubicBezTo>
                <a:cubicBezTo>
                  <a:pt x="2321990" y="981854"/>
                  <a:pt x="2367638" y="1006964"/>
                  <a:pt x="2397104" y="1003702"/>
                </a:cubicBezTo>
                <a:cubicBezTo>
                  <a:pt x="2389632" y="990845"/>
                  <a:pt x="2389403" y="982244"/>
                  <a:pt x="2393221" y="977963"/>
                </a:cubicBezTo>
                <a:close/>
                <a:moveTo>
                  <a:pt x="2299028" y="971658"/>
                </a:moveTo>
                <a:cubicBezTo>
                  <a:pt x="2303704" y="968569"/>
                  <a:pt x="2309451" y="969749"/>
                  <a:pt x="2312804" y="975279"/>
                </a:cubicBezTo>
                <a:cubicBezTo>
                  <a:pt x="2309581" y="987233"/>
                  <a:pt x="2302484" y="993417"/>
                  <a:pt x="2291675" y="993647"/>
                </a:cubicBezTo>
                <a:cubicBezTo>
                  <a:pt x="2290746" y="982102"/>
                  <a:pt x="2294352" y="974746"/>
                  <a:pt x="2299028" y="971658"/>
                </a:cubicBezTo>
                <a:close/>
                <a:moveTo>
                  <a:pt x="6834079" y="962097"/>
                </a:moveTo>
                <a:cubicBezTo>
                  <a:pt x="6840187" y="963968"/>
                  <a:pt x="6846729" y="968411"/>
                  <a:pt x="6850606" y="967889"/>
                </a:cubicBezTo>
                <a:cubicBezTo>
                  <a:pt x="6846309" y="989483"/>
                  <a:pt x="6827877" y="970721"/>
                  <a:pt x="6820163" y="971730"/>
                </a:cubicBezTo>
                <a:cubicBezTo>
                  <a:pt x="6822295" y="960924"/>
                  <a:pt x="6827970" y="960222"/>
                  <a:pt x="6834079" y="962097"/>
                </a:cubicBezTo>
                <a:close/>
                <a:moveTo>
                  <a:pt x="1791236" y="955715"/>
                </a:moveTo>
                <a:cubicBezTo>
                  <a:pt x="1803187" y="977069"/>
                  <a:pt x="1775444" y="999016"/>
                  <a:pt x="1762649" y="1006376"/>
                </a:cubicBezTo>
                <a:cubicBezTo>
                  <a:pt x="1765353" y="978828"/>
                  <a:pt x="1791107" y="987100"/>
                  <a:pt x="1791236" y="955715"/>
                </a:cubicBezTo>
                <a:close/>
                <a:moveTo>
                  <a:pt x="6351129" y="953330"/>
                </a:moveTo>
                <a:lnTo>
                  <a:pt x="6342777" y="969726"/>
                </a:lnTo>
                <a:lnTo>
                  <a:pt x="6329658" y="963758"/>
                </a:lnTo>
                <a:lnTo>
                  <a:pt x="6329652" y="963791"/>
                </a:lnTo>
                <a:cubicBezTo>
                  <a:pt x="6335640" y="973818"/>
                  <a:pt x="6351498" y="973164"/>
                  <a:pt x="6351140" y="953342"/>
                </a:cubicBezTo>
                <a:close/>
                <a:moveTo>
                  <a:pt x="6867471" y="950111"/>
                </a:moveTo>
                <a:cubicBezTo>
                  <a:pt x="6878704" y="953793"/>
                  <a:pt x="6897556" y="1002174"/>
                  <a:pt x="6873983" y="1004094"/>
                </a:cubicBezTo>
                <a:cubicBezTo>
                  <a:pt x="6876328" y="976613"/>
                  <a:pt x="6866234" y="974956"/>
                  <a:pt x="6867471" y="950111"/>
                </a:cubicBezTo>
                <a:close/>
                <a:moveTo>
                  <a:pt x="5842153" y="949584"/>
                </a:moveTo>
                <a:cubicBezTo>
                  <a:pt x="5840966" y="948991"/>
                  <a:pt x="5840020" y="950487"/>
                  <a:pt x="5839238" y="955943"/>
                </a:cubicBezTo>
                <a:lnTo>
                  <a:pt x="5835123" y="951468"/>
                </a:lnTo>
                <a:lnTo>
                  <a:pt x="5835112" y="951490"/>
                </a:lnTo>
                <a:cubicBezTo>
                  <a:pt x="5834922" y="953238"/>
                  <a:pt x="5835958" y="954690"/>
                  <a:pt x="5839238" y="955976"/>
                </a:cubicBezTo>
                <a:cubicBezTo>
                  <a:pt x="5842366" y="934161"/>
                  <a:pt x="5848126" y="975673"/>
                  <a:pt x="5861348" y="960928"/>
                </a:cubicBezTo>
                <a:lnTo>
                  <a:pt x="5861338" y="960895"/>
                </a:lnTo>
                <a:lnTo>
                  <a:pt x="5852755" y="963272"/>
                </a:lnTo>
                <a:cubicBezTo>
                  <a:pt x="5847859" y="960320"/>
                  <a:pt x="5844526" y="950773"/>
                  <a:pt x="5842153" y="949584"/>
                </a:cubicBezTo>
                <a:close/>
                <a:moveTo>
                  <a:pt x="2210179" y="925727"/>
                </a:moveTo>
                <a:cubicBezTo>
                  <a:pt x="2214476" y="930870"/>
                  <a:pt x="2217310" y="939044"/>
                  <a:pt x="2219849" y="947966"/>
                </a:cubicBezTo>
                <a:cubicBezTo>
                  <a:pt x="2223203" y="943371"/>
                  <a:pt x="2226556" y="938946"/>
                  <a:pt x="2232579" y="938490"/>
                </a:cubicBezTo>
                <a:cubicBezTo>
                  <a:pt x="2237888" y="961348"/>
                  <a:pt x="2223497" y="953598"/>
                  <a:pt x="2215778" y="956367"/>
                </a:cubicBezTo>
                <a:cubicBezTo>
                  <a:pt x="2212066" y="949886"/>
                  <a:pt x="2210408" y="939270"/>
                  <a:pt x="2210179" y="925727"/>
                </a:cubicBezTo>
                <a:close/>
                <a:moveTo>
                  <a:pt x="5842366" y="924199"/>
                </a:moveTo>
                <a:lnTo>
                  <a:pt x="5842791" y="936363"/>
                </a:lnTo>
                <a:lnTo>
                  <a:pt x="5842792" y="936358"/>
                </a:lnTo>
                <a:lnTo>
                  <a:pt x="5842367" y="924200"/>
                </a:lnTo>
                <a:close/>
                <a:moveTo>
                  <a:pt x="6345540" y="922700"/>
                </a:moveTo>
                <a:lnTo>
                  <a:pt x="6345537" y="922701"/>
                </a:lnTo>
                <a:lnTo>
                  <a:pt x="6344300" y="935314"/>
                </a:lnTo>
                <a:cubicBezTo>
                  <a:pt x="6342676" y="937667"/>
                  <a:pt x="6340119" y="938586"/>
                  <a:pt x="6337467" y="939368"/>
                </a:cubicBezTo>
                <a:lnTo>
                  <a:pt x="6337489" y="939388"/>
                </a:lnTo>
                <a:lnTo>
                  <a:pt x="6344299" y="935350"/>
                </a:lnTo>
                <a:cubicBezTo>
                  <a:pt x="6345923" y="932998"/>
                  <a:pt x="6346615" y="929211"/>
                  <a:pt x="6345540" y="922700"/>
                </a:cubicBezTo>
                <a:close/>
                <a:moveTo>
                  <a:pt x="1877030" y="913323"/>
                </a:moveTo>
                <a:cubicBezTo>
                  <a:pt x="1886796" y="919049"/>
                  <a:pt x="1892104" y="955259"/>
                  <a:pt x="1874295" y="952847"/>
                </a:cubicBezTo>
                <a:cubicBezTo>
                  <a:pt x="1869868" y="931292"/>
                  <a:pt x="1879634" y="931943"/>
                  <a:pt x="1877030" y="913323"/>
                </a:cubicBezTo>
                <a:close/>
                <a:moveTo>
                  <a:pt x="6358311" y="913203"/>
                </a:moveTo>
                <a:lnTo>
                  <a:pt x="6358304" y="913230"/>
                </a:lnTo>
                <a:cubicBezTo>
                  <a:pt x="6367031" y="923286"/>
                  <a:pt x="6372012" y="941194"/>
                  <a:pt x="6385685" y="941031"/>
                </a:cubicBezTo>
                <a:lnTo>
                  <a:pt x="6385680" y="940990"/>
                </a:lnTo>
                <a:lnTo>
                  <a:pt x="6370140" y="930927"/>
                </a:lnTo>
                <a:close/>
                <a:moveTo>
                  <a:pt x="1723413" y="901600"/>
                </a:moveTo>
                <a:cubicBezTo>
                  <a:pt x="1709836" y="921916"/>
                  <a:pt x="1710848" y="964958"/>
                  <a:pt x="1705409" y="997971"/>
                </a:cubicBezTo>
                <a:cubicBezTo>
                  <a:pt x="1703553" y="1009467"/>
                  <a:pt x="1697820" y="895576"/>
                  <a:pt x="1723413" y="901600"/>
                </a:cubicBezTo>
                <a:close/>
                <a:moveTo>
                  <a:pt x="6274625" y="900363"/>
                </a:moveTo>
                <a:cubicBezTo>
                  <a:pt x="6291101" y="921655"/>
                  <a:pt x="6266485" y="940929"/>
                  <a:pt x="6249749" y="934907"/>
                </a:cubicBezTo>
                <a:cubicBezTo>
                  <a:pt x="6253427" y="900039"/>
                  <a:pt x="6271500" y="932922"/>
                  <a:pt x="6274625" y="900363"/>
                </a:cubicBezTo>
                <a:close/>
                <a:moveTo>
                  <a:pt x="5884661" y="887472"/>
                </a:moveTo>
                <a:cubicBezTo>
                  <a:pt x="5898369" y="878743"/>
                  <a:pt x="5891693" y="912441"/>
                  <a:pt x="5903025" y="908602"/>
                </a:cubicBezTo>
                <a:cubicBezTo>
                  <a:pt x="5901039" y="937025"/>
                  <a:pt x="5882966" y="922243"/>
                  <a:pt x="5876878" y="911957"/>
                </a:cubicBezTo>
                <a:cubicBezTo>
                  <a:pt x="5880361" y="905251"/>
                  <a:pt x="5878639" y="890337"/>
                  <a:pt x="5884661" y="887472"/>
                </a:cubicBezTo>
                <a:close/>
                <a:moveTo>
                  <a:pt x="2239091" y="882848"/>
                </a:moveTo>
                <a:cubicBezTo>
                  <a:pt x="2253581" y="892323"/>
                  <a:pt x="2264065" y="910031"/>
                  <a:pt x="2283892" y="908439"/>
                </a:cubicBezTo>
                <a:cubicBezTo>
                  <a:pt x="2283403" y="924619"/>
                  <a:pt x="2264684" y="912701"/>
                  <a:pt x="2267385" y="934059"/>
                </a:cubicBezTo>
                <a:cubicBezTo>
                  <a:pt x="2260873" y="922239"/>
                  <a:pt x="2254067" y="910978"/>
                  <a:pt x="2248372" y="897272"/>
                </a:cubicBezTo>
                <a:cubicBezTo>
                  <a:pt x="2243388" y="899157"/>
                  <a:pt x="2245309" y="911889"/>
                  <a:pt x="2244984" y="921297"/>
                </a:cubicBezTo>
                <a:cubicBezTo>
                  <a:pt x="2238407" y="912441"/>
                  <a:pt x="2233947" y="892748"/>
                  <a:pt x="2239091" y="882848"/>
                </a:cubicBezTo>
                <a:close/>
                <a:moveTo>
                  <a:pt x="6299548" y="865766"/>
                </a:moveTo>
                <a:lnTo>
                  <a:pt x="6299533" y="865787"/>
                </a:lnTo>
                <a:cubicBezTo>
                  <a:pt x="6307576" y="871815"/>
                  <a:pt x="6311484" y="886174"/>
                  <a:pt x="6326230" y="878191"/>
                </a:cubicBezTo>
                <a:lnTo>
                  <a:pt x="6326226" y="878157"/>
                </a:lnTo>
                <a:lnTo>
                  <a:pt x="6316970" y="880430"/>
                </a:lnTo>
                <a:cubicBezTo>
                  <a:pt x="6314404" y="880112"/>
                  <a:pt x="6312282" y="878878"/>
                  <a:pt x="6310369" y="877204"/>
                </a:cubicBezTo>
                <a:close/>
                <a:moveTo>
                  <a:pt x="5949356" y="863574"/>
                </a:moveTo>
                <a:cubicBezTo>
                  <a:pt x="5954436" y="866534"/>
                  <a:pt x="5953133" y="916189"/>
                  <a:pt x="5958668" y="877930"/>
                </a:cubicBezTo>
                <a:cubicBezTo>
                  <a:pt x="5975988" y="883173"/>
                  <a:pt x="5959316" y="916059"/>
                  <a:pt x="5947140" y="918661"/>
                </a:cubicBezTo>
                <a:cubicBezTo>
                  <a:pt x="5952675" y="893365"/>
                  <a:pt x="5948966" y="880762"/>
                  <a:pt x="5932554" y="881353"/>
                </a:cubicBezTo>
                <a:cubicBezTo>
                  <a:pt x="5928582" y="860606"/>
                  <a:pt x="5953294" y="884316"/>
                  <a:pt x="5949356" y="863574"/>
                </a:cubicBezTo>
                <a:close/>
                <a:moveTo>
                  <a:pt x="6184525" y="839028"/>
                </a:moveTo>
                <a:lnTo>
                  <a:pt x="6184411" y="839215"/>
                </a:lnTo>
                <a:lnTo>
                  <a:pt x="6177887" y="847958"/>
                </a:lnTo>
                <a:lnTo>
                  <a:pt x="6177763" y="848197"/>
                </a:lnTo>
                <a:lnTo>
                  <a:pt x="6175387" y="850442"/>
                </a:lnTo>
                <a:cubicBezTo>
                  <a:pt x="6173851" y="852324"/>
                  <a:pt x="6172671" y="854746"/>
                  <a:pt x="6172385" y="858555"/>
                </a:cubicBezTo>
                <a:lnTo>
                  <a:pt x="6167198" y="849060"/>
                </a:lnTo>
                <a:lnTo>
                  <a:pt x="6167195" y="849086"/>
                </a:lnTo>
                <a:cubicBezTo>
                  <a:pt x="6167738" y="853179"/>
                  <a:pt x="6169374" y="856700"/>
                  <a:pt x="6172385" y="858586"/>
                </a:cubicBezTo>
                <a:lnTo>
                  <a:pt x="6177763" y="848197"/>
                </a:lnTo>
                <a:lnTo>
                  <a:pt x="6180515" y="845601"/>
                </a:lnTo>
                <a:lnTo>
                  <a:pt x="6184411" y="839215"/>
                </a:lnTo>
                <a:lnTo>
                  <a:pt x="6184526" y="839061"/>
                </a:lnTo>
                <a:close/>
                <a:moveTo>
                  <a:pt x="5877863" y="825680"/>
                </a:moveTo>
                <a:lnTo>
                  <a:pt x="5877854" y="825710"/>
                </a:lnTo>
                <a:cubicBezTo>
                  <a:pt x="5889087" y="840657"/>
                  <a:pt x="5887525" y="835738"/>
                  <a:pt x="5904227" y="830136"/>
                </a:cubicBezTo>
                <a:lnTo>
                  <a:pt x="5904222" y="830103"/>
                </a:lnTo>
                <a:lnTo>
                  <a:pt x="5888991" y="835591"/>
                </a:lnTo>
                <a:close/>
                <a:moveTo>
                  <a:pt x="6428951" y="794758"/>
                </a:moveTo>
                <a:cubicBezTo>
                  <a:pt x="6437535" y="795827"/>
                  <a:pt x="6446050" y="803355"/>
                  <a:pt x="6446313" y="815776"/>
                </a:cubicBezTo>
                <a:cubicBezTo>
                  <a:pt x="6435731" y="812425"/>
                  <a:pt x="6425995" y="807118"/>
                  <a:pt x="6411180" y="812489"/>
                </a:cubicBezTo>
                <a:cubicBezTo>
                  <a:pt x="6411717" y="799075"/>
                  <a:pt x="6420369" y="793687"/>
                  <a:pt x="6428951" y="794758"/>
                </a:cubicBezTo>
                <a:close/>
                <a:moveTo>
                  <a:pt x="6006559" y="762253"/>
                </a:moveTo>
                <a:cubicBezTo>
                  <a:pt x="6021409" y="772116"/>
                  <a:pt x="5998290" y="782533"/>
                  <a:pt x="6003759" y="801875"/>
                </a:cubicBezTo>
                <a:cubicBezTo>
                  <a:pt x="5990510" y="765643"/>
                  <a:pt x="5979537" y="796276"/>
                  <a:pt x="5960196" y="807345"/>
                </a:cubicBezTo>
                <a:cubicBezTo>
                  <a:pt x="5965406" y="776446"/>
                  <a:pt x="5992851" y="780060"/>
                  <a:pt x="6006559" y="762253"/>
                </a:cubicBezTo>
                <a:close/>
                <a:moveTo>
                  <a:pt x="6062680" y="756527"/>
                </a:moveTo>
                <a:cubicBezTo>
                  <a:pt x="6073123" y="749545"/>
                  <a:pt x="6090885" y="783833"/>
                  <a:pt x="6095548" y="797899"/>
                </a:cubicBezTo>
                <a:cubicBezTo>
                  <a:pt x="6111371" y="761012"/>
                  <a:pt x="6105966" y="816232"/>
                  <a:pt x="6126934" y="817406"/>
                </a:cubicBezTo>
                <a:cubicBezTo>
                  <a:pt x="6108995" y="826065"/>
                  <a:pt x="6076856" y="791680"/>
                  <a:pt x="6055434" y="779537"/>
                </a:cubicBezTo>
                <a:cubicBezTo>
                  <a:pt x="6056530" y="765770"/>
                  <a:pt x="6059200" y="758853"/>
                  <a:pt x="6062680" y="756527"/>
                </a:cubicBezTo>
                <a:close/>
                <a:moveTo>
                  <a:pt x="1765743" y="755213"/>
                </a:moveTo>
                <a:cubicBezTo>
                  <a:pt x="1776062" y="785593"/>
                  <a:pt x="1746043" y="771363"/>
                  <a:pt x="1731846" y="783018"/>
                </a:cubicBezTo>
                <a:cubicBezTo>
                  <a:pt x="1733897" y="776477"/>
                  <a:pt x="1735918" y="769803"/>
                  <a:pt x="1735299" y="759122"/>
                </a:cubicBezTo>
                <a:cubicBezTo>
                  <a:pt x="1743048" y="758077"/>
                  <a:pt x="1761442" y="776933"/>
                  <a:pt x="1765743" y="755213"/>
                </a:cubicBezTo>
                <a:close/>
                <a:moveTo>
                  <a:pt x="6137125" y="745569"/>
                </a:moveTo>
                <a:cubicBezTo>
                  <a:pt x="6125989" y="789764"/>
                  <a:pt x="6162455" y="781981"/>
                  <a:pt x="6178508" y="795168"/>
                </a:cubicBezTo>
                <a:cubicBezTo>
                  <a:pt x="6184531" y="791651"/>
                  <a:pt x="6178378" y="781398"/>
                  <a:pt x="6173558" y="780126"/>
                </a:cubicBezTo>
                <a:cubicBezTo>
                  <a:pt x="6183912" y="756615"/>
                  <a:pt x="6193483" y="806042"/>
                  <a:pt x="6205273" y="807410"/>
                </a:cubicBezTo>
                <a:cubicBezTo>
                  <a:pt x="6198239" y="815778"/>
                  <a:pt x="6192704" y="834922"/>
                  <a:pt x="6206511" y="838602"/>
                </a:cubicBezTo>
                <a:cubicBezTo>
                  <a:pt x="6200713" y="851464"/>
                  <a:pt x="6190229" y="857127"/>
                  <a:pt x="6176651" y="858066"/>
                </a:cubicBezTo>
                <a:cubicBezTo>
                  <a:pt x="6179257" y="864062"/>
                  <a:pt x="6181731" y="870118"/>
                  <a:pt x="6181961" y="880895"/>
                </a:cubicBezTo>
                <a:cubicBezTo>
                  <a:pt x="6189775" y="881642"/>
                  <a:pt x="6203448" y="870217"/>
                  <a:pt x="6199999" y="894278"/>
                </a:cubicBezTo>
                <a:cubicBezTo>
                  <a:pt x="6206867" y="892748"/>
                  <a:pt x="6216797" y="895840"/>
                  <a:pt x="6217125" y="884220"/>
                </a:cubicBezTo>
                <a:cubicBezTo>
                  <a:pt x="6222269" y="898870"/>
                  <a:pt x="6227055" y="914266"/>
                  <a:pt x="6232035" y="929310"/>
                </a:cubicBezTo>
                <a:cubicBezTo>
                  <a:pt x="6224481" y="945652"/>
                  <a:pt x="6216181" y="933798"/>
                  <a:pt x="6205892" y="932662"/>
                </a:cubicBezTo>
                <a:cubicBezTo>
                  <a:pt x="6211915" y="895095"/>
                  <a:pt x="6202993" y="925693"/>
                  <a:pt x="6191631" y="903199"/>
                </a:cubicBezTo>
                <a:cubicBezTo>
                  <a:pt x="6188896" y="925727"/>
                  <a:pt x="6198533" y="922633"/>
                  <a:pt x="6197524" y="941614"/>
                </a:cubicBezTo>
                <a:cubicBezTo>
                  <a:pt x="6184890" y="945228"/>
                  <a:pt x="6181926" y="928820"/>
                  <a:pt x="6174861" y="921007"/>
                </a:cubicBezTo>
                <a:cubicBezTo>
                  <a:pt x="6176327" y="911108"/>
                  <a:pt x="6179779" y="904237"/>
                  <a:pt x="6187265" y="903748"/>
                </a:cubicBezTo>
                <a:cubicBezTo>
                  <a:pt x="6181341" y="879332"/>
                  <a:pt x="6169555" y="867252"/>
                  <a:pt x="6154836" y="860803"/>
                </a:cubicBezTo>
                <a:cubicBezTo>
                  <a:pt x="6148717" y="871522"/>
                  <a:pt x="6143019" y="894311"/>
                  <a:pt x="6133738" y="879199"/>
                </a:cubicBezTo>
                <a:cubicBezTo>
                  <a:pt x="6136182" y="852308"/>
                  <a:pt x="6162780" y="862921"/>
                  <a:pt x="6149301" y="830199"/>
                </a:cubicBezTo>
                <a:cubicBezTo>
                  <a:pt x="6156237" y="827110"/>
                  <a:pt x="6157051" y="836649"/>
                  <a:pt x="6162619" y="836388"/>
                </a:cubicBezTo>
                <a:cubicBezTo>
                  <a:pt x="6172290" y="823333"/>
                  <a:pt x="6168513" y="816397"/>
                  <a:pt x="6165453" y="796762"/>
                </a:cubicBezTo>
                <a:cubicBezTo>
                  <a:pt x="6155000" y="822160"/>
                  <a:pt x="6132141" y="795005"/>
                  <a:pt x="6136182" y="831896"/>
                </a:cubicBezTo>
                <a:cubicBezTo>
                  <a:pt x="6130190" y="827562"/>
                  <a:pt x="6127421" y="816232"/>
                  <a:pt x="6126249" y="801777"/>
                </a:cubicBezTo>
                <a:cubicBezTo>
                  <a:pt x="6132470" y="801681"/>
                  <a:pt x="6138653" y="801518"/>
                  <a:pt x="6139013" y="792335"/>
                </a:cubicBezTo>
                <a:cubicBezTo>
                  <a:pt x="6137809" y="777977"/>
                  <a:pt x="6124101" y="789406"/>
                  <a:pt x="6121008" y="778953"/>
                </a:cubicBezTo>
                <a:cubicBezTo>
                  <a:pt x="6127096" y="769023"/>
                  <a:pt x="6124816" y="745894"/>
                  <a:pt x="6137125" y="745569"/>
                </a:cubicBezTo>
                <a:close/>
                <a:moveTo>
                  <a:pt x="6388892" y="743085"/>
                </a:moveTo>
                <a:cubicBezTo>
                  <a:pt x="6400390" y="740048"/>
                  <a:pt x="6412789" y="742658"/>
                  <a:pt x="6417722" y="756679"/>
                </a:cubicBezTo>
                <a:cubicBezTo>
                  <a:pt x="6395745" y="753033"/>
                  <a:pt x="6391804" y="761439"/>
                  <a:pt x="6365432" y="763396"/>
                </a:cubicBezTo>
                <a:cubicBezTo>
                  <a:pt x="6366782" y="754807"/>
                  <a:pt x="6377388" y="746117"/>
                  <a:pt x="6388892" y="743085"/>
                </a:cubicBezTo>
                <a:close/>
                <a:moveTo>
                  <a:pt x="6097079" y="727306"/>
                </a:moveTo>
                <a:cubicBezTo>
                  <a:pt x="6093985" y="734605"/>
                  <a:pt x="6093106" y="745439"/>
                  <a:pt x="6094016" y="758863"/>
                </a:cubicBezTo>
                <a:cubicBezTo>
                  <a:pt x="6073113" y="763132"/>
                  <a:pt x="6080798" y="724213"/>
                  <a:pt x="6097079" y="727306"/>
                </a:cubicBezTo>
                <a:close/>
                <a:moveTo>
                  <a:pt x="6086553" y="677089"/>
                </a:moveTo>
                <a:cubicBezTo>
                  <a:pt x="6089268" y="676738"/>
                  <a:pt x="6093342" y="677583"/>
                  <a:pt x="6099520" y="679872"/>
                </a:cubicBezTo>
                <a:cubicBezTo>
                  <a:pt x="6114724" y="692340"/>
                  <a:pt x="6074416" y="678992"/>
                  <a:pt x="6087733" y="712690"/>
                </a:cubicBezTo>
                <a:cubicBezTo>
                  <a:pt x="6083436" y="713341"/>
                  <a:pt x="6079040" y="713830"/>
                  <a:pt x="6074678" y="714413"/>
                </a:cubicBezTo>
                <a:cubicBezTo>
                  <a:pt x="6073602" y="707874"/>
                  <a:pt x="6076111" y="706797"/>
                  <a:pt x="6078716" y="706081"/>
                </a:cubicBezTo>
                <a:cubicBezTo>
                  <a:pt x="6082500" y="689989"/>
                  <a:pt x="6078410" y="678147"/>
                  <a:pt x="6086553" y="677089"/>
                </a:cubicBezTo>
                <a:close/>
                <a:moveTo>
                  <a:pt x="6006882" y="660394"/>
                </a:moveTo>
                <a:lnTo>
                  <a:pt x="6005083" y="672165"/>
                </a:lnTo>
                <a:cubicBezTo>
                  <a:pt x="6002500" y="675459"/>
                  <a:pt x="5997952" y="675711"/>
                  <a:pt x="5993936" y="676814"/>
                </a:cubicBezTo>
                <a:lnTo>
                  <a:pt x="5993519" y="677326"/>
                </a:lnTo>
                <a:lnTo>
                  <a:pt x="5990189" y="678385"/>
                </a:lnTo>
                <a:lnTo>
                  <a:pt x="5986038" y="686509"/>
                </a:lnTo>
                <a:lnTo>
                  <a:pt x="5985984" y="686574"/>
                </a:lnTo>
                <a:lnTo>
                  <a:pt x="5983399" y="680907"/>
                </a:lnTo>
                <a:lnTo>
                  <a:pt x="5983396" y="680944"/>
                </a:lnTo>
                <a:cubicBezTo>
                  <a:pt x="5983505" y="684406"/>
                  <a:pt x="5984193" y="686525"/>
                  <a:pt x="5985983" y="686615"/>
                </a:cubicBezTo>
                <a:lnTo>
                  <a:pt x="5986038" y="686509"/>
                </a:lnTo>
                <a:lnTo>
                  <a:pt x="5993519" y="677326"/>
                </a:lnTo>
                <a:lnTo>
                  <a:pt x="5998036" y="675890"/>
                </a:lnTo>
                <a:cubicBezTo>
                  <a:pt x="6003493" y="674599"/>
                  <a:pt x="6008417" y="672515"/>
                  <a:pt x="6006886" y="660401"/>
                </a:cubicBezTo>
                <a:close/>
                <a:moveTo>
                  <a:pt x="5983867" y="632015"/>
                </a:moveTo>
                <a:lnTo>
                  <a:pt x="5984279" y="667192"/>
                </a:lnTo>
                <a:lnTo>
                  <a:pt x="5984280" y="667174"/>
                </a:lnTo>
                <a:lnTo>
                  <a:pt x="5983868" y="632015"/>
                </a:lnTo>
                <a:close/>
                <a:moveTo>
                  <a:pt x="6085557" y="624247"/>
                </a:moveTo>
                <a:cubicBezTo>
                  <a:pt x="6091111" y="622455"/>
                  <a:pt x="6096457" y="626786"/>
                  <a:pt x="6098314" y="648747"/>
                </a:cubicBezTo>
                <a:cubicBezTo>
                  <a:pt x="6091023" y="652490"/>
                  <a:pt x="6089915" y="643697"/>
                  <a:pt x="6089037" y="634227"/>
                </a:cubicBezTo>
                <a:cubicBezTo>
                  <a:pt x="6082915" y="644058"/>
                  <a:pt x="6078423" y="644643"/>
                  <a:pt x="6071551" y="636473"/>
                </a:cubicBezTo>
                <a:cubicBezTo>
                  <a:pt x="6074239" y="633947"/>
                  <a:pt x="6080002" y="626039"/>
                  <a:pt x="6085557" y="624247"/>
                </a:cubicBezTo>
                <a:close/>
                <a:moveTo>
                  <a:pt x="2164238" y="430233"/>
                </a:moveTo>
                <a:cubicBezTo>
                  <a:pt x="2176352" y="442510"/>
                  <a:pt x="2138908" y="439090"/>
                  <a:pt x="2129692" y="442475"/>
                </a:cubicBezTo>
                <a:cubicBezTo>
                  <a:pt x="2117516" y="430102"/>
                  <a:pt x="2154960" y="433556"/>
                  <a:pt x="2164238" y="430233"/>
                </a:cubicBezTo>
                <a:close/>
                <a:moveTo>
                  <a:pt x="5928992" y="403662"/>
                </a:moveTo>
                <a:lnTo>
                  <a:pt x="5922319" y="404766"/>
                </a:lnTo>
                <a:lnTo>
                  <a:pt x="5922300" y="404804"/>
                </a:lnTo>
                <a:cubicBezTo>
                  <a:pt x="5936038" y="393444"/>
                  <a:pt x="5926662" y="429518"/>
                  <a:pt x="5940335" y="418255"/>
                </a:cubicBezTo>
                <a:lnTo>
                  <a:pt x="5940334" y="418218"/>
                </a:lnTo>
                <a:lnTo>
                  <a:pt x="5933682" y="419271"/>
                </a:lnTo>
                <a:cubicBezTo>
                  <a:pt x="5931165" y="416030"/>
                  <a:pt x="5931525" y="406878"/>
                  <a:pt x="5928992" y="403662"/>
                </a:cubicBezTo>
                <a:close/>
                <a:moveTo>
                  <a:pt x="6133837" y="330895"/>
                </a:moveTo>
                <a:cubicBezTo>
                  <a:pt x="6141815" y="340500"/>
                  <a:pt x="6155817" y="360231"/>
                  <a:pt x="6148751" y="375923"/>
                </a:cubicBezTo>
                <a:cubicBezTo>
                  <a:pt x="6135563" y="383445"/>
                  <a:pt x="6142335" y="349713"/>
                  <a:pt x="6126351" y="363030"/>
                </a:cubicBezTo>
                <a:cubicBezTo>
                  <a:pt x="6122311" y="342227"/>
                  <a:pt x="6134360" y="346294"/>
                  <a:pt x="6133837" y="330895"/>
                </a:cubicBezTo>
                <a:close/>
                <a:moveTo>
                  <a:pt x="5827415" y="330720"/>
                </a:moveTo>
                <a:lnTo>
                  <a:pt x="5824049" y="332719"/>
                </a:lnTo>
                <a:cubicBezTo>
                  <a:pt x="5823243" y="333896"/>
                  <a:pt x="5822910" y="335793"/>
                  <a:pt x="5823479" y="339066"/>
                </a:cubicBezTo>
                <a:lnTo>
                  <a:pt x="5823482" y="339064"/>
                </a:lnTo>
                <a:lnTo>
                  <a:pt x="5824049" y="332753"/>
                </a:lnTo>
                <a:cubicBezTo>
                  <a:pt x="5824854" y="331576"/>
                  <a:pt x="5826132" y="331121"/>
                  <a:pt x="5827452" y="330731"/>
                </a:cubicBezTo>
                <a:close/>
                <a:moveTo>
                  <a:pt x="6115668" y="326936"/>
                </a:moveTo>
                <a:cubicBezTo>
                  <a:pt x="6119496" y="327254"/>
                  <a:pt x="6124347" y="330812"/>
                  <a:pt x="6129474" y="331384"/>
                </a:cubicBezTo>
                <a:cubicBezTo>
                  <a:pt x="6129799" y="351210"/>
                  <a:pt x="6113976" y="351829"/>
                  <a:pt x="6108018" y="341933"/>
                </a:cubicBezTo>
                <a:cubicBezTo>
                  <a:pt x="6109043" y="329541"/>
                  <a:pt x="6111842" y="326618"/>
                  <a:pt x="6115668" y="326936"/>
                </a:cubicBezTo>
                <a:close/>
                <a:moveTo>
                  <a:pt x="6794375" y="324738"/>
                </a:moveTo>
                <a:cubicBezTo>
                  <a:pt x="6801051" y="333496"/>
                  <a:pt x="6801409" y="355183"/>
                  <a:pt x="6812997" y="353781"/>
                </a:cubicBezTo>
                <a:cubicBezTo>
                  <a:pt x="6813617" y="369409"/>
                  <a:pt x="6814235" y="384908"/>
                  <a:pt x="6814888" y="400506"/>
                </a:cubicBezTo>
                <a:cubicBezTo>
                  <a:pt x="6810817" y="389628"/>
                  <a:pt x="6793301" y="358895"/>
                  <a:pt x="6797533" y="402782"/>
                </a:cubicBezTo>
                <a:cubicBezTo>
                  <a:pt x="6790043" y="385821"/>
                  <a:pt x="6787863" y="389239"/>
                  <a:pt x="6775427" y="397737"/>
                </a:cubicBezTo>
                <a:cubicBezTo>
                  <a:pt x="6769465" y="377940"/>
                  <a:pt x="6787538" y="362474"/>
                  <a:pt x="6769793" y="367194"/>
                </a:cubicBezTo>
                <a:cubicBezTo>
                  <a:pt x="6768815" y="338771"/>
                  <a:pt x="6789623" y="344174"/>
                  <a:pt x="6794375" y="324738"/>
                </a:cubicBezTo>
                <a:close/>
                <a:moveTo>
                  <a:pt x="5785203" y="315597"/>
                </a:moveTo>
                <a:lnTo>
                  <a:pt x="5779734" y="316315"/>
                </a:lnTo>
                <a:lnTo>
                  <a:pt x="5777586" y="315898"/>
                </a:lnTo>
                <a:lnTo>
                  <a:pt x="5774370" y="317019"/>
                </a:lnTo>
                <a:lnTo>
                  <a:pt x="5774360" y="317021"/>
                </a:lnTo>
                <a:lnTo>
                  <a:pt x="5764242" y="320348"/>
                </a:lnTo>
                <a:lnTo>
                  <a:pt x="5752556" y="316734"/>
                </a:lnTo>
                <a:lnTo>
                  <a:pt x="5752532" y="316762"/>
                </a:lnTo>
                <a:cubicBezTo>
                  <a:pt x="5755659" y="320517"/>
                  <a:pt x="5759217" y="321293"/>
                  <a:pt x="5762943" y="320775"/>
                </a:cubicBezTo>
                <a:lnTo>
                  <a:pt x="5764242" y="320348"/>
                </a:lnTo>
                <a:lnTo>
                  <a:pt x="5764549" y="320443"/>
                </a:lnTo>
                <a:lnTo>
                  <a:pt x="5774370" y="317019"/>
                </a:lnTo>
                <a:lnTo>
                  <a:pt x="5779734" y="316315"/>
                </a:lnTo>
                <a:lnTo>
                  <a:pt x="5786860" y="317697"/>
                </a:lnTo>
                <a:lnTo>
                  <a:pt x="5793887" y="326602"/>
                </a:lnTo>
                <a:lnTo>
                  <a:pt x="5797264" y="342325"/>
                </a:lnTo>
                <a:lnTo>
                  <a:pt x="5797271" y="342320"/>
                </a:lnTo>
                <a:cubicBezTo>
                  <a:pt x="5795487" y="328947"/>
                  <a:pt x="5792693" y="321733"/>
                  <a:pt x="5789281" y="318167"/>
                </a:cubicBezTo>
                <a:lnTo>
                  <a:pt x="5786860" y="317697"/>
                </a:lnTo>
                <a:close/>
                <a:moveTo>
                  <a:pt x="5824068" y="306594"/>
                </a:moveTo>
                <a:cubicBezTo>
                  <a:pt x="5819280" y="306257"/>
                  <a:pt x="5814006" y="307850"/>
                  <a:pt x="5809659" y="310841"/>
                </a:cubicBezTo>
                <a:cubicBezTo>
                  <a:pt x="5805311" y="313830"/>
                  <a:pt x="5801891" y="318215"/>
                  <a:pt x="5800815" y="323466"/>
                </a:cubicBezTo>
                <a:lnTo>
                  <a:pt x="5800822" y="323489"/>
                </a:lnTo>
                <a:lnTo>
                  <a:pt x="5809659" y="310874"/>
                </a:lnTo>
                <a:cubicBezTo>
                  <a:pt x="5814006" y="307884"/>
                  <a:pt x="5819280" y="306290"/>
                  <a:pt x="5824068" y="306628"/>
                </a:cubicBezTo>
                <a:lnTo>
                  <a:pt x="5835557" y="313958"/>
                </a:lnTo>
                <a:lnTo>
                  <a:pt x="5835560" y="313927"/>
                </a:lnTo>
                <a:cubicBezTo>
                  <a:pt x="5833158" y="309198"/>
                  <a:pt x="5828856" y="306931"/>
                  <a:pt x="5824068" y="306594"/>
                </a:cubicBezTo>
                <a:close/>
                <a:moveTo>
                  <a:pt x="5919104" y="286465"/>
                </a:moveTo>
                <a:lnTo>
                  <a:pt x="5913044" y="300835"/>
                </a:lnTo>
                <a:lnTo>
                  <a:pt x="5900822" y="305654"/>
                </a:lnTo>
                <a:lnTo>
                  <a:pt x="5900808" y="305694"/>
                </a:lnTo>
                <a:cubicBezTo>
                  <a:pt x="5911439" y="306296"/>
                  <a:pt x="5916706" y="298628"/>
                  <a:pt x="5919103" y="286500"/>
                </a:cubicBezTo>
                <a:close/>
                <a:moveTo>
                  <a:pt x="2624676" y="275529"/>
                </a:moveTo>
                <a:cubicBezTo>
                  <a:pt x="2632306" y="277778"/>
                  <a:pt x="2639919" y="284577"/>
                  <a:pt x="2648693" y="289999"/>
                </a:cubicBezTo>
                <a:cubicBezTo>
                  <a:pt x="2632542" y="263558"/>
                  <a:pt x="2740544" y="282345"/>
                  <a:pt x="2674871" y="286645"/>
                </a:cubicBezTo>
                <a:cubicBezTo>
                  <a:pt x="2663440" y="308982"/>
                  <a:pt x="2649927" y="290064"/>
                  <a:pt x="2640616" y="306767"/>
                </a:cubicBezTo>
                <a:cubicBezTo>
                  <a:pt x="2636353" y="301525"/>
                  <a:pt x="2633455" y="293318"/>
                  <a:pt x="2631010" y="284365"/>
                </a:cubicBezTo>
                <a:cubicBezTo>
                  <a:pt x="2624499" y="296413"/>
                  <a:pt x="2615546" y="312170"/>
                  <a:pt x="2600536" y="288338"/>
                </a:cubicBezTo>
                <a:cubicBezTo>
                  <a:pt x="2609393" y="275573"/>
                  <a:pt x="2617043" y="273277"/>
                  <a:pt x="2624676" y="275529"/>
                </a:cubicBezTo>
                <a:close/>
                <a:moveTo>
                  <a:pt x="3300685" y="273756"/>
                </a:moveTo>
                <a:cubicBezTo>
                  <a:pt x="3305801" y="271360"/>
                  <a:pt x="3310839" y="271443"/>
                  <a:pt x="3313329" y="275675"/>
                </a:cubicBezTo>
                <a:cubicBezTo>
                  <a:pt x="3310270" y="291040"/>
                  <a:pt x="3295096" y="299184"/>
                  <a:pt x="3287576" y="286710"/>
                </a:cubicBezTo>
                <a:cubicBezTo>
                  <a:pt x="3290376" y="281029"/>
                  <a:pt x="3295569" y="276153"/>
                  <a:pt x="3300685" y="273756"/>
                </a:cubicBezTo>
                <a:close/>
                <a:moveTo>
                  <a:pt x="2595520" y="273263"/>
                </a:moveTo>
                <a:cubicBezTo>
                  <a:pt x="2593435" y="313343"/>
                  <a:pt x="2574617" y="288338"/>
                  <a:pt x="2561040" y="285474"/>
                </a:cubicBezTo>
                <a:cubicBezTo>
                  <a:pt x="2563610" y="267534"/>
                  <a:pt x="2585330" y="279320"/>
                  <a:pt x="2595520" y="273263"/>
                </a:cubicBezTo>
                <a:close/>
                <a:moveTo>
                  <a:pt x="5995714" y="270168"/>
                </a:moveTo>
                <a:lnTo>
                  <a:pt x="5991668" y="302346"/>
                </a:lnTo>
                <a:lnTo>
                  <a:pt x="5988231" y="330829"/>
                </a:lnTo>
                <a:lnTo>
                  <a:pt x="5977980" y="373904"/>
                </a:lnTo>
                <a:lnTo>
                  <a:pt x="5977909" y="374165"/>
                </a:lnTo>
                <a:cubicBezTo>
                  <a:pt x="5968907" y="364672"/>
                  <a:pt x="5962533" y="349760"/>
                  <a:pt x="5956274" y="334583"/>
                </a:cubicBezTo>
                <a:lnTo>
                  <a:pt x="5935336" y="293438"/>
                </a:lnTo>
                <a:lnTo>
                  <a:pt x="5935324" y="293450"/>
                </a:lnTo>
                <a:cubicBezTo>
                  <a:pt x="5952415" y="314551"/>
                  <a:pt x="5959904" y="355217"/>
                  <a:pt x="5977909" y="374201"/>
                </a:cubicBezTo>
                <a:lnTo>
                  <a:pt x="5977980" y="373904"/>
                </a:lnTo>
                <a:lnTo>
                  <a:pt x="5987102" y="340186"/>
                </a:lnTo>
                <a:lnTo>
                  <a:pt x="5988231" y="330829"/>
                </a:lnTo>
                <a:lnTo>
                  <a:pt x="5988780" y="328522"/>
                </a:lnTo>
                <a:cubicBezTo>
                  <a:pt x="5990794" y="312475"/>
                  <a:pt x="5992153" y="294315"/>
                  <a:pt x="5995718" y="270171"/>
                </a:cubicBezTo>
                <a:close/>
                <a:moveTo>
                  <a:pt x="2530808" y="265777"/>
                </a:moveTo>
                <a:cubicBezTo>
                  <a:pt x="2536920" y="267640"/>
                  <a:pt x="2543473" y="272089"/>
                  <a:pt x="2547363" y="271571"/>
                </a:cubicBezTo>
                <a:cubicBezTo>
                  <a:pt x="2541244" y="296415"/>
                  <a:pt x="2526819" y="285181"/>
                  <a:pt x="2516889" y="275511"/>
                </a:cubicBezTo>
                <a:cubicBezTo>
                  <a:pt x="2519022" y="264635"/>
                  <a:pt x="2524696" y="263910"/>
                  <a:pt x="2530808" y="265777"/>
                </a:cubicBezTo>
                <a:close/>
                <a:moveTo>
                  <a:pt x="5905588" y="265421"/>
                </a:moveTo>
                <a:lnTo>
                  <a:pt x="5905586" y="265450"/>
                </a:lnTo>
                <a:lnTo>
                  <a:pt x="5907176" y="287484"/>
                </a:lnTo>
                <a:lnTo>
                  <a:pt x="5907179" y="287475"/>
                </a:lnTo>
                <a:close/>
                <a:moveTo>
                  <a:pt x="5975403" y="258244"/>
                </a:moveTo>
                <a:cubicBezTo>
                  <a:pt x="5974571" y="258846"/>
                  <a:pt x="5975125" y="260739"/>
                  <a:pt x="5977974" y="264572"/>
                </a:cubicBezTo>
                <a:lnTo>
                  <a:pt x="5980474" y="271686"/>
                </a:lnTo>
                <a:lnTo>
                  <a:pt x="5980482" y="271674"/>
                </a:lnTo>
                <a:cubicBezTo>
                  <a:pt x="5981662" y="268182"/>
                  <a:pt x="5981377" y="265007"/>
                  <a:pt x="5977974" y="264536"/>
                </a:cubicBezTo>
                <a:lnTo>
                  <a:pt x="5975419" y="258248"/>
                </a:lnTo>
                <a:close/>
                <a:moveTo>
                  <a:pt x="2039178" y="258093"/>
                </a:moveTo>
                <a:cubicBezTo>
                  <a:pt x="2077501" y="276846"/>
                  <a:pt x="2085900" y="291335"/>
                  <a:pt x="2122565" y="263043"/>
                </a:cubicBezTo>
                <a:cubicBezTo>
                  <a:pt x="2127839" y="290881"/>
                  <a:pt x="2103255" y="272190"/>
                  <a:pt x="2106348" y="296515"/>
                </a:cubicBezTo>
                <a:cubicBezTo>
                  <a:pt x="2081538" y="281505"/>
                  <a:pt x="2060016" y="306250"/>
                  <a:pt x="2036378" y="297653"/>
                </a:cubicBezTo>
                <a:cubicBezTo>
                  <a:pt x="2039667" y="288113"/>
                  <a:pt x="2041328" y="276033"/>
                  <a:pt x="2039178" y="258093"/>
                </a:cubicBezTo>
                <a:close/>
                <a:moveTo>
                  <a:pt x="3273215" y="257280"/>
                </a:moveTo>
                <a:cubicBezTo>
                  <a:pt x="3276408" y="317808"/>
                  <a:pt x="3222487" y="299540"/>
                  <a:pt x="3192047" y="306802"/>
                </a:cubicBezTo>
                <a:cubicBezTo>
                  <a:pt x="3191719" y="293452"/>
                  <a:pt x="3187976" y="286975"/>
                  <a:pt x="3182407" y="284531"/>
                </a:cubicBezTo>
                <a:cubicBezTo>
                  <a:pt x="3201553" y="265322"/>
                  <a:pt x="3249417" y="306802"/>
                  <a:pt x="3273215" y="257280"/>
                </a:cubicBezTo>
                <a:close/>
                <a:moveTo>
                  <a:pt x="2194475" y="256335"/>
                </a:moveTo>
                <a:cubicBezTo>
                  <a:pt x="2201418" y="256133"/>
                  <a:pt x="2207964" y="264324"/>
                  <a:pt x="2206497" y="283777"/>
                </a:cubicBezTo>
                <a:cubicBezTo>
                  <a:pt x="2200963" y="275409"/>
                  <a:pt x="2190773" y="276941"/>
                  <a:pt x="2180060" y="279220"/>
                </a:cubicBezTo>
                <a:cubicBezTo>
                  <a:pt x="2180190" y="265120"/>
                  <a:pt x="2187533" y="256533"/>
                  <a:pt x="2194475" y="256335"/>
                </a:cubicBezTo>
                <a:close/>
                <a:moveTo>
                  <a:pt x="5885634" y="252785"/>
                </a:moveTo>
                <a:lnTo>
                  <a:pt x="5885628" y="252787"/>
                </a:lnTo>
                <a:lnTo>
                  <a:pt x="5881438" y="278897"/>
                </a:lnTo>
                <a:cubicBezTo>
                  <a:pt x="5879347" y="290536"/>
                  <a:pt x="5877235" y="300570"/>
                  <a:pt x="5874972" y="311452"/>
                </a:cubicBezTo>
                <a:lnTo>
                  <a:pt x="5874692" y="312881"/>
                </a:lnTo>
                <a:lnTo>
                  <a:pt x="5872654" y="322743"/>
                </a:lnTo>
                <a:lnTo>
                  <a:pt x="5867916" y="347456"/>
                </a:lnTo>
                <a:lnTo>
                  <a:pt x="5867596" y="349092"/>
                </a:lnTo>
                <a:cubicBezTo>
                  <a:pt x="5844416" y="321841"/>
                  <a:pt x="5824621" y="371950"/>
                  <a:pt x="5807556" y="380188"/>
                </a:cubicBezTo>
                <a:lnTo>
                  <a:pt x="5795575" y="373508"/>
                </a:lnTo>
                <a:lnTo>
                  <a:pt x="5791983" y="370292"/>
                </a:lnTo>
                <a:lnTo>
                  <a:pt x="5784099" y="366274"/>
                </a:lnTo>
                <a:lnTo>
                  <a:pt x="5783799" y="366085"/>
                </a:lnTo>
                <a:lnTo>
                  <a:pt x="5772136" y="369115"/>
                </a:lnTo>
                <a:lnTo>
                  <a:pt x="5772132" y="369152"/>
                </a:lnTo>
                <a:cubicBezTo>
                  <a:pt x="5776870" y="366385"/>
                  <a:pt x="5780625" y="365653"/>
                  <a:pt x="5783799" y="366121"/>
                </a:cubicBezTo>
                <a:lnTo>
                  <a:pt x="5784099" y="366274"/>
                </a:lnTo>
                <a:lnTo>
                  <a:pt x="5795522" y="373480"/>
                </a:lnTo>
                <a:lnTo>
                  <a:pt x="5795575" y="373508"/>
                </a:lnTo>
                <a:lnTo>
                  <a:pt x="5799097" y="376662"/>
                </a:lnTo>
                <a:cubicBezTo>
                  <a:pt x="5801558" y="378595"/>
                  <a:pt x="5804244" y="380060"/>
                  <a:pt x="5807556" y="380223"/>
                </a:cubicBezTo>
                <a:cubicBezTo>
                  <a:pt x="5824621" y="371986"/>
                  <a:pt x="5844416" y="321877"/>
                  <a:pt x="5867596" y="349128"/>
                </a:cubicBezTo>
                <a:lnTo>
                  <a:pt x="5867916" y="347456"/>
                </a:lnTo>
                <a:lnTo>
                  <a:pt x="5874692" y="312881"/>
                </a:lnTo>
                <a:lnTo>
                  <a:pt x="5877190" y="300798"/>
                </a:lnTo>
                <a:cubicBezTo>
                  <a:pt x="5880092" y="286679"/>
                  <a:pt x="5882802" y="272614"/>
                  <a:pt x="5885634" y="252785"/>
                </a:cubicBezTo>
                <a:close/>
                <a:moveTo>
                  <a:pt x="3890839" y="252062"/>
                </a:moveTo>
                <a:cubicBezTo>
                  <a:pt x="3908796" y="251009"/>
                  <a:pt x="3926557" y="251563"/>
                  <a:pt x="3947166" y="257443"/>
                </a:cubicBezTo>
                <a:cubicBezTo>
                  <a:pt x="3919262" y="275707"/>
                  <a:pt x="3881787" y="258906"/>
                  <a:pt x="3829887" y="280263"/>
                </a:cubicBezTo>
                <a:cubicBezTo>
                  <a:pt x="3828195" y="267727"/>
                  <a:pt x="3833469" y="266265"/>
                  <a:pt x="3833339" y="256301"/>
                </a:cubicBezTo>
                <a:cubicBezTo>
                  <a:pt x="3854728" y="255764"/>
                  <a:pt x="3872883" y="253112"/>
                  <a:pt x="3890839" y="252062"/>
                </a:cubicBezTo>
                <a:close/>
                <a:moveTo>
                  <a:pt x="3443666" y="251187"/>
                </a:moveTo>
                <a:cubicBezTo>
                  <a:pt x="3488566" y="288208"/>
                  <a:pt x="3542517" y="247310"/>
                  <a:pt x="3583899" y="256756"/>
                </a:cubicBezTo>
                <a:cubicBezTo>
                  <a:pt x="3590671" y="300972"/>
                  <a:pt x="3623200" y="258808"/>
                  <a:pt x="3646055" y="280099"/>
                </a:cubicBezTo>
                <a:cubicBezTo>
                  <a:pt x="3623036" y="325488"/>
                  <a:pt x="3586309" y="266490"/>
                  <a:pt x="3549973" y="284560"/>
                </a:cubicBezTo>
                <a:cubicBezTo>
                  <a:pt x="3549648" y="293711"/>
                  <a:pt x="3551504" y="298302"/>
                  <a:pt x="3554987" y="299570"/>
                </a:cubicBezTo>
                <a:cubicBezTo>
                  <a:pt x="3532713" y="301785"/>
                  <a:pt x="3495238" y="303347"/>
                  <a:pt x="3463526" y="311326"/>
                </a:cubicBezTo>
                <a:cubicBezTo>
                  <a:pt x="3463916" y="318747"/>
                  <a:pt x="3469095" y="316631"/>
                  <a:pt x="3472544" y="317933"/>
                </a:cubicBezTo>
                <a:cubicBezTo>
                  <a:pt x="3440053" y="328322"/>
                  <a:pt x="3395023" y="329688"/>
                  <a:pt x="3355948" y="356355"/>
                </a:cubicBezTo>
                <a:cubicBezTo>
                  <a:pt x="3387694" y="317643"/>
                  <a:pt x="3364446" y="273328"/>
                  <a:pt x="3347549" y="255549"/>
                </a:cubicBezTo>
                <a:cubicBezTo>
                  <a:pt x="3368907" y="270918"/>
                  <a:pt x="3418528" y="298627"/>
                  <a:pt x="3443666" y="251187"/>
                </a:cubicBezTo>
                <a:close/>
                <a:moveTo>
                  <a:pt x="5491600" y="248290"/>
                </a:moveTo>
                <a:lnTo>
                  <a:pt x="5491579" y="248299"/>
                </a:lnTo>
                <a:lnTo>
                  <a:pt x="5478522" y="275901"/>
                </a:lnTo>
                <a:cubicBezTo>
                  <a:pt x="5465993" y="288777"/>
                  <a:pt x="5447290" y="291409"/>
                  <a:pt x="5431098" y="288998"/>
                </a:cubicBezTo>
                <a:lnTo>
                  <a:pt x="5409801" y="282256"/>
                </a:lnTo>
                <a:lnTo>
                  <a:pt x="5409780" y="282286"/>
                </a:lnTo>
                <a:cubicBezTo>
                  <a:pt x="5432798" y="294594"/>
                  <a:pt x="5483232" y="297132"/>
                  <a:pt x="5491600" y="248290"/>
                </a:cubicBezTo>
                <a:close/>
                <a:moveTo>
                  <a:pt x="3653579" y="247902"/>
                </a:moveTo>
                <a:cubicBezTo>
                  <a:pt x="3657192" y="245981"/>
                  <a:pt x="3657811" y="250343"/>
                  <a:pt x="3658234" y="255193"/>
                </a:cubicBezTo>
                <a:cubicBezTo>
                  <a:pt x="3671388" y="259330"/>
                  <a:pt x="3694735" y="276555"/>
                  <a:pt x="3724495" y="270174"/>
                </a:cubicBezTo>
                <a:cubicBezTo>
                  <a:pt x="3721562" y="318945"/>
                  <a:pt x="3680539" y="240707"/>
                  <a:pt x="3686234" y="298630"/>
                </a:cubicBezTo>
                <a:cubicBezTo>
                  <a:pt x="3679886" y="286321"/>
                  <a:pt x="3661492" y="299085"/>
                  <a:pt x="3655110" y="286909"/>
                </a:cubicBezTo>
                <a:cubicBezTo>
                  <a:pt x="3662730" y="270988"/>
                  <a:pt x="3654847" y="267240"/>
                  <a:pt x="3653579" y="247902"/>
                </a:cubicBezTo>
                <a:close/>
                <a:moveTo>
                  <a:pt x="2436959" y="246501"/>
                </a:moveTo>
                <a:cubicBezTo>
                  <a:pt x="2458740" y="277823"/>
                  <a:pt x="2483745" y="250668"/>
                  <a:pt x="2512169" y="268186"/>
                </a:cubicBezTo>
                <a:cubicBezTo>
                  <a:pt x="2503999" y="287069"/>
                  <a:pt x="2474598" y="273167"/>
                  <a:pt x="2464927" y="289903"/>
                </a:cubicBezTo>
                <a:cubicBezTo>
                  <a:pt x="2459260" y="249430"/>
                  <a:pt x="2436959" y="295763"/>
                  <a:pt x="2428850" y="263268"/>
                </a:cubicBezTo>
                <a:cubicBezTo>
                  <a:pt x="2429599" y="254641"/>
                  <a:pt x="2437314" y="256790"/>
                  <a:pt x="2436959" y="246501"/>
                </a:cubicBezTo>
                <a:close/>
                <a:moveTo>
                  <a:pt x="2336216" y="243702"/>
                </a:moveTo>
                <a:cubicBezTo>
                  <a:pt x="2344095" y="249823"/>
                  <a:pt x="2345237" y="270045"/>
                  <a:pt x="2350802" y="281015"/>
                </a:cubicBezTo>
                <a:cubicBezTo>
                  <a:pt x="2368581" y="281765"/>
                  <a:pt x="2381051" y="274309"/>
                  <a:pt x="2380073" y="245916"/>
                </a:cubicBezTo>
                <a:cubicBezTo>
                  <a:pt x="2383591" y="250797"/>
                  <a:pt x="2395117" y="277009"/>
                  <a:pt x="2393097" y="244221"/>
                </a:cubicBezTo>
                <a:cubicBezTo>
                  <a:pt x="2412992" y="263531"/>
                  <a:pt x="2418755" y="267209"/>
                  <a:pt x="2430118" y="294299"/>
                </a:cubicBezTo>
                <a:cubicBezTo>
                  <a:pt x="2382746" y="304783"/>
                  <a:pt x="2335177" y="265582"/>
                  <a:pt x="2295418" y="319369"/>
                </a:cubicBezTo>
                <a:cubicBezTo>
                  <a:pt x="2300628" y="305012"/>
                  <a:pt x="2317952" y="271865"/>
                  <a:pt x="2293596" y="272613"/>
                </a:cubicBezTo>
                <a:cubicBezTo>
                  <a:pt x="2298871" y="250572"/>
                  <a:pt x="2340028" y="293844"/>
                  <a:pt x="2336216" y="243702"/>
                </a:cubicBezTo>
                <a:close/>
                <a:moveTo>
                  <a:pt x="3399694" y="241774"/>
                </a:moveTo>
                <a:cubicBezTo>
                  <a:pt x="3413206" y="242813"/>
                  <a:pt x="3426914" y="250146"/>
                  <a:pt x="3430937" y="260664"/>
                </a:cubicBezTo>
                <a:cubicBezTo>
                  <a:pt x="3411596" y="256299"/>
                  <a:pt x="3384571" y="249103"/>
                  <a:pt x="3369626" y="260664"/>
                </a:cubicBezTo>
                <a:cubicBezTo>
                  <a:pt x="3372866" y="245996"/>
                  <a:pt x="3386184" y="240738"/>
                  <a:pt x="3399694" y="241774"/>
                </a:cubicBezTo>
                <a:close/>
                <a:moveTo>
                  <a:pt x="3819338" y="234584"/>
                </a:moveTo>
                <a:cubicBezTo>
                  <a:pt x="3829207" y="236635"/>
                  <a:pt x="3822660" y="272712"/>
                  <a:pt x="3825884" y="288601"/>
                </a:cubicBezTo>
                <a:cubicBezTo>
                  <a:pt x="3811527" y="292932"/>
                  <a:pt x="3799118" y="293161"/>
                  <a:pt x="3794757" y="276944"/>
                </a:cubicBezTo>
                <a:cubicBezTo>
                  <a:pt x="3799412" y="248128"/>
                  <a:pt x="3808987" y="272548"/>
                  <a:pt x="3820251" y="257931"/>
                </a:cubicBezTo>
                <a:cubicBezTo>
                  <a:pt x="3819926" y="250115"/>
                  <a:pt x="3819601" y="242334"/>
                  <a:pt x="3819338" y="234584"/>
                </a:cubicBezTo>
                <a:close/>
                <a:moveTo>
                  <a:pt x="4262268" y="218156"/>
                </a:moveTo>
                <a:lnTo>
                  <a:pt x="4262429" y="218450"/>
                </a:lnTo>
                <a:lnTo>
                  <a:pt x="4247528" y="219086"/>
                </a:lnTo>
                <a:cubicBezTo>
                  <a:pt x="4252902" y="217814"/>
                  <a:pt x="4258176" y="216765"/>
                  <a:pt x="4262268" y="218156"/>
                </a:cubicBezTo>
                <a:close/>
                <a:moveTo>
                  <a:pt x="4339282" y="215179"/>
                </a:moveTo>
                <a:cubicBezTo>
                  <a:pt x="4328504" y="273527"/>
                  <a:pt x="4326942" y="214562"/>
                  <a:pt x="4310370" y="258060"/>
                </a:cubicBezTo>
                <a:cubicBezTo>
                  <a:pt x="4250689" y="267894"/>
                  <a:pt x="4159098" y="246762"/>
                  <a:pt x="4097332" y="293129"/>
                </a:cubicBezTo>
                <a:cubicBezTo>
                  <a:pt x="4103714" y="257994"/>
                  <a:pt x="4062753" y="309506"/>
                  <a:pt x="4050088" y="314844"/>
                </a:cubicBezTo>
                <a:cubicBezTo>
                  <a:pt x="4053961" y="303708"/>
                  <a:pt x="4061061" y="297653"/>
                  <a:pt x="4066595" y="289187"/>
                </a:cubicBezTo>
                <a:cubicBezTo>
                  <a:pt x="4037748" y="235660"/>
                  <a:pt x="3990113" y="287300"/>
                  <a:pt x="3956480" y="271901"/>
                </a:cubicBezTo>
                <a:cubicBezTo>
                  <a:pt x="3941207" y="248782"/>
                  <a:pt x="4002877" y="243768"/>
                  <a:pt x="4004374" y="265873"/>
                </a:cubicBezTo>
                <a:cubicBezTo>
                  <a:pt x="4031465" y="230353"/>
                  <a:pt x="4060148" y="258583"/>
                  <a:pt x="4090851" y="239077"/>
                </a:cubicBezTo>
                <a:cubicBezTo>
                  <a:pt x="4093066" y="260699"/>
                  <a:pt x="4105636" y="243508"/>
                  <a:pt x="4117877" y="259167"/>
                </a:cubicBezTo>
                <a:cubicBezTo>
                  <a:pt x="4170427" y="215863"/>
                  <a:pt x="4222686" y="235660"/>
                  <a:pt x="4269897" y="231882"/>
                </a:cubicBezTo>
                <a:lnTo>
                  <a:pt x="4262428" y="218451"/>
                </a:lnTo>
                <a:close/>
                <a:moveTo>
                  <a:pt x="4381756" y="190440"/>
                </a:moveTo>
                <a:cubicBezTo>
                  <a:pt x="4383977" y="190327"/>
                  <a:pt x="4386888" y="191411"/>
                  <a:pt x="4389757" y="193449"/>
                </a:cubicBezTo>
                <a:cubicBezTo>
                  <a:pt x="4395497" y="197520"/>
                  <a:pt x="4401065" y="205405"/>
                  <a:pt x="4400594" y="215175"/>
                </a:cubicBezTo>
                <a:cubicBezTo>
                  <a:pt x="4388059" y="222570"/>
                  <a:pt x="4385065" y="244642"/>
                  <a:pt x="4366701" y="243015"/>
                </a:cubicBezTo>
                <a:cubicBezTo>
                  <a:pt x="4370998" y="211692"/>
                  <a:pt x="4355499" y="221134"/>
                  <a:pt x="4344037" y="222372"/>
                </a:cubicBezTo>
                <a:cubicBezTo>
                  <a:pt x="4342800" y="177735"/>
                  <a:pt x="4369955" y="217096"/>
                  <a:pt x="4379171" y="225759"/>
                </a:cubicBezTo>
                <a:cubicBezTo>
                  <a:pt x="4391053" y="221688"/>
                  <a:pt x="4385748" y="200753"/>
                  <a:pt x="4377899" y="194601"/>
                </a:cubicBezTo>
                <a:cubicBezTo>
                  <a:pt x="4378005" y="191858"/>
                  <a:pt x="4379535" y="190551"/>
                  <a:pt x="4381756" y="190440"/>
                </a:cubicBezTo>
                <a:close/>
                <a:moveTo>
                  <a:pt x="5992314" y="184338"/>
                </a:moveTo>
                <a:lnTo>
                  <a:pt x="5976535" y="207329"/>
                </a:lnTo>
                <a:cubicBezTo>
                  <a:pt x="5970780" y="214256"/>
                  <a:pt x="5965521" y="221949"/>
                  <a:pt x="5963712" y="234941"/>
                </a:cubicBezTo>
                <a:lnTo>
                  <a:pt x="5960080" y="226058"/>
                </a:lnTo>
                <a:lnTo>
                  <a:pt x="5960078" y="226089"/>
                </a:lnTo>
                <a:cubicBezTo>
                  <a:pt x="5960385" y="230431"/>
                  <a:pt x="5961449" y="233673"/>
                  <a:pt x="5963712" y="234976"/>
                </a:cubicBezTo>
                <a:cubicBezTo>
                  <a:pt x="5967330" y="208993"/>
                  <a:pt x="5984749" y="204204"/>
                  <a:pt x="5992334" y="184344"/>
                </a:cubicBezTo>
                <a:close/>
                <a:moveTo>
                  <a:pt x="5877113" y="182417"/>
                </a:moveTo>
                <a:lnTo>
                  <a:pt x="5877052" y="182535"/>
                </a:lnTo>
                <a:lnTo>
                  <a:pt x="5866388" y="197616"/>
                </a:lnTo>
                <a:lnTo>
                  <a:pt x="5862634" y="200015"/>
                </a:lnTo>
                <a:lnTo>
                  <a:pt x="5844558" y="203124"/>
                </a:lnTo>
                <a:lnTo>
                  <a:pt x="5844326" y="203130"/>
                </a:lnTo>
                <a:lnTo>
                  <a:pt x="5844318" y="203165"/>
                </a:lnTo>
                <a:lnTo>
                  <a:pt x="5844558" y="203124"/>
                </a:lnTo>
                <a:lnTo>
                  <a:pt x="5858341" y="202758"/>
                </a:lnTo>
                <a:lnTo>
                  <a:pt x="5862634" y="200015"/>
                </a:lnTo>
                <a:lnTo>
                  <a:pt x="5864977" y="199612"/>
                </a:lnTo>
                <a:lnTo>
                  <a:pt x="5866388" y="197616"/>
                </a:lnTo>
                <a:lnTo>
                  <a:pt x="5870666" y="194883"/>
                </a:lnTo>
                <a:lnTo>
                  <a:pt x="5877052" y="182535"/>
                </a:lnTo>
                <a:lnTo>
                  <a:pt x="5877119" y="182440"/>
                </a:lnTo>
                <a:close/>
                <a:moveTo>
                  <a:pt x="5816895" y="175456"/>
                </a:moveTo>
                <a:lnTo>
                  <a:pt x="5814664" y="186521"/>
                </a:lnTo>
                <a:cubicBezTo>
                  <a:pt x="5813188" y="189096"/>
                  <a:pt x="5811073" y="190684"/>
                  <a:pt x="5808588" y="191704"/>
                </a:cubicBezTo>
                <a:lnTo>
                  <a:pt x="5791428" y="194334"/>
                </a:lnTo>
                <a:lnTo>
                  <a:pt x="5791408" y="194373"/>
                </a:lnTo>
                <a:cubicBezTo>
                  <a:pt x="5802935" y="192714"/>
                  <a:pt x="5817196" y="195317"/>
                  <a:pt x="5816902" y="175456"/>
                </a:cubicBezTo>
                <a:close/>
                <a:moveTo>
                  <a:pt x="5575896" y="167023"/>
                </a:moveTo>
                <a:lnTo>
                  <a:pt x="5575895" y="167024"/>
                </a:lnTo>
                <a:lnTo>
                  <a:pt x="5574796" y="184069"/>
                </a:lnTo>
                <a:cubicBezTo>
                  <a:pt x="5571608" y="192005"/>
                  <a:pt x="5564666" y="192889"/>
                  <a:pt x="5560885" y="185839"/>
                </a:cubicBezTo>
                <a:lnTo>
                  <a:pt x="5558452" y="169238"/>
                </a:lnTo>
                <a:lnTo>
                  <a:pt x="5558446" y="169238"/>
                </a:lnTo>
                <a:cubicBezTo>
                  <a:pt x="5556231" y="199648"/>
                  <a:pt x="5580487" y="196554"/>
                  <a:pt x="5575896" y="167023"/>
                </a:cubicBezTo>
                <a:close/>
                <a:moveTo>
                  <a:pt x="4967537" y="164337"/>
                </a:moveTo>
                <a:cubicBezTo>
                  <a:pt x="4960261" y="163242"/>
                  <a:pt x="4954595" y="166499"/>
                  <a:pt x="4950753" y="184048"/>
                </a:cubicBezTo>
                <a:lnTo>
                  <a:pt x="4941851" y="164386"/>
                </a:lnTo>
                <a:lnTo>
                  <a:pt x="4941846" y="164412"/>
                </a:lnTo>
                <a:cubicBezTo>
                  <a:pt x="4942575" y="170250"/>
                  <a:pt x="4945294" y="176820"/>
                  <a:pt x="4950752" y="184085"/>
                </a:cubicBezTo>
                <a:cubicBezTo>
                  <a:pt x="4958437" y="148984"/>
                  <a:pt x="4973412" y="171061"/>
                  <a:pt x="4993991" y="170766"/>
                </a:cubicBezTo>
                <a:lnTo>
                  <a:pt x="4993986" y="170729"/>
                </a:lnTo>
                <a:lnTo>
                  <a:pt x="4979635" y="168000"/>
                </a:lnTo>
                <a:cubicBezTo>
                  <a:pt x="4975217" y="166520"/>
                  <a:pt x="4971176" y="164885"/>
                  <a:pt x="4967537" y="164337"/>
                </a:cubicBezTo>
                <a:close/>
                <a:moveTo>
                  <a:pt x="5549417" y="162459"/>
                </a:moveTo>
                <a:lnTo>
                  <a:pt x="5545544" y="176060"/>
                </a:lnTo>
                <a:cubicBezTo>
                  <a:pt x="5543417" y="178653"/>
                  <a:pt x="5540598" y="179550"/>
                  <a:pt x="5537517" y="179511"/>
                </a:cubicBezTo>
                <a:lnTo>
                  <a:pt x="5519314" y="174149"/>
                </a:lnTo>
                <a:lnTo>
                  <a:pt x="5519310" y="174184"/>
                </a:lnTo>
                <a:cubicBezTo>
                  <a:pt x="5528976" y="177117"/>
                  <a:pt x="5548156" y="189458"/>
                  <a:pt x="5549425" y="162464"/>
                </a:cubicBezTo>
                <a:close/>
                <a:moveTo>
                  <a:pt x="6008816" y="158718"/>
                </a:moveTo>
                <a:lnTo>
                  <a:pt x="6002330" y="166893"/>
                </a:lnTo>
                <a:lnTo>
                  <a:pt x="5991721" y="168679"/>
                </a:lnTo>
                <a:lnTo>
                  <a:pt x="5991716" y="168716"/>
                </a:lnTo>
                <a:cubicBezTo>
                  <a:pt x="5998162" y="166534"/>
                  <a:pt x="6007864" y="169464"/>
                  <a:pt x="6008842" y="158720"/>
                </a:cubicBezTo>
                <a:close/>
                <a:moveTo>
                  <a:pt x="6509250" y="150652"/>
                </a:moveTo>
                <a:cubicBezTo>
                  <a:pt x="6512222" y="150782"/>
                  <a:pt x="6514776" y="152565"/>
                  <a:pt x="6516347" y="156669"/>
                </a:cubicBezTo>
                <a:cubicBezTo>
                  <a:pt x="6517650" y="181315"/>
                  <a:pt x="6499320" y="160641"/>
                  <a:pt x="6486492" y="176075"/>
                </a:cubicBezTo>
                <a:cubicBezTo>
                  <a:pt x="6487271" y="168520"/>
                  <a:pt x="6493164" y="159564"/>
                  <a:pt x="6499648" y="154553"/>
                </a:cubicBezTo>
                <a:cubicBezTo>
                  <a:pt x="6502889" y="152046"/>
                  <a:pt x="6506278" y="150523"/>
                  <a:pt x="6509250" y="150652"/>
                </a:cubicBezTo>
                <a:close/>
                <a:moveTo>
                  <a:pt x="4498562" y="147845"/>
                </a:moveTo>
                <a:cubicBezTo>
                  <a:pt x="4498463" y="186527"/>
                  <a:pt x="4502664" y="182261"/>
                  <a:pt x="4514680" y="224101"/>
                </a:cubicBezTo>
                <a:cubicBezTo>
                  <a:pt x="4504326" y="228691"/>
                  <a:pt x="4504650" y="211077"/>
                  <a:pt x="4492638" y="219087"/>
                </a:cubicBezTo>
                <a:cubicBezTo>
                  <a:pt x="4493548" y="208408"/>
                  <a:pt x="4503283" y="211238"/>
                  <a:pt x="4509699" y="209122"/>
                </a:cubicBezTo>
                <a:cubicBezTo>
                  <a:pt x="4507874" y="193265"/>
                  <a:pt x="4493192" y="203817"/>
                  <a:pt x="4491398" y="187895"/>
                </a:cubicBezTo>
                <a:cubicBezTo>
                  <a:pt x="4474860" y="243864"/>
                  <a:pt x="4437545" y="240249"/>
                  <a:pt x="4406776" y="261347"/>
                </a:cubicBezTo>
                <a:cubicBezTo>
                  <a:pt x="4410325" y="233673"/>
                  <a:pt x="4433802" y="211563"/>
                  <a:pt x="4408667" y="198409"/>
                </a:cubicBezTo>
                <a:cubicBezTo>
                  <a:pt x="4428722" y="208603"/>
                  <a:pt x="4494460" y="220354"/>
                  <a:pt x="4498562" y="147845"/>
                </a:cubicBezTo>
                <a:close/>
                <a:moveTo>
                  <a:pt x="4651594" y="143973"/>
                </a:moveTo>
                <a:cubicBezTo>
                  <a:pt x="4651854" y="163899"/>
                  <a:pt x="4646480" y="175036"/>
                  <a:pt x="4635412" y="177446"/>
                </a:cubicBezTo>
                <a:cubicBezTo>
                  <a:pt x="4634988" y="167026"/>
                  <a:pt x="4634564" y="156573"/>
                  <a:pt x="4634174" y="146123"/>
                </a:cubicBezTo>
                <a:cubicBezTo>
                  <a:pt x="4639972" y="145440"/>
                  <a:pt x="4645796" y="144657"/>
                  <a:pt x="4651594" y="143973"/>
                </a:cubicBezTo>
                <a:close/>
                <a:moveTo>
                  <a:pt x="4690765" y="138924"/>
                </a:moveTo>
                <a:cubicBezTo>
                  <a:pt x="4702583" y="145566"/>
                  <a:pt x="4706685" y="167902"/>
                  <a:pt x="4718471" y="174608"/>
                </a:cubicBezTo>
                <a:cubicBezTo>
                  <a:pt x="4714892" y="184149"/>
                  <a:pt x="4689135" y="168196"/>
                  <a:pt x="4690765" y="138924"/>
                </a:cubicBezTo>
                <a:close/>
                <a:moveTo>
                  <a:pt x="4983682" y="132932"/>
                </a:moveTo>
                <a:lnTo>
                  <a:pt x="4981419" y="136814"/>
                </a:lnTo>
                <a:lnTo>
                  <a:pt x="4981420" y="136847"/>
                </a:lnTo>
                <a:lnTo>
                  <a:pt x="4983702" y="132933"/>
                </a:lnTo>
                <a:close/>
                <a:moveTo>
                  <a:pt x="5123623" y="130749"/>
                </a:moveTo>
                <a:lnTo>
                  <a:pt x="5107907" y="155633"/>
                </a:lnTo>
                <a:cubicBezTo>
                  <a:pt x="5094202" y="169103"/>
                  <a:pt x="5075506" y="175658"/>
                  <a:pt x="5060426" y="171513"/>
                </a:cubicBezTo>
                <a:lnTo>
                  <a:pt x="5041623" y="156820"/>
                </a:lnTo>
                <a:lnTo>
                  <a:pt x="5041594" y="156833"/>
                </a:lnTo>
                <a:cubicBezTo>
                  <a:pt x="5060218" y="188416"/>
                  <a:pt x="5110522" y="169628"/>
                  <a:pt x="5123644" y="130751"/>
                </a:cubicBezTo>
                <a:close/>
                <a:moveTo>
                  <a:pt x="5990161" y="129808"/>
                </a:moveTo>
                <a:lnTo>
                  <a:pt x="5990154" y="129809"/>
                </a:lnTo>
                <a:lnTo>
                  <a:pt x="5994228" y="150567"/>
                </a:lnTo>
                <a:lnTo>
                  <a:pt x="5994230" y="150545"/>
                </a:lnTo>
                <a:close/>
                <a:moveTo>
                  <a:pt x="6003237" y="128082"/>
                </a:moveTo>
                <a:lnTo>
                  <a:pt x="6000401" y="150631"/>
                </a:lnTo>
                <a:lnTo>
                  <a:pt x="6000402" y="150655"/>
                </a:lnTo>
                <a:lnTo>
                  <a:pt x="6003242" y="128082"/>
                </a:lnTo>
                <a:close/>
                <a:moveTo>
                  <a:pt x="5714317" y="125768"/>
                </a:moveTo>
                <a:lnTo>
                  <a:pt x="5714308" y="125802"/>
                </a:lnTo>
                <a:cubicBezTo>
                  <a:pt x="5727786" y="120172"/>
                  <a:pt x="5726843" y="151200"/>
                  <a:pt x="5736350" y="130786"/>
                </a:cubicBezTo>
                <a:lnTo>
                  <a:pt x="5736346" y="130757"/>
                </a:lnTo>
                <a:lnTo>
                  <a:pt x="5730791" y="137793"/>
                </a:lnTo>
                <a:cubicBezTo>
                  <a:pt x="5727873" y="137893"/>
                  <a:pt x="5726013" y="130638"/>
                  <a:pt x="5722102" y="127041"/>
                </a:cubicBezTo>
                <a:close/>
                <a:moveTo>
                  <a:pt x="5787242" y="123692"/>
                </a:moveTo>
                <a:lnTo>
                  <a:pt x="5784572" y="132474"/>
                </a:lnTo>
                <a:lnTo>
                  <a:pt x="5784583" y="132473"/>
                </a:lnTo>
                <a:lnTo>
                  <a:pt x="5787245" y="123717"/>
                </a:lnTo>
                <a:close/>
                <a:moveTo>
                  <a:pt x="5771372" y="112456"/>
                </a:moveTo>
                <a:lnTo>
                  <a:pt x="5771361" y="112465"/>
                </a:lnTo>
                <a:lnTo>
                  <a:pt x="5771457" y="112663"/>
                </a:lnTo>
                <a:lnTo>
                  <a:pt x="5778246" y="129174"/>
                </a:lnTo>
                <a:lnTo>
                  <a:pt x="5780413" y="131050"/>
                </a:lnTo>
                <a:lnTo>
                  <a:pt x="5781295" y="132861"/>
                </a:lnTo>
                <a:cubicBezTo>
                  <a:pt x="5783907" y="135686"/>
                  <a:pt x="5786622" y="137897"/>
                  <a:pt x="5788879" y="139006"/>
                </a:cubicBezTo>
                <a:lnTo>
                  <a:pt x="5789530" y="138944"/>
                </a:lnTo>
                <a:lnTo>
                  <a:pt x="5790174" y="139501"/>
                </a:lnTo>
                <a:lnTo>
                  <a:pt x="5793523" y="138558"/>
                </a:lnTo>
                <a:lnTo>
                  <a:pt x="5793712" y="138540"/>
                </a:lnTo>
                <a:lnTo>
                  <a:pt x="5793710" y="138505"/>
                </a:lnTo>
                <a:lnTo>
                  <a:pt x="5793523" y="138558"/>
                </a:lnTo>
                <a:lnTo>
                  <a:pt x="5789530" y="138944"/>
                </a:lnTo>
                <a:lnTo>
                  <a:pt x="5780413" y="131050"/>
                </a:lnTo>
                <a:lnTo>
                  <a:pt x="5771457" y="112663"/>
                </a:lnTo>
                <a:close/>
                <a:moveTo>
                  <a:pt x="5967100" y="101317"/>
                </a:moveTo>
                <a:lnTo>
                  <a:pt x="5967071" y="101321"/>
                </a:lnTo>
                <a:lnTo>
                  <a:pt x="5955578" y="116325"/>
                </a:lnTo>
                <a:lnTo>
                  <a:pt x="5941932" y="128046"/>
                </a:lnTo>
                <a:lnTo>
                  <a:pt x="5941931" y="128082"/>
                </a:lnTo>
                <a:cubicBezTo>
                  <a:pt x="5952610" y="122709"/>
                  <a:pt x="5959252" y="111121"/>
                  <a:pt x="5967100" y="101317"/>
                </a:cubicBezTo>
                <a:close/>
                <a:moveTo>
                  <a:pt x="5183698" y="99586"/>
                </a:moveTo>
                <a:lnTo>
                  <a:pt x="5174327" y="114404"/>
                </a:lnTo>
                <a:lnTo>
                  <a:pt x="5162244" y="110112"/>
                </a:lnTo>
                <a:lnTo>
                  <a:pt x="5162228" y="110143"/>
                </a:lnTo>
                <a:cubicBezTo>
                  <a:pt x="5169259" y="121635"/>
                  <a:pt x="5180296" y="113626"/>
                  <a:pt x="5183715" y="99594"/>
                </a:cubicBezTo>
                <a:close/>
                <a:moveTo>
                  <a:pt x="5949096" y="88033"/>
                </a:moveTo>
                <a:lnTo>
                  <a:pt x="5950528" y="103017"/>
                </a:lnTo>
                <a:lnTo>
                  <a:pt x="5950532" y="103010"/>
                </a:lnTo>
                <a:lnTo>
                  <a:pt x="5949101" y="88035"/>
                </a:lnTo>
                <a:close/>
                <a:moveTo>
                  <a:pt x="5896218" y="79146"/>
                </a:moveTo>
                <a:lnTo>
                  <a:pt x="5900203" y="89191"/>
                </a:lnTo>
                <a:lnTo>
                  <a:pt x="5900212" y="89175"/>
                </a:lnTo>
                <a:lnTo>
                  <a:pt x="5896235" y="79150"/>
                </a:lnTo>
                <a:close/>
                <a:moveTo>
                  <a:pt x="5944168" y="57324"/>
                </a:moveTo>
                <a:lnTo>
                  <a:pt x="5948055" y="64625"/>
                </a:lnTo>
                <a:cubicBezTo>
                  <a:pt x="5945937" y="64787"/>
                  <a:pt x="5945000" y="62499"/>
                  <a:pt x="5944446" y="59426"/>
                </a:cubicBezTo>
                <a:close/>
                <a:moveTo>
                  <a:pt x="5934442" y="50753"/>
                </a:moveTo>
                <a:lnTo>
                  <a:pt x="5934435" y="50761"/>
                </a:lnTo>
                <a:lnTo>
                  <a:pt x="5929635" y="78649"/>
                </a:lnTo>
                <a:cubicBezTo>
                  <a:pt x="5923193" y="94470"/>
                  <a:pt x="5911455" y="104668"/>
                  <a:pt x="5901473" y="109101"/>
                </a:cubicBezTo>
                <a:lnTo>
                  <a:pt x="5888707" y="111408"/>
                </a:lnTo>
                <a:lnTo>
                  <a:pt x="5888698" y="111445"/>
                </a:lnTo>
                <a:cubicBezTo>
                  <a:pt x="5901622" y="114180"/>
                  <a:pt x="5935679" y="93571"/>
                  <a:pt x="5934442" y="50753"/>
                </a:cubicBezTo>
                <a:close/>
                <a:moveTo>
                  <a:pt x="5943135" y="49515"/>
                </a:moveTo>
                <a:lnTo>
                  <a:pt x="5944168" y="57323"/>
                </a:lnTo>
                <a:lnTo>
                  <a:pt x="5943177" y="55462"/>
                </a:lnTo>
                <a:close/>
                <a:moveTo>
                  <a:pt x="6074382" y="48540"/>
                </a:moveTo>
                <a:cubicBezTo>
                  <a:pt x="6089621" y="55377"/>
                  <a:pt x="6074287" y="78919"/>
                  <a:pt x="6084637" y="86374"/>
                </a:cubicBezTo>
                <a:cubicBezTo>
                  <a:pt x="6086688" y="104184"/>
                  <a:pt x="6072396" y="96664"/>
                  <a:pt x="6072526" y="111444"/>
                </a:cubicBezTo>
                <a:cubicBezTo>
                  <a:pt x="6074187" y="82467"/>
                  <a:pt x="6061817" y="69898"/>
                  <a:pt x="6044233" y="60197"/>
                </a:cubicBezTo>
                <a:cubicBezTo>
                  <a:pt x="6046803" y="41085"/>
                  <a:pt x="6073535" y="86080"/>
                  <a:pt x="6074382" y="48540"/>
                </a:cubicBezTo>
                <a:close/>
                <a:moveTo>
                  <a:pt x="5897390" y="580"/>
                </a:moveTo>
                <a:cubicBezTo>
                  <a:pt x="5884592" y="27994"/>
                  <a:pt x="5914776" y="14127"/>
                  <a:pt x="5912335" y="45608"/>
                </a:cubicBezTo>
                <a:cubicBezTo>
                  <a:pt x="5918406" y="35760"/>
                  <a:pt x="5925578" y="31805"/>
                  <a:pt x="5932110" y="34666"/>
                </a:cubicBezTo>
                <a:lnTo>
                  <a:pt x="5943176" y="55463"/>
                </a:lnTo>
                <a:lnTo>
                  <a:pt x="5943302" y="72494"/>
                </a:lnTo>
                <a:cubicBezTo>
                  <a:pt x="5947985" y="78763"/>
                  <a:pt x="5955050" y="83607"/>
                  <a:pt x="5957754" y="86929"/>
                </a:cubicBezTo>
                <a:cubicBezTo>
                  <a:pt x="5968044" y="57395"/>
                  <a:pt x="5983218" y="54595"/>
                  <a:pt x="5999984" y="50134"/>
                </a:cubicBezTo>
                <a:cubicBezTo>
                  <a:pt x="5999496" y="68337"/>
                  <a:pt x="5989076" y="69475"/>
                  <a:pt x="5982893" y="60164"/>
                </a:cubicBezTo>
                <a:cubicBezTo>
                  <a:pt x="5980418" y="82564"/>
                  <a:pt x="5975988" y="90638"/>
                  <a:pt x="5985398" y="122418"/>
                </a:cubicBezTo>
                <a:cubicBezTo>
                  <a:pt x="5994450" y="87808"/>
                  <a:pt x="5999335" y="134464"/>
                  <a:pt x="6015548" y="110827"/>
                </a:cubicBezTo>
                <a:cubicBezTo>
                  <a:pt x="6015190" y="120008"/>
                  <a:pt x="6017080" y="124565"/>
                  <a:pt x="6020529" y="125837"/>
                </a:cubicBezTo>
                <a:cubicBezTo>
                  <a:pt x="6012000" y="160122"/>
                  <a:pt x="6011382" y="192453"/>
                  <a:pt x="5997219" y="199419"/>
                </a:cubicBezTo>
                <a:cubicBezTo>
                  <a:pt x="6000832" y="205900"/>
                  <a:pt x="6002558" y="216319"/>
                  <a:pt x="6002754" y="229992"/>
                </a:cubicBezTo>
                <a:cubicBezTo>
                  <a:pt x="6010632" y="229992"/>
                  <a:pt x="6011607" y="219248"/>
                  <a:pt x="6019880" y="219966"/>
                </a:cubicBezTo>
                <a:cubicBezTo>
                  <a:pt x="6019390" y="240609"/>
                  <a:pt x="6026911" y="244777"/>
                  <a:pt x="6038242" y="241129"/>
                </a:cubicBezTo>
                <a:cubicBezTo>
                  <a:pt x="6026162" y="260306"/>
                  <a:pt x="6031894" y="285181"/>
                  <a:pt x="6040718" y="303449"/>
                </a:cubicBezTo>
                <a:cubicBezTo>
                  <a:pt x="6033912" y="295307"/>
                  <a:pt x="6029386" y="295860"/>
                  <a:pt x="6023298" y="305660"/>
                </a:cubicBezTo>
                <a:cubicBezTo>
                  <a:pt x="6034366" y="324970"/>
                  <a:pt x="6025933" y="358179"/>
                  <a:pt x="6012684" y="369706"/>
                </a:cubicBezTo>
                <a:cubicBezTo>
                  <a:pt x="6017340" y="392172"/>
                  <a:pt x="6023264" y="358245"/>
                  <a:pt x="6034466" y="367002"/>
                </a:cubicBezTo>
                <a:cubicBezTo>
                  <a:pt x="6035183" y="385140"/>
                  <a:pt x="6035898" y="403339"/>
                  <a:pt x="6036646" y="421477"/>
                </a:cubicBezTo>
                <a:cubicBezTo>
                  <a:pt x="6018642" y="411645"/>
                  <a:pt x="6020009" y="439582"/>
                  <a:pt x="5997479" y="426492"/>
                </a:cubicBezTo>
                <a:cubicBezTo>
                  <a:pt x="5992659" y="443489"/>
                  <a:pt x="5988102" y="460777"/>
                  <a:pt x="5981916" y="475558"/>
                </a:cubicBezTo>
                <a:cubicBezTo>
                  <a:pt x="5973024" y="461915"/>
                  <a:pt x="5970973" y="476112"/>
                  <a:pt x="5960130" y="478258"/>
                </a:cubicBezTo>
                <a:cubicBezTo>
                  <a:pt x="5958014" y="454330"/>
                  <a:pt x="5930080" y="458528"/>
                  <a:pt x="5924706" y="467125"/>
                </a:cubicBezTo>
                <a:cubicBezTo>
                  <a:pt x="5928938" y="478130"/>
                  <a:pt x="5932196" y="490957"/>
                  <a:pt x="5943038" y="488256"/>
                </a:cubicBezTo>
                <a:cubicBezTo>
                  <a:pt x="5931348" y="527334"/>
                  <a:pt x="5946002" y="536751"/>
                  <a:pt x="5967295" y="547925"/>
                </a:cubicBezTo>
                <a:cubicBezTo>
                  <a:pt x="5972864" y="539524"/>
                  <a:pt x="5975144" y="526029"/>
                  <a:pt x="5979082" y="515019"/>
                </a:cubicBezTo>
                <a:cubicBezTo>
                  <a:pt x="5988427" y="572659"/>
                  <a:pt x="6024535" y="532156"/>
                  <a:pt x="6038178" y="570120"/>
                </a:cubicBezTo>
                <a:cubicBezTo>
                  <a:pt x="6049086" y="551963"/>
                  <a:pt x="6066700" y="499196"/>
                  <a:pt x="6044105" y="498837"/>
                </a:cubicBezTo>
                <a:cubicBezTo>
                  <a:pt x="6044918" y="472009"/>
                  <a:pt x="6070118" y="487832"/>
                  <a:pt x="6078941" y="494375"/>
                </a:cubicBezTo>
                <a:cubicBezTo>
                  <a:pt x="6083856" y="519088"/>
                  <a:pt x="6065168" y="507205"/>
                  <a:pt x="6062434" y="520068"/>
                </a:cubicBezTo>
                <a:cubicBezTo>
                  <a:pt x="6063476" y="540827"/>
                  <a:pt x="6086301" y="545715"/>
                  <a:pt x="6068328" y="558469"/>
                </a:cubicBezTo>
                <a:cubicBezTo>
                  <a:pt x="6076531" y="564100"/>
                  <a:pt x="6081156" y="577025"/>
                  <a:pt x="6091022" y="579074"/>
                </a:cubicBezTo>
                <a:cubicBezTo>
                  <a:pt x="6088646" y="586272"/>
                  <a:pt x="6086332" y="593760"/>
                  <a:pt x="6091674" y="594667"/>
                </a:cubicBezTo>
                <a:cubicBezTo>
                  <a:pt x="6086465" y="606586"/>
                  <a:pt x="6062075" y="625990"/>
                  <a:pt x="6071421" y="636407"/>
                </a:cubicBezTo>
                <a:cubicBezTo>
                  <a:pt x="6052798" y="655912"/>
                  <a:pt x="6034466" y="635854"/>
                  <a:pt x="6010828" y="651902"/>
                </a:cubicBezTo>
                <a:cubicBezTo>
                  <a:pt x="6014376" y="677333"/>
                  <a:pt x="6027694" y="661086"/>
                  <a:pt x="6037265" y="656431"/>
                </a:cubicBezTo>
                <a:cubicBezTo>
                  <a:pt x="6034206" y="688079"/>
                  <a:pt x="6051167" y="678278"/>
                  <a:pt x="6048108" y="709892"/>
                </a:cubicBezTo>
                <a:cubicBezTo>
                  <a:pt x="6044950" y="717285"/>
                  <a:pt x="6009785" y="712273"/>
                  <a:pt x="6022908" y="736623"/>
                </a:cubicBezTo>
                <a:cubicBezTo>
                  <a:pt x="6008384" y="728156"/>
                  <a:pt x="6000114" y="723339"/>
                  <a:pt x="5974426" y="727179"/>
                </a:cubicBezTo>
                <a:cubicBezTo>
                  <a:pt x="5966840" y="789992"/>
                  <a:pt x="5932650" y="770101"/>
                  <a:pt x="5911912" y="805585"/>
                </a:cubicBezTo>
                <a:cubicBezTo>
                  <a:pt x="5930015" y="824440"/>
                  <a:pt x="5932520" y="785367"/>
                  <a:pt x="5955474" y="800051"/>
                </a:cubicBezTo>
                <a:cubicBezTo>
                  <a:pt x="5957754" y="827437"/>
                  <a:pt x="5938054" y="797089"/>
                  <a:pt x="5939326" y="833397"/>
                </a:cubicBezTo>
                <a:cubicBezTo>
                  <a:pt x="5935454" y="812035"/>
                  <a:pt x="5929820" y="822129"/>
                  <a:pt x="5935874" y="857419"/>
                </a:cubicBezTo>
                <a:cubicBezTo>
                  <a:pt x="5928029" y="851335"/>
                  <a:pt x="5918458" y="842119"/>
                  <a:pt x="5925944" y="827303"/>
                </a:cubicBezTo>
                <a:cubicBezTo>
                  <a:pt x="5908917" y="831274"/>
                  <a:pt x="5902764" y="836260"/>
                  <a:pt x="5897032" y="870217"/>
                </a:cubicBezTo>
                <a:cubicBezTo>
                  <a:pt x="5875770" y="848212"/>
                  <a:pt x="5863364" y="893206"/>
                  <a:pt x="5845719" y="900236"/>
                </a:cubicBezTo>
                <a:cubicBezTo>
                  <a:pt x="5857536" y="925369"/>
                  <a:pt x="5899376" y="972777"/>
                  <a:pt x="5908882" y="947052"/>
                </a:cubicBezTo>
                <a:cubicBezTo>
                  <a:pt x="5922494" y="961610"/>
                  <a:pt x="5899182" y="980133"/>
                  <a:pt x="5902306" y="1002699"/>
                </a:cubicBezTo>
                <a:cubicBezTo>
                  <a:pt x="5911258" y="1023537"/>
                  <a:pt x="5914092" y="1057074"/>
                  <a:pt x="5930894" y="1061666"/>
                </a:cubicBezTo>
                <a:cubicBezTo>
                  <a:pt x="5935809" y="1059615"/>
                  <a:pt x="5933044" y="1053562"/>
                  <a:pt x="5930600" y="1053918"/>
                </a:cubicBezTo>
                <a:cubicBezTo>
                  <a:pt x="5933402" y="1030566"/>
                  <a:pt x="5941996" y="1062640"/>
                  <a:pt x="5952381" y="1051156"/>
                </a:cubicBezTo>
                <a:cubicBezTo>
                  <a:pt x="5961337" y="1052354"/>
                  <a:pt x="5950593" y="1028746"/>
                  <a:pt x="5947110" y="1028352"/>
                </a:cubicBezTo>
                <a:cubicBezTo>
                  <a:pt x="5951602" y="1016799"/>
                  <a:pt x="5979212" y="1028971"/>
                  <a:pt x="5982859" y="1047315"/>
                </a:cubicBezTo>
                <a:cubicBezTo>
                  <a:pt x="6007409" y="1012209"/>
                  <a:pt x="6076860" y="1007977"/>
                  <a:pt x="6084868" y="971473"/>
                </a:cubicBezTo>
                <a:cubicBezTo>
                  <a:pt x="6089590" y="954286"/>
                  <a:pt x="6102808" y="989942"/>
                  <a:pt x="6107854" y="999963"/>
                </a:cubicBezTo>
                <a:cubicBezTo>
                  <a:pt x="6111340" y="998041"/>
                  <a:pt x="6111894" y="991632"/>
                  <a:pt x="6116256" y="991017"/>
                </a:cubicBezTo>
                <a:cubicBezTo>
                  <a:pt x="6123192" y="969128"/>
                  <a:pt x="6096491" y="978407"/>
                  <a:pt x="6110981" y="968251"/>
                </a:cubicBezTo>
                <a:cubicBezTo>
                  <a:pt x="6114334" y="963661"/>
                  <a:pt x="6117753" y="959234"/>
                  <a:pt x="6123776" y="958776"/>
                </a:cubicBezTo>
                <a:cubicBezTo>
                  <a:pt x="6127259" y="1023050"/>
                  <a:pt x="6201530" y="962294"/>
                  <a:pt x="6223864" y="946042"/>
                </a:cubicBezTo>
                <a:cubicBezTo>
                  <a:pt x="6237897" y="968054"/>
                  <a:pt x="6265575" y="984073"/>
                  <a:pt x="6276449" y="947084"/>
                </a:cubicBezTo>
                <a:cubicBezTo>
                  <a:pt x="6293055" y="943538"/>
                  <a:pt x="6278240" y="953277"/>
                  <a:pt x="6281689" y="969847"/>
                </a:cubicBezTo>
                <a:cubicBezTo>
                  <a:pt x="6293640" y="951418"/>
                  <a:pt x="6292566" y="957997"/>
                  <a:pt x="6311579" y="950406"/>
                </a:cubicBezTo>
                <a:cubicBezTo>
                  <a:pt x="6290416" y="930805"/>
                  <a:pt x="6296408" y="907723"/>
                  <a:pt x="6282342" y="875818"/>
                </a:cubicBezTo>
                <a:cubicBezTo>
                  <a:pt x="6273940" y="893989"/>
                  <a:pt x="6269807" y="873636"/>
                  <a:pt x="6256195" y="879230"/>
                </a:cubicBezTo>
                <a:cubicBezTo>
                  <a:pt x="6272996" y="856438"/>
                  <a:pt x="6299598" y="848925"/>
                  <a:pt x="6329293" y="846319"/>
                </a:cubicBezTo>
                <a:cubicBezTo>
                  <a:pt x="6332971" y="863345"/>
                  <a:pt x="6343944" y="883763"/>
                  <a:pt x="6335836" y="900300"/>
                </a:cubicBezTo>
                <a:cubicBezTo>
                  <a:pt x="6348309" y="899778"/>
                  <a:pt x="6350914" y="858718"/>
                  <a:pt x="6338638" y="860804"/>
                </a:cubicBezTo>
                <a:cubicBezTo>
                  <a:pt x="6341048" y="834761"/>
                  <a:pt x="6377840" y="877249"/>
                  <a:pt x="6356677" y="874126"/>
                </a:cubicBezTo>
                <a:cubicBezTo>
                  <a:pt x="6361494" y="894962"/>
                  <a:pt x="6369862" y="861487"/>
                  <a:pt x="6382786" y="870869"/>
                </a:cubicBezTo>
                <a:cubicBezTo>
                  <a:pt x="6389657" y="914140"/>
                  <a:pt x="6404018" y="944775"/>
                  <a:pt x="6434396" y="958222"/>
                </a:cubicBezTo>
                <a:cubicBezTo>
                  <a:pt x="6426647" y="990171"/>
                  <a:pt x="6368788" y="945718"/>
                  <a:pt x="6359802" y="952167"/>
                </a:cubicBezTo>
                <a:cubicBezTo>
                  <a:pt x="6373638" y="968481"/>
                  <a:pt x="6382202" y="995732"/>
                  <a:pt x="6405156" y="993357"/>
                </a:cubicBezTo>
                <a:cubicBezTo>
                  <a:pt x="6403494" y="1021942"/>
                  <a:pt x="6383897" y="1023079"/>
                  <a:pt x="6371263" y="1021130"/>
                </a:cubicBezTo>
                <a:cubicBezTo>
                  <a:pt x="6375789" y="1055152"/>
                  <a:pt x="6395745" y="1032486"/>
                  <a:pt x="6411992" y="1055152"/>
                </a:cubicBezTo>
                <a:cubicBezTo>
                  <a:pt x="6404800" y="1072311"/>
                  <a:pt x="6370644" y="1073518"/>
                  <a:pt x="6372142" y="1044610"/>
                </a:cubicBezTo>
                <a:cubicBezTo>
                  <a:pt x="6349967" y="1050012"/>
                  <a:pt x="6361104" y="1100279"/>
                  <a:pt x="6334242" y="1080678"/>
                </a:cubicBezTo>
                <a:cubicBezTo>
                  <a:pt x="6345636" y="1096536"/>
                  <a:pt x="6354852" y="1116950"/>
                  <a:pt x="6370935" y="1123073"/>
                </a:cubicBezTo>
                <a:cubicBezTo>
                  <a:pt x="6368528" y="1130331"/>
                  <a:pt x="6366214" y="1137751"/>
                  <a:pt x="6371557" y="1138665"/>
                </a:cubicBezTo>
                <a:cubicBezTo>
                  <a:pt x="6371034" y="1154880"/>
                  <a:pt x="6352376" y="1142994"/>
                  <a:pt x="6355112" y="1164258"/>
                </a:cubicBezTo>
                <a:cubicBezTo>
                  <a:pt x="6359182" y="1192421"/>
                  <a:pt x="6373119" y="1200200"/>
                  <a:pt x="6379337" y="1223879"/>
                </a:cubicBezTo>
                <a:cubicBezTo>
                  <a:pt x="6413295" y="1208602"/>
                  <a:pt x="6447222" y="1226515"/>
                  <a:pt x="6488508" y="1217721"/>
                </a:cubicBezTo>
                <a:cubicBezTo>
                  <a:pt x="6479980" y="1235236"/>
                  <a:pt x="6495379" y="1246310"/>
                  <a:pt x="6503128" y="1255099"/>
                </a:cubicBezTo>
                <a:cubicBezTo>
                  <a:pt x="6489715" y="1226804"/>
                  <a:pt x="6503682" y="1243181"/>
                  <a:pt x="6500914" y="1200429"/>
                </a:cubicBezTo>
                <a:cubicBezTo>
                  <a:pt x="6505863" y="1233480"/>
                  <a:pt x="6521328" y="1226092"/>
                  <a:pt x="6532628" y="1227813"/>
                </a:cubicBezTo>
                <a:cubicBezTo>
                  <a:pt x="6539076" y="1246470"/>
                  <a:pt x="6521198" y="1261839"/>
                  <a:pt x="6534191" y="1266722"/>
                </a:cubicBezTo>
                <a:cubicBezTo>
                  <a:pt x="6533603" y="1278153"/>
                  <a:pt x="6521262" y="1271121"/>
                  <a:pt x="6521721" y="1284011"/>
                </a:cubicBezTo>
                <a:cubicBezTo>
                  <a:pt x="6515988" y="1315625"/>
                  <a:pt x="6540638" y="1284370"/>
                  <a:pt x="6540084" y="1305308"/>
                </a:cubicBezTo>
                <a:cubicBezTo>
                  <a:pt x="6541126" y="1329887"/>
                  <a:pt x="6523054" y="1320087"/>
                  <a:pt x="6518627" y="1315824"/>
                </a:cubicBezTo>
                <a:cubicBezTo>
                  <a:pt x="6502021" y="1324028"/>
                  <a:pt x="6523608" y="1391727"/>
                  <a:pt x="6499645" y="1388760"/>
                </a:cubicBezTo>
                <a:cubicBezTo>
                  <a:pt x="6499222" y="1378344"/>
                  <a:pt x="6498798" y="1367890"/>
                  <a:pt x="6498408" y="1357533"/>
                </a:cubicBezTo>
                <a:cubicBezTo>
                  <a:pt x="6475324" y="1363494"/>
                  <a:pt x="6501372" y="1400616"/>
                  <a:pt x="6483169" y="1414224"/>
                </a:cubicBezTo>
                <a:cubicBezTo>
                  <a:pt x="6487859" y="1436821"/>
                  <a:pt x="6488966" y="1395374"/>
                  <a:pt x="6500294" y="1404264"/>
                </a:cubicBezTo>
                <a:cubicBezTo>
                  <a:pt x="6503976" y="1441737"/>
                  <a:pt x="6470439" y="1421355"/>
                  <a:pt x="6471676" y="1454955"/>
                </a:cubicBezTo>
                <a:cubicBezTo>
                  <a:pt x="6478124" y="1469671"/>
                  <a:pt x="6487859" y="1477811"/>
                  <a:pt x="6499026" y="1482730"/>
                </a:cubicBezTo>
                <a:cubicBezTo>
                  <a:pt x="6497789" y="1516788"/>
                  <a:pt x="6510714" y="1622033"/>
                  <a:pt x="6550664" y="1570195"/>
                </a:cubicBezTo>
                <a:cubicBezTo>
                  <a:pt x="6543732" y="1561915"/>
                  <a:pt x="6539106" y="1549022"/>
                  <a:pt x="6527973" y="1549541"/>
                </a:cubicBezTo>
                <a:cubicBezTo>
                  <a:pt x="6536242" y="1530365"/>
                  <a:pt x="6560464" y="1549477"/>
                  <a:pt x="6571796" y="1551852"/>
                </a:cubicBezTo>
                <a:cubicBezTo>
                  <a:pt x="6556656" y="1571693"/>
                  <a:pt x="6576421" y="1614380"/>
                  <a:pt x="6566522" y="1638706"/>
                </a:cubicBezTo>
                <a:cubicBezTo>
                  <a:pt x="6557309" y="1632259"/>
                  <a:pt x="6548582" y="1624965"/>
                  <a:pt x="6539431" y="1618615"/>
                </a:cubicBezTo>
                <a:cubicBezTo>
                  <a:pt x="6526116" y="1619983"/>
                  <a:pt x="6517550" y="1628482"/>
                  <a:pt x="6514231" y="1645380"/>
                </a:cubicBezTo>
                <a:cubicBezTo>
                  <a:pt x="6529730" y="1657820"/>
                  <a:pt x="6547670" y="1652248"/>
                  <a:pt x="6562420" y="1647069"/>
                </a:cubicBezTo>
                <a:cubicBezTo>
                  <a:pt x="6549850" y="1690669"/>
                  <a:pt x="6530444" y="1656124"/>
                  <a:pt x="6506123" y="1661986"/>
                </a:cubicBezTo>
                <a:cubicBezTo>
                  <a:pt x="6505798" y="1671099"/>
                  <a:pt x="6507654" y="1675757"/>
                  <a:pt x="6511107" y="1677059"/>
                </a:cubicBezTo>
                <a:cubicBezTo>
                  <a:pt x="6515632" y="1696235"/>
                  <a:pt x="6488932" y="1648018"/>
                  <a:pt x="6479098" y="1642027"/>
                </a:cubicBezTo>
                <a:cubicBezTo>
                  <a:pt x="6463404" y="1661790"/>
                  <a:pt x="6475388" y="1700957"/>
                  <a:pt x="6455170" y="1699884"/>
                </a:cubicBezTo>
                <a:cubicBezTo>
                  <a:pt x="6463797" y="1715707"/>
                  <a:pt x="6473368" y="1729708"/>
                  <a:pt x="6491212" y="1726650"/>
                </a:cubicBezTo>
                <a:cubicBezTo>
                  <a:pt x="6485579" y="1750966"/>
                  <a:pt x="6471806" y="1722645"/>
                  <a:pt x="6460734" y="1730488"/>
                </a:cubicBezTo>
                <a:cubicBezTo>
                  <a:pt x="6453997" y="1744357"/>
                  <a:pt x="6454158" y="1769103"/>
                  <a:pt x="6445170" y="1779457"/>
                </a:cubicBezTo>
                <a:cubicBezTo>
                  <a:pt x="6446248" y="1785675"/>
                  <a:pt x="6449860" y="1786686"/>
                  <a:pt x="6450154" y="1794467"/>
                </a:cubicBezTo>
                <a:cubicBezTo>
                  <a:pt x="6464382" y="1780110"/>
                  <a:pt x="6523184" y="1734233"/>
                  <a:pt x="6509542" y="1747710"/>
                </a:cubicBezTo>
                <a:cubicBezTo>
                  <a:pt x="6508827" y="1760541"/>
                  <a:pt x="6514197" y="1760703"/>
                  <a:pt x="6514816" y="1770633"/>
                </a:cubicBezTo>
                <a:cubicBezTo>
                  <a:pt x="6529241" y="1766139"/>
                  <a:pt x="6533213" y="1745530"/>
                  <a:pt x="6553368" y="1750019"/>
                </a:cubicBezTo>
                <a:cubicBezTo>
                  <a:pt x="6557504" y="1773400"/>
                  <a:pt x="6546825" y="1773823"/>
                  <a:pt x="6550893" y="1797300"/>
                </a:cubicBezTo>
                <a:cubicBezTo>
                  <a:pt x="6560044" y="1800490"/>
                  <a:pt x="6560728" y="1781149"/>
                  <a:pt x="6554670" y="1781149"/>
                </a:cubicBezTo>
                <a:cubicBezTo>
                  <a:pt x="6565120" y="1771967"/>
                  <a:pt x="6597748" y="1795738"/>
                  <a:pt x="6606930" y="1774506"/>
                </a:cubicBezTo>
                <a:cubicBezTo>
                  <a:pt x="6601361" y="1763633"/>
                  <a:pt x="6601750" y="1740224"/>
                  <a:pt x="6588238" y="1745629"/>
                </a:cubicBezTo>
                <a:cubicBezTo>
                  <a:pt x="6577070" y="1748915"/>
                  <a:pt x="6594784" y="1758164"/>
                  <a:pt x="6589476" y="1776688"/>
                </a:cubicBezTo>
                <a:cubicBezTo>
                  <a:pt x="6568832" y="1781313"/>
                  <a:pt x="6580618" y="1748817"/>
                  <a:pt x="6583258" y="1730488"/>
                </a:cubicBezTo>
                <a:cubicBezTo>
                  <a:pt x="6589476" y="1730424"/>
                  <a:pt x="6595662" y="1730263"/>
                  <a:pt x="6596022" y="1721047"/>
                </a:cubicBezTo>
                <a:cubicBezTo>
                  <a:pt x="6604256" y="1720887"/>
                  <a:pt x="6600058" y="1746507"/>
                  <a:pt x="6610054" y="1742827"/>
                </a:cubicBezTo>
                <a:cubicBezTo>
                  <a:pt x="6615100" y="1728635"/>
                  <a:pt x="6615752" y="1716814"/>
                  <a:pt x="6616535" y="1687089"/>
                </a:cubicBezTo>
                <a:cubicBezTo>
                  <a:pt x="6622524" y="1688717"/>
                  <a:pt x="6620862" y="1706141"/>
                  <a:pt x="6622134" y="1717693"/>
                </a:cubicBezTo>
                <a:cubicBezTo>
                  <a:pt x="6629394" y="1716814"/>
                  <a:pt x="6636621" y="1715805"/>
                  <a:pt x="6643916" y="1714992"/>
                </a:cubicBezTo>
                <a:cubicBezTo>
                  <a:pt x="6655736" y="1707080"/>
                  <a:pt x="6653651" y="1653191"/>
                  <a:pt x="6673156" y="1679924"/>
                </a:cubicBezTo>
                <a:cubicBezTo>
                  <a:pt x="6672568" y="1691256"/>
                  <a:pt x="6660259" y="1684319"/>
                  <a:pt x="6660717" y="1697148"/>
                </a:cubicBezTo>
                <a:cubicBezTo>
                  <a:pt x="6672244" y="1701381"/>
                  <a:pt x="6676441" y="1720822"/>
                  <a:pt x="6688032" y="1724955"/>
                </a:cubicBezTo>
                <a:cubicBezTo>
                  <a:pt x="6679470" y="1731046"/>
                  <a:pt x="6678239" y="1733967"/>
                  <a:pt x="6676079" y="1737323"/>
                </a:cubicBezTo>
                <a:lnTo>
                  <a:pt x="6658683" y="1752177"/>
                </a:lnTo>
                <a:lnTo>
                  <a:pt x="6658700" y="1752268"/>
                </a:lnTo>
                <a:lnTo>
                  <a:pt x="6658550" y="1752377"/>
                </a:lnTo>
                <a:lnTo>
                  <a:pt x="6648978" y="1759299"/>
                </a:lnTo>
                <a:lnTo>
                  <a:pt x="6636916" y="1755097"/>
                </a:lnTo>
                <a:lnTo>
                  <a:pt x="6636915" y="1755099"/>
                </a:lnTo>
                <a:cubicBezTo>
                  <a:pt x="6642336" y="1754775"/>
                  <a:pt x="6645854" y="1757978"/>
                  <a:pt x="6648978" y="1759303"/>
                </a:cubicBezTo>
                <a:lnTo>
                  <a:pt x="6658550" y="1752378"/>
                </a:lnTo>
                <a:lnTo>
                  <a:pt x="6664398" y="1786584"/>
                </a:lnTo>
                <a:cubicBezTo>
                  <a:pt x="6669386" y="1791734"/>
                  <a:pt x="6677029" y="1791376"/>
                  <a:pt x="6686211" y="1787824"/>
                </a:cubicBezTo>
                <a:cubicBezTo>
                  <a:pt x="6676346" y="1754972"/>
                  <a:pt x="6691096" y="1763664"/>
                  <a:pt x="6694904" y="1786847"/>
                </a:cubicBezTo>
                <a:cubicBezTo>
                  <a:pt x="6714798" y="1783463"/>
                  <a:pt x="6717174" y="1753049"/>
                  <a:pt x="6741854" y="1757315"/>
                </a:cubicBezTo>
                <a:cubicBezTo>
                  <a:pt x="6744558" y="1773664"/>
                  <a:pt x="6736221" y="1773045"/>
                  <a:pt x="6729384" y="1774606"/>
                </a:cubicBezTo>
                <a:cubicBezTo>
                  <a:pt x="6731370" y="1784635"/>
                  <a:pt x="6737588" y="1785873"/>
                  <a:pt x="6739054" y="1796813"/>
                </a:cubicBezTo>
                <a:cubicBezTo>
                  <a:pt x="6767806" y="1761710"/>
                  <a:pt x="6808894" y="1775420"/>
                  <a:pt x="6828625" y="1738465"/>
                </a:cubicBezTo>
                <a:cubicBezTo>
                  <a:pt x="6835855" y="1748817"/>
                  <a:pt x="6838490" y="1768679"/>
                  <a:pt x="6855684" y="1758422"/>
                </a:cubicBezTo>
                <a:cubicBezTo>
                  <a:pt x="6854741" y="1778319"/>
                  <a:pt x="6842203" y="1796224"/>
                  <a:pt x="6834878" y="1784635"/>
                </a:cubicBezTo>
                <a:cubicBezTo>
                  <a:pt x="6833086" y="1805211"/>
                  <a:pt x="6837742" y="1812441"/>
                  <a:pt x="6848879" y="1806352"/>
                </a:cubicBezTo>
                <a:cubicBezTo>
                  <a:pt x="6863335" y="1813484"/>
                  <a:pt x="6837547" y="1816674"/>
                  <a:pt x="6831784" y="1816285"/>
                </a:cubicBezTo>
                <a:cubicBezTo>
                  <a:pt x="6849986" y="1874855"/>
                  <a:pt x="6910840" y="1812277"/>
                  <a:pt x="6881828" y="1755004"/>
                </a:cubicBezTo>
                <a:cubicBezTo>
                  <a:pt x="6886128" y="1754481"/>
                  <a:pt x="6890521" y="1753960"/>
                  <a:pt x="6894886" y="1753441"/>
                </a:cubicBezTo>
                <a:cubicBezTo>
                  <a:pt x="6891400" y="1746572"/>
                  <a:pt x="6886484" y="1742602"/>
                  <a:pt x="6881178" y="1739473"/>
                </a:cubicBezTo>
                <a:cubicBezTo>
                  <a:pt x="6886094" y="1696791"/>
                  <a:pt x="6910904" y="1713691"/>
                  <a:pt x="6927870" y="1702229"/>
                </a:cubicBezTo>
                <a:cubicBezTo>
                  <a:pt x="6916568" y="1727952"/>
                  <a:pt x="6939362" y="1734558"/>
                  <a:pt x="6951179" y="1738399"/>
                </a:cubicBezTo>
                <a:cubicBezTo>
                  <a:pt x="6962316" y="1736154"/>
                  <a:pt x="6957042" y="1708513"/>
                  <a:pt x="6962706" y="1697766"/>
                </a:cubicBezTo>
                <a:cubicBezTo>
                  <a:pt x="6976512" y="1713493"/>
                  <a:pt x="6981298" y="1709684"/>
                  <a:pt x="6993184" y="1693828"/>
                </a:cubicBezTo>
                <a:cubicBezTo>
                  <a:pt x="6999336" y="1730652"/>
                  <a:pt x="6998034" y="1750218"/>
                  <a:pt x="7017081" y="1745660"/>
                </a:cubicBezTo>
                <a:cubicBezTo>
                  <a:pt x="7013792" y="1767311"/>
                  <a:pt x="7017341" y="1799609"/>
                  <a:pt x="6997220" y="1795119"/>
                </a:cubicBezTo>
                <a:cubicBezTo>
                  <a:pt x="7031114" y="1792936"/>
                  <a:pt x="7067939" y="1834224"/>
                  <a:pt x="7076177" y="1910443"/>
                </a:cubicBezTo>
                <a:cubicBezTo>
                  <a:pt x="7087604" y="1930632"/>
                  <a:pt x="7101022" y="1921417"/>
                  <a:pt x="7111017" y="1905983"/>
                </a:cubicBezTo>
                <a:cubicBezTo>
                  <a:pt x="7100400" y="1961107"/>
                  <a:pt x="7060938" y="1920634"/>
                  <a:pt x="7075524" y="2004540"/>
                </a:cubicBezTo>
                <a:cubicBezTo>
                  <a:pt x="7087085" y="2005423"/>
                  <a:pt x="7077774" y="1973838"/>
                  <a:pt x="7092035" y="1978916"/>
                </a:cubicBezTo>
                <a:cubicBezTo>
                  <a:pt x="7085260" y="2034141"/>
                  <a:pt x="7117854" y="1957136"/>
                  <a:pt x="7082720" y="1964559"/>
                </a:cubicBezTo>
                <a:cubicBezTo>
                  <a:pt x="7090862" y="1922490"/>
                  <a:pt x="7122120" y="1997768"/>
                  <a:pt x="7102256" y="2016786"/>
                </a:cubicBezTo>
                <a:cubicBezTo>
                  <a:pt x="7106296" y="2040814"/>
                  <a:pt x="7114305" y="2025513"/>
                  <a:pt x="7124396" y="2021865"/>
                </a:cubicBezTo>
                <a:cubicBezTo>
                  <a:pt x="7121726" y="2040553"/>
                  <a:pt x="7104570" y="2056016"/>
                  <a:pt x="7094540" y="2041403"/>
                </a:cubicBezTo>
                <a:cubicBezTo>
                  <a:pt x="7098544" y="2047132"/>
                  <a:pt x="7097993" y="2062400"/>
                  <a:pt x="7104146" y="2063574"/>
                </a:cubicBezTo>
                <a:cubicBezTo>
                  <a:pt x="7090469" y="2087442"/>
                  <a:pt x="7083762" y="2049771"/>
                  <a:pt x="7060029" y="2053513"/>
                </a:cubicBezTo>
                <a:cubicBezTo>
                  <a:pt x="7064620" y="2060969"/>
                  <a:pt x="7069242" y="2068198"/>
                  <a:pt x="7073996" y="2075295"/>
                </a:cubicBezTo>
                <a:cubicBezTo>
                  <a:pt x="7066800" y="2100398"/>
                  <a:pt x="7040914" y="2067872"/>
                  <a:pt x="7051302" y="2054651"/>
                </a:cubicBezTo>
                <a:cubicBezTo>
                  <a:pt x="7045864" y="2063348"/>
                  <a:pt x="7035510" y="2064322"/>
                  <a:pt x="7030105" y="2073083"/>
                </a:cubicBezTo>
                <a:cubicBezTo>
                  <a:pt x="7030139" y="2087082"/>
                  <a:pt x="7036098" y="2088713"/>
                  <a:pt x="7035704" y="2103656"/>
                </a:cubicBezTo>
                <a:cubicBezTo>
                  <a:pt x="7023562" y="2088873"/>
                  <a:pt x="7025644" y="2084281"/>
                  <a:pt x="7013010" y="2083079"/>
                </a:cubicBezTo>
                <a:cubicBezTo>
                  <a:pt x="7015908" y="2051723"/>
                  <a:pt x="7015225" y="2036157"/>
                  <a:pt x="6993738" y="2038468"/>
                </a:cubicBezTo>
                <a:cubicBezTo>
                  <a:pt x="6990708" y="2021473"/>
                  <a:pt x="7001648" y="2026292"/>
                  <a:pt x="7001552" y="2013951"/>
                </a:cubicBezTo>
                <a:cubicBezTo>
                  <a:pt x="6999791" y="2003533"/>
                  <a:pt x="6990384" y="2008872"/>
                  <a:pt x="6983838" y="2008417"/>
                </a:cubicBezTo>
                <a:cubicBezTo>
                  <a:pt x="6972246" y="2007439"/>
                  <a:pt x="6989666" y="2051593"/>
                  <a:pt x="6972018" y="2041303"/>
                </a:cubicBezTo>
                <a:cubicBezTo>
                  <a:pt x="6979117" y="2020009"/>
                  <a:pt x="6969218" y="2017990"/>
                  <a:pt x="6974526" y="1993894"/>
                </a:cubicBezTo>
                <a:cubicBezTo>
                  <a:pt x="6991098" y="1995976"/>
                  <a:pt x="6995364" y="2002330"/>
                  <a:pt x="7004676" y="1982305"/>
                </a:cubicBezTo>
                <a:cubicBezTo>
                  <a:pt x="6994972" y="1959575"/>
                  <a:pt x="6978888" y="2002263"/>
                  <a:pt x="6973548" y="1970583"/>
                </a:cubicBezTo>
                <a:cubicBezTo>
                  <a:pt x="6961438" y="1973123"/>
                  <a:pt x="6944702" y="2006007"/>
                  <a:pt x="6962022" y="2011217"/>
                </a:cubicBezTo>
                <a:cubicBezTo>
                  <a:pt x="6933828" y="2008287"/>
                  <a:pt x="6906444" y="2027725"/>
                  <a:pt x="6861868" y="2023982"/>
                </a:cubicBezTo>
                <a:cubicBezTo>
                  <a:pt x="6855616" y="2031665"/>
                  <a:pt x="6863564" y="2035574"/>
                  <a:pt x="6858809" y="2055792"/>
                </a:cubicBezTo>
                <a:cubicBezTo>
                  <a:pt x="6845166" y="2057420"/>
                  <a:pt x="6829668" y="2040947"/>
                  <a:pt x="6819574" y="2060743"/>
                </a:cubicBezTo>
                <a:cubicBezTo>
                  <a:pt x="6837807" y="2078878"/>
                  <a:pt x="6811598" y="2124004"/>
                  <a:pt x="6834488" y="2105901"/>
                </a:cubicBezTo>
                <a:cubicBezTo>
                  <a:pt x="6841554" y="2123775"/>
                  <a:pt x="6819508" y="2112837"/>
                  <a:pt x="6808994" y="2124752"/>
                </a:cubicBezTo>
                <a:cubicBezTo>
                  <a:pt x="6812412" y="2151090"/>
                  <a:pt x="6830482" y="2134062"/>
                  <a:pt x="6839827" y="2128689"/>
                </a:cubicBezTo>
                <a:cubicBezTo>
                  <a:pt x="6838948" y="2144547"/>
                  <a:pt x="6841649" y="2152917"/>
                  <a:pt x="6849398" y="2150829"/>
                </a:cubicBezTo>
                <a:cubicBezTo>
                  <a:pt x="6837417" y="2154054"/>
                  <a:pt x="6825077" y="2162292"/>
                  <a:pt x="6820520" y="2193812"/>
                </a:cubicBezTo>
                <a:cubicBezTo>
                  <a:pt x="6821594" y="2199998"/>
                  <a:pt x="6825207" y="2201006"/>
                  <a:pt x="6825466" y="2208789"/>
                </a:cubicBezTo>
                <a:cubicBezTo>
                  <a:pt x="6838296" y="2197068"/>
                  <a:pt x="6849723" y="2183036"/>
                  <a:pt x="6863434" y="2172678"/>
                </a:cubicBezTo>
                <a:cubicBezTo>
                  <a:pt x="6869682" y="2210870"/>
                  <a:pt x="6920510" y="2244215"/>
                  <a:pt x="6920674" y="2181081"/>
                </a:cubicBezTo>
                <a:cubicBezTo>
                  <a:pt x="6935325" y="2192902"/>
                  <a:pt x="6943987" y="2217255"/>
                  <a:pt x="6953589" y="2239591"/>
                </a:cubicBezTo>
                <a:cubicBezTo>
                  <a:pt x="6963869" y="2205011"/>
                  <a:pt x="6983820" y="2226164"/>
                  <a:pt x="7001382" y="2219317"/>
                </a:cubicBezTo>
                <a:lnTo>
                  <a:pt x="7006673" y="2215505"/>
                </a:lnTo>
                <a:lnTo>
                  <a:pt x="7002627" y="2230134"/>
                </a:lnTo>
                <a:cubicBezTo>
                  <a:pt x="6998129" y="2265248"/>
                  <a:pt x="7017317" y="2311108"/>
                  <a:pt x="6987844" y="2329128"/>
                </a:cubicBezTo>
                <a:cubicBezTo>
                  <a:pt x="6997840" y="2356868"/>
                  <a:pt x="6986736" y="2375981"/>
                  <a:pt x="6991293" y="2414953"/>
                </a:cubicBezTo>
                <a:cubicBezTo>
                  <a:pt x="6969152" y="2424107"/>
                  <a:pt x="6956812" y="2412998"/>
                  <a:pt x="6946818" y="2397083"/>
                </a:cubicBezTo>
                <a:cubicBezTo>
                  <a:pt x="6941738" y="2398967"/>
                  <a:pt x="6943693" y="2411701"/>
                  <a:pt x="6943365" y="2421044"/>
                </a:cubicBezTo>
                <a:cubicBezTo>
                  <a:pt x="6920640" y="2417234"/>
                  <a:pt x="6898988" y="2411536"/>
                  <a:pt x="6889318" y="2380963"/>
                </a:cubicBezTo>
                <a:cubicBezTo>
                  <a:pt x="6881927" y="2398743"/>
                  <a:pt x="6878116" y="2422085"/>
                  <a:pt x="6855716" y="2416581"/>
                </a:cubicBezTo>
                <a:cubicBezTo>
                  <a:pt x="6850800" y="2436641"/>
                  <a:pt x="6869751" y="2447287"/>
                  <a:pt x="6857247" y="2455587"/>
                </a:cubicBezTo>
                <a:cubicBezTo>
                  <a:pt x="6867406" y="2469558"/>
                  <a:pt x="6875545" y="2476492"/>
                  <a:pt x="6897652" y="2481701"/>
                </a:cubicBezTo>
                <a:cubicBezTo>
                  <a:pt x="6875675" y="2502214"/>
                  <a:pt x="6899966" y="2511203"/>
                  <a:pt x="6896448" y="2560238"/>
                </a:cubicBezTo>
                <a:cubicBezTo>
                  <a:pt x="6916049" y="2526702"/>
                  <a:pt x="6926239" y="2546919"/>
                  <a:pt x="6957042" y="2544638"/>
                </a:cubicBezTo>
                <a:cubicBezTo>
                  <a:pt x="6943010" y="2575731"/>
                  <a:pt x="6910874" y="2535264"/>
                  <a:pt x="6906020" y="2582508"/>
                </a:cubicBezTo>
                <a:cubicBezTo>
                  <a:pt x="6898240" y="2570362"/>
                  <a:pt x="6880266" y="2579480"/>
                  <a:pt x="6866528" y="2579740"/>
                </a:cubicBezTo>
                <a:cubicBezTo>
                  <a:pt x="6819836" y="2673086"/>
                  <a:pt x="6920185" y="2672924"/>
                  <a:pt x="6938384" y="2735082"/>
                </a:cubicBezTo>
                <a:cubicBezTo>
                  <a:pt x="6942032" y="2728471"/>
                  <a:pt x="6947826" y="2725376"/>
                  <a:pt x="6955480" y="2724955"/>
                </a:cubicBezTo>
                <a:cubicBezTo>
                  <a:pt x="6955120" y="2734105"/>
                  <a:pt x="6956976" y="2738696"/>
                  <a:pt x="6960460" y="2740063"/>
                </a:cubicBezTo>
                <a:cubicBezTo>
                  <a:pt x="6966876" y="2764580"/>
                  <a:pt x="6946622" y="2747814"/>
                  <a:pt x="6953004" y="2772367"/>
                </a:cubicBezTo>
                <a:cubicBezTo>
                  <a:pt x="6965474" y="2772625"/>
                  <a:pt x="6962056" y="2783595"/>
                  <a:pt x="6967656" y="2809613"/>
                </a:cubicBezTo>
                <a:cubicBezTo>
                  <a:pt x="7001842" y="2787762"/>
                  <a:pt x="7032904" y="2785324"/>
                  <a:pt x="7047559" y="2838554"/>
                </a:cubicBezTo>
                <a:cubicBezTo>
                  <a:pt x="7051237" y="2832076"/>
                  <a:pt x="7057096" y="2828920"/>
                  <a:pt x="7064684" y="2828626"/>
                </a:cubicBezTo>
                <a:cubicBezTo>
                  <a:pt x="7064880" y="2861968"/>
                  <a:pt x="7083372" y="2857376"/>
                  <a:pt x="7088682" y="2880394"/>
                </a:cubicBezTo>
                <a:cubicBezTo>
                  <a:pt x="7091416" y="2965142"/>
                  <a:pt x="7055599" y="2989887"/>
                  <a:pt x="7047590" y="3057940"/>
                </a:cubicBezTo>
                <a:cubicBezTo>
                  <a:pt x="7088388" y="3080894"/>
                  <a:pt x="7100694" y="3029711"/>
                  <a:pt x="7147094" y="3029581"/>
                </a:cubicBezTo>
                <a:cubicBezTo>
                  <a:pt x="7140028" y="2998255"/>
                  <a:pt x="7129510" y="2981912"/>
                  <a:pt x="7122868" y="2969897"/>
                </a:cubicBezTo>
                <a:cubicBezTo>
                  <a:pt x="7130713" y="2961464"/>
                  <a:pt x="7138332" y="2991419"/>
                  <a:pt x="7140288" y="2967716"/>
                </a:cubicBezTo>
                <a:cubicBezTo>
                  <a:pt x="7152563" y="2998549"/>
                  <a:pt x="7170698" y="3017501"/>
                  <a:pt x="7203127" y="3006723"/>
                </a:cubicBezTo>
                <a:cubicBezTo>
                  <a:pt x="7211820" y="3025999"/>
                  <a:pt x="7202184" y="3030555"/>
                  <a:pt x="7209345" y="3052990"/>
                </a:cubicBezTo>
                <a:cubicBezTo>
                  <a:pt x="7271275" y="3039867"/>
                  <a:pt x="7324214" y="3068164"/>
                  <a:pt x="7369802" y="3126443"/>
                </a:cubicBezTo>
                <a:cubicBezTo>
                  <a:pt x="7456148" y="3127191"/>
                  <a:pt x="7492451" y="3341565"/>
                  <a:pt x="7434787" y="3439374"/>
                </a:cubicBezTo>
                <a:cubicBezTo>
                  <a:pt x="7430685" y="3422508"/>
                  <a:pt x="7424468" y="3410103"/>
                  <a:pt x="7423914" y="3385846"/>
                </a:cubicBezTo>
                <a:cubicBezTo>
                  <a:pt x="7401739" y="3392324"/>
                  <a:pt x="7392886" y="3371195"/>
                  <a:pt x="7375042" y="3368686"/>
                </a:cubicBezTo>
                <a:cubicBezTo>
                  <a:pt x="7335447" y="3422084"/>
                  <a:pt x="7290257" y="3379659"/>
                  <a:pt x="7245063" y="3400955"/>
                </a:cubicBezTo>
                <a:cubicBezTo>
                  <a:pt x="7245651" y="3394539"/>
                  <a:pt x="7249134" y="3392587"/>
                  <a:pt x="7248810" y="3384903"/>
                </a:cubicBezTo>
                <a:cubicBezTo>
                  <a:pt x="7210418" y="3377967"/>
                  <a:pt x="7183007" y="3401704"/>
                  <a:pt x="7165423" y="3379823"/>
                </a:cubicBezTo>
                <a:cubicBezTo>
                  <a:pt x="7158032" y="3387767"/>
                  <a:pt x="7153506" y="3400302"/>
                  <a:pt x="7144616" y="3405966"/>
                </a:cubicBezTo>
                <a:cubicBezTo>
                  <a:pt x="7132374" y="3408834"/>
                  <a:pt x="7132829" y="3385292"/>
                  <a:pt x="7125928" y="3376989"/>
                </a:cubicBezTo>
                <a:cubicBezTo>
                  <a:pt x="7111994" y="3406589"/>
                  <a:pt x="7049836" y="3361330"/>
                  <a:pt x="7057814" y="3424822"/>
                </a:cubicBezTo>
                <a:cubicBezTo>
                  <a:pt x="7043942" y="3407272"/>
                  <a:pt x="7037984" y="3417298"/>
                  <a:pt x="7018318" y="3422183"/>
                </a:cubicBezTo>
                <a:cubicBezTo>
                  <a:pt x="7023822" y="3376958"/>
                  <a:pt x="7040035" y="3396689"/>
                  <a:pt x="7055664" y="3370283"/>
                </a:cubicBezTo>
                <a:cubicBezTo>
                  <a:pt x="7098058" y="3298556"/>
                  <a:pt x="7069536" y="3207908"/>
                  <a:pt x="7033264" y="3138164"/>
                </a:cubicBezTo>
                <a:cubicBezTo>
                  <a:pt x="7013533" y="3139532"/>
                  <a:pt x="7000249" y="3127680"/>
                  <a:pt x="6984426" y="3120844"/>
                </a:cubicBezTo>
                <a:cubicBezTo>
                  <a:pt x="6975634" y="3129177"/>
                  <a:pt x="6972052" y="3145589"/>
                  <a:pt x="6973224" y="3169326"/>
                </a:cubicBezTo>
                <a:cubicBezTo>
                  <a:pt x="7011906" y="3109676"/>
                  <a:pt x="7039906" y="3215528"/>
                  <a:pt x="7021118" y="3272963"/>
                </a:cubicBezTo>
                <a:cubicBezTo>
                  <a:pt x="7010798" y="3277359"/>
                  <a:pt x="7011123" y="3259809"/>
                  <a:pt x="6999076" y="3267914"/>
                </a:cubicBezTo>
                <a:cubicBezTo>
                  <a:pt x="6993444" y="3271366"/>
                  <a:pt x="6992760" y="3282438"/>
                  <a:pt x="6986638" y="3285139"/>
                </a:cubicBezTo>
                <a:cubicBezTo>
                  <a:pt x="6998195" y="3304610"/>
                  <a:pt x="6994582" y="3311610"/>
                  <a:pt x="7002170" y="3345862"/>
                </a:cubicBezTo>
                <a:cubicBezTo>
                  <a:pt x="6992954" y="3343650"/>
                  <a:pt x="6990838" y="3352637"/>
                  <a:pt x="6985041" y="3355891"/>
                </a:cubicBezTo>
                <a:cubicBezTo>
                  <a:pt x="7032060" y="3397602"/>
                  <a:pt x="6975309" y="3445366"/>
                  <a:pt x="6968599" y="3491144"/>
                </a:cubicBezTo>
                <a:cubicBezTo>
                  <a:pt x="6961862" y="3480107"/>
                  <a:pt x="6945580" y="3486454"/>
                  <a:pt x="6947436" y="3509473"/>
                </a:cubicBezTo>
                <a:cubicBezTo>
                  <a:pt x="6954696" y="3531778"/>
                  <a:pt x="6964008" y="3497103"/>
                  <a:pt x="6977880" y="3505696"/>
                </a:cubicBezTo>
                <a:cubicBezTo>
                  <a:pt x="6979018" y="3519602"/>
                  <a:pt x="6973224" y="3522791"/>
                  <a:pt x="6974820" y="3537411"/>
                </a:cubicBezTo>
                <a:cubicBezTo>
                  <a:pt x="6968014" y="3526179"/>
                  <a:pt x="6952222" y="3533405"/>
                  <a:pt x="6939622" y="3534058"/>
                </a:cubicBezTo>
                <a:cubicBezTo>
                  <a:pt x="6940176" y="3558284"/>
                  <a:pt x="6954242" y="3554636"/>
                  <a:pt x="6950530" y="3587552"/>
                </a:cubicBezTo>
                <a:cubicBezTo>
                  <a:pt x="6946947" y="3594098"/>
                  <a:pt x="6941054" y="3597157"/>
                  <a:pt x="6933434" y="3597516"/>
                </a:cubicBezTo>
                <a:cubicBezTo>
                  <a:pt x="6939816" y="3620600"/>
                  <a:pt x="6937994" y="3627440"/>
                  <a:pt x="6930929" y="3644826"/>
                </a:cubicBezTo>
                <a:cubicBezTo>
                  <a:pt x="6935226" y="3664067"/>
                  <a:pt x="6949682" y="3662505"/>
                  <a:pt x="6958279" y="3672695"/>
                </a:cubicBezTo>
                <a:cubicBezTo>
                  <a:pt x="6960429" y="3738143"/>
                  <a:pt x="6954566" y="3750124"/>
                  <a:pt x="6963554" y="3805214"/>
                </a:cubicBezTo>
                <a:cubicBezTo>
                  <a:pt x="6958180" y="3813906"/>
                  <a:pt x="6947826" y="3814884"/>
                  <a:pt x="6942456" y="3823611"/>
                </a:cubicBezTo>
                <a:cubicBezTo>
                  <a:pt x="6944018" y="3837219"/>
                  <a:pt x="6950626" y="3840409"/>
                  <a:pt x="6960460" y="3836895"/>
                </a:cubicBezTo>
                <a:cubicBezTo>
                  <a:pt x="6962576" y="3857244"/>
                  <a:pt x="6943788" y="3845198"/>
                  <a:pt x="6948674" y="3869779"/>
                </a:cubicBezTo>
                <a:cubicBezTo>
                  <a:pt x="6937311" y="3865253"/>
                  <a:pt x="6928194" y="3860826"/>
                  <a:pt x="6922820" y="3880947"/>
                </a:cubicBezTo>
                <a:cubicBezTo>
                  <a:pt x="6938124" y="3858027"/>
                  <a:pt x="6951018" y="3974493"/>
                  <a:pt x="6917286" y="3959937"/>
                </a:cubicBezTo>
                <a:cubicBezTo>
                  <a:pt x="6915755" y="3927378"/>
                  <a:pt x="6930211" y="3914060"/>
                  <a:pt x="6914158" y="3882023"/>
                </a:cubicBezTo>
                <a:cubicBezTo>
                  <a:pt x="6901074" y="3913476"/>
                  <a:pt x="6890521" y="3924120"/>
                  <a:pt x="6886453" y="3956126"/>
                </a:cubicBezTo>
                <a:cubicBezTo>
                  <a:pt x="6909961" y="3964268"/>
                  <a:pt x="6917481" y="4020855"/>
                  <a:pt x="6884891" y="4026848"/>
                </a:cubicBezTo>
                <a:cubicBezTo>
                  <a:pt x="6888275" y="4050715"/>
                  <a:pt x="6899412" y="4058594"/>
                  <a:pt x="6904492" y="4079104"/>
                </a:cubicBezTo>
                <a:cubicBezTo>
                  <a:pt x="6904132" y="4088320"/>
                  <a:pt x="6896773" y="4086658"/>
                  <a:pt x="6891758" y="4088644"/>
                </a:cubicBezTo>
                <a:cubicBezTo>
                  <a:pt x="6890391" y="4105480"/>
                  <a:pt x="6898564" y="4102680"/>
                  <a:pt x="6905401" y="4102516"/>
                </a:cubicBezTo>
                <a:cubicBezTo>
                  <a:pt x="6906997" y="4124492"/>
                  <a:pt x="6893126" y="4122342"/>
                  <a:pt x="6893878" y="4143150"/>
                </a:cubicBezTo>
                <a:cubicBezTo>
                  <a:pt x="6906508" y="4162815"/>
                  <a:pt x="6903904" y="4121628"/>
                  <a:pt x="6919402" y="4124137"/>
                </a:cubicBezTo>
                <a:cubicBezTo>
                  <a:pt x="6901429" y="4162166"/>
                  <a:pt x="6904686" y="4233048"/>
                  <a:pt x="6895112" y="4284002"/>
                </a:cubicBezTo>
                <a:cubicBezTo>
                  <a:pt x="6884822" y="4285140"/>
                  <a:pt x="6882870" y="4299046"/>
                  <a:pt x="6869327" y="4295204"/>
                </a:cubicBezTo>
                <a:cubicBezTo>
                  <a:pt x="6868220" y="4319850"/>
                  <a:pt x="6876000" y="4326263"/>
                  <a:pt x="6883944" y="4332385"/>
                </a:cubicBezTo>
                <a:cubicBezTo>
                  <a:pt x="6870172" y="4360224"/>
                  <a:pt x="6885246" y="4396202"/>
                  <a:pt x="6865550" y="4420947"/>
                </a:cubicBezTo>
                <a:cubicBezTo>
                  <a:pt x="6852981" y="4414534"/>
                  <a:pt x="6865420" y="4387704"/>
                  <a:pt x="6863694" y="4374160"/>
                </a:cubicBezTo>
                <a:cubicBezTo>
                  <a:pt x="6849822" y="4372205"/>
                  <a:pt x="6846308" y="4386176"/>
                  <a:pt x="6842856" y="4400369"/>
                </a:cubicBezTo>
                <a:cubicBezTo>
                  <a:pt x="6829408" y="4371686"/>
                  <a:pt x="6859622" y="4348537"/>
                  <a:pt x="6866200" y="4326755"/>
                </a:cubicBezTo>
                <a:cubicBezTo>
                  <a:pt x="6845556" y="4314186"/>
                  <a:pt x="6835366" y="4243597"/>
                  <a:pt x="6843830" y="4204362"/>
                </a:cubicBezTo>
                <a:cubicBezTo>
                  <a:pt x="6832566" y="4191013"/>
                  <a:pt x="6813454" y="4193943"/>
                  <a:pt x="6799388" y="4186453"/>
                </a:cubicBezTo>
                <a:cubicBezTo>
                  <a:pt x="6799778" y="4194042"/>
                  <a:pt x="6804922" y="4191926"/>
                  <a:pt x="6808406" y="4193160"/>
                </a:cubicBezTo>
                <a:cubicBezTo>
                  <a:pt x="6808570" y="4222660"/>
                  <a:pt x="6793331" y="4228229"/>
                  <a:pt x="6793461" y="4257759"/>
                </a:cubicBezTo>
                <a:cubicBezTo>
                  <a:pt x="6786528" y="4260788"/>
                  <a:pt x="6785680" y="4251313"/>
                  <a:pt x="6780112" y="4251671"/>
                </a:cubicBezTo>
                <a:cubicBezTo>
                  <a:pt x="6768716" y="4262350"/>
                  <a:pt x="6781708" y="4292305"/>
                  <a:pt x="6782262" y="4306272"/>
                </a:cubicBezTo>
                <a:cubicBezTo>
                  <a:pt x="6778160" y="4295269"/>
                  <a:pt x="6760610" y="4264500"/>
                  <a:pt x="6764842" y="4308453"/>
                </a:cubicBezTo>
                <a:cubicBezTo>
                  <a:pt x="6729155" y="4327275"/>
                  <a:pt x="6707862" y="4269741"/>
                  <a:pt x="6686146" y="4310638"/>
                </a:cubicBezTo>
                <a:cubicBezTo>
                  <a:pt x="6694059" y="4279900"/>
                  <a:pt x="6685038" y="4251412"/>
                  <a:pt x="6667194" y="4273843"/>
                </a:cubicBezTo>
                <a:cubicBezTo>
                  <a:pt x="6675498" y="4247730"/>
                  <a:pt x="6672599" y="4249815"/>
                  <a:pt x="6665338" y="4227056"/>
                </a:cubicBezTo>
                <a:cubicBezTo>
                  <a:pt x="6682074" y="4216052"/>
                  <a:pt x="6696466" y="4246821"/>
                  <a:pt x="6699822" y="4214880"/>
                </a:cubicBezTo>
                <a:cubicBezTo>
                  <a:pt x="6696565" y="4193454"/>
                  <a:pt x="6665113" y="4230344"/>
                  <a:pt x="6672438" y="4186908"/>
                </a:cubicBezTo>
                <a:cubicBezTo>
                  <a:pt x="6654888" y="4188962"/>
                  <a:pt x="6650397" y="4211233"/>
                  <a:pt x="6634214" y="4215400"/>
                </a:cubicBezTo>
                <a:cubicBezTo>
                  <a:pt x="6636816" y="4240794"/>
                  <a:pt x="6645932" y="4253104"/>
                  <a:pt x="6653781" y="4267724"/>
                </a:cubicBezTo>
                <a:cubicBezTo>
                  <a:pt x="6651080" y="4281787"/>
                  <a:pt x="6624770" y="4245160"/>
                  <a:pt x="6614546" y="4272704"/>
                </a:cubicBezTo>
                <a:cubicBezTo>
                  <a:pt x="6619594" y="4298393"/>
                  <a:pt x="6622818" y="4275569"/>
                  <a:pt x="6636686" y="4277784"/>
                </a:cubicBezTo>
                <a:cubicBezTo>
                  <a:pt x="6643622" y="4290774"/>
                  <a:pt x="6635124" y="4308583"/>
                  <a:pt x="6647204" y="4323432"/>
                </a:cubicBezTo>
                <a:cubicBezTo>
                  <a:pt x="6638152" y="4352379"/>
                  <a:pt x="6635842" y="4297156"/>
                  <a:pt x="6628581" y="4294390"/>
                </a:cubicBezTo>
                <a:cubicBezTo>
                  <a:pt x="6616535" y="4290350"/>
                  <a:pt x="6633138" y="4330758"/>
                  <a:pt x="6621122" y="4326786"/>
                </a:cubicBezTo>
                <a:cubicBezTo>
                  <a:pt x="6632748" y="4354984"/>
                  <a:pt x="6636754" y="4346421"/>
                  <a:pt x="6649094" y="4370154"/>
                </a:cubicBezTo>
                <a:cubicBezTo>
                  <a:pt x="6636884" y="4377644"/>
                  <a:pt x="6633692" y="4427852"/>
                  <a:pt x="6623926" y="4396790"/>
                </a:cubicBezTo>
                <a:cubicBezTo>
                  <a:pt x="6609630" y="4405872"/>
                  <a:pt x="6622360" y="4411605"/>
                  <a:pt x="6621156" y="4436446"/>
                </a:cubicBezTo>
                <a:cubicBezTo>
                  <a:pt x="6628352" y="4435437"/>
                  <a:pt x="6635647" y="4434525"/>
                  <a:pt x="6642938" y="4433646"/>
                </a:cubicBezTo>
                <a:cubicBezTo>
                  <a:pt x="6631152" y="4484114"/>
                  <a:pt x="6613862" y="4412743"/>
                  <a:pt x="6594425" y="4424140"/>
                </a:cubicBezTo>
                <a:cubicBezTo>
                  <a:pt x="6593382" y="4448786"/>
                  <a:pt x="6599570" y="4458456"/>
                  <a:pt x="6613048" y="4453117"/>
                </a:cubicBezTo>
                <a:cubicBezTo>
                  <a:pt x="6605497" y="4467833"/>
                  <a:pt x="6619204" y="4475093"/>
                  <a:pt x="6610314" y="4492612"/>
                </a:cubicBezTo>
                <a:cubicBezTo>
                  <a:pt x="6602698" y="4491081"/>
                  <a:pt x="6613312" y="4467997"/>
                  <a:pt x="6600318" y="4462528"/>
                </a:cubicBezTo>
                <a:cubicBezTo>
                  <a:pt x="6583712" y="4456310"/>
                  <a:pt x="6594590" y="4492612"/>
                  <a:pt x="6579446" y="4488736"/>
                </a:cubicBezTo>
                <a:cubicBezTo>
                  <a:pt x="6576356" y="4472752"/>
                  <a:pt x="6566032" y="4465132"/>
                  <a:pt x="6573522" y="4450283"/>
                </a:cubicBezTo>
                <a:cubicBezTo>
                  <a:pt x="6545618" y="4460084"/>
                  <a:pt x="6549136" y="4405093"/>
                  <a:pt x="6519766" y="4417953"/>
                </a:cubicBezTo>
                <a:cubicBezTo>
                  <a:pt x="6526736" y="4448526"/>
                  <a:pt x="6538682" y="4468910"/>
                  <a:pt x="6548972" y="4492547"/>
                </a:cubicBezTo>
                <a:cubicBezTo>
                  <a:pt x="6554800" y="4489355"/>
                  <a:pt x="6551806" y="4472523"/>
                  <a:pt x="6552066" y="4460866"/>
                </a:cubicBezTo>
                <a:cubicBezTo>
                  <a:pt x="6558642" y="4464090"/>
                  <a:pt x="6563462" y="4470961"/>
                  <a:pt x="6570138" y="4474184"/>
                </a:cubicBezTo>
                <a:cubicBezTo>
                  <a:pt x="6569550" y="4490527"/>
                  <a:pt x="6550927" y="4478481"/>
                  <a:pt x="6553662" y="4499808"/>
                </a:cubicBezTo>
                <a:cubicBezTo>
                  <a:pt x="6564470" y="4491570"/>
                  <a:pt x="6561052" y="4540411"/>
                  <a:pt x="6577265" y="4543795"/>
                </a:cubicBezTo>
                <a:cubicBezTo>
                  <a:pt x="6570558" y="4573391"/>
                  <a:pt x="6571082" y="4576160"/>
                  <a:pt x="6575737" y="4614448"/>
                </a:cubicBezTo>
                <a:cubicBezTo>
                  <a:pt x="6569451" y="4599473"/>
                  <a:pt x="6556362" y="4598300"/>
                  <a:pt x="6548353" y="4586739"/>
                </a:cubicBezTo>
                <a:cubicBezTo>
                  <a:pt x="6547964" y="4566619"/>
                  <a:pt x="6564894" y="4573391"/>
                  <a:pt x="6564536" y="4553305"/>
                </a:cubicBezTo>
                <a:cubicBezTo>
                  <a:pt x="6554280" y="4543730"/>
                  <a:pt x="6545424" y="4539563"/>
                  <a:pt x="6558902" y="4522697"/>
                </a:cubicBezTo>
                <a:cubicBezTo>
                  <a:pt x="6553856" y="4508501"/>
                  <a:pt x="6524975" y="4525237"/>
                  <a:pt x="6540279" y="4493720"/>
                </a:cubicBezTo>
                <a:cubicBezTo>
                  <a:pt x="6525433" y="4499025"/>
                  <a:pt x="6515762" y="4493785"/>
                  <a:pt x="6505148" y="4490267"/>
                </a:cubicBezTo>
                <a:cubicBezTo>
                  <a:pt x="6508014" y="4450772"/>
                  <a:pt x="6507066" y="4389755"/>
                  <a:pt x="6482745" y="4367843"/>
                </a:cubicBezTo>
                <a:cubicBezTo>
                  <a:pt x="6500329" y="4363482"/>
                  <a:pt x="6517974" y="4359181"/>
                  <a:pt x="6516053" y="4324475"/>
                </a:cubicBezTo>
                <a:cubicBezTo>
                  <a:pt x="6514949" y="4315389"/>
                  <a:pt x="6507818" y="4318872"/>
                  <a:pt x="6502674" y="4318387"/>
                </a:cubicBezTo>
                <a:cubicBezTo>
                  <a:pt x="6500554" y="4300413"/>
                  <a:pt x="6502151" y="4288299"/>
                  <a:pt x="6505474" y="4278762"/>
                </a:cubicBezTo>
                <a:cubicBezTo>
                  <a:pt x="6521686" y="4289441"/>
                  <a:pt x="6526506" y="4274725"/>
                  <a:pt x="6540604" y="4282081"/>
                </a:cubicBezTo>
                <a:cubicBezTo>
                  <a:pt x="6544640" y="4302984"/>
                  <a:pt x="6532594" y="4298882"/>
                  <a:pt x="6533084" y="4314415"/>
                </a:cubicBezTo>
                <a:cubicBezTo>
                  <a:pt x="6550992" y="4352444"/>
                  <a:pt x="6578796" y="4297450"/>
                  <a:pt x="6593188" y="4283223"/>
                </a:cubicBezTo>
                <a:cubicBezTo>
                  <a:pt x="6578666" y="4276806"/>
                  <a:pt x="6569290" y="4253364"/>
                  <a:pt x="6543732" y="4250369"/>
                </a:cubicBezTo>
                <a:cubicBezTo>
                  <a:pt x="6541158" y="4218753"/>
                  <a:pt x="6549785" y="4250889"/>
                  <a:pt x="6560857" y="4240374"/>
                </a:cubicBezTo>
                <a:cubicBezTo>
                  <a:pt x="6561541" y="4213383"/>
                  <a:pt x="6546886" y="4218592"/>
                  <a:pt x="6541841" y="4203548"/>
                </a:cubicBezTo>
                <a:cubicBezTo>
                  <a:pt x="6527450" y="4212566"/>
                  <a:pt x="6542070" y="4221033"/>
                  <a:pt x="6534386" y="4235783"/>
                </a:cubicBezTo>
                <a:cubicBezTo>
                  <a:pt x="6514525" y="4220609"/>
                  <a:pt x="6501990" y="4190264"/>
                  <a:pt x="6495834" y="4146797"/>
                </a:cubicBezTo>
                <a:cubicBezTo>
                  <a:pt x="6482451" y="4160440"/>
                  <a:pt x="6476821" y="4152007"/>
                  <a:pt x="6460998" y="4151258"/>
                </a:cubicBezTo>
                <a:cubicBezTo>
                  <a:pt x="6473434" y="4128629"/>
                  <a:pt x="6458099" y="4103230"/>
                  <a:pt x="6457579" y="4065461"/>
                </a:cubicBezTo>
                <a:cubicBezTo>
                  <a:pt x="6445954" y="4071813"/>
                  <a:pt x="6448004" y="4099388"/>
                  <a:pt x="6432700" y="4099942"/>
                </a:cubicBezTo>
                <a:cubicBezTo>
                  <a:pt x="6438727" y="4130844"/>
                  <a:pt x="6420884" y="4161937"/>
                  <a:pt x="6439832" y="4169491"/>
                </a:cubicBezTo>
                <a:cubicBezTo>
                  <a:pt x="6437390" y="4180365"/>
                  <a:pt x="6431074" y="4185281"/>
                  <a:pt x="6423034" y="4187400"/>
                </a:cubicBezTo>
                <a:cubicBezTo>
                  <a:pt x="6423358" y="4158648"/>
                  <a:pt x="6416488" y="4144712"/>
                  <a:pt x="6411832" y="4126089"/>
                </a:cubicBezTo>
                <a:cubicBezTo>
                  <a:pt x="6398189" y="4138234"/>
                  <a:pt x="6380444" y="4152037"/>
                  <a:pt x="6364262" y="4140121"/>
                </a:cubicBezTo>
                <a:cubicBezTo>
                  <a:pt x="6359962" y="4171378"/>
                  <a:pt x="6375430" y="4161937"/>
                  <a:pt x="6386956" y="4160699"/>
                </a:cubicBezTo>
                <a:cubicBezTo>
                  <a:pt x="6378554" y="4166982"/>
                  <a:pt x="6374552" y="4197915"/>
                  <a:pt x="6388518" y="4199607"/>
                </a:cubicBezTo>
                <a:cubicBezTo>
                  <a:pt x="6373803" y="4187137"/>
                  <a:pt x="6346518" y="4230864"/>
                  <a:pt x="6335706" y="4190753"/>
                </a:cubicBezTo>
                <a:cubicBezTo>
                  <a:pt x="6331019" y="4187626"/>
                  <a:pt x="6336458" y="4233178"/>
                  <a:pt x="6341892" y="4236986"/>
                </a:cubicBezTo>
                <a:cubicBezTo>
                  <a:pt x="6333135" y="4255056"/>
                  <a:pt x="6317342" y="4262220"/>
                  <a:pt x="6303960" y="4273063"/>
                </a:cubicBezTo>
                <a:cubicBezTo>
                  <a:pt x="6304643" y="4288593"/>
                  <a:pt x="6316269" y="4281496"/>
                  <a:pt x="6313924" y="4303213"/>
                </a:cubicBezTo>
                <a:cubicBezTo>
                  <a:pt x="6296538" y="4294845"/>
                  <a:pt x="6291524" y="4310115"/>
                  <a:pt x="6278760" y="4299860"/>
                </a:cubicBezTo>
                <a:cubicBezTo>
                  <a:pt x="6259484" y="4327989"/>
                  <a:pt x="6293998" y="4339875"/>
                  <a:pt x="6294942" y="4376146"/>
                </a:cubicBezTo>
                <a:cubicBezTo>
                  <a:pt x="6306079" y="4369734"/>
                  <a:pt x="6308226" y="4372728"/>
                  <a:pt x="6320405" y="4357229"/>
                </a:cubicBezTo>
                <a:cubicBezTo>
                  <a:pt x="6337401" y="4374355"/>
                  <a:pt x="6301095" y="4382853"/>
                  <a:pt x="6317606" y="4396756"/>
                </a:cubicBezTo>
                <a:cubicBezTo>
                  <a:pt x="6311449" y="4406655"/>
                  <a:pt x="6307901" y="4420622"/>
                  <a:pt x="6296764" y="4422902"/>
                </a:cubicBezTo>
                <a:cubicBezTo>
                  <a:pt x="6304612" y="4429284"/>
                  <a:pt x="6305067" y="4450806"/>
                  <a:pt x="6319428" y="4443546"/>
                </a:cubicBezTo>
                <a:cubicBezTo>
                  <a:pt x="6323204" y="4471220"/>
                  <a:pt x="6319653" y="4487632"/>
                  <a:pt x="6308290" y="4492024"/>
                </a:cubicBezTo>
                <a:cubicBezTo>
                  <a:pt x="6333688" y="4525596"/>
                  <a:pt x="6322586" y="4468356"/>
                  <a:pt x="6341892" y="4456310"/>
                </a:cubicBezTo>
                <a:cubicBezTo>
                  <a:pt x="6341958" y="4453541"/>
                  <a:pt x="6359900" y="4517877"/>
                  <a:pt x="6335316" y="4512049"/>
                </a:cubicBezTo>
                <a:cubicBezTo>
                  <a:pt x="6354950" y="4512767"/>
                  <a:pt x="6381159" y="4521166"/>
                  <a:pt x="6395944" y="4496390"/>
                </a:cubicBezTo>
                <a:cubicBezTo>
                  <a:pt x="6395944" y="4531489"/>
                  <a:pt x="6406134" y="4527322"/>
                  <a:pt x="6419940" y="4548225"/>
                </a:cubicBezTo>
                <a:cubicBezTo>
                  <a:pt x="6403918" y="4548516"/>
                  <a:pt x="6402746" y="4539628"/>
                  <a:pt x="6389462" y="4552197"/>
                </a:cubicBezTo>
                <a:cubicBezTo>
                  <a:pt x="6389138" y="4544383"/>
                  <a:pt x="6388812" y="4536534"/>
                  <a:pt x="6388518" y="4528689"/>
                </a:cubicBezTo>
                <a:cubicBezTo>
                  <a:pt x="6363938" y="4532398"/>
                  <a:pt x="6368918" y="4553011"/>
                  <a:pt x="6349318" y="4533766"/>
                </a:cubicBezTo>
                <a:cubicBezTo>
                  <a:pt x="6358954" y="4563755"/>
                  <a:pt x="6384382" y="4566065"/>
                  <a:pt x="6411538" y="4557113"/>
                </a:cubicBezTo>
                <a:cubicBezTo>
                  <a:pt x="6415770" y="4556884"/>
                  <a:pt x="6415250" y="4566359"/>
                  <a:pt x="6416488" y="4572153"/>
                </a:cubicBezTo>
                <a:cubicBezTo>
                  <a:pt x="6416682" y="4577462"/>
                  <a:pt x="6416877" y="4582607"/>
                  <a:pt x="6417106" y="4587816"/>
                </a:cubicBezTo>
                <a:cubicBezTo>
                  <a:pt x="6410170" y="4590811"/>
                  <a:pt x="6409292" y="4581403"/>
                  <a:pt x="6403724" y="4581663"/>
                </a:cubicBezTo>
                <a:cubicBezTo>
                  <a:pt x="6403788" y="4601295"/>
                  <a:pt x="6414242" y="4599309"/>
                  <a:pt x="6418050" y="4611095"/>
                </a:cubicBezTo>
                <a:cubicBezTo>
                  <a:pt x="6416064" y="4622752"/>
                  <a:pt x="6411992" y="4630990"/>
                  <a:pt x="6405874" y="4636199"/>
                </a:cubicBezTo>
                <a:cubicBezTo>
                  <a:pt x="6391349" y="4617118"/>
                  <a:pt x="6381682" y="4637307"/>
                  <a:pt x="6365794" y="4617771"/>
                </a:cubicBezTo>
                <a:cubicBezTo>
                  <a:pt x="6362765" y="4593645"/>
                  <a:pt x="6385555" y="4609468"/>
                  <a:pt x="6386662" y="4591658"/>
                </a:cubicBezTo>
                <a:cubicBezTo>
                  <a:pt x="6375396" y="4574693"/>
                  <a:pt x="6355634" y="4606603"/>
                  <a:pt x="6339059" y="4605595"/>
                </a:cubicBezTo>
                <a:cubicBezTo>
                  <a:pt x="6339582" y="4618585"/>
                  <a:pt x="6340102" y="4631479"/>
                  <a:pt x="6340590" y="4644537"/>
                </a:cubicBezTo>
                <a:cubicBezTo>
                  <a:pt x="6343978" y="4650690"/>
                  <a:pt x="6367161" y="4670714"/>
                  <a:pt x="6346224" y="4675172"/>
                </a:cubicBezTo>
                <a:cubicBezTo>
                  <a:pt x="6353030" y="4705615"/>
                  <a:pt x="6355112" y="4671852"/>
                  <a:pt x="6367974" y="4672437"/>
                </a:cubicBezTo>
                <a:cubicBezTo>
                  <a:pt x="6373898" y="4680935"/>
                  <a:pt x="6370935" y="4701677"/>
                  <a:pt x="6365141" y="4711932"/>
                </a:cubicBezTo>
                <a:cubicBezTo>
                  <a:pt x="6381193" y="4748888"/>
                  <a:pt x="6407956" y="4695784"/>
                  <a:pt x="6402162" y="4652382"/>
                </a:cubicBezTo>
                <a:cubicBezTo>
                  <a:pt x="6413199" y="4673743"/>
                  <a:pt x="6408769" y="4668270"/>
                  <a:pt x="6424890" y="4672991"/>
                </a:cubicBezTo>
                <a:cubicBezTo>
                  <a:pt x="6430390" y="4698553"/>
                  <a:pt x="6411832" y="4686763"/>
                  <a:pt x="6403724" y="4691388"/>
                </a:cubicBezTo>
                <a:cubicBezTo>
                  <a:pt x="6408284" y="4704347"/>
                  <a:pt x="6405220" y="4733229"/>
                  <a:pt x="6418344" y="4728573"/>
                </a:cubicBezTo>
                <a:cubicBezTo>
                  <a:pt x="6406588" y="4768065"/>
                  <a:pt x="6406428" y="4810914"/>
                  <a:pt x="6418962" y="4853926"/>
                </a:cubicBezTo>
                <a:cubicBezTo>
                  <a:pt x="6410170" y="4841193"/>
                  <a:pt x="6404178" y="4822669"/>
                  <a:pt x="6395356" y="4809840"/>
                </a:cubicBezTo>
                <a:cubicBezTo>
                  <a:pt x="6375201" y="4819736"/>
                  <a:pt x="6389432" y="4835399"/>
                  <a:pt x="6392880" y="4857280"/>
                </a:cubicBezTo>
                <a:cubicBezTo>
                  <a:pt x="6377840" y="4860114"/>
                  <a:pt x="6371718" y="4844680"/>
                  <a:pt x="6361462" y="4837744"/>
                </a:cubicBezTo>
                <a:cubicBezTo>
                  <a:pt x="6356120" y="4810069"/>
                  <a:pt x="6379891" y="4827356"/>
                  <a:pt x="6382266" y="4811566"/>
                </a:cubicBezTo>
                <a:cubicBezTo>
                  <a:pt x="6380346" y="4801472"/>
                  <a:pt x="6374094" y="4800269"/>
                  <a:pt x="6372596" y="4789262"/>
                </a:cubicBezTo>
                <a:cubicBezTo>
                  <a:pt x="6361330" y="4798573"/>
                  <a:pt x="6359508" y="4822539"/>
                  <a:pt x="6352702" y="4838852"/>
                </a:cubicBezTo>
                <a:cubicBezTo>
                  <a:pt x="6340006" y="4827909"/>
                  <a:pt x="6357392" y="4802969"/>
                  <a:pt x="6350226" y="4776433"/>
                </a:cubicBezTo>
                <a:cubicBezTo>
                  <a:pt x="6336618" y="4772365"/>
                  <a:pt x="6342740" y="4798902"/>
                  <a:pt x="6329128" y="4794864"/>
                </a:cubicBezTo>
                <a:cubicBezTo>
                  <a:pt x="6333754" y="4755725"/>
                  <a:pt x="6306209" y="4728833"/>
                  <a:pt x="6286509" y="4714083"/>
                </a:cubicBezTo>
                <a:cubicBezTo>
                  <a:pt x="6287682" y="4698813"/>
                  <a:pt x="6303146" y="4705779"/>
                  <a:pt x="6298296" y="4681263"/>
                </a:cubicBezTo>
                <a:cubicBezTo>
                  <a:pt x="6295007" y="4648704"/>
                  <a:pt x="6277102" y="4646359"/>
                  <a:pt x="6265671" y="4630600"/>
                </a:cubicBezTo>
                <a:cubicBezTo>
                  <a:pt x="6265411" y="4597876"/>
                  <a:pt x="6282212" y="4637307"/>
                  <a:pt x="6286803" y="4612203"/>
                </a:cubicBezTo>
                <a:cubicBezTo>
                  <a:pt x="6286834" y="4625749"/>
                  <a:pt x="6294258" y="4645870"/>
                  <a:pt x="6314184" y="4640072"/>
                </a:cubicBezTo>
                <a:cubicBezTo>
                  <a:pt x="6289832" y="4614384"/>
                  <a:pt x="6272248" y="4574792"/>
                  <a:pt x="6253235" y="4538196"/>
                </a:cubicBezTo>
                <a:cubicBezTo>
                  <a:pt x="6254048" y="4500392"/>
                  <a:pt x="6274952" y="4493850"/>
                  <a:pt x="6299598" y="4493101"/>
                </a:cubicBezTo>
                <a:cubicBezTo>
                  <a:pt x="6304222" y="4490561"/>
                  <a:pt x="6301912" y="4477179"/>
                  <a:pt x="6307706" y="4476365"/>
                </a:cubicBezTo>
                <a:cubicBezTo>
                  <a:pt x="6305231" y="4459239"/>
                  <a:pt x="6283514" y="4471870"/>
                  <a:pt x="6286218" y="4486979"/>
                </a:cubicBezTo>
                <a:cubicBezTo>
                  <a:pt x="6279282" y="4456699"/>
                  <a:pt x="6266060" y="4452532"/>
                  <a:pt x="6254178" y="4451815"/>
                </a:cubicBezTo>
                <a:cubicBezTo>
                  <a:pt x="6255740" y="4442014"/>
                  <a:pt x="6259128" y="4435143"/>
                  <a:pt x="6266648" y="4434559"/>
                </a:cubicBezTo>
                <a:cubicBezTo>
                  <a:pt x="6263196" y="4427688"/>
                  <a:pt x="6258216" y="4423716"/>
                  <a:pt x="6252941" y="4420687"/>
                </a:cubicBezTo>
                <a:cubicBezTo>
                  <a:pt x="6241056" y="4429903"/>
                  <a:pt x="6260102" y="4440678"/>
                  <a:pt x="6249848" y="4452464"/>
                </a:cubicBezTo>
                <a:cubicBezTo>
                  <a:pt x="6226924" y="4419484"/>
                  <a:pt x="6206414" y="4444684"/>
                  <a:pt x="6180168" y="4461256"/>
                </a:cubicBezTo>
                <a:cubicBezTo>
                  <a:pt x="6188864" y="4443447"/>
                  <a:pt x="6180072" y="4418606"/>
                  <a:pt x="6169588" y="4415608"/>
                </a:cubicBezTo>
                <a:cubicBezTo>
                  <a:pt x="6145007" y="4414011"/>
                  <a:pt x="6125796" y="4482617"/>
                  <a:pt x="6117329" y="4422249"/>
                </a:cubicBezTo>
                <a:cubicBezTo>
                  <a:pt x="6127618" y="4389269"/>
                  <a:pt x="6195472" y="4407209"/>
                  <a:pt x="6180462" y="4359380"/>
                </a:cubicBezTo>
                <a:cubicBezTo>
                  <a:pt x="6187528" y="4346192"/>
                  <a:pt x="6212926" y="4369440"/>
                  <a:pt x="6218720" y="4330922"/>
                </a:cubicBezTo>
                <a:cubicBezTo>
                  <a:pt x="6216375" y="4316138"/>
                  <a:pt x="6201659" y="4326916"/>
                  <a:pt x="6204459" y="4301487"/>
                </a:cubicBezTo>
                <a:cubicBezTo>
                  <a:pt x="6187658" y="4304710"/>
                  <a:pt x="6185412" y="4330433"/>
                  <a:pt x="6166201" y="4329780"/>
                </a:cubicBezTo>
                <a:cubicBezTo>
                  <a:pt x="6180072" y="4309301"/>
                  <a:pt x="6170368" y="4274526"/>
                  <a:pt x="6146925" y="4285304"/>
                </a:cubicBezTo>
                <a:cubicBezTo>
                  <a:pt x="6149793" y="4277685"/>
                  <a:pt x="6154284" y="4272510"/>
                  <a:pt x="6159364" y="4268114"/>
                </a:cubicBezTo>
                <a:cubicBezTo>
                  <a:pt x="6150962" y="4254406"/>
                  <a:pt x="6146146" y="4233469"/>
                  <a:pt x="6135692" y="4224092"/>
                </a:cubicBezTo>
                <a:cubicBezTo>
                  <a:pt x="6117558" y="4246981"/>
                  <a:pt x="6100593" y="4271987"/>
                  <a:pt x="6095548" y="4315423"/>
                </a:cubicBezTo>
                <a:cubicBezTo>
                  <a:pt x="6087504" y="4315228"/>
                  <a:pt x="6091870" y="4289341"/>
                  <a:pt x="6085648" y="4285274"/>
                </a:cubicBezTo>
                <a:cubicBezTo>
                  <a:pt x="6049086" y="4282211"/>
                  <a:pt x="6055338" y="4345573"/>
                  <a:pt x="6027170" y="4355407"/>
                </a:cubicBezTo>
                <a:cubicBezTo>
                  <a:pt x="6028213" y="4364524"/>
                  <a:pt x="6035344" y="4361007"/>
                  <a:pt x="6040522" y="4361526"/>
                </a:cubicBezTo>
                <a:cubicBezTo>
                  <a:pt x="6025742" y="4391057"/>
                  <a:pt x="6013238" y="4438497"/>
                  <a:pt x="6022809" y="4465652"/>
                </a:cubicBezTo>
                <a:cubicBezTo>
                  <a:pt x="6001516" y="4470342"/>
                  <a:pt x="6016037" y="4400987"/>
                  <a:pt x="5994190" y="4406621"/>
                </a:cubicBezTo>
                <a:cubicBezTo>
                  <a:pt x="5995100" y="4395942"/>
                  <a:pt x="6004870" y="4398872"/>
                  <a:pt x="6011316" y="4396595"/>
                </a:cubicBezTo>
                <a:cubicBezTo>
                  <a:pt x="6012554" y="4368787"/>
                  <a:pt x="6006072" y="4356905"/>
                  <a:pt x="5996402" y="4351531"/>
                </a:cubicBezTo>
                <a:cubicBezTo>
                  <a:pt x="5997315" y="4340818"/>
                  <a:pt x="6007050" y="4343587"/>
                  <a:pt x="6013532" y="4341471"/>
                </a:cubicBezTo>
                <a:cubicBezTo>
                  <a:pt x="5996666" y="4299955"/>
                  <a:pt x="6000962" y="4335219"/>
                  <a:pt x="6006726" y="4279736"/>
                </a:cubicBezTo>
                <a:cubicBezTo>
                  <a:pt x="5994611" y="4270882"/>
                  <a:pt x="5979376" y="4268537"/>
                  <a:pt x="5982729" y="4227900"/>
                </a:cubicBezTo>
                <a:cubicBezTo>
                  <a:pt x="5959382" y="4209571"/>
                  <a:pt x="5944730" y="4225101"/>
                  <a:pt x="5916796" y="4220708"/>
                </a:cubicBezTo>
                <a:cubicBezTo>
                  <a:pt x="5914092" y="4243139"/>
                  <a:pt x="5923698" y="4240046"/>
                  <a:pt x="5922690" y="4259062"/>
                </a:cubicBezTo>
                <a:cubicBezTo>
                  <a:pt x="5901362" y="4248024"/>
                  <a:pt x="5915784" y="4212990"/>
                  <a:pt x="5898139" y="4191632"/>
                </a:cubicBezTo>
                <a:cubicBezTo>
                  <a:pt x="5890130" y="4193843"/>
                  <a:pt x="5896512" y="4218394"/>
                  <a:pt x="5890684" y="4223962"/>
                </a:cubicBezTo>
                <a:cubicBezTo>
                  <a:pt x="5883942" y="4218168"/>
                  <a:pt x="5880555" y="4205500"/>
                  <a:pt x="5880425" y="4186094"/>
                </a:cubicBezTo>
                <a:cubicBezTo>
                  <a:pt x="5871506" y="4189287"/>
                  <a:pt x="5880624" y="4220479"/>
                  <a:pt x="5873264" y="4226208"/>
                </a:cubicBezTo>
                <a:cubicBezTo>
                  <a:pt x="5856234" y="4223084"/>
                  <a:pt x="5857765" y="4228129"/>
                  <a:pt x="5846823" y="4221782"/>
                </a:cubicBezTo>
                <a:cubicBezTo>
                  <a:pt x="5819442" y="4253657"/>
                  <a:pt x="5810456" y="4329131"/>
                  <a:pt x="5805146" y="4383732"/>
                </a:cubicBezTo>
                <a:cubicBezTo>
                  <a:pt x="5794926" y="4382689"/>
                  <a:pt x="5783984" y="4366835"/>
                  <a:pt x="5788349" y="4401541"/>
                </a:cubicBezTo>
                <a:cubicBezTo>
                  <a:pt x="5777052" y="4401640"/>
                  <a:pt x="5753964" y="4412579"/>
                  <a:pt x="5765946" y="4388681"/>
                </a:cubicBezTo>
                <a:cubicBezTo>
                  <a:pt x="5751554" y="4397569"/>
                  <a:pt x="5766140" y="4406262"/>
                  <a:pt x="5758459" y="4421012"/>
                </a:cubicBezTo>
                <a:cubicBezTo>
                  <a:pt x="5749568" y="4411181"/>
                  <a:pt x="5748659" y="4385003"/>
                  <a:pt x="5735146" y="4384744"/>
                </a:cubicBezTo>
                <a:cubicBezTo>
                  <a:pt x="5724498" y="4386924"/>
                  <a:pt x="5735211" y="4410692"/>
                  <a:pt x="5740386" y="4407599"/>
                </a:cubicBezTo>
                <a:cubicBezTo>
                  <a:pt x="5732182" y="4415512"/>
                  <a:pt x="5723814" y="4417040"/>
                  <a:pt x="5705550" y="4412025"/>
                </a:cubicBezTo>
                <a:cubicBezTo>
                  <a:pt x="5723326" y="4428696"/>
                  <a:pt x="5702392" y="4432734"/>
                  <a:pt x="5696854" y="4413198"/>
                </a:cubicBezTo>
                <a:cubicBezTo>
                  <a:pt x="5691904" y="4422673"/>
                  <a:pt x="5689856" y="4436381"/>
                  <a:pt x="5675726" y="4431561"/>
                </a:cubicBezTo>
                <a:cubicBezTo>
                  <a:pt x="5684613" y="4455202"/>
                  <a:pt x="5692882" y="4435468"/>
                  <a:pt x="5710856" y="4434884"/>
                </a:cubicBezTo>
                <a:cubicBezTo>
                  <a:pt x="5701284" y="4453900"/>
                  <a:pt x="5717204" y="4457448"/>
                  <a:pt x="5725182" y="4464384"/>
                </a:cubicBezTo>
                <a:cubicBezTo>
                  <a:pt x="5727232" y="4482292"/>
                  <a:pt x="5712972" y="4474673"/>
                  <a:pt x="5713036" y="4489454"/>
                </a:cubicBezTo>
                <a:cubicBezTo>
                  <a:pt x="5703270" y="4451555"/>
                  <a:pt x="5702816" y="4497986"/>
                  <a:pt x="5690376" y="4468811"/>
                </a:cubicBezTo>
                <a:cubicBezTo>
                  <a:pt x="5686500" y="4504139"/>
                  <a:pt x="5681130" y="4476820"/>
                  <a:pt x="5674778" y="4517782"/>
                </a:cubicBezTo>
                <a:cubicBezTo>
                  <a:pt x="5675886" y="4524030"/>
                  <a:pt x="5679468" y="4525042"/>
                  <a:pt x="5679762" y="4532856"/>
                </a:cubicBezTo>
                <a:cubicBezTo>
                  <a:pt x="5700372" y="4496974"/>
                  <a:pt x="5723390" y="4503616"/>
                  <a:pt x="5743839" y="4493361"/>
                </a:cubicBezTo>
                <a:cubicBezTo>
                  <a:pt x="5743251" y="4499808"/>
                  <a:pt x="5739737" y="4501695"/>
                  <a:pt x="5740096" y="4509509"/>
                </a:cubicBezTo>
                <a:cubicBezTo>
                  <a:pt x="5767542" y="4512603"/>
                  <a:pt x="5773760" y="4484962"/>
                  <a:pt x="5799807" y="4470503"/>
                </a:cubicBezTo>
                <a:cubicBezTo>
                  <a:pt x="5800980" y="4496130"/>
                  <a:pt x="5813385" y="4498735"/>
                  <a:pt x="5827160" y="4498441"/>
                </a:cubicBezTo>
                <a:cubicBezTo>
                  <a:pt x="5833574" y="4522926"/>
                  <a:pt x="5813320" y="4506091"/>
                  <a:pt x="5819702" y="4530706"/>
                </a:cubicBezTo>
                <a:cubicBezTo>
                  <a:pt x="5805994" y="4537088"/>
                  <a:pt x="5805604" y="4517747"/>
                  <a:pt x="5797954" y="4533410"/>
                </a:cubicBezTo>
                <a:cubicBezTo>
                  <a:pt x="5803944" y="4553790"/>
                  <a:pt x="5820680" y="4530446"/>
                  <a:pt x="5828394" y="4529568"/>
                </a:cubicBezTo>
                <a:cubicBezTo>
                  <a:pt x="5828429" y="4540636"/>
                  <a:pt x="5828590" y="4551674"/>
                  <a:pt x="5833704" y="4552358"/>
                </a:cubicBezTo>
                <a:cubicBezTo>
                  <a:pt x="5812964" y="4548875"/>
                  <a:pt x="5807816" y="4601654"/>
                  <a:pt x="5811662" y="4657072"/>
                </a:cubicBezTo>
                <a:cubicBezTo>
                  <a:pt x="5798833" y="4666903"/>
                  <a:pt x="5792806" y="4681913"/>
                  <a:pt x="5800426" y="4705420"/>
                </a:cubicBezTo>
                <a:cubicBezTo>
                  <a:pt x="5783690" y="4713853"/>
                  <a:pt x="5778156" y="4716294"/>
                  <a:pt x="5765265" y="4702132"/>
                </a:cubicBezTo>
                <a:cubicBezTo>
                  <a:pt x="5759696" y="4732511"/>
                  <a:pt x="5714926" y="4720919"/>
                  <a:pt x="5733580" y="4784507"/>
                </a:cubicBezTo>
                <a:cubicBezTo>
                  <a:pt x="5728795" y="4794212"/>
                  <a:pt x="5718540" y="4795254"/>
                  <a:pt x="5707762" y="4795644"/>
                </a:cubicBezTo>
                <a:cubicBezTo>
                  <a:pt x="5708086" y="4786397"/>
                  <a:pt x="5715446" y="4787994"/>
                  <a:pt x="5720495" y="4786202"/>
                </a:cubicBezTo>
                <a:cubicBezTo>
                  <a:pt x="5720625" y="4768977"/>
                  <a:pt x="5715970" y="4761847"/>
                  <a:pt x="5706524" y="4764551"/>
                </a:cubicBezTo>
                <a:cubicBezTo>
                  <a:pt x="5708285" y="4742899"/>
                  <a:pt x="5728371" y="4749671"/>
                  <a:pt x="5726744" y="4722680"/>
                </a:cubicBezTo>
                <a:cubicBezTo>
                  <a:pt x="5714632" y="4707601"/>
                  <a:pt x="5679372" y="4691976"/>
                  <a:pt x="5673835" y="4713659"/>
                </a:cubicBezTo>
                <a:cubicBezTo>
                  <a:pt x="5668266" y="4692038"/>
                  <a:pt x="5660910" y="4686992"/>
                  <a:pt x="5647138" y="4701578"/>
                </a:cubicBezTo>
                <a:cubicBezTo>
                  <a:pt x="5646779" y="4688199"/>
                  <a:pt x="5643101" y="4681718"/>
                  <a:pt x="5637468" y="4679243"/>
                </a:cubicBezTo>
                <a:cubicBezTo>
                  <a:pt x="5643230" y="4649941"/>
                  <a:pt x="5644728" y="4696499"/>
                  <a:pt x="5655246" y="4684842"/>
                </a:cubicBezTo>
                <a:cubicBezTo>
                  <a:pt x="5660422" y="4676183"/>
                  <a:pt x="5643036" y="4643036"/>
                  <a:pt x="5627537" y="4649223"/>
                </a:cubicBezTo>
                <a:cubicBezTo>
                  <a:pt x="5630630" y="4641734"/>
                  <a:pt x="5631509" y="4630956"/>
                  <a:pt x="5630630" y="4617412"/>
                </a:cubicBezTo>
                <a:cubicBezTo>
                  <a:pt x="5605622" y="4632196"/>
                  <a:pt x="5590452" y="4584723"/>
                  <a:pt x="5559390" y="4587392"/>
                </a:cubicBezTo>
                <a:cubicBezTo>
                  <a:pt x="5544868" y="4592472"/>
                  <a:pt x="5572184" y="4616045"/>
                  <a:pt x="5551640" y="4611813"/>
                </a:cubicBezTo>
                <a:cubicBezTo>
                  <a:pt x="5541870" y="4605301"/>
                  <a:pt x="5552973" y="4574338"/>
                  <a:pt x="5519894" y="4584528"/>
                </a:cubicBezTo>
                <a:cubicBezTo>
                  <a:pt x="5521651" y="4555646"/>
                  <a:pt x="5509345" y="4555810"/>
                  <a:pt x="5509051" y="4531130"/>
                </a:cubicBezTo>
                <a:cubicBezTo>
                  <a:pt x="5496581" y="4533670"/>
                  <a:pt x="5488736" y="4543405"/>
                  <a:pt x="5493194" y="4572318"/>
                </a:cubicBezTo>
                <a:cubicBezTo>
                  <a:pt x="5481182" y="4583485"/>
                  <a:pt x="5467374" y="4576614"/>
                  <a:pt x="5465812" y="4544414"/>
                </a:cubicBezTo>
                <a:cubicBezTo>
                  <a:pt x="5477080" y="4543699"/>
                  <a:pt x="5471706" y="4577332"/>
                  <a:pt x="5488472" y="4565091"/>
                </a:cubicBezTo>
                <a:cubicBezTo>
                  <a:pt x="5489775" y="4539334"/>
                  <a:pt x="5462425" y="4529633"/>
                  <a:pt x="5457086" y="4545555"/>
                </a:cubicBezTo>
                <a:cubicBezTo>
                  <a:pt x="5458487" y="4561280"/>
                  <a:pt x="5449989" y="4527418"/>
                  <a:pt x="5469231" y="4520482"/>
                </a:cubicBezTo>
                <a:cubicBezTo>
                  <a:pt x="5445918" y="4472003"/>
                  <a:pt x="5399002" y="4524618"/>
                  <a:pt x="5387766" y="4452563"/>
                </a:cubicBezTo>
                <a:cubicBezTo>
                  <a:pt x="5377120" y="4483755"/>
                  <a:pt x="5375524" y="4461779"/>
                  <a:pt x="5362272" y="4471514"/>
                </a:cubicBezTo>
                <a:cubicBezTo>
                  <a:pt x="5364486" y="4478221"/>
                  <a:pt x="5366636" y="4485058"/>
                  <a:pt x="5371586" y="4486036"/>
                </a:cubicBezTo>
                <a:cubicBezTo>
                  <a:pt x="5361232" y="4497104"/>
                  <a:pt x="5338992" y="4486654"/>
                  <a:pt x="5315290" y="4500980"/>
                </a:cubicBezTo>
                <a:cubicBezTo>
                  <a:pt x="5315714" y="4511335"/>
                  <a:pt x="5316104" y="4521754"/>
                  <a:pt x="5316528" y="4532173"/>
                </a:cubicBezTo>
                <a:cubicBezTo>
                  <a:pt x="5325968" y="4534613"/>
                  <a:pt x="5324406" y="4519993"/>
                  <a:pt x="5324342" y="4507653"/>
                </a:cubicBezTo>
                <a:cubicBezTo>
                  <a:pt x="5335574" y="4502184"/>
                  <a:pt x="5340978" y="4550991"/>
                  <a:pt x="5351104" y="4519928"/>
                </a:cubicBezTo>
                <a:cubicBezTo>
                  <a:pt x="5349900" y="4522273"/>
                  <a:pt x="5348468" y="4583061"/>
                  <a:pt x="5353548" y="4582248"/>
                </a:cubicBezTo>
                <a:cubicBezTo>
                  <a:pt x="5368134" y="4605725"/>
                  <a:pt x="5414271" y="4550242"/>
                  <a:pt x="5431298" y="4556658"/>
                </a:cubicBezTo>
                <a:cubicBezTo>
                  <a:pt x="5411437" y="4582347"/>
                  <a:pt x="5373767" y="4617251"/>
                  <a:pt x="5341727" y="4615231"/>
                </a:cubicBezTo>
                <a:cubicBezTo>
                  <a:pt x="5336258" y="4621155"/>
                  <a:pt x="5347590" y="4640431"/>
                  <a:pt x="5347330" y="4645740"/>
                </a:cubicBezTo>
                <a:cubicBezTo>
                  <a:pt x="5348499" y="4656255"/>
                  <a:pt x="5322516" y="4659023"/>
                  <a:pt x="5339546" y="4670321"/>
                </a:cubicBezTo>
                <a:cubicBezTo>
                  <a:pt x="5336778" y="4693569"/>
                  <a:pt x="5325316" y="4667361"/>
                  <a:pt x="5317796" y="4672991"/>
                </a:cubicBezTo>
                <a:cubicBezTo>
                  <a:pt x="5329356" y="4700180"/>
                  <a:pt x="5357192" y="4698129"/>
                  <a:pt x="5355110" y="4730914"/>
                </a:cubicBezTo>
                <a:cubicBezTo>
                  <a:pt x="5373018" y="4722027"/>
                  <a:pt x="5376242" y="4743514"/>
                  <a:pt x="5390568" y="4742051"/>
                </a:cubicBezTo>
                <a:cubicBezTo>
                  <a:pt x="5398642" y="4706008"/>
                  <a:pt x="5344137" y="4710534"/>
                  <a:pt x="5348239" y="4669183"/>
                </a:cubicBezTo>
                <a:cubicBezTo>
                  <a:pt x="5360514" y="4666383"/>
                  <a:pt x="5359277" y="4691293"/>
                  <a:pt x="5370968" y="4689727"/>
                </a:cubicBezTo>
                <a:cubicBezTo>
                  <a:pt x="5380245" y="4678200"/>
                  <a:pt x="5360320" y="4655995"/>
                  <a:pt x="5360060" y="4636298"/>
                </a:cubicBezTo>
                <a:cubicBezTo>
                  <a:pt x="5379985" y="4645836"/>
                  <a:pt x="5389201" y="4677356"/>
                  <a:pt x="5398024" y="4709816"/>
                </a:cubicBezTo>
                <a:cubicBezTo>
                  <a:pt x="5407954" y="4698420"/>
                  <a:pt x="5406197" y="4709751"/>
                  <a:pt x="5419480" y="4699237"/>
                </a:cubicBezTo>
                <a:cubicBezTo>
                  <a:pt x="5413098" y="4711707"/>
                  <a:pt x="5415998" y="4734726"/>
                  <a:pt x="5429476" y="4729256"/>
                </a:cubicBezTo>
                <a:cubicBezTo>
                  <a:pt x="5422120" y="4734986"/>
                  <a:pt x="5431267" y="4766178"/>
                  <a:pt x="5422250" y="4769367"/>
                </a:cubicBezTo>
                <a:cubicBezTo>
                  <a:pt x="5434651" y="4760090"/>
                  <a:pt x="5430324" y="4822245"/>
                  <a:pt x="5442500" y="4837286"/>
                </a:cubicBezTo>
                <a:cubicBezTo>
                  <a:pt x="5462719" y="4806032"/>
                  <a:pt x="5476198" y="4815409"/>
                  <a:pt x="5498762" y="4822276"/>
                </a:cubicBezTo>
                <a:cubicBezTo>
                  <a:pt x="5508726" y="4802515"/>
                  <a:pt x="5491730" y="4808633"/>
                  <a:pt x="5492868" y="4783892"/>
                </a:cubicBezTo>
                <a:cubicBezTo>
                  <a:pt x="5501496" y="4794047"/>
                  <a:pt x="5512862" y="4798833"/>
                  <a:pt x="5512110" y="4828368"/>
                </a:cubicBezTo>
                <a:cubicBezTo>
                  <a:pt x="5496970" y="4848847"/>
                  <a:pt x="5474440" y="4879714"/>
                  <a:pt x="5457086" y="4874635"/>
                </a:cubicBezTo>
                <a:cubicBezTo>
                  <a:pt x="5458422" y="4891531"/>
                  <a:pt x="5468776" y="4889969"/>
                  <a:pt x="5479490" y="4887395"/>
                </a:cubicBezTo>
                <a:cubicBezTo>
                  <a:pt x="5469490" y="4910319"/>
                  <a:pt x="5446766" y="4888017"/>
                  <a:pt x="5447808" y="4860114"/>
                </a:cubicBezTo>
                <a:cubicBezTo>
                  <a:pt x="5428368" y="4884011"/>
                  <a:pt x="5419026" y="4868283"/>
                  <a:pt x="5400498" y="4881830"/>
                </a:cubicBezTo>
                <a:cubicBezTo>
                  <a:pt x="5405220" y="4904001"/>
                  <a:pt x="5407370" y="4889740"/>
                  <a:pt x="5418243" y="4887395"/>
                </a:cubicBezTo>
                <a:cubicBezTo>
                  <a:pt x="5417590" y="4903513"/>
                  <a:pt x="5407041" y="4904166"/>
                  <a:pt x="5406392" y="4920283"/>
                </a:cubicBezTo>
                <a:cubicBezTo>
                  <a:pt x="5400074" y="4910124"/>
                  <a:pt x="5395514" y="4882968"/>
                  <a:pt x="5400204" y="4874081"/>
                </a:cubicBezTo>
                <a:cubicBezTo>
                  <a:pt x="5397275" y="4874440"/>
                  <a:pt x="5394376" y="4874795"/>
                  <a:pt x="5391447" y="4875123"/>
                </a:cubicBezTo>
                <a:cubicBezTo>
                  <a:pt x="5377804" y="4874471"/>
                  <a:pt x="5403462" y="4896156"/>
                  <a:pt x="5388059" y="4899052"/>
                </a:cubicBezTo>
                <a:cubicBezTo>
                  <a:pt x="5385878" y="4914455"/>
                  <a:pt x="5386398" y="4881242"/>
                  <a:pt x="5378163" y="4869001"/>
                </a:cubicBezTo>
                <a:cubicBezTo>
                  <a:pt x="5368164" y="4883652"/>
                  <a:pt x="5354327" y="4915398"/>
                  <a:pt x="5338962" y="4873951"/>
                </a:cubicBezTo>
                <a:cubicBezTo>
                  <a:pt x="5351497" y="4871507"/>
                  <a:pt x="5367614" y="4874665"/>
                  <a:pt x="5373473" y="4861806"/>
                </a:cubicBezTo>
                <a:cubicBezTo>
                  <a:pt x="5350554" y="4865453"/>
                  <a:pt x="5323234" y="4817654"/>
                  <a:pt x="5301972" y="4823872"/>
                </a:cubicBezTo>
                <a:cubicBezTo>
                  <a:pt x="5307476" y="4840578"/>
                  <a:pt x="5320045" y="4842694"/>
                  <a:pt x="5325254" y="4860079"/>
                </a:cubicBezTo>
                <a:cubicBezTo>
                  <a:pt x="5314996" y="4898792"/>
                  <a:pt x="5275076" y="4881796"/>
                  <a:pt x="5248444" y="4908951"/>
                </a:cubicBezTo>
                <a:cubicBezTo>
                  <a:pt x="5252122" y="4915593"/>
                  <a:pt x="5253784" y="4926142"/>
                  <a:pt x="5254044" y="4939689"/>
                </a:cubicBezTo>
                <a:cubicBezTo>
                  <a:pt x="5233534" y="4945647"/>
                  <a:pt x="5233045" y="4949130"/>
                  <a:pt x="5214876" y="4944765"/>
                </a:cubicBezTo>
                <a:cubicBezTo>
                  <a:pt x="5218848" y="4964530"/>
                  <a:pt x="5236169" y="4956945"/>
                  <a:pt x="5238190" y="4980842"/>
                </a:cubicBezTo>
                <a:cubicBezTo>
                  <a:pt x="5225002" y="4978890"/>
                  <a:pt x="5200096" y="4944081"/>
                  <a:pt x="5194332" y="4978627"/>
                </a:cubicBezTo>
                <a:cubicBezTo>
                  <a:pt x="5198140" y="5001520"/>
                  <a:pt x="5203350" y="4970098"/>
                  <a:pt x="5211752" y="4976381"/>
                </a:cubicBezTo>
                <a:cubicBezTo>
                  <a:pt x="5199278" y="5012328"/>
                  <a:pt x="5195372" y="5009594"/>
                  <a:pt x="5178180" y="5012133"/>
                </a:cubicBezTo>
                <a:cubicBezTo>
                  <a:pt x="5196384" y="4993931"/>
                  <a:pt x="5184108" y="4982893"/>
                  <a:pt x="5175969" y="4957529"/>
                </a:cubicBezTo>
                <a:cubicBezTo>
                  <a:pt x="5162388" y="4953396"/>
                  <a:pt x="5168480" y="4980029"/>
                  <a:pt x="5154837" y="4975862"/>
                </a:cubicBezTo>
                <a:cubicBezTo>
                  <a:pt x="5143895" y="4950658"/>
                  <a:pt x="5118630" y="4955023"/>
                  <a:pt x="5109124" y="4926860"/>
                </a:cubicBezTo>
                <a:cubicBezTo>
                  <a:pt x="5140736" y="4956391"/>
                  <a:pt x="5195990" y="4955413"/>
                  <a:pt x="5231090" y="4911296"/>
                </a:cubicBezTo>
                <a:cubicBezTo>
                  <a:pt x="5221128" y="4918068"/>
                  <a:pt x="5193420" y="4902928"/>
                  <a:pt x="5170366" y="4926891"/>
                </a:cubicBezTo>
                <a:cubicBezTo>
                  <a:pt x="5170890" y="4906182"/>
                  <a:pt x="5153272" y="4922854"/>
                  <a:pt x="5156140" y="4897459"/>
                </a:cubicBezTo>
                <a:cubicBezTo>
                  <a:pt x="5114265" y="4909570"/>
                  <a:pt x="5087698" y="4893972"/>
                  <a:pt x="5065297" y="4924614"/>
                </a:cubicBezTo>
                <a:cubicBezTo>
                  <a:pt x="5060118" y="4924060"/>
                  <a:pt x="5061066" y="4910937"/>
                  <a:pt x="5059988" y="4901821"/>
                </a:cubicBezTo>
                <a:cubicBezTo>
                  <a:pt x="5040292" y="4926860"/>
                  <a:pt x="5023361" y="4894919"/>
                  <a:pt x="5008707" y="4931875"/>
                </a:cubicBezTo>
                <a:cubicBezTo>
                  <a:pt x="5003497" y="4962383"/>
                  <a:pt x="5028212" y="4930928"/>
                  <a:pt x="5022938" y="4961405"/>
                </a:cubicBezTo>
                <a:cubicBezTo>
                  <a:pt x="5012518" y="4983840"/>
                  <a:pt x="5009490" y="4953591"/>
                  <a:pt x="4996565" y="4956975"/>
                </a:cubicBezTo>
                <a:cubicBezTo>
                  <a:pt x="4984060" y="4965183"/>
                  <a:pt x="5003042" y="4975862"/>
                  <a:pt x="4998093" y="4995951"/>
                </a:cubicBezTo>
                <a:cubicBezTo>
                  <a:pt x="4980154" y="5007932"/>
                  <a:pt x="4973218" y="4997838"/>
                  <a:pt x="4962344" y="4977000"/>
                </a:cubicBezTo>
                <a:cubicBezTo>
                  <a:pt x="4911811" y="5001126"/>
                  <a:pt x="4896312" y="5021804"/>
                  <a:pt x="4922554" y="5076080"/>
                </a:cubicBezTo>
                <a:cubicBezTo>
                  <a:pt x="4936881" y="5071489"/>
                  <a:pt x="4940528" y="5050193"/>
                  <a:pt x="4947105" y="5033785"/>
                </a:cubicBezTo>
                <a:cubicBezTo>
                  <a:pt x="4942514" y="5011450"/>
                  <a:pt x="4933302" y="5040198"/>
                  <a:pt x="4925354" y="5036486"/>
                </a:cubicBezTo>
                <a:cubicBezTo>
                  <a:pt x="4931476" y="5011610"/>
                  <a:pt x="4938446" y="5022129"/>
                  <a:pt x="4946196" y="5010308"/>
                </a:cubicBezTo>
                <a:cubicBezTo>
                  <a:pt x="4948114" y="5021411"/>
                  <a:pt x="4951276" y="5026231"/>
                  <a:pt x="4964525" y="5031539"/>
                </a:cubicBezTo>
                <a:cubicBezTo>
                  <a:pt x="4963612" y="5042283"/>
                  <a:pt x="4953911" y="5039354"/>
                  <a:pt x="4947430" y="5041599"/>
                </a:cubicBezTo>
                <a:cubicBezTo>
                  <a:pt x="4948472" y="5050521"/>
                  <a:pt x="4946941" y="5055502"/>
                  <a:pt x="4943686" y="5057683"/>
                </a:cubicBezTo>
                <a:cubicBezTo>
                  <a:pt x="4950916" y="5078490"/>
                  <a:pt x="4971526" y="5074873"/>
                  <a:pt x="4973836" y="5046026"/>
                </a:cubicBezTo>
                <a:cubicBezTo>
                  <a:pt x="4977874" y="5067613"/>
                  <a:pt x="5006201" y="5063771"/>
                  <a:pt x="5003986" y="5034370"/>
                </a:cubicBezTo>
                <a:cubicBezTo>
                  <a:pt x="5012618" y="5071749"/>
                  <a:pt x="5029904" y="5077543"/>
                  <a:pt x="5048790" y="5059993"/>
                </a:cubicBezTo>
                <a:cubicBezTo>
                  <a:pt x="5046414" y="5045247"/>
                  <a:pt x="5031630" y="5055926"/>
                  <a:pt x="5034430" y="5030463"/>
                </a:cubicBezTo>
                <a:cubicBezTo>
                  <a:pt x="5057678" y="5011026"/>
                  <a:pt x="5077802" y="5024928"/>
                  <a:pt x="5096066" y="5038311"/>
                </a:cubicBezTo>
                <a:cubicBezTo>
                  <a:pt x="5090562" y="5143380"/>
                  <a:pt x="5202276" y="5111894"/>
                  <a:pt x="5243820" y="5121240"/>
                </a:cubicBezTo>
                <a:cubicBezTo>
                  <a:pt x="5237864" y="5136379"/>
                  <a:pt x="5226403" y="5142991"/>
                  <a:pt x="5223538" y="5162981"/>
                </a:cubicBezTo>
                <a:cubicBezTo>
                  <a:pt x="5241478" y="5134848"/>
                  <a:pt x="5253295" y="5129608"/>
                  <a:pt x="5278953" y="5124593"/>
                </a:cubicBezTo>
                <a:cubicBezTo>
                  <a:pt x="5279377" y="5135012"/>
                  <a:pt x="5279766" y="5145465"/>
                  <a:pt x="5280190" y="5155755"/>
                </a:cubicBezTo>
                <a:cubicBezTo>
                  <a:pt x="5263779" y="5129348"/>
                  <a:pt x="5240436" y="5149663"/>
                  <a:pt x="5237570" y="5184797"/>
                </a:cubicBezTo>
                <a:cubicBezTo>
                  <a:pt x="5254566" y="5193848"/>
                  <a:pt x="5263096" y="5178709"/>
                  <a:pt x="5252156" y="5222012"/>
                </a:cubicBezTo>
                <a:cubicBezTo>
                  <a:pt x="5271792" y="5230575"/>
                  <a:pt x="5262934" y="5194922"/>
                  <a:pt x="5263358" y="5173595"/>
                </a:cubicBezTo>
                <a:cubicBezTo>
                  <a:pt x="5278693" y="5186263"/>
                  <a:pt x="5286863" y="5186000"/>
                  <a:pt x="5297904" y="5161289"/>
                </a:cubicBezTo>
                <a:cubicBezTo>
                  <a:pt x="5311742" y="5166628"/>
                  <a:pt x="5304481" y="5215305"/>
                  <a:pt x="5313792" y="5229826"/>
                </a:cubicBezTo>
                <a:lnTo>
                  <a:pt x="5309862" y="5245604"/>
                </a:lnTo>
                <a:lnTo>
                  <a:pt x="5309950" y="5246038"/>
                </a:lnTo>
                <a:lnTo>
                  <a:pt x="5309748" y="5246066"/>
                </a:lnTo>
                <a:lnTo>
                  <a:pt x="5309748" y="5246067"/>
                </a:lnTo>
                <a:lnTo>
                  <a:pt x="5305910" y="5261470"/>
                </a:lnTo>
                <a:cubicBezTo>
                  <a:pt x="5301336" y="5268997"/>
                  <a:pt x="5294564" y="5273116"/>
                  <a:pt x="5284846" y="5272675"/>
                </a:cubicBezTo>
                <a:cubicBezTo>
                  <a:pt x="5285465" y="5288270"/>
                  <a:pt x="5286084" y="5303867"/>
                  <a:pt x="5286702" y="5319527"/>
                </a:cubicBezTo>
                <a:cubicBezTo>
                  <a:pt x="5274656" y="5327471"/>
                  <a:pt x="5275015" y="5309955"/>
                  <a:pt x="5264627" y="5314447"/>
                </a:cubicBezTo>
                <a:cubicBezTo>
                  <a:pt x="5283284" y="5342515"/>
                  <a:pt x="5266808" y="5379566"/>
                  <a:pt x="5245645" y="5387381"/>
                </a:cubicBezTo>
                <a:cubicBezTo>
                  <a:pt x="5241608" y="5366542"/>
                  <a:pt x="5253620" y="5370679"/>
                  <a:pt x="5253134" y="5355084"/>
                </a:cubicBezTo>
                <a:cubicBezTo>
                  <a:pt x="5172092" y="5387934"/>
                  <a:pt x="5100266" y="5338608"/>
                  <a:pt x="5045632" y="5311128"/>
                </a:cubicBezTo>
                <a:cubicBezTo>
                  <a:pt x="5035602" y="5324671"/>
                  <a:pt x="5028212" y="5342515"/>
                  <a:pt x="5007408" y="5339486"/>
                </a:cubicBezTo>
                <a:cubicBezTo>
                  <a:pt x="5007080" y="5326138"/>
                  <a:pt x="5003368" y="5319657"/>
                  <a:pt x="4997802" y="5317216"/>
                </a:cubicBezTo>
                <a:cubicBezTo>
                  <a:pt x="4998093" y="5307904"/>
                  <a:pt x="5005484" y="5309532"/>
                  <a:pt x="5010532" y="5307740"/>
                </a:cubicBezTo>
                <a:cubicBezTo>
                  <a:pt x="4986176" y="5257566"/>
                  <a:pt x="4973772" y="5271274"/>
                  <a:pt x="4926267" y="5279252"/>
                </a:cubicBezTo>
                <a:cubicBezTo>
                  <a:pt x="4924021" y="5306342"/>
                  <a:pt x="4944340" y="5286871"/>
                  <a:pt x="4940853" y="5316631"/>
                </a:cubicBezTo>
                <a:cubicBezTo>
                  <a:pt x="4930109" y="5306407"/>
                  <a:pt x="4932064" y="5301133"/>
                  <a:pt x="4918778" y="5311552"/>
                </a:cubicBezTo>
                <a:cubicBezTo>
                  <a:pt x="4917051" y="5299082"/>
                  <a:pt x="4922360" y="5297550"/>
                  <a:pt x="4922230" y="5287586"/>
                </a:cubicBezTo>
                <a:cubicBezTo>
                  <a:pt x="4902010" y="5313962"/>
                  <a:pt x="4894166" y="5252975"/>
                  <a:pt x="4874011" y="5285925"/>
                </a:cubicBezTo>
                <a:cubicBezTo>
                  <a:pt x="4856786" y="5281043"/>
                  <a:pt x="4887294" y="5255419"/>
                  <a:pt x="4872774" y="5254797"/>
                </a:cubicBezTo>
                <a:cubicBezTo>
                  <a:pt x="4873946" y="5237087"/>
                  <a:pt x="4894066" y="5248873"/>
                  <a:pt x="4902923" y="5243011"/>
                </a:cubicBezTo>
                <a:cubicBezTo>
                  <a:pt x="4900708" y="5198210"/>
                  <a:pt x="4873064" y="5238553"/>
                  <a:pt x="4862809" y="5224682"/>
                </a:cubicBezTo>
                <a:cubicBezTo>
                  <a:pt x="4884690" y="5202736"/>
                  <a:pt x="4849102" y="5201174"/>
                  <a:pt x="4860918" y="5177892"/>
                </a:cubicBezTo>
                <a:cubicBezTo>
                  <a:pt x="4833568" y="5179488"/>
                  <a:pt x="4833668" y="5207522"/>
                  <a:pt x="4817096" y="5175615"/>
                </a:cubicBezTo>
                <a:cubicBezTo>
                  <a:pt x="4806123" y="5175776"/>
                  <a:pt x="4803973" y="5189387"/>
                  <a:pt x="4800620" y="5201369"/>
                </a:cubicBezTo>
                <a:cubicBezTo>
                  <a:pt x="4799092" y="5216833"/>
                  <a:pt x="4821556" y="5223834"/>
                  <a:pt x="4822664" y="5206353"/>
                </a:cubicBezTo>
                <a:cubicBezTo>
                  <a:pt x="4811432" y="5261049"/>
                  <a:pt x="4778643" y="5172880"/>
                  <a:pt x="4742436" y="5169459"/>
                </a:cubicBezTo>
                <a:cubicBezTo>
                  <a:pt x="4760670" y="5114468"/>
                  <a:pt x="4802086" y="5178025"/>
                  <a:pt x="4837281" y="5133970"/>
                </a:cubicBezTo>
                <a:cubicBezTo>
                  <a:pt x="4858054" y="5170371"/>
                  <a:pt x="4863134" y="5108411"/>
                  <a:pt x="4885178" y="5127782"/>
                </a:cubicBezTo>
                <a:cubicBezTo>
                  <a:pt x="4883418" y="5147058"/>
                  <a:pt x="4869420" y="5147287"/>
                  <a:pt x="4860010" y="5154517"/>
                </a:cubicBezTo>
                <a:cubicBezTo>
                  <a:pt x="4875409" y="5185969"/>
                  <a:pt x="4897844" y="5150480"/>
                  <a:pt x="4921580" y="5162297"/>
                </a:cubicBezTo>
                <a:cubicBezTo>
                  <a:pt x="4905039" y="5134622"/>
                  <a:pt x="4885927" y="5112188"/>
                  <a:pt x="4866262" y="5091056"/>
                </a:cubicBezTo>
                <a:cubicBezTo>
                  <a:pt x="4852619" y="5086988"/>
                  <a:pt x="4858738" y="5113555"/>
                  <a:pt x="4845064" y="5109419"/>
                </a:cubicBezTo>
                <a:cubicBezTo>
                  <a:pt x="4844770" y="5101639"/>
                  <a:pt x="4844446" y="5093794"/>
                  <a:pt x="4844152" y="5086010"/>
                </a:cubicBezTo>
                <a:cubicBezTo>
                  <a:pt x="4826212" y="5082428"/>
                  <a:pt x="4830150" y="5113101"/>
                  <a:pt x="4809931" y="5106066"/>
                </a:cubicBezTo>
                <a:cubicBezTo>
                  <a:pt x="4827156" y="5087019"/>
                  <a:pt x="4806872" y="5083016"/>
                  <a:pt x="4807750" y="5051530"/>
                </a:cubicBezTo>
                <a:cubicBezTo>
                  <a:pt x="4782290" y="5050227"/>
                  <a:pt x="4800066" y="5073636"/>
                  <a:pt x="4791926" y="5092683"/>
                </a:cubicBezTo>
                <a:cubicBezTo>
                  <a:pt x="4759272" y="5103625"/>
                  <a:pt x="4735859" y="5083112"/>
                  <a:pt x="4708540" y="5087672"/>
                </a:cubicBezTo>
                <a:cubicBezTo>
                  <a:pt x="4702746" y="5090765"/>
                  <a:pt x="4705740" y="5107631"/>
                  <a:pt x="4705416" y="5119349"/>
                </a:cubicBezTo>
                <a:cubicBezTo>
                  <a:pt x="4717301" y="5105023"/>
                  <a:pt x="4738399" y="5090372"/>
                  <a:pt x="4749013" y="5113784"/>
                </a:cubicBezTo>
                <a:cubicBezTo>
                  <a:pt x="4743674" y="5105775"/>
                  <a:pt x="4698220" y="5141425"/>
                  <a:pt x="4724432" y="5156144"/>
                </a:cubicBezTo>
                <a:cubicBezTo>
                  <a:pt x="4710365" y="5167702"/>
                  <a:pt x="4707956" y="5167801"/>
                  <a:pt x="4691154" y="5199547"/>
                </a:cubicBezTo>
                <a:cubicBezTo>
                  <a:pt x="4690016" y="5185675"/>
                  <a:pt x="4695844" y="5182418"/>
                  <a:pt x="4694282" y="5167801"/>
                </a:cubicBezTo>
                <a:cubicBezTo>
                  <a:pt x="4687117" y="5166498"/>
                  <a:pt x="4687052" y="5176104"/>
                  <a:pt x="4681518" y="5177242"/>
                </a:cubicBezTo>
                <a:cubicBezTo>
                  <a:pt x="4682656" y="5224193"/>
                  <a:pt x="4686464" y="5216054"/>
                  <a:pt x="4697406" y="5245749"/>
                </a:cubicBezTo>
                <a:cubicBezTo>
                  <a:pt x="4691414" y="5227222"/>
                  <a:pt x="4681548" y="5263852"/>
                  <a:pt x="4675266" y="5240765"/>
                </a:cubicBezTo>
                <a:cubicBezTo>
                  <a:pt x="4646873" y="5313309"/>
                  <a:pt x="4617831" y="5378267"/>
                  <a:pt x="4558052" y="5373318"/>
                </a:cubicBezTo>
                <a:cubicBezTo>
                  <a:pt x="4539165" y="5431566"/>
                  <a:pt x="4490816" y="5444361"/>
                  <a:pt x="4471280" y="5501895"/>
                </a:cubicBezTo>
                <a:cubicBezTo>
                  <a:pt x="4456760" y="5506157"/>
                  <a:pt x="4433122" y="5496196"/>
                  <a:pt x="4437354" y="5529634"/>
                </a:cubicBezTo>
                <a:cubicBezTo>
                  <a:pt x="4429211" y="5529604"/>
                  <a:pt x="4422604" y="5526411"/>
                  <a:pt x="4419349" y="5516286"/>
                </a:cubicBezTo>
                <a:cubicBezTo>
                  <a:pt x="4405023" y="5520682"/>
                  <a:pt x="4437288" y="5538296"/>
                  <a:pt x="4420583" y="5547509"/>
                </a:cubicBezTo>
                <a:cubicBezTo>
                  <a:pt x="4401731" y="5555617"/>
                  <a:pt x="4423482" y="5531525"/>
                  <a:pt x="4411241" y="5532988"/>
                </a:cubicBezTo>
                <a:cubicBezTo>
                  <a:pt x="4406456" y="5549919"/>
                  <a:pt x="4401895" y="5567274"/>
                  <a:pt x="4395678" y="5582024"/>
                </a:cubicBezTo>
                <a:cubicBezTo>
                  <a:pt x="4365883" y="5598432"/>
                  <a:pt x="4303632" y="5593287"/>
                  <a:pt x="4274717" y="5620866"/>
                </a:cubicBezTo>
                <a:cubicBezTo>
                  <a:pt x="4268270" y="5617349"/>
                  <a:pt x="4263648" y="5610088"/>
                  <a:pt x="4260718" y="5599149"/>
                </a:cubicBezTo>
                <a:cubicBezTo>
                  <a:pt x="4182900" y="5660461"/>
                  <a:pt x="4120287" y="5586710"/>
                  <a:pt x="4046769" y="5610936"/>
                </a:cubicBezTo>
                <a:cubicBezTo>
                  <a:pt x="4035567" y="5578865"/>
                  <a:pt x="4024139" y="5597129"/>
                  <a:pt x="3997931" y="5593615"/>
                </a:cubicBezTo>
                <a:cubicBezTo>
                  <a:pt x="3997931" y="5579549"/>
                  <a:pt x="3991969" y="5577822"/>
                  <a:pt x="3992328" y="5563042"/>
                </a:cubicBezTo>
                <a:cubicBezTo>
                  <a:pt x="3947070" y="5591790"/>
                  <a:pt x="3912917" y="5532273"/>
                  <a:pt x="3864531" y="5540118"/>
                </a:cubicBezTo>
                <a:cubicBezTo>
                  <a:pt x="3864175" y="5532369"/>
                  <a:pt x="3863912" y="5524620"/>
                  <a:pt x="3863587" y="5516775"/>
                </a:cubicBezTo>
                <a:cubicBezTo>
                  <a:pt x="3837181" y="5546890"/>
                  <a:pt x="3837410" y="5500168"/>
                  <a:pt x="3811656" y="5531231"/>
                </a:cubicBezTo>
                <a:cubicBezTo>
                  <a:pt x="3805534" y="5508342"/>
                  <a:pt x="3788992" y="5507169"/>
                  <a:pt x="3776167" y="5520128"/>
                </a:cubicBezTo>
                <a:cubicBezTo>
                  <a:pt x="3778932" y="5497663"/>
                  <a:pt x="3769262" y="5500623"/>
                  <a:pt x="3770239" y="5481610"/>
                </a:cubicBezTo>
                <a:cubicBezTo>
                  <a:pt x="3756631" y="5477539"/>
                  <a:pt x="3762750" y="5504110"/>
                  <a:pt x="3749141" y="5499939"/>
                </a:cubicBezTo>
                <a:cubicBezTo>
                  <a:pt x="3716387" y="5455074"/>
                  <a:pt x="3663574" y="5416296"/>
                  <a:pt x="3615126" y="5430913"/>
                </a:cubicBezTo>
                <a:cubicBezTo>
                  <a:pt x="3601613" y="5388553"/>
                  <a:pt x="3577258" y="5368498"/>
                  <a:pt x="3550721" y="5353064"/>
                </a:cubicBezTo>
                <a:cubicBezTo>
                  <a:pt x="3554956" y="5337630"/>
                  <a:pt x="3554857" y="5315459"/>
                  <a:pt x="3557267" y="5297321"/>
                </a:cubicBezTo>
                <a:cubicBezTo>
                  <a:pt x="3523470" y="5244447"/>
                  <a:pt x="3453435" y="5317999"/>
                  <a:pt x="3424489" y="5259391"/>
                </a:cubicBezTo>
                <a:cubicBezTo>
                  <a:pt x="3491365" y="5274627"/>
                  <a:pt x="3572308" y="5253529"/>
                  <a:pt x="3629746" y="5248842"/>
                </a:cubicBezTo>
                <a:cubicBezTo>
                  <a:pt x="3720780" y="5161385"/>
                  <a:pt x="3825233" y="5206318"/>
                  <a:pt x="3924604" y="5179912"/>
                </a:cubicBezTo>
                <a:cubicBezTo>
                  <a:pt x="4012678" y="5231030"/>
                  <a:pt x="4097332" y="5198829"/>
                  <a:pt x="4194232" y="5137716"/>
                </a:cubicBezTo>
                <a:cubicBezTo>
                  <a:pt x="4192601" y="5101670"/>
                  <a:pt x="4168314" y="5112513"/>
                  <a:pt x="4169681" y="5070317"/>
                </a:cubicBezTo>
                <a:cubicBezTo>
                  <a:pt x="4226108" y="5071390"/>
                  <a:pt x="4254825" y="5077612"/>
                  <a:pt x="4313039" y="5044105"/>
                </a:cubicBezTo>
                <a:cubicBezTo>
                  <a:pt x="4310174" y="5033166"/>
                  <a:pt x="4305488" y="5026005"/>
                  <a:pt x="4299041" y="5022423"/>
                </a:cubicBezTo>
                <a:cubicBezTo>
                  <a:pt x="4289532" y="5074614"/>
                  <a:pt x="4247042" y="5001875"/>
                  <a:pt x="4247107" y="5036910"/>
                </a:cubicBezTo>
                <a:cubicBezTo>
                  <a:pt x="4202077" y="4991391"/>
                  <a:pt x="4152098" y="5049414"/>
                  <a:pt x="4104986" y="4984489"/>
                </a:cubicBezTo>
                <a:cubicBezTo>
                  <a:pt x="4099353" y="4988851"/>
                  <a:pt x="4111529" y="5017572"/>
                  <a:pt x="4097821" y="5024604"/>
                </a:cubicBezTo>
                <a:cubicBezTo>
                  <a:pt x="4099093" y="4979345"/>
                  <a:pt x="4060572" y="4998652"/>
                  <a:pt x="4045271" y="5023496"/>
                </a:cubicBezTo>
                <a:cubicBezTo>
                  <a:pt x="4066304" y="4968861"/>
                  <a:pt x="4001315" y="4992334"/>
                  <a:pt x="3982138" y="4976675"/>
                </a:cubicBezTo>
                <a:cubicBezTo>
                  <a:pt x="3982853" y="4968013"/>
                  <a:pt x="3990571" y="4970327"/>
                  <a:pt x="3990212" y="4959973"/>
                </a:cubicBezTo>
                <a:cubicBezTo>
                  <a:pt x="3976830" y="4948187"/>
                  <a:pt x="3963741" y="4956196"/>
                  <a:pt x="3956026" y="4980029"/>
                </a:cubicBezTo>
                <a:cubicBezTo>
                  <a:pt x="3946581" y="4982503"/>
                  <a:pt x="3952932" y="4952713"/>
                  <a:pt x="3950098" y="4941610"/>
                </a:cubicBezTo>
                <a:cubicBezTo>
                  <a:pt x="3909594" y="4954371"/>
                  <a:pt x="3879281" y="4896905"/>
                  <a:pt x="3835653" y="4924874"/>
                </a:cubicBezTo>
                <a:cubicBezTo>
                  <a:pt x="3837833" y="4900648"/>
                  <a:pt x="3827220" y="4902894"/>
                  <a:pt x="3829400" y="4878737"/>
                </a:cubicBezTo>
                <a:cubicBezTo>
                  <a:pt x="3817874" y="4880070"/>
                  <a:pt x="3803937" y="4886257"/>
                  <a:pt x="3802669" y="4866427"/>
                </a:cubicBezTo>
                <a:cubicBezTo>
                  <a:pt x="3797295" y="4864735"/>
                  <a:pt x="3788538" y="4890848"/>
                  <a:pt x="3799251" y="4890424"/>
                </a:cubicBezTo>
                <a:cubicBezTo>
                  <a:pt x="3796123" y="4911946"/>
                  <a:pt x="3790295" y="4870659"/>
                  <a:pt x="3777141" y="4885378"/>
                </a:cubicBezTo>
                <a:cubicBezTo>
                  <a:pt x="3768903" y="4870369"/>
                  <a:pt x="3779780" y="4869651"/>
                  <a:pt x="3771573" y="4854774"/>
                </a:cubicBezTo>
                <a:cubicBezTo>
                  <a:pt x="3755619" y="4882384"/>
                  <a:pt x="3726153" y="4849985"/>
                  <a:pt x="3720229" y="4884794"/>
                </a:cubicBezTo>
                <a:cubicBezTo>
                  <a:pt x="3713717" y="4832015"/>
                  <a:pt x="3696557" y="4847773"/>
                  <a:pt x="3674516" y="4835758"/>
                </a:cubicBezTo>
                <a:cubicBezTo>
                  <a:pt x="3677056" y="4817719"/>
                  <a:pt x="3698803" y="4829605"/>
                  <a:pt x="3709027" y="4823613"/>
                </a:cubicBezTo>
                <a:cubicBezTo>
                  <a:pt x="3712999" y="4795774"/>
                  <a:pt x="3697405" y="4785649"/>
                  <a:pt x="3685714" y="4787341"/>
                </a:cubicBezTo>
                <a:cubicBezTo>
                  <a:pt x="3694441" y="4746967"/>
                  <a:pt x="3715020" y="4808733"/>
                  <a:pt x="3733284" y="4773438"/>
                </a:cubicBezTo>
                <a:cubicBezTo>
                  <a:pt x="3723907" y="4759078"/>
                  <a:pt x="3699682" y="4775459"/>
                  <a:pt x="3701247" y="4738404"/>
                </a:cubicBezTo>
                <a:cubicBezTo>
                  <a:pt x="3687735" y="4739282"/>
                  <a:pt x="3689816" y="4764486"/>
                  <a:pt x="3671388" y="4757875"/>
                </a:cubicBezTo>
                <a:cubicBezTo>
                  <a:pt x="3658788" y="4766243"/>
                  <a:pt x="3682002" y="4768294"/>
                  <a:pt x="3676987" y="4788448"/>
                </a:cubicBezTo>
                <a:cubicBezTo>
                  <a:pt x="3660320" y="4766144"/>
                  <a:pt x="3654847" y="4762954"/>
                  <a:pt x="3639676" y="4730525"/>
                </a:cubicBezTo>
                <a:cubicBezTo>
                  <a:pt x="3649706" y="4731403"/>
                  <a:pt x="3655954" y="4726583"/>
                  <a:pt x="3656477" y="4712811"/>
                </a:cubicBezTo>
                <a:cubicBezTo>
                  <a:pt x="3657161" y="4700016"/>
                  <a:pt x="3651822" y="4699852"/>
                  <a:pt x="3651203" y="4689956"/>
                </a:cubicBezTo>
                <a:cubicBezTo>
                  <a:pt x="3633588" y="4716557"/>
                  <a:pt x="3632447" y="4685331"/>
                  <a:pt x="3612292" y="4702686"/>
                </a:cubicBezTo>
                <a:cubicBezTo>
                  <a:pt x="3623655" y="4685170"/>
                  <a:pt x="3621019" y="4653848"/>
                  <a:pt x="3597675" y="4665440"/>
                </a:cubicBezTo>
                <a:cubicBezTo>
                  <a:pt x="3584587" y="4654009"/>
                  <a:pt x="3619686" y="4656388"/>
                  <a:pt x="3627825" y="4653749"/>
                </a:cubicBezTo>
                <a:cubicBezTo>
                  <a:pt x="3603210" y="4627800"/>
                  <a:pt x="3584033" y="4638414"/>
                  <a:pt x="3557236" y="4639293"/>
                </a:cubicBezTo>
                <a:cubicBezTo>
                  <a:pt x="3556973" y="4613799"/>
                  <a:pt x="3545450" y="4603021"/>
                  <a:pt x="3564364" y="4599179"/>
                </a:cubicBezTo>
                <a:cubicBezTo>
                  <a:pt x="3539748" y="4589867"/>
                  <a:pt x="3519043" y="4605595"/>
                  <a:pt x="3513964" y="4652641"/>
                </a:cubicBezTo>
                <a:cubicBezTo>
                  <a:pt x="3501395" y="4651144"/>
                  <a:pt x="3478506" y="4617870"/>
                  <a:pt x="3474468" y="4649876"/>
                </a:cubicBezTo>
                <a:cubicBezTo>
                  <a:pt x="3468869" y="4678429"/>
                  <a:pt x="3489509" y="4652706"/>
                  <a:pt x="3488501" y="4671558"/>
                </a:cubicBezTo>
                <a:cubicBezTo>
                  <a:pt x="3475022" y="4702980"/>
                  <a:pt x="3469488" y="4628224"/>
                  <a:pt x="3451480" y="4621449"/>
                </a:cubicBezTo>
                <a:cubicBezTo>
                  <a:pt x="3446141" y="4619757"/>
                  <a:pt x="3437383" y="4645935"/>
                  <a:pt x="3448062" y="4645381"/>
                </a:cubicBezTo>
                <a:cubicBezTo>
                  <a:pt x="3441420" y="4661368"/>
                  <a:pt x="3429504" y="4627277"/>
                  <a:pt x="3442428" y="4614777"/>
                </a:cubicBezTo>
                <a:cubicBezTo>
                  <a:pt x="3433151" y="4590811"/>
                  <a:pt x="3409968" y="4644243"/>
                  <a:pt x="3415078" y="4586938"/>
                </a:cubicBezTo>
                <a:cubicBezTo>
                  <a:pt x="3403815" y="4599213"/>
                  <a:pt x="3406126" y="4627182"/>
                  <a:pt x="3403880" y="4635352"/>
                </a:cubicBezTo>
                <a:cubicBezTo>
                  <a:pt x="3393980" y="4635516"/>
                  <a:pt x="3363831" y="4627930"/>
                  <a:pt x="3351002" y="4626368"/>
                </a:cubicBezTo>
                <a:cubicBezTo>
                  <a:pt x="3358102" y="4601654"/>
                  <a:pt x="3372069" y="4632781"/>
                  <a:pt x="3385807" y="4621972"/>
                </a:cubicBezTo>
                <a:cubicBezTo>
                  <a:pt x="3386621" y="4606244"/>
                  <a:pt x="3383951" y="4597712"/>
                  <a:pt x="3376171" y="4599798"/>
                </a:cubicBezTo>
                <a:cubicBezTo>
                  <a:pt x="3386036" y="4570496"/>
                  <a:pt x="3392548" y="4595142"/>
                  <a:pt x="3393885" y="4605332"/>
                </a:cubicBezTo>
                <a:cubicBezTo>
                  <a:pt x="3405473" y="4606244"/>
                  <a:pt x="3404465" y="4587556"/>
                  <a:pt x="3405702" y="4572512"/>
                </a:cubicBezTo>
                <a:cubicBezTo>
                  <a:pt x="3330817" y="4577397"/>
                  <a:pt x="3214481" y="4508566"/>
                  <a:pt x="3133244" y="4544643"/>
                </a:cubicBezTo>
                <a:cubicBezTo>
                  <a:pt x="3143403" y="4488346"/>
                  <a:pt x="3062526" y="4491115"/>
                  <a:pt x="3053635" y="4523446"/>
                </a:cubicBezTo>
                <a:cubicBezTo>
                  <a:pt x="3047417" y="4516609"/>
                  <a:pt x="3046993" y="4497887"/>
                  <a:pt x="3039308" y="4493881"/>
                </a:cubicBezTo>
                <a:cubicBezTo>
                  <a:pt x="3030390" y="4528395"/>
                  <a:pt x="3023550" y="4485612"/>
                  <a:pt x="3009159" y="4505667"/>
                </a:cubicBezTo>
                <a:cubicBezTo>
                  <a:pt x="2992682" y="4495248"/>
                  <a:pt x="3026872" y="4505212"/>
                  <a:pt x="3016973" y="4481185"/>
                </a:cubicBezTo>
                <a:cubicBezTo>
                  <a:pt x="3003525" y="4442602"/>
                  <a:pt x="2998220" y="4510162"/>
                  <a:pt x="2982133" y="4485577"/>
                </a:cubicBezTo>
                <a:cubicBezTo>
                  <a:pt x="2982851" y="4477049"/>
                  <a:pt x="2990601" y="4479230"/>
                  <a:pt x="2990242" y="4468910"/>
                </a:cubicBezTo>
                <a:cubicBezTo>
                  <a:pt x="2976763" y="4451196"/>
                  <a:pt x="2940881" y="4447453"/>
                  <a:pt x="2942966" y="4490657"/>
                </a:cubicBezTo>
                <a:cubicBezTo>
                  <a:pt x="2929747" y="4445887"/>
                  <a:pt x="2934663" y="4415348"/>
                  <a:pt x="2908745" y="4400987"/>
                </a:cubicBezTo>
                <a:cubicBezTo>
                  <a:pt x="2895103" y="4396885"/>
                  <a:pt x="2901225" y="4423357"/>
                  <a:pt x="2887582" y="4419320"/>
                </a:cubicBezTo>
                <a:cubicBezTo>
                  <a:pt x="2881429" y="4393662"/>
                  <a:pt x="2858865" y="4392425"/>
                  <a:pt x="2847468" y="4401056"/>
                </a:cubicBezTo>
                <a:cubicBezTo>
                  <a:pt x="2838676" y="4319884"/>
                  <a:pt x="2785084" y="4378717"/>
                  <a:pt x="2766621" y="4348697"/>
                </a:cubicBezTo>
                <a:cubicBezTo>
                  <a:pt x="2741876" y="4378717"/>
                  <a:pt x="2664550" y="4363024"/>
                  <a:pt x="2652500" y="4339615"/>
                </a:cubicBezTo>
                <a:cubicBezTo>
                  <a:pt x="2659826" y="4313663"/>
                  <a:pt x="2667739" y="4329486"/>
                  <a:pt x="2674576" y="4344660"/>
                </a:cubicBezTo>
                <a:cubicBezTo>
                  <a:pt x="2684834" y="4335448"/>
                  <a:pt x="2664646" y="4311352"/>
                  <a:pt x="2686362" y="4311841"/>
                </a:cubicBezTo>
                <a:cubicBezTo>
                  <a:pt x="2681187" y="4322848"/>
                  <a:pt x="2681936" y="4341276"/>
                  <a:pt x="2687928" y="4350847"/>
                </a:cubicBezTo>
                <a:cubicBezTo>
                  <a:pt x="2691411" y="4325388"/>
                  <a:pt x="2712574" y="4345214"/>
                  <a:pt x="2727129" y="4345802"/>
                </a:cubicBezTo>
                <a:cubicBezTo>
                  <a:pt x="2730873" y="4341861"/>
                  <a:pt x="2734650" y="4337988"/>
                  <a:pt x="2735204" y="4329162"/>
                </a:cubicBezTo>
                <a:cubicBezTo>
                  <a:pt x="2728367" y="4286152"/>
                  <a:pt x="2680374" y="4296865"/>
                  <a:pt x="2673373" y="4313502"/>
                </a:cubicBezTo>
                <a:cubicBezTo>
                  <a:pt x="2666177" y="4308033"/>
                  <a:pt x="2645565" y="4287325"/>
                  <a:pt x="2638239" y="4310115"/>
                </a:cubicBezTo>
                <a:cubicBezTo>
                  <a:pt x="2621213" y="4292534"/>
                  <a:pt x="2654097" y="4291686"/>
                  <a:pt x="2663702" y="4291327"/>
                </a:cubicBezTo>
                <a:cubicBezTo>
                  <a:pt x="2663278" y="4280908"/>
                  <a:pt x="2662855" y="4270424"/>
                  <a:pt x="2662465" y="4260005"/>
                </a:cubicBezTo>
                <a:cubicBezTo>
                  <a:pt x="2650873" y="4261568"/>
                  <a:pt x="2654032" y="4285957"/>
                  <a:pt x="2641658" y="4286183"/>
                </a:cubicBezTo>
                <a:cubicBezTo>
                  <a:pt x="2659112" y="4246428"/>
                  <a:pt x="2630165" y="4258802"/>
                  <a:pt x="2610270" y="4266746"/>
                </a:cubicBezTo>
                <a:cubicBezTo>
                  <a:pt x="2609457" y="4233828"/>
                  <a:pt x="2643384" y="4254796"/>
                  <a:pt x="2657515" y="4245030"/>
                </a:cubicBezTo>
                <a:cubicBezTo>
                  <a:pt x="2649701" y="4219925"/>
                  <a:pt x="2652600" y="4224940"/>
                  <a:pt x="2642929" y="4207780"/>
                </a:cubicBezTo>
                <a:cubicBezTo>
                  <a:pt x="2646870" y="4249979"/>
                  <a:pt x="2565665" y="4244766"/>
                  <a:pt x="2551503" y="4219372"/>
                </a:cubicBezTo>
                <a:cubicBezTo>
                  <a:pt x="2519104" y="4252321"/>
                  <a:pt x="2461833" y="4219601"/>
                  <a:pt x="2438910" y="4249391"/>
                </a:cubicBezTo>
                <a:cubicBezTo>
                  <a:pt x="2445845" y="4268049"/>
                  <a:pt x="2454507" y="4261342"/>
                  <a:pt x="2465381" y="4253951"/>
                </a:cubicBezTo>
                <a:cubicBezTo>
                  <a:pt x="2470690" y="4276776"/>
                  <a:pt x="2456200" y="4268893"/>
                  <a:pt x="2448549" y="4271696"/>
                </a:cubicBezTo>
                <a:cubicBezTo>
                  <a:pt x="2445750" y="4297190"/>
                  <a:pt x="2456165" y="4295300"/>
                  <a:pt x="2462875" y="4301227"/>
                </a:cubicBezTo>
                <a:cubicBezTo>
                  <a:pt x="2465610" y="4272410"/>
                  <a:pt x="2481628" y="4304386"/>
                  <a:pt x="2479318" y="4275603"/>
                </a:cubicBezTo>
                <a:cubicBezTo>
                  <a:pt x="2485372" y="4280030"/>
                  <a:pt x="2488110" y="4291263"/>
                  <a:pt x="2489313" y="4305784"/>
                </a:cubicBezTo>
                <a:cubicBezTo>
                  <a:pt x="2482018" y="4306601"/>
                  <a:pt x="2474758" y="4307544"/>
                  <a:pt x="2467531" y="4308487"/>
                </a:cubicBezTo>
                <a:cubicBezTo>
                  <a:pt x="2469418" y="4329944"/>
                  <a:pt x="2492177" y="4308129"/>
                  <a:pt x="2490550" y="4336880"/>
                </a:cubicBezTo>
                <a:cubicBezTo>
                  <a:pt x="2441843" y="4326102"/>
                  <a:pt x="2450665" y="4314770"/>
                  <a:pt x="2394140" y="4333558"/>
                </a:cubicBezTo>
                <a:cubicBezTo>
                  <a:pt x="2398666" y="4311677"/>
                  <a:pt x="2410161" y="4311940"/>
                  <a:pt x="2400915" y="4285629"/>
                </a:cubicBezTo>
                <a:cubicBezTo>
                  <a:pt x="2416444" y="4272605"/>
                  <a:pt x="2420676" y="4287550"/>
                  <a:pt x="2430835" y="4266257"/>
                </a:cubicBezTo>
                <a:cubicBezTo>
                  <a:pt x="2424518" y="4239461"/>
                  <a:pt x="2423445" y="4241317"/>
                  <a:pt x="2420287" y="4220510"/>
                </a:cubicBezTo>
                <a:cubicBezTo>
                  <a:pt x="2415371" y="4222561"/>
                  <a:pt x="2418171" y="4228652"/>
                  <a:pt x="2420581" y="4228324"/>
                </a:cubicBezTo>
                <a:cubicBezTo>
                  <a:pt x="2412147" y="4258378"/>
                  <a:pt x="2382582" y="4212275"/>
                  <a:pt x="2382029" y="4248937"/>
                </a:cubicBezTo>
                <a:cubicBezTo>
                  <a:pt x="2374573" y="4232037"/>
                  <a:pt x="2372392" y="4235424"/>
                  <a:pt x="2359953" y="4243888"/>
                </a:cubicBezTo>
                <a:cubicBezTo>
                  <a:pt x="2367183" y="4216702"/>
                  <a:pt x="2337488" y="4218168"/>
                  <a:pt x="2358716" y="4212761"/>
                </a:cubicBezTo>
                <a:cubicBezTo>
                  <a:pt x="2339149" y="4212566"/>
                  <a:pt x="2302224" y="4227870"/>
                  <a:pt x="2271651" y="4223898"/>
                </a:cubicBezTo>
                <a:cubicBezTo>
                  <a:pt x="2326091" y="4173234"/>
                  <a:pt x="2178826" y="4188149"/>
                  <a:pt x="2153134" y="4215465"/>
                </a:cubicBezTo>
                <a:cubicBezTo>
                  <a:pt x="2127086" y="4186812"/>
                  <a:pt x="2061089" y="4214716"/>
                  <a:pt x="2030614" y="4215400"/>
                </a:cubicBezTo>
                <a:cubicBezTo>
                  <a:pt x="2025729" y="4194527"/>
                  <a:pt x="2010490" y="4194985"/>
                  <a:pt x="1998868" y="4188149"/>
                </a:cubicBezTo>
                <a:cubicBezTo>
                  <a:pt x="1986463" y="4200260"/>
                  <a:pt x="2021039" y="4203582"/>
                  <a:pt x="2004761" y="4226567"/>
                </a:cubicBezTo>
                <a:cubicBezTo>
                  <a:pt x="1999552" y="4212145"/>
                  <a:pt x="1995221" y="4195799"/>
                  <a:pt x="1977770" y="4206413"/>
                </a:cubicBezTo>
                <a:cubicBezTo>
                  <a:pt x="1979821" y="4200000"/>
                  <a:pt x="1981773" y="4193293"/>
                  <a:pt x="1981189" y="4182546"/>
                </a:cubicBezTo>
                <a:cubicBezTo>
                  <a:pt x="1967481" y="4202212"/>
                  <a:pt x="1942312" y="4203029"/>
                  <a:pt x="1932676" y="4173139"/>
                </a:cubicBezTo>
                <a:cubicBezTo>
                  <a:pt x="1888131" y="4201887"/>
                  <a:pt x="1844014" y="4170794"/>
                  <a:pt x="1806115" y="4181473"/>
                </a:cubicBezTo>
                <a:cubicBezTo>
                  <a:pt x="1811424" y="4157866"/>
                  <a:pt x="1781466" y="4146472"/>
                  <a:pt x="1784624" y="4192086"/>
                </a:cubicBezTo>
                <a:cubicBezTo>
                  <a:pt x="1776290" y="4176588"/>
                  <a:pt x="1768965" y="4180495"/>
                  <a:pt x="1774369" y="4154252"/>
                </a:cubicBezTo>
                <a:cubicBezTo>
                  <a:pt x="1746889" y="4163109"/>
                  <a:pt x="1731880" y="4146373"/>
                  <a:pt x="1704365" y="4155261"/>
                </a:cubicBezTo>
                <a:cubicBezTo>
                  <a:pt x="1707230" y="4175090"/>
                  <a:pt x="1735462" y="4186258"/>
                  <a:pt x="1744220" y="4165779"/>
                </a:cubicBezTo>
                <a:cubicBezTo>
                  <a:pt x="1758645" y="4188764"/>
                  <a:pt x="1712604" y="4179715"/>
                  <a:pt x="1710652" y="4201432"/>
                </a:cubicBezTo>
                <a:cubicBezTo>
                  <a:pt x="1710324" y="4193649"/>
                  <a:pt x="1709999" y="4185834"/>
                  <a:pt x="1709674" y="4178020"/>
                </a:cubicBezTo>
                <a:cubicBezTo>
                  <a:pt x="1692418" y="4191143"/>
                  <a:pt x="1680987" y="4175743"/>
                  <a:pt x="1653702" y="4200844"/>
                </a:cubicBezTo>
                <a:cubicBezTo>
                  <a:pt x="1616422" y="4167177"/>
                  <a:pt x="1591092" y="4137421"/>
                  <a:pt x="1552345" y="4182450"/>
                </a:cubicBezTo>
                <a:cubicBezTo>
                  <a:pt x="1552410" y="4201887"/>
                  <a:pt x="1560129" y="4205729"/>
                  <a:pt x="1562570" y="4220250"/>
                </a:cubicBezTo>
                <a:cubicBezTo>
                  <a:pt x="1576017" y="4209537"/>
                  <a:pt x="1560420" y="4189352"/>
                  <a:pt x="1583114" y="4186292"/>
                </a:cubicBezTo>
                <a:cubicBezTo>
                  <a:pt x="1564392" y="4221652"/>
                  <a:pt x="1616391" y="4251866"/>
                  <a:pt x="1610173" y="4206348"/>
                </a:cubicBezTo>
                <a:cubicBezTo>
                  <a:pt x="1626680" y="4249391"/>
                  <a:pt x="1664938" y="4235195"/>
                  <a:pt x="1689195" y="4211981"/>
                </a:cubicBezTo>
                <a:cubicBezTo>
                  <a:pt x="1691636" y="4228064"/>
                  <a:pt x="1687014" y="4232980"/>
                  <a:pt x="1686067" y="4243693"/>
                </a:cubicBezTo>
                <a:cubicBezTo>
                  <a:pt x="1690203" y="4260559"/>
                  <a:pt x="1720647" y="4214651"/>
                  <a:pt x="1717454" y="4263263"/>
                </a:cubicBezTo>
                <a:cubicBezTo>
                  <a:pt x="1725562" y="4258768"/>
                  <a:pt x="1727743" y="4245030"/>
                  <a:pt x="1738620" y="4244835"/>
                </a:cubicBezTo>
                <a:cubicBezTo>
                  <a:pt x="1735688" y="4252519"/>
                  <a:pt x="1731162" y="4257630"/>
                  <a:pt x="1726150" y="4262125"/>
                </a:cubicBezTo>
                <a:cubicBezTo>
                  <a:pt x="1735428" y="4286381"/>
                  <a:pt x="1744315" y="4267594"/>
                  <a:pt x="1765971" y="4272739"/>
                </a:cubicBezTo>
                <a:cubicBezTo>
                  <a:pt x="1759394" y="4284426"/>
                  <a:pt x="1749494" y="4290938"/>
                  <a:pt x="1745392" y="4306666"/>
                </a:cubicBezTo>
                <a:cubicBezTo>
                  <a:pt x="1724978" y="4289051"/>
                  <a:pt x="1699351" y="4301063"/>
                  <a:pt x="1693198" y="4313273"/>
                </a:cubicBezTo>
                <a:cubicBezTo>
                  <a:pt x="1684245" y="4312135"/>
                  <a:pt x="1683821" y="4293378"/>
                  <a:pt x="1674869" y="4292240"/>
                </a:cubicBezTo>
                <a:cubicBezTo>
                  <a:pt x="1660508" y="4291915"/>
                  <a:pt x="1663212" y="4318093"/>
                  <a:pt x="1654290" y="4326102"/>
                </a:cubicBezTo>
                <a:cubicBezTo>
                  <a:pt x="1641427" y="4311807"/>
                  <a:pt x="1635893" y="4314415"/>
                  <a:pt x="1619157" y="4322749"/>
                </a:cubicBezTo>
                <a:cubicBezTo>
                  <a:pt x="1614306" y="4298198"/>
                  <a:pt x="1633093" y="4310245"/>
                  <a:pt x="1631011" y="4289929"/>
                </a:cubicBezTo>
                <a:cubicBezTo>
                  <a:pt x="1630912" y="4270295"/>
                  <a:pt x="1623327" y="4266387"/>
                  <a:pt x="1616651" y="4260330"/>
                </a:cubicBezTo>
                <a:cubicBezTo>
                  <a:pt x="1613328" y="4264924"/>
                  <a:pt x="1609879" y="4269481"/>
                  <a:pt x="1603887" y="4269871"/>
                </a:cubicBezTo>
                <a:cubicBezTo>
                  <a:pt x="1602065" y="4281366"/>
                  <a:pt x="1621666" y="4286737"/>
                  <a:pt x="1609226" y="4292729"/>
                </a:cubicBezTo>
                <a:cubicBezTo>
                  <a:pt x="1591516" y="4271241"/>
                  <a:pt x="1587705" y="4254177"/>
                  <a:pt x="1564132" y="4259257"/>
                </a:cubicBezTo>
                <a:cubicBezTo>
                  <a:pt x="1560649" y="4261212"/>
                  <a:pt x="1560095" y="4267724"/>
                  <a:pt x="1555733" y="4268114"/>
                </a:cubicBezTo>
                <a:cubicBezTo>
                  <a:pt x="1551368" y="4294062"/>
                  <a:pt x="1570025" y="4272346"/>
                  <a:pt x="1565629" y="4298233"/>
                </a:cubicBezTo>
                <a:cubicBezTo>
                  <a:pt x="1549611" y="4289830"/>
                  <a:pt x="1537465" y="4251477"/>
                  <a:pt x="1521512" y="4288234"/>
                </a:cubicBezTo>
                <a:cubicBezTo>
                  <a:pt x="1526397" y="4308911"/>
                  <a:pt x="1534632" y="4275569"/>
                  <a:pt x="1547625" y="4284881"/>
                </a:cubicBezTo>
                <a:cubicBezTo>
                  <a:pt x="1557945" y="4322814"/>
                  <a:pt x="1528284" y="4298752"/>
                  <a:pt x="1527081" y="4318872"/>
                </a:cubicBezTo>
                <a:cubicBezTo>
                  <a:pt x="1518743" y="4284296"/>
                  <a:pt x="1500968" y="4307968"/>
                  <a:pt x="1483254" y="4316627"/>
                </a:cubicBezTo>
                <a:cubicBezTo>
                  <a:pt x="1488724" y="4289700"/>
                  <a:pt x="1504745" y="4306826"/>
                  <a:pt x="1503733" y="4282669"/>
                </a:cubicBezTo>
                <a:cubicBezTo>
                  <a:pt x="1493024" y="4277784"/>
                  <a:pt x="1468244" y="4290808"/>
                  <a:pt x="1462710" y="4240928"/>
                </a:cubicBezTo>
                <a:cubicBezTo>
                  <a:pt x="1469123" y="4243368"/>
                  <a:pt x="1492925" y="4274984"/>
                  <a:pt x="1493184" y="4236986"/>
                </a:cubicBezTo>
                <a:cubicBezTo>
                  <a:pt x="1501098" y="4243139"/>
                  <a:pt x="1502236" y="4263263"/>
                  <a:pt x="1507805" y="4274366"/>
                </a:cubicBezTo>
                <a:cubicBezTo>
                  <a:pt x="1521122" y="4275928"/>
                  <a:pt x="1552540" y="4228912"/>
                  <a:pt x="1546972" y="4269252"/>
                </a:cubicBezTo>
                <a:cubicBezTo>
                  <a:pt x="1554526" y="4266551"/>
                  <a:pt x="1556318" y="4254731"/>
                  <a:pt x="1554431" y="4237116"/>
                </a:cubicBezTo>
                <a:cubicBezTo>
                  <a:pt x="1553323" y="4224256"/>
                  <a:pt x="1524018" y="4228034"/>
                  <a:pt x="1523922" y="4240958"/>
                </a:cubicBezTo>
                <a:cubicBezTo>
                  <a:pt x="1514152" y="4229367"/>
                  <a:pt x="1536033" y="4211069"/>
                  <a:pt x="1521741" y="4186323"/>
                </a:cubicBezTo>
                <a:cubicBezTo>
                  <a:pt x="1514576" y="4212176"/>
                  <a:pt x="1512754" y="4193488"/>
                  <a:pt x="1504062" y="4180789"/>
                </a:cubicBezTo>
                <a:cubicBezTo>
                  <a:pt x="1478339" y="4181503"/>
                  <a:pt x="1508683" y="4223539"/>
                  <a:pt x="1483839" y="4222530"/>
                </a:cubicBezTo>
                <a:cubicBezTo>
                  <a:pt x="1487845" y="4211752"/>
                  <a:pt x="1486932" y="4193160"/>
                  <a:pt x="1490939" y="4182450"/>
                </a:cubicBezTo>
                <a:cubicBezTo>
                  <a:pt x="1483678" y="4183359"/>
                  <a:pt x="1476483" y="4184337"/>
                  <a:pt x="1469188" y="4185250"/>
                </a:cubicBezTo>
                <a:cubicBezTo>
                  <a:pt x="1463424" y="4227316"/>
                  <a:pt x="1433439" y="4196547"/>
                  <a:pt x="1412567" y="4192476"/>
                </a:cubicBezTo>
                <a:cubicBezTo>
                  <a:pt x="1408824" y="4228259"/>
                  <a:pt x="1432560" y="4207325"/>
                  <a:pt x="1427805" y="4245289"/>
                </a:cubicBezTo>
                <a:cubicBezTo>
                  <a:pt x="1441482" y="4249426"/>
                  <a:pt x="1432072" y="4217775"/>
                  <a:pt x="1448938" y="4226892"/>
                </a:cubicBezTo>
                <a:cubicBezTo>
                  <a:pt x="1446723" y="4251118"/>
                  <a:pt x="1457371" y="4248968"/>
                  <a:pt x="1455156" y="4273159"/>
                </a:cubicBezTo>
                <a:cubicBezTo>
                  <a:pt x="1451477" y="4281917"/>
                  <a:pt x="1439233" y="4277685"/>
                  <a:pt x="1443044" y="4298233"/>
                </a:cubicBezTo>
                <a:cubicBezTo>
                  <a:pt x="1409018" y="4295399"/>
                  <a:pt x="1385251" y="4271371"/>
                  <a:pt x="1358126" y="4254146"/>
                </a:cubicBezTo>
                <a:cubicBezTo>
                  <a:pt x="1339667" y="4269905"/>
                  <a:pt x="1275721" y="4276512"/>
                  <a:pt x="1256410" y="4227935"/>
                </a:cubicBezTo>
                <a:cubicBezTo>
                  <a:pt x="1264454" y="4251637"/>
                  <a:pt x="1321923" y="4265150"/>
                  <a:pt x="1330451" y="4218493"/>
                </a:cubicBezTo>
                <a:cubicBezTo>
                  <a:pt x="1355590" y="4225983"/>
                  <a:pt x="1373399" y="4256751"/>
                  <a:pt x="1392381" y="4234187"/>
                </a:cubicBezTo>
                <a:cubicBezTo>
                  <a:pt x="1391828" y="4201952"/>
                  <a:pt x="1372323" y="4222007"/>
                  <a:pt x="1381798" y="4188504"/>
                </a:cubicBezTo>
                <a:cubicBezTo>
                  <a:pt x="1370337" y="4185281"/>
                  <a:pt x="1366235" y="4193618"/>
                  <a:pt x="1369687" y="4213608"/>
                </a:cubicBezTo>
                <a:cubicBezTo>
                  <a:pt x="1362392" y="4214391"/>
                  <a:pt x="1355166" y="4215335"/>
                  <a:pt x="1347871" y="4216312"/>
                </a:cubicBezTo>
                <a:cubicBezTo>
                  <a:pt x="1350996" y="4208922"/>
                  <a:pt x="1351843" y="4198079"/>
                  <a:pt x="1350996" y="4184532"/>
                </a:cubicBezTo>
                <a:cubicBezTo>
                  <a:pt x="1319448" y="4229042"/>
                  <a:pt x="1259408" y="4205175"/>
                  <a:pt x="1211350" y="4194527"/>
                </a:cubicBezTo>
                <a:cubicBezTo>
                  <a:pt x="1197185" y="4200878"/>
                  <a:pt x="1206270" y="4224745"/>
                  <a:pt x="1208875" y="4241936"/>
                </a:cubicBezTo>
                <a:cubicBezTo>
                  <a:pt x="1201027" y="4241936"/>
                  <a:pt x="1200052" y="4252615"/>
                  <a:pt x="1191780" y="4251836"/>
                </a:cubicBezTo>
                <a:cubicBezTo>
                  <a:pt x="1204185" y="4226502"/>
                  <a:pt x="1188133" y="4221194"/>
                  <a:pt x="1193896" y="4196776"/>
                </a:cubicBezTo>
                <a:cubicBezTo>
                  <a:pt x="1180318" y="4230249"/>
                  <a:pt x="1173287" y="4212046"/>
                  <a:pt x="1146361" y="4210679"/>
                </a:cubicBezTo>
                <a:cubicBezTo>
                  <a:pt x="1158342" y="4183554"/>
                  <a:pt x="1129884" y="4188439"/>
                  <a:pt x="1131122" y="4157866"/>
                </a:cubicBezTo>
                <a:cubicBezTo>
                  <a:pt x="1102893" y="4166268"/>
                  <a:pt x="1103088" y="4175285"/>
                  <a:pt x="1074860" y="4172910"/>
                </a:cubicBezTo>
                <a:cubicBezTo>
                  <a:pt x="1058742" y="4181179"/>
                  <a:pt x="1075642" y="4200130"/>
                  <a:pt x="1067664" y="4212891"/>
                </a:cubicBezTo>
                <a:cubicBezTo>
                  <a:pt x="1062130" y="4201986"/>
                  <a:pt x="1049171" y="4206088"/>
                  <a:pt x="1049007" y="4184012"/>
                </a:cubicBezTo>
                <a:cubicBezTo>
                  <a:pt x="1035593" y="4202700"/>
                  <a:pt x="1047345" y="4201658"/>
                  <a:pt x="1050569" y="4222920"/>
                </a:cubicBezTo>
                <a:cubicBezTo>
                  <a:pt x="1024815" y="4236826"/>
                  <a:pt x="1023479" y="4200291"/>
                  <a:pt x="997725" y="4214128"/>
                </a:cubicBezTo>
                <a:cubicBezTo>
                  <a:pt x="999516" y="4202212"/>
                  <a:pt x="1003358" y="4193553"/>
                  <a:pt x="1005180" y="4181831"/>
                </a:cubicBezTo>
                <a:cubicBezTo>
                  <a:pt x="987080" y="4187595"/>
                  <a:pt x="978548" y="4177565"/>
                  <a:pt x="948234" y="4181278"/>
                </a:cubicBezTo>
                <a:cubicBezTo>
                  <a:pt x="947161" y="4194756"/>
                  <a:pt x="952241" y="4195409"/>
                  <a:pt x="957611" y="4195669"/>
                </a:cubicBezTo>
                <a:cubicBezTo>
                  <a:pt x="952630" y="4207486"/>
                  <a:pt x="943189" y="4212405"/>
                  <a:pt x="932117" y="4214521"/>
                </a:cubicBezTo>
                <a:cubicBezTo>
                  <a:pt x="931044" y="4205630"/>
                  <a:pt x="932510" y="4200619"/>
                  <a:pt x="935829" y="4198434"/>
                </a:cubicBezTo>
                <a:cubicBezTo>
                  <a:pt x="902261" y="4168743"/>
                  <a:pt x="821968" y="4147511"/>
                  <a:pt x="777851" y="4187267"/>
                </a:cubicBezTo>
                <a:cubicBezTo>
                  <a:pt x="764373" y="4136638"/>
                  <a:pt x="706740" y="4200489"/>
                  <a:pt x="706610" y="4157151"/>
                </a:cubicBezTo>
                <a:cubicBezTo>
                  <a:pt x="668352" y="4183947"/>
                  <a:pt x="628306" y="4148000"/>
                  <a:pt x="597469" y="4163369"/>
                </a:cubicBezTo>
                <a:cubicBezTo>
                  <a:pt x="612643" y="4121953"/>
                  <a:pt x="662363" y="4154252"/>
                  <a:pt x="692937" y="4143314"/>
                </a:cubicBezTo>
                <a:cubicBezTo>
                  <a:pt x="696649" y="4139307"/>
                  <a:pt x="700457" y="4135499"/>
                  <a:pt x="701011" y="4126543"/>
                </a:cubicBezTo>
                <a:cubicBezTo>
                  <a:pt x="683820" y="4119382"/>
                  <a:pt x="659594" y="4142760"/>
                  <a:pt x="635727" y="4134946"/>
                </a:cubicBezTo>
                <a:cubicBezTo>
                  <a:pt x="639734" y="4124168"/>
                  <a:pt x="638821" y="4105610"/>
                  <a:pt x="642858" y="4094896"/>
                </a:cubicBezTo>
                <a:cubicBezTo>
                  <a:pt x="625831" y="4097532"/>
                  <a:pt x="619610" y="4117297"/>
                  <a:pt x="609256" y="4130515"/>
                </a:cubicBezTo>
                <a:cubicBezTo>
                  <a:pt x="601736" y="4127651"/>
                  <a:pt x="610627" y="4089362"/>
                  <a:pt x="625503" y="4097177"/>
                </a:cubicBezTo>
                <a:cubicBezTo>
                  <a:pt x="600532" y="4080471"/>
                  <a:pt x="561786" y="4105381"/>
                  <a:pt x="538732" y="4116059"/>
                </a:cubicBezTo>
                <a:cubicBezTo>
                  <a:pt x="535249" y="4145724"/>
                  <a:pt x="555503" y="4126284"/>
                  <a:pt x="553353" y="4153374"/>
                </a:cubicBezTo>
                <a:cubicBezTo>
                  <a:pt x="541631" y="4177600"/>
                  <a:pt x="542185" y="4133544"/>
                  <a:pt x="530593" y="4132631"/>
                </a:cubicBezTo>
                <a:cubicBezTo>
                  <a:pt x="525548" y="4134652"/>
                  <a:pt x="527534" y="4147351"/>
                  <a:pt x="527206" y="4156696"/>
                </a:cubicBezTo>
                <a:cubicBezTo>
                  <a:pt x="505588" y="4114528"/>
                  <a:pt x="440305" y="4125436"/>
                  <a:pt x="440404" y="4065984"/>
                </a:cubicBezTo>
                <a:cubicBezTo>
                  <a:pt x="414715" y="4073894"/>
                  <a:pt x="396773" y="4066049"/>
                  <a:pt x="378833" y="4058071"/>
                </a:cubicBezTo>
                <a:cubicBezTo>
                  <a:pt x="373200" y="4066374"/>
                  <a:pt x="370920" y="4079921"/>
                  <a:pt x="366982" y="4090859"/>
                </a:cubicBezTo>
                <a:cubicBezTo>
                  <a:pt x="348195" y="4075850"/>
                  <a:pt x="334911" y="4101408"/>
                  <a:pt x="310361" y="4098154"/>
                </a:cubicBezTo>
                <a:cubicBezTo>
                  <a:pt x="318500" y="4081090"/>
                  <a:pt x="307855" y="4083144"/>
                  <a:pt x="304826" y="4067546"/>
                </a:cubicBezTo>
                <a:cubicBezTo>
                  <a:pt x="287567" y="4071549"/>
                  <a:pt x="300236" y="4108539"/>
                  <a:pt x="287666" y="4077607"/>
                </a:cubicBezTo>
                <a:cubicBezTo>
                  <a:pt x="274188" y="4088354"/>
                  <a:pt x="289847" y="4108505"/>
                  <a:pt x="267153" y="4111568"/>
                </a:cubicBezTo>
                <a:cubicBezTo>
                  <a:pt x="283041" y="4069662"/>
                  <a:pt x="246024" y="4103914"/>
                  <a:pt x="256573" y="4065885"/>
                </a:cubicBezTo>
                <a:cubicBezTo>
                  <a:pt x="242247" y="4083729"/>
                  <a:pt x="234628" y="4073894"/>
                  <a:pt x="227073" y="4093235"/>
                </a:cubicBezTo>
                <a:cubicBezTo>
                  <a:pt x="214473" y="4096100"/>
                  <a:pt x="202003" y="4069891"/>
                  <a:pt x="217078" y="4063055"/>
                </a:cubicBezTo>
                <a:cubicBezTo>
                  <a:pt x="203466" y="4031798"/>
                  <a:pt x="179309" y="4050226"/>
                  <a:pt x="160197" y="4062532"/>
                </a:cubicBezTo>
                <a:cubicBezTo>
                  <a:pt x="163256" y="4070120"/>
                  <a:pt x="170452" y="4069303"/>
                  <a:pt x="169768" y="4084771"/>
                </a:cubicBezTo>
                <a:cubicBezTo>
                  <a:pt x="145836" y="4092032"/>
                  <a:pt x="153945" y="4033131"/>
                  <a:pt x="132748" y="4034727"/>
                </a:cubicBezTo>
                <a:cubicBezTo>
                  <a:pt x="113472" y="4036354"/>
                  <a:pt x="69255" y="4096589"/>
                  <a:pt x="67140" y="4035216"/>
                </a:cubicBezTo>
                <a:cubicBezTo>
                  <a:pt x="73976" y="4043355"/>
                  <a:pt x="78472" y="4042900"/>
                  <a:pt x="84594" y="4033001"/>
                </a:cubicBezTo>
                <a:cubicBezTo>
                  <a:pt x="84200" y="4021508"/>
                  <a:pt x="65253" y="4010566"/>
                  <a:pt x="83681" y="4009592"/>
                </a:cubicBezTo>
                <a:cubicBezTo>
                  <a:pt x="79514" y="3998390"/>
                  <a:pt x="69191" y="4000116"/>
                  <a:pt x="61246" y="3996828"/>
                </a:cubicBezTo>
                <a:cubicBezTo>
                  <a:pt x="63493" y="4008744"/>
                  <a:pt x="50243" y="4036973"/>
                  <a:pt x="44121" y="3998910"/>
                </a:cubicBezTo>
                <a:cubicBezTo>
                  <a:pt x="71570" y="3963031"/>
                  <a:pt x="102010" y="4040066"/>
                  <a:pt x="122493" y="3988880"/>
                </a:cubicBezTo>
                <a:cubicBezTo>
                  <a:pt x="130338" y="3997936"/>
                  <a:pt x="132488" y="4018904"/>
                  <a:pt x="141475" y="4025675"/>
                </a:cubicBezTo>
                <a:cubicBezTo>
                  <a:pt x="148831" y="4023655"/>
                  <a:pt x="142288" y="4004218"/>
                  <a:pt x="144599" y="3993994"/>
                </a:cubicBezTo>
                <a:cubicBezTo>
                  <a:pt x="144698" y="3993440"/>
                  <a:pt x="210891" y="4011578"/>
                  <a:pt x="233226" y="4021768"/>
                </a:cubicBezTo>
                <a:cubicBezTo>
                  <a:pt x="239023" y="4018675"/>
                  <a:pt x="236026" y="4001778"/>
                  <a:pt x="236320" y="3990022"/>
                </a:cubicBezTo>
                <a:cubicBezTo>
                  <a:pt x="259633" y="4040716"/>
                  <a:pt x="334292" y="4020531"/>
                  <a:pt x="355749" y="4021768"/>
                </a:cubicBezTo>
                <a:cubicBezTo>
                  <a:pt x="383554" y="4039677"/>
                  <a:pt x="468048" y="4049217"/>
                  <a:pt x="500379" y="4026848"/>
                </a:cubicBezTo>
                <a:cubicBezTo>
                  <a:pt x="516821" y="4029777"/>
                  <a:pt x="519750" y="4065595"/>
                  <a:pt x="536128" y="4045861"/>
                </a:cubicBezTo>
                <a:cubicBezTo>
                  <a:pt x="540199" y="4054328"/>
                  <a:pt x="542704" y="4065984"/>
                  <a:pt x="542055" y="4084183"/>
                </a:cubicBezTo>
                <a:cubicBezTo>
                  <a:pt x="546417" y="4083599"/>
                  <a:pt x="550782" y="4083076"/>
                  <a:pt x="555144" y="4082556"/>
                </a:cubicBezTo>
                <a:cubicBezTo>
                  <a:pt x="560483" y="4079982"/>
                  <a:pt x="558921" y="4066569"/>
                  <a:pt x="554525" y="4066928"/>
                </a:cubicBezTo>
                <a:cubicBezTo>
                  <a:pt x="597309" y="4057975"/>
                  <a:pt x="655458" y="4076988"/>
                  <a:pt x="715597" y="4046414"/>
                </a:cubicBezTo>
                <a:cubicBezTo>
                  <a:pt x="689874" y="4009363"/>
                  <a:pt x="634589" y="4062501"/>
                  <a:pt x="625438" y="3979569"/>
                </a:cubicBezTo>
                <a:cubicBezTo>
                  <a:pt x="611112" y="3974359"/>
                  <a:pt x="620328" y="4005781"/>
                  <a:pt x="613621" y="4012392"/>
                </a:cubicBezTo>
                <a:cubicBezTo>
                  <a:pt x="607010" y="4003730"/>
                  <a:pt x="605838" y="3983476"/>
                  <a:pt x="599001" y="3975176"/>
                </a:cubicBezTo>
                <a:cubicBezTo>
                  <a:pt x="587085" y="3993605"/>
                  <a:pt x="588158" y="3986929"/>
                  <a:pt x="569176" y="3994579"/>
                </a:cubicBezTo>
                <a:cubicBezTo>
                  <a:pt x="554819" y="3985595"/>
                  <a:pt x="586011" y="3987646"/>
                  <a:pt x="585977" y="3976704"/>
                </a:cubicBezTo>
                <a:cubicBezTo>
                  <a:pt x="577544" y="3953231"/>
                  <a:pt x="555762" y="3989403"/>
                  <a:pt x="550847" y="3973450"/>
                </a:cubicBezTo>
                <a:cubicBezTo>
                  <a:pt x="549021" y="3940696"/>
                  <a:pt x="565594" y="3945317"/>
                  <a:pt x="544954" y="3934932"/>
                </a:cubicBezTo>
                <a:cubicBezTo>
                  <a:pt x="539939" y="3914614"/>
                  <a:pt x="569600" y="3952906"/>
                  <a:pt x="580672" y="3953945"/>
                </a:cubicBezTo>
                <a:cubicBezTo>
                  <a:pt x="582460" y="3905398"/>
                  <a:pt x="622348" y="4002947"/>
                  <a:pt x="655297" y="3960163"/>
                </a:cubicBezTo>
                <a:cubicBezTo>
                  <a:pt x="643118" y="3954174"/>
                  <a:pt x="634070" y="3933825"/>
                  <a:pt x="658716" y="3936170"/>
                </a:cubicBezTo>
                <a:cubicBezTo>
                  <a:pt x="645333" y="3893547"/>
                  <a:pt x="583112" y="3951730"/>
                  <a:pt x="586302" y="3874893"/>
                </a:cubicBezTo>
                <a:cubicBezTo>
                  <a:pt x="591416" y="3875477"/>
                  <a:pt x="593955" y="3872189"/>
                  <a:pt x="594670" y="3866002"/>
                </a:cubicBezTo>
                <a:cubicBezTo>
                  <a:pt x="596365" y="3899149"/>
                  <a:pt x="634685" y="3856461"/>
                  <a:pt x="635109" y="3892214"/>
                </a:cubicBezTo>
                <a:cubicBezTo>
                  <a:pt x="649404" y="3873785"/>
                  <a:pt x="662168" y="3898496"/>
                  <a:pt x="669330" y="3872124"/>
                </a:cubicBezTo>
                <a:cubicBezTo>
                  <a:pt x="682873" y="3892019"/>
                  <a:pt x="707622" y="3888600"/>
                  <a:pt x="723151" y="3904519"/>
                </a:cubicBezTo>
                <a:cubicBezTo>
                  <a:pt x="729434" y="3900188"/>
                  <a:pt x="721066" y="3894654"/>
                  <a:pt x="722238" y="3881077"/>
                </a:cubicBezTo>
                <a:cubicBezTo>
                  <a:pt x="744738" y="3882314"/>
                  <a:pt x="755386" y="3908167"/>
                  <a:pt x="759878" y="3946814"/>
                </a:cubicBezTo>
                <a:cubicBezTo>
                  <a:pt x="767432" y="3943919"/>
                  <a:pt x="769254" y="3932099"/>
                  <a:pt x="767333" y="3914484"/>
                </a:cubicBezTo>
                <a:cubicBezTo>
                  <a:pt x="773975" y="3917642"/>
                  <a:pt x="778764" y="3924609"/>
                  <a:pt x="785372" y="3927802"/>
                </a:cubicBezTo>
                <a:cubicBezTo>
                  <a:pt x="784592" y="3936460"/>
                  <a:pt x="776908" y="3934314"/>
                  <a:pt x="777263" y="3944634"/>
                </a:cubicBezTo>
                <a:cubicBezTo>
                  <a:pt x="784592" y="3957757"/>
                  <a:pt x="800351" y="3922462"/>
                  <a:pt x="811194" y="3916730"/>
                </a:cubicBezTo>
                <a:cubicBezTo>
                  <a:pt x="827502" y="3916860"/>
                  <a:pt x="819169" y="3967557"/>
                  <a:pt x="843199" y="3951798"/>
                </a:cubicBezTo>
                <a:cubicBezTo>
                  <a:pt x="830924" y="3912269"/>
                  <a:pt x="815979" y="3923471"/>
                  <a:pt x="827342" y="3883391"/>
                </a:cubicBezTo>
                <a:cubicBezTo>
                  <a:pt x="824412" y="3872449"/>
                  <a:pt x="819757" y="3865253"/>
                  <a:pt x="813340" y="3861606"/>
                </a:cubicBezTo>
                <a:cubicBezTo>
                  <a:pt x="801684" y="3870268"/>
                  <a:pt x="822163" y="3887917"/>
                  <a:pt x="810541" y="3901101"/>
                </a:cubicBezTo>
                <a:cubicBezTo>
                  <a:pt x="774594" y="3870986"/>
                  <a:pt x="727513" y="3820548"/>
                  <a:pt x="686749" y="3869943"/>
                </a:cubicBezTo>
                <a:cubicBezTo>
                  <a:pt x="686784" y="3826052"/>
                  <a:pt x="726245" y="3843472"/>
                  <a:pt x="727807" y="3802055"/>
                </a:cubicBezTo>
                <a:cubicBezTo>
                  <a:pt x="746204" y="3805962"/>
                  <a:pt x="744803" y="3806352"/>
                  <a:pt x="758900" y="3813712"/>
                </a:cubicBezTo>
                <a:cubicBezTo>
                  <a:pt x="763330" y="3809969"/>
                  <a:pt x="772936" y="3781477"/>
                  <a:pt x="757991" y="3790368"/>
                </a:cubicBezTo>
                <a:cubicBezTo>
                  <a:pt x="775411" y="3771253"/>
                  <a:pt x="779478" y="3805538"/>
                  <a:pt x="798430" y="3816545"/>
                </a:cubicBezTo>
                <a:cubicBezTo>
                  <a:pt x="808295" y="3783107"/>
                  <a:pt x="817637" y="3826930"/>
                  <a:pt x="837306" y="3803651"/>
                </a:cubicBezTo>
                <a:cubicBezTo>
                  <a:pt x="822946" y="3860109"/>
                  <a:pt x="784069" y="3804366"/>
                  <a:pt x="750501" y="3822599"/>
                </a:cubicBezTo>
                <a:cubicBezTo>
                  <a:pt x="807218" y="3864440"/>
                  <a:pt x="854432" y="3833018"/>
                  <a:pt x="909423" y="3857145"/>
                </a:cubicBezTo>
                <a:cubicBezTo>
                  <a:pt x="921797" y="3839205"/>
                  <a:pt x="906753" y="3807104"/>
                  <a:pt x="898518" y="3803751"/>
                </a:cubicBezTo>
                <a:cubicBezTo>
                  <a:pt x="892167" y="3813288"/>
                  <a:pt x="890506" y="3830219"/>
                  <a:pt x="877745" y="3829894"/>
                </a:cubicBezTo>
                <a:cubicBezTo>
                  <a:pt x="875561" y="3816805"/>
                  <a:pt x="880575" y="3814689"/>
                  <a:pt x="885785" y="3813223"/>
                </a:cubicBezTo>
                <a:cubicBezTo>
                  <a:pt x="871298" y="3792549"/>
                  <a:pt x="848180" y="3851450"/>
                  <a:pt x="837925" y="3819345"/>
                </a:cubicBezTo>
                <a:cubicBezTo>
                  <a:pt x="842318" y="3799416"/>
                  <a:pt x="851564" y="3786850"/>
                  <a:pt x="862506" y="3777016"/>
                </a:cubicBezTo>
                <a:cubicBezTo>
                  <a:pt x="848115" y="3751621"/>
                  <a:pt x="813405" y="3757904"/>
                  <a:pt x="792177" y="3770309"/>
                </a:cubicBezTo>
                <a:cubicBezTo>
                  <a:pt x="771859" y="3715414"/>
                  <a:pt x="742851" y="3755429"/>
                  <a:pt x="722857" y="3786946"/>
                </a:cubicBezTo>
                <a:cubicBezTo>
                  <a:pt x="725431" y="3740682"/>
                  <a:pt x="755742" y="3732930"/>
                  <a:pt x="745845" y="3705679"/>
                </a:cubicBezTo>
                <a:cubicBezTo>
                  <a:pt x="758609" y="3718672"/>
                  <a:pt x="771145" y="3732150"/>
                  <a:pt x="786578" y="3739606"/>
                </a:cubicBezTo>
                <a:cubicBezTo>
                  <a:pt x="786869" y="3713332"/>
                  <a:pt x="805721" y="3715739"/>
                  <a:pt x="815815" y="3704540"/>
                </a:cubicBezTo>
                <a:cubicBezTo>
                  <a:pt x="811289" y="3685753"/>
                  <a:pt x="785601" y="3710793"/>
                  <a:pt x="780357" y="3693503"/>
                </a:cubicBezTo>
                <a:cubicBezTo>
                  <a:pt x="780911" y="3682205"/>
                  <a:pt x="793251" y="3689137"/>
                  <a:pt x="792796" y="3676243"/>
                </a:cubicBezTo>
                <a:cubicBezTo>
                  <a:pt x="790940" y="3651922"/>
                  <a:pt x="764308" y="3678852"/>
                  <a:pt x="765446" y="3648343"/>
                </a:cubicBezTo>
                <a:cubicBezTo>
                  <a:pt x="783840" y="3652541"/>
                  <a:pt x="807416" y="3681521"/>
                  <a:pt x="827017" y="3656188"/>
                </a:cubicBezTo>
                <a:cubicBezTo>
                  <a:pt x="824573" y="3641568"/>
                  <a:pt x="814024" y="3643653"/>
                  <a:pt x="816759" y="3618354"/>
                </a:cubicBezTo>
                <a:cubicBezTo>
                  <a:pt x="813340" y="3602825"/>
                  <a:pt x="796184" y="3615783"/>
                  <a:pt x="794064" y="3597745"/>
                </a:cubicBezTo>
                <a:cubicBezTo>
                  <a:pt x="790321" y="3606568"/>
                  <a:pt x="778080" y="3602206"/>
                  <a:pt x="781922" y="3622815"/>
                </a:cubicBezTo>
                <a:cubicBezTo>
                  <a:pt x="768280" y="3631183"/>
                  <a:pt x="767986" y="3612266"/>
                  <a:pt x="759553" y="3610020"/>
                </a:cubicBezTo>
                <a:cubicBezTo>
                  <a:pt x="780651" y="3585405"/>
                  <a:pt x="801684" y="3579088"/>
                  <a:pt x="828904" y="3593219"/>
                </a:cubicBezTo>
                <a:cubicBezTo>
                  <a:pt x="827373" y="3548774"/>
                  <a:pt x="795791" y="3566064"/>
                  <a:pt x="775082" y="3561015"/>
                </a:cubicBezTo>
                <a:cubicBezTo>
                  <a:pt x="789603" y="3518006"/>
                  <a:pt x="731160" y="3496125"/>
                  <a:pt x="735296" y="3550370"/>
                </a:cubicBezTo>
                <a:cubicBezTo>
                  <a:pt x="728002" y="3551314"/>
                  <a:pt x="720806" y="3552291"/>
                  <a:pt x="713515" y="3553235"/>
                </a:cubicBezTo>
                <a:cubicBezTo>
                  <a:pt x="716215" y="3512536"/>
                  <a:pt x="677763" y="3548350"/>
                  <a:pt x="664968" y="3543729"/>
                </a:cubicBezTo>
                <a:cubicBezTo>
                  <a:pt x="663306" y="3514263"/>
                  <a:pt x="689973" y="3528849"/>
                  <a:pt x="689518" y="3501464"/>
                </a:cubicBezTo>
                <a:cubicBezTo>
                  <a:pt x="687823" y="3485381"/>
                  <a:pt x="670338" y="3501693"/>
                  <a:pt x="667179" y="3488570"/>
                </a:cubicBezTo>
                <a:cubicBezTo>
                  <a:pt x="661549" y="3494433"/>
                  <a:pt x="659724" y="3506284"/>
                  <a:pt x="659693" y="3520870"/>
                </a:cubicBezTo>
                <a:cubicBezTo>
                  <a:pt x="620458" y="3513415"/>
                  <a:pt x="600628" y="3543793"/>
                  <a:pt x="563936" y="3533115"/>
                </a:cubicBezTo>
                <a:cubicBezTo>
                  <a:pt x="581061" y="3519113"/>
                  <a:pt x="575134" y="3507552"/>
                  <a:pt x="558333" y="3502473"/>
                </a:cubicBezTo>
                <a:cubicBezTo>
                  <a:pt x="566540" y="3488864"/>
                  <a:pt x="588811" y="3472976"/>
                  <a:pt x="596916" y="3481833"/>
                </a:cubicBezTo>
                <a:cubicBezTo>
                  <a:pt x="604405" y="3466724"/>
                  <a:pt x="600727" y="3434099"/>
                  <a:pt x="607499" y="3417852"/>
                </a:cubicBezTo>
                <a:cubicBezTo>
                  <a:pt x="599879" y="3386790"/>
                  <a:pt x="584480" y="3424333"/>
                  <a:pt x="576047" y="3398350"/>
                </a:cubicBezTo>
                <a:cubicBezTo>
                  <a:pt x="593043" y="3380961"/>
                  <a:pt x="648850" y="3368331"/>
                  <a:pt x="667798" y="3394443"/>
                </a:cubicBezTo>
                <a:cubicBezTo>
                  <a:pt x="682808" y="3388485"/>
                  <a:pt x="674638" y="3346515"/>
                  <a:pt x="696680" y="3351594"/>
                </a:cubicBezTo>
                <a:cubicBezTo>
                  <a:pt x="700228" y="3321964"/>
                  <a:pt x="679913" y="3341305"/>
                  <a:pt x="682059" y="3314345"/>
                </a:cubicBezTo>
                <a:cubicBezTo>
                  <a:pt x="692089" y="3289924"/>
                  <a:pt x="730053" y="3354035"/>
                  <a:pt x="729694" y="3300408"/>
                </a:cubicBezTo>
                <a:cubicBezTo>
                  <a:pt x="744509" y="3305618"/>
                  <a:pt x="734155" y="3317309"/>
                  <a:pt x="730931" y="3331570"/>
                </a:cubicBezTo>
                <a:cubicBezTo>
                  <a:pt x="752747" y="3359798"/>
                  <a:pt x="804777" y="3337299"/>
                  <a:pt x="832292" y="3349998"/>
                </a:cubicBezTo>
                <a:cubicBezTo>
                  <a:pt x="842482" y="3346450"/>
                  <a:pt x="833560" y="3315159"/>
                  <a:pt x="826754" y="3319360"/>
                </a:cubicBezTo>
                <a:cubicBezTo>
                  <a:pt x="837238" y="3299041"/>
                  <a:pt x="858924" y="3296211"/>
                  <a:pt x="859413" y="3260363"/>
                </a:cubicBezTo>
                <a:cubicBezTo>
                  <a:pt x="868464" y="3261337"/>
                  <a:pt x="861823" y="3294679"/>
                  <a:pt x="873674" y="3289859"/>
                </a:cubicBezTo>
                <a:cubicBezTo>
                  <a:pt x="877940" y="3265572"/>
                  <a:pt x="890475" y="3196088"/>
                  <a:pt x="923130" y="3213118"/>
                </a:cubicBezTo>
                <a:cubicBezTo>
                  <a:pt x="931303" y="3176327"/>
                  <a:pt x="922026" y="3245254"/>
                  <a:pt x="902002" y="3231351"/>
                </a:cubicBezTo>
                <a:cubicBezTo>
                  <a:pt x="902326" y="3239196"/>
                  <a:pt x="902620" y="3246915"/>
                  <a:pt x="902911" y="3254760"/>
                </a:cubicBezTo>
                <a:cubicBezTo>
                  <a:pt x="914766" y="3275991"/>
                  <a:pt x="949537" y="3269544"/>
                  <a:pt x="959566" y="3247599"/>
                </a:cubicBezTo>
                <a:cubicBezTo>
                  <a:pt x="973438" y="3254958"/>
                  <a:pt x="958100" y="3270454"/>
                  <a:pt x="973534" y="3269380"/>
                </a:cubicBezTo>
                <a:cubicBezTo>
                  <a:pt x="973014" y="3287518"/>
                  <a:pt x="962626" y="3288721"/>
                  <a:pt x="956473" y="3279440"/>
                </a:cubicBezTo>
                <a:cubicBezTo>
                  <a:pt x="958165" y="3318577"/>
                  <a:pt x="969531" y="3285368"/>
                  <a:pt x="987535" y="3291001"/>
                </a:cubicBezTo>
                <a:cubicBezTo>
                  <a:pt x="993363" y="3287873"/>
                  <a:pt x="990369" y="3271072"/>
                  <a:pt x="990659" y="3259320"/>
                </a:cubicBezTo>
                <a:cubicBezTo>
                  <a:pt x="988868" y="3248901"/>
                  <a:pt x="979461" y="3254206"/>
                  <a:pt x="972884" y="3253687"/>
                </a:cubicBezTo>
                <a:cubicBezTo>
                  <a:pt x="980175" y="3209730"/>
                  <a:pt x="1006288" y="3272573"/>
                  <a:pt x="996262" y="3289924"/>
                </a:cubicBezTo>
                <a:cubicBezTo>
                  <a:pt x="1023318" y="3250692"/>
                  <a:pt x="1035918" y="3279700"/>
                  <a:pt x="1065288" y="3265442"/>
                </a:cubicBezTo>
                <a:cubicBezTo>
                  <a:pt x="1072744" y="3293572"/>
                  <a:pt x="1060499" y="3294450"/>
                  <a:pt x="1054380" y="3321735"/>
                </a:cubicBezTo>
                <a:cubicBezTo>
                  <a:pt x="1023708" y="3316885"/>
                  <a:pt x="1016806" y="3306367"/>
                  <a:pt x="997171" y="3313302"/>
                </a:cubicBezTo>
                <a:cubicBezTo>
                  <a:pt x="1000819" y="3319814"/>
                  <a:pt x="1002545" y="3330268"/>
                  <a:pt x="1002740" y="3343910"/>
                </a:cubicBezTo>
                <a:cubicBezTo>
                  <a:pt x="988055" y="3345178"/>
                  <a:pt x="1001273" y="3326261"/>
                  <a:pt x="988478" y="3314410"/>
                </a:cubicBezTo>
                <a:cubicBezTo>
                  <a:pt x="977636" y="3316656"/>
                  <a:pt x="975585" y="3330756"/>
                  <a:pt x="966728" y="3317210"/>
                </a:cubicBezTo>
                <a:cubicBezTo>
                  <a:pt x="955919" y="3339480"/>
                  <a:pt x="945336" y="3362014"/>
                  <a:pt x="939022" y="3391285"/>
                </a:cubicBezTo>
                <a:cubicBezTo>
                  <a:pt x="947161" y="3402517"/>
                  <a:pt x="962595" y="3398740"/>
                  <a:pt x="958295" y="3435761"/>
                </a:cubicBezTo>
                <a:cubicBezTo>
                  <a:pt x="1028917" y="3362174"/>
                  <a:pt x="1066102" y="3568570"/>
                  <a:pt x="1138970" y="3467537"/>
                </a:cubicBezTo>
                <a:cubicBezTo>
                  <a:pt x="1141770" y="3501239"/>
                  <a:pt x="1113148" y="3485901"/>
                  <a:pt x="1105368" y="3503191"/>
                </a:cubicBezTo>
                <a:cubicBezTo>
                  <a:pt x="1107320" y="3527351"/>
                  <a:pt x="1127574" y="3513579"/>
                  <a:pt x="1140792" y="3514358"/>
                </a:cubicBezTo>
                <a:cubicBezTo>
                  <a:pt x="1128257" y="3553819"/>
                  <a:pt x="1152285" y="3539657"/>
                  <a:pt x="1164170" y="3550534"/>
                </a:cubicBezTo>
                <a:cubicBezTo>
                  <a:pt x="1159774" y="3558414"/>
                  <a:pt x="1163910" y="3579382"/>
                  <a:pt x="1152025" y="3575539"/>
                </a:cubicBezTo>
                <a:cubicBezTo>
                  <a:pt x="1164888" y="3591103"/>
                  <a:pt x="1178626" y="3604876"/>
                  <a:pt x="1176900" y="3650753"/>
                </a:cubicBezTo>
                <a:cubicBezTo>
                  <a:pt x="1163716" y="3658338"/>
                  <a:pt x="1170487" y="3624541"/>
                  <a:pt x="1154500" y="3637924"/>
                </a:cubicBezTo>
                <a:cubicBezTo>
                  <a:pt x="1171954" y="3646877"/>
                  <a:pt x="1168467" y="3699006"/>
                  <a:pt x="1195817" y="3687544"/>
                </a:cubicBezTo>
                <a:cubicBezTo>
                  <a:pt x="1187613" y="3696172"/>
                  <a:pt x="1156257" y="3726681"/>
                  <a:pt x="1135484" y="3710854"/>
                </a:cubicBezTo>
                <a:cubicBezTo>
                  <a:pt x="1126825" y="3716911"/>
                  <a:pt x="1135843" y="3750349"/>
                  <a:pt x="1119335" y="3744296"/>
                </a:cubicBezTo>
                <a:cubicBezTo>
                  <a:pt x="1133173" y="3781316"/>
                  <a:pt x="1155997" y="3729416"/>
                  <a:pt x="1175598" y="3729221"/>
                </a:cubicBezTo>
                <a:cubicBezTo>
                  <a:pt x="1175793" y="3736806"/>
                  <a:pt x="1170518" y="3735893"/>
                  <a:pt x="1167264" y="3738108"/>
                </a:cubicBezTo>
                <a:cubicBezTo>
                  <a:pt x="1167654" y="3745728"/>
                  <a:pt x="1172767" y="3743414"/>
                  <a:pt x="1176251" y="3744784"/>
                </a:cubicBezTo>
                <a:cubicBezTo>
                  <a:pt x="1176346" y="3759500"/>
                  <a:pt x="1162054" y="3752011"/>
                  <a:pt x="1164140" y="3769885"/>
                </a:cubicBezTo>
                <a:cubicBezTo>
                  <a:pt x="1168795" y="3788119"/>
                  <a:pt x="1188816" y="3769984"/>
                  <a:pt x="1189924" y="3758653"/>
                </a:cubicBezTo>
                <a:cubicBezTo>
                  <a:pt x="1197933" y="3764744"/>
                  <a:pt x="1196730" y="3789554"/>
                  <a:pt x="1212618" y="3779296"/>
                </a:cubicBezTo>
                <a:cubicBezTo>
                  <a:pt x="1210372" y="3797823"/>
                  <a:pt x="1198976" y="3802055"/>
                  <a:pt x="1196764" y="3820517"/>
                </a:cubicBezTo>
                <a:cubicBezTo>
                  <a:pt x="1190673" y="3816087"/>
                  <a:pt x="1187938" y="3804824"/>
                  <a:pt x="1186765" y="3790464"/>
                </a:cubicBezTo>
                <a:cubicBezTo>
                  <a:pt x="1157334" y="3830967"/>
                  <a:pt x="1075608" y="3809999"/>
                  <a:pt x="1053369" y="3846726"/>
                </a:cubicBezTo>
                <a:cubicBezTo>
                  <a:pt x="1055878" y="3838392"/>
                  <a:pt x="1063039" y="3837349"/>
                  <a:pt x="1061152" y="3822145"/>
                </a:cubicBezTo>
                <a:cubicBezTo>
                  <a:pt x="1046857" y="3817065"/>
                  <a:pt x="1052948" y="3843536"/>
                  <a:pt x="1044645" y="3847868"/>
                </a:cubicBezTo>
                <a:cubicBezTo>
                  <a:pt x="1028333" y="3820453"/>
                  <a:pt x="1003458" y="3827549"/>
                  <a:pt x="983368" y="3847768"/>
                </a:cubicBezTo>
                <a:cubicBezTo>
                  <a:pt x="1000395" y="3790074"/>
                  <a:pt x="942960" y="3820941"/>
                  <a:pt x="941104" y="3774835"/>
                </a:cubicBezTo>
                <a:cubicBezTo>
                  <a:pt x="926094" y="3773437"/>
                  <a:pt x="916393" y="3780308"/>
                  <a:pt x="920560" y="3808827"/>
                </a:cubicBezTo>
                <a:cubicBezTo>
                  <a:pt x="943709" y="3827484"/>
                  <a:pt x="965459" y="3815633"/>
                  <a:pt x="982749" y="3832174"/>
                </a:cubicBezTo>
                <a:cubicBezTo>
                  <a:pt x="978712" y="3871116"/>
                  <a:pt x="948693" y="3829504"/>
                  <a:pt x="939836" y="3853402"/>
                </a:cubicBezTo>
                <a:cubicBezTo>
                  <a:pt x="986622" y="3896086"/>
                  <a:pt x="1064864" y="3846630"/>
                  <a:pt x="1112075" y="3894035"/>
                </a:cubicBezTo>
                <a:cubicBezTo>
                  <a:pt x="1116081" y="3914843"/>
                  <a:pt x="1091432" y="3891007"/>
                  <a:pt x="1095308" y="3911913"/>
                </a:cubicBezTo>
                <a:cubicBezTo>
                  <a:pt x="1104131" y="3927248"/>
                  <a:pt x="1130049" y="3907582"/>
                  <a:pt x="1135453" y="3930212"/>
                </a:cubicBezTo>
                <a:cubicBezTo>
                  <a:pt x="1143917" y="3909274"/>
                  <a:pt x="1154141" y="3890942"/>
                  <a:pt x="1168402" y="3879026"/>
                </a:cubicBezTo>
                <a:cubicBezTo>
                  <a:pt x="1158048" y="3886125"/>
                  <a:pt x="1156161" y="3848226"/>
                  <a:pt x="1140662" y="3843407"/>
                </a:cubicBezTo>
                <a:cubicBezTo>
                  <a:pt x="1147468" y="3824520"/>
                  <a:pt x="1173841" y="3836242"/>
                  <a:pt x="1188297" y="3829405"/>
                </a:cubicBezTo>
                <a:cubicBezTo>
                  <a:pt x="1208092" y="3872644"/>
                  <a:pt x="1249085" y="3825823"/>
                  <a:pt x="1288126" y="3808827"/>
                </a:cubicBezTo>
                <a:cubicBezTo>
                  <a:pt x="1284509" y="3802315"/>
                  <a:pt x="1282752" y="3791800"/>
                  <a:pt x="1282588" y="3778222"/>
                </a:cubicBezTo>
                <a:cubicBezTo>
                  <a:pt x="1305122" y="3773922"/>
                  <a:pt x="1326285" y="3724726"/>
                  <a:pt x="1349403" y="3699201"/>
                </a:cubicBezTo>
                <a:cubicBezTo>
                  <a:pt x="1357866" y="3701218"/>
                  <a:pt x="1340611" y="3723751"/>
                  <a:pt x="1332961" y="3724726"/>
                </a:cubicBezTo>
                <a:cubicBezTo>
                  <a:pt x="1344224" y="3762919"/>
                  <a:pt x="1359593" y="3716881"/>
                  <a:pt x="1371834" y="3711965"/>
                </a:cubicBezTo>
                <a:cubicBezTo>
                  <a:pt x="1370046" y="3728243"/>
                  <a:pt x="1359333" y="3728961"/>
                  <a:pt x="1368709" y="3743742"/>
                </a:cubicBezTo>
                <a:cubicBezTo>
                  <a:pt x="1386129" y="3734201"/>
                  <a:pt x="1398565" y="3716911"/>
                  <a:pt x="1401399" y="3684745"/>
                </a:cubicBezTo>
                <a:cubicBezTo>
                  <a:pt x="1413479" y="3691776"/>
                  <a:pt x="1423734" y="3683442"/>
                  <a:pt x="1435880" y="3672500"/>
                </a:cubicBezTo>
                <a:cubicBezTo>
                  <a:pt x="1412696" y="3625225"/>
                  <a:pt x="1366624" y="3681487"/>
                  <a:pt x="1352267" y="3659606"/>
                </a:cubicBezTo>
                <a:cubicBezTo>
                  <a:pt x="1345656" y="3672794"/>
                  <a:pt x="1325146" y="3716816"/>
                  <a:pt x="1322083" y="3671362"/>
                </a:cubicBezTo>
                <a:cubicBezTo>
                  <a:pt x="1315995" y="3676572"/>
                  <a:pt x="1311924" y="3684875"/>
                  <a:pt x="1309938" y="3696333"/>
                </a:cubicBezTo>
                <a:cubicBezTo>
                  <a:pt x="1301604" y="3699755"/>
                  <a:pt x="1319673" y="3642221"/>
                  <a:pt x="1295321" y="3659087"/>
                </a:cubicBezTo>
                <a:cubicBezTo>
                  <a:pt x="1293790" y="3637271"/>
                  <a:pt x="1305122" y="3635285"/>
                  <a:pt x="1316159" y="3632940"/>
                </a:cubicBezTo>
                <a:cubicBezTo>
                  <a:pt x="1314888" y="3660878"/>
                  <a:pt x="1321465" y="3672565"/>
                  <a:pt x="1331104" y="3678035"/>
                </a:cubicBezTo>
                <a:cubicBezTo>
                  <a:pt x="1341065" y="3670678"/>
                  <a:pt x="1340871" y="3623663"/>
                  <a:pt x="1328923" y="3623533"/>
                </a:cubicBezTo>
                <a:cubicBezTo>
                  <a:pt x="1324917" y="3606438"/>
                  <a:pt x="1362785" y="3618939"/>
                  <a:pt x="1345690" y="3605655"/>
                </a:cubicBezTo>
                <a:cubicBezTo>
                  <a:pt x="1360341" y="3590091"/>
                  <a:pt x="1392641" y="3613209"/>
                  <a:pt x="1396712" y="3567821"/>
                </a:cubicBezTo>
                <a:cubicBezTo>
                  <a:pt x="1359268" y="3521523"/>
                  <a:pt x="1317558" y="3537152"/>
                  <a:pt x="1281939" y="3543240"/>
                </a:cubicBezTo>
                <a:cubicBezTo>
                  <a:pt x="1269045" y="3538160"/>
                  <a:pt x="1276630" y="3532267"/>
                  <a:pt x="1276370" y="3512666"/>
                </a:cubicBezTo>
                <a:cubicBezTo>
                  <a:pt x="1260512" y="3517192"/>
                  <a:pt x="1251854" y="3507163"/>
                  <a:pt x="1240912" y="3501563"/>
                </a:cubicBezTo>
                <a:cubicBezTo>
                  <a:pt x="1250128" y="3493879"/>
                  <a:pt x="1249444" y="3470891"/>
                  <a:pt x="1261459" y="3467637"/>
                </a:cubicBezTo>
                <a:cubicBezTo>
                  <a:pt x="1256151" y="3450412"/>
                  <a:pt x="1233979" y="3468125"/>
                  <a:pt x="1221964" y="3464837"/>
                </a:cubicBezTo>
                <a:cubicBezTo>
                  <a:pt x="1226944" y="3431918"/>
                  <a:pt x="1186865" y="3426938"/>
                  <a:pt x="1183740" y="3383631"/>
                </a:cubicBezTo>
                <a:cubicBezTo>
                  <a:pt x="1155607" y="3392683"/>
                  <a:pt x="1107125" y="3383795"/>
                  <a:pt x="1079874" y="3412383"/>
                </a:cubicBezTo>
                <a:cubicBezTo>
                  <a:pt x="1064212" y="3385586"/>
                  <a:pt x="1042040" y="3378651"/>
                  <a:pt x="1027290" y="3411241"/>
                </a:cubicBezTo>
                <a:cubicBezTo>
                  <a:pt x="1019572" y="3407498"/>
                  <a:pt x="1026148" y="3374354"/>
                  <a:pt x="1017035" y="3373441"/>
                </a:cubicBezTo>
                <a:cubicBezTo>
                  <a:pt x="1057994" y="3398251"/>
                  <a:pt x="1121810" y="3357812"/>
                  <a:pt x="1170063" y="3369633"/>
                </a:cubicBezTo>
                <a:cubicBezTo>
                  <a:pt x="1175892" y="3366505"/>
                  <a:pt x="1172863" y="3349574"/>
                  <a:pt x="1173157" y="3337887"/>
                </a:cubicBezTo>
                <a:cubicBezTo>
                  <a:pt x="1182014" y="3361620"/>
                  <a:pt x="1199270" y="3343811"/>
                  <a:pt x="1208321" y="3341206"/>
                </a:cubicBezTo>
                <a:cubicBezTo>
                  <a:pt x="1196501" y="3306302"/>
                  <a:pt x="1156257" y="3314933"/>
                  <a:pt x="1137374" y="3318936"/>
                </a:cubicBezTo>
                <a:cubicBezTo>
                  <a:pt x="1133696" y="3292693"/>
                  <a:pt x="1123796" y="3279505"/>
                  <a:pt x="1121516" y="3250398"/>
                </a:cubicBezTo>
                <a:cubicBezTo>
                  <a:pt x="1130049" y="3258083"/>
                  <a:pt x="1141996" y="3258862"/>
                  <a:pt x="1144535" y="3278822"/>
                </a:cubicBezTo>
                <a:cubicBezTo>
                  <a:pt x="1191845" y="3220119"/>
                  <a:pt x="1223037" y="3321281"/>
                  <a:pt x="1261784" y="3256097"/>
                </a:cubicBezTo>
                <a:cubicBezTo>
                  <a:pt x="1267776" y="3257659"/>
                  <a:pt x="1266180" y="3275144"/>
                  <a:pt x="1267353" y="3286701"/>
                </a:cubicBezTo>
                <a:cubicBezTo>
                  <a:pt x="1278325" y="3286636"/>
                  <a:pt x="1280506" y="3272928"/>
                  <a:pt x="1283860" y="3261077"/>
                </a:cubicBezTo>
                <a:cubicBezTo>
                  <a:pt x="1288645" y="3258213"/>
                  <a:pt x="1285032" y="3297804"/>
                  <a:pt x="1293205" y="3275533"/>
                </a:cubicBezTo>
                <a:cubicBezTo>
                  <a:pt x="1301245" y="3286246"/>
                  <a:pt x="1290631" y="3308582"/>
                  <a:pt x="1307791" y="3312749"/>
                </a:cubicBezTo>
                <a:cubicBezTo>
                  <a:pt x="1313425" y="3309364"/>
                  <a:pt x="1314108" y="3298262"/>
                  <a:pt x="1320227" y="3295592"/>
                </a:cubicBezTo>
                <a:cubicBezTo>
                  <a:pt x="1317332" y="3284650"/>
                  <a:pt x="1312676" y="3277489"/>
                  <a:pt x="1306229" y="3273807"/>
                </a:cubicBezTo>
                <a:cubicBezTo>
                  <a:pt x="1317004" y="3263292"/>
                  <a:pt x="1351355" y="3276056"/>
                  <a:pt x="1351679" y="3315029"/>
                </a:cubicBezTo>
                <a:cubicBezTo>
                  <a:pt x="1345851" y="3315811"/>
                  <a:pt x="1340023" y="3316591"/>
                  <a:pt x="1334229" y="3317274"/>
                </a:cubicBezTo>
                <a:cubicBezTo>
                  <a:pt x="1335531" y="3334270"/>
                  <a:pt x="1345885" y="3332708"/>
                  <a:pt x="1356598" y="3330039"/>
                </a:cubicBezTo>
                <a:cubicBezTo>
                  <a:pt x="1353505" y="3348696"/>
                  <a:pt x="1353600" y="3351495"/>
                  <a:pt x="1358160" y="3369110"/>
                </a:cubicBezTo>
                <a:cubicBezTo>
                  <a:pt x="1367701" y="3369305"/>
                  <a:pt x="1371769" y="3360971"/>
                  <a:pt x="1370306" y="3344071"/>
                </a:cubicBezTo>
                <a:cubicBezTo>
                  <a:pt x="1376363" y="3348436"/>
                  <a:pt x="1379064" y="3359634"/>
                  <a:pt x="1380202" y="3374091"/>
                </a:cubicBezTo>
                <a:cubicBezTo>
                  <a:pt x="1351584" y="3380052"/>
                  <a:pt x="1311374" y="3369633"/>
                  <a:pt x="1289134" y="3393531"/>
                </a:cubicBezTo>
                <a:cubicBezTo>
                  <a:pt x="1293236" y="3416973"/>
                  <a:pt x="1285747" y="3422477"/>
                  <a:pt x="1286659" y="3440840"/>
                </a:cubicBezTo>
                <a:cubicBezTo>
                  <a:pt x="1297731" y="3471414"/>
                  <a:pt x="1331429" y="3455296"/>
                  <a:pt x="1349139" y="3472032"/>
                </a:cubicBezTo>
                <a:cubicBezTo>
                  <a:pt x="1340871" y="3443801"/>
                  <a:pt x="1348719" y="3448101"/>
                  <a:pt x="1357542" y="3463141"/>
                </a:cubicBezTo>
                <a:cubicBezTo>
                  <a:pt x="1362491" y="3460017"/>
                  <a:pt x="1371150" y="3427263"/>
                  <a:pt x="1360341" y="3423649"/>
                </a:cubicBezTo>
                <a:cubicBezTo>
                  <a:pt x="1370760" y="3415442"/>
                  <a:pt x="1373594" y="3395417"/>
                  <a:pt x="1380561" y="3381874"/>
                </a:cubicBezTo>
                <a:cubicBezTo>
                  <a:pt x="1418104" y="3376565"/>
                  <a:pt x="1400032" y="3433939"/>
                  <a:pt x="1435001" y="3429802"/>
                </a:cubicBezTo>
                <a:cubicBezTo>
                  <a:pt x="1436758" y="3442273"/>
                  <a:pt x="1431453" y="3443770"/>
                  <a:pt x="1431583" y="3453765"/>
                </a:cubicBezTo>
                <a:cubicBezTo>
                  <a:pt x="1452062" y="3432212"/>
                  <a:pt x="1452452" y="3440286"/>
                  <a:pt x="1471078" y="3456534"/>
                </a:cubicBezTo>
                <a:cubicBezTo>
                  <a:pt x="1479641" y="3448979"/>
                  <a:pt x="1466648" y="3415801"/>
                  <a:pt x="1464566" y="3402613"/>
                </a:cubicBezTo>
                <a:cubicBezTo>
                  <a:pt x="1441677" y="3432831"/>
                  <a:pt x="1408140" y="3369599"/>
                  <a:pt x="1379617" y="3358496"/>
                </a:cubicBezTo>
                <a:cubicBezTo>
                  <a:pt x="1401399" y="3345961"/>
                  <a:pt x="1419602" y="3327988"/>
                  <a:pt x="1429692" y="3297250"/>
                </a:cubicBezTo>
                <a:cubicBezTo>
                  <a:pt x="1430215" y="3310243"/>
                  <a:pt x="1430735" y="3323267"/>
                  <a:pt x="1431224" y="3336291"/>
                </a:cubicBezTo>
                <a:cubicBezTo>
                  <a:pt x="1444084" y="3336650"/>
                  <a:pt x="1443923" y="3316919"/>
                  <a:pt x="1456718" y="3317309"/>
                </a:cubicBezTo>
                <a:cubicBezTo>
                  <a:pt x="1454701" y="3323950"/>
                  <a:pt x="1452681" y="3330592"/>
                  <a:pt x="1453299" y="3341240"/>
                </a:cubicBezTo>
                <a:cubicBezTo>
                  <a:pt x="1472052" y="3329974"/>
                  <a:pt x="1467591" y="3339480"/>
                  <a:pt x="1484102" y="3345212"/>
                </a:cubicBezTo>
                <a:cubicBezTo>
                  <a:pt x="1495041" y="3345083"/>
                  <a:pt x="1497222" y="3331440"/>
                  <a:pt x="1500575" y="3319589"/>
                </a:cubicBezTo>
                <a:cubicBezTo>
                  <a:pt x="1482865" y="3313890"/>
                  <a:pt x="1467496" y="3303601"/>
                  <a:pt x="1451412" y="3294450"/>
                </a:cubicBezTo>
                <a:cubicBezTo>
                  <a:pt x="1459941" y="3281232"/>
                  <a:pt x="1490839" y="3278822"/>
                  <a:pt x="1476059" y="3252155"/>
                </a:cubicBezTo>
                <a:cubicBezTo>
                  <a:pt x="1471013" y="3254141"/>
                  <a:pt x="1472934" y="3266905"/>
                  <a:pt x="1472606" y="3276121"/>
                </a:cubicBezTo>
                <a:cubicBezTo>
                  <a:pt x="1448254" y="3251960"/>
                  <a:pt x="1417810" y="3244536"/>
                  <a:pt x="1403255" y="3292792"/>
                </a:cubicBezTo>
                <a:cubicBezTo>
                  <a:pt x="1380855" y="3297154"/>
                  <a:pt x="1426763" y="3244081"/>
                  <a:pt x="1392672" y="3247141"/>
                </a:cubicBezTo>
                <a:cubicBezTo>
                  <a:pt x="1412926" y="3208917"/>
                  <a:pt x="1440600" y="3221941"/>
                  <a:pt x="1474462" y="3213248"/>
                </a:cubicBezTo>
                <a:cubicBezTo>
                  <a:pt x="1460006" y="3199021"/>
                  <a:pt x="1486153" y="3196023"/>
                  <a:pt x="1473553" y="3189839"/>
                </a:cubicBezTo>
                <a:cubicBezTo>
                  <a:pt x="1476872" y="3183782"/>
                  <a:pt x="1501033" y="3208363"/>
                  <a:pt x="1498753" y="3163074"/>
                </a:cubicBezTo>
                <a:cubicBezTo>
                  <a:pt x="1516303" y="3166591"/>
                  <a:pt x="1516467" y="3166591"/>
                  <a:pt x="1533593" y="3158678"/>
                </a:cubicBezTo>
                <a:cubicBezTo>
                  <a:pt x="1455579" y="3153044"/>
                  <a:pt x="1369947" y="3182674"/>
                  <a:pt x="1296883" y="3149790"/>
                </a:cubicBezTo>
                <a:cubicBezTo>
                  <a:pt x="1288710" y="3173523"/>
                  <a:pt x="1274319" y="3166622"/>
                  <a:pt x="1262304" y="3161935"/>
                </a:cubicBezTo>
                <a:cubicBezTo>
                  <a:pt x="1252797" y="3164181"/>
                  <a:pt x="1261818" y="3195274"/>
                  <a:pt x="1259894" y="3209276"/>
                </a:cubicBezTo>
                <a:cubicBezTo>
                  <a:pt x="1248336" y="3206117"/>
                  <a:pt x="1244299" y="3214386"/>
                  <a:pt x="1247752" y="3234411"/>
                </a:cubicBezTo>
                <a:cubicBezTo>
                  <a:pt x="1237558" y="3232883"/>
                  <a:pt x="1227074" y="3231871"/>
                  <a:pt x="1229060" y="3205369"/>
                </a:cubicBezTo>
                <a:cubicBezTo>
                  <a:pt x="1282882" y="3201820"/>
                  <a:pt x="1221540" y="3123903"/>
                  <a:pt x="1195492" y="3131362"/>
                </a:cubicBezTo>
                <a:cubicBezTo>
                  <a:pt x="1203990" y="3119312"/>
                  <a:pt x="1184000" y="3095480"/>
                  <a:pt x="1207313" y="3098539"/>
                </a:cubicBezTo>
                <a:cubicBezTo>
                  <a:pt x="1175957" y="3065979"/>
                  <a:pt x="1165018" y="3150016"/>
                  <a:pt x="1146980" y="3121852"/>
                </a:cubicBezTo>
                <a:cubicBezTo>
                  <a:pt x="1149909" y="3095121"/>
                  <a:pt x="1154890" y="3116971"/>
                  <a:pt x="1168402" y="3111272"/>
                </a:cubicBezTo>
                <a:lnTo>
                  <a:pt x="1167206" y="3081119"/>
                </a:lnTo>
                <a:lnTo>
                  <a:pt x="1169212" y="3082408"/>
                </a:lnTo>
                <a:cubicBezTo>
                  <a:pt x="1192375" y="3086999"/>
                  <a:pt x="1221636" y="3078193"/>
                  <a:pt x="1227498" y="3056702"/>
                </a:cubicBezTo>
                <a:lnTo>
                  <a:pt x="1227497" y="3056702"/>
                </a:lnTo>
                <a:lnTo>
                  <a:pt x="1204843" y="3079335"/>
                </a:lnTo>
                <a:cubicBezTo>
                  <a:pt x="1193899" y="3083649"/>
                  <a:pt x="1180793" y="3084702"/>
                  <a:pt x="1169212" y="3082407"/>
                </a:cubicBezTo>
                <a:lnTo>
                  <a:pt x="1167207" y="3081119"/>
                </a:lnTo>
                <a:lnTo>
                  <a:pt x="1166222" y="3080487"/>
                </a:lnTo>
                <a:lnTo>
                  <a:pt x="1167165" y="3080080"/>
                </a:lnTo>
                <a:lnTo>
                  <a:pt x="1167165" y="3080079"/>
                </a:lnTo>
                <a:lnTo>
                  <a:pt x="1166221" y="3080486"/>
                </a:lnTo>
                <a:lnTo>
                  <a:pt x="1142735" y="3065384"/>
                </a:lnTo>
                <a:lnTo>
                  <a:pt x="1142735" y="3065385"/>
                </a:lnTo>
                <a:lnTo>
                  <a:pt x="1166222" y="3080487"/>
                </a:lnTo>
                <a:lnTo>
                  <a:pt x="1154258" y="3085642"/>
                </a:lnTo>
                <a:cubicBezTo>
                  <a:pt x="1151195" y="3089433"/>
                  <a:pt x="1148132" y="3093234"/>
                  <a:pt x="1141378" y="3091278"/>
                </a:cubicBezTo>
                <a:cubicBezTo>
                  <a:pt x="1135878" y="3077215"/>
                  <a:pt x="1134736" y="3054292"/>
                  <a:pt x="1118359" y="3062855"/>
                </a:cubicBezTo>
                <a:cubicBezTo>
                  <a:pt x="1122396" y="3051947"/>
                  <a:pt x="1121452" y="3033649"/>
                  <a:pt x="1125524" y="3022806"/>
                </a:cubicBezTo>
                <a:cubicBezTo>
                  <a:pt x="1128161" y="3025704"/>
                  <a:pt x="1131172" y="3027870"/>
                  <a:pt x="1134770" y="3028843"/>
                </a:cubicBezTo>
                <a:lnTo>
                  <a:pt x="1147532" y="3027725"/>
                </a:lnTo>
                <a:lnTo>
                  <a:pt x="1147533" y="3027724"/>
                </a:lnTo>
                <a:lnTo>
                  <a:pt x="1151143" y="3007757"/>
                </a:lnTo>
                <a:cubicBezTo>
                  <a:pt x="1151928" y="3000431"/>
                  <a:pt x="1152710" y="2993080"/>
                  <a:pt x="1154729" y="2987642"/>
                </a:cubicBezTo>
                <a:cubicBezTo>
                  <a:pt x="1160393" y="3001383"/>
                  <a:pt x="1162509" y="3022286"/>
                  <a:pt x="1173677" y="3024467"/>
                </a:cubicBezTo>
                <a:cubicBezTo>
                  <a:pt x="1176999" y="2980805"/>
                  <a:pt x="1185822" y="3033519"/>
                  <a:pt x="1199171" y="3005519"/>
                </a:cubicBezTo>
                <a:cubicBezTo>
                  <a:pt x="1208421" y="3008743"/>
                  <a:pt x="1208875" y="3016489"/>
                  <a:pt x="1204513" y="3028275"/>
                </a:cubicBezTo>
                <a:cubicBezTo>
                  <a:pt x="1224504" y="3029776"/>
                  <a:pt x="1228575" y="3011607"/>
                  <a:pt x="1243650" y="3023394"/>
                </a:cubicBezTo>
                <a:cubicBezTo>
                  <a:pt x="1254818" y="3020040"/>
                  <a:pt x="1237138" y="3010661"/>
                  <a:pt x="1242412" y="2992167"/>
                </a:cubicBezTo>
                <a:cubicBezTo>
                  <a:pt x="1299228" y="2993145"/>
                  <a:pt x="1320456" y="3012715"/>
                  <a:pt x="1361189" y="3008384"/>
                </a:cubicBezTo>
                <a:cubicBezTo>
                  <a:pt x="1367766" y="3046478"/>
                  <a:pt x="1373625" y="3061683"/>
                  <a:pt x="1410970" y="3048953"/>
                </a:cubicBezTo>
                <a:cubicBezTo>
                  <a:pt x="1411459" y="3028275"/>
                  <a:pt x="1393844" y="3044946"/>
                  <a:pt x="1396712" y="3019517"/>
                </a:cubicBezTo>
                <a:cubicBezTo>
                  <a:pt x="1385476" y="3010726"/>
                  <a:pt x="1376230" y="3039542"/>
                  <a:pt x="1374927" y="3022286"/>
                </a:cubicBezTo>
                <a:cubicBezTo>
                  <a:pt x="1375057" y="2989204"/>
                  <a:pt x="1412861" y="3006528"/>
                  <a:pt x="1422531" y="3008319"/>
                </a:cubicBezTo>
                <a:cubicBezTo>
                  <a:pt x="1420446" y="3014961"/>
                  <a:pt x="1418460" y="3021538"/>
                  <a:pt x="1419079" y="3032251"/>
                </a:cubicBezTo>
                <a:cubicBezTo>
                  <a:pt x="1442651" y="3022447"/>
                  <a:pt x="1460170" y="3001872"/>
                  <a:pt x="1471957" y="3041203"/>
                </a:cubicBezTo>
                <a:cubicBezTo>
                  <a:pt x="1512495" y="3058394"/>
                  <a:pt x="1494911" y="2999982"/>
                  <a:pt x="1512037" y="2949937"/>
                </a:cubicBezTo>
                <a:cubicBezTo>
                  <a:pt x="1512884" y="2910087"/>
                  <a:pt x="1496637" y="2951698"/>
                  <a:pt x="1497809" y="2920342"/>
                </a:cubicBezTo>
                <a:cubicBezTo>
                  <a:pt x="1502007" y="2919723"/>
                  <a:pt x="1500773" y="2910445"/>
                  <a:pt x="1501488" y="2904193"/>
                </a:cubicBezTo>
                <a:cubicBezTo>
                  <a:pt x="1509955" y="2906569"/>
                  <a:pt x="1510280" y="2925486"/>
                  <a:pt x="1523922" y="2917053"/>
                </a:cubicBezTo>
                <a:cubicBezTo>
                  <a:pt x="1528544" y="2914513"/>
                  <a:pt x="1526233" y="2901230"/>
                  <a:pt x="1531996" y="2900351"/>
                </a:cubicBezTo>
                <a:cubicBezTo>
                  <a:pt x="1527860" y="2889345"/>
                  <a:pt x="1520439" y="2885016"/>
                  <a:pt x="1509596" y="2887524"/>
                </a:cubicBezTo>
                <a:cubicBezTo>
                  <a:pt x="1504321" y="2859718"/>
                  <a:pt x="1528968" y="2878474"/>
                  <a:pt x="1525809" y="2854184"/>
                </a:cubicBezTo>
                <a:cubicBezTo>
                  <a:pt x="1533818" y="2858940"/>
                  <a:pt x="1527046" y="2868220"/>
                  <a:pt x="1526787" y="2877596"/>
                </a:cubicBezTo>
                <a:cubicBezTo>
                  <a:pt x="1550588" y="2888272"/>
                  <a:pt x="1549577" y="2836049"/>
                  <a:pt x="1565335" y="2856952"/>
                </a:cubicBezTo>
                <a:cubicBezTo>
                  <a:pt x="1550619" y="2882835"/>
                  <a:pt x="1525224" y="2892210"/>
                  <a:pt x="1529555" y="2947692"/>
                </a:cubicBezTo>
                <a:cubicBezTo>
                  <a:pt x="1522620" y="2950816"/>
                  <a:pt x="1521741" y="2941310"/>
                  <a:pt x="1516173" y="2941569"/>
                </a:cubicBezTo>
                <a:cubicBezTo>
                  <a:pt x="1515325" y="2993439"/>
                  <a:pt x="1505296" y="2991453"/>
                  <a:pt x="1515848" y="3043384"/>
                </a:cubicBezTo>
                <a:cubicBezTo>
                  <a:pt x="1527470" y="3041918"/>
                  <a:pt x="1539093" y="3040390"/>
                  <a:pt x="1550653" y="3038988"/>
                </a:cubicBezTo>
                <a:cubicBezTo>
                  <a:pt x="1550684" y="3024956"/>
                  <a:pt x="1544726" y="3023165"/>
                  <a:pt x="1545119" y="3008384"/>
                </a:cubicBezTo>
                <a:cubicBezTo>
                  <a:pt x="1558174" y="3003824"/>
                  <a:pt x="1555114" y="3032606"/>
                  <a:pt x="1559705" y="3045695"/>
                </a:cubicBezTo>
                <a:cubicBezTo>
                  <a:pt x="1543328" y="3042147"/>
                  <a:pt x="1541602" y="3061389"/>
                  <a:pt x="1525224" y="3057970"/>
                </a:cubicBezTo>
                <a:cubicBezTo>
                  <a:pt x="1524442" y="3070604"/>
                  <a:pt x="1529846" y="3070734"/>
                  <a:pt x="1530499" y="3080730"/>
                </a:cubicBezTo>
                <a:cubicBezTo>
                  <a:pt x="1551696" y="3066728"/>
                  <a:pt x="1584385" y="3019617"/>
                  <a:pt x="1608252" y="3055205"/>
                </a:cubicBezTo>
                <a:cubicBezTo>
                  <a:pt x="1600958" y="3065720"/>
                  <a:pt x="1579467" y="3062496"/>
                  <a:pt x="1587380" y="3081317"/>
                </a:cubicBezTo>
                <a:cubicBezTo>
                  <a:pt x="1557230" y="3094437"/>
                  <a:pt x="1534765" y="3087894"/>
                  <a:pt x="1491622" y="3093494"/>
                </a:cubicBezTo>
                <a:cubicBezTo>
                  <a:pt x="1496863" y="3144481"/>
                  <a:pt x="1558174" y="3079851"/>
                  <a:pt x="1563123" y="3131427"/>
                </a:cubicBezTo>
                <a:cubicBezTo>
                  <a:pt x="1585295" y="3093329"/>
                  <a:pt x="1607046" y="3126737"/>
                  <a:pt x="1645239" y="3105280"/>
                </a:cubicBezTo>
                <a:cubicBezTo>
                  <a:pt x="1642928" y="3095999"/>
                  <a:pt x="1639021" y="3089976"/>
                  <a:pt x="1631531" y="3091378"/>
                </a:cubicBezTo>
                <a:cubicBezTo>
                  <a:pt x="1628113" y="3070963"/>
                  <a:pt x="1653412" y="3106158"/>
                  <a:pt x="1666371" y="3086883"/>
                </a:cubicBezTo>
                <a:cubicBezTo>
                  <a:pt x="1666661" y="3077766"/>
                  <a:pt x="1664839" y="3073175"/>
                  <a:pt x="1661356" y="3071808"/>
                </a:cubicBezTo>
                <a:cubicBezTo>
                  <a:pt x="1666531" y="3061717"/>
                  <a:pt x="1688248" y="3089067"/>
                  <a:pt x="1701470" y="3090236"/>
                </a:cubicBezTo>
                <a:cubicBezTo>
                  <a:pt x="1716251" y="3069791"/>
                  <a:pt x="1697170" y="3051034"/>
                  <a:pt x="1726701" y="3063539"/>
                </a:cubicBezTo>
                <a:cubicBezTo>
                  <a:pt x="1699939" y="3021015"/>
                  <a:pt x="1661845" y="3044297"/>
                  <a:pt x="1625932" y="3060804"/>
                </a:cubicBezTo>
                <a:cubicBezTo>
                  <a:pt x="1628762" y="3035050"/>
                  <a:pt x="1611312" y="3051557"/>
                  <a:pt x="1607599" y="3039576"/>
                </a:cubicBezTo>
                <a:cubicBezTo>
                  <a:pt x="1625997" y="3013529"/>
                  <a:pt x="1633712" y="3054258"/>
                  <a:pt x="1655494" y="3033454"/>
                </a:cubicBezTo>
                <a:cubicBezTo>
                  <a:pt x="1643547" y="3013040"/>
                  <a:pt x="1618801" y="3019128"/>
                  <a:pt x="1622220" y="2967162"/>
                </a:cubicBezTo>
                <a:cubicBezTo>
                  <a:pt x="1629415" y="2993111"/>
                  <a:pt x="1654321" y="3030849"/>
                  <a:pt x="1672913" y="3031174"/>
                </a:cubicBezTo>
                <a:cubicBezTo>
                  <a:pt x="1677538" y="3028699"/>
                  <a:pt x="1675224" y="3015320"/>
                  <a:pt x="1681022" y="3014568"/>
                </a:cubicBezTo>
                <a:cubicBezTo>
                  <a:pt x="1711530" y="3010531"/>
                  <a:pt x="1731292" y="3033844"/>
                  <a:pt x="1751285" y="3021179"/>
                </a:cubicBezTo>
                <a:cubicBezTo>
                  <a:pt x="1746790" y="3007960"/>
                  <a:pt x="1735428" y="3008873"/>
                  <a:pt x="1728557" y="3000600"/>
                </a:cubicBezTo>
                <a:cubicBezTo>
                  <a:pt x="1749494" y="2986732"/>
                  <a:pt x="1786774" y="3034039"/>
                  <a:pt x="1816305" y="3005061"/>
                </a:cubicBezTo>
                <a:cubicBezTo>
                  <a:pt x="1816011" y="2980480"/>
                  <a:pt x="1798041" y="2992232"/>
                  <a:pt x="1793286" y="2976734"/>
                </a:cubicBezTo>
                <a:cubicBezTo>
                  <a:pt x="1813605" y="2994123"/>
                  <a:pt x="1851470" y="2947921"/>
                  <a:pt x="1867033" y="2959413"/>
                </a:cubicBezTo>
                <a:cubicBezTo>
                  <a:pt x="1878885" y="2950201"/>
                  <a:pt x="1859838" y="2939518"/>
                  <a:pt x="1870127" y="2927701"/>
                </a:cubicBezTo>
                <a:cubicBezTo>
                  <a:pt x="1876899" y="2938934"/>
                  <a:pt x="1892691" y="2931738"/>
                  <a:pt x="1905291" y="2931055"/>
                </a:cubicBezTo>
                <a:cubicBezTo>
                  <a:pt x="1915157" y="2959967"/>
                  <a:pt x="1899757" y="3003988"/>
                  <a:pt x="1881264" y="2988978"/>
                </a:cubicBezTo>
                <a:cubicBezTo>
                  <a:pt x="1884877" y="3039217"/>
                  <a:pt x="1899104" y="3007731"/>
                  <a:pt x="1917047" y="3007830"/>
                </a:cubicBezTo>
                <a:cubicBezTo>
                  <a:pt x="1916623" y="2997541"/>
                  <a:pt x="1916230" y="2987088"/>
                  <a:pt x="1915810" y="2976734"/>
                </a:cubicBezTo>
                <a:cubicBezTo>
                  <a:pt x="1930296" y="2994676"/>
                  <a:pt x="1940975" y="2949808"/>
                  <a:pt x="1959373" y="2971134"/>
                </a:cubicBezTo>
                <a:cubicBezTo>
                  <a:pt x="1960740" y="2988000"/>
                  <a:pt x="1944069" y="2976669"/>
                  <a:pt x="1937950" y="2981683"/>
                </a:cubicBezTo>
                <a:cubicBezTo>
                  <a:pt x="1942965" y="3010596"/>
                  <a:pt x="1964193" y="2994837"/>
                  <a:pt x="1982101" y="2991744"/>
                </a:cubicBezTo>
                <a:cubicBezTo>
                  <a:pt x="1988059" y="2993439"/>
                  <a:pt x="1986429" y="3010859"/>
                  <a:pt x="1987636" y="3022317"/>
                </a:cubicBezTo>
                <a:cubicBezTo>
                  <a:pt x="1998020" y="3031793"/>
                  <a:pt x="2003199" y="3000242"/>
                  <a:pt x="2005086" y="3020136"/>
                </a:cubicBezTo>
                <a:cubicBezTo>
                  <a:pt x="2016254" y="3016817"/>
                  <a:pt x="1998543" y="3007471"/>
                  <a:pt x="2003849" y="2989043"/>
                </a:cubicBezTo>
                <a:cubicBezTo>
                  <a:pt x="2022212" y="2993275"/>
                  <a:pt x="2036996" y="3004996"/>
                  <a:pt x="2061089" y="2997377"/>
                </a:cubicBezTo>
                <a:cubicBezTo>
                  <a:pt x="2062391" y="3016783"/>
                  <a:pt x="2070369" y="3020690"/>
                  <a:pt x="2057964" y="3029123"/>
                </a:cubicBezTo>
                <a:cubicBezTo>
                  <a:pt x="2062131" y="3040226"/>
                  <a:pt x="2072451" y="3038599"/>
                  <a:pt x="2080330" y="3041853"/>
                </a:cubicBezTo>
                <a:cubicBezTo>
                  <a:pt x="2056822" y="2995032"/>
                  <a:pt x="2094886" y="3030815"/>
                  <a:pt x="2109601" y="3006788"/>
                </a:cubicBezTo>
                <a:cubicBezTo>
                  <a:pt x="2112664" y="3015645"/>
                  <a:pt x="2112630" y="3026942"/>
                  <a:pt x="2123897" y="3036418"/>
                </a:cubicBezTo>
                <a:cubicBezTo>
                  <a:pt x="2137994" y="3023719"/>
                  <a:pt x="2121456" y="3004412"/>
                  <a:pt x="2135714" y="3003499"/>
                </a:cubicBezTo>
                <a:cubicBezTo>
                  <a:pt x="2142359" y="3006039"/>
                  <a:pt x="2134415" y="3013624"/>
                  <a:pt x="2136596" y="3026908"/>
                </a:cubicBezTo>
                <a:cubicBezTo>
                  <a:pt x="2159321" y="3037655"/>
                  <a:pt x="2145449" y="2991744"/>
                  <a:pt x="2161567" y="2992332"/>
                </a:cubicBezTo>
                <a:cubicBezTo>
                  <a:pt x="2158313" y="3040780"/>
                  <a:pt x="2166421" y="2990930"/>
                  <a:pt x="2165279" y="2976183"/>
                </a:cubicBezTo>
                <a:cubicBezTo>
                  <a:pt x="2163522" y="2960196"/>
                  <a:pt x="2146072" y="2976539"/>
                  <a:pt x="2142879" y="2963419"/>
                </a:cubicBezTo>
                <a:cubicBezTo>
                  <a:pt x="2146003" y="2949517"/>
                  <a:pt x="2169774" y="2963450"/>
                  <a:pt x="2178009" y="2966773"/>
                </a:cubicBezTo>
                <a:cubicBezTo>
                  <a:pt x="2174560" y="2973445"/>
                  <a:pt x="2176317" y="2988455"/>
                  <a:pt x="2170229" y="2991258"/>
                </a:cubicBezTo>
                <a:cubicBezTo>
                  <a:pt x="2172116" y="3007112"/>
                  <a:pt x="2182504" y="3005256"/>
                  <a:pt x="2188626" y="3012356"/>
                </a:cubicBezTo>
                <a:cubicBezTo>
                  <a:pt x="2204122" y="3003239"/>
                  <a:pt x="2177814" y="2969538"/>
                  <a:pt x="2191101" y="2965012"/>
                </a:cubicBezTo>
                <a:cubicBezTo>
                  <a:pt x="2210603" y="2956678"/>
                  <a:pt x="2185304" y="2987317"/>
                  <a:pt x="2204740" y="2978949"/>
                </a:cubicBezTo>
                <a:cubicBezTo>
                  <a:pt x="2203831" y="2999462"/>
                  <a:pt x="2192694" y="3004084"/>
                  <a:pt x="2193607" y="3027431"/>
                </a:cubicBezTo>
                <a:cubicBezTo>
                  <a:pt x="2179995" y="3032900"/>
                  <a:pt x="2176091" y="3018509"/>
                  <a:pt x="2166811" y="3015122"/>
                </a:cubicBezTo>
                <a:cubicBezTo>
                  <a:pt x="2165997" y="3051199"/>
                  <a:pt x="2182733" y="3044687"/>
                  <a:pt x="2193867" y="3035211"/>
                </a:cubicBezTo>
                <a:cubicBezTo>
                  <a:pt x="2179800" y="3088219"/>
                  <a:pt x="2214804" y="3046803"/>
                  <a:pt x="2220632" y="3047520"/>
                </a:cubicBezTo>
                <a:cubicBezTo>
                  <a:pt x="2244010" y="3050125"/>
                  <a:pt x="2287085" y="3085648"/>
                  <a:pt x="2298676" y="3029711"/>
                </a:cubicBezTo>
                <a:cubicBezTo>
                  <a:pt x="2299784" y="3016198"/>
                  <a:pt x="2294738" y="3015385"/>
                  <a:pt x="2289365" y="3015122"/>
                </a:cubicBezTo>
                <a:cubicBezTo>
                  <a:pt x="2288257" y="3001253"/>
                  <a:pt x="2294054" y="2998061"/>
                  <a:pt x="2292489" y="2983410"/>
                </a:cubicBezTo>
                <a:cubicBezTo>
                  <a:pt x="2306231" y="2974652"/>
                  <a:pt x="2299620" y="3008090"/>
                  <a:pt x="2306750" y="3012910"/>
                </a:cubicBezTo>
                <a:cubicBezTo>
                  <a:pt x="2314988" y="3002945"/>
                  <a:pt x="2328795" y="3016752"/>
                  <a:pt x="2331984" y="2986179"/>
                </a:cubicBezTo>
                <a:cubicBezTo>
                  <a:pt x="2352887" y="3019292"/>
                  <a:pt x="2374313" y="2988783"/>
                  <a:pt x="2393521" y="2994058"/>
                </a:cubicBezTo>
                <a:cubicBezTo>
                  <a:pt x="2394629" y="2974942"/>
                  <a:pt x="2384958" y="2978070"/>
                  <a:pt x="2387628" y="2955571"/>
                </a:cubicBezTo>
                <a:cubicBezTo>
                  <a:pt x="2404658" y="2964882"/>
                  <a:pt x="2387142" y="2920571"/>
                  <a:pt x="2404138" y="2929947"/>
                </a:cubicBezTo>
                <a:cubicBezTo>
                  <a:pt x="2404463" y="2954887"/>
                  <a:pt x="2395606" y="2965470"/>
                  <a:pt x="2397886" y="2993374"/>
                </a:cubicBezTo>
                <a:cubicBezTo>
                  <a:pt x="2400785" y="2993046"/>
                  <a:pt x="2403714" y="2992690"/>
                  <a:pt x="2406613" y="2992362"/>
                </a:cubicBezTo>
                <a:cubicBezTo>
                  <a:pt x="2416085" y="2992427"/>
                  <a:pt x="2407492" y="2964394"/>
                  <a:pt x="2409348" y="2952737"/>
                </a:cubicBezTo>
                <a:cubicBezTo>
                  <a:pt x="2418953" y="2982760"/>
                  <a:pt x="2440051" y="2938900"/>
                  <a:pt x="2441090" y="2980056"/>
                </a:cubicBezTo>
                <a:cubicBezTo>
                  <a:pt x="2456723" y="2959642"/>
                  <a:pt x="2460011" y="2971722"/>
                  <a:pt x="2476255" y="2983410"/>
                </a:cubicBezTo>
                <a:cubicBezTo>
                  <a:pt x="2473520" y="2963744"/>
                  <a:pt x="2468704" y="2948375"/>
                  <a:pt x="2461344" y="2938411"/>
                </a:cubicBezTo>
                <a:cubicBezTo>
                  <a:pt x="2466454" y="2914903"/>
                  <a:pt x="2477232" y="2949418"/>
                  <a:pt x="2475605" y="2967716"/>
                </a:cubicBezTo>
                <a:cubicBezTo>
                  <a:pt x="2504747" y="2963874"/>
                  <a:pt x="2542776" y="2992072"/>
                  <a:pt x="2562116" y="2941214"/>
                </a:cubicBezTo>
                <a:cubicBezTo>
                  <a:pt x="2574716" y="2948700"/>
                  <a:pt x="2585105" y="2961105"/>
                  <a:pt x="2594122" y="2976214"/>
                </a:cubicBezTo>
                <a:cubicBezTo>
                  <a:pt x="2606982" y="2964917"/>
                  <a:pt x="2586537" y="2947237"/>
                  <a:pt x="2596922" y="2936688"/>
                </a:cubicBezTo>
                <a:cubicBezTo>
                  <a:pt x="2614113" y="2930176"/>
                  <a:pt x="2609850" y="2930761"/>
                  <a:pt x="2627396" y="2932812"/>
                </a:cubicBezTo>
                <a:cubicBezTo>
                  <a:pt x="2630979" y="2957297"/>
                  <a:pt x="2620170" y="2957916"/>
                  <a:pt x="2628962" y="2971688"/>
                </a:cubicBezTo>
                <a:cubicBezTo>
                  <a:pt x="2639935" y="2966773"/>
                  <a:pt x="2648528" y="2958210"/>
                  <a:pt x="2654097" y="2944923"/>
                </a:cubicBezTo>
                <a:cubicBezTo>
                  <a:pt x="2631109" y="2944013"/>
                  <a:pt x="2646577" y="2916694"/>
                  <a:pt x="2640095" y="2923271"/>
                </a:cubicBezTo>
                <a:cubicBezTo>
                  <a:pt x="2630069" y="2914154"/>
                  <a:pt x="2645729" y="2883781"/>
                  <a:pt x="2660643" y="2889249"/>
                </a:cubicBezTo>
                <a:cubicBezTo>
                  <a:pt x="2642116" y="2905007"/>
                  <a:pt x="2657190" y="2922297"/>
                  <a:pt x="2663114" y="2951599"/>
                </a:cubicBezTo>
                <a:cubicBezTo>
                  <a:pt x="2658982" y="2914872"/>
                  <a:pt x="2678158" y="2930176"/>
                  <a:pt x="2682718" y="2894329"/>
                </a:cubicBezTo>
                <a:cubicBezTo>
                  <a:pt x="2724945" y="2875122"/>
                  <a:pt x="2745069" y="2924997"/>
                  <a:pt x="2787234" y="2880948"/>
                </a:cubicBezTo>
                <a:cubicBezTo>
                  <a:pt x="2779939" y="2858904"/>
                  <a:pt x="2764051" y="2902662"/>
                  <a:pt x="2764540" y="2860371"/>
                </a:cubicBezTo>
                <a:cubicBezTo>
                  <a:pt x="2781665" y="2858643"/>
                  <a:pt x="2794655" y="2865580"/>
                  <a:pt x="2800582" y="2887035"/>
                </a:cubicBezTo>
                <a:cubicBezTo>
                  <a:pt x="2808916" y="2870497"/>
                  <a:pt x="2804100" y="2871149"/>
                  <a:pt x="2813641" y="2885474"/>
                </a:cubicBezTo>
                <a:cubicBezTo>
                  <a:pt x="2826141" y="2869653"/>
                  <a:pt x="2800289" y="2863139"/>
                  <a:pt x="2807094" y="2831491"/>
                </a:cubicBezTo>
                <a:cubicBezTo>
                  <a:pt x="2810837" y="2827520"/>
                  <a:pt x="2814615" y="2823579"/>
                  <a:pt x="2815233" y="2814754"/>
                </a:cubicBezTo>
                <a:cubicBezTo>
                  <a:pt x="2845711" y="2818501"/>
                  <a:pt x="2881395" y="2818108"/>
                  <a:pt x="2896959" y="2780732"/>
                </a:cubicBezTo>
                <a:cubicBezTo>
                  <a:pt x="2886769" y="2759924"/>
                  <a:pt x="2866710" y="2803750"/>
                  <a:pt x="2865866" y="2769140"/>
                </a:cubicBezTo>
                <a:cubicBezTo>
                  <a:pt x="2854924" y="2769175"/>
                  <a:pt x="2852743" y="2782785"/>
                  <a:pt x="2849389" y="2794735"/>
                </a:cubicBezTo>
                <a:cubicBezTo>
                  <a:pt x="2836331" y="2789784"/>
                  <a:pt x="2854240" y="2774352"/>
                  <a:pt x="2847858" y="2755757"/>
                </a:cubicBezTo>
                <a:cubicBezTo>
                  <a:pt x="2844963" y="2756082"/>
                  <a:pt x="2842030" y="2756541"/>
                  <a:pt x="2839131" y="2756802"/>
                </a:cubicBezTo>
                <a:cubicBezTo>
                  <a:pt x="2835323" y="2841028"/>
                  <a:pt x="2782349" y="2749994"/>
                  <a:pt x="2750507" y="2728994"/>
                </a:cubicBezTo>
                <a:cubicBezTo>
                  <a:pt x="2752914" y="2757810"/>
                  <a:pt x="2774371" y="2747194"/>
                  <a:pt x="2774470" y="2780830"/>
                </a:cubicBezTo>
                <a:cubicBezTo>
                  <a:pt x="2765743" y="2781869"/>
                  <a:pt x="2756985" y="2783042"/>
                  <a:pt x="2748292" y="2784119"/>
                </a:cubicBezTo>
                <a:cubicBezTo>
                  <a:pt x="2743961" y="2805344"/>
                  <a:pt x="2770040" y="2801634"/>
                  <a:pt x="2749202" y="2807527"/>
                </a:cubicBezTo>
                <a:cubicBezTo>
                  <a:pt x="2747086" y="2828920"/>
                  <a:pt x="2758807" y="2821466"/>
                  <a:pt x="2763203" y="2829245"/>
                </a:cubicBezTo>
                <a:cubicBezTo>
                  <a:pt x="2752070" y="2867892"/>
                  <a:pt x="2739599" y="2794862"/>
                  <a:pt x="2732435" y="2825306"/>
                </a:cubicBezTo>
                <a:cubicBezTo>
                  <a:pt x="2725468" y="2730685"/>
                  <a:pt x="2656247" y="2775717"/>
                  <a:pt x="2599007" y="2771846"/>
                </a:cubicBezTo>
                <a:cubicBezTo>
                  <a:pt x="2599267" y="2793887"/>
                  <a:pt x="2610534" y="2793007"/>
                  <a:pt x="2621701" y="2792484"/>
                </a:cubicBezTo>
                <a:cubicBezTo>
                  <a:pt x="2603988" y="2814689"/>
                  <a:pt x="2578528" y="2780698"/>
                  <a:pt x="2571917" y="2751785"/>
                </a:cubicBezTo>
                <a:cubicBezTo>
                  <a:pt x="2582695" y="2751462"/>
                  <a:pt x="2592950" y="2750319"/>
                  <a:pt x="2597735" y="2740682"/>
                </a:cubicBezTo>
                <a:cubicBezTo>
                  <a:pt x="2590215" y="2717921"/>
                  <a:pt x="2578918" y="2749539"/>
                  <a:pt x="2567261" y="2744590"/>
                </a:cubicBezTo>
                <a:cubicBezTo>
                  <a:pt x="2562345" y="2753546"/>
                  <a:pt x="2565210" y="2768557"/>
                  <a:pt x="2569148" y="2791311"/>
                </a:cubicBezTo>
                <a:cubicBezTo>
                  <a:pt x="2557037" y="2788188"/>
                  <a:pt x="2560814" y="2752244"/>
                  <a:pt x="2545804" y="2755043"/>
                </a:cubicBezTo>
                <a:cubicBezTo>
                  <a:pt x="2547886" y="2748627"/>
                  <a:pt x="2549841" y="2741920"/>
                  <a:pt x="2549257" y="2731206"/>
                </a:cubicBezTo>
                <a:cubicBezTo>
                  <a:pt x="2565959" y="2721534"/>
                  <a:pt x="2577646" y="2726159"/>
                  <a:pt x="2605519" y="2716098"/>
                </a:cubicBezTo>
                <a:cubicBezTo>
                  <a:pt x="2621927" y="2767643"/>
                  <a:pt x="2690174" y="2748530"/>
                  <a:pt x="2737415" y="2730652"/>
                </a:cubicBezTo>
                <a:cubicBezTo>
                  <a:pt x="2729505" y="2714373"/>
                  <a:pt x="2713942" y="2735112"/>
                  <a:pt x="2723058" y="2701153"/>
                </a:cubicBezTo>
                <a:cubicBezTo>
                  <a:pt x="2704401" y="2694087"/>
                  <a:pt x="2704500" y="2716064"/>
                  <a:pt x="2693233" y="2720657"/>
                </a:cubicBezTo>
                <a:cubicBezTo>
                  <a:pt x="2708308" y="2680899"/>
                  <a:pt x="2639282" y="2684094"/>
                  <a:pt x="2664940" y="2669408"/>
                </a:cubicBezTo>
                <a:cubicBezTo>
                  <a:pt x="2654196" y="2643879"/>
                  <a:pt x="2643873" y="2679991"/>
                  <a:pt x="2644067" y="2695620"/>
                </a:cubicBezTo>
                <a:cubicBezTo>
                  <a:pt x="2637491" y="2692296"/>
                  <a:pt x="2632640" y="2685361"/>
                  <a:pt x="2626032" y="2682202"/>
                </a:cubicBezTo>
                <a:cubicBezTo>
                  <a:pt x="2626617" y="2665990"/>
                  <a:pt x="2641952" y="2672859"/>
                  <a:pt x="2642539" y="2656642"/>
                </a:cubicBezTo>
                <a:cubicBezTo>
                  <a:pt x="2634530" y="2639287"/>
                  <a:pt x="2618085" y="2639547"/>
                  <a:pt x="2606428" y="2629846"/>
                </a:cubicBezTo>
                <a:cubicBezTo>
                  <a:pt x="2597346" y="2633393"/>
                  <a:pt x="2612096" y="2656385"/>
                  <a:pt x="2620464" y="2651565"/>
                </a:cubicBezTo>
                <a:cubicBezTo>
                  <a:pt x="2619746" y="2661528"/>
                  <a:pt x="2612096" y="2660521"/>
                  <a:pt x="2611771" y="2652671"/>
                </a:cubicBezTo>
                <a:cubicBezTo>
                  <a:pt x="2604996" y="2656320"/>
                  <a:pt x="2616133" y="2665889"/>
                  <a:pt x="2608025" y="2668819"/>
                </a:cubicBezTo>
                <a:cubicBezTo>
                  <a:pt x="2584486" y="2614317"/>
                  <a:pt x="2553649" y="2610016"/>
                  <a:pt x="2530890" y="2600382"/>
                </a:cubicBezTo>
                <a:cubicBezTo>
                  <a:pt x="2547756" y="2645800"/>
                  <a:pt x="2578463" y="2615910"/>
                  <a:pt x="2586209" y="2671590"/>
                </a:cubicBezTo>
                <a:cubicBezTo>
                  <a:pt x="2584811" y="2649219"/>
                  <a:pt x="2562181" y="2670613"/>
                  <a:pt x="2563190" y="2643165"/>
                </a:cubicBezTo>
                <a:cubicBezTo>
                  <a:pt x="2544047" y="2649808"/>
                  <a:pt x="2540725" y="2659249"/>
                  <a:pt x="2529003" y="2663254"/>
                </a:cubicBezTo>
                <a:cubicBezTo>
                  <a:pt x="2530859" y="2679012"/>
                  <a:pt x="2541244" y="2677251"/>
                  <a:pt x="2547401" y="2684352"/>
                </a:cubicBezTo>
                <a:cubicBezTo>
                  <a:pt x="2563973" y="2690634"/>
                  <a:pt x="2558989" y="2663349"/>
                  <a:pt x="2572860" y="2665465"/>
                </a:cubicBezTo>
                <a:cubicBezTo>
                  <a:pt x="2573349" y="2678395"/>
                  <a:pt x="2573869" y="2691417"/>
                  <a:pt x="2574392" y="2704345"/>
                </a:cubicBezTo>
                <a:cubicBezTo>
                  <a:pt x="2559836" y="2678489"/>
                  <a:pt x="2562995" y="2706331"/>
                  <a:pt x="2548604" y="2715480"/>
                </a:cubicBezTo>
                <a:cubicBezTo>
                  <a:pt x="2539682" y="2669276"/>
                  <a:pt x="2503444" y="2679371"/>
                  <a:pt x="2501034" y="2619789"/>
                </a:cubicBezTo>
                <a:cubicBezTo>
                  <a:pt x="2480945" y="2611321"/>
                  <a:pt x="2462223" y="2650391"/>
                  <a:pt x="2461214" y="2609107"/>
                </a:cubicBezTo>
                <a:cubicBezTo>
                  <a:pt x="2483191" y="2605755"/>
                  <a:pt x="2486513" y="2615814"/>
                  <a:pt x="2504747" y="2603572"/>
                </a:cubicBezTo>
                <a:cubicBezTo>
                  <a:pt x="2502761" y="2620048"/>
                  <a:pt x="2524932" y="2627761"/>
                  <a:pt x="2514708" y="2633590"/>
                </a:cubicBezTo>
                <a:cubicBezTo>
                  <a:pt x="2518844" y="2644792"/>
                  <a:pt x="2529167" y="2643165"/>
                  <a:pt x="2537077" y="2646518"/>
                </a:cubicBezTo>
                <a:cubicBezTo>
                  <a:pt x="2541928" y="2611191"/>
                  <a:pt x="2521514" y="2627960"/>
                  <a:pt x="2522166" y="2601389"/>
                </a:cubicBezTo>
                <a:cubicBezTo>
                  <a:pt x="2531054" y="2595757"/>
                  <a:pt x="2533789" y="2580393"/>
                  <a:pt x="2547660" y="2582443"/>
                </a:cubicBezTo>
                <a:cubicBezTo>
                  <a:pt x="2544143" y="2575603"/>
                  <a:pt x="2539258" y="2571665"/>
                  <a:pt x="2533984" y="2568472"/>
                </a:cubicBezTo>
                <a:cubicBezTo>
                  <a:pt x="2520211" y="2547798"/>
                  <a:pt x="2551503" y="2582604"/>
                  <a:pt x="2551079" y="2558546"/>
                </a:cubicBezTo>
                <a:cubicBezTo>
                  <a:pt x="2556582" y="2570458"/>
                  <a:pt x="2569148" y="2581106"/>
                  <a:pt x="2561303" y="2596440"/>
                </a:cubicBezTo>
                <a:cubicBezTo>
                  <a:pt x="2567326" y="2606534"/>
                  <a:pt x="2582790" y="2597058"/>
                  <a:pt x="2584062" y="2617018"/>
                </a:cubicBezTo>
                <a:cubicBezTo>
                  <a:pt x="2590116" y="2604548"/>
                  <a:pt x="2589237" y="2581235"/>
                  <a:pt x="2604541" y="2583062"/>
                </a:cubicBezTo>
                <a:cubicBezTo>
                  <a:pt x="2608968" y="2618614"/>
                  <a:pt x="2637296" y="2597288"/>
                  <a:pt x="2646252" y="2640332"/>
                </a:cubicBezTo>
                <a:cubicBezTo>
                  <a:pt x="2644037" y="2612556"/>
                  <a:pt x="2663572" y="2635351"/>
                  <a:pt x="2677020" y="2644303"/>
                </a:cubicBezTo>
                <a:cubicBezTo>
                  <a:pt x="2684800" y="2645771"/>
                  <a:pt x="2683043" y="2599663"/>
                  <a:pt x="2671418" y="2613665"/>
                </a:cubicBezTo>
                <a:cubicBezTo>
                  <a:pt x="2681806" y="2598200"/>
                  <a:pt x="2700364" y="2589898"/>
                  <a:pt x="2717784" y="2568506"/>
                </a:cubicBezTo>
                <a:cubicBezTo>
                  <a:pt x="2724849" y="2573681"/>
                  <a:pt x="2725273" y="2592503"/>
                  <a:pt x="2736116" y="2589834"/>
                </a:cubicBezTo>
                <a:cubicBezTo>
                  <a:pt x="2742300" y="2554960"/>
                  <a:pt x="2723448" y="2551217"/>
                  <a:pt x="2703782" y="2546818"/>
                </a:cubicBezTo>
                <a:cubicBezTo>
                  <a:pt x="2697205" y="2573551"/>
                  <a:pt x="2684930" y="2574334"/>
                  <a:pt x="2666143" y="2590906"/>
                </a:cubicBezTo>
                <a:cubicBezTo>
                  <a:pt x="2669367" y="2584982"/>
                  <a:pt x="2674121" y="2546265"/>
                  <a:pt x="2664287" y="2544053"/>
                </a:cubicBezTo>
                <a:cubicBezTo>
                  <a:pt x="2662335" y="2530508"/>
                  <a:pt x="2688123" y="2527059"/>
                  <a:pt x="2682035" y="2549720"/>
                </a:cubicBezTo>
                <a:cubicBezTo>
                  <a:pt x="2685453" y="2547862"/>
                  <a:pt x="2686038" y="2541386"/>
                  <a:pt x="2690434" y="2540731"/>
                </a:cubicBezTo>
                <a:cubicBezTo>
                  <a:pt x="2690399" y="2518757"/>
                  <a:pt x="2670768" y="2520773"/>
                  <a:pt x="2693852" y="2516866"/>
                </a:cubicBezTo>
                <a:cubicBezTo>
                  <a:pt x="2685190" y="2502869"/>
                  <a:pt x="2685614" y="2511756"/>
                  <a:pt x="2688253" y="2486133"/>
                </a:cubicBezTo>
                <a:cubicBezTo>
                  <a:pt x="2673404" y="2522434"/>
                  <a:pt x="2663897" y="2483720"/>
                  <a:pt x="2659696" y="2536989"/>
                </a:cubicBezTo>
                <a:cubicBezTo>
                  <a:pt x="2643582" y="2533961"/>
                  <a:pt x="2669825" y="2496094"/>
                  <a:pt x="2649701" y="2506806"/>
                </a:cubicBezTo>
                <a:cubicBezTo>
                  <a:pt x="2649540" y="2499188"/>
                  <a:pt x="2654780" y="2500164"/>
                  <a:pt x="2658134" y="2497949"/>
                </a:cubicBezTo>
                <a:cubicBezTo>
                  <a:pt x="2655758" y="2485902"/>
                  <a:pt x="2644132" y="2492999"/>
                  <a:pt x="2648169" y="2467862"/>
                </a:cubicBezTo>
                <a:cubicBezTo>
                  <a:pt x="2637330" y="2492479"/>
                  <a:pt x="2625834" y="2516088"/>
                  <a:pt x="2620819" y="2549624"/>
                </a:cubicBezTo>
                <a:cubicBezTo>
                  <a:pt x="2605909" y="2544408"/>
                  <a:pt x="2618085" y="2535525"/>
                  <a:pt x="2614895" y="2511238"/>
                </a:cubicBezTo>
                <a:cubicBezTo>
                  <a:pt x="2604022" y="2522758"/>
                  <a:pt x="2601837" y="2529076"/>
                  <a:pt x="2607765" y="2551250"/>
                </a:cubicBezTo>
                <a:cubicBezTo>
                  <a:pt x="2598877" y="2549883"/>
                  <a:pt x="2594187" y="2554734"/>
                  <a:pt x="2595325" y="2568537"/>
                </a:cubicBezTo>
                <a:cubicBezTo>
                  <a:pt x="2581327" y="2574983"/>
                  <a:pt x="2574880" y="2565867"/>
                  <a:pt x="2564492" y="2564699"/>
                </a:cubicBezTo>
                <a:cubicBezTo>
                  <a:pt x="2564427" y="2545193"/>
                  <a:pt x="2579177" y="2560497"/>
                  <a:pt x="2581977" y="2562450"/>
                </a:cubicBezTo>
                <a:cubicBezTo>
                  <a:pt x="2587709" y="2559326"/>
                  <a:pt x="2584777" y="2542522"/>
                  <a:pt x="2585040" y="2530768"/>
                </a:cubicBezTo>
                <a:cubicBezTo>
                  <a:pt x="2567521" y="2560627"/>
                  <a:pt x="2540400" y="2515531"/>
                  <a:pt x="2537761" y="2552487"/>
                </a:cubicBezTo>
                <a:cubicBezTo>
                  <a:pt x="2528254" y="2559683"/>
                  <a:pt x="2522457" y="2518234"/>
                  <a:pt x="2515685" y="2547438"/>
                </a:cubicBezTo>
                <a:cubicBezTo>
                  <a:pt x="2499277" y="2537151"/>
                  <a:pt x="2525356" y="2534450"/>
                  <a:pt x="2518813" y="2515694"/>
                </a:cubicBezTo>
                <a:cubicBezTo>
                  <a:pt x="2523175" y="2523411"/>
                  <a:pt x="2534995" y="2516021"/>
                  <a:pt x="2532811" y="2537444"/>
                </a:cubicBezTo>
                <a:cubicBezTo>
                  <a:pt x="2549677" y="2517290"/>
                  <a:pt x="2582985" y="2522696"/>
                  <a:pt x="2587511" y="2483362"/>
                </a:cubicBezTo>
                <a:cubicBezTo>
                  <a:pt x="2602521" y="2469329"/>
                  <a:pt x="2591224" y="2509476"/>
                  <a:pt x="2601513" y="2505145"/>
                </a:cubicBezTo>
                <a:cubicBezTo>
                  <a:pt x="2606428" y="2503062"/>
                  <a:pt x="2603629" y="2497073"/>
                  <a:pt x="2601219" y="2497332"/>
                </a:cubicBezTo>
                <a:cubicBezTo>
                  <a:pt x="2603140" y="2473596"/>
                  <a:pt x="2610858" y="2503647"/>
                  <a:pt x="2618673" y="2495119"/>
                </a:cubicBezTo>
                <a:cubicBezTo>
                  <a:pt x="2596693" y="2448036"/>
                  <a:pt x="2568628" y="2483362"/>
                  <a:pt x="2548669" y="2496228"/>
                </a:cubicBezTo>
                <a:cubicBezTo>
                  <a:pt x="2556158" y="2476558"/>
                  <a:pt x="2532062" y="2468057"/>
                  <a:pt x="2529068" y="2443837"/>
                </a:cubicBezTo>
                <a:cubicBezTo>
                  <a:pt x="2522980" y="2451522"/>
                  <a:pt x="2515719" y="2457350"/>
                  <a:pt x="2517247" y="2476721"/>
                </a:cubicBezTo>
                <a:cubicBezTo>
                  <a:pt x="2504747" y="2470698"/>
                  <a:pt x="2522751" y="2455166"/>
                  <a:pt x="2511648" y="2446118"/>
                </a:cubicBezTo>
                <a:lnTo>
                  <a:pt x="2511622" y="2446138"/>
                </a:lnTo>
                <a:lnTo>
                  <a:pt x="2518209" y="2432100"/>
                </a:lnTo>
                <a:cubicBezTo>
                  <a:pt x="2523342" y="2415851"/>
                  <a:pt x="2525796" y="2396979"/>
                  <a:pt x="2540889" y="2411212"/>
                </a:cubicBezTo>
                <a:cubicBezTo>
                  <a:pt x="2524966" y="2377284"/>
                  <a:pt x="2494977" y="2422835"/>
                  <a:pt x="2474597" y="2396074"/>
                </a:cubicBezTo>
                <a:cubicBezTo>
                  <a:pt x="2479577" y="2377019"/>
                  <a:pt x="2497582" y="2378064"/>
                  <a:pt x="2508490" y="2368264"/>
                </a:cubicBezTo>
                <a:cubicBezTo>
                  <a:pt x="2495661" y="2369208"/>
                  <a:pt x="2485211" y="2352766"/>
                  <a:pt x="2460042" y="2358855"/>
                </a:cubicBezTo>
                <a:cubicBezTo>
                  <a:pt x="2458640" y="2389722"/>
                  <a:pt x="2468085" y="2398479"/>
                  <a:pt x="2475246" y="2411666"/>
                </a:cubicBezTo>
                <a:cubicBezTo>
                  <a:pt x="2469418" y="2430909"/>
                  <a:pt x="2451578" y="2396722"/>
                  <a:pt x="2463135" y="2436707"/>
                </a:cubicBezTo>
                <a:cubicBezTo>
                  <a:pt x="2443046" y="2433289"/>
                  <a:pt x="2453236" y="2416256"/>
                  <a:pt x="2452586" y="2391089"/>
                </a:cubicBezTo>
                <a:cubicBezTo>
                  <a:pt x="2447117" y="2371587"/>
                  <a:pt x="2427287" y="2390116"/>
                  <a:pt x="2426764" y="2402192"/>
                </a:cubicBezTo>
                <a:cubicBezTo>
                  <a:pt x="2428685" y="2415377"/>
                  <a:pt x="2439952" y="2393306"/>
                  <a:pt x="2444772" y="2415637"/>
                </a:cubicBezTo>
                <a:cubicBezTo>
                  <a:pt x="2440407" y="2440288"/>
                  <a:pt x="2435785" y="2431073"/>
                  <a:pt x="2419603" y="2442370"/>
                </a:cubicBezTo>
                <a:cubicBezTo>
                  <a:pt x="2418365" y="2416746"/>
                  <a:pt x="2400262" y="2426028"/>
                  <a:pt x="2400296" y="2397797"/>
                </a:cubicBezTo>
                <a:cubicBezTo>
                  <a:pt x="2392417" y="2397797"/>
                  <a:pt x="2391504" y="2408542"/>
                  <a:pt x="2383201" y="2407793"/>
                </a:cubicBezTo>
                <a:cubicBezTo>
                  <a:pt x="2387043" y="2382657"/>
                  <a:pt x="2384404" y="2386892"/>
                  <a:pt x="2377308" y="2369372"/>
                </a:cubicBezTo>
                <a:cubicBezTo>
                  <a:pt x="2354224" y="2358529"/>
                  <a:pt x="2333546" y="2419287"/>
                  <a:pt x="2353376" y="2427298"/>
                </a:cubicBezTo>
                <a:cubicBezTo>
                  <a:pt x="2350901" y="2438138"/>
                  <a:pt x="2344584" y="2443023"/>
                  <a:pt x="2336544" y="2445106"/>
                </a:cubicBezTo>
                <a:cubicBezTo>
                  <a:pt x="2339669" y="2437714"/>
                  <a:pt x="2340516" y="2426872"/>
                  <a:pt x="2339669" y="2413393"/>
                </a:cubicBezTo>
                <a:cubicBezTo>
                  <a:pt x="2326549" y="2415766"/>
                  <a:pt x="2314729" y="2465747"/>
                  <a:pt x="2309160" y="2417234"/>
                </a:cubicBezTo>
                <a:cubicBezTo>
                  <a:pt x="2320034" y="2416646"/>
                  <a:pt x="2323162" y="2430095"/>
                  <a:pt x="2330911" y="2414465"/>
                </a:cubicBezTo>
                <a:cubicBezTo>
                  <a:pt x="2328566" y="2399587"/>
                  <a:pt x="2310951" y="2416357"/>
                  <a:pt x="2316585" y="2385039"/>
                </a:cubicBezTo>
                <a:cubicBezTo>
                  <a:pt x="2299459" y="2377055"/>
                  <a:pt x="2291805" y="2398514"/>
                  <a:pt x="2281161" y="2373798"/>
                </a:cubicBezTo>
                <a:cubicBezTo>
                  <a:pt x="2268656" y="2378813"/>
                  <a:pt x="2261915" y="2392816"/>
                  <a:pt x="2260907" y="2415509"/>
                </a:cubicBezTo>
                <a:cubicBezTo>
                  <a:pt x="2265597" y="2438104"/>
                  <a:pt x="2266704" y="2396659"/>
                  <a:pt x="2278033" y="2405544"/>
                </a:cubicBezTo>
                <a:cubicBezTo>
                  <a:pt x="2283276" y="2407141"/>
                  <a:pt x="2266865" y="2436443"/>
                  <a:pt x="2252833" y="2432342"/>
                </a:cubicBezTo>
                <a:cubicBezTo>
                  <a:pt x="2256935" y="2388420"/>
                  <a:pt x="2264944" y="2379302"/>
                  <a:pt x="2262114" y="2337042"/>
                </a:cubicBezTo>
                <a:cubicBezTo>
                  <a:pt x="2282268" y="2351727"/>
                  <a:pt x="2288356" y="2357555"/>
                  <a:pt x="2315023" y="2345964"/>
                </a:cubicBezTo>
                <a:cubicBezTo>
                  <a:pt x="2298970" y="2322062"/>
                  <a:pt x="2261785" y="2328768"/>
                  <a:pt x="2240394" y="2339871"/>
                </a:cubicBezTo>
                <a:cubicBezTo>
                  <a:pt x="2246905" y="2307476"/>
                  <a:pt x="2271586" y="2315653"/>
                  <a:pt x="2283635" y="2326427"/>
                </a:cubicBezTo>
                <a:cubicBezTo>
                  <a:pt x="2297114" y="2309008"/>
                  <a:pt x="2258890" y="2301913"/>
                  <a:pt x="2273052" y="2280874"/>
                </a:cubicBezTo>
                <a:cubicBezTo>
                  <a:pt x="2240168" y="2300512"/>
                  <a:pt x="2219979" y="2278629"/>
                  <a:pt x="2194031" y="2275341"/>
                </a:cubicBezTo>
                <a:cubicBezTo>
                  <a:pt x="2181233" y="2282049"/>
                  <a:pt x="2198881" y="2291424"/>
                  <a:pt x="2195299" y="2306471"/>
                </a:cubicBezTo>
                <a:cubicBezTo>
                  <a:pt x="2181756" y="2312072"/>
                  <a:pt x="2177654" y="2291621"/>
                  <a:pt x="2169186" y="2309723"/>
                </a:cubicBezTo>
                <a:cubicBezTo>
                  <a:pt x="2168209" y="2319394"/>
                  <a:pt x="2182829" y="2335056"/>
                  <a:pt x="2182535" y="2315976"/>
                </a:cubicBezTo>
                <a:cubicBezTo>
                  <a:pt x="2192598" y="2322680"/>
                  <a:pt x="2172933" y="2344138"/>
                  <a:pt x="2161697" y="2342021"/>
                </a:cubicBezTo>
                <a:cubicBezTo>
                  <a:pt x="2160264" y="2354982"/>
                  <a:pt x="2185957" y="2351758"/>
                  <a:pt x="2183513" y="2339252"/>
                </a:cubicBezTo>
                <a:cubicBezTo>
                  <a:pt x="2189211" y="2334566"/>
                  <a:pt x="2181431" y="2382756"/>
                  <a:pt x="2192824" y="2353744"/>
                </a:cubicBezTo>
                <a:cubicBezTo>
                  <a:pt x="2203342" y="2358987"/>
                  <a:pt x="2181656" y="2374452"/>
                  <a:pt x="2190318" y="2401084"/>
                </a:cubicBezTo>
                <a:cubicBezTo>
                  <a:pt x="2187259" y="2379302"/>
                  <a:pt x="2165344" y="2396464"/>
                  <a:pt x="2162968" y="2373278"/>
                </a:cubicBezTo>
                <a:cubicBezTo>
                  <a:pt x="2147729" y="2381876"/>
                  <a:pt x="2163228" y="2392556"/>
                  <a:pt x="2160528" y="2420523"/>
                </a:cubicBezTo>
                <a:cubicBezTo>
                  <a:pt x="2154566" y="2401933"/>
                  <a:pt x="2143563" y="2393761"/>
                  <a:pt x="2124710" y="2401673"/>
                </a:cubicBezTo>
                <a:cubicBezTo>
                  <a:pt x="2128587" y="2378357"/>
                  <a:pt x="2147111" y="2377867"/>
                  <a:pt x="2158313" y="2366053"/>
                </a:cubicBezTo>
                <a:cubicBezTo>
                  <a:pt x="2136367" y="2362178"/>
                  <a:pt x="2123637" y="2380279"/>
                  <a:pt x="2101073" y="2357586"/>
                </a:cubicBezTo>
                <a:cubicBezTo>
                  <a:pt x="2095115" y="2361169"/>
                  <a:pt x="2101302" y="2371522"/>
                  <a:pt x="2106053" y="2372695"/>
                </a:cubicBezTo>
                <a:cubicBezTo>
                  <a:pt x="2092086" y="2406457"/>
                  <a:pt x="2086712" y="2351367"/>
                  <a:pt x="2070595" y="2361493"/>
                </a:cubicBezTo>
                <a:cubicBezTo>
                  <a:pt x="2060405" y="2362961"/>
                  <a:pt x="2073039" y="2382560"/>
                  <a:pt x="2079941" y="2376012"/>
                </a:cubicBezTo>
                <a:cubicBezTo>
                  <a:pt x="2083068" y="2402781"/>
                  <a:pt x="2056467" y="2383537"/>
                  <a:pt x="2054741" y="2402781"/>
                </a:cubicBezTo>
                <a:cubicBezTo>
                  <a:pt x="2040609" y="2391969"/>
                  <a:pt x="2062685" y="2376989"/>
                  <a:pt x="2061902" y="2362666"/>
                </a:cubicBezTo>
                <a:cubicBezTo>
                  <a:pt x="2060798" y="2356412"/>
                  <a:pt x="2057216" y="2355470"/>
                  <a:pt x="2056887" y="2347656"/>
                </a:cubicBezTo>
                <a:cubicBezTo>
                  <a:pt x="2038524" y="2344986"/>
                  <a:pt x="2040804" y="2378977"/>
                  <a:pt x="2030744" y="2351073"/>
                </a:cubicBezTo>
                <a:cubicBezTo>
                  <a:pt x="2034197" y="2410527"/>
                  <a:pt x="1974513" y="2369601"/>
                  <a:pt x="1989362" y="2411048"/>
                </a:cubicBezTo>
                <a:cubicBezTo>
                  <a:pt x="1975654" y="2419711"/>
                  <a:pt x="1979561" y="2392003"/>
                  <a:pt x="1971029" y="2389917"/>
                </a:cubicBezTo>
                <a:cubicBezTo>
                  <a:pt x="1967577" y="2391807"/>
                  <a:pt x="1966992" y="2398255"/>
                  <a:pt x="1962596" y="2398808"/>
                </a:cubicBezTo>
                <a:cubicBezTo>
                  <a:pt x="1963639" y="2407889"/>
                  <a:pt x="1970800" y="2404440"/>
                  <a:pt x="1975979" y="2404962"/>
                </a:cubicBezTo>
                <a:cubicBezTo>
                  <a:pt x="1955889" y="2434816"/>
                  <a:pt x="1936808" y="2390535"/>
                  <a:pt x="1914408" y="2397113"/>
                </a:cubicBezTo>
                <a:cubicBezTo>
                  <a:pt x="1914603" y="2402321"/>
                  <a:pt x="1914798" y="2407564"/>
                  <a:pt x="1915027" y="2412773"/>
                </a:cubicBezTo>
                <a:cubicBezTo>
                  <a:pt x="1924079" y="2430484"/>
                  <a:pt x="1937201" y="2398549"/>
                  <a:pt x="1950157" y="2416191"/>
                </a:cubicBezTo>
                <a:cubicBezTo>
                  <a:pt x="1933164" y="2445725"/>
                  <a:pt x="1956737" y="2420914"/>
                  <a:pt x="1972236" y="2421078"/>
                </a:cubicBezTo>
                <a:cubicBezTo>
                  <a:pt x="1977835" y="2466789"/>
                  <a:pt x="1950126" y="2415603"/>
                  <a:pt x="1951688" y="2455006"/>
                </a:cubicBezTo>
                <a:cubicBezTo>
                  <a:pt x="1926294" y="2434623"/>
                  <a:pt x="1900181" y="2419091"/>
                  <a:pt x="1891974" y="2384254"/>
                </a:cubicBezTo>
                <a:cubicBezTo>
                  <a:pt x="1886180" y="2387479"/>
                  <a:pt x="1889143" y="2404244"/>
                  <a:pt x="1888849" y="2416028"/>
                </a:cubicBezTo>
                <a:cubicBezTo>
                  <a:pt x="1882272" y="2410168"/>
                  <a:pt x="1874622" y="2406197"/>
                  <a:pt x="1874588" y="2386565"/>
                </a:cubicBezTo>
                <a:cubicBezTo>
                  <a:pt x="1880806" y="2386436"/>
                  <a:pt x="1886993" y="2386305"/>
                  <a:pt x="1887318" y="2377087"/>
                </a:cubicBezTo>
                <a:cubicBezTo>
                  <a:pt x="1887027" y="2365596"/>
                  <a:pt x="1865471" y="2381258"/>
                  <a:pt x="1866189" y="2395486"/>
                </a:cubicBezTo>
                <a:cubicBezTo>
                  <a:pt x="1857233" y="2394284"/>
                  <a:pt x="1856809" y="2375524"/>
                  <a:pt x="1847857" y="2374353"/>
                </a:cubicBezTo>
                <a:cubicBezTo>
                  <a:pt x="1842483" y="2392880"/>
                  <a:pt x="1833076" y="2404962"/>
                  <a:pt x="1818585" y="2409356"/>
                </a:cubicBezTo>
                <a:cubicBezTo>
                  <a:pt x="1809079" y="2375134"/>
                  <a:pt x="1833759" y="2393890"/>
                  <a:pt x="1834799" y="2376012"/>
                </a:cubicBezTo>
                <a:cubicBezTo>
                  <a:pt x="1823566" y="2366803"/>
                  <a:pt x="1800807" y="2356644"/>
                  <a:pt x="1795597" y="2380998"/>
                </a:cubicBezTo>
                <a:cubicBezTo>
                  <a:pt x="1759260" y="2315684"/>
                  <a:pt x="1713680" y="2422119"/>
                  <a:pt x="1685807" y="2371554"/>
                </a:cubicBezTo>
                <a:cubicBezTo>
                  <a:pt x="1672489" y="2410233"/>
                  <a:pt x="1651197" y="2398967"/>
                  <a:pt x="1635438" y="2424920"/>
                </a:cubicBezTo>
                <a:cubicBezTo>
                  <a:pt x="1619581" y="2411372"/>
                  <a:pt x="1647519" y="2405512"/>
                  <a:pt x="1647255" y="2392097"/>
                </a:cubicBezTo>
                <a:cubicBezTo>
                  <a:pt x="1643447" y="2369699"/>
                  <a:pt x="1596462" y="2408444"/>
                  <a:pt x="1611541" y="2373115"/>
                </a:cubicBezTo>
                <a:cubicBezTo>
                  <a:pt x="1591352" y="2380311"/>
                  <a:pt x="1562375" y="2410657"/>
                  <a:pt x="1546517" y="2389298"/>
                </a:cubicBezTo>
                <a:cubicBezTo>
                  <a:pt x="1558728" y="2374811"/>
                  <a:pt x="1587380" y="2377968"/>
                  <a:pt x="1580085" y="2353679"/>
                </a:cubicBezTo>
                <a:cubicBezTo>
                  <a:pt x="1580444" y="2329128"/>
                  <a:pt x="1568299" y="2375071"/>
                  <a:pt x="1566706" y="2347491"/>
                </a:cubicBezTo>
                <a:cubicBezTo>
                  <a:pt x="1569765" y="2370970"/>
                  <a:pt x="1545803" y="2368984"/>
                  <a:pt x="1544336" y="2334728"/>
                </a:cubicBezTo>
                <a:cubicBezTo>
                  <a:pt x="1538084" y="2339647"/>
                  <a:pt x="1533818" y="2347656"/>
                  <a:pt x="1527535" y="2352572"/>
                </a:cubicBezTo>
                <a:cubicBezTo>
                  <a:pt x="1554721" y="2362830"/>
                  <a:pt x="1536228" y="2369277"/>
                  <a:pt x="1515455" y="2377610"/>
                </a:cubicBezTo>
                <a:cubicBezTo>
                  <a:pt x="1516108" y="2359247"/>
                  <a:pt x="1513534" y="2347721"/>
                  <a:pt x="1509531" y="2339158"/>
                </a:cubicBezTo>
                <a:cubicBezTo>
                  <a:pt x="1469383" y="2373929"/>
                  <a:pt x="1429303" y="2328216"/>
                  <a:pt x="1383230" y="2355306"/>
                </a:cubicBezTo>
                <a:cubicBezTo>
                  <a:pt x="1390819" y="2339387"/>
                  <a:pt x="1380041" y="2341438"/>
                  <a:pt x="1381668" y="2316300"/>
                </a:cubicBezTo>
                <a:cubicBezTo>
                  <a:pt x="1387497" y="2315619"/>
                  <a:pt x="1393325" y="2314836"/>
                  <a:pt x="1399119" y="2314059"/>
                </a:cubicBezTo>
                <a:cubicBezTo>
                  <a:pt x="1398565" y="2325414"/>
                  <a:pt x="1386228" y="2318451"/>
                  <a:pt x="1386683" y="2331308"/>
                </a:cubicBezTo>
                <a:cubicBezTo>
                  <a:pt x="1404592" y="2349708"/>
                  <a:pt x="1414782" y="2333201"/>
                  <a:pt x="1439202" y="2332450"/>
                </a:cubicBezTo>
                <a:cubicBezTo>
                  <a:pt x="1448873" y="2327890"/>
                  <a:pt x="1437671" y="2291100"/>
                  <a:pt x="1446039" y="2284589"/>
                </a:cubicBezTo>
                <a:cubicBezTo>
                  <a:pt x="1447861" y="2306010"/>
                  <a:pt x="1452421" y="2328216"/>
                  <a:pt x="1470036" y="2336389"/>
                </a:cubicBezTo>
                <a:cubicBezTo>
                  <a:pt x="1489376" y="2307705"/>
                  <a:pt x="1477556" y="2326688"/>
                  <a:pt x="1499601" y="2309103"/>
                </a:cubicBezTo>
                <a:cubicBezTo>
                  <a:pt x="1499891" y="2316854"/>
                  <a:pt x="1500185" y="2324635"/>
                  <a:pt x="1500479" y="2332450"/>
                </a:cubicBezTo>
                <a:cubicBezTo>
                  <a:pt x="1513599" y="2325125"/>
                  <a:pt x="1516692" y="2338408"/>
                  <a:pt x="1526951" y="2336943"/>
                </a:cubicBezTo>
                <a:cubicBezTo>
                  <a:pt x="1540593" y="2333752"/>
                  <a:pt x="1530889" y="2294288"/>
                  <a:pt x="1547201" y="2295072"/>
                </a:cubicBezTo>
                <a:cubicBezTo>
                  <a:pt x="1541762" y="2321377"/>
                  <a:pt x="1549091" y="2317440"/>
                  <a:pt x="1557425" y="2333036"/>
                </a:cubicBezTo>
                <a:cubicBezTo>
                  <a:pt x="1572110" y="2307965"/>
                  <a:pt x="1571816" y="2327142"/>
                  <a:pt x="1592231" y="2328609"/>
                </a:cubicBezTo>
                <a:cubicBezTo>
                  <a:pt x="1596302" y="2349413"/>
                  <a:pt x="1584256" y="2345311"/>
                  <a:pt x="1584840" y="2360843"/>
                </a:cubicBezTo>
                <a:cubicBezTo>
                  <a:pt x="1585913" y="2367028"/>
                  <a:pt x="1589496" y="2368102"/>
                  <a:pt x="1589790" y="2375853"/>
                </a:cubicBezTo>
                <a:cubicBezTo>
                  <a:pt x="1618312" y="2362438"/>
                  <a:pt x="1595878" y="2314805"/>
                  <a:pt x="1631141" y="2315718"/>
                </a:cubicBezTo>
                <a:cubicBezTo>
                  <a:pt x="1632864" y="2296603"/>
                  <a:pt x="1596008" y="2291850"/>
                  <a:pt x="1600664" y="2319685"/>
                </a:cubicBezTo>
                <a:cubicBezTo>
                  <a:pt x="1593013" y="2341045"/>
                  <a:pt x="1598452" y="2297546"/>
                  <a:pt x="1599460" y="2288462"/>
                </a:cubicBezTo>
                <a:cubicBezTo>
                  <a:pt x="1587934" y="2285238"/>
                  <a:pt x="1583927" y="2293573"/>
                  <a:pt x="1587346" y="2313567"/>
                </a:cubicBezTo>
                <a:cubicBezTo>
                  <a:pt x="1571881" y="2274720"/>
                  <a:pt x="1544791" y="2303766"/>
                  <a:pt x="1533234" y="2273353"/>
                </a:cubicBezTo>
                <a:cubicBezTo>
                  <a:pt x="1520210" y="2285500"/>
                  <a:pt x="1542709" y="2307022"/>
                  <a:pt x="1530728" y="2320757"/>
                </a:cubicBezTo>
                <a:cubicBezTo>
                  <a:pt x="1521936" y="2316430"/>
                  <a:pt x="1518323" y="2301391"/>
                  <a:pt x="1516139" y="2283417"/>
                </a:cubicBezTo>
                <a:cubicBezTo>
                  <a:pt x="1496312" y="2286833"/>
                  <a:pt x="1475604" y="2288756"/>
                  <a:pt x="1469188" y="2312822"/>
                </a:cubicBezTo>
                <a:cubicBezTo>
                  <a:pt x="1455514" y="2306957"/>
                  <a:pt x="1470066" y="2286379"/>
                  <a:pt x="1472281" y="2281168"/>
                </a:cubicBezTo>
                <a:cubicBezTo>
                  <a:pt x="1467985" y="2256682"/>
                  <a:pt x="1440405" y="2293475"/>
                  <a:pt x="1441513" y="2277326"/>
                </a:cubicBezTo>
                <a:cubicBezTo>
                  <a:pt x="1437637" y="2302951"/>
                  <a:pt x="1421813" y="2307118"/>
                  <a:pt x="1394238" y="2298982"/>
                </a:cubicBezTo>
                <a:cubicBezTo>
                  <a:pt x="1394986" y="2290416"/>
                  <a:pt x="1402671" y="2292597"/>
                  <a:pt x="1402312" y="2282244"/>
                </a:cubicBezTo>
                <a:cubicBezTo>
                  <a:pt x="1376913" y="2269057"/>
                  <a:pt x="1337257" y="2239332"/>
                  <a:pt x="1319578" y="2292956"/>
                </a:cubicBezTo>
                <a:cubicBezTo>
                  <a:pt x="1313490" y="2280027"/>
                  <a:pt x="1304079" y="2274296"/>
                  <a:pt x="1304633" y="2247732"/>
                </a:cubicBezTo>
                <a:cubicBezTo>
                  <a:pt x="1288550" y="2252740"/>
                  <a:pt x="1274972" y="2252740"/>
                  <a:pt x="1273212" y="2228259"/>
                </a:cubicBezTo>
                <a:cubicBezTo>
                  <a:pt x="1269793" y="2230182"/>
                  <a:pt x="1269209" y="2236632"/>
                  <a:pt x="1264843" y="2237217"/>
                </a:cubicBezTo>
                <a:cubicBezTo>
                  <a:pt x="1267578" y="2273581"/>
                  <a:pt x="1296948" y="2255215"/>
                  <a:pt x="1297796" y="2295625"/>
                </a:cubicBezTo>
                <a:cubicBezTo>
                  <a:pt x="1251170" y="2270066"/>
                  <a:pt x="1215158" y="2245970"/>
                  <a:pt x="1160947" y="2266124"/>
                </a:cubicBezTo>
                <a:cubicBezTo>
                  <a:pt x="1159221" y="2253655"/>
                  <a:pt x="1164495" y="2252191"/>
                  <a:pt x="1164365" y="2242163"/>
                </a:cubicBezTo>
                <a:cubicBezTo>
                  <a:pt x="1158667" y="2252124"/>
                  <a:pt x="1124774" y="2282178"/>
                  <a:pt x="1120802" y="2247732"/>
                </a:cubicBezTo>
                <a:cubicBezTo>
                  <a:pt x="1137210" y="2269578"/>
                  <a:pt x="1140174" y="2226337"/>
                  <a:pt x="1155607" y="2243301"/>
                </a:cubicBezTo>
                <a:cubicBezTo>
                  <a:pt x="1152384" y="2227542"/>
                  <a:pt x="1147728" y="2214586"/>
                  <a:pt x="1132944" y="2222658"/>
                </a:cubicBezTo>
                <a:cubicBezTo>
                  <a:pt x="1130732" y="2159589"/>
                  <a:pt x="1164170" y="2210483"/>
                  <a:pt x="1168371" y="2233763"/>
                </a:cubicBezTo>
                <a:cubicBezTo>
                  <a:pt x="1194939" y="2225327"/>
                  <a:pt x="1191486" y="2221715"/>
                  <a:pt x="1207248" y="2220969"/>
                </a:cubicBezTo>
                <a:cubicBezTo>
                  <a:pt x="1200182" y="2193550"/>
                  <a:pt x="1180841" y="2191205"/>
                  <a:pt x="1170258" y="2170826"/>
                </a:cubicBezTo>
                <a:cubicBezTo>
                  <a:pt x="1167493" y="2202084"/>
                  <a:pt x="1129560" y="2169424"/>
                  <a:pt x="1105888" y="2202667"/>
                </a:cubicBezTo>
                <a:cubicBezTo>
                  <a:pt x="1094231" y="2181699"/>
                  <a:pt x="1139165" y="2186324"/>
                  <a:pt x="1134509" y="2152002"/>
                </a:cubicBezTo>
                <a:cubicBezTo>
                  <a:pt x="1133597" y="2130123"/>
                  <a:pt x="1123373" y="2172028"/>
                  <a:pt x="1125198" y="2137483"/>
                </a:cubicBezTo>
                <a:cubicBezTo>
                  <a:pt x="1135843" y="2130479"/>
                  <a:pt x="1151864" y="2128852"/>
                  <a:pt x="1160003" y="2133019"/>
                </a:cubicBezTo>
                <a:cubicBezTo>
                  <a:pt x="1162184" y="2169488"/>
                  <a:pt x="1142225" y="2131458"/>
                  <a:pt x="1138905" y="2151354"/>
                </a:cubicBezTo>
                <a:cubicBezTo>
                  <a:pt x="1155867" y="2186486"/>
                  <a:pt x="1187938" y="2133997"/>
                  <a:pt x="1200736" y="2167013"/>
                </a:cubicBezTo>
                <a:cubicBezTo>
                  <a:pt x="1191619" y="2149169"/>
                  <a:pt x="1220043" y="2142821"/>
                  <a:pt x="1225317" y="2124752"/>
                </a:cubicBezTo>
                <a:cubicBezTo>
                  <a:pt x="1233132" y="2139273"/>
                  <a:pt x="1225317" y="2134711"/>
                  <a:pt x="1226555" y="2155880"/>
                </a:cubicBezTo>
                <a:cubicBezTo>
                  <a:pt x="1240197" y="2159983"/>
                  <a:pt x="1230787" y="2128329"/>
                  <a:pt x="1247718" y="2137483"/>
                </a:cubicBezTo>
                <a:cubicBezTo>
                  <a:pt x="1247068" y="2156040"/>
                  <a:pt x="1233132" y="2153958"/>
                  <a:pt x="1236191" y="2178117"/>
                </a:cubicBezTo>
                <a:cubicBezTo>
                  <a:pt x="1228021" y="2178117"/>
                  <a:pt x="1221441" y="2174892"/>
                  <a:pt x="1218153" y="2164733"/>
                </a:cubicBezTo>
                <a:cubicBezTo>
                  <a:pt x="1209330" y="2168090"/>
                  <a:pt x="1210273" y="2186650"/>
                  <a:pt x="1206335" y="2197687"/>
                </a:cubicBezTo>
                <a:cubicBezTo>
                  <a:pt x="1223297" y="2233342"/>
                  <a:pt x="1255662" y="2190845"/>
                  <a:pt x="1267288" y="2189838"/>
                </a:cubicBezTo>
                <a:cubicBezTo>
                  <a:pt x="1265527" y="2179418"/>
                  <a:pt x="1256151" y="2184793"/>
                  <a:pt x="1249608" y="2184303"/>
                </a:cubicBezTo>
                <a:cubicBezTo>
                  <a:pt x="1270282" y="2131424"/>
                  <a:pt x="1298022" y="2175317"/>
                  <a:pt x="1320490" y="2206511"/>
                </a:cubicBezTo>
                <a:cubicBezTo>
                  <a:pt x="1332732" y="2203548"/>
                  <a:pt x="1324428" y="2168804"/>
                  <a:pt x="1341035" y="2172549"/>
                </a:cubicBezTo>
                <a:cubicBezTo>
                  <a:pt x="1341619" y="2188047"/>
                  <a:pt x="1329573" y="2183945"/>
                  <a:pt x="1333545" y="2204884"/>
                </a:cubicBezTo>
                <a:cubicBezTo>
                  <a:pt x="1371543" y="2179973"/>
                  <a:pt x="1425625" y="2139565"/>
                  <a:pt x="1467007" y="2148617"/>
                </a:cubicBezTo>
                <a:cubicBezTo>
                  <a:pt x="1465185" y="2124229"/>
                  <a:pt x="1443140" y="2141617"/>
                  <a:pt x="1443663" y="2112478"/>
                </a:cubicBezTo>
                <a:cubicBezTo>
                  <a:pt x="1456557" y="2119574"/>
                  <a:pt x="1473389" y="2118596"/>
                  <a:pt x="1475635" y="2147576"/>
                </a:cubicBezTo>
                <a:cubicBezTo>
                  <a:pt x="1502626" y="2135918"/>
                  <a:pt x="1541667" y="2200063"/>
                  <a:pt x="1571786" y="2143115"/>
                </a:cubicBezTo>
                <a:cubicBezTo>
                  <a:pt x="1570285" y="2159754"/>
                  <a:pt x="1586177" y="2155096"/>
                  <a:pt x="1594805" y="2171509"/>
                </a:cubicBezTo>
                <a:cubicBezTo>
                  <a:pt x="1606263" y="2162683"/>
                  <a:pt x="1601252" y="2135396"/>
                  <a:pt x="1611930" y="2161446"/>
                </a:cubicBezTo>
                <a:cubicBezTo>
                  <a:pt x="1622544" y="2154672"/>
                  <a:pt x="1603009" y="2141748"/>
                  <a:pt x="1606003" y="2123090"/>
                </a:cubicBezTo>
                <a:cubicBezTo>
                  <a:pt x="1620787" y="2120680"/>
                  <a:pt x="1614275" y="2162262"/>
                  <a:pt x="1629285" y="2159199"/>
                </a:cubicBezTo>
                <a:cubicBezTo>
                  <a:pt x="1635862" y="2154281"/>
                  <a:pt x="1629285" y="2151059"/>
                  <a:pt x="1624629" y="2152068"/>
                </a:cubicBezTo>
                <a:cubicBezTo>
                  <a:pt x="1639704" y="2124652"/>
                  <a:pt x="1704529" y="2191468"/>
                  <a:pt x="1715796" y="2132660"/>
                </a:cubicBezTo>
                <a:cubicBezTo>
                  <a:pt x="1720941" y="2133085"/>
                  <a:pt x="1720028" y="2146402"/>
                  <a:pt x="1721037" y="2155391"/>
                </a:cubicBezTo>
                <a:cubicBezTo>
                  <a:pt x="1733247" y="2144027"/>
                  <a:pt x="1755616" y="2160535"/>
                  <a:pt x="1773915" y="2164343"/>
                </a:cubicBezTo>
                <a:cubicBezTo>
                  <a:pt x="1789348" y="2161479"/>
                  <a:pt x="1763626" y="2139728"/>
                  <a:pt x="1777333" y="2140379"/>
                </a:cubicBezTo>
                <a:cubicBezTo>
                  <a:pt x="1796900" y="2154902"/>
                  <a:pt x="1855476" y="2182448"/>
                  <a:pt x="1858864" y="2098672"/>
                </a:cubicBezTo>
                <a:cubicBezTo>
                  <a:pt x="1874622" y="2103328"/>
                  <a:pt x="1860132" y="2117752"/>
                  <a:pt x="1865082" y="2144841"/>
                </a:cubicBezTo>
                <a:cubicBezTo>
                  <a:pt x="1866514" y="2153210"/>
                  <a:pt x="1873938" y="2149039"/>
                  <a:pt x="1874424" y="2159363"/>
                </a:cubicBezTo>
                <a:cubicBezTo>
                  <a:pt x="1883869" y="2159493"/>
                  <a:pt x="1875272" y="2131488"/>
                  <a:pt x="1877193" y="2119833"/>
                </a:cubicBezTo>
                <a:cubicBezTo>
                  <a:pt x="1904478" y="2113387"/>
                  <a:pt x="1925641" y="2098442"/>
                  <a:pt x="1935701" y="2049675"/>
                </a:cubicBezTo>
                <a:cubicBezTo>
                  <a:pt x="1932218" y="2042798"/>
                  <a:pt x="1927271" y="2038827"/>
                  <a:pt x="1921993" y="2035800"/>
                </a:cubicBezTo>
                <a:cubicBezTo>
                  <a:pt x="1916165" y="2038959"/>
                  <a:pt x="1919194" y="2055792"/>
                  <a:pt x="1918869" y="2067578"/>
                </a:cubicBezTo>
                <a:cubicBezTo>
                  <a:pt x="1911379" y="2044690"/>
                  <a:pt x="1905616" y="2064875"/>
                  <a:pt x="1896469" y="2054651"/>
                </a:cubicBezTo>
                <a:cubicBezTo>
                  <a:pt x="1892073" y="2066503"/>
                  <a:pt x="1892527" y="2074350"/>
                  <a:pt x="1901774" y="2077511"/>
                </a:cubicBezTo>
                <a:cubicBezTo>
                  <a:pt x="1894124" y="2096427"/>
                  <a:pt x="1886538" y="2115178"/>
                  <a:pt x="1872243" y="2104794"/>
                </a:cubicBezTo>
                <a:cubicBezTo>
                  <a:pt x="1883021" y="2091935"/>
                  <a:pt x="1894418" y="2085161"/>
                  <a:pt x="1883445" y="2056347"/>
                </a:cubicBezTo>
                <a:cubicBezTo>
                  <a:pt x="1896988" y="2055468"/>
                  <a:pt x="1903859" y="2044201"/>
                  <a:pt x="1913301" y="2036972"/>
                </a:cubicBezTo>
                <a:cubicBezTo>
                  <a:pt x="1912063" y="2017078"/>
                  <a:pt x="1898096" y="2023327"/>
                  <a:pt x="1886603" y="2024632"/>
                </a:cubicBezTo>
                <a:cubicBezTo>
                  <a:pt x="1904543" y="2003987"/>
                  <a:pt x="1883640" y="2001285"/>
                  <a:pt x="1880317" y="1978526"/>
                </a:cubicBezTo>
                <a:cubicBezTo>
                  <a:pt x="1871464" y="2004152"/>
                  <a:pt x="1879832" y="1997866"/>
                  <a:pt x="1863256" y="1988400"/>
                </a:cubicBezTo>
                <a:cubicBezTo>
                  <a:pt x="1865731" y="2017143"/>
                  <a:pt x="1882956" y="2015253"/>
                  <a:pt x="1891259" y="2031891"/>
                </a:cubicBezTo>
                <a:cubicBezTo>
                  <a:pt x="1887417" y="2045375"/>
                  <a:pt x="1873121" y="2042703"/>
                  <a:pt x="1865765" y="2050845"/>
                </a:cubicBezTo>
                <a:cubicBezTo>
                  <a:pt x="1867881" y="2029485"/>
                  <a:pt x="1856160" y="2036879"/>
                  <a:pt x="1851764" y="2029061"/>
                </a:cubicBezTo>
                <a:cubicBezTo>
                  <a:pt x="1854239" y="2020823"/>
                  <a:pt x="1861465" y="2019748"/>
                  <a:pt x="1859544" y="2004540"/>
                </a:cubicBezTo>
                <a:cubicBezTo>
                  <a:pt x="1851374" y="1987745"/>
                  <a:pt x="1826205" y="2005907"/>
                  <a:pt x="1811325" y="2002850"/>
                </a:cubicBezTo>
                <a:cubicBezTo>
                  <a:pt x="1812497" y="1992496"/>
                  <a:pt x="1818486" y="1989631"/>
                  <a:pt x="1819139" y="1978462"/>
                </a:cubicBezTo>
                <a:cubicBezTo>
                  <a:pt x="1799214" y="1997607"/>
                  <a:pt x="1785147" y="1971627"/>
                  <a:pt x="1785537" y="2014051"/>
                </a:cubicBezTo>
                <a:cubicBezTo>
                  <a:pt x="1776779" y="2004086"/>
                  <a:pt x="1771864" y="1986114"/>
                  <a:pt x="1758187" y="1986280"/>
                </a:cubicBezTo>
                <a:cubicBezTo>
                  <a:pt x="1751839" y="1990445"/>
                  <a:pt x="1760272" y="1996041"/>
                  <a:pt x="1759130" y="2009591"/>
                </a:cubicBezTo>
                <a:cubicBezTo>
                  <a:pt x="1748875" y="1996927"/>
                  <a:pt x="1737674" y="1986374"/>
                  <a:pt x="1731131" y="1966152"/>
                </a:cubicBezTo>
                <a:cubicBezTo>
                  <a:pt x="1718886" y="1978786"/>
                  <a:pt x="1686785" y="2030948"/>
                  <a:pt x="1670763" y="1989597"/>
                </a:cubicBezTo>
                <a:cubicBezTo>
                  <a:pt x="1661226" y="1989400"/>
                  <a:pt x="1657189" y="1997674"/>
                  <a:pt x="1658652" y="2014605"/>
                </a:cubicBezTo>
                <a:cubicBezTo>
                  <a:pt x="1645598" y="1998227"/>
                  <a:pt x="1633288" y="2005159"/>
                  <a:pt x="1605808" y="2005714"/>
                </a:cubicBezTo>
                <a:cubicBezTo>
                  <a:pt x="1601706" y="1974980"/>
                  <a:pt x="1621437" y="1981261"/>
                  <a:pt x="1635308" y="1978399"/>
                </a:cubicBezTo>
                <a:cubicBezTo>
                  <a:pt x="1628731" y="1949386"/>
                  <a:pt x="1617530" y="1982009"/>
                  <a:pt x="1604280" y="1966741"/>
                </a:cubicBezTo>
                <a:cubicBezTo>
                  <a:pt x="1598872" y="1965081"/>
                  <a:pt x="1590149" y="1991167"/>
                  <a:pt x="1600793" y="1990703"/>
                </a:cubicBezTo>
                <a:cubicBezTo>
                  <a:pt x="1593923" y="2009686"/>
                  <a:pt x="1571587" y="1989730"/>
                  <a:pt x="1573443" y="1962768"/>
                </a:cubicBezTo>
                <a:cubicBezTo>
                  <a:pt x="1552410" y="1965210"/>
                  <a:pt x="1535514" y="1949158"/>
                  <a:pt x="1521512" y="1977224"/>
                </a:cubicBezTo>
                <a:cubicBezTo>
                  <a:pt x="1521058" y="1998227"/>
                  <a:pt x="1537595" y="1954368"/>
                  <a:pt x="1535185" y="1991195"/>
                </a:cubicBezTo>
                <a:cubicBezTo>
                  <a:pt x="1517215" y="2005323"/>
                  <a:pt x="1506242" y="1976835"/>
                  <a:pt x="1486673" y="1981715"/>
                </a:cubicBezTo>
                <a:cubicBezTo>
                  <a:pt x="1480390" y="1985886"/>
                  <a:pt x="1488823" y="1991555"/>
                  <a:pt x="1487650" y="2005062"/>
                </a:cubicBezTo>
                <a:cubicBezTo>
                  <a:pt x="1429798" y="1973441"/>
                  <a:pt x="1375044" y="1998517"/>
                  <a:pt x="1321143" y="1991511"/>
                </a:cubicBezTo>
                <a:lnTo>
                  <a:pt x="1292604" y="1980352"/>
                </a:lnTo>
                <a:lnTo>
                  <a:pt x="1289884" y="1983376"/>
                </a:lnTo>
                <a:lnTo>
                  <a:pt x="1289542" y="1979156"/>
                </a:lnTo>
                <a:lnTo>
                  <a:pt x="1292604" y="1980351"/>
                </a:lnTo>
                <a:lnTo>
                  <a:pt x="1302438" y="1969418"/>
                </a:lnTo>
                <a:cubicBezTo>
                  <a:pt x="1306619" y="1965528"/>
                  <a:pt x="1310916" y="1964429"/>
                  <a:pt x="1315701" y="1972210"/>
                </a:cubicBezTo>
                <a:cubicBezTo>
                  <a:pt x="1303330" y="1940010"/>
                  <a:pt x="1323516" y="1961561"/>
                  <a:pt x="1322801" y="1932096"/>
                </a:cubicBezTo>
                <a:cubicBezTo>
                  <a:pt x="1330581" y="1932975"/>
                  <a:pt x="1333316" y="1944306"/>
                  <a:pt x="1332796" y="1962180"/>
                </a:cubicBezTo>
                <a:cubicBezTo>
                  <a:pt x="1347222" y="1936591"/>
                  <a:pt x="1353829" y="1981132"/>
                  <a:pt x="1372582" y="1972765"/>
                </a:cubicBezTo>
                <a:cubicBezTo>
                  <a:pt x="1382841" y="1969150"/>
                  <a:pt x="1366918" y="1952252"/>
                  <a:pt x="1362946" y="1950524"/>
                </a:cubicBezTo>
                <a:cubicBezTo>
                  <a:pt x="1367862" y="1932975"/>
                  <a:pt x="1380790" y="1960194"/>
                  <a:pt x="1384109" y="1932096"/>
                </a:cubicBezTo>
                <a:cubicBezTo>
                  <a:pt x="1419632" y="1940593"/>
                  <a:pt x="1442426" y="1966187"/>
                  <a:pt x="1475539" y="1920408"/>
                </a:cubicBezTo>
                <a:cubicBezTo>
                  <a:pt x="1475929" y="1930793"/>
                  <a:pt x="1476353" y="1941248"/>
                  <a:pt x="1476776" y="1951698"/>
                </a:cubicBezTo>
                <a:cubicBezTo>
                  <a:pt x="1484457" y="1936037"/>
                  <a:pt x="1487650" y="1949355"/>
                  <a:pt x="1498558" y="1948831"/>
                </a:cubicBezTo>
                <a:cubicBezTo>
                  <a:pt x="1507121" y="1941214"/>
                  <a:pt x="1486967" y="1922783"/>
                  <a:pt x="1483938" y="1911485"/>
                </a:cubicBezTo>
                <a:cubicBezTo>
                  <a:pt x="1492012" y="1902175"/>
                  <a:pt x="1501163" y="1894325"/>
                  <a:pt x="1495140" y="1863068"/>
                </a:cubicBezTo>
                <a:cubicBezTo>
                  <a:pt x="1504222" y="1860044"/>
                  <a:pt x="1521153" y="1905983"/>
                  <a:pt x="1521611" y="1867530"/>
                </a:cubicBezTo>
                <a:cubicBezTo>
                  <a:pt x="1534632" y="1876811"/>
                  <a:pt x="1521871" y="1906114"/>
                  <a:pt x="1519071" y="1914840"/>
                </a:cubicBezTo>
                <a:cubicBezTo>
                  <a:pt x="1537530" y="1934766"/>
                  <a:pt x="1544336" y="1911191"/>
                  <a:pt x="1552345" y="1871372"/>
                </a:cubicBezTo>
                <a:cubicBezTo>
                  <a:pt x="1559216" y="1869942"/>
                  <a:pt x="1569112" y="1873064"/>
                  <a:pt x="1569471" y="1861477"/>
                </a:cubicBezTo>
                <a:cubicBezTo>
                  <a:pt x="1583798" y="1868443"/>
                  <a:pt x="1566152" y="1884200"/>
                  <a:pt x="1557001" y="1878698"/>
                </a:cubicBezTo>
                <a:cubicBezTo>
                  <a:pt x="1540265" y="1951306"/>
                  <a:pt x="1605808" y="1945219"/>
                  <a:pt x="1614566" y="1894782"/>
                </a:cubicBezTo>
                <a:cubicBezTo>
                  <a:pt x="1632799" y="1894425"/>
                  <a:pt x="1607893" y="1934735"/>
                  <a:pt x="1633223" y="1923857"/>
                </a:cubicBezTo>
                <a:cubicBezTo>
                  <a:pt x="1632898" y="1933041"/>
                  <a:pt x="1625573" y="1931412"/>
                  <a:pt x="1620459" y="1933303"/>
                </a:cubicBezTo>
                <a:cubicBezTo>
                  <a:pt x="1633353" y="1962246"/>
                  <a:pt x="1643772" y="1903801"/>
                  <a:pt x="1655299" y="1928807"/>
                </a:cubicBezTo>
                <a:cubicBezTo>
                  <a:pt x="1661616" y="1921188"/>
                  <a:pt x="1653637" y="1917216"/>
                  <a:pt x="1658392" y="1897059"/>
                </a:cubicBezTo>
                <a:cubicBezTo>
                  <a:pt x="1681804" y="1917380"/>
                  <a:pt x="1687305" y="1883257"/>
                  <a:pt x="1706939" y="1906506"/>
                </a:cubicBezTo>
                <a:cubicBezTo>
                  <a:pt x="1705083" y="1872186"/>
                  <a:pt x="1724489" y="1898363"/>
                  <a:pt x="1735817" y="1863657"/>
                </a:cubicBezTo>
                <a:cubicBezTo>
                  <a:pt x="1745163" y="1880522"/>
                  <a:pt x="1735069" y="1872451"/>
                  <a:pt x="1732368" y="1887552"/>
                </a:cubicBezTo>
                <a:cubicBezTo>
                  <a:pt x="1740962" y="1905103"/>
                  <a:pt x="1765123" y="1885143"/>
                  <a:pt x="1761964" y="1860305"/>
                </a:cubicBezTo>
                <a:cubicBezTo>
                  <a:pt x="1780652" y="1863068"/>
                  <a:pt x="1766035" y="1882246"/>
                  <a:pt x="1780622" y="1889279"/>
                </a:cubicBezTo>
                <a:cubicBezTo>
                  <a:pt x="1799768" y="1880618"/>
                  <a:pt x="1787947" y="1857080"/>
                  <a:pt x="1806440" y="1878112"/>
                </a:cubicBezTo>
                <a:cubicBezTo>
                  <a:pt x="1821939" y="1853629"/>
                  <a:pt x="1796250" y="1843664"/>
                  <a:pt x="1795566" y="1824716"/>
                </a:cubicBezTo>
                <a:cubicBezTo>
                  <a:pt x="1808395" y="1813191"/>
                  <a:pt x="1812203" y="1816578"/>
                  <a:pt x="1822004" y="1829178"/>
                </a:cubicBezTo>
                <a:cubicBezTo>
                  <a:pt x="1825227" y="1809903"/>
                  <a:pt x="1843655" y="1813973"/>
                  <a:pt x="1846879" y="1794631"/>
                </a:cubicBezTo>
                <a:cubicBezTo>
                  <a:pt x="1844992" y="1774703"/>
                  <a:pt x="1839813" y="1806287"/>
                  <a:pt x="1829459" y="1796842"/>
                </a:cubicBezTo>
                <a:cubicBezTo>
                  <a:pt x="1834443" y="1754875"/>
                  <a:pt x="1834768" y="1781020"/>
                  <a:pt x="1823241" y="1750607"/>
                </a:cubicBezTo>
                <a:cubicBezTo>
                  <a:pt x="1848995" y="1761581"/>
                  <a:pt x="1864982" y="1752593"/>
                  <a:pt x="1881719" y="1790137"/>
                </a:cubicBezTo>
                <a:cubicBezTo>
                  <a:pt x="1898550" y="1756536"/>
                  <a:pt x="1922516" y="1742341"/>
                  <a:pt x="1945146" y="1735112"/>
                </a:cubicBezTo>
                <a:cubicBezTo>
                  <a:pt x="1935834" y="1780205"/>
                  <a:pt x="1891194" y="1750932"/>
                  <a:pt x="1899432" y="1795803"/>
                </a:cubicBezTo>
                <a:cubicBezTo>
                  <a:pt x="1914179" y="1813156"/>
                  <a:pt x="1933978" y="1820125"/>
                  <a:pt x="1937068" y="1861507"/>
                </a:cubicBezTo>
                <a:cubicBezTo>
                  <a:pt x="1917372" y="1860595"/>
                  <a:pt x="1906365" y="1820351"/>
                  <a:pt x="1874229" y="1822471"/>
                </a:cubicBezTo>
                <a:cubicBezTo>
                  <a:pt x="1881394" y="1844383"/>
                  <a:pt x="1901938" y="1838424"/>
                  <a:pt x="1910600" y="1857015"/>
                </a:cubicBezTo>
                <a:cubicBezTo>
                  <a:pt x="1890770" y="1871698"/>
                  <a:pt x="1847402" y="1829732"/>
                  <a:pt x="1818879" y="1860987"/>
                </a:cubicBezTo>
                <a:cubicBezTo>
                  <a:pt x="1824349" y="1872610"/>
                  <a:pt x="1843297" y="1899699"/>
                  <a:pt x="1830112" y="1922134"/>
                </a:cubicBezTo>
                <a:cubicBezTo>
                  <a:pt x="1843396" y="1948213"/>
                  <a:pt x="1864234" y="1924641"/>
                  <a:pt x="1891355" y="1922134"/>
                </a:cubicBezTo>
                <a:cubicBezTo>
                  <a:pt x="1891324" y="1908197"/>
                  <a:pt x="1885397" y="1906472"/>
                  <a:pt x="1885756" y="1891525"/>
                </a:cubicBezTo>
                <a:cubicBezTo>
                  <a:pt x="1897316" y="1892113"/>
                  <a:pt x="1900670" y="1905788"/>
                  <a:pt x="1898195" y="1874270"/>
                </a:cubicBezTo>
                <a:cubicBezTo>
                  <a:pt x="1904314" y="1886968"/>
                  <a:pt x="1913365" y="1893642"/>
                  <a:pt x="1925251" y="1894359"/>
                </a:cubicBezTo>
                <a:cubicBezTo>
                  <a:pt x="1930363" y="1893659"/>
                  <a:pt x="1929753" y="1888399"/>
                  <a:pt x="1927001" y="1884132"/>
                </a:cubicBezTo>
                <a:lnTo>
                  <a:pt x="1924071" y="1881376"/>
                </a:lnTo>
                <a:lnTo>
                  <a:pt x="1963344" y="1888774"/>
                </a:lnTo>
                <a:cubicBezTo>
                  <a:pt x="1980283" y="1890436"/>
                  <a:pt x="1998981" y="1890813"/>
                  <a:pt x="2021333" y="1889997"/>
                </a:cubicBezTo>
                <a:cubicBezTo>
                  <a:pt x="2026023" y="1887324"/>
                  <a:pt x="2023709" y="1873977"/>
                  <a:pt x="2029442" y="1873163"/>
                </a:cubicBezTo>
                <a:cubicBezTo>
                  <a:pt x="2025306" y="1862090"/>
                  <a:pt x="2017850" y="1857830"/>
                  <a:pt x="2007072" y="1860399"/>
                </a:cubicBezTo>
                <a:cubicBezTo>
                  <a:pt x="2027521" y="1847770"/>
                  <a:pt x="2013683" y="1824976"/>
                  <a:pt x="1996817" y="1822566"/>
                </a:cubicBezTo>
                <a:cubicBezTo>
                  <a:pt x="1991738" y="1837381"/>
                  <a:pt x="2001309" y="1859945"/>
                  <a:pt x="1985615" y="1870949"/>
                </a:cubicBezTo>
                <a:cubicBezTo>
                  <a:pt x="1976823" y="1861735"/>
                  <a:pt x="1989232" y="1835754"/>
                  <a:pt x="1979038" y="1816933"/>
                </a:cubicBezTo>
                <a:cubicBezTo>
                  <a:pt x="1965102" y="1824292"/>
                  <a:pt x="1972691" y="1853465"/>
                  <a:pt x="1967577" y="1857569"/>
                </a:cubicBezTo>
                <a:cubicBezTo>
                  <a:pt x="1942831" y="1837414"/>
                  <a:pt x="1963704" y="1783234"/>
                  <a:pt x="1930266" y="1799609"/>
                </a:cubicBezTo>
                <a:cubicBezTo>
                  <a:pt x="1924957" y="1772031"/>
                  <a:pt x="1946937" y="1786716"/>
                  <a:pt x="1955760" y="1780694"/>
                </a:cubicBezTo>
                <a:cubicBezTo>
                  <a:pt x="1959373" y="1787207"/>
                  <a:pt x="1961130" y="1797724"/>
                  <a:pt x="1961328" y="1811370"/>
                </a:cubicBezTo>
                <a:cubicBezTo>
                  <a:pt x="2001897" y="1822114"/>
                  <a:pt x="1991119" y="1729250"/>
                  <a:pt x="1950420" y="1757901"/>
                </a:cubicBezTo>
                <a:cubicBezTo>
                  <a:pt x="1952830" y="1750638"/>
                  <a:pt x="1955172" y="1743316"/>
                  <a:pt x="1949801" y="1742341"/>
                </a:cubicBezTo>
                <a:cubicBezTo>
                  <a:pt x="1950680" y="1735631"/>
                  <a:pt x="1985550" y="1729838"/>
                  <a:pt x="1985256" y="1753506"/>
                </a:cubicBezTo>
                <a:cubicBezTo>
                  <a:pt x="1996882" y="1744879"/>
                  <a:pt x="1976434" y="1727134"/>
                  <a:pt x="1988059" y="1713950"/>
                </a:cubicBezTo>
                <a:cubicBezTo>
                  <a:pt x="1955271" y="1728242"/>
                  <a:pt x="1946185" y="1693602"/>
                  <a:pt x="1913400" y="1707829"/>
                </a:cubicBezTo>
                <a:cubicBezTo>
                  <a:pt x="1915222" y="1723687"/>
                  <a:pt x="1892856" y="1738205"/>
                  <a:pt x="1901579" y="1740680"/>
                </a:cubicBezTo>
                <a:cubicBezTo>
                  <a:pt x="1878789" y="1741234"/>
                  <a:pt x="1852772" y="1731371"/>
                  <a:pt x="1826954" y="1734528"/>
                </a:cubicBezTo>
                <a:cubicBezTo>
                  <a:pt x="1841998" y="1720004"/>
                  <a:pt x="1846684" y="1711280"/>
                  <a:pt x="1833759" y="1686697"/>
                </a:cubicBezTo>
                <a:cubicBezTo>
                  <a:pt x="1847238" y="1681259"/>
                  <a:pt x="1855247" y="1693666"/>
                  <a:pt x="1847757" y="1708448"/>
                </a:cubicBezTo>
                <a:cubicBezTo>
                  <a:pt x="1858471" y="1696757"/>
                  <a:pt x="1874848" y="1697996"/>
                  <a:pt x="1865796" y="1721798"/>
                </a:cubicBezTo>
                <a:cubicBezTo>
                  <a:pt x="1880057" y="1726876"/>
                  <a:pt x="1870780" y="1695357"/>
                  <a:pt x="1882303" y="1696172"/>
                </a:cubicBezTo>
                <a:cubicBezTo>
                  <a:pt x="1880775" y="1673964"/>
                  <a:pt x="1852642" y="1706721"/>
                  <a:pt x="1851179" y="1684419"/>
                </a:cubicBezTo>
                <a:cubicBezTo>
                  <a:pt x="1845836" y="1656742"/>
                  <a:pt x="1869607" y="1674095"/>
                  <a:pt x="1871983" y="1658308"/>
                </a:cubicBezTo>
                <a:cubicBezTo>
                  <a:pt x="1872602" y="1640071"/>
                  <a:pt x="1859058" y="1651239"/>
                  <a:pt x="1857982" y="1636556"/>
                </a:cubicBezTo>
                <a:cubicBezTo>
                  <a:pt x="1863714" y="1657820"/>
                  <a:pt x="1836330" y="1671033"/>
                  <a:pt x="1819433" y="1657168"/>
                </a:cubicBezTo>
                <a:cubicBezTo>
                  <a:pt x="1837533" y="1682234"/>
                  <a:pt x="1826335" y="1679924"/>
                  <a:pt x="1807907" y="1697797"/>
                </a:cubicBezTo>
                <a:cubicBezTo>
                  <a:pt x="1816924" y="1646226"/>
                  <a:pt x="1753012" y="1662929"/>
                  <a:pt x="1746924" y="1705619"/>
                </a:cubicBezTo>
                <a:cubicBezTo>
                  <a:pt x="1729275" y="1716781"/>
                  <a:pt x="1729340" y="1691323"/>
                  <a:pt x="1715796" y="1693828"/>
                </a:cubicBezTo>
                <a:cubicBezTo>
                  <a:pt x="1713810" y="1676081"/>
                  <a:pt x="1728068" y="1683602"/>
                  <a:pt x="1727972" y="1668822"/>
                </a:cubicBezTo>
                <a:cubicBezTo>
                  <a:pt x="1723382" y="1646452"/>
                  <a:pt x="1717423" y="1680312"/>
                  <a:pt x="1706191" y="1671653"/>
                </a:cubicBezTo>
                <a:cubicBezTo>
                  <a:pt x="1700004" y="1674128"/>
                  <a:pt x="1705603" y="1694999"/>
                  <a:pt x="1698407" y="1696074"/>
                </a:cubicBezTo>
                <a:cubicBezTo>
                  <a:pt x="1706970" y="1703633"/>
                  <a:pt x="1714460" y="1713558"/>
                  <a:pt x="1725467" y="1716161"/>
                </a:cubicBezTo>
                <a:cubicBezTo>
                  <a:pt x="1724780" y="1734558"/>
                  <a:pt x="1719734" y="1746312"/>
                  <a:pt x="1723252" y="1771220"/>
                </a:cubicBezTo>
                <a:cubicBezTo>
                  <a:pt x="1726540" y="1781313"/>
                  <a:pt x="1733148" y="1784568"/>
                  <a:pt x="1741321" y="1784568"/>
                </a:cubicBezTo>
                <a:cubicBezTo>
                  <a:pt x="1721102" y="1743218"/>
                  <a:pt x="1772971" y="1781313"/>
                  <a:pt x="1770821" y="1757251"/>
                </a:cubicBezTo>
                <a:cubicBezTo>
                  <a:pt x="1768541" y="1791014"/>
                  <a:pt x="1793515" y="1782876"/>
                  <a:pt x="1806929" y="1784049"/>
                </a:cubicBezTo>
                <a:cubicBezTo>
                  <a:pt x="1809633" y="1761483"/>
                  <a:pt x="1799962" y="1764546"/>
                  <a:pt x="1801002" y="1745629"/>
                </a:cubicBezTo>
                <a:cubicBezTo>
                  <a:pt x="1819040" y="1755166"/>
                  <a:pt x="1808361" y="1771577"/>
                  <a:pt x="1816240" y="1798438"/>
                </a:cubicBezTo>
                <a:cubicBezTo>
                  <a:pt x="1804649" y="1799871"/>
                  <a:pt x="1792992" y="1801432"/>
                  <a:pt x="1781370" y="1802898"/>
                </a:cubicBezTo>
                <a:cubicBezTo>
                  <a:pt x="1782573" y="1817357"/>
                  <a:pt x="1785342" y="1828625"/>
                  <a:pt x="1791335" y="1832987"/>
                </a:cubicBezTo>
                <a:cubicBezTo>
                  <a:pt x="1794069" y="1854312"/>
                  <a:pt x="1775412" y="1842362"/>
                  <a:pt x="1774858" y="1858705"/>
                </a:cubicBezTo>
                <a:cubicBezTo>
                  <a:pt x="1768558" y="1854442"/>
                  <a:pt x="1771823" y="1849964"/>
                  <a:pt x="1775928" y="1843777"/>
                </a:cubicBezTo>
                <a:lnTo>
                  <a:pt x="1778160" y="1834592"/>
                </a:lnTo>
                <a:lnTo>
                  <a:pt x="1778277" y="1834711"/>
                </a:lnTo>
                <a:lnTo>
                  <a:pt x="1778277" y="1834709"/>
                </a:lnTo>
                <a:lnTo>
                  <a:pt x="1778161" y="1834590"/>
                </a:lnTo>
                <a:lnTo>
                  <a:pt x="1778321" y="1833932"/>
                </a:lnTo>
                <a:lnTo>
                  <a:pt x="1778321" y="1833930"/>
                </a:lnTo>
                <a:lnTo>
                  <a:pt x="1778322" y="1833925"/>
                </a:lnTo>
                <a:lnTo>
                  <a:pt x="1778847" y="1824609"/>
                </a:lnTo>
                <a:lnTo>
                  <a:pt x="1778846" y="1824611"/>
                </a:lnTo>
                <a:lnTo>
                  <a:pt x="1778321" y="1833930"/>
                </a:lnTo>
                <a:lnTo>
                  <a:pt x="1778160" y="1834592"/>
                </a:lnTo>
                <a:lnTo>
                  <a:pt x="1764053" y="1820171"/>
                </a:lnTo>
                <a:cubicBezTo>
                  <a:pt x="1757999" y="1820066"/>
                  <a:pt x="1753107" y="1826574"/>
                  <a:pt x="1756789" y="1845260"/>
                </a:cubicBezTo>
                <a:cubicBezTo>
                  <a:pt x="1745358" y="1849103"/>
                  <a:pt x="1744934" y="1830381"/>
                  <a:pt x="1742528" y="1815695"/>
                </a:cubicBezTo>
                <a:cubicBezTo>
                  <a:pt x="1725074" y="1815895"/>
                  <a:pt x="1712573" y="1839336"/>
                  <a:pt x="1703032" y="1812962"/>
                </a:cubicBezTo>
                <a:cubicBezTo>
                  <a:pt x="1696650" y="1817128"/>
                  <a:pt x="1705114" y="1822665"/>
                  <a:pt x="1703942" y="1836308"/>
                </a:cubicBezTo>
                <a:cubicBezTo>
                  <a:pt x="1680987" y="1806907"/>
                  <a:pt x="1634915" y="1819538"/>
                  <a:pt x="1612484" y="1847963"/>
                </a:cubicBezTo>
                <a:cubicBezTo>
                  <a:pt x="1583083" y="1839139"/>
                  <a:pt x="1571003" y="1847475"/>
                  <a:pt x="1524182" y="1827971"/>
                </a:cubicBezTo>
                <a:cubicBezTo>
                  <a:pt x="1524182" y="1841971"/>
                  <a:pt x="1530140" y="1843728"/>
                  <a:pt x="1529781" y="1858576"/>
                </a:cubicBezTo>
                <a:cubicBezTo>
                  <a:pt x="1523163" y="1835281"/>
                  <a:pt x="1512717" y="1847735"/>
                  <a:pt x="1504721" y="1839994"/>
                </a:cubicBezTo>
                <a:lnTo>
                  <a:pt x="1499259" y="1826984"/>
                </a:lnTo>
                <a:lnTo>
                  <a:pt x="1502400" y="1830739"/>
                </a:lnTo>
                <a:cubicBezTo>
                  <a:pt x="1512625" y="1814818"/>
                  <a:pt x="1535285" y="1818400"/>
                  <a:pt x="1545020" y="1801760"/>
                </a:cubicBezTo>
                <a:cubicBezTo>
                  <a:pt x="1552704" y="1802704"/>
                  <a:pt x="1555439" y="1813909"/>
                  <a:pt x="1554950" y="1831850"/>
                </a:cubicBezTo>
                <a:cubicBezTo>
                  <a:pt x="1585589" y="1804757"/>
                  <a:pt x="1620169" y="1825140"/>
                  <a:pt x="1636122" y="1782226"/>
                </a:cubicBezTo>
                <a:cubicBezTo>
                  <a:pt x="1623163" y="1772685"/>
                  <a:pt x="1598223" y="1781214"/>
                  <a:pt x="1570449" y="1782844"/>
                </a:cubicBezTo>
                <a:cubicBezTo>
                  <a:pt x="1573054" y="1752758"/>
                  <a:pt x="1607111" y="1771513"/>
                  <a:pt x="1617434" y="1753376"/>
                </a:cubicBezTo>
                <a:cubicBezTo>
                  <a:pt x="1612156" y="1741040"/>
                  <a:pt x="1589595" y="1750998"/>
                  <a:pt x="1603173" y="1723848"/>
                </a:cubicBezTo>
                <a:cubicBezTo>
                  <a:pt x="1586402" y="1729320"/>
                  <a:pt x="1587999" y="1734429"/>
                  <a:pt x="1576667" y="1719356"/>
                </a:cubicBezTo>
                <a:cubicBezTo>
                  <a:pt x="1604636" y="1725607"/>
                  <a:pt x="1627819" y="1656059"/>
                  <a:pt x="1591287" y="1647069"/>
                </a:cubicBezTo>
                <a:cubicBezTo>
                  <a:pt x="1575494" y="1654723"/>
                  <a:pt x="1594087" y="1670188"/>
                  <a:pt x="1584156" y="1687120"/>
                </a:cubicBezTo>
                <a:cubicBezTo>
                  <a:pt x="1576441" y="1686142"/>
                  <a:pt x="1573672" y="1674973"/>
                  <a:pt x="1574192" y="1656905"/>
                </a:cubicBezTo>
                <a:cubicBezTo>
                  <a:pt x="1561072" y="1688357"/>
                  <a:pt x="1549317" y="1643363"/>
                  <a:pt x="1544367" y="1676504"/>
                </a:cubicBezTo>
                <a:cubicBezTo>
                  <a:pt x="1526558" y="1670583"/>
                  <a:pt x="1543618" y="1644795"/>
                  <a:pt x="1537500" y="1614674"/>
                </a:cubicBezTo>
                <a:cubicBezTo>
                  <a:pt x="1540200" y="1632713"/>
                  <a:pt x="1555668" y="1673639"/>
                  <a:pt x="1564850" y="1642546"/>
                </a:cubicBezTo>
                <a:cubicBezTo>
                  <a:pt x="1564816" y="1642680"/>
                  <a:pt x="1542870" y="1613630"/>
                  <a:pt x="1568268" y="1618646"/>
                </a:cubicBezTo>
                <a:cubicBezTo>
                  <a:pt x="1564426" y="1601289"/>
                  <a:pt x="1543359" y="1619459"/>
                  <a:pt x="1545280" y="1590185"/>
                </a:cubicBezTo>
                <a:cubicBezTo>
                  <a:pt x="1560095" y="1582016"/>
                  <a:pt x="1564262" y="1602431"/>
                  <a:pt x="1571392" y="1586897"/>
                </a:cubicBezTo>
                <a:cubicBezTo>
                  <a:pt x="1572435" y="1573353"/>
                  <a:pt x="1567420" y="1572571"/>
                  <a:pt x="1562081" y="1572411"/>
                </a:cubicBezTo>
                <a:cubicBezTo>
                  <a:pt x="1562180" y="1565376"/>
                  <a:pt x="1585818" y="1566778"/>
                  <a:pt x="1587250" y="1545732"/>
                </a:cubicBezTo>
                <a:cubicBezTo>
                  <a:pt x="1595943" y="1558465"/>
                  <a:pt x="1582984" y="1569121"/>
                  <a:pt x="1593143" y="1584132"/>
                </a:cubicBezTo>
                <a:cubicBezTo>
                  <a:pt x="1601381" y="1567007"/>
                  <a:pt x="1619092" y="1573353"/>
                  <a:pt x="1619905" y="1596373"/>
                </a:cubicBezTo>
                <a:cubicBezTo>
                  <a:pt x="1627460" y="1593541"/>
                  <a:pt x="1629316" y="1581787"/>
                  <a:pt x="1627395" y="1564129"/>
                </a:cubicBezTo>
                <a:cubicBezTo>
                  <a:pt x="1645922" y="1583380"/>
                  <a:pt x="1660932" y="1557810"/>
                  <a:pt x="1676202" y="1581364"/>
                </a:cubicBezTo>
                <a:cubicBezTo>
                  <a:pt x="1677603" y="1598231"/>
                  <a:pt x="1660898" y="1586867"/>
                  <a:pt x="1654745" y="1591882"/>
                </a:cubicBezTo>
                <a:cubicBezTo>
                  <a:pt x="1661291" y="1656645"/>
                  <a:pt x="1687079" y="1567622"/>
                  <a:pt x="1698602" y="1594129"/>
                </a:cubicBezTo>
                <a:cubicBezTo>
                  <a:pt x="1698018" y="1605426"/>
                  <a:pt x="1685643" y="1598525"/>
                  <a:pt x="1686101" y="1611354"/>
                </a:cubicBezTo>
                <a:cubicBezTo>
                  <a:pt x="1690593" y="1624575"/>
                  <a:pt x="1701925" y="1623697"/>
                  <a:pt x="1708826" y="1631966"/>
                </a:cubicBezTo>
                <a:cubicBezTo>
                  <a:pt x="1715014" y="1629425"/>
                  <a:pt x="1709380" y="1608587"/>
                  <a:pt x="1716576" y="1607542"/>
                </a:cubicBezTo>
                <a:cubicBezTo>
                  <a:pt x="1715143" y="1597807"/>
                  <a:pt x="1707623" y="1600834"/>
                  <a:pt x="1707883" y="1608587"/>
                </a:cubicBezTo>
                <a:cubicBezTo>
                  <a:pt x="1689291" y="1593020"/>
                  <a:pt x="1721296" y="1596408"/>
                  <a:pt x="1719994" y="1583545"/>
                </a:cubicBezTo>
                <a:cubicBezTo>
                  <a:pt x="1720712" y="1584882"/>
                  <a:pt x="1730058" y="1619494"/>
                  <a:pt x="1716870" y="1615326"/>
                </a:cubicBezTo>
                <a:cubicBezTo>
                  <a:pt x="1716675" y="1638248"/>
                  <a:pt x="1727678" y="1637988"/>
                  <a:pt x="1727449" y="1660979"/>
                </a:cubicBezTo>
                <a:cubicBezTo>
                  <a:pt x="1741355" y="1662963"/>
                  <a:pt x="1742234" y="1644923"/>
                  <a:pt x="1757602" y="1649251"/>
                </a:cubicBezTo>
                <a:cubicBezTo>
                  <a:pt x="1753336" y="1620925"/>
                  <a:pt x="1744644" y="1654301"/>
                  <a:pt x="1735233" y="1636426"/>
                </a:cubicBezTo>
                <a:cubicBezTo>
                  <a:pt x="1736146" y="1625613"/>
                  <a:pt x="1745881" y="1628577"/>
                  <a:pt x="1752328" y="1626397"/>
                </a:cubicBezTo>
                <a:cubicBezTo>
                  <a:pt x="1762908" y="1628153"/>
                  <a:pt x="1748517" y="1591231"/>
                  <a:pt x="1764470" y="1601324"/>
                </a:cubicBezTo>
                <a:cubicBezTo>
                  <a:pt x="1764439" y="1615911"/>
                  <a:pt x="1762648" y="1627734"/>
                  <a:pt x="1756984" y="1633627"/>
                </a:cubicBezTo>
                <a:cubicBezTo>
                  <a:pt x="1761117" y="1664491"/>
                  <a:pt x="1785927" y="1652637"/>
                  <a:pt x="1805821" y="1650944"/>
                </a:cubicBezTo>
                <a:cubicBezTo>
                  <a:pt x="1809110" y="1635024"/>
                  <a:pt x="1814384" y="1614185"/>
                  <a:pt x="1803347" y="1588558"/>
                </a:cubicBezTo>
                <a:cubicBezTo>
                  <a:pt x="1813800" y="1591587"/>
                  <a:pt x="1822592" y="1616400"/>
                  <a:pt x="1813930" y="1634176"/>
                </a:cubicBezTo>
                <a:cubicBezTo>
                  <a:pt x="1821939" y="1655472"/>
                  <a:pt x="1837373" y="1627469"/>
                  <a:pt x="1844079" y="1622552"/>
                </a:cubicBezTo>
                <a:cubicBezTo>
                  <a:pt x="1831250" y="1616725"/>
                  <a:pt x="1840206" y="1596992"/>
                  <a:pt x="1834084" y="1592531"/>
                </a:cubicBezTo>
                <a:cubicBezTo>
                  <a:pt x="1844144" y="1576349"/>
                  <a:pt x="1836819" y="1623725"/>
                  <a:pt x="1857072" y="1620796"/>
                </a:cubicBezTo>
                <a:cubicBezTo>
                  <a:pt x="1874164" y="1604155"/>
                  <a:pt x="1850851" y="1564192"/>
                  <a:pt x="1876410" y="1555729"/>
                </a:cubicBezTo>
                <a:cubicBezTo>
                  <a:pt x="1873938" y="1538699"/>
                  <a:pt x="1852218" y="1551333"/>
                  <a:pt x="1854922" y="1566288"/>
                </a:cubicBezTo>
                <a:cubicBezTo>
                  <a:pt x="1845741" y="1563086"/>
                  <a:pt x="1845218" y="1555336"/>
                  <a:pt x="1849713" y="1543483"/>
                </a:cubicBezTo>
                <a:cubicBezTo>
                  <a:pt x="1842158" y="1541596"/>
                  <a:pt x="1841704" y="1550649"/>
                  <a:pt x="1841604" y="1560222"/>
                </a:cubicBezTo>
                <a:cubicBezTo>
                  <a:pt x="1832358" y="1556998"/>
                  <a:pt x="1831838" y="1549217"/>
                  <a:pt x="1836299" y="1537364"/>
                </a:cubicBezTo>
                <a:cubicBezTo>
                  <a:pt x="1806279" y="1522449"/>
                  <a:pt x="1788176" y="1525545"/>
                  <a:pt x="1761021" y="1515680"/>
                </a:cubicBezTo>
                <a:cubicBezTo>
                  <a:pt x="1756495" y="1494124"/>
                  <a:pt x="1766326" y="1494677"/>
                  <a:pt x="1763820" y="1476183"/>
                </a:cubicBezTo>
                <a:cubicBezTo>
                  <a:pt x="1786515" y="1506857"/>
                  <a:pt x="1802174" y="1463130"/>
                  <a:pt x="1821060" y="1484522"/>
                </a:cubicBezTo>
                <a:cubicBezTo>
                  <a:pt x="1804714" y="1412204"/>
                  <a:pt x="1745977" y="1398985"/>
                  <a:pt x="1708177" y="1397099"/>
                </a:cubicBezTo>
                <a:cubicBezTo>
                  <a:pt x="1703911" y="1414258"/>
                  <a:pt x="1707459" y="1419956"/>
                  <a:pt x="1701371" y="1444861"/>
                </a:cubicBezTo>
                <a:cubicBezTo>
                  <a:pt x="1696261" y="1442845"/>
                  <a:pt x="1689749" y="1432654"/>
                  <a:pt x="1696356" y="1429885"/>
                </a:cubicBezTo>
                <a:cubicBezTo>
                  <a:pt x="1690237" y="1405172"/>
                  <a:pt x="1684994" y="1431610"/>
                  <a:pt x="1677993" y="1408787"/>
                </a:cubicBezTo>
                <a:cubicBezTo>
                  <a:pt x="1678906" y="1398011"/>
                  <a:pt x="1688672" y="1400940"/>
                  <a:pt x="1695119" y="1398725"/>
                </a:cubicBezTo>
                <a:cubicBezTo>
                  <a:pt x="1674575" y="1396774"/>
                  <a:pt x="1643871" y="1346819"/>
                  <a:pt x="1637879" y="1390393"/>
                </a:cubicBezTo>
                <a:cubicBezTo>
                  <a:pt x="1630943" y="1377431"/>
                  <a:pt x="1643317" y="1361183"/>
                  <a:pt x="1640354" y="1343108"/>
                </a:cubicBezTo>
                <a:cubicBezTo>
                  <a:pt x="1592819" y="1357858"/>
                  <a:pt x="1595649" y="1356133"/>
                  <a:pt x="1540200" y="1355777"/>
                </a:cubicBezTo>
                <a:cubicBezTo>
                  <a:pt x="1553778" y="1341740"/>
                  <a:pt x="1554267" y="1315140"/>
                  <a:pt x="1534960" y="1333017"/>
                </a:cubicBezTo>
                <a:cubicBezTo>
                  <a:pt x="1527959" y="1297786"/>
                  <a:pt x="1556512" y="1317743"/>
                  <a:pt x="1559835" y="1298470"/>
                </a:cubicBezTo>
                <a:cubicBezTo>
                  <a:pt x="1556447" y="1289030"/>
                  <a:pt x="1526493" y="1299870"/>
                  <a:pt x="1525583" y="1318496"/>
                </a:cubicBezTo>
                <a:cubicBezTo>
                  <a:pt x="1518777" y="1307194"/>
                  <a:pt x="1510280" y="1299381"/>
                  <a:pt x="1506632" y="1281734"/>
                </a:cubicBezTo>
                <a:cubicBezTo>
                  <a:pt x="1500869" y="1294723"/>
                  <a:pt x="1484167" y="1290816"/>
                  <a:pt x="1486088" y="1315790"/>
                </a:cubicBezTo>
                <a:cubicBezTo>
                  <a:pt x="1468798" y="1301661"/>
                  <a:pt x="1462515" y="1314911"/>
                  <a:pt x="1446268" y="1305112"/>
                </a:cubicBezTo>
                <a:cubicBezTo>
                  <a:pt x="1447017" y="1288571"/>
                  <a:pt x="1456817" y="1256990"/>
                  <a:pt x="1436009" y="1267242"/>
                </a:cubicBezTo>
                <a:cubicBezTo>
                  <a:pt x="1437281" y="1252202"/>
                  <a:pt x="1447895" y="1251584"/>
                  <a:pt x="1443174" y="1227197"/>
                </a:cubicBezTo>
                <a:cubicBezTo>
                  <a:pt x="1455610" y="1238656"/>
                  <a:pt x="1481039" y="1248036"/>
                  <a:pt x="1486413" y="1213811"/>
                </a:cubicBezTo>
                <a:cubicBezTo>
                  <a:pt x="1523074" y="1266788"/>
                  <a:pt x="1534146" y="1262099"/>
                  <a:pt x="1587804" y="1232209"/>
                </a:cubicBezTo>
                <a:cubicBezTo>
                  <a:pt x="1590897" y="1249204"/>
                  <a:pt x="1579890" y="1244323"/>
                  <a:pt x="1580054" y="1256694"/>
                </a:cubicBezTo>
                <a:cubicBezTo>
                  <a:pt x="1583637" y="1254873"/>
                  <a:pt x="1584286" y="1259236"/>
                  <a:pt x="1584710" y="1263924"/>
                </a:cubicBezTo>
                <a:cubicBezTo>
                  <a:pt x="1594152" y="1261610"/>
                  <a:pt x="1593239" y="1243181"/>
                  <a:pt x="1591807" y="1223845"/>
                </a:cubicBezTo>
                <a:cubicBezTo>
                  <a:pt x="1600893" y="1224886"/>
                  <a:pt x="1597115" y="1252364"/>
                  <a:pt x="1606167" y="1253378"/>
                </a:cubicBezTo>
                <a:cubicBezTo>
                  <a:pt x="1618538" y="1244942"/>
                  <a:pt x="1610594" y="1241101"/>
                  <a:pt x="1609261" y="1221599"/>
                </a:cubicBezTo>
                <a:cubicBezTo>
                  <a:pt x="1627429" y="1266040"/>
                  <a:pt x="1644032" y="1211172"/>
                  <a:pt x="1654680" y="1262816"/>
                </a:cubicBezTo>
                <a:cubicBezTo>
                  <a:pt x="1676431" y="1264932"/>
                  <a:pt x="1681804" y="1241619"/>
                  <a:pt x="1697235" y="1233904"/>
                </a:cubicBezTo>
                <a:cubicBezTo>
                  <a:pt x="1702089" y="1243705"/>
                  <a:pt x="1702543" y="1262391"/>
                  <a:pt x="1711595" y="1263371"/>
                </a:cubicBezTo>
                <a:cubicBezTo>
                  <a:pt x="1718008" y="1243540"/>
                  <a:pt x="1700168" y="1224626"/>
                  <a:pt x="1709120" y="1201014"/>
                </a:cubicBezTo>
                <a:cubicBezTo>
                  <a:pt x="1717748" y="1199976"/>
                  <a:pt x="1715437" y="1221533"/>
                  <a:pt x="1727125" y="1214331"/>
                </a:cubicBezTo>
                <a:cubicBezTo>
                  <a:pt x="1718661" y="1228108"/>
                  <a:pt x="1717034" y="1258060"/>
                  <a:pt x="1737349" y="1252269"/>
                </a:cubicBezTo>
                <a:cubicBezTo>
                  <a:pt x="1728656" y="1227653"/>
                  <a:pt x="1725727" y="1210130"/>
                  <a:pt x="1743926" y="1196622"/>
                </a:cubicBezTo>
                <a:cubicBezTo>
                  <a:pt x="1735817" y="1245721"/>
                  <a:pt x="1766914" y="1226480"/>
                  <a:pt x="1775313" y="1216057"/>
                </a:cubicBezTo>
                <a:cubicBezTo>
                  <a:pt x="1782638" y="1216057"/>
                  <a:pt x="1771700" y="1249987"/>
                  <a:pt x="1789639" y="1245591"/>
                </a:cubicBezTo>
                <a:cubicBezTo>
                  <a:pt x="1800482" y="1209285"/>
                  <a:pt x="1768996" y="1180601"/>
                  <a:pt x="1748616" y="1203817"/>
                </a:cubicBezTo>
                <a:cubicBezTo>
                  <a:pt x="1760891" y="1167677"/>
                  <a:pt x="1781305" y="1195904"/>
                  <a:pt x="1791529" y="1182686"/>
                </a:cubicBezTo>
                <a:cubicBezTo>
                  <a:pt x="1794524" y="1192746"/>
                  <a:pt x="1796021" y="1242822"/>
                  <a:pt x="1811715" y="1250670"/>
                </a:cubicBezTo>
                <a:cubicBezTo>
                  <a:pt x="1822947" y="1243640"/>
                  <a:pt x="1830666" y="1231136"/>
                  <a:pt x="1827278" y="1201632"/>
                </a:cubicBezTo>
                <a:cubicBezTo>
                  <a:pt x="1813800" y="1209026"/>
                  <a:pt x="1819854" y="1228108"/>
                  <a:pt x="1810802" y="1227227"/>
                </a:cubicBezTo>
                <a:cubicBezTo>
                  <a:pt x="1787916" y="1195318"/>
                  <a:pt x="1835452" y="1187242"/>
                  <a:pt x="1808949" y="1180472"/>
                </a:cubicBezTo>
                <a:cubicBezTo>
                  <a:pt x="1812887" y="1162142"/>
                  <a:pt x="1836200" y="1173893"/>
                  <a:pt x="1847822" y="1167611"/>
                </a:cubicBezTo>
                <a:cubicBezTo>
                  <a:pt x="1847108" y="1182362"/>
                  <a:pt x="1818551" y="1185520"/>
                  <a:pt x="1836949" y="1223879"/>
                </a:cubicBezTo>
                <a:cubicBezTo>
                  <a:pt x="1852478" y="1226122"/>
                  <a:pt x="1859123" y="1214331"/>
                  <a:pt x="1862152" y="1197206"/>
                </a:cubicBezTo>
                <a:cubicBezTo>
                  <a:pt x="1865112" y="1217590"/>
                  <a:pt x="1896694" y="1211530"/>
                  <a:pt x="1892008" y="1177672"/>
                </a:cubicBezTo>
                <a:cubicBezTo>
                  <a:pt x="1913724" y="1174872"/>
                  <a:pt x="1941399" y="1181219"/>
                  <a:pt x="1938665" y="1140325"/>
                </a:cubicBezTo>
                <a:cubicBezTo>
                  <a:pt x="1944982" y="1141367"/>
                  <a:pt x="1941074" y="1163509"/>
                  <a:pt x="1948270" y="1162693"/>
                </a:cubicBezTo>
                <a:cubicBezTo>
                  <a:pt x="1921245" y="1189490"/>
                  <a:pt x="1942377" y="1222282"/>
                  <a:pt x="1952013" y="1256336"/>
                </a:cubicBezTo>
                <a:cubicBezTo>
                  <a:pt x="1968879" y="1240546"/>
                  <a:pt x="1958170" y="1227262"/>
                  <a:pt x="1962565" y="1192192"/>
                </a:cubicBezTo>
                <a:cubicBezTo>
                  <a:pt x="1974157" y="1207689"/>
                  <a:pt x="1994995" y="1204013"/>
                  <a:pt x="2003295" y="1226156"/>
                </a:cubicBezTo>
                <a:cubicBezTo>
                  <a:pt x="2038364" y="1194179"/>
                  <a:pt x="2072096" y="1227033"/>
                  <a:pt x="2098143" y="1190529"/>
                </a:cubicBezTo>
                <a:cubicBezTo>
                  <a:pt x="2098632" y="1169956"/>
                  <a:pt x="2081048" y="1186624"/>
                  <a:pt x="2083882" y="1161036"/>
                </a:cubicBezTo>
                <a:cubicBezTo>
                  <a:pt x="2087594" y="1165981"/>
                  <a:pt x="2096253" y="1171677"/>
                  <a:pt x="2096872" y="1159472"/>
                </a:cubicBezTo>
                <a:cubicBezTo>
                  <a:pt x="2102081" y="1160024"/>
                  <a:pt x="2101138" y="1173113"/>
                  <a:pt x="2102180" y="1182233"/>
                </a:cubicBezTo>
                <a:cubicBezTo>
                  <a:pt x="2121911" y="1178615"/>
                  <a:pt x="2126177" y="1151201"/>
                  <a:pt x="2144540" y="1145471"/>
                </a:cubicBezTo>
                <a:cubicBezTo>
                  <a:pt x="2143398" y="1155923"/>
                  <a:pt x="2137345" y="1158721"/>
                  <a:pt x="2136757" y="1169956"/>
                </a:cubicBezTo>
                <a:cubicBezTo>
                  <a:pt x="2214281" y="1155633"/>
                  <a:pt x="2251271" y="1171613"/>
                  <a:pt x="2329250" y="1168981"/>
                </a:cubicBezTo>
                <a:cubicBezTo>
                  <a:pt x="2312972" y="1157878"/>
                  <a:pt x="2300402" y="1152408"/>
                  <a:pt x="2289136" y="1150518"/>
                </a:cubicBezTo>
                <a:cubicBezTo>
                  <a:pt x="2314435" y="1086995"/>
                  <a:pt x="2359857" y="1166993"/>
                  <a:pt x="2388640" y="1122191"/>
                </a:cubicBezTo>
                <a:cubicBezTo>
                  <a:pt x="2379848" y="1107734"/>
                  <a:pt x="2372327" y="1111898"/>
                  <a:pt x="2378415" y="1084327"/>
                </a:cubicBezTo>
                <a:cubicBezTo>
                  <a:pt x="2419767" y="1088919"/>
                  <a:pt x="2455451" y="1123395"/>
                  <a:pt x="2469223" y="1057044"/>
                </a:cubicBezTo>
                <a:cubicBezTo>
                  <a:pt x="2442687" y="1050990"/>
                  <a:pt x="2413580" y="1069707"/>
                  <a:pt x="2414198" y="993650"/>
                </a:cubicBezTo>
                <a:cubicBezTo>
                  <a:pt x="2419928" y="992836"/>
                  <a:pt x="2425756" y="992149"/>
                  <a:pt x="2431584" y="991371"/>
                </a:cubicBezTo>
                <a:cubicBezTo>
                  <a:pt x="2431423" y="955229"/>
                  <a:pt x="2420451" y="941194"/>
                  <a:pt x="2407328" y="931848"/>
                </a:cubicBezTo>
                <a:cubicBezTo>
                  <a:pt x="2393620" y="931099"/>
                  <a:pt x="2419244" y="952916"/>
                  <a:pt x="2403875" y="955686"/>
                </a:cubicBezTo>
                <a:cubicBezTo>
                  <a:pt x="2390137" y="882201"/>
                  <a:pt x="2320851" y="862821"/>
                  <a:pt x="2298806" y="953372"/>
                </a:cubicBezTo>
                <a:cubicBezTo>
                  <a:pt x="2282723" y="923254"/>
                  <a:pt x="2314828" y="905476"/>
                  <a:pt x="2327069" y="894962"/>
                </a:cubicBezTo>
                <a:cubicBezTo>
                  <a:pt x="2321046" y="862303"/>
                  <a:pt x="2298317" y="864289"/>
                  <a:pt x="2289723" y="837040"/>
                </a:cubicBezTo>
                <a:cubicBezTo>
                  <a:pt x="2281875" y="860380"/>
                  <a:pt x="2269928" y="849348"/>
                  <a:pt x="2269210" y="871066"/>
                </a:cubicBezTo>
                <a:cubicBezTo>
                  <a:pt x="2259311" y="869046"/>
                  <a:pt x="2267453" y="829711"/>
                  <a:pt x="2258692" y="825382"/>
                </a:cubicBezTo>
                <a:cubicBezTo>
                  <a:pt x="2248502" y="829092"/>
                  <a:pt x="2251626" y="853447"/>
                  <a:pt x="2237789" y="851528"/>
                </a:cubicBezTo>
                <a:cubicBezTo>
                  <a:pt x="2228966" y="806270"/>
                  <a:pt x="2207150" y="844204"/>
                  <a:pt x="2189960" y="857612"/>
                </a:cubicBezTo>
                <a:cubicBezTo>
                  <a:pt x="2162220" y="819071"/>
                  <a:pt x="2118328" y="849509"/>
                  <a:pt x="2100683" y="814184"/>
                </a:cubicBezTo>
                <a:cubicBezTo>
                  <a:pt x="2087201" y="822682"/>
                  <a:pt x="2082221" y="844074"/>
                  <a:pt x="2067081" y="849870"/>
                </a:cubicBezTo>
                <a:cubicBezTo>
                  <a:pt x="2064996" y="831635"/>
                  <a:pt x="2051387" y="837202"/>
                  <a:pt x="2052461" y="812558"/>
                </a:cubicBezTo>
                <a:cubicBezTo>
                  <a:pt x="2014592" y="817766"/>
                  <a:pt x="2005445" y="825740"/>
                  <a:pt x="1965724" y="831408"/>
                </a:cubicBezTo>
                <a:cubicBezTo>
                  <a:pt x="1965396" y="811418"/>
                  <a:pt x="1979691" y="814085"/>
                  <a:pt x="1991218" y="812493"/>
                </a:cubicBezTo>
                <a:cubicBezTo>
                  <a:pt x="1973504" y="801355"/>
                  <a:pt x="1963215" y="774657"/>
                  <a:pt x="1945501" y="763526"/>
                </a:cubicBezTo>
                <a:cubicBezTo>
                  <a:pt x="1941628" y="769711"/>
                  <a:pt x="1939447" y="778632"/>
                  <a:pt x="1937687" y="788071"/>
                </a:cubicBezTo>
                <a:cubicBezTo>
                  <a:pt x="1929876" y="778955"/>
                  <a:pt x="1919912" y="774039"/>
                  <a:pt x="1918739" y="751176"/>
                </a:cubicBezTo>
                <a:cubicBezTo>
                  <a:pt x="1924273" y="726658"/>
                  <a:pt x="1944199" y="764731"/>
                  <a:pt x="1939902" y="732818"/>
                </a:cubicBezTo>
                <a:cubicBezTo>
                  <a:pt x="1964876" y="744078"/>
                  <a:pt x="2005250" y="731059"/>
                  <a:pt x="2003329" y="677822"/>
                </a:cubicBezTo>
                <a:cubicBezTo>
                  <a:pt x="2008016" y="652915"/>
                  <a:pt x="2009807" y="699148"/>
                  <a:pt x="2004307" y="701169"/>
                </a:cubicBezTo>
                <a:cubicBezTo>
                  <a:pt x="2021368" y="679875"/>
                  <a:pt x="2023224" y="718064"/>
                  <a:pt x="2048130" y="703446"/>
                </a:cubicBezTo>
                <a:cubicBezTo>
                  <a:pt x="2056402" y="699148"/>
                  <a:pt x="2050345" y="672742"/>
                  <a:pt x="2064606" y="677822"/>
                </a:cubicBezTo>
                <a:cubicBezTo>
                  <a:pt x="2064572" y="663725"/>
                  <a:pt x="2058648" y="662063"/>
                  <a:pt x="2059038" y="647219"/>
                </a:cubicBezTo>
                <a:cubicBezTo>
                  <a:pt x="2077955" y="649362"/>
                  <a:pt x="2116961" y="653206"/>
                  <a:pt x="2123408" y="615409"/>
                </a:cubicBezTo>
                <a:cubicBezTo>
                  <a:pt x="2147634" y="632275"/>
                  <a:pt x="2180323" y="603103"/>
                  <a:pt x="2203342" y="644385"/>
                </a:cubicBezTo>
                <a:cubicBezTo>
                  <a:pt x="2217474" y="587931"/>
                  <a:pt x="2265272" y="655259"/>
                  <a:pt x="2276112" y="603853"/>
                </a:cubicBezTo>
                <a:cubicBezTo>
                  <a:pt x="2283601" y="610785"/>
                  <a:pt x="2282104" y="636376"/>
                  <a:pt x="2286661" y="649464"/>
                </a:cubicBezTo>
                <a:cubicBezTo>
                  <a:pt x="2287768" y="622701"/>
                  <a:pt x="2296659" y="617622"/>
                  <a:pt x="2299719" y="647802"/>
                </a:cubicBezTo>
                <a:cubicBezTo>
                  <a:pt x="2338206" y="628793"/>
                  <a:pt x="2400652" y="676358"/>
                  <a:pt x="2425691" y="623939"/>
                </a:cubicBezTo>
                <a:cubicBezTo>
                  <a:pt x="2437901" y="656236"/>
                  <a:pt x="2478993" y="654673"/>
                  <a:pt x="2495989" y="630578"/>
                </a:cubicBezTo>
                <a:cubicBezTo>
                  <a:pt x="2493384" y="624591"/>
                  <a:pt x="2490875" y="618599"/>
                  <a:pt x="2490649" y="607792"/>
                </a:cubicBezTo>
                <a:cubicBezTo>
                  <a:pt x="2541993" y="566542"/>
                  <a:pt x="2583344" y="615081"/>
                  <a:pt x="2610110" y="529742"/>
                </a:cubicBezTo>
                <a:cubicBezTo>
                  <a:pt x="2595455" y="502938"/>
                  <a:pt x="2594512" y="558794"/>
                  <a:pt x="2575889" y="549877"/>
                </a:cubicBezTo>
                <a:cubicBezTo>
                  <a:pt x="2610793" y="458592"/>
                  <a:pt x="2706876" y="539295"/>
                  <a:pt x="2752230" y="472529"/>
                </a:cubicBezTo>
                <a:cubicBezTo>
                  <a:pt x="2785378" y="528832"/>
                  <a:pt x="2810219" y="415779"/>
                  <a:pt x="2826859" y="478652"/>
                </a:cubicBezTo>
                <a:cubicBezTo>
                  <a:pt x="2834899" y="476537"/>
                  <a:pt x="2841216" y="471715"/>
                  <a:pt x="2843660" y="460874"/>
                </a:cubicBezTo>
                <a:cubicBezTo>
                  <a:pt x="2851994" y="468915"/>
                  <a:pt x="2859190" y="479301"/>
                  <a:pt x="2866679" y="489165"/>
                </a:cubicBezTo>
                <a:cubicBezTo>
                  <a:pt x="2871530" y="485847"/>
                  <a:pt x="2877163" y="474092"/>
                  <a:pt x="2870392" y="473083"/>
                </a:cubicBezTo>
                <a:cubicBezTo>
                  <a:pt x="2881884" y="458985"/>
                  <a:pt x="2891554" y="467809"/>
                  <a:pt x="2901519" y="484740"/>
                </a:cubicBezTo>
                <a:cubicBezTo>
                  <a:pt x="2954264" y="474191"/>
                  <a:pt x="2989883" y="447850"/>
                  <a:pt x="3040840" y="466961"/>
                </a:cubicBezTo>
                <a:cubicBezTo>
                  <a:pt x="3073854" y="421283"/>
                  <a:pt x="3136013" y="451138"/>
                  <a:pt x="3176124" y="457555"/>
                </a:cubicBezTo>
                <a:cubicBezTo>
                  <a:pt x="3265109" y="413011"/>
                  <a:pt x="3355627" y="465952"/>
                  <a:pt x="3419344" y="410895"/>
                </a:cubicBezTo>
                <a:cubicBezTo>
                  <a:pt x="3418271" y="429812"/>
                  <a:pt x="3427972" y="426817"/>
                  <a:pt x="3425238" y="449316"/>
                </a:cubicBezTo>
                <a:cubicBezTo>
                  <a:pt x="3439010" y="451074"/>
                  <a:pt x="3438521" y="430789"/>
                  <a:pt x="3436764" y="408678"/>
                </a:cubicBezTo>
                <a:cubicBezTo>
                  <a:pt x="3452263" y="416363"/>
                  <a:pt x="3445717" y="430300"/>
                  <a:pt x="3451415" y="445899"/>
                </a:cubicBezTo>
                <a:cubicBezTo>
                  <a:pt x="3456919" y="413304"/>
                  <a:pt x="3461674" y="427241"/>
                  <a:pt x="3477203" y="434796"/>
                </a:cubicBezTo>
                <a:cubicBezTo>
                  <a:pt x="3481565" y="400409"/>
                  <a:pt x="3456105" y="427760"/>
                  <a:pt x="3458221" y="398064"/>
                </a:cubicBezTo>
                <a:cubicBezTo>
                  <a:pt x="3474499" y="411613"/>
                  <a:pt x="3512467" y="417765"/>
                  <a:pt x="3508296" y="446450"/>
                </a:cubicBezTo>
                <a:cubicBezTo>
                  <a:pt x="3523081" y="452376"/>
                  <a:pt x="3522103" y="433785"/>
                  <a:pt x="3520117" y="413597"/>
                </a:cubicBezTo>
                <a:cubicBezTo>
                  <a:pt x="3572537" y="413434"/>
                  <a:pt x="3583544" y="465693"/>
                  <a:pt x="3638603" y="421965"/>
                </a:cubicBezTo>
                <a:cubicBezTo>
                  <a:pt x="3633749" y="432874"/>
                  <a:pt x="3637396" y="434467"/>
                  <a:pt x="3639512" y="445410"/>
                </a:cubicBezTo>
                <a:cubicBezTo>
                  <a:pt x="3655110" y="447686"/>
                  <a:pt x="3661653" y="435934"/>
                  <a:pt x="3664681" y="418644"/>
                </a:cubicBezTo>
                <a:cubicBezTo>
                  <a:pt x="3678228" y="413240"/>
                  <a:pt x="3677022" y="438246"/>
                  <a:pt x="3687376" y="439189"/>
                </a:cubicBezTo>
                <a:cubicBezTo>
                  <a:pt x="3709127" y="436358"/>
                  <a:pt x="3704761" y="393020"/>
                  <a:pt x="3729411" y="394745"/>
                </a:cubicBezTo>
                <a:cubicBezTo>
                  <a:pt x="3717266" y="437497"/>
                  <a:pt x="3760897" y="405619"/>
                  <a:pt x="3770144" y="428803"/>
                </a:cubicBezTo>
                <a:cubicBezTo>
                  <a:pt x="3783882" y="423364"/>
                  <a:pt x="3784272" y="397090"/>
                  <a:pt x="3799381" y="393669"/>
                </a:cubicBezTo>
                <a:cubicBezTo>
                  <a:pt x="3801401" y="411483"/>
                  <a:pt x="3787140" y="403991"/>
                  <a:pt x="3787235" y="418744"/>
                </a:cubicBezTo>
                <a:cubicBezTo>
                  <a:pt x="3833827" y="423105"/>
                  <a:pt x="3846885" y="405848"/>
                  <a:pt x="3892011" y="413209"/>
                </a:cubicBezTo>
                <a:cubicBezTo>
                  <a:pt x="3912883" y="416527"/>
                  <a:pt x="3940558" y="400474"/>
                  <a:pt x="3953028" y="405358"/>
                </a:cubicBezTo>
                <a:cubicBezTo>
                  <a:pt x="3967323" y="411124"/>
                  <a:pt x="3972239" y="436943"/>
                  <a:pt x="3985034" y="440461"/>
                </a:cubicBezTo>
                <a:cubicBezTo>
                  <a:pt x="4007403" y="446712"/>
                  <a:pt x="4047876" y="411155"/>
                  <a:pt x="4055301" y="447231"/>
                </a:cubicBezTo>
                <a:cubicBezTo>
                  <a:pt x="4096844" y="424733"/>
                  <a:pt x="4138619" y="433363"/>
                  <a:pt x="4194652" y="429421"/>
                </a:cubicBezTo>
                <a:cubicBezTo>
                  <a:pt x="4197192" y="395330"/>
                  <a:pt x="4245121" y="421997"/>
                  <a:pt x="4255929" y="429421"/>
                </a:cubicBezTo>
                <a:cubicBezTo>
                  <a:pt x="4268338" y="421020"/>
                  <a:pt x="4260390" y="417111"/>
                  <a:pt x="4259023" y="397675"/>
                </a:cubicBezTo>
                <a:cubicBezTo>
                  <a:pt x="4272440" y="403698"/>
                  <a:pt x="4279571" y="422780"/>
                  <a:pt x="4299171" y="416038"/>
                </a:cubicBezTo>
                <a:cubicBezTo>
                  <a:pt x="4312554" y="408908"/>
                  <a:pt x="4303988" y="394485"/>
                  <a:pt x="4301936" y="376446"/>
                </a:cubicBezTo>
                <a:cubicBezTo>
                  <a:pt x="4311088" y="371757"/>
                  <a:pt x="4310698" y="386607"/>
                  <a:pt x="4311607" y="398782"/>
                </a:cubicBezTo>
                <a:cubicBezTo>
                  <a:pt x="4355044" y="420988"/>
                  <a:pt x="4397500" y="342650"/>
                  <a:pt x="4438167" y="390479"/>
                </a:cubicBezTo>
                <a:cubicBezTo>
                  <a:pt x="4453211" y="361665"/>
                  <a:pt x="4500094" y="409820"/>
                  <a:pt x="4510970" y="349781"/>
                </a:cubicBezTo>
                <a:cubicBezTo>
                  <a:pt x="4517808" y="358245"/>
                  <a:pt x="4530702" y="354112"/>
                  <a:pt x="4529628" y="378758"/>
                </a:cubicBezTo>
                <a:cubicBezTo>
                  <a:pt x="4541934" y="378497"/>
                  <a:pt x="4539623" y="355414"/>
                  <a:pt x="4545742" y="345386"/>
                </a:cubicBezTo>
                <a:cubicBezTo>
                  <a:pt x="4547862" y="399497"/>
                  <a:pt x="4594713" y="346134"/>
                  <a:pt x="4615746" y="344246"/>
                </a:cubicBezTo>
                <a:cubicBezTo>
                  <a:pt x="4633265" y="342780"/>
                  <a:pt x="4654103" y="384292"/>
                  <a:pt x="4668006" y="337571"/>
                </a:cubicBezTo>
                <a:cubicBezTo>
                  <a:pt x="4689821" y="391064"/>
                  <a:pt x="4719512" y="341706"/>
                  <a:pt x="4755395" y="334282"/>
                </a:cubicBezTo>
                <a:cubicBezTo>
                  <a:pt x="4760474" y="332392"/>
                  <a:pt x="4758488" y="319662"/>
                  <a:pt x="4758813" y="310449"/>
                </a:cubicBezTo>
                <a:cubicBezTo>
                  <a:pt x="4809770" y="332850"/>
                  <a:pt x="4841776" y="295796"/>
                  <a:pt x="4875768" y="279811"/>
                </a:cubicBezTo>
                <a:cubicBezTo>
                  <a:pt x="4891038" y="279127"/>
                  <a:pt x="4898398" y="294916"/>
                  <a:pt x="4903442" y="315396"/>
                </a:cubicBezTo>
                <a:cubicBezTo>
                  <a:pt x="4925354" y="320250"/>
                  <a:pt x="4925843" y="291627"/>
                  <a:pt x="4941670" y="287071"/>
                </a:cubicBezTo>
                <a:cubicBezTo>
                  <a:pt x="4940204" y="323894"/>
                  <a:pt x="4978298" y="278833"/>
                  <a:pt x="4977778" y="313833"/>
                </a:cubicBezTo>
                <a:cubicBezTo>
                  <a:pt x="4993048" y="283749"/>
                  <a:pt x="5019454" y="293778"/>
                  <a:pt x="5038402" y="298174"/>
                </a:cubicBezTo>
                <a:cubicBezTo>
                  <a:pt x="5025901" y="295340"/>
                  <a:pt x="5059828" y="318100"/>
                  <a:pt x="5069823" y="317676"/>
                </a:cubicBezTo>
                <a:cubicBezTo>
                  <a:pt x="5083042" y="317156"/>
                  <a:pt x="5090955" y="299966"/>
                  <a:pt x="5104044" y="297620"/>
                </a:cubicBezTo>
                <a:cubicBezTo>
                  <a:pt x="5118435" y="295275"/>
                  <a:pt x="5134160" y="320803"/>
                  <a:pt x="5148844" y="323309"/>
                </a:cubicBezTo>
                <a:cubicBezTo>
                  <a:pt x="5170496" y="327052"/>
                  <a:pt x="5213444" y="334022"/>
                  <a:pt x="5249292" y="318294"/>
                </a:cubicBezTo>
                <a:cubicBezTo>
                  <a:pt x="5256423" y="335844"/>
                  <a:pt x="5259058" y="331643"/>
                  <a:pt x="5255186" y="356782"/>
                </a:cubicBezTo>
                <a:cubicBezTo>
                  <a:pt x="5286344" y="295081"/>
                  <a:pt x="5309431" y="358733"/>
                  <a:pt x="5342250" y="345644"/>
                </a:cubicBezTo>
                <a:cubicBezTo>
                  <a:pt x="5338698" y="324871"/>
                  <a:pt x="5323299" y="328548"/>
                  <a:pt x="5322974" y="301169"/>
                </a:cubicBezTo>
                <a:cubicBezTo>
                  <a:pt x="5339156" y="361174"/>
                  <a:pt x="5401931" y="307162"/>
                  <a:pt x="5437454" y="317775"/>
                </a:cubicBezTo>
                <a:cubicBezTo>
                  <a:pt x="5434230" y="282151"/>
                  <a:pt x="5398054" y="314811"/>
                  <a:pt x="5400434" y="267762"/>
                </a:cubicBezTo>
                <a:cubicBezTo>
                  <a:pt x="5384641" y="314910"/>
                  <a:pt x="5356378" y="274957"/>
                  <a:pt x="5331373" y="292151"/>
                </a:cubicBezTo>
                <a:cubicBezTo>
                  <a:pt x="5396916" y="236733"/>
                  <a:pt x="5494725" y="229243"/>
                  <a:pt x="5546885" y="209904"/>
                </a:cubicBezTo>
                <a:cubicBezTo>
                  <a:pt x="5523606" y="143970"/>
                  <a:pt x="5440154" y="240541"/>
                  <a:pt x="5418113" y="163540"/>
                </a:cubicBezTo>
                <a:cubicBezTo>
                  <a:pt x="5390340" y="186235"/>
                  <a:pt x="5385714" y="181903"/>
                  <a:pt x="5367126" y="201504"/>
                </a:cubicBezTo>
                <a:cubicBezTo>
                  <a:pt x="5370934" y="179688"/>
                  <a:pt x="5368428" y="164548"/>
                  <a:pt x="5356576" y="155822"/>
                </a:cubicBezTo>
                <a:cubicBezTo>
                  <a:pt x="5332057" y="218859"/>
                  <a:pt x="5270356" y="152567"/>
                  <a:pt x="5258279" y="215375"/>
                </a:cubicBezTo>
                <a:cubicBezTo>
                  <a:pt x="5246947" y="175001"/>
                  <a:pt x="5226078" y="214333"/>
                  <a:pt x="5214094" y="205281"/>
                </a:cubicBezTo>
                <a:cubicBezTo>
                  <a:pt x="5214682" y="193949"/>
                  <a:pt x="5227052" y="200950"/>
                  <a:pt x="5226564" y="188025"/>
                </a:cubicBezTo>
                <a:cubicBezTo>
                  <a:pt x="5222496" y="146284"/>
                  <a:pt x="5164179" y="184672"/>
                  <a:pt x="5170267" y="203035"/>
                </a:cubicBezTo>
                <a:cubicBezTo>
                  <a:pt x="5148031" y="162398"/>
                  <a:pt x="5118042" y="200396"/>
                  <a:pt x="5087862" y="221398"/>
                </a:cubicBezTo>
                <a:cubicBezTo>
                  <a:pt x="5068326" y="194828"/>
                  <a:pt x="4988002" y="176011"/>
                  <a:pt x="4969994" y="228594"/>
                </a:cubicBezTo>
                <a:cubicBezTo>
                  <a:pt x="4962279" y="227715"/>
                  <a:pt x="4959575" y="216514"/>
                  <a:pt x="4960064" y="198574"/>
                </a:cubicBezTo>
                <a:cubicBezTo>
                  <a:pt x="4913438" y="208894"/>
                  <a:pt x="4886576" y="223545"/>
                  <a:pt x="4837510" y="198574"/>
                </a:cubicBezTo>
                <a:cubicBezTo>
                  <a:pt x="4877590" y="173306"/>
                  <a:pt x="4912364" y="204662"/>
                  <a:pt x="4936426" y="154649"/>
                </a:cubicBezTo>
                <a:cubicBezTo>
                  <a:pt x="4933268" y="147033"/>
                  <a:pt x="4926038" y="147812"/>
                  <a:pt x="4926790" y="132284"/>
                </a:cubicBezTo>
                <a:cubicBezTo>
                  <a:pt x="4910084" y="139284"/>
                  <a:pt x="4909110" y="141106"/>
                  <a:pt x="4895953" y="128342"/>
                </a:cubicBezTo>
                <a:cubicBezTo>
                  <a:pt x="4881562" y="149474"/>
                  <a:pt x="4855026" y="168490"/>
                  <a:pt x="4839691" y="143386"/>
                </a:cubicBezTo>
                <a:cubicBezTo>
                  <a:pt x="4827221" y="184149"/>
                  <a:pt x="4801826" y="165817"/>
                  <a:pt x="4785254" y="205216"/>
                </a:cubicBezTo>
                <a:cubicBezTo>
                  <a:pt x="4803713" y="172591"/>
                  <a:pt x="4776462" y="181315"/>
                  <a:pt x="4762232" y="176789"/>
                </a:cubicBezTo>
                <a:cubicBezTo>
                  <a:pt x="4832072" y="118053"/>
                  <a:pt x="4909695" y="129320"/>
                  <a:pt x="4964720" y="96111"/>
                </a:cubicBezTo>
                <a:cubicBezTo>
                  <a:pt x="4974164" y="102653"/>
                  <a:pt x="4993082" y="138078"/>
                  <a:pt x="4999854" y="99464"/>
                </a:cubicBezTo>
                <a:cubicBezTo>
                  <a:pt x="5011606" y="105976"/>
                  <a:pt x="5015742" y="128441"/>
                  <a:pt x="5027528" y="135049"/>
                </a:cubicBezTo>
                <a:cubicBezTo>
                  <a:pt x="5021505" y="121181"/>
                  <a:pt x="5032184" y="121735"/>
                  <a:pt x="5043741" y="101710"/>
                </a:cubicBezTo>
                <a:cubicBezTo>
                  <a:pt x="5051980" y="101515"/>
                  <a:pt x="5047748" y="127105"/>
                  <a:pt x="5057712" y="123461"/>
                </a:cubicBezTo>
                <a:cubicBezTo>
                  <a:pt x="5075880" y="127300"/>
                  <a:pt x="5064384" y="84940"/>
                  <a:pt x="5082587" y="88847"/>
                </a:cubicBezTo>
                <a:cubicBezTo>
                  <a:pt x="5081480" y="102329"/>
                  <a:pt x="5086525" y="103173"/>
                  <a:pt x="5091898" y="103306"/>
                </a:cubicBezTo>
                <a:cubicBezTo>
                  <a:pt x="5127193" y="44210"/>
                  <a:pt x="5207322" y="98357"/>
                  <a:pt x="5239328" y="68826"/>
                </a:cubicBezTo>
                <a:cubicBezTo>
                  <a:pt x="5275405" y="104086"/>
                  <a:pt x="5313270" y="44436"/>
                  <a:pt x="5366212" y="68368"/>
                </a:cubicBezTo>
                <a:cubicBezTo>
                  <a:pt x="5386108" y="47369"/>
                  <a:pt x="5419156" y="30079"/>
                  <a:pt x="5427165" y="60553"/>
                </a:cubicBezTo>
                <a:cubicBezTo>
                  <a:pt x="5436052" y="54889"/>
                  <a:pt x="5440544" y="42354"/>
                  <a:pt x="5447969" y="34345"/>
                </a:cubicBezTo>
                <a:cubicBezTo>
                  <a:pt x="5444876" y="26727"/>
                  <a:pt x="5437680" y="27570"/>
                  <a:pt x="5438398" y="12137"/>
                </a:cubicBezTo>
                <a:cubicBezTo>
                  <a:pt x="5446376" y="41182"/>
                  <a:pt x="5457544" y="15884"/>
                  <a:pt x="5469135" y="15983"/>
                </a:cubicBezTo>
                <a:cubicBezTo>
                  <a:pt x="5520188" y="16533"/>
                  <a:pt x="5593740" y="13279"/>
                  <a:pt x="5652966" y="16048"/>
                </a:cubicBezTo>
                <a:cubicBezTo>
                  <a:pt x="5653585" y="44959"/>
                  <a:pt x="5647428" y="36461"/>
                  <a:pt x="5636165" y="33822"/>
                </a:cubicBezTo>
                <a:cubicBezTo>
                  <a:pt x="5637238" y="42809"/>
                  <a:pt x="5635806" y="47919"/>
                  <a:pt x="5632418" y="50004"/>
                </a:cubicBezTo>
                <a:cubicBezTo>
                  <a:pt x="5633885" y="59740"/>
                  <a:pt x="5641406" y="56776"/>
                  <a:pt x="5641146" y="48931"/>
                </a:cubicBezTo>
                <a:cubicBezTo>
                  <a:pt x="5653680" y="54889"/>
                  <a:pt x="5635611" y="70549"/>
                  <a:pt x="5646744" y="79440"/>
                </a:cubicBezTo>
                <a:cubicBezTo>
                  <a:pt x="5671883" y="3639"/>
                  <a:pt x="5721110" y="69509"/>
                  <a:pt x="5759922" y="65144"/>
                </a:cubicBezTo>
                <a:cubicBezTo>
                  <a:pt x="5760380" y="60358"/>
                  <a:pt x="5753250" y="55997"/>
                  <a:pt x="5750904" y="58372"/>
                </a:cubicBezTo>
                <a:cubicBezTo>
                  <a:pt x="5794242" y="15689"/>
                  <a:pt x="5856918" y="-1926"/>
                  <a:pt x="5881273" y="33952"/>
                </a:cubicBezTo>
                <a:cubicBezTo>
                  <a:pt x="5895144" y="35972"/>
                  <a:pt x="5881307" y="-4920"/>
                  <a:pt x="5897390" y="580"/>
                </a:cubicBezTo>
                <a:close/>
                <a:moveTo>
                  <a:pt x="5957859" y="352"/>
                </a:moveTo>
                <a:cubicBezTo>
                  <a:pt x="5964065" y="2325"/>
                  <a:pt x="5966636" y="11732"/>
                  <a:pt x="5976478" y="6212"/>
                </a:cubicBezTo>
                <a:cubicBezTo>
                  <a:pt x="5976703" y="13736"/>
                  <a:pt x="5971398" y="12823"/>
                  <a:pt x="5968075" y="15069"/>
                </a:cubicBezTo>
                <a:cubicBezTo>
                  <a:pt x="5967556" y="21776"/>
                  <a:pt x="5970061" y="22200"/>
                  <a:pt x="5972731" y="22395"/>
                </a:cubicBezTo>
                <a:cubicBezTo>
                  <a:pt x="5972277" y="31316"/>
                  <a:pt x="5968530" y="27279"/>
                  <a:pt x="5968369" y="22918"/>
                </a:cubicBezTo>
                <a:cubicBezTo>
                  <a:pt x="5954757" y="18747"/>
                  <a:pt x="5960880" y="45348"/>
                  <a:pt x="5947237" y="41181"/>
                </a:cubicBezTo>
                <a:cubicBezTo>
                  <a:pt x="5950526" y="31706"/>
                  <a:pt x="5952153" y="19564"/>
                  <a:pt x="5950037" y="1686"/>
                </a:cubicBezTo>
                <a:cubicBezTo>
                  <a:pt x="5953318" y="-137"/>
                  <a:pt x="5955791" y="-305"/>
                  <a:pt x="5957859" y="35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112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6146980A-0258-489B-9651-093BF594D5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13684" y="3936610"/>
            <a:ext cx="2479920" cy="2449304"/>
          </a:xfrm>
          <a:custGeom>
            <a:avLst/>
            <a:gdLst>
              <a:gd name="connsiteX0" fmla="*/ 1497393 w 2449304"/>
              <a:gd name="connsiteY0" fmla="*/ 0 h 2449304"/>
              <a:gd name="connsiteX1" fmla="*/ 2449304 w 2449304"/>
              <a:gd name="connsiteY1" fmla="*/ 0 h 2449304"/>
              <a:gd name="connsiteX2" fmla="*/ 0 w 2449304"/>
              <a:gd name="connsiteY2" fmla="*/ 2449304 h 2449304"/>
              <a:gd name="connsiteX3" fmla="*/ 0 w 2449304"/>
              <a:gd name="connsiteY3" fmla="*/ 1496695 h 2449304"/>
              <a:gd name="connsiteX4" fmla="*/ 103269 w 2449304"/>
              <a:gd name="connsiteY4" fmla="*/ 1491481 h 2449304"/>
              <a:gd name="connsiteX5" fmla="*/ 1492216 w 2449304"/>
              <a:gd name="connsiteY5" fmla="*/ 102534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9304" h="2449304">
                <a:moveTo>
                  <a:pt x="1497393" y="0"/>
                </a:moveTo>
                <a:lnTo>
                  <a:pt x="2449304" y="0"/>
                </a:lnTo>
                <a:cubicBezTo>
                  <a:pt x="2449304" y="1352714"/>
                  <a:pt x="1352714" y="2449304"/>
                  <a:pt x="0" y="2449304"/>
                </a:cubicBezTo>
                <a:lnTo>
                  <a:pt x="0" y="1496695"/>
                </a:lnTo>
                <a:lnTo>
                  <a:pt x="103269" y="1491481"/>
                </a:lnTo>
                <a:cubicBezTo>
                  <a:pt x="835621" y="1417106"/>
                  <a:pt x="1417841" y="834886"/>
                  <a:pt x="1492216" y="10253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1443CDB3-7A87-4566-96DE-5D01DB63EC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19215" y="3936610"/>
            <a:ext cx="2479920" cy="2449304"/>
          </a:xfrm>
          <a:custGeom>
            <a:avLst/>
            <a:gdLst>
              <a:gd name="connsiteX0" fmla="*/ 0 w 2449304"/>
              <a:gd name="connsiteY0" fmla="*/ 0 h 2449304"/>
              <a:gd name="connsiteX1" fmla="*/ 953381 w 2449304"/>
              <a:gd name="connsiteY1" fmla="*/ 0 h 2449304"/>
              <a:gd name="connsiteX2" fmla="*/ 958558 w 2449304"/>
              <a:gd name="connsiteY2" fmla="*/ 102534 h 2449304"/>
              <a:gd name="connsiteX3" fmla="*/ 2347505 w 2449304"/>
              <a:gd name="connsiteY3" fmla="*/ 1491481 h 2449304"/>
              <a:gd name="connsiteX4" fmla="*/ 2449304 w 2449304"/>
              <a:gd name="connsiteY4" fmla="*/ 1496622 h 2449304"/>
              <a:gd name="connsiteX5" fmla="*/ 2449304 w 2449304"/>
              <a:gd name="connsiteY5" fmla="*/ 2449304 h 2449304"/>
              <a:gd name="connsiteX6" fmla="*/ 0 w 2449304"/>
              <a:gd name="connsiteY6" fmla="*/ 0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304" h="2449304">
                <a:moveTo>
                  <a:pt x="0" y="0"/>
                </a:moveTo>
                <a:lnTo>
                  <a:pt x="953381" y="0"/>
                </a:lnTo>
                <a:lnTo>
                  <a:pt x="958558" y="102534"/>
                </a:lnTo>
                <a:cubicBezTo>
                  <a:pt x="1032933" y="834886"/>
                  <a:pt x="1615153" y="1417106"/>
                  <a:pt x="2347505" y="1491481"/>
                </a:cubicBezTo>
                <a:lnTo>
                  <a:pt x="2449304" y="1496622"/>
                </a:lnTo>
                <a:lnTo>
                  <a:pt x="2449304" y="2449304"/>
                </a:lnTo>
                <a:cubicBezTo>
                  <a:pt x="1096591" y="2449304"/>
                  <a:pt x="0" y="1352714"/>
                  <a:pt x="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EBE7D2D7-49C7-40D1-8F79-0A939EA0B36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13684" y="1374173"/>
            <a:ext cx="2479920" cy="2449304"/>
          </a:xfrm>
          <a:custGeom>
            <a:avLst/>
            <a:gdLst>
              <a:gd name="connsiteX0" fmla="*/ 0 w 2449304"/>
              <a:gd name="connsiteY0" fmla="*/ 0 h 2449304"/>
              <a:gd name="connsiteX1" fmla="*/ 2449304 w 2449304"/>
              <a:gd name="connsiteY1" fmla="*/ 2449304 h 2449304"/>
              <a:gd name="connsiteX2" fmla="*/ 1497393 w 2449304"/>
              <a:gd name="connsiteY2" fmla="*/ 2449304 h 2449304"/>
              <a:gd name="connsiteX3" fmla="*/ 1492216 w 2449304"/>
              <a:gd name="connsiteY3" fmla="*/ 2346771 h 2449304"/>
              <a:gd name="connsiteX4" fmla="*/ 103269 w 2449304"/>
              <a:gd name="connsiteY4" fmla="*/ 957823 h 2449304"/>
              <a:gd name="connsiteX5" fmla="*/ 0 w 2449304"/>
              <a:gd name="connsiteY5" fmla="*/ 952609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9304" h="2449304">
                <a:moveTo>
                  <a:pt x="0" y="0"/>
                </a:moveTo>
                <a:cubicBezTo>
                  <a:pt x="1352714" y="0"/>
                  <a:pt x="2449304" y="1096591"/>
                  <a:pt x="2449304" y="2449304"/>
                </a:cubicBezTo>
                <a:lnTo>
                  <a:pt x="1497393" y="2449304"/>
                </a:lnTo>
                <a:lnTo>
                  <a:pt x="1492216" y="2346771"/>
                </a:lnTo>
                <a:cubicBezTo>
                  <a:pt x="1417841" y="1614419"/>
                  <a:pt x="835621" y="1032198"/>
                  <a:pt x="103269" y="957823"/>
                </a:cubicBezTo>
                <a:lnTo>
                  <a:pt x="0" y="95260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D81A4302-08FC-49A0-93F7-496979CF3E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9215" y="1374172"/>
            <a:ext cx="2479920" cy="2449304"/>
          </a:xfrm>
          <a:custGeom>
            <a:avLst/>
            <a:gdLst>
              <a:gd name="connsiteX0" fmla="*/ 2449304 w 2449304"/>
              <a:gd name="connsiteY0" fmla="*/ 0 h 2449304"/>
              <a:gd name="connsiteX1" fmla="*/ 2449304 w 2449304"/>
              <a:gd name="connsiteY1" fmla="*/ 952684 h 2449304"/>
              <a:gd name="connsiteX2" fmla="*/ 2347505 w 2449304"/>
              <a:gd name="connsiteY2" fmla="*/ 957824 h 2449304"/>
              <a:gd name="connsiteX3" fmla="*/ 958558 w 2449304"/>
              <a:gd name="connsiteY3" fmla="*/ 2346771 h 2449304"/>
              <a:gd name="connsiteX4" fmla="*/ 953381 w 2449304"/>
              <a:gd name="connsiteY4" fmla="*/ 2449304 h 2449304"/>
              <a:gd name="connsiteX5" fmla="*/ 0 w 2449304"/>
              <a:gd name="connsiteY5" fmla="*/ 2449304 h 2449304"/>
              <a:gd name="connsiteX6" fmla="*/ 2449304 w 2449304"/>
              <a:gd name="connsiteY6" fmla="*/ 0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304" h="2449304">
                <a:moveTo>
                  <a:pt x="2449304" y="0"/>
                </a:moveTo>
                <a:lnTo>
                  <a:pt x="2449304" y="952684"/>
                </a:lnTo>
                <a:lnTo>
                  <a:pt x="2347505" y="957824"/>
                </a:lnTo>
                <a:cubicBezTo>
                  <a:pt x="1615153" y="1032199"/>
                  <a:pt x="1032933" y="1614419"/>
                  <a:pt x="958558" y="2346771"/>
                </a:cubicBezTo>
                <a:lnTo>
                  <a:pt x="953381" y="2449304"/>
                </a:lnTo>
                <a:lnTo>
                  <a:pt x="0" y="2449304"/>
                </a:lnTo>
                <a:cubicBezTo>
                  <a:pt x="0" y="1096591"/>
                  <a:pt x="1096591" y="0"/>
                  <a:pt x="2449304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386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550A5639-A561-4B4C-8D78-AEC7CE8633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607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C4C29B54-1F2E-458E-820D-9ECF352600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F2C66883-89F6-4407-A800-2E2EC273EC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04389" y="1227909"/>
            <a:ext cx="7340012" cy="4942112"/>
          </a:xfrm>
          <a:custGeom>
            <a:avLst/>
            <a:gdLst>
              <a:gd name="connsiteX0" fmla="*/ 2678622 w 7249395"/>
              <a:gd name="connsiteY0" fmla="*/ 2983759 h 4942112"/>
              <a:gd name="connsiteX1" fmla="*/ 4689070 w 7249395"/>
              <a:gd name="connsiteY1" fmla="*/ 2983759 h 4942112"/>
              <a:gd name="connsiteX2" fmla="*/ 3737878 w 7249395"/>
              <a:gd name="connsiteY2" fmla="*/ 4942112 h 4942112"/>
              <a:gd name="connsiteX3" fmla="*/ 1727430 w 7249395"/>
              <a:gd name="connsiteY3" fmla="*/ 4942112 h 4942112"/>
              <a:gd name="connsiteX4" fmla="*/ 5238947 w 7249395"/>
              <a:gd name="connsiteY4" fmla="*/ 2139910 h 4942112"/>
              <a:gd name="connsiteX5" fmla="*/ 7249395 w 7249395"/>
              <a:gd name="connsiteY5" fmla="*/ 2139910 h 4942112"/>
              <a:gd name="connsiteX6" fmla="*/ 6298203 w 7249395"/>
              <a:gd name="connsiteY6" fmla="*/ 4098263 h 4942112"/>
              <a:gd name="connsiteX7" fmla="*/ 4287755 w 7249395"/>
              <a:gd name="connsiteY7" fmla="*/ 4098263 h 4942112"/>
              <a:gd name="connsiteX8" fmla="*/ 951192 w 7249395"/>
              <a:gd name="connsiteY8" fmla="*/ 2093679 h 4942112"/>
              <a:gd name="connsiteX9" fmla="*/ 2961640 w 7249395"/>
              <a:gd name="connsiteY9" fmla="*/ 2093679 h 4942112"/>
              <a:gd name="connsiteX10" fmla="*/ 2010448 w 7249395"/>
              <a:gd name="connsiteY10" fmla="*/ 4052033 h 4942112"/>
              <a:gd name="connsiteX11" fmla="*/ 0 w 7249395"/>
              <a:gd name="connsiteY11" fmla="*/ 4052033 h 4942112"/>
              <a:gd name="connsiteX12" fmla="*/ 3702129 w 7249395"/>
              <a:gd name="connsiteY12" fmla="*/ 890080 h 4942112"/>
              <a:gd name="connsiteX13" fmla="*/ 5712577 w 7249395"/>
              <a:gd name="connsiteY13" fmla="*/ 890080 h 4942112"/>
              <a:gd name="connsiteX14" fmla="*/ 4761385 w 7249395"/>
              <a:gd name="connsiteY14" fmla="*/ 2848433 h 4942112"/>
              <a:gd name="connsiteX15" fmla="*/ 2750937 w 7249395"/>
              <a:gd name="connsiteY15" fmla="*/ 2848433 h 4942112"/>
              <a:gd name="connsiteX16" fmla="*/ 1972487 w 7249395"/>
              <a:gd name="connsiteY16" fmla="*/ 0 h 4942112"/>
              <a:gd name="connsiteX17" fmla="*/ 3982934 w 7249395"/>
              <a:gd name="connsiteY17" fmla="*/ 0 h 4942112"/>
              <a:gd name="connsiteX18" fmla="*/ 3031743 w 7249395"/>
              <a:gd name="connsiteY18" fmla="*/ 1958354 h 4942112"/>
              <a:gd name="connsiteX19" fmla="*/ 1021295 w 7249395"/>
              <a:gd name="connsiteY19" fmla="*/ 1958354 h 494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49395" h="4942112">
                <a:moveTo>
                  <a:pt x="2678622" y="2983759"/>
                </a:moveTo>
                <a:lnTo>
                  <a:pt x="4689070" y="2983759"/>
                </a:lnTo>
                <a:lnTo>
                  <a:pt x="3737878" y="4942112"/>
                </a:lnTo>
                <a:lnTo>
                  <a:pt x="1727430" y="4942112"/>
                </a:lnTo>
                <a:close/>
                <a:moveTo>
                  <a:pt x="5238947" y="2139910"/>
                </a:moveTo>
                <a:lnTo>
                  <a:pt x="7249395" y="2139910"/>
                </a:lnTo>
                <a:lnTo>
                  <a:pt x="6298203" y="4098263"/>
                </a:lnTo>
                <a:lnTo>
                  <a:pt x="4287755" y="4098263"/>
                </a:lnTo>
                <a:close/>
                <a:moveTo>
                  <a:pt x="951192" y="2093679"/>
                </a:moveTo>
                <a:lnTo>
                  <a:pt x="2961640" y="2093679"/>
                </a:lnTo>
                <a:lnTo>
                  <a:pt x="2010448" y="4052033"/>
                </a:lnTo>
                <a:lnTo>
                  <a:pt x="0" y="4052033"/>
                </a:lnTo>
                <a:close/>
                <a:moveTo>
                  <a:pt x="3702129" y="890080"/>
                </a:moveTo>
                <a:lnTo>
                  <a:pt x="5712577" y="890080"/>
                </a:lnTo>
                <a:lnTo>
                  <a:pt x="4761385" y="2848433"/>
                </a:lnTo>
                <a:lnTo>
                  <a:pt x="2750937" y="2848433"/>
                </a:lnTo>
                <a:close/>
                <a:moveTo>
                  <a:pt x="1972487" y="0"/>
                </a:moveTo>
                <a:lnTo>
                  <a:pt x="3982934" y="0"/>
                </a:lnTo>
                <a:lnTo>
                  <a:pt x="3031743" y="1958354"/>
                </a:lnTo>
                <a:lnTo>
                  <a:pt x="1021295" y="195835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619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5CE3B93A-8351-48A4-9A11-4838EC9969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344400" cy="51720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308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FF9539C7-CC94-4455-ADAD-141ADE621A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1105" y="1760561"/>
            <a:ext cx="4477147" cy="4421874"/>
          </a:xfrm>
          <a:custGeom>
            <a:avLst/>
            <a:gdLst>
              <a:gd name="connsiteX0" fmla="*/ 2210937 w 4421874"/>
              <a:gd name="connsiteY0" fmla="*/ 0 h 4421874"/>
              <a:gd name="connsiteX1" fmla="*/ 4421874 w 4421874"/>
              <a:gd name="connsiteY1" fmla="*/ 2210937 h 4421874"/>
              <a:gd name="connsiteX2" fmla="*/ 2210937 w 4421874"/>
              <a:gd name="connsiteY2" fmla="*/ 4421874 h 4421874"/>
              <a:gd name="connsiteX3" fmla="*/ 0 w 4421874"/>
              <a:gd name="connsiteY3" fmla="*/ 2210937 h 4421874"/>
              <a:gd name="connsiteX4" fmla="*/ 2210937 w 4421874"/>
              <a:gd name="connsiteY4" fmla="*/ 0 h 4421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1874" h="4421874">
                <a:moveTo>
                  <a:pt x="2210937" y="0"/>
                </a:moveTo>
                <a:cubicBezTo>
                  <a:pt x="3432004" y="0"/>
                  <a:pt x="4421874" y="989870"/>
                  <a:pt x="4421874" y="2210937"/>
                </a:cubicBezTo>
                <a:cubicBezTo>
                  <a:pt x="4421874" y="3432004"/>
                  <a:pt x="3432004" y="4421874"/>
                  <a:pt x="2210937" y="4421874"/>
                </a:cubicBezTo>
                <a:cubicBezTo>
                  <a:pt x="989870" y="4421874"/>
                  <a:pt x="0" y="3432004"/>
                  <a:pt x="0" y="2210937"/>
                </a:cubicBezTo>
                <a:cubicBezTo>
                  <a:pt x="0" y="989870"/>
                  <a:pt x="989870" y="0"/>
                  <a:pt x="221093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939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817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74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6844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8DBCD54F-4825-4A55-8D7D-FF3BF7D0E3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6309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B80A172A-19CA-483D-9E45-34678EBA9ED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" y="0"/>
            <a:ext cx="12344399" cy="4131976"/>
          </a:xfrm>
          <a:custGeom>
            <a:avLst/>
            <a:gdLst>
              <a:gd name="connsiteX0" fmla="*/ 1230746 w 12191999"/>
              <a:gd name="connsiteY0" fmla="*/ 4056076 h 4131976"/>
              <a:gd name="connsiteX1" fmla="*/ 1318573 w 12191999"/>
              <a:gd name="connsiteY1" fmla="*/ 4059616 h 4131976"/>
              <a:gd name="connsiteX2" fmla="*/ 1230746 w 12191999"/>
              <a:gd name="connsiteY2" fmla="*/ 4056076 h 4131976"/>
              <a:gd name="connsiteX3" fmla="*/ 995117 w 12191999"/>
              <a:gd name="connsiteY3" fmla="*/ 4040912 h 4131976"/>
              <a:gd name="connsiteX4" fmla="*/ 1006695 w 12191999"/>
              <a:gd name="connsiteY4" fmla="*/ 4042182 h 4131976"/>
              <a:gd name="connsiteX5" fmla="*/ 1030254 w 12191999"/>
              <a:gd name="connsiteY5" fmla="*/ 4049843 h 4131976"/>
              <a:gd name="connsiteX6" fmla="*/ 983952 w 12191999"/>
              <a:gd name="connsiteY6" fmla="*/ 4045057 h 4131976"/>
              <a:gd name="connsiteX7" fmla="*/ 995117 w 12191999"/>
              <a:gd name="connsiteY7" fmla="*/ 4040912 h 4131976"/>
              <a:gd name="connsiteX8" fmla="*/ 1855246 w 12191999"/>
              <a:gd name="connsiteY8" fmla="*/ 4036679 h 4131976"/>
              <a:gd name="connsiteX9" fmla="*/ 1848466 w 12191999"/>
              <a:gd name="connsiteY9" fmla="*/ 4042871 h 4131976"/>
              <a:gd name="connsiteX10" fmla="*/ 1835968 w 12191999"/>
              <a:gd name="connsiteY10" fmla="*/ 4067746 h 4131976"/>
              <a:gd name="connsiteX11" fmla="*/ 1863392 w 12191999"/>
              <a:gd name="connsiteY11" fmla="*/ 4046933 h 4131976"/>
              <a:gd name="connsiteX12" fmla="*/ 1855246 w 12191999"/>
              <a:gd name="connsiteY12" fmla="*/ 4036679 h 4131976"/>
              <a:gd name="connsiteX13" fmla="*/ 902482 w 12191999"/>
              <a:gd name="connsiteY13" fmla="*/ 4012207 h 4131976"/>
              <a:gd name="connsiteX14" fmla="*/ 902561 w 12191999"/>
              <a:gd name="connsiteY14" fmla="*/ 4013035 h 4131976"/>
              <a:gd name="connsiteX15" fmla="*/ 900995 w 12191999"/>
              <a:gd name="connsiteY15" fmla="*/ 4012405 h 4131976"/>
              <a:gd name="connsiteX16" fmla="*/ 884437 w 12191999"/>
              <a:gd name="connsiteY16" fmla="*/ 4006083 h 4131976"/>
              <a:gd name="connsiteX17" fmla="*/ 894807 w 12191999"/>
              <a:gd name="connsiteY17" fmla="*/ 4009914 h 4131976"/>
              <a:gd name="connsiteX18" fmla="*/ 900995 w 12191999"/>
              <a:gd name="connsiteY18" fmla="*/ 4012405 h 4131976"/>
              <a:gd name="connsiteX19" fmla="*/ 877677 w 12191999"/>
              <a:gd name="connsiteY19" fmla="*/ 4015515 h 4131976"/>
              <a:gd name="connsiteX20" fmla="*/ 884437 w 12191999"/>
              <a:gd name="connsiteY20" fmla="*/ 4006083 h 4131976"/>
              <a:gd name="connsiteX21" fmla="*/ 1415685 w 12191999"/>
              <a:gd name="connsiteY21" fmla="*/ 3999666 h 4131976"/>
              <a:gd name="connsiteX22" fmla="*/ 1394774 w 12191999"/>
              <a:gd name="connsiteY22" fmla="*/ 4023792 h 4131976"/>
              <a:gd name="connsiteX23" fmla="*/ 1439937 w 12191999"/>
              <a:gd name="connsiteY23" fmla="*/ 4015410 h 4131976"/>
              <a:gd name="connsiteX24" fmla="*/ 1415685 w 12191999"/>
              <a:gd name="connsiteY24" fmla="*/ 3999666 h 4131976"/>
              <a:gd name="connsiteX25" fmla="*/ 478845 w 12191999"/>
              <a:gd name="connsiteY25" fmla="*/ 3983250 h 4131976"/>
              <a:gd name="connsiteX26" fmla="*/ 446691 w 12191999"/>
              <a:gd name="connsiteY26" fmla="*/ 3997755 h 4131976"/>
              <a:gd name="connsiteX27" fmla="*/ 478845 w 12191999"/>
              <a:gd name="connsiteY27" fmla="*/ 3983250 h 4131976"/>
              <a:gd name="connsiteX28" fmla="*/ 2362207 w 12191999"/>
              <a:gd name="connsiteY28" fmla="*/ 3896994 h 4131976"/>
              <a:gd name="connsiteX29" fmla="*/ 2342611 w 12191999"/>
              <a:gd name="connsiteY29" fmla="*/ 3897565 h 4131976"/>
              <a:gd name="connsiteX30" fmla="*/ 2356891 w 12191999"/>
              <a:gd name="connsiteY30" fmla="*/ 3916758 h 4131976"/>
              <a:gd name="connsiteX31" fmla="*/ 1736305 w 12191999"/>
              <a:gd name="connsiteY31" fmla="*/ 3867821 h 4131976"/>
              <a:gd name="connsiteX32" fmla="*/ 1731063 w 12191999"/>
              <a:gd name="connsiteY32" fmla="*/ 3870597 h 4131976"/>
              <a:gd name="connsiteX33" fmla="*/ 1731176 w 12191999"/>
              <a:gd name="connsiteY33" fmla="*/ 3870683 h 4131976"/>
              <a:gd name="connsiteX34" fmla="*/ 1752937 w 12191999"/>
              <a:gd name="connsiteY34" fmla="*/ 3859010 h 4131976"/>
              <a:gd name="connsiteX35" fmla="*/ 1745615 w 12191999"/>
              <a:gd name="connsiteY35" fmla="*/ 3862888 h 4131976"/>
              <a:gd name="connsiteX36" fmla="*/ 1744863 w 12191999"/>
              <a:gd name="connsiteY36" fmla="*/ 3872100 h 4131976"/>
              <a:gd name="connsiteX37" fmla="*/ 1758737 w 12191999"/>
              <a:gd name="connsiteY37" fmla="*/ 3875991 h 4131976"/>
              <a:gd name="connsiteX38" fmla="*/ 1766057 w 12191999"/>
              <a:gd name="connsiteY38" fmla="*/ 3868539 h 4131976"/>
              <a:gd name="connsiteX39" fmla="*/ 1562957 w 12191999"/>
              <a:gd name="connsiteY39" fmla="*/ 3848077 h 4131976"/>
              <a:gd name="connsiteX40" fmla="*/ 1549520 w 12191999"/>
              <a:gd name="connsiteY40" fmla="*/ 3849341 h 4131976"/>
              <a:gd name="connsiteX41" fmla="*/ 1556294 w 12191999"/>
              <a:gd name="connsiteY41" fmla="*/ 3859006 h 4131976"/>
              <a:gd name="connsiteX42" fmla="*/ 1476540 w 12191999"/>
              <a:gd name="connsiteY42" fmla="*/ 3842334 h 4131976"/>
              <a:gd name="connsiteX43" fmla="*/ 1475943 w 12191999"/>
              <a:gd name="connsiteY43" fmla="*/ 3844827 h 4131976"/>
              <a:gd name="connsiteX44" fmla="*/ 1478092 w 12191999"/>
              <a:gd name="connsiteY44" fmla="*/ 3843477 h 4131976"/>
              <a:gd name="connsiteX45" fmla="*/ 61233 w 12191999"/>
              <a:gd name="connsiteY45" fmla="*/ 3820905 h 4131976"/>
              <a:gd name="connsiteX46" fmla="*/ 82461 w 12191999"/>
              <a:gd name="connsiteY46" fmla="*/ 3825040 h 4131976"/>
              <a:gd name="connsiteX47" fmla="*/ 41991 w 12191999"/>
              <a:gd name="connsiteY47" fmla="*/ 3839737 h 4131976"/>
              <a:gd name="connsiteX48" fmla="*/ 61233 w 12191999"/>
              <a:gd name="connsiteY48" fmla="*/ 3820905 h 4131976"/>
              <a:gd name="connsiteX49" fmla="*/ 1638036 w 12191999"/>
              <a:gd name="connsiteY49" fmla="*/ 3819468 h 4131976"/>
              <a:gd name="connsiteX50" fmla="*/ 1631255 w 12191999"/>
              <a:gd name="connsiteY50" fmla="*/ 3825658 h 4131976"/>
              <a:gd name="connsiteX51" fmla="*/ 1618758 w 12191999"/>
              <a:gd name="connsiteY51" fmla="*/ 3850532 h 4131976"/>
              <a:gd name="connsiteX52" fmla="*/ 1646181 w 12191999"/>
              <a:gd name="connsiteY52" fmla="*/ 3829720 h 4131976"/>
              <a:gd name="connsiteX53" fmla="*/ 1638036 w 12191999"/>
              <a:gd name="connsiteY53" fmla="*/ 3819468 h 4131976"/>
              <a:gd name="connsiteX54" fmla="*/ 715145 w 12191999"/>
              <a:gd name="connsiteY54" fmla="*/ 3805263 h 4131976"/>
              <a:gd name="connsiteX55" fmla="*/ 728074 w 12191999"/>
              <a:gd name="connsiteY55" fmla="*/ 3822020 h 4131976"/>
              <a:gd name="connsiteX56" fmla="*/ 693739 w 12191999"/>
              <a:gd name="connsiteY56" fmla="*/ 3809979 h 4131976"/>
              <a:gd name="connsiteX57" fmla="*/ 715145 w 12191999"/>
              <a:gd name="connsiteY57" fmla="*/ 3805263 h 4131976"/>
              <a:gd name="connsiteX58" fmla="*/ 1277497 w 12191999"/>
              <a:gd name="connsiteY58" fmla="*/ 3803082 h 4131976"/>
              <a:gd name="connsiteX59" fmla="*/ 1271515 w 12191999"/>
              <a:gd name="connsiteY59" fmla="*/ 3807364 h 4131976"/>
              <a:gd name="connsiteX60" fmla="*/ 1276568 w 12191999"/>
              <a:gd name="connsiteY60" fmla="*/ 3814366 h 4131976"/>
              <a:gd name="connsiteX61" fmla="*/ 1270465 w 12191999"/>
              <a:gd name="connsiteY61" fmla="*/ 3829202 h 4131976"/>
              <a:gd name="connsiteX62" fmla="*/ 1283862 w 12191999"/>
              <a:gd name="connsiteY62" fmla="*/ 3834019 h 4131976"/>
              <a:gd name="connsiteX63" fmla="*/ 1283731 w 12191999"/>
              <a:gd name="connsiteY63" fmla="*/ 3832624 h 4131976"/>
              <a:gd name="connsiteX64" fmla="*/ 1277497 w 12191999"/>
              <a:gd name="connsiteY64" fmla="*/ 3803082 h 4131976"/>
              <a:gd name="connsiteX65" fmla="*/ 168082 w 12191999"/>
              <a:gd name="connsiteY65" fmla="*/ 3802191 h 4131976"/>
              <a:gd name="connsiteX66" fmla="*/ 207083 w 12191999"/>
              <a:gd name="connsiteY66" fmla="*/ 3820671 h 4131976"/>
              <a:gd name="connsiteX67" fmla="*/ 162670 w 12191999"/>
              <a:gd name="connsiteY67" fmla="*/ 3888416 h 4131976"/>
              <a:gd name="connsiteX68" fmla="*/ 121426 w 12191999"/>
              <a:gd name="connsiteY68" fmla="*/ 3843557 h 4131976"/>
              <a:gd name="connsiteX69" fmla="*/ 98678 w 12191999"/>
              <a:gd name="connsiteY69" fmla="*/ 3870922 h 4131976"/>
              <a:gd name="connsiteX70" fmla="*/ 85667 w 12191999"/>
              <a:gd name="connsiteY70" fmla="*/ 3864764 h 4131976"/>
              <a:gd name="connsiteX71" fmla="*/ 102648 w 12191999"/>
              <a:gd name="connsiteY71" fmla="*/ 3817752 h 4131976"/>
              <a:gd name="connsiteX72" fmla="*/ 135878 w 12191999"/>
              <a:gd name="connsiteY72" fmla="*/ 3816581 h 4131976"/>
              <a:gd name="connsiteX73" fmla="*/ 146394 w 12191999"/>
              <a:gd name="connsiteY73" fmla="*/ 3842696 h 4131976"/>
              <a:gd name="connsiteX74" fmla="*/ 168082 w 12191999"/>
              <a:gd name="connsiteY74" fmla="*/ 3802191 h 4131976"/>
              <a:gd name="connsiteX75" fmla="*/ 685271 w 12191999"/>
              <a:gd name="connsiteY75" fmla="*/ 3794995 h 4131976"/>
              <a:gd name="connsiteX76" fmla="*/ 685348 w 12191999"/>
              <a:gd name="connsiteY76" fmla="*/ 3795823 h 4131976"/>
              <a:gd name="connsiteX77" fmla="*/ 683786 w 12191999"/>
              <a:gd name="connsiteY77" fmla="*/ 3795193 h 4131976"/>
              <a:gd name="connsiteX78" fmla="*/ 667226 w 12191999"/>
              <a:gd name="connsiteY78" fmla="*/ 3788871 h 4131976"/>
              <a:gd name="connsiteX79" fmla="*/ 677596 w 12191999"/>
              <a:gd name="connsiteY79" fmla="*/ 3792702 h 4131976"/>
              <a:gd name="connsiteX80" fmla="*/ 683786 w 12191999"/>
              <a:gd name="connsiteY80" fmla="*/ 3795193 h 4131976"/>
              <a:gd name="connsiteX81" fmla="*/ 660467 w 12191999"/>
              <a:gd name="connsiteY81" fmla="*/ 3798303 h 4131976"/>
              <a:gd name="connsiteX82" fmla="*/ 667226 w 12191999"/>
              <a:gd name="connsiteY82" fmla="*/ 3788871 h 4131976"/>
              <a:gd name="connsiteX83" fmla="*/ 1198474 w 12191999"/>
              <a:gd name="connsiteY83" fmla="*/ 3782454 h 4131976"/>
              <a:gd name="connsiteX84" fmla="*/ 1177564 w 12191999"/>
              <a:gd name="connsiteY84" fmla="*/ 3806580 h 4131976"/>
              <a:gd name="connsiteX85" fmla="*/ 1222726 w 12191999"/>
              <a:gd name="connsiteY85" fmla="*/ 3798198 h 4131976"/>
              <a:gd name="connsiteX86" fmla="*/ 1198474 w 12191999"/>
              <a:gd name="connsiteY86" fmla="*/ 3782454 h 4131976"/>
              <a:gd name="connsiteX87" fmla="*/ 1158934 w 12191999"/>
              <a:gd name="connsiteY87" fmla="*/ 3780719 h 4131976"/>
              <a:gd name="connsiteX88" fmla="*/ 1106309 w 12191999"/>
              <a:gd name="connsiteY88" fmla="*/ 3814628 h 4131976"/>
              <a:gd name="connsiteX89" fmla="*/ 1094092 w 12191999"/>
              <a:gd name="connsiteY89" fmla="*/ 3805915 h 4131976"/>
              <a:gd name="connsiteX90" fmla="*/ 1091193 w 12191999"/>
              <a:gd name="connsiteY90" fmla="*/ 3829061 h 4131976"/>
              <a:gd name="connsiteX91" fmla="*/ 1040685 w 12191999"/>
              <a:gd name="connsiteY91" fmla="*/ 3823411 h 4131976"/>
              <a:gd name="connsiteX92" fmla="*/ 1029432 w 12191999"/>
              <a:gd name="connsiteY92" fmla="*/ 3839504 h 4131976"/>
              <a:gd name="connsiteX93" fmla="*/ 1052390 w 12191999"/>
              <a:gd name="connsiteY93" fmla="*/ 3840431 h 4131976"/>
              <a:gd name="connsiteX94" fmla="*/ 1049691 w 12191999"/>
              <a:gd name="connsiteY94" fmla="*/ 3830497 h 4131976"/>
              <a:gd name="connsiteX95" fmla="*/ 1068924 w 12191999"/>
              <a:gd name="connsiteY95" fmla="*/ 3836036 h 4131976"/>
              <a:gd name="connsiteX96" fmla="*/ 1078237 w 12191999"/>
              <a:gd name="connsiteY96" fmla="*/ 3841472 h 4131976"/>
              <a:gd name="connsiteX97" fmla="*/ 1101363 w 12191999"/>
              <a:gd name="connsiteY97" fmla="*/ 3842404 h 4131976"/>
              <a:gd name="connsiteX98" fmla="*/ 1086946 w 12191999"/>
              <a:gd name="connsiteY98" fmla="*/ 3846557 h 4131976"/>
              <a:gd name="connsiteX99" fmla="*/ 1088627 w 12191999"/>
              <a:gd name="connsiteY99" fmla="*/ 3847538 h 4131976"/>
              <a:gd name="connsiteX100" fmla="*/ 1127780 w 12191999"/>
              <a:gd name="connsiteY100" fmla="*/ 3867563 h 4131976"/>
              <a:gd name="connsiteX101" fmla="*/ 1125598 w 12191999"/>
              <a:gd name="connsiteY101" fmla="*/ 3841014 h 4131976"/>
              <a:gd name="connsiteX102" fmla="*/ 1103214 w 12191999"/>
              <a:gd name="connsiteY102" fmla="*/ 3821910 h 4131976"/>
              <a:gd name="connsiteX103" fmla="*/ 1144034 w 12191999"/>
              <a:gd name="connsiteY103" fmla="*/ 3811782 h 4131976"/>
              <a:gd name="connsiteX104" fmla="*/ 1172510 w 12191999"/>
              <a:gd name="connsiteY104" fmla="*/ 3818685 h 4131976"/>
              <a:gd name="connsiteX105" fmla="*/ 1167148 w 12191999"/>
              <a:gd name="connsiteY105" fmla="*/ 3803625 h 4131976"/>
              <a:gd name="connsiteX106" fmla="*/ 1158934 w 12191999"/>
              <a:gd name="connsiteY106" fmla="*/ 3780719 h 4131976"/>
              <a:gd name="connsiteX107" fmla="*/ 261636 w 12191999"/>
              <a:gd name="connsiteY107" fmla="*/ 3766038 h 4131976"/>
              <a:gd name="connsiteX108" fmla="*/ 229483 w 12191999"/>
              <a:gd name="connsiteY108" fmla="*/ 3780541 h 4131976"/>
              <a:gd name="connsiteX109" fmla="*/ 261636 w 12191999"/>
              <a:gd name="connsiteY109" fmla="*/ 3766038 h 4131976"/>
              <a:gd name="connsiteX110" fmla="*/ 1020322 w 12191999"/>
              <a:gd name="connsiteY110" fmla="*/ 3765778 h 4131976"/>
              <a:gd name="connsiteX111" fmla="*/ 973670 w 12191999"/>
              <a:gd name="connsiteY111" fmla="*/ 3807185 h 4131976"/>
              <a:gd name="connsiteX112" fmla="*/ 869296 w 12191999"/>
              <a:gd name="connsiteY112" fmla="*/ 3804102 h 4131976"/>
              <a:gd name="connsiteX113" fmla="*/ 877282 w 12191999"/>
              <a:gd name="connsiteY113" fmla="*/ 3850253 h 4131976"/>
              <a:gd name="connsiteX114" fmla="*/ 873996 w 12191999"/>
              <a:gd name="connsiteY114" fmla="*/ 3846249 h 4131976"/>
              <a:gd name="connsiteX115" fmla="*/ 870204 w 12191999"/>
              <a:gd name="connsiteY115" fmla="*/ 3876646 h 4131976"/>
              <a:gd name="connsiteX116" fmla="*/ 901302 w 12191999"/>
              <a:gd name="connsiteY116" fmla="*/ 3849046 h 4131976"/>
              <a:gd name="connsiteX117" fmla="*/ 886049 w 12191999"/>
              <a:gd name="connsiteY117" fmla="*/ 3816507 h 4131976"/>
              <a:gd name="connsiteX118" fmla="*/ 920329 w 12191999"/>
              <a:gd name="connsiteY118" fmla="*/ 3828436 h 4131976"/>
              <a:gd name="connsiteX119" fmla="*/ 924788 w 12191999"/>
              <a:gd name="connsiteY119" fmla="*/ 3881283 h 4131976"/>
              <a:gd name="connsiteX120" fmla="*/ 1022314 w 12191999"/>
              <a:gd name="connsiteY120" fmla="*/ 3851345 h 4131976"/>
              <a:gd name="connsiteX121" fmla="*/ 1041061 w 12191999"/>
              <a:gd name="connsiteY121" fmla="*/ 3877194 h 4131976"/>
              <a:gd name="connsiteX122" fmla="*/ 1064739 w 12191999"/>
              <a:gd name="connsiteY122" fmla="*/ 3859633 h 4131976"/>
              <a:gd name="connsiteX123" fmla="*/ 1064096 w 12191999"/>
              <a:gd name="connsiteY123" fmla="*/ 3853135 h 4131976"/>
              <a:gd name="connsiteX124" fmla="*/ 1053573 w 12191999"/>
              <a:gd name="connsiteY124" fmla="*/ 3856165 h 4131976"/>
              <a:gd name="connsiteX125" fmla="*/ 1013537 w 12191999"/>
              <a:gd name="connsiteY125" fmla="*/ 3838864 h 4131976"/>
              <a:gd name="connsiteX126" fmla="*/ 1020537 w 12191999"/>
              <a:gd name="connsiteY126" fmla="*/ 3839146 h 4131976"/>
              <a:gd name="connsiteX127" fmla="*/ 1017714 w 12191999"/>
              <a:gd name="connsiteY127" fmla="*/ 3836130 h 4131976"/>
              <a:gd name="connsiteX128" fmla="*/ 1006974 w 12191999"/>
              <a:gd name="connsiteY128" fmla="*/ 3818777 h 4131976"/>
              <a:gd name="connsiteX129" fmla="*/ 992530 w 12191999"/>
              <a:gd name="connsiteY129" fmla="*/ 3845830 h 4131976"/>
              <a:gd name="connsiteX130" fmla="*/ 1009516 w 12191999"/>
              <a:gd name="connsiteY130" fmla="*/ 3798857 h 4131976"/>
              <a:gd name="connsiteX131" fmla="*/ 1096192 w 12191999"/>
              <a:gd name="connsiteY131" fmla="*/ 3789150 h 4131976"/>
              <a:gd name="connsiteX132" fmla="*/ 1094530 w 12191999"/>
              <a:gd name="connsiteY132" fmla="*/ 3802418 h 4131976"/>
              <a:gd name="connsiteX133" fmla="*/ 1109527 w 12191999"/>
              <a:gd name="connsiteY133" fmla="*/ 3800599 h 4131976"/>
              <a:gd name="connsiteX134" fmla="*/ 1117475 w 12191999"/>
              <a:gd name="connsiteY134" fmla="*/ 3782192 h 4131976"/>
              <a:gd name="connsiteX135" fmla="*/ 1040177 w 12191999"/>
              <a:gd name="connsiteY135" fmla="*/ 3804881 h 4131976"/>
              <a:gd name="connsiteX136" fmla="*/ 1020322 w 12191999"/>
              <a:gd name="connsiteY136" fmla="*/ 3765778 h 4131976"/>
              <a:gd name="connsiteX137" fmla="*/ 552764 w 12191999"/>
              <a:gd name="connsiteY137" fmla="*/ 3755778 h 4131976"/>
              <a:gd name="connsiteX138" fmla="*/ 521713 w 12191999"/>
              <a:gd name="connsiteY138" fmla="*/ 3783494 h 4131976"/>
              <a:gd name="connsiteX139" fmla="*/ 547685 w 12191999"/>
              <a:gd name="connsiteY139" fmla="*/ 3795699 h 4131976"/>
              <a:gd name="connsiteX140" fmla="*/ 492075 w 12191999"/>
              <a:gd name="connsiteY140" fmla="*/ 3777845 h 4131976"/>
              <a:gd name="connsiteX141" fmla="*/ 510861 w 12191999"/>
              <a:gd name="connsiteY141" fmla="*/ 3803688 h 4131976"/>
              <a:gd name="connsiteX142" fmla="*/ 440034 w 12191999"/>
              <a:gd name="connsiteY142" fmla="*/ 3801604 h 4131976"/>
              <a:gd name="connsiteX143" fmla="*/ 449068 w 12191999"/>
              <a:gd name="connsiteY143" fmla="*/ 3818341 h 4131976"/>
              <a:gd name="connsiteX144" fmla="*/ 460831 w 12191999"/>
              <a:gd name="connsiteY144" fmla="*/ 3864578 h 4131976"/>
              <a:gd name="connsiteX145" fmla="*/ 584390 w 12191999"/>
              <a:gd name="connsiteY145" fmla="*/ 3846998 h 4131976"/>
              <a:gd name="connsiteX146" fmla="*/ 586837 w 12191999"/>
              <a:gd name="connsiteY146" fmla="*/ 3826927 h 4131976"/>
              <a:gd name="connsiteX147" fmla="*/ 560869 w 12191999"/>
              <a:gd name="connsiteY147" fmla="*/ 3814765 h 4131976"/>
              <a:gd name="connsiteX148" fmla="*/ 609321 w 12191999"/>
              <a:gd name="connsiteY148" fmla="*/ 3846175 h 4131976"/>
              <a:gd name="connsiteX149" fmla="*/ 627349 w 12191999"/>
              <a:gd name="connsiteY149" fmla="*/ 3812265 h 4131976"/>
              <a:gd name="connsiteX150" fmla="*/ 648318 w 12191999"/>
              <a:gd name="connsiteY150" fmla="*/ 3864657 h 4131976"/>
              <a:gd name="connsiteX151" fmla="*/ 776935 w 12191999"/>
              <a:gd name="connsiteY151" fmla="*/ 3807039 h 4131976"/>
              <a:gd name="connsiteX152" fmla="*/ 786957 w 12191999"/>
              <a:gd name="connsiteY152" fmla="*/ 3825289 h 4131976"/>
              <a:gd name="connsiteX153" fmla="*/ 789486 w 12191999"/>
              <a:gd name="connsiteY153" fmla="*/ 3824970 h 4131976"/>
              <a:gd name="connsiteX154" fmla="*/ 813043 w 12191999"/>
              <a:gd name="connsiteY154" fmla="*/ 3832631 h 4131976"/>
              <a:gd name="connsiteX155" fmla="*/ 791001 w 12191999"/>
              <a:gd name="connsiteY155" fmla="*/ 3844067 h 4131976"/>
              <a:gd name="connsiteX156" fmla="*/ 788332 w 12191999"/>
              <a:gd name="connsiteY156" fmla="*/ 3842281 h 4131976"/>
              <a:gd name="connsiteX157" fmla="*/ 788512 w 12191999"/>
              <a:gd name="connsiteY157" fmla="*/ 3846368 h 4131976"/>
              <a:gd name="connsiteX158" fmla="*/ 854346 w 12191999"/>
              <a:gd name="connsiteY158" fmla="*/ 3848674 h 4131976"/>
              <a:gd name="connsiteX159" fmla="*/ 869038 w 12191999"/>
              <a:gd name="connsiteY159" fmla="*/ 3840206 h 4131976"/>
              <a:gd name="connsiteX160" fmla="*/ 865152 w 12191999"/>
              <a:gd name="connsiteY160" fmla="*/ 3835467 h 4131976"/>
              <a:gd name="connsiteX161" fmla="*/ 847988 w 12191999"/>
              <a:gd name="connsiteY161" fmla="*/ 3798334 h 4131976"/>
              <a:gd name="connsiteX162" fmla="*/ 821670 w 12191999"/>
              <a:gd name="connsiteY162" fmla="*/ 3832397 h 4131976"/>
              <a:gd name="connsiteX163" fmla="*/ 831334 w 12191999"/>
              <a:gd name="connsiteY163" fmla="*/ 3798963 h 4131976"/>
              <a:gd name="connsiteX164" fmla="*/ 744942 w 12191999"/>
              <a:gd name="connsiteY164" fmla="*/ 3787040 h 4131976"/>
              <a:gd name="connsiteX165" fmla="*/ 685271 w 12191999"/>
              <a:gd name="connsiteY165" fmla="*/ 3794995 h 4131976"/>
              <a:gd name="connsiteX166" fmla="*/ 684255 w 12191999"/>
              <a:gd name="connsiteY166" fmla="*/ 3784271 h 4131976"/>
              <a:gd name="connsiteX167" fmla="*/ 572653 w 12191999"/>
              <a:gd name="connsiteY167" fmla="*/ 3794838 h 4131976"/>
              <a:gd name="connsiteX168" fmla="*/ 551329 w 12191999"/>
              <a:gd name="connsiteY168" fmla="*/ 3788953 h 4131976"/>
              <a:gd name="connsiteX169" fmla="*/ 552764 w 12191999"/>
              <a:gd name="connsiteY169" fmla="*/ 3755778 h 4131976"/>
              <a:gd name="connsiteX170" fmla="*/ 2144997 w 12191999"/>
              <a:gd name="connsiteY170" fmla="*/ 3679781 h 4131976"/>
              <a:gd name="connsiteX171" fmla="*/ 2125400 w 12191999"/>
              <a:gd name="connsiteY171" fmla="*/ 3680353 h 4131976"/>
              <a:gd name="connsiteX172" fmla="*/ 2139679 w 12191999"/>
              <a:gd name="connsiteY172" fmla="*/ 3699546 h 4131976"/>
              <a:gd name="connsiteX173" fmla="*/ 1527991 w 12191999"/>
              <a:gd name="connsiteY173" fmla="*/ 3650740 h 4131976"/>
              <a:gd name="connsiteX174" fmla="*/ 1527653 w 12191999"/>
              <a:gd name="connsiteY174" fmla="*/ 3654887 h 4131976"/>
              <a:gd name="connsiteX175" fmla="*/ 1541527 w 12191999"/>
              <a:gd name="connsiteY175" fmla="*/ 3658778 h 4131976"/>
              <a:gd name="connsiteX176" fmla="*/ 1546993 w 12191999"/>
              <a:gd name="connsiteY176" fmla="*/ 3653214 h 4131976"/>
              <a:gd name="connsiteX177" fmla="*/ 1519111 w 12191999"/>
              <a:gd name="connsiteY177" fmla="*/ 3650599 h 4131976"/>
              <a:gd name="connsiteX178" fmla="*/ 1513852 w 12191999"/>
              <a:gd name="connsiteY178" fmla="*/ 3653384 h 4131976"/>
              <a:gd name="connsiteX179" fmla="*/ 1513965 w 12191999"/>
              <a:gd name="connsiteY179" fmla="*/ 3653471 h 4131976"/>
              <a:gd name="connsiteX180" fmla="*/ 670078 w 12191999"/>
              <a:gd name="connsiteY180" fmla="*/ 3601940 h 4131976"/>
              <a:gd name="connsiteX181" fmla="*/ 660860 w 12191999"/>
              <a:gd name="connsiteY181" fmla="*/ 3612216 h 4131976"/>
              <a:gd name="connsiteX182" fmla="*/ 660081 w 12191999"/>
              <a:gd name="connsiteY182" fmla="*/ 3610943 h 4131976"/>
              <a:gd name="connsiteX183" fmla="*/ 660069 w 12191999"/>
              <a:gd name="connsiteY183" fmla="*/ 3633041 h 4131976"/>
              <a:gd name="connsiteX184" fmla="*/ 656784 w 12191999"/>
              <a:gd name="connsiteY184" fmla="*/ 3629038 h 4131976"/>
              <a:gd name="connsiteX185" fmla="*/ 652993 w 12191999"/>
              <a:gd name="connsiteY185" fmla="*/ 3659434 h 4131976"/>
              <a:gd name="connsiteX186" fmla="*/ 684091 w 12191999"/>
              <a:gd name="connsiteY186" fmla="*/ 3631833 h 4131976"/>
              <a:gd name="connsiteX187" fmla="*/ 840198 w 12191999"/>
              <a:gd name="connsiteY187" fmla="*/ 3601623 h 4131976"/>
              <a:gd name="connsiteX188" fmla="*/ 823475 w 12191999"/>
              <a:gd name="connsiteY188" fmla="*/ 3606198 h 4131976"/>
              <a:gd name="connsiteX189" fmla="*/ 812221 w 12191999"/>
              <a:gd name="connsiteY189" fmla="*/ 3622291 h 4131976"/>
              <a:gd name="connsiteX190" fmla="*/ 835181 w 12191999"/>
              <a:gd name="connsiteY190" fmla="*/ 3623218 h 4131976"/>
              <a:gd name="connsiteX191" fmla="*/ 832481 w 12191999"/>
              <a:gd name="connsiteY191" fmla="*/ 3613283 h 4131976"/>
              <a:gd name="connsiteX192" fmla="*/ 851714 w 12191999"/>
              <a:gd name="connsiteY192" fmla="*/ 3618822 h 4131976"/>
              <a:gd name="connsiteX193" fmla="*/ 861027 w 12191999"/>
              <a:gd name="connsiteY193" fmla="*/ 3624260 h 4131976"/>
              <a:gd name="connsiteX194" fmla="*/ 884150 w 12191999"/>
              <a:gd name="connsiteY194" fmla="*/ 3625192 h 4131976"/>
              <a:gd name="connsiteX195" fmla="*/ 869734 w 12191999"/>
              <a:gd name="connsiteY195" fmla="*/ 3629343 h 4131976"/>
              <a:gd name="connsiteX196" fmla="*/ 871418 w 12191999"/>
              <a:gd name="connsiteY196" fmla="*/ 3630326 h 4131976"/>
              <a:gd name="connsiteX197" fmla="*/ 910570 w 12191999"/>
              <a:gd name="connsiteY197" fmla="*/ 3650351 h 4131976"/>
              <a:gd name="connsiteX198" fmla="*/ 908387 w 12191999"/>
              <a:gd name="connsiteY198" fmla="*/ 3623802 h 4131976"/>
              <a:gd name="connsiteX199" fmla="*/ 897518 w 12191999"/>
              <a:gd name="connsiteY199" fmla="*/ 3614103 h 4131976"/>
              <a:gd name="connsiteX200" fmla="*/ 869558 w 12191999"/>
              <a:gd name="connsiteY200" fmla="*/ 3613445 h 4131976"/>
              <a:gd name="connsiteX201" fmla="*/ 844412 w 12191999"/>
              <a:gd name="connsiteY201" fmla="*/ 3604930 h 4131976"/>
              <a:gd name="connsiteX202" fmla="*/ 904171 w 12191999"/>
              <a:gd name="connsiteY202" fmla="*/ 3593351 h 4131976"/>
              <a:gd name="connsiteX203" fmla="*/ 898825 w 12191999"/>
              <a:gd name="connsiteY203" fmla="*/ 3594792 h 4131976"/>
              <a:gd name="connsiteX204" fmla="*/ 901721 w 12191999"/>
              <a:gd name="connsiteY204" fmla="*/ 3596756 h 4131976"/>
              <a:gd name="connsiteX205" fmla="*/ 497936 w 12191999"/>
              <a:gd name="connsiteY205" fmla="*/ 3588050 h 4131976"/>
              <a:gd name="connsiteX206" fmla="*/ 510861 w 12191999"/>
              <a:gd name="connsiteY206" fmla="*/ 3604807 h 4131976"/>
              <a:gd name="connsiteX207" fmla="*/ 476526 w 12191999"/>
              <a:gd name="connsiteY207" fmla="*/ 3592767 h 4131976"/>
              <a:gd name="connsiteX208" fmla="*/ 497936 w 12191999"/>
              <a:gd name="connsiteY208" fmla="*/ 3588050 h 4131976"/>
              <a:gd name="connsiteX209" fmla="*/ 821211 w 12191999"/>
              <a:gd name="connsiteY209" fmla="*/ 3586726 h 4131976"/>
              <a:gd name="connsiteX210" fmla="*/ 815976 w 12191999"/>
              <a:gd name="connsiteY210" fmla="*/ 3591172 h 4131976"/>
              <a:gd name="connsiteX211" fmla="*/ 817047 w 12191999"/>
              <a:gd name="connsiteY211" fmla="*/ 3591602 h 4131976"/>
              <a:gd name="connsiteX212" fmla="*/ 827824 w 12191999"/>
              <a:gd name="connsiteY212" fmla="*/ 3591917 h 4131976"/>
              <a:gd name="connsiteX213" fmla="*/ 699191 w 12191999"/>
              <a:gd name="connsiteY213" fmla="*/ 3584464 h 4131976"/>
              <a:gd name="connsiteX214" fmla="*/ 679459 w 12191999"/>
              <a:gd name="connsiteY214" fmla="*/ 3591481 h 4131976"/>
              <a:gd name="connsiteX215" fmla="*/ 671379 w 12191999"/>
              <a:gd name="connsiteY215" fmla="*/ 3600489 h 4131976"/>
              <a:gd name="connsiteX216" fmla="*/ 677522 w 12191999"/>
              <a:gd name="connsiteY216" fmla="*/ 3603381 h 4131976"/>
              <a:gd name="connsiteX217" fmla="*/ 703119 w 12191999"/>
              <a:gd name="connsiteY217" fmla="*/ 3611224 h 4131976"/>
              <a:gd name="connsiteX218" fmla="*/ 707577 w 12191999"/>
              <a:gd name="connsiteY218" fmla="*/ 3664072 h 4131976"/>
              <a:gd name="connsiteX219" fmla="*/ 761699 w 12191999"/>
              <a:gd name="connsiteY219" fmla="*/ 3657731 h 4131976"/>
              <a:gd name="connsiteX220" fmla="*/ 774987 w 12191999"/>
              <a:gd name="connsiteY220" fmla="*/ 3660663 h 4131976"/>
              <a:gd name="connsiteX221" fmla="*/ 776737 w 12191999"/>
              <a:gd name="connsiteY221" fmla="*/ 3654639 h 4131976"/>
              <a:gd name="connsiteX222" fmla="*/ 786959 w 12191999"/>
              <a:gd name="connsiteY222" fmla="*/ 3663301 h 4131976"/>
              <a:gd name="connsiteX223" fmla="*/ 787639 w 12191999"/>
              <a:gd name="connsiteY223" fmla="*/ 3663450 h 4131976"/>
              <a:gd name="connsiteX224" fmla="*/ 805103 w 12191999"/>
              <a:gd name="connsiteY224" fmla="*/ 3634132 h 4131976"/>
              <a:gd name="connsiteX225" fmla="*/ 823850 w 12191999"/>
              <a:gd name="connsiteY225" fmla="*/ 3659981 h 4131976"/>
              <a:gd name="connsiteX226" fmla="*/ 847529 w 12191999"/>
              <a:gd name="connsiteY226" fmla="*/ 3642419 h 4131976"/>
              <a:gd name="connsiteX227" fmla="*/ 846885 w 12191999"/>
              <a:gd name="connsiteY227" fmla="*/ 3635923 h 4131976"/>
              <a:gd name="connsiteX228" fmla="*/ 836360 w 12191999"/>
              <a:gd name="connsiteY228" fmla="*/ 3638953 h 4131976"/>
              <a:gd name="connsiteX229" fmla="*/ 796325 w 12191999"/>
              <a:gd name="connsiteY229" fmla="*/ 3621653 h 4131976"/>
              <a:gd name="connsiteX230" fmla="*/ 803324 w 12191999"/>
              <a:gd name="connsiteY230" fmla="*/ 3621933 h 4131976"/>
              <a:gd name="connsiteX231" fmla="*/ 800502 w 12191999"/>
              <a:gd name="connsiteY231" fmla="*/ 3618918 h 4131976"/>
              <a:gd name="connsiteX232" fmla="*/ 796791 w 12191999"/>
              <a:gd name="connsiteY232" fmla="*/ 3603841 h 4131976"/>
              <a:gd name="connsiteX233" fmla="*/ 789138 w 12191999"/>
              <a:gd name="connsiteY233" fmla="*/ 3605261 h 4131976"/>
              <a:gd name="connsiteX234" fmla="*/ 787637 w 12191999"/>
              <a:gd name="connsiteY234" fmla="*/ 3614132 h 4131976"/>
              <a:gd name="connsiteX235" fmla="*/ 775319 w 12191999"/>
              <a:gd name="connsiteY235" fmla="*/ 3628618 h 4131976"/>
              <a:gd name="connsiteX236" fmla="*/ 780627 w 12191999"/>
              <a:gd name="connsiteY236" fmla="*/ 3608001 h 4131976"/>
              <a:gd name="connsiteX237" fmla="*/ 781658 w 12191999"/>
              <a:gd name="connsiteY237" fmla="*/ 3606362 h 4131976"/>
              <a:gd name="connsiteX238" fmla="*/ 740615 w 12191999"/>
              <a:gd name="connsiteY238" fmla="*/ 3594179 h 4131976"/>
              <a:gd name="connsiteX239" fmla="*/ 699191 w 12191999"/>
              <a:gd name="connsiteY239" fmla="*/ 3584464 h 4131976"/>
              <a:gd name="connsiteX240" fmla="*/ 1003398 w 12191999"/>
              <a:gd name="connsiteY240" fmla="*/ 3579613 h 4131976"/>
              <a:gd name="connsiteX241" fmla="*/ 1005215 w 12191999"/>
              <a:gd name="connsiteY241" fmla="*/ 3582106 h 4131976"/>
              <a:gd name="connsiteX242" fmla="*/ 1005512 w 12191999"/>
              <a:gd name="connsiteY242" fmla="*/ 3580987 h 4131976"/>
              <a:gd name="connsiteX243" fmla="*/ 468059 w 12191999"/>
              <a:gd name="connsiteY243" fmla="*/ 3577783 h 4131976"/>
              <a:gd name="connsiteX244" fmla="*/ 468139 w 12191999"/>
              <a:gd name="connsiteY244" fmla="*/ 3578611 h 4131976"/>
              <a:gd name="connsiteX245" fmla="*/ 466572 w 12191999"/>
              <a:gd name="connsiteY245" fmla="*/ 3577981 h 4131976"/>
              <a:gd name="connsiteX246" fmla="*/ 575151 w 12191999"/>
              <a:gd name="connsiteY246" fmla="*/ 3576372 h 4131976"/>
              <a:gd name="connsiteX247" fmla="*/ 560407 w 12191999"/>
              <a:gd name="connsiteY247" fmla="*/ 3591071 h 4131976"/>
              <a:gd name="connsiteX248" fmla="*/ 569747 w 12191999"/>
              <a:gd name="connsiteY248" fmla="*/ 3608077 h 4131976"/>
              <a:gd name="connsiteX249" fmla="*/ 572272 w 12191999"/>
              <a:gd name="connsiteY249" fmla="*/ 3607758 h 4131976"/>
              <a:gd name="connsiteX250" fmla="*/ 595831 w 12191999"/>
              <a:gd name="connsiteY250" fmla="*/ 3615419 h 4131976"/>
              <a:gd name="connsiteX251" fmla="*/ 573789 w 12191999"/>
              <a:gd name="connsiteY251" fmla="*/ 3626855 h 4131976"/>
              <a:gd name="connsiteX252" fmla="*/ 571121 w 12191999"/>
              <a:gd name="connsiteY252" fmla="*/ 3625071 h 4131976"/>
              <a:gd name="connsiteX253" fmla="*/ 571302 w 12191999"/>
              <a:gd name="connsiteY253" fmla="*/ 3629155 h 4131976"/>
              <a:gd name="connsiteX254" fmla="*/ 637135 w 12191999"/>
              <a:gd name="connsiteY254" fmla="*/ 3631461 h 4131976"/>
              <a:gd name="connsiteX255" fmla="*/ 651827 w 12191999"/>
              <a:gd name="connsiteY255" fmla="*/ 3622995 h 4131976"/>
              <a:gd name="connsiteX256" fmla="*/ 647940 w 12191999"/>
              <a:gd name="connsiteY256" fmla="*/ 3618255 h 4131976"/>
              <a:gd name="connsiteX257" fmla="*/ 645145 w 12191999"/>
              <a:gd name="connsiteY257" fmla="*/ 3599384 h 4131976"/>
              <a:gd name="connsiteX258" fmla="*/ 638086 w 12191999"/>
              <a:gd name="connsiteY258" fmla="*/ 3602082 h 4131976"/>
              <a:gd name="connsiteX259" fmla="*/ 630976 w 12191999"/>
              <a:gd name="connsiteY259" fmla="*/ 3594392 h 4131976"/>
              <a:gd name="connsiteX260" fmla="*/ 630952 w 12191999"/>
              <a:gd name="connsiteY260" fmla="*/ 3592840 h 4131976"/>
              <a:gd name="connsiteX261" fmla="*/ 641766 w 12191999"/>
              <a:gd name="connsiteY261" fmla="*/ 3585359 h 4131976"/>
              <a:gd name="connsiteX262" fmla="*/ 640211 w 12191999"/>
              <a:gd name="connsiteY262" fmla="*/ 3581571 h 4131976"/>
              <a:gd name="connsiteX263" fmla="*/ 630777 w 12191999"/>
              <a:gd name="connsiteY263" fmla="*/ 3581122 h 4131976"/>
              <a:gd name="connsiteX264" fmla="*/ 630952 w 12191999"/>
              <a:gd name="connsiteY264" fmla="*/ 3592840 h 4131976"/>
              <a:gd name="connsiteX265" fmla="*/ 630092 w 12191999"/>
              <a:gd name="connsiteY265" fmla="*/ 3593435 h 4131976"/>
              <a:gd name="connsiteX266" fmla="*/ 630976 w 12191999"/>
              <a:gd name="connsiteY266" fmla="*/ 3594392 h 4131976"/>
              <a:gd name="connsiteX267" fmla="*/ 631052 w 12191999"/>
              <a:gd name="connsiteY267" fmla="*/ 3599491 h 4131976"/>
              <a:gd name="connsiteX268" fmla="*/ 604458 w 12191999"/>
              <a:gd name="connsiteY268" fmla="*/ 3615185 h 4131976"/>
              <a:gd name="connsiteX269" fmla="*/ 613393 w 12191999"/>
              <a:gd name="connsiteY269" fmla="*/ 3584269 h 4131976"/>
              <a:gd name="connsiteX270" fmla="*/ 609636 w 12191999"/>
              <a:gd name="connsiteY270" fmla="*/ 3581131 h 4131976"/>
              <a:gd name="connsiteX271" fmla="*/ 450012 w 12191999"/>
              <a:gd name="connsiteY271" fmla="*/ 3571658 h 4131976"/>
              <a:gd name="connsiteX272" fmla="*/ 460384 w 12191999"/>
              <a:gd name="connsiteY272" fmla="*/ 3575489 h 4131976"/>
              <a:gd name="connsiteX273" fmla="*/ 466572 w 12191999"/>
              <a:gd name="connsiteY273" fmla="*/ 3577981 h 4131976"/>
              <a:gd name="connsiteX274" fmla="*/ 443255 w 12191999"/>
              <a:gd name="connsiteY274" fmla="*/ 3581091 h 4131976"/>
              <a:gd name="connsiteX275" fmla="*/ 450012 w 12191999"/>
              <a:gd name="connsiteY275" fmla="*/ 3571658 h 4131976"/>
              <a:gd name="connsiteX276" fmla="*/ 6027123 w 12191999"/>
              <a:gd name="connsiteY276" fmla="*/ 3569760 h 4131976"/>
              <a:gd name="connsiteX277" fmla="*/ 6020967 w 12191999"/>
              <a:gd name="connsiteY277" fmla="*/ 3570719 h 4131976"/>
              <a:gd name="connsiteX278" fmla="*/ 6025147 w 12191999"/>
              <a:gd name="connsiteY278" fmla="*/ 3581312 h 4131976"/>
              <a:gd name="connsiteX279" fmla="*/ 896820 w 12191999"/>
              <a:gd name="connsiteY279" fmla="*/ 3564994 h 4131976"/>
              <a:gd name="connsiteX280" fmla="*/ 884368 w 12191999"/>
              <a:gd name="connsiteY280" fmla="*/ 3565049 h 4131976"/>
              <a:gd name="connsiteX281" fmla="*/ 883916 w 12191999"/>
              <a:gd name="connsiteY281" fmla="*/ 3565126 h 4131976"/>
              <a:gd name="connsiteX282" fmla="*/ 878952 w 12191999"/>
              <a:gd name="connsiteY282" fmla="*/ 3572174 h 4131976"/>
              <a:gd name="connsiteX283" fmla="*/ 877896 w 12191999"/>
              <a:gd name="connsiteY283" fmla="*/ 3580595 h 4131976"/>
              <a:gd name="connsiteX284" fmla="*/ 883577 w 12191999"/>
              <a:gd name="connsiteY284" fmla="*/ 3584446 h 4131976"/>
              <a:gd name="connsiteX285" fmla="*/ 892314 w 12191999"/>
              <a:gd name="connsiteY285" fmla="*/ 3583387 h 4131976"/>
              <a:gd name="connsiteX286" fmla="*/ 900478 w 12191999"/>
              <a:gd name="connsiteY286" fmla="*/ 3578173 h 4131976"/>
              <a:gd name="connsiteX287" fmla="*/ 900298 w 12191999"/>
              <a:gd name="connsiteY287" fmla="*/ 3567127 h 4131976"/>
              <a:gd name="connsiteX288" fmla="*/ 44424 w 12191999"/>
              <a:gd name="connsiteY288" fmla="*/ 3548825 h 4131976"/>
              <a:gd name="connsiteX289" fmla="*/ 12271 w 12191999"/>
              <a:gd name="connsiteY289" fmla="*/ 3563330 h 4131976"/>
              <a:gd name="connsiteX290" fmla="*/ 44424 w 12191999"/>
              <a:gd name="connsiteY290" fmla="*/ 3548825 h 4131976"/>
              <a:gd name="connsiteX291" fmla="*/ 335552 w 12191999"/>
              <a:gd name="connsiteY291" fmla="*/ 3538565 h 4131976"/>
              <a:gd name="connsiteX292" fmla="*/ 334134 w 12191999"/>
              <a:gd name="connsiteY292" fmla="*/ 3541360 h 4131976"/>
              <a:gd name="connsiteX293" fmla="*/ 334839 w 12191999"/>
              <a:gd name="connsiteY293" fmla="*/ 3551000 h 4131976"/>
              <a:gd name="connsiteX294" fmla="*/ 331017 w 12191999"/>
              <a:gd name="connsiteY294" fmla="*/ 3547507 h 4131976"/>
              <a:gd name="connsiteX295" fmla="*/ 328367 w 12191999"/>
              <a:gd name="connsiteY295" fmla="*/ 3552728 h 4131976"/>
              <a:gd name="connsiteX296" fmla="*/ 304500 w 12191999"/>
              <a:gd name="connsiteY296" fmla="*/ 3566282 h 4131976"/>
              <a:gd name="connsiteX297" fmla="*/ 330472 w 12191999"/>
              <a:gd name="connsiteY297" fmla="*/ 3578487 h 4131976"/>
              <a:gd name="connsiteX298" fmla="*/ 274864 w 12191999"/>
              <a:gd name="connsiteY298" fmla="*/ 3560632 h 4131976"/>
              <a:gd name="connsiteX299" fmla="*/ 293649 w 12191999"/>
              <a:gd name="connsiteY299" fmla="*/ 3586475 h 4131976"/>
              <a:gd name="connsiteX300" fmla="*/ 222823 w 12191999"/>
              <a:gd name="connsiteY300" fmla="*/ 3584392 h 4131976"/>
              <a:gd name="connsiteX301" fmla="*/ 231859 w 12191999"/>
              <a:gd name="connsiteY301" fmla="*/ 3601129 h 4131976"/>
              <a:gd name="connsiteX302" fmla="*/ 243620 w 12191999"/>
              <a:gd name="connsiteY302" fmla="*/ 3647366 h 4131976"/>
              <a:gd name="connsiteX303" fmla="*/ 367179 w 12191999"/>
              <a:gd name="connsiteY303" fmla="*/ 3629785 h 4131976"/>
              <a:gd name="connsiteX304" fmla="*/ 369625 w 12191999"/>
              <a:gd name="connsiteY304" fmla="*/ 3609715 h 4131976"/>
              <a:gd name="connsiteX305" fmla="*/ 343658 w 12191999"/>
              <a:gd name="connsiteY305" fmla="*/ 3597551 h 4131976"/>
              <a:gd name="connsiteX306" fmla="*/ 392110 w 12191999"/>
              <a:gd name="connsiteY306" fmla="*/ 3628963 h 4131976"/>
              <a:gd name="connsiteX307" fmla="*/ 410138 w 12191999"/>
              <a:gd name="connsiteY307" fmla="*/ 3595051 h 4131976"/>
              <a:gd name="connsiteX308" fmla="*/ 431107 w 12191999"/>
              <a:gd name="connsiteY308" fmla="*/ 3647443 h 4131976"/>
              <a:gd name="connsiteX309" fmla="*/ 538730 w 12191999"/>
              <a:gd name="connsiteY309" fmla="*/ 3623521 h 4131976"/>
              <a:gd name="connsiteX310" fmla="*/ 556562 w 12191999"/>
              <a:gd name="connsiteY310" fmla="*/ 3594903 h 4131976"/>
              <a:gd name="connsiteX311" fmla="*/ 555293 w 12191999"/>
              <a:gd name="connsiteY311" fmla="*/ 3596166 h 4131976"/>
              <a:gd name="connsiteX312" fmla="*/ 547202 w 12191999"/>
              <a:gd name="connsiteY312" fmla="*/ 3576607 h 4131976"/>
              <a:gd name="connsiteX313" fmla="*/ 546471 w 12191999"/>
              <a:gd name="connsiteY313" fmla="*/ 3572414 h 4131976"/>
              <a:gd name="connsiteX314" fmla="*/ 527728 w 12191999"/>
              <a:gd name="connsiteY314" fmla="*/ 3569828 h 4131976"/>
              <a:gd name="connsiteX315" fmla="*/ 468059 w 12191999"/>
              <a:gd name="connsiteY315" fmla="*/ 3577783 h 4131976"/>
              <a:gd name="connsiteX316" fmla="*/ 467043 w 12191999"/>
              <a:gd name="connsiteY316" fmla="*/ 3567059 h 4131976"/>
              <a:gd name="connsiteX317" fmla="*/ 355441 w 12191999"/>
              <a:gd name="connsiteY317" fmla="*/ 3577627 h 4131976"/>
              <a:gd name="connsiteX318" fmla="*/ 334115 w 12191999"/>
              <a:gd name="connsiteY318" fmla="*/ 3571739 h 4131976"/>
              <a:gd name="connsiteX319" fmla="*/ 335552 w 12191999"/>
              <a:gd name="connsiteY319" fmla="*/ 3538565 h 4131976"/>
              <a:gd name="connsiteX320" fmla="*/ 213697 w 12191999"/>
              <a:gd name="connsiteY320" fmla="*/ 3396142 h 4131976"/>
              <a:gd name="connsiteX321" fmla="*/ 203851 w 12191999"/>
              <a:gd name="connsiteY321" fmla="*/ 3402835 h 4131976"/>
              <a:gd name="connsiteX322" fmla="*/ 198968 w 12191999"/>
              <a:gd name="connsiteY322" fmla="*/ 3410227 h 4131976"/>
              <a:gd name="connsiteX323" fmla="*/ 202163 w 12191999"/>
              <a:gd name="connsiteY323" fmla="*/ 3412707 h 4131976"/>
              <a:gd name="connsiteX324" fmla="*/ 213895 w 12191999"/>
              <a:gd name="connsiteY324" fmla="*/ 3430231 h 4131976"/>
              <a:gd name="connsiteX325" fmla="*/ 226188 w 12191999"/>
              <a:gd name="connsiteY325" fmla="*/ 3423426 h 4131976"/>
              <a:gd name="connsiteX326" fmla="*/ 303161 w 12191999"/>
              <a:gd name="connsiteY326" fmla="*/ 3371472 h 4131976"/>
              <a:gd name="connsiteX327" fmla="*/ 293170 w 12191999"/>
              <a:gd name="connsiteY327" fmla="*/ 3385265 h 4131976"/>
              <a:gd name="connsiteX328" fmla="*/ 293649 w 12191999"/>
              <a:gd name="connsiteY328" fmla="*/ 3387595 h 4131976"/>
              <a:gd name="connsiteX329" fmla="*/ 292778 w 12191999"/>
              <a:gd name="connsiteY329" fmla="*/ 3387725 h 4131976"/>
              <a:gd name="connsiteX330" fmla="*/ 301167 w 12191999"/>
              <a:gd name="connsiteY330" fmla="*/ 3396931 h 4131976"/>
              <a:gd name="connsiteX331" fmla="*/ 325280 w 12191999"/>
              <a:gd name="connsiteY331" fmla="*/ 3385739 h 4131976"/>
              <a:gd name="connsiteX332" fmla="*/ 313304 w 12191999"/>
              <a:gd name="connsiteY332" fmla="*/ 3372144 h 4131976"/>
              <a:gd name="connsiteX333" fmla="*/ 303161 w 12191999"/>
              <a:gd name="connsiteY333" fmla="*/ 3371472 h 4131976"/>
              <a:gd name="connsiteX334" fmla="*/ 89418 w 12191999"/>
              <a:gd name="connsiteY334" fmla="*/ 3354241 h 4131976"/>
              <a:gd name="connsiteX335" fmla="*/ 77436 w 12191999"/>
              <a:gd name="connsiteY335" fmla="*/ 3361341 h 4131976"/>
              <a:gd name="connsiteX336" fmla="*/ 79651 w 12191999"/>
              <a:gd name="connsiteY336" fmla="*/ 3387807 h 4131976"/>
              <a:gd name="connsiteX337" fmla="*/ 32293 w 12191999"/>
              <a:gd name="connsiteY337" fmla="*/ 3369525 h 4131976"/>
              <a:gd name="connsiteX338" fmla="*/ 14843 w 12191999"/>
              <a:gd name="connsiteY338" fmla="*/ 3384300 h 4131976"/>
              <a:gd name="connsiteX339" fmla="*/ 20978 w 12191999"/>
              <a:gd name="connsiteY339" fmla="*/ 3396236 h 4131976"/>
              <a:gd name="connsiteX340" fmla="*/ 26408 w 12191999"/>
              <a:gd name="connsiteY340" fmla="*/ 3430154 h 4131976"/>
              <a:gd name="connsiteX341" fmla="*/ 118249 w 12191999"/>
              <a:gd name="connsiteY341" fmla="*/ 3407242 h 4131976"/>
              <a:gd name="connsiteX342" fmla="*/ 143734 w 12191999"/>
              <a:gd name="connsiteY342" fmla="*/ 3411525 h 4131976"/>
              <a:gd name="connsiteX343" fmla="*/ 150731 w 12191999"/>
              <a:gd name="connsiteY343" fmla="*/ 3406310 h 4131976"/>
              <a:gd name="connsiteX344" fmla="*/ 152414 w 12191999"/>
              <a:gd name="connsiteY344" fmla="*/ 3392502 h 4131976"/>
              <a:gd name="connsiteX345" fmla="*/ 126445 w 12191999"/>
              <a:gd name="connsiteY345" fmla="*/ 3380339 h 4131976"/>
              <a:gd name="connsiteX346" fmla="*/ 137862 w 12191999"/>
              <a:gd name="connsiteY346" fmla="*/ 3374333 h 4131976"/>
              <a:gd name="connsiteX347" fmla="*/ 96327 w 12191999"/>
              <a:gd name="connsiteY347" fmla="*/ 3387056 h 4131976"/>
              <a:gd name="connsiteX348" fmla="*/ 89418 w 12191999"/>
              <a:gd name="connsiteY348" fmla="*/ 3354241 h 4131976"/>
              <a:gd name="connsiteX349" fmla="*/ 197433 w 12191999"/>
              <a:gd name="connsiteY349" fmla="*/ 3350536 h 4131976"/>
              <a:gd name="connsiteX350" fmla="*/ 147098 w 12191999"/>
              <a:gd name="connsiteY350" fmla="*/ 3371502 h 4131976"/>
              <a:gd name="connsiteX351" fmla="*/ 140958 w 12191999"/>
              <a:gd name="connsiteY351" fmla="*/ 3373384 h 4131976"/>
              <a:gd name="connsiteX352" fmla="*/ 152230 w 12191999"/>
              <a:gd name="connsiteY352" fmla="*/ 3386382 h 4131976"/>
              <a:gd name="connsiteX353" fmla="*/ 159991 w 12191999"/>
              <a:gd name="connsiteY353" fmla="*/ 3399409 h 4131976"/>
              <a:gd name="connsiteX354" fmla="*/ 162777 w 12191999"/>
              <a:gd name="connsiteY354" fmla="*/ 3397334 h 4131976"/>
              <a:gd name="connsiteX355" fmla="*/ 176567 w 12191999"/>
              <a:gd name="connsiteY355" fmla="*/ 3388028 h 4131976"/>
              <a:gd name="connsiteX356" fmla="*/ 176843 w 12191999"/>
              <a:gd name="connsiteY356" fmla="*/ 3384103 h 4131976"/>
              <a:gd name="connsiteX357" fmla="*/ 189949 w 12191999"/>
              <a:gd name="connsiteY357" fmla="*/ 3378999 h 4131976"/>
              <a:gd name="connsiteX358" fmla="*/ 203258 w 12191999"/>
              <a:gd name="connsiteY358" fmla="*/ 3370018 h 4131976"/>
              <a:gd name="connsiteX359" fmla="*/ 197433 w 12191999"/>
              <a:gd name="connsiteY359" fmla="*/ 3350536 h 4131976"/>
              <a:gd name="connsiteX360" fmla="*/ 238958 w 12191999"/>
              <a:gd name="connsiteY360" fmla="*/ 3348979 h 4131976"/>
              <a:gd name="connsiteX361" fmla="*/ 221972 w 12191999"/>
              <a:gd name="connsiteY361" fmla="*/ 3395911 h 4131976"/>
              <a:gd name="connsiteX362" fmla="*/ 234107 w 12191999"/>
              <a:gd name="connsiteY362" fmla="*/ 3405581 h 4131976"/>
              <a:gd name="connsiteX363" fmla="*/ 239486 w 12191999"/>
              <a:gd name="connsiteY363" fmla="*/ 3418432 h 4131976"/>
              <a:gd name="connsiteX364" fmla="*/ 243754 w 12191999"/>
              <a:gd name="connsiteY364" fmla="*/ 3418019 h 4131976"/>
              <a:gd name="connsiteX365" fmla="*/ 246471 w 12191999"/>
              <a:gd name="connsiteY365" fmla="*/ 3414504 h 4131976"/>
              <a:gd name="connsiteX366" fmla="*/ 252715 w 12191999"/>
              <a:gd name="connsiteY366" fmla="*/ 3414774 h 4131976"/>
              <a:gd name="connsiteX367" fmla="*/ 252008 w 12191999"/>
              <a:gd name="connsiteY367" fmla="*/ 3417219 h 4131976"/>
              <a:gd name="connsiteX368" fmla="*/ 262973 w 12191999"/>
              <a:gd name="connsiteY368" fmla="*/ 3416156 h 4131976"/>
              <a:gd name="connsiteX369" fmla="*/ 264763 w 12191999"/>
              <a:gd name="connsiteY369" fmla="*/ 3416058 h 4131976"/>
              <a:gd name="connsiteX370" fmla="*/ 279737 w 12191999"/>
              <a:gd name="connsiteY370" fmla="*/ 3405428 h 4131976"/>
              <a:gd name="connsiteX371" fmla="*/ 281142 w 12191999"/>
              <a:gd name="connsiteY371" fmla="*/ 3390500 h 4131976"/>
              <a:gd name="connsiteX372" fmla="*/ 272417 w 12191999"/>
              <a:gd name="connsiteY372" fmla="*/ 3394783 h 4131976"/>
              <a:gd name="connsiteX373" fmla="*/ 264164 w 12191999"/>
              <a:gd name="connsiteY373" fmla="*/ 3394074 h 4131976"/>
              <a:gd name="connsiteX374" fmla="*/ 259933 w 12191999"/>
              <a:gd name="connsiteY374" fmla="*/ 3400923 h 4131976"/>
              <a:gd name="connsiteX375" fmla="*/ 251629 w 12191999"/>
              <a:gd name="connsiteY375" fmla="*/ 3401402 h 4131976"/>
              <a:gd name="connsiteX376" fmla="*/ 238958 w 12191999"/>
              <a:gd name="connsiteY376" fmla="*/ 3348979 h 4131976"/>
              <a:gd name="connsiteX377" fmla="*/ 9372250 w 12191999"/>
              <a:gd name="connsiteY377" fmla="*/ 3191146 h 4131976"/>
              <a:gd name="connsiteX378" fmla="*/ 9373351 w 12191999"/>
              <a:gd name="connsiteY378" fmla="*/ 3204321 h 4131976"/>
              <a:gd name="connsiteX379" fmla="*/ 9370844 w 12191999"/>
              <a:gd name="connsiteY379" fmla="*/ 3224235 h 4131976"/>
              <a:gd name="connsiteX380" fmla="*/ 9310205 w 12191999"/>
              <a:gd name="connsiteY380" fmla="*/ 3246337 h 4131976"/>
              <a:gd name="connsiteX381" fmla="*/ 9239032 w 12191999"/>
              <a:gd name="connsiteY381" fmla="*/ 3242205 h 4131976"/>
              <a:gd name="connsiteX382" fmla="*/ 9372250 w 12191999"/>
              <a:gd name="connsiteY382" fmla="*/ 3191146 h 4131976"/>
              <a:gd name="connsiteX383" fmla="*/ 65493 w 12191999"/>
              <a:gd name="connsiteY383" fmla="*/ 3156710 h 4131976"/>
              <a:gd name="connsiteX384" fmla="*/ 64141 w 12191999"/>
              <a:gd name="connsiteY384" fmla="*/ 3157132 h 4131976"/>
              <a:gd name="connsiteX385" fmla="*/ 64978 w 12191999"/>
              <a:gd name="connsiteY385" fmla="*/ 3162192 h 4131976"/>
              <a:gd name="connsiteX386" fmla="*/ 85950 w 12191999"/>
              <a:gd name="connsiteY386" fmla="*/ 3154260 h 4131976"/>
              <a:gd name="connsiteX387" fmla="*/ 74793 w 12191999"/>
              <a:gd name="connsiteY387" fmla="*/ 3169663 h 4131976"/>
              <a:gd name="connsiteX388" fmla="*/ 80962 w 12191999"/>
              <a:gd name="connsiteY388" fmla="*/ 3176433 h 4131976"/>
              <a:gd name="connsiteX389" fmla="*/ 91175 w 12191999"/>
              <a:gd name="connsiteY389" fmla="*/ 3168755 h 4131976"/>
              <a:gd name="connsiteX390" fmla="*/ 100339 w 12191999"/>
              <a:gd name="connsiteY390" fmla="*/ 3159147 h 4131976"/>
              <a:gd name="connsiteX391" fmla="*/ 96094 w 12191999"/>
              <a:gd name="connsiteY391" fmla="*/ 3154931 h 4131976"/>
              <a:gd name="connsiteX392" fmla="*/ 85950 w 12191999"/>
              <a:gd name="connsiteY392" fmla="*/ 3154260 h 4131976"/>
              <a:gd name="connsiteX393" fmla="*/ 9573361 w 12191999"/>
              <a:gd name="connsiteY393" fmla="*/ 3124383 h 4131976"/>
              <a:gd name="connsiteX394" fmla="*/ 9593317 w 12191999"/>
              <a:gd name="connsiteY394" fmla="*/ 3143513 h 4131976"/>
              <a:gd name="connsiteX395" fmla="*/ 9495849 w 12191999"/>
              <a:gd name="connsiteY395" fmla="*/ 3173602 h 4131976"/>
              <a:gd name="connsiteX396" fmla="*/ 9573361 w 12191999"/>
              <a:gd name="connsiteY396" fmla="*/ 3124383 h 4131976"/>
              <a:gd name="connsiteX397" fmla="*/ 9636333 w 12191999"/>
              <a:gd name="connsiteY397" fmla="*/ 3108889 h 4131976"/>
              <a:gd name="connsiteX398" fmla="*/ 9595889 w 12191999"/>
              <a:gd name="connsiteY398" fmla="*/ 3123507 h 4131976"/>
              <a:gd name="connsiteX399" fmla="*/ 9636333 w 12191999"/>
              <a:gd name="connsiteY399" fmla="*/ 3108889 h 4131976"/>
              <a:gd name="connsiteX400" fmla="*/ 9860928 w 12191999"/>
              <a:gd name="connsiteY400" fmla="*/ 2902172 h 4131976"/>
              <a:gd name="connsiteX401" fmla="*/ 9824826 w 12191999"/>
              <a:gd name="connsiteY401" fmla="*/ 2969649 h 4131976"/>
              <a:gd name="connsiteX402" fmla="*/ 9832810 w 12191999"/>
              <a:gd name="connsiteY402" fmla="*/ 3015801 h 4131976"/>
              <a:gd name="connsiteX403" fmla="*/ 9845035 w 12191999"/>
              <a:gd name="connsiteY403" fmla="*/ 2962245 h 4131976"/>
              <a:gd name="connsiteX404" fmla="*/ 9862802 w 12191999"/>
              <a:gd name="connsiteY404" fmla="*/ 2974944 h 4131976"/>
              <a:gd name="connsiteX405" fmla="*/ 9860928 w 12191999"/>
              <a:gd name="connsiteY405" fmla="*/ 2902172 h 4131976"/>
              <a:gd name="connsiteX406" fmla="*/ 9885188 w 12191999"/>
              <a:gd name="connsiteY406" fmla="*/ 2891010 h 4131976"/>
              <a:gd name="connsiteX407" fmla="*/ 9872510 w 12191999"/>
              <a:gd name="connsiteY407" fmla="*/ 2941506 h 4131976"/>
              <a:gd name="connsiteX408" fmla="*/ 9904342 w 12191999"/>
              <a:gd name="connsiteY408" fmla="*/ 2973463 h 4131976"/>
              <a:gd name="connsiteX409" fmla="*/ 9897797 w 12191999"/>
              <a:gd name="connsiteY409" fmla="*/ 2894219 h 4131976"/>
              <a:gd name="connsiteX410" fmla="*/ 9885188 w 12191999"/>
              <a:gd name="connsiteY410" fmla="*/ 2891010 h 4131976"/>
              <a:gd name="connsiteX411" fmla="*/ 9959552 w 12191999"/>
              <a:gd name="connsiteY411" fmla="*/ 2885370 h 4131976"/>
              <a:gd name="connsiteX412" fmla="*/ 9940037 w 12191999"/>
              <a:gd name="connsiteY412" fmla="*/ 2952384 h 4131976"/>
              <a:gd name="connsiteX413" fmla="*/ 9973217 w 12191999"/>
              <a:gd name="connsiteY413" fmla="*/ 2951101 h 4131976"/>
              <a:gd name="connsiteX414" fmla="*/ 9959552 w 12191999"/>
              <a:gd name="connsiteY414" fmla="*/ 2885370 h 4131976"/>
              <a:gd name="connsiteX415" fmla="*/ 9984051 w 12191999"/>
              <a:gd name="connsiteY415" fmla="*/ 2879426 h 4131976"/>
              <a:gd name="connsiteX416" fmla="*/ 9972567 w 12191999"/>
              <a:gd name="connsiteY416" fmla="*/ 2891566 h 4131976"/>
              <a:gd name="connsiteX417" fmla="*/ 9982996 w 12191999"/>
              <a:gd name="connsiteY417" fmla="*/ 2917613 h 4131976"/>
              <a:gd name="connsiteX418" fmla="*/ 9997436 w 12191999"/>
              <a:gd name="connsiteY418" fmla="*/ 2890561 h 4131976"/>
              <a:gd name="connsiteX419" fmla="*/ 9984051 w 12191999"/>
              <a:gd name="connsiteY419" fmla="*/ 2879426 h 4131976"/>
              <a:gd name="connsiteX420" fmla="*/ 97409 w 12191999"/>
              <a:gd name="connsiteY420" fmla="*/ 2710800 h 4131976"/>
              <a:gd name="connsiteX421" fmla="*/ 97361 w 12191999"/>
              <a:gd name="connsiteY421" fmla="*/ 2717766 h 4131976"/>
              <a:gd name="connsiteX422" fmla="*/ 100132 w 12191999"/>
              <a:gd name="connsiteY422" fmla="*/ 2716838 h 4131976"/>
              <a:gd name="connsiteX423" fmla="*/ 100534 w 12191999"/>
              <a:gd name="connsiteY423" fmla="*/ 2724684 h 4131976"/>
              <a:gd name="connsiteX424" fmla="*/ 100504 w 12191999"/>
              <a:gd name="connsiteY424" fmla="*/ 2724722 h 4131976"/>
              <a:gd name="connsiteX425" fmla="*/ 97331 w 12191999"/>
              <a:gd name="connsiteY425" fmla="*/ 2722167 h 4131976"/>
              <a:gd name="connsiteX426" fmla="*/ 97284 w 12191999"/>
              <a:gd name="connsiteY426" fmla="*/ 2728706 h 4131976"/>
              <a:gd name="connsiteX427" fmla="*/ 100504 w 12191999"/>
              <a:gd name="connsiteY427" fmla="*/ 2724722 h 4131976"/>
              <a:gd name="connsiteX428" fmla="*/ 100537 w 12191999"/>
              <a:gd name="connsiteY428" fmla="*/ 2724749 h 4131976"/>
              <a:gd name="connsiteX429" fmla="*/ 100534 w 12191999"/>
              <a:gd name="connsiteY429" fmla="*/ 2724684 h 4131976"/>
              <a:gd name="connsiteX430" fmla="*/ 105461 w 12191999"/>
              <a:gd name="connsiteY430" fmla="*/ 2718585 h 4131976"/>
              <a:gd name="connsiteX431" fmla="*/ 44248 w 12191999"/>
              <a:gd name="connsiteY431" fmla="*/ 2693949 h 4131976"/>
              <a:gd name="connsiteX432" fmla="*/ 43320 w 12191999"/>
              <a:gd name="connsiteY432" fmla="*/ 2694524 h 4131976"/>
              <a:gd name="connsiteX433" fmla="*/ 46343 w 12191999"/>
              <a:gd name="connsiteY433" fmla="*/ 2699236 h 4131976"/>
              <a:gd name="connsiteX434" fmla="*/ 87238 w 12191999"/>
              <a:gd name="connsiteY434" fmla="*/ 2659449 h 4131976"/>
              <a:gd name="connsiteX435" fmla="*/ 59728 w 12191999"/>
              <a:gd name="connsiteY435" fmla="*/ 2680232 h 4131976"/>
              <a:gd name="connsiteX436" fmla="*/ 53941 w 12191999"/>
              <a:gd name="connsiteY436" fmla="*/ 2726460 h 4131976"/>
              <a:gd name="connsiteX437" fmla="*/ 56051 w 12191999"/>
              <a:gd name="connsiteY437" fmla="*/ 2723631 h 4131976"/>
              <a:gd name="connsiteX438" fmla="*/ 91066 w 12191999"/>
              <a:gd name="connsiteY438" fmla="*/ 2736405 h 4131976"/>
              <a:gd name="connsiteX439" fmla="*/ 93214 w 12191999"/>
              <a:gd name="connsiteY439" fmla="*/ 2733746 h 4131976"/>
              <a:gd name="connsiteX440" fmla="*/ 89827 w 12191999"/>
              <a:gd name="connsiteY440" fmla="*/ 2724647 h 4131976"/>
              <a:gd name="connsiteX441" fmla="*/ 87808 w 12191999"/>
              <a:gd name="connsiteY441" fmla="*/ 2723195 h 4131976"/>
              <a:gd name="connsiteX442" fmla="*/ 82040 w 12191999"/>
              <a:gd name="connsiteY442" fmla="*/ 2727959 h 4131976"/>
              <a:gd name="connsiteX443" fmla="*/ 75620 w 12191999"/>
              <a:gd name="connsiteY443" fmla="*/ 2725686 h 4131976"/>
              <a:gd name="connsiteX444" fmla="*/ 78629 w 12191999"/>
              <a:gd name="connsiteY444" fmla="*/ 2716590 h 4131976"/>
              <a:gd name="connsiteX445" fmla="*/ 76407 w 12191999"/>
              <a:gd name="connsiteY445" fmla="*/ 2714991 h 4131976"/>
              <a:gd name="connsiteX446" fmla="*/ 69052 w 12191999"/>
              <a:gd name="connsiteY446" fmla="*/ 2705555 h 4131976"/>
              <a:gd name="connsiteX447" fmla="*/ 83298 w 12191999"/>
              <a:gd name="connsiteY447" fmla="*/ 2701811 h 4131976"/>
              <a:gd name="connsiteX448" fmla="*/ 83917 w 12191999"/>
              <a:gd name="connsiteY448" fmla="*/ 2700597 h 4131976"/>
              <a:gd name="connsiteX449" fmla="*/ 88922 w 12191999"/>
              <a:gd name="connsiteY449" fmla="*/ 2685463 h 4131976"/>
              <a:gd name="connsiteX450" fmla="*/ 90963 w 12191999"/>
              <a:gd name="connsiteY450" fmla="*/ 2695158 h 4131976"/>
              <a:gd name="connsiteX451" fmla="*/ 96842 w 12191999"/>
              <a:gd name="connsiteY451" fmla="*/ 2697646 h 4131976"/>
              <a:gd name="connsiteX452" fmla="*/ 98553 w 12191999"/>
              <a:gd name="connsiteY452" fmla="*/ 2685728 h 4131976"/>
              <a:gd name="connsiteX453" fmla="*/ 131898 w 12191999"/>
              <a:gd name="connsiteY453" fmla="*/ 2689388 h 4131976"/>
              <a:gd name="connsiteX454" fmla="*/ 132913 w 12191999"/>
              <a:gd name="connsiteY454" fmla="*/ 2687483 h 4131976"/>
              <a:gd name="connsiteX455" fmla="*/ 129819 w 12191999"/>
              <a:gd name="connsiteY455" fmla="*/ 2671029 h 4131976"/>
              <a:gd name="connsiteX456" fmla="*/ 87238 w 12191999"/>
              <a:gd name="connsiteY456" fmla="*/ 2659449 h 4131976"/>
              <a:gd name="connsiteX457" fmla="*/ 255959 w 12191999"/>
              <a:gd name="connsiteY457" fmla="*/ 2574209 h 4131976"/>
              <a:gd name="connsiteX458" fmla="*/ 252568 w 12191999"/>
              <a:gd name="connsiteY458" fmla="*/ 2575968 h 4131976"/>
              <a:gd name="connsiteX459" fmla="*/ 254571 w 12191999"/>
              <a:gd name="connsiteY459" fmla="*/ 2579243 h 4131976"/>
              <a:gd name="connsiteX460" fmla="*/ 260469 w 12191999"/>
              <a:gd name="connsiteY460" fmla="*/ 2578416 h 4131976"/>
              <a:gd name="connsiteX461" fmla="*/ 20751 w 12191999"/>
              <a:gd name="connsiteY461" fmla="*/ 2529190 h 4131976"/>
              <a:gd name="connsiteX462" fmla="*/ 33524 w 12191999"/>
              <a:gd name="connsiteY462" fmla="*/ 2535270 h 4131976"/>
              <a:gd name="connsiteX463" fmla="*/ 36238 w 12191999"/>
              <a:gd name="connsiteY463" fmla="*/ 2534046 h 4131976"/>
              <a:gd name="connsiteX464" fmla="*/ 23063 w 12191999"/>
              <a:gd name="connsiteY464" fmla="*/ 2529494 h 4131976"/>
              <a:gd name="connsiteX465" fmla="*/ 43984 w 12191999"/>
              <a:gd name="connsiteY465" fmla="*/ 1588936 h 4131976"/>
              <a:gd name="connsiteX466" fmla="*/ 44746 w 12191999"/>
              <a:gd name="connsiteY466" fmla="*/ 1594061 h 4131976"/>
              <a:gd name="connsiteX467" fmla="*/ 46228 w 12191999"/>
              <a:gd name="connsiteY467" fmla="*/ 1591068 h 4131976"/>
              <a:gd name="connsiteX468" fmla="*/ 11852148 w 12191999"/>
              <a:gd name="connsiteY468" fmla="*/ 1585793 h 4131976"/>
              <a:gd name="connsiteX469" fmla="*/ 11825842 w 12191999"/>
              <a:gd name="connsiteY469" fmla="*/ 1619936 h 4131976"/>
              <a:gd name="connsiteX470" fmla="*/ 11856603 w 12191999"/>
              <a:gd name="connsiteY470" fmla="*/ 1638640 h 4131976"/>
              <a:gd name="connsiteX471" fmla="*/ 11852148 w 12191999"/>
              <a:gd name="connsiteY471" fmla="*/ 1585793 h 4131976"/>
              <a:gd name="connsiteX472" fmla="*/ 8257 w 12191999"/>
              <a:gd name="connsiteY472" fmla="*/ 1543346 h 4131976"/>
              <a:gd name="connsiteX473" fmla="*/ 7271 w 12191999"/>
              <a:gd name="connsiteY473" fmla="*/ 1545703 h 4131976"/>
              <a:gd name="connsiteX474" fmla="*/ 12902 w 12191999"/>
              <a:gd name="connsiteY474" fmla="*/ 1562022 h 4131976"/>
              <a:gd name="connsiteX475" fmla="*/ 18203 w 12191999"/>
              <a:gd name="connsiteY475" fmla="*/ 1556060 h 4131976"/>
              <a:gd name="connsiteX476" fmla="*/ 17094 w 12191999"/>
              <a:gd name="connsiteY476" fmla="*/ 1546129 h 4131976"/>
              <a:gd name="connsiteX477" fmla="*/ 167649 w 12191999"/>
              <a:gd name="connsiteY477" fmla="*/ 1410732 h 4131976"/>
              <a:gd name="connsiteX478" fmla="*/ 165452 w 12191999"/>
              <a:gd name="connsiteY478" fmla="*/ 1414845 h 4131976"/>
              <a:gd name="connsiteX479" fmla="*/ 169355 w 12191999"/>
              <a:gd name="connsiteY479" fmla="*/ 1414405 h 4131976"/>
              <a:gd name="connsiteX480" fmla="*/ 193958 w 12191999"/>
              <a:gd name="connsiteY480" fmla="*/ 1388313 h 4131976"/>
              <a:gd name="connsiteX481" fmla="*/ 186846 w 12191999"/>
              <a:gd name="connsiteY481" fmla="*/ 1390225 h 4131976"/>
              <a:gd name="connsiteX482" fmla="*/ 186849 w 12191999"/>
              <a:gd name="connsiteY482" fmla="*/ 1403734 h 4131976"/>
              <a:gd name="connsiteX483" fmla="*/ 191812 w 12191999"/>
              <a:gd name="connsiteY483" fmla="*/ 1408236 h 4131976"/>
              <a:gd name="connsiteX484" fmla="*/ 197980 w 12191999"/>
              <a:gd name="connsiteY484" fmla="*/ 1404934 h 4131976"/>
              <a:gd name="connsiteX485" fmla="*/ 199160 w 12191999"/>
              <a:gd name="connsiteY485" fmla="*/ 1396439 h 4131976"/>
              <a:gd name="connsiteX486" fmla="*/ 205098 w 12191999"/>
              <a:gd name="connsiteY486" fmla="*/ 1401124 h 4131976"/>
              <a:gd name="connsiteX487" fmla="*/ 215510 w 12191999"/>
              <a:gd name="connsiteY487" fmla="*/ 1395551 h 4131976"/>
              <a:gd name="connsiteX488" fmla="*/ 201483 w 12191999"/>
              <a:gd name="connsiteY488" fmla="*/ 1391235 h 4131976"/>
              <a:gd name="connsiteX489" fmla="*/ 193958 w 12191999"/>
              <a:gd name="connsiteY489" fmla="*/ 1388313 h 4131976"/>
              <a:gd name="connsiteX490" fmla="*/ 227784 w 12191999"/>
              <a:gd name="connsiteY490" fmla="*/ 1387737 h 4131976"/>
              <a:gd name="connsiteX491" fmla="*/ 227949 w 12191999"/>
              <a:gd name="connsiteY491" fmla="*/ 1389532 h 4131976"/>
              <a:gd name="connsiteX492" fmla="*/ 228348 w 12191999"/>
              <a:gd name="connsiteY492" fmla="*/ 1388784 h 4131976"/>
              <a:gd name="connsiteX493" fmla="*/ 102927 w 12191999"/>
              <a:gd name="connsiteY493" fmla="*/ 1373397 h 4131976"/>
              <a:gd name="connsiteX494" fmla="*/ 103079 w 12191999"/>
              <a:gd name="connsiteY494" fmla="*/ 1379343 h 4131976"/>
              <a:gd name="connsiteX495" fmla="*/ 97343 w 12191999"/>
              <a:gd name="connsiteY495" fmla="*/ 1391267 h 4131976"/>
              <a:gd name="connsiteX496" fmla="*/ 97666 w 12191999"/>
              <a:gd name="connsiteY496" fmla="*/ 1396329 h 4131976"/>
              <a:gd name="connsiteX497" fmla="*/ 108433 w 12191999"/>
              <a:gd name="connsiteY497" fmla="*/ 1399583 h 4131976"/>
              <a:gd name="connsiteX498" fmla="*/ 176815 w 12191999"/>
              <a:gd name="connsiteY498" fmla="*/ 1373271 h 4131976"/>
              <a:gd name="connsiteX499" fmla="*/ 168443 w 12191999"/>
              <a:gd name="connsiteY499" fmla="*/ 1380079 h 4131976"/>
              <a:gd name="connsiteX500" fmla="*/ 171327 w 12191999"/>
              <a:gd name="connsiteY500" fmla="*/ 1379944 h 4131976"/>
              <a:gd name="connsiteX501" fmla="*/ 132299 w 12191999"/>
              <a:gd name="connsiteY501" fmla="*/ 1364465 h 4131976"/>
              <a:gd name="connsiteX502" fmla="*/ 125919 w 12191999"/>
              <a:gd name="connsiteY502" fmla="*/ 1373960 h 4131976"/>
              <a:gd name="connsiteX503" fmla="*/ 149435 w 12191999"/>
              <a:gd name="connsiteY503" fmla="*/ 1380968 h 4131976"/>
              <a:gd name="connsiteX504" fmla="*/ 153635 w 12191999"/>
              <a:gd name="connsiteY504" fmla="*/ 1380772 h 4131976"/>
              <a:gd name="connsiteX505" fmla="*/ 140678 w 12191999"/>
              <a:gd name="connsiteY505" fmla="*/ 1365082 h 4131976"/>
              <a:gd name="connsiteX506" fmla="*/ 132299 w 12191999"/>
              <a:gd name="connsiteY506" fmla="*/ 1364465 h 4131976"/>
              <a:gd name="connsiteX507" fmla="*/ 203757 w 12191999"/>
              <a:gd name="connsiteY507" fmla="*/ 1343362 h 4131976"/>
              <a:gd name="connsiteX508" fmla="*/ 204978 w 12191999"/>
              <a:gd name="connsiteY508" fmla="*/ 1369681 h 4131976"/>
              <a:gd name="connsiteX509" fmla="*/ 216162 w 12191999"/>
              <a:gd name="connsiteY509" fmla="*/ 1395202 h 4131976"/>
              <a:gd name="connsiteX510" fmla="*/ 216572 w 12191999"/>
              <a:gd name="connsiteY510" fmla="*/ 1394983 h 4131976"/>
              <a:gd name="connsiteX511" fmla="*/ 216875 w 12191999"/>
              <a:gd name="connsiteY511" fmla="*/ 1394494 h 4131976"/>
              <a:gd name="connsiteX512" fmla="*/ 221245 w 12191999"/>
              <a:gd name="connsiteY512" fmla="*/ 1376256 h 4131976"/>
              <a:gd name="connsiteX513" fmla="*/ 221377 w 12191999"/>
              <a:gd name="connsiteY513" fmla="*/ 1375818 h 4131976"/>
              <a:gd name="connsiteX514" fmla="*/ 216249 w 12191999"/>
              <a:gd name="connsiteY514" fmla="*/ 1366282 h 4131976"/>
              <a:gd name="connsiteX515" fmla="*/ 213185 w 12191999"/>
              <a:gd name="connsiteY515" fmla="*/ 1347293 h 4131976"/>
              <a:gd name="connsiteX516" fmla="*/ 204876 w 12191999"/>
              <a:gd name="connsiteY516" fmla="*/ 1343704 h 4131976"/>
              <a:gd name="connsiteX517" fmla="*/ 126267 w 12191999"/>
              <a:gd name="connsiteY517" fmla="*/ 1342353 h 4131976"/>
              <a:gd name="connsiteX518" fmla="*/ 102492 w 12191999"/>
              <a:gd name="connsiteY518" fmla="*/ 1356499 h 4131976"/>
              <a:gd name="connsiteX519" fmla="*/ 102765 w 12191999"/>
              <a:gd name="connsiteY519" fmla="*/ 1367057 h 4131976"/>
              <a:gd name="connsiteX520" fmla="*/ 118384 w 12191999"/>
              <a:gd name="connsiteY520" fmla="*/ 1371713 h 4131976"/>
              <a:gd name="connsiteX521" fmla="*/ 118914 w 12191999"/>
              <a:gd name="connsiteY521" fmla="*/ 1364768 h 4131976"/>
              <a:gd name="connsiteX522" fmla="*/ 126267 w 12191999"/>
              <a:gd name="connsiteY522" fmla="*/ 1342353 h 4131976"/>
              <a:gd name="connsiteX523" fmla="*/ 391325 w 12191999"/>
              <a:gd name="connsiteY523" fmla="*/ 1331636 h 4131976"/>
              <a:gd name="connsiteX524" fmla="*/ 391272 w 12191999"/>
              <a:gd name="connsiteY524" fmla="*/ 1343292 h 4131976"/>
              <a:gd name="connsiteX525" fmla="*/ 398859 w 12191999"/>
              <a:gd name="connsiteY525" fmla="*/ 1342028 h 4131976"/>
              <a:gd name="connsiteX526" fmla="*/ 387605 w 12191999"/>
              <a:gd name="connsiteY526" fmla="*/ 1326506 h 4131976"/>
              <a:gd name="connsiteX527" fmla="*/ 385518 w 12191999"/>
              <a:gd name="connsiteY527" fmla="*/ 1327454 h 4131976"/>
              <a:gd name="connsiteX528" fmla="*/ 390504 w 12191999"/>
              <a:gd name="connsiteY528" fmla="*/ 1330506 h 4131976"/>
              <a:gd name="connsiteX529" fmla="*/ 99334 w 12191999"/>
              <a:gd name="connsiteY529" fmla="*/ 1261218 h 4131976"/>
              <a:gd name="connsiteX530" fmla="*/ 108085 w 12191999"/>
              <a:gd name="connsiteY530" fmla="*/ 1270556 h 4131976"/>
              <a:gd name="connsiteX531" fmla="*/ 101666 w 12191999"/>
              <a:gd name="connsiteY531" fmla="*/ 1261768 h 4131976"/>
              <a:gd name="connsiteX532" fmla="*/ 235057 w 12191999"/>
              <a:gd name="connsiteY532" fmla="*/ 1257628 h 4131976"/>
              <a:gd name="connsiteX533" fmla="*/ 232016 w 12191999"/>
              <a:gd name="connsiteY533" fmla="*/ 1260714 h 4131976"/>
              <a:gd name="connsiteX534" fmla="*/ 226749 w 12191999"/>
              <a:gd name="connsiteY534" fmla="*/ 1269367 h 4131976"/>
              <a:gd name="connsiteX535" fmla="*/ 231758 w 12191999"/>
              <a:gd name="connsiteY535" fmla="*/ 1277776 h 4131976"/>
              <a:gd name="connsiteX536" fmla="*/ 244632 w 12191999"/>
              <a:gd name="connsiteY536" fmla="*/ 1282519 h 4131976"/>
              <a:gd name="connsiteX537" fmla="*/ 146218 w 12191999"/>
              <a:gd name="connsiteY537" fmla="*/ 1253856 h 4131976"/>
              <a:gd name="connsiteX538" fmla="*/ 144534 w 12191999"/>
              <a:gd name="connsiteY538" fmla="*/ 1255864 h 4131976"/>
              <a:gd name="connsiteX539" fmla="*/ 139460 w 12191999"/>
              <a:gd name="connsiteY539" fmla="*/ 1270657 h 4131976"/>
              <a:gd name="connsiteX540" fmla="*/ 137206 w 12191999"/>
              <a:gd name="connsiteY540" fmla="*/ 1270128 h 4131976"/>
              <a:gd name="connsiteX541" fmla="*/ 133010 w 12191999"/>
              <a:gd name="connsiteY541" fmla="*/ 1282434 h 4131976"/>
              <a:gd name="connsiteX542" fmla="*/ 144544 w 12191999"/>
              <a:gd name="connsiteY542" fmla="*/ 1267174 h 4131976"/>
              <a:gd name="connsiteX543" fmla="*/ 180975 w 12191999"/>
              <a:gd name="connsiteY543" fmla="*/ 1252550 h 4131976"/>
              <a:gd name="connsiteX544" fmla="*/ 173463 w 12191999"/>
              <a:gd name="connsiteY544" fmla="*/ 1263101 h 4131976"/>
              <a:gd name="connsiteX545" fmla="*/ 169140 w 12191999"/>
              <a:gd name="connsiteY545" fmla="*/ 1270198 h 4131976"/>
              <a:gd name="connsiteX546" fmla="*/ 169467 w 12191999"/>
              <a:gd name="connsiteY546" fmla="*/ 1275254 h 4131976"/>
              <a:gd name="connsiteX547" fmla="*/ 180619 w 12191999"/>
              <a:gd name="connsiteY547" fmla="*/ 1268945 h 4131976"/>
              <a:gd name="connsiteX548" fmla="*/ 177131 w 12191999"/>
              <a:gd name="connsiteY548" fmla="*/ 1281919 h 4131976"/>
              <a:gd name="connsiteX549" fmla="*/ 190486 w 12191999"/>
              <a:gd name="connsiteY549" fmla="*/ 1275614 h 4131976"/>
              <a:gd name="connsiteX550" fmla="*/ 192965 w 12191999"/>
              <a:gd name="connsiteY550" fmla="*/ 1270878 h 4131976"/>
              <a:gd name="connsiteX551" fmla="*/ 185130 w 12191999"/>
              <a:gd name="connsiteY551" fmla="*/ 1255814 h 4131976"/>
              <a:gd name="connsiteX552" fmla="*/ 155907 w 12191999"/>
              <a:gd name="connsiteY552" fmla="*/ 1242576 h 4131976"/>
              <a:gd name="connsiteX553" fmla="*/ 155644 w 12191999"/>
              <a:gd name="connsiteY553" fmla="*/ 1242617 h 4131976"/>
              <a:gd name="connsiteX554" fmla="*/ 155202 w 12191999"/>
              <a:gd name="connsiteY554" fmla="*/ 1243145 h 4131976"/>
              <a:gd name="connsiteX555" fmla="*/ 156070 w 12191999"/>
              <a:gd name="connsiteY555" fmla="*/ 1244553 h 4131976"/>
              <a:gd name="connsiteX556" fmla="*/ 350478 w 12191999"/>
              <a:gd name="connsiteY556" fmla="*/ 1231767 h 4131976"/>
              <a:gd name="connsiteX557" fmla="*/ 336423 w 12191999"/>
              <a:gd name="connsiteY557" fmla="*/ 1238339 h 4131976"/>
              <a:gd name="connsiteX558" fmla="*/ 352306 w 12191999"/>
              <a:gd name="connsiteY558" fmla="*/ 1244218 h 4131976"/>
              <a:gd name="connsiteX559" fmla="*/ 359993 w 12191999"/>
              <a:gd name="connsiteY559" fmla="*/ 1238059 h 4131976"/>
              <a:gd name="connsiteX560" fmla="*/ 359219 w 12191999"/>
              <a:gd name="connsiteY560" fmla="*/ 1236950 h 4131976"/>
              <a:gd name="connsiteX561" fmla="*/ 277094 w 12191999"/>
              <a:gd name="connsiteY561" fmla="*/ 1229746 h 4131976"/>
              <a:gd name="connsiteX562" fmla="*/ 267685 w 12191999"/>
              <a:gd name="connsiteY562" fmla="*/ 1233088 h 4131976"/>
              <a:gd name="connsiteX563" fmla="*/ 264127 w 12191999"/>
              <a:gd name="connsiteY563" fmla="*/ 1234757 h 4131976"/>
              <a:gd name="connsiteX564" fmla="*/ 256830 w 12191999"/>
              <a:gd name="connsiteY564" fmla="*/ 1268891 h 4131976"/>
              <a:gd name="connsiteX565" fmla="*/ 257326 w 12191999"/>
              <a:gd name="connsiteY565" fmla="*/ 1269950 h 4131976"/>
              <a:gd name="connsiteX566" fmla="*/ 262787 w 12191999"/>
              <a:gd name="connsiteY566" fmla="*/ 1263172 h 4131976"/>
              <a:gd name="connsiteX567" fmla="*/ 274361 w 12191999"/>
              <a:gd name="connsiteY567" fmla="*/ 1264625 h 4131976"/>
              <a:gd name="connsiteX568" fmla="*/ 276872 w 12191999"/>
              <a:gd name="connsiteY568" fmla="*/ 1234206 h 4131976"/>
              <a:gd name="connsiteX569" fmla="*/ 277935 w 12191999"/>
              <a:gd name="connsiteY569" fmla="*/ 1233749 h 4131976"/>
              <a:gd name="connsiteX570" fmla="*/ 196762 w 12191999"/>
              <a:gd name="connsiteY570" fmla="*/ 1229640 h 4131976"/>
              <a:gd name="connsiteX571" fmla="*/ 197037 w 12191999"/>
              <a:gd name="connsiteY571" fmla="*/ 1238843 h 4131976"/>
              <a:gd name="connsiteX572" fmla="*/ 197905 w 12191999"/>
              <a:gd name="connsiteY572" fmla="*/ 1261432 h 4131976"/>
              <a:gd name="connsiteX573" fmla="*/ 202125 w 12191999"/>
              <a:gd name="connsiteY573" fmla="*/ 1253367 h 4131976"/>
              <a:gd name="connsiteX574" fmla="*/ 204103 w 12191999"/>
              <a:gd name="connsiteY574" fmla="*/ 1232749 h 4131976"/>
              <a:gd name="connsiteX575" fmla="*/ 209616 w 12191999"/>
              <a:gd name="connsiteY575" fmla="*/ 1195573 h 4131976"/>
              <a:gd name="connsiteX576" fmla="*/ 195751 w 12191999"/>
              <a:gd name="connsiteY576" fmla="*/ 1195937 h 4131976"/>
              <a:gd name="connsiteX577" fmla="*/ 196147 w 12191999"/>
              <a:gd name="connsiteY577" fmla="*/ 1209129 h 4131976"/>
              <a:gd name="connsiteX578" fmla="*/ 227237 w 12191999"/>
              <a:gd name="connsiteY578" fmla="*/ 1223470 h 4131976"/>
              <a:gd name="connsiteX579" fmla="*/ 226600 w 12191999"/>
              <a:gd name="connsiteY579" fmla="*/ 1214770 h 4131976"/>
              <a:gd name="connsiteX580" fmla="*/ 219642 w 12191999"/>
              <a:gd name="connsiteY580" fmla="*/ 1207347 h 4131976"/>
              <a:gd name="connsiteX581" fmla="*/ 209616 w 12191999"/>
              <a:gd name="connsiteY581" fmla="*/ 1195573 h 4131976"/>
              <a:gd name="connsiteX582" fmla="*/ 248431 w 12191999"/>
              <a:gd name="connsiteY582" fmla="*/ 1080984 h 4131976"/>
              <a:gd name="connsiteX583" fmla="*/ 245964 w 12191999"/>
              <a:gd name="connsiteY583" fmla="*/ 1088598 h 4131976"/>
              <a:gd name="connsiteX584" fmla="*/ 252363 w 12191999"/>
              <a:gd name="connsiteY584" fmla="*/ 1093623 h 4131976"/>
              <a:gd name="connsiteX585" fmla="*/ 257374 w 12191999"/>
              <a:gd name="connsiteY585" fmla="*/ 1092688 h 4131976"/>
              <a:gd name="connsiteX586" fmla="*/ 256538 w 12191999"/>
              <a:gd name="connsiteY586" fmla="*/ 1089547 h 4131976"/>
              <a:gd name="connsiteX587" fmla="*/ 248431 w 12191999"/>
              <a:gd name="connsiteY587" fmla="*/ 1080984 h 4131976"/>
              <a:gd name="connsiteX588" fmla="*/ 586486 w 12191999"/>
              <a:gd name="connsiteY588" fmla="*/ 1077304 h 4131976"/>
              <a:gd name="connsiteX589" fmla="*/ 593109 w 12191999"/>
              <a:gd name="connsiteY589" fmla="*/ 1099805 h 4131976"/>
              <a:gd name="connsiteX590" fmla="*/ 604339 w 12191999"/>
              <a:gd name="connsiteY590" fmla="*/ 1101469 h 4131976"/>
              <a:gd name="connsiteX591" fmla="*/ 568749 w 12191999"/>
              <a:gd name="connsiteY591" fmla="*/ 1072093 h 4131976"/>
              <a:gd name="connsiteX592" fmla="*/ 556955 w 12191999"/>
              <a:gd name="connsiteY592" fmla="*/ 1083274 h 4131976"/>
              <a:gd name="connsiteX593" fmla="*/ 569389 w 12191999"/>
              <a:gd name="connsiteY593" fmla="*/ 1094825 h 4131976"/>
              <a:gd name="connsiteX594" fmla="*/ 571162 w 12191999"/>
              <a:gd name="connsiteY594" fmla="*/ 1095309 h 4131976"/>
              <a:gd name="connsiteX595" fmla="*/ 582893 w 12191999"/>
              <a:gd name="connsiteY595" fmla="*/ 1074195 h 4131976"/>
              <a:gd name="connsiteX596" fmla="*/ 267535 w 12191999"/>
              <a:gd name="connsiteY596" fmla="*/ 1060362 h 4131976"/>
              <a:gd name="connsiteX597" fmla="*/ 267328 w 12191999"/>
              <a:gd name="connsiteY597" fmla="*/ 1090828 h 4131976"/>
              <a:gd name="connsiteX598" fmla="*/ 277092 w 12191999"/>
              <a:gd name="connsiteY598" fmla="*/ 1089005 h 4131976"/>
              <a:gd name="connsiteX599" fmla="*/ 285593 w 12191999"/>
              <a:gd name="connsiteY599" fmla="*/ 1085073 h 4131976"/>
              <a:gd name="connsiteX600" fmla="*/ 24447 w 12191999"/>
              <a:gd name="connsiteY600" fmla="*/ 1042471 h 4131976"/>
              <a:gd name="connsiteX601" fmla="*/ 27685 w 12191999"/>
              <a:gd name="connsiteY601" fmla="*/ 1082154 h 4131976"/>
              <a:gd name="connsiteX602" fmla="*/ 16843 w 12191999"/>
              <a:gd name="connsiteY602" fmla="*/ 1102430 h 4131976"/>
              <a:gd name="connsiteX603" fmla="*/ 31000 w 12191999"/>
              <a:gd name="connsiteY603" fmla="*/ 1121835 h 4131976"/>
              <a:gd name="connsiteX604" fmla="*/ 50442 w 12191999"/>
              <a:gd name="connsiteY604" fmla="*/ 1054871 h 4131976"/>
              <a:gd name="connsiteX605" fmla="*/ 24447 w 12191999"/>
              <a:gd name="connsiteY605" fmla="*/ 1042471 h 4131976"/>
              <a:gd name="connsiteX606" fmla="*/ 195333 w 12191999"/>
              <a:gd name="connsiteY606" fmla="*/ 1018032 h 4131976"/>
              <a:gd name="connsiteX607" fmla="*/ 166738 w 12191999"/>
              <a:gd name="connsiteY607" fmla="*/ 1050658 h 4131976"/>
              <a:gd name="connsiteX608" fmla="*/ 214080 w 12191999"/>
              <a:gd name="connsiteY608" fmla="*/ 1068821 h 4131976"/>
              <a:gd name="connsiteX609" fmla="*/ 195333 w 12191999"/>
              <a:gd name="connsiteY609" fmla="*/ 1018032 h 4131976"/>
              <a:gd name="connsiteX610" fmla="*/ 265746 w 12191999"/>
              <a:gd name="connsiteY610" fmla="*/ 987659 h 4131976"/>
              <a:gd name="connsiteX611" fmla="*/ 231079 w 12191999"/>
              <a:gd name="connsiteY611" fmla="*/ 1021965 h 4131976"/>
              <a:gd name="connsiteX612" fmla="*/ 265746 w 12191999"/>
              <a:gd name="connsiteY612" fmla="*/ 987659 h 4131976"/>
              <a:gd name="connsiteX613" fmla="*/ 131634 w 12191999"/>
              <a:gd name="connsiteY613" fmla="*/ 979058 h 4131976"/>
              <a:gd name="connsiteX614" fmla="*/ 80395 w 12191999"/>
              <a:gd name="connsiteY614" fmla="*/ 1014020 h 4131976"/>
              <a:gd name="connsiteX615" fmla="*/ 120536 w 12191999"/>
              <a:gd name="connsiteY615" fmla="*/ 1045704 h 4131976"/>
              <a:gd name="connsiteX616" fmla="*/ 138550 w 12191999"/>
              <a:gd name="connsiteY616" fmla="*/ 1011992 h 4131976"/>
              <a:gd name="connsiteX617" fmla="*/ 131634 w 12191999"/>
              <a:gd name="connsiteY617" fmla="*/ 979058 h 4131976"/>
              <a:gd name="connsiteX618" fmla="*/ 377788 w 12191999"/>
              <a:gd name="connsiteY618" fmla="*/ 967098 h 4131976"/>
              <a:gd name="connsiteX619" fmla="*/ 385658 w 12191999"/>
              <a:gd name="connsiteY619" fmla="*/ 976788 h 4131976"/>
              <a:gd name="connsiteX620" fmla="*/ 383778 w 12191999"/>
              <a:gd name="connsiteY620" fmla="*/ 971481 h 4131976"/>
              <a:gd name="connsiteX621" fmla="*/ 444982 w 12191999"/>
              <a:gd name="connsiteY621" fmla="*/ 963581 h 4131976"/>
              <a:gd name="connsiteX622" fmla="*/ 441169 w 12191999"/>
              <a:gd name="connsiteY622" fmla="*/ 964479 h 4131976"/>
              <a:gd name="connsiteX623" fmla="*/ 449707 w 12191999"/>
              <a:gd name="connsiteY623" fmla="*/ 968917 h 4131976"/>
              <a:gd name="connsiteX624" fmla="*/ 452617 w 12191999"/>
              <a:gd name="connsiteY624" fmla="*/ 969113 h 4131976"/>
              <a:gd name="connsiteX625" fmla="*/ 453602 w 12191999"/>
              <a:gd name="connsiteY625" fmla="*/ 967272 h 4131976"/>
              <a:gd name="connsiteX626" fmla="*/ 367836 w 12191999"/>
              <a:gd name="connsiteY626" fmla="*/ 959821 h 4131976"/>
              <a:gd name="connsiteX627" fmla="*/ 363657 w 12191999"/>
              <a:gd name="connsiteY627" fmla="*/ 967827 h 4131976"/>
              <a:gd name="connsiteX628" fmla="*/ 370288 w 12191999"/>
              <a:gd name="connsiteY628" fmla="*/ 967315 h 4131976"/>
              <a:gd name="connsiteX629" fmla="*/ 377374 w 12191999"/>
              <a:gd name="connsiteY629" fmla="*/ 966798 h 4131976"/>
              <a:gd name="connsiteX630" fmla="*/ 119500 w 12191999"/>
              <a:gd name="connsiteY630" fmla="*/ 853612 h 4131976"/>
              <a:gd name="connsiteX631" fmla="*/ 107359 w 12191999"/>
              <a:gd name="connsiteY631" fmla="*/ 859288 h 4131976"/>
              <a:gd name="connsiteX632" fmla="*/ 116638 w 12191999"/>
              <a:gd name="connsiteY632" fmla="*/ 860425 h 4131976"/>
              <a:gd name="connsiteX633" fmla="*/ 126550 w 12191999"/>
              <a:gd name="connsiteY633" fmla="*/ 866517 h 4131976"/>
              <a:gd name="connsiteX634" fmla="*/ 65644 w 12191999"/>
              <a:gd name="connsiteY634" fmla="*/ 843106 h 4131976"/>
              <a:gd name="connsiteX635" fmla="*/ 64615 w 12191999"/>
              <a:gd name="connsiteY635" fmla="*/ 843471 h 4131976"/>
              <a:gd name="connsiteX636" fmla="*/ 67111 w 12191999"/>
              <a:gd name="connsiteY636" fmla="*/ 843508 h 4131976"/>
              <a:gd name="connsiteX637" fmla="*/ 50323 w 12191999"/>
              <a:gd name="connsiteY637" fmla="*/ 675770 h 4131976"/>
              <a:gd name="connsiteX638" fmla="*/ 50009 w 12191999"/>
              <a:gd name="connsiteY638" fmla="*/ 722272 h 4131976"/>
              <a:gd name="connsiteX639" fmla="*/ 31220 w 12191999"/>
              <a:gd name="connsiteY639" fmla="*/ 696391 h 4131976"/>
              <a:gd name="connsiteX640" fmla="*/ 22546 w 12191999"/>
              <a:gd name="connsiteY640" fmla="*/ 723176 h 4131976"/>
              <a:gd name="connsiteX641" fmla="*/ 37210 w 12191999"/>
              <a:gd name="connsiteY641" fmla="*/ 727927 h 4131976"/>
              <a:gd name="connsiteX642" fmla="*/ 64865 w 12191999"/>
              <a:gd name="connsiteY642" fmla="*/ 723554 h 4131976"/>
              <a:gd name="connsiteX643" fmla="*/ 68297 w 12191999"/>
              <a:gd name="connsiteY643" fmla="*/ 722196 h 4131976"/>
              <a:gd name="connsiteX644" fmla="*/ 69229 w 12191999"/>
              <a:gd name="connsiteY644" fmla="*/ 701642 h 4131976"/>
              <a:gd name="connsiteX645" fmla="*/ 63726 w 12191999"/>
              <a:gd name="connsiteY645" fmla="*/ 694112 h 4131976"/>
              <a:gd name="connsiteX646" fmla="*/ 62520 w 12191999"/>
              <a:gd name="connsiteY646" fmla="*/ 696606 h 4131976"/>
              <a:gd name="connsiteX647" fmla="*/ 62462 w 12191999"/>
              <a:gd name="connsiteY647" fmla="*/ 692382 h 4131976"/>
              <a:gd name="connsiteX648" fmla="*/ 39788 w 12191999"/>
              <a:gd name="connsiteY648" fmla="*/ 637724 h 4131976"/>
              <a:gd name="connsiteX649" fmla="*/ 28430 w 12191999"/>
              <a:gd name="connsiteY649" fmla="*/ 638151 h 4131976"/>
              <a:gd name="connsiteX650" fmla="*/ 27457 w 12191999"/>
              <a:gd name="connsiteY650" fmla="*/ 643441 h 4131976"/>
              <a:gd name="connsiteX651" fmla="*/ 29434 w 12191999"/>
              <a:gd name="connsiteY651" fmla="*/ 644324 h 4131976"/>
              <a:gd name="connsiteX652" fmla="*/ 39325 w 12191999"/>
              <a:gd name="connsiteY652" fmla="*/ 639557 h 4131976"/>
              <a:gd name="connsiteX653" fmla="*/ 213691 w 12191999"/>
              <a:gd name="connsiteY653" fmla="*/ 586075 h 4131976"/>
              <a:gd name="connsiteX654" fmla="*/ 206416 w 12191999"/>
              <a:gd name="connsiteY654" fmla="*/ 597413 h 4131976"/>
              <a:gd name="connsiteX655" fmla="*/ 229370 w 12191999"/>
              <a:gd name="connsiteY655" fmla="*/ 598446 h 4131976"/>
              <a:gd name="connsiteX656" fmla="*/ 231766 w 12191999"/>
              <a:gd name="connsiteY656" fmla="*/ 597440 h 4131976"/>
              <a:gd name="connsiteX657" fmla="*/ 230826 w 12191999"/>
              <a:gd name="connsiteY657" fmla="*/ 594993 h 4131976"/>
              <a:gd name="connsiteX658" fmla="*/ 1088904 w 12191999"/>
              <a:gd name="connsiteY658" fmla="*/ 561601 h 4131976"/>
              <a:gd name="connsiteX659" fmla="*/ 1075268 w 12191999"/>
              <a:gd name="connsiteY659" fmla="*/ 573223 h 4131976"/>
              <a:gd name="connsiteX660" fmla="*/ 1104902 w 12191999"/>
              <a:gd name="connsiteY660" fmla="*/ 578836 h 4131976"/>
              <a:gd name="connsiteX661" fmla="*/ 1088904 w 12191999"/>
              <a:gd name="connsiteY661" fmla="*/ 561601 h 4131976"/>
              <a:gd name="connsiteX662" fmla="*/ 152189 w 12191999"/>
              <a:gd name="connsiteY662" fmla="*/ 546312 h 4131976"/>
              <a:gd name="connsiteX663" fmla="*/ 137749 w 12191999"/>
              <a:gd name="connsiteY663" fmla="*/ 573364 h 4131976"/>
              <a:gd name="connsiteX664" fmla="*/ 145842 w 12191999"/>
              <a:gd name="connsiteY664" fmla="*/ 583281 h 4131976"/>
              <a:gd name="connsiteX665" fmla="*/ 148623 w 12191999"/>
              <a:gd name="connsiteY665" fmla="*/ 583067 h 4131976"/>
              <a:gd name="connsiteX666" fmla="*/ 148859 w 12191999"/>
              <a:gd name="connsiteY666" fmla="*/ 581183 h 4131976"/>
              <a:gd name="connsiteX667" fmla="*/ 149952 w 12191999"/>
              <a:gd name="connsiteY667" fmla="*/ 582965 h 4131976"/>
              <a:gd name="connsiteX668" fmla="*/ 153075 w 12191999"/>
              <a:gd name="connsiteY668" fmla="*/ 582724 h 4131976"/>
              <a:gd name="connsiteX669" fmla="*/ 168447 w 12191999"/>
              <a:gd name="connsiteY669" fmla="*/ 592196 h 4131976"/>
              <a:gd name="connsiteX670" fmla="*/ 152189 w 12191999"/>
              <a:gd name="connsiteY670" fmla="*/ 546312 h 4131976"/>
              <a:gd name="connsiteX671" fmla="*/ 312639 w 12191999"/>
              <a:gd name="connsiteY671" fmla="*/ 522061 h 4131976"/>
              <a:gd name="connsiteX672" fmla="*/ 302219 w 12191999"/>
              <a:gd name="connsiteY672" fmla="*/ 522452 h 4131976"/>
              <a:gd name="connsiteX673" fmla="*/ 304065 w 12191999"/>
              <a:gd name="connsiteY673" fmla="*/ 534542 h 4131976"/>
              <a:gd name="connsiteX674" fmla="*/ 308113 w 12191999"/>
              <a:gd name="connsiteY674" fmla="*/ 534461 h 4131976"/>
              <a:gd name="connsiteX675" fmla="*/ 1424145 w 12191999"/>
              <a:gd name="connsiteY675" fmla="*/ 520957 h 4131976"/>
              <a:gd name="connsiteX676" fmla="*/ 1433049 w 12191999"/>
              <a:gd name="connsiteY676" fmla="*/ 527814 h 4131976"/>
              <a:gd name="connsiteX677" fmla="*/ 1442470 w 12191999"/>
              <a:gd name="connsiteY677" fmla="*/ 526595 h 4131976"/>
              <a:gd name="connsiteX678" fmla="*/ 1608982 w 12191999"/>
              <a:gd name="connsiteY678" fmla="*/ 502583 h 4131976"/>
              <a:gd name="connsiteX679" fmla="*/ 1597790 w 12191999"/>
              <a:gd name="connsiteY679" fmla="*/ 523605 h 4131976"/>
              <a:gd name="connsiteX680" fmla="*/ 1612799 w 12191999"/>
              <a:gd name="connsiteY680" fmla="*/ 535376 h 4131976"/>
              <a:gd name="connsiteX681" fmla="*/ 1615757 w 12191999"/>
              <a:gd name="connsiteY681" fmla="*/ 525607 h 4131976"/>
              <a:gd name="connsiteX682" fmla="*/ 1608996 w 12191999"/>
              <a:gd name="connsiteY682" fmla="*/ 502590 h 4131976"/>
              <a:gd name="connsiteX683" fmla="*/ 1456593 w 12191999"/>
              <a:gd name="connsiteY683" fmla="*/ 501503 h 4131976"/>
              <a:gd name="connsiteX684" fmla="*/ 1456291 w 12191999"/>
              <a:gd name="connsiteY684" fmla="*/ 501685 h 4131976"/>
              <a:gd name="connsiteX685" fmla="*/ 1449565 w 12191999"/>
              <a:gd name="connsiteY685" fmla="*/ 525281 h 4131976"/>
              <a:gd name="connsiteX686" fmla="*/ 1461352 w 12191999"/>
              <a:gd name="connsiteY686" fmla="*/ 506527 h 4131976"/>
              <a:gd name="connsiteX687" fmla="*/ 1208982 w 12191999"/>
              <a:gd name="connsiteY687" fmla="*/ 494810 h 4131976"/>
              <a:gd name="connsiteX688" fmla="*/ 1220514 w 12191999"/>
              <a:gd name="connsiteY688" fmla="*/ 515136 h 4131976"/>
              <a:gd name="connsiteX689" fmla="*/ 1225413 w 12191999"/>
              <a:gd name="connsiteY689" fmla="*/ 502305 h 4131976"/>
              <a:gd name="connsiteX690" fmla="*/ 1220536 w 12191999"/>
              <a:gd name="connsiteY690" fmla="*/ 498040 h 4131976"/>
              <a:gd name="connsiteX691" fmla="*/ 1473885 w 12191999"/>
              <a:gd name="connsiteY691" fmla="*/ 493868 h 4131976"/>
              <a:gd name="connsiteX692" fmla="*/ 1461423 w 12191999"/>
              <a:gd name="connsiteY692" fmla="*/ 506477 h 4131976"/>
              <a:gd name="connsiteX693" fmla="*/ 1472346 w 12191999"/>
              <a:gd name="connsiteY693" fmla="*/ 529842 h 4131976"/>
              <a:gd name="connsiteX694" fmla="*/ 1473565 w 12191999"/>
              <a:gd name="connsiteY694" fmla="*/ 527558 h 4131976"/>
              <a:gd name="connsiteX695" fmla="*/ 1476098 w 12191999"/>
              <a:gd name="connsiteY695" fmla="*/ 507560 h 4131976"/>
              <a:gd name="connsiteX696" fmla="*/ 1485405 w 12191999"/>
              <a:gd name="connsiteY696" fmla="*/ 519868 h 4131976"/>
              <a:gd name="connsiteX697" fmla="*/ 1486358 w 12191999"/>
              <a:gd name="connsiteY697" fmla="*/ 519498 h 4131976"/>
              <a:gd name="connsiteX698" fmla="*/ 1503043 w 12191999"/>
              <a:gd name="connsiteY698" fmla="*/ 505029 h 4131976"/>
              <a:gd name="connsiteX699" fmla="*/ 1494082 w 12191999"/>
              <a:gd name="connsiteY699" fmla="*/ 497810 h 4131976"/>
              <a:gd name="connsiteX700" fmla="*/ 1180393 w 12191999"/>
              <a:gd name="connsiteY700" fmla="*/ 487012 h 4131976"/>
              <a:gd name="connsiteX701" fmla="*/ 1190800 w 12191999"/>
              <a:gd name="connsiteY701" fmla="*/ 509492 h 4131976"/>
              <a:gd name="connsiteX702" fmla="*/ 1199901 w 12191999"/>
              <a:gd name="connsiteY702" fmla="*/ 494305 h 4131976"/>
              <a:gd name="connsiteX703" fmla="*/ 1203126 w 12191999"/>
              <a:gd name="connsiteY703" fmla="*/ 493172 h 4131976"/>
              <a:gd name="connsiteX704" fmla="*/ 1189671 w 12191999"/>
              <a:gd name="connsiteY704" fmla="*/ 489409 h 4131976"/>
              <a:gd name="connsiteX705" fmla="*/ 359728 w 12191999"/>
              <a:gd name="connsiteY705" fmla="*/ 486881 h 4131976"/>
              <a:gd name="connsiteX706" fmla="*/ 343203 w 12191999"/>
              <a:gd name="connsiteY706" fmla="*/ 495116 h 4131976"/>
              <a:gd name="connsiteX707" fmla="*/ 340445 w 12191999"/>
              <a:gd name="connsiteY707" fmla="*/ 503233 h 4131976"/>
              <a:gd name="connsiteX708" fmla="*/ 357841 w 12191999"/>
              <a:gd name="connsiteY708" fmla="*/ 512948 h 4131976"/>
              <a:gd name="connsiteX709" fmla="*/ 365232 w 12191999"/>
              <a:gd name="connsiteY709" fmla="*/ 513531 h 4131976"/>
              <a:gd name="connsiteX710" fmla="*/ 376776 w 12191999"/>
              <a:gd name="connsiteY710" fmla="*/ 491861 h 4131976"/>
              <a:gd name="connsiteX711" fmla="*/ 359728 w 12191999"/>
              <a:gd name="connsiteY711" fmla="*/ 486881 h 4131976"/>
              <a:gd name="connsiteX712" fmla="*/ 1127178 w 12191999"/>
              <a:gd name="connsiteY712" fmla="*/ 444898 h 4131976"/>
              <a:gd name="connsiteX713" fmla="*/ 1125152 w 12191999"/>
              <a:gd name="connsiteY713" fmla="*/ 445769 h 4131976"/>
              <a:gd name="connsiteX714" fmla="*/ 1125262 w 12191999"/>
              <a:gd name="connsiteY714" fmla="*/ 447114 h 4131976"/>
              <a:gd name="connsiteX715" fmla="*/ 1073691 w 12191999"/>
              <a:gd name="connsiteY715" fmla="*/ 466169 h 4131976"/>
              <a:gd name="connsiteX716" fmla="*/ 1070930 w 12191999"/>
              <a:gd name="connsiteY716" fmla="*/ 466696 h 4131976"/>
              <a:gd name="connsiteX717" fmla="*/ 1064013 w 12191999"/>
              <a:gd name="connsiteY717" fmla="*/ 487470 h 4131976"/>
              <a:gd name="connsiteX718" fmla="*/ 1075919 w 12191999"/>
              <a:gd name="connsiteY718" fmla="*/ 480375 h 4131976"/>
              <a:gd name="connsiteX719" fmla="*/ 1133482 w 12191999"/>
              <a:gd name="connsiteY719" fmla="*/ 470131 h 4131976"/>
              <a:gd name="connsiteX720" fmla="*/ 1136843 w 12191999"/>
              <a:gd name="connsiteY720" fmla="*/ 461987 h 4131976"/>
              <a:gd name="connsiteX721" fmla="*/ 1134684 w 12191999"/>
              <a:gd name="connsiteY721" fmla="*/ 460127 h 4131976"/>
              <a:gd name="connsiteX722" fmla="*/ 1140438 w 12191999"/>
              <a:gd name="connsiteY722" fmla="*/ 453280 h 4131976"/>
              <a:gd name="connsiteX723" fmla="*/ 1143866 w 12191999"/>
              <a:gd name="connsiteY723" fmla="*/ 444974 h 4131976"/>
              <a:gd name="connsiteX724" fmla="*/ 1127178 w 12191999"/>
              <a:gd name="connsiteY724" fmla="*/ 444898 h 4131976"/>
              <a:gd name="connsiteX725" fmla="*/ 2159798 w 12191999"/>
              <a:gd name="connsiteY725" fmla="*/ 435436 h 4131976"/>
              <a:gd name="connsiteX726" fmla="*/ 2158909 w 12191999"/>
              <a:gd name="connsiteY726" fmla="*/ 444344 h 4131976"/>
              <a:gd name="connsiteX727" fmla="*/ 2156912 w 12191999"/>
              <a:gd name="connsiteY727" fmla="*/ 456501 h 4131976"/>
              <a:gd name="connsiteX728" fmla="*/ 2169196 w 12191999"/>
              <a:gd name="connsiteY728" fmla="*/ 458715 h 4131976"/>
              <a:gd name="connsiteX729" fmla="*/ 2174761 w 12191999"/>
              <a:gd name="connsiteY729" fmla="*/ 456019 h 4131976"/>
              <a:gd name="connsiteX730" fmla="*/ 1669759 w 12191999"/>
              <a:gd name="connsiteY730" fmla="*/ 432843 h 4131976"/>
              <a:gd name="connsiteX731" fmla="*/ 1676844 w 12191999"/>
              <a:gd name="connsiteY731" fmla="*/ 440988 h 4131976"/>
              <a:gd name="connsiteX732" fmla="*/ 1687771 w 12191999"/>
              <a:gd name="connsiteY732" fmla="*/ 446821 h 4131976"/>
              <a:gd name="connsiteX733" fmla="*/ 1690828 w 12191999"/>
              <a:gd name="connsiteY733" fmla="*/ 434067 h 4131976"/>
              <a:gd name="connsiteX734" fmla="*/ 26012 w 12191999"/>
              <a:gd name="connsiteY734" fmla="*/ 431406 h 4131976"/>
              <a:gd name="connsiteX735" fmla="*/ 28200 w 12191999"/>
              <a:gd name="connsiteY735" fmla="*/ 457992 h 4131976"/>
              <a:gd name="connsiteX736" fmla="*/ 93594 w 12191999"/>
              <a:gd name="connsiteY736" fmla="*/ 442397 h 4131976"/>
              <a:gd name="connsiteX737" fmla="*/ 26012 w 12191999"/>
              <a:gd name="connsiteY737" fmla="*/ 431406 h 4131976"/>
              <a:gd name="connsiteX738" fmla="*/ 1527673 w 12191999"/>
              <a:gd name="connsiteY738" fmla="*/ 425925 h 4131976"/>
              <a:gd name="connsiteX739" fmla="*/ 1527676 w 12191999"/>
              <a:gd name="connsiteY739" fmla="*/ 425935 h 4131976"/>
              <a:gd name="connsiteX740" fmla="*/ 1527675 w 12191999"/>
              <a:gd name="connsiteY740" fmla="*/ 425928 h 4131976"/>
              <a:gd name="connsiteX741" fmla="*/ 2129170 w 12191999"/>
              <a:gd name="connsiteY741" fmla="*/ 418292 h 4131976"/>
              <a:gd name="connsiteX742" fmla="*/ 2119430 w 12191999"/>
              <a:gd name="connsiteY742" fmla="*/ 426280 h 4131976"/>
              <a:gd name="connsiteX743" fmla="*/ 2118819 w 12191999"/>
              <a:gd name="connsiteY743" fmla="*/ 427125 h 4131976"/>
              <a:gd name="connsiteX744" fmla="*/ 2121260 w 12191999"/>
              <a:gd name="connsiteY744" fmla="*/ 430661 h 4131976"/>
              <a:gd name="connsiteX745" fmla="*/ 2136684 w 12191999"/>
              <a:gd name="connsiteY745" fmla="*/ 429800 h 4131976"/>
              <a:gd name="connsiteX746" fmla="*/ 2139560 w 12191999"/>
              <a:gd name="connsiteY746" fmla="*/ 424967 h 4131976"/>
              <a:gd name="connsiteX747" fmla="*/ 2135652 w 12191999"/>
              <a:gd name="connsiteY747" fmla="*/ 422659 h 4131976"/>
              <a:gd name="connsiteX748" fmla="*/ 2134700 w 12191999"/>
              <a:gd name="connsiteY748" fmla="*/ 421253 h 4131976"/>
              <a:gd name="connsiteX749" fmla="*/ 1835222 w 12191999"/>
              <a:gd name="connsiteY749" fmla="*/ 413154 h 4131976"/>
              <a:gd name="connsiteX750" fmla="*/ 1835137 w 12191999"/>
              <a:gd name="connsiteY750" fmla="*/ 415050 h 4131976"/>
              <a:gd name="connsiteX751" fmla="*/ 1836976 w 12191999"/>
              <a:gd name="connsiteY751" fmla="*/ 415158 h 4131976"/>
              <a:gd name="connsiteX752" fmla="*/ 1837109 w 12191999"/>
              <a:gd name="connsiteY752" fmla="*/ 414014 h 4131976"/>
              <a:gd name="connsiteX753" fmla="*/ 1836621 w 12191999"/>
              <a:gd name="connsiteY753" fmla="*/ 381952 h 4131976"/>
              <a:gd name="connsiteX754" fmla="*/ 1836541 w 12191999"/>
              <a:gd name="connsiteY754" fmla="*/ 383709 h 4131976"/>
              <a:gd name="connsiteX755" fmla="*/ 1838425 w 12191999"/>
              <a:gd name="connsiteY755" fmla="*/ 384166 h 4131976"/>
              <a:gd name="connsiteX756" fmla="*/ 313562 w 12191999"/>
              <a:gd name="connsiteY756" fmla="*/ 381584 h 4131976"/>
              <a:gd name="connsiteX757" fmla="*/ 290800 w 12191999"/>
              <a:gd name="connsiteY757" fmla="*/ 408833 h 4131976"/>
              <a:gd name="connsiteX758" fmla="*/ 303837 w 12191999"/>
              <a:gd name="connsiteY758" fmla="*/ 424997 h 4131976"/>
              <a:gd name="connsiteX759" fmla="*/ 305027 w 12191999"/>
              <a:gd name="connsiteY759" fmla="*/ 424445 h 4131976"/>
              <a:gd name="connsiteX760" fmla="*/ 335162 w 12191999"/>
              <a:gd name="connsiteY760" fmla="*/ 415637 h 4131976"/>
              <a:gd name="connsiteX761" fmla="*/ 318365 w 12191999"/>
              <a:gd name="connsiteY761" fmla="*/ 441218 h 4131976"/>
              <a:gd name="connsiteX762" fmla="*/ 312143 w 12191999"/>
              <a:gd name="connsiteY762" fmla="*/ 449975 h 4131976"/>
              <a:gd name="connsiteX763" fmla="*/ 313543 w 12191999"/>
              <a:gd name="connsiteY763" fmla="*/ 470517 h 4131976"/>
              <a:gd name="connsiteX764" fmla="*/ 310859 w 12191999"/>
              <a:gd name="connsiteY764" fmla="*/ 481161 h 4131976"/>
              <a:gd name="connsiteX765" fmla="*/ 321107 w 12191999"/>
              <a:gd name="connsiteY765" fmla="*/ 490135 h 4131976"/>
              <a:gd name="connsiteX766" fmla="*/ 324290 w 12191999"/>
              <a:gd name="connsiteY766" fmla="*/ 474750 h 4131976"/>
              <a:gd name="connsiteX767" fmla="*/ 339248 w 12191999"/>
              <a:gd name="connsiteY767" fmla="*/ 440207 h 4131976"/>
              <a:gd name="connsiteX768" fmla="*/ 393802 w 12191999"/>
              <a:gd name="connsiteY768" fmla="*/ 444919 h 4131976"/>
              <a:gd name="connsiteX769" fmla="*/ 365579 w 12191999"/>
              <a:gd name="connsiteY769" fmla="*/ 406259 h 4131976"/>
              <a:gd name="connsiteX770" fmla="*/ 313562 w 12191999"/>
              <a:gd name="connsiteY770" fmla="*/ 381584 h 4131976"/>
              <a:gd name="connsiteX771" fmla="*/ 1642657 w 12191999"/>
              <a:gd name="connsiteY771" fmla="*/ 373236 h 4131976"/>
              <a:gd name="connsiteX772" fmla="*/ 1627736 w 12191999"/>
              <a:gd name="connsiteY772" fmla="*/ 376039 h 4131976"/>
              <a:gd name="connsiteX773" fmla="*/ 1631696 w 12191999"/>
              <a:gd name="connsiteY773" fmla="*/ 380407 h 4131976"/>
              <a:gd name="connsiteX774" fmla="*/ 1635156 w 12191999"/>
              <a:gd name="connsiteY774" fmla="*/ 381328 h 4131976"/>
              <a:gd name="connsiteX775" fmla="*/ 1642167 w 12191999"/>
              <a:gd name="connsiteY775" fmla="*/ 374689 h 4131976"/>
              <a:gd name="connsiteX776" fmla="*/ 1680871 w 12191999"/>
              <a:gd name="connsiteY776" fmla="*/ 364933 h 4131976"/>
              <a:gd name="connsiteX777" fmla="*/ 1656633 w 12191999"/>
              <a:gd name="connsiteY777" fmla="*/ 370423 h 4131976"/>
              <a:gd name="connsiteX778" fmla="*/ 1661425 w 12191999"/>
              <a:gd name="connsiteY778" fmla="*/ 380430 h 4131976"/>
              <a:gd name="connsiteX779" fmla="*/ 1661530 w 12191999"/>
              <a:gd name="connsiteY779" fmla="*/ 392800 h 4131976"/>
              <a:gd name="connsiteX780" fmla="*/ 1667627 w 12191999"/>
              <a:gd name="connsiteY780" fmla="*/ 392164 h 4131976"/>
              <a:gd name="connsiteX781" fmla="*/ 1693269 w 12191999"/>
              <a:gd name="connsiteY781" fmla="*/ 389182 h 4131976"/>
              <a:gd name="connsiteX782" fmla="*/ 1699269 w 12191999"/>
              <a:gd name="connsiteY782" fmla="*/ 393310 h 4131976"/>
              <a:gd name="connsiteX783" fmla="*/ 1702097 w 12191999"/>
              <a:gd name="connsiteY783" fmla="*/ 392294 h 4131976"/>
              <a:gd name="connsiteX784" fmla="*/ 1701276 w 12191999"/>
              <a:gd name="connsiteY784" fmla="*/ 394690 h 4131976"/>
              <a:gd name="connsiteX785" fmla="*/ 1717732 w 12191999"/>
              <a:gd name="connsiteY785" fmla="*/ 406009 h 4131976"/>
              <a:gd name="connsiteX786" fmla="*/ 1680871 w 12191999"/>
              <a:gd name="connsiteY786" fmla="*/ 364933 h 4131976"/>
              <a:gd name="connsiteX787" fmla="*/ 1260057 w 12191999"/>
              <a:gd name="connsiteY787" fmla="*/ 363844 h 4131976"/>
              <a:gd name="connsiteX788" fmla="*/ 1257111 w 12191999"/>
              <a:gd name="connsiteY788" fmla="*/ 366200 h 4131976"/>
              <a:gd name="connsiteX789" fmla="*/ 1263067 w 12191999"/>
              <a:gd name="connsiteY789" fmla="*/ 374730 h 4131976"/>
              <a:gd name="connsiteX790" fmla="*/ 1257134 w 12191999"/>
              <a:gd name="connsiteY790" fmla="*/ 391570 h 4131976"/>
              <a:gd name="connsiteX791" fmla="*/ 1256396 w 12191999"/>
              <a:gd name="connsiteY791" fmla="*/ 392183 h 4131976"/>
              <a:gd name="connsiteX792" fmla="*/ 1258461 w 12191999"/>
              <a:gd name="connsiteY792" fmla="*/ 394909 h 4131976"/>
              <a:gd name="connsiteX793" fmla="*/ 1271541 w 12191999"/>
              <a:gd name="connsiteY793" fmla="*/ 401967 h 4131976"/>
              <a:gd name="connsiteX794" fmla="*/ 1277672 w 12191999"/>
              <a:gd name="connsiteY794" fmla="*/ 375151 h 4131976"/>
              <a:gd name="connsiteX795" fmla="*/ 1260057 w 12191999"/>
              <a:gd name="connsiteY795" fmla="*/ 363844 h 4131976"/>
              <a:gd name="connsiteX796" fmla="*/ 1168428 w 12191999"/>
              <a:gd name="connsiteY796" fmla="*/ 356531 h 4131976"/>
              <a:gd name="connsiteX797" fmla="*/ 1158982 w 12191999"/>
              <a:gd name="connsiteY797" fmla="*/ 362263 h 4131976"/>
              <a:gd name="connsiteX798" fmla="*/ 1144581 w 12191999"/>
              <a:gd name="connsiteY798" fmla="*/ 381727 h 4131976"/>
              <a:gd name="connsiteX799" fmla="*/ 1143203 w 12191999"/>
              <a:gd name="connsiteY799" fmla="*/ 385642 h 4131976"/>
              <a:gd name="connsiteX800" fmla="*/ 1159819 w 12191999"/>
              <a:gd name="connsiteY800" fmla="*/ 385055 h 4131976"/>
              <a:gd name="connsiteX801" fmla="*/ 1161310 w 12191999"/>
              <a:gd name="connsiteY801" fmla="*/ 379512 h 4131976"/>
              <a:gd name="connsiteX802" fmla="*/ 1161253 w 12191999"/>
              <a:gd name="connsiteY802" fmla="*/ 379332 h 4131976"/>
              <a:gd name="connsiteX803" fmla="*/ 1161396 w 12191999"/>
              <a:gd name="connsiteY803" fmla="*/ 379187 h 4131976"/>
              <a:gd name="connsiteX804" fmla="*/ 1166104 w 12191999"/>
              <a:gd name="connsiteY804" fmla="*/ 361672 h 4131976"/>
              <a:gd name="connsiteX805" fmla="*/ 1580381 w 12191999"/>
              <a:gd name="connsiteY805" fmla="*/ 355535 h 4131976"/>
              <a:gd name="connsiteX806" fmla="*/ 1569804 w 12191999"/>
              <a:gd name="connsiteY806" fmla="*/ 355707 h 4131976"/>
              <a:gd name="connsiteX807" fmla="*/ 1558827 w 12191999"/>
              <a:gd name="connsiteY807" fmla="*/ 355570 h 4131976"/>
              <a:gd name="connsiteX808" fmla="*/ 1557439 w 12191999"/>
              <a:gd name="connsiteY808" fmla="*/ 357345 h 4131976"/>
              <a:gd name="connsiteX809" fmla="*/ 1568271 w 12191999"/>
              <a:gd name="connsiteY809" fmla="*/ 375879 h 4131976"/>
              <a:gd name="connsiteX810" fmla="*/ 1575873 w 12191999"/>
              <a:gd name="connsiteY810" fmla="*/ 378586 h 4131976"/>
              <a:gd name="connsiteX811" fmla="*/ 1582498 w 12191999"/>
              <a:gd name="connsiteY811" fmla="*/ 394485 h 4131976"/>
              <a:gd name="connsiteX812" fmla="*/ 1582616 w 12191999"/>
              <a:gd name="connsiteY812" fmla="*/ 394583 h 4131976"/>
              <a:gd name="connsiteX813" fmla="*/ 1585760 w 12191999"/>
              <a:gd name="connsiteY813" fmla="*/ 390884 h 4131976"/>
              <a:gd name="connsiteX814" fmla="*/ 1590136 w 12191999"/>
              <a:gd name="connsiteY814" fmla="*/ 376613 h 4131976"/>
              <a:gd name="connsiteX815" fmla="*/ 1525893 w 12191999"/>
              <a:gd name="connsiteY815" fmla="*/ 353273 h 4131976"/>
              <a:gd name="connsiteX816" fmla="*/ 1516697 w 12191999"/>
              <a:gd name="connsiteY816" fmla="*/ 362956 h 4131976"/>
              <a:gd name="connsiteX817" fmla="*/ 1515976 w 12191999"/>
              <a:gd name="connsiteY817" fmla="*/ 366727 h 4131976"/>
              <a:gd name="connsiteX818" fmla="*/ 1517160 w 12191999"/>
              <a:gd name="connsiteY818" fmla="*/ 372371 h 4131976"/>
              <a:gd name="connsiteX819" fmla="*/ 1526135 w 12191999"/>
              <a:gd name="connsiteY819" fmla="*/ 363174 h 4131976"/>
              <a:gd name="connsiteX820" fmla="*/ 1604641 w 12191999"/>
              <a:gd name="connsiteY820" fmla="*/ 351417 h 4131976"/>
              <a:gd name="connsiteX821" fmla="*/ 1605064 w 12191999"/>
              <a:gd name="connsiteY821" fmla="*/ 352613 h 4131976"/>
              <a:gd name="connsiteX822" fmla="*/ 1610279 w 12191999"/>
              <a:gd name="connsiteY822" fmla="*/ 367275 h 4131976"/>
              <a:gd name="connsiteX823" fmla="*/ 1618399 w 12191999"/>
              <a:gd name="connsiteY823" fmla="*/ 363089 h 4131976"/>
              <a:gd name="connsiteX824" fmla="*/ 1180681 w 12191999"/>
              <a:gd name="connsiteY824" fmla="*/ 349095 h 4131976"/>
              <a:gd name="connsiteX825" fmla="*/ 1178749 w 12191999"/>
              <a:gd name="connsiteY825" fmla="*/ 350267 h 4131976"/>
              <a:gd name="connsiteX826" fmla="*/ 1181593 w 12191999"/>
              <a:gd name="connsiteY826" fmla="*/ 367715 h 4131976"/>
              <a:gd name="connsiteX827" fmla="*/ 1181271 w 12191999"/>
              <a:gd name="connsiteY827" fmla="*/ 370044 h 4131976"/>
              <a:gd name="connsiteX828" fmla="*/ 1183340 w 12191999"/>
              <a:gd name="connsiteY828" fmla="*/ 370983 h 4131976"/>
              <a:gd name="connsiteX829" fmla="*/ 1192436 w 12191999"/>
              <a:gd name="connsiteY829" fmla="*/ 382367 h 4131976"/>
              <a:gd name="connsiteX830" fmla="*/ 1196034 w 12191999"/>
              <a:gd name="connsiteY830" fmla="*/ 385065 h 4131976"/>
              <a:gd name="connsiteX831" fmla="*/ 1196545 w 12191999"/>
              <a:gd name="connsiteY831" fmla="*/ 383742 h 4131976"/>
              <a:gd name="connsiteX832" fmla="*/ 1203377 w 12191999"/>
              <a:gd name="connsiteY832" fmla="*/ 366857 h 4131976"/>
              <a:gd name="connsiteX833" fmla="*/ 1213660 w 12191999"/>
              <a:gd name="connsiteY833" fmla="*/ 369082 h 4131976"/>
              <a:gd name="connsiteX834" fmla="*/ 1200990 w 12191999"/>
              <a:gd name="connsiteY834" fmla="*/ 350713 h 4131976"/>
              <a:gd name="connsiteX835" fmla="*/ 1180681 w 12191999"/>
              <a:gd name="connsiteY835" fmla="*/ 349095 h 4131976"/>
              <a:gd name="connsiteX836" fmla="*/ 1393151 w 12191999"/>
              <a:gd name="connsiteY836" fmla="*/ 328587 h 4131976"/>
              <a:gd name="connsiteX837" fmla="*/ 1385406 w 12191999"/>
              <a:gd name="connsiteY837" fmla="*/ 336084 h 4131976"/>
              <a:gd name="connsiteX838" fmla="*/ 1379869 w 12191999"/>
              <a:gd name="connsiteY838" fmla="*/ 351726 h 4131976"/>
              <a:gd name="connsiteX839" fmla="*/ 1401225 w 12191999"/>
              <a:gd name="connsiteY839" fmla="*/ 355098 h 4131976"/>
              <a:gd name="connsiteX840" fmla="*/ 1398650 w 12191999"/>
              <a:gd name="connsiteY840" fmla="*/ 351787 h 4131976"/>
              <a:gd name="connsiteX841" fmla="*/ 1392197 w 12191999"/>
              <a:gd name="connsiteY841" fmla="*/ 336675 h 4131976"/>
              <a:gd name="connsiteX842" fmla="*/ 938510 w 12191999"/>
              <a:gd name="connsiteY842" fmla="*/ 328493 h 4131976"/>
              <a:gd name="connsiteX843" fmla="*/ 940922 w 12191999"/>
              <a:gd name="connsiteY843" fmla="*/ 334194 h 4131976"/>
              <a:gd name="connsiteX844" fmla="*/ 942025 w 12191999"/>
              <a:gd name="connsiteY844" fmla="*/ 329097 h 4131976"/>
              <a:gd name="connsiteX845" fmla="*/ 805111 w 12191999"/>
              <a:gd name="connsiteY845" fmla="*/ 326180 h 4131976"/>
              <a:gd name="connsiteX846" fmla="*/ 796111 w 12191999"/>
              <a:gd name="connsiteY846" fmla="*/ 346121 h 4131976"/>
              <a:gd name="connsiteX847" fmla="*/ 796135 w 12191999"/>
              <a:gd name="connsiteY847" fmla="*/ 346125 h 4131976"/>
              <a:gd name="connsiteX848" fmla="*/ 807566 w 12191999"/>
              <a:gd name="connsiteY848" fmla="*/ 346366 h 4131976"/>
              <a:gd name="connsiteX849" fmla="*/ 818224 w 12191999"/>
              <a:gd name="connsiteY849" fmla="*/ 337093 h 4131976"/>
              <a:gd name="connsiteX850" fmla="*/ 806987 w 12191999"/>
              <a:gd name="connsiteY850" fmla="*/ 326958 h 4131976"/>
              <a:gd name="connsiteX851" fmla="*/ 653466 w 12191999"/>
              <a:gd name="connsiteY851" fmla="*/ 309813 h 4131976"/>
              <a:gd name="connsiteX852" fmla="*/ 659787 w 12191999"/>
              <a:gd name="connsiteY852" fmla="*/ 334782 h 4131976"/>
              <a:gd name="connsiteX853" fmla="*/ 661978 w 12191999"/>
              <a:gd name="connsiteY853" fmla="*/ 335843 h 4131976"/>
              <a:gd name="connsiteX854" fmla="*/ 661388 w 12191999"/>
              <a:gd name="connsiteY854" fmla="*/ 319223 h 4131976"/>
              <a:gd name="connsiteX855" fmla="*/ 663902 w 12191999"/>
              <a:gd name="connsiteY855" fmla="*/ 317079 h 4131976"/>
              <a:gd name="connsiteX856" fmla="*/ 773406 w 12191999"/>
              <a:gd name="connsiteY856" fmla="*/ 298854 h 4131976"/>
              <a:gd name="connsiteX857" fmla="*/ 767337 w 12191999"/>
              <a:gd name="connsiteY857" fmla="*/ 314764 h 4131976"/>
              <a:gd name="connsiteX858" fmla="*/ 787491 w 12191999"/>
              <a:gd name="connsiteY858" fmla="*/ 318745 h 4131976"/>
              <a:gd name="connsiteX859" fmla="*/ 788352 w 12191999"/>
              <a:gd name="connsiteY859" fmla="*/ 317675 h 4131976"/>
              <a:gd name="connsiteX860" fmla="*/ 785233 w 12191999"/>
              <a:gd name="connsiteY860" fmla="*/ 315765 h 4131976"/>
              <a:gd name="connsiteX861" fmla="*/ 773406 w 12191999"/>
              <a:gd name="connsiteY861" fmla="*/ 298854 h 4131976"/>
              <a:gd name="connsiteX862" fmla="*/ 1019389 w 12191999"/>
              <a:gd name="connsiteY862" fmla="*/ 298079 h 4131976"/>
              <a:gd name="connsiteX863" fmla="*/ 1017418 w 12191999"/>
              <a:gd name="connsiteY863" fmla="*/ 300936 h 4131976"/>
              <a:gd name="connsiteX864" fmla="*/ 1022415 w 12191999"/>
              <a:gd name="connsiteY864" fmla="*/ 299259 h 4131976"/>
              <a:gd name="connsiteX865" fmla="*/ 2381042 w 12191999"/>
              <a:gd name="connsiteY865" fmla="*/ 292100 h 4131976"/>
              <a:gd name="connsiteX866" fmla="*/ 2371812 w 12191999"/>
              <a:gd name="connsiteY866" fmla="*/ 294514 h 4131976"/>
              <a:gd name="connsiteX867" fmla="*/ 2380487 w 12191999"/>
              <a:gd name="connsiteY867" fmla="*/ 293524 h 4131976"/>
              <a:gd name="connsiteX868" fmla="*/ 1412354 w 12191999"/>
              <a:gd name="connsiteY868" fmla="*/ 290875 h 4131976"/>
              <a:gd name="connsiteX869" fmla="*/ 1405280 w 12191999"/>
              <a:gd name="connsiteY869" fmla="*/ 314635 h 4131976"/>
              <a:gd name="connsiteX870" fmla="*/ 1400719 w 12191999"/>
              <a:gd name="connsiteY870" fmla="*/ 320041 h 4131976"/>
              <a:gd name="connsiteX871" fmla="*/ 1420458 w 12191999"/>
              <a:gd name="connsiteY871" fmla="*/ 355088 h 4131976"/>
              <a:gd name="connsiteX872" fmla="*/ 1429930 w 12191999"/>
              <a:gd name="connsiteY872" fmla="*/ 352359 h 4131976"/>
              <a:gd name="connsiteX873" fmla="*/ 1430039 w 12191999"/>
              <a:gd name="connsiteY873" fmla="*/ 352244 h 4131976"/>
              <a:gd name="connsiteX874" fmla="*/ 1440973 w 12191999"/>
              <a:gd name="connsiteY874" fmla="*/ 331735 h 4131976"/>
              <a:gd name="connsiteX875" fmla="*/ 1436159 w 12191999"/>
              <a:gd name="connsiteY875" fmla="*/ 326798 h 4131976"/>
              <a:gd name="connsiteX876" fmla="*/ 1412036 w 12191999"/>
              <a:gd name="connsiteY876" fmla="*/ 337337 h 4131976"/>
              <a:gd name="connsiteX877" fmla="*/ 1412354 w 12191999"/>
              <a:gd name="connsiteY877" fmla="*/ 290875 h 4131976"/>
              <a:gd name="connsiteX878" fmla="*/ 2296722 w 12191999"/>
              <a:gd name="connsiteY878" fmla="*/ 290039 h 4131976"/>
              <a:gd name="connsiteX879" fmla="*/ 2284329 w 12191999"/>
              <a:gd name="connsiteY879" fmla="*/ 292007 h 4131976"/>
              <a:gd name="connsiteX880" fmla="*/ 2286273 w 12191999"/>
              <a:gd name="connsiteY880" fmla="*/ 301514 h 4131976"/>
              <a:gd name="connsiteX881" fmla="*/ 2301730 w 12191999"/>
              <a:gd name="connsiteY881" fmla="*/ 300627 h 4131976"/>
              <a:gd name="connsiteX882" fmla="*/ 2306727 w 12191999"/>
              <a:gd name="connsiteY882" fmla="*/ 297759 h 4131976"/>
              <a:gd name="connsiteX883" fmla="*/ 2296722 w 12191999"/>
              <a:gd name="connsiteY883" fmla="*/ 290039 h 4131976"/>
              <a:gd name="connsiteX884" fmla="*/ 2351901 w 12191999"/>
              <a:gd name="connsiteY884" fmla="*/ 289493 h 4131976"/>
              <a:gd name="connsiteX885" fmla="*/ 2353820 w 12191999"/>
              <a:gd name="connsiteY885" fmla="*/ 296571 h 4131976"/>
              <a:gd name="connsiteX886" fmla="*/ 2365897 w 12191999"/>
              <a:gd name="connsiteY886" fmla="*/ 295191 h 4131976"/>
              <a:gd name="connsiteX887" fmla="*/ 2007375 w 12191999"/>
              <a:gd name="connsiteY887" fmla="*/ 269764 h 4131976"/>
              <a:gd name="connsiteX888" fmla="*/ 1995931 w 12191999"/>
              <a:gd name="connsiteY888" fmla="*/ 285354 h 4131976"/>
              <a:gd name="connsiteX889" fmla="*/ 2004669 w 12191999"/>
              <a:gd name="connsiteY889" fmla="*/ 296651 h 4131976"/>
              <a:gd name="connsiteX890" fmla="*/ 2013007 w 12191999"/>
              <a:gd name="connsiteY890" fmla="*/ 282905 h 4131976"/>
              <a:gd name="connsiteX891" fmla="*/ 2017309 w 12191999"/>
              <a:gd name="connsiteY891" fmla="*/ 274848 h 4131976"/>
              <a:gd name="connsiteX892" fmla="*/ 1794563 w 12191999"/>
              <a:gd name="connsiteY892" fmla="*/ 269063 h 4131976"/>
              <a:gd name="connsiteX893" fmla="*/ 1794011 w 12191999"/>
              <a:gd name="connsiteY893" fmla="*/ 269187 h 4131976"/>
              <a:gd name="connsiteX894" fmla="*/ 1794465 w 12191999"/>
              <a:gd name="connsiteY894" fmla="*/ 269287 h 4131976"/>
              <a:gd name="connsiteX895" fmla="*/ 908756 w 12191999"/>
              <a:gd name="connsiteY895" fmla="*/ 259096 h 4131976"/>
              <a:gd name="connsiteX896" fmla="*/ 907854 w 12191999"/>
              <a:gd name="connsiteY896" fmla="*/ 261428 h 4131976"/>
              <a:gd name="connsiteX897" fmla="*/ 919373 w 12191999"/>
              <a:gd name="connsiteY897" fmla="*/ 264243 h 4131976"/>
              <a:gd name="connsiteX898" fmla="*/ 922522 w 12191999"/>
              <a:gd name="connsiteY898" fmla="*/ 262115 h 4131976"/>
              <a:gd name="connsiteX899" fmla="*/ 1725398 w 12191999"/>
              <a:gd name="connsiteY899" fmla="*/ 258979 h 4131976"/>
              <a:gd name="connsiteX900" fmla="*/ 1719893 w 12191999"/>
              <a:gd name="connsiteY900" fmla="*/ 259995 h 4131976"/>
              <a:gd name="connsiteX901" fmla="*/ 1709430 w 12191999"/>
              <a:gd name="connsiteY901" fmla="*/ 264250 h 4131976"/>
              <a:gd name="connsiteX902" fmla="*/ 1708805 w 12191999"/>
              <a:gd name="connsiteY902" fmla="*/ 272710 h 4131976"/>
              <a:gd name="connsiteX903" fmla="*/ 1702258 w 12191999"/>
              <a:gd name="connsiteY903" fmla="*/ 267167 h 4131976"/>
              <a:gd name="connsiteX904" fmla="*/ 1695361 w 12191999"/>
              <a:gd name="connsiteY904" fmla="*/ 269972 h 4131976"/>
              <a:gd name="connsiteX905" fmla="*/ 1694555 w 12191999"/>
              <a:gd name="connsiteY905" fmla="*/ 270839 h 4131976"/>
              <a:gd name="connsiteX906" fmla="*/ 1691405 w 12191999"/>
              <a:gd name="connsiteY906" fmla="*/ 287932 h 4131976"/>
              <a:gd name="connsiteX907" fmla="*/ 1722933 w 12191999"/>
              <a:gd name="connsiteY907" fmla="*/ 278431 h 4131976"/>
              <a:gd name="connsiteX908" fmla="*/ 1733209 w 12191999"/>
              <a:gd name="connsiteY908" fmla="*/ 257535 h 4131976"/>
              <a:gd name="connsiteX909" fmla="*/ 1730147 w 12191999"/>
              <a:gd name="connsiteY909" fmla="*/ 258101 h 4131976"/>
              <a:gd name="connsiteX910" fmla="*/ 1735256 w 12191999"/>
              <a:gd name="connsiteY910" fmla="*/ 263718 h 4131976"/>
              <a:gd name="connsiteX911" fmla="*/ 1740451 w 12191999"/>
              <a:gd name="connsiteY911" fmla="*/ 265108 h 4131976"/>
              <a:gd name="connsiteX912" fmla="*/ 1741746 w 12191999"/>
              <a:gd name="connsiteY912" fmla="*/ 260345 h 4131976"/>
              <a:gd name="connsiteX913" fmla="*/ 975908 w 12191999"/>
              <a:gd name="connsiteY913" fmla="*/ 253391 h 4131976"/>
              <a:gd name="connsiteX914" fmla="*/ 974590 w 12191999"/>
              <a:gd name="connsiteY914" fmla="*/ 271368 h 4131976"/>
              <a:gd name="connsiteX915" fmla="*/ 976216 w 12191999"/>
              <a:gd name="connsiteY915" fmla="*/ 271474 h 4131976"/>
              <a:gd name="connsiteX916" fmla="*/ 989052 w 12191999"/>
              <a:gd name="connsiteY916" fmla="*/ 275219 h 4131976"/>
              <a:gd name="connsiteX917" fmla="*/ 188263 w 12191999"/>
              <a:gd name="connsiteY917" fmla="*/ 248892 h 4131976"/>
              <a:gd name="connsiteX918" fmla="*/ 201463 w 12191999"/>
              <a:gd name="connsiteY918" fmla="*/ 286091 h 4131976"/>
              <a:gd name="connsiteX919" fmla="*/ 201043 w 12191999"/>
              <a:gd name="connsiteY919" fmla="*/ 270397 h 4131976"/>
              <a:gd name="connsiteX920" fmla="*/ 199679 w 12191999"/>
              <a:gd name="connsiteY920" fmla="*/ 268902 h 4131976"/>
              <a:gd name="connsiteX921" fmla="*/ 953943 w 12191999"/>
              <a:gd name="connsiteY921" fmla="*/ 248301 h 4131976"/>
              <a:gd name="connsiteX922" fmla="*/ 943067 w 12191999"/>
              <a:gd name="connsiteY922" fmla="*/ 254438 h 4131976"/>
              <a:gd name="connsiteX923" fmla="*/ 933028 w 12191999"/>
              <a:gd name="connsiteY923" fmla="*/ 267581 h 4131976"/>
              <a:gd name="connsiteX924" fmla="*/ 938911 w 12191999"/>
              <a:gd name="connsiteY924" fmla="*/ 269019 h 4131976"/>
              <a:gd name="connsiteX925" fmla="*/ 965985 w 12191999"/>
              <a:gd name="connsiteY925" fmla="*/ 270802 h 4131976"/>
              <a:gd name="connsiteX926" fmla="*/ 968672 w 12191999"/>
              <a:gd name="connsiteY926" fmla="*/ 266958 h 4131976"/>
              <a:gd name="connsiteX927" fmla="*/ 953943 w 12191999"/>
              <a:gd name="connsiteY927" fmla="*/ 248301 h 4131976"/>
              <a:gd name="connsiteX928" fmla="*/ 185223 w 12191999"/>
              <a:gd name="connsiteY928" fmla="*/ 240326 h 4131976"/>
              <a:gd name="connsiteX929" fmla="*/ 188025 w 12191999"/>
              <a:gd name="connsiteY929" fmla="*/ 248224 h 4131976"/>
              <a:gd name="connsiteX930" fmla="*/ 195016 w 12191999"/>
              <a:gd name="connsiteY930" fmla="*/ 247661 h 4131976"/>
              <a:gd name="connsiteX931" fmla="*/ 192808 w 12191999"/>
              <a:gd name="connsiteY931" fmla="*/ 244454 h 4131976"/>
              <a:gd name="connsiteX932" fmla="*/ 185223 w 12191999"/>
              <a:gd name="connsiteY932" fmla="*/ 240326 h 4131976"/>
              <a:gd name="connsiteX933" fmla="*/ 1683454 w 12191999"/>
              <a:gd name="connsiteY933" fmla="*/ 240305 h 4131976"/>
              <a:gd name="connsiteX934" fmla="*/ 1669668 w 12191999"/>
              <a:gd name="connsiteY934" fmla="*/ 259062 h 4131976"/>
              <a:gd name="connsiteX935" fmla="*/ 1685423 w 12191999"/>
              <a:gd name="connsiteY935" fmla="*/ 249825 h 4131976"/>
              <a:gd name="connsiteX936" fmla="*/ 1684170 w 12191999"/>
              <a:gd name="connsiteY936" fmla="*/ 242214 h 4131976"/>
              <a:gd name="connsiteX937" fmla="*/ 1579987 w 12191999"/>
              <a:gd name="connsiteY937" fmla="*/ 237557 h 4131976"/>
              <a:gd name="connsiteX938" fmla="*/ 1574230 w 12191999"/>
              <a:gd name="connsiteY938" fmla="*/ 240063 h 4131976"/>
              <a:gd name="connsiteX939" fmla="*/ 1577277 w 12191999"/>
              <a:gd name="connsiteY939" fmla="*/ 244262 h 4131976"/>
              <a:gd name="connsiteX940" fmla="*/ 1568276 w 12191999"/>
              <a:gd name="connsiteY940" fmla="*/ 261089 h 4131976"/>
              <a:gd name="connsiteX941" fmla="*/ 1569871 w 12191999"/>
              <a:gd name="connsiteY941" fmla="*/ 263896 h 4131976"/>
              <a:gd name="connsiteX942" fmla="*/ 1582154 w 12191999"/>
              <a:gd name="connsiteY942" fmla="*/ 278282 h 4131976"/>
              <a:gd name="connsiteX943" fmla="*/ 1576066 w 12191999"/>
              <a:gd name="connsiteY943" fmla="*/ 305098 h 4131976"/>
              <a:gd name="connsiteX944" fmla="*/ 1565208 w 12191999"/>
              <a:gd name="connsiteY944" fmla="*/ 325250 h 4131976"/>
              <a:gd name="connsiteX945" fmla="*/ 1548882 w 12191999"/>
              <a:gd name="connsiteY945" fmla="*/ 279459 h 4131976"/>
              <a:gd name="connsiteX946" fmla="*/ 1555192 w 12191999"/>
              <a:gd name="connsiteY946" fmla="*/ 270651 h 4131976"/>
              <a:gd name="connsiteX947" fmla="*/ 1559052 w 12191999"/>
              <a:gd name="connsiteY947" fmla="*/ 268420 h 4131976"/>
              <a:gd name="connsiteX948" fmla="*/ 1535890 w 12191999"/>
              <a:gd name="connsiteY948" fmla="*/ 250918 h 4131976"/>
              <a:gd name="connsiteX949" fmla="*/ 1522325 w 12191999"/>
              <a:gd name="connsiteY949" fmla="*/ 244182 h 4131976"/>
              <a:gd name="connsiteX950" fmla="*/ 1525505 w 12191999"/>
              <a:gd name="connsiteY950" fmla="*/ 247440 h 4131976"/>
              <a:gd name="connsiteX951" fmla="*/ 1526647 w 12191999"/>
              <a:gd name="connsiteY951" fmla="*/ 260648 h 4131976"/>
              <a:gd name="connsiteX952" fmla="*/ 1500304 w 12191999"/>
              <a:gd name="connsiteY952" fmla="*/ 287877 h 4131976"/>
              <a:gd name="connsiteX953" fmla="*/ 1500023 w 12191999"/>
              <a:gd name="connsiteY953" fmla="*/ 327244 h 4131976"/>
              <a:gd name="connsiteX954" fmla="*/ 1507202 w 12191999"/>
              <a:gd name="connsiteY954" fmla="*/ 327874 h 4131976"/>
              <a:gd name="connsiteX955" fmla="*/ 1508396 w 12191999"/>
              <a:gd name="connsiteY955" fmla="*/ 328543 h 4131976"/>
              <a:gd name="connsiteX956" fmla="*/ 1514083 w 12191999"/>
              <a:gd name="connsiteY956" fmla="*/ 320106 h 4131976"/>
              <a:gd name="connsiteX957" fmla="*/ 1531031 w 12191999"/>
              <a:gd name="connsiteY957" fmla="*/ 313544 h 4131976"/>
              <a:gd name="connsiteX958" fmla="*/ 1534915 w 12191999"/>
              <a:gd name="connsiteY958" fmla="*/ 260343 h 4131976"/>
              <a:gd name="connsiteX959" fmla="*/ 1544048 w 12191999"/>
              <a:gd name="connsiteY959" fmla="*/ 319740 h 4131976"/>
              <a:gd name="connsiteX960" fmla="*/ 1559567 w 12191999"/>
              <a:gd name="connsiteY960" fmla="*/ 333618 h 4131976"/>
              <a:gd name="connsiteX961" fmla="*/ 1560044 w 12191999"/>
              <a:gd name="connsiteY961" fmla="*/ 333839 h 4131976"/>
              <a:gd name="connsiteX962" fmla="*/ 1573858 w 12191999"/>
              <a:gd name="connsiteY962" fmla="*/ 328307 h 4131976"/>
              <a:gd name="connsiteX963" fmla="*/ 1579952 w 12191999"/>
              <a:gd name="connsiteY963" fmla="*/ 328682 h 4131976"/>
              <a:gd name="connsiteX964" fmla="*/ 1601337 w 12191999"/>
              <a:gd name="connsiteY964" fmla="*/ 288395 h 4131976"/>
              <a:gd name="connsiteX965" fmla="*/ 1621513 w 12191999"/>
              <a:gd name="connsiteY965" fmla="*/ 276814 h 4131976"/>
              <a:gd name="connsiteX966" fmla="*/ 1616275 w 12191999"/>
              <a:gd name="connsiteY966" fmla="*/ 262700 h 4131976"/>
              <a:gd name="connsiteX967" fmla="*/ 1635507 w 12191999"/>
              <a:gd name="connsiteY967" fmla="*/ 268369 h 4131976"/>
              <a:gd name="connsiteX968" fmla="*/ 1639059 w 12191999"/>
              <a:gd name="connsiteY968" fmla="*/ 268292 h 4131976"/>
              <a:gd name="connsiteX969" fmla="*/ 1649788 w 12191999"/>
              <a:gd name="connsiteY969" fmla="*/ 265165 h 4131976"/>
              <a:gd name="connsiteX970" fmla="*/ 1633280 w 12191999"/>
              <a:gd name="connsiteY970" fmla="*/ 254608 h 4131976"/>
              <a:gd name="connsiteX971" fmla="*/ 1580096 w 12191999"/>
              <a:gd name="connsiteY971" fmla="*/ 237797 h 4131976"/>
              <a:gd name="connsiteX972" fmla="*/ 1280205 w 12191999"/>
              <a:gd name="connsiteY972" fmla="*/ 229852 h 4131976"/>
              <a:gd name="connsiteX973" fmla="*/ 1250089 w 12191999"/>
              <a:gd name="connsiteY973" fmla="*/ 243600 h 4131976"/>
              <a:gd name="connsiteX974" fmla="*/ 1312988 w 12191999"/>
              <a:gd name="connsiteY974" fmla="*/ 247997 h 4131976"/>
              <a:gd name="connsiteX975" fmla="*/ 1280205 w 12191999"/>
              <a:gd name="connsiteY975" fmla="*/ 229852 h 4131976"/>
              <a:gd name="connsiteX976" fmla="*/ 1803879 w 12191999"/>
              <a:gd name="connsiteY976" fmla="*/ 229514 h 4131976"/>
              <a:gd name="connsiteX977" fmla="*/ 1793083 w 12191999"/>
              <a:gd name="connsiteY977" fmla="*/ 240103 h 4131976"/>
              <a:gd name="connsiteX978" fmla="*/ 1785132 w 12191999"/>
              <a:gd name="connsiteY978" fmla="*/ 267253 h 4131976"/>
              <a:gd name="connsiteX979" fmla="*/ 1792297 w 12191999"/>
              <a:gd name="connsiteY979" fmla="*/ 268815 h 4131976"/>
              <a:gd name="connsiteX980" fmla="*/ 1799609 w 12191999"/>
              <a:gd name="connsiteY980" fmla="*/ 254155 h 4131976"/>
              <a:gd name="connsiteX981" fmla="*/ 1799813 w 12191999"/>
              <a:gd name="connsiteY981" fmla="*/ 237714 h 4131976"/>
              <a:gd name="connsiteX982" fmla="*/ 1803662 w 12191999"/>
              <a:gd name="connsiteY982" fmla="*/ 238646 h 4131976"/>
              <a:gd name="connsiteX983" fmla="*/ 1763608 w 12191999"/>
              <a:gd name="connsiteY983" fmla="*/ 228738 h 4131976"/>
              <a:gd name="connsiteX984" fmla="*/ 1758786 w 12191999"/>
              <a:gd name="connsiteY984" fmla="*/ 236229 h 4131976"/>
              <a:gd name="connsiteX985" fmla="*/ 1755217 w 12191999"/>
              <a:gd name="connsiteY985" fmla="*/ 238519 h 4131976"/>
              <a:gd name="connsiteX986" fmla="*/ 1758233 w 12191999"/>
              <a:gd name="connsiteY986" fmla="*/ 239163 h 4131976"/>
              <a:gd name="connsiteX987" fmla="*/ 1749565 w 12191999"/>
              <a:gd name="connsiteY987" fmla="*/ 268442 h 4131976"/>
              <a:gd name="connsiteX988" fmla="*/ 1750343 w 12191999"/>
              <a:gd name="connsiteY988" fmla="*/ 271229 h 4131976"/>
              <a:gd name="connsiteX989" fmla="*/ 1749338 w 12191999"/>
              <a:gd name="connsiteY989" fmla="*/ 269918 h 4131976"/>
              <a:gd name="connsiteX990" fmla="*/ 1750706 w 12191999"/>
              <a:gd name="connsiteY990" fmla="*/ 299109 h 4131976"/>
              <a:gd name="connsiteX991" fmla="*/ 1767252 w 12191999"/>
              <a:gd name="connsiteY991" fmla="*/ 298613 h 4131976"/>
              <a:gd name="connsiteX992" fmla="*/ 1765425 w 12191999"/>
              <a:gd name="connsiteY992" fmla="*/ 275434 h 4131976"/>
              <a:gd name="connsiteX993" fmla="*/ 1768273 w 12191999"/>
              <a:gd name="connsiteY993" fmla="*/ 269029 h 4131976"/>
              <a:gd name="connsiteX994" fmla="*/ 1765673 w 12191999"/>
              <a:gd name="connsiteY994" fmla="*/ 264389 h 4131976"/>
              <a:gd name="connsiteX995" fmla="*/ 1768459 w 12191999"/>
              <a:gd name="connsiteY995" fmla="*/ 258373 h 4131976"/>
              <a:gd name="connsiteX996" fmla="*/ 1762674 w 12191999"/>
              <a:gd name="connsiteY996" fmla="*/ 248235 h 4131976"/>
              <a:gd name="connsiteX997" fmla="*/ 1773814 w 12191999"/>
              <a:gd name="connsiteY997" fmla="*/ 247340 h 4131976"/>
              <a:gd name="connsiteX998" fmla="*/ 1777031 w 12191999"/>
              <a:gd name="connsiteY998" fmla="*/ 241160 h 4131976"/>
              <a:gd name="connsiteX999" fmla="*/ 1777866 w 12191999"/>
              <a:gd name="connsiteY999" fmla="*/ 236397 h 4131976"/>
              <a:gd name="connsiteX1000" fmla="*/ 1776998 w 12191999"/>
              <a:gd name="connsiteY1000" fmla="*/ 234040 h 4131976"/>
              <a:gd name="connsiteX1001" fmla="*/ 1667597 w 12191999"/>
              <a:gd name="connsiteY1001" fmla="*/ 227808 h 4131976"/>
              <a:gd name="connsiteX1002" fmla="*/ 1667013 w 12191999"/>
              <a:gd name="connsiteY1002" fmla="*/ 235657 h 4131976"/>
              <a:gd name="connsiteX1003" fmla="*/ 1680652 w 12191999"/>
              <a:gd name="connsiteY1003" fmla="*/ 232814 h 4131976"/>
              <a:gd name="connsiteX1004" fmla="*/ 1679126 w 12191999"/>
              <a:gd name="connsiteY1004" fmla="*/ 228740 h 4131976"/>
              <a:gd name="connsiteX1005" fmla="*/ 1667597 w 12191999"/>
              <a:gd name="connsiteY1005" fmla="*/ 227808 h 4131976"/>
              <a:gd name="connsiteX1006" fmla="*/ 1293556 w 12191999"/>
              <a:gd name="connsiteY1006" fmla="*/ 204700 h 4131976"/>
              <a:gd name="connsiteX1007" fmla="*/ 1292753 w 12191999"/>
              <a:gd name="connsiteY1007" fmla="*/ 204709 h 4131976"/>
              <a:gd name="connsiteX1008" fmla="*/ 1294238 w 12191999"/>
              <a:gd name="connsiteY1008" fmla="*/ 222463 h 4131976"/>
              <a:gd name="connsiteX1009" fmla="*/ 1298845 w 12191999"/>
              <a:gd name="connsiteY1009" fmla="*/ 206230 h 4131976"/>
              <a:gd name="connsiteX1010" fmla="*/ 1569260 w 12191999"/>
              <a:gd name="connsiteY1010" fmla="*/ 198153 h 4131976"/>
              <a:gd name="connsiteX1011" fmla="*/ 1512202 w 12191999"/>
              <a:gd name="connsiteY1011" fmla="*/ 213355 h 4131976"/>
              <a:gd name="connsiteX1012" fmla="*/ 1558490 w 12191999"/>
              <a:gd name="connsiteY1012" fmla="*/ 218377 h 4131976"/>
              <a:gd name="connsiteX1013" fmla="*/ 1564368 w 12191999"/>
              <a:gd name="connsiteY1013" fmla="*/ 226476 h 4131976"/>
              <a:gd name="connsiteX1014" fmla="*/ 1560018 w 12191999"/>
              <a:gd name="connsiteY1014" fmla="*/ 215651 h 4131976"/>
              <a:gd name="connsiteX1015" fmla="*/ 1555339 w 12191999"/>
              <a:gd name="connsiteY1015" fmla="*/ 209101 h 4131976"/>
              <a:gd name="connsiteX1016" fmla="*/ 1571738 w 12191999"/>
              <a:gd name="connsiteY1016" fmla="*/ 213409 h 4131976"/>
              <a:gd name="connsiteX1017" fmla="*/ 1142010 w 12191999"/>
              <a:gd name="connsiteY1017" fmla="*/ 180100 h 4131976"/>
              <a:gd name="connsiteX1018" fmla="*/ 1126174 w 12191999"/>
              <a:gd name="connsiteY1018" fmla="*/ 192514 h 4131976"/>
              <a:gd name="connsiteX1019" fmla="*/ 1123922 w 12191999"/>
              <a:gd name="connsiteY1019" fmla="*/ 191871 h 4131976"/>
              <a:gd name="connsiteX1020" fmla="*/ 1129482 w 12191999"/>
              <a:gd name="connsiteY1020" fmla="*/ 195184 h 4131976"/>
              <a:gd name="connsiteX1021" fmla="*/ 1142868 w 12191999"/>
              <a:gd name="connsiteY1021" fmla="*/ 182254 h 4131976"/>
              <a:gd name="connsiteX1022" fmla="*/ 623956 w 12191999"/>
              <a:gd name="connsiteY1022" fmla="*/ 179654 h 4131976"/>
              <a:gd name="connsiteX1023" fmla="*/ 583493 w 12191999"/>
              <a:gd name="connsiteY1023" fmla="*/ 194430 h 4131976"/>
              <a:gd name="connsiteX1024" fmla="*/ 623956 w 12191999"/>
              <a:gd name="connsiteY1024" fmla="*/ 179654 h 4131976"/>
              <a:gd name="connsiteX1025" fmla="*/ 1375898 w 12191999"/>
              <a:gd name="connsiteY1025" fmla="*/ 178521 h 4131976"/>
              <a:gd name="connsiteX1026" fmla="*/ 1365663 w 12191999"/>
              <a:gd name="connsiteY1026" fmla="*/ 185594 h 4131976"/>
              <a:gd name="connsiteX1027" fmla="*/ 1360250 w 12191999"/>
              <a:gd name="connsiteY1027" fmla="*/ 201359 h 4131976"/>
              <a:gd name="connsiteX1028" fmla="*/ 1372731 w 12191999"/>
              <a:gd name="connsiteY1028" fmla="*/ 205488 h 4131976"/>
              <a:gd name="connsiteX1029" fmla="*/ 1377444 w 12191999"/>
              <a:gd name="connsiteY1029" fmla="*/ 205949 h 4131976"/>
              <a:gd name="connsiteX1030" fmla="*/ 1374571 w 12191999"/>
              <a:gd name="connsiteY1030" fmla="*/ 198770 h 4131976"/>
              <a:gd name="connsiteX1031" fmla="*/ 1375898 w 12191999"/>
              <a:gd name="connsiteY1031" fmla="*/ 178521 h 4131976"/>
              <a:gd name="connsiteX1032" fmla="*/ 1425860 w 12191999"/>
              <a:gd name="connsiteY1032" fmla="*/ 176712 h 4131976"/>
              <a:gd name="connsiteX1033" fmla="*/ 1411260 w 12191999"/>
              <a:gd name="connsiteY1033" fmla="*/ 209361 h 4131976"/>
              <a:gd name="connsiteX1034" fmla="*/ 1410917 w 12191999"/>
              <a:gd name="connsiteY1034" fmla="*/ 210039 h 4131976"/>
              <a:gd name="connsiteX1035" fmla="*/ 1412057 w 12191999"/>
              <a:gd name="connsiteY1035" fmla="*/ 218303 h 4131976"/>
              <a:gd name="connsiteX1036" fmla="*/ 1412753 w 12191999"/>
              <a:gd name="connsiteY1036" fmla="*/ 244758 h 4131976"/>
              <a:gd name="connsiteX1037" fmla="*/ 1499857 w 12191999"/>
              <a:gd name="connsiteY1037" fmla="*/ 221175 h 4131976"/>
              <a:gd name="connsiteX1038" fmla="*/ 1502792 w 12191999"/>
              <a:gd name="connsiteY1038" fmla="*/ 224181 h 4131976"/>
              <a:gd name="connsiteX1039" fmla="*/ 1505313 w 12191999"/>
              <a:gd name="connsiteY1039" fmla="*/ 207082 h 4131976"/>
              <a:gd name="connsiteX1040" fmla="*/ 1497018 w 12191999"/>
              <a:gd name="connsiteY1040" fmla="*/ 180767 h 4131976"/>
              <a:gd name="connsiteX1041" fmla="*/ 1425860 w 12191999"/>
              <a:gd name="connsiteY1041" fmla="*/ 176712 h 4131976"/>
              <a:gd name="connsiteX1042" fmla="*/ 807628 w 12191999"/>
              <a:gd name="connsiteY1042" fmla="*/ 158574 h 4131976"/>
              <a:gd name="connsiteX1043" fmla="*/ 822809 w 12191999"/>
              <a:gd name="connsiteY1043" fmla="*/ 191163 h 4131976"/>
              <a:gd name="connsiteX1044" fmla="*/ 793220 w 12191999"/>
              <a:gd name="connsiteY1044" fmla="*/ 185586 h 4131976"/>
              <a:gd name="connsiteX1045" fmla="*/ 807628 w 12191999"/>
              <a:gd name="connsiteY1045" fmla="*/ 158574 h 4131976"/>
              <a:gd name="connsiteX1046" fmla="*/ 862363 w 12191999"/>
              <a:gd name="connsiteY1046" fmla="*/ 149700 h 4131976"/>
              <a:gd name="connsiteX1047" fmla="*/ 874763 w 12191999"/>
              <a:gd name="connsiteY1047" fmla="*/ 151869 h 4131976"/>
              <a:gd name="connsiteX1048" fmla="*/ 888214 w 12191999"/>
              <a:gd name="connsiteY1048" fmla="*/ 175642 h 4131976"/>
              <a:gd name="connsiteX1049" fmla="*/ 853923 w 12191999"/>
              <a:gd name="connsiteY1049" fmla="*/ 163634 h 4131976"/>
              <a:gd name="connsiteX1050" fmla="*/ 862363 w 12191999"/>
              <a:gd name="connsiteY1050" fmla="*/ 149700 h 4131976"/>
              <a:gd name="connsiteX1051" fmla="*/ 1078986 w 12191999"/>
              <a:gd name="connsiteY1051" fmla="*/ 139505 h 4131976"/>
              <a:gd name="connsiteX1052" fmla="*/ 1110382 w 12191999"/>
              <a:gd name="connsiteY1052" fmla="*/ 141180 h 4131976"/>
              <a:gd name="connsiteX1053" fmla="*/ 1049742 w 12191999"/>
              <a:gd name="connsiteY1053" fmla="*/ 163316 h 4131976"/>
              <a:gd name="connsiteX1054" fmla="*/ 1078986 w 12191999"/>
              <a:gd name="connsiteY1054" fmla="*/ 139505 h 4131976"/>
              <a:gd name="connsiteX1055" fmla="*/ 1006033 w 12191999"/>
              <a:gd name="connsiteY1055" fmla="*/ 138331 h 4131976"/>
              <a:gd name="connsiteX1056" fmla="*/ 1021173 w 12191999"/>
              <a:gd name="connsiteY1056" fmla="*/ 170924 h 4131976"/>
              <a:gd name="connsiteX1057" fmla="*/ 1010377 w 12191999"/>
              <a:gd name="connsiteY1057" fmla="*/ 191227 h 4131976"/>
              <a:gd name="connsiteX1058" fmla="*/ 989042 w 12191999"/>
              <a:gd name="connsiteY1058" fmla="*/ 185264 h 4131976"/>
              <a:gd name="connsiteX1059" fmla="*/ 982125 w 12191999"/>
              <a:gd name="connsiteY1059" fmla="*/ 152371 h 4131976"/>
              <a:gd name="connsiteX1060" fmla="*/ 972713 w 12191999"/>
              <a:gd name="connsiteY1060" fmla="*/ 139431 h 4131976"/>
              <a:gd name="connsiteX1061" fmla="*/ 1006033 w 12191999"/>
              <a:gd name="connsiteY1061" fmla="*/ 138331 h 4131976"/>
              <a:gd name="connsiteX1062" fmla="*/ 99590 w 12191999"/>
              <a:gd name="connsiteY1062" fmla="*/ 137313 h 4131976"/>
              <a:gd name="connsiteX1063" fmla="*/ 85008 w 12191999"/>
              <a:gd name="connsiteY1063" fmla="*/ 137860 h 4131976"/>
              <a:gd name="connsiteX1064" fmla="*/ 66994 w 12191999"/>
              <a:gd name="connsiteY1064" fmla="*/ 171612 h 4131976"/>
              <a:gd name="connsiteX1065" fmla="*/ 82176 w 12191999"/>
              <a:gd name="connsiteY1065" fmla="*/ 204201 h 4131976"/>
              <a:gd name="connsiteX1066" fmla="*/ 60897 w 12191999"/>
              <a:gd name="connsiteY1066" fmla="*/ 198352 h 4131976"/>
              <a:gd name="connsiteX1067" fmla="*/ 53983 w 12191999"/>
              <a:gd name="connsiteY1067" fmla="*/ 165454 h 4131976"/>
              <a:gd name="connsiteX1068" fmla="*/ 63784 w 12191999"/>
              <a:gd name="connsiteY1068" fmla="*/ 284226 h 4131976"/>
              <a:gd name="connsiteX1069" fmla="*/ 56885 w 12191999"/>
              <a:gd name="connsiteY1069" fmla="*/ 251448 h 4131976"/>
              <a:gd name="connsiteX1070" fmla="*/ 69457 w 12191999"/>
              <a:gd name="connsiteY1070" fmla="*/ 254993 h 4131976"/>
              <a:gd name="connsiteX1071" fmla="*/ 73550 w 12191999"/>
              <a:gd name="connsiteY1071" fmla="*/ 243590 h 4131976"/>
              <a:gd name="connsiteX1072" fmla="*/ 86260 w 12191999"/>
              <a:gd name="connsiteY1072" fmla="*/ 236899 h 4131976"/>
              <a:gd name="connsiteX1073" fmla="*/ 107612 w 12191999"/>
              <a:gd name="connsiteY1073" fmla="*/ 232448 h 4131976"/>
              <a:gd name="connsiteX1074" fmla="*/ 96245 w 12191999"/>
              <a:gd name="connsiteY1074" fmla="*/ 223500 h 4131976"/>
              <a:gd name="connsiteX1075" fmla="*/ 115491 w 12191999"/>
              <a:gd name="connsiteY1075" fmla="*/ 203061 h 4131976"/>
              <a:gd name="connsiteX1076" fmla="*/ 126980 w 12191999"/>
              <a:gd name="connsiteY1076" fmla="*/ 242283 h 4131976"/>
              <a:gd name="connsiteX1077" fmla="*/ 111950 w 12191999"/>
              <a:gd name="connsiteY1077" fmla="*/ 235840 h 4131976"/>
              <a:gd name="connsiteX1078" fmla="*/ 93155 w 12191999"/>
              <a:gd name="connsiteY1078" fmla="*/ 261406 h 4131976"/>
              <a:gd name="connsiteX1079" fmla="*/ 85028 w 12191999"/>
              <a:gd name="connsiteY1079" fmla="*/ 263972 h 4131976"/>
              <a:gd name="connsiteX1080" fmla="*/ 101694 w 12191999"/>
              <a:gd name="connsiteY1080" fmla="*/ 289608 h 4131976"/>
              <a:gd name="connsiteX1081" fmla="*/ 150483 w 12191999"/>
              <a:gd name="connsiteY1081" fmla="*/ 274714 h 4131976"/>
              <a:gd name="connsiteX1082" fmla="*/ 174058 w 12191999"/>
              <a:gd name="connsiteY1082" fmla="*/ 307062 h 4131976"/>
              <a:gd name="connsiteX1083" fmla="*/ 174380 w 12191999"/>
              <a:gd name="connsiteY1083" fmla="*/ 260597 h 4131976"/>
              <a:gd name="connsiteX1084" fmla="*/ 172084 w 12191999"/>
              <a:gd name="connsiteY1084" fmla="*/ 258888 h 4131976"/>
              <a:gd name="connsiteX1085" fmla="*/ 172344 w 12191999"/>
              <a:gd name="connsiteY1085" fmla="*/ 262115 h 4131976"/>
              <a:gd name="connsiteX1086" fmla="*/ 118897 w 12191999"/>
              <a:gd name="connsiteY1086" fmla="*/ 270652 h 4131976"/>
              <a:gd name="connsiteX1087" fmla="*/ 140658 w 12191999"/>
              <a:gd name="connsiteY1087" fmla="*/ 239745 h 4131976"/>
              <a:gd name="connsiteX1088" fmla="*/ 129521 w 12191999"/>
              <a:gd name="connsiteY1088" fmla="*/ 222364 h 4131976"/>
              <a:gd name="connsiteX1089" fmla="*/ 144045 w 12191999"/>
              <a:gd name="connsiteY1089" fmla="*/ 221464 h 4131976"/>
              <a:gd name="connsiteX1090" fmla="*/ 149697 w 12191999"/>
              <a:gd name="connsiteY1090" fmla="*/ 223887 h 4131976"/>
              <a:gd name="connsiteX1091" fmla="*/ 156016 w 12191999"/>
              <a:gd name="connsiteY1091" fmla="*/ 212274 h 4131976"/>
              <a:gd name="connsiteX1092" fmla="*/ 151007 w 12191999"/>
              <a:gd name="connsiteY1092" fmla="*/ 206346 h 4131976"/>
              <a:gd name="connsiteX1093" fmla="*/ 147575 w 12191999"/>
              <a:gd name="connsiteY1093" fmla="*/ 188643 h 4131976"/>
              <a:gd name="connsiteX1094" fmla="*/ 104882 w 12191999"/>
              <a:gd name="connsiteY1094" fmla="*/ 176802 h 4131976"/>
              <a:gd name="connsiteX1095" fmla="*/ 115757 w 12191999"/>
              <a:gd name="connsiteY1095" fmla="*/ 156449 h 4131976"/>
              <a:gd name="connsiteX1096" fmla="*/ 99590 w 12191999"/>
              <a:gd name="connsiteY1096" fmla="*/ 137313 h 4131976"/>
              <a:gd name="connsiteX1097" fmla="*/ 659213 w 12191999"/>
              <a:gd name="connsiteY1097" fmla="*/ 127616 h 4131976"/>
              <a:gd name="connsiteX1098" fmla="*/ 680780 w 12191999"/>
              <a:gd name="connsiteY1098" fmla="*/ 136635 h 4131976"/>
              <a:gd name="connsiteX1099" fmla="*/ 639232 w 12191999"/>
              <a:gd name="connsiteY1099" fmla="*/ 138039 h 4131976"/>
              <a:gd name="connsiteX1100" fmla="*/ 659213 w 12191999"/>
              <a:gd name="connsiteY1100" fmla="*/ 127616 h 4131976"/>
              <a:gd name="connsiteX1101" fmla="*/ 2642700 w 12191999"/>
              <a:gd name="connsiteY1101" fmla="*/ 125624 h 4131976"/>
              <a:gd name="connsiteX1102" fmla="*/ 2626053 w 12191999"/>
              <a:gd name="connsiteY1102" fmla="*/ 127989 h 4131976"/>
              <a:gd name="connsiteX1103" fmla="*/ 2603255 w 12191999"/>
              <a:gd name="connsiteY1103" fmla="*/ 154657 h 4131976"/>
              <a:gd name="connsiteX1104" fmla="*/ 2627739 w 12191999"/>
              <a:gd name="connsiteY1104" fmla="*/ 147937 h 4131976"/>
              <a:gd name="connsiteX1105" fmla="*/ 2632092 w 12191999"/>
              <a:gd name="connsiteY1105" fmla="*/ 146452 h 4131976"/>
              <a:gd name="connsiteX1106" fmla="*/ 2633368 w 12191999"/>
              <a:gd name="connsiteY1106" fmla="*/ 141595 h 4131976"/>
              <a:gd name="connsiteX1107" fmla="*/ 2635038 w 12191999"/>
              <a:gd name="connsiteY1107" fmla="*/ 145449 h 4131976"/>
              <a:gd name="connsiteX1108" fmla="*/ 2652072 w 12191999"/>
              <a:gd name="connsiteY1108" fmla="*/ 139641 h 4131976"/>
              <a:gd name="connsiteX1109" fmla="*/ 2642700 w 12191999"/>
              <a:gd name="connsiteY1109" fmla="*/ 125624 h 4131976"/>
              <a:gd name="connsiteX1110" fmla="*/ 46003 w 12191999"/>
              <a:gd name="connsiteY1110" fmla="*/ 119343 h 4131976"/>
              <a:gd name="connsiteX1111" fmla="*/ 49279 w 12191999"/>
              <a:gd name="connsiteY1111" fmla="*/ 159023 h 4131976"/>
              <a:gd name="connsiteX1112" fmla="*/ 46003 w 12191999"/>
              <a:gd name="connsiteY1112" fmla="*/ 119343 h 4131976"/>
              <a:gd name="connsiteX1113" fmla="*/ 1391779 w 12191999"/>
              <a:gd name="connsiteY1113" fmla="*/ 117978 h 4131976"/>
              <a:gd name="connsiteX1114" fmla="*/ 1373742 w 12191999"/>
              <a:gd name="connsiteY1114" fmla="*/ 151854 h 4131976"/>
              <a:gd name="connsiteX1115" fmla="*/ 1391456 w 12191999"/>
              <a:gd name="connsiteY1115" fmla="*/ 164439 h 4131976"/>
              <a:gd name="connsiteX1116" fmla="*/ 1391779 w 12191999"/>
              <a:gd name="connsiteY1116" fmla="*/ 117978 h 4131976"/>
              <a:gd name="connsiteX1117" fmla="*/ 851430 w 12191999"/>
              <a:gd name="connsiteY1117" fmla="*/ 115720 h 4131976"/>
              <a:gd name="connsiteX1118" fmla="*/ 854236 w 12191999"/>
              <a:gd name="connsiteY1118" fmla="*/ 117446 h 4131976"/>
              <a:gd name="connsiteX1119" fmla="*/ 851494 w 12191999"/>
              <a:gd name="connsiteY1119" fmla="*/ 115885 h 4131976"/>
              <a:gd name="connsiteX1120" fmla="*/ 891118 w 12191999"/>
              <a:gd name="connsiteY1120" fmla="*/ 109251 h 4131976"/>
              <a:gd name="connsiteX1121" fmla="*/ 945670 w 12191999"/>
              <a:gd name="connsiteY1121" fmla="*/ 113970 h 4131976"/>
              <a:gd name="connsiteX1122" fmla="*/ 975694 w 12191999"/>
              <a:gd name="connsiteY1122" fmla="*/ 225452 h 4131976"/>
              <a:gd name="connsiteX1123" fmla="*/ 927587 w 12191999"/>
              <a:gd name="connsiteY1123" fmla="*/ 147766 h 4131976"/>
              <a:gd name="connsiteX1124" fmla="*/ 875557 w 12191999"/>
              <a:gd name="connsiteY1124" fmla="*/ 122978 h 4131976"/>
              <a:gd name="connsiteX1125" fmla="*/ 891118 w 12191999"/>
              <a:gd name="connsiteY1125" fmla="*/ 109251 h 4131976"/>
              <a:gd name="connsiteX1126" fmla="*/ 1253153 w 12191999"/>
              <a:gd name="connsiteY1126" fmla="*/ 108589 h 4131976"/>
              <a:gd name="connsiteX1127" fmla="*/ 1231436 w 12191999"/>
              <a:gd name="connsiteY1127" fmla="*/ 143905 h 4131976"/>
              <a:gd name="connsiteX1128" fmla="*/ 1143689 w 12191999"/>
              <a:gd name="connsiteY1128" fmla="*/ 140313 h 4131976"/>
              <a:gd name="connsiteX1129" fmla="*/ 1146847 w 12191999"/>
              <a:gd name="connsiteY1129" fmla="*/ 178411 h 4131976"/>
              <a:gd name="connsiteX1130" fmla="*/ 1152297 w 12191999"/>
              <a:gd name="connsiteY1130" fmla="*/ 173147 h 4131976"/>
              <a:gd name="connsiteX1131" fmla="*/ 1163389 w 12191999"/>
              <a:gd name="connsiteY1131" fmla="*/ 173437 h 4131976"/>
              <a:gd name="connsiteX1132" fmla="*/ 1166002 w 12191999"/>
              <a:gd name="connsiteY1132" fmla="*/ 159150 h 4131976"/>
              <a:gd name="connsiteX1133" fmla="*/ 1187398 w 12191999"/>
              <a:gd name="connsiteY1133" fmla="*/ 164985 h 4131976"/>
              <a:gd name="connsiteX1134" fmla="*/ 1181952 w 12191999"/>
              <a:gd name="connsiteY1134" fmla="*/ 173921 h 4131976"/>
              <a:gd name="connsiteX1135" fmla="*/ 1185032 w 12191999"/>
              <a:gd name="connsiteY1135" fmla="*/ 174001 h 4131976"/>
              <a:gd name="connsiteX1136" fmla="*/ 1254054 w 12191999"/>
              <a:gd name="connsiteY1136" fmla="*/ 190742 h 4131976"/>
              <a:gd name="connsiteX1137" fmla="*/ 1247955 w 12191999"/>
              <a:gd name="connsiteY1137" fmla="*/ 217439 h 4131976"/>
              <a:gd name="connsiteX1138" fmla="*/ 1260971 w 12191999"/>
              <a:gd name="connsiteY1138" fmla="*/ 223641 h 4131976"/>
              <a:gd name="connsiteX1139" fmla="*/ 1266886 w 12191999"/>
              <a:gd name="connsiteY1139" fmla="*/ 188405 h 4131976"/>
              <a:gd name="connsiteX1140" fmla="*/ 1268992 w 12191999"/>
              <a:gd name="connsiteY1140" fmla="*/ 187704 h 4131976"/>
              <a:gd name="connsiteX1141" fmla="*/ 1267969 w 12191999"/>
              <a:gd name="connsiteY1141" fmla="*/ 182252 h 4131976"/>
              <a:gd name="connsiteX1142" fmla="*/ 1296461 w 12191999"/>
              <a:gd name="connsiteY1142" fmla="*/ 174698 h 4131976"/>
              <a:gd name="connsiteX1143" fmla="*/ 1249148 w 12191999"/>
              <a:gd name="connsiteY1143" fmla="*/ 156455 h 4131976"/>
              <a:gd name="connsiteX1144" fmla="*/ 1256354 w 12191999"/>
              <a:gd name="connsiteY1144" fmla="*/ 142969 h 4131976"/>
              <a:gd name="connsiteX1145" fmla="*/ 1258889 w 12191999"/>
              <a:gd name="connsiteY1145" fmla="*/ 122971 h 4131976"/>
              <a:gd name="connsiteX1146" fmla="*/ 1281356 w 12191999"/>
              <a:gd name="connsiteY1146" fmla="*/ 142101 h 4131976"/>
              <a:gd name="connsiteX1147" fmla="*/ 1287448 w 12191999"/>
              <a:gd name="connsiteY1147" fmla="*/ 115284 h 4131976"/>
              <a:gd name="connsiteX1148" fmla="*/ 1253153 w 12191999"/>
              <a:gd name="connsiteY1148" fmla="*/ 108589 h 4131976"/>
              <a:gd name="connsiteX1149" fmla="*/ 810449 w 12191999"/>
              <a:gd name="connsiteY1149" fmla="*/ 92507 h 4131976"/>
              <a:gd name="connsiteX1150" fmla="*/ 851494 w 12191999"/>
              <a:gd name="connsiteY1150" fmla="*/ 115885 h 4131976"/>
              <a:gd name="connsiteX1151" fmla="*/ 860012 w 12191999"/>
              <a:gd name="connsiteY1151" fmla="*/ 137172 h 4131976"/>
              <a:gd name="connsiteX1152" fmla="*/ 813770 w 12191999"/>
              <a:gd name="connsiteY1152" fmla="*/ 132182 h 4131976"/>
              <a:gd name="connsiteX1153" fmla="*/ 810449 w 12191999"/>
              <a:gd name="connsiteY1153" fmla="*/ 92507 h 4131976"/>
              <a:gd name="connsiteX1154" fmla="*/ 2195411 w 12191999"/>
              <a:gd name="connsiteY1154" fmla="*/ 84984 h 4131976"/>
              <a:gd name="connsiteX1155" fmla="*/ 2182313 w 12191999"/>
              <a:gd name="connsiteY1155" fmla="*/ 103296 h 4131976"/>
              <a:gd name="connsiteX1156" fmla="*/ 2210860 w 12191999"/>
              <a:gd name="connsiteY1156" fmla="*/ 95533 h 4131976"/>
              <a:gd name="connsiteX1157" fmla="*/ 2195411 w 12191999"/>
              <a:gd name="connsiteY1157" fmla="*/ 84984 h 4131976"/>
              <a:gd name="connsiteX1158" fmla="*/ 1228874 w 12191999"/>
              <a:gd name="connsiteY1158" fmla="*/ 55801 h 4131976"/>
              <a:gd name="connsiteX1159" fmla="*/ 1218750 w 12191999"/>
              <a:gd name="connsiteY1159" fmla="*/ 90966 h 4131976"/>
              <a:gd name="connsiteX1160" fmla="*/ 1236804 w 12191999"/>
              <a:gd name="connsiteY1160" fmla="*/ 57247 h 4131976"/>
              <a:gd name="connsiteX1161" fmla="*/ 1228874 w 12191999"/>
              <a:gd name="connsiteY1161" fmla="*/ 55801 h 4131976"/>
              <a:gd name="connsiteX1162" fmla="*/ 1954792 w 12191999"/>
              <a:gd name="connsiteY1162" fmla="*/ 47590 h 4131976"/>
              <a:gd name="connsiteX1163" fmla="*/ 1923969 w 12191999"/>
              <a:gd name="connsiteY1163" fmla="*/ 52863 h 4131976"/>
              <a:gd name="connsiteX1164" fmla="*/ 1986859 w 12191999"/>
              <a:gd name="connsiteY1164" fmla="*/ 57221 h 4131976"/>
              <a:gd name="connsiteX1165" fmla="*/ 1954792 w 12191999"/>
              <a:gd name="connsiteY1165" fmla="*/ 47590 h 4131976"/>
              <a:gd name="connsiteX1166" fmla="*/ 1098445 w 12191999"/>
              <a:gd name="connsiteY1166" fmla="*/ 47335 h 4131976"/>
              <a:gd name="connsiteX1167" fmla="*/ 1090826 w 12191999"/>
              <a:gd name="connsiteY1167" fmla="*/ 55774 h 4131976"/>
              <a:gd name="connsiteX1168" fmla="*/ 1125202 w 12191999"/>
              <a:gd name="connsiteY1168" fmla="*/ 67808 h 4131976"/>
              <a:gd name="connsiteX1169" fmla="*/ 1107129 w 12191999"/>
              <a:gd name="connsiteY1169" fmla="*/ 51402 h 4131976"/>
              <a:gd name="connsiteX1170" fmla="*/ 1098445 w 12191999"/>
              <a:gd name="connsiteY1170" fmla="*/ 47335 h 4131976"/>
              <a:gd name="connsiteX1171" fmla="*/ 2006663 w 12191999"/>
              <a:gd name="connsiteY1171" fmla="*/ 45383 h 4131976"/>
              <a:gd name="connsiteX1172" fmla="*/ 1991525 w 12191999"/>
              <a:gd name="connsiteY1172" fmla="*/ 63658 h 4131976"/>
              <a:gd name="connsiteX1173" fmla="*/ 2023688 w 12191999"/>
              <a:gd name="connsiteY1173" fmla="*/ 49232 h 4131976"/>
              <a:gd name="connsiteX1174" fmla="*/ 2006663 w 12191999"/>
              <a:gd name="connsiteY1174" fmla="*/ 45383 h 4131976"/>
              <a:gd name="connsiteX1175" fmla="*/ 406176 w 12191999"/>
              <a:gd name="connsiteY1175" fmla="*/ 40360 h 4131976"/>
              <a:gd name="connsiteX1176" fmla="*/ 453123 w 12191999"/>
              <a:gd name="connsiteY1176" fmla="*/ 104991 h 4131976"/>
              <a:gd name="connsiteX1177" fmla="*/ 401102 w 12191999"/>
              <a:gd name="connsiteY1177" fmla="*/ 80279 h 4131976"/>
              <a:gd name="connsiteX1178" fmla="*/ 406176 w 12191999"/>
              <a:gd name="connsiteY1178" fmla="*/ 40360 h 4131976"/>
              <a:gd name="connsiteX1179" fmla="*/ 480987 w 12191999"/>
              <a:gd name="connsiteY1179" fmla="*/ 37705 h 4131976"/>
              <a:gd name="connsiteX1180" fmla="*/ 422745 w 12191999"/>
              <a:gd name="connsiteY1180" fmla="*/ 39663 h 4131976"/>
              <a:gd name="connsiteX1181" fmla="*/ 480987 w 12191999"/>
              <a:gd name="connsiteY1181" fmla="*/ 37705 h 4131976"/>
              <a:gd name="connsiteX1182" fmla="*/ 1911958 w 12191999"/>
              <a:gd name="connsiteY1182" fmla="*/ 33701 h 4131976"/>
              <a:gd name="connsiteX1183" fmla="*/ 1902216 w 12191999"/>
              <a:gd name="connsiteY1183" fmla="*/ 41688 h 4131976"/>
              <a:gd name="connsiteX1184" fmla="*/ 1883534 w 12191999"/>
              <a:gd name="connsiteY1184" fmla="*/ 67559 h 4131976"/>
              <a:gd name="connsiteX1185" fmla="*/ 1922850 w 12191999"/>
              <a:gd name="connsiteY1185" fmla="*/ 39532 h 4131976"/>
              <a:gd name="connsiteX1186" fmla="*/ 1911958 w 12191999"/>
              <a:gd name="connsiteY1186" fmla="*/ 33701 h 4131976"/>
              <a:gd name="connsiteX1187" fmla="*/ 230491 w 12191999"/>
              <a:gd name="connsiteY1187" fmla="*/ 33282 h 4131976"/>
              <a:gd name="connsiteX1188" fmla="*/ 260156 w 12191999"/>
              <a:gd name="connsiteY1188" fmla="*/ 38851 h 4131976"/>
              <a:gd name="connsiteX1189" fmla="*/ 232738 w 12191999"/>
              <a:gd name="connsiteY1189" fmla="*/ 59702 h 4131976"/>
              <a:gd name="connsiteX1190" fmla="*/ 240674 w 12191999"/>
              <a:gd name="connsiteY1190" fmla="*/ 105780 h 4131976"/>
              <a:gd name="connsiteX1191" fmla="*/ 183954 w 12191999"/>
              <a:gd name="connsiteY1191" fmla="*/ 74675 h 4131976"/>
              <a:gd name="connsiteX1192" fmla="*/ 230491 w 12191999"/>
              <a:gd name="connsiteY1192" fmla="*/ 33282 h 4131976"/>
              <a:gd name="connsiteX1193" fmla="*/ 1825622 w 12191999"/>
              <a:gd name="connsiteY1193" fmla="*/ 23170 h 4131976"/>
              <a:gd name="connsiteX1194" fmla="*/ 1804013 w 12191999"/>
              <a:gd name="connsiteY1194" fmla="*/ 63665 h 4131976"/>
              <a:gd name="connsiteX1195" fmla="*/ 1864663 w 12191999"/>
              <a:gd name="connsiteY1195" fmla="*/ 41646 h 4131976"/>
              <a:gd name="connsiteX1196" fmla="*/ 1825622 w 12191999"/>
              <a:gd name="connsiteY1196" fmla="*/ 23170 h 4131976"/>
              <a:gd name="connsiteX1197" fmla="*/ 1465569 w 12191999"/>
              <a:gd name="connsiteY1197" fmla="*/ 19263 h 4131976"/>
              <a:gd name="connsiteX1198" fmla="*/ 1448098 w 12191999"/>
              <a:gd name="connsiteY1198" fmla="*/ 43134 h 4131976"/>
              <a:gd name="connsiteX1199" fmla="*/ 1470561 w 12191999"/>
              <a:gd name="connsiteY1199" fmla="*/ 62229 h 4131976"/>
              <a:gd name="connsiteX1200" fmla="*/ 1475517 w 12191999"/>
              <a:gd name="connsiteY1200" fmla="*/ 22286 h 4131976"/>
              <a:gd name="connsiteX1201" fmla="*/ 1465569 w 12191999"/>
              <a:gd name="connsiteY1201" fmla="*/ 19263 h 4131976"/>
              <a:gd name="connsiteX1202" fmla="*/ 737447 w 12191999"/>
              <a:gd name="connsiteY1202" fmla="*/ 0 h 4131976"/>
              <a:gd name="connsiteX1203" fmla="*/ 753492 w 12191999"/>
              <a:gd name="connsiteY1203" fmla="*/ 0 h 4131976"/>
              <a:gd name="connsiteX1204" fmla="*/ 761849 w 12191999"/>
              <a:gd name="connsiteY1204" fmla="*/ 7375 h 4131976"/>
              <a:gd name="connsiteX1205" fmla="*/ 769647 w 12191999"/>
              <a:gd name="connsiteY1205" fmla="*/ 1168 h 4131976"/>
              <a:gd name="connsiteX1206" fmla="*/ 769089 w 12191999"/>
              <a:gd name="connsiteY1206" fmla="*/ 0 h 4131976"/>
              <a:gd name="connsiteX1207" fmla="*/ 794926 w 12191999"/>
              <a:gd name="connsiteY1207" fmla="*/ 0 h 4131976"/>
              <a:gd name="connsiteX1208" fmla="*/ 791693 w 12191999"/>
              <a:gd name="connsiteY1208" fmla="*/ 4623 h 4131976"/>
              <a:gd name="connsiteX1209" fmla="*/ 775443 w 12191999"/>
              <a:gd name="connsiteY1209" fmla="*/ 20698 h 4131976"/>
              <a:gd name="connsiteX1210" fmla="*/ 815868 w 12191999"/>
              <a:gd name="connsiteY1210" fmla="*/ 5964 h 4131976"/>
              <a:gd name="connsiteX1211" fmla="*/ 814616 w 12191999"/>
              <a:gd name="connsiteY1211" fmla="*/ 0 h 4131976"/>
              <a:gd name="connsiteX1212" fmla="*/ 925252 w 12191999"/>
              <a:gd name="connsiteY1212" fmla="*/ 0 h 4131976"/>
              <a:gd name="connsiteX1213" fmla="*/ 923773 w 12191999"/>
              <a:gd name="connsiteY1213" fmla="*/ 1999 h 4131976"/>
              <a:gd name="connsiteX1214" fmla="*/ 960364 w 12191999"/>
              <a:gd name="connsiteY1214" fmla="*/ 40538 h 4131976"/>
              <a:gd name="connsiteX1215" fmla="*/ 948021 w 12191999"/>
              <a:gd name="connsiteY1215" fmla="*/ 7236 h 4131976"/>
              <a:gd name="connsiteX1216" fmla="*/ 945717 w 12191999"/>
              <a:gd name="connsiteY1216" fmla="*/ 0 h 4131976"/>
              <a:gd name="connsiteX1217" fmla="*/ 978191 w 12191999"/>
              <a:gd name="connsiteY1217" fmla="*/ 0 h 4131976"/>
              <a:gd name="connsiteX1218" fmla="*/ 986715 w 12191999"/>
              <a:gd name="connsiteY1218" fmla="*/ 6391 h 4131976"/>
              <a:gd name="connsiteX1219" fmla="*/ 988455 w 12191999"/>
              <a:gd name="connsiteY1219" fmla="*/ 0 h 4131976"/>
              <a:gd name="connsiteX1220" fmla="*/ 1033429 w 12191999"/>
              <a:gd name="connsiteY1220" fmla="*/ 0 h 4131976"/>
              <a:gd name="connsiteX1221" fmla="*/ 1041250 w 12191999"/>
              <a:gd name="connsiteY1221" fmla="*/ 10320 h 4131976"/>
              <a:gd name="connsiteX1222" fmla="*/ 1054328 w 12191999"/>
              <a:gd name="connsiteY1222" fmla="*/ 17376 h 4131976"/>
              <a:gd name="connsiteX1223" fmla="*/ 1058302 w 12191999"/>
              <a:gd name="connsiteY1223" fmla="*/ 0 h 4131976"/>
              <a:gd name="connsiteX1224" fmla="*/ 1296076 w 12191999"/>
              <a:gd name="connsiteY1224" fmla="*/ 0 h 4131976"/>
              <a:gd name="connsiteX1225" fmla="*/ 1298955 w 12191999"/>
              <a:gd name="connsiteY1225" fmla="*/ 20817 h 4131976"/>
              <a:gd name="connsiteX1226" fmla="*/ 1310465 w 12191999"/>
              <a:gd name="connsiteY1226" fmla="*/ 41343 h 4131976"/>
              <a:gd name="connsiteX1227" fmla="*/ 1317993 w 12191999"/>
              <a:gd name="connsiteY1227" fmla="*/ 4710 h 4131976"/>
              <a:gd name="connsiteX1228" fmla="*/ 1316776 w 12191999"/>
              <a:gd name="connsiteY1228" fmla="*/ 0 h 4131976"/>
              <a:gd name="connsiteX1229" fmla="*/ 1361164 w 12191999"/>
              <a:gd name="connsiteY1229" fmla="*/ 0 h 4131976"/>
              <a:gd name="connsiteX1230" fmla="*/ 1366530 w 12191999"/>
              <a:gd name="connsiteY1230" fmla="*/ 12878 h 4131976"/>
              <a:gd name="connsiteX1231" fmla="*/ 1370478 w 12191999"/>
              <a:gd name="connsiteY1231" fmla="*/ 0 h 4131976"/>
              <a:gd name="connsiteX1232" fmla="*/ 1415321 w 12191999"/>
              <a:gd name="connsiteY1232" fmla="*/ 0 h 4131976"/>
              <a:gd name="connsiteX1233" fmla="*/ 1417905 w 12191999"/>
              <a:gd name="connsiteY1233" fmla="*/ 4608 h 4131976"/>
              <a:gd name="connsiteX1234" fmla="*/ 1500520 w 12191999"/>
              <a:gd name="connsiteY1234" fmla="*/ 21419 h 4131976"/>
              <a:gd name="connsiteX1235" fmla="*/ 1496892 w 12191999"/>
              <a:gd name="connsiteY1235" fmla="*/ 0 h 4131976"/>
              <a:gd name="connsiteX1236" fmla="*/ 1619290 w 12191999"/>
              <a:gd name="connsiteY1236" fmla="*/ 0 h 4131976"/>
              <a:gd name="connsiteX1237" fmla="*/ 1617924 w 12191999"/>
              <a:gd name="connsiteY1237" fmla="*/ 30459 h 4131976"/>
              <a:gd name="connsiteX1238" fmla="*/ 1650166 w 12191999"/>
              <a:gd name="connsiteY1238" fmla="*/ 16025 h 4131976"/>
              <a:gd name="connsiteX1239" fmla="*/ 1627503 w 12191999"/>
              <a:gd name="connsiteY1239" fmla="*/ 7279 h 4131976"/>
              <a:gd name="connsiteX1240" fmla="*/ 1621561 w 12191999"/>
              <a:gd name="connsiteY1240" fmla="*/ 0 h 4131976"/>
              <a:gd name="connsiteX1241" fmla="*/ 2449366 w 12191999"/>
              <a:gd name="connsiteY1241" fmla="*/ 0 h 4131976"/>
              <a:gd name="connsiteX1242" fmla="*/ 2441648 w 12191999"/>
              <a:gd name="connsiteY1242" fmla="*/ 14572 h 4131976"/>
              <a:gd name="connsiteX1243" fmla="*/ 2460374 w 12191999"/>
              <a:gd name="connsiteY1243" fmla="*/ 10733 h 4131976"/>
              <a:gd name="connsiteX1244" fmla="*/ 2463070 w 12191999"/>
              <a:gd name="connsiteY1244" fmla="*/ 0 h 4131976"/>
              <a:gd name="connsiteX1245" fmla="*/ 3244057 w 12191999"/>
              <a:gd name="connsiteY1245" fmla="*/ 0 h 4131976"/>
              <a:gd name="connsiteX1246" fmla="*/ 3238236 w 12191999"/>
              <a:gd name="connsiteY1246" fmla="*/ 953 h 4131976"/>
              <a:gd name="connsiteX1247" fmla="*/ 3231842 w 12191999"/>
              <a:gd name="connsiteY1247" fmla="*/ 46155 h 4131976"/>
              <a:gd name="connsiteX1248" fmla="*/ 3260410 w 12191999"/>
              <a:gd name="connsiteY1248" fmla="*/ 38591 h 4131976"/>
              <a:gd name="connsiteX1249" fmla="*/ 3253127 w 12191999"/>
              <a:gd name="connsiteY1249" fmla="*/ 18927 h 4131976"/>
              <a:gd name="connsiteX1250" fmla="*/ 3248960 w 12191999"/>
              <a:gd name="connsiteY1250" fmla="*/ 0 h 4131976"/>
              <a:gd name="connsiteX1251" fmla="*/ 12191999 w 12191999"/>
              <a:gd name="connsiteY1251" fmla="*/ 0 h 4131976"/>
              <a:gd name="connsiteX1252" fmla="*/ 12191999 w 12191999"/>
              <a:gd name="connsiteY1252" fmla="*/ 1356819 h 4131976"/>
              <a:gd name="connsiteX1253" fmla="*/ 12174597 w 12191999"/>
              <a:gd name="connsiteY1253" fmla="*/ 1337759 h 4131976"/>
              <a:gd name="connsiteX1254" fmla="*/ 12153819 w 12191999"/>
              <a:gd name="connsiteY1254" fmla="*/ 1337882 h 4131976"/>
              <a:gd name="connsiteX1255" fmla="*/ 12142687 w 12191999"/>
              <a:gd name="connsiteY1255" fmla="*/ 1404532 h 4131976"/>
              <a:gd name="connsiteX1256" fmla="*/ 12008873 w 12191999"/>
              <a:gd name="connsiteY1256" fmla="*/ 1374021 h 4131976"/>
              <a:gd name="connsiteX1257" fmla="*/ 11982688 w 12191999"/>
              <a:gd name="connsiteY1257" fmla="*/ 1383704 h 4131976"/>
              <a:gd name="connsiteX1258" fmla="*/ 11939292 w 12191999"/>
              <a:gd name="connsiteY1258" fmla="*/ 1450493 h 4131976"/>
              <a:gd name="connsiteX1259" fmla="*/ 11923123 w 12191999"/>
              <a:gd name="connsiteY1259" fmla="*/ 1468518 h 4131976"/>
              <a:gd name="connsiteX1260" fmla="*/ 11990377 w 12191999"/>
              <a:gd name="connsiteY1260" fmla="*/ 1446974 h 4131976"/>
              <a:gd name="connsiteX1261" fmla="*/ 12068474 w 12191999"/>
              <a:gd name="connsiteY1261" fmla="*/ 1425853 h 4131976"/>
              <a:gd name="connsiteX1262" fmla="*/ 12009621 w 12191999"/>
              <a:gd name="connsiteY1262" fmla="*/ 1520696 h 4131976"/>
              <a:gd name="connsiteX1263" fmla="*/ 12086937 w 12191999"/>
              <a:gd name="connsiteY1263" fmla="*/ 1498160 h 4131976"/>
              <a:gd name="connsiteX1264" fmla="*/ 12118695 w 12191999"/>
              <a:gd name="connsiteY1264" fmla="*/ 1530169 h 4131976"/>
              <a:gd name="connsiteX1265" fmla="*/ 12178270 w 12191999"/>
              <a:gd name="connsiteY1265" fmla="*/ 1494812 h 4131976"/>
              <a:gd name="connsiteX1266" fmla="*/ 12188113 w 12191999"/>
              <a:gd name="connsiteY1266" fmla="*/ 1506300 h 4131976"/>
              <a:gd name="connsiteX1267" fmla="*/ 12191999 w 12191999"/>
              <a:gd name="connsiteY1267" fmla="*/ 1506397 h 4131976"/>
              <a:gd name="connsiteX1268" fmla="*/ 12191999 w 12191999"/>
              <a:gd name="connsiteY1268" fmla="*/ 1531256 h 4131976"/>
              <a:gd name="connsiteX1269" fmla="*/ 12189859 w 12191999"/>
              <a:gd name="connsiteY1269" fmla="*/ 1534222 h 4131976"/>
              <a:gd name="connsiteX1270" fmla="*/ 12191999 w 12191999"/>
              <a:gd name="connsiteY1270" fmla="*/ 1538931 h 4131976"/>
              <a:gd name="connsiteX1271" fmla="*/ 12191999 w 12191999"/>
              <a:gd name="connsiteY1271" fmla="*/ 1618678 h 4131976"/>
              <a:gd name="connsiteX1272" fmla="*/ 12189111 w 12191999"/>
              <a:gd name="connsiteY1272" fmla="*/ 1623743 h 4131976"/>
              <a:gd name="connsiteX1273" fmla="*/ 12082701 w 12191999"/>
              <a:gd name="connsiteY1273" fmla="*/ 1749974 h 4131976"/>
              <a:gd name="connsiteX1274" fmla="*/ 11938282 w 12191999"/>
              <a:gd name="connsiteY1274" fmla="*/ 1867768 h 4131976"/>
              <a:gd name="connsiteX1275" fmla="*/ 11753382 w 12191999"/>
              <a:gd name="connsiteY1275" fmla="*/ 2000187 h 4131976"/>
              <a:gd name="connsiteX1276" fmla="*/ 11599543 w 12191999"/>
              <a:gd name="connsiteY1276" fmla="*/ 2105006 h 4131976"/>
              <a:gd name="connsiteX1277" fmla="*/ 11597377 w 12191999"/>
              <a:gd name="connsiteY1277" fmla="*/ 2078617 h 4131976"/>
              <a:gd name="connsiteX1278" fmla="*/ 11548343 w 12191999"/>
              <a:gd name="connsiteY1278" fmla="*/ 2139962 h 4131976"/>
              <a:gd name="connsiteX1279" fmla="*/ 11520092 w 12191999"/>
              <a:gd name="connsiteY1279" fmla="*/ 2101069 h 4131976"/>
              <a:gd name="connsiteX1280" fmla="*/ 11353636 w 12191999"/>
              <a:gd name="connsiteY1280" fmla="*/ 2305954 h 4131976"/>
              <a:gd name="connsiteX1281" fmla="*/ 11299853 w 12191999"/>
              <a:gd name="connsiteY1281" fmla="*/ 2360836 h 4131976"/>
              <a:gd name="connsiteX1282" fmla="*/ 11087429 w 12191999"/>
              <a:gd name="connsiteY1282" fmla="*/ 2361817 h 4131976"/>
              <a:gd name="connsiteX1283" fmla="*/ 11112333 w 12191999"/>
              <a:gd name="connsiteY1283" fmla="*/ 2360803 h 4131976"/>
              <a:gd name="connsiteX1284" fmla="*/ 11092900 w 12191999"/>
              <a:gd name="connsiteY1284" fmla="*/ 2427767 h 4131976"/>
              <a:gd name="connsiteX1285" fmla="*/ 11057128 w 12191999"/>
              <a:gd name="connsiteY1285" fmla="*/ 2448896 h 4131976"/>
              <a:gd name="connsiteX1286" fmla="*/ 11013456 w 12191999"/>
              <a:gd name="connsiteY1286" fmla="*/ 2423945 h 4131976"/>
              <a:gd name="connsiteX1287" fmla="*/ 11002323 w 12191999"/>
              <a:gd name="connsiteY1287" fmla="*/ 2490595 h 4131976"/>
              <a:gd name="connsiteX1288" fmla="*/ 10743279 w 12191999"/>
              <a:gd name="connsiteY1288" fmla="*/ 2532940 h 4131976"/>
              <a:gd name="connsiteX1289" fmla="*/ 10678941 w 12191999"/>
              <a:gd name="connsiteY1289" fmla="*/ 2561632 h 4131976"/>
              <a:gd name="connsiteX1290" fmla="*/ 10635323 w 12191999"/>
              <a:gd name="connsiteY1290" fmla="*/ 2689175 h 4131976"/>
              <a:gd name="connsiteX1291" fmla="*/ 10316691 w 12191999"/>
              <a:gd name="connsiteY1291" fmla="*/ 2766717 h 4131976"/>
              <a:gd name="connsiteX1292" fmla="*/ 10202258 w 12191999"/>
              <a:gd name="connsiteY1292" fmla="*/ 2843658 h 4131976"/>
              <a:gd name="connsiteX1293" fmla="*/ 10017655 w 12191999"/>
              <a:gd name="connsiteY1293" fmla="*/ 2929736 h 4131976"/>
              <a:gd name="connsiteX1294" fmla="*/ 9897134 w 12191999"/>
              <a:gd name="connsiteY1294" fmla="*/ 3033456 h 4131976"/>
              <a:gd name="connsiteX1295" fmla="*/ 9873555 w 12191999"/>
              <a:gd name="connsiteY1295" fmla="*/ 3001071 h 4131976"/>
              <a:gd name="connsiteX1296" fmla="*/ 9800630 w 12191999"/>
              <a:gd name="connsiteY1296" fmla="*/ 3076575 h 4131976"/>
              <a:gd name="connsiteX1297" fmla="*/ 9810335 w 12191999"/>
              <a:gd name="connsiteY1297" fmla="*/ 3043135 h 4131976"/>
              <a:gd name="connsiteX1298" fmla="*/ 9644914 w 12191999"/>
              <a:gd name="connsiteY1298" fmla="*/ 3108585 h 4131976"/>
              <a:gd name="connsiteX1299" fmla="*/ 9718586 w 12191999"/>
              <a:gd name="connsiteY1299" fmla="*/ 3092759 h 4131976"/>
              <a:gd name="connsiteX1300" fmla="*/ 9783212 w 12191999"/>
              <a:gd name="connsiteY1300" fmla="*/ 3017647 h 4131976"/>
              <a:gd name="connsiteX1301" fmla="*/ 9760828 w 12191999"/>
              <a:gd name="connsiteY1301" fmla="*/ 2998581 h 4131976"/>
              <a:gd name="connsiteX1302" fmla="*/ 9807429 w 12191999"/>
              <a:gd name="connsiteY1302" fmla="*/ 2957103 h 4131976"/>
              <a:gd name="connsiteX1303" fmla="*/ 9729721 w 12191999"/>
              <a:gd name="connsiteY1303" fmla="*/ 3026147 h 4131976"/>
              <a:gd name="connsiteX1304" fmla="*/ 9515891 w 12191999"/>
              <a:gd name="connsiteY1304" fmla="*/ 3060216 h 4131976"/>
              <a:gd name="connsiteX1305" fmla="*/ 9490677 w 12191999"/>
              <a:gd name="connsiteY1305" fmla="*/ 3107494 h 4131976"/>
              <a:gd name="connsiteX1306" fmla="*/ 9464687 w 12191999"/>
              <a:gd name="connsiteY1306" fmla="*/ 3095137 h 4131976"/>
              <a:gd name="connsiteX1307" fmla="*/ 9470794 w 12191999"/>
              <a:gd name="connsiteY1307" fmla="*/ 3068475 h 4131976"/>
              <a:gd name="connsiteX1308" fmla="*/ 9387390 w 12191999"/>
              <a:gd name="connsiteY1308" fmla="*/ 3117820 h 4131976"/>
              <a:gd name="connsiteX1309" fmla="*/ 9406202 w 12191999"/>
              <a:gd name="connsiteY1309" fmla="*/ 3143587 h 4131976"/>
              <a:gd name="connsiteX1310" fmla="*/ 9364678 w 12191999"/>
              <a:gd name="connsiteY1310" fmla="*/ 3145147 h 4131976"/>
              <a:gd name="connsiteX1311" fmla="*/ 9344700 w 12191999"/>
              <a:gd name="connsiteY1311" fmla="*/ 3106017 h 4131976"/>
              <a:gd name="connsiteX1312" fmla="*/ 9274308 w 12191999"/>
              <a:gd name="connsiteY1312" fmla="*/ 3161526 h 4131976"/>
              <a:gd name="connsiteX1313" fmla="*/ 9284824 w 12191999"/>
              <a:gd name="connsiteY1313" fmla="*/ 3187639 h 4131976"/>
              <a:gd name="connsiteX1314" fmla="*/ 9261243 w 12191999"/>
              <a:gd name="connsiteY1314" fmla="*/ 3155255 h 4131976"/>
              <a:gd name="connsiteX1315" fmla="*/ 9118264 w 12191999"/>
              <a:gd name="connsiteY1315" fmla="*/ 3239921 h 4131976"/>
              <a:gd name="connsiteX1316" fmla="*/ 9139877 w 12191999"/>
              <a:gd name="connsiteY1316" fmla="*/ 3199423 h 4131976"/>
              <a:gd name="connsiteX1317" fmla="*/ 9076682 w 12191999"/>
              <a:gd name="connsiteY1317" fmla="*/ 3241366 h 4131976"/>
              <a:gd name="connsiteX1318" fmla="*/ 9074561 w 12191999"/>
              <a:gd name="connsiteY1318" fmla="*/ 3215010 h 4131976"/>
              <a:gd name="connsiteX1319" fmla="*/ 9038789 w 12191999"/>
              <a:gd name="connsiteY1319" fmla="*/ 3236101 h 4131976"/>
              <a:gd name="connsiteX1320" fmla="*/ 9044568 w 12191999"/>
              <a:gd name="connsiteY1320" fmla="*/ 3255865 h 4131976"/>
              <a:gd name="connsiteX1321" fmla="*/ 9008800 w 12191999"/>
              <a:gd name="connsiteY1321" fmla="*/ 3276993 h 4131976"/>
              <a:gd name="connsiteX1322" fmla="*/ 9001879 w 12191999"/>
              <a:gd name="connsiteY1322" fmla="*/ 3244060 h 4131976"/>
              <a:gd name="connsiteX1323" fmla="*/ 8863958 w 12191999"/>
              <a:gd name="connsiteY1323" fmla="*/ 3288689 h 4131976"/>
              <a:gd name="connsiteX1324" fmla="*/ 8827130 w 12191999"/>
              <a:gd name="connsiteY1324" fmla="*/ 3296638 h 4131976"/>
              <a:gd name="connsiteX1325" fmla="*/ 8811905 w 12191999"/>
              <a:gd name="connsiteY1325" fmla="*/ 3264018 h 4131976"/>
              <a:gd name="connsiteX1326" fmla="*/ 8729903 w 12191999"/>
              <a:gd name="connsiteY1326" fmla="*/ 3280274 h 4131976"/>
              <a:gd name="connsiteX1327" fmla="*/ 8715455 w 12191999"/>
              <a:gd name="connsiteY1327" fmla="*/ 3307249 h 4131976"/>
              <a:gd name="connsiteX1328" fmla="*/ 8255913 w 12191999"/>
              <a:gd name="connsiteY1328" fmla="*/ 3343360 h 4131976"/>
              <a:gd name="connsiteX1329" fmla="*/ 8162001 w 12191999"/>
              <a:gd name="connsiteY1329" fmla="*/ 3366631 h 4131976"/>
              <a:gd name="connsiteX1330" fmla="*/ 8147639 w 12191999"/>
              <a:gd name="connsiteY1330" fmla="*/ 3393717 h 4131976"/>
              <a:gd name="connsiteX1331" fmla="*/ 8073851 w 12191999"/>
              <a:gd name="connsiteY1331" fmla="*/ 3409514 h 4131976"/>
              <a:gd name="connsiteX1332" fmla="*/ 8041718 w 12191999"/>
              <a:gd name="connsiteY1332" fmla="*/ 3423858 h 4131976"/>
              <a:gd name="connsiteX1333" fmla="*/ 7769699 w 12191999"/>
              <a:gd name="connsiteY1333" fmla="*/ 3460040 h 4131976"/>
              <a:gd name="connsiteX1334" fmla="*/ 7758849 w 12191999"/>
              <a:gd name="connsiteY1334" fmla="*/ 3480272 h 4131976"/>
              <a:gd name="connsiteX1335" fmla="*/ 5785007 w 12191999"/>
              <a:gd name="connsiteY1335" fmla="*/ 3848413 h 4131976"/>
              <a:gd name="connsiteX1336" fmla="*/ 5757570 w 12191999"/>
              <a:gd name="connsiteY1336" fmla="*/ 3869109 h 4131976"/>
              <a:gd name="connsiteX1337" fmla="*/ 5768346 w 12191999"/>
              <a:gd name="connsiteY1337" fmla="*/ 3848965 h 4131976"/>
              <a:gd name="connsiteX1338" fmla="*/ 5737282 w 12191999"/>
              <a:gd name="connsiteY1338" fmla="*/ 3876522 h 4131976"/>
              <a:gd name="connsiteX1339" fmla="*/ 5718546 w 12191999"/>
              <a:gd name="connsiteY1339" fmla="*/ 3850750 h 4131976"/>
              <a:gd name="connsiteX1340" fmla="*/ 5473566 w 12191999"/>
              <a:gd name="connsiteY1340" fmla="*/ 3912355 h 4131976"/>
              <a:gd name="connsiteX1341" fmla="*/ 5467791 w 12191999"/>
              <a:gd name="connsiteY1341" fmla="*/ 3892665 h 4131976"/>
              <a:gd name="connsiteX1342" fmla="*/ 5453351 w 12191999"/>
              <a:gd name="connsiteY1342" fmla="*/ 3919718 h 4131976"/>
              <a:gd name="connsiteX1343" fmla="*/ 4941430 w 12191999"/>
              <a:gd name="connsiteY1343" fmla="*/ 3977622 h 4131976"/>
              <a:gd name="connsiteX1344" fmla="*/ 4709841 w 12191999"/>
              <a:gd name="connsiteY1344" fmla="*/ 3999029 h 4131976"/>
              <a:gd name="connsiteX1345" fmla="*/ 4628981 w 12191999"/>
              <a:gd name="connsiteY1345" fmla="*/ 4028494 h 4131976"/>
              <a:gd name="connsiteX1346" fmla="*/ 4486647 w 12191999"/>
              <a:gd name="connsiteY1346" fmla="*/ 4020313 h 4131976"/>
              <a:gd name="connsiteX1347" fmla="*/ 4170541 w 12191999"/>
              <a:gd name="connsiteY1347" fmla="*/ 4077817 h 4131976"/>
              <a:gd name="connsiteX1348" fmla="*/ 4151649 w 12191999"/>
              <a:gd name="connsiteY1348" fmla="*/ 4052062 h 4131976"/>
              <a:gd name="connsiteX1349" fmla="*/ 3900989 w 12191999"/>
              <a:gd name="connsiteY1349" fmla="*/ 4094082 h 4131976"/>
              <a:gd name="connsiteX1350" fmla="*/ 3815737 w 12191999"/>
              <a:gd name="connsiteY1350" fmla="*/ 4070538 h 4131976"/>
              <a:gd name="connsiteX1351" fmla="*/ 3801216 w 12191999"/>
              <a:gd name="connsiteY1351" fmla="*/ 4097600 h 4131976"/>
              <a:gd name="connsiteX1352" fmla="*/ 3713503 w 12191999"/>
              <a:gd name="connsiteY1352" fmla="*/ 4094010 h 4131976"/>
              <a:gd name="connsiteX1353" fmla="*/ 3527008 w 12191999"/>
              <a:gd name="connsiteY1353" fmla="*/ 4107158 h 4131976"/>
              <a:gd name="connsiteX1354" fmla="*/ 3085527 w 12191999"/>
              <a:gd name="connsiteY1354" fmla="*/ 4109587 h 4131976"/>
              <a:gd name="connsiteX1355" fmla="*/ 3082993 w 12191999"/>
              <a:gd name="connsiteY1355" fmla="*/ 4129586 h 4131976"/>
              <a:gd name="connsiteX1356" fmla="*/ 2828980 w 12191999"/>
              <a:gd name="connsiteY1356" fmla="*/ 4131976 h 4131976"/>
              <a:gd name="connsiteX1357" fmla="*/ 2800789 w 12191999"/>
              <a:gd name="connsiteY1357" fmla="*/ 4093266 h 4131976"/>
              <a:gd name="connsiteX1358" fmla="*/ 2709396 w 12191999"/>
              <a:gd name="connsiteY1358" fmla="*/ 4096428 h 4131976"/>
              <a:gd name="connsiteX1359" fmla="*/ 2711607 w 12191999"/>
              <a:gd name="connsiteY1359" fmla="*/ 4122890 h 4131976"/>
              <a:gd name="connsiteX1360" fmla="*/ 2651249 w 12191999"/>
              <a:gd name="connsiteY1360" fmla="*/ 4098532 h 4131976"/>
              <a:gd name="connsiteX1361" fmla="*/ 2409143 w 12191999"/>
              <a:gd name="connsiteY1361" fmla="*/ 4093864 h 4131976"/>
              <a:gd name="connsiteX1362" fmla="*/ 2416052 w 12191999"/>
              <a:gd name="connsiteY1362" fmla="*/ 4126681 h 4131976"/>
              <a:gd name="connsiteX1363" fmla="*/ 2123047 w 12191999"/>
              <a:gd name="connsiteY1363" fmla="*/ 4110671 h 4131976"/>
              <a:gd name="connsiteX1364" fmla="*/ 2103146 w 12191999"/>
              <a:gd name="connsiteY1364" fmla="*/ 4071496 h 4131976"/>
              <a:gd name="connsiteX1365" fmla="*/ 2052939 w 12191999"/>
              <a:gd name="connsiteY1365" fmla="*/ 4119716 h 4131976"/>
              <a:gd name="connsiteX1366" fmla="*/ 1970148 w 12191999"/>
              <a:gd name="connsiteY1366" fmla="*/ 4076222 h 4131976"/>
              <a:gd name="connsiteX1367" fmla="*/ 1808661 w 12191999"/>
              <a:gd name="connsiteY1367" fmla="*/ 4088544 h 4131976"/>
              <a:gd name="connsiteX1368" fmla="*/ 1693751 w 12191999"/>
              <a:gd name="connsiteY1368" fmla="*/ 4059546 h 4131976"/>
              <a:gd name="connsiteX1369" fmla="*/ 1688734 w 12191999"/>
              <a:gd name="connsiteY1369" fmla="*/ 4099617 h 4131976"/>
              <a:gd name="connsiteX1370" fmla="*/ 1638942 w 12191999"/>
              <a:gd name="connsiteY1370" fmla="*/ 4101169 h 4131976"/>
              <a:gd name="connsiteX1371" fmla="*/ 1503748 w 12191999"/>
              <a:gd name="connsiteY1371" fmla="*/ 4079589 h 4131976"/>
              <a:gd name="connsiteX1372" fmla="*/ 1494708 w 12191999"/>
              <a:gd name="connsiteY1372" fmla="*/ 4020294 h 4131976"/>
              <a:gd name="connsiteX1373" fmla="*/ 1366075 w 12191999"/>
              <a:gd name="connsiteY1373" fmla="*/ 4077799 h 4131976"/>
              <a:gd name="connsiteX1374" fmla="*/ 1392507 w 12191999"/>
              <a:gd name="connsiteY1374" fmla="*/ 4043723 h 4131976"/>
              <a:gd name="connsiteX1375" fmla="*/ 1376144 w 12191999"/>
              <a:gd name="connsiteY1375" fmla="*/ 3997932 h 4131976"/>
              <a:gd name="connsiteX1376" fmla="*/ 1307177 w 12191999"/>
              <a:gd name="connsiteY1376" fmla="*/ 4020183 h 4131976"/>
              <a:gd name="connsiteX1377" fmla="*/ 1334686 w 12191999"/>
              <a:gd name="connsiteY1377" fmla="*/ 3999404 h 4131976"/>
              <a:gd name="connsiteX1378" fmla="*/ 1257387 w 12191999"/>
              <a:gd name="connsiteY1378" fmla="*/ 4022093 h 4131976"/>
              <a:gd name="connsiteX1379" fmla="*/ 1237532 w 12191999"/>
              <a:gd name="connsiteY1379" fmla="*/ 3982991 h 4131976"/>
              <a:gd name="connsiteX1380" fmla="*/ 1190881 w 12191999"/>
              <a:gd name="connsiteY1380" fmla="*/ 4024398 h 4131976"/>
              <a:gd name="connsiteX1381" fmla="*/ 1086507 w 12191999"/>
              <a:gd name="connsiteY1381" fmla="*/ 4021315 h 4131976"/>
              <a:gd name="connsiteX1382" fmla="*/ 1094491 w 12191999"/>
              <a:gd name="connsiteY1382" fmla="*/ 4067465 h 4131976"/>
              <a:gd name="connsiteX1383" fmla="*/ 1065199 w 12191999"/>
              <a:gd name="connsiteY1383" fmla="*/ 4015547 h 4131976"/>
              <a:gd name="connsiteX1384" fmla="*/ 1038881 w 12191999"/>
              <a:gd name="connsiteY1384" fmla="*/ 4049609 h 4131976"/>
              <a:gd name="connsiteX1385" fmla="*/ 1048544 w 12191999"/>
              <a:gd name="connsiteY1385" fmla="*/ 4016175 h 4131976"/>
              <a:gd name="connsiteX1386" fmla="*/ 962153 w 12191999"/>
              <a:gd name="connsiteY1386" fmla="*/ 4004253 h 4131976"/>
              <a:gd name="connsiteX1387" fmla="*/ 902482 w 12191999"/>
              <a:gd name="connsiteY1387" fmla="*/ 4012207 h 4131976"/>
              <a:gd name="connsiteX1388" fmla="*/ 901464 w 12191999"/>
              <a:gd name="connsiteY1388" fmla="*/ 4001484 h 4131976"/>
              <a:gd name="connsiteX1389" fmla="*/ 789864 w 12191999"/>
              <a:gd name="connsiteY1389" fmla="*/ 4012051 h 4131976"/>
              <a:gd name="connsiteX1390" fmla="*/ 768540 w 12191999"/>
              <a:gd name="connsiteY1390" fmla="*/ 4006166 h 4131976"/>
              <a:gd name="connsiteX1391" fmla="*/ 769975 w 12191999"/>
              <a:gd name="connsiteY1391" fmla="*/ 3972991 h 4131976"/>
              <a:gd name="connsiteX1392" fmla="*/ 738923 w 12191999"/>
              <a:gd name="connsiteY1392" fmla="*/ 4000707 h 4131976"/>
              <a:gd name="connsiteX1393" fmla="*/ 764896 w 12191999"/>
              <a:gd name="connsiteY1393" fmla="*/ 4012911 h 4131976"/>
              <a:gd name="connsiteX1394" fmla="*/ 709286 w 12191999"/>
              <a:gd name="connsiteY1394" fmla="*/ 3995057 h 4131976"/>
              <a:gd name="connsiteX1395" fmla="*/ 728072 w 12191999"/>
              <a:gd name="connsiteY1395" fmla="*/ 4020900 h 4131976"/>
              <a:gd name="connsiteX1396" fmla="*/ 577386 w 12191999"/>
              <a:gd name="connsiteY1396" fmla="*/ 4012956 h 4131976"/>
              <a:gd name="connsiteX1397" fmla="*/ 658263 w 12191999"/>
              <a:gd name="connsiteY1397" fmla="*/ 3983648 h 4131976"/>
              <a:gd name="connsiteX1398" fmla="*/ 709250 w 12191999"/>
              <a:gd name="connsiteY1398" fmla="*/ 3995061 h 4131976"/>
              <a:gd name="connsiteX1399" fmla="*/ 670249 w 12191999"/>
              <a:gd name="connsiteY1399" fmla="*/ 3976581 h 4131976"/>
              <a:gd name="connsiteX1400" fmla="*/ 684691 w 12191999"/>
              <a:gd name="connsiteY1400" fmla="*/ 3949528 h 4131976"/>
              <a:gd name="connsiteX1401" fmla="*/ 577724 w 12191999"/>
              <a:gd name="connsiteY1401" fmla="*/ 3966613 h 4131976"/>
              <a:gd name="connsiteX1402" fmla="*/ 579159 w 12191999"/>
              <a:gd name="connsiteY1402" fmla="*/ 3933475 h 4131976"/>
              <a:gd name="connsiteX1403" fmla="*/ 550587 w 12191999"/>
              <a:gd name="connsiteY1403" fmla="*/ 3941042 h 4131976"/>
              <a:gd name="connsiteX1404" fmla="*/ 549200 w 12191999"/>
              <a:gd name="connsiteY1404" fmla="*/ 3974248 h 4131976"/>
              <a:gd name="connsiteX1405" fmla="*/ 501844 w 12191999"/>
              <a:gd name="connsiteY1405" fmla="*/ 3956010 h 4131976"/>
              <a:gd name="connsiteX1406" fmla="*/ 495708 w 12191999"/>
              <a:gd name="connsiteY1406" fmla="*/ 3982753 h 4131976"/>
              <a:gd name="connsiteX1407" fmla="*/ 447257 w 12191999"/>
              <a:gd name="connsiteY1407" fmla="*/ 3951337 h 4131976"/>
              <a:gd name="connsiteX1408" fmla="*/ 455893 w 12191999"/>
              <a:gd name="connsiteY1408" fmla="*/ 3904640 h 4131976"/>
              <a:gd name="connsiteX1409" fmla="*/ 403552 w 12191999"/>
              <a:gd name="connsiteY1409" fmla="*/ 3926388 h 4131976"/>
              <a:gd name="connsiteX1410" fmla="*/ 372435 w 12191999"/>
              <a:gd name="connsiteY1410" fmla="*/ 3953876 h 4131976"/>
              <a:gd name="connsiteX1411" fmla="*/ 379941 w 12191999"/>
              <a:gd name="connsiteY1411" fmla="*/ 3894089 h 4131976"/>
              <a:gd name="connsiteX1412" fmla="*/ 357256 w 12191999"/>
              <a:gd name="connsiteY1412" fmla="*/ 3921329 h 4131976"/>
              <a:gd name="connsiteX1413" fmla="*/ 261506 w 12191999"/>
              <a:gd name="connsiteY1413" fmla="*/ 3871786 h 4131976"/>
              <a:gd name="connsiteX1414" fmla="*/ 263677 w 12191999"/>
              <a:gd name="connsiteY1414" fmla="*/ 3898216 h 4131976"/>
              <a:gd name="connsiteX1415" fmla="*/ 238753 w 12191999"/>
              <a:gd name="connsiteY1415" fmla="*/ 3899113 h 4131976"/>
              <a:gd name="connsiteX1416" fmla="*/ 215169 w 12191999"/>
              <a:gd name="connsiteY1416" fmla="*/ 3866691 h 4131976"/>
              <a:gd name="connsiteX1417" fmla="*/ 219107 w 12191999"/>
              <a:gd name="connsiteY1417" fmla="*/ 3813601 h 4131976"/>
              <a:gd name="connsiteX1418" fmla="*/ 277334 w 12191999"/>
              <a:gd name="connsiteY1418" fmla="*/ 3811487 h 4131976"/>
              <a:gd name="connsiteX1419" fmla="*/ 331553 w 12191999"/>
              <a:gd name="connsiteY1419" fmla="*/ 3862552 h 4131976"/>
              <a:gd name="connsiteX1420" fmla="*/ 357865 w 12191999"/>
              <a:gd name="connsiteY1420" fmla="*/ 3828443 h 4131976"/>
              <a:gd name="connsiteX1421" fmla="*/ 348088 w 12191999"/>
              <a:gd name="connsiteY1421" fmla="*/ 3861936 h 4131976"/>
              <a:gd name="connsiteX1422" fmla="*/ 374083 w 12191999"/>
              <a:gd name="connsiteY1422" fmla="*/ 3874332 h 4131976"/>
              <a:gd name="connsiteX1423" fmla="*/ 380567 w 12191999"/>
              <a:gd name="connsiteY1423" fmla="*/ 3801360 h 4131976"/>
              <a:gd name="connsiteX1424" fmla="*/ 390740 w 12191999"/>
              <a:gd name="connsiteY1424" fmla="*/ 3873783 h 4131976"/>
              <a:gd name="connsiteX1425" fmla="*/ 456048 w 12191999"/>
              <a:gd name="connsiteY1425" fmla="*/ 3858119 h 4131976"/>
              <a:gd name="connsiteX1426" fmla="*/ 439546 w 12191999"/>
              <a:gd name="connsiteY1426" fmla="*/ 3828941 h 4131976"/>
              <a:gd name="connsiteX1427" fmla="*/ 438771 w 12191999"/>
              <a:gd name="connsiteY1427" fmla="*/ 3801585 h 4131976"/>
              <a:gd name="connsiteX1428" fmla="*/ 401022 w 12191999"/>
              <a:gd name="connsiteY1428" fmla="*/ 3801923 h 4131976"/>
              <a:gd name="connsiteX1429" fmla="*/ 360175 w 12191999"/>
              <a:gd name="connsiteY1429" fmla="*/ 3795743 h 4131976"/>
              <a:gd name="connsiteX1430" fmla="*/ 441053 w 12191999"/>
              <a:gd name="connsiteY1430" fmla="*/ 3766435 h 4131976"/>
              <a:gd name="connsiteX1431" fmla="*/ 492038 w 12191999"/>
              <a:gd name="connsiteY1431" fmla="*/ 3777849 h 4131976"/>
              <a:gd name="connsiteX1432" fmla="*/ 453038 w 12191999"/>
              <a:gd name="connsiteY1432" fmla="*/ 3759369 h 4131976"/>
              <a:gd name="connsiteX1433" fmla="*/ 467480 w 12191999"/>
              <a:gd name="connsiteY1433" fmla="*/ 3732316 h 4131976"/>
              <a:gd name="connsiteX1434" fmla="*/ 360513 w 12191999"/>
              <a:gd name="connsiteY1434" fmla="*/ 3749400 h 4131976"/>
              <a:gd name="connsiteX1435" fmla="*/ 361948 w 12191999"/>
              <a:gd name="connsiteY1435" fmla="*/ 3716263 h 4131976"/>
              <a:gd name="connsiteX1436" fmla="*/ 333376 w 12191999"/>
              <a:gd name="connsiteY1436" fmla="*/ 3723829 h 4131976"/>
              <a:gd name="connsiteX1437" fmla="*/ 331989 w 12191999"/>
              <a:gd name="connsiteY1437" fmla="*/ 3757036 h 4131976"/>
              <a:gd name="connsiteX1438" fmla="*/ 284633 w 12191999"/>
              <a:gd name="connsiteY1438" fmla="*/ 3738798 h 4131976"/>
              <a:gd name="connsiteX1439" fmla="*/ 278498 w 12191999"/>
              <a:gd name="connsiteY1439" fmla="*/ 3765542 h 4131976"/>
              <a:gd name="connsiteX1440" fmla="*/ 230046 w 12191999"/>
              <a:gd name="connsiteY1440" fmla="*/ 3734124 h 4131976"/>
              <a:gd name="connsiteX1441" fmla="*/ 238680 w 12191999"/>
              <a:gd name="connsiteY1441" fmla="*/ 3687428 h 4131976"/>
              <a:gd name="connsiteX1442" fmla="*/ 186341 w 12191999"/>
              <a:gd name="connsiteY1442" fmla="*/ 3709176 h 4131976"/>
              <a:gd name="connsiteX1443" fmla="*/ 155226 w 12191999"/>
              <a:gd name="connsiteY1443" fmla="*/ 3736664 h 4131976"/>
              <a:gd name="connsiteX1444" fmla="*/ 162730 w 12191999"/>
              <a:gd name="connsiteY1444" fmla="*/ 3676878 h 4131976"/>
              <a:gd name="connsiteX1445" fmla="*/ 140045 w 12191999"/>
              <a:gd name="connsiteY1445" fmla="*/ 3704116 h 4131976"/>
              <a:gd name="connsiteX1446" fmla="*/ 44295 w 12191999"/>
              <a:gd name="connsiteY1446" fmla="*/ 3654574 h 4131976"/>
              <a:gd name="connsiteX1447" fmla="*/ 46466 w 12191999"/>
              <a:gd name="connsiteY1447" fmla="*/ 3681004 h 4131976"/>
              <a:gd name="connsiteX1448" fmla="*/ 21542 w 12191999"/>
              <a:gd name="connsiteY1448" fmla="*/ 3681901 h 4131976"/>
              <a:gd name="connsiteX1449" fmla="*/ 0 w 12191999"/>
              <a:gd name="connsiteY1449" fmla="*/ 3652284 h 4131976"/>
              <a:gd name="connsiteX1450" fmla="*/ 0 w 12191999"/>
              <a:gd name="connsiteY1450" fmla="*/ 3642731 h 4131976"/>
              <a:gd name="connsiteX1451" fmla="*/ 6056 w 12191999"/>
              <a:gd name="connsiteY1451" fmla="*/ 3622712 h 4131976"/>
              <a:gd name="connsiteX1452" fmla="*/ 1897 w 12191999"/>
              <a:gd name="connsiteY1452" fmla="*/ 3596388 h 4131976"/>
              <a:gd name="connsiteX1453" fmla="*/ 60122 w 12191999"/>
              <a:gd name="connsiteY1453" fmla="*/ 3594275 h 4131976"/>
              <a:gd name="connsiteX1454" fmla="*/ 114342 w 12191999"/>
              <a:gd name="connsiteY1454" fmla="*/ 3645339 h 4131976"/>
              <a:gd name="connsiteX1455" fmla="*/ 140654 w 12191999"/>
              <a:gd name="connsiteY1455" fmla="*/ 3611231 h 4131976"/>
              <a:gd name="connsiteX1456" fmla="*/ 130877 w 12191999"/>
              <a:gd name="connsiteY1456" fmla="*/ 3644724 h 4131976"/>
              <a:gd name="connsiteX1457" fmla="*/ 156871 w 12191999"/>
              <a:gd name="connsiteY1457" fmla="*/ 3657119 h 4131976"/>
              <a:gd name="connsiteX1458" fmla="*/ 163356 w 12191999"/>
              <a:gd name="connsiteY1458" fmla="*/ 3584148 h 4131976"/>
              <a:gd name="connsiteX1459" fmla="*/ 173531 w 12191999"/>
              <a:gd name="connsiteY1459" fmla="*/ 3656571 h 4131976"/>
              <a:gd name="connsiteX1460" fmla="*/ 238836 w 12191999"/>
              <a:gd name="connsiteY1460" fmla="*/ 3640907 h 4131976"/>
              <a:gd name="connsiteX1461" fmla="*/ 222335 w 12191999"/>
              <a:gd name="connsiteY1461" fmla="*/ 3611728 h 4131976"/>
              <a:gd name="connsiteX1462" fmla="*/ 221560 w 12191999"/>
              <a:gd name="connsiteY1462" fmla="*/ 3584373 h 4131976"/>
              <a:gd name="connsiteX1463" fmla="*/ 183811 w 12191999"/>
              <a:gd name="connsiteY1463" fmla="*/ 3584711 h 4131976"/>
              <a:gd name="connsiteX1464" fmla="*/ 142964 w 12191999"/>
              <a:gd name="connsiteY1464" fmla="*/ 3578531 h 4131976"/>
              <a:gd name="connsiteX1465" fmla="*/ 223840 w 12191999"/>
              <a:gd name="connsiteY1465" fmla="*/ 3549224 h 4131976"/>
              <a:gd name="connsiteX1466" fmla="*/ 274827 w 12191999"/>
              <a:gd name="connsiteY1466" fmla="*/ 3560637 h 4131976"/>
              <a:gd name="connsiteX1467" fmla="*/ 235824 w 12191999"/>
              <a:gd name="connsiteY1467" fmla="*/ 3542156 h 4131976"/>
              <a:gd name="connsiteX1468" fmla="*/ 250268 w 12191999"/>
              <a:gd name="connsiteY1468" fmla="*/ 3515103 h 4131976"/>
              <a:gd name="connsiteX1469" fmla="*/ 143301 w 12191999"/>
              <a:gd name="connsiteY1469" fmla="*/ 3532188 h 4131976"/>
              <a:gd name="connsiteX1470" fmla="*/ 144738 w 12191999"/>
              <a:gd name="connsiteY1470" fmla="*/ 3499050 h 4131976"/>
              <a:gd name="connsiteX1471" fmla="*/ 116164 w 12191999"/>
              <a:gd name="connsiteY1471" fmla="*/ 3506617 h 4131976"/>
              <a:gd name="connsiteX1472" fmla="*/ 114777 w 12191999"/>
              <a:gd name="connsiteY1472" fmla="*/ 3539823 h 4131976"/>
              <a:gd name="connsiteX1473" fmla="*/ 67420 w 12191999"/>
              <a:gd name="connsiteY1473" fmla="*/ 3521584 h 4131976"/>
              <a:gd name="connsiteX1474" fmla="*/ 61286 w 12191999"/>
              <a:gd name="connsiteY1474" fmla="*/ 3548328 h 4131976"/>
              <a:gd name="connsiteX1475" fmla="*/ 12832 w 12191999"/>
              <a:gd name="connsiteY1475" fmla="*/ 3516912 h 4131976"/>
              <a:gd name="connsiteX1476" fmla="*/ 21469 w 12191999"/>
              <a:gd name="connsiteY1476" fmla="*/ 3470216 h 4131976"/>
              <a:gd name="connsiteX1477" fmla="*/ 9430 w 12191999"/>
              <a:gd name="connsiteY1477" fmla="*/ 3488665 h 4131976"/>
              <a:gd name="connsiteX1478" fmla="*/ 0 w 12191999"/>
              <a:gd name="connsiteY1478" fmla="*/ 3490835 h 4131976"/>
              <a:gd name="connsiteX1479" fmla="*/ 0 w 12191999"/>
              <a:gd name="connsiteY1479" fmla="*/ 3439756 h 4131976"/>
              <a:gd name="connsiteX1480" fmla="*/ 6563 w 12191999"/>
              <a:gd name="connsiteY1480" fmla="*/ 3442787 h 4131976"/>
              <a:gd name="connsiteX1481" fmla="*/ 21625 w 12191999"/>
              <a:gd name="connsiteY1481" fmla="*/ 3423694 h 4131976"/>
              <a:gd name="connsiteX1482" fmla="*/ 5123 w 12191999"/>
              <a:gd name="connsiteY1482" fmla="*/ 3394516 h 4131976"/>
              <a:gd name="connsiteX1483" fmla="*/ 5086 w 12191999"/>
              <a:gd name="connsiteY1483" fmla="*/ 3393186 h 4131976"/>
              <a:gd name="connsiteX1484" fmla="*/ 0 w 12191999"/>
              <a:gd name="connsiteY1484" fmla="*/ 3398052 h 4131976"/>
              <a:gd name="connsiteX1485" fmla="*/ 0 w 12191999"/>
              <a:gd name="connsiteY1485" fmla="*/ 3356530 h 4131976"/>
              <a:gd name="connsiteX1486" fmla="*/ 13475 w 12191999"/>
              <a:gd name="connsiteY1486" fmla="*/ 3343728 h 4131976"/>
              <a:gd name="connsiteX1487" fmla="*/ 0 w 12191999"/>
              <a:gd name="connsiteY1487" fmla="*/ 3345657 h 4131976"/>
              <a:gd name="connsiteX1488" fmla="*/ 0 w 12191999"/>
              <a:gd name="connsiteY1488" fmla="*/ 3156211 h 4131976"/>
              <a:gd name="connsiteX1489" fmla="*/ 576 w 12191999"/>
              <a:gd name="connsiteY1489" fmla="*/ 3158932 h 4131976"/>
              <a:gd name="connsiteX1490" fmla="*/ 19802 w 12191999"/>
              <a:gd name="connsiteY1490" fmla="*/ 3160903 h 4131976"/>
              <a:gd name="connsiteX1491" fmla="*/ 28633 w 12191999"/>
              <a:gd name="connsiteY1491" fmla="*/ 3158085 h 4131976"/>
              <a:gd name="connsiteX1492" fmla="*/ 25864 w 12191999"/>
              <a:gd name="connsiteY1492" fmla="*/ 3154659 h 4131976"/>
              <a:gd name="connsiteX1493" fmla="*/ 21749 w 12191999"/>
              <a:gd name="connsiteY1493" fmla="*/ 3131766 h 4131976"/>
              <a:gd name="connsiteX1494" fmla="*/ 8158 w 12191999"/>
              <a:gd name="connsiteY1494" fmla="*/ 3132127 h 4131976"/>
              <a:gd name="connsiteX1495" fmla="*/ 0 w 12191999"/>
              <a:gd name="connsiteY1495" fmla="*/ 3137908 h 4131976"/>
              <a:gd name="connsiteX1496" fmla="*/ 0 w 12191999"/>
              <a:gd name="connsiteY1496" fmla="*/ 2723163 h 4131976"/>
              <a:gd name="connsiteX1497" fmla="*/ 4550 w 12191999"/>
              <a:gd name="connsiteY1497" fmla="*/ 2722730 h 4131976"/>
              <a:gd name="connsiteX1498" fmla="*/ 4276 w 12191999"/>
              <a:gd name="connsiteY1498" fmla="*/ 2713072 h 4131976"/>
              <a:gd name="connsiteX1499" fmla="*/ 9249 w 12191999"/>
              <a:gd name="connsiteY1499" fmla="*/ 2722281 h 4131976"/>
              <a:gd name="connsiteX1500" fmla="*/ 14001 w 12191999"/>
              <a:gd name="connsiteY1500" fmla="*/ 2721829 h 4131976"/>
              <a:gd name="connsiteX1501" fmla="*/ 15660 w 12191999"/>
              <a:gd name="connsiteY1501" fmla="*/ 2708128 h 4131976"/>
              <a:gd name="connsiteX1502" fmla="*/ 17913 w 12191999"/>
              <a:gd name="connsiteY1502" fmla="*/ 2701244 h 4131976"/>
              <a:gd name="connsiteX1503" fmla="*/ 11631 w 12191999"/>
              <a:gd name="connsiteY1503" fmla="*/ 2699372 h 4131976"/>
              <a:gd name="connsiteX1504" fmla="*/ 0 w 12191999"/>
              <a:gd name="connsiteY1504" fmla="*/ 2693731 h 4131976"/>
              <a:gd name="connsiteX1505" fmla="*/ 0 w 12191999"/>
              <a:gd name="connsiteY1505" fmla="*/ 2625578 h 4131976"/>
              <a:gd name="connsiteX1506" fmla="*/ 947 w 12191999"/>
              <a:gd name="connsiteY1506" fmla="*/ 2624111 h 4131976"/>
              <a:gd name="connsiteX1507" fmla="*/ 11681 w 12191999"/>
              <a:gd name="connsiteY1507" fmla="*/ 2602388 h 4131976"/>
              <a:gd name="connsiteX1508" fmla="*/ 57928 w 12191999"/>
              <a:gd name="connsiteY1508" fmla="*/ 2607415 h 4131976"/>
              <a:gd name="connsiteX1509" fmla="*/ 39922 w 12191999"/>
              <a:gd name="connsiteY1509" fmla="*/ 2641204 h 4131976"/>
              <a:gd name="connsiteX1510" fmla="*/ 83919 w 12191999"/>
              <a:gd name="connsiteY1510" fmla="*/ 2619774 h 4131976"/>
              <a:gd name="connsiteX1511" fmla="*/ 171367 w 12191999"/>
              <a:gd name="connsiteY1511" fmla="*/ 2669625 h 4131976"/>
              <a:gd name="connsiteX1512" fmla="*/ 181163 w 12191999"/>
              <a:gd name="connsiteY1512" fmla="*/ 2636291 h 4131976"/>
              <a:gd name="connsiteX1513" fmla="*/ 197766 w 12191999"/>
              <a:gd name="connsiteY1513" fmla="*/ 2635591 h 4131976"/>
              <a:gd name="connsiteX1514" fmla="*/ 201037 w 12191999"/>
              <a:gd name="connsiteY1514" fmla="*/ 2675234 h 4131976"/>
              <a:gd name="connsiteX1515" fmla="*/ 227359 w 12191999"/>
              <a:gd name="connsiteY1515" fmla="*/ 2641210 h 4131976"/>
              <a:gd name="connsiteX1516" fmla="*/ 247251 w 12191999"/>
              <a:gd name="connsiteY1516" fmla="*/ 2680302 h 4131976"/>
              <a:gd name="connsiteX1517" fmla="*/ 248407 w 12191999"/>
              <a:gd name="connsiteY1517" fmla="*/ 2679967 h 4131976"/>
              <a:gd name="connsiteX1518" fmla="*/ 255406 w 12191999"/>
              <a:gd name="connsiteY1518" fmla="*/ 2666890 h 4131976"/>
              <a:gd name="connsiteX1519" fmla="*/ 257133 w 12191999"/>
              <a:gd name="connsiteY1519" fmla="*/ 2677436 h 4131976"/>
              <a:gd name="connsiteX1520" fmla="*/ 264646 w 12191999"/>
              <a:gd name="connsiteY1520" fmla="*/ 2675258 h 4131976"/>
              <a:gd name="connsiteX1521" fmla="*/ 293199 w 12191999"/>
              <a:gd name="connsiteY1521" fmla="*/ 2668708 h 4131976"/>
              <a:gd name="connsiteX1522" fmla="*/ 306796 w 12191999"/>
              <a:gd name="connsiteY1522" fmla="*/ 2682841 h 4131976"/>
              <a:gd name="connsiteX1523" fmla="*/ 314643 w 12191999"/>
              <a:gd name="connsiteY1523" fmla="*/ 2678582 h 4131976"/>
              <a:gd name="connsiteX1524" fmla="*/ 314951 w 12191999"/>
              <a:gd name="connsiteY1524" fmla="*/ 2678566 h 4131976"/>
              <a:gd name="connsiteX1525" fmla="*/ 315030 w 12191999"/>
              <a:gd name="connsiteY1525" fmla="*/ 2671294 h 4131976"/>
              <a:gd name="connsiteX1526" fmla="*/ 315999 w 12191999"/>
              <a:gd name="connsiteY1526" fmla="*/ 2667252 h 4131976"/>
              <a:gd name="connsiteX1527" fmla="*/ 308778 w 12191999"/>
              <a:gd name="connsiteY1527" fmla="*/ 2658400 h 4131976"/>
              <a:gd name="connsiteX1528" fmla="*/ 318226 w 12191999"/>
              <a:gd name="connsiteY1528" fmla="*/ 2657951 h 4131976"/>
              <a:gd name="connsiteX1529" fmla="*/ 319848 w 12191999"/>
              <a:gd name="connsiteY1529" fmla="*/ 2651187 h 4131976"/>
              <a:gd name="connsiteX1530" fmla="*/ 332713 w 12191999"/>
              <a:gd name="connsiteY1530" fmla="*/ 2655840 h 4131976"/>
              <a:gd name="connsiteX1531" fmla="*/ 342291 w 12191999"/>
              <a:gd name="connsiteY1531" fmla="*/ 2652705 h 4131976"/>
              <a:gd name="connsiteX1532" fmla="*/ 335356 w 12191999"/>
              <a:gd name="connsiteY1532" fmla="*/ 2637351 h 4131976"/>
              <a:gd name="connsiteX1533" fmla="*/ 354738 w 12191999"/>
              <a:gd name="connsiteY1533" fmla="*/ 2644992 h 4131976"/>
              <a:gd name="connsiteX1534" fmla="*/ 362268 w 12191999"/>
              <a:gd name="connsiteY1534" fmla="*/ 2649184 h 4131976"/>
              <a:gd name="connsiteX1535" fmla="*/ 367685 w 12191999"/>
              <a:gd name="connsiteY1535" fmla="*/ 2648621 h 4131976"/>
              <a:gd name="connsiteX1536" fmla="*/ 373855 w 12191999"/>
              <a:gd name="connsiteY1536" fmla="*/ 2655632 h 4131976"/>
              <a:gd name="connsiteX1537" fmla="*/ 374407 w 12191999"/>
              <a:gd name="connsiteY1537" fmla="*/ 2655940 h 4131976"/>
              <a:gd name="connsiteX1538" fmla="*/ 392954 w 12191999"/>
              <a:gd name="connsiteY1538" fmla="*/ 2646610 h 4131976"/>
              <a:gd name="connsiteX1539" fmla="*/ 394399 w 12191999"/>
              <a:gd name="connsiteY1539" fmla="*/ 2635556 h 4131976"/>
              <a:gd name="connsiteX1540" fmla="*/ 421120 w 12191999"/>
              <a:gd name="connsiteY1540" fmla="*/ 2643278 h 4131976"/>
              <a:gd name="connsiteX1541" fmla="*/ 421123 w 12191999"/>
              <a:gd name="connsiteY1541" fmla="*/ 2643419 h 4131976"/>
              <a:gd name="connsiteX1542" fmla="*/ 424937 w 12191999"/>
              <a:gd name="connsiteY1542" fmla="*/ 2644288 h 4131976"/>
              <a:gd name="connsiteX1543" fmla="*/ 425946 w 12191999"/>
              <a:gd name="connsiteY1543" fmla="*/ 2639435 h 4131976"/>
              <a:gd name="connsiteX1544" fmla="*/ 456108 w 12191999"/>
              <a:gd name="connsiteY1544" fmla="*/ 2626673 h 4131976"/>
              <a:gd name="connsiteX1545" fmla="*/ 419612 w 12191999"/>
              <a:gd name="connsiteY1545" fmla="*/ 2588276 h 4131976"/>
              <a:gd name="connsiteX1546" fmla="*/ 396863 w 12191999"/>
              <a:gd name="connsiteY1546" fmla="*/ 2615643 h 4131976"/>
              <a:gd name="connsiteX1547" fmla="*/ 382006 w 12191999"/>
              <a:gd name="connsiteY1547" fmla="*/ 2591928 h 4131976"/>
              <a:gd name="connsiteX1548" fmla="*/ 371883 w 12191999"/>
              <a:gd name="connsiteY1548" fmla="*/ 2585890 h 4131976"/>
              <a:gd name="connsiteX1549" fmla="*/ 367990 w 12191999"/>
              <a:gd name="connsiteY1549" fmla="*/ 2589766 h 4131976"/>
              <a:gd name="connsiteX1550" fmla="*/ 360482 w 12191999"/>
              <a:gd name="connsiteY1550" fmla="*/ 2590330 h 4131976"/>
              <a:gd name="connsiteX1551" fmla="*/ 362203 w 12191999"/>
              <a:gd name="connsiteY1551" fmla="*/ 2607673 h 4131976"/>
              <a:gd name="connsiteX1552" fmla="*/ 354915 w 12191999"/>
              <a:gd name="connsiteY1552" fmla="*/ 2589513 h 4131976"/>
              <a:gd name="connsiteX1553" fmla="*/ 349363 w 12191999"/>
              <a:gd name="connsiteY1553" fmla="*/ 2585801 h 4131976"/>
              <a:gd name="connsiteX1554" fmla="*/ 342661 w 12191999"/>
              <a:gd name="connsiteY1554" fmla="*/ 2597689 h 4131976"/>
              <a:gd name="connsiteX1555" fmla="*/ 332603 w 12191999"/>
              <a:gd name="connsiteY1555" fmla="*/ 2601977 h 4131976"/>
              <a:gd name="connsiteX1556" fmla="*/ 336997 w 12191999"/>
              <a:gd name="connsiteY1556" fmla="*/ 2586864 h 4131976"/>
              <a:gd name="connsiteX1557" fmla="*/ 330874 w 12191999"/>
              <a:gd name="connsiteY1557" fmla="*/ 2587826 h 4131976"/>
              <a:gd name="connsiteX1558" fmla="*/ 293615 w 12191999"/>
              <a:gd name="connsiteY1558" fmla="*/ 2596876 h 4131976"/>
              <a:gd name="connsiteX1559" fmla="*/ 275996 w 12191999"/>
              <a:gd name="connsiteY1559" fmla="*/ 2592059 h 4131976"/>
              <a:gd name="connsiteX1560" fmla="*/ 275284 w 12191999"/>
              <a:gd name="connsiteY1560" fmla="*/ 2598665 h 4131976"/>
              <a:gd name="connsiteX1561" fmla="*/ 250520 w 12191999"/>
              <a:gd name="connsiteY1561" fmla="*/ 2618203 h 4131976"/>
              <a:gd name="connsiteX1562" fmla="*/ 247224 w 12191999"/>
              <a:gd name="connsiteY1562" fmla="*/ 2578740 h 4131976"/>
              <a:gd name="connsiteX1563" fmla="*/ 237998 w 12191999"/>
              <a:gd name="connsiteY1563" fmla="*/ 2583523 h 4131976"/>
              <a:gd name="connsiteX1564" fmla="*/ 182258 w 12191999"/>
              <a:gd name="connsiteY1564" fmla="*/ 2590118 h 4131976"/>
              <a:gd name="connsiteX1565" fmla="*/ 48222 w 12191999"/>
              <a:gd name="connsiteY1565" fmla="*/ 2581503 h 4131976"/>
              <a:gd name="connsiteX1566" fmla="*/ 44610 w 12191999"/>
              <a:gd name="connsiteY1566" fmla="*/ 2560644 h 4131976"/>
              <a:gd name="connsiteX1567" fmla="*/ 41238 w 12191999"/>
              <a:gd name="connsiteY1567" fmla="*/ 2561190 h 4131976"/>
              <a:gd name="connsiteX1568" fmla="*/ 43313 w 12191999"/>
              <a:gd name="connsiteY1568" fmla="*/ 2553145 h 4131976"/>
              <a:gd name="connsiteX1569" fmla="*/ 42638 w 12191999"/>
              <a:gd name="connsiteY1569" fmla="*/ 2549251 h 4131976"/>
              <a:gd name="connsiteX1570" fmla="*/ 4815 w 12191999"/>
              <a:gd name="connsiteY1570" fmla="*/ 2548138 h 4131976"/>
              <a:gd name="connsiteX1571" fmla="*/ 0 w 12191999"/>
              <a:gd name="connsiteY1571" fmla="*/ 2548181 h 4131976"/>
              <a:gd name="connsiteX1572" fmla="*/ 0 w 12191999"/>
              <a:gd name="connsiteY1572" fmla="*/ 2392163 h 4131976"/>
              <a:gd name="connsiteX1573" fmla="*/ 9337 w 12191999"/>
              <a:gd name="connsiteY1573" fmla="*/ 2386994 h 4131976"/>
              <a:gd name="connsiteX1574" fmla="*/ 0 w 12191999"/>
              <a:gd name="connsiteY1574" fmla="*/ 2381617 h 4131976"/>
              <a:gd name="connsiteX1575" fmla="*/ 0 w 12191999"/>
              <a:gd name="connsiteY1575" fmla="*/ 2071523 h 4131976"/>
              <a:gd name="connsiteX1576" fmla="*/ 1265 w 12191999"/>
              <a:gd name="connsiteY1576" fmla="*/ 2071402 h 4131976"/>
              <a:gd name="connsiteX1577" fmla="*/ 2623 w 12191999"/>
              <a:gd name="connsiteY1577" fmla="*/ 2060178 h 4131976"/>
              <a:gd name="connsiteX1578" fmla="*/ 6919 w 12191999"/>
              <a:gd name="connsiteY1578" fmla="*/ 2054735 h 4131976"/>
              <a:gd name="connsiteX1579" fmla="*/ 3126 w 12191999"/>
              <a:gd name="connsiteY1579" fmla="*/ 2052566 h 4131976"/>
              <a:gd name="connsiteX1580" fmla="*/ 0 w 12191999"/>
              <a:gd name="connsiteY1580" fmla="*/ 2053513 h 4131976"/>
              <a:gd name="connsiteX1581" fmla="*/ 0 w 12191999"/>
              <a:gd name="connsiteY1581" fmla="*/ 1360626 h 4131976"/>
              <a:gd name="connsiteX1582" fmla="*/ 2411 w 12191999"/>
              <a:gd name="connsiteY1582" fmla="*/ 1364773 h 4131976"/>
              <a:gd name="connsiteX1583" fmla="*/ 64868 w 12191999"/>
              <a:gd name="connsiteY1583" fmla="*/ 1375194 h 4131976"/>
              <a:gd name="connsiteX1584" fmla="*/ 82524 w 12191999"/>
              <a:gd name="connsiteY1584" fmla="*/ 1368202 h 4131976"/>
              <a:gd name="connsiteX1585" fmla="*/ 80470 w 12191999"/>
              <a:gd name="connsiteY1585" fmla="*/ 1337866 h 4131976"/>
              <a:gd name="connsiteX1586" fmla="*/ 62452 w 12191999"/>
              <a:gd name="connsiteY1586" fmla="*/ 1371541 h 4131976"/>
              <a:gd name="connsiteX1587" fmla="*/ 50879 w 12191999"/>
              <a:gd name="connsiteY1587" fmla="*/ 1332247 h 4131976"/>
              <a:gd name="connsiteX1588" fmla="*/ 20966 w 12191999"/>
              <a:gd name="connsiteY1588" fmla="*/ 1330351 h 4131976"/>
              <a:gd name="connsiteX1589" fmla="*/ 19837 w 12191999"/>
              <a:gd name="connsiteY1589" fmla="*/ 1336484 h 4131976"/>
              <a:gd name="connsiteX1590" fmla="*/ 4377 w 12191999"/>
              <a:gd name="connsiteY1590" fmla="*/ 1341543 h 4131976"/>
              <a:gd name="connsiteX1591" fmla="*/ 0 w 12191999"/>
              <a:gd name="connsiteY1591" fmla="*/ 1343376 h 4131976"/>
              <a:gd name="connsiteX1592" fmla="*/ 0 w 12191999"/>
              <a:gd name="connsiteY1592" fmla="*/ 1103601 h 4131976"/>
              <a:gd name="connsiteX1593" fmla="*/ 239 w 12191999"/>
              <a:gd name="connsiteY1593" fmla="*/ 1103131 h 4131976"/>
              <a:gd name="connsiteX1594" fmla="*/ 0 w 12191999"/>
              <a:gd name="connsiteY1594" fmla="*/ 1102956 h 4131976"/>
              <a:gd name="connsiteX1595" fmla="*/ 0 w 12191999"/>
              <a:gd name="connsiteY1595" fmla="*/ 1001994 h 4131976"/>
              <a:gd name="connsiteX1596" fmla="*/ 13150 w 12191999"/>
              <a:gd name="connsiteY1596" fmla="*/ 1003540 h 4131976"/>
              <a:gd name="connsiteX1597" fmla="*/ 94003 w 12191999"/>
              <a:gd name="connsiteY1597" fmla="*/ 974074 h 4131976"/>
              <a:gd name="connsiteX1598" fmla="*/ 52006 w 12191999"/>
              <a:gd name="connsiteY1598" fmla="*/ 945765 h 4131976"/>
              <a:gd name="connsiteX1599" fmla="*/ 51993 w 12191999"/>
              <a:gd name="connsiteY1599" fmla="*/ 947377 h 4131976"/>
              <a:gd name="connsiteX1600" fmla="*/ 50917 w 12191999"/>
              <a:gd name="connsiteY1600" fmla="*/ 945032 h 4131976"/>
              <a:gd name="connsiteX1601" fmla="*/ 41147 w 12191999"/>
              <a:gd name="connsiteY1601" fmla="*/ 938446 h 4131976"/>
              <a:gd name="connsiteX1602" fmla="*/ 15191 w 12191999"/>
              <a:gd name="connsiteY1602" fmla="*/ 877489 h 4131976"/>
              <a:gd name="connsiteX1603" fmla="*/ 12063 w 12191999"/>
              <a:gd name="connsiteY1603" fmla="*/ 877776 h 4131976"/>
              <a:gd name="connsiteX1604" fmla="*/ 5752 w 12191999"/>
              <a:gd name="connsiteY1604" fmla="*/ 888956 h 4131976"/>
              <a:gd name="connsiteX1605" fmla="*/ 975 w 12191999"/>
              <a:gd name="connsiteY1605" fmla="*/ 894218 h 4131976"/>
              <a:gd name="connsiteX1606" fmla="*/ 0 w 12191999"/>
              <a:gd name="connsiteY1606" fmla="*/ 894055 h 4131976"/>
              <a:gd name="connsiteX1607" fmla="*/ 0 w 12191999"/>
              <a:gd name="connsiteY1607" fmla="*/ 833375 h 4131976"/>
              <a:gd name="connsiteX1608" fmla="*/ 3742 w 12191999"/>
              <a:gd name="connsiteY1608" fmla="*/ 832484 h 4131976"/>
              <a:gd name="connsiteX1609" fmla="*/ 19905 w 12191999"/>
              <a:gd name="connsiteY1609" fmla="*/ 837136 h 4131976"/>
              <a:gd name="connsiteX1610" fmla="*/ 18234 w 12191999"/>
              <a:gd name="connsiteY1610" fmla="*/ 831672 h 4131976"/>
              <a:gd name="connsiteX1611" fmla="*/ 12363 w 12191999"/>
              <a:gd name="connsiteY1611" fmla="*/ 833355 h 4131976"/>
              <a:gd name="connsiteX1612" fmla="*/ 2429 w 12191999"/>
              <a:gd name="connsiteY1612" fmla="*/ 822757 h 4131976"/>
              <a:gd name="connsiteX1613" fmla="*/ 0 w 12191999"/>
              <a:gd name="connsiteY1613" fmla="*/ 819905 h 4131976"/>
              <a:gd name="connsiteX1614" fmla="*/ 0 w 12191999"/>
              <a:gd name="connsiteY1614" fmla="*/ 373348 h 4131976"/>
              <a:gd name="connsiteX1615" fmla="*/ 11135 w 12191999"/>
              <a:gd name="connsiteY1615" fmla="*/ 352554 h 4131976"/>
              <a:gd name="connsiteX1616" fmla="*/ 823 w 12191999"/>
              <a:gd name="connsiteY1616" fmla="*/ 337824 h 4131976"/>
              <a:gd name="connsiteX1617" fmla="*/ 0 w 12191999"/>
              <a:gd name="connsiteY1617" fmla="*/ 332974 h 4131976"/>
              <a:gd name="connsiteX1618" fmla="*/ 0 w 12191999"/>
              <a:gd name="connsiteY1618" fmla="*/ 214644 h 4131976"/>
              <a:gd name="connsiteX1619" fmla="*/ 14855 w 12191999"/>
              <a:gd name="connsiteY1619" fmla="*/ 221186 h 4131976"/>
              <a:gd name="connsiteX1620" fmla="*/ 8802 w 12191999"/>
              <a:gd name="connsiteY1620" fmla="*/ 231907 h 4131976"/>
              <a:gd name="connsiteX1621" fmla="*/ 14544 w 12191999"/>
              <a:gd name="connsiteY1621" fmla="*/ 241547 h 4131976"/>
              <a:gd name="connsiteX1622" fmla="*/ 27419 w 12191999"/>
              <a:gd name="connsiteY1622" fmla="*/ 246290 h 4131976"/>
              <a:gd name="connsiteX1623" fmla="*/ 13614 w 12191999"/>
              <a:gd name="connsiteY1623" fmla="*/ 210403 h 4131976"/>
              <a:gd name="connsiteX1624" fmla="*/ 0 w 12191999"/>
              <a:gd name="connsiteY1624" fmla="*/ 203317 h 4131976"/>
              <a:gd name="connsiteX1625" fmla="*/ 0 w 12191999"/>
              <a:gd name="connsiteY1625" fmla="*/ 182615 h 4131976"/>
              <a:gd name="connsiteX1626" fmla="*/ 10025 w 12191999"/>
              <a:gd name="connsiteY1626" fmla="*/ 187239 h 4131976"/>
              <a:gd name="connsiteX1627" fmla="*/ 14654 w 12191999"/>
              <a:gd name="connsiteY1627" fmla="*/ 41296 h 4131976"/>
              <a:gd name="connsiteX1628" fmla="*/ 117951 w 12191999"/>
              <a:gd name="connsiteY1628" fmla="*/ 31046 h 4131976"/>
              <a:gd name="connsiteX1629" fmla="*/ 80782 w 12191999"/>
              <a:gd name="connsiteY1629" fmla="*/ 85302 h 4131976"/>
              <a:gd name="connsiteX1630" fmla="*/ 195700 w 12191999"/>
              <a:gd name="connsiteY1630" fmla="*/ 114417 h 4131976"/>
              <a:gd name="connsiteX1631" fmla="*/ 309222 w 12191999"/>
              <a:gd name="connsiteY1631" fmla="*/ 176659 h 4131976"/>
              <a:gd name="connsiteX1632" fmla="*/ 333032 w 12191999"/>
              <a:gd name="connsiteY1632" fmla="*/ 162511 h 4131976"/>
              <a:gd name="connsiteX1633" fmla="*/ 356568 w 12191999"/>
              <a:gd name="connsiteY1633" fmla="*/ 194857 h 4131976"/>
              <a:gd name="connsiteX1634" fmla="*/ 492723 w 12191999"/>
              <a:gd name="connsiteY1634" fmla="*/ 229788 h 4131976"/>
              <a:gd name="connsiteX1635" fmla="*/ 482286 w 12191999"/>
              <a:gd name="connsiteY1635" fmla="*/ 203667 h 4131976"/>
              <a:gd name="connsiteX1636" fmla="*/ 507208 w 12191999"/>
              <a:gd name="connsiteY1636" fmla="*/ 202772 h 4131976"/>
              <a:gd name="connsiteX1637" fmla="*/ 509383 w 12191999"/>
              <a:gd name="connsiteY1637" fmla="*/ 229238 h 4131976"/>
              <a:gd name="connsiteX1638" fmla="*/ 513357 w 12191999"/>
              <a:gd name="connsiteY1638" fmla="*/ 229051 h 4131976"/>
              <a:gd name="connsiteX1639" fmla="*/ 515948 w 12191999"/>
              <a:gd name="connsiteY1639" fmla="*/ 225187 h 4131976"/>
              <a:gd name="connsiteX1640" fmla="*/ 535861 w 12191999"/>
              <a:gd name="connsiteY1640" fmla="*/ 222646 h 4131976"/>
              <a:gd name="connsiteX1641" fmla="*/ 532872 w 12191999"/>
              <a:gd name="connsiteY1641" fmla="*/ 230224 h 4131976"/>
              <a:gd name="connsiteX1642" fmla="*/ 553470 w 12191999"/>
              <a:gd name="connsiteY1642" fmla="*/ 236106 h 4131976"/>
              <a:gd name="connsiteX1643" fmla="*/ 585213 w 12191999"/>
              <a:gd name="connsiteY1643" fmla="*/ 239765 h 4131976"/>
              <a:gd name="connsiteX1644" fmla="*/ 566928 w 12191999"/>
              <a:gd name="connsiteY1644" fmla="*/ 256964 h 4131976"/>
              <a:gd name="connsiteX1645" fmla="*/ 566840 w 12191999"/>
              <a:gd name="connsiteY1645" fmla="*/ 257152 h 4131976"/>
              <a:gd name="connsiteX1646" fmla="*/ 592595 w 12191999"/>
              <a:gd name="connsiteY1646" fmla="*/ 253909 h 4131976"/>
              <a:gd name="connsiteX1647" fmla="*/ 603845 w 12191999"/>
              <a:gd name="connsiteY1647" fmla="*/ 273367 h 4131976"/>
              <a:gd name="connsiteX1648" fmla="*/ 611711 w 12191999"/>
              <a:gd name="connsiteY1648" fmla="*/ 291235 h 4131976"/>
              <a:gd name="connsiteX1649" fmla="*/ 613818 w 12191999"/>
              <a:gd name="connsiteY1649" fmla="*/ 291688 h 4131976"/>
              <a:gd name="connsiteX1650" fmla="*/ 614542 w 12191999"/>
              <a:gd name="connsiteY1650" fmla="*/ 290968 h 4131976"/>
              <a:gd name="connsiteX1651" fmla="*/ 616274 w 12191999"/>
              <a:gd name="connsiteY1651" fmla="*/ 212166 h 4131976"/>
              <a:gd name="connsiteX1652" fmla="*/ 624432 w 12191999"/>
              <a:gd name="connsiteY1652" fmla="*/ 254511 h 4131976"/>
              <a:gd name="connsiteX1653" fmla="*/ 631661 w 12191999"/>
              <a:gd name="connsiteY1653" fmla="*/ 273963 h 4131976"/>
              <a:gd name="connsiteX1654" fmla="*/ 647145 w 12191999"/>
              <a:gd name="connsiteY1654" fmla="*/ 258584 h 4131976"/>
              <a:gd name="connsiteX1655" fmla="*/ 642105 w 12191999"/>
              <a:gd name="connsiteY1655" fmla="*/ 294806 h 4131976"/>
              <a:gd name="connsiteX1656" fmla="*/ 658125 w 12191999"/>
              <a:gd name="connsiteY1656" fmla="*/ 309226 h 4131976"/>
              <a:gd name="connsiteX1657" fmla="*/ 685636 w 12191999"/>
              <a:gd name="connsiteY1657" fmla="*/ 295820 h 4131976"/>
              <a:gd name="connsiteX1658" fmla="*/ 666886 w 12191999"/>
              <a:gd name="connsiteY1658" fmla="*/ 269931 h 4131976"/>
              <a:gd name="connsiteX1659" fmla="*/ 754963 w 12191999"/>
              <a:gd name="connsiteY1659" fmla="*/ 227097 h 4131976"/>
              <a:gd name="connsiteX1660" fmla="*/ 850770 w 12191999"/>
              <a:gd name="connsiteY1660" fmla="*/ 276748 h 4131976"/>
              <a:gd name="connsiteX1661" fmla="*/ 866535 w 12191999"/>
              <a:gd name="connsiteY1661" fmla="*/ 265800 h 4131976"/>
              <a:gd name="connsiteX1662" fmla="*/ 872664 w 12191999"/>
              <a:gd name="connsiteY1662" fmla="*/ 264077 h 4131976"/>
              <a:gd name="connsiteX1663" fmla="*/ 872641 w 12191999"/>
              <a:gd name="connsiteY1663" fmla="*/ 263913 h 4131976"/>
              <a:gd name="connsiteX1664" fmla="*/ 872962 w 12191999"/>
              <a:gd name="connsiteY1664" fmla="*/ 263993 h 4131976"/>
              <a:gd name="connsiteX1665" fmla="*/ 874675 w 12191999"/>
              <a:gd name="connsiteY1665" fmla="*/ 263513 h 4131976"/>
              <a:gd name="connsiteX1666" fmla="*/ 879969 w 12191999"/>
              <a:gd name="connsiteY1666" fmla="*/ 252785 h 4131976"/>
              <a:gd name="connsiteX1667" fmla="*/ 848203 w 12191999"/>
              <a:gd name="connsiteY1667" fmla="*/ 245819 h 4131976"/>
              <a:gd name="connsiteX1668" fmla="*/ 774305 w 12191999"/>
              <a:gd name="connsiteY1668" fmla="*/ 234256 h 4131976"/>
              <a:gd name="connsiteX1669" fmla="*/ 853193 w 12191999"/>
              <a:gd name="connsiteY1669" fmla="*/ 230913 h 4131976"/>
              <a:gd name="connsiteX1670" fmla="*/ 876086 w 12191999"/>
              <a:gd name="connsiteY1670" fmla="*/ 234798 h 4131976"/>
              <a:gd name="connsiteX1671" fmla="*/ 871304 w 12191999"/>
              <a:gd name="connsiteY1671" fmla="*/ 222921 h 4131976"/>
              <a:gd name="connsiteX1672" fmla="*/ 891503 w 12191999"/>
              <a:gd name="connsiteY1672" fmla="*/ 236902 h 4131976"/>
              <a:gd name="connsiteX1673" fmla="*/ 903484 w 12191999"/>
              <a:gd name="connsiteY1673" fmla="*/ 229568 h 4131976"/>
              <a:gd name="connsiteX1674" fmla="*/ 909804 w 12191999"/>
              <a:gd name="connsiteY1674" fmla="*/ 209613 h 4131976"/>
              <a:gd name="connsiteX1675" fmla="*/ 946706 w 12191999"/>
              <a:gd name="connsiteY1675" fmla="*/ 201577 h 4131976"/>
              <a:gd name="connsiteX1676" fmla="*/ 942147 w 12191999"/>
              <a:gd name="connsiteY1676" fmla="*/ 221276 h 4131976"/>
              <a:gd name="connsiteX1677" fmla="*/ 959171 w 12191999"/>
              <a:gd name="connsiteY1677" fmla="*/ 226498 h 4131976"/>
              <a:gd name="connsiteX1678" fmla="*/ 953731 w 12191999"/>
              <a:gd name="connsiteY1678" fmla="*/ 233331 h 4131976"/>
              <a:gd name="connsiteX1679" fmla="*/ 981351 w 12191999"/>
              <a:gd name="connsiteY1679" fmla="*/ 243609 h 4131976"/>
              <a:gd name="connsiteX1680" fmla="*/ 1022181 w 12191999"/>
              <a:gd name="connsiteY1680" fmla="*/ 258610 h 4131976"/>
              <a:gd name="connsiteX1681" fmla="*/ 1016114 w 12191999"/>
              <a:gd name="connsiteY1681" fmla="*/ 285304 h 4131976"/>
              <a:gd name="connsiteX1682" fmla="*/ 1052942 w 12191999"/>
              <a:gd name="connsiteY1682" fmla="*/ 277312 h 4131976"/>
              <a:gd name="connsiteX1683" fmla="*/ 1022181 w 12191999"/>
              <a:gd name="connsiteY1683" fmla="*/ 258610 h 4131976"/>
              <a:gd name="connsiteX1684" fmla="*/ 1029432 w 12191999"/>
              <a:gd name="connsiteY1684" fmla="*/ 251486 h 4131976"/>
              <a:gd name="connsiteX1685" fmla="*/ 1023056 w 12191999"/>
              <a:gd name="connsiteY1685" fmla="*/ 243770 h 4131976"/>
              <a:gd name="connsiteX1686" fmla="*/ 1032676 w 12191999"/>
              <a:gd name="connsiteY1686" fmla="*/ 248301 h 4131976"/>
              <a:gd name="connsiteX1687" fmla="*/ 1039471 w 12191999"/>
              <a:gd name="connsiteY1687" fmla="*/ 241626 h 4131976"/>
              <a:gd name="connsiteX1688" fmla="*/ 1078532 w 12191999"/>
              <a:gd name="connsiteY1688" fmla="*/ 183724 h 4131976"/>
              <a:gd name="connsiteX1689" fmla="*/ 1090037 w 12191999"/>
              <a:gd name="connsiteY1689" fmla="*/ 190470 h 4131976"/>
              <a:gd name="connsiteX1690" fmla="*/ 1093492 w 12191999"/>
              <a:gd name="connsiteY1690" fmla="*/ 188301 h 4131976"/>
              <a:gd name="connsiteX1691" fmla="*/ 1093696 w 12191999"/>
              <a:gd name="connsiteY1691" fmla="*/ 188831 h 4131976"/>
              <a:gd name="connsiteX1692" fmla="*/ 1097748 w 12191999"/>
              <a:gd name="connsiteY1692" fmla="*/ 185650 h 4131976"/>
              <a:gd name="connsiteX1693" fmla="*/ 1107688 w 12191999"/>
              <a:gd name="connsiteY1693" fmla="*/ 182202 h 4131976"/>
              <a:gd name="connsiteX1694" fmla="*/ 1110902 w 12191999"/>
              <a:gd name="connsiteY1694" fmla="*/ 184116 h 4131976"/>
              <a:gd name="connsiteX1695" fmla="*/ 1114814 w 12191999"/>
              <a:gd name="connsiteY1695" fmla="*/ 166638 h 4131976"/>
              <a:gd name="connsiteX1696" fmla="*/ 1129530 w 12191999"/>
              <a:gd name="connsiteY1696" fmla="*/ 120947 h 4131976"/>
              <a:gd name="connsiteX1697" fmla="*/ 1030975 w 12191999"/>
              <a:gd name="connsiteY1697" fmla="*/ 137622 h 4131976"/>
              <a:gd name="connsiteX1698" fmla="*/ 917472 w 12191999"/>
              <a:gd name="connsiteY1698" fmla="*/ 75536 h 4131976"/>
              <a:gd name="connsiteX1699" fmla="*/ 928241 w 12191999"/>
              <a:gd name="connsiteY1699" fmla="*/ 55315 h 4131976"/>
              <a:gd name="connsiteX1700" fmla="*/ 903721 w 12191999"/>
              <a:gd name="connsiteY1700" fmla="*/ 9741 h 4131976"/>
              <a:gd name="connsiteX1701" fmla="*/ 908049 w 12191999"/>
              <a:gd name="connsiteY1701" fmla="*/ 62523 h 4131976"/>
              <a:gd name="connsiteX1702" fmla="*/ 839094 w 12191999"/>
              <a:gd name="connsiteY1702" fmla="*/ 84894 h 4131976"/>
              <a:gd name="connsiteX1703" fmla="*/ 851430 w 12191999"/>
              <a:gd name="connsiteY1703" fmla="*/ 115720 h 4131976"/>
              <a:gd name="connsiteX1704" fmla="*/ 834405 w 12191999"/>
              <a:gd name="connsiteY1704" fmla="*/ 105240 h 4131976"/>
              <a:gd name="connsiteX1705" fmla="*/ 834311 w 12191999"/>
              <a:gd name="connsiteY1705" fmla="*/ 78431 h 4131976"/>
              <a:gd name="connsiteX1706" fmla="*/ 753770 w 12191999"/>
              <a:gd name="connsiteY1706" fmla="*/ 61397 h 4131976"/>
              <a:gd name="connsiteX1707" fmla="*/ 736380 w 12191999"/>
              <a:gd name="connsiteY1707" fmla="*/ 2382 h 4131976"/>
              <a:gd name="connsiteX1708" fmla="*/ 436259 w 12191999"/>
              <a:gd name="connsiteY1708" fmla="*/ 0 h 4131976"/>
              <a:gd name="connsiteX1709" fmla="*/ 664042 w 12191999"/>
              <a:gd name="connsiteY1709" fmla="*/ 0 h 4131976"/>
              <a:gd name="connsiteX1710" fmla="*/ 654330 w 12191999"/>
              <a:gd name="connsiteY1710" fmla="*/ 18211 h 4131976"/>
              <a:gd name="connsiteX1711" fmla="*/ 676847 w 12191999"/>
              <a:gd name="connsiteY1711" fmla="*/ 13006 h 4131976"/>
              <a:gd name="connsiteX1712" fmla="*/ 685929 w 12191999"/>
              <a:gd name="connsiteY1712" fmla="*/ 0 h 4131976"/>
              <a:gd name="connsiteX1713" fmla="*/ 715201 w 12191999"/>
              <a:gd name="connsiteY1713" fmla="*/ 0 h 4131976"/>
              <a:gd name="connsiteX1714" fmla="*/ 718644 w 12191999"/>
              <a:gd name="connsiteY1714" fmla="*/ 7206 h 4131976"/>
              <a:gd name="connsiteX1715" fmla="*/ 718322 w 12191999"/>
              <a:gd name="connsiteY1715" fmla="*/ 36060 h 4131976"/>
              <a:gd name="connsiteX1716" fmla="*/ 755202 w 12191999"/>
              <a:gd name="connsiteY1716" fmla="*/ 28225 h 4131976"/>
              <a:gd name="connsiteX1717" fmla="*/ 728835 w 12191999"/>
              <a:gd name="connsiteY1717" fmla="*/ 62177 h 4131976"/>
              <a:gd name="connsiteX1718" fmla="*/ 607787 w 12191999"/>
              <a:gd name="connsiteY1718" fmla="*/ 59881 h 4131976"/>
              <a:gd name="connsiteX1719" fmla="*/ 583189 w 12191999"/>
              <a:gd name="connsiteY1719" fmla="*/ 14317 h 4131976"/>
              <a:gd name="connsiteX1720" fmla="*/ 571329 w 12191999"/>
              <a:gd name="connsiteY1720" fmla="*/ 21444 h 4131976"/>
              <a:gd name="connsiteX1721" fmla="*/ 556885 w 12191999"/>
              <a:gd name="connsiteY1721" fmla="*/ 48497 h 4131976"/>
              <a:gd name="connsiteX1722" fmla="*/ 452436 w 12191999"/>
              <a:gd name="connsiteY1722" fmla="*/ 45464 h 4131976"/>
              <a:gd name="connsiteX1723" fmla="*/ 449198 w 12191999"/>
              <a:gd name="connsiteY1723" fmla="*/ 5777 h 4131976"/>
              <a:gd name="connsiteX1724" fmla="*/ 438529 w 12191999"/>
              <a:gd name="connsiteY1724" fmla="*/ 3166 h 4131976"/>
              <a:gd name="connsiteX1725" fmla="*/ 411566 w 12191999"/>
              <a:gd name="connsiteY1725" fmla="*/ 0 h 4131976"/>
              <a:gd name="connsiteX1726" fmla="*/ 420908 w 12191999"/>
              <a:gd name="connsiteY1726" fmla="*/ 0 h 4131976"/>
              <a:gd name="connsiteX1727" fmla="*/ 420598 w 12191999"/>
              <a:gd name="connsiteY1727" fmla="*/ 706 h 4131976"/>
              <a:gd name="connsiteX1728" fmla="*/ 413404 w 12191999"/>
              <a:gd name="connsiteY1728" fmla="*/ 1818 h 4131976"/>
              <a:gd name="connsiteX1729" fmla="*/ 383598 w 12191999"/>
              <a:gd name="connsiteY1729" fmla="*/ 0 h 4131976"/>
              <a:gd name="connsiteX1730" fmla="*/ 393382 w 12191999"/>
              <a:gd name="connsiteY1730" fmla="*/ 0 h 4131976"/>
              <a:gd name="connsiteX1731" fmla="*/ 390964 w 12191999"/>
              <a:gd name="connsiteY1731" fmla="*/ 7812 h 4131976"/>
              <a:gd name="connsiteX1732" fmla="*/ 320057 w 12191999"/>
              <a:gd name="connsiteY1732" fmla="*/ 0 h 4131976"/>
              <a:gd name="connsiteX1733" fmla="*/ 323891 w 12191999"/>
              <a:gd name="connsiteY1733" fmla="*/ 0 h 4131976"/>
              <a:gd name="connsiteX1734" fmla="*/ 319726 w 12191999"/>
              <a:gd name="connsiteY1734" fmla="*/ 3807 h 4131976"/>
              <a:gd name="connsiteX1735" fmla="*/ 193925 w 12191999"/>
              <a:gd name="connsiteY1735" fmla="*/ 0 h 4131976"/>
              <a:gd name="connsiteX1736" fmla="*/ 231875 w 12191999"/>
              <a:gd name="connsiteY1736" fmla="*/ 0 h 4131976"/>
              <a:gd name="connsiteX1737" fmla="*/ 231981 w 12191999"/>
              <a:gd name="connsiteY1737" fmla="*/ 1423 h 4131976"/>
              <a:gd name="connsiteX1738" fmla="*/ 239593 w 12191999"/>
              <a:gd name="connsiteY1738" fmla="*/ 2878 h 4131976"/>
              <a:gd name="connsiteX1739" fmla="*/ 247738 w 12191999"/>
              <a:gd name="connsiteY1739" fmla="*/ 0 h 4131976"/>
              <a:gd name="connsiteX1740" fmla="*/ 256050 w 12191999"/>
              <a:gd name="connsiteY1740" fmla="*/ 0 h 4131976"/>
              <a:gd name="connsiteX1741" fmla="*/ 237002 w 12191999"/>
              <a:gd name="connsiteY1741" fmla="*/ 16104 h 4131976"/>
              <a:gd name="connsiteX1742" fmla="*/ 210463 w 12191999"/>
              <a:gd name="connsiteY1742" fmla="*/ 14688 h 413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</a:cxnLst>
            <a:rect l="l" t="t" r="r" b="b"/>
            <a:pathLst>
              <a:path w="12191999" h="4131976">
                <a:moveTo>
                  <a:pt x="1230746" y="4056076"/>
                </a:moveTo>
                <a:cubicBezTo>
                  <a:pt x="1259958" y="4055520"/>
                  <a:pt x="1289432" y="4060087"/>
                  <a:pt x="1318573" y="4059616"/>
                </a:cubicBezTo>
                <a:cubicBezTo>
                  <a:pt x="1293460" y="4075839"/>
                  <a:pt x="1245524" y="4081272"/>
                  <a:pt x="1230746" y="4056076"/>
                </a:cubicBezTo>
                <a:close/>
                <a:moveTo>
                  <a:pt x="995117" y="4040912"/>
                </a:moveTo>
                <a:cubicBezTo>
                  <a:pt x="998919" y="4040587"/>
                  <a:pt x="1002790" y="4041165"/>
                  <a:pt x="1006695" y="4042182"/>
                </a:cubicBezTo>
                <a:cubicBezTo>
                  <a:pt x="1014506" y="4044220"/>
                  <a:pt x="1022449" y="4048013"/>
                  <a:pt x="1030254" y="4049843"/>
                </a:cubicBezTo>
                <a:cubicBezTo>
                  <a:pt x="1016715" y="4071677"/>
                  <a:pt x="1000449" y="4060102"/>
                  <a:pt x="983952" y="4045057"/>
                </a:cubicBezTo>
                <a:cubicBezTo>
                  <a:pt x="987582" y="4042463"/>
                  <a:pt x="991315" y="4041236"/>
                  <a:pt x="995117" y="4040912"/>
                </a:cubicBezTo>
                <a:close/>
                <a:moveTo>
                  <a:pt x="1855246" y="4036679"/>
                </a:moveTo>
                <a:cubicBezTo>
                  <a:pt x="1852802" y="4036514"/>
                  <a:pt x="1850583" y="4039088"/>
                  <a:pt x="1848466" y="4042871"/>
                </a:cubicBezTo>
                <a:cubicBezTo>
                  <a:pt x="1844233" y="4050429"/>
                  <a:pt x="1840405" y="4062819"/>
                  <a:pt x="1835968" y="4067746"/>
                </a:cubicBezTo>
                <a:cubicBezTo>
                  <a:pt x="1845591" y="4095020"/>
                  <a:pt x="1871333" y="4067001"/>
                  <a:pt x="1863392" y="4046933"/>
                </a:cubicBezTo>
                <a:cubicBezTo>
                  <a:pt x="1860364" y="4039752"/>
                  <a:pt x="1857692" y="4036845"/>
                  <a:pt x="1855246" y="4036679"/>
                </a:cubicBezTo>
                <a:close/>
                <a:moveTo>
                  <a:pt x="902482" y="4012207"/>
                </a:moveTo>
                <a:lnTo>
                  <a:pt x="902561" y="4013035"/>
                </a:lnTo>
                <a:lnTo>
                  <a:pt x="900995" y="4012405"/>
                </a:lnTo>
                <a:close/>
                <a:moveTo>
                  <a:pt x="884437" y="4006083"/>
                </a:moveTo>
                <a:cubicBezTo>
                  <a:pt x="887636" y="4005926"/>
                  <a:pt x="891441" y="4007980"/>
                  <a:pt x="894807" y="4009914"/>
                </a:cubicBezTo>
                <a:lnTo>
                  <a:pt x="900995" y="4012405"/>
                </a:lnTo>
                <a:lnTo>
                  <a:pt x="877677" y="4015515"/>
                </a:lnTo>
                <a:cubicBezTo>
                  <a:pt x="878634" y="4008610"/>
                  <a:pt x="881233" y="4006241"/>
                  <a:pt x="884437" y="4006083"/>
                </a:cubicBezTo>
                <a:close/>
                <a:moveTo>
                  <a:pt x="1415685" y="3999666"/>
                </a:moveTo>
                <a:cubicBezTo>
                  <a:pt x="1408028" y="3999531"/>
                  <a:pt x="1400925" y="4006040"/>
                  <a:pt x="1394774" y="4023792"/>
                </a:cubicBezTo>
                <a:cubicBezTo>
                  <a:pt x="1411583" y="4045730"/>
                  <a:pt x="1440324" y="4045227"/>
                  <a:pt x="1439937" y="4015410"/>
                </a:cubicBezTo>
                <a:cubicBezTo>
                  <a:pt x="1431559" y="4006583"/>
                  <a:pt x="1423343" y="3999803"/>
                  <a:pt x="1415685" y="3999666"/>
                </a:cubicBezTo>
                <a:close/>
                <a:moveTo>
                  <a:pt x="478845" y="3983250"/>
                </a:moveTo>
                <a:cubicBezTo>
                  <a:pt x="481157" y="4010607"/>
                  <a:pt x="460498" y="4017512"/>
                  <a:pt x="446691" y="3997755"/>
                </a:cubicBezTo>
                <a:cubicBezTo>
                  <a:pt x="456454" y="3981146"/>
                  <a:pt x="467969" y="3985858"/>
                  <a:pt x="478845" y="3983250"/>
                </a:cubicBezTo>
                <a:close/>
                <a:moveTo>
                  <a:pt x="2362207" y="3896994"/>
                </a:moveTo>
                <a:lnTo>
                  <a:pt x="2342611" y="3897565"/>
                </a:lnTo>
                <a:lnTo>
                  <a:pt x="2356891" y="3916758"/>
                </a:lnTo>
                <a:close/>
                <a:moveTo>
                  <a:pt x="1736305" y="3867821"/>
                </a:moveTo>
                <a:lnTo>
                  <a:pt x="1731063" y="3870597"/>
                </a:lnTo>
                <a:lnTo>
                  <a:pt x="1731176" y="3870683"/>
                </a:lnTo>
                <a:close/>
                <a:moveTo>
                  <a:pt x="1752937" y="3859010"/>
                </a:moveTo>
                <a:lnTo>
                  <a:pt x="1745615" y="3862888"/>
                </a:lnTo>
                <a:lnTo>
                  <a:pt x="1744863" y="3872100"/>
                </a:lnTo>
                <a:cubicBezTo>
                  <a:pt x="1749827" y="3877539"/>
                  <a:pt x="1754396" y="3878150"/>
                  <a:pt x="1758737" y="3875991"/>
                </a:cubicBezTo>
                <a:lnTo>
                  <a:pt x="1766057" y="3868539"/>
                </a:lnTo>
                <a:close/>
                <a:moveTo>
                  <a:pt x="1562957" y="3848077"/>
                </a:moveTo>
                <a:lnTo>
                  <a:pt x="1549520" y="3849341"/>
                </a:lnTo>
                <a:lnTo>
                  <a:pt x="1556294" y="3859006"/>
                </a:lnTo>
                <a:close/>
                <a:moveTo>
                  <a:pt x="1476540" y="3842334"/>
                </a:moveTo>
                <a:lnTo>
                  <a:pt x="1475943" y="3844827"/>
                </a:lnTo>
                <a:lnTo>
                  <a:pt x="1478092" y="3843477"/>
                </a:lnTo>
                <a:close/>
                <a:moveTo>
                  <a:pt x="61233" y="3820905"/>
                </a:moveTo>
                <a:cubicBezTo>
                  <a:pt x="68149" y="3820445"/>
                  <a:pt x="75396" y="3823816"/>
                  <a:pt x="82461" y="3825040"/>
                </a:cubicBezTo>
                <a:cubicBezTo>
                  <a:pt x="68569" y="3825003"/>
                  <a:pt x="57234" y="3856189"/>
                  <a:pt x="41991" y="3839737"/>
                </a:cubicBezTo>
                <a:cubicBezTo>
                  <a:pt x="47730" y="3825656"/>
                  <a:pt x="54315" y="3821364"/>
                  <a:pt x="61233" y="3820905"/>
                </a:cubicBezTo>
                <a:close/>
                <a:moveTo>
                  <a:pt x="1638036" y="3819468"/>
                </a:moveTo>
                <a:cubicBezTo>
                  <a:pt x="1635591" y="3819302"/>
                  <a:pt x="1633373" y="3821876"/>
                  <a:pt x="1631255" y="3825658"/>
                </a:cubicBezTo>
                <a:cubicBezTo>
                  <a:pt x="1627024" y="3833218"/>
                  <a:pt x="1623194" y="3845607"/>
                  <a:pt x="1618758" y="3850532"/>
                </a:cubicBezTo>
                <a:cubicBezTo>
                  <a:pt x="1628379" y="3877808"/>
                  <a:pt x="1654122" y="3849788"/>
                  <a:pt x="1646181" y="3829720"/>
                </a:cubicBezTo>
                <a:cubicBezTo>
                  <a:pt x="1643153" y="3822540"/>
                  <a:pt x="1640481" y="3819634"/>
                  <a:pt x="1638036" y="3819468"/>
                </a:cubicBezTo>
                <a:close/>
                <a:moveTo>
                  <a:pt x="715145" y="3805263"/>
                </a:moveTo>
                <a:cubicBezTo>
                  <a:pt x="722876" y="3803508"/>
                  <a:pt x="729188" y="3805328"/>
                  <a:pt x="728074" y="3822020"/>
                </a:cubicBezTo>
                <a:cubicBezTo>
                  <a:pt x="718868" y="3816139"/>
                  <a:pt x="692101" y="3851083"/>
                  <a:pt x="693739" y="3809979"/>
                </a:cubicBezTo>
                <a:cubicBezTo>
                  <a:pt x="698276" y="3812356"/>
                  <a:pt x="707417" y="3807019"/>
                  <a:pt x="715145" y="3805263"/>
                </a:cubicBezTo>
                <a:close/>
                <a:moveTo>
                  <a:pt x="1277497" y="3803082"/>
                </a:moveTo>
                <a:lnTo>
                  <a:pt x="1271515" y="3807364"/>
                </a:lnTo>
                <a:lnTo>
                  <a:pt x="1276568" y="3814366"/>
                </a:lnTo>
                <a:cubicBezTo>
                  <a:pt x="1277347" y="3820807"/>
                  <a:pt x="1260602" y="3815622"/>
                  <a:pt x="1270465" y="3829202"/>
                </a:cubicBezTo>
                <a:lnTo>
                  <a:pt x="1283862" y="3834019"/>
                </a:lnTo>
                <a:lnTo>
                  <a:pt x="1283731" y="3832624"/>
                </a:lnTo>
                <a:cubicBezTo>
                  <a:pt x="1287139" y="3822558"/>
                  <a:pt x="1289976" y="3812527"/>
                  <a:pt x="1277497" y="3803082"/>
                </a:cubicBezTo>
                <a:close/>
                <a:moveTo>
                  <a:pt x="168082" y="3802191"/>
                </a:moveTo>
                <a:cubicBezTo>
                  <a:pt x="182677" y="3828552"/>
                  <a:pt x="194431" y="3819430"/>
                  <a:pt x="207083" y="3820671"/>
                </a:cubicBezTo>
                <a:cubicBezTo>
                  <a:pt x="186477" y="3838467"/>
                  <a:pt x="157727" y="3835118"/>
                  <a:pt x="162670" y="3888416"/>
                </a:cubicBezTo>
                <a:cubicBezTo>
                  <a:pt x="144843" y="3877966"/>
                  <a:pt x="130137" y="3868340"/>
                  <a:pt x="121426" y="3843557"/>
                </a:cubicBezTo>
                <a:cubicBezTo>
                  <a:pt x="113645" y="3849870"/>
                  <a:pt x="108293" y="3885962"/>
                  <a:pt x="98678" y="3870922"/>
                </a:cubicBezTo>
                <a:cubicBezTo>
                  <a:pt x="102891" y="3855653"/>
                  <a:pt x="92162" y="3866902"/>
                  <a:pt x="85667" y="3864764"/>
                </a:cubicBezTo>
                <a:cubicBezTo>
                  <a:pt x="84542" y="3849309"/>
                  <a:pt x="93131" y="3833425"/>
                  <a:pt x="102648" y="3817752"/>
                </a:cubicBezTo>
                <a:cubicBezTo>
                  <a:pt x="115036" y="3833346"/>
                  <a:pt x="126163" y="3832912"/>
                  <a:pt x="135878" y="3816581"/>
                </a:cubicBezTo>
                <a:cubicBezTo>
                  <a:pt x="142500" y="3825038"/>
                  <a:pt x="144487" y="3833862"/>
                  <a:pt x="146394" y="3842696"/>
                </a:cubicBezTo>
                <a:cubicBezTo>
                  <a:pt x="162727" y="3824005"/>
                  <a:pt x="171431" y="3838678"/>
                  <a:pt x="168082" y="3802191"/>
                </a:cubicBezTo>
                <a:close/>
                <a:moveTo>
                  <a:pt x="685271" y="3794995"/>
                </a:moveTo>
                <a:lnTo>
                  <a:pt x="685348" y="3795823"/>
                </a:lnTo>
                <a:lnTo>
                  <a:pt x="683786" y="3795193"/>
                </a:lnTo>
                <a:close/>
                <a:moveTo>
                  <a:pt x="667226" y="3788871"/>
                </a:moveTo>
                <a:cubicBezTo>
                  <a:pt x="670426" y="3788714"/>
                  <a:pt x="674230" y="3790766"/>
                  <a:pt x="677596" y="3792702"/>
                </a:cubicBezTo>
                <a:lnTo>
                  <a:pt x="683786" y="3795193"/>
                </a:lnTo>
                <a:lnTo>
                  <a:pt x="660467" y="3798303"/>
                </a:lnTo>
                <a:cubicBezTo>
                  <a:pt x="661423" y="3791398"/>
                  <a:pt x="664025" y="3789029"/>
                  <a:pt x="667226" y="3788871"/>
                </a:cubicBezTo>
                <a:close/>
                <a:moveTo>
                  <a:pt x="1198474" y="3782454"/>
                </a:moveTo>
                <a:cubicBezTo>
                  <a:pt x="1190819" y="3782319"/>
                  <a:pt x="1183715" y="3788828"/>
                  <a:pt x="1177564" y="3806580"/>
                </a:cubicBezTo>
                <a:cubicBezTo>
                  <a:pt x="1194372" y="3828518"/>
                  <a:pt x="1223114" y="3828014"/>
                  <a:pt x="1222726" y="3798198"/>
                </a:cubicBezTo>
                <a:cubicBezTo>
                  <a:pt x="1214347" y="3789371"/>
                  <a:pt x="1206132" y="3782591"/>
                  <a:pt x="1198474" y="3782454"/>
                </a:cubicBezTo>
                <a:close/>
                <a:moveTo>
                  <a:pt x="1158934" y="3780719"/>
                </a:moveTo>
                <a:cubicBezTo>
                  <a:pt x="1144269" y="3802093"/>
                  <a:pt x="1123896" y="3818757"/>
                  <a:pt x="1106309" y="3814628"/>
                </a:cubicBezTo>
                <a:lnTo>
                  <a:pt x="1094092" y="3805915"/>
                </a:lnTo>
                <a:lnTo>
                  <a:pt x="1091193" y="3829061"/>
                </a:lnTo>
                <a:cubicBezTo>
                  <a:pt x="1073545" y="3817312"/>
                  <a:pt x="1056238" y="3809772"/>
                  <a:pt x="1040685" y="3823411"/>
                </a:cubicBezTo>
                <a:lnTo>
                  <a:pt x="1029432" y="3839504"/>
                </a:lnTo>
                <a:lnTo>
                  <a:pt x="1052390" y="3840431"/>
                </a:lnTo>
                <a:lnTo>
                  <a:pt x="1049691" y="3830497"/>
                </a:lnTo>
                <a:cubicBezTo>
                  <a:pt x="1055977" y="3830768"/>
                  <a:pt x="1062413" y="3832905"/>
                  <a:pt x="1068924" y="3836036"/>
                </a:cubicBezTo>
                <a:lnTo>
                  <a:pt x="1078237" y="3841472"/>
                </a:lnTo>
                <a:lnTo>
                  <a:pt x="1101363" y="3842404"/>
                </a:lnTo>
                <a:lnTo>
                  <a:pt x="1086946" y="3846557"/>
                </a:lnTo>
                <a:lnTo>
                  <a:pt x="1088627" y="3847538"/>
                </a:lnTo>
                <a:cubicBezTo>
                  <a:pt x="1101827" y="3856035"/>
                  <a:pt x="1115064" y="3865030"/>
                  <a:pt x="1127780" y="3867563"/>
                </a:cubicBezTo>
                <a:cubicBezTo>
                  <a:pt x="1121616" y="3858976"/>
                  <a:pt x="1129814" y="3849703"/>
                  <a:pt x="1125598" y="3841014"/>
                </a:cubicBezTo>
                <a:cubicBezTo>
                  <a:pt x="1117558" y="3827327"/>
                  <a:pt x="1111154" y="3834348"/>
                  <a:pt x="1103214" y="3821910"/>
                </a:cubicBezTo>
                <a:cubicBezTo>
                  <a:pt x="1116311" y="3812324"/>
                  <a:pt x="1130032" y="3810349"/>
                  <a:pt x="1144034" y="3811782"/>
                </a:cubicBezTo>
                <a:lnTo>
                  <a:pt x="1172510" y="3818685"/>
                </a:lnTo>
                <a:lnTo>
                  <a:pt x="1167148" y="3803625"/>
                </a:lnTo>
                <a:cubicBezTo>
                  <a:pt x="1167352" y="3795884"/>
                  <a:pt x="1167547" y="3788142"/>
                  <a:pt x="1158934" y="3780719"/>
                </a:cubicBezTo>
                <a:close/>
                <a:moveTo>
                  <a:pt x="261636" y="3766038"/>
                </a:moveTo>
                <a:cubicBezTo>
                  <a:pt x="263946" y="3793394"/>
                  <a:pt x="243287" y="3800300"/>
                  <a:pt x="229483" y="3780541"/>
                </a:cubicBezTo>
                <a:cubicBezTo>
                  <a:pt x="239245" y="3763934"/>
                  <a:pt x="250758" y="3768646"/>
                  <a:pt x="261636" y="3766038"/>
                </a:cubicBezTo>
                <a:close/>
                <a:moveTo>
                  <a:pt x="1020322" y="3765778"/>
                </a:moveTo>
                <a:cubicBezTo>
                  <a:pt x="999552" y="3781080"/>
                  <a:pt x="982236" y="3760181"/>
                  <a:pt x="973670" y="3807185"/>
                </a:cubicBezTo>
                <a:cubicBezTo>
                  <a:pt x="935325" y="3763216"/>
                  <a:pt x="904098" y="3804999"/>
                  <a:pt x="869296" y="3804102"/>
                </a:cubicBezTo>
                <a:cubicBezTo>
                  <a:pt x="858197" y="3820036"/>
                  <a:pt x="899062" y="3834133"/>
                  <a:pt x="877282" y="3850253"/>
                </a:cubicBezTo>
                <a:lnTo>
                  <a:pt x="873996" y="3846249"/>
                </a:lnTo>
                <a:lnTo>
                  <a:pt x="870204" y="3876646"/>
                </a:lnTo>
                <a:cubicBezTo>
                  <a:pt x="880785" y="3870412"/>
                  <a:pt x="892522" y="3877463"/>
                  <a:pt x="901302" y="3849046"/>
                </a:cubicBezTo>
                <a:cubicBezTo>
                  <a:pt x="894927" y="3838239"/>
                  <a:pt x="882656" y="3827551"/>
                  <a:pt x="886049" y="3816507"/>
                </a:cubicBezTo>
                <a:cubicBezTo>
                  <a:pt x="898272" y="3829599"/>
                  <a:pt x="907322" y="3804968"/>
                  <a:pt x="920329" y="3828436"/>
                </a:cubicBezTo>
                <a:cubicBezTo>
                  <a:pt x="906929" y="3846597"/>
                  <a:pt x="908333" y="3864222"/>
                  <a:pt x="924788" y="3881283"/>
                </a:cubicBezTo>
                <a:cubicBezTo>
                  <a:pt x="954140" y="3828187"/>
                  <a:pt x="1007254" y="3927452"/>
                  <a:pt x="1022314" y="3851345"/>
                </a:cubicBezTo>
                <a:cubicBezTo>
                  <a:pt x="1033488" y="3853106"/>
                  <a:pt x="1038258" y="3859764"/>
                  <a:pt x="1041061" y="3877194"/>
                </a:cubicBezTo>
                <a:cubicBezTo>
                  <a:pt x="1043711" y="3853226"/>
                  <a:pt x="1060520" y="3863155"/>
                  <a:pt x="1064739" y="3859633"/>
                </a:cubicBezTo>
                <a:lnTo>
                  <a:pt x="1064096" y="3853135"/>
                </a:lnTo>
                <a:lnTo>
                  <a:pt x="1053573" y="3856165"/>
                </a:lnTo>
                <a:cubicBezTo>
                  <a:pt x="1036602" y="3856402"/>
                  <a:pt x="1020924" y="3851462"/>
                  <a:pt x="1013537" y="3838864"/>
                </a:cubicBezTo>
                <a:lnTo>
                  <a:pt x="1020537" y="3839146"/>
                </a:lnTo>
                <a:lnTo>
                  <a:pt x="1017714" y="3836130"/>
                </a:lnTo>
                <a:cubicBezTo>
                  <a:pt x="1012679" y="3824337"/>
                  <a:pt x="1014802" y="3806883"/>
                  <a:pt x="1006974" y="3818777"/>
                </a:cubicBezTo>
                <a:cubicBezTo>
                  <a:pt x="1001446" y="3828690"/>
                  <a:pt x="1010045" y="3875399"/>
                  <a:pt x="992530" y="3845830"/>
                </a:cubicBezTo>
                <a:cubicBezTo>
                  <a:pt x="990788" y="3823170"/>
                  <a:pt x="1002760" y="3829169"/>
                  <a:pt x="1009516" y="3798857"/>
                </a:cubicBezTo>
                <a:cubicBezTo>
                  <a:pt x="1041538" y="3818954"/>
                  <a:pt x="1079758" y="3810451"/>
                  <a:pt x="1096192" y="3789150"/>
                </a:cubicBezTo>
                <a:lnTo>
                  <a:pt x="1094530" y="3802418"/>
                </a:lnTo>
                <a:lnTo>
                  <a:pt x="1109527" y="3800599"/>
                </a:lnTo>
                <a:cubicBezTo>
                  <a:pt x="1116545" y="3798900"/>
                  <a:pt x="1121627" y="3794527"/>
                  <a:pt x="1117475" y="3782192"/>
                </a:cubicBezTo>
                <a:cubicBezTo>
                  <a:pt x="1091065" y="3781761"/>
                  <a:pt x="1064117" y="3775529"/>
                  <a:pt x="1040177" y="3804881"/>
                </a:cubicBezTo>
                <a:cubicBezTo>
                  <a:pt x="1027392" y="3792046"/>
                  <a:pt x="1036541" y="3778341"/>
                  <a:pt x="1020322" y="3765778"/>
                </a:cubicBezTo>
                <a:close/>
                <a:moveTo>
                  <a:pt x="552764" y="3755778"/>
                </a:moveTo>
                <a:cubicBezTo>
                  <a:pt x="544498" y="3790829"/>
                  <a:pt x="529917" y="3748256"/>
                  <a:pt x="521713" y="3783494"/>
                </a:cubicBezTo>
                <a:cubicBezTo>
                  <a:pt x="530458" y="3789468"/>
                  <a:pt x="538895" y="3789653"/>
                  <a:pt x="547685" y="3795699"/>
                </a:cubicBezTo>
                <a:cubicBezTo>
                  <a:pt x="524263" y="3833765"/>
                  <a:pt x="515558" y="3739932"/>
                  <a:pt x="492075" y="3777845"/>
                </a:cubicBezTo>
                <a:cubicBezTo>
                  <a:pt x="497323" y="3796370"/>
                  <a:pt x="518549" y="3779173"/>
                  <a:pt x="510861" y="3803688"/>
                </a:cubicBezTo>
                <a:lnTo>
                  <a:pt x="440034" y="3801604"/>
                </a:lnTo>
                <a:lnTo>
                  <a:pt x="449068" y="3818341"/>
                </a:lnTo>
                <a:cubicBezTo>
                  <a:pt x="457215" y="3832856"/>
                  <a:pt x="459306" y="3837045"/>
                  <a:pt x="460831" y="3864578"/>
                </a:cubicBezTo>
                <a:cubicBezTo>
                  <a:pt x="497984" y="3809814"/>
                  <a:pt x="542581" y="3846105"/>
                  <a:pt x="584390" y="3846998"/>
                </a:cubicBezTo>
                <a:cubicBezTo>
                  <a:pt x="581434" y="3840369"/>
                  <a:pt x="581904" y="3833780"/>
                  <a:pt x="586837" y="3826927"/>
                </a:cubicBezTo>
                <a:cubicBezTo>
                  <a:pt x="577531" y="3814252"/>
                  <a:pt x="571117" y="3837168"/>
                  <a:pt x="560869" y="3814765"/>
                </a:cubicBezTo>
                <a:cubicBezTo>
                  <a:pt x="582028" y="3783802"/>
                  <a:pt x="592320" y="3851370"/>
                  <a:pt x="609321" y="3846175"/>
                </a:cubicBezTo>
                <a:cubicBezTo>
                  <a:pt x="608933" y="3824031"/>
                  <a:pt x="608886" y="3805898"/>
                  <a:pt x="627349" y="3812265"/>
                </a:cubicBezTo>
                <a:cubicBezTo>
                  <a:pt x="603775" y="3842397"/>
                  <a:pt x="636132" y="3832476"/>
                  <a:pt x="648318" y="3864657"/>
                </a:cubicBezTo>
                <a:cubicBezTo>
                  <a:pt x="673758" y="3832577"/>
                  <a:pt x="766328" y="3876264"/>
                  <a:pt x="776935" y="3807039"/>
                </a:cubicBezTo>
                <a:lnTo>
                  <a:pt x="786957" y="3825289"/>
                </a:lnTo>
                <a:lnTo>
                  <a:pt x="789486" y="3824970"/>
                </a:lnTo>
                <a:cubicBezTo>
                  <a:pt x="797297" y="3827008"/>
                  <a:pt x="805238" y="3830801"/>
                  <a:pt x="813043" y="3832631"/>
                </a:cubicBezTo>
                <a:cubicBezTo>
                  <a:pt x="806273" y="3843547"/>
                  <a:pt x="798823" y="3846113"/>
                  <a:pt x="791001" y="3844067"/>
                </a:cubicBezTo>
                <a:lnTo>
                  <a:pt x="788332" y="3842281"/>
                </a:lnTo>
                <a:lnTo>
                  <a:pt x="788512" y="3846368"/>
                </a:lnTo>
                <a:cubicBezTo>
                  <a:pt x="810087" y="3842742"/>
                  <a:pt x="832927" y="3854000"/>
                  <a:pt x="854346" y="3848674"/>
                </a:cubicBezTo>
                <a:lnTo>
                  <a:pt x="869038" y="3840206"/>
                </a:lnTo>
                <a:lnTo>
                  <a:pt x="865152" y="3835467"/>
                </a:lnTo>
                <a:cubicBezTo>
                  <a:pt x="858917" y="3817006"/>
                  <a:pt x="866071" y="3791800"/>
                  <a:pt x="847988" y="3798334"/>
                </a:cubicBezTo>
                <a:cubicBezTo>
                  <a:pt x="851523" y="3818431"/>
                  <a:pt x="842270" y="3864883"/>
                  <a:pt x="821670" y="3832397"/>
                </a:cubicBezTo>
                <a:cubicBezTo>
                  <a:pt x="826228" y="3821219"/>
                  <a:pt x="836616" y="3809814"/>
                  <a:pt x="831334" y="3798963"/>
                </a:cubicBezTo>
                <a:cubicBezTo>
                  <a:pt x="802134" y="3790035"/>
                  <a:pt x="773378" y="3786606"/>
                  <a:pt x="744942" y="3787040"/>
                </a:cubicBezTo>
                <a:lnTo>
                  <a:pt x="685271" y="3794995"/>
                </a:lnTo>
                <a:lnTo>
                  <a:pt x="684255" y="3784271"/>
                </a:lnTo>
                <a:cubicBezTo>
                  <a:pt x="649571" y="3772977"/>
                  <a:pt x="575629" y="3749255"/>
                  <a:pt x="572653" y="3794838"/>
                </a:cubicBezTo>
                <a:cubicBezTo>
                  <a:pt x="564485" y="3780064"/>
                  <a:pt x="558470" y="3791212"/>
                  <a:pt x="551329" y="3788953"/>
                </a:cubicBezTo>
                <a:cubicBezTo>
                  <a:pt x="556597" y="3777810"/>
                  <a:pt x="564443" y="3766495"/>
                  <a:pt x="552764" y="3755778"/>
                </a:cubicBezTo>
                <a:close/>
                <a:moveTo>
                  <a:pt x="2144997" y="3679781"/>
                </a:moveTo>
                <a:lnTo>
                  <a:pt x="2125400" y="3680353"/>
                </a:lnTo>
                <a:lnTo>
                  <a:pt x="2139679" y="3699546"/>
                </a:lnTo>
                <a:close/>
                <a:moveTo>
                  <a:pt x="1527991" y="3650740"/>
                </a:moveTo>
                <a:lnTo>
                  <a:pt x="1527653" y="3654887"/>
                </a:lnTo>
                <a:cubicBezTo>
                  <a:pt x="1532616" y="3660326"/>
                  <a:pt x="1537185" y="3660938"/>
                  <a:pt x="1541527" y="3658778"/>
                </a:cubicBezTo>
                <a:lnTo>
                  <a:pt x="1546993" y="3653214"/>
                </a:lnTo>
                <a:close/>
                <a:moveTo>
                  <a:pt x="1519111" y="3650599"/>
                </a:moveTo>
                <a:lnTo>
                  <a:pt x="1513852" y="3653384"/>
                </a:lnTo>
                <a:lnTo>
                  <a:pt x="1513965" y="3653471"/>
                </a:lnTo>
                <a:close/>
                <a:moveTo>
                  <a:pt x="670078" y="3601940"/>
                </a:moveTo>
                <a:lnTo>
                  <a:pt x="660860" y="3612216"/>
                </a:lnTo>
                <a:lnTo>
                  <a:pt x="660081" y="3610943"/>
                </a:lnTo>
                <a:lnTo>
                  <a:pt x="660069" y="3633041"/>
                </a:lnTo>
                <a:lnTo>
                  <a:pt x="656784" y="3629038"/>
                </a:lnTo>
                <a:lnTo>
                  <a:pt x="652993" y="3659434"/>
                </a:lnTo>
                <a:cubicBezTo>
                  <a:pt x="663576" y="3653200"/>
                  <a:pt x="675313" y="3660251"/>
                  <a:pt x="684091" y="3631833"/>
                </a:cubicBezTo>
                <a:close/>
                <a:moveTo>
                  <a:pt x="840198" y="3601623"/>
                </a:moveTo>
                <a:lnTo>
                  <a:pt x="823475" y="3606198"/>
                </a:lnTo>
                <a:lnTo>
                  <a:pt x="812221" y="3622291"/>
                </a:lnTo>
                <a:lnTo>
                  <a:pt x="835181" y="3623218"/>
                </a:lnTo>
                <a:lnTo>
                  <a:pt x="832481" y="3613283"/>
                </a:lnTo>
                <a:cubicBezTo>
                  <a:pt x="838768" y="3613556"/>
                  <a:pt x="845203" y="3615692"/>
                  <a:pt x="851714" y="3618822"/>
                </a:cubicBezTo>
                <a:lnTo>
                  <a:pt x="861027" y="3624260"/>
                </a:lnTo>
                <a:lnTo>
                  <a:pt x="884150" y="3625192"/>
                </a:lnTo>
                <a:lnTo>
                  <a:pt x="869734" y="3629343"/>
                </a:lnTo>
                <a:lnTo>
                  <a:pt x="871418" y="3630326"/>
                </a:lnTo>
                <a:cubicBezTo>
                  <a:pt x="884616" y="3638823"/>
                  <a:pt x="897851" y="3647817"/>
                  <a:pt x="910570" y="3650351"/>
                </a:cubicBezTo>
                <a:cubicBezTo>
                  <a:pt x="904403" y="3641763"/>
                  <a:pt x="912603" y="3632491"/>
                  <a:pt x="908387" y="3623802"/>
                </a:cubicBezTo>
                <a:lnTo>
                  <a:pt x="897518" y="3614103"/>
                </a:lnTo>
                <a:lnTo>
                  <a:pt x="869558" y="3613445"/>
                </a:lnTo>
                <a:cubicBezTo>
                  <a:pt x="860974" y="3611854"/>
                  <a:pt x="852530" y="3609199"/>
                  <a:pt x="844412" y="3604930"/>
                </a:cubicBezTo>
                <a:close/>
                <a:moveTo>
                  <a:pt x="904171" y="3593351"/>
                </a:moveTo>
                <a:lnTo>
                  <a:pt x="898825" y="3594792"/>
                </a:lnTo>
                <a:lnTo>
                  <a:pt x="901721" y="3596756"/>
                </a:lnTo>
                <a:close/>
                <a:moveTo>
                  <a:pt x="497936" y="3588050"/>
                </a:moveTo>
                <a:cubicBezTo>
                  <a:pt x="505665" y="3586296"/>
                  <a:pt x="511977" y="3588116"/>
                  <a:pt x="510861" y="3604807"/>
                </a:cubicBezTo>
                <a:cubicBezTo>
                  <a:pt x="501657" y="3598927"/>
                  <a:pt x="474890" y="3633869"/>
                  <a:pt x="476526" y="3592767"/>
                </a:cubicBezTo>
                <a:cubicBezTo>
                  <a:pt x="481064" y="3595144"/>
                  <a:pt x="490206" y="3589808"/>
                  <a:pt x="497936" y="3588050"/>
                </a:cubicBezTo>
                <a:close/>
                <a:moveTo>
                  <a:pt x="821211" y="3586726"/>
                </a:moveTo>
                <a:lnTo>
                  <a:pt x="815976" y="3591172"/>
                </a:lnTo>
                <a:lnTo>
                  <a:pt x="817047" y="3591602"/>
                </a:lnTo>
                <a:lnTo>
                  <a:pt x="827824" y="3591917"/>
                </a:lnTo>
                <a:close/>
                <a:moveTo>
                  <a:pt x="699191" y="3584464"/>
                </a:moveTo>
                <a:cubicBezTo>
                  <a:pt x="692464" y="3585000"/>
                  <a:pt x="685867" y="3587098"/>
                  <a:pt x="679459" y="3591481"/>
                </a:cubicBezTo>
                <a:lnTo>
                  <a:pt x="671379" y="3600489"/>
                </a:lnTo>
                <a:lnTo>
                  <a:pt x="677522" y="3603381"/>
                </a:lnTo>
                <a:cubicBezTo>
                  <a:pt x="685833" y="3603077"/>
                  <a:pt x="693364" y="3593622"/>
                  <a:pt x="703119" y="3611224"/>
                </a:cubicBezTo>
                <a:cubicBezTo>
                  <a:pt x="689717" y="3629386"/>
                  <a:pt x="691122" y="3647010"/>
                  <a:pt x="707577" y="3664072"/>
                </a:cubicBezTo>
                <a:cubicBezTo>
                  <a:pt x="722253" y="3637523"/>
                  <a:pt x="742870" y="3649065"/>
                  <a:pt x="761699" y="3657731"/>
                </a:cubicBezTo>
                <a:lnTo>
                  <a:pt x="774987" y="3660663"/>
                </a:lnTo>
                <a:lnTo>
                  <a:pt x="776737" y="3654639"/>
                </a:lnTo>
                <a:lnTo>
                  <a:pt x="786959" y="3663301"/>
                </a:lnTo>
                <a:lnTo>
                  <a:pt x="787639" y="3663450"/>
                </a:lnTo>
                <a:cubicBezTo>
                  <a:pt x="795194" y="3661226"/>
                  <a:pt x="801337" y="3653160"/>
                  <a:pt x="805103" y="3634132"/>
                </a:cubicBezTo>
                <a:cubicBezTo>
                  <a:pt x="816279" y="3635894"/>
                  <a:pt x="821047" y="3642552"/>
                  <a:pt x="823850" y="3659981"/>
                </a:cubicBezTo>
                <a:cubicBezTo>
                  <a:pt x="826500" y="3636014"/>
                  <a:pt x="843309" y="3645942"/>
                  <a:pt x="847529" y="3642419"/>
                </a:cubicBezTo>
                <a:lnTo>
                  <a:pt x="846885" y="3635923"/>
                </a:lnTo>
                <a:lnTo>
                  <a:pt x="836360" y="3638953"/>
                </a:lnTo>
                <a:cubicBezTo>
                  <a:pt x="819391" y="3639189"/>
                  <a:pt x="803713" y="3634249"/>
                  <a:pt x="796325" y="3621653"/>
                </a:cubicBezTo>
                <a:lnTo>
                  <a:pt x="803324" y="3621933"/>
                </a:lnTo>
                <a:lnTo>
                  <a:pt x="800502" y="3618918"/>
                </a:lnTo>
                <a:lnTo>
                  <a:pt x="796791" y="3603841"/>
                </a:lnTo>
                <a:lnTo>
                  <a:pt x="789138" y="3605261"/>
                </a:lnTo>
                <a:lnTo>
                  <a:pt x="787637" y="3614132"/>
                </a:lnTo>
                <a:cubicBezTo>
                  <a:pt x="786903" y="3630066"/>
                  <a:pt x="788455" y="3650795"/>
                  <a:pt x="775319" y="3628618"/>
                </a:cubicBezTo>
                <a:cubicBezTo>
                  <a:pt x="774448" y="3617288"/>
                  <a:pt x="777005" y="3613122"/>
                  <a:pt x="780627" y="3608001"/>
                </a:cubicBezTo>
                <a:lnTo>
                  <a:pt x="781658" y="3606362"/>
                </a:lnTo>
                <a:lnTo>
                  <a:pt x="740615" y="3594179"/>
                </a:lnTo>
                <a:cubicBezTo>
                  <a:pt x="726611" y="3588565"/>
                  <a:pt x="712644" y="3583393"/>
                  <a:pt x="699191" y="3584464"/>
                </a:cubicBezTo>
                <a:close/>
                <a:moveTo>
                  <a:pt x="1003398" y="3579613"/>
                </a:moveTo>
                <a:lnTo>
                  <a:pt x="1005215" y="3582106"/>
                </a:lnTo>
                <a:lnTo>
                  <a:pt x="1005512" y="3580987"/>
                </a:lnTo>
                <a:close/>
                <a:moveTo>
                  <a:pt x="468059" y="3577783"/>
                </a:moveTo>
                <a:lnTo>
                  <a:pt x="468139" y="3578611"/>
                </a:lnTo>
                <a:lnTo>
                  <a:pt x="466572" y="3577981"/>
                </a:lnTo>
                <a:close/>
                <a:moveTo>
                  <a:pt x="575151" y="3576372"/>
                </a:moveTo>
                <a:lnTo>
                  <a:pt x="560407" y="3591071"/>
                </a:lnTo>
                <a:lnTo>
                  <a:pt x="569747" y="3608077"/>
                </a:lnTo>
                <a:lnTo>
                  <a:pt x="572272" y="3607758"/>
                </a:lnTo>
                <a:cubicBezTo>
                  <a:pt x="580084" y="3609796"/>
                  <a:pt x="588026" y="3613588"/>
                  <a:pt x="595831" y="3615419"/>
                </a:cubicBezTo>
                <a:cubicBezTo>
                  <a:pt x="589061" y="3626335"/>
                  <a:pt x="581609" y="3628900"/>
                  <a:pt x="573789" y="3626855"/>
                </a:cubicBezTo>
                <a:lnTo>
                  <a:pt x="571121" y="3625071"/>
                </a:lnTo>
                <a:lnTo>
                  <a:pt x="571302" y="3629155"/>
                </a:lnTo>
                <a:cubicBezTo>
                  <a:pt x="592878" y="3625529"/>
                  <a:pt x="615717" y="3636786"/>
                  <a:pt x="637135" y="3631461"/>
                </a:cubicBezTo>
                <a:lnTo>
                  <a:pt x="651827" y="3622995"/>
                </a:lnTo>
                <a:lnTo>
                  <a:pt x="647940" y="3618255"/>
                </a:lnTo>
                <a:lnTo>
                  <a:pt x="645145" y="3599384"/>
                </a:lnTo>
                <a:lnTo>
                  <a:pt x="638086" y="3602082"/>
                </a:lnTo>
                <a:lnTo>
                  <a:pt x="630976" y="3594392"/>
                </a:lnTo>
                <a:lnTo>
                  <a:pt x="630952" y="3592840"/>
                </a:lnTo>
                <a:lnTo>
                  <a:pt x="641766" y="3585359"/>
                </a:lnTo>
                <a:lnTo>
                  <a:pt x="640211" y="3581571"/>
                </a:lnTo>
                <a:cubicBezTo>
                  <a:pt x="638241" y="3579839"/>
                  <a:pt x="635297" y="3579489"/>
                  <a:pt x="630777" y="3581122"/>
                </a:cubicBezTo>
                <a:lnTo>
                  <a:pt x="630952" y="3592840"/>
                </a:lnTo>
                <a:lnTo>
                  <a:pt x="630092" y="3593435"/>
                </a:lnTo>
                <a:lnTo>
                  <a:pt x="630976" y="3594392"/>
                </a:lnTo>
                <a:lnTo>
                  <a:pt x="631052" y="3599491"/>
                </a:lnTo>
                <a:cubicBezTo>
                  <a:pt x="628975" y="3619511"/>
                  <a:pt x="619910" y="3639550"/>
                  <a:pt x="604458" y="3615185"/>
                </a:cubicBezTo>
                <a:lnTo>
                  <a:pt x="613393" y="3584269"/>
                </a:lnTo>
                <a:lnTo>
                  <a:pt x="609636" y="3581131"/>
                </a:lnTo>
                <a:close/>
                <a:moveTo>
                  <a:pt x="450012" y="3571658"/>
                </a:moveTo>
                <a:cubicBezTo>
                  <a:pt x="453215" y="3571501"/>
                  <a:pt x="457017" y="3573555"/>
                  <a:pt x="460384" y="3575489"/>
                </a:cubicBezTo>
                <a:lnTo>
                  <a:pt x="466572" y="3577981"/>
                </a:lnTo>
                <a:lnTo>
                  <a:pt x="443255" y="3581091"/>
                </a:lnTo>
                <a:cubicBezTo>
                  <a:pt x="444213" y="3574185"/>
                  <a:pt x="446812" y="3571818"/>
                  <a:pt x="450012" y="3571658"/>
                </a:cubicBezTo>
                <a:close/>
                <a:moveTo>
                  <a:pt x="6027123" y="3569760"/>
                </a:moveTo>
                <a:lnTo>
                  <a:pt x="6020967" y="3570719"/>
                </a:lnTo>
                <a:lnTo>
                  <a:pt x="6025147" y="3581312"/>
                </a:lnTo>
                <a:close/>
                <a:moveTo>
                  <a:pt x="896820" y="3564994"/>
                </a:moveTo>
                <a:lnTo>
                  <a:pt x="884368" y="3565049"/>
                </a:lnTo>
                <a:lnTo>
                  <a:pt x="883916" y="3565126"/>
                </a:lnTo>
                <a:lnTo>
                  <a:pt x="878952" y="3572174"/>
                </a:lnTo>
                <a:lnTo>
                  <a:pt x="877896" y="3580595"/>
                </a:lnTo>
                <a:lnTo>
                  <a:pt x="883577" y="3584446"/>
                </a:lnTo>
                <a:lnTo>
                  <a:pt x="892314" y="3583387"/>
                </a:lnTo>
                <a:cubicBezTo>
                  <a:pt x="895825" y="3582537"/>
                  <a:pt x="898849" y="3581019"/>
                  <a:pt x="900478" y="3578173"/>
                </a:cubicBezTo>
                <a:lnTo>
                  <a:pt x="900298" y="3567127"/>
                </a:lnTo>
                <a:close/>
                <a:moveTo>
                  <a:pt x="44424" y="3548825"/>
                </a:moveTo>
                <a:cubicBezTo>
                  <a:pt x="46734" y="3576182"/>
                  <a:pt x="26075" y="3583088"/>
                  <a:pt x="12271" y="3563330"/>
                </a:cubicBezTo>
                <a:cubicBezTo>
                  <a:pt x="22032" y="3546722"/>
                  <a:pt x="33546" y="3551434"/>
                  <a:pt x="44424" y="3548825"/>
                </a:cubicBezTo>
                <a:close/>
                <a:moveTo>
                  <a:pt x="335552" y="3538565"/>
                </a:moveTo>
                <a:lnTo>
                  <a:pt x="334134" y="3541360"/>
                </a:lnTo>
                <a:lnTo>
                  <a:pt x="334839" y="3551000"/>
                </a:lnTo>
                <a:lnTo>
                  <a:pt x="331017" y="3547507"/>
                </a:lnTo>
                <a:lnTo>
                  <a:pt x="328367" y="3552728"/>
                </a:lnTo>
                <a:cubicBezTo>
                  <a:pt x="320393" y="3557193"/>
                  <a:pt x="310653" y="3539853"/>
                  <a:pt x="304500" y="3566282"/>
                </a:cubicBezTo>
                <a:cubicBezTo>
                  <a:pt x="313245" y="3572255"/>
                  <a:pt x="321683" y="3572441"/>
                  <a:pt x="330472" y="3578487"/>
                </a:cubicBezTo>
                <a:cubicBezTo>
                  <a:pt x="307050" y="3616553"/>
                  <a:pt x="298345" y="3522721"/>
                  <a:pt x="274864" y="3560632"/>
                </a:cubicBezTo>
                <a:cubicBezTo>
                  <a:pt x="280110" y="3579158"/>
                  <a:pt x="301338" y="3561961"/>
                  <a:pt x="293649" y="3586475"/>
                </a:cubicBezTo>
                <a:lnTo>
                  <a:pt x="222823" y="3584392"/>
                </a:lnTo>
                <a:lnTo>
                  <a:pt x="231859" y="3601129"/>
                </a:lnTo>
                <a:cubicBezTo>
                  <a:pt x="240004" y="3615644"/>
                  <a:pt x="242097" y="3619831"/>
                  <a:pt x="243620" y="3647366"/>
                </a:cubicBezTo>
                <a:cubicBezTo>
                  <a:pt x="280773" y="3592601"/>
                  <a:pt x="325370" y="3628893"/>
                  <a:pt x="367179" y="3629785"/>
                </a:cubicBezTo>
                <a:cubicBezTo>
                  <a:pt x="364223" y="3623156"/>
                  <a:pt x="364693" y="3616567"/>
                  <a:pt x="369625" y="3609715"/>
                </a:cubicBezTo>
                <a:cubicBezTo>
                  <a:pt x="360321" y="3597040"/>
                  <a:pt x="353906" y="3619955"/>
                  <a:pt x="343658" y="3597551"/>
                </a:cubicBezTo>
                <a:cubicBezTo>
                  <a:pt x="364817" y="3566590"/>
                  <a:pt x="375109" y="3634158"/>
                  <a:pt x="392110" y="3628963"/>
                </a:cubicBezTo>
                <a:cubicBezTo>
                  <a:pt x="391722" y="3606818"/>
                  <a:pt x="391674" y="3588686"/>
                  <a:pt x="410138" y="3595051"/>
                </a:cubicBezTo>
                <a:cubicBezTo>
                  <a:pt x="386563" y="3625185"/>
                  <a:pt x="418922" y="3615265"/>
                  <a:pt x="431107" y="3647443"/>
                </a:cubicBezTo>
                <a:cubicBezTo>
                  <a:pt x="450186" y="3623386"/>
                  <a:pt x="507027" y="3641943"/>
                  <a:pt x="538730" y="3623521"/>
                </a:cubicBezTo>
                <a:lnTo>
                  <a:pt x="556562" y="3594903"/>
                </a:lnTo>
                <a:lnTo>
                  <a:pt x="555293" y="3596166"/>
                </a:lnTo>
                <a:cubicBezTo>
                  <a:pt x="547572" y="3589840"/>
                  <a:pt x="546999" y="3583239"/>
                  <a:pt x="547202" y="3576607"/>
                </a:cubicBezTo>
                <a:lnTo>
                  <a:pt x="546471" y="3572414"/>
                </a:lnTo>
                <a:lnTo>
                  <a:pt x="527728" y="3569828"/>
                </a:lnTo>
                <a:lnTo>
                  <a:pt x="468059" y="3577783"/>
                </a:lnTo>
                <a:lnTo>
                  <a:pt x="467043" y="3567059"/>
                </a:lnTo>
                <a:cubicBezTo>
                  <a:pt x="432358" y="3555765"/>
                  <a:pt x="358415" y="3532043"/>
                  <a:pt x="355441" y="3577627"/>
                </a:cubicBezTo>
                <a:cubicBezTo>
                  <a:pt x="347272" y="3562851"/>
                  <a:pt x="341258" y="3574000"/>
                  <a:pt x="334115" y="3571739"/>
                </a:cubicBezTo>
                <a:cubicBezTo>
                  <a:pt x="339385" y="3560598"/>
                  <a:pt x="347230" y="3549283"/>
                  <a:pt x="335552" y="3538565"/>
                </a:cubicBezTo>
                <a:close/>
                <a:moveTo>
                  <a:pt x="213697" y="3396142"/>
                </a:moveTo>
                <a:cubicBezTo>
                  <a:pt x="210521" y="3399728"/>
                  <a:pt x="207136" y="3400672"/>
                  <a:pt x="203851" y="3402835"/>
                </a:cubicBezTo>
                <a:lnTo>
                  <a:pt x="198968" y="3410227"/>
                </a:lnTo>
                <a:lnTo>
                  <a:pt x="202163" y="3412707"/>
                </a:lnTo>
                <a:cubicBezTo>
                  <a:pt x="206542" y="3416772"/>
                  <a:pt x="210849" y="3422186"/>
                  <a:pt x="213895" y="3430231"/>
                </a:cubicBezTo>
                <a:lnTo>
                  <a:pt x="226188" y="3423426"/>
                </a:lnTo>
                <a:close/>
                <a:moveTo>
                  <a:pt x="303161" y="3371472"/>
                </a:moveTo>
                <a:lnTo>
                  <a:pt x="293170" y="3385265"/>
                </a:lnTo>
                <a:lnTo>
                  <a:pt x="293649" y="3387595"/>
                </a:lnTo>
                <a:lnTo>
                  <a:pt x="292778" y="3387725"/>
                </a:lnTo>
                <a:lnTo>
                  <a:pt x="301167" y="3396931"/>
                </a:lnTo>
                <a:cubicBezTo>
                  <a:pt x="309796" y="3400468"/>
                  <a:pt x="317071" y="3387525"/>
                  <a:pt x="325280" y="3385739"/>
                </a:cubicBezTo>
                <a:cubicBezTo>
                  <a:pt x="324013" y="3384486"/>
                  <a:pt x="319437" y="3375955"/>
                  <a:pt x="313304" y="3372144"/>
                </a:cubicBezTo>
                <a:cubicBezTo>
                  <a:pt x="310238" y="3370239"/>
                  <a:pt x="306783" y="3369517"/>
                  <a:pt x="303161" y="3371472"/>
                </a:cubicBezTo>
                <a:close/>
                <a:moveTo>
                  <a:pt x="89418" y="3354241"/>
                </a:moveTo>
                <a:cubicBezTo>
                  <a:pt x="85862" y="3361055"/>
                  <a:pt x="81364" y="3357121"/>
                  <a:pt x="77436" y="3361341"/>
                </a:cubicBezTo>
                <a:cubicBezTo>
                  <a:pt x="72754" y="3370372"/>
                  <a:pt x="82444" y="3378795"/>
                  <a:pt x="79651" y="3387807"/>
                </a:cubicBezTo>
                <a:cubicBezTo>
                  <a:pt x="65087" y="3392960"/>
                  <a:pt x="37193" y="3403751"/>
                  <a:pt x="32293" y="3369525"/>
                </a:cubicBezTo>
                <a:lnTo>
                  <a:pt x="14843" y="3384300"/>
                </a:lnTo>
                <a:lnTo>
                  <a:pt x="20978" y="3396236"/>
                </a:lnTo>
                <a:cubicBezTo>
                  <a:pt x="24123" y="3403816"/>
                  <a:pt x="25392" y="3411796"/>
                  <a:pt x="26408" y="3430154"/>
                </a:cubicBezTo>
                <a:cubicBezTo>
                  <a:pt x="54274" y="3389080"/>
                  <a:pt x="86325" y="3399227"/>
                  <a:pt x="118249" y="3407242"/>
                </a:cubicBezTo>
                <a:lnTo>
                  <a:pt x="143734" y="3411525"/>
                </a:lnTo>
                <a:lnTo>
                  <a:pt x="150731" y="3406310"/>
                </a:lnTo>
                <a:lnTo>
                  <a:pt x="152414" y="3392502"/>
                </a:lnTo>
                <a:cubicBezTo>
                  <a:pt x="143108" y="3379827"/>
                  <a:pt x="136693" y="3402744"/>
                  <a:pt x="126445" y="3380339"/>
                </a:cubicBezTo>
                <a:lnTo>
                  <a:pt x="137862" y="3374333"/>
                </a:lnTo>
                <a:lnTo>
                  <a:pt x="96327" y="3387056"/>
                </a:lnTo>
                <a:cubicBezTo>
                  <a:pt x="85993" y="3376427"/>
                  <a:pt x="91798" y="3365183"/>
                  <a:pt x="89418" y="3354241"/>
                </a:cubicBezTo>
                <a:close/>
                <a:moveTo>
                  <a:pt x="197433" y="3350536"/>
                </a:moveTo>
                <a:cubicBezTo>
                  <a:pt x="180395" y="3354338"/>
                  <a:pt x="163783" y="3363371"/>
                  <a:pt x="147098" y="3371502"/>
                </a:cubicBezTo>
                <a:lnTo>
                  <a:pt x="140958" y="3373384"/>
                </a:lnTo>
                <a:lnTo>
                  <a:pt x="152230" y="3386382"/>
                </a:lnTo>
                <a:lnTo>
                  <a:pt x="159991" y="3399409"/>
                </a:lnTo>
                <a:lnTo>
                  <a:pt x="162777" y="3397334"/>
                </a:lnTo>
                <a:lnTo>
                  <a:pt x="176567" y="3388028"/>
                </a:lnTo>
                <a:lnTo>
                  <a:pt x="176843" y="3384103"/>
                </a:lnTo>
                <a:lnTo>
                  <a:pt x="189949" y="3378999"/>
                </a:lnTo>
                <a:lnTo>
                  <a:pt x="203258" y="3370018"/>
                </a:lnTo>
                <a:cubicBezTo>
                  <a:pt x="198560" y="3363628"/>
                  <a:pt x="200595" y="3356904"/>
                  <a:pt x="197433" y="3350536"/>
                </a:cubicBezTo>
                <a:close/>
                <a:moveTo>
                  <a:pt x="238958" y="3348979"/>
                </a:moveTo>
                <a:cubicBezTo>
                  <a:pt x="222238" y="3344104"/>
                  <a:pt x="194363" y="3360955"/>
                  <a:pt x="221972" y="3395911"/>
                </a:cubicBezTo>
                <a:cubicBezTo>
                  <a:pt x="226228" y="3364741"/>
                  <a:pt x="228582" y="3386479"/>
                  <a:pt x="234107" y="3405581"/>
                </a:cubicBezTo>
                <a:lnTo>
                  <a:pt x="239486" y="3418432"/>
                </a:lnTo>
                <a:lnTo>
                  <a:pt x="243754" y="3418019"/>
                </a:lnTo>
                <a:lnTo>
                  <a:pt x="246471" y="3414504"/>
                </a:lnTo>
                <a:cubicBezTo>
                  <a:pt x="248381" y="3412472"/>
                  <a:pt x="250397" y="3411692"/>
                  <a:pt x="252715" y="3414774"/>
                </a:cubicBezTo>
                <a:lnTo>
                  <a:pt x="252008" y="3417219"/>
                </a:lnTo>
                <a:lnTo>
                  <a:pt x="262973" y="3416156"/>
                </a:lnTo>
                <a:lnTo>
                  <a:pt x="264763" y="3416058"/>
                </a:lnTo>
                <a:lnTo>
                  <a:pt x="279737" y="3405428"/>
                </a:lnTo>
                <a:lnTo>
                  <a:pt x="281142" y="3390500"/>
                </a:lnTo>
                <a:lnTo>
                  <a:pt x="272417" y="3394783"/>
                </a:lnTo>
                <a:lnTo>
                  <a:pt x="264164" y="3394074"/>
                </a:lnTo>
                <a:lnTo>
                  <a:pt x="259933" y="3400923"/>
                </a:lnTo>
                <a:cubicBezTo>
                  <a:pt x="257374" y="3403579"/>
                  <a:pt x="254656" y="3404335"/>
                  <a:pt x="251629" y="3401402"/>
                </a:cubicBezTo>
                <a:cubicBezTo>
                  <a:pt x="264763" y="3371469"/>
                  <a:pt x="219907" y="3370060"/>
                  <a:pt x="238958" y="3348979"/>
                </a:cubicBezTo>
                <a:close/>
                <a:moveTo>
                  <a:pt x="9372250" y="3191146"/>
                </a:moveTo>
                <a:cubicBezTo>
                  <a:pt x="9370355" y="3195612"/>
                  <a:pt x="9368730" y="3200041"/>
                  <a:pt x="9373351" y="3204321"/>
                </a:cubicBezTo>
                <a:cubicBezTo>
                  <a:pt x="9369787" y="3211100"/>
                  <a:pt x="9372887" y="3217592"/>
                  <a:pt x="9370844" y="3224235"/>
                </a:cubicBezTo>
                <a:cubicBezTo>
                  <a:pt x="9349057" y="3223953"/>
                  <a:pt x="9316486" y="3206673"/>
                  <a:pt x="9310205" y="3246337"/>
                </a:cubicBezTo>
                <a:cubicBezTo>
                  <a:pt x="9285549" y="3234691"/>
                  <a:pt x="9262941" y="3246262"/>
                  <a:pt x="9239032" y="3242205"/>
                </a:cubicBezTo>
                <a:cubicBezTo>
                  <a:pt x="9282084" y="3208958"/>
                  <a:pt x="9328913" y="3221201"/>
                  <a:pt x="9372250" y="3191146"/>
                </a:cubicBezTo>
                <a:close/>
                <a:moveTo>
                  <a:pt x="65493" y="3156710"/>
                </a:moveTo>
                <a:lnTo>
                  <a:pt x="64141" y="3157132"/>
                </a:lnTo>
                <a:lnTo>
                  <a:pt x="64978" y="3162192"/>
                </a:lnTo>
                <a:close/>
                <a:moveTo>
                  <a:pt x="85950" y="3154260"/>
                </a:moveTo>
                <a:cubicBezTo>
                  <a:pt x="82326" y="3156215"/>
                  <a:pt x="78533" y="3160849"/>
                  <a:pt x="74793" y="3169663"/>
                </a:cubicBezTo>
                <a:lnTo>
                  <a:pt x="80962" y="3176433"/>
                </a:lnTo>
                <a:lnTo>
                  <a:pt x="91175" y="3168755"/>
                </a:lnTo>
                <a:lnTo>
                  <a:pt x="100339" y="3159147"/>
                </a:lnTo>
                <a:lnTo>
                  <a:pt x="96094" y="3154931"/>
                </a:lnTo>
                <a:cubicBezTo>
                  <a:pt x="93028" y="3153027"/>
                  <a:pt x="89572" y="3152304"/>
                  <a:pt x="85950" y="3154260"/>
                </a:cubicBezTo>
                <a:close/>
                <a:moveTo>
                  <a:pt x="9573361" y="3124383"/>
                </a:moveTo>
                <a:cubicBezTo>
                  <a:pt x="9581230" y="3125656"/>
                  <a:pt x="9588127" y="3131313"/>
                  <a:pt x="9593317" y="3143513"/>
                </a:cubicBezTo>
                <a:cubicBezTo>
                  <a:pt x="9558741" y="3127600"/>
                  <a:pt x="9530465" y="3189506"/>
                  <a:pt x="9495849" y="3173602"/>
                </a:cubicBezTo>
                <a:cubicBezTo>
                  <a:pt x="9517344" y="3156291"/>
                  <a:pt x="9549749" y="3120572"/>
                  <a:pt x="9573361" y="3124383"/>
                </a:cubicBezTo>
                <a:close/>
                <a:moveTo>
                  <a:pt x="9636333" y="3108889"/>
                </a:moveTo>
                <a:cubicBezTo>
                  <a:pt x="9624770" y="3136719"/>
                  <a:pt x="9611398" y="3143348"/>
                  <a:pt x="9595889" y="3123507"/>
                </a:cubicBezTo>
                <a:cubicBezTo>
                  <a:pt x="9608586" y="3109164"/>
                  <a:pt x="9622089" y="3104720"/>
                  <a:pt x="9636333" y="3108889"/>
                </a:cubicBezTo>
                <a:close/>
                <a:moveTo>
                  <a:pt x="9860928" y="2902172"/>
                </a:moveTo>
                <a:cubicBezTo>
                  <a:pt x="9839057" y="2907053"/>
                  <a:pt x="9846519" y="2962470"/>
                  <a:pt x="9824826" y="2969649"/>
                </a:cubicBezTo>
                <a:cubicBezTo>
                  <a:pt x="9837190" y="2984655"/>
                  <a:pt x="9828212" y="3000542"/>
                  <a:pt x="9832810" y="3015801"/>
                </a:cubicBezTo>
                <a:cubicBezTo>
                  <a:pt x="9853152" y="3023053"/>
                  <a:pt x="9840306" y="2976392"/>
                  <a:pt x="9845035" y="2962245"/>
                </a:cubicBezTo>
                <a:cubicBezTo>
                  <a:pt x="9850083" y="2955378"/>
                  <a:pt x="9856662" y="2968322"/>
                  <a:pt x="9862802" y="2974944"/>
                </a:cubicBezTo>
                <a:cubicBezTo>
                  <a:pt x="9878550" y="2950025"/>
                  <a:pt x="9867816" y="2926143"/>
                  <a:pt x="9860928" y="2902172"/>
                </a:cubicBezTo>
                <a:close/>
                <a:moveTo>
                  <a:pt x="9885188" y="2891010"/>
                </a:moveTo>
                <a:cubicBezTo>
                  <a:pt x="9875514" y="2897271"/>
                  <a:pt x="9873813" y="2927488"/>
                  <a:pt x="9872510" y="2941506"/>
                </a:cubicBezTo>
                <a:cubicBezTo>
                  <a:pt x="9891576" y="2943121"/>
                  <a:pt x="9887726" y="2945602"/>
                  <a:pt x="9904342" y="2973463"/>
                </a:cubicBezTo>
                <a:cubicBezTo>
                  <a:pt x="9939631" y="2905059"/>
                  <a:pt x="9863511" y="2942998"/>
                  <a:pt x="9897797" y="2894219"/>
                </a:cubicBezTo>
                <a:cubicBezTo>
                  <a:pt x="9892521" y="2889496"/>
                  <a:pt x="9888412" y="2888922"/>
                  <a:pt x="9885188" y="2891010"/>
                </a:cubicBezTo>
                <a:close/>
                <a:moveTo>
                  <a:pt x="9959552" y="2885370"/>
                </a:moveTo>
                <a:cubicBezTo>
                  <a:pt x="9951701" y="2922340"/>
                  <a:pt x="9948734" y="2918030"/>
                  <a:pt x="9940037" y="2952384"/>
                </a:cubicBezTo>
                <a:cubicBezTo>
                  <a:pt x="9953394" y="2979313"/>
                  <a:pt x="9961077" y="2938078"/>
                  <a:pt x="9973217" y="2951101"/>
                </a:cubicBezTo>
                <a:cubicBezTo>
                  <a:pt x="9967774" y="2929132"/>
                  <a:pt x="9973244" y="2906912"/>
                  <a:pt x="9959552" y="2885370"/>
                </a:cubicBezTo>
                <a:close/>
                <a:moveTo>
                  <a:pt x="9984051" y="2879426"/>
                </a:moveTo>
                <a:cubicBezTo>
                  <a:pt x="9979915" y="2879589"/>
                  <a:pt x="9976095" y="2883631"/>
                  <a:pt x="9972567" y="2891566"/>
                </a:cubicBezTo>
                <a:cubicBezTo>
                  <a:pt x="9979467" y="2900033"/>
                  <a:pt x="9986428" y="2908685"/>
                  <a:pt x="9982996" y="2917613"/>
                </a:cubicBezTo>
                <a:cubicBezTo>
                  <a:pt x="9991495" y="2918694"/>
                  <a:pt x="9994387" y="2907036"/>
                  <a:pt x="9997436" y="2890561"/>
                </a:cubicBezTo>
                <a:cubicBezTo>
                  <a:pt x="9992641" y="2882978"/>
                  <a:pt x="9988188" y="2879263"/>
                  <a:pt x="9984051" y="2879426"/>
                </a:cubicBezTo>
                <a:close/>
                <a:moveTo>
                  <a:pt x="97409" y="2710800"/>
                </a:moveTo>
                <a:lnTo>
                  <a:pt x="97361" y="2717766"/>
                </a:lnTo>
                <a:lnTo>
                  <a:pt x="100132" y="2716838"/>
                </a:lnTo>
                <a:lnTo>
                  <a:pt x="100534" y="2724684"/>
                </a:lnTo>
                <a:lnTo>
                  <a:pt x="100504" y="2724722"/>
                </a:lnTo>
                <a:lnTo>
                  <a:pt x="97331" y="2722167"/>
                </a:lnTo>
                <a:lnTo>
                  <a:pt x="97284" y="2728706"/>
                </a:lnTo>
                <a:lnTo>
                  <a:pt x="100504" y="2724722"/>
                </a:lnTo>
                <a:lnTo>
                  <a:pt x="100537" y="2724749"/>
                </a:lnTo>
                <a:lnTo>
                  <a:pt x="100534" y="2724684"/>
                </a:lnTo>
                <a:lnTo>
                  <a:pt x="105461" y="2718585"/>
                </a:lnTo>
                <a:close/>
                <a:moveTo>
                  <a:pt x="44248" y="2693949"/>
                </a:moveTo>
                <a:lnTo>
                  <a:pt x="43320" y="2694524"/>
                </a:lnTo>
                <a:lnTo>
                  <a:pt x="46343" y="2699236"/>
                </a:lnTo>
                <a:close/>
                <a:moveTo>
                  <a:pt x="87238" y="2659449"/>
                </a:moveTo>
                <a:cubicBezTo>
                  <a:pt x="78979" y="2677184"/>
                  <a:pt x="68690" y="2670089"/>
                  <a:pt x="59728" y="2680232"/>
                </a:cubicBezTo>
                <a:lnTo>
                  <a:pt x="53941" y="2726460"/>
                </a:lnTo>
                <a:lnTo>
                  <a:pt x="56051" y="2723631"/>
                </a:lnTo>
                <a:cubicBezTo>
                  <a:pt x="68672" y="2713725"/>
                  <a:pt x="78099" y="2741025"/>
                  <a:pt x="91066" y="2736405"/>
                </a:cubicBezTo>
                <a:lnTo>
                  <a:pt x="93214" y="2733746"/>
                </a:lnTo>
                <a:lnTo>
                  <a:pt x="89827" y="2724647"/>
                </a:lnTo>
                <a:lnTo>
                  <a:pt x="87808" y="2723195"/>
                </a:lnTo>
                <a:lnTo>
                  <a:pt x="82040" y="2727959"/>
                </a:lnTo>
                <a:cubicBezTo>
                  <a:pt x="80033" y="2728839"/>
                  <a:pt x="77929" y="2728534"/>
                  <a:pt x="75620" y="2725686"/>
                </a:cubicBezTo>
                <a:lnTo>
                  <a:pt x="78629" y="2716590"/>
                </a:lnTo>
                <a:lnTo>
                  <a:pt x="76407" y="2714991"/>
                </a:lnTo>
                <a:cubicBezTo>
                  <a:pt x="67530" y="2710783"/>
                  <a:pt x="60890" y="2709904"/>
                  <a:pt x="69052" y="2705555"/>
                </a:cubicBezTo>
                <a:cubicBezTo>
                  <a:pt x="79058" y="2715380"/>
                  <a:pt x="81180" y="2708607"/>
                  <a:pt x="83298" y="2701811"/>
                </a:cubicBezTo>
                <a:lnTo>
                  <a:pt x="83917" y="2700597"/>
                </a:lnTo>
                <a:lnTo>
                  <a:pt x="88922" y="2685463"/>
                </a:lnTo>
                <a:lnTo>
                  <a:pt x="90963" y="2695158"/>
                </a:lnTo>
                <a:lnTo>
                  <a:pt x="96842" y="2697646"/>
                </a:lnTo>
                <a:lnTo>
                  <a:pt x="98553" y="2685728"/>
                </a:lnTo>
                <a:lnTo>
                  <a:pt x="131898" y="2689388"/>
                </a:lnTo>
                <a:lnTo>
                  <a:pt x="132913" y="2687483"/>
                </a:lnTo>
                <a:cubicBezTo>
                  <a:pt x="133763" y="2683214"/>
                  <a:pt x="133097" y="2678083"/>
                  <a:pt x="129819" y="2671029"/>
                </a:cubicBezTo>
                <a:cubicBezTo>
                  <a:pt x="116685" y="2680110"/>
                  <a:pt x="91997" y="2702817"/>
                  <a:pt x="87238" y="2659449"/>
                </a:cubicBezTo>
                <a:close/>
                <a:moveTo>
                  <a:pt x="255959" y="2574209"/>
                </a:moveTo>
                <a:lnTo>
                  <a:pt x="252568" y="2575968"/>
                </a:lnTo>
                <a:lnTo>
                  <a:pt x="254571" y="2579243"/>
                </a:lnTo>
                <a:lnTo>
                  <a:pt x="260469" y="2578416"/>
                </a:lnTo>
                <a:close/>
                <a:moveTo>
                  <a:pt x="20751" y="2529190"/>
                </a:moveTo>
                <a:lnTo>
                  <a:pt x="33524" y="2535270"/>
                </a:lnTo>
                <a:lnTo>
                  <a:pt x="36238" y="2534046"/>
                </a:lnTo>
                <a:lnTo>
                  <a:pt x="23063" y="2529494"/>
                </a:lnTo>
                <a:close/>
                <a:moveTo>
                  <a:pt x="43984" y="1588936"/>
                </a:moveTo>
                <a:lnTo>
                  <a:pt x="44746" y="1594061"/>
                </a:lnTo>
                <a:lnTo>
                  <a:pt x="46228" y="1591068"/>
                </a:lnTo>
                <a:close/>
                <a:moveTo>
                  <a:pt x="11852148" y="1585793"/>
                </a:moveTo>
                <a:cubicBezTo>
                  <a:pt x="11844541" y="1611009"/>
                  <a:pt x="11834244" y="1603837"/>
                  <a:pt x="11825842" y="1619936"/>
                </a:cubicBezTo>
                <a:cubicBezTo>
                  <a:pt x="11837763" y="1646322"/>
                  <a:pt x="11846123" y="1629166"/>
                  <a:pt x="11856603" y="1638640"/>
                </a:cubicBezTo>
                <a:cubicBezTo>
                  <a:pt x="11853739" y="1621024"/>
                  <a:pt x="11866003" y="1602872"/>
                  <a:pt x="11852148" y="1585793"/>
                </a:cubicBezTo>
                <a:close/>
                <a:moveTo>
                  <a:pt x="8257" y="1543346"/>
                </a:moveTo>
                <a:lnTo>
                  <a:pt x="7271" y="1545703"/>
                </a:lnTo>
                <a:cubicBezTo>
                  <a:pt x="6108" y="1551274"/>
                  <a:pt x="7054" y="1556764"/>
                  <a:pt x="12902" y="1562022"/>
                </a:cubicBezTo>
                <a:lnTo>
                  <a:pt x="18203" y="1556060"/>
                </a:lnTo>
                <a:lnTo>
                  <a:pt x="17094" y="1546129"/>
                </a:lnTo>
                <a:close/>
                <a:moveTo>
                  <a:pt x="167649" y="1410732"/>
                </a:moveTo>
                <a:lnTo>
                  <a:pt x="165452" y="1414845"/>
                </a:lnTo>
                <a:lnTo>
                  <a:pt x="169355" y="1414405"/>
                </a:lnTo>
                <a:close/>
                <a:moveTo>
                  <a:pt x="193958" y="1388313"/>
                </a:moveTo>
                <a:cubicBezTo>
                  <a:pt x="191500" y="1387926"/>
                  <a:pt x="189111" y="1388345"/>
                  <a:pt x="186846" y="1390225"/>
                </a:cubicBezTo>
                <a:cubicBezTo>
                  <a:pt x="185191" y="1396531"/>
                  <a:pt x="185443" y="1400733"/>
                  <a:pt x="186849" y="1403734"/>
                </a:cubicBezTo>
                <a:lnTo>
                  <a:pt x="191812" y="1408236"/>
                </a:lnTo>
                <a:lnTo>
                  <a:pt x="197980" y="1404934"/>
                </a:lnTo>
                <a:lnTo>
                  <a:pt x="199160" y="1396439"/>
                </a:lnTo>
                <a:lnTo>
                  <a:pt x="205098" y="1401124"/>
                </a:lnTo>
                <a:lnTo>
                  <a:pt x="215510" y="1395551"/>
                </a:lnTo>
                <a:lnTo>
                  <a:pt x="201483" y="1391235"/>
                </a:lnTo>
                <a:cubicBezTo>
                  <a:pt x="198943" y="1389893"/>
                  <a:pt x="196416" y="1388700"/>
                  <a:pt x="193958" y="1388313"/>
                </a:cubicBezTo>
                <a:close/>
                <a:moveTo>
                  <a:pt x="227784" y="1387737"/>
                </a:moveTo>
                <a:lnTo>
                  <a:pt x="227949" y="1389532"/>
                </a:lnTo>
                <a:lnTo>
                  <a:pt x="228348" y="1388784"/>
                </a:lnTo>
                <a:close/>
                <a:moveTo>
                  <a:pt x="102927" y="1373397"/>
                </a:moveTo>
                <a:lnTo>
                  <a:pt x="103079" y="1379343"/>
                </a:lnTo>
                <a:cubicBezTo>
                  <a:pt x="100926" y="1382757"/>
                  <a:pt x="98559" y="1386478"/>
                  <a:pt x="97343" y="1391267"/>
                </a:cubicBezTo>
                <a:lnTo>
                  <a:pt x="97666" y="1396329"/>
                </a:lnTo>
                <a:lnTo>
                  <a:pt x="108433" y="1399583"/>
                </a:lnTo>
                <a:close/>
                <a:moveTo>
                  <a:pt x="176815" y="1373271"/>
                </a:moveTo>
                <a:lnTo>
                  <a:pt x="168443" y="1380079"/>
                </a:lnTo>
                <a:lnTo>
                  <a:pt x="171327" y="1379944"/>
                </a:lnTo>
                <a:close/>
                <a:moveTo>
                  <a:pt x="132299" y="1364465"/>
                </a:moveTo>
                <a:lnTo>
                  <a:pt x="125919" y="1373960"/>
                </a:lnTo>
                <a:lnTo>
                  <a:pt x="149435" y="1380968"/>
                </a:lnTo>
                <a:lnTo>
                  <a:pt x="153635" y="1380772"/>
                </a:lnTo>
                <a:lnTo>
                  <a:pt x="140678" y="1365082"/>
                </a:lnTo>
                <a:cubicBezTo>
                  <a:pt x="137755" y="1363313"/>
                  <a:pt x="134949" y="1362915"/>
                  <a:pt x="132299" y="1364465"/>
                </a:cubicBezTo>
                <a:close/>
                <a:moveTo>
                  <a:pt x="203757" y="1343362"/>
                </a:moveTo>
                <a:lnTo>
                  <a:pt x="204978" y="1369681"/>
                </a:lnTo>
                <a:lnTo>
                  <a:pt x="216162" y="1395202"/>
                </a:lnTo>
                <a:lnTo>
                  <a:pt x="216572" y="1394983"/>
                </a:lnTo>
                <a:lnTo>
                  <a:pt x="216875" y="1394494"/>
                </a:lnTo>
                <a:cubicBezTo>
                  <a:pt x="218594" y="1389016"/>
                  <a:pt x="219932" y="1382279"/>
                  <a:pt x="221245" y="1376256"/>
                </a:cubicBezTo>
                <a:lnTo>
                  <a:pt x="221377" y="1375818"/>
                </a:lnTo>
                <a:lnTo>
                  <a:pt x="216249" y="1366282"/>
                </a:lnTo>
                <a:cubicBezTo>
                  <a:pt x="215119" y="1358620"/>
                  <a:pt x="215493" y="1351544"/>
                  <a:pt x="213185" y="1347293"/>
                </a:cubicBezTo>
                <a:lnTo>
                  <a:pt x="204876" y="1343704"/>
                </a:lnTo>
                <a:close/>
                <a:moveTo>
                  <a:pt x="126267" y="1342353"/>
                </a:moveTo>
                <a:cubicBezTo>
                  <a:pt x="117613" y="1338221"/>
                  <a:pt x="109821" y="1344809"/>
                  <a:pt x="102492" y="1356499"/>
                </a:cubicBezTo>
                <a:lnTo>
                  <a:pt x="102765" y="1367057"/>
                </a:lnTo>
                <a:lnTo>
                  <a:pt x="118384" y="1371713"/>
                </a:lnTo>
                <a:lnTo>
                  <a:pt x="118914" y="1364768"/>
                </a:lnTo>
                <a:cubicBezTo>
                  <a:pt x="120052" y="1356034"/>
                  <a:pt x="122080" y="1347933"/>
                  <a:pt x="126267" y="1342353"/>
                </a:cubicBezTo>
                <a:close/>
                <a:moveTo>
                  <a:pt x="391325" y="1331636"/>
                </a:moveTo>
                <a:lnTo>
                  <a:pt x="391272" y="1343292"/>
                </a:lnTo>
                <a:lnTo>
                  <a:pt x="398859" y="1342028"/>
                </a:lnTo>
                <a:close/>
                <a:moveTo>
                  <a:pt x="387605" y="1326506"/>
                </a:moveTo>
                <a:lnTo>
                  <a:pt x="385518" y="1327454"/>
                </a:lnTo>
                <a:lnTo>
                  <a:pt x="390504" y="1330506"/>
                </a:lnTo>
                <a:close/>
                <a:moveTo>
                  <a:pt x="99334" y="1261218"/>
                </a:moveTo>
                <a:lnTo>
                  <a:pt x="108085" y="1270556"/>
                </a:lnTo>
                <a:lnTo>
                  <a:pt x="101666" y="1261768"/>
                </a:lnTo>
                <a:close/>
                <a:moveTo>
                  <a:pt x="235057" y="1257628"/>
                </a:moveTo>
                <a:lnTo>
                  <a:pt x="232016" y="1260714"/>
                </a:lnTo>
                <a:lnTo>
                  <a:pt x="226749" y="1269367"/>
                </a:lnTo>
                <a:lnTo>
                  <a:pt x="231758" y="1277776"/>
                </a:lnTo>
                <a:cubicBezTo>
                  <a:pt x="236552" y="1285411"/>
                  <a:pt x="241118" y="1290374"/>
                  <a:pt x="244632" y="1282519"/>
                </a:cubicBezTo>
                <a:close/>
                <a:moveTo>
                  <a:pt x="146218" y="1253856"/>
                </a:moveTo>
                <a:lnTo>
                  <a:pt x="144534" y="1255864"/>
                </a:lnTo>
                <a:lnTo>
                  <a:pt x="139460" y="1270657"/>
                </a:lnTo>
                <a:lnTo>
                  <a:pt x="137206" y="1270128"/>
                </a:lnTo>
                <a:lnTo>
                  <a:pt x="133010" y="1282434"/>
                </a:lnTo>
                <a:lnTo>
                  <a:pt x="144544" y="1267174"/>
                </a:lnTo>
                <a:close/>
                <a:moveTo>
                  <a:pt x="180975" y="1252550"/>
                </a:moveTo>
                <a:lnTo>
                  <a:pt x="173463" y="1263101"/>
                </a:lnTo>
                <a:lnTo>
                  <a:pt x="169140" y="1270198"/>
                </a:lnTo>
                <a:lnTo>
                  <a:pt x="169467" y="1275254"/>
                </a:lnTo>
                <a:lnTo>
                  <a:pt x="180619" y="1268945"/>
                </a:lnTo>
                <a:lnTo>
                  <a:pt x="177131" y="1281919"/>
                </a:lnTo>
                <a:lnTo>
                  <a:pt x="190486" y="1275614"/>
                </a:lnTo>
                <a:lnTo>
                  <a:pt x="192965" y="1270878"/>
                </a:lnTo>
                <a:lnTo>
                  <a:pt x="185130" y="1255814"/>
                </a:lnTo>
                <a:close/>
                <a:moveTo>
                  <a:pt x="155907" y="1242576"/>
                </a:moveTo>
                <a:lnTo>
                  <a:pt x="155644" y="1242617"/>
                </a:lnTo>
                <a:lnTo>
                  <a:pt x="155202" y="1243145"/>
                </a:lnTo>
                <a:lnTo>
                  <a:pt x="156070" y="1244553"/>
                </a:lnTo>
                <a:close/>
                <a:moveTo>
                  <a:pt x="350478" y="1231767"/>
                </a:moveTo>
                <a:lnTo>
                  <a:pt x="336423" y="1238339"/>
                </a:lnTo>
                <a:lnTo>
                  <a:pt x="352306" y="1244218"/>
                </a:lnTo>
                <a:lnTo>
                  <a:pt x="359993" y="1238059"/>
                </a:lnTo>
                <a:lnTo>
                  <a:pt x="359219" y="1236950"/>
                </a:lnTo>
                <a:close/>
                <a:moveTo>
                  <a:pt x="277094" y="1229746"/>
                </a:moveTo>
                <a:lnTo>
                  <a:pt x="267685" y="1233088"/>
                </a:lnTo>
                <a:lnTo>
                  <a:pt x="264127" y="1234757"/>
                </a:lnTo>
                <a:lnTo>
                  <a:pt x="256830" y="1268891"/>
                </a:lnTo>
                <a:lnTo>
                  <a:pt x="257326" y="1269950"/>
                </a:lnTo>
                <a:lnTo>
                  <a:pt x="262787" y="1263172"/>
                </a:lnTo>
                <a:cubicBezTo>
                  <a:pt x="266381" y="1260446"/>
                  <a:pt x="270170" y="1260113"/>
                  <a:pt x="274361" y="1264625"/>
                </a:cubicBezTo>
                <a:cubicBezTo>
                  <a:pt x="270782" y="1248832"/>
                  <a:pt x="272394" y="1239687"/>
                  <a:pt x="276872" y="1234206"/>
                </a:cubicBezTo>
                <a:lnTo>
                  <a:pt x="277935" y="1233749"/>
                </a:lnTo>
                <a:close/>
                <a:moveTo>
                  <a:pt x="196762" y="1229640"/>
                </a:moveTo>
                <a:lnTo>
                  <a:pt x="197037" y="1238843"/>
                </a:lnTo>
                <a:lnTo>
                  <a:pt x="197905" y="1261432"/>
                </a:lnTo>
                <a:lnTo>
                  <a:pt x="202125" y="1253367"/>
                </a:lnTo>
                <a:lnTo>
                  <a:pt x="204103" y="1232749"/>
                </a:lnTo>
                <a:close/>
                <a:moveTo>
                  <a:pt x="209616" y="1195573"/>
                </a:moveTo>
                <a:cubicBezTo>
                  <a:pt x="205843" y="1192931"/>
                  <a:pt x="201429" y="1192312"/>
                  <a:pt x="195751" y="1195937"/>
                </a:cubicBezTo>
                <a:lnTo>
                  <a:pt x="196147" y="1209129"/>
                </a:lnTo>
                <a:lnTo>
                  <a:pt x="227237" y="1223470"/>
                </a:lnTo>
                <a:lnTo>
                  <a:pt x="226600" y="1214770"/>
                </a:lnTo>
                <a:lnTo>
                  <a:pt x="219642" y="1207347"/>
                </a:lnTo>
                <a:cubicBezTo>
                  <a:pt x="216523" y="1202881"/>
                  <a:pt x="213389" y="1198215"/>
                  <a:pt x="209616" y="1195573"/>
                </a:cubicBezTo>
                <a:close/>
                <a:moveTo>
                  <a:pt x="248431" y="1080984"/>
                </a:moveTo>
                <a:lnTo>
                  <a:pt x="245964" y="1088598"/>
                </a:lnTo>
                <a:lnTo>
                  <a:pt x="252363" y="1093623"/>
                </a:lnTo>
                <a:lnTo>
                  <a:pt x="257374" y="1092688"/>
                </a:lnTo>
                <a:lnTo>
                  <a:pt x="256538" y="1089547"/>
                </a:lnTo>
                <a:cubicBezTo>
                  <a:pt x="254852" y="1085632"/>
                  <a:pt x="252362" y="1082347"/>
                  <a:pt x="248431" y="1080984"/>
                </a:cubicBezTo>
                <a:close/>
                <a:moveTo>
                  <a:pt x="586486" y="1077304"/>
                </a:moveTo>
                <a:lnTo>
                  <a:pt x="593109" y="1099805"/>
                </a:lnTo>
                <a:lnTo>
                  <a:pt x="604339" y="1101469"/>
                </a:lnTo>
                <a:close/>
                <a:moveTo>
                  <a:pt x="568749" y="1072093"/>
                </a:moveTo>
                <a:cubicBezTo>
                  <a:pt x="563867" y="1073319"/>
                  <a:pt x="559623" y="1076795"/>
                  <a:pt x="556955" y="1083274"/>
                </a:cubicBezTo>
                <a:cubicBezTo>
                  <a:pt x="561268" y="1089129"/>
                  <a:pt x="565387" y="1092672"/>
                  <a:pt x="569389" y="1094825"/>
                </a:cubicBezTo>
                <a:lnTo>
                  <a:pt x="571162" y="1095309"/>
                </a:lnTo>
                <a:lnTo>
                  <a:pt x="582893" y="1074195"/>
                </a:lnTo>
                <a:close/>
                <a:moveTo>
                  <a:pt x="267535" y="1060362"/>
                </a:moveTo>
                <a:lnTo>
                  <a:pt x="267328" y="1090828"/>
                </a:lnTo>
                <a:lnTo>
                  <a:pt x="277092" y="1089005"/>
                </a:lnTo>
                <a:lnTo>
                  <a:pt x="285593" y="1085073"/>
                </a:lnTo>
                <a:close/>
                <a:moveTo>
                  <a:pt x="24447" y="1042471"/>
                </a:moveTo>
                <a:cubicBezTo>
                  <a:pt x="14688" y="1056011"/>
                  <a:pt x="34028" y="1068690"/>
                  <a:pt x="27685" y="1082154"/>
                </a:cubicBezTo>
                <a:cubicBezTo>
                  <a:pt x="24115" y="1088854"/>
                  <a:pt x="20440" y="1095644"/>
                  <a:pt x="16843" y="1102430"/>
                </a:cubicBezTo>
                <a:cubicBezTo>
                  <a:pt x="21546" y="1108862"/>
                  <a:pt x="26244" y="1115252"/>
                  <a:pt x="31000" y="1121835"/>
                </a:cubicBezTo>
                <a:cubicBezTo>
                  <a:pt x="45195" y="1099176"/>
                  <a:pt x="39729" y="1077329"/>
                  <a:pt x="50442" y="1054871"/>
                </a:cubicBezTo>
                <a:cubicBezTo>
                  <a:pt x="39717" y="1025515"/>
                  <a:pt x="35155" y="1071710"/>
                  <a:pt x="24447" y="1042471"/>
                </a:cubicBezTo>
                <a:close/>
                <a:moveTo>
                  <a:pt x="195333" y="1018032"/>
                </a:moveTo>
                <a:cubicBezTo>
                  <a:pt x="183267" y="1012410"/>
                  <a:pt x="169559" y="1020692"/>
                  <a:pt x="166738" y="1050658"/>
                </a:cubicBezTo>
                <a:cubicBezTo>
                  <a:pt x="186383" y="1067792"/>
                  <a:pt x="203252" y="1021537"/>
                  <a:pt x="214080" y="1068821"/>
                </a:cubicBezTo>
                <a:cubicBezTo>
                  <a:pt x="217824" y="1043179"/>
                  <a:pt x="207400" y="1023653"/>
                  <a:pt x="195333" y="1018032"/>
                </a:cubicBezTo>
                <a:close/>
                <a:moveTo>
                  <a:pt x="265746" y="987659"/>
                </a:moveTo>
                <a:cubicBezTo>
                  <a:pt x="237440" y="983315"/>
                  <a:pt x="259026" y="1022060"/>
                  <a:pt x="231079" y="1021965"/>
                </a:cubicBezTo>
                <a:cubicBezTo>
                  <a:pt x="256332" y="1039954"/>
                  <a:pt x="262159" y="1021235"/>
                  <a:pt x="265746" y="987659"/>
                </a:cubicBezTo>
                <a:close/>
                <a:moveTo>
                  <a:pt x="131634" y="979058"/>
                </a:moveTo>
                <a:cubicBezTo>
                  <a:pt x="114443" y="988797"/>
                  <a:pt x="98042" y="1009342"/>
                  <a:pt x="80395" y="1014020"/>
                </a:cubicBezTo>
                <a:cubicBezTo>
                  <a:pt x="93749" y="1023877"/>
                  <a:pt x="107606" y="1040953"/>
                  <a:pt x="120536" y="1045704"/>
                </a:cubicBezTo>
                <a:cubicBezTo>
                  <a:pt x="126579" y="1034437"/>
                  <a:pt x="132544" y="1023215"/>
                  <a:pt x="138550" y="1011992"/>
                </a:cubicBezTo>
                <a:cubicBezTo>
                  <a:pt x="127902" y="1001356"/>
                  <a:pt x="124621" y="990436"/>
                  <a:pt x="131634" y="979058"/>
                </a:cubicBezTo>
                <a:close/>
                <a:moveTo>
                  <a:pt x="377788" y="967098"/>
                </a:moveTo>
                <a:lnTo>
                  <a:pt x="385658" y="976788"/>
                </a:lnTo>
                <a:lnTo>
                  <a:pt x="383778" y="971481"/>
                </a:lnTo>
                <a:close/>
                <a:moveTo>
                  <a:pt x="444982" y="963581"/>
                </a:moveTo>
                <a:lnTo>
                  <a:pt x="441169" y="964479"/>
                </a:lnTo>
                <a:lnTo>
                  <a:pt x="449707" y="968917"/>
                </a:lnTo>
                <a:lnTo>
                  <a:pt x="452617" y="969113"/>
                </a:lnTo>
                <a:lnTo>
                  <a:pt x="453602" y="967272"/>
                </a:lnTo>
                <a:close/>
                <a:moveTo>
                  <a:pt x="367836" y="959821"/>
                </a:moveTo>
                <a:lnTo>
                  <a:pt x="363657" y="967827"/>
                </a:lnTo>
                <a:lnTo>
                  <a:pt x="370288" y="967315"/>
                </a:lnTo>
                <a:lnTo>
                  <a:pt x="377374" y="966798"/>
                </a:lnTo>
                <a:close/>
                <a:moveTo>
                  <a:pt x="119500" y="853612"/>
                </a:moveTo>
                <a:lnTo>
                  <a:pt x="107359" y="859288"/>
                </a:lnTo>
                <a:lnTo>
                  <a:pt x="116638" y="860425"/>
                </a:lnTo>
                <a:cubicBezTo>
                  <a:pt x="119845" y="861307"/>
                  <a:pt x="123122" y="863012"/>
                  <a:pt x="126550" y="866517"/>
                </a:cubicBezTo>
                <a:close/>
                <a:moveTo>
                  <a:pt x="65644" y="843106"/>
                </a:moveTo>
                <a:lnTo>
                  <a:pt x="64615" y="843471"/>
                </a:lnTo>
                <a:lnTo>
                  <a:pt x="67111" y="843508"/>
                </a:lnTo>
                <a:close/>
                <a:moveTo>
                  <a:pt x="50323" y="675770"/>
                </a:moveTo>
                <a:cubicBezTo>
                  <a:pt x="44309" y="691443"/>
                  <a:pt x="55970" y="706491"/>
                  <a:pt x="50009" y="722272"/>
                </a:cubicBezTo>
                <a:cubicBezTo>
                  <a:pt x="39599" y="738049"/>
                  <a:pt x="46946" y="701846"/>
                  <a:pt x="31220" y="696391"/>
                </a:cubicBezTo>
                <a:lnTo>
                  <a:pt x="22546" y="723176"/>
                </a:lnTo>
                <a:lnTo>
                  <a:pt x="37210" y="727927"/>
                </a:lnTo>
                <a:cubicBezTo>
                  <a:pt x="46936" y="728175"/>
                  <a:pt x="56540" y="726161"/>
                  <a:pt x="64865" y="723554"/>
                </a:cubicBezTo>
                <a:lnTo>
                  <a:pt x="68297" y="722196"/>
                </a:lnTo>
                <a:lnTo>
                  <a:pt x="69229" y="701642"/>
                </a:lnTo>
                <a:lnTo>
                  <a:pt x="63726" y="694112"/>
                </a:lnTo>
                <a:lnTo>
                  <a:pt x="62520" y="696606"/>
                </a:lnTo>
                <a:lnTo>
                  <a:pt x="62462" y="692382"/>
                </a:lnTo>
                <a:close/>
                <a:moveTo>
                  <a:pt x="39788" y="637724"/>
                </a:moveTo>
                <a:lnTo>
                  <a:pt x="28430" y="638151"/>
                </a:lnTo>
                <a:lnTo>
                  <a:pt x="27457" y="643441"/>
                </a:lnTo>
                <a:lnTo>
                  <a:pt x="29434" y="644324"/>
                </a:lnTo>
                <a:cubicBezTo>
                  <a:pt x="33587" y="644574"/>
                  <a:pt x="36795" y="642872"/>
                  <a:pt x="39325" y="639557"/>
                </a:cubicBezTo>
                <a:close/>
                <a:moveTo>
                  <a:pt x="213691" y="586075"/>
                </a:moveTo>
                <a:lnTo>
                  <a:pt x="206416" y="597413"/>
                </a:lnTo>
                <a:cubicBezTo>
                  <a:pt x="214408" y="601976"/>
                  <a:pt x="221956" y="601071"/>
                  <a:pt x="229370" y="598446"/>
                </a:cubicBezTo>
                <a:lnTo>
                  <a:pt x="231766" y="597440"/>
                </a:lnTo>
                <a:lnTo>
                  <a:pt x="230826" y="594993"/>
                </a:lnTo>
                <a:close/>
                <a:moveTo>
                  <a:pt x="1088904" y="561601"/>
                </a:moveTo>
                <a:cubicBezTo>
                  <a:pt x="1083920" y="560076"/>
                  <a:pt x="1079322" y="563361"/>
                  <a:pt x="1075268" y="573223"/>
                </a:cubicBezTo>
                <a:cubicBezTo>
                  <a:pt x="1086531" y="592049"/>
                  <a:pt x="1096794" y="598599"/>
                  <a:pt x="1104902" y="578836"/>
                </a:cubicBezTo>
                <a:cubicBezTo>
                  <a:pt x="1099276" y="569460"/>
                  <a:pt x="1093894" y="563128"/>
                  <a:pt x="1088904" y="561601"/>
                </a:cubicBezTo>
                <a:close/>
                <a:moveTo>
                  <a:pt x="152189" y="546312"/>
                </a:moveTo>
                <a:cubicBezTo>
                  <a:pt x="147348" y="555321"/>
                  <a:pt x="142585" y="564321"/>
                  <a:pt x="137749" y="573364"/>
                </a:cubicBezTo>
                <a:cubicBezTo>
                  <a:pt x="140687" y="579584"/>
                  <a:pt x="143336" y="582306"/>
                  <a:pt x="145842" y="583281"/>
                </a:cubicBezTo>
                <a:lnTo>
                  <a:pt x="148623" y="583067"/>
                </a:lnTo>
                <a:lnTo>
                  <a:pt x="148859" y="581183"/>
                </a:lnTo>
                <a:lnTo>
                  <a:pt x="149952" y="582965"/>
                </a:lnTo>
                <a:lnTo>
                  <a:pt x="153075" y="582724"/>
                </a:lnTo>
                <a:cubicBezTo>
                  <a:pt x="157806" y="581194"/>
                  <a:pt x="162542" y="579684"/>
                  <a:pt x="168447" y="592196"/>
                </a:cubicBezTo>
                <a:cubicBezTo>
                  <a:pt x="169857" y="576532"/>
                  <a:pt x="158523" y="561568"/>
                  <a:pt x="152189" y="546312"/>
                </a:cubicBezTo>
                <a:close/>
                <a:moveTo>
                  <a:pt x="312639" y="522061"/>
                </a:moveTo>
                <a:lnTo>
                  <a:pt x="302219" y="522452"/>
                </a:lnTo>
                <a:lnTo>
                  <a:pt x="304065" y="534542"/>
                </a:lnTo>
                <a:lnTo>
                  <a:pt x="308113" y="534461"/>
                </a:lnTo>
                <a:close/>
                <a:moveTo>
                  <a:pt x="1424145" y="520957"/>
                </a:moveTo>
                <a:lnTo>
                  <a:pt x="1433049" y="527814"/>
                </a:lnTo>
                <a:lnTo>
                  <a:pt x="1442470" y="526595"/>
                </a:lnTo>
                <a:close/>
                <a:moveTo>
                  <a:pt x="1608982" y="502583"/>
                </a:moveTo>
                <a:lnTo>
                  <a:pt x="1597790" y="523605"/>
                </a:lnTo>
                <a:lnTo>
                  <a:pt x="1612799" y="535376"/>
                </a:lnTo>
                <a:lnTo>
                  <a:pt x="1615757" y="525607"/>
                </a:lnTo>
                <a:lnTo>
                  <a:pt x="1608996" y="502590"/>
                </a:lnTo>
                <a:close/>
                <a:moveTo>
                  <a:pt x="1456593" y="501503"/>
                </a:moveTo>
                <a:lnTo>
                  <a:pt x="1456291" y="501685"/>
                </a:lnTo>
                <a:lnTo>
                  <a:pt x="1449565" y="525281"/>
                </a:lnTo>
                <a:lnTo>
                  <a:pt x="1461352" y="506527"/>
                </a:lnTo>
                <a:close/>
                <a:moveTo>
                  <a:pt x="1208982" y="494810"/>
                </a:moveTo>
                <a:lnTo>
                  <a:pt x="1220514" y="515136"/>
                </a:lnTo>
                <a:lnTo>
                  <a:pt x="1225413" y="502305"/>
                </a:lnTo>
                <a:lnTo>
                  <a:pt x="1220536" y="498040"/>
                </a:lnTo>
                <a:close/>
                <a:moveTo>
                  <a:pt x="1473885" y="493868"/>
                </a:moveTo>
                <a:lnTo>
                  <a:pt x="1461423" y="506477"/>
                </a:lnTo>
                <a:lnTo>
                  <a:pt x="1472346" y="529842"/>
                </a:lnTo>
                <a:lnTo>
                  <a:pt x="1473565" y="527558"/>
                </a:lnTo>
                <a:cubicBezTo>
                  <a:pt x="1470708" y="521076"/>
                  <a:pt x="1471090" y="514382"/>
                  <a:pt x="1476098" y="507560"/>
                </a:cubicBezTo>
                <a:lnTo>
                  <a:pt x="1485405" y="519868"/>
                </a:lnTo>
                <a:lnTo>
                  <a:pt x="1486358" y="519498"/>
                </a:lnTo>
                <a:cubicBezTo>
                  <a:pt x="1490743" y="520006"/>
                  <a:pt x="1496299" y="521373"/>
                  <a:pt x="1503043" y="505029"/>
                </a:cubicBezTo>
                <a:lnTo>
                  <a:pt x="1494082" y="497810"/>
                </a:lnTo>
                <a:close/>
                <a:moveTo>
                  <a:pt x="1180393" y="487012"/>
                </a:moveTo>
                <a:lnTo>
                  <a:pt x="1190800" y="509492"/>
                </a:lnTo>
                <a:cubicBezTo>
                  <a:pt x="1194238" y="502069"/>
                  <a:pt x="1197217" y="497134"/>
                  <a:pt x="1199901" y="494305"/>
                </a:cubicBezTo>
                <a:lnTo>
                  <a:pt x="1203126" y="493172"/>
                </a:lnTo>
                <a:lnTo>
                  <a:pt x="1189671" y="489409"/>
                </a:lnTo>
                <a:close/>
                <a:moveTo>
                  <a:pt x="359728" y="486881"/>
                </a:moveTo>
                <a:cubicBezTo>
                  <a:pt x="353874" y="487672"/>
                  <a:pt x="348110" y="490667"/>
                  <a:pt x="343203" y="495116"/>
                </a:cubicBezTo>
                <a:lnTo>
                  <a:pt x="340445" y="503233"/>
                </a:lnTo>
                <a:lnTo>
                  <a:pt x="357841" y="512948"/>
                </a:lnTo>
                <a:lnTo>
                  <a:pt x="365232" y="513531"/>
                </a:lnTo>
                <a:lnTo>
                  <a:pt x="376776" y="491861"/>
                </a:lnTo>
                <a:cubicBezTo>
                  <a:pt x="371518" y="487501"/>
                  <a:pt x="365579" y="486089"/>
                  <a:pt x="359728" y="486881"/>
                </a:cubicBezTo>
                <a:close/>
                <a:moveTo>
                  <a:pt x="1127178" y="444898"/>
                </a:moveTo>
                <a:lnTo>
                  <a:pt x="1125152" y="445769"/>
                </a:lnTo>
                <a:lnTo>
                  <a:pt x="1125262" y="447114"/>
                </a:lnTo>
                <a:cubicBezTo>
                  <a:pt x="1109451" y="470858"/>
                  <a:pt x="1091334" y="465874"/>
                  <a:pt x="1073691" y="466169"/>
                </a:cubicBezTo>
                <a:lnTo>
                  <a:pt x="1070930" y="466696"/>
                </a:lnTo>
                <a:lnTo>
                  <a:pt x="1064013" y="487470"/>
                </a:lnTo>
                <a:cubicBezTo>
                  <a:pt x="1075874" y="504299"/>
                  <a:pt x="1072441" y="490290"/>
                  <a:pt x="1075919" y="480375"/>
                </a:cubicBezTo>
                <a:cubicBezTo>
                  <a:pt x="1098911" y="476263"/>
                  <a:pt x="1120198" y="485603"/>
                  <a:pt x="1133482" y="470131"/>
                </a:cubicBezTo>
                <a:lnTo>
                  <a:pt x="1136843" y="461987"/>
                </a:lnTo>
                <a:lnTo>
                  <a:pt x="1134684" y="460127"/>
                </a:lnTo>
                <a:lnTo>
                  <a:pt x="1140438" y="453280"/>
                </a:lnTo>
                <a:lnTo>
                  <a:pt x="1143866" y="444974"/>
                </a:lnTo>
                <a:cubicBezTo>
                  <a:pt x="1138107" y="442586"/>
                  <a:pt x="1132593" y="443135"/>
                  <a:pt x="1127178" y="444898"/>
                </a:cubicBezTo>
                <a:close/>
                <a:moveTo>
                  <a:pt x="2159798" y="435436"/>
                </a:moveTo>
                <a:cubicBezTo>
                  <a:pt x="2159588" y="436964"/>
                  <a:pt x="2159346" y="440353"/>
                  <a:pt x="2158909" y="444344"/>
                </a:cubicBezTo>
                <a:lnTo>
                  <a:pt x="2156912" y="456501"/>
                </a:lnTo>
                <a:lnTo>
                  <a:pt x="2169196" y="458715"/>
                </a:lnTo>
                <a:lnTo>
                  <a:pt x="2174761" y="456019"/>
                </a:lnTo>
                <a:close/>
                <a:moveTo>
                  <a:pt x="1669759" y="432843"/>
                </a:moveTo>
                <a:lnTo>
                  <a:pt x="1676844" y="440988"/>
                </a:lnTo>
                <a:cubicBezTo>
                  <a:pt x="1680483" y="442887"/>
                  <a:pt x="1684019" y="443550"/>
                  <a:pt x="1687771" y="446821"/>
                </a:cubicBezTo>
                <a:lnTo>
                  <a:pt x="1690828" y="434067"/>
                </a:lnTo>
                <a:close/>
                <a:moveTo>
                  <a:pt x="26012" y="431406"/>
                </a:moveTo>
                <a:cubicBezTo>
                  <a:pt x="23184" y="440460"/>
                  <a:pt x="32883" y="448960"/>
                  <a:pt x="28200" y="457992"/>
                </a:cubicBezTo>
                <a:cubicBezTo>
                  <a:pt x="52743" y="486763"/>
                  <a:pt x="70905" y="437293"/>
                  <a:pt x="93594" y="442397"/>
                </a:cubicBezTo>
                <a:cubicBezTo>
                  <a:pt x="69429" y="419088"/>
                  <a:pt x="50242" y="455964"/>
                  <a:pt x="26012" y="431406"/>
                </a:cubicBezTo>
                <a:close/>
                <a:moveTo>
                  <a:pt x="1527673" y="425925"/>
                </a:moveTo>
                <a:lnTo>
                  <a:pt x="1527676" y="425935"/>
                </a:lnTo>
                <a:lnTo>
                  <a:pt x="1527675" y="425928"/>
                </a:lnTo>
                <a:close/>
                <a:moveTo>
                  <a:pt x="2129170" y="418292"/>
                </a:moveTo>
                <a:cubicBezTo>
                  <a:pt x="2125769" y="419091"/>
                  <a:pt x="2122560" y="422190"/>
                  <a:pt x="2119430" y="426280"/>
                </a:cubicBezTo>
                <a:lnTo>
                  <a:pt x="2118819" y="427125"/>
                </a:lnTo>
                <a:lnTo>
                  <a:pt x="2121260" y="430661"/>
                </a:lnTo>
                <a:lnTo>
                  <a:pt x="2136684" y="429800"/>
                </a:lnTo>
                <a:lnTo>
                  <a:pt x="2139560" y="424967"/>
                </a:lnTo>
                <a:lnTo>
                  <a:pt x="2135652" y="422659"/>
                </a:lnTo>
                <a:lnTo>
                  <a:pt x="2134700" y="421253"/>
                </a:lnTo>
                <a:close/>
                <a:moveTo>
                  <a:pt x="1835222" y="413154"/>
                </a:moveTo>
                <a:lnTo>
                  <a:pt x="1835137" y="415050"/>
                </a:lnTo>
                <a:lnTo>
                  <a:pt x="1836976" y="415158"/>
                </a:lnTo>
                <a:lnTo>
                  <a:pt x="1837109" y="414014"/>
                </a:lnTo>
                <a:close/>
                <a:moveTo>
                  <a:pt x="1836621" y="381952"/>
                </a:moveTo>
                <a:lnTo>
                  <a:pt x="1836541" y="383709"/>
                </a:lnTo>
                <a:lnTo>
                  <a:pt x="1838425" y="384166"/>
                </a:lnTo>
                <a:close/>
                <a:moveTo>
                  <a:pt x="313562" y="381584"/>
                </a:moveTo>
                <a:cubicBezTo>
                  <a:pt x="303401" y="391902"/>
                  <a:pt x="288434" y="384825"/>
                  <a:pt x="290800" y="408833"/>
                </a:cubicBezTo>
                <a:lnTo>
                  <a:pt x="303837" y="424997"/>
                </a:lnTo>
                <a:lnTo>
                  <a:pt x="305027" y="424445"/>
                </a:lnTo>
                <a:cubicBezTo>
                  <a:pt x="314762" y="420135"/>
                  <a:pt x="324864" y="416509"/>
                  <a:pt x="335162" y="415637"/>
                </a:cubicBezTo>
                <a:cubicBezTo>
                  <a:pt x="327062" y="424522"/>
                  <a:pt x="323011" y="432612"/>
                  <a:pt x="318365" y="441218"/>
                </a:cubicBezTo>
                <a:lnTo>
                  <a:pt x="312143" y="449975"/>
                </a:lnTo>
                <a:lnTo>
                  <a:pt x="313543" y="470517"/>
                </a:lnTo>
                <a:lnTo>
                  <a:pt x="310859" y="481161"/>
                </a:lnTo>
                <a:lnTo>
                  <a:pt x="321107" y="490135"/>
                </a:lnTo>
                <a:lnTo>
                  <a:pt x="324290" y="474750"/>
                </a:lnTo>
                <a:cubicBezTo>
                  <a:pt x="327505" y="462380"/>
                  <a:pt x="331988" y="450177"/>
                  <a:pt x="339248" y="440207"/>
                </a:cubicBezTo>
                <a:cubicBezTo>
                  <a:pt x="356613" y="431315"/>
                  <a:pt x="376988" y="460086"/>
                  <a:pt x="393802" y="444919"/>
                </a:cubicBezTo>
                <a:cubicBezTo>
                  <a:pt x="383538" y="405757"/>
                  <a:pt x="349932" y="446316"/>
                  <a:pt x="365579" y="406259"/>
                </a:cubicBezTo>
                <a:cubicBezTo>
                  <a:pt x="345398" y="392062"/>
                  <a:pt x="324235" y="420581"/>
                  <a:pt x="313562" y="381584"/>
                </a:cubicBezTo>
                <a:close/>
                <a:moveTo>
                  <a:pt x="1642657" y="373236"/>
                </a:moveTo>
                <a:lnTo>
                  <a:pt x="1627736" y="376039"/>
                </a:lnTo>
                <a:lnTo>
                  <a:pt x="1631696" y="380407"/>
                </a:lnTo>
                <a:lnTo>
                  <a:pt x="1635156" y="381328"/>
                </a:lnTo>
                <a:cubicBezTo>
                  <a:pt x="1637732" y="380779"/>
                  <a:pt x="1639966" y="378869"/>
                  <a:pt x="1642167" y="374689"/>
                </a:cubicBezTo>
                <a:close/>
                <a:moveTo>
                  <a:pt x="1680871" y="364933"/>
                </a:moveTo>
                <a:lnTo>
                  <a:pt x="1656633" y="370423"/>
                </a:lnTo>
                <a:lnTo>
                  <a:pt x="1661425" y="380430"/>
                </a:lnTo>
                <a:lnTo>
                  <a:pt x="1661530" y="392800"/>
                </a:lnTo>
                <a:lnTo>
                  <a:pt x="1667627" y="392164"/>
                </a:lnTo>
                <a:cubicBezTo>
                  <a:pt x="1675956" y="390132"/>
                  <a:pt x="1684712" y="388007"/>
                  <a:pt x="1693269" y="389182"/>
                </a:cubicBezTo>
                <a:lnTo>
                  <a:pt x="1699269" y="393310"/>
                </a:lnTo>
                <a:lnTo>
                  <a:pt x="1702097" y="392294"/>
                </a:lnTo>
                <a:lnTo>
                  <a:pt x="1701276" y="394690"/>
                </a:lnTo>
                <a:lnTo>
                  <a:pt x="1717732" y="406009"/>
                </a:lnTo>
                <a:cubicBezTo>
                  <a:pt x="1716286" y="370175"/>
                  <a:pt x="1699936" y="363205"/>
                  <a:pt x="1680871" y="364933"/>
                </a:cubicBezTo>
                <a:close/>
                <a:moveTo>
                  <a:pt x="1260057" y="363844"/>
                </a:moveTo>
                <a:lnTo>
                  <a:pt x="1257111" y="366200"/>
                </a:lnTo>
                <a:lnTo>
                  <a:pt x="1263067" y="374730"/>
                </a:lnTo>
                <a:cubicBezTo>
                  <a:pt x="1266451" y="387214"/>
                  <a:pt x="1261615" y="389413"/>
                  <a:pt x="1257134" y="391570"/>
                </a:cubicBezTo>
                <a:lnTo>
                  <a:pt x="1256396" y="392183"/>
                </a:lnTo>
                <a:lnTo>
                  <a:pt x="1258461" y="394909"/>
                </a:lnTo>
                <a:cubicBezTo>
                  <a:pt x="1262968" y="398948"/>
                  <a:pt x="1267307" y="401072"/>
                  <a:pt x="1271541" y="401967"/>
                </a:cubicBezTo>
                <a:cubicBezTo>
                  <a:pt x="1271950" y="393069"/>
                  <a:pt x="1272485" y="384237"/>
                  <a:pt x="1277672" y="375151"/>
                </a:cubicBezTo>
                <a:cubicBezTo>
                  <a:pt x="1271482" y="367414"/>
                  <a:pt x="1265606" y="363643"/>
                  <a:pt x="1260057" y="363844"/>
                </a:cubicBezTo>
                <a:close/>
                <a:moveTo>
                  <a:pt x="1168428" y="356531"/>
                </a:moveTo>
                <a:lnTo>
                  <a:pt x="1158982" y="362263"/>
                </a:lnTo>
                <a:lnTo>
                  <a:pt x="1144581" y="381727"/>
                </a:lnTo>
                <a:lnTo>
                  <a:pt x="1143203" y="385642"/>
                </a:lnTo>
                <a:cubicBezTo>
                  <a:pt x="1149255" y="391487"/>
                  <a:pt x="1154473" y="388219"/>
                  <a:pt x="1159819" y="385055"/>
                </a:cubicBezTo>
                <a:lnTo>
                  <a:pt x="1161310" y="379512"/>
                </a:lnTo>
                <a:lnTo>
                  <a:pt x="1161253" y="379332"/>
                </a:lnTo>
                <a:lnTo>
                  <a:pt x="1161396" y="379187"/>
                </a:lnTo>
                <a:lnTo>
                  <a:pt x="1166104" y="361672"/>
                </a:lnTo>
                <a:close/>
                <a:moveTo>
                  <a:pt x="1580381" y="355535"/>
                </a:moveTo>
                <a:lnTo>
                  <a:pt x="1569804" y="355707"/>
                </a:lnTo>
                <a:lnTo>
                  <a:pt x="1558827" y="355570"/>
                </a:lnTo>
                <a:lnTo>
                  <a:pt x="1557439" y="357345"/>
                </a:lnTo>
                <a:lnTo>
                  <a:pt x="1568271" y="375879"/>
                </a:lnTo>
                <a:lnTo>
                  <a:pt x="1575873" y="378586"/>
                </a:lnTo>
                <a:lnTo>
                  <a:pt x="1582498" y="394485"/>
                </a:lnTo>
                <a:lnTo>
                  <a:pt x="1582616" y="394583"/>
                </a:lnTo>
                <a:lnTo>
                  <a:pt x="1585760" y="390884"/>
                </a:lnTo>
                <a:lnTo>
                  <a:pt x="1590136" y="376613"/>
                </a:lnTo>
                <a:close/>
                <a:moveTo>
                  <a:pt x="1525893" y="353273"/>
                </a:moveTo>
                <a:cubicBezTo>
                  <a:pt x="1522073" y="354198"/>
                  <a:pt x="1518929" y="357764"/>
                  <a:pt x="1516697" y="362956"/>
                </a:cubicBezTo>
                <a:lnTo>
                  <a:pt x="1515976" y="366727"/>
                </a:lnTo>
                <a:lnTo>
                  <a:pt x="1517160" y="372371"/>
                </a:lnTo>
                <a:lnTo>
                  <a:pt x="1526135" y="363174"/>
                </a:lnTo>
                <a:close/>
                <a:moveTo>
                  <a:pt x="1604641" y="351417"/>
                </a:moveTo>
                <a:lnTo>
                  <a:pt x="1605064" y="352613"/>
                </a:lnTo>
                <a:lnTo>
                  <a:pt x="1610279" y="367275"/>
                </a:lnTo>
                <a:lnTo>
                  <a:pt x="1618399" y="363089"/>
                </a:lnTo>
                <a:close/>
                <a:moveTo>
                  <a:pt x="1180681" y="349095"/>
                </a:moveTo>
                <a:lnTo>
                  <a:pt x="1178749" y="350267"/>
                </a:lnTo>
                <a:lnTo>
                  <a:pt x="1181593" y="367715"/>
                </a:lnTo>
                <a:lnTo>
                  <a:pt x="1181271" y="370044"/>
                </a:lnTo>
                <a:lnTo>
                  <a:pt x="1183340" y="370983"/>
                </a:lnTo>
                <a:cubicBezTo>
                  <a:pt x="1186280" y="374144"/>
                  <a:pt x="1189158" y="378487"/>
                  <a:pt x="1192436" y="382367"/>
                </a:cubicBezTo>
                <a:lnTo>
                  <a:pt x="1196034" y="385065"/>
                </a:lnTo>
                <a:lnTo>
                  <a:pt x="1196545" y="383742"/>
                </a:lnTo>
                <a:cubicBezTo>
                  <a:pt x="1198417" y="377016"/>
                  <a:pt x="1200342" y="370286"/>
                  <a:pt x="1203377" y="366857"/>
                </a:cubicBezTo>
                <a:lnTo>
                  <a:pt x="1213660" y="369082"/>
                </a:lnTo>
                <a:lnTo>
                  <a:pt x="1200990" y="350713"/>
                </a:lnTo>
                <a:cubicBezTo>
                  <a:pt x="1195017" y="347308"/>
                  <a:pt x="1187967" y="346969"/>
                  <a:pt x="1180681" y="349095"/>
                </a:cubicBezTo>
                <a:close/>
                <a:moveTo>
                  <a:pt x="1393151" y="328587"/>
                </a:moveTo>
                <a:lnTo>
                  <a:pt x="1385406" y="336084"/>
                </a:lnTo>
                <a:cubicBezTo>
                  <a:pt x="1382668" y="339754"/>
                  <a:pt x="1380620" y="344470"/>
                  <a:pt x="1379869" y="351726"/>
                </a:cubicBezTo>
                <a:lnTo>
                  <a:pt x="1401225" y="355098"/>
                </a:lnTo>
                <a:lnTo>
                  <a:pt x="1398650" y="351787"/>
                </a:lnTo>
                <a:cubicBezTo>
                  <a:pt x="1395540" y="347848"/>
                  <a:pt x="1393073" y="343192"/>
                  <a:pt x="1392197" y="336675"/>
                </a:cubicBezTo>
                <a:close/>
                <a:moveTo>
                  <a:pt x="938510" y="328493"/>
                </a:moveTo>
                <a:lnTo>
                  <a:pt x="940922" y="334194"/>
                </a:lnTo>
                <a:lnTo>
                  <a:pt x="942025" y="329097"/>
                </a:lnTo>
                <a:close/>
                <a:moveTo>
                  <a:pt x="805111" y="326180"/>
                </a:moveTo>
                <a:lnTo>
                  <a:pt x="796111" y="346121"/>
                </a:lnTo>
                <a:lnTo>
                  <a:pt x="796135" y="346125"/>
                </a:lnTo>
                <a:lnTo>
                  <a:pt x="807566" y="346366"/>
                </a:lnTo>
                <a:cubicBezTo>
                  <a:pt x="811317" y="345620"/>
                  <a:pt x="814933" y="343290"/>
                  <a:pt x="818224" y="337093"/>
                </a:cubicBezTo>
                <a:cubicBezTo>
                  <a:pt x="814329" y="331889"/>
                  <a:pt x="810620" y="328952"/>
                  <a:pt x="806987" y="326958"/>
                </a:cubicBezTo>
                <a:close/>
                <a:moveTo>
                  <a:pt x="653466" y="309813"/>
                </a:moveTo>
                <a:cubicBezTo>
                  <a:pt x="651187" y="320508"/>
                  <a:pt x="654123" y="328809"/>
                  <a:pt x="659787" y="334782"/>
                </a:cubicBezTo>
                <a:lnTo>
                  <a:pt x="661978" y="335843"/>
                </a:lnTo>
                <a:lnTo>
                  <a:pt x="661388" y="319223"/>
                </a:lnTo>
                <a:lnTo>
                  <a:pt x="663902" y="317079"/>
                </a:lnTo>
                <a:close/>
                <a:moveTo>
                  <a:pt x="773406" y="298854"/>
                </a:moveTo>
                <a:lnTo>
                  <a:pt x="767337" y="314764"/>
                </a:lnTo>
                <a:lnTo>
                  <a:pt x="787491" y="318745"/>
                </a:lnTo>
                <a:lnTo>
                  <a:pt x="788352" y="317675"/>
                </a:lnTo>
                <a:lnTo>
                  <a:pt x="785233" y="315765"/>
                </a:lnTo>
                <a:cubicBezTo>
                  <a:pt x="781467" y="312266"/>
                  <a:pt x="777562" y="307069"/>
                  <a:pt x="773406" y="298854"/>
                </a:cubicBezTo>
                <a:close/>
                <a:moveTo>
                  <a:pt x="1019389" y="298079"/>
                </a:moveTo>
                <a:lnTo>
                  <a:pt x="1017418" y="300936"/>
                </a:lnTo>
                <a:lnTo>
                  <a:pt x="1022415" y="299259"/>
                </a:lnTo>
                <a:close/>
                <a:moveTo>
                  <a:pt x="2381042" y="292100"/>
                </a:moveTo>
                <a:lnTo>
                  <a:pt x="2371812" y="294514"/>
                </a:lnTo>
                <a:lnTo>
                  <a:pt x="2380487" y="293524"/>
                </a:lnTo>
                <a:close/>
                <a:moveTo>
                  <a:pt x="1412354" y="290875"/>
                </a:moveTo>
                <a:cubicBezTo>
                  <a:pt x="1410920" y="301739"/>
                  <a:pt x="1408360" y="309162"/>
                  <a:pt x="1405280" y="314635"/>
                </a:cubicBezTo>
                <a:lnTo>
                  <a:pt x="1400719" y="320041"/>
                </a:lnTo>
                <a:lnTo>
                  <a:pt x="1420458" y="355088"/>
                </a:lnTo>
                <a:lnTo>
                  <a:pt x="1429930" y="352359"/>
                </a:lnTo>
                <a:lnTo>
                  <a:pt x="1430039" y="352244"/>
                </a:lnTo>
                <a:lnTo>
                  <a:pt x="1440973" y="331735"/>
                </a:lnTo>
                <a:lnTo>
                  <a:pt x="1436159" y="326798"/>
                </a:lnTo>
                <a:cubicBezTo>
                  <a:pt x="1427785" y="326420"/>
                  <a:pt x="1421145" y="347165"/>
                  <a:pt x="1412036" y="337337"/>
                </a:cubicBezTo>
                <a:cubicBezTo>
                  <a:pt x="1398416" y="322357"/>
                  <a:pt x="1436641" y="305550"/>
                  <a:pt x="1412354" y="290875"/>
                </a:cubicBezTo>
                <a:close/>
                <a:moveTo>
                  <a:pt x="2296722" y="290039"/>
                </a:moveTo>
                <a:lnTo>
                  <a:pt x="2284329" y="292007"/>
                </a:lnTo>
                <a:lnTo>
                  <a:pt x="2286273" y="301514"/>
                </a:lnTo>
                <a:lnTo>
                  <a:pt x="2301730" y="300627"/>
                </a:lnTo>
                <a:lnTo>
                  <a:pt x="2306727" y="297759"/>
                </a:lnTo>
                <a:cubicBezTo>
                  <a:pt x="2303219" y="293102"/>
                  <a:pt x="2299913" y="290871"/>
                  <a:pt x="2296722" y="290039"/>
                </a:cubicBezTo>
                <a:close/>
                <a:moveTo>
                  <a:pt x="2351901" y="289493"/>
                </a:moveTo>
                <a:lnTo>
                  <a:pt x="2353820" y="296571"/>
                </a:lnTo>
                <a:lnTo>
                  <a:pt x="2365897" y="295191"/>
                </a:lnTo>
                <a:close/>
                <a:moveTo>
                  <a:pt x="2007375" y="269764"/>
                </a:moveTo>
                <a:lnTo>
                  <a:pt x="1995931" y="285354"/>
                </a:lnTo>
                <a:lnTo>
                  <a:pt x="2004669" y="296651"/>
                </a:lnTo>
                <a:lnTo>
                  <a:pt x="2013007" y="282905"/>
                </a:lnTo>
                <a:lnTo>
                  <a:pt x="2017309" y="274848"/>
                </a:lnTo>
                <a:close/>
                <a:moveTo>
                  <a:pt x="1794563" y="269063"/>
                </a:moveTo>
                <a:lnTo>
                  <a:pt x="1794011" y="269187"/>
                </a:lnTo>
                <a:lnTo>
                  <a:pt x="1794465" y="269287"/>
                </a:lnTo>
                <a:close/>
                <a:moveTo>
                  <a:pt x="908756" y="259096"/>
                </a:moveTo>
                <a:lnTo>
                  <a:pt x="907854" y="261428"/>
                </a:lnTo>
                <a:lnTo>
                  <a:pt x="919373" y="264243"/>
                </a:lnTo>
                <a:lnTo>
                  <a:pt x="922522" y="262115"/>
                </a:lnTo>
                <a:close/>
                <a:moveTo>
                  <a:pt x="1725398" y="258979"/>
                </a:moveTo>
                <a:lnTo>
                  <a:pt x="1719893" y="259995"/>
                </a:lnTo>
                <a:lnTo>
                  <a:pt x="1709430" y="264250"/>
                </a:lnTo>
                <a:lnTo>
                  <a:pt x="1708805" y="272710"/>
                </a:lnTo>
                <a:lnTo>
                  <a:pt x="1702258" y="267167"/>
                </a:lnTo>
                <a:lnTo>
                  <a:pt x="1695361" y="269972"/>
                </a:lnTo>
                <a:lnTo>
                  <a:pt x="1694555" y="270839"/>
                </a:lnTo>
                <a:lnTo>
                  <a:pt x="1691405" y="287932"/>
                </a:lnTo>
                <a:cubicBezTo>
                  <a:pt x="1709030" y="285402"/>
                  <a:pt x="1718348" y="293930"/>
                  <a:pt x="1722933" y="278431"/>
                </a:cubicBezTo>
                <a:close/>
                <a:moveTo>
                  <a:pt x="1733209" y="257535"/>
                </a:moveTo>
                <a:lnTo>
                  <a:pt x="1730147" y="258101"/>
                </a:lnTo>
                <a:lnTo>
                  <a:pt x="1735256" y="263718"/>
                </a:lnTo>
                <a:cubicBezTo>
                  <a:pt x="1737584" y="265485"/>
                  <a:pt x="1739244" y="265800"/>
                  <a:pt x="1740451" y="265108"/>
                </a:cubicBezTo>
                <a:lnTo>
                  <a:pt x="1741746" y="260345"/>
                </a:lnTo>
                <a:close/>
                <a:moveTo>
                  <a:pt x="975908" y="253391"/>
                </a:moveTo>
                <a:lnTo>
                  <a:pt x="974590" y="271368"/>
                </a:lnTo>
                <a:lnTo>
                  <a:pt x="976216" y="271474"/>
                </a:lnTo>
                <a:lnTo>
                  <a:pt x="989052" y="275219"/>
                </a:lnTo>
                <a:close/>
                <a:moveTo>
                  <a:pt x="188263" y="248892"/>
                </a:moveTo>
                <a:lnTo>
                  <a:pt x="201463" y="286091"/>
                </a:lnTo>
                <a:lnTo>
                  <a:pt x="201043" y="270397"/>
                </a:lnTo>
                <a:lnTo>
                  <a:pt x="199679" y="268902"/>
                </a:lnTo>
                <a:close/>
                <a:moveTo>
                  <a:pt x="953943" y="248301"/>
                </a:moveTo>
                <a:cubicBezTo>
                  <a:pt x="950341" y="248032"/>
                  <a:pt x="946752" y="250499"/>
                  <a:pt x="943067" y="254438"/>
                </a:cubicBezTo>
                <a:lnTo>
                  <a:pt x="933028" y="267581"/>
                </a:lnTo>
                <a:lnTo>
                  <a:pt x="938911" y="269019"/>
                </a:lnTo>
                <a:lnTo>
                  <a:pt x="965985" y="270802"/>
                </a:lnTo>
                <a:lnTo>
                  <a:pt x="968672" y="266958"/>
                </a:lnTo>
                <a:cubicBezTo>
                  <a:pt x="963572" y="253885"/>
                  <a:pt x="958746" y="248662"/>
                  <a:pt x="953943" y="248301"/>
                </a:cubicBezTo>
                <a:close/>
                <a:moveTo>
                  <a:pt x="185223" y="240326"/>
                </a:moveTo>
                <a:lnTo>
                  <a:pt x="188025" y="248224"/>
                </a:lnTo>
                <a:lnTo>
                  <a:pt x="195016" y="247661"/>
                </a:lnTo>
                <a:lnTo>
                  <a:pt x="192808" y="244454"/>
                </a:lnTo>
                <a:cubicBezTo>
                  <a:pt x="190017" y="241669"/>
                  <a:pt x="187272" y="240094"/>
                  <a:pt x="185223" y="240326"/>
                </a:cubicBezTo>
                <a:close/>
                <a:moveTo>
                  <a:pt x="1683454" y="240305"/>
                </a:moveTo>
                <a:lnTo>
                  <a:pt x="1669668" y="259062"/>
                </a:lnTo>
                <a:lnTo>
                  <a:pt x="1685423" y="249825"/>
                </a:lnTo>
                <a:lnTo>
                  <a:pt x="1684170" y="242214"/>
                </a:lnTo>
                <a:close/>
                <a:moveTo>
                  <a:pt x="1579987" y="237557"/>
                </a:moveTo>
                <a:lnTo>
                  <a:pt x="1574230" y="240063"/>
                </a:lnTo>
                <a:lnTo>
                  <a:pt x="1577277" y="244262"/>
                </a:lnTo>
                <a:lnTo>
                  <a:pt x="1568276" y="261089"/>
                </a:lnTo>
                <a:lnTo>
                  <a:pt x="1569871" y="263896"/>
                </a:lnTo>
                <a:cubicBezTo>
                  <a:pt x="1577876" y="270085"/>
                  <a:pt x="1588273" y="264074"/>
                  <a:pt x="1582154" y="278282"/>
                </a:cubicBezTo>
                <a:cubicBezTo>
                  <a:pt x="1557818" y="269083"/>
                  <a:pt x="1566684" y="287945"/>
                  <a:pt x="1576066" y="305098"/>
                </a:cubicBezTo>
                <a:cubicBezTo>
                  <a:pt x="1572421" y="311844"/>
                  <a:pt x="1568774" y="318553"/>
                  <a:pt x="1565208" y="325250"/>
                </a:cubicBezTo>
                <a:cubicBezTo>
                  <a:pt x="1542192" y="310668"/>
                  <a:pt x="1566104" y="294305"/>
                  <a:pt x="1548882" y="279459"/>
                </a:cubicBezTo>
                <a:cubicBezTo>
                  <a:pt x="1551227" y="274718"/>
                  <a:pt x="1553345" y="272176"/>
                  <a:pt x="1555192" y="270651"/>
                </a:cubicBezTo>
                <a:lnTo>
                  <a:pt x="1559052" y="268420"/>
                </a:lnTo>
                <a:lnTo>
                  <a:pt x="1535890" y="250918"/>
                </a:lnTo>
                <a:lnTo>
                  <a:pt x="1522325" y="244182"/>
                </a:lnTo>
                <a:lnTo>
                  <a:pt x="1525505" y="247440"/>
                </a:lnTo>
                <a:cubicBezTo>
                  <a:pt x="1520371" y="241019"/>
                  <a:pt x="1517170" y="250983"/>
                  <a:pt x="1526647" y="260648"/>
                </a:cubicBezTo>
                <a:cubicBezTo>
                  <a:pt x="1516982" y="260602"/>
                  <a:pt x="1506479" y="272072"/>
                  <a:pt x="1500304" y="287877"/>
                </a:cubicBezTo>
                <a:lnTo>
                  <a:pt x="1500023" y="327244"/>
                </a:lnTo>
                <a:lnTo>
                  <a:pt x="1507202" y="327874"/>
                </a:lnTo>
                <a:lnTo>
                  <a:pt x="1508396" y="328543"/>
                </a:lnTo>
                <a:lnTo>
                  <a:pt x="1514083" y="320106"/>
                </a:lnTo>
                <a:cubicBezTo>
                  <a:pt x="1517067" y="314015"/>
                  <a:pt x="1520515" y="310328"/>
                  <a:pt x="1531031" y="313544"/>
                </a:cubicBezTo>
                <a:cubicBezTo>
                  <a:pt x="1526094" y="296045"/>
                  <a:pt x="1521357" y="278560"/>
                  <a:pt x="1534915" y="260343"/>
                </a:cubicBezTo>
                <a:cubicBezTo>
                  <a:pt x="1551227" y="279660"/>
                  <a:pt x="1530897" y="300221"/>
                  <a:pt x="1544048" y="319740"/>
                </a:cubicBezTo>
                <a:cubicBezTo>
                  <a:pt x="1551052" y="322545"/>
                  <a:pt x="1555035" y="329402"/>
                  <a:pt x="1559567" y="333618"/>
                </a:cubicBezTo>
                <a:lnTo>
                  <a:pt x="1560044" y="333839"/>
                </a:lnTo>
                <a:lnTo>
                  <a:pt x="1573858" y="328307"/>
                </a:lnTo>
                <a:lnTo>
                  <a:pt x="1579952" y="328682"/>
                </a:lnTo>
                <a:lnTo>
                  <a:pt x="1601337" y="288395"/>
                </a:lnTo>
                <a:lnTo>
                  <a:pt x="1621513" y="276814"/>
                </a:lnTo>
                <a:lnTo>
                  <a:pt x="1616275" y="262700"/>
                </a:lnTo>
                <a:cubicBezTo>
                  <a:pt x="1623210" y="270944"/>
                  <a:pt x="1629405" y="270163"/>
                  <a:pt x="1635507" y="268369"/>
                </a:cubicBezTo>
                <a:lnTo>
                  <a:pt x="1639059" y="268292"/>
                </a:lnTo>
                <a:lnTo>
                  <a:pt x="1649788" y="265165"/>
                </a:lnTo>
                <a:lnTo>
                  <a:pt x="1633280" y="254608"/>
                </a:lnTo>
                <a:cubicBezTo>
                  <a:pt x="1612382" y="247413"/>
                  <a:pt x="1592247" y="254475"/>
                  <a:pt x="1580096" y="237797"/>
                </a:cubicBezTo>
                <a:close/>
                <a:moveTo>
                  <a:pt x="1280205" y="229852"/>
                </a:moveTo>
                <a:cubicBezTo>
                  <a:pt x="1269810" y="230308"/>
                  <a:pt x="1259861" y="236079"/>
                  <a:pt x="1250089" y="243600"/>
                </a:cubicBezTo>
                <a:cubicBezTo>
                  <a:pt x="1271033" y="245438"/>
                  <a:pt x="1293132" y="260598"/>
                  <a:pt x="1312988" y="247997"/>
                </a:cubicBezTo>
                <a:cubicBezTo>
                  <a:pt x="1301437" y="234259"/>
                  <a:pt x="1290599" y="229397"/>
                  <a:pt x="1280205" y="229852"/>
                </a:cubicBezTo>
                <a:close/>
                <a:moveTo>
                  <a:pt x="1803879" y="229514"/>
                </a:moveTo>
                <a:lnTo>
                  <a:pt x="1793083" y="240103"/>
                </a:lnTo>
                <a:cubicBezTo>
                  <a:pt x="1789613" y="247268"/>
                  <a:pt x="1787105" y="256721"/>
                  <a:pt x="1785132" y="267253"/>
                </a:cubicBezTo>
                <a:lnTo>
                  <a:pt x="1792297" y="268815"/>
                </a:lnTo>
                <a:lnTo>
                  <a:pt x="1799609" y="254155"/>
                </a:lnTo>
                <a:lnTo>
                  <a:pt x="1799813" y="237714"/>
                </a:lnTo>
                <a:lnTo>
                  <a:pt x="1803662" y="238646"/>
                </a:lnTo>
                <a:close/>
                <a:moveTo>
                  <a:pt x="1763608" y="228738"/>
                </a:moveTo>
                <a:lnTo>
                  <a:pt x="1758786" y="236229"/>
                </a:lnTo>
                <a:lnTo>
                  <a:pt x="1755217" y="238519"/>
                </a:lnTo>
                <a:lnTo>
                  <a:pt x="1758233" y="239163"/>
                </a:lnTo>
                <a:lnTo>
                  <a:pt x="1749565" y="268442"/>
                </a:lnTo>
                <a:lnTo>
                  <a:pt x="1750343" y="271229"/>
                </a:lnTo>
                <a:lnTo>
                  <a:pt x="1749338" y="269918"/>
                </a:lnTo>
                <a:lnTo>
                  <a:pt x="1750706" y="299109"/>
                </a:lnTo>
                <a:cubicBezTo>
                  <a:pt x="1756637" y="304930"/>
                  <a:pt x="1762010" y="301645"/>
                  <a:pt x="1767252" y="298613"/>
                </a:cubicBezTo>
                <a:cubicBezTo>
                  <a:pt x="1766788" y="290877"/>
                  <a:pt x="1765080" y="283190"/>
                  <a:pt x="1765425" y="275434"/>
                </a:cubicBezTo>
                <a:lnTo>
                  <a:pt x="1768273" y="269029"/>
                </a:lnTo>
                <a:lnTo>
                  <a:pt x="1765673" y="264389"/>
                </a:lnTo>
                <a:lnTo>
                  <a:pt x="1768459" y="258373"/>
                </a:lnTo>
                <a:lnTo>
                  <a:pt x="1762674" y="248235"/>
                </a:lnTo>
                <a:lnTo>
                  <a:pt x="1773814" y="247340"/>
                </a:lnTo>
                <a:lnTo>
                  <a:pt x="1777031" y="241160"/>
                </a:lnTo>
                <a:lnTo>
                  <a:pt x="1777866" y="236397"/>
                </a:lnTo>
                <a:lnTo>
                  <a:pt x="1776998" y="234040"/>
                </a:lnTo>
                <a:close/>
                <a:moveTo>
                  <a:pt x="1667597" y="227808"/>
                </a:moveTo>
                <a:lnTo>
                  <a:pt x="1667013" y="235657"/>
                </a:lnTo>
                <a:lnTo>
                  <a:pt x="1680652" y="232814"/>
                </a:lnTo>
                <a:lnTo>
                  <a:pt x="1679126" y="228740"/>
                </a:lnTo>
                <a:cubicBezTo>
                  <a:pt x="1676607" y="225876"/>
                  <a:pt x="1673004" y="225100"/>
                  <a:pt x="1667597" y="227808"/>
                </a:cubicBezTo>
                <a:close/>
                <a:moveTo>
                  <a:pt x="1293556" y="204700"/>
                </a:moveTo>
                <a:lnTo>
                  <a:pt x="1292753" y="204709"/>
                </a:lnTo>
                <a:lnTo>
                  <a:pt x="1294238" y="222463"/>
                </a:lnTo>
                <a:lnTo>
                  <a:pt x="1298845" y="206230"/>
                </a:lnTo>
                <a:close/>
                <a:moveTo>
                  <a:pt x="1569260" y="198153"/>
                </a:moveTo>
                <a:cubicBezTo>
                  <a:pt x="1552097" y="225162"/>
                  <a:pt x="1529190" y="184121"/>
                  <a:pt x="1512202" y="213355"/>
                </a:cubicBezTo>
                <a:cubicBezTo>
                  <a:pt x="1527455" y="213591"/>
                  <a:pt x="1546309" y="256347"/>
                  <a:pt x="1558490" y="218377"/>
                </a:cubicBezTo>
                <a:lnTo>
                  <a:pt x="1564368" y="226476"/>
                </a:lnTo>
                <a:lnTo>
                  <a:pt x="1560018" y="215651"/>
                </a:lnTo>
                <a:cubicBezTo>
                  <a:pt x="1558000" y="219382"/>
                  <a:pt x="1552106" y="218044"/>
                  <a:pt x="1555339" y="209101"/>
                </a:cubicBezTo>
                <a:lnTo>
                  <a:pt x="1571738" y="213409"/>
                </a:lnTo>
                <a:close/>
                <a:moveTo>
                  <a:pt x="1142010" y="180100"/>
                </a:moveTo>
                <a:cubicBezTo>
                  <a:pt x="1137898" y="174623"/>
                  <a:pt x="1134272" y="188372"/>
                  <a:pt x="1126174" y="192514"/>
                </a:cubicBezTo>
                <a:lnTo>
                  <a:pt x="1123922" y="191871"/>
                </a:lnTo>
                <a:lnTo>
                  <a:pt x="1129482" y="195184"/>
                </a:lnTo>
                <a:lnTo>
                  <a:pt x="1142868" y="182254"/>
                </a:lnTo>
                <a:close/>
                <a:moveTo>
                  <a:pt x="623956" y="179654"/>
                </a:moveTo>
                <a:cubicBezTo>
                  <a:pt x="612360" y="207524"/>
                  <a:pt x="599026" y="214153"/>
                  <a:pt x="583493" y="194430"/>
                </a:cubicBezTo>
                <a:cubicBezTo>
                  <a:pt x="595764" y="174939"/>
                  <a:pt x="610563" y="186090"/>
                  <a:pt x="623956" y="179654"/>
                </a:cubicBezTo>
                <a:close/>
                <a:moveTo>
                  <a:pt x="1375898" y="178521"/>
                </a:moveTo>
                <a:cubicBezTo>
                  <a:pt x="1371579" y="178863"/>
                  <a:pt x="1368220" y="181502"/>
                  <a:pt x="1365663" y="185594"/>
                </a:cubicBezTo>
                <a:lnTo>
                  <a:pt x="1360250" y="201359"/>
                </a:lnTo>
                <a:lnTo>
                  <a:pt x="1372731" y="205488"/>
                </a:lnTo>
                <a:lnTo>
                  <a:pt x="1377444" y="205949"/>
                </a:lnTo>
                <a:lnTo>
                  <a:pt x="1374571" y="198770"/>
                </a:lnTo>
                <a:cubicBezTo>
                  <a:pt x="1373606" y="193445"/>
                  <a:pt x="1373802" y="187088"/>
                  <a:pt x="1375898" y="178521"/>
                </a:cubicBezTo>
                <a:close/>
                <a:moveTo>
                  <a:pt x="1425860" y="176712"/>
                </a:moveTo>
                <a:cubicBezTo>
                  <a:pt x="1424841" y="193764"/>
                  <a:pt x="1417240" y="201424"/>
                  <a:pt x="1411260" y="209361"/>
                </a:cubicBezTo>
                <a:lnTo>
                  <a:pt x="1410917" y="210039"/>
                </a:lnTo>
                <a:lnTo>
                  <a:pt x="1412057" y="218303"/>
                </a:lnTo>
                <a:cubicBezTo>
                  <a:pt x="1408497" y="227250"/>
                  <a:pt x="1404446" y="236216"/>
                  <a:pt x="1412753" y="244758"/>
                </a:cubicBezTo>
                <a:cubicBezTo>
                  <a:pt x="1441076" y="189495"/>
                  <a:pt x="1472549" y="197990"/>
                  <a:pt x="1499857" y="221175"/>
                </a:cubicBezTo>
                <a:lnTo>
                  <a:pt x="1502792" y="224181"/>
                </a:lnTo>
                <a:lnTo>
                  <a:pt x="1505313" y="207082"/>
                </a:lnTo>
                <a:cubicBezTo>
                  <a:pt x="1506304" y="198205"/>
                  <a:pt x="1505255" y="189393"/>
                  <a:pt x="1497018" y="180767"/>
                </a:cubicBezTo>
                <a:cubicBezTo>
                  <a:pt x="1476132" y="217955"/>
                  <a:pt x="1437560" y="181367"/>
                  <a:pt x="1425860" y="176712"/>
                </a:cubicBezTo>
                <a:close/>
                <a:moveTo>
                  <a:pt x="807628" y="158574"/>
                </a:moveTo>
                <a:cubicBezTo>
                  <a:pt x="814099" y="169484"/>
                  <a:pt x="826277" y="180108"/>
                  <a:pt x="822809" y="191163"/>
                </a:cubicBezTo>
                <a:cubicBezTo>
                  <a:pt x="812207" y="179889"/>
                  <a:pt x="803857" y="196813"/>
                  <a:pt x="793220" y="185586"/>
                </a:cubicBezTo>
                <a:cubicBezTo>
                  <a:pt x="797992" y="176664"/>
                  <a:pt x="802832" y="167654"/>
                  <a:pt x="807628" y="158574"/>
                </a:cubicBezTo>
                <a:close/>
                <a:moveTo>
                  <a:pt x="862363" y="149700"/>
                </a:moveTo>
                <a:cubicBezTo>
                  <a:pt x="866159" y="148142"/>
                  <a:pt x="870616" y="149265"/>
                  <a:pt x="874763" y="151869"/>
                </a:cubicBezTo>
                <a:cubicBezTo>
                  <a:pt x="883061" y="157076"/>
                  <a:pt x="890126" y="168210"/>
                  <a:pt x="888214" y="175642"/>
                </a:cubicBezTo>
                <a:cubicBezTo>
                  <a:pt x="876063" y="162503"/>
                  <a:pt x="866963" y="187023"/>
                  <a:pt x="853923" y="163634"/>
                </a:cubicBezTo>
                <a:cubicBezTo>
                  <a:pt x="855431" y="155505"/>
                  <a:pt x="858566" y="151261"/>
                  <a:pt x="862363" y="149700"/>
                </a:cubicBezTo>
                <a:close/>
                <a:moveTo>
                  <a:pt x="1078986" y="139505"/>
                </a:moveTo>
                <a:cubicBezTo>
                  <a:pt x="1089593" y="141834"/>
                  <a:pt x="1100556" y="148412"/>
                  <a:pt x="1110382" y="141180"/>
                </a:cubicBezTo>
                <a:cubicBezTo>
                  <a:pt x="1105080" y="191274"/>
                  <a:pt x="1072364" y="173384"/>
                  <a:pt x="1049742" y="163316"/>
                </a:cubicBezTo>
                <a:cubicBezTo>
                  <a:pt x="1058127" y="139093"/>
                  <a:pt x="1068379" y="137176"/>
                  <a:pt x="1078986" y="139505"/>
                </a:cubicBezTo>
                <a:close/>
                <a:moveTo>
                  <a:pt x="1006033" y="138331"/>
                </a:moveTo>
                <a:cubicBezTo>
                  <a:pt x="1012408" y="149137"/>
                  <a:pt x="1024665" y="159706"/>
                  <a:pt x="1021173" y="170924"/>
                </a:cubicBezTo>
                <a:cubicBezTo>
                  <a:pt x="992262" y="136625"/>
                  <a:pt x="1001733" y="180248"/>
                  <a:pt x="1010377" y="191227"/>
                </a:cubicBezTo>
                <a:cubicBezTo>
                  <a:pt x="1002782" y="183590"/>
                  <a:pt x="996460" y="191351"/>
                  <a:pt x="989042" y="185264"/>
                </a:cubicBezTo>
                <a:cubicBezTo>
                  <a:pt x="991686" y="174225"/>
                  <a:pt x="990314" y="163166"/>
                  <a:pt x="982125" y="152371"/>
                </a:cubicBezTo>
                <a:cubicBezTo>
                  <a:pt x="976569" y="162679"/>
                  <a:pt x="957435" y="157019"/>
                  <a:pt x="972713" y="139431"/>
                </a:cubicBezTo>
                <a:cubicBezTo>
                  <a:pt x="985111" y="155101"/>
                  <a:pt x="996248" y="154786"/>
                  <a:pt x="1006033" y="138331"/>
                </a:cubicBezTo>
                <a:close/>
                <a:moveTo>
                  <a:pt x="99590" y="137313"/>
                </a:moveTo>
                <a:cubicBezTo>
                  <a:pt x="94616" y="135953"/>
                  <a:pt x="89907" y="137876"/>
                  <a:pt x="85008" y="137860"/>
                </a:cubicBezTo>
                <a:cubicBezTo>
                  <a:pt x="93349" y="172599"/>
                  <a:pt x="80311" y="149878"/>
                  <a:pt x="66994" y="171612"/>
                </a:cubicBezTo>
                <a:cubicBezTo>
                  <a:pt x="68364" y="182630"/>
                  <a:pt x="73721" y="193473"/>
                  <a:pt x="82176" y="204201"/>
                </a:cubicBezTo>
                <a:cubicBezTo>
                  <a:pt x="75935" y="212306"/>
                  <a:pt x="66920" y="187242"/>
                  <a:pt x="60897" y="198352"/>
                </a:cubicBezTo>
                <a:cubicBezTo>
                  <a:pt x="58390" y="187305"/>
                  <a:pt x="64281" y="176129"/>
                  <a:pt x="53983" y="165454"/>
                </a:cubicBezTo>
                <a:cubicBezTo>
                  <a:pt x="42506" y="221088"/>
                  <a:pt x="23883" y="249445"/>
                  <a:pt x="63784" y="284226"/>
                </a:cubicBezTo>
                <a:cubicBezTo>
                  <a:pt x="67882" y="273179"/>
                  <a:pt x="51037" y="262692"/>
                  <a:pt x="56885" y="251448"/>
                </a:cubicBezTo>
                <a:lnTo>
                  <a:pt x="69457" y="254993"/>
                </a:lnTo>
                <a:lnTo>
                  <a:pt x="73550" y="243590"/>
                </a:lnTo>
                <a:cubicBezTo>
                  <a:pt x="76834" y="240165"/>
                  <a:pt x="81314" y="238199"/>
                  <a:pt x="86260" y="236899"/>
                </a:cubicBezTo>
                <a:lnTo>
                  <a:pt x="107612" y="232448"/>
                </a:lnTo>
                <a:lnTo>
                  <a:pt x="96245" y="223500"/>
                </a:lnTo>
                <a:cubicBezTo>
                  <a:pt x="102543" y="214482"/>
                  <a:pt x="107885" y="196371"/>
                  <a:pt x="115491" y="203061"/>
                </a:cubicBezTo>
                <a:cubicBezTo>
                  <a:pt x="102313" y="216636"/>
                  <a:pt x="140217" y="228548"/>
                  <a:pt x="126980" y="242283"/>
                </a:cubicBezTo>
                <a:lnTo>
                  <a:pt x="111950" y="235840"/>
                </a:lnTo>
                <a:lnTo>
                  <a:pt x="93155" y="261406"/>
                </a:lnTo>
                <a:lnTo>
                  <a:pt x="85028" y="263972"/>
                </a:lnTo>
                <a:lnTo>
                  <a:pt x="101694" y="289608"/>
                </a:lnTo>
                <a:cubicBezTo>
                  <a:pt x="116727" y="269491"/>
                  <a:pt x="137181" y="314938"/>
                  <a:pt x="150483" y="274714"/>
                </a:cubicBezTo>
                <a:cubicBezTo>
                  <a:pt x="157491" y="299414"/>
                  <a:pt x="180585" y="281691"/>
                  <a:pt x="174058" y="307062"/>
                </a:cubicBezTo>
                <a:cubicBezTo>
                  <a:pt x="198098" y="316097"/>
                  <a:pt x="178931" y="272280"/>
                  <a:pt x="174380" y="260597"/>
                </a:cubicBezTo>
                <a:lnTo>
                  <a:pt x="172084" y="258888"/>
                </a:lnTo>
                <a:lnTo>
                  <a:pt x="172344" y="262115"/>
                </a:lnTo>
                <a:cubicBezTo>
                  <a:pt x="153221" y="249606"/>
                  <a:pt x="136642" y="266120"/>
                  <a:pt x="118897" y="270652"/>
                </a:cubicBezTo>
                <a:lnTo>
                  <a:pt x="140658" y="239745"/>
                </a:lnTo>
                <a:lnTo>
                  <a:pt x="129521" y="222364"/>
                </a:lnTo>
                <a:cubicBezTo>
                  <a:pt x="133586" y="212578"/>
                  <a:pt x="138855" y="217508"/>
                  <a:pt x="144045" y="221464"/>
                </a:cubicBezTo>
                <a:lnTo>
                  <a:pt x="149697" y="223887"/>
                </a:lnTo>
                <a:lnTo>
                  <a:pt x="156016" y="212274"/>
                </a:lnTo>
                <a:lnTo>
                  <a:pt x="151007" y="206346"/>
                </a:lnTo>
                <a:cubicBezTo>
                  <a:pt x="143495" y="202232"/>
                  <a:pt x="136583" y="207240"/>
                  <a:pt x="147575" y="188643"/>
                </a:cubicBezTo>
                <a:cubicBezTo>
                  <a:pt x="133081" y="181199"/>
                  <a:pt x="118756" y="175623"/>
                  <a:pt x="104882" y="176802"/>
                </a:cubicBezTo>
                <a:cubicBezTo>
                  <a:pt x="99516" y="164188"/>
                  <a:pt x="111369" y="170870"/>
                  <a:pt x="115757" y="156449"/>
                </a:cubicBezTo>
                <a:cubicBezTo>
                  <a:pt x="109802" y="143314"/>
                  <a:pt x="104565" y="138673"/>
                  <a:pt x="99590" y="137313"/>
                </a:cubicBezTo>
                <a:close/>
                <a:moveTo>
                  <a:pt x="659213" y="127616"/>
                </a:moveTo>
                <a:cubicBezTo>
                  <a:pt x="666235" y="128498"/>
                  <a:pt x="673517" y="132620"/>
                  <a:pt x="680780" y="136635"/>
                </a:cubicBezTo>
                <a:cubicBezTo>
                  <a:pt x="668878" y="160095"/>
                  <a:pt x="653570" y="142709"/>
                  <a:pt x="639232" y="138039"/>
                </a:cubicBezTo>
                <a:cubicBezTo>
                  <a:pt x="645439" y="129094"/>
                  <a:pt x="652193" y="126735"/>
                  <a:pt x="659213" y="127616"/>
                </a:cubicBezTo>
                <a:close/>
                <a:moveTo>
                  <a:pt x="2642700" y="125624"/>
                </a:moveTo>
                <a:cubicBezTo>
                  <a:pt x="2637913" y="124059"/>
                  <a:pt x="2631917" y="125225"/>
                  <a:pt x="2626053" y="127989"/>
                </a:cubicBezTo>
                <a:cubicBezTo>
                  <a:pt x="2614326" y="133515"/>
                  <a:pt x="2603136" y="145427"/>
                  <a:pt x="2603255" y="154657"/>
                </a:cubicBezTo>
                <a:cubicBezTo>
                  <a:pt x="2611265" y="150523"/>
                  <a:pt x="2619513" y="149361"/>
                  <a:pt x="2627739" y="147937"/>
                </a:cubicBezTo>
                <a:lnTo>
                  <a:pt x="2632092" y="146452"/>
                </a:lnTo>
                <a:lnTo>
                  <a:pt x="2633368" y="141595"/>
                </a:lnTo>
                <a:lnTo>
                  <a:pt x="2635038" y="145449"/>
                </a:lnTo>
                <a:lnTo>
                  <a:pt x="2652072" y="139641"/>
                </a:lnTo>
                <a:cubicBezTo>
                  <a:pt x="2651059" y="131485"/>
                  <a:pt x="2647485" y="127189"/>
                  <a:pt x="2642700" y="125624"/>
                </a:cubicBezTo>
                <a:close/>
                <a:moveTo>
                  <a:pt x="46003" y="119343"/>
                </a:moveTo>
                <a:cubicBezTo>
                  <a:pt x="25390" y="109325"/>
                  <a:pt x="30272" y="167984"/>
                  <a:pt x="49279" y="159023"/>
                </a:cubicBezTo>
                <a:cubicBezTo>
                  <a:pt x="59064" y="145364"/>
                  <a:pt x="39696" y="132768"/>
                  <a:pt x="46003" y="119343"/>
                </a:cubicBezTo>
                <a:close/>
                <a:moveTo>
                  <a:pt x="1391779" y="117978"/>
                </a:moveTo>
                <a:cubicBezTo>
                  <a:pt x="1385855" y="129233"/>
                  <a:pt x="1379818" y="140541"/>
                  <a:pt x="1373742" y="151854"/>
                </a:cubicBezTo>
                <a:cubicBezTo>
                  <a:pt x="1380381" y="164242"/>
                  <a:pt x="1385298" y="156604"/>
                  <a:pt x="1391456" y="164439"/>
                </a:cubicBezTo>
                <a:cubicBezTo>
                  <a:pt x="1396418" y="148851"/>
                  <a:pt x="1405289" y="133053"/>
                  <a:pt x="1391779" y="117978"/>
                </a:cubicBezTo>
                <a:close/>
                <a:moveTo>
                  <a:pt x="851430" y="115720"/>
                </a:moveTo>
                <a:lnTo>
                  <a:pt x="854236" y="117446"/>
                </a:lnTo>
                <a:lnTo>
                  <a:pt x="851494" y="115885"/>
                </a:lnTo>
                <a:close/>
                <a:moveTo>
                  <a:pt x="891118" y="109251"/>
                </a:moveTo>
                <a:cubicBezTo>
                  <a:pt x="918404" y="104941"/>
                  <a:pt x="948319" y="180709"/>
                  <a:pt x="945670" y="113970"/>
                </a:cubicBezTo>
                <a:cubicBezTo>
                  <a:pt x="956614" y="151168"/>
                  <a:pt x="971474" y="188197"/>
                  <a:pt x="975694" y="225452"/>
                </a:cubicBezTo>
                <a:cubicBezTo>
                  <a:pt x="962513" y="213645"/>
                  <a:pt x="926240" y="187263"/>
                  <a:pt x="927587" y="147766"/>
                </a:cubicBezTo>
                <a:cubicBezTo>
                  <a:pt x="912770" y="138862"/>
                  <a:pt x="877856" y="147425"/>
                  <a:pt x="875557" y="122978"/>
                </a:cubicBezTo>
                <a:cubicBezTo>
                  <a:pt x="887316" y="132661"/>
                  <a:pt x="891071" y="126216"/>
                  <a:pt x="891118" y="109251"/>
                </a:cubicBezTo>
                <a:close/>
                <a:moveTo>
                  <a:pt x="1253153" y="108589"/>
                </a:moveTo>
                <a:cubicBezTo>
                  <a:pt x="1242355" y="109892"/>
                  <a:pt x="1233658" y="118196"/>
                  <a:pt x="1231436" y="143905"/>
                </a:cubicBezTo>
                <a:cubicBezTo>
                  <a:pt x="1201038" y="129092"/>
                  <a:pt x="1171401" y="123087"/>
                  <a:pt x="1143689" y="140313"/>
                </a:cubicBezTo>
                <a:lnTo>
                  <a:pt x="1146847" y="178411"/>
                </a:lnTo>
                <a:lnTo>
                  <a:pt x="1152297" y="173147"/>
                </a:lnTo>
                <a:lnTo>
                  <a:pt x="1163389" y="173437"/>
                </a:lnTo>
                <a:lnTo>
                  <a:pt x="1166002" y="159150"/>
                </a:lnTo>
                <a:cubicBezTo>
                  <a:pt x="1173600" y="166825"/>
                  <a:pt x="1179915" y="159026"/>
                  <a:pt x="1187398" y="164985"/>
                </a:cubicBezTo>
                <a:lnTo>
                  <a:pt x="1181952" y="173921"/>
                </a:lnTo>
                <a:lnTo>
                  <a:pt x="1185032" y="174001"/>
                </a:lnTo>
                <a:cubicBezTo>
                  <a:pt x="1208703" y="179222"/>
                  <a:pt x="1234622" y="190762"/>
                  <a:pt x="1254054" y="190742"/>
                </a:cubicBezTo>
                <a:cubicBezTo>
                  <a:pt x="1250572" y="199598"/>
                  <a:pt x="1243079" y="208826"/>
                  <a:pt x="1247955" y="217439"/>
                </a:cubicBezTo>
                <a:cubicBezTo>
                  <a:pt x="1251846" y="213617"/>
                  <a:pt x="1256128" y="214939"/>
                  <a:pt x="1260971" y="223641"/>
                </a:cubicBezTo>
                <a:cubicBezTo>
                  <a:pt x="1258287" y="208463"/>
                  <a:pt x="1260985" y="194867"/>
                  <a:pt x="1266886" y="188405"/>
                </a:cubicBezTo>
                <a:lnTo>
                  <a:pt x="1268992" y="187704"/>
                </a:lnTo>
                <a:lnTo>
                  <a:pt x="1267969" y="182252"/>
                </a:lnTo>
                <a:cubicBezTo>
                  <a:pt x="1277196" y="176562"/>
                  <a:pt x="1288244" y="192785"/>
                  <a:pt x="1296461" y="174698"/>
                </a:cubicBezTo>
                <a:cubicBezTo>
                  <a:pt x="1277739" y="133104"/>
                  <a:pt x="1265776" y="172629"/>
                  <a:pt x="1249148" y="156455"/>
                </a:cubicBezTo>
                <a:cubicBezTo>
                  <a:pt x="1251514" y="151972"/>
                  <a:pt x="1253991" y="147445"/>
                  <a:pt x="1256354" y="142969"/>
                </a:cubicBezTo>
                <a:cubicBezTo>
                  <a:pt x="1253497" y="136485"/>
                  <a:pt x="1253879" y="129790"/>
                  <a:pt x="1258889" y="122971"/>
                </a:cubicBezTo>
                <a:cubicBezTo>
                  <a:pt x="1266505" y="131508"/>
                  <a:pt x="1274976" y="149313"/>
                  <a:pt x="1281356" y="142101"/>
                </a:cubicBezTo>
                <a:cubicBezTo>
                  <a:pt x="1284827" y="133127"/>
                  <a:pt x="1292338" y="124058"/>
                  <a:pt x="1287448" y="115284"/>
                </a:cubicBezTo>
                <a:cubicBezTo>
                  <a:pt x="1276841" y="112986"/>
                  <a:pt x="1263948" y="107287"/>
                  <a:pt x="1253153" y="108589"/>
                </a:cubicBezTo>
                <a:close/>
                <a:moveTo>
                  <a:pt x="810449" y="92507"/>
                </a:moveTo>
                <a:lnTo>
                  <a:pt x="851494" y="115885"/>
                </a:lnTo>
                <a:lnTo>
                  <a:pt x="860012" y="137172"/>
                </a:lnTo>
                <a:cubicBezTo>
                  <a:pt x="845089" y="141223"/>
                  <a:pt x="828201" y="122048"/>
                  <a:pt x="813770" y="132182"/>
                </a:cubicBezTo>
                <a:cubicBezTo>
                  <a:pt x="823461" y="118415"/>
                  <a:pt x="804179" y="105923"/>
                  <a:pt x="810449" y="92507"/>
                </a:cubicBezTo>
                <a:close/>
                <a:moveTo>
                  <a:pt x="2195411" y="84984"/>
                </a:moveTo>
                <a:cubicBezTo>
                  <a:pt x="2190697" y="86853"/>
                  <a:pt x="2186378" y="93530"/>
                  <a:pt x="2182313" y="103296"/>
                </a:cubicBezTo>
                <a:cubicBezTo>
                  <a:pt x="2193607" y="122398"/>
                  <a:pt x="2202709" y="115227"/>
                  <a:pt x="2210860" y="95533"/>
                </a:cubicBezTo>
                <a:cubicBezTo>
                  <a:pt x="2205223" y="86062"/>
                  <a:pt x="2200122" y="83118"/>
                  <a:pt x="2195411" y="84984"/>
                </a:cubicBezTo>
                <a:close/>
                <a:moveTo>
                  <a:pt x="1228874" y="55801"/>
                </a:moveTo>
                <a:cubicBezTo>
                  <a:pt x="1221994" y="61591"/>
                  <a:pt x="1218355" y="85138"/>
                  <a:pt x="1218750" y="90966"/>
                </a:cubicBezTo>
                <a:cubicBezTo>
                  <a:pt x="1238112" y="108364"/>
                  <a:pt x="1236787" y="74796"/>
                  <a:pt x="1236804" y="57247"/>
                </a:cubicBezTo>
                <a:cubicBezTo>
                  <a:pt x="1233821" y="53916"/>
                  <a:pt x="1231167" y="53873"/>
                  <a:pt x="1228874" y="55801"/>
                </a:cubicBezTo>
                <a:close/>
                <a:moveTo>
                  <a:pt x="1954792" y="47590"/>
                </a:moveTo>
                <a:cubicBezTo>
                  <a:pt x="1944284" y="46578"/>
                  <a:pt x="1933987" y="48049"/>
                  <a:pt x="1923969" y="52863"/>
                </a:cubicBezTo>
                <a:cubicBezTo>
                  <a:pt x="1933347" y="89806"/>
                  <a:pt x="1968336" y="71165"/>
                  <a:pt x="1986859" y="57221"/>
                </a:cubicBezTo>
                <a:cubicBezTo>
                  <a:pt x="1976010" y="52100"/>
                  <a:pt x="1965296" y="48604"/>
                  <a:pt x="1954792" y="47590"/>
                </a:cubicBezTo>
                <a:close/>
                <a:moveTo>
                  <a:pt x="1098445" y="47335"/>
                </a:moveTo>
                <a:cubicBezTo>
                  <a:pt x="1095694" y="47659"/>
                  <a:pt x="1093120" y="50065"/>
                  <a:pt x="1090826" y="55774"/>
                </a:cubicBezTo>
                <a:cubicBezTo>
                  <a:pt x="1103367" y="72690"/>
                  <a:pt x="1116941" y="102542"/>
                  <a:pt x="1125202" y="67808"/>
                </a:cubicBezTo>
                <a:cubicBezTo>
                  <a:pt x="1119438" y="65376"/>
                  <a:pt x="1113135" y="56657"/>
                  <a:pt x="1107129" y="51402"/>
                </a:cubicBezTo>
                <a:cubicBezTo>
                  <a:pt x="1104126" y="48775"/>
                  <a:pt x="1101197" y="47013"/>
                  <a:pt x="1098445" y="47335"/>
                </a:cubicBezTo>
                <a:close/>
                <a:moveTo>
                  <a:pt x="2006663" y="45383"/>
                </a:moveTo>
                <a:cubicBezTo>
                  <a:pt x="2001209" y="46607"/>
                  <a:pt x="1996068" y="51519"/>
                  <a:pt x="1991525" y="63658"/>
                </a:cubicBezTo>
                <a:cubicBezTo>
                  <a:pt x="2005443" y="84745"/>
                  <a:pt x="2025363" y="68910"/>
                  <a:pt x="2023688" y="49232"/>
                </a:cubicBezTo>
                <a:cubicBezTo>
                  <a:pt x="2017883" y="46627"/>
                  <a:pt x="2012116" y="44161"/>
                  <a:pt x="2006663" y="45383"/>
                </a:cubicBezTo>
                <a:close/>
                <a:moveTo>
                  <a:pt x="406176" y="40360"/>
                </a:moveTo>
                <a:cubicBezTo>
                  <a:pt x="406627" y="98497"/>
                  <a:pt x="443841" y="52931"/>
                  <a:pt x="453123" y="104991"/>
                </a:cubicBezTo>
                <a:cubicBezTo>
                  <a:pt x="431616" y="140165"/>
                  <a:pt x="419384" y="91623"/>
                  <a:pt x="401102" y="80279"/>
                </a:cubicBezTo>
                <a:cubicBezTo>
                  <a:pt x="418645" y="66370"/>
                  <a:pt x="388655" y="54147"/>
                  <a:pt x="406176" y="40360"/>
                </a:cubicBezTo>
                <a:close/>
                <a:moveTo>
                  <a:pt x="480987" y="37705"/>
                </a:moveTo>
                <a:cubicBezTo>
                  <a:pt x="482417" y="79836"/>
                  <a:pt x="427083" y="72734"/>
                  <a:pt x="422745" y="39663"/>
                </a:cubicBezTo>
                <a:cubicBezTo>
                  <a:pt x="444218" y="63199"/>
                  <a:pt x="462000" y="43397"/>
                  <a:pt x="480987" y="37705"/>
                </a:cubicBezTo>
                <a:close/>
                <a:moveTo>
                  <a:pt x="1911958" y="33701"/>
                </a:moveTo>
                <a:cubicBezTo>
                  <a:pt x="1908557" y="34499"/>
                  <a:pt x="1905346" y="37599"/>
                  <a:pt x="1902216" y="41688"/>
                </a:cubicBezTo>
                <a:cubicBezTo>
                  <a:pt x="1895958" y="49871"/>
                  <a:pt x="1890024" y="62001"/>
                  <a:pt x="1883534" y="67559"/>
                </a:cubicBezTo>
                <a:cubicBezTo>
                  <a:pt x="1899263" y="90051"/>
                  <a:pt x="1910793" y="61597"/>
                  <a:pt x="1922850" y="39532"/>
                </a:cubicBezTo>
                <a:cubicBezTo>
                  <a:pt x="1918954" y="34408"/>
                  <a:pt x="1915360" y="32903"/>
                  <a:pt x="1911958" y="33701"/>
                </a:cubicBezTo>
                <a:close/>
                <a:moveTo>
                  <a:pt x="230491" y="33282"/>
                </a:moveTo>
                <a:cubicBezTo>
                  <a:pt x="242453" y="60017"/>
                  <a:pt x="249665" y="29221"/>
                  <a:pt x="260156" y="38851"/>
                </a:cubicBezTo>
                <a:cubicBezTo>
                  <a:pt x="263158" y="70183"/>
                  <a:pt x="243200" y="46831"/>
                  <a:pt x="232738" y="59702"/>
                </a:cubicBezTo>
                <a:cubicBezTo>
                  <a:pt x="235347" y="75103"/>
                  <a:pt x="246807" y="90132"/>
                  <a:pt x="240674" y="105780"/>
                </a:cubicBezTo>
                <a:cubicBezTo>
                  <a:pt x="219683" y="69484"/>
                  <a:pt x="203763" y="95644"/>
                  <a:pt x="183954" y="74675"/>
                </a:cubicBezTo>
                <a:cubicBezTo>
                  <a:pt x="200413" y="43534"/>
                  <a:pt x="227083" y="80291"/>
                  <a:pt x="230491" y="33282"/>
                </a:cubicBezTo>
                <a:close/>
                <a:moveTo>
                  <a:pt x="1825622" y="23170"/>
                </a:moveTo>
                <a:cubicBezTo>
                  <a:pt x="1818455" y="36651"/>
                  <a:pt x="1811206" y="50103"/>
                  <a:pt x="1804013" y="63665"/>
                </a:cubicBezTo>
                <a:cubicBezTo>
                  <a:pt x="1824702" y="62619"/>
                  <a:pt x="1845661" y="64573"/>
                  <a:pt x="1864663" y="41646"/>
                </a:cubicBezTo>
                <a:cubicBezTo>
                  <a:pt x="1849637" y="10770"/>
                  <a:pt x="1841276" y="60582"/>
                  <a:pt x="1825622" y="23170"/>
                </a:cubicBezTo>
                <a:close/>
                <a:moveTo>
                  <a:pt x="1465569" y="19263"/>
                </a:moveTo>
                <a:cubicBezTo>
                  <a:pt x="1459262" y="21113"/>
                  <a:pt x="1461269" y="35446"/>
                  <a:pt x="1448098" y="43134"/>
                </a:cubicBezTo>
                <a:cubicBezTo>
                  <a:pt x="1456415" y="59587"/>
                  <a:pt x="1463052" y="55686"/>
                  <a:pt x="1470561" y="62229"/>
                </a:cubicBezTo>
                <a:cubicBezTo>
                  <a:pt x="1483754" y="48457"/>
                  <a:pt x="1468517" y="35865"/>
                  <a:pt x="1475517" y="22286"/>
                </a:cubicBezTo>
                <a:cubicBezTo>
                  <a:pt x="1470698" y="19420"/>
                  <a:pt x="1467672" y="18649"/>
                  <a:pt x="1465569" y="19263"/>
                </a:cubicBezTo>
                <a:close/>
                <a:moveTo>
                  <a:pt x="737447" y="0"/>
                </a:moveTo>
                <a:lnTo>
                  <a:pt x="753492" y="0"/>
                </a:lnTo>
                <a:lnTo>
                  <a:pt x="761849" y="7375"/>
                </a:lnTo>
                <a:cubicBezTo>
                  <a:pt x="764720" y="8514"/>
                  <a:pt x="767391" y="7297"/>
                  <a:pt x="769647" y="1168"/>
                </a:cubicBezTo>
                <a:lnTo>
                  <a:pt x="769089" y="0"/>
                </a:lnTo>
                <a:lnTo>
                  <a:pt x="794926" y="0"/>
                </a:lnTo>
                <a:lnTo>
                  <a:pt x="791693" y="4623"/>
                </a:lnTo>
                <a:cubicBezTo>
                  <a:pt x="785721" y="9942"/>
                  <a:pt x="777931" y="13844"/>
                  <a:pt x="775443" y="20698"/>
                </a:cubicBezTo>
                <a:cubicBezTo>
                  <a:pt x="789925" y="28024"/>
                  <a:pt x="803418" y="23509"/>
                  <a:pt x="815868" y="5964"/>
                </a:cubicBezTo>
                <a:lnTo>
                  <a:pt x="814616" y="0"/>
                </a:lnTo>
                <a:lnTo>
                  <a:pt x="925252" y="0"/>
                </a:lnTo>
                <a:lnTo>
                  <a:pt x="923773" y="1999"/>
                </a:lnTo>
                <a:cubicBezTo>
                  <a:pt x="933032" y="30221"/>
                  <a:pt x="944008" y="41684"/>
                  <a:pt x="960364" y="40538"/>
                </a:cubicBezTo>
                <a:cubicBezTo>
                  <a:pt x="967661" y="17700"/>
                  <a:pt x="954911" y="16187"/>
                  <a:pt x="948021" y="7236"/>
                </a:cubicBezTo>
                <a:lnTo>
                  <a:pt x="945717" y="0"/>
                </a:lnTo>
                <a:lnTo>
                  <a:pt x="978191" y="0"/>
                </a:lnTo>
                <a:lnTo>
                  <a:pt x="986715" y="6391"/>
                </a:lnTo>
                <a:lnTo>
                  <a:pt x="988455" y="0"/>
                </a:lnTo>
                <a:lnTo>
                  <a:pt x="1033429" y="0"/>
                </a:lnTo>
                <a:lnTo>
                  <a:pt x="1041250" y="10320"/>
                </a:lnTo>
                <a:cubicBezTo>
                  <a:pt x="1045755" y="14358"/>
                  <a:pt x="1050097" y="16481"/>
                  <a:pt x="1054328" y="17376"/>
                </a:cubicBezTo>
                <a:lnTo>
                  <a:pt x="1058302" y="0"/>
                </a:lnTo>
                <a:lnTo>
                  <a:pt x="1296076" y="0"/>
                </a:lnTo>
                <a:lnTo>
                  <a:pt x="1298955" y="20817"/>
                </a:lnTo>
                <a:cubicBezTo>
                  <a:pt x="1301325" y="28417"/>
                  <a:pt x="1305083" y="35599"/>
                  <a:pt x="1310465" y="41343"/>
                </a:cubicBezTo>
                <a:cubicBezTo>
                  <a:pt x="1316031" y="29009"/>
                  <a:pt x="1318415" y="16809"/>
                  <a:pt x="1317993" y="4710"/>
                </a:cubicBezTo>
                <a:lnTo>
                  <a:pt x="1316776" y="0"/>
                </a:lnTo>
                <a:lnTo>
                  <a:pt x="1361164" y="0"/>
                </a:lnTo>
                <a:lnTo>
                  <a:pt x="1366530" y="12878"/>
                </a:lnTo>
                <a:lnTo>
                  <a:pt x="1370478" y="0"/>
                </a:lnTo>
                <a:lnTo>
                  <a:pt x="1415321" y="0"/>
                </a:lnTo>
                <a:lnTo>
                  <a:pt x="1417905" y="4608"/>
                </a:lnTo>
                <a:cubicBezTo>
                  <a:pt x="1437687" y="25244"/>
                  <a:pt x="1474125" y="-17693"/>
                  <a:pt x="1500520" y="21419"/>
                </a:cubicBezTo>
                <a:lnTo>
                  <a:pt x="1496892" y="0"/>
                </a:lnTo>
                <a:lnTo>
                  <a:pt x="1619290" y="0"/>
                </a:lnTo>
                <a:lnTo>
                  <a:pt x="1617924" y="30459"/>
                </a:lnTo>
                <a:cubicBezTo>
                  <a:pt x="1629719" y="38684"/>
                  <a:pt x="1640063" y="29642"/>
                  <a:pt x="1650166" y="16025"/>
                </a:cubicBezTo>
                <a:cubicBezTo>
                  <a:pt x="1641269" y="-2590"/>
                  <a:pt x="1635025" y="10208"/>
                  <a:pt x="1627503" y="7279"/>
                </a:cubicBezTo>
                <a:lnTo>
                  <a:pt x="1621561" y="0"/>
                </a:lnTo>
                <a:lnTo>
                  <a:pt x="2449366" y="0"/>
                </a:lnTo>
                <a:lnTo>
                  <a:pt x="2441648" y="14572"/>
                </a:lnTo>
                <a:cubicBezTo>
                  <a:pt x="2448137" y="23397"/>
                  <a:pt x="2455184" y="19264"/>
                  <a:pt x="2460374" y="10733"/>
                </a:cubicBezTo>
                <a:lnTo>
                  <a:pt x="2463070" y="0"/>
                </a:lnTo>
                <a:lnTo>
                  <a:pt x="3244057" y="0"/>
                </a:lnTo>
                <a:lnTo>
                  <a:pt x="3238236" y="953"/>
                </a:lnTo>
                <a:cubicBezTo>
                  <a:pt x="3233143" y="10016"/>
                  <a:pt x="3241079" y="37083"/>
                  <a:pt x="3231842" y="46155"/>
                </a:cubicBezTo>
                <a:cubicBezTo>
                  <a:pt x="3243139" y="65295"/>
                  <a:pt x="3252273" y="58122"/>
                  <a:pt x="3260410" y="38591"/>
                </a:cubicBezTo>
                <a:cubicBezTo>
                  <a:pt x="3261422" y="31886"/>
                  <a:pt x="3257029" y="25409"/>
                  <a:pt x="3253127" y="18927"/>
                </a:cubicBezTo>
                <a:lnTo>
                  <a:pt x="3248960" y="0"/>
                </a:lnTo>
                <a:lnTo>
                  <a:pt x="12191999" y="0"/>
                </a:lnTo>
                <a:lnTo>
                  <a:pt x="12191999" y="1356819"/>
                </a:lnTo>
                <a:lnTo>
                  <a:pt x="12174597" y="1337759"/>
                </a:lnTo>
                <a:cubicBezTo>
                  <a:pt x="12167304" y="1333431"/>
                  <a:pt x="12160364" y="1333303"/>
                  <a:pt x="12153819" y="1337882"/>
                </a:cubicBezTo>
                <a:cubicBezTo>
                  <a:pt x="12161889" y="1359747"/>
                  <a:pt x="12151807" y="1382212"/>
                  <a:pt x="12142687" y="1404532"/>
                </a:cubicBezTo>
                <a:cubicBezTo>
                  <a:pt x="12096649" y="1377055"/>
                  <a:pt x="12052046" y="1366923"/>
                  <a:pt x="12008873" y="1374021"/>
                </a:cubicBezTo>
                <a:lnTo>
                  <a:pt x="11982688" y="1383704"/>
                </a:lnTo>
                <a:lnTo>
                  <a:pt x="11939292" y="1450493"/>
                </a:lnTo>
                <a:lnTo>
                  <a:pt x="11923123" y="1468518"/>
                </a:lnTo>
                <a:lnTo>
                  <a:pt x="11990377" y="1446974"/>
                </a:lnTo>
                <a:cubicBezTo>
                  <a:pt x="12017999" y="1439279"/>
                  <a:pt x="12044367" y="1432637"/>
                  <a:pt x="12068474" y="1425853"/>
                </a:cubicBezTo>
                <a:cubicBezTo>
                  <a:pt x="12041299" y="1483267"/>
                  <a:pt x="12030349" y="1485925"/>
                  <a:pt x="12009621" y="1520696"/>
                </a:cubicBezTo>
                <a:cubicBezTo>
                  <a:pt x="12035660" y="1517154"/>
                  <a:pt x="12061511" y="1510562"/>
                  <a:pt x="12086937" y="1498160"/>
                </a:cubicBezTo>
                <a:cubicBezTo>
                  <a:pt x="12097253" y="1505530"/>
                  <a:pt x="12110172" y="1544195"/>
                  <a:pt x="12118695" y="1530169"/>
                </a:cubicBezTo>
                <a:cubicBezTo>
                  <a:pt x="12120995" y="1481356"/>
                  <a:pt x="12162632" y="1542536"/>
                  <a:pt x="12178270" y="1494812"/>
                </a:cubicBezTo>
                <a:cubicBezTo>
                  <a:pt x="12181953" y="1501448"/>
                  <a:pt x="12185111" y="1504813"/>
                  <a:pt x="12188113" y="1506300"/>
                </a:cubicBezTo>
                <a:lnTo>
                  <a:pt x="12191999" y="1506397"/>
                </a:lnTo>
                <a:lnTo>
                  <a:pt x="12191999" y="1531256"/>
                </a:lnTo>
                <a:lnTo>
                  <a:pt x="12189859" y="1534222"/>
                </a:lnTo>
                <a:lnTo>
                  <a:pt x="12191999" y="1538931"/>
                </a:lnTo>
                <a:lnTo>
                  <a:pt x="12191999" y="1618678"/>
                </a:lnTo>
                <a:lnTo>
                  <a:pt x="12189111" y="1623743"/>
                </a:lnTo>
                <a:cubicBezTo>
                  <a:pt x="12158223" y="1670513"/>
                  <a:pt x="12121885" y="1706995"/>
                  <a:pt x="12082701" y="1749974"/>
                </a:cubicBezTo>
                <a:cubicBezTo>
                  <a:pt x="12051778" y="1784008"/>
                  <a:pt x="11981445" y="1870234"/>
                  <a:pt x="11938282" y="1867768"/>
                </a:cubicBezTo>
                <a:cubicBezTo>
                  <a:pt x="11896202" y="1949853"/>
                  <a:pt x="11814518" y="1979647"/>
                  <a:pt x="11753382" y="2000187"/>
                </a:cubicBezTo>
                <a:cubicBezTo>
                  <a:pt x="11711993" y="2064759"/>
                  <a:pt x="11657190" y="2080413"/>
                  <a:pt x="11599543" y="2105006"/>
                </a:cubicBezTo>
                <a:cubicBezTo>
                  <a:pt x="11602665" y="2096077"/>
                  <a:pt x="11599942" y="2087377"/>
                  <a:pt x="11597377" y="2078617"/>
                </a:cubicBezTo>
                <a:cubicBezTo>
                  <a:pt x="11581750" y="2104229"/>
                  <a:pt x="11537052" y="2097965"/>
                  <a:pt x="11548343" y="2139962"/>
                </a:cubicBezTo>
                <a:cubicBezTo>
                  <a:pt x="11538896" y="2127068"/>
                  <a:pt x="11529518" y="2114086"/>
                  <a:pt x="11520092" y="2101069"/>
                </a:cubicBezTo>
                <a:cubicBezTo>
                  <a:pt x="11457038" y="2142837"/>
                  <a:pt x="11395264" y="2202522"/>
                  <a:pt x="11353636" y="2305954"/>
                </a:cubicBezTo>
                <a:cubicBezTo>
                  <a:pt x="11325676" y="2298462"/>
                  <a:pt x="11303020" y="2311690"/>
                  <a:pt x="11299853" y="2360836"/>
                </a:cubicBezTo>
                <a:cubicBezTo>
                  <a:pt x="11226872" y="2301121"/>
                  <a:pt x="11137373" y="2310240"/>
                  <a:pt x="11087429" y="2361817"/>
                </a:cubicBezTo>
                <a:cubicBezTo>
                  <a:pt x="11096747" y="2373232"/>
                  <a:pt x="11102584" y="2343850"/>
                  <a:pt x="11112333" y="2360803"/>
                </a:cubicBezTo>
                <a:cubicBezTo>
                  <a:pt x="11106967" y="2395010"/>
                  <a:pt x="11094872" y="2391032"/>
                  <a:pt x="11092900" y="2427767"/>
                </a:cubicBezTo>
                <a:cubicBezTo>
                  <a:pt x="11080627" y="2430575"/>
                  <a:pt x="11067109" y="2417194"/>
                  <a:pt x="11057128" y="2448896"/>
                </a:cubicBezTo>
                <a:cubicBezTo>
                  <a:pt x="11041215" y="2424459"/>
                  <a:pt x="11026546" y="2414786"/>
                  <a:pt x="11013456" y="2423945"/>
                </a:cubicBezTo>
                <a:cubicBezTo>
                  <a:pt x="11021525" y="2445811"/>
                  <a:pt x="11011442" y="2468276"/>
                  <a:pt x="11002323" y="2490595"/>
                </a:cubicBezTo>
                <a:cubicBezTo>
                  <a:pt x="10910250" y="2435640"/>
                  <a:pt x="10823910" y="2450070"/>
                  <a:pt x="10743279" y="2532940"/>
                </a:cubicBezTo>
                <a:cubicBezTo>
                  <a:pt x="10717158" y="2486088"/>
                  <a:pt x="10701524" y="2565801"/>
                  <a:pt x="10678941" y="2561632"/>
                </a:cubicBezTo>
                <a:cubicBezTo>
                  <a:pt x="10692250" y="2636022"/>
                  <a:pt x="10600927" y="2607854"/>
                  <a:pt x="10635323" y="2689175"/>
                </a:cubicBezTo>
                <a:cubicBezTo>
                  <a:pt x="10520856" y="2604336"/>
                  <a:pt x="10399908" y="2785890"/>
                  <a:pt x="10316691" y="2766717"/>
                </a:cubicBezTo>
                <a:cubicBezTo>
                  <a:pt x="10296778" y="2812527"/>
                  <a:pt x="10240220" y="2849507"/>
                  <a:pt x="10202258" y="2843658"/>
                </a:cubicBezTo>
                <a:cubicBezTo>
                  <a:pt x="10144414" y="2916824"/>
                  <a:pt x="10081085" y="2924237"/>
                  <a:pt x="10017655" y="2929736"/>
                </a:cubicBezTo>
                <a:cubicBezTo>
                  <a:pt x="9970170" y="2983942"/>
                  <a:pt x="9940194" y="2986753"/>
                  <a:pt x="9897134" y="3033456"/>
                </a:cubicBezTo>
                <a:cubicBezTo>
                  <a:pt x="9886539" y="3026041"/>
                  <a:pt x="9888075" y="2986835"/>
                  <a:pt x="9873555" y="3001071"/>
                </a:cubicBezTo>
                <a:cubicBezTo>
                  <a:pt x="9878423" y="3060323"/>
                  <a:pt x="9825406" y="3065705"/>
                  <a:pt x="9800630" y="3076575"/>
                </a:cubicBezTo>
                <a:cubicBezTo>
                  <a:pt x="9805261" y="3065347"/>
                  <a:pt x="9815621" y="3054024"/>
                  <a:pt x="9810335" y="3043135"/>
                </a:cubicBezTo>
                <a:cubicBezTo>
                  <a:pt x="9772028" y="3106450"/>
                  <a:pt x="9696106" y="3137088"/>
                  <a:pt x="9644914" y="3108585"/>
                </a:cubicBezTo>
                <a:cubicBezTo>
                  <a:pt x="9656687" y="3098279"/>
                  <a:pt x="9713879" y="3023848"/>
                  <a:pt x="9718586" y="3092759"/>
                </a:cubicBezTo>
                <a:cubicBezTo>
                  <a:pt x="9740990" y="3078377"/>
                  <a:pt x="9761223" y="3037487"/>
                  <a:pt x="9783212" y="3017647"/>
                </a:cubicBezTo>
                <a:cubicBezTo>
                  <a:pt x="9775118" y="3003887"/>
                  <a:pt x="9768791" y="3010901"/>
                  <a:pt x="9760828" y="2998581"/>
                </a:cubicBezTo>
                <a:cubicBezTo>
                  <a:pt x="9772725" y="2971660"/>
                  <a:pt x="9810643" y="2999349"/>
                  <a:pt x="9807429" y="2957103"/>
                </a:cubicBezTo>
                <a:cubicBezTo>
                  <a:pt x="9782655" y="2971794"/>
                  <a:pt x="9737188" y="2965298"/>
                  <a:pt x="9729721" y="3026147"/>
                </a:cubicBezTo>
                <a:cubicBezTo>
                  <a:pt x="9659314" y="2957915"/>
                  <a:pt x="9592661" y="3103688"/>
                  <a:pt x="9515891" y="3060216"/>
                </a:cubicBezTo>
                <a:cubicBezTo>
                  <a:pt x="9503833" y="3091642"/>
                  <a:pt x="9479510" y="3071424"/>
                  <a:pt x="9490677" y="3107494"/>
                </a:cubicBezTo>
                <a:cubicBezTo>
                  <a:pt x="9480060" y="3079424"/>
                  <a:pt x="9473585" y="3102467"/>
                  <a:pt x="9464687" y="3095137"/>
                </a:cubicBezTo>
                <a:cubicBezTo>
                  <a:pt x="9468164" y="3086241"/>
                  <a:pt x="9475670" y="3077130"/>
                  <a:pt x="9470794" y="3068475"/>
                </a:cubicBezTo>
                <a:cubicBezTo>
                  <a:pt x="9445122" y="3110294"/>
                  <a:pt x="9413466" y="3080599"/>
                  <a:pt x="9387390" y="3117820"/>
                </a:cubicBezTo>
                <a:cubicBezTo>
                  <a:pt x="9393924" y="3123417"/>
                  <a:pt x="9422816" y="3114831"/>
                  <a:pt x="9406202" y="3143587"/>
                </a:cubicBezTo>
                <a:cubicBezTo>
                  <a:pt x="9374658" y="3105105"/>
                  <a:pt x="9379744" y="3154179"/>
                  <a:pt x="9364678" y="3145147"/>
                </a:cubicBezTo>
                <a:cubicBezTo>
                  <a:pt x="9381535" y="3120298"/>
                  <a:pt x="9353106" y="3134025"/>
                  <a:pt x="9344700" y="3106017"/>
                </a:cubicBezTo>
                <a:cubicBezTo>
                  <a:pt x="9315660" y="3132366"/>
                  <a:pt x="9293906" y="3126136"/>
                  <a:pt x="9274308" y="3161526"/>
                </a:cubicBezTo>
                <a:cubicBezTo>
                  <a:pt x="9294919" y="3170480"/>
                  <a:pt x="9283693" y="3217946"/>
                  <a:pt x="9284824" y="3187639"/>
                </a:cubicBezTo>
                <a:cubicBezTo>
                  <a:pt x="9276916" y="3176890"/>
                  <a:pt x="9269157" y="3166044"/>
                  <a:pt x="9261243" y="3155255"/>
                </a:cubicBezTo>
                <a:cubicBezTo>
                  <a:pt x="9213725" y="3184129"/>
                  <a:pt x="9165260" y="3203630"/>
                  <a:pt x="9118264" y="3239921"/>
                </a:cubicBezTo>
                <a:cubicBezTo>
                  <a:pt x="9127731" y="3218268"/>
                  <a:pt x="9154640" y="3232137"/>
                  <a:pt x="9139877" y="3199423"/>
                </a:cubicBezTo>
                <a:cubicBezTo>
                  <a:pt x="9114754" y="3200262"/>
                  <a:pt x="9089261" y="3222514"/>
                  <a:pt x="9076682" y="3241366"/>
                </a:cubicBezTo>
                <a:cubicBezTo>
                  <a:pt x="9080546" y="3232431"/>
                  <a:pt x="9083892" y="3223393"/>
                  <a:pt x="9074561" y="3215010"/>
                </a:cubicBezTo>
                <a:cubicBezTo>
                  <a:pt x="9064658" y="3246702"/>
                  <a:pt x="9050226" y="3223158"/>
                  <a:pt x="9038789" y="3236101"/>
                </a:cubicBezTo>
                <a:cubicBezTo>
                  <a:pt x="9041577" y="3242667"/>
                  <a:pt x="9047928" y="3249069"/>
                  <a:pt x="9044568" y="3255865"/>
                </a:cubicBezTo>
                <a:cubicBezTo>
                  <a:pt x="9018327" y="3228779"/>
                  <a:pt x="9022017" y="3282184"/>
                  <a:pt x="9008800" y="3276993"/>
                </a:cubicBezTo>
                <a:cubicBezTo>
                  <a:pt x="9011394" y="3265882"/>
                  <a:pt x="9010148" y="3254887"/>
                  <a:pt x="9001879" y="3244060"/>
                </a:cubicBezTo>
                <a:cubicBezTo>
                  <a:pt x="8948769" y="3249290"/>
                  <a:pt x="8899447" y="3243549"/>
                  <a:pt x="8863958" y="3288689"/>
                </a:cubicBezTo>
                <a:cubicBezTo>
                  <a:pt x="8850315" y="3275558"/>
                  <a:pt x="8833244" y="3246096"/>
                  <a:pt x="8827130" y="3296638"/>
                </a:cubicBezTo>
                <a:cubicBezTo>
                  <a:pt x="8817415" y="3285897"/>
                  <a:pt x="8820802" y="3274851"/>
                  <a:pt x="8811905" y="3264018"/>
                </a:cubicBezTo>
                <a:cubicBezTo>
                  <a:pt x="8802038" y="3295351"/>
                  <a:pt x="8758338" y="3309668"/>
                  <a:pt x="8729903" y="3280274"/>
                </a:cubicBezTo>
                <a:cubicBezTo>
                  <a:pt x="8725062" y="3289284"/>
                  <a:pt x="8720300" y="3298283"/>
                  <a:pt x="8715455" y="3307249"/>
                </a:cubicBezTo>
                <a:cubicBezTo>
                  <a:pt x="8557066" y="3256666"/>
                  <a:pt x="8411419" y="3360160"/>
                  <a:pt x="8255913" y="3343360"/>
                </a:cubicBezTo>
                <a:cubicBezTo>
                  <a:pt x="8226388" y="3372712"/>
                  <a:pt x="8193881" y="3366051"/>
                  <a:pt x="8162001" y="3366631"/>
                </a:cubicBezTo>
                <a:cubicBezTo>
                  <a:pt x="8157234" y="3375594"/>
                  <a:pt x="8152351" y="3384606"/>
                  <a:pt x="8147639" y="3393717"/>
                </a:cubicBezTo>
                <a:cubicBezTo>
                  <a:pt x="8120714" y="3371743"/>
                  <a:pt x="8084607" y="3389174"/>
                  <a:pt x="8073851" y="3409514"/>
                </a:cubicBezTo>
                <a:cubicBezTo>
                  <a:pt x="8066369" y="3368502"/>
                  <a:pt x="8056944" y="3414148"/>
                  <a:pt x="8041718" y="3423858"/>
                </a:cubicBezTo>
                <a:cubicBezTo>
                  <a:pt x="7947627" y="3394905"/>
                  <a:pt x="7862240" y="3470482"/>
                  <a:pt x="7769699" y="3460040"/>
                </a:cubicBezTo>
                <a:cubicBezTo>
                  <a:pt x="7766053" y="3466745"/>
                  <a:pt x="7762425" y="3473612"/>
                  <a:pt x="7758849" y="3480272"/>
                </a:cubicBezTo>
                <a:cubicBezTo>
                  <a:pt x="7094759" y="3593426"/>
                  <a:pt x="6457232" y="3786864"/>
                  <a:pt x="5785007" y="3848413"/>
                </a:cubicBezTo>
                <a:cubicBezTo>
                  <a:pt x="5787040" y="3868797"/>
                  <a:pt x="5769634" y="3876635"/>
                  <a:pt x="5757570" y="3869109"/>
                </a:cubicBezTo>
                <a:cubicBezTo>
                  <a:pt x="5761913" y="3855043"/>
                  <a:pt x="5773821" y="3861484"/>
                  <a:pt x="5768346" y="3848965"/>
                </a:cubicBezTo>
                <a:cubicBezTo>
                  <a:pt x="5739382" y="3827695"/>
                  <a:pt x="5754113" y="3871273"/>
                  <a:pt x="5737282" y="3876522"/>
                </a:cubicBezTo>
                <a:cubicBezTo>
                  <a:pt x="5731068" y="3867862"/>
                  <a:pt x="5724797" y="3859408"/>
                  <a:pt x="5718546" y="3850750"/>
                </a:cubicBezTo>
                <a:cubicBezTo>
                  <a:pt x="5628824" y="3882205"/>
                  <a:pt x="5562432" y="3883435"/>
                  <a:pt x="5473566" y="3912355"/>
                </a:cubicBezTo>
                <a:cubicBezTo>
                  <a:pt x="5476343" y="3903540"/>
                  <a:pt x="5474541" y="3885569"/>
                  <a:pt x="5467791" y="3892665"/>
                </a:cubicBezTo>
                <a:cubicBezTo>
                  <a:pt x="5462991" y="3901670"/>
                  <a:pt x="5458148" y="3910679"/>
                  <a:pt x="5453351" y="3919718"/>
                </a:cubicBezTo>
                <a:cubicBezTo>
                  <a:pt x="5280996" y="3918128"/>
                  <a:pt x="5113908" y="3979986"/>
                  <a:pt x="4941430" y="3977622"/>
                </a:cubicBezTo>
                <a:cubicBezTo>
                  <a:pt x="4865696" y="4001942"/>
                  <a:pt x="4789513" y="4021949"/>
                  <a:pt x="4709841" y="3999029"/>
                </a:cubicBezTo>
                <a:cubicBezTo>
                  <a:pt x="4684926" y="4033641"/>
                  <a:pt x="4653460" y="3988263"/>
                  <a:pt x="4628981" y="4028494"/>
                </a:cubicBezTo>
                <a:cubicBezTo>
                  <a:pt x="4578687" y="3990877"/>
                  <a:pt x="4537021" y="4058905"/>
                  <a:pt x="4486647" y="4020313"/>
                </a:cubicBezTo>
                <a:cubicBezTo>
                  <a:pt x="4384365" y="4076285"/>
                  <a:pt x="4273150" y="4025703"/>
                  <a:pt x="4170541" y="4077817"/>
                </a:cubicBezTo>
                <a:cubicBezTo>
                  <a:pt x="4164254" y="4069203"/>
                  <a:pt x="4157955" y="4060514"/>
                  <a:pt x="4151649" y="4052062"/>
                </a:cubicBezTo>
                <a:cubicBezTo>
                  <a:pt x="4072266" y="4095208"/>
                  <a:pt x="3966357" y="4043908"/>
                  <a:pt x="3900989" y="4094082"/>
                </a:cubicBezTo>
                <a:cubicBezTo>
                  <a:pt x="3868067" y="4050093"/>
                  <a:pt x="3836935" y="4118382"/>
                  <a:pt x="3815737" y="4070538"/>
                </a:cubicBezTo>
                <a:cubicBezTo>
                  <a:pt x="3810851" y="4079510"/>
                  <a:pt x="3806015" y="4088559"/>
                  <a:pt x="3801216" y="4097600"/>
                </a:cubicBezTo>
                <a:cubicBezTo>
                  <a:pt x="3772652" y="4065310"/>
                  <a:pt x="3747976" y="4091990"/>
                  <a:pt x="3713503" y="4094010"/>
                </a:cubicBezTo>
                <a:cubicBezTo>
                  <a:pt x="3649837" y="4097760"/>
                  <a:pt x="3545690" y="4064753"/>
                  <a:pt x="3527008" y="4107158"/>
                </a:cubicBezTo>
                <a:cubicBezTo>
                  <a:pt x="3378935" y="4096239"/>
                  <a:pt x="3234663" y="4132343"/>
                  <a:pt x="3085527" y="4109587"/>
                </a:cubicBezTo>
                <a:cubicBezTo>
                  <a:pt x="3081891" y="4116414"/>
                  <a:pt x="3084984" y="4122866"/>
                  <a:pt x="3082993" y="4129586"/>
                </a:cubicBezTo>
                <a:cubicBezTo>
                  <a:pt x="2997042" y="4114461"/>
                  <a:pt x="2910492" y="4093029"/>
                  <a:pt x="2828980" y="4131976"/>
                </a:cubicBezTo>
                <a:cubicBezTo>
                  <a:pt x="2819612" y="4119109"/>
                  <a:pt x="2810188" y="4106092"/>
                  <a:pt x="2800789" y="4093266"/>
                </a:cubicBezTo>
                <a:cubicBezTo>
                  <a:pt x="2768335" y="4124214"/>
                  <a:pt x="2735339" y="4109065"/>
                  <a:pt x="2709396" y="4096428"/>
                </a:cubicBezTo>
                <a:cubicBezTo>
                  <a:pt x="2704633" y="4105423"/>
                  <a:pt x="2714335" y="4113965"/>
                  <a:pt x="2711607" y="4122890"/>
                </a:cubicBezTo>
                <a:cubicBezTo>
                  <a:pt x="2692664" y="4128970"/>
                  <a:pt x="2669213" y="4081031"/>
                  <a:pt x="2651249" y="4098532"/>
                </a:cubicBezTo>
                <a:cubicBezTo>
                  <a:pt x="2573220" y="4129682"/>
                  <a:pt x="2491424" y="4114441"/>
                  <a:pt x="2409143" y="4093864"/>
                </a:cubicBezTo>
                <a:cubicBezTo>
                  <a:pt x="2426129" y="4093397"/>
                  <a:pt x="2417085" y="4109413"/>
                  <a:pt x="2416052" y="4126681"/>
                </a:cubicBezTo>
                <a:cubicBezTo>
                  <a:pt x="2315641" y="4088132"/>
                  <a:pt x="2220066" y="4108171"/>
                  <a:pt x="2123047" y="4110671"/>
                </a:cubicBezTo>
                <a:cubicBezTo>
                  <a:pt x="2110226" y="4097841"/>
                  <a:pt x="2119377" y="4084177"/>
                  <a:pt x="2103146" y="4071496"/>
                </a:cubicBezTo>
                <a:cubicBezTo>
                  <a:pt x="2088550" y="4114189"/>
                  <a:pt x="2067836" y="4081402"/>
                  <a:pt x="2052939" y="4119716"/>
                </a:cubicBezTo>
                <a:cubicBezTo>
                  <a:pt x="2022544" y="4071267"/>
                  <a:pt x="1999564" y="4112547"/>
                  <a:pt x="1970148" y="4076222"/>
                </a:cubicBezTo>
                <a:cubicBezTo>
                  <a:pt x="1935532" y="4115871"/>
                  <a:pt x="1859590" y="4078996"/>
                  <a:pt x="1808661" y="4088544"/>
                </a:cubicBezTo>
                <a:cubicBezTo>
                  <a:pt x="1798701" y="4027428"/>
                  <a:pt x="1729780" y="4102127"/>
                  <a:pt x="1693751" y="4059546"/>
                </a:cubicBezTo>
                <a:cubicBezTo>
                  <a:pt x="1680557" y="4073318"/>
                  <a:pt x="1695802" y="4085953"/>
                  <a:pt x="1688734" y="4099617"/>
                </a:cubicBezTo>
                <a:cubicBezTo>
                  <a:pt x="1675727" y="4092478"/>
                  <a:pt x="1657247" y="4057153"/>
                  <a:pt x="1638942" y="4101169"/>
                </a:cubicBezTo>
                <a:cubicBezTo>
                  <a:pt x="1591386" y="4064147"/>
                  <a:pt x="1547755" y="4074205"/>
                  <a:pt x="1503748" y="4079589"/>
                </a:cubicBezTo>
                <a:cubicBezTo>
                  <a:pt x="1483357" y="4060417"/>
                  <a:pt x="1519666" y="4039185"/>
                  <a:pt x="1494708" y="4020294"/>
                </a:cubicBezTo>
                <a:cubicBezTo>
                  <a:pt x="1451803" y="4058995"/>
                  <a:pt x="1418766" y="4078203"/>
                  <a:pt x="1366075" y="4077799"/>
                </a:cubicBezTo>
                <a:cubicBezTo>
                  <a:pt x="1363440" y="4049340"/>
                  <a:pt x="1382888" y="4066098"/>
                  <a:pt x="1392507" y="4043723"/>
                </a:cubicBezTo>
                <a:cubicBezTo>
                  <a:pt x="1375368" y="4028903"/>
                  <a:pt x="1393371" y="4012779"/>
                  <a:pt x="1376144" y="3997932"/>
                </a:cubicBezTo>
                <a:cubicBezTo>
                  <a:pt x="1356593" y="4026430"/>
                  <a:pt x="1326891" y="4046554"/>
                  <a:pt x="1307177" y="4020183"/>
                </a:cubicBezTo>
                <a:cubicBezTo>
                  <a:pt x="1314359" y="4016891"/>
                  <a:pt x="1342988" y="4024077"/>
                  <a:pt x="1334686" y="3999404"/>
                </a:cubicBezTo>
                <a:cubicBezTo>
                  <a:pt x="1308276" y="3998974"/>
                  <a:pt x="1281328" y="3992741"/>
                  <a:pt x="1257387" y="4022093"/>
                </a:cubicBezTo>
                <a:cubicBezTo>
                  <a:pt x="1244603" y="4009258"/>
                  <a:pt x="1253753" y="3995553"/>
                  <a:pt x="1237532" y="3982991"/>
                </a:cubicBezTo>
                <a:cubicBezTo>
                  <a:pt x="1216763" y="3998292"/>
                  <a:pt x="1199446" y="3977395"/>
                  <a:pt x="1190881" y="4024398"/>
                </a:cubicBezTo>
                <a:cubicBezTo>
                  <a:pt x="1152536" y="3980428"/>
                  <a:pt x="1121309" y="4022211"/>
                  <a:pt x="1086507" y="4021315"/>
                </a:cubicBezTo>
                <a:cubicBezTo>
                  <a:pt x="1075407" y="4037248"/>
                  <a:pt x="1116270" y="4051347"/>
                  <a:pt x="1094491" y="4067465"/>
                </a:cubicBezTo>
                <a:cubicBezTo>
                  <a:pt x="1068554" y="4054548"/>
                  <a:pt x="1089309" y="4006833"/>
                  <a:pt x="1065199" y="4015547"/>
                </a:cubicBezTo>
                <a:cubicBezTo>
                  <a:pt x="1068732" y="4035643"/>
                  <a:pt x="1059482" y="4082096"/>
                  <a:pt x="1038881" y="4049609"/>
                </a:cubicBezTo>
                <a:cubicBezTo>
                  <a:pt x="1043439" y="4038432"/>
                  <a:pt x="1053827" y="4027026"/>
                  <a:pt x="1048544" y="4016175"/>
                </a:cubicBezTo>
                <a:cubicBezTo>
                  <a:pt x="1019344" y="4007247"/>
                  <a:pt x="990589" y="4003818"/>
                  <a:pt x="962153" y="4004253"/>
                </a:cubicBezTo>
                <a:lnTo>
                  <a:pt x="902482" y="4012207"/>
                </a:lnTo>
                <a:lnTo>
                  <a:pt x="901464" y="4001484"/>
                </a:lnTo>
                <a:cubicBezTo>
                  <a:pt x="866782" y="3990190"/>
                  <a:pt x="792840" y="3966467"/>
                  <a:pt x="789864" y="4012051"/>
                </a:cubicBezTo>
                <a:cubicBezTo>
                  <a:pt x="781695" y="3997276"/>
                  <a:pt x="775681" y="4008425"/>
                  <a:pt x="768540" y="4006166"/>
                </a:cubicBezTo>
                <a:cubicBezTo>
                  <a:pt x="773807" y="3995023"/>
                  <a:pt x="781651" y="3983707"/>
                  <a:pt x="769975" y="3972991"/>
                </a:cubicBezTo>
                <a:cubicBezTo>
                  <a:pt x="761709" y="4008041"/>
                  <a:pt x="747128" y="3965468"/>
                  <a:pt x="738923" y="4000707"/>
                </a:cubicBezTo>
                <a:cubicBezTo>
                  <a:pt x="747667" y="4006682"/>
                  <a:pt x="756106" y="4006865"/>
                  <a:pt x="764896" y="4012911"/>
                </a:cubicBezTo>
                <a:cubicBezTo>
                  <a:pt x="741473" y="4050978"/>
                  <a:pt x="732767" y="3957145"/>
                  <a:pt x="709286" y="3995057"/>
                </a:cubicBezTo>
                <a:cubicBezTo>
                  <a:pt x="714533" y="4013583"/>
                  <a:pt x="735762" y="3996385"/>
                  <a:pt x="728072" y="4020900"/>
                </a:cubicBezTo>
                <a:cubicBezTo>
                  <a:pt x="681444" y="4010802"/>
                  <a:pt x="633941" y="4028029"/>
                  <a:pt x="577386" y="4012956"/>
                </a:cubicBezTo>
                <a:cubicBezTo>
                  <a:pt x="600406" y="3976868"/>
                  <a:pt x="650492" y="4039727"/>
                  <a:pt x="658263" y="3983648"/>
                </a:cubicBezTo>
                <a:cubicBezTo>
                  <a:pt x="677372" y="4012367"/>
                  <a:pt x="693885" y="4010533"/>
                  <a:pt x="709250" y="3995061"/>
                </a:cubicBezTo>
                <a:cubicBezTo>
                  <a:pt x="694235" y="3965009"/>
                  <a:pt x="684251" y="3994946"/>
                  <a:pt x="670249" y="3976581"/>
                </a:cubicBezTo>
                <a:cubicBezTo>
                  <a:pt x="671978" y="3952270"/>
                  <a:pt x="695897" y="3967854"/>
                  <a:pt x="684691" y="3949528"/>
                </a:cubicBezTo>
                <a:cubicBezTo>
                  <a:pt x="647680" y="3939559"/>
                  <a:pt x="611512" y="3938073"/>
                  <a:pt x="577724" y="3966613"/>
                </a:cubicBezTo>
                <a:cubicBezTo>
                  <a:pt x="579729" y="3955527"/>
                  <a:pt x="580861" y="3944340"/>
                  <a:pt x="579159" y="3933475"/>
                </a:cubicBezTo>
                <a:cubicBezTo>
                  <a:pt x="570343" y="3945218"/>
                  <a:pt x="559325" y="3929270"/>
                  <a:pt x="550587" y="3941042"/>
                </a:cubicBezTo>
                <a:cubicBezTo>
                  <a:pt x="546539" y="3952203"/>
                  <a:pt x="552221" y="3963088"/>
                  <a:pt x="549200" y="3974248"/>
                </a:cubicBezTo>
                <a:cubicBezTo>
                  <a:pt x="532324" y="3955545"/>
                  <a:pt x="516914" y="3953908"/>
                  <a:pt x="501844" y="3956010"/>
                </a:cubicBezTo>
                <a:cubicBezTo>
                  <a:pt x="508712" y="3961767"/>
                  <a:pt x="507610" y="3997848"/>
                  <a:pt x="495708" y="3982753"/>
                </a:cubicBezTo>
                <a:cubicBezTo>
                  <a:pt x="502084" y="3924470"/>
                  <a:pt x="463938" y="3977382"/>
                  <a:pt x="447257" y="3951337"/>
                </a:cubicBezTo>
                <a:cubicBezTo>
                  <a:pt x="441316" y="3936078"/>
                  <a:pt x="464765" y="3919768"/>
                  <a:pt x="455893" y="3904640"/>
                </a:cubicBezTo>
                <a:cubicBezTo>
                  <a:pt x="441031" y="3943979"/>
                  <a:pt x="420680" y="3915401"/>
                  <a:pt x="403552" y="3926388"/>
                </a:cubicBezTo>
                <a:cubicBezTo>
                  <a:pt x="423877" y="3956469"/>
                  <a:pt x="381797" y="3961825"/>
                  <a:pt x="372435" y="3953876"/>
                </a:cubicBezTo>
                <a:cubicBezTo>
                  <a:pt x="387005" y="3942862"/>
                  <a:pt x="396497" y="3920421"/>
                  <a:pt x="379941" y="3894089"/>
                </a:cubicBezTo>
                <a:cubicBezTo>
                  <a:pt x="372223" y="3900273"/>
                  <a:pt x="366803" y="3936455"/>
                  <a:pt x="357256" y="3921329"/>
                </a:cubicBezTo>
                <a:cubicBezTo>
                  <a:pt x="366257" y="3854918"/>
                  <a:pt x="287359" y="3872872"/>
                  <a:pt x="261506" y="3871786"/>
                </a:cubicBezTo>
                <a:cubicBezTo>
                  <a:pt x="266807" y="3880393"/>
                  <a:pt x="271573" y="3889098"/>
                  <a:pt x="263677" y="3898216"/>
                </a:cubicBezTo>
                <a:cubicBezTo>
                  <a:pt x="243022" y="3864241"/>
                  <a:pt x="253979" y="3899472"/>
                  <a:pt x="238753" y="3899113"/>
                </a:cubicBezTo>
                <a:cubicBezTo>
                  <a:pt x="230881" y="3888319"/>
                  <a:pt x="223038" y="3877444"/>
                  <a:pt x="215169" y="3866691"/>
                </a:cubicBezTo>
                <a:cubicBezTo>
                  <a:pt x="233638" y="3848427"/>
                  <a:pt x="216981" y="3831273"/>
                  <a:pt x="219107" y="3813601"/>
                </a:cubicBezTo>
                <a:cubicBezTo>
                  <a:pt x="248904" y="3828639"/>
                  <a:pt x="252367" y="3838713"/>
                  <a:pt x="277334" y="3811487"/>
                </a:cubicBezTo>
                <a:cubicBezTo>
                  <a:pt x="302634" y="3859415"/>
                  <a:pt x="298588" y="3819190"/>
                  <a:pt x="331553" y="3862552"/>
                </a:cubicBezTo>
                <a:cubicBezTo>
                  <a:pt x="321479" y="3839967"/>
                  <a:pt x="342523" y="3819799"/>
                  <a:pt x="357865" y="3828443"/>
                </a:cubicBezTo>
                <a:cubicBezTo>
                  <a:pt x="353244" y="3839750"/>
                  <a:pt x="342801" y="3851044"/>
                  <a:pt x="348088" y="3861936"/>
                </a:cubicBezTo>
                <a:cubicBezTo>
                  <a:pt x="355492" y="3849490"/>
                  <a:pt x="360218" y="3898841"/>
                  <a:pt x="374083" y="3874332"/>
                </a:cubicBezTo>
                <a:cubicBezTo>
                  <a:pt x="377768" y="3849915"/>
                  <a:pt x="367457" y="3825941"/>
                  <a:pt x="380567" y="3801360"/>
                </a:cubicBezTo>
                <a:cubicBezTo>
                  <a:pt x="397081" y="3824867"/>
                  <a:pt x="363231" y="3850461"/>
                  <a:pt x="390740" y="3873783"/>
                </a:cubicBezTo>
                <a:cubicBezTo>
                  <a:pt x="409081" y="3827638"/>
                  <a:pt x="438422" y="3912957"/>
                  <a:pt x="456048" y="3858119"/>
                </a:cubicBezTo>
                <a:cubicBezTo>
                  <a:pt x="451148" y="3848386"/>
                  <a:pt x="444043" y="3838715"/>
                  <a:pt x="439546" y="3828941"/>
                </a:cubicBezTo>
                <a:lnTo>
                  <a:pt x="438771" y="3801585"/>
                </a:lnTo>
                <a:lnTo>
                  <a:pt x="401022" y="3801923"/>
                </a:lnTo>
                <a:cubicBezTo>
                  <a:pt x="387887" y="3801260"/>
                  <a:pt x="374315" y="3799510"/>
                  <a:pt x="360175" y="3795743"/>
                </a:cubicBezTo>
                <a:cubicBezTo>
                  <a:pt x="383195" y="3759655"/>
                  <a:pt x="433284" y="3822514"/>
                  <a:pt x="441053" y="3766435"/>
                </a:cubicBezTo>
                <a:cubicBezTo>
                  <a:pt x="460161" y="3795155"/>
                  <a:pt x="476675" y="3793320"/>
                  <a:pt x="492038" y="3777849"/>
                </a:cubicBezTo>
                <a:cubicBezTo>
                  <a:pt x="477025" y="3747797"/>
                  <a:pt x="467040" y="3777733"/>
                  <a:pt x="453038" y="3759369"/>
                </a:cubicBezTo>
                <a:cubicBezTo>
                  <a:pt x="454767" y="3735058"/>
                  <a:pt x="478686" y="3750642"/>
                  <a:pt x="467480" y="3732316"/>
                </a:cubicBezTo>
                <a:cubicBezTo>
                  <a:pt x="430469" y="3722347"/>
                  <a:pt x="394301" y="3720861"/>
                  <a:pt x="360513" y="3749400"/>
                </a:cubicBezTo>
                <a:cubicBezTo>
                  <a:pt x="362520" y="3738313"/>
                  <a:pt x="363652" y="3727128"/>
                  <a:pt x="361948" y="3716263"/>
                </a:cubicBezTo>
                <a:cubicBezTo>
                  <a:pt x="353130" y="3728005"/>
                  <a:pt x="342116" y="3712058"/>
                  <a:pt x="333376" y="3723829"/>
                </a:cubicBezTo>
                <a:cubicBezTo>
                  <a:pt x="329328" y="3734991"/>
                  <a:pt x="335011" y="3745877"/>
                  <a:pt x="331989" y="3757036"/>
                </a:cubicBezTo>
                <a:cubicBezTo>
                  <a:pt x="315114" y="3738333"/>
                  <a:pt x="299704" y="3736695"/>
                  <a:pt x="284633" y="3738798"/>
                </a:cubicBezTo>
                <a:cubicBezTo>
                  <a:pt x="291501" y="3744554"/>
                  <a:pt x="290399" y="3780635"/>
                  <a:pt x="278498" y="3765542"/>
                </a:cubicBezTo>
                <a:cubicBezTo>
                  <a:pt x="284874" y="3707258"/>
                  <a:pt x="246727" y="3760170"/>
                  <a:pt x="230046" y="3734124"/>
                </a:cubicBezTo>
                <a:cubicBezTo>
                  <a:pt x="224107" y="3718865"/>
                  <a:pt x="247554" y="3702556"/>
                  <a:pt x="238680" y="3687428"/>
                </a:cubicBezTo>
                <a:cubicBezTo>
                  <a:pt x="223820" y="3726767"/>
                  <a:pt x="203470" y="3698189"/>
                  <a:pt x="186341" y="3709176"/>
                </a:cubicBezTo>
                <a:cubicBezTo>
                  <a:pt x="206666" y="3739257"/>
                  <a:pt x="164586" y="3744613"/>
                  <a:pt x="155226" y="3736664"/>
                </a:cubicBezTo>
                <a:cubicBezTo>
                  <a:pt x="169794" y="3725650"/>
                  <a:pt x="179286" y="3703209"/>
                  <a:pt x="162730" y="3676878"/>
                </a:cubicBezTo>
                <a:cubicBezTo>
                  <a:pt x="155012" y="3683059"/>
                  <a:pt x="149592" y="3719243"/>
                  <a:pt x="140045" y="3704116"/>
                </a:cubicBezTo>
                <a:cubicBezTo>
                  <a:pt x="149046" y="3637704"/>
                  <a:pt x="70148" y="3655658"/>
                  <a:pt x="44295" y="3654574"/>
                </a:cubicBezTo>
                <a:cubicBezTo>
                  <a:pt x="49597" y="3663181"/>
                  <a:pt x="54363" y="3671885"/>
                  <a:pt x="46466" y="3681004"/>
                </a:cubicBezTo>
                <a:cubicBezTo>
                  <a:pt x="25811" y="3647028"/>
                  <a:pt x="36768" y="3682261"/>
                  <a:pt x="21542" y="3681901"/>
                </a:cubicBezTo>
                <a:lnTo>
                  <a:pt x="0" y="3652284"/>
                </a:lnTo>
                <a:lnTo>
                  <a:pt x="0" y="3642731"/>
                </a:lnTo>
                <a:lnTo>
                  <a:pt x="6056" y="3622712"/>
                </a:lnTo>
                <a:cubicBezTo>
                  <a:pt x="4466" y="3613931"/>
                  <a:pt x="834" y="3605224"/>
                  <a:pt x="1897" y="3596388"/>
                </a:cubicBezTo>
                <a:cubicBezTo>
                  <a:pt x="31693" y="3611425"/>
                  <a:pt x="35156" y="3621500"/>
                  <a:pt x="60122" y="3594275"/>
                </a:cubicBezTo>
                <a:cubicBezTo>
                  <a:pt x="85423" y="3642202"/>
                  <a:pt x="81377" y="3601978"/>
                  <a:pt x="114342" y="3645339"/>
                </a:cubicBezTo>
                <a:cubicBezTo>
                  <a:pt x="104269" y="3622754"/>
                  <a:pt x="125312" y="3602587"/>
                  <a:pt x="140654" y="3611231"/>
                </a:cubicBezTo>
                <a:cubicBezTo>
                  <a:pt x="136033" y="3622538"/>
                  <a:pt x="125590" y="3633832"/>
                  <a:pt x="130877" y="3644724"/>
                </a:cubicBezTo>
                <a:cubicBezTo>
                  <a:pt x="138282" y="3632278"/>
                  <a:pt x="143007" y="3681630"/>
                  <a:pt x="156871" y="3657119"/>
                </a:cubicBezTo>
                <a:cubicBezTo>
                  <a:pt x="160557" y="3632704"/>
                  <a:pt x="150246" y="3608728"/>
                  <a:pt x="163356" y="3584148"/>
                </a:cubicBezTo>
                <a:cubicBezTo>
                  <a:pt x="179871" y="3607655"/>
                  <a:pt x="146020" y="3633249"/>
                  <a:pt x="173531" y="3656571"/>
                </a:cubicBezTo>
                <a:cubicBezTo>
                  <a:pt x="191870" y="3610426"/>
                  <a:pt x="221209" y="3695744"/>
                  <a:pt x="238836" y="3640907"/>
                </a:cubicBezTo>
                <a:cubicBezTo>
                  <a:pt x="233937" y="3631174"/>
                  <a:pt x="226832" y="3621503"/>
                  <a:pt x="222335" y="3611728"/>
                </a:cubicBezTo>
                <a:lnTo>
                  <a:pt x="221560" y="3584373"/>
                </a:lnTo>
                <a:lnTo>
                  <a:pt x="183811" y="3584711"/>
                </a:lnTo>
                <a:cubicBezTo>
                  <a:pt x="170676" y="3584048"/>
                  <a:pt x="157103" y="3582299"/>
                  <a:pt x="142964" y="3578531"/>
                </a:cubicBezTo>
                <a:cubicBezTo>
                  <a:pt x="165983" y="3542443"/>
                  <a:pt x="216071" y="3605302"/>
                  <a:pt x="223840" y="3549224"/>
                </a:cubicBezTo>
                <a:cubicBezTo>
                  <a:pt x="242950" y="3577942"/>
                  <a:pt x="259462" y="3576108"/>
                  <a:pt x="274827" y="3560637"/>
                </a:cubicBezTo>
                <a:cubicBezTo>
                  <a:pt x="259813" y="3530586"/>
                  <a:pt x="249828" y="3560521"/>
                  <a:pt x="235824" y="3542156"/>
                </a:cubicBezTo>
                <a:cubicBezTo>
                  <a:pt x="237554" y="3517845"/>
                  <a:pt x="261473" y="3533429"/>
                  <a:pt x="250268" y="3515103"/>
                </a:cubicBezTo>
                <a:cubicBezTo>
                  <a:pt x="213255" y="3505133"/>
                  <a:pt x="177088" y="3503648"/>
                  <a:pt x="143301" y="3532188"/>
                </a:cubicBezTo>
                <a:cubicBezTo>
                  <a:pt x="145307" y="3521101"/>
                  <a:pt x="146439" y="3509915"/>
                  <a:pt x="144738" y="3499050"/>
                </a:cubicBezTo>
                <a:cubicBezTo>
                  <a:pt x="135918" y="3510793"/>
                  <a:pt x="124903" y="3494846"/>
                  <a:pt x="116164" y="3506617"/>
                </a:cubicBezTo>
                <a:cubicBezTo>
                  <a:pt x="112116" y="3517778"/>
                  <a:pt x="117798" y="3528663"/>
                  <a:pt x="114777" y="3539823"/>
                </a:cubicBezTo>
                <a:cubicBezTo>
                  <a:pt x="97903" y="3521121"/>
                  <a:pt x="82491" y="3519483"/>
                  <a:pt x="67420" y="3521584"/>
                </a:cubicBezTo>
                <a:cubicBezTo>
                  <a:pt x="74290" y="3527341"/>
                  <a:pt x="73187" y="3563423"/>
                  <a:pt x="61286" y="3548328"/>
                </a:cubicBezTo>
                <a:cubicBezTo>
                  <a:pt x="67663" y="3490045"/>
                  <a:pt x="29515" y="3542957"/>
                  <a:pt x="12832" y="3516912"/>
                </a:cubicBezTo>
                <a:cubicBezTo>
                  <a:pt x="6894" y="3501653"/>
                  <a:pt x="30342" y="3485343"/>
                  <a:pt x="21469" y="3470216"/>
                </a:cubicBezTo>
                <a:cubicBezTo>
                  <a:pt x="17754" y="3480050"/>
                  <a:pt x="13696" y="3485640"/>
                  <a:pt x="9430" y="3488665"/>
                </a:cubicBezTo>
                <a:lnTo>
                  <a:pt x="0" y="3490835"/>
                </a:lnTo>
                <a:lnTo>
                  <a:pt x="0" y="3439756"/>
                </a:lnTo>
                <a:lnTo>
                  <a:pt x="6563" y="3442787"/>
                </a:lnTo>
                <a:cubicBezTo>
                  <a:pt x="12079" y="3442353"/>
                  <a:pt x="17218" y="3437404"/>
                  <a:pt x="21625" y="3423694"/>
                </a:cubicBezTo>
                <a:cubicBezTo>
                  <a:pt x="16725" y="3413961"/>
                  <a:pt x="9620" y="3404291"/>
                  <a:pt x="5123" y="3394516"/>
                </a:cubicBezTo>
                <a:lnTo>
                  <a:pt x="5086" y="3393186"/>
                </a:lnTo>
                <a:lnTo>
                  <a:pt x="0" y="3398052"/>
                </a:lnTo>
                <a:lnTo>
                  <a:pt x="0" y="3356530"/>
                </a:lnTo>
                <a:lnTo>
                  <a:pt x="13475" y="3343728"/>
                </a:lnTo>
                <a:lnTo>
                  <a:pt x="0" y="3345657"/>
                </a:lnTo>
                <a:lnTo>
                  <a:pt x="0" y="3156211"/>
                </a:lnTo>
                <a:lnTo>
                  <a:pt x="576" y="3158932"/>
                </a:lnTo>
                <a:lnTo>
                  <a:pt x="19802" y="3160903"/>
                </a:lnTo>
                <a:lnTo>
                  <a:pt x="28633" y="3158085"/>
                </a:lnTo>
                <a:lnTo>
                  <a:pt x="25864" y="3154659"/>
                </a:lnTo>
                <a:cubicBezTo>
                  <a:pt x="18672" y="3147930"/>
                  <a:pt x="12221" y="3142308"/>
                  <a:pt x="21749" y="3131766"/>
                </a:cubicBezTo>
                <a:cubicBezTo>
                  <a:pt x="17568" y="3130548"/>
                  <a:pt x="12691" y="3130687"/>
                  <a:pt x="8158" y="3132127"/>
                </a:cubicBezTo>
                <a:lnTo>
                  <a:pt x="0" y="3137908"/>
                </a:lnTo>
                <a:lnTo>
                  <a:pt x="0" y="2723163"/>
                </a:lnTo>
                <a:lnTo>
                  <a:pt x="4550" y="2722730"/>
                </a:lnTo>
                <a:lnTo>
                  <a:pt x="4276" y="2713072"/>
                </a:lnTo>
                <a:lnTo>
                  <a:pt x="9249" y="2722281"/>
                </a:lnTo>
                <a:lnTo>
                  <a:pt x="14001" y="2721829"/>
                </a:lnTo>
                <a:cubicBezTo>
                  <a:pt x="13667" y="2718887"/>
                  <a:pt x="14312" y="2713862"/>
                  <a:pt x="15660" y="2708128"/>
                </a:cubicBezTo>
                <a:lnTo>
                  <a:pt x="17913" y="2701244"/>
                </a:lnTo>
                <a:lnTo>
                  <a:pt x="11631" y="2699372"/>
                </a:lnTo>
                <a:lnTo>
                  <a:pt x="0" y="2693731"/>
                </a:lnTo>
                <a:lnTo>
                  <a:pt x="0" y="2625578"/>
                </a:lnTo>
                <a:lnTo>
                  <a:pt x="947" y="2624111"/>
                </a:lnTo>
                <a:cubicBezTo>
                  <a:pt x="4470" y="2616177"/>
                  <a:pt x="7770" y="2605545"/>
                  <a:pt x="11681" y="2602388"/>
                </a:cubicBezTo>
                <a:cubicBezTo>
                  <a:pt x="28141" y="2616417"/>
                  <a:pt x="42812" y="2609757"/>
                  <a:pt x="57928" y="2607415"/>
                </a:cubicBezTo>
                <a:cubicBezTo>
                  <a:pt x="55069" y="2632523"/>
                  <a:pt x="29143" y="2616577"/>
                  <a:pt x="39922" y="2641204"/>
                </a:cubicBezTo>
                <a:cubicBezTo>
                  <a:pt x="55227" y="2607168"/>
                  <a:pt x="81642" y="2676411"/>
                  <a:pt x="83919" y="2619774"/>
                </a:cubicBezTo>
                <a:cubicBezTo>
                  <a:pt x="116124" y="2651181"/>
                  <a:pt x="134225" y="2655739"/>
                  <a:pt x="171367" y="2669625"/>
                </a:cubicBezTo>
                <a:cubicBezTo>
                  <a:pt x="178039" y="2658366"/>
                  <a:pt x="181544" y="2647306"/>
                  <a:pt x="181163" y="2636291"/>
                </a:cubicBezTo>
                <a:cubicBezTo>
                  <a:pt x="187266" y="2643275"/>
                  <a:pt x="193321" y="2649511"/>
                  <a:pt x="197766" y="2635591"/>
                </a:cubicBezTo>
                <a:cubicBezTo>
                  <a:pt x="220069" y="2648054"/>
                  <a:pt x="188335" y="2662431"/>
                  <a:pt x="201037" y="2675234"/>
                </a:cubicBezTo>
                <a:cubicBezTo>
                  <a:pt x="220165" y="2689866"/>
                  <a:pt x="231568" y="2670002"/>
                  <a:pt x="227359" y="2641210"/>
                </a:cubicBezTo>
                <a:cubicBezTo>
                  <a:pt x="243598" y="2653967"/>
                  <a:pt x="234461" y="2667431"/>
                  <a:pt x="247251" y="2680302"/>
                </a:cubicBezTo>
                <a:lnTo>
                  <a:pt x="248407" y="2679967"/>
                </a:lnTo>
                <a:lnTo>
                  <a:pt x="255406" y="2666890"/>
                </a:lnTo>
                <a:lnTo>
                  <a:pt x="257133" y="2677436"/>
                </a:lnTo>
                <a:lnTo>
                  <a:pt x="264646" y="2675258"/>
                </a:lnTo>
                <a:cubicBezTo>
                  <a:pt x="274386" y="2669624"/>
                  <a:pt x="281580" y="2662111"/>
                  <a:pt x="293199" y="2668708"/>
                </a:cubicBezTo>
                <a:lnTo>
                  <a:pt x="306796" y="2682841"/>
                </a:lnTo>
                <a:lnTo>
                  <a:pt x="314643" y="2678582"/>
                </a:lnTo>
                <a:lnTo>
                  <a:pt x="314951" y="2678566"/>
                </a:lnTo>
                <a:lnTo>
                  <a:pt x="315030" y="2671294"/>
                </a:lnTo>
                <a:lnTo>
                  <a:pt x="315999" y="2667252"/>
                </a:lnTo>
                <a:lnTo>
                  <a:pt x="308778" y="2658400"/>
                </a:lnTo>
                <a:lnTo>
                  <a:pt x="318226" y="2657951"/>
                </a:lnTo>
                <a:lnTo>
                  <a:pt x="319848" y="2651187"/>
                </a:lnTo>
                <a:lnTo>
                  <a:pt x="332713" y="2655840"/>
                </a:lnTo>
                <a:lnTo>
                  <a:pt x="342291" y="2652705"/>
                </a:lnTo>
                <a:lnTo>
                  <a:pt x="335356" y="2637351"/>
                </a:lnTo>
                <a:cubicBezTo>
                  <a:pt x="341340" y="2634271"/>
                  <a:pt x="348016" y="2639357"/>
                  <a:pt x="354738" y="2644992"/>
                </a:cubicBezTo>
                <a:lnTo>
                  <a:pt x="362268" y="2649184"/>
                </a:lnTo>
                <a:lnTo>
                  <a:pt x="367685" y="2648621"/>
                </a:lnTo>
                <a:lnTo>
                  <a:pt x="373855" y="2655632"/>
                </a:lnTo>
                <a:lnTo>
                  <a:pt x="374407" y="2655940"/>
                </a:lnTo>
                <a:lnTo>
                  <a:pt x="392954" y="2646610"/>
                </a:lnTo>
                <a:lnTo>
                  <a:pt x="394399" y="2635556"/>
                </a:lnTo>
                <a:cubicBezTo>
                  <a:pt x="405982" y="2642447"/>
                  <a:pt x="417707" y="2633231"/>
                  <a:pt x="421120" y="2643278"/>
                </a:cubicBezTo>
                <a:lnTo>
                  <a:pt x="421123" y="2643419"/>
                </a:lnTo>
                <a:lnTo>
                  <a:pt x="424937" y="2644288"/>
                </a:lnTo>
                <a:lnTo>
                  <a:pt x="425946" y="2639435"/>
                </a:lnTo>
                <a:cubicBezTo>
                  <a:pt x="432483" y="2627491"/>
                  <a:pt x="444488" y="2639233"/>
                  <a:pt x="456108" y="2626673"/>
                </a:cubicBezTo>
                <a:cubicBezTo>
                  <a:pt x="443902" y="2613736"/>
                  <a:pt x="432815" y="2613102"/>
                  <a:pt x="419612" y="2588276"/>
                </a:cubicBezTo>
                <a:cubicBezTo>
                  <a:pt x="412864" y="2607180"/>
                  <a:pt x="403127" y="2591050"/>
                  <a:pt x="396863" y="2615643"/>
                </a:cubicBezTo>
                <a:cubicBezTo>
                  <a:pt x="392144" y="2604896"/>
                  <a:pt x="387179" y="2597236"/>
                  <a:pt x="382006" y="2591928"/>
                </a:cubicBezTo>
                <a:lnTo>
                  <a:pt x="371883" y="2585890"/>
                </a:lnTo>
                <a:lnTo>
                  <a:pt x="367990" y="2589766"/>
                </a:lnTo>
                <a:lnTo>
                  <a:pt x="360482" y="2590330"/>
                </a:lnTo>
                <a:lnTo>
                  <a:pt x="362203" y="2607673"/>
                </a:lnTo>
                <a:lnTo>
                  <a:pt x="354915" y="2589513"/>
                </a:lnTo>
                <a:lnTo>
                  <a:pt x="349363" y="2585801"/>
                </a:lnTo>
                <a:lnTo>
                  <a:pt x="342661" y="2597689"/>
                </a:lnTo>
                <a:cubicBezTo>
                  <a:pt x="339591" y="2602533"/>
                  <a:pt x="336356" y="2605407"/>
                  <a:pt x="332603" y="2601977"/>
                </a:cubicBezTo>
                <a:lnTo>
                  <a:pt x="336997" y="2586864"/>
                </a:lnTo>
                <a:lnTo>
                  <a:pt x="330874" y="2587826"/>
                </a:lnTo>
                <a:cubicBezTo>
                  <a:pt x="318724" y="2592209"/>
                  <a:pt x="306203" y="2597186"/>
                  <a:pt x="293615" y="2596876"/>
                </a:cubicBezTo>
                <a:lnTo>
                  <a:pt x="275996" y="2592059"/>
                </a:lnTo>
                <a:lnTo>
                  <a:pt x="275284" y="2598665"/>
                </a:lnTo>
                <a:cubicBezTo>
                  <a:pt x="270378" y="2605043"/>
                  <a:pt x="257099" y="2593203"/>
                  <a:pt x="250520" y="2618203"/>
                </a:cubicBezTo>
                <a:lnTo>
                  <a:pt x="247224" y="2578740"/>
                </a:lnTo>
                <a:lnTo>
                  <a:pt x="237998" y="2583523"/>
                </a:lnTo>
                <a:cubicBezTo>
                  <a:pt x="219138" y="2582189"/>
                  <a:pt x="198336" y="2557784"/>
                  <a:pt x="182258" y="2590118"/>
                </a:cubicBezTo>
                <a:cubicBezTo>
                  <a:pt x="136762" y="2577487"/>
                  <a:pt x="91492" y="2567198"/>
                  <a:pt x="48222" y="2581503"/>
                </a:cubicBezTo>
                <a:lnTo>
                  <a:pt x="44610" y="2560644"/>
                </a:lnTo>
                <a:lnTo>
                  <a:pt x="41238" y="2561190"/>
                </a:lnTo>
                <a:lnTo>
                  <a:pt x="43313" y="2553145"/>
                </a:lnTo>
                <a:lnTo>
                  <a:pt x="42638" y="2549251"/>
                </a:lnTo>
                <a:lnTo>
                  <a:pt x="4815" y="2548138"/>
                </a:lnTo>
                <a:lnTo>
                  <a:pt x="0" y="2548181"/>
                </a:lnTo>
                <a:lnTo>
                  <a:pt x="0" y="2392163"/>
                </a:lnTo>
                <a:lnTo>
                  <a:pt x="9337" y="2386994"/>
                </a:lnTo>
                <a:lnTo>
                  <a:pt x="0" y="2381617"/>
                </a:lnTo>
                <a:lnTo>
                  <a:pt x="0" y="2071523"/>
                </a:lnTo>
                <a:lnTo>
                  <a:pt x="1265" y="2071402"/>
                </a:lnTo>
                <a:lnTo>
                  <a:pt x="2623" y="2060178"/>
                </a:lnTo>
                <a:lnTo>
                  <a:pt x="6919" y="2054735"/>
                </a:lnTo>
                <a:lnTo>
                  <a:pt x="3126" y="2052566"/>
                </a:lnTo>
                <a:lnTo>
                  <a:pt x="0" y="2053513"/>
                </a:lnTo>
                <a:lnTo>
                  <a:pt x="0" y="1360626"/>
                </a:lnTo>
                <a:lnTo>
                  <a:pt x="2411" y="1364773"/>
                </a:lnTo>
                <a:cubicBezTo>
                  <a:pt x="20936" y="1383927"/>
                  <a:pt x="46134" y="1381057"/>
                  <a:pt x="64868" y="1375194"/>
                </a:cubicBezTo>
                <a:lnTo>
                  <a:pt x="82524" y="1368202"/>
                </a:lnTo>
                <a:lnTo>
                  <a:pt x="80470" y="1337866"/>
                </a:lnTo>
                <a:cubicBezTo>
                  <a:pt x="72072" y="1355381"/>
                  <a:pt x="78151" y="1370864"/>
                  <a:pt x="62452" y="1371541"/>
                </a:cubicBezTo>
                <a:cubicBezTo>
                  <a:pt x="42747" y="1359097"/>
                  <a:pt x="70478" y="1344820"/>
                  <a:pt x="50879" y="1332247"/>
                </a:cubicBezTo>
                <a:lnTo>
                  <a:pt x="20966" y="1330351"/>
                </a:lnTo>
                <a:lnTo>
                  <a:pt x="19837" y="1336484"/>
                </a:lnTo>
                <a:cubicBezTo>
                  <a:pt x="10431" y="1333693"/>
                  <a:pt x="7597" y="1338371"/>
                  <a:pt x="4377" y="1341543"/>
                </a:cubicBezTo>
                <a:lnTo>
                  <a:pt x="0" y="1343376"/>
                </a:lnTo>
                <a:lnTo>
                  <a:pt x="0" y="1103601"/>
                </a:lnTo>
                <a:lnTo>
                  <a:pt x="239" y="1103131"/>
                </a:lnTo>
                <a:lnTo>
                  <a:pt x="0" y="1102956"/>
                </a:lnTo>
                <a:lnTo>
                  <a:pt x="0" y="1001994"/>
                </a:lnTo>
                <a:lnTo>
                  <a:pt x="13150" y="1003540"/>
                </a:lnTo>
                <a:cubicBezTo>
                  <a:pt x="6473" y="953664"/>
                  <a:pt x="70996" y="991163"/>
                  <a:pt x="94003" y="974074"/>
                </a:cubicBezTo>
                <a:lnTo>
                  <a:pt x="52006" y="945765"/>
                </a:lnTo>
                <a:lnTo>
                  <a:pt x="51993" y="947377"/>
                </a:lnTo>
                <a:lnTo>
                  <a:pt x="50917" y="945032"/>
                </a:lnTo>
                <a:lnTo>
                  <a:pt x="41147" y="938446"/>
                </a:lnTo>
                <a:cubicBezTo>
                  <a:pt x="23073" y="924724"/>
                  <a:pt x="9481" y="906778"/>
                  <a:pt x="15191" y="877489"/>
                </a:cubicBezTo>
                <a:lnTo>
                  <a:pt x="12063" y="877776"/>
                </a:lnTo>
                <a:lnTo>
                  <a:pt x="5752" y="888956"/>
                </a:lnTo>
                <a:cubicBezTo>
                  <a:pt x="4214" y="891379"/>
                  <a:pt x="2636" y="893311"/>
                  <a:pt x="975" y="894218"/>
                </a:cubicBezTo>
                <a:lnTo>
                  <a:pt x="0" y="894055"/>
                </a:lnTo>
                <a:lnTo>
                  <a:pt x="0" y="833375"/>
                </a:lnTo>
                <a:lnTo>
                  <a:pt x="3742" y="832484"/>
                </a:lnTo>
                <a:cubicBezTo>
                  <a:pt x="9693" y="831710"/>
                  <a:pt x="15309" y="832434"/>
                  <a:pt x="19905" y="837136"/>
                </a:cubicBezTo>
                <a:lnTo>
                  <a:pt x="18234" y="831672"/>
                </a:lnTo>
                <a:lnTo>
                  <a:pt x="12363" y="833355"/>
                </a:lnTo>
                <a:cubicBezTo>
                  <a:pt x="8650" y="831498"/>
                  <a:pt x="5547" y="827226"/>
                  <a:pt x="2429" y="822757"/>
                </a:cubicBezTo>
                <a:lnTo>
                  <a:pt x="0" y="819905"/>
                </a:lnTo>
                <a:lnTo>
                  <a:pt x="0" y="373348"/>
                </a:lnTo>
                <a:lnTo>
                  <a:pt x="11135" y="352554"/>
                </a:lnTo>
                <a:cubicBezTo>
                  <a:pt x="5580" y="348158"/>
                  <a:pt x="2557" y="343027"/>
                  <a:pt x="823" y="337824"/>
                </a:cubicBezTo>
                <a:lnTo>
                  <a:pt x="0" y="332974"/>
                </a:lnTo>
                <a:lnTo>
                  <a:pt x="0" y="214644"/>
                </a:lnTo>
                <a:lnTo>
                  <a:pt x="14855" y="221186"/>
                </a:lnTo>
                <a:lnTo>
                  <a:pt x="8802" y="231907"/>
                </a:lnTo>
                <a:lnTo>
                  <a:pt x="14544" y="241547"/>
                </a:lnTo>
                <a:cubicBezTo>
                  <a:pt x="19338" y="249182"/>
                  <a:pt x="23904" y="254145"/>
                  <a:pt x="27419" y="246290"/>
                </a:cubicBezTo>
                <a:cubicBezTo>
                  <a:pt x="26282" y="228449"/>
                  <a:pt x="21003" y="217583"/>
                  <a:pt x="13614" y="210403"/>
                </a:cubicBezTo>
                <a:lnTo>
                  <a:pt x="0" y="203317"/>
                </a:lnTo>
                <a:lnTo>
                  <a:pt x="0" y="182615"/>
                </a:lnTo>
                <a:lnTo>
                  <a:pt x="10025" y="187239"/>
                </a:lnTo>
                <a:cubicBezTo>
                  <a:pt x="-6725" y="124849"/>
                  <a:pt x="20650" y="97350"/>
                  <a:pt x="14654" y="41296"/>
                </a:cubicBezTo>
                <a:cubicBezTo>
                  <a:pt x="38710" y="82085"/>
                  <a:pt x="76759" y="34533"/>
                  <a:pt x="117951" y="31046"/>
                </a:cubicBezTo>
                <a:cubicBezTo>
                  <a:pt x="101748" y="48815"/>
                  <a:pt x="101751" y="63411"/>
                  <a:pt x="80782" y="85302"/>
                </a:cubicBezTo>
                <a:cubicBezTo>
                  <a:pt x="121666" y="125639"/>
                  <a:pt x="161187" y="150078"/>
                  <a:pt x="195700" y="114417"/>
                </a:cubicBezTo>
                <a:cubicBezTo>
                  <a:pt x="237153" y="179202"/>
                  <a:pt x="267387" y="107826"/>
                  <a:pt x="309222" y="176659"/>
                </a:cubicBezTo>
                <a:cubicBezTo>
                  <a:pt x="315570" y="153551"/>
                  <a:pt x="325808" y="175841"/>
                  <a:pt x="333032" y="162511"/>
                </a:cubicBezTo>
                <a:cubicBezTo>
                  <a:pt x="340903" y="173267"/>
                  <a:pt x="348776" y="184098"/>
                  <a:pt x="356568" y="194857"/>
                </a:cubicBezTo>
                <a:cubicBezTo>
                  <a:pt x="399425" y="156047"/>
                  <a:pt x="458959" y="233536"/>
                  <a:pt x="492723" y="229788"/>
                </a:cubicBezTo>
                <a:cubicBezTo>
                  <a:pt x="487812" y="221142"/>
                  <a:pt x="478777" y="212603"/>
                  <a:pt x="482286" y="203667"/>
                </a:cubicBezTo>
                <a:cubicBezTo>
                  <a:pt x="490534" y="202812"/>
                  <a:pt x="503895" y="171082"/>
                  <a:pt x="507208" y="202772"/>
                </a:cubicBezTo>
                <a:cubicBezTo>
                  <a:pt x="496094" y="187661"/>
                  <a:pt x="499051" y="223485"/>
                  <a:pt x="509383" y="229238"/>
                </a:cubicBezTo>
                <a:lnTo>
                  <a:pt x="513357" y="229051"/>
                </a:lnTo>
                <a:lnTo>
                  <a:pt x="515948" y="225187"/>
                </a:lnTo>
                <a:cubicBezTo>
                  <a:pt x="521163" y="220066"/>
                  <a:pt x="527425" y="217907"/>
                  <a:pt x="535861" y="222646"/>
                </a:cubicBezTo>
                <a:lnTo>
                  <a:pt x="532872" y="230224"/>
                </a:lnTo>
                <a:lnTo>
                  <a:pt x="553470" y="236106"/>
                </a:lnTo>
                <a:cubicBezTo>
                  <a:pt x="571783" y="241987"/>
                  <a:pt x="588039" y="247333"/>
                  <a:pt x="585213" y="239765"/>
                </a:cubicBezTo>
                <a:cubicBezTo>
                  <a:pt x="582249" y="248679"/>
                  <a:pt x="573730" y="252850"/>
                  <a:pt x="566928" y="256964"/>
                </a:cubicBezTo>
                <a:lnTo>
                  <a:pt x="566840" y="257152"/>
                </a:lnTo>
                <a:lnTo>
                  <a:pt x="592595" y="253909"/>
                </a:lnTo>
                <a:cubicBezTo>
                  <a:pt x="600726" y="260225"/>
                  <a:pt x="602504" y="266781"/>
                  <a:pt x="603845" y="273367"/>
                </a:cubicBezTo>
                <a:lnTo>
                  <a:pt x="611711" y="291235"/>
                </a:lnTo>
                <a:lnTo>
                  <a:pt x="613818" y="291688"/>
                </a:lnTo>
                <a:lnTo>
                  <a:pt x="614542" y="290968"/>
                </a:lnTo>
                <a:lnTo>
                  <a:pt x="616274" y="212166"/>
                </a:lnTo>
                <a:cubicBezTo>
                  <a:pt x="618193" y="225799"/>
                  <a:pt x="620857" y="240629"/>
                  <a:pt x="624432" y="254511"/>
                </a:cubicBezTo>
                <a:lnTo>
                  <a:pt x="631661" y="273963"/>
                </a:lnTo>
                <a:lnTo>
                  <a:pt x="647145" y="258584"/>
                </a:lnTo>
                <a:lnTo>
                  <a:pt x="642105" y="294806"/>
                </a:lnTo>
                <a:lnTo>
                  <a:pt x="658125" y="309226"/>
                </a:lnTo>
                <a:cubicBezTo>
                  <a:pt x="666000" y="310718"/>
                  <a:pt x="675116" y="306965"/>
                  <a:pt x="685636" y="295820"/>
                </a:cubicBezTo>
                <a:cubicBezTo>
                  <a:pt x="672495" y="278779"/>
                  <a:pt x="682214" y="271539"/>
                  <a:pt x="666886" y="269931"/>
                </a:cubicBezTo>
                <a:cubicBezTo>
                  <a:pt x="693669" y="223656"/>
                  <a:pt x="719591" y="259000"/>
                  <a:pt x="754963" y="227097"/>
                </a:cubicBezTo>
                <a:cubicBezTo>
                  <a:pt x="778186" y="275772"/>
                  <a:pt x="813965" y="212740"/>
                  <a:pt x="850770" y="276748"/>
                </a:cubicBezTo>
                <a:cubicBezTo>
                  <a:pt x="855325" y="264529"/>
                  <a:pt x="860969" y="265649"/>
                  <a:pt x="866535" y="265800"/>
                </a:cubicBezTo>
                <a:lnTo>
                  <a:pt x="872664" y="264077"/>
                </a:lnTo>
                <a:lnTo>
                  <a:pt x="872641" y="263913"/>
                </a:lnTo>
                <a:lnTo>
                  <a:pt x="872962" y="263993"/>
                </a:lnTo>
                <a:lnTo>
                  <a:pt x="874675" y="263513"/>
                </a:lnTo>
                <a:lnTo>
                  <a:pt x="879969" y="252785"/>
                </a:lnTo>
                <a:lnTo>
                  <a:pt x="848203" y="245819"/>
                </a:lnTo>
                <a:cubicBezTo>
                  <a:pt x="823551" y="241896"/>
                  <a:pt x="798971" y="238760"/>
                  <a:pt x="774305" y="234256"/>
                </a:cubicBezTo>
                <a:cubicBezTo>
                  <a:pt x="792644" y="209831"/>
                  <a:pt x="824774" y="221869"/>
                  <a:pt x="853193" y="230913"/>
                </a:cubicBezTo>
                <a:lnTo>
                  <a:pt x="876086" y="234798"/>
                </a:lnTo>
                <a:lnTo>
                  <a:pt x="871304" y="222921"/>
                </a:lnTo>
                <a:lnTo>
                  <a:pt x="891503" y="236902"/>
                </a:lnTo>
                <a:lnTo>
                  <a:pt x="903484" y="229568"/>
                </a:lnTo>
                <a:cubicBezTo>
                  <a:pt x="906735" y="225157"/>
                  <a:pt x="908933" y="218712"/>
                  <a:pt x="909804" y="209613"/>
                </a:cubicBezTo>
                <a:cubicBezTo>
                  <a:pt x="920711" y="190239"/>
                  <a:pt x="934008" y="199241"/>
                  <a:pt x="946706" y="201577"/>
                </a:cubicBezTo>
                <a:lnTo>
                  <a:pt x="942147" y="221276"/>
                </a:lnTo>
                <a:lnTo>
                  <a:pt x="959171" y="226498"/>
                </a:lnTo>
                <a:lnTo>
                  <a:pt x="953731" y="233331"/>
                </a:lnTo>
                <a:lnTo>
                  <a:pt x="981351" y="243609"/>
                </a:lnTo>
                <a:cubicBezTo>
                  <a:pt x="995122" y="250640"/>
                  <a:pt x="1008889" y="257638"/>
                  <a:pt x="1022181" y="258610"/>
                </a:cubicBezTo>
                <a:cubicBezTo>
                  <a:pt x="1018662" y="267509"/>
                  <a:pt x="1011170" y="276735"/>
                  <a:pt x="1016114" y="285304"/>
                </a:cubicBezTo>
                <a:cubicBezTo>
                  <a:pt x="1027018" y="266599"/>
                  <a:pt x="1042382" y="301133"/>
                  <a:pt x="1052942" y="277312"/>
                </a:cubicBezTo>
                <a:cubicBezTo>
                  <a:pt x="1042363" y="267970"/>
                  <a:pt x="1033364" y="275716"/>
                  <a:pt x="1022181" y="258610"/>
                </a:cubicBezTo>
                <a:lnTo>
                  <a:pt x="1029432" y="251486"/>
                </a:lnTo>
                <a:lnTo>
                  <a:pt x="1023056" y="243770"/>
                </a:lnTo>
                <a:lnTo>
                  <a:pt x="1032676" y="248301"/>
                </a:lnTo>
                <a:lnTo>
                  <a:pt x="1039471" y="241626"/>
                </a:lnTo>
                <a:cubicBezTo>
                  <a:pt x="1055007" y="228713"/>
                  <a:pt x="1065966" y="223361"/>
                  <a:pt x="1078532" y="183724"/>
                </a:cubicBezTo>
                <a:lnTo>
                  <a:pt x="1090037" y="190470"/>
                </a:lnTo>
                <a:lnTo>
                  <a:pt x="1093492" y="188301"/>
                </a:lnTo>
                <a:lnTo>
                  <a:pt x="1093696" y="188831"/>
                </a:lnTo>
                <a:lnTo>
                  <a:pt x="1097748" y="185650"/>
                </a:lnTo>
                <a:cubicBezTo>
                  <a:pt x="1100054" y="183375"/>
                  <a:pt x="1102883" y="181420"/>
                  <a:pt x="1107688" y="182202"/>
                </a:cubicBezTo>
                <a:lnTo>
                  <a:pt x="1110902" y="184116"/>
                </a:lnTo>
                <a:lnTo>
                  <a:pt x="1114814" y="166638"/>
                </a:lnTo>
                <a:cubicBezTo>
                  <a:pt x="1123554" y="150476"/>
                  <a:pt x="1140283" y="146049"/>
                  <a:pt x="1129530" y="120947"/>
                </a:cubicBezTo>
                <a:cubicBezTo>
                  <a:pt x="1096293" y="121369"/>
                  <a:pt x="1060701" y="94083"/>
                  <a:pt x="1030975" y="137622"/>
                </a:cubicBezTo>
                <a:cubicBezTo>
                  <a:pt x="998064" y="88513"/>
                  <a:pt x="945679" y="119949"/>
                  <a:pt x="917472" y="75536"/>
                </a:cubicBezTo>
                <a:cubicBezTo>
                  <a:pt x="921840" y="61310"/>
                  <a:pt x="933700" y="67721"/>
                  <a:pt x="928241" y="55315"/>
                </a:cubicBezTo>
                <a:cubicBezTo>
                  <a:pt x="907107" y="44137"/>
                  <a:pt x="927634" y="-1079"/>
                  <a:pt x="903721" y="9741"/>
                </a:cubicBezTo>
                <a:cubicBezTo>
                  <a:pt x="899711" y="27466"/>
                  <a:pt x="909744" y="44858"/>
                  <a:pt x="908049" y="62523"/>
                </a:cubicBezTo>
                <a:cubicBezTo>
                  <a:pt x="886969" y="94183"/>
                  <a:pt x="861792" y="74766"/>
                  <a:pt x="839094" y="84894"/>
                </a:cubicBezTo>
                <a:lnTo>
                  <a:pt x="851430" y="115720"/>
                </a:lnTo>
                <a:lnTo>
                  <a:pt x="834405" y="105240"/>
                </a:lnTo>
                <a:cubicBezTo>
                  <a:pt x="831619" y="102236"/>
                  <a:pt x="832123" y="96801"/>
                  <a:pt x="834311" y="78431"/>
                </a:cubicBezTo>
                <a:cubicBezTo>
                  <a:pt x="807973" y="78268"/>
                  <a:pt x="780082" y="60264"/>
                  <a:pt x="753770" y="61397"/>
                </a:cubicBezTo>
                <a:cubicBezTo>
                  <a:pt x="767072" y="40219"/>
                  <a:pt x="754999" y="2436"/>
                  <a:pt x="736380" y="2382"/>
                </a:cubicBezTo>
                <a:close/>
                <a:moveTo>
                  <a:pt x="436259" y="0"/>
                </a:moveTo>
                <a:lnTo>
                  <a:pt x="664042" y="0"/>
                </a:lnTo>
                <a:lnTo>
                  <a:pt x="654330" y="18211"/>
                </a:lnTo>
                <a:cubicBezTo>
                  <a:pt x="662343" y="22597"/>
                  <a:pt x="669760" y="19819"/>
                  <a:pt x="676847" y="13006"/>
                </a:cubicBezTo>
                <a:lnTo>
                  <a:pt x="685929" y="0"/>
                </a:lnTo>
                <a:lnTo>
                  <a:pt x="715201" y="0"/>
                </a:lnTo>
                <a:lnTo>
                  <a:pt x="718644" y="7206"/>
                </a:lnTo>
                <a:cubicBezTo>
                  <a:pt x="724737" y="19498"/>
                  <a:pt x="724513" y="20105"/>
                  <a:pt x="718322" y="36060"/>
                </a:cubicBezTo>
                <a:cubicBezTo>
                  <a:pt x="740874" y="52787"/>
                  <a:pt x="731768" y="-122"/>
                  <a:pt x="755202" y="28225"/>
                </a:cubicBezTo>
                <a:cubicBezTo>
                  <a:pt x="746744" y="44174"/>
                  <a:pt x="736513" y="36875"/>
                  <a:pt x="728835" y="62177"/>
                </a:cubicBezTo>
                <a:cubicBezTo>
                  <a:pt x="688068" y="51332"/>
                  <a:pt x="631280" y="16850"/>
                  <a:pt x="607787" y="59881"/>
                </a:cubicBezTo>
                <a:cubicBezTo>
                  <a:pt x="590848" y="45081"/>
                  <a:pt x="600175" y="29154"/>
                  <a:pt x="583189" y="14317"/>
                </a:cubicBezTo>
                <a:cubicBezTo>
                  <a:pt x="579564" y="21221"/>
                  <a:pt x="575093" y="17162"/>
                  <a:pt x="571329" y="21444"/>
                </a:cubicBezTo>
                <a:cubicBezTo>
                  <a:pt x="560054" y="27835"/>
                  <a:pt x="573283" y="63321"/>
                  <a:pt x="556885" y="48497"/>
                </a:cubicBezTo>
                <a:cubicBezTo>
                  <a:pt x="538033" y="13730"/>
                  <a:pt x="464253" y="-6472"/>
                  <a:pt x="452436" y="45464"/>
                </a:cubicBezTo>
                <a:cubicBezTo>
                  <a:pt x="430125" y="32961"/>
                  <a:pt x="461859" y="18546"/>
                  <a:pt x="449198" y="5777"/>
                </a:cubicBezTo>
                <a:cubicBezTo>
                  <a:pt x="446075" y="10164"/>
                  <a:pt x="442396" y="7817"/>
                  <a:pt x="438529" y="3166"/>
                </a:cubicBezTo>
                <a:close/>
                <a:moveTo>
                  <a:pt x="411566" y="0"/>
                </a:moveTo>
                <a:lnTo>
                  <a:pt x="420908" y="0"/>
                </a:lnTo>
                <a:lnTo>
                  <a:pt x="420598" y="706"/>
                </a:lnTo>
                <a:cubicBezTo>
                  <a:pt x="418359" y="3005"/>
                  <a:pt x="415943" y="3158"/>
                  <a:pt x="413404" y="1818"/>
                </a:cubicBezTo>
                <a:close/>
                <a:moveTo>
                  <a:pt x="383598" y="0"/>
                </a:moveTo>
                <a:lnTo>
                  <a:pt x="393382" y="0"/>
                </a:lnTo>
                <a:lnTo>
                  <a:pt x="390964" y="7812"/>
                </a:lnTo>
                <a:close/>
                <a:moveTo>
                  <a:pt x="320057" y="0"/>
                </a:moveTo>
                <a:lnTo>
                  <a:pt x="323891" y="0"/>
                </a:lnTo>
                <a:lnTo>
                  <a:pt x="319726" y="3807"/>
                </a:lnTo>
                <a:close/>
                <a:moveTo>
                  <a:pt x="193925" y="0"/>
                </a:moveTo>
                <a:lnTo>
                  <a:pt x="231875" y="0"/>
                </a:lnTo>
                <a:lnTo>
                  <a:pt x="231981" y="1423"/>
                </a:lnTo>
                <a:cubicBezTo>
                  <a:pt x="233673" y="3638"/>
                  <a:pt x="236454" y="3667"/>
                  <a:pt x="239593" y="2878"/>
                </a:cubicBezTo>
                <a:lnTo>
                  <a:pt x="247738" y="0"/>
                </a:lnTo>
                <a:lnTo>
                  <a:pt x="256050" y="0"/>
                </a:lnTo>
                <a:lnTo>
                  <a:pt x="237002" y="16104"/>
                </a:lnTo>
                <a:cubicBezTo>
                  <a:pt x="228658" y="18234"/>
                  <a:pt x="219206" y="17326"/>
                  <a:pt x="210463" y="1468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1A264B2B-A586-474A-BEA5-7850DE97F3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6723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AA64BD6-11CB-4B19-AF7F-D3A84BC6D2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3955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4F21F561-22EB-461A-863C-139CAF6862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019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A0FC8E93-0F19-4D94-AF32-12CE50B2DB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2309092"/>
            <a:ext cx="12344401" cy="5071422"/>
          </a:xfrm>
          <a:custGeom>
            <a:avLst/>
            <a:gdLst>
              <a:gd name="connsiteX0" fmla="*/ 659977 w 12192001"/>
              <a:gd name="connsiteY0" fmla="*/ 5032259 h 5071422"/>
              <a:gd name="connsiteX1" fmla="*/ 679129 w 12192001"/>
              <a:gd name="connsiteY1" fmla="*/ 5051213 h 5071422"/>
              <a:gd name="connsiteX2" fmla="*/ 646444 w 12192001"/>
              <a:gd name="connsiteY2" fmla="*/ 5071422 h 5071422"/>
              <a:gd name="connsiteX3" fmla="*/ 649797 w 12192001"/>
              <a:gd name="connsiteY3" fmla="*/ 5063606 h 5071422"/>
              <a:gd name="connsiteX4" fmla="*/ 654728 w 12192001"/>
              <a:gd name="connsiteY4" fmla="*/ 5034363 h 5071422"/>
              <a:gd name="connsiteX5" fmla="*/ 659977 w 12192001"/>
              <a:gd name="connsiteY5" fmla="*/ 5032259 h 5071422"/>
              <a:gd name="connsiteX6" fmla="*/ 737464 w 12192001"/>
              <a:gd name="connsiteY6" fmla="*/ 4990821 h 5071422"/>
              <a:gd name="connsiteX7" fmla="*/ 750889 w 12192001"/>
              <a:gd name="connsiteY7" fmla="*/ 4992040 h 5071422"/>
              <a:gd name="connsiteX8" fmla="*/ 781045 w 12192001"/>
              <a:gd name="connsiteY8" fmla="*/ 5018591 h 5071422"/>
              <a:gd name="connsiteX9" fmla="*/ 725466 w 12192001"/>
              <a:gd name="connsiteY9" fmla="*/ 5000166 h 5071422"/>
              <a:gd name="connsiteX10" fmla="*/ 737464 w 12192001"/>
              <a:gd name="connsiteY10" fmla="*/ 4990821 h 5071422"/>
              <a:gd name="connsiteX11" fmla="*/ 913709 w 12192001"/>
              <a:gd name="connsiteY11" fmla="*/ 4951757 h 5071422"/>
              <a:gd name="connsiteX12" fmla="*/ 895007 w 12192001"/>
              <a:gd name="connsiteY12" fmla="*/ 4953278 h 5071422"/>
              <a:gd name="connsiteX13" fmla="*/ 870540 w 12192001"/>
              <a:gd name="connsiteY13" fmla="*/ 4959588 h 5071422"/>
              <a:gd name="connsiteX14" fmla="*/ 902029 w 12192001"/>
              <a:gd name="connsiteY14" fmla="*/ 4996596 h 5071422"/>
              <a:gd name="connsiteX15" fmla="*/ 915944 w 12192001"/>
              <a:gd name="connsiteY15" fmla="*/ 5001107 h 5071422"/>
              <a:gd name="connsiteX16" fmla="*/ 913709 w 12192001"/>
              <a:gd name="connsiteY16" fmla="*/ 4951757 h 5071422"/>
              <a:gd name="connsiteX17" fmla="*/ 1292190 w 12192001"/>
              <a:gd name="connsiteY17" fmla="*/ 4934940 h 5071422"/>
              <a:gd name="connsiteX18" fmla="*/ 1317239 w 12192001"/>
              <a:gd name="connsiteY18" fmla="*/ 4956762 h 5071422"/>
              <a:gd name="connsiteX19" fmla="*/ 1272142 w 12192001"/>
              <a:gd name="connsiteY19" fmla="*/ 4950632 h 5071422"/>
              <a:gd name="connsiteX20" fmla="*/ 1292190 w 12192001"/>
              <a:gd name="connsiteY20" fmla="*/ 4934940 h 5071422"/>
              <a:gd name="connsiteX21" fmla="*/ 1210694 w 12192001"/>
              <a:gd name="connsiteY21" fmla="*/ 4855119 h 5071422"/>
              <a:gd name="connsiteX22" fmla="*/ 1157324 w 12192001"/>
              <a:gd name="connsiteY22" fmla="*/ 4886172 h 5071422"/>
              <a:gd name="connsiteX23" fmla="*/ 1210694 w 12192001"/>
              <a:gd name="connsiteY23" fmla="*/ 4855119 h 5071422"/>
              <a:gd name="connsiteX24" fmla="*/ 1270909 w 12192001"/>
              <a:gd name="connsiteY24" fmla="*/ 4808630 h 5071422"/>
              <a:gd name="connsiteX25" fmla="*/ 1241912 w 12192001"/>
              <a:gd name="connsiteY25" fmla="*/ 4856653 h 5071422"/>
              <a:gd name="connsiteX26" fmla="*/ 1270909 w 12192001"/>
              <a:gd name="connsiteY26" fmla="*/ 4808630 h 5071422"/>
              <a:gd name="connsiteX27" fmla="*/ 32322 w 12192001"/>
              <a:gd name="connsiteY27" fmla="*/ 4771682 h 5071422"/>
              <a:gd name="connsiteX28" fmla="*/ 41491 w 12192001"/>
              <a:gd name="connsiteY28" fmla="*/ 4782581 h 5071422"/>
              <a:gd name="connsiteX29" fmla="*/ 3606 w 12192001"/>
              <a:gd name="connsiteY29" fmla="*/ 4809200 h 5071422"/>
              <a:gd name="connsiteX30" fmla="*/ 1 w 12192001"/>
              <a:gd name="connsiteY30" fmla="*/ 4807222 h 5071422"/>
              <a:gd name="connsiteX31" fmla="*/ 1 w 12192001"/>
              <a:gd name="connsiteY31" fmla="*/ 4772504 h 5071422"/>
              <a:gd name="connsiteX32" fmla="*/ 12241 w 12192001"/>
              <a:gd name="connsiteY32" fmla="*/ 4794966 h 5071422"/>
              <a:gd name="connsiteX33" fmla="*/ 32322 w 12192001"/>
              <a:gd name="connsiteY33" fmla="*/ 4771682 h 5071422"/>
              <a:gd name="connsiteX34" fmla="*/ 1092189 w 12192001"/>
              <a:gd name="connsiteY34" fmla="*/ 4766860 h 5071422"/>
              <a:gd name="connsiteX35" fmla="*/ 1116516 w 12192001"/>
              <a:gd name="connsiteY35" fmla="*/ 4779738 h 5071422"/>
              <a:gd name="connsiteX36" fmla="*/ 1092481 w 12192001"/>
              <a:gd name="connsiteY36" fmla="*/ 4798436 h 5071422"/>
              <a:gd name="connsiteX37" fmla="*/ 1040634 w 12192001"/>
              <a:gd name="connsiteY37" fmla="*/ 4807906 h 5071422"/>
              <a:gd name="connsiteX38" fmla="*/ 1065115 w 12192001"/>
              <a:gd name="connsiteY38" fmla="*/ 4774305 h 5071422"/>
              <a:gd name="connsiteX39" fmla="*/ 1092189 w 12192001"/>
              <a:gd name="connsiteY39" fmla="*/ 4766860 h 5071422"/>
              <a:gd name="connsiteX40" fmla="*/ 1663534 w 12192001"/>
              <a:gd name="connsiteY40" fmla="*/ 4731822 h 5071422"/>
              <a:gd name="connsiteX41" fmla="*/ 1646013 w 12192001"/>
              <a:gd name="connsiteY41" fmla="*/ 4733586 h 5071422"/>
              <a:gd name="connsiteX42" fmla="*/ 1663920 w 12192001"/>
              <a:gd name="connsiteY42" fmla="*/ 4801300 h 5071422"/>
              <a:gd name="connsiteX43" fmla="*/ 1682503 w 12192001"/>
              <a:gd name="connsiteY43" fmla="*/ 4741179 h 5071422"/>
              <a:gd name="connsiteX44" fmla="*/ 1663534 w 12192001"/>
              <a:gd name="connsiteY44" fmla="*/ 4731822 h 5071422"/>
              <a:gd name="connsiteX45" fmla="*/ 1996235 w 12192001"/>
              <a:gd name="connsiteY45" fmla="*/ 4729267 h 5071422"/>
              <a:gd name="connsiteX46" fmla="*/ 1949151 w 12192001"/>
              <a:gd name="connsiteY46" fmla="*/ 4749591 h 5071422"/>
              <a:gd name="connsiteX47" fmla="*/ 1983337 w 12192001"/>
              <a:gd name="connsiteY47" fmla="*/ 4756992 h 5071422"/>
              <a:gd name="connsiteX48" fmla="*/ 2013088 w 12192001"/>
              <a:gd name="connsiteY48" fmla="*/ 4730873 h 5071422"/>
              <a:gd name="connsiteX49" fmla="*/ 1996235 w 12192001"/>
              <a:gd name="connsiteY49" fmla="*/ 4729267 h 5071422"/>
              <a:gd name="connsiteX50" fmla="*/ 1609588 w 12192001"/>
              <a:gd name="connsiteY50" fmla="*/ 4725778 h 5071422"/>
              <a:gd name="connsiteX51" fmla="*/ 1580583 w 12192001"/>
              <a:gd name="connsiteY51" fmla="*/ 4773761 h 5071422"/>
              <a:gd name="connsiteX52" fmla="*/ 1642393 w 12192001"/>
              <a:gd name="connsiteY52" fmla="*/ 4811506 h 5071422"/>
              <a:gd name="connsiteX53" fmla="*/ 1653392 w 12192001"/>
              <a:gd name="connsiteY53" fmla="*/ 4788926 h 5071422"/>
              <a:gd name="connsiteX54" fmla="*/ 1609588 w 12192001"/>
              <a:gd name="connsiteY54" fmla="*/ 4725778 h 5071422"/>
              <a:gd name="connsiteX55" fmla="*/ 1721980 w 12192001"/>
              <a:gd name="connsiteY55" fmla="*/ 4705452 h 5071422"/>
              <a:gd name="connsiteX56" fmla="*/ 1685847 w 12192001"/>
              <a:gd name="connsiteY56" fmla="*/ 4733321 h 5071422"/>
              <a:gd name="connsiteX57" fmla="*/ 1711687 w 12192001"/>
              <a:gd name="connsiteY57" fmla="*/ 4736744 h 5071422"/>
              <a:gd name="connsiteX58" fmla="*/ 1721980 w 12192001"/>
              <a:gd name="connsiteY58" fmla="*/ 4705452 h 5071422"/>
              <a:gd name="connsiteX59" fmla="*/ 2791971 w 12192001"/>
              <a:gd name="connsiteY59" fmla="*/ 4704610 h 5071422"/>
              <a:gd name="connsiteX60" fmla="*/ 2762844 w 12192001"/>
              <a:gd name="connsiteY60" fmla="*/ 4744059 h 5071422"/>
              <a:gd name="connsiteX61" fmla="*/ 2783770 w 12192001"/>
              <a:gd name="connsiteY61" fmla="*/ 4708216 h 5071422"/>
              <a:gd name="connsiteX62" fmla="*/ 25442 w 12192001"/>
              <a:gd name="connsiteY62" fmla="*/ 4697070 h 5071422"/>
              <a:gd name="connsiteX63" fmla="*/ 9530 w 12192001"/>
              <a:gd name="connsiteY63" fmla="*/ 4710621 h 5071422"/>
              <a:gd name="connsiteX64" fmla="*/ 27177 w 12192001"/>
              <a:gd name="connsiteY64" fmla="*/ 4743028 h 5071422"/>
              <a:gd name="connsiteX65" fmla="*/ 46055 w 12192001"/>
              <a:gd name="connsiteY65" fmla="*/ 4718171 h 5071422"/>
              <a:gd name="connsiteX66" fmla="*/ 25442 w 12192001"/>
              <a:gd name="connsiteY66" fmla="*/ 4697070 h 5071422"/>
              <a:gd name="connsiteX67" fmla="*/ 120080 w 12192001"/>
              <a:gd name="connsiteY67" fmla="*/ 4676364 h 5071422"/>
              <a:gd name="connsiteX68" fmla="*/ 87344 w 12192001"/>
              <a:gd name="connsiteY68" fmla="*/ 4696456 h 5071422"/>
              <a:gd name="connsiteX69" fmla="*/ 117417 w 12192001"/>
              <a:gd name="connsiteY69" fmla="*/ 4716508 h 5071422"/>
              <a:gd name="connsiteX70" fmla="*/ 120080 w 12192001"/>
              <a:gd name="connsiteY70" fmla="*/ 4676364 h 5071422"/>
              <a:gd name="connsiteX71" fmla="*/ 1075762 w 12192001"/>
              <a:gd name="connsiteY71" fmla="*/ 4673463 h 5071422"/>
              <a:gd name="connsiteX72" fmla="*/ 1077958 w 12192001"/>
              <a:gd name="connsiteY72" fmla="*/ 4722817 h 5071422"/>
              <a:gd name="connsiteX73" fmla="*/ 1110962 w 12192001"/>
              <a:gd name="connsiteY73" fmla="*/ 4738160 h 5071422"/>
              <a:gd name="connsiteX74" fmla="*/ 1081595 w 12192001"/>
              <a:gd name="connsiteY74" fmla="*/ 4750597 h 5071422"/>
              <a:gd name="connsiteX75" fmla="*/ 1024225 w 12192001"/>
              <a:gd name="connsiteY75" fmla="*/ 4718361 h 5071422"/>
              <a:gd name="connsiteX76" fmla="*/ 1075762 w 12192001"/>
              <a:gd name="connsiteY76" fmla="*/ 4673463 h 5071422"/>
              <a:gd name="connsiteX77" fmla="*/ 2853795 w 12192001"/>
              <a:gd name="connsiteY77" fmla="*/ 4672916 h 5071422"/>
              <a:gd name="connsiteX78" fmla="*/ 2883548 w 12192001"/>
              <a:gd name="connsiteY78" fmla="*/ 4686507 h 5071422"/>
              <a:gd name="connsiteX79" fmla="*/ 2815126 w 12192001"/>
              <a:gd name="connsiteY79" fmla="*/ 4694434 h 5071422"/>
              <a:gd name="connsiteX80" fmla="*/ 2791971 w 12192001"/>
              <a:gd name="connsiteY80" fmla="*/ 4704610 h 5071422"/>
              <a:gd name="connsiteX81" fmla="*/ 2812671 w 12192001"/>
              <a:gd name="connsiteY81" fmla="*/ 4676577 h 5071422"/>
              <a:gd name="connsiteX82" fmla="*/ 2853795 w 12192001"/>
              <a:gd name="connsiteY82" fmla="*/ 4672916 h 5071422"/>
              <a:gd name="connsiteX83" fmla="*/ 1534122 w 12192001"/>
              <a:gd name="connsiteY83" fmla="*/ 4666334 h 5071422"/>
              <a:gd name="connsiteX84" fmla="*/ 1522502 w 12192001"/>
              <a:gd name="connsiteY84" fmla="*/ 4670598 h 5071422"/>
              <a:gd name="connsiteX85" fmla="*/ 1551130 w 12192001"/>
              <a:gd name="connsiteY85" fmla="*/ 4702398 h 5071422"/>
              <a:gd name="connsiteX86" fmla="*/ 1574749 w 12192001"/>
              <a:gd name="connsiteY86" fmla="*/ 4696628 h 5071422"/>
              <a:gd name="connsiteX87" fmla="*/ 1534122 w 12192001"/>
              <a:gd name="connsiteY87" fmla="*/ 4666334 h 5071422"/>
              <a:gd name="connsiteX88" fmla="*/ 1304767 w 12192001"/>
              <a:gd name="connsiteY88" fmla="*/ 4665511 h 5071422"/>
              <a:gd name="connsiteX89" fmla="*/ 1339174 w 12192001"/>
              <a:gd name="connsiteY89" fmla="*/ 4689556 h 5071422"/>
              <a:gd name="connsiteX90" fmla="*/ 1278610 w 12192001"/>
              <a:gd name="connsiteY90" fmla="*/ 4700665 h 5071422"/>
              <a:gd name="connsiteX91" fmla="*/ 1304767 w 12192001"/>
              <a:gd name="connsiteY91" fmla="*/ 4665511 h 5071422"/>
              <a:gd name="connsiteX92" fmla="*/ 866191 w 12192001"/>
              <a:gd name="connsiteY92" fmla="*/ 4661654 h 5071422"/>
              <a:gd name="connsiteX93" fmla="*/ 871753 w 12192001"/>
              <a:gd name="connsiteY93" fmla="*/ 4703352 h 5071422"/>
              <a:gd name="connsiteX94" fmla="*/ 866191 w 12192001"/>
              <a:gd name="connsiteY94" fmla="*/ 4661654 h 5071422"/>
              <a:gd name="connsiteX95" fmla="*/ 1668169 w 12192001"/>
              <a:gd name="connsiteY95" fmla="*/ 4633975 h 5071422"/>
              <a:gd name="connsiteX96" fmla="*/ 1646959 w 12192001"/>
              <a:gd name="connsiteY96" fmla="*/ 4640726 h 5071422"/>
              <a:gd name="connsiteX97" fmla="*/ 1678414 w 12192001"/>
              <a:gd name="connsiteY97" fmla="*/ 4677821 h 5071422"/>
              <a:gd name="connsiteX98" fmla="*/ 1647567 w 12192001"/>
              <a:gd name="connsiteY98" fmla="*/ 4711879 h 5071422"/>
              <a:gd name="connsiteX99" fmla="*/ 1692295 w 12192001"/>
              <a:gd name="connsiteY99" fmla="*/ 4682379 h 5071422"/>
              <a:gd name="connsiteX100" fmla="*/ 1692010 w 12192001"/>
              <a:gd name="connsiteY100" fmla="*/ 4646823 h 5071422"/>
              <a:gd name="connsiteX101" fmla="*/ 1668169 w 12192001"/>
              <a:gd name="connsiteY101" fmla="*/ 4633975 h 5071422"/>
              <a:gd name="connsiteX102" fmla="*/ 1277303 w 12192001"/>
              <a:gd name="connsiteY102" fmla="*/ 4616704 h 5071422"/>
              <a:gd name="connsiteX103" fmla="*/ 1295240 w 12192001"/>
              <a:gd name="connsiteY103" fmla="*/ 4626382 h 5071422"/>
              <a:gd name="connsiteX104" fmla="*/ 1261351 w 12192001"/>
              <a:gd name="connsiteY104" fmla="*/ 4703682 h 5071422"/>
              <a:gd name="connsiteX105" fmla="*/ 1247112 w 12192001"/>
              <a:gd name="connsiteY105" fmla="*/ 4663619 h 5071422"/>
              <a:gd name="connsiteX106" fmla="*/ 1277303 w 12192001"/>
              <a:gd name="connsiteY106" fmla="*/ 4616704 h 5071422"/>
              <a:gd name="connsiteX107" fmla="*/ 2092383 w 12192001"/>
              <a:gd name="connsiteY107" fmla="*/ 4595606 h 5071422"/>
              <a:gd name="connsiteX108" fmla="*/ 2058739 w 12192001"/>
              <a:gd name="connsiteY108" fmla="*/ 4608720 h 5071422"/>
              <a:gd name="connsiteX109" fmla="*/ 2105990 w 12192001"/>
              <a:gd name="connsiteY109" fmla="*/ 4664209 h 5071422"/>
              <a:gd name="connsiteX110" fmla="*/ 2095187 w 12192001"/>
              <a:gd name="connsiteY110" fmla="*/ 4616323 h 5071422"/>
              <a:gd name="connsiteX111" fmla="*/ 2129757 w 12192001"/>
              <a:gd name="connsiteY111" fmla="*/ 4610075 h 5071422"/>
              <a:gd name="connsiteX112" fmla="*/ 2092383 w 12192001"/>
              <a:gd name="connsiteY112" fmla="*/ 4595606 h 5071422"/>
              <a:gd name="connsiteX113" fmla="*/ 2256027 w 12192001"/>
              <a:gd name="connsiteY113" fmla="*/ 4594264 h 5071422"/>
              <a:gd name="connsiteX114" fmla="*/ 2271775 w 12192001"/>
              <a:gd name="connsiteY114" fmla="*/ 4612620 h 5071422"/>
              <a:gd name="connsiteX115" fmla="*/ 2284107 w 12192001"/>
              <a:gd name="connsiteY115" fmla="*/ 4638928 h 5071422"/>
              <a:gd name="connsiteX116" fmla="*/ 2270541 w 12192001"/>
              <a:gd name="connsiteY116" fmla="*/ 4669840 h 5071422"/>
              <a:gd name="connsiteX117" fmla="*/ 2249497 w 12192001"/>
              <a:gd name="connsiteY117" fmla="*/ 4645214 h 5071422"/>
              <a:gd name="connsiteX118" fmla="*/ 2256027 w 12192001"/>
              <a:gd name="connsiteY118" fmla="*/ 4594264 h 5071422"/>
              <a:gd name="connsiteX119" fmla="*/ 2742493 w 12192001"/>
              <a:gd name="connsiteY119" fmla="*/ 4591267 h 5071422"/>
              <a:gd name="connsiteX120" fmla="*/ 2808626 w 12192001"/>
              <a:gd name="connsiteY120" fmla="*/ 4621942 h 5071422"/>
              <a:gd name="connsiteX121" fmla="*/ 2739454 w 12192001"/>
              <a:gd name="connsiteY121" fmla="*/ 4634553 h 5071422"/>
              <a:gd name="connsiteX122" fmla="*/ 2716531 w 12192001"/>
              <a:gd name="connsiteY122" fmla="*/ 4661873 h 5071422"/>
              <a:gd name="connsiteX123" fmla="*/ 2689399 w 12192001"/>
              <a:gd name="connsiteY123" fmla="*/ 4657832 h 5071422"/>
              <a:gd name="connsiteX124" fmla="*/ 2742493 w 12192001"/>
              <a:gd name="connsiteY124" fmla="*/ 4591267 h 5071422"/>
              <a:gd name="connsiteX125" fmla="*/ 3357182 w 12192001"/>
              <a:gd name="connsiteY125" fmla="*/ 4586330 h 5071422"/>
              <a:gd name="connsiteX126" fmla="*/ 3340182 w 12192001"/>
              <a:gd name="connsiteY126" fmla="*/ 4625027 h 5071422"/>
              <a:gd name="connsiteX127" fmla="*/ 3307135 w 12192001"/>
              <a:gd name="connsiteY127" fmla="*/ 4609688 h 5071422"/>
              <a:gd name="connsiteX128" fmla="*/ 3325274 w 12192001"/>
              <a:gd name="connsiteY128" fmla="*/ 4587626 h 5071422"/>
              <a:gd name="connsiteX129" fmla="*/ 3357182 w 12192001"/>
              <a:gd name="connsiteY129" fmla="*/ 4586330 h 5071422"/>
              <a:gd name="connsiteX130" fmla="*/ 3126852 w 12192001"/>
              <a:gd name="connsiteY130" fmla="*/ 4585490 h 5071422"/>
              <a:gd name="connsiteX131" fmla="*/ 3109033 w 12192001"/>
              <a:gd name="connsiteY131" fmla="*/ 4609615 h 5071422"/>
              <a:gd name="connsiteX132" fmla="*/ 3076882 w 12192001"/>
              <a:gd name="connsiteY132" fmla="*/ 4608801 h 5071422"/>
              <a:gd name="connsiteX133" fmla="*/ 3126852 w 12192001"/>
              <a:gd name="connsiteY133" fmla="*/ 4585490 h 5071422"/>
              <a:gd name="connsiteX134" fmla="*/ 1935590 w 12192001"/>
              <a:gd name="connsiteY134" fmla="*/ 4581280 h 5071422"/>
              <a:gd name="connsiteX135" fmla="*/ 1913351 w 12192001"/>
              <a:gd name="connsiteY135" fmla="*/ 4613827 h 5071422"/>
              <a:gd name="connsiteX136" fmla="*/ 1947965 w 12192001"/>
              <a:gd name="connsiteY136" fmla="*/ 4607580 h 5071422"/>
              <a:gd name="connsiteX137" fmla="*/ 1935590 w 12192001"/>
              <a:gd name="connsiteY137" fmla="*/ 4581280 h 5071422"/>
              <a:gd name="connsiteX138" fmla="*/ 252093 w 12192001"/>
              <a:gd name="connsiteY138" fmla="*/ 4579251 h 5071422"/>
              <a:gd name="connsiteX139" fmla="*/ 223222 w 12192001"/>
              <a:gd name="connsiteY139" fmla="*/ 4586441 h 5071422"/>
              <a:gd name="connsiteX140" fmla="*/ 208051 w 12192001"/>
              <a:gd name="connsiteY140" fmla="*/ 4638943 h 5071422"/>
              <a:gd name="connsiteX141" fmla="*/ 228468 w 12192001"/>
              <a:gd name="connsiteY141" fmla="*/ 4650905 h 5071422"/>
              <a:gd name="connsiteX142" fmla="*/ 263031 w 12192001"/>
              <a:gd name="connsiteY142" fmla="*/ 4586343 h 5071422"/>
              <a:gd name="connsiteX143" fmla="*/ 252093 w 12192001"/>
              <a:gd name="connsiteY143" fmla="*/ 4579251 h 5071422"/>
              <a:gd name="connsiteX144" fmla="*/ 1833372 w 12192001"/>
              <a:gd name="connsiteY144" fmla="*/ 4578556 h 5071422"/>
              <a:gd name="connsiteX145" fmla="*/ 1804290 w 12192001"/>
              <a:gd name="connsiteY145" fmla="*/ 4626588 h 5071422"/>
              <a:gd name="connsiteX146" fmla="*/ 1853719 w 12192001"/>
              <a:gd name="connsiteY146" fmla="*/ 4656342 h 5071422"/>
              <a:gd name="connsiteX147" fmla="*/ 1884067 w 12192001"/>
              <a:gd name="connsiteY147" fmla="*/ 4626299 h 5071422"/>
              <a:gd name="connsiteX148" fmla="*/ 1868271 w 12192001"/>
              <a:gd name="connsiteY148" fmla="*/ 4607865 h 5071422"/>
              <a:gd name="connsiteX149" fmla="*/ 1826848 w 12192001"/>
              <a:gd name="connsiteY149" fmla="*/ 4629510 h 5071422"/>
              <a:gd name="connsiteX150" fmla="*/ 1833372 w 12192001"/>
              <a:gd name="connsiteY150" fmla="*/ 4578556 h 5071422"/>
              <a:gd name="connsiteX151" fmla="*/ 2946264 w 12192001"/>
              <a:gd name="connsiteY151" fmla="*/ 4559653 h 5071422"/>
              <a:gd name="connsiteX152" fmla="*/ 2960495 w 12192001"/>
              <a:gd name="connsiteY152" fmla="*/ 4565885 h 5071422"/>
              <a:gd name="connsiteX153" fmla="*/ 2960779 w 12192001"/>
              <a:gd name="connsiteY153" fmla="*/ 4601441 h 5071422"/>
              <a:gd name="connsiteX154" fmla="*/ 2905468 w 12192001"/>
              <a:gd name="connsiteY154" fmla="*/ 4618447 h 5071422"/>
              <a:gd name="connsiteX155" fmla="*/ 2822459 w 12192001"/>
              <a:gd name="connsiteY155" fmla="*/ 4626499 h 5071422"/>
              <a:gd name="connsiteX156" fmla="*/ 2830868 w 12192001"/>
              <a:gd name="connsiteY156" fmla="*/ 4589428 h 5071422"/>
              <a:gd name="connsiteX157" fmla="*/ 2789136 w 12192001"/>
              <a:gd name="connsiteY157" fmla="*/ 4575647 h 5071422"/>
              <a:gd name="connsiteX158" fmla="*/ 2858316 w 12192001"/>
              <a:gd name="connsiteY158" fmla="*/ 4563114 h 5071422"/>
              <a:gd name="connsiteX159" fmla="*/ 2946264 w 12192001"/>
              <a:gd name="connsiteY159" fmla="*/ 4559653 h 5071422"/>
              <a:gd name="connsiteX160" fmla="*/ 927626 w 12192001"/>
              <a:gd name="connsiteY160" fmla="*/ 4558189 h 5071422"/>
              <a:gd name="connsiteX161" fmla="*/ 924609 w 12192001"/>
              <a:gd name="connsiteY161" fmla="*/ 4601268 h 5071422"/>
              <a:gd name="connsiteX162" fmla="*/ 900135 w 12192001"/>
              <a:gd name="connsiteY162" fmla="*/ 4584509 h 5071422"/>
              <a:gd name="connsiteX163" fmla="*/ 927626 w 12192001"/>
              <a:gd name="connsiteY163" fmla="*/ 4558189 h 5071422"/>
              <a:gd name="connsiteX164" fmla="*/ 1510876 w 12192001"/>
              <a:gd name="connsiteY164" fmla="*/ 4533411 h 5071422"/>
              <a:gd name="connsiteX165" fmla="*/ 1523106 w 12192001"/>
              <a:gd name="connsiteY165" fmla="*/ 4542393 h 5071422"/>
              <a:gd name="connsiteX166" fmla="*/ 1502876 w 12192001"/>
              <a:gd name="connsiteY166" fmla="*/ 4556565 h 5071422"/>
              <a:gd name="connsiteX167" fmla="*/ 1479902 w 12192001"/>
              <a:gd name="connsiteY167" fmla="*/ 4550310 h 5071422"/>
              <a:gd name="connsiteX168" fmla="*/ 1500071 w 12192001"/>
              <a:gd name="connsiteY168" fmla="*/ 4535255 h 5071422"/>
              <a:gd name="connsiteX169" fmla="*/ 1510876 w 12192001"/>
              <a:gd name="connsiteY169" fmla="*/ 4533411 h 5071422"/>
              <a:gd name="connsiteX170" fmla="*/ 3262174 w 12192001"/>
              <a:gd name="connsiteY170" fmla="*/ 4523401 h 5071422"/>
              <a:gd name="connsiteX171" fmla="*/ 3293009 w 12192001"/>
              <a:gd name="connsiteY171" fmla="*/ 4569535 h 5071422"/>
              <a:gd name="connsiteX172" fmla="*/ 3249406 w 12192001"/>
              <a:gd name="connsiteY172" fmla="*/ 4541946 h 5071422"/>
              <a:gd name="connsiteX173" fmla="*/ 3262174 w 12192001"/>
              <a:gd name="connsiteY173" fmla="*/ 4523401 h 5071422"/>
              <a:gd name="connsiteX174" fmla="*/ 1706482 w 12192001"/>
              <a:gd name="connsiteY174" fmla="*/ 4523094 h 5071422"/>
              <a:gd name="connsiteX175" fmla="*/ 1703975 w 12192001"/>
              <a:gd name="connsiteY175" fmla="*/ 4525509 h 5071422"/>
              <a:gd name="connsiteX176" fmla="*/ 1704004 w 12192001"/>
              <a:gd name="connsiteY176" fmla="*/ 4525323 h 5071422"/>
              <a:gd name="connsiteX177" fmla="*/ 3589923 w 12192001"/>
              <a:gd name="connsiteY177" fmla="*/ 4520808 h 5071422"/>
              <a:gd name="connsiteX178" fmla="*/ 3588664 w 12192001"/>
              <a:gd name="connsiteY178" fmla="*/ 4527451 h 5071422"/>
              <a:gd name="connsiteX179" fmla="*/ 3573408 w 12192001"/>
              <a:gd name="connsiteY179" fmla="*/ 4546766 h 5071422"/>
              <a:gd name="connsiteX180" fmla="*/ 2258875 w 12192001"/>
              <a:gd name="connsiteY180" fmla="*/ 4515538 h 5071422"/>
              <a:gd name="connsiteX181" fmla="*/ 2224620 w 12192001"/>
              <a:gd name="connsiteY181" fmla="*/ 4557252 h 5071422"/>
              <a:gd name="connsiteX182" fmla="*/ 2283517 w 12192001"/>
              <a:gd name="connsiteY182" fmla="*/ 4567944 h 5071422"/>
              <a:gd name="connsiteX183" fmla="*/ 2302403 w 12192001"/>
              <a:gd name="connsiteY183" fmla="*/ 4543213 h 5071422"/>
              <a:gd name="connsiteX184" fmla="*/ 2258875 w 12192001"/>
              <a:gd name="connsiteY184" fmla="*/ 4515538 h 5071422"/>
              <a:gd name="connsiteX185" fmla="*/ 1 w 12192001"/>
              <a:gd name="connsiteY185" fmla="*/ 4512524 h 5071422"/>
              <a:gd name="connsiteX186" fmla="*/ 893 w 12192001"/>
              <a:gd name="connsiteY186" fmla="*/ 4513025 h 5071422"/>
              <a:gd name="connsiteX187" fmla="*/ 1 w 12192001"/>
              <a:gd name="connsiteY187" fmla="*/ 4513367 h 5071422"/>
              <a:gd name="connsiteX188" fmla="*/ 1707997 w 12192001"/>
              <a:gd name="connsiteY188" fmla="*/ 4501429 h 5071422"/>
              <a:gd name="connsiteX189" fmla="*/ 1704004 w 12192001"/>
              <a:gd name="connsiteY189" fmla="*/ 4525323 h 5071422"/>
              <a:gd name="connsiteX190" fmla="*/ 1666907 w 12192001"/>
              <a:gd name="connsiteY190" fmla="*/ 4558709 h 5071422"/>
              <a:gd name="connsiteX191" fmla="*/ 1661389 w 12192001"/>
              <a:gd name="connsiteY191" fmla="*/ 4517006 h 5071422"/>
              <a:gd name="connsiteX192" fmla="*/ 1707997 w 12192001"/>
              <a:gd name="connsiteY192" fmla="*/ 4501429 h 5071422"/>
              <a:gd name="connsiteX193" fmla="*/ 2933894 w 12192001"/>
              <a:gd name="connsiteY193" fmla="*/ 4499596 h 5071422"/>
              <a:gd name="connsiteX194" fmla="*/ 3083014 w 12192001"/>
              <a:gd name="connsiteY194" fmla="*/ 4522385 h 5071422"/>
              <a:gd name="connsiteX195" fmla="*/ 3025028 w 12192001"/>
              <a:gd name="connsiteY195" fmla="*/ 4551992 h 5071422"/>
              <a:gd name="connsiteX196" fmla="*/ 2963852 w 12192001"/>
              <a:gd name="connsiteY196" fmla="*/ 4558103 h 5071422"/>
              <a:gd name="connsiteX197" fmla="*/ 2968771 w 12192001"/>
              <a:gd name="connsiteY197" fmla="*/ 4528740 h 5071422"/>
              <a:gd name="connsiteX198" fmla="*/ 2932387 w 12192001"/>
              <a:gd name="connsiteY198" fmla="*/ 4521341 h 5071422"/>
              <a:gd name="connsiteX199" fmla="*/ 2933894 w 12192001"/>
              <a:gd name="connsiteY199" fmla="*/ 4499596 h 5071422"/>
              <a:gd name="connsiteX200" fmla="*/ 1986643 w 12192001"/>
              <a:gd name="connsiteY200" fmla="*/ 4499201 h 5071422"/>
              <a:gd name="connsiteX201" fmla="*/ 1978283 w 12192001"/>
              <a:gd name="connsiteY201" fmla="*/ 4502972 h 5071422"/>
              <a:gd name="connsiteX202" fmla="*/ 1964608 w 12192001"/>
              <a:gd name="connsiteY202" fmla="*/ 4533417 h 5071422"/>
              <a:gd name="connsiteX203" fmla="*/ 1982423 w 12192001"/>
              <a:gd name="connsiteY203" fmla="*/ 4534254 h 5071422"/>
              <a:gd name="connsiteX204" fmla="*/ 1997379 w 12192001"/>
              <a:gd name="connsiteY204" fmla="*/ 4513243 h 5071422"/>
              <a:gd name="connsiteX205" fmla="*/ 1986643 w 12192001"/>
              <a:gd name="connsiteY205" fmla="*/ 4499201 h 5071422"/>
              <a:gd name="connsiteX206" fmla="*/ 2194584 w 12192001"/>
              <a:gd name="connsiteY206" fmla="*/ 4498794 h 5071422"/>
              <a:gd name="connsiteX207" fmla="*/ 2209125 w 12192001"/>
              <a:gd name="connsiteY207" fmla="*/ 4574203 h 5071422"/>
              <a:gd name="connsiteX208" fmla="*/ 2194584 w 12192001"/>
              <a:gd name="connsiteY208" fmla="*/ 4498794 h 5071422"/>
              <a:gd name="connsiteX209" fmla="*/ 994636 w 12192001"/>
              <a:gd name="connsiteY209" fmla="*/ 4496177 h 5071422"/>
              <a:gd name="connsiteX210" fmla="*/ 988189 w 12192001"/>
              <a:gd name="connsiteY210" fmla="*/ 4547080 h 5071422"/>
              <a:gd name="connsiteX211" fmla="*/ 994636 w 12192001"/>
              <a:gd name="connsiteY211" fmla="*/ 4496177 h 5071422"/>
              <a:gd name="connsiteX212" fmla="*/ 3437723 w 12192001"/>
              <a:gd name="connsiteY212" fmla="*/ 4493404 h 5071422"/>
              <a:gd name="connsiteX213" fmla="*/ 3400041 w 12192001"/>
              <a:gd name="connsiteY213" fmla="*/ 4543028 h 5071422"/>
              <a:gd name="connsiteX214" fmla="*/ 3344514 w 12192001"/>
              <a:gd name="connsiteY214" fmla="*/ 4524680 h 5071422"/>
              <a:gd name="connsiteX215" fmla="*/ 3338063 w 12192001"/>
              <a:gd name="connsiteY215" fmla="*/ 4575583 h 5071422"/>
              <a:gd name="connsiteX216" fmla="*/ 3306590 w 12192001"/>
              <a:gd name="connsiteY216" fmla="*/ 4538739 h 5071422"/>
              <a:gd name="connsiteX217" fmla="*/ 3437723 w 12192001"/>
              <a:gd name="connsiteY217" fmla="*/ 4493404 h 5071422"/>
              <a:gd name="connsiteX218" fmla="*/ 656966 w 12192001"/>
              <a:gd name="connsiteY218" fmla="*/ 4486368 h 5071422"/>
              <a:gd name="connsiteX219" fmla="*/ 639918 w 12192001"/>
              <a:gd name="connsiteY219" fmla="*/ 4525032 h 5071422"/>
              <a:gd name="connsiteX220" fmla="*/ 545182 w 12192001"/>
              <a:gd name="connsiteY220" fmla="*/ 4577846 h 5071422"/>
              <a:gd name="connsiteX221" fmla="*/ 579738 w 12192001"/>
              <a:gd name="connsiteY221" fmla="*/ 4571478 h 5071422"/>
              <a:gd name="connsiteX222" fmla="*/ 599138 w 12192001"/>
              <a:gd name="connsiteY222" fmla="*/ 4617738 h 5071422"/>
              <a:gd name="connsiteX223" fmla="*/ 633755 w 12192001"/>
              <a:gd name="connsiteY223" fmla="*/ 4611533 h 5071422"/>
              <a:gd name="connsiteX224" fmla="*/ 621149 w 12192001"/>
              <a:gd name="connsiteY224" fmla="*/ 4549712 h 5071422"/>
              <a:gd name="connsiteX225" fmla="*/ 687200 w 12192001"/>
              <a:gd name="connsiteY225" fmla="*/ 4580391 h 5071422"/>
              <a:gd name="connsiteX226" fmla="*/ 743702 w 12192001"/>
              <a:gd name="connsiteY226" fmla="*/ 4506169 h 5071422"/>
              <a:gd name="connsiteX227" fmla="*/ 657242 w 12192001"/>
              <a:gd name="connsiteY227" fmla="*/ 4521886 h 5071422"/>
              <a:gd name="connsiteX228" fmla="*/ 656966 w 12192001"/>
              <a:gd name="connsiteY228" fmla="*/ 4486368 h 5071422"/>
              <a:gd name="connsiteX229" fmla="*/ 3233419 w 12192001"/>
              <a:gd name="connsiteY229" fmla="*/ 4480533 h 5071422"/>
              <a:gd name="connsiteX230" fmla="*/ 3242168 w 12192001"/>
              <a:gd name="connsiteY230" fmla="*/ 4485891 h 5071422"/>
              <a:gd name="connsiteX231" fmla="*/ 3240571 w 12192001"/>
              <a:gd name="connsiteY231" fmla="*/ 4507603 h 5071422"/>
              <a:gd name="connsiteX232" fmla="*/ 973207 w 12192001"/>
              <a:gd name="connsiteY232" fmla="*/ 4480130 h 5071422"/>
              <a:gd name="connsiteX233" fmla="*/ 961619 w 12192001"/>
              <a:gd name="connsiteY233" fmla="*/ 4480708 h 5071422"/>
              <a:gd name="connsiteX234" fmla="*/ 944575 w 12192001"/>
              <a:gd name="connsiteY234" fmla="*/ 4519415 h 5071422"/>
              <a:gd name="connsiteX235" fmla="*/ 890855 w 12192001"/>
              <a:gd name="connsiteY235" fmla="*/ 4515040 h 5071422"/>
              <a:gd name="connsiteX236" fmla="*/ 853204 w 12192001"/>
              <a:gd name="connsiteY236" fmla="*/ 4564534 h 5071422"/>
              <a:gd name="connsiteX237" fmla="*/ 852936 w 12192001"/>
              <a:gd name="connsiteY237" fmla="*/ 4529142 h 5071422"/>
              <a:gd name="connsiteX238" fmla="*/ 869595 w 12192001"/>
              <a:gd name="connsiteY238" fmla="*/ 4653955 h 5071422"/>
              <a:gd name="connsiteX239" fmla="*/ 869315 w 12192001"/>
              <a:gd name="connsiteY239" fmla="*/ 4618437 h 5071422"/>
              <a:gd name="connsiteX240" fmla="*/ 889962 w 12192001"/>
              <a:gd name="connsiteY240" fmla="*/ 4607602 h 5071422"/>
              <a:gd name="connsiteX241" fmla="*/ 881639 w 12192001"/>
              <a:gd name="connsiteY241" fmla="*/ 4644664 h 5071422"/>
              <a:gd name="connsiteX242" fmla="*/ 907842 w 12192001"/>
              <a:gd name="connsiteY242" fmla="*/ 4675444 h 5071422"/>
              <a:gd name="connsiteX243" fmla="*/ 935391 w 12192001"/>
              <a:gd name="connsiteY243" fmla="*/ 4649323 h 5071422"/>
              <a:gd name="connsiteX244" fmla="*/ 919579 w 12192001"/>
              <a:gd name="connsiteY244" fmla="*/ 4630765 h 5071422"/>
              <a:gd name="connsiteX245" fmla="*/ 960979 w 12192001"/>
              <a:gd name="connsiteY245" fmla="*/ 4608917 h 5071422"/>
              <a:gd name="connsiteX246" fmla="*/ 965946 w 12192001"/>
              <a:gd name="connsiteY246" fmla="*/ 4579632 h 5071422"/>
              <a:gd name="connsiteX247" fmla="*/ 934740 w 12192001"/>
              <a:gd name="connsiteY247" fmla="*/ 4578180 h 5071422"/>
              <a:gd name="connsiteX248" fmla="*/ 972427 w 12192001"/>
              <a:gd name="connsiteY248" fmla="*/ 4528600 h 5071422"/>
              <a:gd name="connsiteX249" fmla="*/ 973207 w 12192001"/>
              <a:gd name="connsiteY249" fmla="*/ 4480130 h 5071422"/>
              <a:gd name="connsiteX250" fmla="*/ 2395262 w 12192001"/>
              <a:gd name="connsiteY250" fmla="*/ 4476515 h 5071422"/>
              <a:gd name="connsiteX251" fmla="*/ 2309121 w 12192001"/>
              <a:gd name="connsiteY251" fmla="*/ 4527742 h 5071422"/>
              <a:gd name="connsiteX252" fmla="*/ 2366471 w 12192001"/>
              <a:gd name="connsiteY252" fmla="*/ 4527228 h 5071422"/>
              <a:gd name="connsiteX253" fmla="*/ 2395262 w 12192001"/>
              <a:gd name="connsiteY253" fmla="*/ 4476515 h 5071422"/>
              <a:gd name="connsiteX254" fmla="*/ 2099041 w 12192001"/>
              <a:gd name="connsiteY254" fmla="*/ 4461086 h 5071422"/>
              <a:gd name="connsiteX255" fmla="*/ 2088724 w 12192001"/>
              <a:gd name="connsiteY255" fmla="*/ 4468248 h 5071422"/>
              <a:gd name="connsiteX256" fmla="*/ 2114962 w 12192001"/>
              <a:gd name="connsiteY256" fmla="*/ 4498986 h 5071422"/>
              <a:gd name="connsiteX257" fmla="*/ 2099041 w 12192001"/>
              <a:gd name="connsiteY257" fmla="*/ 4461086 h 5071422"/>
              <a:gd name="connsiteX258" fmla="*/ 1728437 w 12192001"/>
              <a:gd name="connsiteY258" fmla="*/ 4455361 h 5071422"/>
              <a:gd name="connsiteX259" fmla="*/ 1719911 w 12192001"/>
              <a:gd name="connsiteY259" fmla="*/ 4482932 h 5071422"/>
              <a:gd name="connsiteX260" fmla="*/ 1695747 w 12192001"/>
              <a:gd name="connsiteY260" fmla="*/ 4475487 h 5071422"/>
              <a:gd name="connsiteX261" fmla="*/ 1728437 w 12192001"/>
              <a:gd name="connsiteY261" fmla="*/ 4455361 h 5071422"/>
              <a:gd name="connsiteX262" fmla="*/ 3534350 w 12192001"/>
              <a:gd name="connsiteY262" fmla="*/ 4454560 h 5071422"/>
              <a:gd name="connsiteX263" fmla="*/ 3500631 w 12192001"/>
              <a:gd name="connsiteY263" fmla="*/ 4509798 h 5071422"/>
              <a:gd name="connsiteX264" fmla="*/ 3446370 w 12192001"/>
              <a:gd name="connsiteY264" fmla="*/ 4491899 h 5071422"/>
              <a:gd name="connsiteX265" fmla="*/ 3534350 w 12192001"/>
              <a:gd name="connsiteY265" fmla="*/ 4454560 h 5071422"/>
              <a:gd name="connsiteX266" fmla="*/ 1657422 w 12192001"/>
              <a:gd name="connsiteY266" fmla="*/ 4454085 h 5071422"/>
              <a:gd name="connsiteX267" fmla="*/ 1649099 w 12192001"/>
              <a:gd name="connsiteY267" fmla="*/ 4491147 h 5071422"/>
              <a:gd name="connsiteX268" fmla="*/ 1628137 w 12192001"/>
              <a:gd name="connsiteY268" fmla="*/ 4466513 h 5071422"/>
              <a:gd name="connsiteX269" fmla="*/ 1657422 w 12192001"/>
              <a:gd name="connsiteY269" fmla="*/ 4454085 h 5071422"/>
              <a:gd name="connsiteX270" fmla="*/ 643426 w 12192001"/>
              <a:gd name="connsiteY270" fmla="*/ 4441345 h 5071422"/>
              <a:gd name="connsiteX271" fmla="*/ 630727 w 12192001"/>
              <a:gd name="connsiteY271" fmla="*/ 4444781 h 5071422"/>
              <a:gd name="connsiteX272" fmla="*/ 629114 w 12192001"/>
              <a:gd name="connsiteY272" fmla="*/ 4477140 h 5071422"/>
              <a:gd name="connsiteX273" fmla="*/ 656642 w 12192001"/>
              <a:gd name="connsiteY273" fmla="*/ 4450817 h 5071422"/>
              <a:gd name="connsiteX274" fmla="*/ 643426 w 12192001"/>
              <a:gd name="connsiteY274" fmla="*/ 4441345 h 5071422"/>
              <a:gd name="connsiteX275" fmla="*/ 2355134 w 12192001"/>
              <a:gd name="connsiteY275" fmla="*/ 4441142 h 5071422"/>
              <a:gd name="connsiteX276" fmla="*/ 2336252 w 12192001"/>
              <a:gd name="connsiteY276" fmla="*/ 4465916 h 5071422"/>
              <a:gd name="connsiteX277" fmla="*/ 2369256 w 12192001"/>
              <a:gd name="connsiteY277" fmla="*/ 4481256 h 5071422"/>
              <a:gd name="connsiteX278" fmla="*/ 2355134 w 12192001"/>
              <a:gd name="connsiteY278" fmla="*/ 4441142 h 5071422"/>
              <a:gd name="connsiteX279" fmla="*/ 756945 w 12192001"/>
              <a:gd name="connsiteY279" fmla="*/ 4439743 h 5071422"/>
              <a:gd name="connsiteX280" fmla="*/ 740017 w 12192001"/>
              <a:gd name="connsiteY280" fmla="*/ 4478350 h 5071422"/>
              <a:gd name="connsiteX281" fmla="*/ 769303 w 12192001"/>
              <a:gd name="connsiteY281" fmla="*/ 4465883 h 5071422"/>
              <a:gd name="connsiteX282" fmla="*/ 768064 w 12192001"/>
              <a:gd name="connsiteY282" fmla="*/ 4523061 h 5071422"/>
              <a:gd name="connsiteX283" fmla="*/ 783184 w 12192001"/>
              <a:gd name="connsiteY283" fmla="*/ 4470481 h 5071422"/>
              <a:gd name="connsiteX284" fmla="*/ 756945 w 12192001"/>
              <a:gd name="connsiteY284" fmla="*/ 4439743 h 5071422"/>
              <a:gd name="connsiteX285" fmla="*/ 327490 w 12192001"/>
              <a:gd name="connsiteY285" fmla="*/ 4439472 h 5071422"/>
              <a:gd name="connsiteX286" fmla="*/ 383431 w 12192001"/>
              <a:gd name="connsiteY286" fmla="*/ 4493446 h 5071422"/>
              <a:gd name="connsiteX287" fmla="*/ 355303 w 12192001"/>
              <a:gd name="connsiteY287" fmla="*/ 4448744 h 5071422"/>
              <a:gd name="connsiteX288" fmla="*/ 327490 w 12192001"/>
              <a:gd name="connsiteY288" fmla="*/ 4439472 h 5071422"/>
              <a:gd name="connsiteX289" fmla="*/ 2531490 w 12192001"/>
              <a:gd name="connsiteY289" fmla="*/ 4435930 h 5071422"/>
              <a:gd name="connsiteX290" fmla="*/ 2514416 w 12192001"/>
              <a:gd name="connsiteY290" fmla="*/ 4440714 h 5071422"/>
              <a:gd name="connsiteX291" fmla="*/ 2523408 w 12192001"/>
              <a:gd name="connsiteY291" fmla="*/ 4474544 h 5071422"/>
              <a:gd name="connsiteX292" fmla="*/ 2550949 w 12192001"/>
              <a:gd name="connsiteY292" fmla="*/ 4448345 h 5071422"/>
              <a:gd name="connsiteX293" fmla="*/ 2531490 w 12192001"/>
              <a:gd name="connsiteY293" fmla="*/ 4435930 h 5071422"/>
              <a:gd name="connsiteX294" fmla="*/ 714974 w 12192001"/>
              <a:gd name="connsiteY294" fmla="*/ 4415468 h 5071422"/>
              <a:gd name="connsiteX295" fmla="*/ 707248 w 12192001"/>
              <a:gd name="connsiteY295" fmla="*/ 4415474 h 5071422"/>
              <a:gd name="connsiteX296" fmla="*/ 694622 w 12192001"/>
              <a:gd name="connsiteY296" fmla="*/ 4436918 h 5071422"/>
              <a:gd name="connsiteX297" fmla="*/ 715578 w 12192001"/>
              <a:gd name="connsiteY297" fmla="*/ 4461509 h 5071422"/>
              <a:gd name="connsiteX298" fmla="*/ 723863 w 12192001"/>
              <a:gd name="connsiteY298" fmla="*/ 4424451 h 5071422"/>
              <a:gd name="connsiteX299" fmla="*/ 714974 w 12192001"/>
              <a:gd name="connsiteY299" fmla="*/ 4415468 h 5071422"/>
              <a:gd name="connsiteX300" fmla="*/ 545474 w 12192001"/>
              <a:gd name="connsiteY300" fmla="*/ 4414257 h 5071422"/>
              <a:gd name="connsiteX301" fmla="*/ 488648 w 12192001"/>
              <a:gd name="connsiteY301" fmla="*/ 4452927 h 5071422"/>
              <a:gd name="connsiteX302" fmla="*/ 495501 w 12192001"/>
              <a:gd name="connsiteY302" fmla="*/ 4437569 h 5071422"/>
              <a:gd name="connsiteX303" fmla="*/ 508134 w 12192001"/>
              <a:gd name="connsiteY303" fmla="*/ 4499222 h 5071422"/>
              <a:gd name="connsiteX304" fmla="*/ 532177 w 12192001"/>
              <a:gd name="connsiteY304" fmla="*/ 4480605 h 5071422"/>
              <a:gd name="connsiteX305" fmla="*/ 545474 w 12192001"/>
              <a:gd name="connsiteY305" fmla="*/ 4414257 h 5071422"/>
              <a:gd name="connsiteX306" fmla="*/ 1851025 w 12192001"/>
              <a:gd name="connsiteY306" fmla="*/ 4411732 h 5071422"/>
              <a:gd name="connsiteX307" fmla="*/ 1866747 w 12192001"/>
              <a:gd name="connsiteY307" fmla="*/ 4430255 h 5071422"/>
              <a:gd name="connsiteX308" fmla="*/ 1858467 w 12192001"/>
              <a:gd name="connsiteY308" fmla="*/ 4467314 h 5071422"/>
              <a:gd name="connsiteX309" fmla="*/ 1823823 w 12192001"/>
              <a:gd name="connsiteY309" fmla="*/ 4473690 h 5071422"/>
              <a:gd name="connsiteX310" fmla="*/ 1830624 w 12192001"/>
              <a:gd name="connsiteY310" fmla="*/ 4458210 h 5071422"/>
              <a:gd name="connsiteX311" fmla="*/ 1830348 w 12192001"/>
              <a:gd name="connsiteY311" fmla="*/ 4422697 h 5071422"/>
              <a:gd name="connsiteX312" fmla="*/ 1851025 w 12192001"/>
              <a:gd name="connsiteY312" fmla="*/ 4411732 h 5071422"/>
              <a:gd name="connsiteX313" fmla="*/ 1933367 w 12192001"/>
              <a:gd name="connsiteY313" fmla="*/ 4411502 h 5071422"/>
              <a:gd name="connsiteX314" fmla="*/ 1965540 w 12192001"/>
              <a:gd name="connsiteY314" fmla="*/ 4440847 h 5071422"/>
              <a:gd name="connsiteX315" fmla="*/ 1933508 w 12192001"/>
              <a:gd name="connsiteY315" fmla="*/ 4449654 h 5071422"/>
              <a:gd name="connsiteX316" fmla="*/ 1897953 w 12192001"/>
              <a:gd name="connsiteY316" fmla="*/ 4431669 h 5071422"/>
              <a:gd name="connsiteX317" fmla="*/ 1933367 w 12192001"/>
              <a:gd name="connsiteY317" fmla="*/ 4411502 h 5071422"/>
              <a:gd name="connsiteX318" fmla="*/ 3708516 w 12192001"/>
              <a:gd name="connsiteY318" fmla="*/ 4403065 h 5071422"/>
              <a:gd name="connsiteX319" fmla="*/ 3720195 w 12192001"/>
              <a:gd name="connsiteY319" fmla="*/ 4406625 h 5071422"/>
              <a:gd name="connsiteX320" fmla="*/ 3740274 w 12192001"/>
              <a:gd name="connsiteY320" fmla="*/ 4438512 h 5071422"/>
              <a:gd name="connsiteX321" fmla="*/ 3726709 w 12192001"/>
              <a:gd name="connsiteY321" fmla="*/ 4469425 h 5071422"/>
              <a:gd name="connsiteX322" fmla="*/ 3785684 w 12192001"/>
              <a:gd name="connsiteY322" fmla="*/ 4480069 h 5071422"/>
              <a:gd name="connsiteX323" fmla="*/ 3758202 w 12192001"/>
              <a:gd name="connsiteY323" fmla="*/ 4506432 h 5071422"/>
              <a:gd name="connsiteX324" fmla="*/ 3697622 w 12192001"/>
              <a:gd name="connsiteY324" fmla="*/ 4517417 h 5071422"/>
              <a:gd name="connsiteX325" fmla="*/ 3683181 w 12192001"/>
              <a:gd name="connsiteY325" fmla="*/ 4441750 h 5071422"/>
              <a:gd name="connsiteX326" fmla="*/ 3722990 w 12192001"/>
              <a:gd name="connsiteY326" fmla="*/ 4441653 h 5071422"/>
              <a:gd name="connsiteX327" fmla="*/ 3696759 w 12192001"/>
              <a:gd name="connsiteY327" fmla="*/ 4410959 h 5071422"/>
              <a:gd name="connsiteX328" fmla="*/ 3708516 w 12192001"/>
              <a:gd name="connsiteY328" fmla="*/ 4403065 h 5071422"/>
              <a:gd name="connsiteX329" fmla="*/ 464042 w 12192001"/>
              <a:gd name="connsiteY329" fmla="*/ 4400435 h 5071422"/>
              <a:gd name="connsiteX330" fmla="*/ 459040 w 12192001"/>
              <a:gd name="connsiteY330" fmla="*/ 4429803 h 5071422"/>
              <a:gd name="connsiteX331" fmla="*/ 470275 w 12192001"/>
              <a:gd name="connsiteY331" fmla="*/ 4436737 h 5071422"/>
              <a:gd name="connsiteX332" fmla="*/ 484973 w 12192001"/>
              <a:gd name="connsiteY332" fmla="*/ 4425195 h 5071422"/>
              <a:gd name="connsiteX333" fmla="*/ 464042 w 12192001"/>
              <a:gd name="connsiteY333" fmla="*/ 4400435 h 5071422"/>
              <a:gd name="connsiteX334" fmla="*/ 3265454 w 12192001"/>
              <a:gd name="connsiteY334" fmla="*/ 4396718 h 5071422"/>
              <a:gd name="connsiteX335" fmla="*/ 3262370 w 12192001"/>
              <a:gd name="connsiteY335" fmla="*/ 4439930 h 5071422"/>
              <a:gd name="connsiteX336" fmla="*/ 3319821 w 12192001"/>
              <a:gd name="connsiteY336" fmla="*/ 4472196 h 5071422"/>
              <a:gd name="connsiteX337" fmla="*/ 3293302 w 12192001"/>
              <a:gd name="connsiteY337" fmla="*/ 4405903 h 5071422"/>
              <a:gd name="connsiteX338" fmla="*/ 3265454 w 12192001"/>
              <a:gd name="connsiteY338" fmla="*/ 4396718 h 5071422"/>
              <a:gd name="connsiteX339" fmla="*/ 597146 w 12192001"/>
              <a:gd name="connsiteY339" fmla="*/ 4396012 h 5071422"/>
              <a:gd name="connsiteX340" fmla="*/ 566186 w 12192001"/>
              <a:gd name="connsiteY340" fmla="*/ 4403245 h 5071422"/>
              <a:gd name="connsiteX341" fmla="*/ 561263 w 12192001"/>
              <a:gd name="connsiteY341" fmla="*/ 4432608 h 5071422"/>
              <a:gd name="connsiteX342" fmla="*/ 625204 w 12192001"/>
              <a:gd name="connsiteY342" fmla="*/ 4413930 h 5071422"/>
              <a:gd name="connsiteX343" fmla="*/ 597146 w 12192001"/>
              <a:gd name="connsiteY343" fmla="*/ 4396012 h 5071422"/>
              <a:gd name="connsiteX344" fmla="*/ 3862824 w 12192001"/>
              <a:gd name="connsiteY344" fmla="*/ 4394930 h 5071422"/>
              <a:gd name="connsiteX345" fmla="*/ 3894318 w 12192001"/>
              <a:gd name="connsiteY345" fmla="*/ 4431977 h 5071422"/>
              <a:gd name="connsiteX346" fmla="*/ 3870267 w 12192001"/>
              <a:gd name="connsiteY346" fmla="*/ 4450512 h 5071422"/>
              <a:gd name="connsiteX347" fmla="*/ 3849263 w 12192001"/>
              <a:gd name="connsiteY347" fmla="*/ 4425886 h 5071422"/>
              <a:gd name="connsiteX348" fmla="*/ 3862824 w 12192001"/>
              <a:gd name="connsiteY348" fmla="*/ 4394930 h 5071422"/>
              <a:gd name="connsiteX349" fmla="*/ 117613 w 12192001"/>
              <a:gd name="connsiteY349" fmla="*/ 4392314 h 5071422"/>
              <a:gd name="connsiteX350" fmla="*/ 116090 w 12192001"/>
              <a:gd name="connsiteY350" fmla="*/ 4413896 h 5071422"/>
              <a:gd name="connsiteX351" fmla="*/ 145694 w 12192001"/>
              <a:gd name="connsiteY351" fmla="*/ 4436978 h 5071422"/>
              <a:gd name="connsiteX352" fmla="*/ 121202 w 12192001"/>
              <a:gd name="connsiteY352" fmla="*/ 4452396 h 5071422"/>
              <a:gd name="connsiteX353" fmla="*/ 92005 w 12192001"/>
              <a:gd name="connsiteY353" fmla="*/ 4432516 h 5071422"/>
              <a:gd name="connsiteX354" fmla="*/ 117613 w 12192001"/>
              <a:gd name="connsiteY354" fmla="*/ 4392314 h 5071422"/>
              <a:gd name="connsiteX355" fmla="*/ 1807510 w 12192001"/>
              <a:gd name="connsiteY355" fmla="*/ 4384222 h 5071422"/>
              <a:gd name="connsiteX356" fmla="*/ 1801649 w 12192001"/>
              <a:gd name="connsiteY356" fmla="*/ 4506069 h 5071422"/>
              <a:gd name="connsiteX357" fmla="*/ 1746403 w 12192001"/>
              <a:gd name="connsiteY357" fmla="*/ 4523238 h 5071422"/>
              <a:gd name="connsiteX358" fmla="*/ 1727244 w 12192001"/>
              <a:gd name="connsiteY358" fmla="*/ 4512578 h 5071422"/>
              <a:gd name="connsiteX359" fmla="*/ 1775364 w 12192001"/>
              <a:gd name="connsiteY359" fmla="*/ 4475259 h 5071422"/>
              <a:gd name="connsiteX360" fmla="*/ 1807510 w 12192001"/>
              <a:gd name="connsiteY360" fmla="*/ 4384222 h 5071422"/>
              <a:gd name="connsiteX361" fmla="*/ 4122887 w 12192001"/>
              <a:gd name="connsiteY361" fmla="*/ 4379863 h 5071422"/>
              <a:gd name="connsiteX362" fmla="*/ 4136319 w 12192001"/>
              <a:gd name="connsiteY362" fmla="*/ 4387896 h 5071422"/>
              <a:gd name="connsiteX363" fmla="*/ 4096873 w 12192001"/>
              <a:gd name="connsiteY363" fmla="*/ 4423541 h 5071422"/>
              <a:gd name="connsiteX364" fmla="*/ 4109019 w 12192001"/>
              <a:gd name="connsiteY364" fmla="*/ 4390128 h 5071422"/>
              <a:gd name="connsiteX365" fmla="*/ 4122887 w 12192001"/>
              <a:gd name="connsiteY365" fmla="*/ 4379863 h 5071422"/>
              <a:gd name="connsiteX366" fmla="*/ 3909519 w 12192001"/>
              <a:gd name="connsiteY366" fmla="*/ 4379344 h 5071422"/>
              <a:gd name="connsiteX367" fmla="*/ 3942807 w 12192001"/>
              <a:gd name="connsiteY367" fmla="*/ 4430240 h 5071422"/>
              <a:gd name="connsiteX368" fmla="*/ 3932633 w 12192001"/>
              <a:gd name="connsiteY368" fmla="*/ 4453332 h 5071422"/>
              <a:gd name="connsiteX369" fmla="*/ 3918680 w 12192001"/>
              <a:gd name="connsiteY369" fmla="*/ 4448826 h 5071422"/>
              <a:gd name="connsiteX370" fmla="*/ 3901161 w 12192001"/>
              <a:gd name="connsiteY370" fmla="*/ 4416488 h 5071422"/>
              <a:gd name="connsiteX371" fmla="*/ 3909519 w 12192001"/>
              <a:gd name="connsiteY371" fmla="*/ 4379344 h 5071422"/>
              <a:gd name="connsiteX372" fmla="*/ 3369247 w 12192001"/>
              <a:gd name="connsiteY372" fmla="*/ 4377980 h 5071422"/>
              <a:gd name="connsiteX373" fmla="*/ 3326315 w 12192001"/>
              <a:gd name="connsiteY373" fmla="*/ 4421329 h 5071422"/>
              <a:gd name="connsiteX374" fmla="*/ 3359687 w 12192001"/>
              <a:gd name="connsiteY374" fmla="*/ 4449708 h 5071422"/>
              <a:gd name="connsiteX375" fmla="*/ 3395714 w 12192001"/>
              <a:gd name="connsiteY375" fmla="*/ 4444153 h 5071422"/>
              <a:gd name="connsiteX376" fmla="*/ 3360834 w 12192001"/>
              <a:gd name="connsiteY376" fmla="*/ 4414969 h 5071422"/>
              <a:gd name="connsiteX377" fmla="*/ 3369247 w 12192001"/>
              <a:gd name="connsiteY377" fmla="*/ 4377980 h 5071422"/>
              <a:gd name="connsiteX378" fmla="*/ 4148019 w 12192001"/>
              <a:gd name="connsiteY378" fmla="*/ 4373913 h 5071422"/>
              <a:gd name="connsiteX379" fmla="*/ 4184814 w 12192001"/>
              <a:gd name="connsiteY379" fmla="*/ 4386246 h 5071422"/>
              <a:gd name="connsiteX380" fmla="*/ 4166014 w 12192001"/>
              <a:gd name="connsiteY380" fmla="*/ 4411051 h 5071422"/>
              <a:gd name="connsiteX381" fmla="*/ 4134520 w 12192001"/>
              <a:gd name="connsiteY381" fmla="*/ 4374004 h 5071422"/>
              <a:gd name="connsiteX382" fmla="*/ 4148019 w 12192001"/>
              <a:gd name="connsiteY382" fmla="*/ 4373913 h 5071422"/>
              <a:gd name="connsiteX383" fmla="*/ 1999503 w 12192001"/>
              <a:gd name="connsiteY383" fmla="*/ 4363499 h 5071422"/>
              <a:gd name="connsiteX384" fmla="*/ 2039673 w 12192001"/>
              <a:gd name="connsiteY384" fmla="*/ 4398911 h 5071422"/>
              <a:gd name="connsiteX385" fmla="*/ 2018901 w 12192001"/>
              <a:gd name="connsiteY385" fmla="*/ 4409759 h 5071422"/>
              <a:gd name="connsiteX386" fmla="*/ 1999503 w 12192001"/>
              <a:gd name="connsiteY386" fmla="*/ 4363499 h 5071422"/>
              <a:gd name="connsiteX387" fmla="*/ 2731608 w 12192001"/>
              <a:gd name="connsiteY387" fmla="*/ 4360399 h 5071422"/>
              <a:gd name="connsiteX388" fmla="*/ 2699017 w 12192001"/>
              <a:gd name="connsiteY388" fmla="*/ 4364483 h 5071422"/>
              <a:gd name="connsiteX389" fmla="*/ 2730455 w 12192001"/>
              <a:gd name="connsiteY389" fmla="*/ 4401414 h 5071422"/>
              <a:gd name="connsiteX390" fmla="*/ 2766587 w 12192001"/>
              <a:gd name="connsiteY390" fmla="*/ 4373540 h 5071422"/>
              <a:gd name="connsiteX391" fmla="*/ 2731608 w 12192001"/>
              <a:gd name="connsiteY391" fmla="*/ 4360399 h 5071422"/>
              <a:gd name="connsiteX392" fmla="*/ 648937 w 12192001"/>
              <a:gd name="connsiteY392" fmla="*/ 4359886 h 5071422"/>
              <a:gd name="connsiteX393" fmla="*/ 612709 w 12192001"/>
              <a:gd name="connsiteY393" fmla="*/ 4387637 h 5071422"/>
              <a:gd name="connsiteX394" fmla="*/ 639010 w 12192001"/>
              <a:gd name="connsiteY394" fmla="*/ 4393773 h 5071422"/>
              <a:gd name="connsiteX395" fmla="*/ 648937 w 12192001"/>
              <a:gd name="connsiteY395" fmla="*/ 4359886 h 5071422"/>
              <a:gd name="connsiteX396" fmla="*/ 3419247 w 12192001"/>
              <a:gd name="connsiteY396" fmla="*/ 4354540 h 5071422"/>
              <a:gd name="connsiteX397" fmla="*/ 3385039 w 12192001"/>
              <a:gd name="connsiteY397" fmla="*/ 4396331 h 5071422"/>
              <a:gd name="connsiteX398" fmla="*/ 3431580 w 12192001"/>
              <a:gd name="connsiteY398" fmla="*/ 4380849 h 5071422"/>
              <a:gd name="connsiteX399" fmla="*/ 3419247 w 12192001"/>
              <a:gd name="connsiteY399" fmla="*/ 4354540 h 5071422"/>
              <a:gd name="connsiteX400" fmla="*/ 2250435 w 12192001"/>
              <a:gd name="connsiteY400" fmla="*/ 4353469 h 5071422"/>
              <a:gd name="connsiteX401" fmla="*/ 2234988 w 12192001"/>
              <a:gd name="connsiteY401" fmla="*/ 4370454 h 5071422"/>
              <a:gd name="connsiteX402" fmla="*/ 2261244 w 12192001"/>
              <a:gd name="connsiteY402" fmla="*/ 4401355 h 5071422"/>
              <a:gd name="connsiteX403" fmla="*/ 2250435 w 12192001"/>
              <a:gd name="connsiteY403" fmla="*/ 4353469 h 5071422"/>
              <a:gd name="connsiteX404" fmla="*/ 3627015 w 12192001"/>
              <a:gd name="connsiteY404" fmla="*/ 4352379 h 5071422"/>
              <a:gd name="connsiteX405" fmla="*/ 3617095 w 12192001"/>
              <a:gd name="connsiteY405" fmla="*/ 4411157 h 5071422"/>
              <a:gd name="connsiteX406" fmla="*/ 3597696 w 12192001"/>
              <a:gd name="connsiteY406" fmla="*/ 4364898 h 5071422"/>
              <a:gd name="connsiteX407" fmla="*/ 3601644 w 12192001"/>
              <a:gd name="connsiteY407" fmla="*/ 4428105 h 5071422"/>
              <a:gd name="connsiteX408" fmla="*/ 3636709 w 12192001"/>
              <a:gd name="connsiteY408" fmla="*/ 4425538 h 5071422"/>
              <a:gd name="connsiteX409" fmla="*/ 3668938 w 12192001"/>
              <a:gd name="connsiteY409" fmla="*/ 4401649 h 5071422"/>
              <a:gd name="connsiteX410" fmla="*/ 3627015 w 12192001"/>
              <a:gd name="connsiteY410" fmla="*/ 4352379 h 5071422"/>
              <a:gd name="connsiteX411" fmla="*/ 718196 w 12192001"/>
              <a:gd name="connsiteY411" fmla="*/ 4348535 h 5071422"/>
              <a:gd name="connsiteX412" fmla="*/ 702578 w 12192001"/>
              <a:gd name="connsiteY412" fmla="*/ 4364264 h 5071422"/>
              <a:gd name="connsiteX413" fmla="*/ 734064 w 12192001"/>
              <a:gd name="connsiteY413" fmla="*/ 4401234 h 5071422"/>
              <a:gd name="connsiteX414" fmla="*/ 737153 w 12192001"/>
              <a:gd name="connsiteY414" fmla="*/ 4358064 h 5071422"/>
              <a:gd name="connsiteX415" fmla="*/ 718196 w 12192001"/>
              <a:gd name="connsiteY415" fmla="*/ 4348535 h 5071422"/>
              <a:gd name="connsiteX416" fmla="*/ 4042507 w 12192001"/>
              <a:gd name="connsiteY416" fmla="*/ 4348062 h 5071422"/>
              <a:gd name="connsiteX417" fmla="*/ 4061681 w 12192001"/>
              <a:gd name="connsiteY417" fmla="*/ 4358926 h 5071422"/>
              <a:gd name="connsiteX418" fmla="*/ 4053345 w 12192001"/>
              <a:gd name="connsiteY418" fmla="*/ 4395862 h 5071422"/>
              <a:gd name="connsiteX419" fmla="*/ 4042507 w 12192001"/>
              <a:gd name="connsiteY419" fmla="*/ 4348062 h 5071422"/>
              <a:gd name="connsiteX420" fmla="*/ 3495834 w 12192001"/>
              <a:gd name="connsiteY420" fmla="*/ 4348044 h 5071422"/>
              <a:gd name="connsiteX421" fmla="*/ 3476522 w 12192001"/>
              <a:gd name="connsiteY421" fmla="*/ 4352639 h 5071422"/>
              <a:gd name="connsiteX422" fmla="*/ 3438375 w 12192001"/>
              <a:gd name="connsiteY422" fmla="*/ 4365326 h 5071422"/>
              <a:gd name="connsiteX423" fmla="*/ 3454146 w 12192001"/>
              <a:gd name="connsiteY423" fmla="*/ 4383892 h 5071422"/>
              <a:gd name="connsiteX424" fmla="*/ 3516202 w 12192001"/>
              <a:gd name="connsiteY424" fmla="*/ 4351287 h 5071422"/>
              <a:gd name="connsiteX425" fmla="*/ 3495834 w 12192001"/>
              <a:gd name="connsiteY425" fmla="*/ 4348044 h 5071422"/>
              <a:gd name="connsiteX426" fmla="*/ 3925947 w 12192001"/>
              <a:gd name="connsiteY426" fmla="*/ 4347264 h 5071422"/>
              <a:gd name="connsiteX427" fmla="*/ 3954161 w 12192001"/>
              <a:gd name="connsiteY427" fmla="*/ 4349854 h 5071422"/>
              <a:gd name="connsiteX428" fmla="*/ 3944004 w 12192001"/>
              <a:gd name="connsiteY428" fmla="*/ 4373067 h 5071422"/>
              <a:gd name="connsiteX429" fmla="*/ 3905757 w 12192001"/>
              <a:gd name="connsiteY429" fmla="*/ 4351577 h 5071422"/>
              <a:gd name="connsiteX430" fmla="*/ 3925947 w 12192001"/>
              <a:gd name="connsiteY430" fmla="*/ 4347264 h 5071422"/>
              <a:gd name="connsiteX431" fmla="*/ 4629801 w 12192001"/>
              <a:gd name="connsiteY431" fmla="*/ 4345709 h 5071422"/>
              <a:gd name="connsiteX432" fmla="*/ 4653766 w 12192001"/>
              <a:gd name="connsiteY432" fmla="*/ 4350953 h 5071422"/>
              <a:gd name="connsiteX433" fmla="*/ 4628114 w 12192001"/>
              <a:gd name="connsiteY433" fmla="*/ 4391161 h 5071422"/>
              <a:gd name="connsiteX434" fmla="*/ 4622550 w 12192001"/>
              <a:gd name="connsiteY434" fmla="*/ 4349420 h 5071422"/>
              <a:gd name="connsiteX435" fmla="*/ 4629801 w 12192001"/>
              <a:gd name="connsiteY435" fmla="*/ 4345709 h 5071422"/>
              <a:gd name="connsiteX436" fmla="*/ 792947 w 12192001"/>
              <a:gd name="connsiteY436" fmla="*/ 4344601 h 5071422"/>
              <a:gd name="connsiteX437" fmla="*/ 777026 w 12192001"/>
              <a:gd name="connsiteY437" fmla="*/ 4357795 h 5071422"/>
              <a:gd name="connsiteX438" fmla="*/ 780762 w 12192001"/>
              <a:gd name="connsiteY438" fmla="*/ 4385730 h 5071422"/>
              <a:gd name="connsiteX439" fmla="*/ 848049 w 12192001"/>
              <a:gd name="connsiteY439" fmla="*/ 4359149 h 5071422"/>
              <a:gd name="connsiteX440" fmla="*/ 811255 w 12192001"/>
              <a:gd name="connsiteY440" fmla="*/ 4349155 h 5071422"/>
              <a:gd name="connsiteX441" fmla="*/ 792947 w 12192001"/>
              <a:gd name="connsiteY441" fmla="*/ 4344601 h 5071422"/>
              <a:gd name="connsiteX442" fmla="*/ 1921439 w 12192001"/>
              <a:gd name="connsiteY442" fmla="*/ 4342021 h 5071422"/>
              <a:gd name="connsiteX443" fmla="*/ 1937481 w 12192001"/>
              <a:gd name="connsiteY443" fmla="*/ 4396015 h 5071422"/>
              <a:gd name="connsiteX444" fmla="*/ 1921439 w 12192001"/>
              <a:gd name="connsiteY444" fmla="*/ 4342021 h 5071422"/>
              <a:gd name="connsiteX445" fmla="*/ 1974404 w 12192001"/>
              <a:gd name="connsiteY445" fmla="*/ 4341484 h 5071422"/>
              <a:gd name="connsiteX446" fmla="*/ 1997625 w 12192001"/>
              <a:gd name="connsiteY446" fmla="*/ 4349655 h 5071422"/>
              <a:gd name="connsiteX447" fmla="*/ 1956297 w 12192001"/>
              <a:gd name="connsiteY447" fmla="*/ 4371373 h 5071422"/>
              <a:gd name="connsiteX448" fmla="*/ 1952578 w 12192001"/>
              <a:gd name="connsiteY448" fmla="*/ 4343602 h 5071422"/>
              <a:gd name="connsiteX449" fmla="*/ 1974404 w 12192001"/>
              <a:gd name="connsiteY449" fmla="*/ 4341484 h 5071422"/>
              <a:gd name="connsiteX450" fmla="*/ 3974897 w 12192001"/>
              <a:gd name="connsiteY450" fmla="*/ 4339091 h 5071422"/>
              <a:gd name="connsiteX451" fmla="*/ 4021860 w 12192001"/>
              <a:gd name="connsiteY451" fmla="*/ 4358941 h 5071422"/>
              <a:gd name="connsiteX452" fmla="*/ 3968447 w 12192001"/>
              <a:gd name="connsiteY452" fmla="*/ 4389994 h 5071422"/>
              <a:gd name="connsiteX453" fmla="*/ 3974897 w 12192001"/>
              <a:gd name="connsiteY453" fmla="*/ 4339091 h 5071422"/>
              <a:gd name="connsiteX454" fmla="*/ 4071843 w 12192001"/>
              <a:gd name="connsiteY454" fmla="*/ 4335712 h 5071422"/>
              <a:gd name="connsiteX455" fmla="*/ 4087506 w 12192001"/>
              <a:gd name="connsiteY455" fmla="*/ 4354037 h 5071422"/>
              <a:gd name="connsiteX456" fmla="*/ 4079230 w 12192001"/>
              <a:gd name="connsiteY456" fmla="*/ 4391177 h 5071422"/>
              <a:gd name="connsiteX457" fmla="*/ 4063468 w 12192001"/>
              <a:gd name="connsiteY457" fmla="*/ 4372696 h 5071422"/>
              <a:gd name="connsiteX458" fmla="*/ 4071843 w 12192001"/>
              <a:gd name="connsiteY458" fmla="*/ 4335712 h 5071422"/>
              <a:gd name="connsiteX459" fmla="*/ 2789819 w 12192001"/>
              <a:gd name="connsiteY459" fmla="*/ 4331559 h 5071422"/>
              <a:gd name="connsiteX460" fmla="*/ 2780227 w 12192001"/>
              <a:gd name="connsiteY460" fmla="*/ 4342537 h 5071422"/>
              <a:gd name="connsiteX461" fmla="*/ 2805345 w 12192001"/>
              <a:gd name="connsiteY461" fmla="*/ 4365028 h 5071422"/>
              <a:gd name="connsiteX462" fmla="*/ 2827129 w 12192001"/>
              <a:gd name="connsiteY462" fmla="*/ 4362603 h 5071422"/>
              <a:gd name="connsiteX463" fmla="*/ 2801335 w 12192001"/>
              <a:gd name="connsiteY463" fmla="*/ 4335011 h 5071422"/>
              <a:gd name="connsiteX464" fmla="*/ 2789819 w 12192001"/>
              <a:gd name="connsiteY464" fmla="*/ 4331559 h 5071422"/>
              <a:gd name="connsiteX465" fmla="*/ 3552329 w 12192001"/>
              <a:gd name="connsiteY465" fmla="*/ 4323374 h 5071422"/>
              <a:gd name="connsiteX466" fmla="*/ 3519641 w 12192001"/>
              <a:gd name="connsiteY466" fmla="*/ 4343501 h 5071422"/>
              <a:gd name="connsiteX467" fmla="*/ 3537740 w 12192001"/>
              <a:gd name="connsiteY467" fmla="*/ 4363308 h 5071422"/>
              <a:gd name="connsiteX468" fmla="*/ 3552593 w 12192001"/>
              <a:gd name="connsiteY468" fmla="*/ 4358724 h 5071422"/>
              <a:gd name="connsiteX469" fmla="*/ 3552329 w 12192001"/>
              <a:gd name="connsiteY469" fmla="*/ 4323374 h 5071422"/>
              <a:gd name="connsiteX470" fmla="*/ 1503264 w 12192001"/>
              <a:gd name="connsiteY470" fmla="*/ 4323293 h 5071422"/>
              <a:gd name="connsiteX471" fmla="*/ 1477720 w 12192001"/>
              <a:gd name="connsiteY471" fmla="*/ 4326105 h 5071422"/>
              <a:gd name="connsiteX472" fmla="*/ 1455869 w 12192001"/>
              <a:gd name="connsiteY472" fmla="*/ 4369786 h 5071422"/>
              <a:gd name="connsiteX473" fmla="*/ 1517916 w 12192001"/>
              <a:gd name="connsiteY473" fmla="*/ 4337098 h 5071422"/>
              <a:gd name="connsiteX474" fmla="*/ 1503264 w 12192001"/>
              <a:gd name="connsiteY474" fmla="*/ 4323293 h 5071422"/>
              <a:gd name="connsiteX475" fmla="*/ 2849408 w 12192001"/>
              <a:gd name="connsiteY475" fmla="*/ 4320326 h 5071422"/>
              <a:gd name="connsiteX476" fmla="*/ 2825278 w 12192001"/>
              <a:gd name="connsiteY476" fmla="*/ 4348589 h 5071422"/>
              <a:gd name="connsiteX477" fmla="*/ 2889215 w 12192001"/>
              <a:gd name="connsiteY477" fmla="*/ 4329911 h 5071422"/>
              <a:gd name="connsiteX478" fmla="*/ 2849408 w 12192001"/>
              <a:gd name="connsiteY478" fmla="*/ 4320326 h 5071422"/>
              <a:gd name="connsiteX479" fmla="*/ 1917681 w 12192001"/>
              <a:gd name="connsiteY479" fmla="*/ 4314297 h 5071422"/>
              <a:gd name="connsiteX480" fmla="*/ 1905957 w 12192001"/>
              <a:gd name="connsiteY480" fmla="*/ 4359097 h 5071422"/>
              <a:gd name="connsiteX481" fmla="*/ 1852268 w 12192001"/>
              <a:gd name="connsiteY481" fmla="*/ 4354637 h 5071422"/>
              <a:gd name="connsiteX482" fmla="*/ 1917681 w 12192001"/>
              <a:gd name="connsiteY482" fmla="*/ 4314297 h 5071422"/>
              <a:gd name="connsiteX483" fmla="*/ 4838635 w 12192001"/>
              <a:gd name="connsiteY483" fmla="*/ 4310159 h 5071422"/>
              <a:gd name="connsiteX484" fmla="*/ 4851329 w 12192001"/>
              <a:gd name="connsiteY484" fmla="*/ 4371971 h 5071422"/>
              <a:gd name="connsiteX485" fmla="*/ 4823566 w 12192001"/>
              <a:gd name="connsiteY485" fmla="*/ 4362816 h 5071422"/>
              <a:gd name="connsiteX486" fmla="*/ 4819885 w 12192001"/>
              <a:gd name="connsiteY486" fmla="*/ 4335003 h 5071422"/>
              <a:gd name="connsiteX487" fmla="*/ 4838635 w 12192001"/>
              <a:gd name="connsiteY487" fmla="*/ 4310159 h 5071422"/>
              <a:gd name="connsiteX488" fmla="*/ 2913399 w 12192001"/>
              <a:gd name="connsiteY488" fmla="*/ 4308935 h 5071422"/>
              <a:gd name="connsiteX489" fmla="*/ 2892581 w 12192001"/>
              <a:gd name="connsiteY489" fmla="*/ 4322216 h 5071422"/>
              <a:gd name="connsiteX490" fmla="*/ 2912326 w 12192001"/>
              <a:gd name="connsiteY490" fmla="*/ 4337668 h 5071422"/>
              <a:gd name="connsiteX491" fmla="*/ 2929032 w 12192001"/>
              <a:gd name="connsiteY491" fmla="*/ 4329856 h 5071422"/>
              <a:gd name="connsiteX492" fmla="*/ 2913399 w 12192001"/>
              <a:gd name="connsiteY492" fmla="*/ 4308935 h 5071422"/>
              <a:gd name="connsiteX493" fmla="*/ 4338251 w 12192001"/>
              <a:gd name="connsiteY493" fmla="*/ 4308563 h 5071422"/>
              <a:gd name="connsiteX494" fmla="*/ 4373143 w 12192001"/>
              <a:gd name="connsiteY494" fmla="*/ 4337872 h 5071422"/>
              <a:gd name="connsiteX495" fmla="*/ 4345611 w 12192001"/>
              <a:gd name="connsiteY495" fmla="*/ 4364196 h 5071422"/>
              <a:gd name="connsiteX496" fmla="*/ 4338251 w 12192001"/>
              <a:gd name="connsiteY496" fmla="*/ 4308563 h 5071422"/>
              <a:gd name="connsiteX497" fmla="*/ 3607479 w 12192001"/>
              <a:gd name="connsiteY497" fmla="*/ 4305466 h 5071422"/>
              <a:gd name="connsiteX498" fmla="*/ 3586931 w 12192001"/>
              <a:gd name="connsiteY498" fmla="*/ 4317002 h 5071422"/>
              <a:gd name="connsiteX499" fmla="*/ 3610590 w 12192001"/>
              <a:gd name="connsiteY499" fmla="*/ 4329001 h 5071422"/>
              <a:gd name="connsiteX500" fmla="*/ 3631990 w 12192001"/>
              <a:gd name="connsiteY500" fmla="*/ 4323137 h 5071422"/>
              <a:gd name="connsiteX501" fmla="*/ 3607479 w 12192001"/>
              <a:gd name="connsiteY501" fmla="*/ 4305466 h 5071422"/>
              <a:gd name="connsiteX502" fmla="*/ 338606 w 12192001"/>
              <a:gd name="connsiteY502" fmla="*/ 4301688 h 5071422"/>
              <a:gd name="connsiteX503" fmla="*/ 359615 w 12192001"/>
              <a:gd name="connsiteY503" fmla="*/ 4348233 h 5071422"/>
              <a:gd name="connsiteX504" fmla="*/ 322895 w 12192001"/>
              <a:gd name="connsiteY504" fmla="*/ 4305160 h 5071422"/>
              <a:gd name="connsiteX505" fmla="*/ 338606 w 12192001"/>
              <a:gd name="connsiteY505" fmla="*/ 4301688 h 5071422"/>
              <a:gd name="connsiteX506" fmla="*/ 4779712 w 12192001"/>
              <a:gd name="connsiteY506" fmla="*/ 4299590 h 5071422"/>
              <a:gd name="connsiteX507" fmla="*/ 4760479 w 12192001"/>
              <a:gd name="connsiteY507" fmla="*/ 4329737 h 5071422"/>
              <a:gd name="connsiteX508" fmla="*/ 4724453 w 12192001"/>
              <a:gd name="connsiteY508" fmla="*/ 4316674 h 5071422"/>
              <a:gd name="connsiteX509" fmla="*/ 4779712 w 12192001"/>
              <a:gd name="connsiteY509" fmla="*/ 4299590 h 5071422"/>
              <a:gd name="connsiteX510" fmla="*/ 87371 w 12192001"/>
              <a:gd name="connsiteY510" fmla="*/ 4298210 h 5071422"/>
              <a:gd name="connsiteX511" fmla="*/ 65119 w 12192001"/>
              <a:gd name="connsiteY511" fmla="*/ 4330675 h 5071422"/>
              <a:gd name="connsiteX512" fmla="*/ 87371 w 12192001"/>
              <a:gd name="connsiteY512" fmla="*/ 4298210 h 5071422"/>
              <a:gd name="connsiteX513" fmla="*/ 4455875 w 12192001"/>
              <a:gd name="connsiteY513" fmla="*/ 4294301 h 5071422"/>
              <a:gd name="connsiteX514" fmla="*/ 4468250 w 12192001"/>
              <a:gd name="connsiteY514" fmla="*/ 4320644 h 5071422"/>
              <a:gd name="connsiteX515" fmla="*/ 4441942 w 12192001"/>
              <a:gd name="connsiteY515" fmla="*/ 4339101 h 5071422"/>
              <a:gd name="connsiteX516" fmla="*/ 4412944 w 12192001"/>
              <a:gd name="connsiteY516" fmla="*/ 4337653 h 5071422"/>
              <a:gd name="connsiteX517" fmla="*/ 4455875 w 12192001"/>
              <a:gd name="connsiteY517" fmla="*/ 4294301 h 5071422"/>
              <a:gd name="connsiteX518" fmla="*/ 4964943 w 12192001"/>
              <a:gd name="connsiteY518" fmla="*/ 4294300 h 5071422"/>
              <a:gd name="connsiteX519" fmla="*/ 4967083 w 12192001"/>
              <a:gd name="connsiteY519" fmla="*/ 4343908 h 5071422"/>
              <a:gd name="connsiteX520" fmla="*/ 4946112 w 12192001"/>
              <a:gd name="connsiteY520" fmla="*/ 4319191 h 5071422"/>
              <a:gd name="connsiteX521" fmla="*/ 4964943 w 12192001"/>
              <a:gd name="connsiteY521" fmla="*/ 4294300 h 5071422"/>
              <a:gd name="connsiteX522" fmla="*/ 4490668 w 12192001"/>
              <a:gd name="connsiteY522" fmla="*/ 4289397 h 5071422"/>
              <a:gd name="connsiteX523" fmla="*/ 4509569 w 12192001"/>
              <a:gd name="connsiteY523" fmla="*/ 4298844 h 5071422"/>
              <a:gd name="connsiteX524" fmla="*/ 4496012 w 12192001"/>
              <a:gd name="connsiteY524" fmla="*/ 4329799 h 5071422"/>
              <a:gd name="connsiteX525" fmla="*/ 4474999 w 12192001"/>
              <a:gd name="connsiteY525" fmla="*/ 4305087 h 5071422"/>
              <a:gd name="connsiteX526" fmla="*/ 4490668 w 12192001"/>
              <a:gd name="connsiteY526" fmla="*/ 4289397 h 5071422"/>
              <a:gd name="connsiteX527" fmla="*/ 1567653 w 12192001"/>
              <a:gd name="connsiteY527" fmla="*/ 4278309 h 5071422"/>
              <a:gd name="connsiteX528" fmla="*/ 1545453 w 12192001"/>
              <a:gd name="connsiteY528" fmla="*/ 4310856 h 5071422"/>
              <a:gd name="connsiteX529" fmla="*/ 1582146 w 12192001"/>
              <a:gd name="connsiteY529" fmla="*/ 4354058 h 5071422"/>
              <a:gd name="connsiteX530" fmla="*/ 1619790 w 12192001"/>
              <a:gd name="connsiteY530" fmla="*/ 4304482 h 5071422"/>
              <a:gd name="connsiteX531" fmla="*/ 1567653 w 12192001"/>
              <a:gd name="connsiteY531" fmla="*/ 4278309 h 5071422"/>
              <a:gd name="connsiteX532" fmla="*/ 3669633 w 12192001"/>
              <a:gd name="connsiteY532" fmla="*/ 4273561 h 5071422"/>
              <a:gd name="connsiteX533" fmla="*/ 3638752 w 12192001"/>
              <a:gd name="connsiteY533" fmla="*/ 4307705 h 5071422"/>
              <a:gd name="connsiteX534" fmla="*/ 3649224 w 12192001"/>
              <a:gd name="connsiteY534" fmla="*/ 4319918 h 5071422"/>
              <a:gd name="connsiteX535" fmla="*/ 3692441 w 12192001"/>
              <a:gd name="connsiteY535" fmla="*/ 4312165 h 5071422"/>
              <a:gd name="connsiteX536" fmla="*/ 3669633 w 12192001"/>
              <a:gd name="connsiteY536" fmla="*/ 4273561 h 5071422"/>
              <a:gd name="connsiteX537" fmla="*/ 3377420 w 12192001"/>
              <a:gd name="connsiteY537" fmla="*/ 4264448 h 5071422"/>
              <a:gd name="connsiteX538" fmla="*/ 3368286 w 12192001"/>
              <a:gd name="connsiteY538" fmla="*/ 4271406 h 5071422"/>
              <a:gd name="connsiteX539" fmla="*/ 3403132 w 12192001"/>
              <a:gd name="connsiteY539" fmla="*/ 4300636 h 5071422"/>
              <a:gd name="connsiteX540" fmla="*/ 3377420 w 12192001"/>
              <a:gd name="connsiteY540" fmla="*/ 4264448 h 5071422"/>
              <a:gd name="connsiteX541" fmla="*/ 1740068 w 12192001"/>
              <a:gd name="connsiteY541" fmla="*/ 4260265 h 5071422"/>
              <a:gd name="connsiteX542" fmla="*/ 1718241 w 12192001"/>
              <a:gd name="connsiteY542" fmla="*/ 4279396 h 5071422"/>
              <a:gd name="connsiteX543" fmla="*/ 1743637 w 12192001"/>
              <a:gd name="connsiteY543" fmla="*/ 4287158 h 5071422"/>
              <a:gd name="connsiteX544" fmla="*/ 1766743 w 12192001"/>
              <a:gd name="connsiteY544" fmla="*/ 4277784 h 5071422"/>
              <a:gd name="connsiteX545" fmla="*/ 1740068 w 12192001"/>
              <a:gd name="connsiteY545" fmla="*/ 4260265 h 5071422"/>
              <a:gd name="connsiteX546" fmla="*/ 4606239 w 12192001"/>
              <a:gd name="connsiteY546" fmla="*/ 4259995 h 5071422"/>
              <a:gd name="connsiteX547" fmla="*/ 4599754 w 12192001"/>
              <a:gd name="connsiteY547" fmla="*/ 4310941 h 5071422"/>
              <a:gd name="connsiteX548" fmla="*/ 4583995 w 12192001"/>
              <a:gd name="connsiteY548" fmla="*/ 4292504 h 5071422"/>
              <a:gd name="connsiteX549" fmla="*/ 4556230 w 12192001"/>
              <a:gd name="connsiteY549" fmla="*/ 4283310 h 5071422"/>
              <a:gd name="connsiteX550" fmla="*/ 4606239 w 12192001"/>
              <a:gd name="connsiteY550" fmla="*/ 4259995 h 5071422"/>
              <a:gd name="connsiteX551" fmla="*/ 147585 w 12192001"/>
              <a:gd name="connsiteY551" fmla="*/ 4251716 h 5071422"/>
              <a:gd name="connsiteX552" fmla="*/ 113062 w 12192001"/>
              <a:gd name="connsiteY552" fmla="*/ 4257998 h 5071422"/>
              <a:gd name="connsiteX553" fmla="*/ 102783 w 12192001"/>
              <a:gd name="connsiteY553" fmla="*/ 4281262 h 5071422"/>
              <a:gd name="connsiteX554" fmla="*/ 120418 w 12192001"/>
              <a:gd name="connsiteY554" fmla="*/ 4313545 h 5071422"/>
              <a:gd name="connsiteX555" fmla="*/ 147864 w 12192001"/>
              <a:gd name="connsiteY555" fmla="*/ 4287229 h 5071422"/>
              <a:gd name="connsiteX556" fmla="*/ 147585 w 12192001"/>
              <a:gd name="connsiteY556" fmla="*/ 4251716 h 5071422"/>
              <a:gd name="connsiteX557" fmla="*/ 2322236 w 12192001"/>
              <a:gd name="connsiteY557" fmla="*/ 4244342 h 5071422"/>
              <a:gd name="connsiteX558" fmla="*/ 2344947 w 12192001"/>
              <a:gd name="connsiteY558" fmla="*/ 4265210 h 5071422"/>
              <a:gd name="connsiteX559" fmla="*/ 2303301 w 12192001"/>
              <a:gd name="connsiteY559" fmla="*/ 4251463 h 5071422"/>
              <a:gd name="connsiteX560" fmla="*/ 2322236 w 12192001"/>
              <a:gd name="connsiteY560" fmla="*/ 4244342 h 5071422"/>
              <a:gd name="connsiteX561" fmla="*/ 2285384 w 12192001"/>
              <a:gd name="connsiteY561" fmla="*/ 4230067 h 5071422"/>
              <a:gd name="connsiteX562" fmla="*/ 2289970 w 12192001"/>
              <a:gd name="connsiteY562" fmla="*/ 4232585 h 5071422"/>
              <a:gd name="connsiteX563" fmla="*/ 2305135 w 12192001"/>
              <a:gd name="connsiteY563" fmla="*/ 4265312 h 5071422"/>
              <a:gd name="connsiteX564" fmla="*/ 2303310 w 12192001"/>
              <a:gd name="connsiteY564" fmla="*/ 4281916 h 5071422"/>
              <a:gd name="connsiteX565" fmla="*/ 2278888 w 12192001"/>
              <a:gd name="connsiteY565" fmla="*/ 4234492 h 5071422"/>
              <a:gd name="connsiteX566" fmla="*/ 2285384 w 12192001"/>
              <a:gd name="connsiteY566" fmla="*/ 4230067 h 5071422"/>
              <a:gd name="connsiteX567" fmla="*/ 1885932 w 12192001"/>
              <a:gd name="connsiteY567" fmla="*/ 4229039 h 5071422"/>
              <a:gd name="connsiteX568" fmla="*/ 1875395 w 12192001"/>
              <a:gd name="connsiteY568" fmla="*/ 4229484 h 5071422"/>
              <a:gd name="connsiteX569" fmla="*/ 1886243 w 12192001"/>
              <a:gd name="connsiteY569" fmla="*/ 4277366 h 5071422"/>
              <a:gd name="connsiteX570" fmla="*/ 1885932 w 12192001"/>
              <a:gd name="connsiteY570" fmla="*/ 4229039 h 5071422"/>
              <a:gd name="connsiteX571" fmla="*/ 3094131 w 12192001"/>
              <a:gd name="connsiteY571" fmla="*/ 4223794 h 5071422"/>
              <a:gd name="connsiteX572" fmla="*/ 3080586 w 12192001"/>
              <a:gd name="connsiteY572" fmla="*/ 4238286 h 5071422"/>
              <a:gd name="connsiteX573" fmla="*/ 3098233 w 12192001"/>
              <a:gd name="connsiteY573" fmla="*/ 4254237 h 5071422"/>
              <a:gd name="connsiteX574" fmla="*/ 3111804 w 12192001"/>
              <a:gd name="connsiteY574" fmla="*/ 4239863 h 5071422"/>
              <a:gd name="connsiteX575" fmla="*/ 3094131 w 12192001"/>
              <a:gd name="connsiteY575" fmla="*/ 4223794 h 5071422"/>
              <a:gd name="connsiteX576" fmla="*/ 4862098 w 12192001"/>
              <a:gd name="connsiteY576" fmla="*/ 4220636 h 5071422"/>
              <a:gd name="connsiteX577" fmla="*/ 4931551 w 12192001"/>
              <a:gd name="connsiteY577" fmla="*/ 4243576 h 5071422"/>
              <a:gd name="connsiteX578" fmla="*/ 4945755 w 12192001"/>
              <a:gd name="connsiteY578" fmla="*/ 4283687 h 5071422"/>
              <a:gd name="connsiteX579" fmla="*/ 4869488 w 12192001"/>
              <a:gd name="connsiteY579" fmla="*/ 4276100 h 5071422"/>
              <a:gd name="connsiteX580" fmla="*/ 4861090 w 12192001"/>
              <a:gd name="connsiteY580" fmla="*/ 4313253 h 5071422"/>
              <a:gd name="connsiteX581" fmla="*/ 4826373 w 12192001"/>
              <a:gd name="connsiteY581" fmla="*/ 4284052 h 5071422"/>
              <a:gd name="connsiteX582" fmla="*/ 4829698 w 12192001"/>
              <a:gd name="connsiteY582" fmla="*/ 4276401 h 5071422"/>
              <a:gd name="connsiteX583" fmla="*/ 4818891 w 12192001"/>
              <a:gd name="connsiteY583" fmla="*/ 4228514 h 5071422"/>
              <a:gd name="connsiteX584" fmla="*/ 4862098 w 12192001"/>
              <a:gd name="connsiteY584" fmla="*/ 4220636 h 5071422"/>
              <a:gd name="connsiteX585" fmla="*/ 1927341 w 12192001"/>
              <a:gd name="connsiteY585" fmla="*/ 4220169 h 5071422"/>
              <a:gd name="connsiteX586" fmla="*/ 1894574 w 12192001"/>
              <a:gd name="connsiteY586" fmla="*/ 4240347 h 5071422"/>
              <a:gd name="connsiteX587" fmla="*/ 1918434 w 12192001"/>
              <a:gd name="connsiteY587" fmla="*/ 4245499 h 5071422"/>
              <a:gd name="connsiteX588" fmla="*/ 1927341 w 12192001"/>
              <a:gd name="connsiteY588" fmla="*/ 4220169 h 5071422"/>
              <a:gd name="connsiteX589" fmla="*/ 2185000 w 12192001"/>
              <a:gd name="connsiteY589" fmla="*/ 4215011 h 5071422"/>
              <a:gd name="connsiteX590" fmla="*/ 2185438 w 12192001"/>
              <a:gd name="connsiteY590" fmla="*/ 4229793 h 5071422"/>
              <a:gd name="connsiteX591" fmla="*/ 2183749 w 12192001"/>
              <a:gd name="connsiteY591" fmla="*/ 4219438 h 5071422"/>
              <a:gd name="connsiteX592" fmla="*/ 1039795 w 12192001"/>
              <a:gd name="connsiteY592" fmla="*/ 4213443 h 5071422"/>
              <a:gd name="connsiteX593" fmla="*/ 1028659 w 12192001"/>
              <a:gd name="connsiteY593" fmla="*/ 4219719 h 5071422"/>
              <a:gd name="connsiteX594" fmla="*/ 1059181 w 12192001"/>
              <a:gd name="connsiteY594" fmla="*/ 4349337 h 5071422"/>
              <a:gd name="connsiteX595" fmla="*/ 1088820 w 12192001"/>
              <a:gd name="connsiteY595" fmla="*/ 4372332 h 5071422"/>
              <a:gd name="connsiteX596" fmla="*/ 1136952 w 12192001"/>
              <a:gd name="connsiteY596" fmla="*/ 4335133 h 5071422"/>
              <a:gd name="connsiteX597" fmla="*/ 1157370 w 12192001"/>
              <a:gd name="connsiteY597" fmla="*/ 4288862 h 5071422"/>
              <a:gd name="connsiteX598" fmla="*/ 1102118 w 12192001"/>
              <a:gd name="connsiteY598" fmla="*/ 4306027 h 5071422"/>
              <a:gd name="connsiteX599" fmla="*/ 1048728 w 12192001"/>
              <a:gd name="connsiteY599" fmla="*/ 4215753 h 5071422"/>
              <a:gd name="connsiteX600" fmla="*/ 1039795 w 12192001"/>
              <a:gd name="connsiteY600" fmla="*/ 4213443 h 5071422"/>
              <a:gd name="connsiteX601" fmla="*/ 4785878 w 12192001"/>
              <a:gd name="connsiteY601" fmla="*/ 4213132 h 5071422"/>
              <a:gd name="connsiteX602" fmla="*/ 4753870 w 12192001"/>
              <a:gd name="connsiteY602" fmla="*/ 4304316 h 5071422"/>
              <a:gd name="connsiteX603" fmla="*/ 4720469 w 12192001"/>
              <a:gd name="connsiteY603" fmla="*/ 4253510 h 5071422"/>
              <a:gd name="connsiteX604" fmla="*/ 4688151 w 12192001"/>
              <a:gd name="connsiteY604" fmla="*/ 4309267 h 5071422"/>
              <a:gd name="connsiteX605" fmla="*/ 4708105 w 12192001"/>
              <a:gd name="connsiteY605" fmla="*/ 4227292 h 5071422"/>
              <a:gd name="connsiteX606" fmla="*/ 4785878 w 12192001"/>
              <a:gd name="connsiteY606" fmla="*/ 4213132 h 5071422"/>
              <a:gd name="connsiteX607" fmla="*/ 2010302 w 12192001"/>
              <a:gd name="connsiteY607" fmla="*/ 4212077 h 5071422"/>
              <a:gd name="connsiteX608" fmla="*/ 2040274 w 12192001"/>
              <a:gd name="connsiteY608" fmla="*/ 4270707 h 5071422"/>
              <a:gd name="connsiteX609" fmla="*/ 2010302 w 12192001"/>
              <a:gd name="connsiteY609" fmla="*/ 4212077 h 5071422"/>
              <a:gd name="connsiteX610" fmla="*/ 2184799 w 12192001"/>
              <a:gd name="connsiteY610" fmla="*/ 4208206 h 5071422"/>
              <a:gd name="connsiteX611" fmla="*/ 2186923 w 12192001"/>
              <a:gd name="connsiteY611" fmla="*/ 4208214 h 5071422"/>
              <a:gd name="connsiteX612" fmla="*/ 2185000 w 12192001"/>
              <a:gd name="connsiteY612" fmla="*/ 4215011 h 5071422"/>
              <a:gd name="connsiteX613" fmla="*/ 167184 w 12192001"/>
              <a:gd name="connsiteY613" fmla="*/ 4199836 h 5071422"/>
              <a:gd name="connsiteX614" fmla="*/ 147222 w 12192001"/>
              <a:gd name="connsiteY614" fmla="*/ 4216167 h 5071422"/>
              <a:gd name="connsiteX615" fmla="*/ 171824 w 12192001"/>
              <a:gd name="connsiteY615" fmla="*/ 4234519 h 5071422"/>
              <a:gd name="connsiteX616" fmla="*/ 190431 w 12192001"/>
              <a:gd name="connsiteY616" fmla="*/ 4208333 h 5071422"/>
              <a:gd name="connsiteX617" fmla="*/ 167184 w 12192001"/>
              <a:gd name="connsiteY617" fmla="*/ 4199836 h 5071422"/>
              <a:gd name="connsiteX618" fmla="*/ 1087232 w 12192001"/>
              <a:gd name="connsiteY618" fmla="*/ 4194859 h 5071422"/>
              <a:gd name="connsiteX619" fmla="*/ 1071790 w 12192001"/>
              <a:gd name="connsiteY619" fmla="*/ 4211932 h 5071422"/>
              <a:gd name="connsiteX620" fmla="*/ 1093822 w 12192001"/>
              <a:gd name="connsiteY620" fmla="*/ 4248454 h 5071422"/>
              <a:gd name="connsiteX621" fmla="*/ 1129211 w 12192001"/>
              <a:gd name="connsiteY621" fmla="*/ 4244245 h 5071422"/>
              <a:gd name="connsiteX622" fmla="*/ 1087232 w 12192001"/>
              <a:gd name="connsiteY622" fmla="*/ 4194859 h 5071422"/>
              <a:gd name="connsiteX623" fmla="*/ 891543 w 12192001"/>
              <a:gd name="connsiteY623" fmla="*/ 4187643 h 5071422"/>
              <a:gd name="connsiteX624" fmla="*/ 864100 w 12192001"/>
              <a:gd name="connsiteY624" fmla="*/ 4214002 h 5071422"/>
              <a:gd name="connsiteX625" fmla="*/ 885105 w 12192001"/>
              <a:gd name="connsiteY625" fmla="*/ 4238671 h 5071422"/>
              <a:gd name="connsiteX626" fmla="*/ 891543 w 12192001"/>
              <a:gd name="connsiteY626" fmla="*/ 4187643 h 5071422"/>
              <a:gd name="connsiteX627" fmla="*/ 4138855 w 12192001"/>
              <a:gd name="connsiteY627" fmla="*/ 4184340 h 5071422"/>
              <a:gd name="connsiteX628" fmla="*/ 4126057 w 12192001"/>
              <a:gd name="connsiteY628" fmla="*/ 4185680 h 5071422"/>
              <a:gd name="connsiteX629" fmla="*/ 4117537 w 12192001"/>
              <a:gd name="connsiteY629" fmla="*/ 4213599 h 5071422"/>
              <a:gd name="connsiteX630" fmla="*/ 4150223 w 12192001"/>
              <a:gd name="connsiteY630" fmla="*/ 4193434 h 5071422"/>
              <a:gd name="connsiteX631" fmla="*/ 4138855 w 12192001"/>
              <a:gd name="connsiteY631" fmla="*/ 4184340 h 5071422"/>
              <a:gd name="connsiteX632" fmla="*/ 306181 w 12192001"/>
              <a:gd name="connsiteY632" fmla="*/ 4180231 h 5071422"/>
              <a:gd name="connsiteX633" fmla="*/ 296049 w 12192001"/>
              <a:gd name="connsiteY633" fmla="*/ 4203314 h 5071422"/>
              <a:gd name="connsiteX634" fmla="*/ 313257 w 12192001"/>
              <a:gd name="connsiteY634" fmla="*/ 4216250 h 5071422"/>
              <a:gd name="connsiteX635" fmla="*/ 327228 w 12192001"/>
              <a:gd name="connsiteY635" fmla="*/ 4204852 h 5071422"/>
              <a:gd name="connsiteX636" fmla="*/ 306181 w 12192001"/>
              <a:gd name="connsiteY636" fmla="*/ 4180231 h 5071422"/>
              <a:gd name="connsiteX637" fmla="*/ 602333 w 12192001"/>
              <a:gd name="connsiteY637" fmla="*/ 4176275 h 5071422"/>
              <a:gd name="connsiteX638" fmla="*/ 568038 w 12192001"/>
              <a:gd name="connsiteY638" fmla="*/ 4218031 h 5071422"/>
              <a:gd name="connsiteX639" fmla="*/ 628813 w 12192001"/>
              <a:gd name="connsiteY639" fmla="*/ 4242568 h 5071422"/>
              <a:gd name="connsiteX640" fmla="*/ 628527 w 12192001"/>
              <a:gd name="connsiteY640" fmla="*/ 4207012 h 5071422"/>
              <a:gd name="connsiteX641" fmla="*/ 602333 w 12192001"/>
              <a:gd name="connsiteY641" fmla="*/ 4176275 h 5071422"/>
              <a:gd name="connsiteX642" fmla="*/ 2622808 w 12192001"/>
              <a:gd name="connsiteY642" fmla="*/ 4171927 h 5071422"/>
              <a:gd name="connsiteX643" fmla="*/ 2604662 w 12192001"/>
              <a:gd name="connsiteY643" fmla="*/ 4172201 h 5071422"/>
              <a:gd name="connsiteX644" fmla="*/ 2598337 w 12192001"/>
              <a:gd name="connsiteY644" fmla="*/ 4172043 h 5071422"/>
              <a:gd name="connsiteX645" fmla="*/ 2601458 w 12192001"/>
              <a:gd name="connsiteY645" fmla="*/ 4192103 h 5071422"/>
              <a:gd name="connsiteX646" fmla="*/ 2630150 w 12192001"/>
              <a:gd name="connsiteY646" fmla="*/ 4213221 h 5071422"/>
              <a:gd name="connsiteX647" fmla="*/ 2623192 w 12192001"/>
              <a:gd name="connsiteY647" fmla="*/ 4177800 h 5071422"/>
              <a:gd name="connsiteX648" fmla="*/ 2653642 w 12192001"/>
              <a:gd name="connsiteY648" fmla="*/ 4171469 h 5071422"/>
              <a:gd name="connsiteX649" fmla="*/ 2636314 w 12192001"/>
              <a:gd name="connsiteY649" fmla="*/ 4171729 h 5071422"/>
              <a:gd name="connsiteX650" fmla="*/ 2642397 w 12192001"/>
              <a:gd name="connsiteY650" fmla="*/ 4182801 h 5071422"/>
              <a:gd name="connsiteX651" fmla="*/ 2664793 w 12192001"/>
              <a:gd name="connsiteY651" fmla="*/ 4206883 h 5071422"/>
              <a:gd name="connsiteX652" fmla="*/ 2657270 w 12192001"/>
              <a:gd name="connsiteY652" fmla="*/ 4175980 h 5071422"/>
              <a:gd name="connsiteX653" fmla="*/ 2682600 w 12192001"/>
              <a:gd name="connsiteY653" fmla="*/ 4171032 h 5071422"/>
              <a:gd name="connsiteX654" fmla="*/ 2675297 w 12192001"/>
              <a:gd name="connsiteY654" fmla="*/ 4171145 h 5071422"/>
              <a:gd name="connsiteX655" fmla="*/ 2683601 w 12192001"/>
              <a:gd name="connsiteY655" fmla="*/ 4182160 h 5071422"/>
              <a:gd name="connsiteX656" fmla="*/ 2554058 w 12192001"/>
              <a:gd name="connsiteY656" fmla="*/ 4170924 h 5071422"/>
              <a:gd name="connsiteX657" fmla="*/ 2571362 w 12192001"/>
              <a:gd name="connsiteY657" fmla="*/ 4200316 h 5071422"/>
              <a:gd name="connsiteX658" fmla="*/ 2590444 w 12192001"/>
              <a:gd name="connsiteY658" fmla="*/ 4171841 h 5071422"/>
              <a:gd name="connsiteX659" fmla="*/ 953023 w 12192001"/>
              <a:gd name="connsiteY659" fmla="*/ 4167455 h 5071422"/>
              <a:gd name="connsiteX660" fmla="*/ 929560 w 12192001"/>
              <a:gd name="connsiteY660" fmla="*/ 4173697 h 5071422"/>
              <a:gd name="connsiteX661" fmla="*/ 955756 w 12192001"/>
              <a:gd name="connsiteY661" fmla="*/ 4187899 h 5071422"/>
              <a:gd name="connsiteX662" fmla="*/ 977972 w 12192001"/>
              <a:gd name="connsiteY662" fmla="*/ 4172055 h 5071422"/>
              <a:gd name="connsiteX663" fmla="*/ 953023 w 12192001"/>
              <a:gd name="connsiteY663" fmla="*/ 4167455 h 5071422"/>
              <a:gd name="connsiteX664" fmla="*/ 736294 w 12192001"/>
              <a:gd name="connsiteY664" fmla="*/ 4165174 h 5071422"/>
              <a:gd name="connsiteX665" fmla="*/ 721793 w 12192001"/>
              <a:gd name="connsiteY665" fmla="*/ 4175858 h 5071422"/>
              <a:gd name="connsiteX666" fmla="*/ 765313 w 12192001"/>
              <a:gd name="connsiteY666" fmla="*/ 4203454 h 5071422"/>
              <a:gd name="connsiteX667" fmla="*/ 747582 w 12192001"/>
              <a:gd name="connsiteY667" fmla="*/ 4167865 h 5071422"/>
              <a:gd name="connsiteX668" fmla="*/ 736294 w 12192001"/>
              <a:gd name="connsiteY668" fmla="*/ 4165174 h 5071422"/>
              <a:gd name="connsiteX669" fmla="*/ 5349887 w 12192001"/>
              <a:gd name="connsiteY669" fmla="*/ 4160495 h 5071422"/>
              <a:gd name="connsiteX670" fmla="*/ 5334483 w 12192001"/>
              <a:gd name="connsiteY670" fmla="*/ 4177519 h 5071422"/>
              <a:gd name="connsiteX671" fmla="*/ 5320562 w 12192001"/>
              <a:gd name="connsiteY671" fmla="*/ 4172966 h 5071422"/>
              <a:gd name="connsiteX672" fmla="*/ 5346803 w 12192001"/>
              <a:gd name="connsiteY672" fmla="*/ 4203703 h 5071422"/>
              <a:gd name="connsiteX673" fmla="*/ 5349887 w 12192001"/>
              <a:gd name="connsiteY673" fmla="*/ 4160495 h 5071422"/>
              <a:gd name="connsiteX674" fmla="*/ 4130719 w 12192001"/>
              <a:gd name="connsiteY674" fmla="*/ 4146496 h 5071422"/>
              <a:gd name="connsiteX675" fmla="*/ 4110129 w 12192001"/>
              <a:gd name="connsiteY675" fmla="*/ 4157975 h 5071422"/>
              <a:gd name="connsiteX676" fmla="*/ 4133845 w 12192001"/>
              <a:gd name="connsiteY676" fmla="*/ 4170012 h 5071422"/>
              <a:gd name="connsiteX677" fmla="*/ 4155189 w 12192001"/>
              <a:gd name="connsiteY677" fmla="*/ 4164110 h 5071422"/>
              <a:gd name="connsiteX678" fmla="*/ 4130719 w 12192001"/>
              <a:gd name="connsiteY678" fmla="*/ 4146496 h 5071422"/>
              <a:gd name="connsiteX679" fmla="*/ 131565 w 12192001"/>
              <a:gd name="connsiteY679" fmla="*/ 4142905 h 5071422"/>
              <a:gd name="connsiteX680" fmla="*/ 105572 w 12192001"/>
              <a:gd name="connsiteY680" fmla="*/ 4143195 h 5071422"/>
              <a:gd name="connsiteX681" fmla="*/ 70699 w 12192001"/>
              <a:gd name="connsiteY681" fmla="*/ 4173271 h 5071422"/>
              <a:gd name="connsiteX682" fmla="*/ 114566 w 12192001"/>
              <a:gd name="connsiteY682" fmla="*/ 4170160 h 5071422"/>
              <a:gd name="connsiteX683" fmla="*/ 157116 w 12192001"/>
              <a:gd name="connsiteY683" fmla="*/ 4157562 h 5071422"/>
              <a:gd name="connsiteX684" fmla="*/ 131565 w 12192001"/>
              <a:gd name="connsiteY684" fmla="*/ 4142905 h 5071422"/>
              <a:gd name="connsiteX685" fmla="*/ 693682 w 12192001"/>
              <a:gd name="connsiteY685" fmla="*/ 4131324 h 5071422"/>
              <a:gd name="connsiteX686" fmla="*/ 648907 w 12192001"/>
              <a:gd name="connsiteY686" fmla="*/ 4160745 h 5071422"/>
              <a:gd name="connsiteX687" fmla="*/ 685781 w 12192001"/>
              <a:gd name="connsiteY687" fmla="*/ 4187976 h 5071422"/>
              <a:gd name="connsiteX688" fmla="*/ 693682 w 12192001"/>
              <a:gd name="connsiteY688" fmla="*/ 4131324 h 5071422"/>
              <a:gd name="connsiteX689" fmla="*/ 4171883 w 12192001"/>
              <a:gd name="connsiteY689" fmla="*/ 4131308 h 5071422"/>
              <a:gd name="connsiteX690" fmla="*/ 4156790 w 12192001"/>
              <a:gd name="connsiteY690" fmla="*/ 4142476 h 5071422"/>
              <a:gd name="connsiteX691" fmla="*/ 4199937 w 12192001"/>
              <a:gd name="connsiteY691" fmla="*/ 4255457 h 5071422"/>
              <a:gd name="connsiteX692" fmla="*/ 4220042 w 12192001"/>
              <a:gd name="connsiteY692" fmla="*/ 4251923 h 5071422"/>
              <a:gd name="connsiteX693" fmla="*/ 4198705 w 12192001"/>
              <a:gd name="connsiteY693" fmla="*/ 4191658 h 5071422"/>
              <a:gd name="connsiteX694" fmla="*/ 4226246 w 12192001"/>
              <a:gd name="connsiteY694" fmla="*/ 4165460 h 5071422"/>
              <a:gd name="connsiteX695" fmla="*/ 4189246 w 12192001"/>
              <a:gd name="connsiteY695" fmla="*/ 4137117 h 5071422"/>
              <a:gd name="connsiteX696" fmla="*/ 4171883 w 12192001"/>
              <a:gd name="connsiteY696" fmla="*/ 4131308 h 5071422"/>
              <a:gd name="connsiteX697" fmla="*/ 5597178 w 12192001"/>
              <a:gd name="connsiteY697" fmla="*/ 4122676 h 5071422"/>
              <a:gd name="connsiteX698" fmla="*/ 5588898 w 12192001"/>
              <a:gd name="connsiteY698" fmla="*/ 4159735 h 5071422"/>
              <a:gd name="connsiteX699" fmla="*/ 5528046 w 12192001"/>
              <a:gd name="connsiteY699" fmla="*/ 4135249 h 5071422"/>
              <a:gd name="connsiteX700" fmla="*/ 5544300 w 12192001"/>
              <a:gd name="connsiteY700" fmla="*/ 4124345 h 5071422"/>
              <a:gd name="connsiteX701" fmla="*/ 5597178 w 12192001"/>
              <a:gd name="connsiteY701" fmla="*/ 4122676 h 5071422"/>
              <a:gd name="connsiteX702" fmla="*/ 4253373 w 12192001"/>
              <a:gd name="connsiteY702" fmla="*/ 4120023 h 5071422"/>
              <a:gd name="connsiteX703" fmla="*/ 4239808 w 12192001"/>
              <a:gd name="connsiteY703" fmla="*/ 4134504 h 5071422"/>
              <a:gd name="connsiteX704" fmla="*/ 4257433 w 12192001"/>
              <a:gd name="connsiteY704" fmla="*/ 4150374 h 5071422"/>
              <a:gd name="connsiteX705" fmla="*/ 4271016 w 12192001"/>
              <a:gd name="connsiteY705" fmla="*/ 4135955 h 5071422"/>
              <a:gd name="connsiteX706" fmla="*/ 4253373 w 12192001"/>
              <a:gd name="connsiteY706" fmla="*/ 4120023 h 5071422"/>
              <a:gd name="connsiteX707" fmla="*/ 492745 w 12192001"/>
              <a:gd name="connsiteY707" fmla="*/ 4117874 h 5071422"/>
              <a:gd name="connsiteX708" fmla="*/ 482506 w 12192001"/>
              <a:gd name="connsiteY708" fmla="*/ 4141096 h 5071422"/>
              <a:gd name="connsiteX709" fmla="*/ 498268 w 12192001"/>
              <a:gd name="connsiteY709" fmla="*/ 4159581 h 5071422"/>
              <a:gd name="connsiteX710" fmla="*/ 503872 w 12192001"/>
              <a:gd name="connsiteY710" fmla="*/ 4201274 h 5071422"/>
              <a:gd name="connsiteX711" fmla="*/ 527910 w 12192001"/>
              <a:gd name="connsiteY711" fmla="*/ 4182615 h 5071422"/>
              <a:gd name="connsiteX712" fmla="*/ 492745 w 12192001"/>
              <a:gd name="connsiteY712" fmla="*/ 4117874 h 5071422"/>
              <a:gd name="connsiteX713" fmla="*/ 431695 w 12192001"/>
              <a:gd name="connsiteY713" fmla="*/ 4116687 h 5071422"/>
              <a:gd name="connsiteX714" fmla="*/ 423526 w 12192001"/>
              <a:gd name="connsiteY714" fmla="*/ 4130412 h 5071422"/>
              <a:gd name="connsiteX715" fmla="*/ 445803 w 12192001"/>
              <a:gd name="connsiteY715" fmla="*/ 4147924 h 5071422"/>
              <a:gd name="connsiteX716" fmla="*/ 465208 w 12192001"/>
              <a:gd name="connsiteY716" fmla="*/ 4144117 h 5071422"/>
              <a:gd name="connsiteX717" fmla="*/ 441906 w 12192001"/>
              <a:gd name="connsiteY717" fmla="*/ 4118427 h 5071422"/>
              <a:gd name="connsiteX718" fmla="*/ 431695 w 12192001"/>
              <a:gd name="connsiteY718" fmla="*/ 4116687 h 5071422"/>
              <a:gd name="connsiteX719" fmla="*/ 757415 w 12192001"/>
              <a:gd name="connsiteY719" fmla="*/ 4112957 h 5071422"/>
              <a:gd name="connsiteX720" fmla="*/ 747522 w 12192001"/>
              <a:gd name="connsiteY720" fmla="*/ 4113614 h 5071422"/>
              <a:gd name="connsiteX721" fmla="*/ 750767 w 12192001"/>
              <a:gd name="connsiteY721" fmla="*/ 4128003 h 5071422"/>
              <a:gd name="connsiteX722" fmla="*/ 5172546 w 12192001"/>
              <a:gd name="connsiteY722" fmla="*/ 4108253 h 5071422"/>
              <a:gd name="connsiteX723" fmla="*/ 5140044 w 12192001"/>
              <a:gd name="connsiteY723" fmla="*/ 4113246 h 5071422"/>
              <a:gd name="connsiteX724" fmla="*/ 5175950 w 12192001"/>
              <a:gd name="connsiteY724" fmla="*/ 4134064 h 5071422"/>
              <a:gd name="connsiteX725" fmla="*/ 5207618 w 12192001"/>
              <a:gd name="connsiteY725" fmla="*/ 4122304 h 5071422"/>
              <a:gd name="connsiteX726" fmla="*/ 5172546 w 12192001"/>
              <a:gd name="connsiteY726" fmla="*/ 4108253 h 5071422"/>
              <a:gd name="connsiteX727" fmla="*/ 5255793 w 12192001"/>
              <a:gd name="connsiteY727" fmla="*/ 4085144 h 5071422"/>
              <a:gd name="connsiteX728" fmla="*/ 5289116 w 12192001"/>
              <a:gd name="connsiteY728" fmla="*/ 4135997 h 5071422"/>
              <a:gd name="connsiteX729" fmla="*/ 5297479 w 12192001"/>
              <a:gd name="connsiteY729" fmla="*/ 4098891 h 5071422"/>
              <a:gd name="connsiteX730" fmla="*/ 5255793 w 12192001"/>
              <a:gd name="connsiteY730" fmla="*/ 4085144 h 5071422"/>
              <a:gd name="connsiteX731" fmla="*/ 166216 w 12192001"/>
              <a:gd name="connsiteY731" fmla="*/ 4084534 h 5071422"/>
              <a:gd name="connsiteX732" fmla="*/ 157160 w 12192001"/>
              <a:gd name="connsiteY732" fmla="*/ 4121558 h 5071422"/>
              <a:gd name="connsiteX733" fmla="*/ 166045 w 12192001"/>
              <a:gd name="connsiteY733" fmla="*/ 4155526 h 5071422"/>
              <a:gd name="connsiteX734" fmla="*/ 195359 w 12192001"/>
              <a:gd name="connsiteY734" fmla="*/ 4143009 h 5071422"/>
              <a:gd name="connsiteX735" fmla="*/ 198501 w 12192001"/>
              <a:gd name="connsiteY735" fmla="*/ 4099921 h 5071422"/>
              <a:gd name="connsiteX736" fmla="*/ 216127 w 12192001"/>
              <a:gd name="connsiteY736" fmla="*/ 4132121 h 5071422"/>
              <a:gd name="connsiteX737" fmla="*/ 233425 w 12192001"/>
              <a:gd name="connsiteY737" fmla="*/ 4129101 h 5071422"/>
              <a:gd name="connsiteX738" fmla="*/ 219173 w 12192001"/>
              <a:gd name="connsiteY738" fmla="*/ 4088913 h 5071422"/>
              <a:gd name="connsiteX739" fmla="*/ 199967 w 12192001"/>
              <a:gd name="connsiteY739" fmla="*/ 4093895 h 5071422"/>
              <a:gd name="connsiteX740" fmla="*/ 181418 w 12192001"/>
              <a:gd name="connsiteY740" fmla="*/ 4089519 h 5071422"/>
              <a:gd name="connsiteX741" fmla="*/ 176863 w 12192001"/>
              <a:gd name="connsiteY741" fmla="*/ 4091821 h 5071422"/>
              <a:gd name="connsiteX742" fmla="*/ 4181993 w 12192001"/>
              <a:gd name="connsiteY742" fmla="*/ 4074418 h 5071422"/>
              <a:gd name="connsiteX743" fmla="*/ 4188616 w 12192001"/>
              <a:gd name="connsiteY743" fmla="*/ 4092118 h 5071422"/>
              <a:gd name="connsiteX744" fmla="*/ 4204922 w 12192001"/>
              <a:gd name="connsiteY744" fmla="*/ 4105277 h 5071422"/>
              <a:gd name="connsiteX745" fmla="*/ 4207022 w 12192001"/>
              <a:gd name="connsiteY745" fmla="*/ 4076185 h 5071422"/>
              <a:gd name="connsiteX746" fmla="*/ 6032878 w 12192001"/>
              <a:gd name="connsiteY746" fmla="*/ 4074365 h 5071422"/>
              <a:gd name="connsiteX747" fmla="*/ 6043558 w 12192001"/>
              <a:gd name="connsiteY747" fmla="*/ 4084302 h 5071422"/>
              <a:gd name="connsiteX748" fmla="*/ 5988303 w 12192001"/>
              <a:gd name="connsiteY748" fmla="*/ 4101428 h 5071422"/>
              <a:gd name="connsiteX749" fmla="*/ 6013311 w 12192001"/>
              <a:gd name="connsiteY749" fmla="*/ 4075041 h 5071422"/>
              <a:gd name="connsiteX750" fmla="*/ 6032878 w 12192001"/>
              <a:gd name="connsiteY750" fmla="*/ 4074365 h 5071422"/>
              <a:gd name="connsiteX751" fmla="*/ 97671 w 12192001"/>
              <a:gd name="connsiteY751" fmla="*/ 4057018 h 5071422"/>
              <a:gd name="connsiteX752" fmla="*/ 116578 w 12192001"/>
              <a:gd name="connsiteY752" fmla="*/ 4057726 h 5071422"/>
              <a:gd name="connsiteX753" fmla="*/ 127235 w 12192001"/>
              <a:gd name="connsiteY753" fmla="*/ 4099002 h 5071422"/>
              <a:gd name="connsiteX754" fmla="*/ 83704 w 12192001"/>
              <a:gd name="connsiteY754" fmla="*/ 4071328 h 5071422"/>
              <a:gd name="connsiteX755" fmla="*/ 97671 w 12192001"/>
              <a:gd name="connsiteY755" fmla="*/ 4057018 h 5071422"/>
              <a:gd name="connsiteX756" fmla="*/ 237588 w 12192001"/>
              <a:gd name="connsiteY756" fmla="*/ 4044146 h 5071422"/>
              <a:gd name="connsiteX757" fmla="*/ 234408 w 12192001"/>
              <a:gd name="connsiteY757" fmla="*/ 4070071 h 5071422"/>
              <a:gd name="connsiteX758" fmla="*/ 252437 w 12192001"/>
              <a:gd name="connsiteY758" fmla="*/ 4063849 h 5071422"/>
              <a:gd name="connsiteX759" fmla="*/ 252135 w 12192001"/>
              <a:gd name="connsiteY759" fmla="*/ 4063161 h 5071422"/>
              <a:gd name="connsiteX760" fmla="*/ 237588 w 12192001"/>
              <a:gd name="connsiteY760" fmla="*/ 4044146 h 5071422"/>
              <a:gd name="connsiteX761" fmla="*/ 66080 w 12192001"/>
              <a:gd name="connsiteY761" fmla="*/ 4038737 h 5071422"/>
              <a:gd name="connsiteX762" fmla="*/ 65784 w 12192001"/>
              <a:gd name="connsiteY762" fmla="*/ 4039659 h 5071422"/>
              <a:gd name="connsiteX763" fmla="*/ 64138 w 12192001"/>
              <a:gd name="connsiteY763" fmla="*/ 4038974 h 5071422"/>
              <a:gd name="connsiteX764" fmla="*/ 336641 w 12192001"/>
              <a:gd name="connsiteY764" fmla="*/ 4034796 h 5071422"/>
              <a:gd name="connsiteX765" fmla="*/ 313934 w 12192001"/>
              <a:gd name="connsiteY765" fmla="*/ 4035617 h 5071422"/>
              <a:gd name="connsiteX766" fmla="*/ 260034 w 12192001"/>
              <a:gd name="connsiteY766" fmla="*/ 4050481 h 5071422"/>
              <a:gd name="connsiteX767" fmla="*/ 261684 w 12192001"/>
              <a:gd name="connsiteY767" fmla="*/ 4060660 h 5071422"/>
              <a:gd name="connsiteX768" fmla="*/ 46713 w 12192001"/>
              <a:gd name="connsiteY768" fmla="*/ 4032109 h 5071422"/>
              <a:gd name="connsiteX769" fmla="*/ 57628 w 12192001"/>
              <a:gd name="connsiteY769" fmla="*/ 4036271 h 5071422"/>
              <a:gd name="connsiteX770" fmla="*/ 64138 w 12192001"/>
              <a:gd name="connsiteY770" fmla="*/ 4038974 h 5071422"/>
              <a:gd name="connsiteX771" fmla="*/ 39465 w 12192001"/>
              <a:gd name="connsiteY771" fmla="*/ 4041996 h 5071422"/>
              <a:gd name="connsiteX772" fmla="*/ 46713 w 12192001"/>
              <a:gd name="connsiteY772" fmla="*/ 4032109 h 5071422"/>
              <a:gd name="connsiteX773" fmla="*/ 10955428 w 12192001"/>
              <a:gd name="connsiteY773" fmla="*/ 4022202 h 5071422"/>
              <a:gd name="connsiteX774" fmla="*/ 11000485 w 12192001"/>
              <a:gd name="connsiteY774" fmla="*/ 4044775 h 5071422"/>
              <a:gd name="connsiteX775" fmla="*/ 10913748 w 12192001"/>
              <a:gd name="connsiteY775" fmla="*/ 4024975 h 5071422"/>
              <a:gd name="connsiteX776" fmla="*/ 10955428 w 12192001"/>
              <a:gd name="connsiteY776" fmla="*/ 4022202 h 5071422"/>
              <a:gd name="connsiteX777" fmla="*/ 5065772 w 12192001"/>
              <a:gd name="connsiteY777" fmla="*/ 4021186 h 5071422"/>
              <a:gd name="connsiteX778" fmla="*/ 5045865 w 12192001"/>
              <a:gd name="connsiteY778" fmla="*/ 4037865 h 5071422"/>
              <a:gd name="connsiteX779" fmla="*/ 5069793 w 12192001"/>
              <a:gd name="connsiteY779" fmla="*/ 4051479 h 5071422"/>
              <a:gd name="connsiteX780" fmla="*/ 5089065 w 12192001"/>
              <a:gd name="connsiteY780" fmla="*/ 4029948 h 5071422"/>
              <a:gd name="connsiteX781" fmla="*/ 5065772 w 12192001"/>
              <a:gd name="connsiteY781" fmla="*/ 4021186 h 5071422"/>
              <a:gd name="connsiteX782" fmla="*/ 5375934 w 12192001"/>
              <a:gd name="connsiteY782" fmla="*/ 4013256 h 5071422"/>
              <a:gd name="connsiteX783" fmla="*/ 5363250 w 12192001"/>
              <a:gd name="connsiteY783" fmla="*/ 4016810 h 5071422"/>
              <a:gd name="connsiteX784" fmla="*/ 5361046 w 12192001"/>
              <a:gd name="connsiteY784" fmla="*/ 4044579 h 5071422"/>
              <a:gd name="connsiteX785" fmla="*/ 5388543 w 12192001"/>
              <a:gd name="connsiteY785" fmla="*/ 4018340 h 5071422"/>
              <a:gd name="connsiteX786" fmla="*/ 5375934 w 12192001"/>
              <a:gd name="connsiteY786" fmla="*/ 4013256 h 5071422"/>
              <a:gd name="connsiteX787" fmla="*/ 10843701 w 12192001"/>
              <a:gd name="connsiteY787" fmla="*/ 4005487 h 5071422"/>
              <a:gd name="connsiteX788" fmla="*/ 10868692 w 12192001"/>
              <a:gd name="connsiteY788" fmla="*/ 4018880 h 5071422"/>
              <a:gd name="connsiteX789" fmla="*/ 10849802 w 12192001"/>
              <a:gd name="connsiteY789" fmla="*/ 4043611 h 5071422"/>
              <a:gd name="connsiteX790" fmla="*/ 10834131 w 12192001"/>
              <a:gd name="connsiteY790" fmla="*/ 4025205 h 5071422"/>
              <a:gd name="connsiteX791" fmla="*/ 10843701 w 12192001"/>
              <a:gd name="connsiteY791" fmla="*/ 4005487 h 5071422"/>
              <a:gd name="connsiteX792" fmla="*/ 5159257 w 12192001"/>
              <a:gd name="connsiteY792" fmla="*/ 4003696 h 5071422"/>
              <a:gd name="connsiteX793" fmla="*/ 5161946 w 12192001"/>
              <a:gd name="connsiteY793" fmla="*/ 4045396 h 5071422"/>
              <a:gd name="connsiteX794" fmla="*/ 5103316 w 12192001"/>
              <a:gd name="connsiteY794" fmla="*/ 4070136 h 5071422"/>
              <a:gd name="connsiteX795" fmla="*/ 5172414 w 12192001"/>
              <a:gd name="connsiteY795" fmla="*/ 4057610 h 5071422"/>
              <a:gd name="connsiteX796" fmla="*/ 5206989 w 12192001"/>
              <a:gd name="connsiteY796" fmla="*/ 4051367 h 5071422"/>
              <a:gd name="connsiteX797" fmla="*/ 5235397 w 12192001"/>
              <a:gd name="connsiteY797" fmla="*/ 4131622 h 5071422"/>
              <a:gd name="connsiteX798" fmla="*/ 5218993 w 12192001"/>
              <a:gd name="connsiteY798" fmla="*/ 4042120 h 5071422"/>
              <a:gd name="connsiteX799" fmla="*/ 5236640 w 12192001"/>
              <a:gd name="connsiteY799" fmla="*/ 4074483 h 5071422"/>
              <a:gd name="connsiteX800" fmla="*/ 5257041 w 12192001"/>
              <a:gd name="connsiteY800" fmla="*/ 4028048 h 5071422"/>
              <a:gd name="connsiteX801" fmla="*/ 5159257 w 12192001"/>
              <a:gd name="connsiteY801" fmla="*/ 4003696 h 5071422"/>
              <a:gd name="connsiteX802" fmla="*/ 5875208 w 12192001"/>
              <a:gd name="connsiteY802" fmla="*/ 3983691 h 5071422"/>
              <a:gd name="connsiteX803" fmla="*/ 5841971 w 12192001"/>
              <a:gd name="connsiteY803" fmla="*/ 4000085 h 5071422"/>
              <a:gd name="connsiteX804" fmla="*/ 5892291 w 12192001"/>
              <a:gd name="connsiteY804" fmla="*/ 4012202 h 5071422"/>
              <a:gd name="connsiteX805" fmla="*/ 5893891 w 12192001"/>
              <a:gd name="connsiteY805" fmla="*/ 3990569 h 5071422"/>
              <a:gd name="connsiteX806" fmla="*/ 5911133 w 12192001"/>
              <a:gd name="connsiteY806" fmla="*/ 3987392 h 5071422"/>
              <a:gd name="connsiteX807" fmla="*/ 5875208 w 12192001"/>
              <a:gd name="connsiteY807" fmla="*/ 3983691 h 5071422"/>
              <a:gd name="connsiteX808" fmla="*/ 5550945 w 12192001"/>
              <a:gd name="connsiteY808" fmla="*/ 3974661 h 5071422"/>
              <a:gd name="connsiteX809" fmla="*/ 5483642 w 12192001"/>
              <a:gd name="connsiteY809" fmla="*/ 4001035 h 5071422"/>
              <a:gd name="connsiteX810" fmla="*/ 5518489 w 12192001"/>
              <a:gd name="connsiteY810" fmla="*/ 4030305 h 5071422"/>
              <a:gd name="connsiteX811" fmla="*/ 5537250 w 12192001"/>
              <a:gd name="connsiteY811" fmla="*/ 4005505 h 5071422"/>
              <a:gd name="connsiteX812" fmla="*/ 5546211 w 12192001"/>
              <a:gd name="connsiteY812" fmla="*/ 4039465 h 5071422"/>
              <a:gd name="connsiteX813" fmla="*/ 5550945 w 12192001"/>
              <a:gd name="connsiteY813" fmla="*/ 3974661 h 5071422"/>
              <a:gd name="connsiteX814" fmla="*/ 5643479 w 12192001"/>
              <a:gd name="connsiteY814" fmla="*/ 3955086 h 5071422"/>
              <a:gd name="connsiteX815" fmla="*/ 5625354 w 12192001"/>
              <a:gd name="connsiteY815" fmla="*/ 3968192 h 5071422"/>
              <a:gd name="connsiteX816" fmla="*/ 5627201 w 12192001"/>
              <a:gd name="connsiteY816" fmla="*/ 3982161 h 5071422"/>
              <a:gd name="connsiteX817" fmla="*/ 5647890 w 12192001"/>
              <a:gd name="connsiteY817" fmla="*/ 3988322 h 5071422"/>
              <a:gd name="connsiteX818" fmla="*/ 5665132 w 12192001"/>
              <a:gd name="connsiteY818" fmla="*/ 3968184 h 5071422"/>
              <a:gd name="connsiteX819" fmla="*/ 5643479 w 12192001"/>
              <a:gd name="connsiteY819" fmla="*/ 3955086 h 5071422"/>
              <a:gd name="connsiteX820" fmla="*/ 6865825 w 12192001"/>
              <a:gd name="connsiteY820" fmla="*/ 3951617 h 5071422"/>
              <a:gd name="connsiteX821" fmla="*/ 6873593 w 12192001"/>
              <a:gd name="connsiteY821" fmla="*/ 3951663 h 5071422"/>
              <a:gd name="connsiteX822" fmla="*/ 6889114 w 12192001"/>
              <a:gd name="connsiteY822" fmla="*/ 3952138 h 5071422"/>
              <a:gd name="connsiteX823" fmla="*/ 6882289 w 12192001"/>
              <a:gd name="connsiteY823" fmla="*/ 3975934 h 5071422"/>
              <a:gd name="connsiteX824" fmla="*/ 6859782 w 12192001"/>
              <a:gd name="connsiteY824" fmla="*/ 3964531 h 5071422"/>
              <a:gd name="connsiteX825" fmla="*/ 6865825 w 12192001"/>
              <a:gd name="connsiteY825" fmla="*/ 3951617 h 5071422"/>
              <a:gd name="connsiteX826" fmla="*/ 5959313 w 12192001"/>
              <a:gd name="connsiteY826" fmla="*/ 3950272 h 5071422"/>
              <a:gd name="connsiteX827" fmla="*/ 5949108 w 12192001"/>
              <a:gd name="connsiteY827" fmla="*/ 3973446 h 5071422"/>
              <a:gd name="connsiteX828" fmla="*/ 5982431 w 12192001"/>
              <a:gd name="connsiteY828" fmla="*/ 4024303 h 5071422"/>
              <a:gd name="connsiteX829" fmla="*/ 5990793 w 12192001"/>
              <a:gd name="connsiteY829" fmla="*/ 3987193 h 5071422"/>
              <a:gd name="connsiteX830" fmla="*/ 5997879 w 12192001"/>
              <a:gd name="connsiteY830" fmla="*/ 4007313 h 5071422"/>
              <a:gd name="connsiteX831" fmla="*/ 5987078 w 12192001"/>
              <a:gd name="connsiteY831" fmla="*/ 3959466 h 5071422"/>
              <a:gd name="connsiteX832" fmla="*/ 5971631 w 12192001"/>
              <a:gd name="connsiteY832" fmla="*/ 3976455 h 5071422"/>
              <a:gd name="connsiteX833" fmla="*/ 5959313 w 12192001"/>
              <a:gd name="connsiteY833" fmla="*/ 3950272 h 5071422"/>
              <a:gd name="connsiteX834" fmla="*/ 5770423 w 12192001"/>
              <a:gd name="connsiteY834" fmla="*/ 3927575 h 5071422"/>
              <a:gd name="connsiteX835" fmla="*/ 5766018 w 12192001"/>
              <a:gd name="connsiteY835" fmla="*/ 4027973 h 5071422"/>
              <a:gd name="connsiteX836" fmla="*/ 5828112 w 12192001"/>
              <a:gd name="connsiteY836" fmla="*/ 3995364 h 5071422"/>
              <a:gd name="connsiteX837" fmla="*/ 5788316 w 12192001"/>
              <a:gd name="connsiteY837" fmla="*/ 3995582 h 5071422"/>
              <a:gd name="connsiteX838" fmla="*/ 5807112 w 12192001"/>
              <a:gd name="connsiteY838" fmla="*/ 3970733 h 5071422"/>
              <a:gd name="connsiteX839" fmla="*/ 5770423 w 12192001"/>
              <a:gd name="connsiteY839" fmla="*/ 3927575 h 5071422"/>
              <a:gd name="connsiteX840" fmla="*/ 6137386 w 12192001"/>
              <a:gd name="connsiteY840" fmla="*/ 3924995 h 5071422"/>
              <a:gd name="connsiteX841" fmla="*/ 6132506 w 12192001"/>
              <a:gd name="connsiteY841" fmla="*/ 3954354 h 5071422"/>
              <a:gd name="connsiteX842" fmla="*/ 6153426 w 12192001"/>
              <a:gd name="connsiteY842" fmla="*/ 3962052 h 5071422"/>
              <a:gd name="connsiteX843" fmla="*/ 6172323 w 12192001"/>
              <a:gd name="connsiteY843" fmla="*/ 3954299 h 5071422"/>
              <a:gd name="connsiteX844" fmla="*/ 6135876 w 12192001"/>
              <a:gd name="connsiteY844" fmla="*/ 3946698 h 5071422"/>
              <a:gd name="connsiteX845" fmla="*/ 6137386 w 12192001"/>
              <a:gd name="connsiteY845" fmla="*/ 3924995 h 5071422"/>
              <a:gd name="connsiteX846" fmla="*/ 5902186 w 12192001"/>
              <a:gd name="connsiteY846" fmla="*/ 3903694 h 5071422"/>
              <a:gd name="connsiteX847" fmla="*/ 5867300 w 12192001"/>
              <a:gd name="connsiteY847" fmla="*/ 3924369 h 5071422"/>
              <a:gd name="connsiteX848" fmla="*/ 5892062 w 12192001"/>
              <a:gd name="connsiteY848" fmla="*/ 3976767 h 5071422"/>
              <a:gd name="connsiteX849" fmla="*/ 5942028 w 12192001"/>
              <a:gd name="connsiteY849" fmla="*/ 3953413 h 5071422"/>
              <a:gd name="connsiteX850" fmla="*/ 5941678 w 12192001"/>
              <a:gd name="connsiteY850" fmla="*/ 3917990 h 5071422"/>
              <a:gd name="connsiteX851" fmla="*/ 5902186 w 12192001"/>
              <a:gd name="connsiteY851" fmla="*/ 3903694 h 5071422"/>
              <a:gd name="connsiteX852" fmla="*/ 6454447 w 12192001"/>
              <a:gd name="connsiteY852" fmla="*/ 3895529 h 5071422"/>
              <a:gd name="connsiteX853" fmla="*/ 6490666 w 12192001"/>
              <a:gd name="connsiteY853" fmla="*/ 3917754 h 5071422"/>
              <a:gd name="connsiteX854" fmla="*/ 6439052 w 12192001"/>
              <a:gd name="connsiteY854" fmla="*/ 3962699 h 5071422"/>
              <a:gd name="connsiteX855" fmla="*/ 6423017 w 12192001"/>
              <a:gd name="connsiteY855" fmla="*/ 3908787 h 5071422"/>
              <a:gd name="connsiteX856" fmla="*/ 6454447 w 12192001"/>
              <a:gd name="connsiteY856" fmla="*/ 3895529 h 5071422"/>
              <a:gd name="connsiteX857" fmla="*/ 6307942 w 12192001"/>
              <a:gd name="connsiteY857" fmla="*/ 3890388 h 5071422"/>
              <a:gd name="connsiteX858" fmla="*/ 6275706 w 12192001"/>
              <a:gd name="connsiteY858" fmla="*/ 3899975 h 5071422"/>
              <a:gd name="connsiteX859" fmla="*/ 6308629 w 12192001"/>
              <a:gd name="connsiteY859" fmla="*/ 3930804 h 5071422"/>
              <a:gd name="connsiteX860" fmla="*/ 6336557 w 12192001"/>
              <a:gd name="connsiteY860" fmla="*/ 3924461 h 5071422"/>
              <a:gd name="connsiteX861" fmla="*/ 6307942 w 12192001"/>
              <a:gd name="connsiteY861" fmla="*/ 3890388 h 5071422"/>
              <a:gd name="connsiteX862" fmla="*/ 11342499 w 12192001"/>
              <a:gd name="connsiteY862" fmla="*/ 3889234 h 5071422"/>
              <a:gd name="connsiteX863" fmla="*/ 11355253 w 12192001"/>
              <a:gd name="connsiteY863" fmla="*/ 3891160 h 5071422"/>
              <a:gd name="connsiteX864" fmla="*/ 11385510 w 12192001"/>
              <a:gd name="connsiteY864" fmla="*/ 3910953 h 5071422"/>
              <a:gd name="connsiteX865" fmla="*/ 11340424 w 12192001"/>
              <a:gd name="connsiteY865" fmla="*/ 3904948 h 5071422"/>
              <a:gd name="connsiteX866" fmla="*/ 11342499 w 12192001"/>
              <a:gd name="connsiteY866" fmla="*/ 3889234 h 5071422"/>
              <a:gd name="connsiteX867" fmla="*/ 6225409 w 12192001"/>
              <a:gd name="connsiteY867" fmla="*/ 3887690 h 5071422"/>
              <a:gd name="connsiteX868" fmla="*/ 6184085 w 12192001"/>
              <a:gd name="connsiteY868" fmla="*/ 3909452 h 5071422"/>
              <a:gd name="connsiteX869" fmla="*/ 6212743 w 12192001"/>
              <a:gd name="connsiteY869" fmla="*/ 3917186 h 5071422"/>
              <a:gd name="connsiteX870" fmla="*/ 6225409 w 12192001"/>
              <a:gd name="connsiteY870" fmla="*/ 3887690 h 5071422"/>
              <a:gd name="connsiteX871" fmla="*/ 6042883 w 12192001"/>
              <a:gd name="connsiteY871" fmla="*/ 3884639 h 5071422"/>
              <a:gd name="connsiteX872" fmla="*/ 6030050 w 12192001"/>
              <a:gd name="connsiteY872" fmla="*/ 3916108 h 5071422"/>
              <a:gd name="connsiteX873" fmla="*/ 6052430 w 12192001"/>
              <a:gd name="connsiteY873" fmla="*/ 3918226 h 5071422"/>
              <a:gd name="connsiteX874" fmla="*/ 6073259 w 12192001"/>
              <a:gd name="connsiteY874" fmla="*/ 3908234 h 5071422"/>
              <a:gd name="connsiteX875" fmla="*/ 6042883 w 12192001"/>
              <a:gd name="connsiteY875" fmla="*/ 3884639 h 5071422"/>
              <a:gd name="connsiteX876" fmla="*/ 5853138 w 12192001"/>
              <a:gd name="connsiteY876" fmla="*/ 3884255 h 5071422"/>
              <a:gd name="connsiteX877" fmla="*/ 5837726 w 12192001"/>
              <a:gd name="connsiteY877" fmla="*/ 3901201 h 5071422"/>
              <a:gd name="connsiteX878" fmla="*/ 5852171 w 12192001"/>
              <a:gd name="connsiteY878" fmla="*/ 3976867 h 5071422"/>
              <a:gd name="connsiteX879" fmla="*/ 5853138 w 12192001"/>
              <a:gd name="connsiteY879" fmla="*/ 3884255 h 5071422"/>
              <a:gd name="connsiteX880" fmla="*/ 6402095 w 12192001"/>
              <a:gd name="connsiteY880" fmla="*/ 3884109 h 5071422"/>
              <a:gd name="connsiteX881" fmla="*/ 6418094 w 12192001"/>
              <a:gd name="connsiteY881" fmla="*/ 3938107 h 5071422"/>
              <a:gd name="connsiteX882" fmla="*/ 6381655 w 12192001"/>
              <a:gd name="connsiteY882" fmla="*/ 3930591 h 5071422"/>
              <a:gd name="connsiteX883" fmla="*/ 6407607 w 12192001"/>
              <a:gd name="connsiteY883" fmla="*/ 3925729 h 5071422"/>
              <a:gd name="connsiteX884" fmla="*/ 6402095 w 12192001"/>
              <a:gd name="connsiteY884" fmla="*/ 3884109 h 5071422"/>
              <a:gd name="connsiteX885" fmla="*/ 11387243 w 12192001"/>
              <a:gd name="connsiteY885" fmla="*/ 3841134 h 5071422"/>
              <a:gd name="connsiteX886" fmla="*/ 11428399 w 12192001"/>
              <a:gd name="connsiteY886" fmla="*/ 3867609 h 5071422"/>
              <a:gd name="connsiteX887" fmla="*/ 11352139 w 12192001"/>
              <a:gd name="connsiteY887" fmla="*/ 3860067 h 5071422"/>
              <a:gd name="connsiteX888" fmla="*/ 11387243 w 12192001"/>
              <a:gd name="connsiteY888" fmla="*/ 3841134 h 5071422"/>
              <a:gd name="connsiteX889" fmla="*/ 6231937 w 12192001"/>
              <a:gd name="connsiteY889" fmla="*/ 3836741 h 5071422"/>
              <a:gd name="connsiteX890" fmla="*/ 6211312 w 12192001"/>
              <a:gd name="connsiteY890" fmla="*/ 3847784 h 5071422"/>
              <a:gd name="connsiteX891" fmla="*/ 6214932 w 12192001"/>
              <a:gd name="connsiteY891" fmla="*/ 3875395 h 5071422"/>
              <a:gd name="connsiteX892" fmla="*/ 6228817 w 12192001"/>
              <a:gd name="connsiteY892" fmla="*/ 3880035 h 5071422"/>
              <a:gd name="connsiteX893" fmla="*/ 6231937 w 12192001"/>
              <a:gd name="connsiteY893" fmla="*/ 3836741 h 5071422"/>
              <a:gd name="connsiteX894" fmla="*/ 6704920 w 12192001"/>
              <a:gd name="connsiteY894" fmla="*/ 3834151 h 5071422"/>
              <a:gd name="connsiteX895" fmla="*/ 6693794 w 12192001"/>
              <a:gd name="connsiteY895" fmla="*/ 3839606 h 5071422"/>
              <a:gd name="connsiteX896" fmla="*/ 6687466 w 12192001"/>
              <a:gd name="connsiteY896" fmla="*/ 3867762 h 5071422"/>
              <a:gd name="connsiteX897" fmla="*/ 6701445 w 12192001"/>
              <a:gd name="connsiteY897" fmla="*/ 3872476 h 5071422"/>
              <a:gd name="connsiteX898" fmla="*/ 6715006 w 12192001"/>
              <a:gd name="connsiteY898" fmla="*/ 3841563 h 5071422"/>
              <a:gd name="connsiteX899" fmla="*/ 6704920 w 12192001"/>
              <a:gd name="connsiteY899" fmla="*/ 3834151 h 5071422"/>
              <a:gd name="connsiteX900" fmla="*/ 7314727 w 12192001"/>
              <a:gd name="connsiteY900" fmla="*/ 3832298 h 5071422"/>
              <a:gd name="connsiteX901" fmla="*/ 7348816 w 12192001"/>
              <a:gd name="connsiteY901" fmla="*/ 3847248 h 5071422"/>
              <a:gd name="connsiteX902" fmla="*/ 7296968 w 12192001"/>
              <a:gd name="connsiteY902" fmla="*/ 3856718 h 5071422"/>
              <a:gd name="connsiteX903" fmla="*/ 7314727 w 12192001"/>
              <a:gd name="connsiteY903" fmla="*/ 3832298 h 5071422"/>
              <a:gd name="connsiteX904" fmla="*/ 6275382 w 12192001"/>
              <a:gd name="connsiteY904" fmla="*/ 3830830 h 5071422"/>
              <a:gd name="connsiteX905" fmla="*/ 6242457 w 12192001"/>
              <a:gd name="connsiteY905" fmla="*/ 3849032 h 5071422"/>
              <a:gd name="connsiteX906" fmla="*/ 6278745 w 12192001"/>
              <a:gd name="connsiteY906" fmla="*/ 3856193 h 5071422"/>
              <a:gd name="connsiteX907" fmla="*/ 6313401 w 12192001"/>
              <a:gd name="connsiteY907" fmla="*/ 3850477 h 5071422"/>
              <a:gd name="connsiteX908" fmla="*/ 6275382 w 12192001"/>
              <a:gd name="connsiteY908" fmla="*/ 3830830 h 5071422"/>
              <a:gd name="connsiteX909" fmla="*/ 1009504 w 12192001"/>
              <a:gd name="connsiteY909" fmla="*/ 3827363 h 5071422"/>
              <a:gd name="connsiteX910" fmla="*/ 983907 w 12192001"/>
              <a:gd name="connsiteY910" fmla="*/ 3850890 h 5071422"/>
              <a:gd name="connsiteX911" fmla="*/ 1030796 w 12192001"/>
              <a:gd name="connsiteY911" fmla="*/ 3870831 h 5071422"/>
              <a:gd name="connsiteX912" fmla="*/ 1039171 w 12192001"/>
              <a:gd name="connsiteY912" fmla="*/ 3833847 h 5071422"/>
              <a:gd name="connsiteX913" fmla="*/ 1030569 w 12192001"/>
              <a:gd name="connsiteY913" fmla="*/ 3831964 h 5071422"/>
              <a:gd name="connsiteX914" fmla="*/ 1027272 w 12192001"/>
              <a:gd name="connsiteY914" fmla="*/ 3835659 h 5071422"/>
              <a:gd name="connsiteX915" fmla="*/ 1023006 w 12192001"/>
              <a:gd name="connsiteY915" fmla="*/ 3830316 h 5071422"/>
              <a:gd name="connsiteX916" fmla="*/ 11701524 w 12192001"/>
              <a:gd name="connsiteY916" fmla="*/ 3824989 h 5071422"/>
              <a:gd name="connsiteX917" fmla="*/ 11724405 w 12192001"/>
              <a:gd name="connsiteY917" fmla="*/ 3863459 h 5071422"/>
              <a:gd name="connsiteX918" fmla="*/ 11702888 w 12192001"/>
              <a:gd name="connsiteY918" fmla="*/ 3867849 h 5071422"/>
              <a:gd name="connsiteX919" fmla="*/ 11679362 w 12192001"/>
              <a:gd name="connsiteY919" fmla="*/ 3857493 h 5071422"/>
              <a:gd name="connsiteX920" fmla="*/ 11701524 w 12192001"/>
              <a:gd name="connsiteY920" fmla="*/ 3824989 h 5071422"/>
              <a:gd name="connsiteX921" fmla="*/ 7507770 w 12192001"/>
              <a:gd name="connsiteY921" fmla="*/ 3811267 h 5071422"/>
              <a:gd name="connsiteX922" fmla="*/ 7579110 w 12192001"/>
              <a:gd name="connsiteY922" fmla="*/ 3848174 h 5071422"/>
              <a:gd name="connsiteX923" fmla="*/ 7507770 w 12192001"/>
              <a:gd name="connsiteY923" fmla="*/ 3811267 h 5071422"/>
              <a:gd name="connsiteX924" fmla="*/ 11606196 w 12192001"/>
              <a:gd name="connsiteY924" fmla="*/ 3806819 h 5071422"/>
              <a:gd name="connsiteX925" fmla="*/ 11644473 w 12192001"/>
              <a:gd name="connsiteY925" fmla="*/ 3828222 h 5071422"/>
              <a:gd name="connsiteX926" fmla="*/ 11653412 w 12192001"/>
              <a:gd name="connsiteY926" fmla="*/ 3862351 h 5071422"/>
              <a:gd name="connsiteX927" fmla="*/ 11629357 w 12192001"/>
              <a:gd name="connsiteY927" fmla="*/ 3880846 h 5071422"/>
              <a:gd name="connsiteX928" fmla="*/ 11597822 w 12192001"/>
              <a:gd name="connsiteY928" fmla="*/ 3843804 h 5071422"/>
              <a:gd name="connsiteX929" fmla="*/ 11606196 w 12192001"/>
              <a:gd name="connsiteY929" fmla="*/ 3806819 h 5071422"/>
              <a:gd name="connsiteX930" fmla="*/ 1003165 w 12192001"/>
              <a:gd name="connsiteY930" fmla="*/ 3805462 h 5071422"/>
              <a:gd name="connsiteX931" fmla="*/ 998853 w 12192001"/>
              <a:gd name="connsiteY931" fmla="*/ 3809039 h 5071422"/>
              <a:gd name="connsiteX932" fmla="*/ 1005515 w 12192001"/>
              <a:gd name="connsiteY932" fmla="*/ 3808408 h 5071422"/>
              <a:gd name="connsiteX933" fmla="*/ 272887 w 12192001"/>
              <a:gd name="connsiteY933" fmla="*/ 3805301 h 5071422"/>
              <a:gd name="connsiteX934" fmla="*/ 267157 w 12192001"/>
              <a:gd name="connsiteY934" fmla="*/ 3847411 h 5071422"/>
              <a:gd name="connsiteX935" fmla="*/ 197857 w 12192001"/>
              <a:gd name="connsiteY935" fmla="*/ 3863240 h 5071422"/>
              <a:gd name="connsiteX936" fmla="*/ 178291 w 12192001"/>
              <a:gd name="connsiteY936" fmla="*/ 3835597 h 5071422"/>
              <a:gd name="connsiteX937" fmla="*/ 162726 w 12192001"/>
              <a:gd name="connsiteY937" fmla="*/ 3864016 h 5071422"/>
              <a:gd name="connsiteX938" fmla="*/ 181202 w 12192001"/>
              <a:gd name="connsiteY938" fmla="*/ 3814580 h 5071422"/>
              <a:gd name="connsiteX939" fmla="*/ 272887 w 12192001"/>
              <a:gd name="connsiteY939" fmla="*/ 3805301 h 5071422"/>
              <a:gd name="connsiteX940" fmla="*/ 11278545 w 12192001"/>
              <a:gd name="connsiteY940" fmla="*/ 3797808 h 5071422"/>
              <a:gd name="connsiteX941" fmla="*/ 11353696 w 12192001"/>
              <a:gd name="connsiteY941" fmla="*/ 3838437 h 5071422"/>
              <a:gd name="connsiteX942" fmla="*/ 11256441 w 12192001"/>
              <a:gd name="connsiteY942" fmla="*/ 3806349 h 5071422"/>
              <a:gd name="connsiteX943" fmla="*/ 11278545 w 12192001"/>
              <a:gd name="connsiteY943" fmla="*/ 3797808 h 5071422"/>
              <a:gd name="connsiteX944" fmla="*/ 7987211 w 12192001"/>
              <a:gd name="connsiteY944" fmla="*/ 3788354 h 5071422"/>
              <a:gd name="connsiteX945" fmla="*/ 7971971 w 12192001"/>
              <a:gd name="connsiteY945" fmla="*/ 3815143 h 5071422"/>
              <a:gd name="connsiteX946" fmla="*/ 7940593 w 12192001"/>
              <a:gd name="connsiteY946" fmla="*/ 3803883 h 5071422"/>
              <a:gd name="connsiteX947" fmla="*/ 7987211 w 12192001"/>
              <a:gd name="connsiteY947" fmla="*/ 3788354 h 5071422"/>
              <a:gd name="connsiteX948" fmla="*/ 11170321 w 12192001"/>
              <a:gd name="connsiteY948" fmla="*/ 3774445 h 5071422"/>
              <a:gd name="connsiteX949" fmla="*/ 11186277 w 12192001"/>
              <a:gd name="connsiteY949" fmla="*/ 3777814 h 5071422"/>
              <a:gd name="connsiteX950" fmla="*/ 11220075 w 12192001"/>
              <a:gd name="connsiteY950" fmla="*/ 3798696 h 5071422"/>
              <a:gd name="connsiteX951" fmla="*/ 11155819 w 12192001"/>
              <a:gd name="connsiteY951" fmla="*/ 3781909 h 5071422"/>
              <a:gd name="connsiteX952" fmla="*/ 11170321 w 12192001"/>
              <a:gd name="connsiteY952" fmla="*/ 3774445 h 5071422"/>
              <a:gd name="connsiteX953" fmla="*/ 815454 w 12192001"/>
              <a:gd name="connsiteY953" fmla="*/ 3763869 h 5071422"/>
              <a:gd name="connsiteX954" fmla="*/ 846612 w 12192001"/>
              <a:gd name="connsiteY954" fmla="*/ 3770099 h 5071422"/>
              <a:gd name="connsiteX955" fmla="*/ 832101 w 12192001"/>
              <a:gd name="connsiteY955" fmla="*/ 3812447 h 5071422"/>
              <a:gd name="connsiteX956" fmla="*/ 855534 w 12192001"/>
              <a:gd name="connsiteY956" fmla="*/ 3832840 h 5071422"/>
              <a:gd name="connsiteX957" fmla="*/ 821396 w 12192001"/>
              <a:gd name="connsiteY957" fmla="*/ 3847757 h 5071422"/>
              <a:gd name="connsiteX958" fmla="*/ 817416 w 12192001"/>
              <a:gd name="connsiteY958" fmla="*/ 3836933 h 5071422"/>
              <a:gd name="connsiteX959" fmla="*/ 817848 w 12192001"/>
              <a:gd name="connsiteY959" fmla="*/ 3830919 h 5071422"/>
              <a:gd name="connsiteX960" fmla="*/ 816017 w 12192001"/>
              <a:gd name="connsiteY960" fmla="*/ 3833129 h 5071422"/>
              <a:gd name="connsiteX961" fmla="*/ 811796 w 12192001"/>
              <a:gd name="connsiteY961" fmla="*/ 3821649 h 5071422"/>
              <a:gd name="connsiteX962" fmla="*/ 815454 w 12192001"/>
              <a:gd name="connsiteY962" fmla="*/ 3763869 h 5071422"/>
              <a:gd name="connsiteX963" fmla="*/ 7269231 w 12192001"/>
              <a:gd name="connsiteY963" fmla="*/ 3758147 h 5071422"/>
              <a:gd name="connsiteX964" fmla="*/ 7256387 w 12192001"/>
              <a:gd name="connsiteY964" fmla="*/ 3759520 h 5071422"/>
              <a:gd name="connsiteX965" fmla="*/ 7247849 w 12192001"/>
              <a:gd name="connsiteY965" fmla="*/ 3787471 h 5071422"/>
              <a:gd name="connsiteX966" fmla="*/ 7265607 w 12192001"/>
              <a:gd name="connsiteY966" fmla="*/ 3787489 h 5071422"/>
              <a:gd name="connsiteX967" fmla="*/ 7280689 w 12192001"/>
              <a:gd name="connsiteY967" fmla="*/ 3767203 h 5071422"/>
              <a:gd name="connsiteX968" fmla="*/ 7269231 w 12192001"/>
              <a:gd name="connsiteY968" fmla="*/ 3758147 h 5071422"/>
              <a:gd name="connsiteX969" fmla="*/ 6409418 w 12192001"/>
              <a:gd name="connsiteY969" fmla="*/ 3757142 h 5071422"/>
              <a:gd name="connsiteX970" fmla="*/ 6383775 w 12192001"/>
              <a:gd name="connsiteY970" fmla="*/ 3780770 h 5071422"/>
              <a:gd name="connsiteX971" fmla="*/ 6432593 w 12192001"/>
              <a:gd name="connsiteY971" fmla="*/ 3814628 h 5071422"/>
              <a:gd name="connsiteX972" fmla="*/ 6440921 w 12192001"/>
              <a:gd name="connsiteY972" fmla="*/ 3777609 h 5071422"/>
              <a:gd name="connsiteX973" fmla="*/ 6409418 w 12192001"/>
              <a:gd name="connsiteY973" fmla="*/ 3757142 h 5071422"/>
              <a:gd name="connsiteX974" fmla="*/ 3947000 w 12192001"/>
              <a:gd name="connsiteY974" fmla="*/ 3756369 h 5071422"/>
              <a:gd name="connsiteX975" fmla="*/ 3940824 w 12192001"/>
              <a:gd name="connsiteY975" fmla="*/ 3761654 h 5071422"/>
              <a:gd name="connsiteX976" fmla="*/ 3946402 w 12192001"/>
              <a:gd name="connsiteY976" fmla="*/ 3763541 h 5071422"/>
              <a:gd name="connsiteX977" fmla="*/ 1321453 w 12192001"/>
              <a:gd name="connsiteY977" fmla="*/ 3753948 h 5071422"/>
              <a:gd name="connsiteX978" fmla="*/ 1308667 w 12192001"/>
              <a:gd name="connsiteY978" fmla="*/ 3763489 h 5071422"/>
              <a:gd name="connsiteX979" fmla="*/ 1343560 w 12192001"/>
              <a:gd name="connsiteY979" fmla="*/ 3792798 h 5071422"/>
              <a:gd name="connsiteX980" fmla="*/ 1337429 w 12192001"/>
              <a:gd name="connsiteY980" fmla="*/ 3756381 h 5071422"/>
              <a:gd name="connsiteX981" fmla="*/ 1321453 w 12192001"/>
              <a:gd name="connsiteY981" fmla="*/ 3753948 h 5071422"/>
              <a:gd name="connsiteX982" fmla="*/ 11419096 w 12192001"/>
              <a:gd name="connsiteY982" fmla="*/ 3748132 h 5071422"/>
              <a:gd name="connsiteX983" fmla="*/ 11435163 w 12192001"/>
              <a:gd name="connsiteY983" fmla="*/ 3752452 h 5071422"/>
              <a:gd name="connsiteX984" fmla="*/ 11470996 w 12192001"/>
              <a:gd name="connsiteY984" fmla="*/ 3788584 h 5071422"/>
              <a:gd name="connsiteX985" fmla="*/ 11499081 w 12192001"/>
              <a:gd name="connsiteY985" fmla="*/ 3833290 h 5071422"/>
              <a:gd name="connsiteX986" fmla="*/ 11470996 w 12192001"/>
              <a:gd name="connsiteY986" fmla="*/ 3788584 h 5071422"/>
              <a:gd name="connsiteX987" fmla="*/ 11503685 w 12192001"/>
              <a:gd name="connsiteY987" fmla="*/ 3768457 h 5071422"/>
              <a:gd name="connsiteX988" fmla="*/ 11615796 w 12192001"/>
              <a:gd name="connsiteY988" fmla="*/ 3911802 h 5071422"/>
              <a:gd name="connsiteX989" fmla="*/ 11607842 w 12192001"/>
              <a:gd name="connsiteY989" fmla="*/ 3927679 h 5071422"/>
              <a:gd name="connsiteX990" fmla="*/ 11546030 w 12192001"/>
              <a:gd name="connsiteY990" fmla="*/ 3853391 h 5071422"/>
              <a:gd name="connsiteX991" fmla="*/ 11530850 w 12192001"/>
              <a:gd name="connsiteY991" fmla="*/ 3905811 h 5071422"/>
              <a:gd name="connsiteX992" fmla="*/ 11404919 w 12192001"/>
              <a:gd name="connsiteY992" fmla="*/ 3758073 h 5071422"/>
              <a:gd name="connsiteX993" fmla="*/ 11419096 w 12192001"/>
              <a:gd name="connsiteY993" fmla="*/ 3748132 h 5071422"/>
              <a:gd name="connsiteX994" fmla="*/ 8132288 w 12192001"/>
              <a:gd name="connsiteY994" fmla="*/ 3747819 h 5071422"/>
              <a:gd name="connsiteX995" fmla="*/ 8134122 w 12192001"/>
              <a:gd name="connsiteY995" fmla="*/ 3761664 h 5071422"/>
              <a:gd name="connsiteX996" fmla="*/ 8127396 w 12192001"/>
              <a:gd name="connsiteY996" fmla="*/ 3777053 h 5071422"/>
              <a:gd name="connsiteX997" fmla="*/ 8092833 w 12192001"/>
              <a:gd name="connsiteY997" fmla="*/ 3783378 h 5071422"/>
              <a:gd name="connsiteX998" fmla="*/ 8132288 w 12192001"/>
              <a:gd name="connsiteY998" fmla="*/ 3747819 h 5071422"/>
              <a:gd name="connsiteX999" fmla="*/ 11267963 w 12192001"/>
              <a:gd name="connsiteY999" fmla="*/ 3745092 h 5071422"/>
              <a:gd name="connsiteX1000" fmla="*/ 11351250 w 12192001"/>
              <a:gd name="connsiteY1000" fmla="*/ 3753444 h 5071422"/>
              <a:gd name="connsiteX1001" fmla="*/ 11351540 w 12192001"/>
              <a:gd name="connsiteY1001" fmla="*/ 3789039 h 5071422"/>
              <a:gd name="connsiteX1002" fmla="*/ 11261313 w 12192001"/>
              <a:gd name="connsiteY1002" fmla="*/ 3776908 h 5071422"/>
              <a:gd name="connsiteX1003" fmla="*/ 11267963 w 12192001"/>
              <a:gd name="connsiteY1003" fmla="*/ 3745092 h 5071422"/>
              <a:gd name="connsiteX1004" fmla="*/ 3687584 w 12192001"/>
              <a:gd name="connsiteY1004" fmla="*/ 3744007 h 5071422"/>
              <a:gd name="connsiteX1005" fmla="*/ 3687374 w 12192001"/>
              <a:gd name="connsiteY1005" fmla="*/ 3747181 h 5071422"/>
              <a:gd name="connsiteX1006" fmla="*/ 3687725 w 12192001"/>
              <a:gd name="connsiteY1006" fmla="*/ 3747162 h 5071422"/>
              <a:gd name="connsiteX1007" fmla="*/ 774339 w 12192001"/>
              <a:gd name="connsiteY1007" fmla="*/ 3743960 h 5071422"/>
              <a:gd name="connsiteX1008" fmla="*/ 803719 w 12192001"/>
              <a:gd name="connsiteY1008" fmla="*/ 3785086 h 5071422"/>
              <a:gd name="connsiteX1009" fmla="*/ 736494 w 12192001"/>
              <a:gd name="connsiteY1009" fmla="*/ 3828811 h 5071422"/>
              <a:gd name="connsiteX1010" fmla="*/ 746155 w 12192001"/>
              <a:gd name="connsiteY1010" fmla="*/ 3779654 h 5071422"/>
              <a:gd name="connsiteX1011" fmla="*/ 692450 w 12192001"/>
              <a:gd name="connsiteY1011" fmla="*/ 3766973 h 5071422"/>
              <a:gd name="connsiteX1012" fmla="*/ 790007 w 12192001"/>
              <a:gd name="connsiteY1012" fmla="*/ 3778480 h 5071422"/>
              <a:gd name="connsiteX1013" fmla="*/ 774339 w 12192001"/>
              <a:gd name="connsiteY1013" fmla="*/ 3743960 h 5071422"/>
              <a:gd name="connsiteX1014" fmla="*/ 10663670 w 12192001"/>
              <a:gd name="connsiteY1014" fmla="*/ 3743265 h 5071422"/>
              <a:gd name="connsiteX1015" fmla="*/ 10688439 w 12192001"/>
              <a:gd name="connsiteY1015" fmla="*/ 3795701 h 5071422"/>
              <a:gd name="connsiteX1016" fmla="*/ 10676399 w 12192001"/>
              <a:gd name="connsiteY1016" fmla="*/ 3805031 h 5071422"/>
              <a:gd name="connsiteX1017" fmla="*/ 10665832 w 12192001"/>
              <a:gd name="connsiteY1017" fmla="*/ 3792700 h 5071422"/>
              <a:gd name="connsiteX1018" fmla="*/ 10663670 w 12192001"/>
              <a:gd name="connsiteY1018" fmla="*/ 3743265 h 5071422"/>
              <a:gd name="connsiteX1019" fmla="*/ 3928733 w 12192001"/>
              <a:gd name="connsiteY1019" fmla="*/ 3739693 h 5071422"/>
              <a:gd name="connsiteX1020" fmla="*/ 3927971 w 12192001"/>
              <a:gd name="connsiteY1020" fmla="*/ 3739701 h 5071422"/>
              <a:gd name="connsiteX1021" fmla="*/ 3928578 w 12192001"/>
              <a:gd name="connsiteY1021" fmla="*/ 3742730 h 5071422"/>
              <a:gd name="connsiteX1022" fmla="*/ 3931238 w 12192001"/>
              <a:gd name="connsiteY1022" fmla="*/ 3740521 h 5071422"/>
              <a:gd name="connsiteX1023" fmla="*/ 10450955 w 12192001"/>
              <a:gd name="connsiteY1023" fmla="*/ 3738926 h 5071422"/>
              <a:gd name="connsiteX1024" fmla="*/ 10473546 w 12192001"/>
              <a:gd name="connsiteY1024" fmla="*/ 3777789 h 5071422"/>
              <a:gd name="connsiteX1025" fmla="*/ 10442049 w 12192001"/>
              <a:gd name="connsiteY1025" fmla="*/ 3740699 h 5071422"/>
              <a:gd name="connsiteX1026" fmla="*/ 10450955 w 12192001"/>
              <a:gd name="connsiteY1026" fmla="*/ 3738926 h 5071422"/>
              <a:gd name="connsiteX1027" fmla="*/ 528691 w 12192001"/>
              <a:gd name="connsiteY1027" fmla="*/ 3738527 h 5071422"/>
              <a:gd name="connsiteX1028" fmla="*/ 537181 w 12192001"/>
              <a:gd name="connsiteY1028" fmla="*/ 3749806 h 5071422"/>
              <a:gd name="connsiteX1029" fmla="*/ 508990 w 12192001"/>
              <a:gd name="connsiteY1029" fmla="*/ 3785452 h 5071422"/>
              <a:gd name="connsiteX1030" fmla="*/ 489438 w 12192001"/>
              <a:gd name="connsiteY1030" fmla="*/ 3757979 h 5071422"/>
              <a:gd name="connsiteX1031" fmla="*/ 506004 w 12192001"/>
              <a:gd name="connsiteY1031" fmla="*/ 3743407 h 5071422"/>
              <a:gd name="connsiteX1032" fmla="*/ 528691 w 12192001"/>
              <a:gd name="connsiteY1032" fmla="*/ 3738527 h 5071422"/>
              <a:gd name="connsiteX1033" fmla="*/ 580099 w 12192001"/>
              <a:gd name="connsiteY1033" fmla="*/ 3734685 h 5071422"/>
              <a:gd name="connsiteX1034" fmla="*/ 602790 w 12192001"/>
              <a:gd name="connsiteY1034" fmla="*/ 3804110 h 5071422"/>
              <a:gd name="connsiteX1035" fmla="*/ 543136 w 12192001"/>
              <a:gd name="connsiteY1035" fmla="*/ 3770656 h 5071422"/>
              <a:gd name="connsiteX1036" fmla="*/ 580099 w 12192001"/>
              <a:gd name="connsiteY1036" fmla="*/ 3734685 h 5071422"/>
              <a:gd name="connsiteX1037" fmla="*/ 3398332 w 12192001"/>
              <a:gd name="connsiteY1037" fmla="*/ 3732595 h 5071422"/>
              <a:gd name="connsiteX1038" fmla="*/ 3370829 w 12192001"/>
              <a:gd name="connsiteY1038" fmla="*/ 3758794 h 5071422"/>
              <a:gd name="connsiteX1039" fmla="*/ 3376089 w 12192001"/>
              <a:gd name="connsiteY1039" fmla="*/ 3766394 h 5071422"/>
              <a:gd name="connsiteX1040" fmla="*/ 3406237 w 12192001"/>
              <a:gd name="connsiteY1040" fmla="*/ 3765221 h 5071422"/>
              <a:gd name="connsiteX1041" fmla="*/ 423318 w 12192001"/>
              <a:gd name="connsiteY1041" fmla="*/ 3730391 h 5071422"/>
              <a:gd name="connsiteX1042" fmla="*/ 480691 w 12192001"/>
              <a:gd name="connsiteY1042" fmla="*/ 3758126 h 5071422"/>
              <a:gd name="connsiteX1043" fmla="*/ 398766 w 12192001"/>
              <a:gd name="connsiteY1043" fmla="*/ 3781182 h 5071422"/>
              <a:gd name="connsiteX1044" fmla="*/ 388927 w 12192001"/>
              <a:gd name="connsiteY1044" fmla="*/ 3767452 h 5071422"/>
              <a:gd name="connsiteX1045" fmla="*/ 407943 w 12192001"/>
              <a:gd name="connsiteY1045" fmla="*/ 3731181 h 5071422"/>
              <a:gd name="connsiteX1046" fmla="*/ 423318 w 12192001"/>
              <a:gd name="connsiteY1046" fmla="*/ 3730391 h 5071422"/>
              <a:gd name="connsiteX1047" fmla="*/ 1592915 w 12192001"/>
              <a:gd name="connsiteY1047" fmla="*/ 3721244 h 5071422"/>
              <a:gd name="connsiteX1048" fmla="*/ 1580285 w 12192001"/>
              <a:gd name="connsiteY1048" fmla="*/ 3742614 h 5071422"/>
              <a:gd name="connsiteX1049" fmla="*/ 1596988 w 12192001"/>
              <a:gd name="connsiteY1049" fmla="*/ 3751608 h 5071422"/>
              <a:gd name="connsiteX1050" fmla="*/ 1609617 w 12192001"/>
              <a:gd name="connsiteY1050" fmla="*/ 3730226 h 5071422"/>
              <a:gd name="connsiteX1051" fmla="*/ 1600664 w 12192001"/>
              <a:gd name="connsiteY1051" fmla="*/ 3721244 h 5071422"/>
              <a:gd name="connsiteX1052" fmla="*/ 1592915 w 12192001"/>
              <a:gd name="connsiteY1052" fmla="*/ 3721244 h 5071422"/>
              <a:gd name="connsiteX1053" fmla="*/ 328322 w 12192001"/>
              <a:gd name="connsiteY1053" fmla="*/ 3719854 h 5071422"/>
              <a:gd name="connsiteX1054" fmla="*/ 356699 w 12192001"/>
              <a:gd name="connsiteY1054" fmla="*/ 3747172 h 5071422"/>
              <a:gd name="connsiteX1055" fmla="*/ 326434 w 12192001"/>
              <a:gd name="connsiteY1055" fmla="*/ 3754927 h 5071422"/>
              <a:gd name="connsiteX1056" fmla="*/ 328322 w 12192001"/>
              <a:gd name="connsiteY1056" fmla="*/ 3719854 h 5071422"/>
              <a:gd name="connsiteX1057" fmla="*/ 3055295 w 12192001"/>
              <a:gd name="connsiteY1057" fmla="*/ 3716654 h 5071422"/>
              <a:gd name="connsiteX1058" fmla="*/ 3045090 w 12192001"/>
              <a:gd name="connsiteY1058" fmla="*/ 3739833 h 5071422"/>
              <a:gd name="connsiteX1059" fmla="*/ 3062726 w 12192001"/>
              <a:gd name="connsiteY1059" fmla="*/ 3755754 h 5071422"/>
              <a:gd name="connsiteX1060" fmla="*/ 3076342 w 12192001"/>
              <a:gd name="connsiteY1060" fmla="*/ 3741320 h 5071422"/>
              <a:gd name="connsiteX1061" fmla="*/ 3055295 w 12192001"/>
              <a:gd name="connsiteY1061" fmla="*/ 3716654 h 5071422"/>
              <a:gd name="connsiteX1062" fmla="*/ 1091794 w 12192001"/>
              <a:gd name="connsiteY1062" fmla="*/ 3714000 h 5071422"/>
              <a:gd name="connsiteX1063" fmla="*/ 1123116 w 12192001"/>
              <a:gd name="connsiteY1063" fmla="*/ 3733266 h 5071422"/>
              <a:gd name="connsiteX1064" fmla="*/ 1089683 w 12192001"/>
              <a:gd name="connsiteY1064" fmla="*/ 3737465 h 5071422"/>
              <a:gd name="connsiteX1065" fmla="*/ 1064137 w 12192001"/>
              <a:gd name="connsiteY1065" fmla="*/ 3722578 h 5071422"/>
              <a:gd name="connsiteX1066" fmla="*/ 1091794 w 12192001"/>
              <a:gd name="connsiteY1066" fmla="*/ 3714000 h 5071422"/>
              <a:gd name="connsiteX1067" fmla="*/ 277070 w 12192001"/>
              <a:gd name="connsiteY1067" fmla="*/ 3711997 h 5071422"/>
              <a:gd name="connsiteX1068" fmla="*/ 288930 w 12192001"/>
              <a:gd name="connsiteY1068" fmla="*/ 3717127 h 5071422"/>
              <a:gd name="connsiteX1069" fmla="*/ 303979 w 12192001"/>
              <a:gd name="connsiteY1069" fmla="*/ 3748506 h 5071422"/>
              <a:gd name="connsiteX1070" fmla="*/ 266854 w 12192001"/>
              <a:gd name="connsiteY1070" fmla="*/ 3721379 h 5071422"/>
              <a:gd name="connsiteX1071" fmla="*/ 277070 w 12192001"/>
              <a:gd name="connsiteY1071" fmla="*/ 3711997 h 5071422"/>
              <a:gd name="connsiteX1072" fmla="*/ 149559 w 12192001"/>
              <a:gd name="connsiteY1072" fmla="*/ 3707504 h 5071422"/>
              <a:gd name="connsiteX1073" fmla="*/ 184934 w 12192001"/>
              <a:gd name="connsiteY1073" fmla="*/ 3744478 h 5071422"/>
              <a:gd name="connsiteX1074" fmla="*/ 134141 w 12192001"/>
              <a:gd name="connsiteY1074" fmla="*/ 3710778 h 5071422"/>
              <a:gd name="connsiteX1075" fmla="*/ 149559 w 12192001"/>
              <a:gd name="connsiteY1075" fmla="*/ 3707504 h 5071422"/>
              <a:gd name="connsiteX1076" fmla="*/ 11007825 w 12192001"/>
              <a:gd name="connsiteY1076" fmla="*/ 3702079 h 5071422"/>
              <a:gd name="connsiteX1077" fmla="*/ 11096520 w 12192001"/>
              <a:gd name="connsiteY1077" fmla="*/ 3735711 h 5071422"/>
              <a:gd name="connsiteX1078" fmla="*/ 11095014 w 12192001"/>
              <a:gd name="connsiteY1078" fmla="*/ 3757457 h 5071422"/>
              <a:gd name="connsiteX1079" fmla="*/ 11028959 w 12192001"/>
              <a:gd name="connsiteY1079" fmla="*/ 3726780 h 5071422"/>
              <a:gd name="connsiteX1080" fmla="*/ 11044996 w 12192001"/>
              <a:gd name="connsiteY1080" fmla="*/ 3780734 h 5071422"/>
              <a:gd name="connsiteX1081" fmla="*/ 11037856 w 12192001"/>
              <a:gd name="connsiteY1081" fmla="*/ 3785146 h 5071422"/>
              <a:gd name="connsiteX1082" fmla="*/ 11011988 w 12192001"/>
              <a:gd name="connsiteY1082" fmla="*/ 3765347 h 5071422"/>
              <a:gd name="connsiteX1083" fmla="*/ 11002937 w 12192001"/>
              <a:gd name="connsiteY1083" fmla="*/ 3731313 h 5071422"/>
              <a:gd name="connsiteX1084" fmla="*/ 11001189 w 12192001"/>
              <a:gd name="connsiteY1084" fmla="*/ 3717543 h 5071422"/>
              <a:gd name="connsiteX1085" fmla="*/ 11007825 w 12192001"/>
              <a:gd name="connsiteY1085" fmla="*/ 3702079 h 5071422"/>
              <a:gd name="connsiteX1086" fmla="*/ 4064083 w 12192001"/>
              <a:gd name="connsiteY1086" fmla="*/ 3700967 h 5071422"/>
              <a:gd name="connsiteX1087" fmla="*/ 4049719 w 12192001"/>
              <a:gd name="connsiteY1087" fmla="*/ 3702500 h 5071422"/>
              <a:gd name="connsiteX1088" fmla="*/ 4035340 w 12192001"/>
              <a:gd name="connsiteY1088" fmla="*/ 3708095 h 5071422"/>
              <a:gd name="connsiteX1089" fmla="*/ 4046620 w 12192001"/>
              <a:gd name="connsiteY1089" fmla="*/ 3732950 h 5071422"/>
              <a:gd name="connsiteX1090" fmla="*/ 1511550 w 12192001"/>
              <a:gd name="connsiteY1090" fmla="*/ 3697576 h 5071422"/>
              <a:gd name="connsiteX1091" fmla="*/ 1503987 w 12192001"/>
              <a:gd name="connsiteY1091" fmla="*/ 3699075 h 5071422"/>
              <a:gd name="connsiteX1092" fmla="*/ 1554402 w 12192001"/>
              <a:gd name="connsiteY1092" fmla="*/ 3711305 h 5071422"/>
              <a:gd name="connsiteX1093" fmla="*/ 1551109 w 12192001"/>
              <a:gd name="connsiteY1093" fmla="*/ 3698882 h 5071422"/>
              <a:gd name="connsiteX1094" fmla="*/ 4106123 w 12192001"/>
              <a:gd name="connsiteY1094" fmla="*/ 3696482 h 5071422"/>
              <a:gd name="connsiteX1095" fmla="*/ 4081685 w 12192001"/>
              <a:gd name="connsiteY1095" fmla="*/ 3699088 h 5071422"/>
              <a:gd name="connsiteX1096" fmla="*/ 4087001 w 12192001"/>
              <a:gd name="connsiteY1096" fmla="*/ 3699659 h 5071422"/>
              <a:gd name="connsiteX1097" fmla="*/ 4090407 w 12192001"/>
              <a:gd name="connsiteY1097" fmla="*/ 3701459 h 5071422"/>
              <a:gd name="connsiteX1098" fmla="*/ 4091367 w 12192001"/>
              <a:gd name="connsiteY1098" fmla="*/ 3707028 h 5071422"/>
              <a:gd name="connsiteX1099" fmla="*/ 1470078 w 12192001"/>
              <a:gd name="connsiteY1099" fmla="*/ 3696205 h 5071422"/>
              <a:gd name="connsiteX1100" fmla="*/ 1469899 w 12192001"/>
              <a:gd name="connsiteY1100" fmla="*/ 3696838 h 5071422"/>
              <a:gd name="connsiteX1101" fmla="*/ 1476626 w 12192001"/>
              <a:gd name="connsiteY1101" fmla="*/ 3725425 h 5071422"/>
              <a:gd name="connsiteX1102" fmla="*/ 1495007 w 12192001"/>
              <a:gd name="connsiteY1102" fmla="*/ 3697027 h 5071422"/>
              <a:gd name="connsiteX1103" fmla="*/ 11148048 w 12192001"/>
              <a:gd name="connsiteY1103" fmla="*/ 3690732 h 5071422"/>
              <a:gd name="connsiteX1104" fmla="*/ 11172781 w 12192001"/>
              <a:gd name="connsiteY1104" fmla="*/ 3743255 h 5071422"/>
              <a:gd name="connsiteX1105" fmla="*/ 11147312 w 12192001"/>
              <a:gd name="connsiteY1105" fmla="*/ 3751572 h 5071422"/>
              <a:gd name="connsiteX1106" fmla="*/ 11119057 w 12192001"/>
              <a:gd name="connsiteY1106" fmla="*/ 3738841 h 5071422"/>
              <a:gd name="connsiteX1107" fmla="*/ 11148048 w 12192001"/>
              <a:gd name="connsiteY1107" fmla="*/ 3690732 h 5071422"/>
              <a:gd name="connsiteX1108" fmla="*/ 10753356 w 12192001"/>
              <a:gd name="connsiteY1108" fmla="*/ 3684960 h 5071422"/>
              <a:gd name="connsiteX1109" fmla="*/ 10767183 w 12192001"/>
              <a:gd name="connsiteY1109" fmla="*/ 3688928 h 5071422"/>
              <a:gd name="connsiteX1110" fmla="*/ 10749234 w 12192001"/>
              <a:gd name="connsiteY1110" fmla="*/ 3714888 h 5071422"/>
              <a:gd name="connsiteX1111" fmla="*/ 10715250 w 12192001"/>
              <a:gd name="connsiteY1111" fmla="*/ 3698363 h 5071422"/>
              <a:gd name="connsiteX1112" fmla="*/ 10740468 w 12192001"/>
              <a:gd name="connsiteY1112" fmla="*/ 3688022 h 5071422"/>
              <a:gd name="connsiteX1113" fmla="*/ 10753356 w 12192001"/>
              <a:gd name="connsiteY1113" fmla="*/ 3684960 h 5071422"/>
              <a:gd name="connsiteX1114" fmla="*/ 10658837 w 12192001"/>
              <a:gd name="connsiteY1114" fmla="*/ 3681422 h 5071422"/>
              <a:gd name="connsiteX1115" fmla="*/ 10671534 w 12192001"/>
              <a:gd name="connsiteY1115" fmla="*/ 3685347 h 5071422"/>
              <a:gd name="connsiteX1116" fmla="*/ 10698016 w 12192001"/>
              <a:gd name="connsiteY1116" fmla="*/ 3701621 h 5071422"/>
              <a:gd name="connsiteX1117" fmla="*/ 10675091 w 12192001"/>
              <a:gd name="connsiteY1117" fmla="*/ 3712633 h 5071422"/>
              <a:gd name="connsiteX1118" fmla="*/ 10647710 w 12192001"/>
              <a:gd name="connsiteY1118" fmla="*/ 3689258 h 5071422"/>
              <a:gd name="connsiteX1119" fmla="*/ 10658837 w 12192001"/>
              <a:gd name="connsiteY1119" fmla="*/ 3681422 h 5071422"/>
              <a:gd name="connsiteX1120" fmla="*/ 1 w 12192001"/>
              <a:gd name="connsiteY1120" fmla="*/ 3675710 h 5071422"/>
              <a:gd name="connsiteX1121" fmla="*/ 2474 w 12192001"/>
              <a:gd name="connsiteY1121" fmla="*/ 3694992 h 5071422"/>
              <a:gd name="connsiteX1122" fmla="*/ 1 w 12192001"/>
              <a:gd name="connsiteY1122" fmla="*/ 3696741 h 5071422"/>
              <a:gd name="connsiteX1123" fmla="*/ 10570168 w 12192001"/>
              <a:gd name="connsiteY1123" fmla="*/ 3672313 h 5071422"/>
              <a:gd name="connsiteX1124" fmla="*/ 10628548 w 12192001"/>
              <a:gd name="connsiteY1124" fmla="*/ 3678516 h 5071422"/>
              <a:gd name="connsiteX1125" fmla="*/ 10665272 w 12192001"/>
              <a:gd name="connsiteY1125" fmla="*/ 3721591 h 5071422"/>
              <a:gd name="connsiteX1126" fmla="*/ 10514283 w 12192001"/>
              <a:gd name="connsiteY1126" fmla="*/ 3685043 h 5071422"/>
              <a:gd name="connsiteX1127" fmla="*/ 10570168 w 12192001"/>
              <a:gd name="connsiteY1127" fmla="*/ 3672313 h 5071422"/>
              <a:gd name="connsiteX1128" fmla="*/ 10862729 w 12192001"/>
              <a:gd name="connsiteY1128" fmla="*/ 3662704 h 5071422"/>
              <a:gd name="connsiteX1129" fmla="*/ 10879839 w 12192001"/>
              <a:gd name="connsiteY1129" fmla="*/ 3703991 h 5071422"/>
              <a:gd name="connsiteX1130" fmla="*/ 10874690 w 12192001"/>
              <a:gd name="connsiteY1130" fmla="*/ 3724135 h 5071422"/>
              <a:gd name="connsiteX1131" fmla="*/ 10853963 w 12192001"/>
              <a:gd name="connsiteY1131" fmla="*/ 3708762 h 5071422"/>
              <a:gd name="connsiteX1132" fmla="*/ 10853635 w 12192001"/>
              <a:gd name="connsiteY1132" fmla="*/ 3673167 h 5071422"/>
              <a:gd name="connsiteX1133" fmla="*/ 10862729 w 12192001"/>
              <a:gd name="connsiteY1133" fmla="*/ 3662704 h 5071422"/>
              <a:gd name="connsiteX1134" fmla="*/ 10375553 w 12192001"/>
              <a:gd name="connsiteY1134" fmla="*/ 3658328 h 5071422"/>
              <a:gd name="connsiteX1135" fmla="*/ 10400134 w 12192001"/>
              <a:gd name="connsiteY1135" fmla="*/ 3691512 h 5071422"/>
              <a:gd name="connsiteX1136" fmla="*/ 10372368 w 12192001"/>
              <a:gd name="connsiteY1136" fmla="*/ 3682318 h 5071422"/>
              <a:gd name="connsiteX1137" fmla="*/ 10365244 w 12192001"/>
              <a:gd name="connsiteY1137" fmla="*/ 3662246 h 5071422"/>
              <a:gd name="connsiteX1138" fmla="*/ 10375553 w 12192001"/>
              <a:gd name="connsiteY1138" fmla="*/ 3658328 h 5071422"/>
              <a:gd name="connsiteX1139" fmla="*/ 3833381 w 12192001"/>
              <a:gd name="connsiteY1139" fmla="*/ 3658185 h 5071422"/>
              <a:gd name="connsiteX1140" fmla="*/ 3831710 w 12192001"/>
              <a:gd name="connsiteY1140" fmla="*/ 3658347 h 5071422"/>
              <a:gd name="connsiteX1141" fmla="*/ 3799602 w 12192001"/>
              <a:gd name="connsiteY1141" fmla="*/ 3688009 h 5071422"/>
              <a:gd name="connsiteX1142" fmla="*/ 3815373 w 12192001"/>
              <a:gd name="connsiteY1142" fmla="*/ 3706572 h 5071422"/>
              <a:gd name="connsiteX1143" fmla="*/ 3880829 w 12192001"/>
              <a:gd name="connsiteY1143" fmla="*/ 3666227 h 5071422"/>
              <a:gd name="connsiteX1144" fmla="*/ 9208479 w 12192001"/>
              <a:gd name="connsiteY1144" fmla="*/ 3651883 h 5071422"/>
              <a:gd name="connsiteX1145" fmla="*/ 9208798 w 12192001"/>
              <a:gd name="connsiteY1145" fmla="*/ 3687392 h 5071422"/>
              <a:gd name="connsiteX1146" fmla="*/ 9279726 w 12192001"/>
              <a:gd name="connsiteY1146" fmla="*/ 3688673 h 5071422"/>
              <a:gd name="connsiteX1147" fmla="*/ 9193309 w 12192001"/>
              <a:gd name="connsiteY1147" fmla="*/ 3704387 h 5071422"/>
              <a:gd name="connsiteX1148" fmla="*/ 9208479 w 12192001"/>
              <a:gd name="connsiteY1148" fmla="*/ 3651883 h 5071422"/>
              <a:gd name="connsiteX1149" fmla="*/ 1017092 w 12192001"/>
              <a:gd name="connsiteY1149" fmla="*/ 3644699 h 5071422"/>
              <a:gd name="connsiteX1150" fmla="*/ 988844 w 12192001"/>
              <a:gd name="connsiteY1150" fmla="*/ 3668608 h 5071422"/>
              <a:gd name="connsiteX1151" fmla="*/ 1059124 w 12192001"/>
              <a:gd name="connsiteY1151" fmla="*/ 3666803 h 5071422"/>
              <a:gd name="connsiteX1152" fmla="*/ 1017092 w 12192001"/>
              <a:gd name="connsiteY1152" fmla="*/ 3644699 h 5071422"/>
              <a:gd name="connsiteX1153" fmla="*/ 8378942 w 12192001"/>
              <a:gd name="connsiteY1153" fmla="*/ 3638982 h 5071422"/>
              <a:gd name="connsiteX1154" fmla="*/ 8398500 w 12192001"/>
              <a:gd name="connsiteY1154" fmla="*/ 3685187 h 5071422"/>
              <a:gd name="connsiteX1155" fmla="*/ 8370653 w 12192001"/>
              <a:gd name="connsiteY1155" fmla="*/ 3676002 h 5071422"/>
              <a:gd name="connsiteX1156" fmla="*/ 8378942 w 12192001"/>
              <a:gd name="connsiteY1156" fmla="*/ 3638982 h 5071422"/>
              <a:gd name="connsiteX1157" fmla="*/ 11684290 w 12192001"/>
              <a:gd name="connsiteY1157" fmla="*/ 3636970 h 5071422"/>
              <a:gd name="connsiteX1158" fmla="*/ 11674177 w 12192001"/>
              <a:gd name="connsiteY1158" fmla="*/ 3652198 h 5071422"/>
              <a:gd name="connsiteX1159" fmla="*/ 11693864 w 12192001"/>
              <a:gd name="connsiteY1159" fmla="*/ 3734053 h 5071422"/>
              <a:gd name="connsiteX1160" fmla="*/ 11718265 w 12192001"/>
              <a:gd name="connsiteY1160" fmla="*/ 3750903 h 5071422"/>
              <a:gd name="connsiteX1161" fmla="*/ 11722594 w 12192001"/>
              <a:gd name="connsiteY1161" fmla="*/ 3650595 h 5071422"/>
              <a:gd name="connsiteX1162" fmla="*/ 11696490 w 12192001"/>
              <a:gd name="connsiteY1162" fmla="*/ 3637294 h 5071422"/>
              <a:gd name="connsiteX1163" fmla="*/ 11684290 w 12192001"/>
              <a:gd name="connsiteY1163" fmla="*/ 3636970 h 5071422"/>
              <a:gd name="connsiteX1164" fmla="*/ 9320824 w 12192001"/>
              <a:gd name="connsiteY1164" fmla="*/ 3631475 h 5071422"/>
              <a:gd name="connsiteX1165" fmla="*/ 9343714 w 12192001"/>
              <a:gd name="connsiteY1165" fmla="*/ 3670072 h 5071422"/>
              <a:gd name="connsiteX1166" fmla="*/ 9312518 w 12192001"/>
              <a:gd name="connsiteY1166" fmla="*/ 3668702 h 5071422"/>
              <a:gd name="connsiteX1167" fmla="*/ 9320824 w 12192001"/>
              <a:gd name="connsiteY1167" fmla="*/ 3631475 h 5071422"/>
              <a:gd name="connsiteX1168" fmla="*/ 825860 w 12192001"/>
              <a:gd name="connsiteY1168" fmla="*/ 3619128 h 5071422"/>
              <a:gd name="connsiteX1169" fmla="*/ 816014 w 12192001"/>
              <a:gd name="connsiteY1169" fmla="*/ 3619840 h 5071422"/>
              <a:gd name="connsiteX1170" fmla="*/ 796536 w 12192001"/>
              <a:gd name="connsiteY1170" fmla="*/ 3624300 h 5071422"/>
              <a:gd name="connsiteX1171" fmla="*/ 836563 w 12192001"/>
              <a:gd name="connsiteY1171" fmla="*/ 3630367 h 5071422"/>
              <a:gd name="connsiteX1172" fmla="*/ 825860 w 12192001"/>
              <a:gd name="connsiteY1172" fmla="*/ 3619128 h 5071422"/>
              <a:gd name="connsiteX1173" fmla="*/ 398867 w 12192001"/>
              <a:gd name="connsiteY1173" fmla="*/ 3615150 h 5071422"/>
              <a:gd name="connsiteX1174" fmla="*/ 387659 w 12192001"/>
              <a:gd name="connsiteY1174" fmla="*/ 3627525 h 5071422"/>
              <a:gd name="connsiteX1175" fmla="*/ 436459 w 12192001"/>
              <a:gd name="connsiteY1175" fmla="*/ 3633275 h 5071422"/>
              <a:gd name="connsiteX1176" fmla="*/ 411116 w 12192001"/>
              <a:gd name="connsiteY1176" fmla="*/ 3617103 h 5071422"/>
              <a:gd name="connsiteX1177" fmla="*/ 398867 w 12192001"/>
              <a:gd name="connsiteY1177" fmla="*/ 3615150 h 5071422"/>
              <a:gd name="connsiteX1178" fmla="*/ 4267465 w 12192001"/>
              <a:gd name="connsiteY1178" fmla="*/ 3615094 h 5071422"/>
              <a:gd name="connsiteX1179" fmla="*/ 4231850 w 12192001"/>
              <a:gd name="connsiteY1179" fmla="*/ 3618628 h 5071422"/>
              <a:gd name="connsiteX1180" fmla="*/ 4230275 w 12192001"/>
              <a:gd name="connsiteY1180" fmla="*/ 3631271 h 5071422"/>
              <a:gd name="connsiteX1181" fmla="*/ 4272701 w 12192001"/>
              <a:gd name="connsiteY1181" fmla="*/ 3649921 h 5071422"/>
              <a:gd name="connsiteX1182" fmla="*/ 4289252 w 12192001"/>
              <a:gd name="connsiteY1182" fmla="*/ 3641955 h 5071422"/>
              <a:gd name="connsiteX1183" fmla="*/ 4270408 w 12192001"/>
              <a:gd name="connsiteY1183" fmla="*/ 3623376 h 5071422"/>
              <a:gd name="connsiteX1184" fmla="*/ 8278273 w 12192001"/>
              <a:gd name="connsiteY1184" fmla="*/ 3614512 h 5071422"/>
              <a:gd name="connsiteX1185" fmla="*/ 8254546 w 12192001"/>
              <a:gd name="connsiteY1185" fmla="*/ 3668599 h 5071422"/>
              <a:gd name="connsiteX1186" fmla="*/ 8278273 w 12192001"/>
              <a:gd name="connsiteY1186" fmla="*/ 3614512 h 5071422"/>
              <a:gd name="connsiteX1187" fmla="*/ 4354196 w 12192001"/>
              <a:gd name="connsiteY1187" fmla="*/ 3606481 h 5071422"/>
              <a:gd name="connsiteX1188" fmla="*/ 4352142 w 12192001"/>
              <a:gd name="connsiteY1188" fmla="*/ 3606686 h 5071422"/>
              <a:gd name="connsiteX1189" fmla="*/ 4352706 w 12192001"/>
              <a:gd name="connsiteY1189" fmla="*/ 3607593 h 5071422"/>
              <a:gd name="connsiteX1190" fmla="*/ 10795869 w 12192001"/>
              <a:gd name="connsiteY1190" fmla="*/ 3605473 h 5071422"/>
              <a:gd name="connsiteX1191" fmla="*/ 10813753 w 12192001"/>
              <a:gd name="connsiteY1191" fmla="*/ 3673398 h 5071422"/>
              <a:gd name="connsiteX1192" fmla="*/ 10756336 w 12192001"/>
              <a:gd name="connsiteY1192" fmla="*/ 3641083 h 5071422"/>
              <a:gd name="connsiteX1193" fmla="*/ 10795869 w 12192001"/>
              <a:gd name="connsiteY1193" fmla="*/ 3605473 h 5071422"/>
              <a:gd name="connsiteX1194" fmla="*/ 548856 w 12192001"/>
              <a:gd name="connsiteY1194" fmla="*/ 3588208 h 5071422"/>
              <a:gd name="connsiteX1195" fmla="*/ 536124 w 12192001"/>
              <a:gd name="connsiteY1195" fmla="*/ 3589756 h 5071422"/>
              <a:gd name="connsiteX1196" fmla="*/ 523244 w 12192001"/>
              <a:gd name="connsiteY1196" fmla="*/ 3617110 h 5071422"/>
              <a:gd name="connsiteX1197" fmla="*/ 561267 w 12192001"/>
              <a:gd name="connsiteY1197" fmla="*/ 3595146 h 5071422"/>
              <a:gd name="connsiteX1198" fmla="*/ 548856 w 12192001"/>
              <a:gd name="connsiteY1198" fmla="*/ 3588208 h 5071422"/>
              <a:gd name="connsiteX1199" fmla="*/ 4539027 w 12192001"/>
              <a:gd name="connsiteY1199" fmla="*/ 3588135 h 5071422"/>
              <a:gd name="connsiteX1200" fmla="*/ 4497594 w 12192001"/>
              <a:gd name="connsiteY1200" fmla="*/ 3592249 h 5071422"/>
              <a:gd name="connsiteX1201" fmla="*/ 4488050 w 12192001"/>
              <a:gd name="connsiteY1201" fmla="*/ 3605796 h 5071422"/>
              <a:gd name="connsiteX1202" fmla="*/ 4526480 w 12192001"/>
              <a:gd name="connsiteY1202" fmla="*/ 3605147 h 5071422"/>
              <a:gd name="connsiteX1203" fmla="*/ 8633072 w 12192001"/>
              <a:gd name="connsiteY1203" fmla="*/ 3585606 h 5071422"/>
              <a:gd name="connsiteX1204" fmla="*/ 8598834 w 12192001"/>
              <a:gd name="connsiteY1204" fmla="*/ 3627526 h 5071422"/>
              <a:gd name="connsiteX1205" fmla="*/ 8633072 w 12192001"/>
              <a:gd name="connsiteY1205" fmla="*/ 3585606 h 5071422"/>
              <a:gd name="connsiteX1206" fmla="*/ 4610240 w 12192001"/>
              <a:gd name="connsiteY1206" fmla="*/ 3581065 h 5071422"/>
              <a:gd name="connsiteX1207" fmla="*/ 4595244 w 12192001"/>
              <a:gd name="connsiteY1207" fmla="*/ 3582554 h 5071422"/>
              <a:gd name="connsiteX1208" fmla="*/ 4602234 w 12192001"/>
              <a:gd name="connsiteY1208" fmla="*/ 3599280 h 5071422"/>
              <a:gd name="connsiteX1209" fmla="*/ 8468479 w 12192001"/>
              <a:gd name="connsiteY1209" fmla="*/ 3579978 h 5071422"/>
              <a:gd name="connsiteX1210" fmla="*/ 8458309 w 12192001"/>
              <a:gd name="connsiteY1210" fmla="*/ 3603110 h 5071422"/>
              <a:gd name="connsiteX1211" fmla="*/ 8495053 w 12192001"/>
              <a:gd name="connsiteY1211" fmla="*/ 3646389 h 5071422"/>
              <a:gd name="connsiteX1212" fmla="*/ 8525943 w 12192001"/>
              <a:gd name="connsiteY1212" fmla="*/ 3612327 h 5071422"/>
              <a:gd name="connsiteX1213" fmla="*/ 8468479 w 12192001"/>
              <a:gd name="connsiteY1213" fmla="*/ 3579978 h 5071422"/>
              <a:gd name="connsiteX1214" fmla="*/ 4691250 w 12192001"/>
              <a:gd name="connsiteY1214" fmla="*/ 3573025 h 5071422"/>
              <a:gd name="connsiteX1215" fmla="*/ 4690485 w 12192001"/>
              <a:gd name="connsiteY1215" fmla="*/ 3573100 h 5071422"/>
              <a:gd name="connsiteX1216" fmla="*/ 4692138 w 12192001"/>
              <a:gd name="connsiteY1216" fmla="*/ 3575859 h 5071422"/>
              <a:gd name="connsiteX1217" fmla="*/ 62013 w 12192001"/>
              <a:gd name="connsiteY1217" fmla="*/ 3564494 h 5071422"/>
              <a:gd name="connsiteX1218" fmla="*/ 41144 w 12192001"/>
              <a:gd name="connsiteY1218" fmla="*/ 3580090 h 5071422"/>
              <a:gd name="connsiteX1219" fmla="*/ 84996 w 12192001"/>
              <a:gd name="connsiteY1219" fmla="*/ 3578917 h 5071422"/>
              <a:gd name="connsiteX1220" fmla="*/ 62013 w 12192001"/>
              <a:gd name="connsiteY1220" fmla="*/ 3564494 h 5071422"/>
              <a:gd name="connsiteX1221" fmla="*/ 158151 w 12192001"/>
              <a:gd name="connsiteY1221" fmla="*/ 3556136 h 5071422"/>
              <a:gd name="connsiteX1222" fmla="*/ 171238 w 12192001"/>
              <a:gd name="connsiteY1222" fmla="*/ 3574489 h 5071422"/>
              <a:gd name="connsiteX1223" fmla="*/ 199505 w 12192001"/>
              <a:gd name="connsiteY1223" fmla="*/ 3572934 h 5071422"/>
              <a:gd name="connsiteX1224" fmla="*/ 184999 w 12192001"/>
              <a:gd name="connsiteY1224" fmla="*/ 3562285 h 5071422"/>
              <a:gd name="connsiteX1225" fmla="*/ 158151 w 12192001"/>
              <a:gd name="connsiteY1225" fmla="*/ 3556136 h 5071422"/>
              <a:gd name="connsiteX1226" fmla="*/ 9069016 w 12192001"/>
              <a:gd name="connsiteY1226" fmla="*/ 3534971 h 5071422"/>
              <a:gd name="connsiteX1227" fmla="*/ 9065819 w 12192001"/>
              <a:gd name="connsiteY1227" fmla="*/ 3578273 h 5071422"/>
              <a:gd name="connsiteX1228" fmla="*/ 9086896 w 12192001"/>
              <a:gd name="connsiteY1228" fmla="*/ 3586736 h 5071422"/>
              <a:gd name="connsiteX1229" fmla="*/ 9105662 w 12192001"/>
              <a:gd name="connsiteY1229" fmla="*/ 3578094 h 5071422"/>
              <a:gd name="connsiteX1230" fmla="*/ 9069016 w 12192001"/>
              <a:gd name="connsiteY1230" fmla="*/ 3534971 h 5071422"/>
              <a:gd name="connsiteX1231" fmla="*/ 10533782 w 12192001"/>
              <a:gd name="connsiteY1231" fmla="*/ 3532193 h 5071422"/>
              <a:gd name="connsiteX1232" fmla="*/ 10523608 w 12192001"/>
              <a:gd name="connsiteY1232" fmla="*/ 3555286 h 5071422"/>
              <a:gd name="connsiteX1233" fmla="*/ 10540816 w 12192001"/>
              <a:gd name="connsiteY1233" fmla="*/ 3568226 h 5071422"/>
              <a:gd name="connsiteX1234" fmla="*/ 10554786 w 12192001"/>
              <a:gd name="connsiteY1234" fmla="*/ 3556863 h 5071422"/>
              <a:gd name="connsiteX1235" fmla="*/ 10533782 w 12192001"/>
              <a:gd name="connsiteY1235" fmla="*/ 3532193 h 5071422"/>
              <a:gd name="connsiteX1236" fmla="*/ 9333834 w 12192001"/>
              <a:gd name="connsiteY1236" fmla="*/ 3529572 h 5071422"/>
              <a:gd name="connsiteX1237" fmla="*/ 9346437 w 12192001"/>
              <a:gd name="connsiteY1237" fmla="*/ 3591355 h 5071422"/>
              <a:gd name="connsiteX1238" fmla="*/ 9333834 w 12192001"/>
              <a:gd name="connsiteY1238" fmla="*/ 3529572 h 5071422"/>
              <a:gd name="connsiteX1239" fmla="*/ 11318496 w 12192001"/>
              <a:gd name="connsiteY1239" fmla="*/ 3528119 h 5071422"/>
              <a:gd name="connsiteX1240" fmla="*/ 11304255 w 12192001"/>
              <a:gd name="connsiteY1240" fmla="*/ 3534371 h 5071422"/>
              <a:gd name="connsiteX1241" fmla="*/ 11361754 w 12192001"/>
              <a:gd name="connsiteY1241" fmla="*/ 3566677 h 5071422"/>
              <a:gd name="connsiteX1242" fmla="*/ 11318496 w 12192001"/>
              <a:gd name="connsiteY1242" fmla="*/ 3528119 h 5071422"/>
              <a:gd name="connsiteX1243" fmla="*/ 10519901 w 12192001"/>
              <a:gd name="connsiteY1243" fmla="*/ 3527635 h 5071422"/>
              <a:gd name="connsiteX1244" fmla="*/ 10486976 w 12192001"/>
              <a:gd name="connsiteY1244" fmla="*/ 3529643 h 5071422"/>
              <a:gd name="connsiteX1245" fmla="*/ 10456055 w 12192001"/>
              <a:gd name="connsiteY1245" fmla="*/ 3546392 h 5071422"/>
              <a:gd name="connsiteX1246" fmla="*/ 10491153 w 12192001"/>
              <a:gd name="connsiteY1246" fmla="*/ 3561151 h 5071422"/>
              <a:gd name="connsiteX1247" fmla="*/ 10519901 w 12192001"/>
              <a:gd name="connsiteY1247" fmla="*/ 3527635 h 5071422"/>
              <a:gd name="connsiteX1248" fmla="*/ 9127326 w 12192001"/>
              <a:gd name="connsiteY1248" fmla="*/ 3527418 h 5071422"/>
              <a:gd name="connsiteX1249" fmla="*/ 9117437 w 12192001"/>
              <a:gd name="connsiteY1249" fmla="*/ 3533371 h 5071422"/>
              <a:gd name="connsiteX1250" fmla="*/ 9152707 w 12192001"/>
              <a:gd name="connsiteY1250" fmla="*/ 3561248 h 5071422"/>
              <a:gd name="connsiteX1251" fmla="*/ 9153798 w 12192001"/>
              <a:gd name="connsiteY1251" fmla="*/ 3540933 h 5071422"/>
              <a:gd name="connsiteX1252" fmla="*/ 9127326 w 12192001"/>
              <a:gd name="connsiteY1252" fmla="*/ 3527418 h 5071422"/>
              <a:gd name="connsiteX1253" fmla="*/ 9644496 w 12192001"/>
              <a:gd name="connsiteY1253" fmla="*/ 3527181 h 5071422"/>
              <a:gd name="connsiteX1254" fmla="*/ 9632834 w 12192001"/>
              <a:gd name="connsiteY1254" fmla="*/ 3531209 h 5071422"/>
              <a:gd name="connsiteX1255" fmla="*/ 9609176 w 12192001"/>
              <a:gd name="connsiteY1255" fmla="*/ 3536472 h 5071422"/>
              <a:gd name="connsiteX1256" fmla="*/ 9635626 w 12192001"/>
              <a:gd name="connsiteY1256" fmla="*/ 3552053 h 5071422"/>
              <a:gd name="connsiteX1257" fmla="*/ 9657713 w 12192001"/>
              <a:gd name="connsiteY1257" fmla="*/ 3534818 h 5071422"/>
              <a:gd name="connsiteX1258" fmla="*/ 9644496 w 12192001"/>
              <a:gd name="connsiteY1258" fmla="*/ 3527181 h 5071422"/>
              <a:gd name="connsiteX1259" fmla="*/ 10411989 w 12192001"/>
              <a:gd name="connsiteY1259" fmla="*/ 3523366 h 5071422"/>
              <a:gd name="connsiteX1260" fmla="*/ 10400441 w 12192001"/>
              <a:gd name="connsiteY1260" fmla="*/ 3528053 h 5071422"/>
              <a:gd name="connsiteX1261" fmla="*/ 10433693 w 12192001"/>
              <a:gd name="connsiteY1261" fmla="*/ 3553463 h 5071422"/>
              <a:gd name="connsiteX1262" fmla="*/ 10448836 w 12192001"/>
              <a:gd name="connsiteY1262" fmla="*/ 3526203 h 5071422"/>
              <a:gd name="connsiteX1263" fmla="*/ 10411989 w 12192001"/>
              <a:gd name="connsiteY1263" fmla="*/ 3523366 h 5071422"/>
              <a:gd name="connsiteX1264" fmla="*/ 129732 w 12192001"/>
              <a:gd name="connsiteY1264" fmla="*/ 2804965 h 5071422"/>
              <a:gd name="connsiteX1265" fmla="*/ 125415 w 12192001"/>
              <a:gd name="connsiteY1265" fmla="*/ 2820473 h 5071422"/>
              <a:gd name="connsiteX1266" fmla="*/ 129699 w 12192001"/>
              <a:gd name="connsiteY1266" fmla="*/ 2833911 h 5071422"/>
              <a:gd name="connsiteX1267" fmla="*/ 145885 w 12192001"/>
              <a:gd name="connsiteY1267" fmla="*/ 2834962 h 5071422"/>
              <a:gd name="connsiteX1268" fmla="*/ 143930 w 12192001"/>
              <a:gd name="connsiteY1268" fmla="*/ 2807564 h 5071422"/>
              <a:gd name="connsiteX1269" fmla="*/ 129732 w 12192001"/>
              <a:gd name="connsiteY1269" fmla="*/ 2804965 h 5071422"/>
              <a:gd name="connsiteX1270" fmla="*/ 45883 w 12192001"/>
              <a:gd name="connsiteY1270" fmla="*/ 2774001 h 5071422"/>
              <a:gd name="connsiteX1271" fmla="*/ 42808 w 12192001"/>
              <a:gd name="connsiteY1271" fmla="*/ 2775092 h 5071422"/>
              <a:gd name="connsiteX1272" fmla="*/ 44920 w 12192001"/>
              <a:gd name="connsiteY1272" fmla="*/ 2775368 h 5071422"/>
              <a:gd name="connsiteX1273" fmla="*/ 115603 w 12192001"/>
              <a:gd name="connsiteY1273" fmla="*/ 2760409 h 5071422"/>
              <a:gd name="connsiteX1274" fmla="*/ 107829 w 12192001"/>
              <a:gd name="connsiteY1274" fmla="*/ 2776390 h 5071422"/>
              <a:gd name="connsiteX1275" fmla="*/ 110667 w 12192001"/>
              <a:gd name="connsiteY1275" fmla="*/ 2779155 h 5071422"/>
              <a:gd name="connsiteX1276" fmla="*/ 101573 w 12192001"/>
              <a:gd name="connsiteY1276" fmla="*/ 2789264 h 5071422"/>
              <a:gd name="connsiteX1277" fmla="*/ 98930 w 12192001"/>
              <a:gd name="connsiteY1277" fmla="*/ 2794696 h 5071422"/>
              <a:gd name="connsiteX1278" fmla="*/ 98007 w 12192001"/>
              <a:gd name="connsiteY1278" fmla="*/ 2793226 h 5071422"/>
              <a:gd name="connsiteX1279" fmla="*/ 95234 w 12192001"/>
              <a:gd name="connsiteY1279" fmla="*/ 2796310 h 5071422"/>
              <a:gd name="connsiteX1280" fmla="*/ 75966 w 12192001"/>
              <a:gd name="connsiteY1280" fmla="*/ 2772429 h 5071422"/>
              <a:gd name="connsiteX1281" fmla="*/ 73952 w 12192001"/>
              <a:gd name="connsiteY1281" fmla="*/ 2767710 h 5071422"/>
              <a:gd name="connsiteX1282" fmla="*/ 62082 w 12192001"/>
              <a:gd name="connsiteY1282" fmla="*/ 2768260 h 5071422"/>
              <a:gd name="connsiteX1283" fmla="*/ 52486 w 12192001"/>
              <a:gd name="connsiteY1283" fmla="*/ 2771659 h 5071422"/>
              <a:gd name="connsiteX1284" fmla="*/ 50058 w 12192001"/>
              <a:gd name="connsiteY1284" fmla="*/ 2781481 h 5071422"/>
              <a:gd name="connsiteX1285" fmla="*/ 34821 w 12192001"/>
              <a:gd name="connsiteY1285" fmla="*/ 2807282 h 5071422"/>
              <a:gd name="connsiteX1286" fmla="*/ 72741 w 12192001"/>
              <a:gd name="connsiteY1286" fmla="*/ 2793180 h 5071422"/>
              <a:gd name="connsiteX1287" fmla="*/ 78161 w 12192001"/>
              <a:gd name="connsiteY1287" fmla="*/ 2864322 h 5071422"/>
              <a:gd name="connsiteX1288" fmla="*/ 95304 w 12192001"/>
              <a:gd name="connsiteY1288" fmla="*/ 2835645 h 5071422"/>
              <a:gd name="connsiteX1289" fmla="*/ 95583 w 12192001"/>
              <a:gd name="connsiteY1289" fmla="*/ 2831693 h 5071422"/>
              <a:gd name="connsiteX1290" fmla="*/ 97589 w 12192001"/>
              <a:gd name="connsiteY1290" fmla="*/ 2831823 h 5071422"/>
              <a:gd name="connsiteX1291" fmla="*/ 110341 w 12192001"/>
              <a:gd name="connsiteY1291" fmla="*/ 2810494 h 5071422"/>
              <a:gd name="connsiteX1292" fmla="*/ 145780 w 12192001"/>
              <a:gd name="connsiteY1292" fmla="*/ 2772538 h 5071422"/>
              <a:gd name="connsiteX1293" fmla="*/ 115603 w 12192001"/>
              <a:gd name="connsiteY1293" fmla="*/ 2760409 h 5071422"/>
              <a:gd name="connsiteX1294" fmla="*/ 223912 w 12192001"/>
              <a:gd name="connsiteY1294" fmla="*/ 2756598 h 5071422"/>
              <a:gd name="connsiteX1295" fmla="*/ 153134 w 12192001"/>
              <a:gd name="connsiteY1295" fmla="*/ 2792827 h 5071422"/>
              <a:gd name="connsiteX1296" fmla="*/ 146008 w 12192001"/>
              <a:gd name="connsiteY1296" fmla="*/ 2834972 h 5071422"/>
              <a:gd name="connsiteX1297" fmla="*/ 163865 w 12192001"/>
              <a:gd name="connsiteY1297" fmla="*/ 2836131 h 5071422"/>
              <a:gd name="connsiteX1298" fmla="*/ 176854 w 12192001"/>
              <a:gd name="connsiteY1298" fmla="*/ 2813748 h 5071422"/>
              <a:gd name="connsiteX1299" fmla="*/ 175176 w 12192001"/>
              <a:gd name="connsiteY1299" fmla="*/ 2813833 h 5071422"/>
              <a:gd name="connsiteX1300" fmla="*/ 192484 w 12192001"/>
              <a:gd name="connsiteY1300" fmla="*/ 2780139 h 5071422"/>
              <a:gd name="connsiteX1301" fmla="*/ 196563 w 12192001"/>
              <a:gd name="connsiteY1301" fmla="*/ 2779777 h 5071422"/>
              <a:gd name="connsiteX1302" fmla="*/ 202453 w 12192001"/>
              <a:gd name="connsiteY1302" fmla="*/ 2769623 h 5071422"/>
              <a:gd name="connsiteX1303" fmla="*/ 213170 w 12192001"/>
              <a:gd name="connsiteY1303" fmla="*/ 2778310 h 5071422"/>
              <a:gd name="connsiteX1304" fmla="*/ 220959 w 12192001"/>
              <a:gd name="connsiteY1304" fmla="*/ 2777621 h 5071422"/>
              <a:gd name="connsiteX1305" fmla="*/ 218476 w 12192001"/>
              <a:gd name="connsiteY1305" fmla="*/ 2782614 h 5071422"/>
              <a:gd name="connsiteX1306" fmla="*/ 222412 w 12192001"/>
              <a:gd name="connsiteY1306" fmla="*/ 2785806 h 5071422"/>
              <a:gd name="connsiteX1307" fmla="*/ 233951 w 12192001"/>
              <a:gd name="connsiteY1307" fmla="*/ 2806712 h 5071422"/>
              <a:gd name="connsiteX1308" fmla="*/ 239564 w 12192001"/>
              <a:gd name="connsiteY1308" fmla="*/ 2778678 h 5071422"/>
              <a:gd name="connsiteX1309" fmla="*/ 272128 w 12192001"/>
              <a:gd name="connsiteY1309" fmla="*/ 2670252 h 5071422"/>
              <a:gd name="connsiteX1310" fmla="*/ 261736 w 12192001"/>
              <a:gd name="connsiteY1310" fmla="*/ 2671540 h 5071422"/>
              <a:gd name="connsiteX1311" fmla="*/ 271400 w 12192001"/>
              <a:gd name="connsiteY1311" fmla="*/ 2680545 h 5071422"/>
              <a:gd name="connsiteX1312" fmla="*/ 291116 w 12192001"/>
              <a:gd name="connsiteY1312" fmla="*/ 2667900 h 5071422"/>
              <a:gd name="connsiteX1313" fmla="*/ 279911 w 12192001"/>
              <a:gd name="connsiteY1313" fmla="*/ 2669288 h 5071422"/>
              <a:gd name="connsiteX1314" fmla="*/ 304901 w 12192001"/>
              <a:gd name="connsiteY1314" fmla="*/ 2685262 h 5071422"/>
              <a:gd name="connsiteX1315" fmla="*/ 305690 w 12192001"/>
              <a:gd name="connsiteY1315" fmla="*/ 2684662 h 5071422"/>
              <a:gd name="connsiteX1316" fmla="*/ 1 w 12192001"/>
              <a:gd name="connsiteY1316" fmla="*/ 2660890 h 5071422"/>
              <a:gd name="connsiteX1317" fmla="*/ 15163 w 12192001"/>
              <a:gd name="connsiteY1317" fmla="*/ 2664143 h 5071422"/>
              <a:gd name="connsiteX1318" fmla="*/ 3983 w 12192001"/>
              <a:gd name="connsiteY1318" fmla="*/ 2674048 h 5071422"/>
              <a:gd name="connsiteX1319" fmla="*/ 0 w 12192001"/>
              <a:gd name="connsiteY1319" fmla="*/ 2683389 h 5071422"/>
              <a:gd name="connsiteX1320" fmla="*/ 395488 w 12192001"/>
              <a:gd name="connsiteY1320" fmla="*/ 2658266 h 5071422"/>
              <a:gd name="connsiteX1321" fmla="*/ 403030 w 12192001"/>
              <a:gd name="connsiteY1321" fmla="*/ 2668758 h 5071422"/>
              <a:gd name="connsiteX1322" fmla="*/ 414806 w 12192001"/>
              <a:gd name="connsiteY1322" fmla="*/ 2667119 h 5071422"/>
              <a:gd name="connsiteX1323" fmla="*/ 415655 w 12192001"/>
              <a:gd name="connsiteY1323" fmla="*/ 2660258 h 5071422"/>
              <a:gd name="connsiteX1324" fmla="*/ 409462 w 12192001"/>
              <a:gd name="connsiteY1324" fmla="*/ 2660666 h 5071422"/>
              <a:gd name="connsiteX1325" fmla="*/ 475059 w 12192001"/>
              <a:gd name="connsiteY1325" fmla="*/ 2656342 h 5071422"/>
              <a:gd name="connsiteX1326" fmla="*/ 426908 w 12192001"/>
              <a:gd name="connsiteY1326" fmla="*/ 2659513 h 5071422"/>
              <a:gd name="connsiteX1327" fmla="*/ 433853 w 12192001"/>
              <a:gd name="connsiteY1327" fmla="*/ 2674821 h 5071422"/>
              <a:gd name="connsiteX1328" fmla="*/ 477739 w 12192001"/>
              <a:gd name="connsiteY1328" fmla="*/ 2668286 h 5071422"/>
              <a:gd name="connsiteX1329" fmla="*/ 351665 w 12192001"/>
              <a:gd name="connsiteY1329" fmla="*/ 2650750 h 5071422"/>
              <a:gd name="connsiteX1330" fmla="*/ 342344 w 12192001"/>
              <a:gd name="connsiteY1330" fmla="*/ 2666597 h 5071422"/>
              <a:gd name="connsiteX1331" fmla="*/ 341815 w 12192001"/>
              <a:gd name="connsiteY1331" fmla="*/ 2667640 h 5071422"/>
              <a:gd name="connsiteX1332" fmla="*/ 348027 w 12192001"/>
              <a:gd name="connsiteY1332" fmla="*/ 2681634 h 5071422"/>
              <a:gd name="connsiteX1333" fmla="*/ 367670 w 12192001"/>
              <a:gd name="connsiteY1333" fmla="*/ 2678016 h 5071422"/>
              <a:gd name="connsiteX1334" fmla="*/ 370351 w 12192001"/>
              <a:gd name="connsiteY1334" fmla="*/ 2653956 h 5071422"/>
              <a:gd name="connsiteX1335" fmla="*/ 629996 w 12192001"/>
              <a:gd name="connsiteY1335" fmla="*/ 2585860 h 5071422"/>
              <a:gd name="connsiteX1336" fmla="*/ 606144 w 12192001"/>
              <a:gd name="connsiteY1336" fmla="*/ 2610969 h 5071422"/>
              <a:gd name="connsiteX1337" fmla="*/ 629744 w 12192001"/>
              <a:gd name="connsiteY1337" fmla="*/ 2622007 h 5071422"/>
              <a:gd name="connsiteX1338" fmla="*/ 649322 w 12192001"/>
              <a:gd name="connsiteY1338" fmla="*/ 2603221 h 5071422"/>
              <a:gd name="connsiteX1339" fmla="*/ 629996 w 12192001"/>
              <a:gd name="connsiteY1339" fmla="*/ 2585860 h 5071422"/>
              <a:gd name="connsiteX1340" fmla="*/ 758500 w 12192001"/>
              <a:gd name="connsiteY1340" fmla="*/ 2568362 h 5071422"/>
              <a:gd name="connsiteX1341" fmla="*/ 741743 w 12192001"/>
              <a:gd name="connsiteY1341" fmla="*/ 2573993 h 5071422"/>
              <a:gd name="connsiteX1342" fmla="*/ 725578 w 12192001"/>
              <a:gd name="connsiteY1342" fmla="*/ 2610681 h 5071422"/>
              <a:gd name="connsiteX1343" fmla="*/ 740713 w 12192001"/>
              <a:gd name="connsiteY1343" fmla="*/ 2603746 h 5071422"/>
              <a:gd name="connsiteX1344" fmla="*/ 735878 w 12192001"/>
              <a:gd name="connsiteY1344" fmla="*/ 2596935 h 5071422"/>
              <a:gd name="connsiteX1345" fmla="*/ 753647 w 12192001"/>
              <a:gd name="connsiteY1345" fmla="*/ 2586098 h 5071422"/>
              <a:gd name="connsiteX1346" fmla="*/ 756306 w 12192001"/>
              <a:gd name="connsiteY1346" fmla="*/ 2592897 h 5071422"/>
              <a:gd name="connsiteX1347" fmla="*/ 773792 w 12192001"/>
              <a:gd name="connsiteY1347" fmla="*/ 2573478 h 5071422"/>
              <a:gd name="connsiteX1348" fmla="*/ 758500 w 12192001"/>
              <a:gd name="connsiteY1348" fmla="*/ 2568362 h 5071422"/>
              <a:gd name="connsiteX1349" fmla="*/ 381989 w 12192001"/>
              <a:gd name="connsiteY1349" fmla="*/ 2523752 h 5071422"/>
              <a:gd name="connsiteX1350" fmla="*/ 416832 w 12192001"/>
              <a:gd name="connsiteY1350" fmla="*/ 2552940 h 5071422"/>
              <a:gd name="connsiteX1351" fmla="*/ 389341 w 12192001"/>
              <a:gd name="connsiteY1351" fmla="*/ 2579260 h 5071422"/>
              <a:gd name="connsiteX1352" fmla="*/ 381989 w 12192001"/>
              <a:gd name="connsiteY1352" fmla="*/ 2523752 h 5071422"/>
              <a:gd name="connsiteX1353" fmla="*/ 499650 w 12192001"/>
              <a:gd name="connsiteY1353" fmla="*/ 2509444 h 5071422"/>
              <a:gd name="connsiteX1354" fmla="*/ 487931 w 12192001"/>
              <a:gd name="connsiteY1354" fmla="*/ 2554287 h 5071422"/>
              <a:gd name="connsiteX1355" fmla="*/ 470378 w 12192001"/>
              <a:gd name="connsiteY1355" fmla="*/ 2521996 h 5071422"/>
              <a:gd name="connsiteX1356" fmla="*/ 494722 w 12192001"/>
              <a:gd name="connsiteY1356" fmla="*/ 2538724 h 5071422"/>
              <a:gd name="connsiteX1357" fmla="*/ 499650 w 12192001"/>
              <a:gd name="connsiteY1357" fmla="*/ 2509444 h 5071422"/>
              <a:gd name="connsiteX1358" fmla="*/ 969144 w 12192001"/>
              <a:gd name="connsiteY1358" fmla="*/ 2470193 h 5071422"/>
              <a:gd name="connsiteX1359" fmla="*/ 957206 w 12192001"/>
              <a:gd name="connsiteY1359" fmla="*/ 2471889 h 5071422"/>
              <a:gd name="connsiteX1360" fmla="*/ 935823 w 12192001"/>
              <a:gd name="connsiteY1360" fmla="*/ 2494204 h 5071422"/>
              <a:gd name="connsiteX1361" fmla="*/ 960907 w 12192001"/>
              <a:gd name="connsiteY1361" fmla="*/ 2499649 h 5071422"/>
              <a:gd name="connsiteX1362" fmla="*/ 982440 w 12192001"/>
              <a:gd name="connsiteY1362" fmla="*/ 2478669 h 5071422"/>
              <a:gd name="connsiteX1363" fmla="*/ 969144 w 12192001"/>
              <a:gd name="connsiteY1363" fmla="*/ 2470193 h 5071422"/>
              <a:gd name="connsiteX1364" fmla="*/ 1094463 w 12192001"/>
              <a:gd name="connsiteY1364" fmla="*/ 2467881 h 5071422"/>
              <a:gd name="connsiteX1365" fmla="*/ 1070700 w 12192001"/>
              <a:gd name="connsiteY1365" fmla="*/ 2476888 h 5071422"/>
              <a:gd name="connsiteX1366" fmla="*/ 1088863 w 12192001"/>
              <a:gd name="connsiteY1366" fmla="*/ 2501060 h 5071422"/>
              <a:gd name="connsiteX1367" fmla="*/ 1112390 w 12192001"/>
              <a:gd name="connsiteY1367" fmla="*/ 2490678 h 5071422"/>
              <a:gd name="connsiteX1368" fmla="*/ 1094463 w 12192001"/>
              <a:gd name="connsiteY1368" fmla="*/ 2467881 h 5071422"/>
              <a:gd name="connsiteX1369" fmla="*/ 0 w 12192001"/>
              <a:gd name="connsiteY1369" fmla="*/ 2441302 h 5071422"/>
              <a:gd name="connsiteX1370" fmla="*/ 3672 w 12192001"/>
              <a:gd name="connsiteY1370" fmla="*/ 2453804 h 5071422"/>
              <a:gd name="connsiteX1371" fmla="*/ 16364 w 12192001"/>
              <a:gd name="connsiteY1371" fmla="*/ 2469311 h 5071422"/>
              <a:gd name="connsiteX1372" fmla="*/ 4314 w 12192001"/>
              <a:gd name="connsiteY1372" fmla="*/ 2473558 h 5071422"/>
              <a:gd name="connsiteX1373" fmla="*/ 1 w 12192001"/>
              <a:gd name="connsiteY1373" fmla="*/ 2471964 h 5071422"/>
              <a:gd name="connsiteX1374" fmla="*/ 633962 w 12192001"/>
              <a:gd name="connsiteY1374" fmla="*/ 2421014 h 5071422"/>
              <a:gd name="connsiteX1375" fmla="*/ 616970 w 12192001"/>
              <a:gd name="connsiteY1375" fmla="*/ 2459793 h 5071422"/>
              <a:gd name="connsiteX1376" fmla="*/ 641378 w 12192001"/>
              <a:gd name="connsiteY1376" fmla="*/ 2476763 h 5071422"/>
              <a:gd name="connsiteX1377" fmla="*/ 622558 w 12192001"/>
              <a:gd name="connsiteY1377" fmla="*/ 2501367 h 5071422"/>
              <a:gd name="connsiteX1378" fmla="*/ 603072 w 12192001"/>
              <a:gd name="connsiteY1378" fmla="*/ 2455071 h 5071422"/>
              <a:gd name="connsiteX1379" fmla="*/ 633962 w 12192001"/>
              <a:gd name="connsiteY1379" fmla="*/ 2421014 h 5071422"/>
              <a:gd name="connsiteX1380" fmla="*/ 713583 w 12192001"/>
              <a:gd name="connsiteY1380" fmla="*/ 2420823 h 5071422"/>
              <a:gd name="connsiteX1381" fmla="*/ 670685 w 12192001"/>
              <a:gd name="connsiteY1381" fmla="*/ 2464130 h 5071422"/>
              <a:gd name="connsiteX1382" fmla="*/ 713583 w 12192001"/>
              <a:gd name="connsiteY1382" fmla="*/ 2420823 h 5071422"/>
              <a:gd name="connsiteX1383" fmla="*/ 376424 w 12192001"/>
              <a:gd name="connsiteY1383" fmla="*/ 2389846 h 5071422"/>
              <a:gd name="connsiteX1384" fmla="*/ 399960 w 12192001"/>
              <a:gd name="connsiteY1384" fmla="*/ 2392481 h 5071422"/>
              <a:gd name="connsiteX1385" fmla="*/ 390393 w 12192001"/>
              <a:gd name="connsiteY1385" fmla="*/ 2412691 h 5071422"/>
              <a:gd name="connsiteX1386" fmla="*/ 367232 w 12192001"/>
              <a:gd name="connsiteY1386" fmla="*/ 2412650 h 5071422"/>
              <a:gd name="connsiteX1387" fmla="*/ 376424 w 12192001"/>
              <a:gd name="connsiteY1387" fmla="*/ 2389846 h 5071422"/>
              <a:gd name="connsiteX1388" fmla="*/ 1359628 w 12192001"/>
              <a:gd name="connsiteY1388" fmla="*/ 2384738 h 5071422"/>
              <a:gd name="connsiteX1389" fmla="*/ 1336847 w 12192001"/>
              <a:gd name="connsiteY1389" fmla="*/ 2414389 h 5071422"/>
              <a:gd name="connsiteX1390" fmla="*/ 1356825 w 12192001"/>
              <a:gd name="connsiteY1390" fmla="*/ 2414804 h 5071422"/>
              <a:gd name="connsiteX1391" fmla="*/ 1374809 w 12192001"/>
              <a:gd name="connsiteY1391" fmla="*/ 2400327 h 5071422"/>
              <a:gd name="connsiteX1392" fmla="*/ 1359628 w 12192001"/>
              <a:gd name="connsiteY1392" fmla="*/ 2384738 h 5071422"/>
              <a:gd name="connsiteX1393" fmla="*/ 816943 w 12192001"/>
              <a:gd name="connsiteY1393" fmla="*/ 2382447 h 5071422"/>
              <a:gd name="connsiteX1394" fmla="*/ 829333 w 12192001"/>
              <a:gd name="connsiteY1394" fmla="*/ 2392722 h 5071422"/>
              <a:gd name="connsiteX1395" fmla="*/ 826521 w 12192001"/>
              <a:gd name="connsiteY1395" fmla="*/ 2404069 h 5071422"/>
              <a:gd name="connsiteX1396" fmla="*/ 831387 w 12192001"/>
              <a:gd name="connsiteY1396" fmla="*/ 2408588 h 5071422"/>
              <a:gd name="connsiteX1397" fmla="*/ 830145 w 12192001"/>
              <a:gd name="connsiteY1397" fmla="*/ 2440735 h 5071422"/>
              <a:gd name="connsiteX1398" fmla="*/ 807708 w 12192001"/>
              <a:gd name="connsiteY1398" fmla="*/ 2434107 h 5071422"/>
              <a:gd name="connsiteX1399" fmla="*/ 808729 w 12192001"/>
              <a:gd name="connsiteY1399" fmla="*/ 2426674 h 5071422"/>
              <a:gd name="connsiteX1400" fmla="*/ 798486 w 12192001"/>
              <a:gd name="connsiteY1400" fmla="*/ 2426818 h 5071422"/>
              <a:gd name="connsiteX1401" fmla="*/ 806451 w 12192001"/>
              <a:gd name="connsiteY1401" fmla="*/ 2390590 h 5071422"/>
              <a:gd name="connsiteX1402" fmla="*/ 816943 w 12192001"/>
              <a:gd name="connsiteY1402" fmla="*/ 2382447 h 5071422"/>
              <a:gd name="connsiteX1403" fmla="*/ 1116386 w 12192001"/>
              <a:gd name="connsiteY1403" fmla="*/ 2378208 h 5071422"/>
              <a:gd name="connsiteX1404" fmla="*/ 1126918 w 12192001"/>
              <a:gd name="connsiteY1404" fmla="*/ 2387373 h 5071422"/>
              <a:gd name="connsiteX1405" fmla="*/ 1123065 w 12192001"/>
              <a:gd name="connsiteY1405" fmla="*/ 2389215 h 5071422"/>
              <a:gd name="connsiteX1406" fmla="*/ 1116386 w 12192001"/>
              <a:gd name="connsiteY1406" fmla="*/ 2378208 h 5071422"/>
              <a:gd name="connsiteX1407" fmla="*/ 856983 w 12192001"/>
              <a:gd name="connsiteY1407" fmla="*/ 2376033 h 5071422"/>
              <a:gd name="connsiteX1408" fmla="*/ 864869 w 12192001"/>
              <a:gd name="connsiteY1408" fmla="*/ 2377059 h 5071422"/>
              <a:gd name="connsiteX1409" fmla="*/ 881227 w 12192001"/>
              <a:gd name="connsiteY1409" fmla="*/ 2383329 h 5071422"/>
              <a:gd name="connsiteX1410" fmla="*/ 858985 w 12192001"/>
              <a:gd name="connsiteY1410" fmla="*/ 2415838 h 5071422"/>
              <a:gd name="connsiteX1411" fmla="*/ 850018 w 12192001"/>
              <a:gd name="connsiteY1411" fmla="*/ 2381877 h 5071422"/>
              <a:gd name="connsiteX1412" fmla="*/ 856983 w 12192001"/>
              <a:gd name="connsiteY1412" fmla="*/ 2376033 h 5071422"/>
              <a:gd name="connsiteX1413" fmla="*/ 1229628 w 12192001"/>
              <a:gd name="connsiteY1413" fmla="*/ 2361283 h 5071422"/>
              <a:gd name="connsiteX1414" fmla="*/ 1219074 w 12192001"/>
              <a:gd name="connsiteY1414" fmla="*/ 2378533 h 5071422"/>
              <a:gd name="connsiteX1415" fmla="*/ 1236635 w 12192001"/>
              <a:gd name="connsiteY1415" fmla="*/ 2391938 h 5071422"/>
              <a:gd name="connsiteX1416" fmla="*/ 1273537 w 12192001"/>
              <a:gd name="connsiteY1416" fmla="*/ 2360228 h 5071422"/>
              <a:gd name="connsiteX1417" fmla="*/ 1264212 w 12192001"/>
              <a:gd name="connsiteY1417" fmla="*/ 2388971 h 5071422"/>
              <a:gd name="connsiteX1418" fmla="*/ 1284244 w 12192001"/>
              <a:gd name="connsiteY1418" fmla="*/ 2381786 h 5071422"/>
              <a:gd name="connsiteX1419" fmla="*/ 1314751 w 12192001"/>
              <a:gd name="connsiteY1419" fmla="*/ 2370101 h 5071422"/>
              <a:gd name="connsiteX1420" fmla="*/ 1343277 w 12192001"/>
              <a:gd name="connsiteY1420" fmla="*/ 2326887 h 5071422"/>
              <a:gd name="connsiteX1421" fmla="*/ 1312076 w 12192001"/>
              <a:gd name="connsiteY1421" fmla="*/ 2351791 h 5071422"/>
              <a:gd name="connsiteX1422" fmla="*/ 1376406 w 12192001"/>
              <a:gd name="connsiteY1422" fmla="*/ 2329253 h 5071422"/>
              <a:gd name="connsiteX1423" fmla="*/ 1343277 w 12192001"/>
              <a:gd name="connsiteY1423" fmla="*/ 2326887 h 5071422"/>
              <a:gd name="connsiteX1424" fmla="*/ 1389578 w 12192001"/>
              <a:gd name="connsiteY1424" fmla="*/ 2322419 h 5071422"/>
              <a:gd name="connsiteX1425" fmla="*/ 1379969 w 12192001"/>
              <a:gd name="connsiteY1425" fmla="*/ 2371654 h 5071422"/>
              <a:gd name="connsiteX1426" fmla="*/ 1358070 w 12192001"/>
              <a:gd name="connsiteY1426" fmla="*/ 2372822 h 5071422"/>
              <a:gd name="connsiteX1427" fmla="*/ 1376504 w 12192001"/>
              <a:gd name="connsiteY1427" fmla="*/ 2378765 h 5071422"/>
              <a:gd name="connsiteX1428" fmla="*/ 1395741 w 12192001"/>
              <a:gd name="connsiteY1428" fmla="*/ 2358304 h 5071422"/>
              <a:gd name="connsiteX1429" fmla="*/ 1 w 12192001"/>
              <a:gd name="connsiteY1429" fmla="*/ 2315861 h 5071422"/>
              <a:gd name="connsiteX1430" fmla="*/ 4112 w 12192001"/>
              <a:gd name="connsiteY1430" fmla="*/ 2321479 h 5071422"/>
              <a:gd name="connsiteX1431" fmla="*/ 7135 w 12192001"/>
              <a:gd name="connsiteY1431" fmla="*/ 2331904 h 5071422"/>
              <a:gd name="connsiteX1432" fmla="*/ 4993 w 12192001"/>
              <a:gd name="connsiteY1432" fmla="*/ 2335553 h 5071422"/>
              <a:gd name="connsiteX1433" fmla="*/ 3127 w 12192001"/>
              <a:gd name="connsiteY1433" fmla="*/ 2336548 h 5071422"/>
              <a:gd name="connsiteX1434" fmla="*/ 3934 w 12192001"/>
              <a:gd name="connsiteY1434" fmla="*/ 2337358 h 5071422"/>
              <a:gd name="connsiteX1435" fmla="*/ 880 w 12192001"/>
              <a:gd name="connsiteY1435" fmla="*/ 2342563 h 5071422"/>
              <a:gd name="connsiteX1436" fmla="*/ 0 w 12192001"/>
              <a:gd name="connsiteY1436" fmla="*/ 2341653 h 5071422"/>
              <a:gd name="connsiteX1437" fmla="*/ 746382 w 12192001"/>
              <a:gd name="connsiteY1437" fmla="*/ 2310221 h 5071422"/>
              <a:gd name="connsiteX1438" fmla="*/ 722302 w 12192001"/>
              <a:gd name="connsiteY1438" fmla="*/ 2312655 h 5071422"/>
              <a:gd name="connsiteX1439" fmla="*/ 721580 w 12192001"/>
              <a:gd name="connsiteY1439" fmla="*/ 2313278 h 5071422"/>
              <a:gd name="connsiteX1440" fmla="*/ 740576 w 12192001"/>
              <a:gd name="connsiteY1440" fmla="*/ 2324377 h 5071422"/>
              <a:gd name="connsiteX1441" fmla="*/ 745788 w 12192001"/>
              <a:gd name="connsiteY1441" fmla="*/ 2321014 h 5071422"/>
              <a:gd name="connsiteX1442" fmla="*/ 911085 w 12192001"/>
              <a:gd name="connsiteY1442" fmla="*/ 2297065 h 5071422"/>
              <a:gd name="connsiteX1443" fmla="*/ 873825 w 12192001"/>
              <a:gd name="connsiteY1443" fmla="*/ 2313558 h 5071422"/>
              <a:gd name="connsiteX1444" fmla="*/ 884605 w 12192001"/>
              <a:gd name="connsiteY1444" fmla="*/ 2341307 h 5071422"/>
              <a:gd name="connsiteX1445" fmla="*/ 941133 w 12192001"/>
              <a:gd name="connsiteY1445" fmla="*/ 2332979 h 5071422"/>
              <a:gd name="connsiteX1446" fmla="*/ 911085 w 12192001"/>
              <a:gd name="connsiteY1446" fmla="*/ 2297065 h 5071422"/>
              <a:gd name="connsiteX1447" fmla="*/ 785961 w 12192001"/>
              <a:gd name="connsiteY1447" fmla="*/ 2268772 h 5071422"/>
              <a:gd name="connsiteX1448" fmla="*/ 771297 w 12192001"/>
              <a:gd name="connsiteY1448" fmla="*/ 2280822 h 5071422"/>
              <a:gd name="connsiteX1449" fmla="*/ 782077 w 12192001"/>
              <a:gd name="connsiteY1449" fmla="*/ 2292672 h 5071422"/>
              <a:gd name="connsiteX1450" fmla="*/ 796610 w 12192001"/>
              <a:gd name="connsiteY1450" fmla="*/ 2280489 h 5071422"/>
              <a:gd name="connsiteX1451" fmla="*/ 78746 w 12192001"/>
              <a:gd name="connsiteY1451" fmla="*/ 2263739 h 5071422"/>
              <a:gd name="connsiteX1452" fmla="*/ 76904 w 12192001"/>
              <a:gd name="connsiteY1452" fmla="*/ 2269121 h 5071422"/>
              <a:gd name="connsiteX1453" fmla="*/ 82485 w 12192001"/>
              <a:gd name="connsiteY1453" fmla="*/ 2264835 h 5071422"/>
              <a:gd name="connsiteX1454" fmla="*/ 201298 w 12192001"/>
              <a:gd name="connsiteY1454" fmla="*/ 2260268 h 5071422"/>
              <a:gd name="connsiteX1455" fmla="*/ 159431 w 12192001"/>
              <a:gd name="connsiteY1455" fmla="*/ 2289309 h 5071422"/>
              <a:gd name="connsiteX1456" fmla="*/ 159886 w 12192001"/>
              <a:gd name="connsiteY1456" fmla="*/ 2289580 h 5071422"/>
              <a:gd name="connsiteX1457" fmla="*/ 180997 w 12192001"/>
              <a:gd name="connsiteY1457" fmla="*/ 2275667 h 5071422"/>
              <a:gd name="connsiteX1458" fmla="*/ 189265 w 12192001"/>
              <a:gd name="connsiteY1458" fmla="*/ 2307144 h 5071422"/>
              <a:gd name="connsiteX1459" fmla="*/ 189269 w 12192001"/>
              <a:gd name="connsiteY1459" fmla="*/ 2307148 h 5071422"/>
              <a:gd name="connsiteX1460" fmla="*/ 216850 w 12192001"/>
              <a:gd name="connsiteY1460" fmla="*/ 2294851 h 5071422"/>
              <a:gd name="connsiteX1461" fmla="*/ 216593 w 12192001"/>
              <a:gd name="connsiteY1461" fmla="*/ 2293876 h 5071422"/>
              <a:gd name="connsiteX1462" fmla="*/ 11967823 w 12192001"/>
              <a:gd name="connsiteY1462" fmla="*/ 2169538 h 5071422"/>
              <a:gd name="connsiteX1463" fmla="*/ 11954249 w 12192001"/>
              <a:gd name="connsiteY1463" fmla="*/ 2200368 h 5071422"/>
              <a:gd name="connsiteX1464" fmla="*/ 12035749 w 12192001"/>
              <a:gd name="connsiteY1464" fmla="*/ 2270629 h 5071422"/>
              <a:gd name="connsiteX1465" fmla="*/ 12069079 w 12192001"/>
              <a:gd name="connsiteY1465" fmla="*/ 2264957 h 5071422"/>
              <a:gd name="connsiteX1466" fmla="*/ 11967823 w 12192001"/>
              <a:gd name="connsiteY1466" fmla="*/ 2169538 h 5071422"/>
              <a:gd name="connsiteX1467" fmla="*/ 11864880 w 12192001"/>
              <a:gd name="connsiteY1467" fmla="*/ 2161087 h 5071422"/>
              <a:gd name="connsiteX1468" fmla="*/ 11843147 w 12192001"/>
              <a:gd name="connsiteY1468" fmla="*/ 2163636 h 5071422"/>
              <a:gd name="connsiteX1469" fmla="*/ 11930164 w 12192001"/>
              <a:gd name="connsiteY1469" fmla="*/ 2218949 h 5071422"/>
              <a:gd name="connsiteX1470" fmla="*/ 11933244 w 12192001"/>
              <a:gd name="connsiteY1470" fmla="*/ 2175699 h 5071422"/>
              <a:gd name="connsiteX1471" fmla="*/ 11864880 w 12192001"/>
              <a:gd name="connsiteY1471" fmla="*/ 2161087 h 5071422"/>
              <a:gd name="connsiteX1472" fmla="*/ 11706039 w 12192001"/>
              <a:gd name="connsiteY1472" fmla="*/ 2131647 h 5071422"/>
              <a:gd name="connsiteX1473" fmla="*/ 11701041 w 12192001"/>
              <a:gd name="connsiteY1473" fmla="*/ 2161057 h 5071422"/>
              <a:gd name="connsiteX1474" fmla="*/ 11812532 w 12192001"/>
              <a:gd name="connsiteY1474" fmla="*/ 2233168 h 5071422"/>
              <a:gd name="connsiteX1475" fmla="*/ 11794618 w 12192001"/>
              <a:gd name="connsiteY1475" fmla="*/ 2165373 h 5071422"/>
              <a:gd name="connsiteX1476" fmla="*/ 11706039 w 12192001"/>
              <a:gd name="connsiteY1476" fmla="*/ 2131647 h 5071422"/>
              <a:gd name="connsiteX1477" fmla="*/ 193015 w 12192001"/>
              <a:gd name="connsiteY1477" fmla="*/ 2081066 h 5071422"/>
              <a:gd name="connsiteX1478" fmla="*/ 180430 w 12192001"/>
              <a:gd name="connsiteY1478" fmla="*/ 2092746 h 5071422"/>
              <a:gd name="connsiteX1479" fmla="*/ 230286 w 12192001"/>
              <a:gd name="connsiteY1479" fmla="*/ 2112504 h 5071422"/>
              <a:gd name="connsiteX1480" fmla="*/ 209472 w 12192001"/>
              <a:gd name="connsiteY1480" fmla="*/ 2083691 h 5071422"/>
              <a:gd name="connsiteX1481" fmla="*/ 193015 w 12192001"/>
              <a:gd name="connsiteY1481" fmla="*/ 2081066 h 5071422"/>
              <a:gd name="connsiteX1482" fmla="*/ 2212440 w 12192001"/>
              <a:gd name="connsiteY1482" fmla="*/ 1996864 h 5071422"/>
              <a:gd name="connsiteX1483" fmla="*/ 2214960 w 12192001"/>
              <a:gd name="connsiteY1483" fmla="*/ 2000407 h 5071422"/>
              <a:gd name="connsiteX1484" fmla="*/ 2215820 w 12192001"/>
              <a:gd name="connsiteY1484" fmla="*/ 1998845 h 5071422"/>
              <a:gd name="connsiteX1485" fmla="*/ 2951713 w 12192001"/>
              <a:gd name="connsiteY1485" fmla="*/ 1968133 h 5071422"/>
              <a:gd name="connsiteX1486" fmla="*/ 2955357 w 12192001"/>
              <a:gd name="connsiteY1486" fmla="*/ 1971753 h 5071422"/>
              <a:gd name="connsiteX1487" fmla="*/ 2968008 w 12192001"/>
              <a:gd name="connsiteY1487" fmla="*/ 1968695 h 5071422"/>
              <a:gd name="connsiteX1488" fmla="*/ 63477 w 12192001"/>
              <a:gd name="connsiteY1488" fmla="*/ 1965025 h 5071422"/>
              <a:gd name="connsiteX1489" fmla="*/ 40709 w 12192001"/>
              <a:gd name="connsiteY1489" fmla="*/ 1984247 h 5071422"/>
              <a:gd name="connsiteX1490" fmla="*/ 88446 w 12192001"/>
              <a:gd name="connsiteY1490" fmla="*/ 1976031 h 5071422"/>
              <a:gd name="connsiteX1491" fmla="*/ 63477 w 12192001"/>
              <a:gd name="connsiteY1491" fmla="*/ 1965025 h 5071422"/>
              <a:gd name="connsiteX1492" fmla="*/ 973485 w 12192001"/>
              <a:gd name="connsiteY1492" fmla="*/ 1956370 h 5071422"/>
              <a:gd name="connsiteX1493" fmla="*/ 958947 w 12192001"/>
              <a:gd name="connsiteY1493" fmla="*/ 1968494 h 5071422"/>
              <a:gd name="connsiteX1494" fmla="*/ 990192 w 12192001"/>
              <a:gd name="connsiteY1494" fmla="*/ 1974759 h 5071422"/>
              <a:gd name="connsiteX1495" fmla="*/ 973485 w 12192001"/>
              <a:gd name="connsiteY1495" fmla="*/ 1956370 h 5071422"/>
              <a:gd name="connsiteX1496" fmla="*/ 1518804 w 12192001"/>
              <a:gd name="connsiteY1496" fmla="*/ 1899569 h 5071422"/>
              <a:gd name="connsiteX1497" fmla="*/ 1504978 w 12192001"/>
              <a:gd name="connsiteY1497" fmla="*/ 1909784 h 5071422"/>
              <a:gd name="connsiteX1498" fmla="*/ 1506699 w 12192001"/>
              <a:gd name="connsiteY1498" fmla="*/ 1911913 h 5071422"/>
              <a:gd name="connsiteX1499" fmla="*/ 1521191 w 12192001"/>
              <a:gd name="connsiteY1499" fmla="*/ 1904355 h 5071422"/>
              <a:gd name="connsiteX1500" fmla="*/ 1314031 w 12192001"/>
              <a:gd name="connsiteY1500" fmla="*/ 1889731 h 5071422"/>
              <a:gd name="connsiteX1501" fmla="*/ 1320711 w 12192001"/>
              <a:gd name="connsiteY1501" fmla="*/ 1899652 h 5071422"/>
              <a:gd name="connsiteX1502" fmla="*/ 1328006 w 12192001"/>
              <a:gd name="connsiteY1502" fmla="*/ 1890613 h 5071422"/>
              <a:gd name="connsiteX1503" fmla="*/ 1353381 w 12192001"/>
              <a:gd name="connsiteY1503" fmla="*/ 1887034 h 5071422"/>
              <a:gd name="connsiteX1504" fmla="*/ 1340529 w 12192001"/>
              <a:gd name="connsiteY1504" fmla="*/ 1891404 h 5071422"/>
              <a:gd name="connsiteX1505" fmla="*/ 1329502 w 12192001"/>
              <a:gd name="connsiteY1505" fmla="*/ 1890708 h 5071422"/>
              <a:gd name="connsiteX1506" fmla="*/ 1340637 w 12192001"/>
              <a:gd name="connsiteY1506" fmla="*/ 1922222 h 5071422"/>
              <a:gd name="connsiteX1507" fmla="*/ 1367606 w 12192001"/>
              <a:gd name="connsiteY1507" fmla="*/ 1902385 h 5071422"/>
              <a:gd name="connsiteX1508" fmla="*/ 1353381 w 12192001"/>
              <a:gd name="connsiteY1508" fmla="*/ 1887034 h 5071422"/>
              <a:gd name="connsiteX1509" fmla="*/ 1388234 w 12192001"/>
              <a:gd name="connsiteY1509" fmla="*/ 1881974 h 5071422"/>
              <a:gd name="connsiteX1510" fmla="*/ 1367683 w 12192001"/>
              <a:gd name="connsiteY1510" fmla="*/ 1902334 h 5071422"/>
              <a:gd name="connsiteX1511" fmla="*/ 1370937 w 12192001"/>
              <a:gd name="connsiteY1511" fmla="*/ 1909486 h 5071422"/>
              <a:gd name="connsiteX1512" fmla="*/ 1372880 w 12192001"/>
              <a:gd name="connsiteY1512" fmla="*/ 1908074 h 5071422"/>
              <a:gd name="connsiteX1513" fmla="*/ 1405096 w 12192001"/>
              <a:gd name="connsiteY1513" fmla="*/ 1906851 h 5071422"/>
              <a:gd name="connsiteX1514" fmla="*/ 1411669 w 12192001"/>
              <a:gd name="connsiteY1514" fmla="*/ 1901272 h 5071422"/>
              <a:gd name="connsiteX1515" fmla="*/ 1388234 w 12192001"/>
              <a:gd name="connsiteY1515" fmla="*/ 1881974 h 5071422"/>
              <a:gd name="connsiteX1516" fmla="*/ 3026476 w 12192001"/>
              <a:gd name="connsiteY1516" fmla="*/ 1880138 h 5071422"/>
              <a:gd name="connsiteX1517" fmla="*/ 3025860 w 12192001"/>
              <a:gd name="connsiteY1517" fmla="*/ 1885263 h 5071422"/>
              <a:gd name="connsiteX1518" fmla="*/ 3033552 w 12192001"/>
              <a:gd name="connsiteY1518" fmla="*/ 1882260 h 5071422"/>
              <a:gd name="connsiteX1519" fmla="*/ 3005055 w 12192001"/>
              <a:gd name="connsiteY1519" fmla="*/ 1876864 h 5071422"/>
              <a:gd name="connsiteX1520" fmla="*/ 2978427 w 12192001"/>
              <a:gd name="connsiteY1520" fmla="*/ 1894755 h 5071422"/>
              <a:gd name="connsiteX1521" fmla="*/ 2987533 w 12192001"/>
              <a:gd name="connsiteY1521" fmla="*/ 1900230 h 5071422"/>
              <a:gd name="connsiteX1522" fmla="*/ 3019359 w 12192001"/>
              <a:gd name="connsiteY1522" fmla="*/ 1887804 h 5071422"/>
              <a:gd name="connsiteX1523" fmla="*/ 2549134 w 12192001"/>
              <a:gd name="connsiteY1523" fmla="*/ 1875046 h 5071422"/>
              <a:gd name="connsiteX1524" fmla="*/ 2528763 w 12192001"/>
              <a:gd name="connsiteY1524" fmla="*/ 1892027 h 5071422"/>
              <a:gd name="connsiteX1525" fmla="*/ 2548187 w 12192001"/>
              <a:gd name="connsiteY1525" fmla="*/ 1898344 h 5071422"/>
              <a:gd name="connsiteX1526" fmla="*/ 2548876 w 12192001"/>
              <a:gd name="connsiteY1526" fmla="*/ 1877807 h 5071422"/>
              <a:gd name="connsiteX1527" fmla="*/ 3376036 w 12192001"/>
              <a:gd name="connsiteY1527" fmla="*/ 1873762 h 5071422"/>
              <a:gd name="connsiteX1528" fmla="*/ 3365913 w 12192001"/>
              <a:gd name="connsiteY1528" fmla="*/ 1903223 h 5071422"/>
              <a:gd name="connsiteX1529" fmla="*/ 3395301 w 12192001"/>
              <a:gd name="connsiteY1529" fmla="*/ 1898522 h 5071422"/>
              <a:gd name="connsiteX1530" fmla="*/ 3237538 w 12192001"/>
              <a:gd name="connsiteY1530" fmla="*/ 1873693 h 5071422"/>
              <a:gd name="connsiteX1531" fmla="*/ 3226120 w 12192001"/>
              <a:gd name="connsiteY1531" fmla="*/ 1874978 h 5071422"/>
              <a:gd name="connsiteX1532" fmla="*/ 3215115 w 12192001"/>
              <a:gd name="connsiteY1532" fmla="*/ 1898688 h 5071422"/>
              <a:gd name="connsiteX1533" fmla="*/ 3249215 w 12192001"/>
              <a:gd name="connsiteY1533" fmla="*/ 1883814 h 5071422"/>
              <a:gd name="connsiteX1534" fmla="*/ 3237538 w 12192001"/>
              <a:gd name="connsiteY1534" fmla="*/ 1873693 h 5071422"/>
              <a:gd name="connsiteX1535" fmla="*/ 2559789 w 12192001"/>
              <a:gd name="connsiteY1535" fmla="*/ 1871233 h 5071422"/>
              <a:gd name="connsiteX1536" fmla="*/ 2562133 w 12192001"/>
              <a:gd name="connsiteY1536" fmla="*/ 1872838 h 5071422"/>
              <a:gd name="connsiteX1537" fmla="*/ 2562047 w 12192001"/>
              <a:gd name="connsiteY1537" fmla="*/ 1871574 h 5071422"/>
              <a:gd name="connsiteX1538" fmla="*/ 203932 w 12192001"/>
              <a:gd name="connsiteY1538" fmla="*/ 1869197 h 5071422"/>
              <a:gd name="connsiteX1539" fmla="*/ 186382 w 12192001"/>
              <a:gd name="connsiteY1539" fmla="*/ 1877712 h 5071422"/>
              <a:gd name="connsiteX1540" fmla="*/ 172219 w 12192001"/>
              <a:gd name="connsiteY1540" fmla="*/ 1917946 h 5071422"/>
              <a:gd name="connsiteX1541" fmla="*/ 190805 w 12192001"/>
              <a:gd name="connsiteY1541" fmla="*/ 1931528 h 5071422"/>
              <a:gd name="connsiteX1542" fmla="*/ 221889 w 12192001"/>
              <a:gd name="connsiteY1542" fmla="*/ 1874652 h 5071422"/>
              <a:gd name="connsiteX1543" fmla="*/ 203932 w 12192001"/>
              <a:gd name="connsiteY1543" fmla="*/ 1869197 h 5071422"/>
              <a:gd name="connsiteX1544" fmla="*/ 3520139 w 12192001"/>
              <a:gd name="connsiteY1544" fmla="*/ 1840740 h 5071422"/>
              <a:gd name="connsiteX1545" fmla="*/ 3507510 w 12192001"/>
              <a:gd name="connsiteY1545" fmla="*/ 1843917 h 5071422"/>
              <a:gd name="connsiteX1546" fmla="*/ 3495080 w 12192001"/>
              <a:gd name="connsiteY1546" fmla="*/ 1877791 h 5071422"/>
              <a:gd name="connsiteX1547" fmla="*/ 3510199 w 12192001"/>
              <a:gd name="connsiteY1547" fmla="*/ 1880133 h 5071422"/>
              <a:gd name="connsiteX1548" fmla="*/ 3516366 w 12192001"/>
              <a:gd name="connsiteY1548" fmla="*/ 1879148 h 5071422"/>
              <a:gd name="connsiteX1549" fmla="*/ 3533147 w 12192001"/>
              <a:gd name="connsiteY1549" fmla="*/ 1855866 h 5071422"/>
              <a:gd name="connsiteX1550" fmla="*/ 3520139 w 12192001"/>
              <a:gd name="connsiteY1550" fmla="*/ 1840740 h 5071422"/>
              <a:gd name="connsiteX1551" fmla="*/ 1099185 w 12192001"/>
              <a:gd name="connsiteY1551" fmla="*/ 1839054 h 5071422"/>
              <a:gd name="connsiteX1552" fmla="*/ 1066135 w 12192001"/>
              <a:gd name="connsiteY1552" fmla="*/ 1867814 h 5071422"/>
              <a:gd name="connsiteX1553" fmla="*/ 1081727 w 12192001"/>
              <a:gd name="connsiteY1553" fmla="*/ 1902463 h 5071422"/>
              <a:gd name="connsiteX1554" fmla="*/ 1113059 w 12192001"/>
              <a:gd name="connsiteY1554" fmla="*/ 1908763 h 5071422"/>
              <a:gd name="connsiteX1555" fmla="*/ 1136391 w 12192001"/>
              <a:gd name="connsiteY1555" fmla="*/ 1866217 h 5071422"/>
              <a:gd name="connsiteX1556" fmla="*/ 1099185 w 12192001"/>
              <a:gd name="connsiteY1556" fmla="*/ 1839054 h 5071422"/>
              <a:gd name="connsiteX1557" fmla="*/ 1015239 w 12192001"/>
              <a:gd name="connsiteY1557" fmla="*/ 1833501 h 5071422"/>
              <a:gd name="connsiteX1558" fmla="*/ 962586 w 12192001"/>
              <a:gd name="connsiteY1558" fmla="*/ 1835540 h 5071422"/>
              <a:gd name="connsiteX1559" fmla="*/ 948023 w 12192001"/>
              <a:gd name="connsiteY1559" fmla="*/ 1877766 h 5071422"/>
              <a:gd name="connsiteX1560" fmla="*/ 960681 w 12192001"/>
              <a:gd name="connsiteY1560" fmla="*/ 1870404 h 5071422"/>
              <a:gd name="connsiteX1561" fmla="*/ 1032869 w 12192001"/>
              <a:gd name="connsiteY1561" fmla="*/ 1833770 h 5071422"/>
              <a:gd name="connsiteX1562" fmla="*/ 1015239 w 12192001"/>
              <a:gd name="connsiteY1562" fmla="*/ 1833501 h 5071422"/>
              <a:gd name="connsiteX1563" fmla="*/ 1637372 w 12192001"/>
              <a:gd name="connsiteY1563" fmla="*/ 1830243 h 5071422"/>
              <a:gd name="connsiteX1564" fmla="*/ 1642109 w 12192001"/>
              <a:gd name="connsiteY1564" fmla="*/ 1830568 h 5071422"/>
              <a:gd name="connsiteX1565" fmla="*/ 1639976 w 12192001"/>
              <a:gd name="connsiteY1565" fmla="*/ 1832976 h 5071422"/>
              <a:gd name="connsiteX1566" fmla="*/ 3428234 w 12192001"/>
              <a:gd name="connsiteY1566" fmla="*/ 1816684 h 5071422"/>
              <a:gd name="connsiteX1567" fmla="*/ 3420580 w 12192001"/>
              <a:gd name="connsiteY1567" fmla="*/ 1818706 h 5071422"/>
              <a:gd name="connsiteX1568" fmla="*/ 3382819 w 12192001"/>
              <a:gd name="connsiteY1568" fmla="*/ 1845576 h 5071422"/>
              <a:gd name="connsiteX1569" fmla="*/ 3419935 w 12192001"/>
              <a:gd name="connsiteY1569" fmla="*/ 1872666 h 5071422"/>
              <a:gd name="connsiteX1570" fmla="*/ 3438403 w 12192001"/>
              <a:gd name="connsiteY1570" fmla="*/ 1823146 h 5071422"/>
              <a:gd name="connsiteX1571" fmla="*/ 3428234 w 12192001"/>
              <a:gd name="connsiteY1571" fmla="*/ 1816684 h 5071422"/>
              <a:gd name="connsiteX1572" fmla="*/ 1489753 w 12192001"/>
              <a:gd name="connsiteY1572" fmla="*/ 1810064 h 5071422"/>
              <a:gd name="connsiteX1573" fmla="*/ 1468058 w 12192001"/>
              <a:gd name="connsiteY1573" fmla="*/ 1829970 h 5071422"/>
              <a:gd name="connsiteX1574" fmla="*/ 1478910 w 12192001"/>
              <a:gd name="connsiteY1574" fmla="*/ 1857673 h 5071422"/>
              <a:gd name="connsiteX1575" fmla="*/ 1498318 w 12192001"/>
              <a:gd name="connsiteY1575" fmla="*/ 1822216 h 5071422"/>
              <a:gd name="connsiteX1576" fmla="*/ 1489753 w 12192001"/>
              <a:gd name="connsiteY1576" fmla="*/ 1810064 h 5071422"/>
              <a:gd name="connsiteX1577" fmla="*/ 3846317 w 12192001"/>
              <a:gd name="connsiteY1577" fmla="*/ 1806109 h 5071422"/>
              <a:gd name="connsiteX1578" fmla="*/ 3838842 w 12192001"/>
              <a:gd name="connsiteY1578" fmla="*/ 1827544 h 5071422"/>
              <a:gd name="connsiteX1579" fmla="*/ 3844268 w 12192001"/>
              <a:gd name="connsiteY1579" fmla="*/ 1826679 h 5071422"/>
              <a:gd name="connsiteX1580" fmla="*/ 1403669 w 12192001"/>
              <a:gd name="connsiteY1580" fmla="*/ 1805355 h 5071422"/>
              <a:gd name="connsiteX1581" fmla="*/ 1372482 w 12192001"/>
              <a:gd name="connsiteY1581" fmla="*/ 1846287 h 5071422"/>
              <a:gd name="connsiteX1582" fmla="*/ 1459349 w 12192001"/>
              <a:gd name="connsiteY1582" fmla="*/ 1830113 h 5071422"/>
              <a:gd name="connsiteX1583" fmla="*/ 1403669 w 12192001"/>
              <a:gd name="connsiteY1583" fmla="*/ 1805355 h 5071422"/>
              <a:gd name="connsiteX1584" fmla="*/ 3753531 w 12192001"/>
              <a:gd name="connsiteY1584" fmla="*/ 1801421 h 5071422"/>
              <a:gd name="connsiteX1585" fmla="*/ 3707839 w 12192001"/>
              <a:gd name="connsiteY1585" fmla="*/ 1837663 h 5071422"/>
              <a:gd name="connsiteX1586" fmla="*/ 3640402 w 12192001"/>
              <a:gd name="connsiteY1586" fmla="*/ 1818211 h 5071422"/>
              <a:gd name="connsiteX1587" fmla="*/ 3664544 w 12192001"/>
              <a:gd name="connsiteY1587" fmla="*/ 1840829 h 5071422"/>
              <a:gd name="connsiteX1588" fmla="*/ 3669311 w 12192001"/>
              <a:gd name="connsiteY1588" fmla="*/ 1854674 h 5071422"/>
              <a:gd name="connsiteX1589" fmla="*/ 3764930 w 12192001"/>
              <a:gd name="connsiteY1589" fmla="*/ 1839372 h 5071422"/>
              <a:gd name="connsiteX1590" fmla="*/ 3773085 w 12192001"/>
              <a:gd name="connsiteY1590" fmla="*/ 1828898 h 5071422"/>
              <a:gd name="connsiteX1591" fmla="*/ 3753531 w 12192001"/>
              <a:gd name="connsiteY1591" fmla="*/ 1801421 h 5071422"/>
              <a:gd name="connsiteX1592" fmla="*/ 3009731 w 12192001"/>
              <a:gd name="connsiteY1592" fmla="*/ 1798452 h 5071422"/>
              <a:gd name="connsiteX1593" fmla="*/ 2998945 w 12192001"/>
              <a:gd name="connsiteY1593" fmla="*/ 1833522 h 5071422"/>
              <a:gd name="connsiteX1594" fmla="*/ 2999196 w 12192001"/>
              <a:gd name="connsiteY1594" fmla="*/ 1833880 h 5071422"/>
              <a:gd name="connsiteX1595" fmla="*/ 3009968 w 12192001"/>
              <a:gd name="connsiteY1595" fmla="*/ 1798850 h 5071422"/>
              <a:gd name="connsiteX1596" fmla="*/ 1742890 w 12192001"/>
              <a:gd name="connsiteY1596" fmla="*/ 1798226 h 5071422"/>
              <a:gd name="connsiteX1597" fmla="*/ 1731981 w 12192001"/>
              <a:gd name="connsiteY1597" fmla="*/ 1804292 h 5071422"/>
              <a:gd name="connsiteX1598" fmla="*/ 1761799 w 12192001"/>
              <a:gd name="connsiteY1598" fmla="*/ 1824056 h 5071422"/>
              <a:gd name="connsiteX1599" fmla="*/ 1765648 w 12192001"/>
              <a:gd name="connsiteY1599" fmla="*/ 1808883 h 5071422"/>
              <a:gd name="connsiteX1600" fmla="*/ 1742890 w 12192001"/>
              <a:gd name="connsiteY1600" fmla="*/ 1798226 h 5071422"/>
              <a:gd name="connsiteX1601" fmla="*/ 1315763 w 12192001"/>
              <a:gd name="connsiteY1601" fmla="*/ 1798207 h 5071422"/>
              <a:gd name="connsiteX1602" fmla="*/ 1305092 w 12192001"/>
              <a:gd name="connsiteY1602" fmla="*/ 1826870 h 5071422"/>
              <a:gd name="connsiteX1603" fmla="*/ 1339218 w 12192001"/>
              <a:gd name="connsiteY1603" fmla="*/ 1812203 h 5071422"/>
              <a:gd name="connsiteX1604" fmla="*/ 1315763 w 12192001"/>
              <a:gd name="connsiteY1604" fmla="*/ 1798207 h 5071422"/>
              <a:gd name="connsiteX1605" fmla="*/ 1255927 w 12192001"/>
              <a:gd name="connsiteY1605" fmla="*/ 1785421 h 5071422"/>
              <a:gd name="connsiteX1606" fmla="*/ 1237716 w 12192001"/>
              <a:gd name="connsiteY1606" fmla="*/ 1807578 h 5071422"/>
              <a:gd name="connsiteX1607" fmla="*/ 1275739 w 12192001"/>
              <a:gd name="connsiteY1607" fmla="*/ 1785614 h 5071422"/>
              <a:gd name="connsiteX1608" fmla="*/ 1255927 w 12192001"/>
              <a:gd name="connsiteY1608" fmla="*/ 1785421 h 5071422"/>
              <a:gd name="connsiteX1609" fmla="*/ 1186957 w 12192001"/>
              <a:gd name="connsiteY1609" fmla="*/ 1773792 h 5071422"/>
              <a:gd name="connsiteX1610" fmla="*/ 1215213 w 12192001"/>
              <a:gd name="connsiteY1610" fmla="*/ 1801124 h 5071422"/>
              <a:gd name="connsiteX1611" fmla="*/ 1186957 w 12192001"/>
              <a:gd name="connsiteY1611" fmla="*/ 1773792 h 5071422"/>
              <a:gd name="connsiteX1612" fmla="*/ 156346 w 12192001"/>
              <a:gd name="connsiteY1612" fmla="*/ 1757427 h 5071422"/>
              <a:gd name="connsiteX1613" fmla="*/ 131990 w 12192001"/>
              <a:gd name="connsiteY1613" fmla="*/ 1785958 h 5071422"/>
              <a:gd name="connsiteX1614" fmla="*/ 128405 w 12192001"/>
              <a:gd name="connsiteY1614" fmla="*/ 1919073 h 5071422"/>
              <a:gd name="connsiteX1615" fmla="*/ 182822 w 12192001"/>
              <a:gd name="connsiteY1615" fmla="*/ 1819654 h 5071422"/>
              <a:gd name="connsiteX1616" fmla="*/ 240408 w 12192001"/>
              <a:gd name="connsiteY1616" fmla="*/ 1825249 h 5071422"/>
              <a:gd name="connsiteX1617" fmla="*/ 211025 w 12192001"/>
              <a:gd name="connsiteY1617" fmla="*/ 1784085 h 5071422"/>
              <a:gd name="connsiteX1618" fmla="*/ 156346 w 12192001"/>
              <a:gd name="connsiteY1618" fmla="*/ 1757427 h 5071422"/>
              <a:gd name="connsiteX1619" fmla="*/ 1686564 w 12192001"/>
              <a:gd name="connsiteY1619" fmla="*/ 1747525 h 5071422"/>
              <a:gd name="connsiteX1620" fmla="*/ 1676922 w 12192001"/>
              <a:gd name="connsiteY1620" fmla="*/ 1796846 h 5071422"/>
              <a:gd name="connsiteX1621" fmla="*/ 1686564 w 12192001"/>
              <a:gd name="connsiteY1621" fmla="*/ 1747525 h 5071422"/>
              <a:gd name="connsiteX1622" fmla="*/ 1480858 w 12192001"/>
              <a:gd name="connsiteY1622" fmla="*/ 1733298 h 5071422"/>
              <a:gd name="connsiteX1623" fmla="*/ 1470807 w 12192001"/>
              <a:gd name="connsiteY1623" fmla="*/ 1745853 h 5071422"/>
              <a:gd name="connsiteX1624" fmla="*/ 1507957 w 12192001"/>
              <a:gd name="connsiteY1624" fmla="*/ 1772852 h 5071422"/>
              <a:gd name="connsiteX1625" fmla="*/ 1492790 w 12192001"/>
              <a:gd name="connsiteY1625" fmla="*/ 1739136 h 5071422"/>
              <a:gd name="connsiteX1626" fmla="*/ 1480858 w 12192001"/>
              <a:gd name="connsiteY1626" fmla="*/ 1733298 h 5071422"/>
              <a:gd name="connsiteX1627" fmla="*/ 1372923 w 12192001"/>
              <a:gd name="connsiteY1627" fmla="*/ 1729684 h 5071422"/>
              <a:gd name="connsiteX1628" fmla="*/ 1355690 w 12192001"/>
              <a:gd name="connsiteY1628" fmla="*/ 1734773 h 5071422"/>
              <a:gd name="connsiteX1629" fmla="*/ 1370429 w 12192001"/>
              <a:gd name="connsiteY1629" fmla="*/ 1755396 h 5071422"/>
              <a:gd name="connsiteX1630" fmla="*/ 1337288 w 12192001"/>
              <a:gd name="connsiteY1630" fmla="*/ 1784082 h 5071422"/>
              <a:gd name="connsiteX1631" fmla="*/ 1357821 w 12192001"/>
              <a:gd name="connsiteY1631" fmla="*/ 1825618 h 5071422"/>
              <a:gd name="connsiteX1632" fmla="*/ 1387942 w 12192001"/>
              <a:gd name="connsiteY1632" fmla="*/ 1754886 h 5071422"/>
              <a:gd name="connsiteX1633" fmla="*/ 1404709 w 12192001"/>
              <a:gd name="connsiteY1633" fmla="*/ 1803413 h 5071422"/>
              <a:gd name="connsiteX1634" fmla="*/ 1415344 w 12192001"/>
              <a:gd name="connsiteY1634" fmla="*/ 1768231 h 5071422"/>
              <a:gd name="connsiteX1635" fmla="*/ 1372923 w 12192001"/>
              <a:gd name="connsiteY1635" fmla="*/ 1729684 h 5071422"/>
              <a:gd name="connsiteX1636" fmla="*/ 1940231 w 12192001"/>
              <a:gd name="connsiteY1636" fmla="*/ 1727283 h 5071422"/>
              <a:gd name="connsiteX1637" fmla="*/ 1930336 w 12192001"/>
              <a:gd name="connsiteY1637" fmla="*/ 1743320 h 5071422"/>
              <a:gd name="connsiteX1638" fmla="*/ 1927464 w 12192001"/>
              <a:gd name="connsiteY1638" fmla="*/ 1754505 h 5071422"/>
              <a:gd name="connsiteX1639" fmla="*/ 1944900 w 12192001"/>
              <a:gd name="connsiteY1639" fmla="*/ 1747699 h 5071422"/>
              <a:gd name="connsiteX1640" fmla="*/ 2073898 w 12192001"/>
              <a:gd name="connsiteY1640" fmla="*/ 1723763 h 5071422"/>
              <a:gd name="connsiteX1641" fmla="*/ 2073964 w 12192001"/>
              <a:gd name="connsiteY1641" fmla="*/ 1732870 h 5071422"/>
              <a:gd name="connsiteX1642" fmla="*/ 2088349 w 12192001"/>
              <a:gd name="connsiteY1642" fmla="*/ 1726949 h 5071422"/>
              <a:gd name="connsiteX1643" fmla="*/ 1961675 w 12192001"/>
              <a:gd name="connsiteY1643" fmla="*/ 1719771 h 5071422"/>
              <a:gd name="connsiteX1644" fmla="*/ 1957093 w 12192001"/>
              <a:gd name="connsiteY1644" fmla="*/ 1742939 h 5071422"/>
              <a:gd name="connsiteX1645" fmla="*/ 1966919 w 12192001"/>
              <a:gd name="connsiteY1645" fmla="*/ 1739107 h 5071422"/>
              <a:gd name="connsiteX1646" fmla="*/ 981476 w 12192001"/>
              <a:gd name="connsiteY1646" fmla="*/ 1712596 h 5071422"/>
              <a:gd name="connsiteX1647" fmla="*/ 972119 w 12192001"/>
              <a:gd name="connsiteY1647" fmla="*/ 1723154 h 5071422"/>
              <a:gd name="connsiteX1648" fmla="*/ 1008298 w 12192001"/>
              <a:gd name="connsiteY1648" fmla="*/ 1736263 h 5071422"/>
              <a:gd name="connsiteX1649" fmla="*/ 994437 w 12192001"/>
              <a:gd name="connsiteY1649" fmla="*/ 1713268 h 5071422"/>
              <a:gd name="connsiteX1650" fmla="*/ 981476 w 12192001"/>
              <a:gd name="connsiteY1650" fmla="*/ 1712596 h 5071422"/>
              <a:gd name="connsiteX1651" fmla="*/ 814822 w 12192001"/>
              <a:gd name="connsiteY1651" fmla="*/ 1707947 h 5071422"/>
              <a:gd name="connsiteX1652" fmla="*/ 791530 w 12192001"/>
              <a:gd name="connsiteY1652" fmla="*/ 1720701 h 5071422"/>
              <a:gd name="connsiteX1653" fmla="*/ 839350 w 12192001"/>
              <a:gd name="connsiteY1653" fmla="*/ 1712438 h 5071422"/>
              <a:gd name="connsiteX1654" fmla="*/ 814822 w 12192001"/>
              <a:gd name="connsiteY1654" fmla="*/ 1707947 h 5071422"/>
              <a:gd name="connsiteX1655" fmla="*/ 2039671 w 12192001"/>
              <a:gd name="connsiteY1655" fmla="*/ 1703761 h 5071422"/>
              <a:gd name="connsiteX1656" fmla="*/ 2039065 w 12192001"/>
              <a:gd name="connsiteY1656" fmla="*/ 1710951 h 5071422"/>
              <a:gd name="connsiteX1657" fmla="*/ 2046648 w 12192001"/>
              <a:gd name="connsiteY1657" fmla="*/ 1707993 h 5071422"/>
              <a:gd name="connsiteX1658" fmla="*/ 1625846 w 12192001"/>
              <a:gd name="connsiteY1658" fmla="*/ 1700016 h 5071422"/>
              <a:gd name="connsiteX1659" fmla="*/ 1612352 w 12192001"/>
              <a:gd name="connsiteY1659" fmla="*/ 1756336 h 5071422"/>
              <a:gd name="connsiteX1660" fmla="*/ 1618078 w 12192001"/>
              <a:gd name="connsiteY1660" fmla="*/ 1714183 h 5071422"/>
              <a:gd name="connsiteX1661" fmla="*/ 1613222 w 12192001"/>
              <a:gd name="connsiteY1661" fmla="*/ 1707292 h 5071422"/>
              <a:gd name="connsiteX1662" fmla="*/ 1625846 w 12192001"/>
              <a:gd name="connsiteY1662" fmla="*/ 1700016 h 5071422"/>
              <a:gd name="connsiteX1663" fmla="*/ 1261643 w 12192001"/>
              <a:gd name="connsiteY1663" fmla="*/ 1689027 h 5071422"/>
              <a:gd name="connsiteX1664" fmla="*/ 1264905 w 12192001"/>
              <a:gd name="connsiteY1664" fmla="*/ 1695292 h 5071422"/>
              <a:gd name="connsiteX1665" fmla="*/ 1262827 w 12192001"/>
              <a:gd name="connsiteY1665" fmla="*/ 1695733 h 5071422"/>
              <a:gd name="connsiteX1666" fmla="*/ 956448 w 12192001"/>
              <a:gd name="connsiteY1666" fmla="*/ 1688596 h 5071422"/>
              <a:gd name="connsiteX1667" fmla="*/ 955544 w 12192001"/>
              <a:gd name="connsiteY1667" fmla="*/ 1737683 h 5071422"/>
              <a:gd name="connsiteX1668" fmla="*/ 956448 w 12192001"/>
              <a:gd name="connsiteY1668" fmla="*/ 1688596 h 5071422"/>
              <a:gd name="connsiteX1669" fmla="*/ 516274 w 12192001"/>
              <a:gd name="connsiteY1669" fmla="*/ 1685435 h 5071422"/>
              <a:gd name="connsiteX1670" fmla="*/ 583664 w 12192001"/>
              <a:gd name="connsiteY1670" fmla="*/ 1704852 h 5071422"/>
              <a:gd name="connsiteX1671" fmla="*/ 516274 w 12192001"/>
              <a:gd name="connsiteY1671" fmla="*/ 1685435 h 5071422"/>
              <a:gd name="connsiteX1672" fmla="*/ 2104010 w 12192001"/>
              <a:gd name="connsiteY1672" fmla="*/ 1681261 h 5071422"/>
              <a:gd name="connsiteX1673" fmla="*/ 2144020 w 12192001"/>
              <a:gd name="connsiteY1673" fmla="*/ 1687164 h 5071422"/>
              <a:gd name="connsiteX1674" fmla="*/ 2104010 w 12192001"/>
              <a:gd name="connsiteY1674" fmla="*/ 1681261 h 5071422"/>
              <a:gd name="connsiteX1675" fmla="*/ 643117 w 12192001"/>
              <a:gd name="connsiteY1675" fmla="*/ 1675211 h 5071422"/>
              <a:gd name="connsiteX1676" fmla="*/ 615953 w 12192001"/>
              <a:gd name="connsiteY1676" fmla="*/ 1724959 h 5071422"/>
              <a:gd name="connsiteX1677" fmla="*/ 644296 w 12192001"/>
              <a:gd name="connsiteY1677" fmla="*/ 1752324 h 5071422"/>
              <a:gd name="connsiteX1678" fmla="*/ 690037 w 12192001"/>
              <a:gd name="connsiteY1678" fmla="*/ 1716116 h 5071422"/>
              <a:gd name="connsiteX1679" fmla="*/ 643117 w 12192001"/>
              <a:gd name="connsiteY1679" fmla="*/ 1675211 h 5071422"/>
              <a:gd name="connsiteX1680" fmla="*/ 1259072 w 12192001"/>
              <a:gd name="connsiteY1680" fmla="*/ 1674465 h 5071422"/>
              <a:gd name="connsiteX1681" fmla="*/ 1261643 w 12192001"/>
              <a:gd name="connsiteY1681" fmla="*/ 1689027 h 5071422"/>
              <a:gd name="connsiteX1682" fmla="*/ 1259519 w 12192001"/>
              <a:gd name="connsiteY1682" fmla="*/ 1684947 h 5071422"/>
              <a:gd name="connsiteX1683" fmla="*/ 1259072 w 12192001"/>
              <a:gd name="connsiteY1683" fmla="*/ 1674465 h 5071422"/>
              <a:gd name="connsiteX1684" fmla="*/ 1108625 w 12192001"/>
              <a:gd name="connsiteY1684" fmla="*/ 1663861 h 5071422"/>
              <a:gd name="connsiteX1685" fmla="*/ 1091176 w 12192001"/>
              <a:gd name="connsiteY1685" fmla="*/ 1727351 h 5071422"/>
              <a:gd name="connsiteX1686" fmla="*/ 1108625 w 12192001"/>
              <a:gd name="connsiteY1686" fmla="*/ 1663861 h 5071422"/>
              <a:gd name="connsiteX1687" fmla="*/ 1941591 w 12192001"/>
              <a:gd name="connsiteY1687" fmla="*/ 1655472 h 5071422"/>
              <a:gd name="connsiteX1688" fmla="*/ 1927368 w 12192001"/>
              <a:gd name="connsiteY1688" fmla="*/ 1671507 h 5071422"/>
              <a:gd name="connsiteX1689" fmla="*/ 1942110 w 12192001"/>
              <a:gd name="connsiteY1689" fmla="*/ 1692172 h 5071422"/>
              <a:gd name="connsiteX1690" fmla="*/ 1957602 w 12192001"/>
              <a:gd name="connsiteY1690" fmla="*/ 1663883 h 5071422"/>
              <a:gd name="connsiteX1691" fmla="*/ 1941591 w 12192001"/>
              <a:gd name="connsiteY1691" fmla="*/ 1655472 h 5071422"/>
              <a:gd name="connsiteX1692" fmla="*/ 2038590 w 12192001"/>
              <a:gd name="connsiteY1692" fmla="*/ 1639060 h 5071422"/>
              <a:gd name="connsiteX1693" fmla="*/ 2031767 w 12192001"/>
              <a:gd name="connsiteY1693" fmla="*/ 1654993 h 5071422"/>
              <a:gd name="connsiteX1694" fmla="*/ 2059084 w 12192001"/>
              <a:gd name="connsiteY1694" fmla="*/ 1668304 h 5071422"/>
              <a:gd name="connsiteX1695" fmla="*/ 2049352 w 12192001"/>
              <a:gd name="connsiteY1695" fmla="*/ 1641036 h 5071422"/>
              <a:gd name="connsiteX1696" fmla="*/ 2038590 w 12192001"/>
              <a:gd name="connsiteY1696" fmla="*/ 1639060 h 5071422"/>
              <a:gd name="connsiteX1697" fmla="*/ 1388262 w 12192001"/>
              <a:gd name="connsiteY1697" fmla="*/ 1607213 h 5071422"/>
              <a:gd name="connsiteX1698" fmla="*/ 1408075 w 12192001"/>
              <a:gd name="connsiteY1698" fmla="*/ 1607415 h 5071422"/>
              <a:gd name="connsiteX1699" fmla="*/ 1370085 w 12192001"/>
              <a:gd name="connsiteY1699" fmla="*/ 1629327 h 5071422"/>
              <a:gd name="connsiteX1700" fmla="*/ 1388262 w 12192001"/>
              <a:gd name="connsiteY1700" fmla="*/ 1607213 h 5071422"/>
              <a:gd name="connsiteX1701" fmla="*/ 22347 w 12192001"/>
              <a:gd name="connsiteY1701" fmla="*/ 1606736 h 5071422"/>
              <a:gd name="connsiteX1702" fmla="*/ 38989 w 12192001"/>
              <a:gd name="connsiteY1702" fmla="*/ 1655271 h 5071422"/>
              <a:gd name="connsiteX1703" fmla="*/ 22347 w 12192001"/>
              <a:gd name="connsiteY1703" fmla="*/ 1606736 h 5071422"/>
              <a:gd name="connsiteX1704" fmla="*/ 959166 w 12192001"/>
              <a:gd name="connsiteY1704" fmla="*/ 1604565 h 5071422"/>
              <a:gd name="connsiteX1705" fmla="*/ 979737 w 12192001"/>
              <a:gd name="connsiteY1705" fmla="*/ 1646055 h 5071422"/>
              <a:gd name="connsiteX1706" fmla="*/ 907500 w 12192001"/>
              <a:gd name="connsiteY1706" fmla="*/ 1619829 h 5071422"/>
              <a:gd name="connsiteX1707" fmla="*/ 959166 w 12192001"/>
              <a:gd name="connsiteY1707" fmla="*/ 1604565 h 5071422"/>
              <a:gd name="connsiteX1708" fmla="*/ 1363915 w 12192001"/>
              <a:gd name="connsiteY1708" fmla="*/ 1599506 h 5071422"/>
              <a:gd name="connsiteX1709" fmla="*/ 1369071 w 12192001"/>
              <a:gd name="connsiteY1709" fmla="*/ 1615395 h 5071422"/>
              <a:gd name="connsiteX1710" fmla="*/ 1349624 w 12192001"/>
              <a:gd name="connsiteY1710" fmla="*/ 1650899 h 5071422"/>
              <a:gd name="connsiteX1711" fmla="*/ 1363915 w 12192001"/>
              <a:gd name="connsiteY1711" fmla="*/ 1599506 h 5071422"/>
              <a:gd name="connsiteX1712" fmla="*/ 1005968 w 12192001"/>
              <a:gd name="connsiteY1712" fmla="*/ 1582329 h 5071422"/>
              <a:gd name="connsiteX1713" fmla="*/ 1050843 w 12192001"/>
              <a:gd name="connsiteY1713" fmla="*/ 1595209 h 5071422"/>
              <a:gd name="connsiteX1714" fmla="*/ 1007962 w 12192001"/>
              <a:gd name="connsiteY1714" fmla="*/ 1610277 h 5071422"/>
              <a:gd name="connsiteX1715" fmla="*/ 1005968 w 12192001"/>
              <a:gd name="connsiteY1715" fmla="*/ 1582329 h 5071422"/>
              <a:gd name="connsiteX1716" fmla="*/ 982543 w 12192001"/>
              <a:gd name="connsiteY1716" fmla="*/ 1562018 h 5071422"/>
              <a:gd name="connsiteX1717" fmla="*/ 977792 w 12192001"/>
              <a:gd name="connsiteY1717" fmla="*/ 1618145 h 5071422"/>
              <a:gd name="connsiteX1718" fmla="*/ 982543 w 12192001"/>
              <a:gd name="connsiteY1718" fmla="*/ 1562018 h 5071422"/>
              <a:gd name="connsiteX1719" fmla="*/ 1059480 w 12192001"/>
              <a:gd name="connsiteY1719" fmla="*/ 1532038 h 5071422"/>
              <a:gd name="connsiteX1720" fmla="*/ 1082021 w 12192001"/>
              <a:gd name="connsiteY1720" fmla="*/ 1538445 h 5071422"/>
              <a:gd name="connsiteX1721" fmla="*/ 1049872 w 12192001"/>
              <a:gd name="connsiteY1721" fmla="*/ 1581272 h 5071422"/>
              <a:gd name="connsiteX1722" fmla="*/ 1059480 w 12192001"/>
              <a:gd name="connsiteY1722" fmla="*/ 1532038 h 5071422"/>
              <a:gd name="connsiteX1723" fmla="*/ 680856 w 12192001"/>
              <a:gd name="connsiteY1723" fmla="*/ 1527387 h 5071422"/>
              <a:gd name="connsiteX1724" fmla="*/ 696527 w 12192001"/>
              <a:gd name="connsiteY1724" fmla="*/ 1561989 h 5071422"/>
              <a:gd name="connsiteX1725" fmla="*/ 665330 w 12192001"/>
              <a:gd name="connsiteY1725" fmla="*/ 1555762 h 5071422"/>
              <a:gd name="connsiteX1726" fmla="*/ 680856 w 12192001"/>
              <a:gd name="connsiteY1726" fmla="*/ 1527387 h 5071422"/>
              <a:gd name="connsiteX1727" fmla="*/ 738786 w 12192001"/>
              <a:gd name="connsiteY1727" fmla="*/ 1518630 h 5071422"/>
              <a:gd name="connsiteX1728" fmla="*/ 751862 w 12192001"/>
              <a:gd name="connsiteY1728" fmla="*/ 1521061 h 5071422"/>
              <a:gd name="connsiteX1729" fmla="*/ 765805 w 12192001"/>
              <a:gd name="connsiteY1729" fmla="*/ 1546328 h 5071422"/>
              <a:gd name="connsiteX1730" fmla="*/ 729711 w 12192001"/>
              <a:gd name="connsiteY1730" fmla="*/ 1533254 h 5071422"/>
              <a:gd name="connsiteX1731" fmla="*/ 738786 w 12192001"/>
              <a:gd name="connsiteY1731" fmla="*/ 1518630 h 5071422"/>
              <a:gd name="connsiteX1732" fmla="*/ 2620030 w 12192001"/>
              <a:gd name="connsiteY1732" fmla="*/ 1513282 h 5071422"/>
              <a:gd name="connsiteX1733" fmla="*/ 2602416 w 12192001"/>
              <a:gd name="connsiteY1733" fmla="*/ 1515592 h 5071422"/>
              <a:gd name="connsiteX1734" fmla="*/ 2578029 w 12192001"/>
              <a:gd name="connsiteY1734" fmla="*/ 1543511 h 5071422"/>
              <a:gd name="connsiteX1735" fmla="*/ 2629773 w 12192001"/>
              <a:gd name="connsiteY1735" fmla="*/ 1528196 h 5071422"/>
              <a:gd name="connsiteX1736" fmla="*/ 2620030 w 12192001"/>
              <a:gd name="connsiteY1736" fmla="*/ 1513282 h 5071422"/>
              <a:gd name="connsiteX1737" fmla="*/ 967767 w 12192001"/>
              <a:gd name="connsiteY1737" fmla="*/ 1510302 h 5071422"/>
              <a:gd name="connsiteX1738" fmla="*/ 1000920 w 12192001"/>
              <a:gd name="connsiteY1738" fmla="*/ 1512426 h 5071422"/>
              <a:gd name="connsiteX1739" fmla="*/ 936602 w 12192001"/>
              <a:gd name="connsiteY1739" fmla="*/ 1535129 h 5071422"/>
              <a:gd name="connsiteX1740" fmla="*/ 967767 w 12192001"/>
              <a:gd name="connsiteY1740" fmla="*/ 1510302 h 5071422"/>
              <a:gd name="connsiteX1741" fmla="*/ 890704 w 12192001"/>
              <a:gd name="connsiteY1741" fmla="*/ 1508238 h 5071422"/>
              <a:gd name="connsiteX1742" fmla="*/ 906332 w 12192001"/>
              <a:gd name="connsiteY1742" fmla="*/ 1542844 h 5071422"/>
              <a:gd name="connsiteX1743" fmla="*/ 894696 w 12192001"/>
              <a:gd name="connsiteY1743" fmla="*/ 1564173 h 5071422"/>
              <a:gd name="connsiteX1744" fmla="*/ 872224 w 12192001"/>
              <a:gd name="connsiteY1744" fmla="*/ 1557632 h 5071422"/>
              <a:gd name="connsiteX1745" fmla="*/ 865287 w 12192001"/>
              <a:gd name="connsiteY1745" fmla="*/ 1522802 h 5071422"/>
              <a:gd name="connsiteX1746" fmla="*/ 855488 w 12192001"/>
              <a:gd name="connsiteY1746" fmla="*/ 1509024 h 5071422"/>
              <a:gd name="connsiteX1747" fmla="*/ 890704 w 12192001"/>
              <a:gd name="connsiteY1747" fmla="*/ 1508238 h 5071422"/>
              <a:gd name="connsiteX1748" fmla="*/ 524400 w 12192001"/>
              <a:gd name="connsiteY1748" fmla="*/ 1493003 h 5071422"/>
              <a:gd name="connsiteX1749" fmla="*/ 547086 w 12192001"/>
              <a:gd name="connsiteY1749" fmla="*/ 1502774 h 5071422"/>
              <a:gd name="connsiteX1750" fmla="*/ 503173 w 12192001"/>
              <a:gd name="connsiteY1750" fmla="*/ 1503790 h 5071422"/>
              <a:gd name="connsiteX1751" fmla="*/ 524400 w 12192001"/>
              <a:gd name="connsiteY1751" fmla="*/ 1493003 h 5071422"/>
              <a:gd name="connsiteX1752" fmla="*/ 1298486 w 12192001"/>
              <a:gd name="connsiteY1752" fmla="*/ 1491088 h 5071422"/>
              <a:gd name="connsiteX1753" fmla="*/ 1279047 w 12192001"/>
              <a:gd name="connsiteY1753" fmla="*/ 1526675 h 5071422"/>
              <a:gd name="connsiteX1754" fmla="*/ 1297620 w 12192001"/>
              <a:gd name="connsiteY1754" fmla="*/ 1540172 h 5071422"/>
              <a:gd name="connsiteX1755" fmla="*/ 1298486 w 12192001"/>
              <a:gd name="connsiteY1755" fmla="*/ 1491088 h 5071422"/>
              <a:gd name="connsiteX1756" fmla="*/ 727617 w 12192001"/>
              <a:gd name="connsiteY1756" fmla="*/ 1482604 h 5071422"/>
              <a:gd name="connsiteX1757" fmla="*/ 730563 w 12192001"/>
              <a:gd name="connsiteY1757" fmla="*/ 1484460 h 5071422"/>
              <a:gd name="connsiteX1758" fmla="*/ 727683 w 12192001"/>
              <a:gd name="connsiteY1758" fmla="*/ 1482780 h 5071422"/>
              <a:gd name="connsiteX1759" fmla="*/ 769623 w 12192001"/>
              <a:gd name="connsiteY1759" fmla="*/ 1476218 h 5071422"/>
              <a:gd name="connsiteX1760" fmla="*/ 827204 w 12192001"/>
              <a:gd name="connsiteY1760" fmla="*/ 1481818 h 5071422"/>
              <a:gd name="connsiteX1761" fmla="*/ 857668 w 12192001"/>
              <a:gd name="connsiteY1761" fmla="*/ 1599941 h 5071422"/>
              <a:gd name="connsiteX1762" fmla="*/ 807718 w 12192001"/>
              <a:gd name="connsiteY1762" fmla="*/ 1517322 h 5071422"/>
              <a:gd name="connsiteX1763" fmla="*/ 753027 w 12192001"/>
              <a:gd name="connsiteY1763" fmla="*/ 1490543 h 5071422"/>
              <a:gd name="connsiteX1764" fmla="*/ 769623 w 12192001"/>
              <a:gd name="connsiteY1764" fmla="*/ 1476218 h 5071422"/>
              <a:gd name="connsiteX1765" fmla="*/ 2147915 w 12192001"/>
              <a:gd name="connsiteY1765" fmla="*/ 1465296 h 5071422"/>
              <a:gd name="connsiteX1766" fmla="*/ 2133872 w 12192001"/>
              <a:gd name="connsiteY1766" fmla="*/ 1484496 h 5071422"/>
              <a:gd name="connsiteX1767" fmla="*/ 2164120 w 12192001"/>
              <a:gd name="connsiteY1767" fmla="*/ 1476617 h 5071422"/>
              <a:gd name="connsiteX1768" fmla="*/ 2147915 w 12192001"/>
              <a:gd name="connsiteY1768" fmla="*/ 1465296 h 5071422"/>
              <a:gd name="connsiteX1769" fmla="*/ 684583 w 12192001"/>
              <a:gd name="connsiteY1769" fmla="*/ 1457617 h 5071422"/>
              <a:gd name="connsiteX1770" fmla="*/ 727683 w 12192001"/>
              <a:gd name="connsiteY1770" fmla="*/ 1482780 h 5071422"/>
              <a:gd name="connsiteX1771" fmla="*/ 736442 w 12192001"/>
              <a:gd name="connsiteY1771" fmla="*/ 1505366 h 5071422"/>
              <a:gd name="connsiteX1772" fmla="*/ 687642 w 12192001"/>
              <a:gd name="connsiteY1772" fmla="*/ 1499571 h 5071422"/>
              <a:gd name="connsiteX1773" fmla="*/ 684583 w 12192001"/>
              <a:gd name="connsiteY1773" fmla="*/ 1457617 h 5071422"/>
              <a:gd name="connsiteX1774" fmla="*/ 1127074 w 12192001"/>
              <a:gd name="connsiteY1774" fmla="*/ 1423559 h 5071422"/>
              <a:gd name="connsiteX1775" fmla="*/ 1115981 w 12192001"/>
              <a:gd name="connsiteY1775" fmla="*/ 1460597 h 5071422"/>
              <a:gd name="connsiteX1776" fmla="*/ 1135435 w 12192001"/>
              <a:gd name="connsiteY1776" fmla="*/ 1425174 h 5071422"/>
              <a:gd name="connsiteX1777" fmla="*/ 1127074 w 12192001"/>
              <a:gd name="connsiteY1777" fmla="*/ 1423559 h 5071422"/>
              <a:gd name="connsiteX1778" fmla="*/ 1894116 w 12192001"/>
              <a:gd name="connsiteY1778" fmla="*/ 1423074 h 5071422"/>
              <a:gd name="connsiteX1779" fmla="*/ 1861492 w 12192001"/>
              <a:gd name="connsiteY1779" fmla="*/ 1428297 h 5071422"/>
              <a:gd name="connsiteX1780" fmla="*/ 1927889 w 12192001"/>
              <a:gd name="connsiteY1780" fmla="*/ 1433613 h 5071422"/>
              <a:gd name="connsiteX1781" fmla="*/ 1894116 w 12192001"/>
              <a:gd name="connsiteY1781" fmla="*/ 1423074 h 5071422"/>
              <a:gd name="connsiteX1782" fmla="*/ 1948945 w 12192001"/>
              <a:gd name="connsiteY1782" fmla="*/ 1421327 h 5071422"/>
              <a:gd name="connsiteX1783" fmla="*/ 1932746 w 12192001"/>
              <a:gd name="connsiteY1783" fmla="*/ 1440465 h 5071422"/>
              <a:gd name="connsiteX1784" fmla="*/ 1966889 w 12192001"/>
              <a:gd name="connsiteY1784" fmla="*/ 1425586 h 5071422"/>
              <a:gd name="connsiteX1785" fmla="*/ 1948945 w 12192001"/>
              <a:gd name="connsiteY1785" fmla="*/ 1421327 h 5071422"/>
              <a:gd name="connsiteX1786" fmla="*/ 989368 w 12192001"/>
              <a:gd name="connsiteY1786" fmla="*/ 1413143 h 5071422"/>
              <a:gd name="connsiteX1787" fmla="*/ 981222 w 12192001"/>
              <a:gd name="connsiteY1787" fmla="*/ 1421971 h 5071422"/>
              <a:gd name="connsiteX1788" fmla="*/ 1017406 w 12192001"/>
              <a:gd name="connsiteY1788" fmla="*/ 1435076 h 5071422"/>
              <a:gd name="connsiteX1789" fmla="*/ 998497 w 12192001"/>
              <a:gd name="connsiteY1789" fmla="*/ 1417536 h 5071422"/>
              <a:gd name="connsiteX1790" fmla="*/ 989368 w 12192001"/>
              <a:gd name="connsiteY1790" fmla="*/ 1413143 h 5071422"/>
              <a:gd name="connsiteX1791" fmla="*/ 1849020 w 12192001"/>
              <a:gd name="connsiteY1791" fmla="*/ 1407916 h 5071422"/>
              <a:gd name="connsiteX1792" fmla="*/ 1838638 w 12192001"/>
              <a:gd name="connsiteY1792" fmla="*/ 1416245 h 5071422"/>
              <a:gd name="connsiteX1793" fmla="*/ 1818606 w 12192001"/>
              <a:gd name="connsiteY1793" fmla="*/ 1443366 h 5071422"/>
              <a:gd name="connsiteX1794" fmla="*/ 1860460 w 12192001"/>
              <a:gd name="connsiteY1794" fmla="*/ 1414200 h 5071422"/>
              <a:gd name="connsiteX1795" fmla="*/ 1849020 w 12192001"/>
              <a:gd name="connsiteY1795" fmla="*/ 1407916 h 5071422"/>
              <a:gd name="connsiteX1796" fmla="*/ 258047 w 12192001"/>
              <a:gd name="connsiteY1796" fmla="*/ 1397959 h 5071422"/>
              <a:gd name="connsiteX1797" fmla="*/ 306916 w 12192001"/>
              <a:gd name="connsiteY1797" fmla="*/ 1466774 h 5071422"/>
              <a:gd name="connsiteX1798" fmla="*/ 252234 w 12192001"/>
              <a:gd name="connsiteY1798" fmla="*/ 1440078 h 5071422"/>
              <a:gd name="connsiteX1799" fmla="*/ 258047 w 12192001"/>
              <a:gd name="connsiteY1799" fmla="*/ 1397959 h 5071422"/>
              <a:gd name="connsiteX1800" fmla="*/ 337116 w 12192001"/>
              <a:gd name="connsiteY1800" fmla="*/ 1395999 h 5071422"/>
              <a:gd name="connsiteX1801" fmla="*/ 275558 w 12192001"/>
              <a:gd name="connsiteY1801" fmla="*/ 1397411 h 5071422"/>
              <a:gd name="connsiteX1802" fmla="*/ 337116 w 12192001"/>
              <a:gd name="connsiteY1802" fmla="*/ 1395999 h 5071422"/>
              <a:gd name="connsiteX1803" fmla="*/ 1757922 w 12192001"/>
              <a:gd name="connsiteY1803" fmla="*/ 1395815 h 5071422"/>
              <a:gd name="connsiteX1804" fmla="*/ 1734633 w 12192001"/>
              <a:gd name="connsiteY1804" fmla="*/ 1438357 h 5071422"/>
              <a:gd name="connsiteX1805" fmla="*/ 1798959 w 12192001"/>
              <a:gd name="connsiteY1805" fmla="*/ 1415776 h 5071422"/>
              <a:gd name="connsiteX1806" fmla="*/ 1757922 w 12192001"/>
              <a:gd name="connsiteY1806" fmla="*/ 1395815 h 5071422"/>
              <a:gd name="connsiteX1807" fmla="*/ 72510 w 12192001"/>
              <a:gd name="connsiteY1807" fmla="*/ 1388499 h 5071422"/>
              <a:gd name="connsiteX1808" fmla="*/ 103789 w 12192001"/>
              <a:gd name="connsiteY1808" fmla="*/ 1394717 h 5071422"/>
              <a:gd name="connsiteX1809" fmla="*/ 74586 w 12192001"/>
              <a:gd name="connsiteY1809" fmla="*/ 1416438 h 5071422"/>
              <a:gd name="connsiteX1810" fmla="*/ 82450 w 12192001"/>
              <a:gd name="connsiteY1810" fmla="*/ 1465212 h 5071422"/>
              <a:gd name="connsiteX1811" fmla="*/ 22875 w 12192001"/>
              <a:gd name="connsiteY1811" fmla="*/ 1431706 h 5071422"/>
              <a:gd name="connsiteX1812" fmla="*/ 72510 w 12192001"/>
              <a:gd name="connsiteY1812" fmla="*/ 1388499 h 5071422"/>
              <a:gd name="connsiteX1813" fmla="*/ 1377559 w 12192001"/>
              <a:gd name="connsiteY1813" fmla="*/ 1387627 h 5071422"/>
              <a:gd name="connsiteX1814" fmla="*/ 1358832 w 12192001"/>
              <a:gd name="connsiteY1814" fmla="*/ 1412649 h 5071422"/>
              <a:gd name="connsiteX1815" fmla="*/ 1382348 w 12192001"/>
              <a:gd name="connsiteY1815" fmla="*/ 1433076 h 5071422"/>
              <a:gd name="connsiteX1816" fmla="*/ 1388037 w 12192001"/>
              <a:gd name="connsiteY1816" fmla="*/ 1390931 h 5071422"/>
              <a:gd name="connsiteX1817" fmla="*/ 1377559 w 12192001"/>
              <a:gd name="connsiteY1817" fmla="*/ 1387627 h 5071422"/>
              <a:gd name="connsiteX1818" fmla="*/ 3261805 w 12192001"/>
              <a:gd name="connsiteY1818" fmla="*/ 1386578 h 5071422"/>
              <a:gd name="connsiteX1819" fmla="*/ 3243368 w 12192001"/>
              <a:gd name="connsiteY1819" fmla="*/ 1435968 h 5071422"/>
              <a:gd name="connsiteX1820" fmla="*/ 3273637 w 12192001"/>
              <a:gd name="connsiteY1820" fmla="*/ 1428299 h 5071422"/>
              <a:gd name="connsiteX1821" fmla="*/ 3261805 w 12192001"/>
              <a:gd name="connsiteY1821" fmla="*/ 1386578 h 5071422"/>
              <a:gd name="connsiteX1822" fmla="*/ 1540343 w 12192001"/>
              <a:gd name="connsiteY1822" fmla="*/ 1366222 h 5071422"/>
              <a:gd name="connsiteX1823" fmla="*/ 1538403 w 12192001"/>
              <a:gd name="connsiteY1823" fmla="*/ 1401174 h 5071422"/>
              <a:gd name="connsiteX1824" fmla="*/ 1572628 w 12192001"/>
              <a:gd name="connsiteY1824" fmla="*/ 1386286 h 5071422"/>
              <a:gd name="connsiteX1825" fmla="*/ 1540343 w 12192001"/>
              <a:gd name="connsiteY1825" fmla="*/ 1366222 h 5071422"/>
              <a:gd name="connsiteX1826" fmla="*/ 2429275 w 12192001"/>
              <a:gd name="connsiteY1826" fmla="*/ 1356327 h 5071422"/>
              <a:gd name="connsiteX1827" fmla="*/ 2408865 w 12192001"/>
              <a:gd name="connsiteY1827" fmla="*/ 1393683 h 5071422"/>
              <a:gd name="connsiteX1828" fmla="*/ 2437054 w 12192001"/>
              <a:gd name="connsiteY1828" fmla="*/ 1357989 h 5071422"/>
              <a:gd name="connsiteX1829" fmla="*/ 2429275 w 12192001"/>
              <a:gd name="connsiteY1829" fmla="*/ 1356327 h 5071422"/>
              <a:gd name="connsiteX1830" fmla="*/ 1375981 w 12192001"/>
              <a:gd name="connsiteY1830" fmla="*/ 1346482 h 5071422"/>
              <a:gd name="connsiteX1831" fmla="*/ 1319719 w 12192001"/>
              <a:gd name="connsiteY1831" fmla="*/ 1357617 h 5071422"/>
              <a:gd name="connsiteX1832" fmla="*/ 1414463 w 12192001"/>
              <a:gd name="connsiteY1832" fmla="*/ 1390297 h 5071422"/>
              <a:gd name="connsiteX1833" fmla="*/ 1375981 w 12192001"/>
              <a:gd name="connsiteY1833" fmla="*/ 1346482 h 5071422"/>
              <a:gd name="connsiteX1834" fmla="*/ 931393 w 12192001"/>
              <a:gd name="connsiteY1834" fmla="*/ 1340583 h 5071422"/>
              <a:gd name="connsiteX1835" fmla="*/ 914714 w 12192001"/>
              <a:gd name="connsiteY1835" fmla="*/ 1353635 h 5071422"/>
              <a:gd name="connsiteX1836" fmla="*/ 943096 w 12192001"/>
              <a:gd name="connsiteY1836" fmla="*/ 1380992 h 5071422"/>
              <a:gd name="connsiteX1837" fmla="*/ 949875 w 12192001"/>
              <a:gd name="connsiteY1837" fmla="*/ 1352729 h 5071422"/>
              <a:gd name="connsiteX1838" fmla="*/ 931393 w 12192001"/>
              <a:gd name="connsiteY1838" fmla="*/ 1340583 h 5071422"/>
              <a:gd name="connsiteX1839" fmla="*/ 60188 w 12192001"/>
              <a:gd name="connsiteY1839" fmla="*/ 1337932 h 5071422"/>
              <a:gd name="connsiteX1840" fmla="*/ 73462 w 12192001"/>
              <a:gd name="connsiteY1840" fmla="*/ 1339446 h 5071422"/>
              <a:gd name="connsiteX1841" fmla="*/ 100791 w 12192001"/>
              <a:gd name="connsiteY1841" fmla="*/ 1352878 h 5071422"/>
              <a:gd name="connsiteX1842" fmla="*/ 20771 w 12192001"/>
              <a:gd name="connsiteY1842" fmla="*/ 1340693 h 5071422"/>
              <a:gd name="connsiteX1843" fmla="*/ 60188 w 12192001"/>
              <a:gd name="connsiteY1843" fmla="*/ 1337932 h 5071422"/>
              <a:gd name="connsiteX1844" fmla="*/ 3189760 w 12192001"/>
              <a:gd name="connsiteY1844" fmla="*/ 1333493 h 5071422"/>
              <a:gd name="connsiteX1845" fmla="*/ 3179071 w 12192001"/>
              <a:gd name="connsiteY1845" fmla="*/ 1337613 h 5071422"/>
              <a:gd name="connsiteX1846" fmla="*/ 3158291 w 12192001"/>
              <a:gd name="connsiteY1846" fmla="*/ 1354212 h 5071422"/>
              <a:gd name="connsiteX1847" fmla="*/ 3201169 w 12192001"/>
              <a:gd name="connsiteY1847" fmla="*/ 1339062 h 5071422"/>
              <a:gd name="connsiteX1848" fmla="*/ 3189760 w 12192001"/>
              <a:gd name="connsiteY1848" fmla="*/ 1333493 h 5071422"/>
              <a:gd name="connsiteX1849" fmla="*/ 553605 w 12192001"/>
              <a:gd name="connsiteY1849" fmla="*/ 1332490 h 5071422"/>
              <a:gd name="connsiteX1850" fmla="*/ 542056 w 12192001"/>
              <a:gd name="connsiteY1850" fmla="*/ 1340413 h 5071422"/>
              <a:gd name="connsiteX1851" fmla="*/ 520477 w 12192001"/>
              <a:gd name="connsiteY1851" fmla="*/ 1377359 h 5071422"/>
              <a:gd name="connsiteX1852" fmla="*/ 566355 w 12192001"/>
              <a:gd name="connsiteY1852" fmla="*/ 1341269 h 5071422"/>
              <a:gd name="connsiteX1853" fmla="*/ 553605 w 12192001"/>
              <a:gd name="connsiteY1853" fmla="*/ 1332490 h 5071422"/>
              <a:gd name="connsiteX1854" fmla="*/ 1212375 w 12192001"/>
              <a:gd name="connsiteY1854" fmla="*/ 1332414 h 5071422"/>
              <a:gd name="connsiteX1855" fmla="*/ 1213439 w 12192001"/>
              <a:gd name="connsiteY1855" fmla="*/ 1409204 h 5071422"/>
              <a:gd name="connsiteX1856" fmla="*/ 1212375 w 12192001"/>
              <a:gd name="connsiteY1856" fmla="*/ 1332414 h 5071422"/>
              <a:gd name="connsiteX1857" fmla="*/ 3304073 w 12192001"/>
              <a:gd name="connsiteY1857" fmla="*/ 1331763 h 5071422"/>
              <a:gd name="connsiteX1858" fmla="*/ 3290033 w 12192001"/>
              <a:gd name="connsiteY1858" fmla="*/ 1350879 h 5071422"/>
              <a:gd name="connsiteX1859" fmla="*/ 3320299 w 12192001"/>
              <a:gd name="connsiteY1859" fmla="*/ 1343125 h 5071422"/>
              <a:gd name="connsiteX1860" fmla="*/ 3304073 w 12192001"/>
              <a:gd name="connsiteY1860" fmla="*/ 1331763 h 5071422"/>
              <a:gd name="connsiteX1861" fmla="*/ 847696 w 12192001"/>
              <a:gd name="connsiteY1861" fmla="*/ 1324106 h 5071422"/>
              <a:gd name="connsiteX1862" fmla="*/ 805333 w 12192001"/>
              <a:gd name="connsiteY1862" fmla="*/ 1363272 h 5071422"/>
              <a:gd name="connsiteX1863" fmla="*/ 843557 w 12192001"/>
              <a:gd name="connsiteY1863" fmla="*/ 1404401 h 5071422"/>
              <a:gd name="connsiteX1864" fmla="*/ 826829 w 12192001"/>
              <a:gd name="connsiteY1864" fmla="*/ 1355832 h 5071422"/>
              <a:gd name="connsiteX1865" fmla="*/ 871781 w 12192001"/>
              <a:gd name="connsiteY1865" fmla="*/ 1368621 h 5071422"/>
              <a:gd name="connsiteX1866" fmla="*/ 883508 w 12192001"/>
              <a:gd name="connsiteY1866" fmla="*/ 1347366 h 5071422"/>
              <a:gd name="connsiteX1867" fmla="*/ 847696 w 12192001"/>
              <a:gd name="connsiteY1867" fmla="*/ 1324106 h 5071422"/>
              <a:gd name="connsiteX1868" fmla="*/ 1286488 w 12192001"/>
              <a:gd name="connsiteY1868" fmla="*/ 1323446 h 5071422"/>
              <a:gd name="connsiteX1869" fmla="*/ 1230987 w 12192001"/>
              <a:gd name="connsiteY1869" fmla="*/ 1345868 h 5071422"/>
              <a:gd name="connsiteX1870" fmla="*/ 1272995 w 12192001"/>
              <a:gd name="connsiteY1870" fmla="*/ 1379762 h 5071422"/>
              <a:gd name="connsiteX1871" fmla="*/ 1310001 w 12192001"/>
              <a:gd name="connsiteY1871" fmla="*/ 1343830 h 5071422"/>
              <a:gd name="connsiteX1872" fmla="*/ 1286488 w 12192001"/>
              <a:gd name="connsiteY1872" fmla="*/ 1323446 h 5071422"/>
              <a:gd name="connsiteX1873" fmla="*/ 658601 w 12192001"/>
              <a:gd name="connsiteY1873" fmla="*/ 1309345 h 5071422"/>
              <a:gd name="connsiteX1874" fmla="*/ 634563 w 12192001"/>
              <a:gd name="connsiteY1874" fmla="*/ 1311559 h 5071422"/>
              <a:gd name="connsiteX1875" fmla="*/ 671679 w 12192001"/>
              <a:gd name="connsiteY1875" fmla="*/ 1338649 h 5071422"/>
              <a:gd name="connsiteX1876" fmla="*/ 648407 w 12192001"/>
              <a:gd name="connsiteY1876" fmla="*/ 1381354 h 5071422"/>
              <a:gd name="connsiteX1877" fmla="*/ 691283 w 12192001"/>
              <a:gd name="connsiteY1877" fmla="*/ 1366242 h 5071422"/>
              <a:gd name="connsiteX1878" fmla="*/ 684346 w 12192001"/>
              <a:gd name="connsiteY1878" fmla="*/ 1331368 h 5071422"/>
              <a:gd name="connsiteX1879" fmla="*/ 658601 w 12192001"/>
              <a:gd name="connsiteY1879" fmla="*/ 1309345 h 5071422"/>
              <a:gd name="connsiteX1880" fmla="*/ 3180517 w 12192001"/>
              <a:gd name="connsiteY1880" fmla="*/ 1296446 h 5071422"/>
              <a:gd name="connsiteX1881" fmla="*/ 3154257 w 12192001"/>
              <a:gd name="connsiteY1881" fmla="*/ 1298241 h 5071422"/>
              <a:gd name="connsiteX1882" fmla="*/ 3190354 w 12192001"/>
              <a:gd name="connsiteY1882" fmla="*/ 1311355 h 5071422"/>
              <a:gd name="connsiteX1883" fmla="*/ 3180517 w 12192001"/>
              <a:gd name="connsiteY1883" fmla="*/ 1296446 h 5071422"/>
              <a:gd name="connsiteX1884" fmla="*/ 2718004 w 12192001"/>
              <a:gd name="connsiteY1884" fmla="*/ 1287991 h 5071422"/>
              <a:gd name="connsiteX1885" fmla="*/ 2674113 w 12192001"/>
              <a:gd name="connsiteY1885" fmla="*/ 1289169 h 5071422"/>
              <a:gd name="connsiteX1886" fmla="*/ 2666337 w 12192001"/>
              <a:gd name="connsiteY1886" fmla="*/ 1303255 h 5071422"/>
              <a:gd name="connsiteX1887" fmla="*/ 2703505 w 12192001"/>
              <a:gd name="connsiteY1887" fmla="*/ 1330422 h 5071422"/>
              <a:gd name="connsiteX1888" fmla="*/ 2718004 w 12192001"/>
              <a:gd name="connsiteY1888" fmla="*/ 1287991 h 5071422"/>
              <a:gd name="connsiteX1889" fmla="*/ 2645150 w 12192001"/>
              <a:gd name="connsiteY1889" fmla="*/ 1283990 h 5071422"/>
              <a:gd name="connsiteX1890" fmla="*/ 2634440 w 12192001"/>
              <a:gd name="connsiteY1890" fmla="*/ 1288115 h 5071422"/>
              <a:gd name="connsiteX1891" fmla="*/ 2613708 w 12192001"/>
              <a:gd name="connsiteY1891" fmla="*/ 1304666 h 5071422"/>
              <a:gd name="connsiteX1892" fmla="*/ 2656584 w 12192001"/>
              <a:gd name="connsiteY1892" fmla="*/ 1289515 h 5071422"/>
              <a:gd name="connsiteX1893" fmla="*/ 2645150 w 12192001"/>
              <a:gd name="connsiteY1893" fmla="*/ 1283990 h 5071422"/>
              <a:gd name="connsiteX1894" fmla="*/ 677864 w 12192001"/>
              <a:gd name="connsiteY1894" fmla="*/ 1268384 h 5071422"/>
              <a:gd name="connsiteX1895" fmla="*/ 667696 w 12192001"/>
              <a:gd name="connsiteY1895" fmla="*/ 1282795 h 5071422"/>
              <a:gd name="connsiteX1896" fmla="*/ 708732 w 12192001"/>
              <a:gd name="connsiteY1896" fmla="*/ 1302751 h 5071422"/>
              <a:gd name="connsiteX1897" fmla="*/ 692304 w 12192001"/>
              <a:gd name="connsiteY1897" fmla="*/ 1274199 h 5071422"/>
              <a:gd name="connsiteX1898" fmla="*/ 677864 w 12192001"/>
              <a:gd name="connsiteY1898" fmla="*/ 1268384 h 5071422"/>
              <a:gd name="connsiteX1899" fmla="*/ 2470112 w 12192001"/>
              <a:gd name="connsiteY1899" fmla="*/ 1266113 h 5071422"/>
              <a:gd name="connsiteX1900" fmla="*/ 2458436 w 12192001"/>
              <a:gd name="connsiteY1900" fmla="*/ 1287495 h 5071422"/>
              <a:gd name="connsiteX1901" fmla="*/ 2537493 w 12192001"/>
              <a:gd name="connsiteY1901" fmla="*/ 1285448 h 5071422"/>
              <a:gd name="connsiteX1902" fmla="*/ 2470112 w 12192001"/>
              <a:gd name="connsiteY1902" fmla="*/ 1266113 h 5071422"/>
              <a:gd name="connsiteX1903" fmla="*/ 2563551 w 12192001"/>
              <a:gd name="connsiteY1903" fmla="*/ 1265592 h 5071422"/>
              <a:gd name="connsiteX1904" fmla="*/ 2556144 w 12192001"/>
              <a:gd name="connsiteY1904" fmla="*/ 1269307 h 5071422"/>
              <a:gd name="connsiteX1905" fmla="*/ 2542440 w 12192001"/>
              <a:gd name="connsiteY1905" fmla="*/ 1292374 h 5071422"/>
              <a:gd name="connsiteX1906" fmla="*/ 2578533 w 12192001"/>
              <a:gd name="connsiteY1906" fmla="*/ 1305448 h 5071422"/>
              <a:gd name="connsiteX1907" fmla="*/ 2571618 w 12192001"/>
              <a:gd name="connsiteY1907" fmla="*/ 1270780 h 5071422"/>
              <a:gd name="connsiteX1908" fmla="*/ 2563551 w 12192001"/>
              <a:gd name="connsiteY1908" fmla="*/ 1265592 h 5071422"/>
              <a:gd name="connsiteX1909" fmla="*/ 1093123 w 12192001"/>
              <a:gd name="connsiteY1909" fmla="*/ 1265210 h 5071422"/>
              <a:gd name="connsiteX1910" fmla="*/ 1058114 w 12192001"/>
              <a:gd name="connsiteY1910" fmla="*/ 1329132 h 5071422"/>
              <a:gd name="connsiteX1911" fmla="*/ 1127379 w 12192001"/>
              <a:gd name="connsiteY1911" fmla="*/ 1313394 h 5071422"/>
              <a:gd name="connsiteX1912" fmla="*/ 1092262 w 12192001"/>
              <a:gd name="connsiteY1912" fmla="*/ 1314292 h 5071422"/>
              <a:gd name="connsiteX1913" fmla="*/ 1093123 w 12192001"/>
              <a:gd name="connsiteY1913" fmla="*/ 1265210 h 5071422"/>
              <a:gd name="connsiteX1914" fmla="*/ 4119600 w 12192001"/>
              <a:gd name="connsiteY1914" fmla="*/ 1263748 h 5071422"/>
              <a:gd name="connsiteX1915" fmla="*/ 4098931 w 12192001"/>
              <a:gd name="connsiteY1915" fmla="*/ 1281935 h 5071422"/>
              <a:gd name="connsiteX1916" fmla="*/ 4142839 w 12192001"/>
              <a:gd name="connsiteY1916" fmla="*/ 1280921 h 5071422"/>
              <a:gd name="connsiteX1917" fmla="*/ 4119600 w 12192001"/>
              <a:gd name="connsiteY1917" fmla="*/ 1263748 h 5071422"/>
              <a:gd name="connsiteX1918" fmla="*/ 2435779 w 12192001"/>
              <a:gd name="connsiteY1918" fmla="*/ 1263064 h 5071422"/>
              <a:gd name="connsiteX1919" fmla="*/ 2399918 w 12192001"/>
              <a:gd name="connsiteY1919" fmla="*/ 1267957 h 5071422"/>
              <a:gd name="connsiteX1920" fmla="*/ 2441896 w 12192001"/>
              <a:gd name="connsiteY1920" fmla="*/ 1301937 h 5071422"/>
              <a:gd name="connsiteX1921" fmla="*/ 2448632 w 12192001"/>
              <a:gd name="connsiteY1921" fmla="*/ 1273674 h 5071422"/>
              <a:gd name="connsiteX1922" fmla="*/ 2435779 w 12192001"/>
              <a:gd name="connsiteY1922" fmla="*/ 1263064 h 5071422"/>
              <a:gd name="connsiteX1923" fmla="*/ 217955 w 12192001"/>
              <a:gd name="connsiteY1923" fmla="*/ 1249981 h 5071422"/>
              <a:gd name="connsiteX1924" fmla="*/ 207969 w 12192001"/>
              <a:gd name="connsiteY1924" fmla="*/ 1252116 h 5071422"/>
              <a:gd name="connsiteX1925" fmla="*/ 246108 w 12192001"/>
              <a:gd name="connsiteY1925" fmla="*/ 1293256 h 5071422"/>
              <a:gd name="connsiteX1926" fmla="*/ 217955 w 12192001"/>
              <a:gd name="connsiteY1926" fmla="*/ 1249981 h 5071422"/>
              <a:gd name="connsiteX1927" fmla="*/ 153026 w 12192001"/>
              <a:gd name="connsiteY1927" fmla="*/ 1238032 h 5071422"/>
              <a:gd name="connsiteX1928" fmla="*/ 119151 w 12192001"/>
              <a:gd name="connsiteY1928" fmla="*/ 1240377 h 5071422"/>
              <a:gd name="connsiteX1929" fmla="*/ 177713 w 12192001"/>
              <a:gd name="connsiteY1929" fmla="*/ 1259953 h 5071422"/>
              <a:gd name="connsiteX1930" fmla="*/ 153026 w 12192001"/>
              <a:gd name="connsiteY1930" fmla="*/ 1238032 h 5071422"/>
              <a:gd name="connsiteX1931" fmla="*/ 3233798 w 12192001"/>
              <a:gd name="connsiteY1931" fmla="*/ 1234628 h 5071422"/>
              <a:gd name="connsiteX1932" fmla="*/ 3226447 w 12192001"/>
              <a:gd name="connsiteY1932" fmla="*/ 1240533 h 5071422"/>
              <a:gd name="connsiteX1933" fmla="*/ 3207126 w 12192001"/>
              <a:gd name="connsiteY1933" fmla="*/ 1359921 h 5071422"/>
              <a:gd name="connsiteX1934" fmla="*/ 3270472 w 12192001"/>
              <a:gd name="connsiteY1934" fmla="*/ 1323320 h 5071422"/>
              <a:gd name="connsiteX1935" fmla="*/ 3238188 w 12192001"/>
              <a:gd name="connsiteY1935" fmla="*/ 1303255 h 5071422"/>
              <a:gd name="connsiteX1936" fmla="*/ 3246851 w 12192001"/>
              <a:gd name="connsiteY1936" fmla="*/ 1239915 h 5071422"/>
              <a:gd name="connsiteX1937" fmla="*/ 3233798 w 12192001"/>
              <a:gd name="connsiteY1937" fmla="*/ 1234628 h 5071422"/>
              <a:gd name="connsiteX1938" fmla="*/ 5278694 w 12192001"/>
              <a:gd name="connsiteY1938" fmla="*/ 1231433 h 5071422"/>
              <a:gd name="connsiteX1939" fmla="*/ 5278703 w 12192001"/>
              <a:gd name="connsiteY1939" fmla="*/ 1231559 h 5071422"/>
              <a:gd name="connsiteX1940" fmla="*/ 5278729 w 12192001"/>
              <a:gd name="connsiteY1940" fmla="*/ 1231565 h 5071422"/>
              <a:gd name="connsiteX1941" fmla="*/ 1253106 w 12192001"/>
              <a:gd name="connsiteY1941" fmla="*/ 1226303 h 5071422"/>
              <a:gd name="connsiteX1942" fmla="*/ 1272663 w 12192001"/>
              <a:gd name="connsiteY1942" fmla="*/ 1253820 h 5071422"/>
              <a:gd name="connsiteX1943" fmla="*/ 1265926 w 12192001"/>
              <a:gd name="connsiteY1943" fmla="*/ 1282082 h 5071422"/>
              <a:gd name="connsiteX1944" fmla="*/ 1254230 w 12192001"/>
              <a:gd name="connsiteY1944" fmla="*/ 1303253 h 5071422"/>
              <a:gd name="connsiteX1945" fmla="*/ 1237497 w 12192001"/>
              <a:gd name="connsiteY1945" fmla="*/ 1254687 h 5071422"/>
              <a:gd name="connsiteX1946" fmla="*/ 1253106 w 12192001"/>
              <a:gd name="connsiteY1946" fmla="*/ 1226303 h 5071422"/>
              <a:gd name="connsiteX1947" fmla="*/ 632429 w 12192001"/>
              <a:gd name="connsiteY1947" fmla="*/ 1220680 h 5071422"/>
              <a:gd name="connsiteX1948" fmla="*/ 628636 w 12192001"/>
              <a:gd name="connsiteY1948" fmla="*/ 1290618 h 5071422"/>
              <a:gd name="connsiteX1949" fmla="*/ 662827 w 12192001"/>
              <a:gd name="connsiteY1949" fmla="*/ 1275779 h 5071422"/>
              <a:gd name="connsiteX1950" fmla="*/ 632429 w 12192001"/>
              <a:gd name="connsiteY1950" fmla="*/ 1220680 h 5071422"/>
              <a:gd name="connsiteX1951" fmla="*/ 5502108 w 12192001"/>
              <a:gd name="connsiteY1951" fmla="*/ 1219119 h 5071422"/>
              <a:gd name="connsiteX1952" fmla="*/ 5486533 w 12192001"/>
              <a:gd name="connsiteY1952" fmla="*/ 1235503 h 5071422"/>
              <a:gd name="connsiteX1953" fmla="*/ 5509937 w 12192001"/>
              <a:gd name="connsiteY1953" fmla="*/ 1236391 h 5071422"/>
              <a:gd name="connsiteX1954" fmla="*/ 609280 w 12192001"/>
              <a:gd name="connsiteY1954" fmla="*/ 1215054 h 5071422"/>
              <a:gd name="connsiteX1955" fmla="*/ 556415 w 12192001"/>
              <a:gd name="connsiteY1955" fmla="*/ 1264557 h 5071422"/>
              <a:gd name="connsiteX1956" fmla="*/ 594553 w 12192001"/>
              <a:gd name="connsiteY1956" fmla="*/ 1305656 h 5071422"/>
              <a:gd name="connsiteX1957" fmla="*/ 624631 w 12192001"/>
              <a:gd name="connsiteY1957" fmla="*/ 1234933 h 5071422"/>
              <a:gd name="connsiteX1958" fmla="*/ 609280 w 12192001"/>
              <a:gd name="connsiteY1958" fmla="*/ 1215054 h 5071422"/>
              <a:gd name="connsiteX1959" fmla="*/ 2380620 w 12192001"/>
              <a:gd name="connsiteY1959" fmla="*/ 1212148 h 5071422"/>
              <a:gd name="connsiteX1960" fmla="*/ 2364262 w 12192001"/>
              <a:gd name="connsiteY1960" fmla="*/ 1220836 h 5071422"/>
              <a:gd name="connsiteX1961" fmla="*/ 2337343 w 12192001"/>
              <a:gd name="connsiteY1961" fmla="*/ 1255396 h 5071422"/>
              <a:gd name="connsiteX1962" fmla="*/ 2388179 w 12192001"/>
              <a:gd name="connsiteY1962" fmla="*/ 1289131 h 5071422"/>
              <a:gd name="connsiteX1963" fmla="*/ 2372435 w 12192001"/>
              <a:gd name="connsiteY1963" fmla="*/ 1254619 h 5071422"/>
              <a:gd name="connsiteX1964" fmla="*/ 2400667 w 12192001"/>
              <a:gd name="connsiteY1964" fmla="*/ 1218965 h 5071422"/>
              <a:gd name="connsiteX1965" fmla="*/ 2380620 w 12192001"/>
              <a:gd name="connsiteY1965" fmla="*/ 1212148 h 5071422"/>
              <a:gd name="connsiteX1966" fmla="*/ 4406190 w 12192001"/>
              <a:gd name="connsiteY1966" fmla="*/ 1211402 h 5071422"/>
              <a:gd name="connsiteX1967" fmla="*/ 4438441 w 12192001"/>
              <a:gd name="connsiteY1967" fmla="*/ 1231514 h 5071422"/>
              <a:gd name="connsiteX1968" fmla="*/ 4406190 w 12192001"/>
              <a:gd name="connsiteY1968" fmla="*/ 1211402 h 5071422"/>
              <a:gd name="connsiteX1969" fmla="*/ 4698484 w 12192001"/>
              <a:gd name="connsiteY1969" fmla="*/ 1208277 h 5071422"/>
              <a:gd name="connsiteX1970" fmla="*/ 4679475 w 12192001"/>
              <a:gd name="connsiteY1970" fmla="*/ 1218510 h 5071422"/>
              <a:gd name="connsiteX1971" fmla="*/ 4680503 w 12192001"/>
              <a:gd name="connsiteY1971" fmla="*/ 1232564 h 5071422"/>
              <a:gd name="connsiteX1972" fmla="*/ 4719454 w 12192001"/>
              <a:gd name="connsiteY1972" fmla="*/ 1224498 h 5071422"/>
              <a:gd name="connsiteX1973" fmla="*/ 4698484 w 12192001"/>
              <a:gd name="connsiteY1973" fmla="*/ 1208277 h 5071422"/>
              <a:gd name="connsiteX1974" fmla="*/ 5378120 w 12192001"/>
              <a:gd name="connsiteY1974" fmla="*/ 1208203 h 5071422"/>
              <a:gd name="connsiteX1975" fmla="*/ 5343026 w 12192001"/>
              <a:gd name="connsiteY1975" fmla="*/ 1209640 h 5071422"/>
              <a:gd name="connsiteX1976" fmla="*/ 5308946 w 12192001"/>
              <a:gd name="connsiteY1976" fmla="*/ 1224016 h 5071422"/>
              <a:gd name="connsiteX1977" fmla="*/ 5330336 w 12192001"/>
              <a:gd name="connsiteY1977" fmla="*/ 1230645 h 5071422"/>
              <a:gd name="connsiteX1978" fmla="*/ 5349851 w 12192001"/>
              <a:gd name="connsiteY1978" fmla="*/ 1231126 h 5071422"/>
              <a:gd name="connsiteX1979" fmla="*/ 2320662 w 12192001"/>
              <a:gd name="connsiteY1979" fmla="*/ 1206905 h 5071422"/>
              <a:gd name="connsiteX1980" fmla="*/ 2270954 w 12192001"/>
              <a:gd name="connsiteY1980" fmla="*/ 1250159 h 5071422"/>
              <a:gd name="connsiteX1981" fmla="*/ 2282743 w 12192001"/>
              <a:gd name="connsiteY1981" fmla="*/ 1291847 h 5071422"/>
              <a:gd name="connsiteX1982" fmla="*/ 2308148 w 12192001"/>
              <a:gd name="connsiteY1982" fmla="*/ 1277201 h 5071422"/>
              <a:gd name="connsiteX1983" fmla="*/ 2320662 w 12192001"/>
              <a:gd name="connsiteY1983" fmla="*/ 1206905 h 5071422"/>
              <a:gd name="connsiteX1984" fmla="*/ 24421 w 12192001"/>
              <a:gd name="connsiteY1984" fmla="*/ 1201483 h 5071422"/>
              <a:gd name="connsiteX1985" fmla="*/ 78176 w 12192001"/>
              <a:gd name="connsiteY1985" fmla="*/ 1220619 h 5071422"/>
              <a:gd name="connsiteX1986" fmla="*/ 45008 w 12192001"/>
              <a:gd name="connsiteY1986" fmla="*/ 1249435 h 5071422"/>
              <a:gd name="connsiteX1987" fmla="*/ 902 w 12192001"/>
              <a:gd name="connsiteY1987" fmla="*/ 1236603 h 5071422"/>
              <a:gd name="connsiteX1988" fmla="*/ 1 w 12192001"/>
              <a:gd name="connsiteY1988" fmla="*/ 1241785 h 5071422"/>
              <a:gd name="connsiteX1989" fmla="*/ 1 w 12192001"/>
              <a:gd name="connsiteY1989" fmla="*/ 1207473 h 5071422"/>
              <a:gd name="connsiteX1990" fmla="*/ 7793 w 12192001"/>
              <a:gd name="connsiteY1990" fmla="*/ 1222229 h 5071422"/>
              <a:gd name="connsiteX1991" fmla="*/ 24421 w 12192001"/>
              <a:gd name="connsiteY1991" fmla="*/ 1201483 h 5071422"/>
              <a:gd name="connsiteX1992" fmla="*/ 954192 w 12192001"/>
              <a:gd name="connsiteY1992" fmla="*/ 1199246 h 5071422"/>
              <a:gd name="connsiteX1993" fmla="*/ 922219 w 12192001"/>
              <a:gd name="connsiteY1993" fmla="*/ 1213431 h 5071422"/>
              <a:gd name="connsiteX1994" fmla="*/ 988625 w 12192001"/>
              <a:gd name="connsiteY1994" fmla="*/ 1218785 h 5071422"/>
              <a:gd name="connsiteX1995" fmla="*/ 954192 w 12192001"/>
              <a:gd name="connsiteY1995" fmla="*/ 1199246 h 5071422"/>
              <a:gd name="connsiteX1996" fmla="*/ 5289298 w 12192001"/>
              <a:gd name="connsiteY1996" fmla="*/ 1196426 h 5071422"/>
              <a:gd name="connsiteX1997" fmla="*/ 5276643 w 12192001"/>
              <a:gd name="connsiteY1997" fmla="*/ 1203787 h 5071422"/>
              <a:gd name="connsiteX1998" fmla="*/ 5278542 w 12192001"/>
              <a:gd name="connsiteY1998" fmla="*/ 1229370 h 5071422"/>
              <a:gd name="connsiteX1999" fmla="*/ 5298784 w 12192001"/>
              <a:gd name="connsiteY1999" fmla="*/ 1229869 h 5071422"/>
              <a:gd name="connsiteX2000" fmla="*/ 5097778 w 12192001"/>
              <a:gd name="connsiteY2000" fmla="*/ 1193970 h 5071422"/>
              <a:gd name="connsiteX2001" fmla="*/ 5087346 w 12192001"/>
              <a:gd name="connsiteY2001" fmla="*/ 1201438 h 5071422"/>
              <a:gd name="connsiteX2002" fmla="*/ 5131255 w 12192001"/>
              <a:gd name="connsiteY2002" fmla="*/ 1200380 h 5071422"/>
              <a:gd name="connsiteX2003" fmla="*/ 5108831 w 12192001"/>
              <a:gd name="connsiteY2003" fmla="*/ 1194823 h 5071422"/>
              <a:gd name="connsiteX2004" fmla="*/ 5097778 w 12192001"/>
              <a:gd name="connsiteY2004" fmla="*/ 1193970 h 5071422"/>
              <a:gd name="connsiteX2005" fmla="*/ 2015809 w 12192001"/>
              <a:gd name="connsiteY2005" fmla="*/ 1188591 h 5071422"/>
              <a:gd name="connsiteX2006" fmla="*/ 2078598 w 12192001"/>
              <a:gd name="connsiteY2006" fmla="*/ 1205817 h 5071422"/>
              <a:gd name="connsiteX2007" fmla="*/ 1937205 w 12192001"/>
              <a:gd name="connsiteY2007" fmla="*/ 1258393 h 5071422"/>
              <a:gd name="connsiteX2008" fmla="*/ 1931316 w 12192001"/>
              <a:gd name="connsiteY2008" fmla="*/ 1237405 h 5071422"/>
              <a:gd name="connsiteX2009" fmla="*/ 1965441 w 12192001"/>
              <a:gd name="connsiteY2009" fmla="*/ 1222776 h 5071422"/>
              <a:gd name="connsiteX2010" fmla="*/ 1954666 w 12192001"/>
              <a:gd name="connsiteY2010" fmla="*/ 1195022 h 5071422"/>
              <a:gd name="connsiteX2011" fmla="*/ 2015809 w 12192001"/>
              <a:gd name="connsiteY2011" fmla="*/ 1188591 h 5071422"/>
              <a:gd name="connsiteX2012" fmla="*/ 2235876 w 12192001"/>
              <a:gd name="connsiteY2012" fmla="*/ 1188317 h 5071422"/>
              <a:gd name="connsiteX2013" fmla="*/ 2241845 w 12192001"/>
              <a:gd name="connsiteY2013" fmla="*/ 1209253 h 5071422"/>
              <a:gd name="connsiteX2014" fmla="*/ 2234366 w 12192001"/>
              <a:gd name="connsiteY2014" fmla="*/ 1216277 h 5071422"/>
              <a:gd name="connsiteX2015" fmla="*/ 2640425 w 12192001"/>
              <a:gd name="connsiteY2015" fmla="*/ 1188287 h 5071422"/>
              <a:gd name="connsiteX2016" fmla="*/ 2605568 w 12192001"/>
              <a:gd name="connsiteY2016" fmla="*/ 1192890 h 5071422"/>
              <a:gd name="connsiteX2017" fmla="*/ 2614530 w 12192001"/>
              <a:gd name="connsiteY2017" fmla="*/ 1255583 h 5071422"/>
              <a:gd name="connsiteX2018" fmla="*/ 2624137 w 12192001"/>
              <a:gd name="connsiteY2018" fmla="*/ 1206348 h 5071422"/>
              <a:gd name="connsiteX2019" fmla="*/ 2645779 w 12192001"/>
              <a:gd name="connsiteY2019" fmla="*/ 1261891 h 5071422"/>
              <a:gd name="connsiteX2020" fmla="*/ 2676831 w 12192001"/>
              <a:gd name="connsiteY2020" fmla="*/ 1205139 h 5071422"/>
              <a:gd name="connsiteX2021" fmla="*/ 2640425 w 12192001"/>
              <a:gd name="connsiteY2021" fmla="*/ 1188287 h 5071422"/>
              <a:gd name="connsiteX2022" fmla="*/ 4588545 w 12192001"/>
              <a:gd name="connsiteY2022" fmla="*/ 1178834 h 5071422"/>
              <a:gd name="connsiteX2023" fmla="*/ 4586659 w 12192001"/>
              <a:gd name="connsiteY2023" fmla="*/ 1213907 h 5071422"/>
              <a:gd name="connsiteX2024" fmla="*/ 4563255 w 12192001"/>
              <a:gd name="connsiteY2024" fmla="*/ 1193428 h 5071422"/>
              <a:gd name="connsiteX2025" fmla="*/ 4535073 w 12192001"/>
              <a:gd name="connsiteY2025" fmla="*/ 1229161 h 5071422"/>
              <a:gd name="connsiteX2026" fmla="*/ 4606328 w 12192001"/>
              <a:gd name="connsiteY2026" fmla="*/ 1241328 h 5071422"/>
              <a:gd name="connsiteX2027" fmla="*/ 4588545 w 12192001"/>
              <a:gd name="connsiteY2027" fmla="*/ 1178834 h 5071422"/>
              <a:gd name="connsiteX2028" fmla="*/ 4900838 w 12192001"/>
              <a:gd name="connsiteY2028" fmla="*/ 1178040 h 5071422"/>
              <a:gd name="connsiteX2029" fmla="*/ 4902050 w 12192001"/>
              <a:gd name="connsiteY2029" fmla="*/ 1255063 h 5071422"/>
              <a:gd name="connsiteX2030" fmla="*/ 4910924 w 12192001"/>
              <a:gd name="connsiteY2030" fmla="*/ 1261512 h 5071422"/>
              <a:gd name="connsiteX2031" fmla="*/ 4918869 w 12192001"/>
              <a:gd name="connsiteY2031" fmla="*/ 1260684 h 5071422"/>
              <a:gd name="connsiteX2032" fmla="*/ 2951974 w 12192001"/>
              <a:gd name="connsiteY2032" fmla="*/ 1177308 h 5071422"/>
              <a:gd name="connsiteX2033" fmla="*/ 2966630 w 12192001"/>
              <a:gd name="connsiteY2033" fmla="*/ 1197977 h 5071422"/>
              <a:gd name="connsiteX2034" fmla="*/ 2918884 w 12192001"/>
              <a:gd name="connsiteY2034" fmla="*/ 1206111 h 5071422"/>
              <a:gd name="connsiteX2035" fmla="*/ 2951974 w 12192001"/>
              <a:gd name="connsiteY2035" fmla="*/ 1177308 h 5071422"/>
              <a:gd name="connsiteX2036" fmla="*/ 4939921 w 12192001"/>
              <a:gd name="connsiteY2036" fmla="*/ 1170045 h 5071422"/>
              <a:gd name="connsiteX2037" fmla="*/ 4926305 w 12192001"/>
              <a:gd name="connsiteY2037" fmla="*/ 1226376 h 5071422"/>
              <a:gd name="connsiteX2038" fmla="*/ 5000431 w 12192001"/>
              <a:gd name="connsiteY2038" fmla="*/ 1217529 h 5071422"/>
              <a:gd name="connsiteX2039" fmla="*/ 4993586 w 12192001"/>
              <a:gd name="connsiteY2039" fmla="*/ 1182772 h 5071422"/>
              <a:gd name="connsiteX2040" fmla="*/ 4939921 w 12192001"/>
              <a:gd name="connsiteY2040" fmla="*/ 1170045 h 5071422"/>
              <a:gd name="connsiteX2041" fmla="*/ 5266019 w 12192001"/>
              <a:gd name="connsiteY2041" fmla="*/ 1163309 h 5071422"/>
              <a:gd name="connsiteX2042" fmla="*/ 5239527 w 12192001"/>
              <a:gd name="connsiteY2042" fmla="*/ 1176698 h 5071422"/>
              <a:gd name="connsiteX2043" fmla="*/ 5284407 w 12192001"/>
              <a:gd name="connsiteY2043" fmla="*/ 1189620 h 5071422"/>
              <a:gd name="connsiteX2044" fmla="*/ 5266019 w 12192001"/>
              <a:gd name="connsiteY2044" fmla="*/ 1163309 h 5071422"/>
              <a:gd name="connsiteX2045" fmla="*/ 4223017 w 12192001"/>
              <a:gd name="connsiteY2045" fmla="*/ 1157455 h 5071422"/>
              <a:gd name="connsiteX2046" fmla="*/ 4206788 w 12192001"/>
              <a:gd name="connsiteY2046" fmla="*/ 1161339 h 5071422"/>
              <a:gd name="connsiteX2047" fmla="*/ 4175853 w 12192001"/>
              <a:gd name="connsiteY2047" fmla="*/ 1189011 h 5071422"/>
              <a:gd name="connsiteX2048" fmla="*/ 4240184 w 12192001"/>
              <a:gd name="connsiteY2048" fmla="*/ 1166429 h 5071422"/>
              <a:gd name="connsiteX2049" fmla="*/ 4223017 w 12192001"/>
              <a:gd name="connsiteY2049" fmla="*/ 1157455 h 5071422"/>
              <a:gd name="connsiteX2050" fmla="*/ 2972473 w 12192001"/>
              <a:gd name="connsiteY2050" fmla="*/ 1155772 h 5071422"/>
              <a:gd name="connsiteX2051" fmla="*/ 3031076 w 12192001"/>
              <a:gd name="connsiteY2051" fmla="*/ 1175340 h 5071422"/>
              <a:gd name="connsiteX2052" fmla="*/ 2989119 w 12192001"/>
              <a:gd name="connsiteY2052" fmla="*/ 1204307 h 5071422"/>
              <a:gd name="connsiteX2053" fmla="*/ 2972473 w 12192001"/>
              <a:gd name="connsiteY2053" fmla="*/ 1155772 h 5071422"/>
              <a:gd name="connsiteX2054" fmla="*/ 4265493 w 12192001"/>
              <a:gd name="connsiteY2054" fmla="*/ 1151667 h 5071422"/>
              <a:gd name="connsiteX2055" fmla="*/ 4253963 w 12192001"/>
              <a:gd name="connsiteY2055" fmla="*/ 1236017 h 5071422"/>
              <a:gd name="connsiteX2056" fmla="*/ 4218840 w 12192001"/>
              <a:gd name="connsiteY2056" fmla="*/ 1236920 h 5071422"/>
              <a:gd name="connsiteX2057" fmla="*/ 4148638 w 12192001"/>
              <a:gd name="connsiteY2057" fmla="*/ 1238677 h 5071422"/>
              <a:gd name="connsiteX2058" fmla="*/ 4211068 w 12192001"/>
              <a:gd name="connsiteY2058" fmla="*/ 1251004 h 5071422"/>
              <a:gd name="connsiteX2059" fmla="*/ 4307704 w 12192001"/>
              <a:gd name="connsiteY2059" fmla="*/ 1248694 h 5071422"/>
              <a:gd name="connsiteX2060" fmla="*/ 4278306 w 12192001"/>
              <a:gd name="connsiteY2060" fmla="*/ 1207365 h 5071422"/>
              <a:gd name="connsiteX2061" fmla="*/ 4267593 w 12192001"/>
              <a:gd name="connsiteY2061" fmla="*/ 1242636 h 5071422"/>
              <a:gd name="connsiteX2062" fmla="*/ 4265493 w 12192001"/>
              <a:gd name="connsiteY2062" fmla="*/ 1151667 h 5071422"/>
              <a:gd name="connsiteX2063" fmla="*/ 1885252 w 12192001"/>
              <a:gd name="connsiteY2063" fmla="*/ 1147783 h 5071422"/>
              <a:gd name="connsiteX2064" fmla="*/ 1942863 w 12192001"/>
              <a:gd name="connsiteY2064" fmla="*/ 1153210 h 5071422"/>
              <a:gd name="connsiteX2065" fmla="*/ 1949800 w 12192001"/>
              <a:gd name="connsiteY2065" fmla="*/ 1188084 h 5071422"/>
              <a:gd name="connsiteX2066" fmla="*/ 1850309 w 12192001"/>
              <a:gd name="connsiteY2066" fmla="*/ 1211532 h 5071422"/>
              <a:gd name="connsiteX2067" fmla="*/ 1780026 w 12192001"/>
              <a:gd name="connsiteY2067" fmla="*/ 1213298 h 5071422"/>
              <a:gd name="connsiteX2068" fmla="*/ 1818093 w 12192001"/>
              <a:gd name="connsiteY2068" fmla="*/ 1191335 h 5071422"/>
              <a:gd name="connsiteX2069" fmla="*/ 1802335 w 12192001"/>
              <a:gd name="connsiteY2069" fmla="*/ 1156742 h 5071422"/>
              <a:gd name="connsiteX2070" fmla="*/ 1885252 w 12192001"/>
              <a:gd name="connsiteY2070" fmla="*/ 1147783 h 5071422"/>
              <a:gd name="connsiteX2071" fmla="*/ 4806107 w 12192001"/>
              <a:gd name="connsiteY2071" fmla="*/ 1145481 h 5071422"/>
              <a:gd name="connsiteX2072" fmla="*/ 4830795 w 12192001"/>
              <a:gd name="connsiteY2072" fmla="*/ 1242896 h 5071422"/>
              <a:gd name="connsiteX2073" fmla="*/ 4857962 w 12192001"/>
              <a:gd name="connsiteY2073" fmla="*/ 1193190 h 5071422"/>
              <a:gd name="connsiteX2074" fmla="*/ 4834515 w 12192001"/>
              <a:gd name="connsiteY2074" fmla="*/ 1172673 h 5071422"/>
              <a:gd name="connsiteX2075" fmla="*/ 4873528 w 12192001"/>
              <a:gd name="connsiteY2075" fmla="*/ 1164811 h 5071422"/>
              <a:gd name="connsiteX2076" fmla="*/ 4806107 w 12192001"/>
              <a:gd name="connsiteY2076" fmla="*/ 1145481 h 5071422"/>
              <a:gd name="connsiteX2077" fmla="*/ 1691433 w 12192001"/>
              <a:gd name="connsiteY2077" fmla="*/ 1143600 h 5071422"/>
              <a:gd name="connsiteX2078" fmla="*/ 1719424 w 12192001"/>
              <a:gd name="connsiteY2078" fmla="*/ 1165700 h 5071422"/>
              <a:gd name="connsiteX2079" fmla="*/ 1789715 w 12192001"/>
              <a:gd name="connsiteY2079" fmla="*/ 1164012 h 5071422"/>
              <a:gd name="connsiteX2080" fmla="*/ 1731183 w 12192001"/>
              <a:gd name="connsiteY2080" fmla="*/ 1207468 h 5071422"/>
              <a:gd name="connsiteX2081" fmla="*/ 1665685 w 12192001"/>
              <a:gd name="connsiteY2081" fmla="*/ 1153062 h 5071422"/>
              <a:gd name="connsiteX2082" fmla="*/ 1691433 w 12192001"/>
              <a:gd name="connsiteY2082" fmla="*/ 1143600 h 5071422"/>
              <a:gd name="connsiteX2083" fmla="*/ 261414 w 12192001"/>
              <a:gd name="connsiteY2083" fmla="*/ 1138804 h 5071422"/>
              <a:gd name="connsiteX2084" fmla="*/ 218499 w 12192001"/>
              <a:gd name="connsiteY2084" fmla="*/ 1153959 h 5071422"/>
              <a:gd name="connsiteX2085" fmla="*/ 261414 w 12192001"/>
              <a:gd name="connsiteY2085" fmla="*/ 1138804 h 5071422"/>
              <a:gd name="connsiteX2086" fmla="*/ 4317208 w 12192001"/>
              <a:gd name="connsiteY2086" fmla="*/ 1136482 h 5071422"/>
              <a:gd name="connsiteX2087" fmla="*/ 4294897 w 12192001"/>
              <a:gd name="connsiteY2087" fmla="*/ 1193039 h 5071422"/>
              <a:gd name="connsiteX2088" fmla="*/ 4332926 w 12192001"/>
              <a:gd name="connsiteY2088" fmla="*/ 1171118 h 5071422"/>
              <a:gd name="connsiteX2089" fmla="*/ 4317208 w 12192001"/>
              <a:gd name="connsiteY2089" fmla="*/ 1136482 h 5071422"/>
              <a:gd name="connsiteX2090" fmla="*/ 4932954 w 12192001"/>
              <a:gd name="connsiteY2090" fmla="*/ 1135300 h 5071422"/>
              <a:gd name="connsiteX2091" fmla="*/ 4886139 w 12192001"/>
              <a:gd name="connsiteY2091" fmla="*/ 1157376 h 5071422"/>
              <a:gd name="connsiteX2092" fmla="*/ 4956439 w 12192001"/>
              <a:gd name="connsiteY2092" fmla="*/ 1155769 h 5071422"/>
              <a:gd name="connsiteX2093" fmla="*/ 4938911 w 12192001"/>
              <a:gd name="connsiteY2093" fmla="*/ 1156158 h 5071422"/>
              <a:gd name="connsiteX2094" fmla="*/ 4932954 w 12192001"/>
              <a:gd name="connsiteY2094" fmla="*/ 1135300 h 5071422"/>
              <a:gd name="connsiteX2095" fmla="*/ 2502868 w 12192001"/>
              <a:gd name="connsiteY2095" fmla="*/ 1132964 h 5071422"/>
              <a:gd name="connsiteX2096" fmla="*/ 2534305 w 12192001"/>
              <a:gd name="connsiteY2096" fmla="*/ 1180641 h 5071422"/>
              <a:gd name="connsiteX2097" fmla="*/ 2440579 w 12192001"/>
              <a:gd name="connsiteY2097" fmla="*/ 1161931 h 5071422"/>
              <a:gd name="connsiteX2098" fmla="*/ 2490079 w 12192001"/>
              <a:gd name="connsiteY2098" fmla="*/ 1133395 h 5071422"/>
              <a:gd name="connsiteX2099" fmla="*/ 2502868 w 12192001"/>
              <a:gd name="connsiteY2099" fmla="*/ 1132964 h 5071422"/>
              <a:gd name="connsiteX2100" fmla="*/ 3054414 w 12192001"/>
              <a:gd name="connsiteY2100" fmla="*/ 1132797 h 5071422"/>
              <a:gd name="connsiteX2101" fmla="*/ 3070072 w 12192001"/>
              <a:gd name="connsiteY2101" fmla="*/ 1167274 h 5071422"/>
              <a:gd name="connsiteX2102" fmla="*/ 3053502 w 12192001"/>
              <a:gd name="connsiteY2102" fmla="*/ 1181803 h 5071422"/>
              <a:gd name="connsiteX2103" fmla="*/ 3054414 w 12192001"/>
              <a:gd name="connsiteY2103" fmla="*/ 1132797 h 5071422"/>
              <a:gd name="connsiteX2104" fmla="*/ 3080711 w 12192001"/>
              <a:gd name="connsiteY2104" fmla="*/ 1132133 h 5071422"/>
              <a:gd name="connsiteX2105" fmla="*/ 3096352 w 12192001"/>
              <a:gd name="connsiteY2105" fmla="*/ 1166820 h 5071422"/>
              <a:gd name="connsiteX2106" fmla="*/ 3084734 w 12192001"/>
              <a:gd name="connsiteY2106" fmla="*/ 1187942 h 5071422"/>
              <a:gd name="connsiteX2107" fmla="*/ 3069027 w 12192001"/>
              <a:gd name="connsiteY2107" fmla="*/ 1153427 h 5071422"/>
              <a:gd name="connsiteX2108" fmla="*/ 3080711 w 12192001"/>
              <a:gd name="connsiteY2108" fmla="*/ 1132133 h 5071422"/>
              <a:gd name="connsiteX2109" fmla="*/ 5208584 w 12192001"/>
              <a:gd name="connsiteY2109" fmla="*/ 1129309 h 5071422"/>
              <a:gd name="connsiteX2110" fmla="*/ 5198834 w 12192001"/>
              <a:gd name="connsiteY2110" fmla="*/ 1131414 h 5071422"/>
              <a:gd name="connsiteX2111" fmla="*/ 5179911 w 12192001"/>
              <a:gd name="connsiteY2111" fmla="*/ 1143196 h 5071422"/>
              <a:gd name="connsiteX2112" fmla="*/ 5190646 w 12192001"/>
              <a:gd name="connsiteY2112" fmla="*/ 1170955 h 5071422"/>
              <a:gd name="connsiteX2113" fmla="*/ 5184762 w 12192001"/>
              <a:gd name="connsiteY2113" fmla="*/ 1150010 h 5071422"/>
              <a:gd name="connsiteX2114" fmla="*/ 5218910 w 12192001"/>
              <a:gd name="connsiteY2114" fmla="*/ 1135170 h 5071422"/>
              <a:gd name="connsiteX2115" fmla="*/ 5208584 w 12192001"/>
              <a:gd name="connsiteY2115" fmla="*/ 1129309 h 5071422"/>
              <a:gd name="connsiteX2116" fmla="*/ 5371017 w 12192001"/>
              <a:gd name="connsiteY2116" fmla="*/ 1124598 h 5071422"/>
              <a:gd name="connsiteX2117" fmla="*/ 5357146 w 12192001"/>
              <a:gd name="connsiteY2117" fmla="*/ 1130518 h 5071422"/>
              <a:gd name="connsiteX2118" fmla="*/ 5331165 w 12192001"/>
              <a:gd name="connsiteY2118" fmla="*/ 1167385 h 5071422"/>
              <a:gd name="connsiteX2119" fmla="*/ 5385782 w 12192001"/>
              <a:gd name="connsiteY2119" fmla="*/ 1131061 h 5071422"/>
              <a:gd name="connsiteX2120" fmla="*/ 5371017 w 12192001"/>
              <a:gd name="connsiteY2120" fmla="*/ 1124598 h 5071422"/>
              <a:gd name="connsiteX2121" fmla="*/ 2274654 w 12192001"/>
              <a:gd name="connsiteY2121" fmla="*/ 1117033 h 5071422"/>
              <a:gd name="connsiteX2122" fmla="*/ 2237558 w 12192001"/>
              <a:gd name="connsiteY2122" fmla="*/ 1152896 h 5071422"/>
              <a:gd name="connsiteX2123" fmla="*/ 2274654 w 12192001"/>
              <a:gd name="connsiteY2123" fmla="*/ 1117033 h 5071422"/>
              <a:gd name="connsiteX2124" fmla="*/ 2086373 w 12192001"/>
              <a:gd name="connsiteY2124" fmla="*/ 1115121 h 5071422"/>
              <a:gd name="connsiteX2125" fmla="*/ 2108718 w 12192001"/>
              <a:gd name="connsiteY2125" fmla="*/ 1135128 h 5071422"/>
              <a:gd name="connsiteX2126" fmla="*/ 2055057 w 12192001"/>
              <a:gd name="connsiteY2126" fmla="*/ 1122442 h 5071422"/>
              <a:gd name="connsiteX2127" fmla="*/ 2086373 w 12192001"/>
              <a:gd name="connsiteY2127" fmla="*/ 1115121 h 5071422"/>
              <a:gd name="connsiteX2128" fmla="*/ 2856353 w 12192001"/>
              <a:gd name="connsiteY2128" fmla="*/ 1113231 h 5071422"/>
              <a:gd name="connsiteX2129" fmla="*/ 2864056 w 12192001"/>
              <a:gd name="connsiteY2129" fmla="*/ 1116437 h 5071422"/>
              <a:gd name="connsiteX2130" fmla="*/ 2891367 w 12192001"/>
              <a:gd name="connsiteY2130" fmla="*/ 1129705 h 5071422"/>
              <a:gd name="connsiteX2131" fmla="*/ 2868047 w 12192001"/>
              <a:gd name="connsiteY2131" fmla="*/ 1172372 h 5071422"/>
              <a:gd name="connsiteX2132" fmla="*/ 2848485 w 12192001"/>
              <a:gd name="connsiteY2132" fmla="*/ 1144813 h 5071422"/>
              <a:gd name="connsiteX2133" fmla="*/ 2856353 w 12192001"/>
              <a:gd name="connsiteY2133" fmla="*/ 1113231 h 5071422"/>
              <a:gd name="connsiteX2134" fmla="*/ 3460698 w 12192001"/>
              <a:gd name="connsiteY2134" fmla="*/ 1108920 h 5071422"/>
              <a:gd name="connsiteX2135" fmla="*/ 3475950 w 12192001"/>
              <a:gd name="connsiteY2135" fmla="*/ 1122254 h 5071422"/>
              <a:gd name="connsiteX2136" fmla="*/ 3469179 w 12192001"/>
              <a:gd name="connsiteY2136" fmla="*/ 1150560 h 5071422"/>
              <a:gd name="connsiteX2137" fmla="*/ 3418343 w 12192001"/>
              <a:gd name="connsiteY2137" fmla="*/ 1116823 h 5071422"/>
              <a:gd name="connsiteX2138" fmla="*/ 3446444 w 12192001"/>
              <a:gd name="connsiteY2138" fmla="*/ 1109520 h 5071422"/>
              <a:gd name="connsiteX2139" fmla="*/ 3460698 w 12192001"/>
              <a:gd name="connsiteY2139" fmla="*/ 1108920 h 5071422"/>
              <a:gd name="connsiteX2140" fmla="*/ 3501277 w 12192001"/>
              <a:gd name="connsiteY2140" fmla="*/ 1107656 h 5071422"/>
              <a:gd name="connsiteX2141" fmla="*/ 3520834 w 12192001"/>
              <a:gd name="connsiteY2141" fmla="*/ 1135216 h 5071422"/>
              <a:gd name="connsiteX2142" fmla="*/ 3485716 w 12192001"/>
              <a:gd name="connsiteY2142" fmla="*/ 1136118 h 5071422"/>
              <a:gd name="connsiteX2143" fmla="*/ 3501277 w 12192001"/>
              <a:gd name="connsiteY2143" fmla="*/ 1107656 h 5071422"/>
              <a:gd name="connsiteX2144" fmla="*/ 5749269 w 12192001"/>
              <a:gd name="connsiteY2144" fmla="*/ 1107164 h 5071422"/>
              <a:gd name="connsiteX2145" fmla="*/ 5740894 w 12192001"/>
              <a:gd name="connsiteY2145" fmla="*/ 1115371 h 5071422"/>
              <a:gd name="connsiteX2146" fmla="*/ 5773179 w 12192001"/>
              <a:gd name="connsiteY2146" fmla="*/ 1135434 h 5071422"/>
              <a:gd name="connsiteX2147" fmla="*/ 5753627 w 12192001"/>
              <a:gd name="connsiteY2147" fmla="*/ 1107917 h 5071422"/>
              <a:gd name="connsiteX2148" fmla="*/ 5749269 w 12192001"/>
              <a:gd name="connsiteY2148" fmla="*/ 1107164 h 5071422"/>
              <a:gd name="connsiteX2149" fmla="*/ 5018764 w 12192001"/>
              <a:gd name="connsiteY2149" fmla="*/ 1105157 h 5071422"/>
              <a:gd name="connsiteX2150" fmla="*/ 4996453 w 12192001"/>
              <a:gd name="connsiteY2150" fmla="*/ 1161719 h 5071422"/>
              <a:gd name="connsiteX2151" fmla="*/ 5011149 w 12192001"/>
              <a:gd name="connsiteY2151" fmla="*/ 1182341 h 5071422"/>
              <a:gd name="connsiteX2152" fmla="*/ 5017898 w 12192001"/>
              <a:gd name="connsiteY2152" fmla="*/ 1154202 h 5071422"/>
              <a:gd name="connsiteX2153" fmla="*/ 5036472 w 12192001"/>
              <a:gd name="connsiteY2153" fmla="*/ 1167703 h 5071422"/>
              <a:gd name="connsiteX2154" fmla="*/ 5037337 w 12192001"/>
              <a:gd name="connsiteY2154" fmla="*/ 1118659 h 5071422"/>
              <a:gd name="connsiteX2155" fmla="*/ 5034482 w 12192001"/>
              <a:gd name="connsiteY2155" fmla="*/ 1139799 h 5071422"/>
              <a:gd name="connsiteX2156" fmla="*/ 5018764 w 12192001"/>
              <a:gd name="connsiteY2156" fmla="*/ 1105157 h 5071422"/>
              <a:gd name="connsiteX2157" fmla="*/ 3347024 w 12192001"/>
              <a:gd name="connsiteY2157" fmla="*/ 1104496 h 5071422"/>
              <a:gd name="connsiteX2158" fmla="*/ 3379326 w 12192001"/>
              <a:gd name="connsiteY2158" fmla="*/ 1124685 h 5071422"/>
              <a:gd name="connsiteX2159" fmla="*/ 3351106 w 12192001"/>
              <a:gd name="connsiteY2159" fmla="*/ 1160465 h 5071422"/>
              <a:gd name="connsiteX2160" fmla="*/ 3347024 w 12192001"/>
              <a:gd name="connsiteY2160" fmla="*/ 1104496 h 5071422"/>
              <a:gd name="connsiteX2161" fmla="*/ 3600546 w 12192001"/>
              <a:gd name="connsiteY2161" fmla="*/ 1104115 h 5071422"/>
              <a:gd name="connsiteX2162" fmla="*/ 3606686 w 12192001"/>
              <a:gd name="connsiteY2162" fmla="*/ 1105070 h 5071422"/>
              <a:gd name="connsiteX2163" fmla="*/ 3623376 w 12192001"/>
              <a:gd name="connsiteY2163" fmla="*/ 1153640 h 5071422"/>
              <a:gd name="connsiteX2164" fmla="*/ 3569676 w 12192001"/>
              <a:gd name="connsiteY2164" fmla="*/ 1140958 h 5071422"/>
              <a:gd name="connsiteX2165" fmla="*/ 3594999 w 12192001"/>
              <a:gd name="connsiteY2165" fmla="*/ 1126322 h 5071422"/>
              <a:gd name="connsiteX2166" fmla="*/ 3600546 w 12192001"/>
              <a:gd name="connsiteY2166" fmla="*/ 1104115 h 5071422"/>
              <a:gd name="connsiteX2167" fmla="*/ 2317545 w 12192001"/>
              <a:gd name="connsiteY2167" fmla="*/ 1101968 h 5071422"/>
              <a:gd name="connsiteX2168" fmla="*/ 2334191 w 12192001"/>
              <a:gd name="connsiteY2168" fmla="*/ 1150503 h 5071422"/>
              <a:gd name="connsiteX2169" fmla="*/ 2384839 w 12192001"/>
              <a:gd name="connsiteY2169" fmla="*/ 1121268 h 5071422"/>
              <a:gd name="connsiteX2170" fmla="*/ 2431807 w 12192001"/>
              <a:gd name="connsiteY2170" fmla="*/ 1162212 h 5071422"/>
              <a:gd name="connsiteX2171" fmla="*/ 2294203 w 12192001"/>
              <a:gd name="connsiteY2171" fmla="*/ 1144433 h 5071422"/>
              <a:gd name="connsiteX2172" fmla="*/ 2317545 w 12192001"/>
              <a:gd name="connsiteY2172" fmla="*/ 1101968 h 5071422"/>
              <a:gd name="connsiteX2173" fmla="*/ 2924551 w 12192001"/>
              <a:gd name="connsiteY2173" fmla="*/ 1101019 h 5071422"/>
              <a:gd name="connsiteX2174" fmla="*/ 2939201 w 12192001"/>
              <a:gd name="connsiteY2174" fmla="*/ 1121567 h 5071422"/>
              <a:gd name="connsiteX2175" fmla="*/ 2916933 w 12192001"/>
              <a:gd name="connsiteY2175" fmla="*/ 1178159 h 5071422"/>
              <a:gd name="connsiteX2176" fmla="*/ 2901211 w 12192001"/>
              <a:gd name="connsiteY2176" fmla="*/ 1143483 h 5071422"/>
              <a:gd name="connsiteX2177" fmla="*/ 2911803 w 12192001"/>
              <a:gd name="connsiteY2177" fmla="*/ 1108263 h 5071422"/>
              <a:gd name="connsiteX2178" fmla="*/ 2924551 w 12192001"/>
              <a:gd name="connsiteY2178" fmla="*/ 1101019 h 5071422"/>
              <a:gd name="connsiteX2179" fmla="*/ 5445146 w 12192001"/>
              <a:gd name="connsiteY2179" fmla="*/ 1099950 h 5071422"/>
              <a:gd name="connsiteX2180" fmla="*/ 5462854 w 12192001"/>
              <a:gd name="connsiteY2180" fmla="*/ 1101152 h 5071422"/>
              <a:gd name="connsiteX2181" fmla="*/ 5458145 w 12192001"/>
              <a:gd name="connsiteY2181" fmla="*/ 1157273 h 5071422"/>
              <a:gd name="connsiteX2182" fmla="*/ 5455094 w 12192001"/>
              <a:gd name="connsiteY2182" fmla="*/ 1115401 h 5071422"/>
              <a:gd name="connsiteX2183" fmla="*/ 5428698 w 12192001"/>
              <a:gd name="connsiteY2183" fmla="*/ 1115906 h 5071422"/>
              <a:gd name="connsiteX2184" fmla="*/ 5445146 w 12192001"/>
              <a:gd name="connsiteY2184" fmla="*/ 1099950 h 5071422"/>
              <a:gd name="connsiteX2185" fmla="*/ 3102323 w 12192001"/>
              <a:gd name="connsiteY2185" fmla="*/ 1095894 h 5071422"/>
              <a:gd name="connsiteX2186" fmla="*/ 3137278 w 12192001"/>
              <a:gd name="connsiteY2186" fmla="*/ 1123760 h 5071422"/>
              <a:gd name="connsiteX2187" fmla="*/ 3091420 w 12192001"/>
              <a:gd name="connsiteY2187" fmla="*/ 1096861 h 5071422"/>
              <a:gd name="connsiteX2188" fmla="*/ 3102323 w 12192001"/>
              <a:gd name="connsiteY2188" fmla="*/ 1095894 h 5071422"/>
              <a:gd name="connsiteX2189" fmla="*/ 3161656 w 12192001"/>
              <a:gd name="connsiteY2189" fmla="*/ 1095061 h 5071422"/>
              <a:gd name="connsiteX2190" fmla="*/ 3185099 w 12192001"/>
              <a:gd name="connsiteY2190" fmla="*/ 1115535 h 5071422"/>
              <a:gd name="connsiteX2191" fmla="*/ 3138336 w 12192001"/>
              <a:gd name="connsiteY2191" fmla="*/ 1137728 h 5071422"/>
              <a:gd name="connsiteX2192" fmla="*/ 3161656 w 12192001"/>
              <a:gd name="connsiteY2192" fmla="*/ 1095061 h 5071422"/>
              <a:gd name="connsiteX2193" fmla="*/ 1849976 w 12192001"/>
              <a:gd name="connsiteY2193" fmla="*/ 1085587 h 5071422"/>
              <a:gd name="connsiteX2194" fmla="*/ 1782589 w 12192001"/>
              <a:gd name="connsiteY2194" fmla="*/ 1109693 h 5071422"/>
              <a:gd name="connsiteX2195" fmla="*/ 1756631 w 12192001"/>
              <a:gd name="connsiteY2195" fmla="*/ 1086443 h 5071422"/>
              <a:gd name="connsiteX2196" fmla="*/ 1781369 w 12192001"/>
              <a:gd name="connsiteY2196" fmla="*/ 1091709 h 5071422"/>
              <a:gd name="connsiteX2197" fmla="*/ 1849976 w 12192001"/>
              <a:gd name="connsiteY2197" fmla="*/ 1085587 h 5071422"/>
              <a:gd name="connsiteX2198" fmla="*/ 2742975 w 12192001"/>
              <a:gd name="connsiteY2198" fmla="*/ 1084422 h 5071422"/>
              <a:gd name="connsiteX2199" fmla="*/ 2775234 w 12192001"/>
              <a:gd name="connsiteY2199" fmla="*/ 1104659 h 5071422"/>
              <a:gd name="connsiteX2200" fmla="*/ 2719646 w 12192001"/>
              <a:gd name="connsiteY2200" fmla="*/ 1127051 h 5071422"/>
              <a:gd name="connsiteX2201" fmla="*/ 2739202 w 12192001"/>
              <a:gd name="connsiteY2201" fmla="*/ 1154566 h 5071422"/>
              <a:gd name="connsiteX2202" fmla="*/ 2702184 w 12192001"/>
              <a:gd name="connsiteY2202" fmla="*/ 1190378 h 5071422"/>
              <a:gd name="connsiteX2203" fmla="*/ 2721640 w 12192001"/>
              <a:gd name="connsiteY2203" fmla="*/ 1154998 h 5071422"/>
              <a:gd name="connsiteX2204" fmla="*/ 2682640 w 12192001"/>
              <a:gd name="connsiteY2204" fmla="*/ 1162981 h 5071422"/>
              <a:gd name="connsiteX2205" fmla="*/ 2681425 w 12192001"/>
              <a:gd name="connsiteY2205" fmla="*/ 1085958 h 5071422"/>
              <a:gd name="connsiteX2206" fmla="*/ 2742975 w 12192001"/>
              <a:gd name="connsiteY2206" fmla="*/ 1084422 h 5071422"/>
              <a:gd name="connsiteX2207" fmla="*/ 2553840 w 12192001"/>
              <a:gd name="connsiteY2207" fmla="*/ 1082427 h 5071422"/>
              <a:gd name="connsiteX2208" fmla="*/ 2572698 w 12192001"/>
              <a:gd name="connsiteY2208" fmla="*/ 1098244 h 5071422"/>
              <a:gd name="connsiteX2209" fmla="*/ 2575279 w 12192001"/>
              <a:gd name="connsiteY2209" fmla="*/ 1104493 h 5071422"/>
              <a:gd name="connsiteX2210" fmla="*/ 3758941 w 12192001"/>
              <a:gd name="connsiteY2210" fmla="*/ 1080283 h 5071422"/>
              <a:gd name="connsiteX2211" fmla="*/ 3808787 w 12192001"/>
              <a:gd name="connsiteY2211" fmla="*/ 1163074 h 5071422"/>
              <a:gd name="connsiteX2212" fmla="*/ 3729757 w 12192001"/>
              <a:gd name="connsiteY2212" fmla="*/ 1164991 h 5071422"/>
              <a:gd name="connsiteX2213" fmla="*/ 3693584 w 12192001"/>
              <a:gd name="connsiteY2213" fmla="*/ 1088771 h 5071422"/>
              <a:gd name="connsiteX2214" fmla="*/ 3736545 w 12192001"/>
              <a:gd name="connsiteY2214" fmla="*/ 1136809 h 5071422"/>
              <a:gd name="connsiteX2215" fmla="*/ 3758941 w 12192001"/>
              <a:gd name="connsiteY2215" fmla="*/ 1080283 h 5071422"/>
              <a:gd name="connsiteX2216" fmla="*/ 6323296 w 12192001"/>
              <a:gd name="connsiteY2216" fmla="*/ 1076650 h 5071422"/>
              <a:gd name="connsiteX2217" fmla="*/ 6305913 w 12192001"/>
              <a:gd name="connsiteY2217" fmla="*/ 1080273 h 5071422"/>
              <a:gd name="connsiteX2218" fmla="*/ 6342182 w 12192001"/>
              <a:gd name="connsiteY2218" fmla="*/ 1093455 h 5071422"/>
              <a:gd name="connsiteX2219" fmla="*/ 6323296 w 12192001"/>
              <a:gd name="connsiteY2219" fmla="*/ 1076650 h 5071422"/>
              <a:gd name="connsiteX2220" fmla="*/ 5478385 w 12192001"/>
              <a:gd name="connsiteY2220" fmla="*/ 1072819 h 5071422"/>
              <a:gd name="connsiteX2221" fmla="*/ 5538045 w 12192001"/>
              <a:gd name="connsiteY2221" fmla="*/ 1106355 h 5071422"/>
              <a:gd name="connsiteX2222" fmla="*/ 5473625 w 12192001"/>
              <a:gd name="connsiteY2222" fmla="*/ 1128863 h 5071422"/>
              <a:gd name="connsiteX2223" fmla="*/ 5478385 w 12192001"/>
              <a:gd name="connsiteY2223" fmla="*/ 1072819 h 5071422"/>
              <a:gd name="connsiteX2224" fmla="*/ 11506182 w 12192001"/>
              <a:gd name="connsiteY2224" fmla="*/ 1058661 h 5071422"/>
              <a:gd name="connsiteX2225" fmla="*/ 11500369 w 12192001"/>
              <a:gd name="connsiteY2225" fmla="*/ 1062330 h 5071422"/>
              <a:gd name="connsiteX2226" fmla="*/ 11488921 w 12192001"/>
              <a:gd name="connsiteY2226" fmla="*/ 1092097 h 5071422"/>
              <a:gd name="connsiteX2227" fmla="*/ 11518086 w 12192001"/>
              <a:gd name="connsiteY2227" fmla="*/ 1070379 h 5071422"/>
              <a:gd name="connsiteX2228" fmla="*/ 11506182 w 12192001"/>
              <a:gd name="connsiteY2228" fmla="*/ 1058661 h 5071422"/>
              <a:gd name="connsiteX2229" fmla="*/ 4359952 w 12192001"/>
              <a:gd name="connsiteY2229" fmla="*/ 1058479 h 5071422"/>
              <a:gd name="connsiteX2230" fmla="*/ 4340498 w 12192001"/>
              <a:gd name="connsiteY2230" fmla="*/ 1093900 h 5071422"/>
              <a:gd name="connsiteX2231" fmla="*/ 4353204 w 12192001"/>
              <a:gd name="connsiteY2231" fmla="*/ 1086618 h 5071422"/>
              <a:gd name="connsiteX2232" fmla="*/ 4371743 w 12192001"/>
              <a:gd name="connsiteY2232" fmla="*/ 1100161 h 5071422"/>
              <a:gd name="connsiteX2233" fmla="*/ 4359952 w 12192001"/>
              <a:gd name="connsiteY2233" fmla="*/ 1058479 h 5071422"/>
              <a:gd name="connsiteX2234" fmla="*/ 3760253 w 12192001"/>
              <a:gd name="connsiteY2234" fmla="*/ 1054048 h 5071422"/>
              <a:gd name="connsiteX2235" fmla="*/ 3785204 w 12192001"/>
              <a:gd name="connsiteY2235" fmla="*/ 1079665 h 5071422"/>
              <a:gd name="connsiteX2236" fmla="*/ 3727627 w 12192001"/>
              <a:gd name="connsiteY2236" fmla="*/ 1074151 h 5071422"/>
              <a:gd name="connsiteX2237" fmla="*/ 3760253 w 12192001"/>
              <a:gd name="connsiteY2237" fmla="*/ 1054048 h 5071422"/>
              <a:gd name="connsiteX2238" fmla="*/ 1720105 w 12192001"/>
              <a:gd name="connsiteY2238" fmla="*/ 1053726 h 5071422"/>
              <a:gd name="connsiteX2239" fmla="*/ 1756631 w 12192001"/>
              <a:gd name="connsiteY2239" fmla="*/ 1086443 h 5071422"/>
              <a:gd name="connsiteX2240" fmla="*/ 1747869 w 12192001"/>
              <a:gd name="connsiteY2240" fmla="*/ 1084577 h 5071422"/>
              <a:gd name="connsiteX2241" fmla="*/ 1720105 w 12192001"/>
              <a:gd name="connsiteY2241" fmla="*/ 1053726 h 5071422"/>
              <a:gd name="connsiteX2242" fmla="*/ 2309585 w 12192001"/>
              <a:gd name="connsiteY2242" fmla="*/ 1053123 h 5071422"/>
              <a:gd name="connsiteX2243" fmla="*/ 2334085 w 12192001"/>
              <a:gd name="connsiteY2243" fmla="*/ 1087565 h 5071422"/>
              <a:gd name="connsiteX2244" fmla="*/ 2280338 w 12192001"/>
              <a:gd name="connsiteY2244" fmla="*/ 1074849 h 5071422"/>
              <a:gd name="connsiteX2245" fmla="*/ 2309585 w 12192001"/>
              <a:gd name="connsiteY2245" fmla="*/ 1053123 h 5071422"/>
              <a:gd name="connsiteX2246" fmla="*/ 4605934 w 12192001"/>
              <a:gd name="connsiteY2246" fmla="*/ 1052403 h 5071422"/>
              <a:gd name="connsiteX2247" fmla="*/ 4621562 w 12192001"/>
              <a:gd name="connsiteY2247" fmla="*/ 1087011 h 5071422"/>
              <a:gd name="connsiteX2248" fmla="*/ 4551317 w 12192001"/>
              <a:gd name="connsiteY2248" fmla="*/ 1088729 h 5071422"/>
              <a:gd name="connsiteX2249" fmla="*/ 4605934 w 12192001"/>
              <a:gd name="connsiteY2249" fmla="*/ 1052403 h 5071422"/>
              <a:gd name="connsiteX2250" fmla="*/ 3862116 w 12192001"/>
              <a:gd name="connsiteY2250" fmla="*/ 1049773 h 5071422"/>
              <a:gd name="connsiteX2251" fmla="*/ 3877877 w 12192001"/>
              <a:gd name="connsiteY2251" fmla="*/ 1084449 h 5071422"/>
              <a:gd name="connsiteX2252" fmla="*/ 3951019 w 12192001"/>
              <a:gd name="connsiteY2252" fmla="*/ 1061544 h 5071422"/>
              <a:gd name="connsiteX2253" fmla="*/ 3945250 w 12192001"/>
              <a:gd name="connsiteY2253" fmla="*/ 1103701 h 5071422"/>
              <a:gd name="connsiteX2254" fmla="*/ 3881900 w 12192001"/>
              <a:gd name="connsiteY2254" fmla="*/ 1140259 h 5071422"/>
              <a:gd name="connsiteX2255" fmla="*/ 3837991 w 12192001"/>
              <a:gd name="connsiteY2255" fmla="*/ 1141313 h 5071422"/>
              <a:gd name="connsiteX2256" fmla="*/ 3838857 w 12192001"/>
              <a:gd name="connsiteY2256" fmla="*/ 1092229 h 5071422"/>
              <a:gd name="connsiteX2257" fmla="*/ 3834047 w 12192001"/>
              <a:gd name="connsiteY2257" fmla="*/ 1085411 h 5071422"/>
              <a:gd name="connsiteX2258" fmla="*/ 3862116 w 12192001"/>
              <a:gd name="connsiteY2258" fmla="*/ 1049773 h 5071422"/>
              <a:gd name="connsiteX2259" fmla="*/ 5008864 w 12192001"/>
              <a:gd name="connsiteY2259" fmla="*/ 1028446 h 5071422"/>
              <a:gd name="connsiteX2260" fmla="*/ 5066443 w 12192001"/>
              <a:gd name="connsiteY2260" fmla="*/ 1034003 h 5071422"/>
              <a:gd name="connsiteX2261" fmla="*/ 5008864 w 12192001"/>
              <a:gd name="connsiteY2261" fmla="*/ 1028446 h 5071422"/>
              <a:gd name="connsiteX2262" fmla="*/ 3618178 w 12192001"/>
              <a:gd name="connsiteY2262" fmla="*/ 1020764 h 5071422"/>
              <a:gd name="connsiteX2263" fmla="*/ 3651455 w 12192001"/>
              <a:gd name="connsiteY2263" fmla="*/ 1054929 h 5071422"/>
              <a:gd name="connsiteX2264" fmla="*/ 3621199 w 12192001"/>
              <a:gd name="connsiteY2264" fmla="*/ 1062766 h 5071422"/>
              <a:gd name="connsiteX2265" fmla="*/ 3618178 w 12192001"/>
              <a:gd name="connsiteY2265" fmla="*/ 1020764 h 5071422"/>
              <a:gd name="connsiteX2266" fmla="*/ 3959683 w 12192001"/>
              <a:gd name="connsiteY2266" fmla="*/ 998247 h 5071422"/>
              <a:gd name="connsiteX2267" fmla="*/ 3967655 w 12192001"/>
              <a:gd name="connsiteY2267" fmla="*/ 1047257 h 5071422"/>
              <a:gd name="connsiteX2268" fmla="*/ 3944165 w 12192001"/>
              <a:gd name="connsiteY2268" fmla="*/ 1026705 h 5071422"/>
              <a:gd name="connsiteX2269" fmla="*/ 3959683 w 12192001"/>
              <a:gd name="connsiteY2269" fmla="*/ 998247 h 5071422"/>
              <a:gd name="connsiteX2270" fmla="*/ 6379150 w 12192001"/>
              <a:gd name="connsiteY2270" fmla="*/ 997249 h 5071422"/>
              <a:gd name="connsiteX2271" fmla="*/ 6392647 w 12192001"/>
              <a:gd name="connsiteY2271" fmla="*/ 1001250 h 5071422"/>
              <a:gd name="connsiteX2272" fmla="*/ 6339958 w 12192001"/>
              <a:gd name="connsiteY2272" fmla="*/ 1002499 h 5071422"/>
              <a:gd name="connsiteX2273" fmla="*/ 6379150 w 12192001"/>
              <a:gd name="connsiteY2273" fmla="*/ 997249 h 5071422"/>
              <a:gd name="connsiteX2274" fmla="*/ 3840643 w 12192001"/>
              <a:gd name="connsiteY2274" fmla="*/ 994257 h 5071422"/>
              <a:gd name="connsiteX2275" fmla="*/ 3840757 w 12192001"/>
              <a:gd name="connsiteY2275" fmla="*/ 1057359 h 5071422"/>
              <a:gd name="connsiteX2276" fmla="*/ 3817353 w 12192001"/>
              <a:gd name="connsiteY2276" fmla="*/ 1036838 h 5071422"/>
              <a:gd name="connsiteX2277" fmla="*/ 3815317 w 12192001"/>
              <a:gd name="connsiteY2277" fmla="*/ 1008856 h 5071422"/>
              <a:gd name="connsiteX2278" fmla="*/ 3840643 w 12192001"/>
              <a:gd name="connsiteY2278" fmla="*/ 994257 h 5071422"/>
              <a:gd name="connsiteX2279" fmla="*/ 7315785 w 12192001"/>
              <a:gd name="connsiteY2279" fmla="*/ 992383 h 5071422"/>
              <a:gd name="connsiteX2280" fmla="*/ 7349995 w 12192001"/>
              <a:gd name="connsiteY2280" fmla="*/ 1040530 h 5071422"/>
              <a:gd name="connsiteX2281" fmla="*/ 7315785 w 12192001"/>
              <a:gd name="connsiteY2281" fmla="*/ 992383 h 5071422"/>
              <a:gd name="connsiteX2282" fmla="*/ 11463301 w 12192001"/>
              <a:gd name="connsiteY2282" fmla="*/ 980744 h 5071422"/>
              <a:gd name="connsiteX2283" fmla="*/ 11440991 w 12192001"/>
              <a:gd name="connsiteY2283" fmla="*/ 1037341 h 5071422"/>
              <a:gd name="connsiteX2284" fmla="*/ 11461593 w 12192001"/>
              <a:gd name="connsiteY2284" fmla="*/ 1078704 h 5071422"/>
              <a:gd name="connsiteX2285" fmla="*/ 11488768 w 12192001"/>
              <a:gd name="connsiteY2285" fmla="*/ 1029081 h 5071422"/>
              <a:gd name="connsiteX2286" fmla="*/ 11475087 w 12192001"/>
              <a:gd name="connsiteY2286" fmla="*/ 1022388 h 5071422"/>
              <a:gd name="connsiteX2287" fmla="*/ 11463301 w 12192001"/>
              <a:gd name="connsiteY2287" fmla="*/ 980744 h 5071422"/>
              <a:gd name="connsiteX2288" fmla="*/ 5909716 w 12192001"/>
              <a:gd name="connsiteY2288" fmla="*/ 969913 h 5071422"/>
              <a:gd name="connsiteX2289" fmla="*/ 5921224 w 12192001"/>
              <a:gd name="connsiteY2289" fmla="*/ 991829 h 5071422"/>
              <a:gd name="connsiteX2290" fmla="*/ 5889987 w 12192001"/>
              <a:gd name="connsiteY2290" fmla="*/ 985646 h 5071422"/>
              <a:gd name="connsiteX2291" fmla="*/ 5909716 w 12192001"/>
              <a:gd name="connsiteY2291" fmla="*/ 969913 h 5071422"/>
              <a:gd name="connsiteX2292" fmla="*/ 7555796 w 12192001"/>
              <a:gd name="connsiteY2292" fmla="*/ 965325 h 5071422"/>
              <a:gd name="connsiteX2293" fmla="*/ 7528598 w 12192001"/>
              <a:gd name="connsiteY2293" fmla="*/ 1015160 h 5071422"/>
              <a:gd name="connsiteX2294" fmla="*/ 7543251 w 12192001"/>
              <a:gd name="connsiteY2294" fmla="*/ 1035745 h 5071422"/>
              <a:gd name="connsiteX2295" fmla="*/ 7592955 w 12192001"/>
              <a:gd name="connsiteY2295" fmla="*/ 992409 h 5071422"/>
              <a:gd name="connsiteX2296" fmla="*/ 7555796 w 12192001"/>
              <a:gd name="connsiteY2296" fmla="*/ 965325 h 5071422"/>
              <a:gd name="connsiteX2297" fmla="*/ 7661246 w 12192001"/>
              <a:gd name="connsiteY2297" fmla="*/ 962734 h 5071422"/>
              <a:gd name="connsiteX2298" fmla="*/ 7703277 w 12192001"/>
              <a:gd name="connsiteY2298" fmla="*/ 996835 h 5071422"/>
              <a:gd name="connsiteX2299" fmla="*/ 7661246 w 12192001"/>
              <a:gd name="connsiteY2299" fmla="*/ 962734 h 5071422"/>
              <a:gd name="connsiteX2300" fmla="*/ 6617962 w 12192001"/>
              <a:gd name="connsiteY2300" fmla="*/ 953610 h 5071422"/>
              <a:gd name="connsiteX2301" fmla="*/ 6555597 w 12192001"/>
              <a:gd name="connsiteY2301" fmla="*/ 1004225 h 5071422"/>
              <a:gd name="connsiteX2302" fmla="*/ 6617962 w 12192001"/>
              <a:gd name="connsiteY2302" fmla="*/ 953610 h 5071422"/>
              <a:gd name="connsiteX2303" fmla="*/ 7453379 w 12192001"/>
              <a:gd name="connsiteY2303" fmla="*/ 946928 h 5071422"/>
              <a:gd name="connsiteX2304" fmla="*/ 7443603 w 12192001"/>
              <a:gd name="connsiteY2304" fmla="*/ 996140 h 5071422"/>
              <a:gd name="connsiteX2305" fmla="*/ 7427976 w 12192001"/>
              <a:gd name="connsiteY2305" fmla="*/ 961573 h 5071422"/>
              <a:gd name="connsiteX2306" fmla="*/ 7453379 w 12192001"/>
              <a:gd name="connsiteY2306" fmla="*/ 946928 h 5071422"/>
              <a:gd name="connsiteX2307" fmla="*/ 8217044 w 12192001"/>
              <a:gd name="connsiteY2307" fmla="*/ 915238 h 5071422"/>
              <a:gd name="connsiteX2308" fmla="*/ 8188164 w 12192001"/>
              <a:gd name="connsiteY2308" fmla="*/ 949691 h 5071422"/>
              <a:gd name="connsiteX2309" fmla="*/ 8222234 w 12192001"/>
              <a:gd name="connsiteY2309" fmla="*/ 934908 h 5071422"/>
              <a:gd name="connsiteX2310" fmla="*/ 8217044 w 12192001"/>
              <a:gd name="connsiteY2310" fmla="*/ 915238 h 5071422"/>
              <a:gd name="connsiteX2311" fmla="*/ 7169272 w 12192001"/>
              <a:gd name="connsiteY2311" fmla="*/ 911989 h 5071422"/>
              <a:gd name="connsiteX2312" fmla="*/ 7178982 w 12192001"/>
              <a:gd name="connsiteY2312" fmla="*/ 925692 h 5071422"/>
              <a:gd name="connsiteX2313" fmla="*/ 7179995 w 12192001"/>
              <a:gd name="connsiteY2313" fmla="*/ 939621 h 5071422"/>
              <a:gd name="connsiteX2314" fmla="*/ 7134146 w 12192001"/>
              <a:gd name="connsiteY2314" fmla="*/ 912808 h 5071422"/>
              <a:gd name="connsiteX2315" fmla="*/ 7169272 w 12192001"/>
              <a:gd name="connsiteY2315" fmla="*/ 911989 h 5071422"/>
              <a:gd name="connsiteX2316" fmla="*/ 7009352 w 12192001"/>
              <a:gd name="connsiteY2316" fmla="*/ 906231 h 5071422"/>
              <a:gd name="connsiteX2317" fmla="*/ 7029711 w 12192001"/>
              <a:gd name="connsiteY2317" fmla="*/ 929371 h 5071422"/>
              <a:gd name="connsiteX2318" fmla="*/ 6980912 w 12192001"/>
              <a:gd name="connsiteY2318" fmla="*/ 923624 h 5071422"/>
              <a:gd name="connsiteX2319" fmla="*/ 7009352 w 12192001"/>
              <a:gd name="connsiteY2319" fmla="*/ 906231 h 5071422"/>
              <a:gd name="connsiteX2320" fmla="*/ 8147429 w 12192001"/>
              <a:gd name="connsiteY2320" fmla="*/ 903635 h 5071422"/>
              <a:gd name="connsiteX2321" fmla="*/ 8128508 w 12192001"/>
              <a:gd name="connsiteY2321" fmla="*/ 916199 h 5071422"/>
              <a:gd name="connsiteX2322" fmla="*/ 8140426 w 12192001"/>
              <a:gd name="connsiteY2322" fmla="*/ 957951 h 5071422"/>
              <a:gd name="connsiteX2323" fmla="*/ 8167559 w 12192001"/>
              <a:gd name="connsiteY2323" fmla="*/ 908288 h 5071422"/>
              <a:gd name="connsiteX2324" fmla="*/ 8147429 w 12192001"/>
              <a:gd name="connsiteY2324" fmla="*/ 903635 h 5071422"/>
              <a:gd name="connsiteX2325" fmla="*/ 8400633 w 12192001"/>
              <a:gd name="connsiteY2325" fmla="*/ 846443 h 5071422"/>
              <a:gd name="connsiteX2326" fmla="*/ 8400829 w 12192001"/>
              <a:gd name="connsiteY2326" fmla="*/ 909499 h 5071422"/>
              <a:gd name="connsiteX2327" fmla="*/ 8400633 w 12192001"/>
              <a:gd name="connsiteY2327" fmla="*/ 846443 h 5071422"/>
              <a:gd name="connsiteX2328" fmla="*/ 8691780 w 12192001"/>
              <a:gd name="connsiteY2328" fmla="*/ 826243 h 5071422"/>
              <a:gd name="connsiteX2329" fmla="*/ 8669042 w 12192001"/>
              <a:gd name="connsiteY2329" fmla="*/ 846866 h 5071422"/>
              <a:gd name="connsiteX2330" fmla="*/ 8716906 w 12192001"/>
              <a:gd name="connsiteY2330" fmla="*/ 838637 h 5071422"/>
              <a:gd name="connsiteX2331" fmla="*/ 8691780 w 12192001"/>
              <a:gd name="connsiteY2331" fmla="*/ 826243 h 5071422"/>
              <a:gd name="connsiteX2332" fmla="*/ 8374241 w 12192001"/>
              <a:gd name="connsiteY2332" fmla="*/ 769103 h 5071422"/>
              <a:gd name="connsiteX2333" fmla="*/ 8381993 w 12192001"/>
              <a:gd name="connsiteY2333" fmla="*/ 769916 h 5071422"/>
              <a:gd name="connsiteX2334" fmla="*/ 8367411 w 12192001"/>
              <a:gd name="connsiteY2334" fmla="*/ 812355 h 5071422"/>
              <a:gd name="connsiteX2335" fmla="*/ 8351724 w 12192001"/>
              <a:gd name="connsiteY2335" fmla="*/ 777589 h 5071422"/>
              <a:gd name="connsiteX2336" fmla="*/ 8374241 w 12192001"/>
              <a:gd name="connsiteY2336" fmla="*/ 769103 h 5071422"/>
              <a:gd name="connsiteX2337" fmla="*/ 8270727 w 12192001"/>
              <a:gd name="connsiteY2337" fmla="*/ 752731 h 5071422"/>
              <a:gd name="connsiteX2338" fmla="*/ 8315561 w 12192001"/>
              <a:gd name="connsiteY2338" fmla="*/ 764688 h 5071422"/>
              <a:gd name="connsiteX2339" fmla="*/ 8246369 w 12192001"/>
              <a:gd name="connsiteY2339" fmla="*/ 780335 h 5071422"/>
              <a:gd name="connsiteX2340" fmla="*/ 8253263 w 12192001"/>
              <a:gd name="connsiteY2340" fmla="*/ 815170 h 5071422"/>
              <a:gd name="connsiteX2341" fmla="*/ 8227754 w 12192001"/>
              <a:gd name="connsiteY2341" fmla="*/ 766838 h 5071422"/>
              <a:gd name="connsiteX2342" fmla="*/ 8270727 w 12192001"/>
              <a:gd name="connsiteY2342" fmla="*/ 752731 h 5071422"/>
              <a:gd name="connsiteX2343" fmla="*/ 9472956 w 12192001"/>
              <a:gd name="connsiteY2343" fmla="*/ 662911 h 5071422"/>
              <a:gd name="connsiteX2344" fmla="*/ 9445552 w 12192001"/>
              <a:gd name="connsiteY2344" fmla="*/ 694540 h 5071422"/>
              <a:gd name="connsiteX2345" fmla="*/ 9493316 w 12192001"/>
              <a:gd name="connsiteY2345" fmla="*/ 686530 h 5071422"/>
              <a:gd name="connsiteX2346" fmla="*/ 9472956 w 12192001"/>
              <a:gd name="connsiteY2346" fmla="*/ 662911 h 5071422"/>
              <a:gd name="connsiteX2347" fmla="*/ 9527660 w 12192001"/>
              <a:gd name="connsiteY2347" fmla="*/ 643723 h 5071422"/>
              <a:gd name="connsiteX2348" fmla="*/ 9496288 w 12192001"/>
              <a:gd name="connsiteY2348" fmla="*/ 665296 h 5071422"/>
              <a:gd name="connsiteX2349" fmla="*/ 9562612 w 12192001"/>
              <a:gd name="connsiteY2349" fmla="*/ 670707 h 5071422"/>
              <a:gd name="connsiteX2350" fmla="*/ 9527660 w 12192001"/>
              <a:gd name="connsiteY2350" fmla="*/ 643723 h 5071422"/>
              <a:gd name="connsiteX2351" fmla="*/ 9574855 w 12192001"/>
              <a:gd name="connsiteY2351" fmla="*/ 626717 h 5071422"/>
              <a:gd name="connsiteX2352" fmla="*/ 9560630 w 12192001"/>
              <a:gd name="connsiteY2352" fmla="*/ 642879 h 5071422"/>
              <a:gd name="connsiteX2353" fmla="*/ 9575279 w 12192001"/>
              <a:gd name="connsiteY2353" fmla="*/ 663427 h 5071422"/>
              <a:gd name="connsiteX2354" fmla="*/ 9590840 w 12192001"/>
              <a:gd name="connsiteY2354" fmla="*/ 635009 h 5071422"/>
              <a:gd name="connsiteX2355" fmla="*/ 9574855 w 12192001"/>
              <a:gd name="connsiteY2355" fmla="*/ 626717 h 5071422"/>
              <a:gd name="connsiteX2356" fmla="*/ 9412082 w 12192001"/>
              <a:gd name="connsiteY2356" fmla="*/ 534544 h 5071422"/>
              <a:gd name="connsiteX2357" fmla="*/ 9383857 w 12192001"/>
              <a:gd name="connsiteY2357" fmla="*/ 570281 h 5071422"/>
              <a:gd name="connsiteX2358" fmla="*/ 9386759 w 12192001"/>
              <a:gd name="connsiteY2358" fmla="*/ 549181 h 5071422"/>
              <a:gd name="connsiteX2359" fmla="*/ 9412082 w 12192001"/>
              <a:gd name="connsiteY2359" fmla="*/ 534544 h 5071422"/>
              <a:gd name="connsiteX2360" fmla="*/ 9820770 w 12192001"/>
              <a:gd name="connsiteY2360" fmla="*/ 468346 h 5071422"/>
              <a:gd name="connsiteX2361" fmla="*/ 9817042 w 12192001"/>
              <a:gd name="connsiteY2361" fmla="*/ 538487 h 5071422"/>
              <a:gd name="connsiteX2362" fmla="*/ 9771106 w 12192001"/>
              <a:gd name="connsiteY2362" fmla="*/ 511640 h 5071422"/>
              <a:gd name="connsiteX2363" fmla="*/ 9820770 w 12192001"/>
              <a:gd name="connsiteY2363" fmla="*/ 468346 h 5071422"/>
              <a:gd name="connsiteX2364" fmla="*/ 10379026 w 12192001"/>
              <a:gd name="connsiteY2364" fmla="*/ 461641 h 5071422"/>
              <a:gd name="connsiteX2365" fmla="*/ 10329279 w 12192001"/>
              <a:gd name="connsiteY2365" fmla="*/ 504943 h 5071422"/>
              <a:gd name="connsiteX2366" fmla="*/ 10379026 w 12192001"/>
              <a:gd name="connsiteY2366" fmla="*/ 461641 h 5071422"/>
              <a:gd name="connsiteX2367" fmla="*/ 9689101 w 12192001"/>
              <a:gd name="connsiteY2367" fmla="*/ 457491 h 5071422"/>
              <a:gd name="connsiteX2368" fmla="*/ 9701714 w 12192001"/>
              <a:gd name="connsiteY2368" fmla="*/ 464197 h 5071422"/>
              <a:gd name="connsiteX2369" fmla="*/ 9654963 w 12192001"/>
              <a:gd name="connsiteY2369" fmla="*/ 486511 h 5071422"/>
              <a:gd name="connsiteX2370" fmla="*/ 9677031 w 12192001"/>
              <a:gd name="connsiteY2370" fmla="*/ 458065 h 5071422"/>
              <a:gd name="connsiteX2371" fmla="*/ 9689101 w 12192001"/>
              <a:gd name="connsiteY2371" fmla="*/ 457491 h 5071422"/>
              <a:gd name="connsiteX2372" fmla="*/ 9665598 w 12192001"/>
              <a:gd name="connsiteY2372" fmla="*/ 451286 h 5071422"/>
              <a:gd name="connsiteX2373" fmla="*/ 9638380 w 12192001"/>
              <a:gd name="connsiteY2373" fmla="*/ 500918 h 5071422"/>
              <a:gd name="connsiteX2374" fmla="*/ 9525168 w 12192001"/>
              <a:gd name="connsiteY2374" fmla="*/ 517714 h 5071422"/>
              <a:gd name="connsiteX2375" fmla="*/ 9665598 w 12192001"/>
              <a:gd name="connsiteY2375" fmla="*/ 451286 h 5071422"/>
              <a:gd name="connsiteX2376" fmla="*/ 9749174 w 12192001"/>
              <a:gd name="connsiteY2376" fmla="*/ 440812 h 5071422"/>
              <a:gd name="connsiteX2377" fmla="*/ 9772018 w 12192001"/>
              <a:gd name="connsiteY2377" fmla="*/ 462591 h 5071422"/>
              <a:gd name="connsiteX2378" fmla="*/ 9719251 w 12192001"/>
              <a:gd name="connsiteY2378" fmla="*/ 463890 h 5071422"/>
              <a:gd name="connsiteX2379" fmla="*/ 9749174 w 12192001"/>
              <a:gd name="connsiteY2379" fmla="*/ 440812 h 5071422"/>
              <a:gd name="connsiteX2380" fmla="*/ 9466458 w 12192001"/>
              <a:gd name="connsiteY2380" fmla="*/ 435165 h 5071422"/>
              <a:gd name="connsiteX2381" fmla="*/ 9443143 w 12192001"/>
              <a:gd name="connsiteY2381" fmla="*/ 477875 h 5071422"/>
              <a:gd name="connsiteX2382" fmla="*/ 9466458 w 12192001"/>
              <a:gd name="connsiteY2382" fmla="*/ 435165 h 5071422"/>
              <a:gd name="connsiteX2383" fmla="*/ 9870143 w 12192001"/>
              <a:gd name="connsiteY2383" fmla="*/ 406299 h 5071422"/>
              <a:gd name="connsiteX2384" fmla="*/ 9879273 w 12192001"/>
              <a:gd name="connsiteY2384" fmla="*/ 424980 h 5071422"/>
              <a:gd name="connsiteX2385" fmla="*/ 9859870 w 12192001"/>
              <a:gd name="connsiteY2385" fmla="*/ 460479 h 5071422"/>
              <a:gd name="connsiteX2386" fmla="*/ 9852967 w 12192001"/>
              <a:gd name="connsiteY2386" fmla="*/ 425558 h 5071422"/>
              <a:gd name="connsiteX2387" fmla="*/ 9870143 w 12192001"/>
              <a:gd name="connsiteY2387" fmla="*/ 406299 h 5071422"/>
              <a:gd name="connsiteX2388" fmla="*/ 11406490 w 12192001"/>
              <a:gd name="connsiteY2388" fmla="*/ 374455 h 5071422"/>
              <a:gd name="connsiteX2389" fmla="*/ 11389819 w 12192001"/>
              <a:gd name="connsiteY2389" fmla="*/ 387568 h 5071422"/>
              <a:gd name="connsiteX2390" fmla="*/ 11424992 w 12192001"/>
              <a:gd name="connsiteY2390" fmla="*/ 386783 h 5071422"/>
              <a:gd name="connsiteX2391" fmla="*/ 11406490 w 12192001"/>
              <a:gd name="connsiteY2391" fmla="*/ 374455 h 5071422"/>
              <a:gd name="connsiteX2392" fmla="*/ 11319180 w 12192001"/>
              <a:gd name="connsiteY2392" fmla="*/ 368320 h 5071422"/>
              <a:gd name="connsiteX2393" fmla="*/ 11303255 w 12192001"/>
              <a:gd name="connsiteY2393" fmla="*/ 376386 h 5071422"/>
              <a:gd name="connsiteX2394" fmla="*/ 11271836 w 12192001"/>
              <a:gd name="connsiteY2394" fmla="*/ 397547 h 5071422"/>
              <a:gd name="connsiteX2395" fmla="*/ 11336157 w 12192001"/>
              <a:gd name="connsiteY2395" fmla="*/ 374884 h 5071422"/>
              <a:gd name="connsiteX2396" fmla="*/ 11319180 w 12192001"/>
              <a:gd name="connsiteY2396" fmla="*/ 368320 h 5071422"/>
              <a:gd name="connsiteX2397" fmla="*/ 9659562 w 12192001"/>
              <a:gd name="connsiteY2397" fmla="*/ 367325 h 5071422"/>
              <a:gd name="connsiteX2398" fmla="*/ 9673244 w 12192001"/>
              <a:gd name="connsiteY2398" fmla="*/ 374018 h 5071422"/>
              <a:gd name="connsiteX2399" fmla="*/ 9659632 w 12192001"/>
              <a:gd name="connsiteY2399" fmla="*/ 430390 h 5071422"/>
              <a:gd name="connsiteX2400" fmla="*/ 9651717 w 12192001"/>
              <a:gd name="connsiteY2400" fmla="*/ 381543 h 5071422"/>
              <a:gd name="connsiteX2401" fmla="*/ 9659562 w 12192001"/>
              <a:gd name="connsiteY2401" fmla="*/ 367325 h 5071422"/>
              <a:gd name="connsiteX2402" fmla="*/ 11201449 w 12192001"/>
              <a:gd name="connsiteY2402" fmla="*/ 353201 h 5071422"/>
              <a:gd name="connsiteX2403" fmla="*/ 11181922 w 12192001"/>
              <a:gd name="connsiteY2403" fmla="*/ 371843 h 5071422"/>
              <a:gd name="connsiteX2404" fmla="*/ 11213197 w 12192001"/>
              <a:gd name="connsiteY2404" fmla="*/ 378022 h 5071422"/>
              <a:gd name="connsiteX2405" fmla="*/ 11201449 w 12192001"/>
              <a:gd name="connsiteY2405" fmla="*/ 353201 h 5071422"/>
              <a:gd name="connsiteX2406" fmla="*/ 10144516 w 12192001"/>
              <a:gd name="connsiteY2406" fmla="*/ 321151 h 5071422"/>
              <a:gd name="connsiteX2407" fmla="*/ 10158152 w 12192001"/>
              <a:gd name="connsiteY2407" fmla="*/ 327086 h 5071422"/>
              <a:gd name="connsiteX2408" fmla="*/ 10144592 w 12192001"/>
              <a:gd name="connsiteY2408" fmla="*/ 383534 h 5071422"/>
              <a:gd name="connsiteX2409" fmla="*/ 10106442 w 12192001"/>
              <a:gd name="connsiteY2409" fmla="*/ 342309 h 5071422"/>
              <a:gd name="connsiteX2410" fmla="*/ 10131525 w 12192001"/>
              <a:gd name="connsiteY2410" fmla="*/ 324109 h 5071422"/>
              <a:gd name="connsiteX2411" fmla="*/ 10144516 w 12192001"/>
              <a:gd name="connsiteY2411" fmla="*/ 321151 h 5071422"/>
              <a:gd name="connsiteX2412" fmla="*/ 10021255 w 12192001"/>
              <a:gd name="connsiteY2412" fmla="*/ 311766 h 5071422"/>
              <a:gd name="connsiteX2413" fmla="*/ 10025421 w 12192001"/>
              <a:gd name="connsiteY2413" fmla="*/ 316317 h 5071422"/>
              <a:gd name="connsiteX2414" fmla="*/ 10020665 w 12192001"/>
              <a:gd name="connsiteY2414" fmla="*/ 372403 h 5071422"/>
              <a:gd name="connsiteX2415" fmla="*/ 10079122 w 12192001"/>
              <a:gd name="connsiteY2415" fmla="*/ 328959 h 5071422"/>
              <a:gd name="connsiteX2416" fmla="*/ 10085009 w 12192001"/>
              <a:gd name="connsiteY2416" fmla="*/ 349947 h 5071422"/>
              <a:gd name="connsiteX2417" fmla="*/ 10004984 w 12192001"/>
              <a:gd name="connsiteY2417" fmla="*/ 400878 h 5071422"/>
              <a:gd name="connsiteX2418" fmla="*/ 9995348 w 12192001"/>
              <a:gd name="connsiteY2418" fmla="*/ 387084 h 5071422"/>
              <a:gd name="connsiteX2419" fmla="*/ 9994265 w 12192001"/>
              <a:gd name="connsiteY2419" fmla="*/ 373244 h 5071422"/>
              <a:gd name="connsiteX2420" fmla="*/ 9996222 w 12192001"/>
              <a:gd name="connsiteY2420" fmla="*/ 338082 h 5071422"/>
              <a:gd name="connsiteX2421" fmla="*/ 10017533 w 12192001"/>
              <a:gd name="connsiteY2421" fmla="*/ 313446 h 5071422"/>
              <a:gd name="connsiteX2422" fmla="*/ 10021255 w 12192001"/>
              <a:gd name="connsiteY2422" fmla="*/ 311766 h 5071422"/>
              <a:gd name="connsiteX2423" fmla="*/ 10174342 w 12192001"/>
              <a:gd name="connsiteY2423" fmla="*/ 261377 h 5071422"/>
              <a:gd name="connsiteX2424" fmla="*/ 10193211 w 12192001"/>
              <a:gd name="connsiteY2424" fmla="*/ 263201 h 5071422"/>
              <a:gd name="connsiteX2425" fmla="*/ 10133699 w 12192001"/>
              <a:gd name="connsiteY2425" fmla="*/ 292677 h 5071422"/>
              <a:gd name="connsiteX2426" fmla="*/ 10174342 w 12192001"/>
              <a:gd name="connsiteY2426" fmla="*/ 261377 h 5071422"/>
              <a:gd name="connsiteX2427" fmla="*/ 11423715 w 12192001"/>
              <a:gd name="connsiteY2427" fmla="*/ 246774 h 5071422"/>
              <a:gd name="connsiteX2428" fmla="*/ 11406151 w 12192001"/>
              <a:gd name="connsiteY2428" fmla="*/ 247206 h 5071422"/>
              <a:gd name="connsiteX2429" fmla="*/ 11399419 w 12192001"/>
              <a:gd name="connsiteY2429" fmla="*/ 275469 h 5071422"/>
              <a:gd name="connsiteX2430" fmla="*/ 11423715 w 12192001"/>
              <a:gd name="connsiteY2430" fmla="*/ 246774 h 5071422"/>
              <a:gd name="connsiteX2431" fmla="*/ 10323900 w 12192001"/>
              <a:gd name="connsiteY2431" fmla="*/ 245978 h 5071422"/>
              <a:gd name="connsiteX2432" fmla="*/ 10330841 w 12192001"/>
              <a:gd name="connsiteY2432" fmla="*/ 280891 h 5071422"/>
              <a:gd name="connsiteX2433" fmla="*/ 10238013 w 12192001"/>
              <a:gd name="connsiteY2433" fmla="*/ 276167 h 5071422"/>
              <a:gd name="connsiteX2434" fmla="*/ 10323900 w 12192001"/>
              <a:gd name="connsiteY2434" fmla="*/ 245978 h 5071422"/>
              <a:gd name="connsiteX2435" fmla="*/ 11502749 w 12192001"/>
              <a:gd name="connsiteY2435" fmla="*/ 244900 h 5071422"/>
              <a:gd name="connsiteX2436" fmla="*/ 11508809 w 12192001"/>
              <a:gd name="connsiteY2436" fmla="*/ 328693 h 5071422"/>
              <a:gd name="connsiteX2437" fmla="*/ 11477380 w 12192001"/>
              <a:gd name="connsiteY2437" fmla="*/ 259503 h 5071422"/>
              <a:gd name="connsiteX2438" fmla="*/ 11447158 w 12192001"/>
              <a:gd name="connsiteY2438" fmla="*/ 267252 h 5071422"/>
              <a:gd name="connsiteX2439" fmla="*/ 11399491 w 12192001"/>
              <a:gd name="connsiteY2439" fmla="*/ 338532 h 5071422"/>
              <a:gd name="connsiteX2440" fmla="*/ 11439539 w 12192001"/>
              <a:gd name="connsiteY2440" fmla="*/ 344435 h 5071422"/>
              <a:gd name="connsiteX2441" fmla="*/ 11433727 w 12192001"/>
              <a:gd name="connsiteY2441" fmla="*/ 386554 h 5071422"/>
              <a:gd name="connsiteX2442" fmla="*/ 11524480 w 12192001"/>
              <a:gd name="connsiteY2442" fmla="*/ 363295 h 5071422"/>
              <a:gd name="connsiteX2443" fmla="*/ 11502749 w 12192001"/>
              <a:gd name="connsiteY2443" fmla="*/ 244900 h 5071422"/>
              <a:gd name="connsiteX2444" fmla="*/ 10690735 w 12192001"/>
              <a:gd name="connsiteY2444" fmla="*/ 208902 h 5071422"/>
              <a:gd name="connsiteX2445" fmla="*/ 10670261 w 12192001"/>
              <a:gd name="connsiteY2445" fmla="*/ 230353 h 5071422"/>
              <a:gd name="connsiteX2446" fmla="*/ 10667594 w 12192001"/>
              <a:gd name="connsiteY2446" fmla="*/ 314500 h 5071422"/>
              <a:gd name="connsiteX2447" fmla="*/ 10715328 w 12192001"/>
              <a:gd name="connsiteY2447" fmla="*/ 306245 h 5071422"/>
              <a:gd name="connsiteX2448" fmla="*/ 10690735 w 12192001"/>
              <a:gd name="connsiteY2448" fmla="*/ 208902 h 5071422"/>
              <a:gd name="connsiteX2449" fmla="*/ 10292548 w 12192001"/>
              <a:gd name="connsiteY2449" fmla="*/ 192459 h 5071422"/>
              <a:gd name="connsiteX2450" fmla="*/ 10315988 w 12192001"/>
              <a:gd name="connsiteY2450" fmla="*/ 197171 h 5071422"/>
              <a:gd name="connsiteX2451" fmla="*/ 10227268 w 12192001"/>
              <a:gd name="connsiteY2451" fmla="*/ 248326 h 5071422"/>
              <a:gd name="connsiteX2452" fmla="*/ 10292548 w 12192001"/>
              <a:gd name="connsiteY2452" fmla="*/ 192459 h 5071422"/>
              <a:gd name="connsiteX2453" fmla="*/ 10383217 w 12192001"/>
              <a:gd name="connsiteY2453" fmla="*/ 153446 h 5071422"/>
              <a:gd name="connsiteX2454" fmla="*/ 10310074 w 12192001"/>
              <a:gd name="connsiteY2454" fmla="*/ 176308 h 5071422"/>
              <a:gd name="connsiteX2455" fmla="*/ 10383217 w 12192001"/>
              <a:gd name="connsiteY2455" fmla="*/ 153446 h 5071422"/>
              <a:gd name="connsiteX2456" fmla="*/ 10321136 w 12192001"/>
              <a:gd name="connsiteY2456" fmla="*/ 115991 h 5071422"/>
              <a:gd name="connsiteX2457" fmla="*/ 10332424 w 12192001"/>
              <a:gd name="connsiteY2457" fmla="*/ 119707 h 5071422"/>
              <a:gd name="connsiteX2458" fmla="*/ 10289495 w 12192001"/>
              <a:gd name="connsiteY2458" fmla="*/ 134737 h 5071422"/>
              <a:gd name="connsiteX2459" fmla="*/ 10321136 w 12192001"/>
              <a:gd name="connsiteY2459" fmla="*/ 115991 h 5071422"/>
              <a:gd name="connsiteX2460" fmla="*/ 10577307 w 12192001"/>
              <a:gd name="connsiteY2460" fmla="*/ 99703 h 5071422"/>
              <a:gd name="connsiteX2461" fmla="*/ 10604615 w 12192001"/>
              <a:gd name="connsiteY2461" fmla="*/ 112933 h 5071422"/>
              <a:gd name="connsiteX2462" fmla="*/ 10602787 w 12192001"/>
              <a:gd name="connsiteY2462" fmla="*/ 148165 h 5071422"/>
              <a:gd name="connsiteX2463" fmla="*/ 10569650 w 12192001"/>
              <a:gd name="connsiteY2463" fmla="*/ 176891 h 5071422"/>
              <a:gd name="connsiteX2464" fmla="*/ 10553944 w 12192001"/>
              <a:gd name="connsiteY2464" fmla="*/ 142375 h 5071422"/>
              <a:gd name="connsiteX2465" fmla="*/ 10577307 w 12192001"/>
              <a:gd name="connsiteY2465" fmla="*/ 99703 h 5071422"/>
              <a:gd name="connsiteX2466" fmla="*/ 9780942 w 12192001"/>
              <a:gd name="connsiteY2466" fmla="*/ 98520 h 5071422"/>
              <a:gd name="connsiteX2467" fmla="*/ 9804458 w 12192001"/>
              <a:gd name="connsiteY2467" fmla="*/ 118904 h 5071422"/>
              <a:gd name="connsiteX2468" fmla="*/ 9769332 w 12192001"/>
              <a:gd name="connsiteY2468" fmla="*/ 119725 h 5071422"/>
              <a:gd name="connsiteX2469" fmla="*/ 9780942 w 12192001"/>
              <a:gd name="connsiteY2469" fmla="*/ 98520 h 5071422"/>
              <a:gd name="connsiteX2470" fmla="*/ 10662477 w 12192001"/>
              <a:gd name="connsiteY2470" fmla="*/ 91039 h 5071422"/>
              <a:gd name="connsiteX2471" fmla="*/ 10673906 w 12192001"/>
              <a:gd name="connsiteY2471" fmla="*/ 97442 h 5071422"/>
              <a:gd name="connsiteX2472" fmla="*/ 10659307 w 12192001"/>
              <a:gd name="connsiteY2472" fmla="*/ 139755 h 5071422"/>
              <a:gd name="connsiteX2473" fmla="*/ 10631011 w 12192001"/>
              <a:gd name="connsiteY2473" fmla="*/ 112424 h 5071422"/>
              <a:gd name="connsiteX2474" fmla="*/ 10651946 w 12192001"/>
              <a:gd name="connsiteY2474" fmla="*/ 97509 h 5071422"/>
              <a:gd name="connsiteX2475" fmla="*/ 10662477 w 12192001"/>
              <a:gd name="connsiteY2475" fmla="*/ 91039 h 5071422"/>
              <a:gd name="connsiteX2476" fmla="*/ 9928254 w 12192001"/>
              <a:gd name="connsiteY2476" fmla="*/ 66802 h 5071422"/>
              <a:gd name="connsiteX2477" fmla="*/ 9847339 w 12192001"/>
              <a:gd name="connsiteY2477" fmla="*/ 103792 h 5071422"/>
              <a:gd name="connsiteX2478" fmla="*/ 9928254 w 12192001"/>
              <a:gd name="connsiteY2478" fmla="*/ 66802 h 5071422"/>
              <a:gd name="connsiteX2479" fmla="*/ 10546736 w 12192001"/>
              <a:gd name="connsiteY2479" fmla="*/ 58212 h 5071422"/>
              <a:gd name="connsiteX2480" fmla="*/ 10557747 w 12192001"/>
              <a:gd name="connsiteY2480" fmla="*/ 72145 h 5071422"/>
              <a:gd name="connsiteX2481" fmla="*/ 10477057 w 12192001"/>
              <a:gd name="connsiteY2481" fmla="*/ 235258 h 5071422"/>
              <a:gd name="connsiteX2482" fmla="*/ 10440962 w 12192001"/>
              <a:gd name="connsiteY2482" fmla="*/ 222183 h 5071422"/>
              <a:gd name="connsiteX2483" fmla="*/ 10459392 w 12192001"/>
              <a:gd name="connsiteY2483" fmla="*/ 172707 h 5071422"/>
              <a:gd name="connsiteX2484" fmla="*/ 10440962 w 12192001"/>
              <a:gd name="connsiteY2484" fmla="*/ 222183 h 5071422"/>
              <a:gd name="connsiteX2485" fmla="*/ 10382453 w 12192001"/>
              <a:gd name="connsiteY2485" fmla="*/ 265468 h 5071422"/>
              <a:gd name="connsiteX2486" fmla="*/ 10475784 w 12192001"/>
              <a:gd name="connsiteY2486" fmla="*/ 95248 h 5071422"/>
              <a:gd name="connsiteX2487" fmla="*/ 10501284 w 12192001"/>
              <a:gd name="connsiteY2487" fmla="*/ 143498 h 5071422"/>
              <a:gd name="connsiteX2488" fmla="*/ 10546736 w 12192001"/>
              <a:gd name="connsiteY2488" fmla="*/ 58212 h 5071422"/>
              <a:gd name="connsiteX2489" fmla="*/ 10945564 w 12192001"/>
              <a:gd name="connsiteY2489" fmla="*/ 1210 h 5071422"/>
              <a:gd name="connsiteX2490" fmla="*/ 10954143 w 12192001"/>
              <a:gd name="connsiteY2490" fmla="*/ 13602 h 5071422"/>
              <a:gd name="connsiteX2491" fmla="*/ 10944543 w 12192001"/>
              <a:gd name="connsiteY2491" fmla="*/ 62923 h 5071422"/>
              <a:gd name="connsiteX2492" fmla="*/ 10910345 w 12192001"/>
              <a:gd name="connsiteY2492" fmla="*/ 77681 h 5071422"/>
              <a:gd name="connsiteX2493" fmla="*/ 10926059 w 12192001"/>
              <a:gd name="connsiteY2493" fmla="*/ 112279 h 5071422"/>
              <a:gd name="connsiteX2494" fmla="*/ 10949439 w 12192001"/>
              <a:gd name="connsiteY2494" fmla="*/ 69770 h 5071422"/>
              <a:gd name="connsiteX2495" fmla="*/ 10999248 w 12192001"/>
              <a:gd name="connsiteY2495" fmla="*/ 89450 h 5071422"/>
              <a:gd name="connsiteX2496" fmla="*/ 10915581 w 12192001"/>
              <a:gd name="connsiteY2496" fmla="*/ 210557 h 5071422"/>
              <a:gd name="connsiteX2497" fmla="*/ 11037505 w 12192001"/>
              <a:gd name="connsiteY2497" fmla="*/ 193653 h 5071422"/>
              <a:gd name="connsiteX2498" fmla="*/ 11065722 w 12192001"/>
              <a:gd name="connsiteY2498" fmla="*/ 157834 h 5071422"/>
              <a:gd name="connsiteX2499" fmla="*/ 11054950 w 12192001"/>
              <a:gd name="connsiteY2499" fmla="*/ 130119 h 5071422"/>
              <a:gd name="connsiteX2500" fmla="*/ 11246134 w 12192001"/>
              <a:gd name="connsiteY2500" fmla="*/ 97478 h 5071422"/>
              <a:gd name="connsiteX2501" fmla="*/ 11247985 w 12192001"/>
              <a:gd name="connsiteY2501" fmla="*/ 62452 h 5071422"/>
              <a:gd name="connsiteX2502" fmla="*/ 11288002 w 12192001"/>
              <a:gd name="connsiteY2502" fmla="*/ 68441 h 5071422"/>
              <a:gd name="connsiteX2503" fmla="*/ 11269643 w 12192001"/>
              <a:gd name="connsiteY2503" fmla="*/ 117784 h 5071422"/>
              <a:gd name="connsiteX2504" fmla="*/ 11347655 w 12192001"/>
              <a:gd name="connsiteY2504" fmla="*/ 101895 h 5071422"/>
              <a:gd name="connsiteX2505" fmla="*/ 11368230 w 12192001"/>
              <a:gd name="connsiteY2505" fmla="*/ 143383 h 5071422"/>
              <a:gd name="connsiteX2506" fmla="*/ 11378822 w 12192001"/>
              <a:gd name="connsiteY2506" fmla="*/ 108207 h 5071422"/>
              <a:gd name="connsiteX2507" fmla="*/ 11404336 w 12192001"/>
              <a:gd name="connsiteY2507" fmla="*/ 156582 h 5071422"/>
              <a:gd name="connsiteX2508" fmla="*/ 11427712 w 12192001"/>
              <a:gd name="connsiteY2508" fmla="*/ 114032 h 5071422"/>
              <a:gd name="connsiteX2509" fmla="*/ 11442470 w 12192001"/>
              <a:gd name="connsiteY2509" fmla="*/ 197639 h 5071422"/>
              <a:gd name="connsiteX2510" fmla="*/ 11494185 w 12192001"/>
              <a:gd name="connsiteY2510" fmla="*/ 182459 h 5071422"/>
              <a:gd name="connsiteX2511" fmla="*/ 11486457 w 12192001"/>
              <a:gd name="connsiteY2511" fmla="*/ 196578 h 5071422"/>
              <a:gd name="connsiteX2512" fmla="*/ 11487388 w 12192001"/>
              <a:gd name="connsiteY2512" fmla="*/ 210514 h 5071422"/>
              <a:gd name="connsiteX2513" fmla="*/ 11457128 w 12192001"/>
              <a:gd name="connsiteY2513" fmla="*/ 218312 h 5071422"/>
              <a:gd name="connsiteX2514" fmla="*/ 11533172 w 12192001"/>
              <a:gd name="connsiteY2514" fmla="*/ 174307 h 5071422"/>
              <a:gd name="connsiteX2515" fmla="*/ 11562529 w 12192001"/>
              <a:gd name="connsiteY2515" fmla="*/ 215601 h 5071422"/>
              <a:gd name="connsiteX2516" fmla="*/ 11582960 w 12192001"/>
              <a:gd name="connsiteY2516" fmla="*/ 194154 h 5071422"/>
              <a:gd name="connsiteX2517" fmla="*/ 11588971 w 12192001"/>
              <a:gd name="connsiteY2517" fmla="*/ 277914 h 5071422"/>
              <a:gd name="connsiteX2518" fmla="*/ 11538288 w 12192001"/>
              <a:gd name="connsiteY2518" fmla="*/ 307234 h 5071422"/>
              <a:gd name="connsiteX2519" fmla="*/ 11551091 w 12192001"/>
              <a:gd name="connsiteY2519" fmla="*/ 362850 h 5071422"/>
              <a:gd name="connsiteX2520" fmla="*/ 11625159 w 12192001"/>
              <a:gd name="connsiteY2520" fmla="*/ 291060 h 5071422"/>
              <a:gd name="connsiteX2521" fmla="*/ 11656328 w 12192001"/>
              <a:gd name="connsiteY2521" fmla="*/ 234262 h 5071422"/>
              <a:gd name="connsiteX2522" fmla="*/ 11628027 w 12192001"/>
              <a:gd name="connsiteY2522" fmla="*/ 270051 h 5071422"/>
              <a:gd name="connsiteX2523" fmla="*/ 11657414 w 12192001"/>
              <a:gd name="connsiteY2523" fmla="*/ 311259 h 5071422"/>
              <a:gd name="connsiteX2524" fmla="*/ 11671917 w 12192001"/>
              <a:gd name="connsiteY2524" fmla="*/ 268829 h 5071422"/>
              <a:gd name="connsiteX2525" fmla="*/ 11682732 w 12192001"/>
              <a:gd name="connsiteY2525" fmla="*/ 296579 h 5071422"/>
              <a:gd name="connsiteX2526" fmla="*/ 11700107 w 12192001"/>
              <a:gd name="connsiteY2526" fmla="*/ 233178 h 5071422"/>
              <a:gd name="connsiteX2527" fmla="*/ 11725625 w 12192001"/>
              <a:gd name="connsiteY2527" fmla="*/ 281593 h 5071422"/>
              <a:gd name="connsiteX2528" fmla="*/ 11746960 w 12192001"/>
              <a:gd name="connsiteY2528" fmla="*/ 211059 h 5071422"/>
              <a:gd name="connsiteX2529" fmla="*/ 11741238 w 12192001"/>
              <a:gd name="connsiteY2529" fmla="*/ 253251 h 5071422"/>
              <a:gd name="connsiteX2530" fmla="*/ 11764668 w 12192001"/>
              <a:gd name="connsiteY2530" fmla="*/ 273605 h 5071422"/>
              <a:gd name="connsiteX2531" fmla="*/ 11829958 w 12192001"/>
              <a:gd name="connsiteY2531" fmla="*/ 202092 h 5071422"/>
              <a:gd name="connsiteX2532" fmla="*/ 11825877 w 12192001"/>
              <a:gd name="connsiteY2532" fmla="*/ 146083 h 5071422"/>
              <a:gd name="connsiteX2533" fmla="*/ 11846359 w 12192001"/>
              <a:gd name="connsiteY2533" fmla="*/ 124714 h 5071422"/>
              <a:gd name="connsiteX2534" fmla="*/ 11882482 w 12192001"/>
              <a:gd name="connsiteY2534" fmla="*/ 137658 h 5071422"/>
              <a:gd name="connsiteX2535" fmla="*/ 11809441 w 12192001"/>
              <a:gd name="connsiteY2535" fmla="*/ 223503 h 5071422"/>
              <a:gd name="connsiteX2536" fmla="*/ 11815403 w 12192001"/>
              <a:gd name="connsiteY2536" fmla="*/ 244401 h 5071422"/>
              <a:gd name="connsiteX2537" fmla="*/ 12000469 w 12192001"/>
              <a:gd name="connsiteY2537" fmla="*/ 127762 h 5071422"/>
              <a:gd name="connsiteX2538" fmla="*/ 12028890 w 12192001"/>
              <a:gd name="connsiteY2538" fmla="*/ 155081 h 5071422"/>
              <a:gd name="connsiteX2539" fmla="*/ 11946111 w 12192001"/>
              <a:gd name="connsiteY2539" fmla="*/ 290085 h 5071422"/>
              <a:gd name="connsiteX2540" fmla="*/ 11955959 w 12192001"/>
              <a:gd name="connsiteY2540" fmla="*/ 303941 h 5071422"/>
              <a:gd name="connsiteX2541" fmla="*/ 12099201 w 12192001"/>
              <a:gd name="connsiteY2541" fmla="*/ 216340 h 5071422"/>
              <a:gd name="connsiteX2542" fmla="*/ 12167270 w 12192001"/>
              <a:gd name="connsiteY2542" fmla="*/ 171432 h 5071422"/>
              <a:gd name="connsiteX2543" fmla="*/ 12192000 w 12192001"/>
              <a:gd name="connsiteY2543" fmla="*/ 167027 h 5071422"/>
              <a:gd name="connsiteX2544" fmla="*/ 12192000 w 12192001"/>
              <a:gd name="connsiteY2544" fmla="*/ 473858 h 5071422"/>
              <a:gd name="connsiteX2545" fmla="*/ 12190326 w 12192001"/>
              <a:gd name="connsiteY2545" fmla="*/ 475364 h 5071422"/>
              <a:gd name="connsiteX2546" fmla="*/ 12177665 w 12192001"/>
              <a:gd name="connsiteY2546" fmla="*/ 515067 h 5071422"/>
              <a:gd name="connsiteX2547" fmla="*/ 12192000 w 12192001"/>
              <a:gd name="connsiteY2547" fmla="*/ 507434 h 5071422"/>
              <a:gd name="connsiteX2548" fmla="*/ 12192000 w 12192001"/>
              <a:gd name="connsiteY2548" fmla="*/ 638130 h 5071422"/>
              <a:gd name="connsiteX2549" fmla="*/ 12183837 w 12192001"/>
              <a:gd name="connsiteY2549" fmla="*/ 640428 h 5071422"/>
              <a:gd name="connsiteX2550" fmla="*/ 12145149 w 12192001"/>
              <a:gd name="connsiteY2550" fmla="*/ 670123 h 5071422"/>
              <a:gd name="connsiteX2551" fmla="*/ 11990066 w 12192001"/>
              <a:gd name="connsiteY2551" fmla="*/ 715964 h 5071422"/>
              <a:gd name="connsiteX2552" fmla="*/ 12034906 w 12192001"/>
              <a:gd name="connsiteY2552" fmla="*/ 728848 h 5071422"/>
              <a:gd name="connsiteX2553" fmla="*/ 11946315 w 12192001"/>
              <a:gd name="connsiteY2553" fmla="*/ 780077 h 5071422"/>
              <a:gd name="connsiteX2554" fmla="*/ 11852655 w 12192001"/>
              <a:gd name="connsiteY2554" fmla="*/ 824350 h 5071422"/>
              <a:gd name="connsiteX2555" fmla="*/ 11836980 w 12192001"/>
              <a:gd name="connsiteY2555" fmla="*/ 789748 h 5071422"/>
              <a:gd name="connsiteX2556" fmla="*/ 11769795 w 12192001"/>
              <a:gd name="connsiteY2556" fmla="*/ 833469 h 5071422"/>
              <a:gd name="connsiteX2557" fmla="*/ 11799003 w 12192001"/>
              <a:gd name="connsiteY2557" fmla="*/ 811746 h 5071422"/>
              <a:gd name="connsiteX2558" fmla="*/ 11753215 w 12192001"/>
              <a:gd name="connsiteY2558" fmla="*/ 847916 h 5071422"/>
              <a:gd name="connsiteX2559" fmla="*/ 11592214 w 12192001"/>
              <a:gd name="connsiteY2559" fmla="*/ 872855 h 5071422"/>
              <a:gd name="connsiteX2560" fmla="*/ 11504657 w 12192001"/>
              <a:gd name="connsiteY2560" fmla="*/ 1000960 h 5071422"/>
              <a:gd name="connsiteX2561" fmla="*/ 11528248 w 12192001"/>
              <a:gd name="connsiteY2561" fmla="*/ 1084450 h 5071422"/>
              <a:gd name="connsiteX2562" fmla="*/ 11552578 w 12192001"/>
              <a:gd name="connsiteY2562" fmla="*/ 1055674 h 5071422"/>
              <a:gd name="connsiteX2563" fmla="*/ 11548517 w 12192001"/>
              <a:gd name="connsiteY2563" fmla="*/ 999867 h 5071422"/>
              <a:gd name="connsiteX2564" fmla="*/ 11635389 w 12192001"/>
              <a:gd name="connsiteY2564" fmla="*/ 983737 h 5071422"/>
              <a:gd name="connsiteX2565" fmla="*/ 11651059 w 12192001"/>
              <a:gd name="connsiteY2565" fmla="*/ 1018335 h 5071422"/>
              <a:gd name="connsiteX2566" fmla="*/ 11684227 w 12192001"/>
              <a:gd name="connsiteY2566" fmla="*/ 989484 h 5071422"/>
              <a:gd name="connsiteX2567" fmla="*/ 11678231 w 12192001"/>
              <a:gd name="connsiteY2567" fmla="*/ 968673 h 5071422"/>
              <a:gd name="connsiteX2568" fmla="*/ 11701756 w 12192001"/>
              <a:gd name="connsiteY2568" fmla="*/ 989138 h 5071422"/>
              <a:gd name="connsiteX2569" fmla="*/ 11659973 w 12192001"/>
              <a:gd name="connsiteY2569" fmla="*/ 1080954 h 5071422"/>
              <a:gd name="connsiteX2570" fmla="*/ 11748741 w 12192001"/>
              <a:gd name="connsiteY2570" fmla="*/ 1029871 h 5071422"/>
              <a:gd name="connsiteX2571" fmla="*/ 11756570 w 12192001"/>
              <a:gd name="connsiteY2571" fmla="*/ 1078687 h 5071422"/>
              <a:gd name="connsiteX2572" fmla="*/ 11826811 w 12192001"/>
              <a:gd name="connsiteY2572" fmla="*/ 1076925 h 5071422"/>
              <a:gd name="connsiteX2573" fmla="*/ 11817251 w 12192001"/>
              <a:gd name="connsiteY2573" fmla="*/ 1126199 h 5071422"/>
              <a:gd name="connsiteX2574" fmla="*/ 11875772 w 12192001"/>
              <a:gd name="connsiteY2574" fmla="*/ 1145818 h 5071422"/>
              <a:gd name="connsiteX2575" fmla="*/ 11882509 w 12192001"/>
              <a:gd name="connsiteY2575" fmla="*/ 1117555 h 5071422"/>
              <a:gd name="connsiteX2576" fmla="*/ 11958754 w 12192001"/>
              <a:gd name="connsiteY2576" fmla="*/ 1136687 h 5071422"/>
              <a:gd name="connsiteX2577" fmla="*/ 12033015 w 12192001"/>
              <a:gd name="connsiteY2577" fmla="*/ 1190731 h 5071422"/>
              <a:gd name="connsiteX2578" fmla="*/ 11732814 w 12192001"/>
              <a:gd name="connsiteY2578" fmla="*/ 1359284 h 5071422"/>
              <a:gd name="connsiteX2579" fmla="*/ 11635305 w 12192001"/>
              <a:gd name="connsiteY2579" fmla="*/ 1410600 h 5071422"/>
              <a:gd name="connsiteX2580" fmla="*/ 11542789 w 12192001"/>
              <a:gd name="connsiteY2580" fmla="*/ 1468875 h 5071422"/>
              <a:gd name="connsiteX2581" fmla="*/ 11617789 w 12192001"/>
              <a:gd name="connsiteY2581" fmla="*/ 1411022 h 5071422"/>
              <a:gd name="connsiteX2582" fmla="*/ 11495948 w 12192001"/>
              <a:gd name="connsiteY2582" fmla="*/ 1491115 h 5071422"/>
              <a:gd name="connsiteX2583" fmla="*/ 11459983 w 12192001"/>
              <a:gd name="connsiteY2583" fmla="*/ 1540851 h 5071422"/>
              <a:gd name="connsiteX2584" fmla="*/ 11493946 w 12192001"/>
              <a:gd name="connsiteY2584" fmla="*/ 1463085 h 5071422"/>
              <a:gd name="connsiteX2585" fmla="*/ 11459577 w 12192001"/>
              <a:gd name="connsiteY2585" fmla="*/ 1517002 h 5071422"/>
              <a:gd name="connsiteX2586" fmla="*/ 11441083 w 12192001"/>
              <a:gd name="connsiteY2586" fmla="*/ 1547209 h 5071422"/>
              <a:gd name="connsiteX2587" fmla="*/ 11448584 w 12192001"/>
              <a:gd name="connsiteY2587" fmla="*/ 1559696 h 5071422"/>
              <a:gd name="connsiteX2588" fmla="*/ 11435915 w 12192001"/>
              <a:gd name="connsiteY2588" fmla="*/ 1564161 h 5071422"/>
              <a:gd name="connsiteX2589" fmla="*/ 11430679 w 12192001"/>
              <a:gd name="connsiteY2589" fmla="*/ 1564200 h 5071422"/>
              <a:gd name="connsiteX2590" fmla="*/ 11429783 w 12192001"/>
              <a:gd name="connsiteY2590" fmla="*/ 1565661 h 5071422"/>
              <a:gd name="connsiteX2591" fmla="*/ 11503008 w 12192001"/>
              <a:gd name="connsiteY2591" fmla="*/ 1580002 h 5071422"/>
              <a:gd name="connsiteX2592" fmla="*/ 11502011 w 12192001"/>
              <a:gd name="connsiteY2592" fmla="*/ 1574952 h 5071422"/>
              <a:gd name="connsiteX2593" fmla="*/ 11531400 w 12192001"/>
              <a:gd name="connsiteY2593" fmla="*/ 1585562 h 5071422"/>
              <a:gd name="connsiteX2594" fmla="*/ 11532886 w 12192001"/>
              <a:gd name="connsiteY2594" fmla="*/ 1585854 h 5071422"/>
              <a:gd name="connsiteX2595" fmla="*/ 11642142 w 12192001"/>
              <a:gd name="connsiteY2595" fmla="*/ 1517387 h 5071422"/>
              <a:gd name="connsiteX2596" fmla="*/ 11646412 w 12192001"/>
              <a:gd name="connsiteY2596" fmla="*/ 1524169 h 5071422"/>
              <a:gd name="connsiteX2597" fmla="*/ 11718537 w 12192001"/>
              <a:gd name="connsiteY2597" fmla="*/ 1481681 h 5071422"/>
              <a:gd name="connsiteX2598" fmla="*/ 11892060 w 12192001"/>
              <a:gd name="connsiteY2598" fmla="*/ 1432232 h 5071422"/>
              <a:gd name="connsiteX2599" fmla="*/ 11828811 w 12192001"/>
              <a:gd name="connsiteY2599" fmla="*/ 1531771 h 5071422"/>
              <a:gd name="connsiteX2600" fmla="*/ 11910752 w 12192001"/>
              <a:gd name="connsiteY2600" fmla="*/ 1508836 h 5071422"/>
              <a:gd name="connsiteX2601" fmla="*/ 11943943 w 12192001"/>
              <a:gd name="connsiteY2601" fmla="*/ 1543010 h 5071422"/>
              <a:gd name="connsiteX2602" fmla="*/ 12007286 w 12192001"/>
              <a:gd name="connsiteY2602" fmla="*/ 1506327 h 5071422"/>
              <a:gd name="connsiteX2603" fmla="*/ 12052246 w 12192001"/>
              <a:gd name="connsiteY2603" fmla="*/ 1519241 h 5071422"/>
              <a:gd name="connsiteX2604" fmla="*/ 12019084 w 12192001"/>
              <a:gd name="connsiteY2604" fmla="*/ 1548096 h 5071422"/>
              <a:gd name="connsiteX2605" fmla="*/ 12048471 w 12192001"/>
              <a:gd name="connsiteY2605" fmla="*/ 1589304 h 5071422"/>
              <a:gd name="connsiteX2606" fmla="*/ 11982339 w 12192001"/>
              <a:gd name="connsiteY2606" fmla="*/ 1688747 h 5071422"/>
              <a:gd name="connsiteX2607" fmla="*/ 11962485 w 12192001"/>
              <a:gd name="connsiteY2607" fmla="*/ 1710410 h 5071422"/>
              <a:gd name="connsiteX2608" fmla="*/ 11971632 w 12192001"/>
              <a:gd name="connsiteY2608" fmla="*/ 1724114 h 5071422"/>
              <a:gd name="connsiteX2609" fmla="*/ 12012889 w 12192001"/>
              <a:gd name="connsiteY2609" fmla="*/ 1741633 h 5071422"/>
              <a:gd name="connsiteX2610" fmla="*/ 12009173 w 12192001"/>
              <a:gd name="connsiteY2610" fmla="*/ 1713905 h 5071422"/>
              <a:gd name="connsiteX2611" fmla="*/ 12191609 w 12192001"/>
              <a:gd name="connsiteY2611" fmla="*/ 1787421 h 5071422"/>
              <a:gd name="connsiteX2612" fmla="*/ 12192000 w 12192001"/>
              <a:gd name="connsiteY2612" fmla="*/ 1787475 h 5071422"/>
              <a:gd name="connsiteX2613" fmla="*/ 12192000 w 12192001"/>
              <a:gd name="connsiteY2613" fmla="*/ 2203186 h 5071422"/>
              <a:gd name="connsiteX2614" fmla="*/ 12186846 w 12192001"/>
              <a:gd name="connsiteY2614" fmla="*/ 2216954 h 5071422"/>
              <a:gd name="connsiteX2615" fmla="*/ 12090650 w 12192001"/>
              <a:gd name="connsiteY2615" fmla="*/ 2125800 h 5071422"/>
              <a:gd name="connsiteX2616" fmla="*/ 12117237 w 12192001"/>
              <a:gd name="connsiteY2616" fmla="*/ 2191961 h 5071422"/>
              <a:gd name="connsiteX2617" fmla="*/ 12091629 w 12192001"/>
              <a:gd name="connsiteY2617" fmla="*/ 2232164 h 5071422"/>
              <a:gd name="connsiteX2618" fmla="*/ 12136913 w 12192001"/>
              <a:gd name="connsiteY2618" fmla="*/ 2273695 h 5071422"/>
              <a:gd name="connsiteX2619" fmla="*/ 12105781 w 12192001"/>
              <a:gd name="connsiteY2619" fmla="*/ 2272197 h 5071422"/>
              <a:gd name="connsiteX2620" fmla="*/ 12082981 w 12192001"/>
              <a:gd name="connsiteY2620" fmla="*/ 2233674 h 5071422"/>
              <a:gd name="connsiteX2621" fmla="*/ 12065614 w 12192001"/>
              <a:gd name="connsiteY2621" fmla="*/ 2236824 h 5071422"/>
              <a:gd name="connsiteX2622" fmla="*/ 12092220 w 12192001"/>
              <a:gd name="connsiteY2622" fmla="*/ 2303108 h 5071422"/>
              <a:gd name="connsiteX2623" fmla="*/ 12106100 w 12192001"/>
              <a:gd name="connsiteY2623" fmla="*/ 2307706 h 5071422"/>
              <a:gd name="connsiteX2624" fmla="*/ 12149275 w 12192001"/>
              <a:gd name="connsiteY2624" fmla="*/ 2299918 h 5071422"/>
              <a:gd name="connsiteX2625" fmla="*/ 12157684 w 12192001"/>
              <a:gd name="connsiteY2625" fmla="*/ 2262886 h 5071422"/>
              <a:gd name="connsiteX2626" fmla="*/ 12184250 w 12192001"/>
              <a:gd name="connsiteY2626" fmla="*/ 2283676 h 5071422"/>
              <a:gd name="connsiteX2627" fmla="*/ 12192001 w 12192001"/>
              <a:gd name="connsiteY2627" fmla="*/ 2294654 h 5071422"/>
              <a:gd name="connsiteX2628" fmla="*/ 12192000 w 12192001"/>
              <a:gd name="connsiteY2628" fmla="*/ 3482928 h 5071422"/>
              <a:gd name="connsiteX2629" fmla="*/ 12188730 w 12192001"/>
              <a:gd name="connsiteY2629" fmla="*/ 3486301 h 5071422"/>
              <a:gd name="connsiteX2630" fmla="*/ 12166167 w 12192001"/>
              <a:gd name="connsiteY2630" fmla="*/ 3491675 h 5071422"/>
              <a:gd name="connsiteX2631" fmla="*/ 12189071 w 12192001"/>
              <a:gd name="connsiteY2631" fmla="*/ 3505967 h 5071422"/>
              <a:gd name="connsiteX2632" fmla="*/ 12192000 w 12192001"/>
              <a:gd name="connsiteY2632" fmla="*/ 3502250 h 5071422"/>
              <a:gd name="connsiteX2633" fmla="*/ 12192000 w 12192001"/>
              <a:gd name="connsiteY2633" fmla="*/ 3753748 h 5071422"/>
              <a:gd name="connsiteX2634" fmla="*/ 12188113 w 12192001"/>
              <a:gd name="connsiteY2634" fmla="*/ 3753272 h 5071422"/>
              <a:gd name="connsiteX2635" fmla="*/ 12090889 w 12192001"/>
              <a:gd name="connsiteY2635" fmla="*/ 3754136 h 5071422"/>
              <a:gd name="connsiteX2636" fmla="*/ 12095813 w 12192001"/>
              <a:gd name="connsiteY2636" fmla="*/ 3724812 h 5071422"/>
              <a:gd name="connsiteX2637" fmla="*/ 12060915 w 12192001"/>
              <a:gd name="connsiteY2637" fmla="*/ 3695464 h 5071422"/>
              <a:gd name="connsiteX2638" fmla="*/ 11938098 w 12192001"/>
              <a:gd name="connsiteY2638" fmla="*/ 3703654 h 5071422"/>
              <a:gd name="connsiteX2639" fmla="*/ 12044599 w 12192001"/>
              <a:gd name="connsiteY2639" fmla="*/ 3805262 h 5071422"/>
              <a:gd name="connsiteX2640" fmla="*/ 11999821 w 12192001"/>
              <a:gd name="connsiteY2640" fmla="*/ 3834641 h 5071422"/>
              <a:gd name="connsiteX2641" fmla="*/ 11968301 w 12192001"/>
              <a:gd name="connsiteY2641" fmla="*/ 3797762 h 5071422"/>
              <a:gd name="connsiteX2642" fmla="*/ 11959935 w 12192001"/>
              <a:gd name="connsiteY2642" fmla="*/ 3834829 h 5071422"/>
              <a:gd name="connsiteX2643" fmla="*/ 11996416 w 12192001"/>
              <a:gd name="connsiteY2643" fmla="*/ 3842339 h 5071422"/>
              <a:gd name="connsiteX2644" fmla="*/ 12015825 w 12192001"/>
              <a:gd name="connsiteY2644" fmla="*/ 3888686 h 5071422"/>
              <a:gd name="connsiteX2645" fmla="*/ 12002380 w 12192001"/>
              <a:gd name="connsiteY2645" fmla="*/ 3903906 h 5071422"/>
              <a:gd name="connsiteX2646" fmla="*/ 11953436 w 12192001"/>
              <a:gd name="connsiteY2646" fmla="*/ 3885654 h 5071422"/>
              <a:gd name="connsiteX2647" fmla="*/ 11881556 w 12192001"/>
              <a:gd name="connsiteY2647" fmla="*/ 3777884 h 5071422"/>
              <a:gd name="connsiteX2648" fmla="*/ 11888994 w 12192001"/>
              <a:gd name="connsiteY2648" fmla="*/ 3833422 h 5071422"/>
              <a:gd name="connsiteX2649" fmla="*/ 11847585 w 12192001"/>
              <a:gd name="connsiteY2649" fmla="*/ 3855193 h 5071422"/>
              <a:gd name="connsiteX2650" fmla="*/ 11822900 w 12192001"/>
              <a:gd name="connsiteY2650" fmla="*/ 3802748 h 5071422"/>
              <a:gd name="connsiteX2651" fmla="*/ 11847029 w 12192001"/>
              <a:gd name="connsiteY2651" fmla="*/ 3784162 h 5071422"/>
              <a:gd name="connsiteX2652" fmla="*/ 11803820 w 12192001"/>
              <a:gd name="connsiteY2652" fmla="*/ 3791997 h 5071422"/>
              <a:gd name="connsiteX2653" fmla="*/ 11756564 w 12192001"/>
              <a:gd name="connsiteY2653" fmla="*/ 3736508 h 5071422"/>
              <a:gd name="connsiteX2654" fmla="*/ 11739572 w 12192001"/>
              <a:gd name="connsiteY2654" fmla="*/ 3775293 h 5071422"/>
              <a:gd name="connsiteX2655" fmla="*/ 11738364 w 12192001"/>
              <a:gd name="connsiteY2655" fmla="*/ 3832340 h 5071422"/>
              <a:gd name="connsiteX2656" fmla="*/ 11668270 w 12192001"/>
              <a:gd name="connsiteY2656" fmla="*/ 3738338 h 5071422"/>
              <a:gd name="connsiteX2657" fmla="*/ 11594137 w 12192001"/>
              <a:gd name="connsiteY2657" fmla="*/ 3780322 h 5071422"/>
              <a:gd name="connsiteX2658" fmla="*/ 11504955 w 12192001"/>
              <a:gd name="connsiteY2658" fmla="*/ 3675526 h 5071422"/>
              <a:gd name="connsiteX2659" fmla="*/ 11521036 w 12192001"/>
              <a:gd name="connsiteY2659" fmla="*/ 3729519 h 5071422"/>
              <a:gd name="connsiteX2660" fmla="*/ 11405576 w 12192001"/>
              <a:gd name="connsiteY2660" fmla="*/ 3593990 h 5071422"/>
              <a:gd name="connsiteX2661" fmla="*/ 11496273 w 12192001"/>
              <a:gd name="connsiteY2661" fmla="*/ 3677121 h 5071422"/>
              <a:gd name="connsiteX2662" fmla="*/ 11496006 w 12192001"/>
              <a:gd name="connsiteY2662" fmla="*/ 3641690 h 5071422"/>
              <a:gd name="connsiteX2663" fmla="*/ 11518887 w 12192001"/>
              <a:gd name="connsiteY2663" fmla="*/ 3680200 h 5071422"/>
              <a:gd name="connsiteX2664" fmla="*/ 11680002 w 12192001"/>
              <a:gd name="connsiteY2664" fmla="*/ 3693620 h 5071422"/>
              <a:gd name="connsiteX2665" fmla="*/ 11530615 w 12192001"/>
              <a:gd name="connsiteY2665" fmla="*/ 3635399 h 5071422"/>
              <a:gd name="connsiteX2666" fmla="*/ 11374099 w 12192001"/>
              <a:gd name="connsiteY2666" fmla="*/ 3557107 h 5071422"/>
              <a:gd name="connsiteX2667" fmla="*/ 11416666 w 12192001"/>
              <a:gd name="connsiteY2667" fmla="*/ 3677393 h 5071422"/>
              <a:gd name="connsiteX2668" fmla="*/ 11376498 w 12192001"/>
              <a:gd name="connsiteY2668" fmla="*/ 3642068 h 5071422"/>
              <a:gd name="connsiteX2669" fmla="*/ 11288514 w 12192001"/>
              <a:gd name="connsiteY2669" fmla="*/ 3679324 h 5071422"/>
              <a:gd name="connsiteX2670" fmla="*/ 11217272 w 12192001"/>
              <a:gd name="connsiteY2670" fmla="*/ 3642573 h 5071422"/>
              <a:gd name="connsiteX2671" fmla="*/ 11216991 w 12192001"/>
              <a:gd name="connsiteY2671" fmla="*/ 3607057 h 5071422"/>
              <a:gd name="connsiteX2672" fmla="*/ 11178663 w 12192001"/>
              <a:gd name="connsiteY2672" fmla="*/ 3585576 h 5071422"/>
              <a:gd name="connsiteX2673" fmla="*/ 11201463 w 12192001"/>
              <a:gd name="connsiteY2673" fmla="*/ 3624054 h 5071422"/>
              <a:gd name="connsiteX2674" fmla="*/ 11144085 w 12192001"/>
              <a:gd name="connsiteY2674" fmla="*/ 3591737 h 5071422"/>
              <a:gd name="connsiteX2675" fmla="*/ 11094044 w 12192001"/>
              <a:gd name="connsiteY2675" fmla="*/ 3615176 h 5071422"/>
              <a:gd name="connsiteX2676" fmla="*/ 11014139 w 12192001"/>
              <a:gd name="connsiteY2676" fmla="*/ 3579772 h 5071422"/>
              <a:gd name="connsiteX2677" fmla="*/ 11051513 w 12192001"/>
              <a:gd name="connsiteY2677" fmla="*/ 3694030 h 5071422"/>
              <a:gd name="connsiteX2678" fmla="*/ 10957649 w 12192001"/>
              <a:gd name="connsiteY2678" fmla="*/ 3654118 h 5071422"/>
              <a:gd name="connsiteX2679" fmla="*/ 10935406 w 12192001"/>
              <a:gd name="connsiteY2679" fmla="*/ 3686627 h 5071422"/>
              <a:gd name="connsiteX2680" fmla="*/ 10943764 w 12192001"/>
              <a:gd name="connsiteY2680" fmla="*/ 3649522 h 5071422"/>
              <a:gd name="connsiteX2681" fmla="*/ 10983534 w 12192001"/>
              <a:gd name="connsiteY2681" fmla="*/ 3649430 h 5071422"/>
              <a:gd name="connsiteX2682" fmla="*/ 11005815 w 12192001"/>
              <a:gd name="connsiteY2682" fmla="*/ 3616873 h 5071422"/>
              <a:gd name="connsiteX2683" fmla="*/ 10993466 w 12192001"/>
              <a:gd name="connsiteY2683" fmla="*/ 3590781 h 5071422"/>
              <a:gd name="connsiteX2684" fmla="*/ 10962616 w 12192001"/>
              <a:gd name="connsiteY2684" fmla="*/ 3624795 h 5071422"/>
              <a:gd name="connsiteX2685" fmla="*/ 10953701 w 12192001"/>
              <a:gd name="connsiteY2685" fmla="*/ 3590911 h 5071422"/>
              <a:gd name="connsiteX2686" fmla="*/ 10910492 w 12192001"/>
              <a:gd name="connsiteY2686" fmla="*/ 3598746 h 5071422"/>
              <a:gd name="connsiteX2687" fmla="*/ 10922799 w 12192001"/>
              <a:gd name="connsiteY2687" fmla="*/ 3624848 h 5071422"/>
              <a:gd name="connsiteX2688" fmla="*/ 10932930 w 12192001"/>
              <a:gd name="connsiteY2688" fmla="*/ 3601760 h 5071422"/>
              <a:gd name="connsiteX2689" fmla="*/ 10936968 w 12192001"/>
              <a:gd name="connsiteY2689" fmla="*/ 3665040 h 5071422"/>
              <a:gd name="connsiteX2690" fmla="*/ 10741891 w 12192001"/>
              <a:gd name="connsiteY2690" fmla="*/ 3529749 h 5071422"/>
              <a:gd name="connsiteX2691" fmla="*/ 10736899 w 12192001"/>
              <a:gd name="connsiteY2691" fmla="*/ 3559203 h 5071422"/>
              <a:gd name="connsiteX2692" fmla="*/ 10649916 w 12192001"/>
              <a:gd name="connsiteY2692" fmla="*/ 3503803 h 5071422"/>
              <a:gd name="connsiteX2693" fmla="*/ 10698958 w 12192001"/>
              <a:gd name="connsiteY2693" fmla="*/ 3573097 h 5071422"/>
              <a:gd name="connsiteX2694" fmla="*/ 10704236 w 12192001"/>
              <a:gd name="connsiteY2694" fmla="*/ 3579200 h 5071422"/>
              <a:gd name="connsiteX2695" fmla="*/ 10567136 w 12192001"/>
              <a:gd name="connsiteY2695" fmla="*/ 3547292 h 5071422"/>
              <a:gd name="connsiteX2696" fmla="*/ 10621437 w 12192001"/>
              <a:gd name="connsiteY2696" fmla="*/ 3622900 h 5071422"/>
              <a:gd name="connsiteX2697" fmla="*/ 10588430 w 12192001"/>
              <a:gd name="connsiteY2697" fmla="*/ 3607560 h 5071422"/>
              <a:gd name="connsiteX2698" fmla="*/ 10359365 w 12192001"/>
              <a:gd name="connsiteY2698" fmla="*/ 3549410 h 5071422"/>
              <a:gd name="connsiteX2699" fmla="*/ 10375454 w 12192001"/>
              <a:gd name="connsiteY2699" fmla="*/ 3603446 h 5071422"/>
              <a:gd name="connsiteX2700" fmla="*/ 10319479 w 12192001"/>
              <a:gd name="connsiteY2700" fmla="*/ 3549558 h 5071422"/>
              <a:gd name="connsiteX2701" fmla="*/ 10357518 w 12192001"/>
              <a:gd name="connsiteY2701" fmla="*/ 3535439 h 5071422"/>
              <a:gd name="connsiteX2702" fmla="*/ 10359002 w 12192001"/>
              <a:gd name="connsiteY2702" fmla="*/ 3513862 h 5071422"/>
              <a:gd name="connsiteX2703" fmla="*/ 10277512 w 12192001"/>
              <a:gd name="connsiteY2703" fmla="*/ 3500293 h 5071422"/>
              <a:gd name="connsiteX2704" fmla="*/ 10269228 w 12192001"/>
              <a:gd name="connsiteY2704" fmla="*/ 3537352 h 5071422"/>
              <a:gd name="connsiteX2705" fmla="*/ 10204976 w 12192001"/>
              <a:gd name="connsiteY2705" fmla="*/ 3520565 h 5071422"/>
              <a:gd name="connsiteX2706" fmla="*/ 10205248 w 12192001"/>
              <a:gd name="connsiteY2706" fmla="*/ 3556035 h 5071422"/>
              <a:gd name="connsiteX2707" fmla="*/ 10175929 w 12192001"/>
              <a:gd name="connsiteY2707" fmla="*/ 3568553 h 5071422"/>
              <a:gd name="connsiteX2708" fmla="*/ 10172244 w 12192001"/>
              <a:gd name="connsiteY2708" fmla="*/ 3540695 h 5071422"/>
              <a:gd name="connsiteX2709" fmla="*/ 9955830 w 12192001"/>
              <a:gd name="connsiteY2709" fmla="*/ 3544366 h 5071422"/>
              <a:gd name="connsiteX2710" fmla="*/ 9970026 w 12192001"/>
              <a:gd name="connsiteY2710" fmla="*/ 3584434 h 5071422"/>
              <a:gd name="connsiteX2711" fmla="*/ 9930148 w 12192001"/>
              <a:gd name="connsiteY2711" fmla="*/ 3584659 h 5071422"/>
              <a:gd name="connsiteX2712" fmla="*/ 9914149 w 12192001"/>
              <a:gd name="connsiteY2712" fmla="*/ 3530701 h 5071422"/>
              <a:gd name="connsiteX2713" fmla="*/ 9851851 w 12192001"/>
              <a:gd name="connsiteY2713" fmla="*/ 3527702 h 5071422"/>
              <a:gd name="connsiteX2714" fmla="*/ 9840006 w 12192001"/>
              <a:gd name="connsiteY2714" fmla="*/ 3572558 h 5071422"/>
              <a:gd name="connsiteX2715" fmla="*/ 9829207 w 12192001"/>
              <a:gd name="connsiteY2715" fmla="*/ 3524750 h 5071422"/>
              <a:gd name="connsiteX2716" fmla="*/ 9775470 w 12192001"/>
              <a:gd name="connsiteY2716" fmla="*/ 3520254 h 5071422"/>
              <a:gd name="connsiteX2717" fmla="*/ 9763746 w 12192001"/>
              <a:gd name="connsiteY2717" fmla="*/ 3565055 h 5071422"/>
              <a:gd name="connsiteX2718" fmla="*/ 9763462 w 12192001"/>
              <a:gd name="connsiteY2718" fmla="*/ 3529459 h 5071422"/>
              <a:gd name="connsiteX2719" fmla="*/ 9686299 w 12192001"/>
              <a:gd name="connsiteY2719" fmla="*/ 3614766 h 5071422"/>
              <a:gd name="connsiteX2720" fmla="*/ 9683853 w 12192001"/>
              <a:gd name="connsiteY2720" fmla="*/ 3529770 h 5071422"/>
              <a:gd name="connsiteX2721" fmla="*/ 9658241 w 12192001"/>
              <a:gd name="connsiteY2721" fmla="*/ 3569934 h 5071422"/>
              <a:gd name="connsiteX2722" fmla="*/ 9598998 w 12192001"/>
              <a:gd name="connsiteY2722" fmla="*/ 3523858 h 5071422"/>
              <a:gd name="connsiteX2723" fmla="*/ 9556030 w 12192001"/>
              <a:gd name="connsiteY2723" fmla="*/ 3567294 h 5071422"/>
              <a:gd name="connsiteX2724" fmla="*/ 9529823 w 12192001"/>
              <a:gd name="connsiteY2724" fmla="*/ 3536431 h 5071422"/>
              <a:gd name="connsiteX2725" fmla="*/ 9550456 w 12192001"/>
              <a:gd name="connsiteY2725" fmla="*/ 3525470 h 5071422"/>
              <a:gd name="connsiteX2726" fmla="*/ 9430681 w 12192001"/>
              <a:gd name="connsiteY2726" fmla="*/ 3490417 h 5071422"/>
              <a:gd name="connsiteX2727" fmla="*/ 9460565 w 12192001"/>
              <a:gd name="connsiteY2727" fmla="*/ 3549011 h 5071422"/>
              <a:gd name="connsiteX2728" fmla="*/ 9387429 w 12192001"/>
              <a:gd name="connsiteY2728" fmla="*/ 3498256 h 5071422"/>
              <a:gd name="connsiteX2729" fmla="*/ 9325081 w 12192001"/>
              <a:gd name="connsiteY2729" fmla="*/ 3495181 h 5071422"/>
              <a:gd name="connsiteX2730" fmla="*/ 9252547 w 12192001"/>
              <a:gd name="connsiteY2730" fmla="*/ 3515530 h 5071422"/>
              <a:gd name="connsiteX2731" fmla="*/ 9287360 w 12192001"/>
              <a:gd name="connsiteY2731" fmla="*/ 3544847 h 5071422"/>
              <a:gd name="connsiteX2732" fmla="*/ 9300080 w 12192001"/>
              <a:gd name="connsiteY2732" fmla="*/ 3606531 h 5071422"/>
              <a:gd name="connsiteX2733" fmla="*/ 9209347 w 12192001"/>
              <a:gd name="connsiteY2733" fmla="*/ 3523491 h 5071422"/>
              <a:gd name="connsiteX2734" fmla="*/ 9176654 w 12192001"/>
              <a:gd name="connsiteY2734" fmla="*/ 3543573 h 5071422"/>
              <a:gd name="connsiteX2735" fmla="*/ 9201292 w 12192001"/>
              <a:gd name="connsiteY2735" fmla="*/ 3595944 h 5071422"/>
              <a:gd name="connsiteX2736" fmla="*/ 9242986 w 12192001"/>
              <a:gd name="connsiteY2736" fmla="*/ 3609769 h 5071422"/>
              <a:gd name="connsiteX2737" fmla="*/ 9198215 w 12192001"/>
              <a:gd name="connsiteY2737" fmla="*/ 3639234 h 5071422"/>
              <a:gd name="connsiteX2738" fmla="*/ 9140728 w 12192001"/>
              <a:gd name="connsiteY2738" fmla="*/ 3607049 h 5071422"/>
              <a:gd name="connsiteX2739" fmla="*/ 9097792 w 12192001"/>
              <a:gd name="connsiteY2739" fmla="*/ 3650403 h 5071422"/>
              <a:gd name="connsiteX2740" fmla="*/ 9012626 w 12192001"/>
              <a:gd name="connsiteY2740" fmla="*/ 3609059 h 5071422"/>
              <a:gd name="connsiteX2741" fmla="*/ 9043512 w 12192001"/>
              <a:gd name="connsiteY2741" fmla="*/ 3574959 h 5071422"/>
              <a:gd name="connsiteX2742" fmla="*/ 8984537 w 12192001"/>
              <a:gd name="connsiteY2742" fmla="*/ 3564313 h 5071422"/>
              <a:gd name="connsiteX2743" fmla="*/ 9003979 w 12192001"/>
              <a:gd name="connsiteY2743" fmla="*/ 3610570 h 5071422"/>
              <a:gd name="connsiteX2744" fmla="*/ 8994051 w 12192001"/>
              <a:gd name="connsiteY2744" fmla="*/ 3669261 h 5071422"/>
              <a:gd name="connsiteX2745" fmla="*/ 8938200 w 12192001"/>
              <a:gd name="connsiteY2745" fmla="*/ 3615360 h 5071422"/>
              <a:gd name="connsiteX2746" fmla="*/ 8965690 w 12192001"/>
              <a:gd name="connsiteY2746" fmla="*/ 3589041 h 5071422"/>
              <a:gd name="connsiteX2747" fmla="*/ 8922476 w 12192001"/>
              <a:gd name="connsiteY2747" fmla="*/ 3596875 h 5071422"/>
              <a:gd name="connsiteX2748" fmla="*/ 8938200 w 12192001"/>
              <a:gd name="connsiteY2748" fmla="*/ 3615360 h 5071422"/>
              <a:gd name="connsiteX2749" fmla="*/ 8928033 w 12192001"/>
              <a:gd name="connsiteY2749" fmla="*/ 3638535 h 5071422"/>
              <a:gd name="connsiteX2750" fmla="*/ 8905515 w 12192001"/>
              <a:gd name="connsiteY2750" fmla="*/ 3635530 h 5071422"/>
              <a:gd name="connsiteX2751" fmla="*/ 8896281 w 12192001"/>
              <a:gd name="connsiteY2751" fmla="*/ 3566134 h 5071422"/>
              <a:gd name="connsiteX2752" fmla="*/ 8884549 w 12192001"/>
              <a:gd name="connsiteY2752" fmla="*/ 3610896 h 5071422"/>
              <a:gd name="connsiteX2753" fmla="*/ 8873749 w 12192001"/>
              <a:gd name="connsiteY2753" fmla="*/ 3563048 h 5071422"/>
              <a:gd name="connsiteX2754" fmla="*/ 8851226 w 12192001"/>
              <a:gd name="connsiteY2754" fmla="*/ 3560042 h 5071422"/>
              <a:gd name="connsiteX2755" fmla="*/ 8858906 w 12192001"/>
              <a:gd name="connsiteY2755" fmla="*/ 3651146 h 5071422"/>
              <a:gd name="connsiteX2756" fmla="*/ 8842863 w 12192001"/>
              <a:gd name="connsiteY2756" fmla="*/ 3597148 h 5071422"/>
              <a:gd name="connsiteX2757" fmla="*/ 8797774 w 12192001"/>
              <a:gd name="connsiteY2757" fmla="*/ 3591099 h 5071422"/>
              <a:gd name="connsiteX2758" fmla="*/ 8782680 w 12192001"/>
              <a:gd name="connsiteY2758" fmla="*/ 3643555 h 5071422"/>
              <a:gd name="connsiteX2759" fmla="*/ 8725505 w 12192001"/>
              <a:gd name="connsiteY2759" fmla="*/ 3646803 h 5071422"/>
              <a:gd name="connsiteX2760" fmla="*/ 8656057 w 12192001"/>
              <a:gd name="connsiteY2760" fmla="*/ 3623900 h 5071422"/>
              <a:gd name="connsiteX2761" fmla="*/ 8661623 w 12192001"/>
              <a:gd name="connsiteY2761" fmla="*/ 3665641 h 5071422"/>
              <a:gd name="connsiteX2762" fmla="*/ 8588806 w 12192001"/>
              <a:gd name="connsiteY2762" fmla="*/ 3650395 h 5071422"/>
              <a:gd name="connsiteX2763" fmla="*/ 8578002 w 12192001"/>
              <a:gd name="connsiteY2763" fmla="*/ 3602547 h 5071422"/>
              <a:gd name="connsiteX2764" fmla="*/ 8559444 w 12192001"/>
              <a:gd name="connsiteY2764" fmla="*/ 3662913 h 5071422"/>
              <a:gd name="connsiteX2765" fmla="*/ 8538478 w 12192001"/>
              <a:gd name="connsiteY2765" fmla="*/ 3638240 h 5071422"/>
              <a:gd name="connsiteX2766" fmla="*/ 8408774 w 12192001"/>
              <a:gd name="connsiteY2766" fmla="*/ 3661836 h 5071422"/>
              <a:gd name="connsiteX2767" fmla="*/ 8347716 w 12192001"/>
              <a:gd name="connsiteY2767" fmla="*/ 3601703 h 5071422"/>
              <a:gd name="connsiteX2768" fmla="*/ 8320183 w 12192001"/>
              <a:gd name="connsiteY2768" fmla="*/ 3627983 h 5071422"/>
              <a:gd name="connsiteX2769" fmla="*/ 8360345 w 12192001"/>
              <a:gd name="connsiteY2769" fmla="*/ 3663313 h 5071422"/>
              <a:gd name="connsiteX2770" fmla="*/ 8290899 w 12192001"/>
              <a:gd name="connsiteY2770" fmla="*/ 3640454 h 5071422"/>
              <a:gd name="connsiteX2771" fmla="*/ 8272332 w 12192001"/>
              <a:gd name="connsiteY2771" fmla="*/ 3700738 h 5071422"/>
              <a:gd name="connsiteX2772" fmla="*/ 8234051 w 12192001"/>
              <a:gd name="connsiteY2772" fmla="*/ 3679292 h 5071422"/>
              <a:gd name="connsiteX2773" fmla="*/ 8220467 w 12192001"/>
              <a:gd name="connsiteY2773" fmla="*/ 3710045 h 5071422"/>
              <a:gd name="connsiteX2774" fmla="*/ 8163374 w 12192001"/>
              <a:gd name="connsiteY2774" fmla="*/ 3713284 h 5071422"/>
              <a:gd name="connsiteX2775" fmla="*/ 8113011 w 12192001"/>
              <a:gd name="connsiteY2775" fmla="*/ 3701171 h 5071422"/>
              <a:gd name="connsiteX2776" fmla="*/ 8118021 w 12192001"/>
              <a:gd name="connsiteY2776" fmla="*/ 3671842 h 5071422"/>
              <a:gd name="connsiteX2777" fmla="*/ 8086816 w 12192001"/>
              <a:gd name="connsiteY2777" fmla="*/ 3670433 h 5071422"/>
              <a:gd name="connsiteX2778" fmla="*/ 8094245 w 12192001"/>
              <a:gd name="connsiteY2778" fmla="*/ 3725890 h 5071422"/>
              <a:gd name="connsiteX2779" fmla="*/ 8044521 w 12192001"/>
              <a:gd name="connsiteY2779" fmla="*/ 3784805 h 5071422"/>
              <a:gd name="connsiteX2780" fmla="*/ 8058389 w 12192001"/>
              <a:gd name="connsiteY2780" fmla="*/ 3789276 h 5071422"/>
              <a:gd name="connsiteX2781" fmla="*/ 7999738 w 12192001"/>
              <a:gd name="connsiteY2781" fmla="*/ 3814144 h 5071422"/>
              <a:gd name="connsiteX2782" fmla="*/ 8071688 w 12192001"/>
              <a:gd name="connsiteY2782" fmla="*/ 3722933 h 5071422"/>
              <a:gd name="connsiteX2783" fmla="*/ 7997546 w 12192001"/>
              <a:gd name="connsiteY2783" fmla="*/ 3764830 h 5071422"/>
              <a:gd name="connsiteX2784" fmla="*/ 8015833 w 12192001"/>
              <a:gd name="connsiteY2784" fmla="*/ 3669032 h 5071422"/>
              <a:gd name="connsiteX2785" fmla="*/ 7971377 w 12192001"/>
              <a:gd name="connsiteY2785" fmla="*/ 3733963 h 5071422"/>
              <a:gd name="connsiteX2786" fmla="*/ 7937730 w 12192001"/>
              <a:gd name="connsiteY2786" fmla="*/ 3647558 h 5071422"/>
              <a:gd name="connsiteX2787" fmla="*/ 7912371 w 12192001"/>
              <a:gd name="connsiteY2787" fmla="*/ 3723404 h 5071422"/>
              <a:gd name="connsiteX2788" fmla="*/ 7919729 w 12192001"/>
              <a:gd name="connsiteY2788" fmla="*/ 3778955 h 5071422"/>
              <a:gd name="connsiteX2789" fmla="*/ 7903690 w 12192001"/>
              <a:gd name="connsiteY2789" fmla="*/ 3725000 h 5071422"/>
              <a:gd name="connsiteX2790" fmla="*/ 7884520 w 12192001"/>
              <a:gd name="connsiteY2790" fmla="*/ 3714176 h 5071422"/>
              <a:gd name="connsiteX2791" fmla="*/ 7850311 w 12192001"/>
              <a:gd name="connsiteY2791" fmla="*/ 3755967 h 5071422"/>
              <a:gd name="connsiteX2792" fmla="*/ 7887039 w 12192001"/>
              <a:gd name="connsiteY2792" fmla="*/ 3799125 h 5071422"/>
              <a:gd name="connsiteX2793" fmla="*/ 7778051 w 12192001"/>
              <a:gd name="connsiteY2793" fmla="*/ 3811751 h 5071422"/>
              <a:gd name="connsiteX2794" fmla="*/ 7738276 w 12192001"/>
              <a:gd name="connsiteY2794" fmla="*/ 3811801 h 5071422"/>
              <a:gd name="connsiteX2795" fmla="*/ 7631981 w 12192001"/>
              <a:gd name="connsiteY2795" fmla="*/ 3745840 h 5071422"/>
              <a:gd name="connsiteX2796" fmla="*/ 7613540 w 12192001"/>
              <a:gd name="connsiteY2796" fmla="*/ 3806111 h 5071422"/>
              <a:gd name="connsiteX2797" fmla="*/ 7576850 w 12192001"/>
              <a:gd name="connsiteY2797" fmla="*/ 3762953 h 5071422"/>
              <a:gd name="connsiteX2798" fmla="*/ 7474585 w 12192001"/>
              <a:gd name="connsiteY2798" fmla="*/ 3760151 h 5071422"/>
              <a:gd name="connsiteX2799" fmla="*/ 7440023 w 12192001"/>
              <a:gd name="connsiteY2799" fmla="*/ 3766477 h 5071422"/>
              <a:gd name="connsiteX2800" fmla="*/ 7405765 w 12192001"/>
              <a:gd name="connsiteY2800" fmla="*/ 3808151 h 5071422"/>
              <a:gd name="connsiteX2801" fmla="*/ 7415688 w 12192001"/>
              <a:gd name="connsiteY2801" fmla="*/ 3749459 h 5071422"/>
              <a:gd name="connsiteX2802" fmla="*/ 7377964 w 12192001"/>
              <a:gd name="connsiteY2802" fmla="*/ 3799043 h 5071422"/>
              <a:gd name="connsiteX2803" fmla="*/ 7334824 w 12192001"/>
              <a:gd name="connsiteY2803" fmla="*/ 3806789 h 5071422"/>
              <a:gd name="connsiteX2804" fmla="*/ 7325831 w 12192001"/>
              <a:gd name="connsiteY2804" fmla="*/ 3772954 h 5071422"/>
              <a:gd name="connsiteX2805" fmla="*/ 7379215 w 12192001"/>
              <a:gd name="connsiteY2805" fmla="*/ 3741986 h 5071422"/>
              <a:gd name="connsiteX2806" fmla="*/ 7284185 w 12192001"/>
              <a:gd name="connsiteY2806" fmla="*/ 3759163 h 5071422"/>
              <a:gd name="connsiteX2807" fmla="*/ 7282576 w 12192001"/>
              <a:gd name="connsiteY2807" fmla="*/ 3780754 h 5071422"/>
              <a:gd name="connsiteX2808" fmla="*/ 7329512 w 12192001"/>
              <a:gd name="connsiteY2808" fmla="*/ 3800729 h 5071422"/>
              <a:gd name="connsiteX2809" fmla="*/ 7257014 w 12192001"/>
              <a:gd name="connsiteY2809" fmla="*/ 3820992 h 5071422"/>
              <a:gd name="connsiteX2810" fmla="*/ 7237853 w 12192001"/>
              <a:gd name="connsiteY2810" fmla="*/ 3810253 h 5071422"/>
              <a:gd name="connsiteX2811" fmla="*/ 7237572 w 12192001"/>
              <a:gd name="connsiteY2811" fmla="*/ 3774736 h 5071422"/>
              <a:gd name="connsiteX2812" fmla="*/ 7178610 w 12192001"/>
              <a:gd name="connsiteY2812" fmla="*/ 3764216 h 5071422"/>
              <a:gd name="connsiteX2813" fmla="*/ 7166795 w 12192001"/>
              <a:gd name="connsiteY2813" fmla="*/ 3808942 h 5071422"/>
              <a:gd name="connsiteX2814" fmla="*/ 7149169 w 12192001"/>
              <a:gd name="connsiteY2814" fmla="*/ 3776742 h 5071422"/>
              <a:gd name="connsiteX2815" fmla="*/ 7140873 w 12192001"/>
              <a:gd name="connsiteY2815" fmla="*/ 3813675 h 5071422"/>
              <a:gd name="connsiteX2816" fmla="*/ 7131923 w 12192001"/>
              <a:gd name="connsiteY2816" fmla="*/ 3779840 h 5071422"/>
              <a:gd name="connsiteX2817" fmla="*/ 6933428 w 12192001"/>
              <a:gd name="connsiteY2817" fmla="*/ 3851388 h 5071422"/>
              <a:gd name="connsiteX2818" fmla="*/ 6947585 w 12192001"/>
              <a:gd name="connsiteY2818" fmla="*/ 3891460 h 5071422"/>
              <a:gd name="connsiteX2819" fmla="*/ 6875049 w 12192001"/>
              <a:gd name="connsiteY2819" fmla="*/ 3911727 h 5071422"/>
              <a:gd name="connsiteX2820" fmla="*/ 6874726 w 12192001"/>
              <a:gd name="connsiteY2820" fmla="*/ 3876178 h 5071422"/>
              <a:gd name="connsiteX2821" fmla="*/ 6845177 w 12192001"/>
              <a:gd name="connsiteY2821" fmla="*/ 3853253 h 5071422"/>
              <a:gd name="connsiteX2822" fmla="*/ 6854130 w 12192001"/>
              <a:gd name="connsiteY2822" fmla="*/ 3887131 h 5071422"/>
              <a:gd name="connsiteX2823" fmla="*/ 6816069 w 12192001"/>
              <a:gd name="connsiteY2823" fmla="*/ 3901043 h 5071422"/>
              <a:gd name="connsiteX2824" fmla="*/ 6821044 w 12192001"/>
              <a:gd name="connsiteY2824" fmla="*/ 3871800 h 5071422"/>
              <a:gd name="connsiteX2825" fmla="*/ 6793243 w 12192001"/>
              <a:gd name="connsiteY2825" fmla="*/ 3862688 h 5071422"/>
              <a:gd name="connsiteX2826" fmla="*/ 6793555 w 12192001"/>
              <a:gd name="connsiteY2826" fmla="*/ 3898120 h 5071422"/>
              <a:gd name="connsiteX2827" fmla="*/ 6772554 w 12192001"/>
              <a:gd name="connsiteY2827" fmla="*/ 3873489 h 5071422"/>
              <a:gd name="connsiteX2828" fmla="*/ 6760826 w 12192001"/>
              <a:gd name="connsiteY2828" fmla="*/ 3918289 h 5071422"/>
              <a:gd name="connsiteX2829" fmla="*/ 6632797 w 12192001"/>
              <a:gd name="connsiteY2829" fmla="*/ 3920164 h 5071422"/>
              <a:gd name="connsiteX2830" fmla="*/ 6642919 w 12192001"/>
              <a:gd name="connsiteY2830" fmla="*/ 3896994 h 5071422"/>
              <a:gd name="connsiteX2831" fmla="*/ 6606515 w 12192001"/>
              <a:gd name="connsiteY2831" fmla="*/ 3889393 h 5071422"/>
              <a:gd name="connsiteX2832" fmla="*/ 6615439 w 12192001"/>
              <a:gd name="connsiteY2832" fmla="*/ 3923357 h 5071422"/>
              <a:gd name="connsiteX2833" fmla="*/ 6528693 w 12192001"/>
              <a:gd name="connsiteY2833" fmla="*/ 3903519 h 5071422"/>
              <a:gd name="connsiteX2834" fmla="*/ 6496013 w 12192001"/>
              <a:gd name="connsiteY2834" fmla="*/ 3923728 h 5071422"/>
              <a:gd name="connsiteX2835" fmla="*/ 6481773 w 12192001"/>
              <a:gd name="connsiteY2835" fmla="*/ 3883664 h 5071422"/>
              <a:gd name="connsiteX2836" fmla="*/ 6580281 w 12192001"/>
              <a:gd name="connsiteY2836" fmla="*/ 3858698 h 5071422"/>
              <a:gd name="connsiteX2837" fmla="*/ 6573558 w 12192001"/>
              <a:gd name="connsiteY2837" fmla="*/ 3874128 h 5071422"/>
              <a:gd name="connsiteX2838" fmla="*/ 6601360 w 12192001"/>
              <a:gd name="connsiteY2838" fmla="*/ 3883277 h 5071422"/>
              <a:gd name="connsiteX2839" fmla="*/ 6628492 w 12192001"/>
              <a:gd name="connsiteY2839" fmla="*/ 3821453 h 5071422"/>
              <a:gd name="connsiteX2840" fmla="*/ 6474741 w 12192001"/>
              <a:gd name="connsiteY2840" fmla="*/ 3863666 h 5071422"/>
              <a:gd name="connsiteX2841" fmla="*/ 6467617 w 12192001"/>
              <a:gd name="connsiteY2841" fmla="*/ 3843593 h 5071422"/>
              <a:gd name="connsiteX2842" fmla="*/ 6459324 w 12192001"/>
              <a:gd name="connsiteY2842" fmla="*/ 3880569 h 5071422"/>
              <a:gd name="connsiteX2843" fmla="*/ 6379598 w 12192001"/>
              <a:gd name="connsiteY2843" fmla="*/ 3880936 h 5071422"/>
              <a:gd name="connsiteX2844" fmla="*/ 6332735 w 12192001"/>
              <a:gd name="connsiteY2844" fmla="*/ 3860867 h 5071422"/>
              <a:gd name="connsiteX2845" fmla="*/ 6352499 w 12192001"/>
              <a:gd name="connsiteY2845" fmla="*/ 3942635 h 5071422"/>
              <a:gd name="connsiteX2846" fmla="*/ 6390822 w 12192001"/>
              <a:gd name="connsiteY2846" fmla="*/ 3964077 h 5071422"/>
              <a:gd name="connsiteX2847" fmla="*/ 6368573 w 12192001"/>
              <a:gd name="connsiteY2847" fmla="*/ 3996586 h 5071422"/>
              <a:gd name="connsiteX2848" fmla="*/ 6340459 w 12192001"/>
              <a:gd name="connsiteY2848" fmla="*/ 3951965 h 5071422"/>
              <a:gd name="connsiteX2849" fmla="*/ 6295330 w 12192001"/>
              <a:gd name="connsiteY2849" fmla="*/ 3945964 h 5071422"/>
              <a:gd name="connsiteX2850" fmla="*/ 6208940 w 12192001"/>
              <a:gd name="connsiteY2850" fmla="*/ 3961548 h 5071422"/>
              <a:gd name="connsiteX2851" fmla="*/ 6170934 w 12192001"/>
              <a:gd name="connsiteY2851" fmla="*/ 3975576 h 5071422"/>
              <a:gd name="connsiteX2852" fmla="*/ 6179934 w 12192001"/>
              <a:gd name="connsiteY2852" fmla="*/ 4009533 h 5071422"/>
              <a:gd name="connsiteX2853" fmla="*/ 6091588 w 12192001"/>
              <a:gd name="connsiteY2853" fmla="*/ 4011285 h 5071422"/>
              <a:gd name="connsiteX2854" fmla="*/ 6086040 w 12192001"/>
              <a:gd name="connsiteY2854" fmla="*/ 3969707 h 5071422"/>
              <a:gd name="connsiteX2855" fmla="*/ 6060108 w 12192001"/>
              <a:gd name="connsiteY2855" fmla="*/ 3974358 h 5071422"/>
              <a:gd name="connsiteX2856" fmla="*/ 6060436 w 12192001"/>
              <a:gd name="connsiteY2856" fmla="*/ 4009950 h 5071422"/>
              <a:gd name="connsiteX2857" fmla="*/ 6036018 w 12192001"/>
              <a:gd name="connsiteY2857" fmla="*/ 3992940 h 5071422"/>
              <a:gd name="connsiteX2858" fmla="*/ 6032928 w 12192001"/>
              <a:gd name="connsiteY2858" fmla="*/ 4036105 h 5071422"/>
              <a:gd name="connsiteX2859" fmla="*/ 5960043 w 12192001"/>
              <a:gd name="connsiteY2859" fmla="*/ 4020993 h 5071422"/>
              <a:gd name="connsiteX2860" fmla="*/ 5948264 w 12192001"/>
              <a:gd name="connsiteY2860" fmla="*/ 4065676 h 5071422"/>
              <a:gd name="connsiteX2861" fmla="*/ 5925788 w 12192001"/>
              <a:gd name="connsiteY2861" fmla="*/ 4062706 h 5071422"/>
              <a:gd name="connsiteX2862" fmla="*/ 5849535 w 12192001"/>
              <a:gd name="connsiteY2862" fmla="*/ 4055245 h 5071422"/>
              <a:gd name="connsiteX2863" fmla="*/ 5785322 w 12192001"/>
              <a:gd name="connsiteY2863" fmla="*/ 4038449 h 5071422"/>
              <a:gd name="connsiteX2864" fmla="*/ 5785598 w 12192001"/>
              <a:gd name="connsiteY2864" fmla="*/ 4073967 h 5071422"/>
              <a:gd name="connsiteX2865" fmla="*/ 5722913 w 12192001"/>
              <a:gd name="connsiteY2865" fmla="*/ 4035633 h 5071422"/>
              <a:gd name="connsiteX2866" fmla="*/ 5750398 w 12192001"/>
              <a:gd name="connsiteY2866" fmla="*/ 4009270 h 5071422"/>
              <a:gd name="connsiteX2867" fmla="*/ 5720781 w 12192001"/>
              <a:gd name="connsiteY2867" fmla="*/ 3986107 h 5071422"/>
              <a:gd name="connsiteX2868" fmla="*/ 5744840 w 12192001"/>
              <a:gd name="connsiteY2868" fmla="*/ 3967610 h 5071422"/>
              <a:gd name="connsiteX2869" fmla="*/ 5727237 w 12192001"/>
              <a:gd name="connsiteY2869" fmla="*/ 3935242 h 5071422"/>
              <a:gd name="connsiteX2870" fmla="*/ 5684062 w 12192001"/>
              <a:gd name="connsiteY2870" fmla="*/ 3943030 h 5071422"/>
              <a:gd name="connsiteX2871" fmla="*/ 5677538 w 12192001"/>
              <a:gd name="connsiteY2871" fmla="*/ 3994028 h 5071422"/>
              <a:gd name="connsiteX2872" fmla="*/ 5654709 w 12192001"/>
              <a:gd name="connsiteY2872" fmla="*/ 4005475 h 5071422"/>
              <a:gd name="connsiteX2873" fmla="*/ 5638673 w 12192001"/>
              <a:gd name="connsiteY2873" fmla="*/ 4018671 h 5071422"/>
              <a:gd name="connsiteX2874" fmla="*/ 5628553 w 12192001"/>
              <a:gd name="connsiteY2874" fmla="*/ 4006788 h 5071422"/>
              <a:gd name="connsiteX2875" fmla="*/ 5625862 w 12192001"/>
              <a:gd name="connsiteY2875" fmla="*/ 3996109 h 5071422"/>
              <a:gd name="connsiteX2876" fmla="*/ 5609969 w 12192001"/>
              <a:gd name="connsiteY2876" fmla="*/ 3984965 h 5071422"/>
              <a:gd name="connsiteX2877" fmla="*/ 5628553 w 12192001"/>
              <a:gd name="connsiteY2877" fmla="*/ 4006788 h 5071422"/>
              <a:gd name="connsiteX2878" fmla="*/ 5632772 w 12192001"/>
              <a:gd name="connsiteY2878" fmla="*/ 4023531 h 5071422"/>
              <a:gd name="connsiteX2879" fmla="*/ 5638673 w 12192001"/>
              <a:gd name="connsiteY2879" fmla="*/ 4018671 h 5071422"/>
              <a:gd name="connsiteX2880" fmla="*/ 5699143 w 12192001"/>
              <a:gd name="connsiteY2880" fmla="*/ 4089680 h 5071422"/>
              <a:gd name="connsiteX2881" fmla="*/ 5659692 w 12192001"/>
              <a:gd name="connsiteY2881" fmla="*/ 4125282 h 5071422"/>
              <a:gd name="connsiteX2882" fmla="*/ 5635321 w 12192001"/>
              <a:gd name="connsiteY2882" fmla="*/ 4108347 h 5071422"/>
              <a:gd name="connsiteX2883" fmla="*/ 5626363 w 12192001"/>
              <a:gd name="connsiteY2883" fmla="*/ 4074430 h 5071422"/>
              <a:gd name="connsiteX2884" fmla="*/ 5600755 w 12192001"/>
              <a:gd name="connsiteY2884" fmla="*/ 4114633 h 5071422"/>
              <a:gd name="connsiteX2885" fmla="*/ 5517647 w 12192001"/>
              <a:gd name="connsiteY2885" fmla="*/ 4122531 h 5071422"/>
              <a:gd name="connsiteX2886" fmla="*/ 5482818 w 12192001"/>
              <a:gd name="connsiteY2886" fmla="*/ 4093424 h 5071422"/>
              <a:gd name="connsiteX2887" fmla="*/ 5524091 w 12192001"/>
              <a:gd name="connsiteY2887" fmla="*/ 4071546 h 5071422"/>
              <a:gd name="connsiteX2888" fmla="*/ 5472334 w 12192001"/>
              <a:gd name="connsiteY2888" fmla="*/ 4081086 h 5071422"/>
              <a:gd name="connsiteX2889" fmla="*/ 5449449 w 12192001"/>
              <a:gd name="connsiteY2889" fmla="*/ 4042532 h 5071422"/>
              <a:gd name="connsiteX2890" fmla="*/ 5453176 w 12192001"/>
              <a:gd name="connsiteY2890" fmla="*/ 4070386 h 5071422"/>
              <a:gd name="connsiteX2891" fmla="*/ 5442330 w 12192001"/>
              <a:gd name="connsiteY2891" fmla="*/ 4022543 h 5071422"/>
              <a:gd name="connsiteX2892" fmla="*/ 5475298 w 12192001"/>
              <a:gd name="connsiteY2892" fmla="*/ 4037890 h 5071422"/>
              <a:gd name="connsiteX2893" fmla="*/ 5478462 w 12192001"/>
              <a:gd name="connsiteY2893" fmla="*/ 3994630 h 5071422"/>
              <a:gd name="connsiteX2894" fmla="*/ 5418005 w 12192001"/>
              <a:gd name="connsiteY2894" fmla="*/ 4005607 h 5071422"/>
              <a:gd name="connsiteX2895" fmla="*/ 5429081 w 12192001"/>
              <a:gd name="connsiteY2895" fmla="*/ 4088925 h 5071422"/>
              <a:gd name="connsiteX2896" fmla="*/ 5402792 w 12192001"/>
              <a:gd name="connsiteY2896" fmla="*/ 4058071 h 5071422"/>
              <a:gd name="connsiteX2897" fmla="*/ 5391068 w 12192001"/>
              <a:gd name="connsiteY2897" fmla="*/ 4102915 h 5071422"/>
              <a:gd name="connsiteX2898" fmla="*/ 5362987 w 12192001"/>
              <a:gd name="connsiteY2898" fmla="*/ 4058251 h 5071422"/>
              <a:gd name="connsiteX2899" fmla="*/ 5314839 w 12192001"/>
              <a:gd name="connsiteY2899" fmla="*/ 4095285 h 5071422"/>
              <a:gd name="connsiteX2900" fmla="*/ 5468882 w 12192001"/>
              <a:gd name="connsiteY2900" fmla="*/ 4088707 h 5071422"/>
              <a:gd name="connsiteX2901" fmla="*/ 5509281 w 12192001"/>
              <a:gd name="connsiteY2901" fmla="*/ 4159598 h 5071422"/>
              <a:gd name="connsiteX2902" fmla="*/ 5490524 w 12192001"/>
              <a:gd name="connsiteY2902" fmla="*/ 4184398 h 5071422"/>
              <a:gd name="connsiteX2903" fmla="*/ 5440473 w 12192001"/>
              <a:gd name="connsiteY2903" fmla="*/ 4207717 h 5071422"/>
              <a:gd name="connsiteX2904" fmla="*/ 5426043 w 12192001"/>
              <a:gd name="connsiteY2904" fmla="*/ 4132215 h 5071422"/>
              <a:gd name="connsiteX2905" fmla="*/ 5391383 w 12192001"/>
              <a:gd name="connsiteY2905" fmla="*/ 4138385 h 5071422"/>
              <a:gd name="connsiteX2906" fmla="*/ 5400388 w 12192001"/>
              <a:gd name="connsiteY2906" fmla="*/ 4172341 h 5071422"/>
              <a:gd name="connsiteX2907" fmla="*/ 5428145 w 12192001"/>
              <a:gd name="connsiteY2907" fmla="*/ 4181452 h 5071422"/>
              <a:gd name="connsiteX2908" fmla="*/ 5419822 w 12192001"/>
              <a:gd name="connsiteY2908" fmla="*/ 4218514 h 5071422"/>
              <a:gd name="connsiteX2909" fmla="*/ 5383615 w 12192001"/>
              <a:gd name="connsiteY2909" fmla="*/ 4246473 h 5071422"/>
              <a:gd name="connsiteX2910" fmla="*/ 5296926 w 12192001"/>
              <a:gd name="connsiteY2910" fmla="*/ 4226756 h 5071422"/>
              <a:gd name="connsiteX2911" fmla="*/ 5305288 w 12192001"/>
              <a:gd name="connsiteY2911" fmla="*/ 4189646 h 5071422"/>
              <a:gd name="connsiteX2912" fmla="*/ 5208073 w 12192001"/>
              <a:gd name="connsiteY2912" fmla="*/ 4157511 h 5071422"/>
              <a:gd name="connsiteX2913" fmla="*/ 5210182 w 12192001"/>
              <a:gd name="connsiteY2913" fmla="*/ 4206873 h 5071422"/>
              <a:gd name="connsiteX2914" fmla="*/ 5279319 w 12192001"/>
              <a:gd name="connsiteY2914" fmla="*/ 4194305 h 5071422"/>
              <a:gd name="connsiteX2915" fmla="*/ 5286752 w 12192001"/>
              <a:gd name="connsiteY2915" fmla="*/ 4249805 h 5071422"/>
              <a:gd name="connsiteX2916" fmla="*/ 5269518 w 12192001"/>
              <a:gd name="connsiteY2916" fmla="*/ 4253024 h 5071422"/>
              <a:gd name="connsiteX2917" fmla="*/ 5265701 w 12192001"/>
              <a:gd name="connsiteY2917" fmla="*/ 4225097 h 5071422"/>
              <a:gd name="connsiteX2918" fmla="*/ 5156437 w 12192001"/>
              <a:gd name="connsiteY2918" fmla="*/ 4202253 h 5071422"/>
              <a:gd name="connsiteX2919" fmla="*/ 5124360 w 12192001"/>
              <a:gd name="connsiteY2919" fmla="*/ 4293570 h 5071422"/>
              <a:gd name="connsiteX2920" fmla="*/ 5101786 w 12192001"/>
              <a:gd name="connsiteY2920" fmla="*/ 4290488 h 5071422"/>
              <a:gd name="connsiteX2921" fmla="*/ 5124031 w 12192001"/>
              <a:gd name="connsiteY2921" fmla="*/ 4257975 h 5071422"/>
              <a:gd name="connsiteX2922" fmla="*/ 5073114 w 12192001"/>
              <a:gd name="connsiteY2922" fmla="*/ 4174836 h 5071422"/>
              <a:gd name="connsiteX2923" fmla="*/ 5099632 w 12192001"/>
              <a:gd name="connsiteY2923" fmla="*/ 4241130 h 5071422"/>
              <a:gd name="connsiteX2924" fmla="*/ 5057938 w 12192001"/>
              <a:gd name="connsiteY2924" fmla="*/ 4227300 h 5071422"/>
              <a:gd name="connsiteX2925" fmla="*/ 5055818 w 12192001"/>
              <a:gd name="connsiteY2925" fmla="*/ 4177895 h 5071422"/>
              <a:gd name="connsiteX2926" fmla="*/ 5024610 w 12192001"/>
              <a:gd name="connsiteY2926" fmla="*/ 4176404 h 5071422"/>
              <a:gd name="connsiteX2927" fmla="*/ 5078033 w 12192001"/>
              <a:gd name="connsiteY2927" fmla="*/ 4145472 h 5071422"/>
              <a:gd name="connsiteX2928" fmla="*/ 5149365 w 12192001"/>
              <a:gd name="connsiteY2928" fmla="*/ 4182297 h 5071422"/>
              <a:gd name="connsiteX2929" fmla="*/ 5121603 w 12192001"/>
              <a:gd name="connsiteY2929" fmla="*/ 4173147 h 5071422"/>
              <a:gd name="connsiteX2930" fmla="*/ 5138932 w 12192001"/>
              <a:gd name="connsiteY2930" fmla="*/ 4170041 h 5071422"/>
              <a:gd name="connsiteX2931" fmla="*/ 4999923 w 12192001"/>
              <a:gd name="connsiteY2931" fmla="*/ 4135417 h 5071422"/>
              <a:gd name="connsiteX2932" fmla="*/ 4939488 w 12192001"/>
              <a:gd name="connsiteY2932" fmla="*/ 4135143 h 5071422"/>
              <a:gd name="connsiteX2933" fmla="*/ 4939491 w 12192001"/>
              <a:gd name="connsiteY2933" fmla="*/ 4135139 h 5071422"/>
              <a:gd name="connsiteX2934" fmla="*/ 4939459 w 12192001"/>
              <a:gd name="connsiteY2934" fmla="*/ 4135068 h 5071422"/>
              <a:gd name="connsiteX2935" fmla="*/ 4944376 w 12192001"/>
              <a:gd name="connsiteY2935" fmla="*/ 4105823 h 5071422"/>
              <a:gd name="connsiteX2936" fmla="*/ 4973730 w 12192001"/>
              <a:gd name="connsiteY2936" fmla="*/ 4093261 h 5071422"/>
              <a:gd name="connsiteX2937" fmla="*/ 4928657 w 12192001"/>
              <a:gd name="connsiteY2937" fmla="*/ 4087377 h 5071422"/>
              <a:gd name="connsiteX2938" fmla="*/ 4879917 w 12192001"/>
              <a:gd name="connsiteY2938" fmla="*/ 4053428 h 5071422"/>
              <a:gd name="connsiteX2939" fmla="*/ 4916326 w 12192001"/>
              <a:gd name="connsiteY2939" fmla="*/ 4061072 h 5071422"/>
              <a:gd name="connsiteX2940" fmla="*/ 4924246 w 12192001"/>
              <a:gd name="connsiteY2940" fmla="*/ 4100799 h 5071422"/>
              <a:gd name="connsiteX2941" fmla="*/ 4939459 w 12192001"/>
              <a:gd name="connsiteY2941" fmla="*/ 4135068 h 5071422"/>
              <a:gd name="connsiteX2942" fmla="*/ 4939448 w 12192001"/>
              <a:gd name="connsiteY2942" fmla="*/ 4135143 h 5071422"/>
              <a:gd name="connsiteX2943" fmla="*/ 4939488 w 12192001"/>
              <a:gd name="connsiteY2943" fmla="*/ 4135143 h 5071422"/>
              <a:gd name="connsiteX2944" fmla="*/ 4910397 w 12192001"/>
              <a:gd name="connsiteY2944" fmla="*/ 4183049 h 5071422"/>
              <a:gd name="connsiteX2945" fmla="*/ 5002457 w 12192001"/>
              <a:gd name="connsiteY2945" fmla="*/ 4209030 h 5071422"/>
              <a:gd name="connsiteX2946" fmla="*/ 4983891 w 12192001"/>
              <a:gd name="connsiteY2946" fmla="*/ 4269314 h 5071422"/>
              <a:gd name="connsiteX2947" fmla="*/ 4966079 w 12192001"/>
              <a:gd name="connsiteY2947" fmla="*/ 4201299 h 5071422"/>
              <a:gd name="connsiteX2948" fmla="*/ 4879619 w 12192001"/>
              <a:gd name="connsiteY2948" fmla="*/ 4216973 h 5071422"/>
              <a:gd name="connsiteX2949" fmla="*/ 4882709 w 12192001"/>
              <a:gd name="connsiteY2949" fmla="*/ 4173804 h 5071422"/>
              <a:gd name="connsiteX2950" fmla="*/ 4920640 w 12192001"/>
              <a:gd name="connsiteY2950" fmla="*/ 4159867 h 5071422"/>
              <a:gd name="connsiteX2951" fmla="*/ 4889146 w 12192001"/>
              <a:gd name="connsiteY2951" fmla="*/ 4122820 h 5071422"/>
              <a:gd name="connsiteX2952" fmla="*/ 4892870 w 12192001"/>
              <a:gd name="connsiteY2952" fmla="*/ 4150634 h 5071422"/>
              <a:gd name="connsiteX2953" fmla="*/ 4854581 w 12192001"/>
              <a:gd name="connsiteY2953" fmla="*/ 4129106 h 5071422"/>
              <a:gd name="connsiteX2954" fmla="*/ 4867317 w 12192001"/>
              <a:gd name="connsiteY2954" fmla="*/ 4190953 h 5071422"/>
              <a:gd name="connsiteX2955" fmla="*/ 4738839 w 12192001"/>
              <a:gd name="connsiteY2955" fmla="*/ 4157290 h 5071422"/>
              <a:gd name="connsiteX2956" fmla="*/ 4732405 w 12192001"/>
              <a:gd name="connsiteY2956" fmla="*/ 4208318 h 5071422"/>
              <a:gd name="connsiteX2957" fmla="*/ 4680146 w 12192001"/>
              <a:gd name="connsiteY2957" fmla="*/ 4182157 h 5071422"/>
              <a:gd name="connsiteX2958" fmla="*/ 4691993 w 12192001"/>
              <a:gd name="connsiteY2958" fmla="*/ 4137345 h 5071422"/>
              <a:gd name="connsiteX2959" fmla="*/ 4627750 w 12192001"/>
              <a:gd name="connsiteY2959" fmla="*/ 4120679 h 5071422"/>
              <a:gd name="connsiteX2960" fmla="*/ 4667830 w 12192001"/>
              <a:gd name="connsiteY2960" fmla="*/ 4156017 h 5071422"/>
              <a:gd name="connsiteX2961" fmla="*/ 4671864 w 12192001"/>
              <a:gd name="connsiteY2961" fmla="*/ 4219259 h 5071422"/>
              <a:gd name="connsiteX2962" fmla="*/ 4590094 w 12192001"/>
              <a:gd name="connsiteY2962" fmla="*/ 4170135 h 5071422"/>
              <a:gd name="connsiteX2963" fmla="*/ 4619452 w 12192001"/>
              <a:gd name="connsiteY2963" fmla="*/ 4157613 h 5071422"/>
              <a:gd name="connsiteX2964" fmla="*/ 4575933 w 12192001"/>
              <a:gd name="connsiteY2964" fmla="*/ 4130020 h 5071422"/>
              <a:gd name="connsiteX2965" fmla="*/ 4567566 w 12192001"/>
              <a:gd name="connsiteY2965" fmla="*/ 4167087 h 5071422"/>
              <a:gd name="connsiteX2966" fmla="*/ 4489477 w 12192001"/>
              <a:gd name="connsiteY2966" fmla="*/ 4145776 h 5071422"/>
              <a:gd name="connsiteX2967" fmla="*/ 4533280 w 12192001"/>
              <a:gd name="connsiteY2967" fmla="*/ 4208925 h 5071422"/>
              <a:gd name="connsiteX2968" fmla="*/ 4519431 w 12192001"/>
              <a:gd name="connsiteY2968" fmla="*/ 4204242 h 5071422"/>
              <a:gd name="connsiteX2969" fmla="*/ 4516312 w 12192001"/>
              <a:gd name="connsiteY2969" fmla="*/ 4247497 h 5071422"/>
              <a:gd name="connsiteX2970" fmla="*/ 4481413 w 12192001"/>
              <a:gd name="connsiteY2970" fmla="*/ 4218188 h 5071422"/>
              <a:gd name="connsiteX2971" fmla="*/ 4438213 w 12192001"/>
              <a:gd name="connsiteY2971" fmla="*/ 4226106 h 5071422"/>
              <a:gd name="connsiteX2972" fmla="*/ 4459138 w 12192001"/>
              <a:gd name="connsiteY2972" fmla="*/ 4250782 h 5071422"/>
              <a:gd name="connsiteX2973" fmla="*/ 4402317 w 12192001"/>
              <a:gd name="connsiteY2973" fmla="*/ 4289496 h 5071422"/>
              <a:gd name="connsiteX2974" fmla="*/ 4370874 w 12192001"/>
              <a:gd name="connsiteY2974" fmla="*/ 4252570 h 5071422"/>
              <a:gd name="connsiteX2975" fmla="*/ 4379238 w 12192001"/>
              <a:gd name="connsiteY2975" fmla="*/ 4215460 h 5071422"/>
              <a:gd name="connsiteX2976" fmla="*/ 4357004 w 12192001"/>
              <a:gd name="connsiteY2976" fmla="*/ 4248054 h 5071422"/>
              <a:gd name="connsiteX2977" fmla="*/ 4260334 w 12192001"/>
              <a:gd name="connsiteY2977" fmla="*/ 4286908 h 5071422"/>
              <a:gd name="connsiteX2978" fmla="*/ 4137503 w 12192001"/>
              <a:gd name="connsiteY2978" fmla="*/ 4294933 h 5071422"/>
              <a:gd name="connsiteX2979" fmla="*/ 4164998 w 12192001"/>
              <a:gd name="connsiteY2979" fmla="*/ 4268696 h 5071422"/>
              <a:gd name="connsiteX2980" fmla="*/ 4092176 w 12192001"/>
              <a:gd name="connsiteY2980" fmla="*/ 4253407 h 5071422"/>
              <a:gd name="connsiteX2981" fmla="*/ 4118392 w 12192001"/>
              <a:gd name="connsiteY2981" fmla="*/ 4284312 h 5071422"/>
              <a:gd name="connsiteX2982" fmla="*/ 4098009 w 12192001"/>
              <a:gd name="connsiteY2982" fmla="*/ 4330540 h 5071422"/>
              <a:gd name="connsiteX2983" fmla="*/ 4043647 w 12192001"/>
              <a:gd name="connsiteY2983" fmla="*/ 4255100 h 5071422"/>
              <a:gd name="connsiteX2984" fmla="*/ 4019885 w 12192001"/>
              <a:gd name="connsiteY2984" fmla="*/ 4309277 h 5071422"/>
              <a:gd name="connsiteX2985" fmla="*/ 3981954 w 12192001"/>
              <a:gd name="connsiteY2985" fmla="*/ 4323254 h 5071422"/>
              <a:gd name="connsiteX2986" fmla="*/ 3879779 w 12192001"/>
              <a:gd name="connsiteY2986" fmla="*/ 4320526 h 5071422"/>
              <a:gd name="connsiteX2987" fmla="*/ 3883727 w 12192001"/>
              <a:gd name="connsiteY2987" fmla="*/ 4383737 h 5071422"/>
              <a:gd name="connsiteX2988" fmla="*/ 3862441 w 12192001"/>
              <a:gd name="connsiteY2988" fmla="*/ 4323550 h 5071422"/>
              <a:gd name="connsiteX2989" fmla="*/ 3835240 w 12192001"/>
              <a:gd name="connsiteY2989" fmla="*/ 4385469 h 5071422"/>
              <a:gd name="connsiteX2990" fmla="*/ 3800661 w 12192001"/>
              <a:gd name="connsiteY2990" fmla="*/ 4391669 h 5071422"/>
              <a:gd name="connsiteX2991" fmla="*/ 3790858 w 12192001"/>
              <a:gd name="connsiteY2991" fmla="*/ 4450348 h 5071422"/>
              <a:gd name="connsiteX2992" fmla="*/ 3775057 w 12192001"/>
              <a:gd name="connsiteY2992" fmla="*/ 4431916 h 5071422"/>
              <a:gd name="connsiteX2993" fmla="*/ 3788632 w 12192001"/>
              <a:gd name="connsiteY2993" fmla="*/ 4401085 h 5071422"/>
              <a:gd name="connsiteX2994" fmla="*/ 3754096 w 12192001"/>
              <a:gd name="connsiteY2994" fmla="*/ 4407281 h 5071422"/>
              <a:gd name="connsiteX2995" fmla="*/ 3772947 w 12192001"/>
              <a:gd name="connsiteY2995" fmla="*/ 4382553 h 5071422"/>
              <a:gd name="connsiteX2996" fmla="*/ 3762139 w 12192001"/>
              <a:gd name="connsiteY2996" fmla="*/ 4334666 h 5071422"/>
              <a:gd name="connsiteX2997" fmla="*/ 3734382 w 12192001"/>
              <a:gd name="connsiteY2997" fmla="*/ 4325551 h 5071422"/>
              <a:gd name="connsiteX2998" fmla="*/ 3745095 w 12192001"/>
              <a:gd name="connsiteY2998" fmla="*/ 4373369 h 5071422"/>
              <a:gd name="connsiteX2999" fmla="*/ 3718892 w 12192001"/>
              <a:gd name="connsiteY2999" fmla="*/ 4342545 h 5071422"/>
              <a:gd name="connsiteX3000" fmla="*/ 3658316 w 12192001"/>
              <a:gd name="connsiteY3000" fmla="*/ 4353529 h 5071422"/>
              <a:gd name="connsiteX3001" fmla="*/ 3679639 w 12192001"/>
              <a:gd name="connsiteY3001" fmla="*/ 4413669 h 5071422"/>
              <a:gd name="connsiteX3002" fmla="*/ 3624651 w 12192001"/>
              <a:gd name="connsiteY3002" fmla="*/ 4466231 h 5071422"/>
              <a:gd name="connsiteX3003" fmla="*/ 3589923 w 12192001"/>
              <a:gd name="connsiteY3003" fmla="*/ 4520808 h 5071422"/>
              <a:gd name="connsiteX3004" fmla="*/ 3593808 w 12192001"/>
              <a:gd name="connsiteY3004" fmla="*/ 4500327 h 5071422"/>
              <a:gd name="connsiteX3005" fmla="*/ 3553969 w 12192001"/>
              <a:gd name="connsiteY3005" fmla="*/ 4500549 h 5071422"/>
              <a:gd name="connsiteX3006" fmla="*/ 3539812 w 12192001"/>
              <a:gd name="connsiteY3006" fmla="*/ 4460478 h 5071422"/>
              <a:gd name="connsiteX3007" fmla="*/ 3591660 w 12192001"/>
              <a:gd name="connsiteY3007" fmla="*/ 4451012 h 5071422"/>
              <a:gd name="connsiteX3008" fmla="*/ 3580817 w 12192001"/>
              <a:gd name="connsiteY3008" fmla="*/ 4403168 h 5071422"/>
              <a:gd name="connsiteX3009" fmla="*/ 3549698 w 12192001"/>
              <a:gd name="connsiteY3009" fmla="*/ 4401790 h 5071422"/>
              <a:gd name="connsiteX3010" fmla="*/ 3546644 w 12192001"/>
              <a:gd name="connsiteY3010" fmla="*/ 4444873 h 5071422"/>
              <a:gd name="connsiteX3011" fmla="*/ 3504915 w 12192001"/>
              <a:gd name="connsiteY3011" fmla="*/ 4431130 h 5071422"/>
              <a:gd name="connsiteX3012" fmla="*/ 3518485 w 12192001"/>
              <a:gd name="connsiteY3012" fmla="*/ 4400295 h 5071422"/>
              <a:gd name="connsiteX3013" fmla="*/ 3494068 w 12192001"/>
              <a:gd name="connsiteY3013" fmla="*/ 4383243 h 5071422"/>
              <a:gd name="connsiteX3014" fmla="*/ 3478944 w 12192001"/>
              <a:gd name="connsiteY3014" fmla="*/ 4435824 h 5071422"/>
              <a:gd name="connsiteX3015" fmla="*/ 3449617 w 12192001"/>
              <a:gd name="connsiteY3015" fmla="*/ 4448261 h 5071422"/>
              <a:gd name="connsiteX3016" fmla="*/ 3400851 w 12192001"/>
              <a:gd name="connsiteY3016" fmla="*/ 4414436 h 5071422"/>
              <a:gd name="connsiteX3017" fmla="*/ 3418412 w 12192001"/>
              <a:gd name="connsiteY3017" fmla="*/ 4446808 h 5071422"/>
              <a:gd name="connsiteX3018" fmla="*/ 3349283 w 12192001"/>
              <a:gd name="connsiteY3018" fmla="*/ 4459459 h 5071422"/>
              <a:gd name="connsiteX3019" fmla="*/ 3335705 w 12192001"/>
              <a:gd name="connsiteY3019" fmla="*/ 4490207 h 5071422"/>
              <a:gd name="connsiteX3020" fmla="*/ 3218730 w 12192001"/>
              <a:gd name="connsiteY3020" fmla="*/ 4376390 h 5071422"/>
              <a:gd name="connsiteX3021" fmla="*/ 3187534 w 12192001"/>
              <a:gd name="connsiteY3021" fmla="*/ 4375019 h 5071422"/>
              <a:gd name="connsiteX3022" fmla="*/ 3188202 w 12192001"/>
              <a:gd name="connsiteY3022" fmla="*/ 4445956 h 5071422"/>
              <a:gd name="connsiteX3023" fmla="*/ 3222661 w 12192001"/>
              <a:gd name="connsiteY3023" fmla="*/ 4439808 h 5071422"/>
              <a:gd name="connsiteX3024" fmla="*/ 3233419 w 12192001"/>
              <a:gd name="connsiteY3024" fmla="*/ 4480533 h 5071422"/>
              <a:gd name="connsiteX3025" fmla="*/ 3220399 w 12192001"/>
              <a:gd name="connsiteY3025" fmla="*/ 4472556 h 5071422"/>
              <a:gd name="connsiteX3026" fmla="*/ 3202321 w 12192001"/>
              <a:gd name="connsiteY3026" fmla="*/ 4486031 h 5071422"/>
              <a:gd name="connsiteX3027" fmla="*/ 3223325 w 12192001"/>
              <a:gd name="connsiteY3027" fmla="*/ 4510701 h 5071422"/>
              <a:gd name="connsiteX3028" fmla="*/ 3190592 w 12192001"/>
              <a:gd name="connsiteY3028" fmla="*/ 4530831 h 5071422"/>
              <a:gd name="connsiteX3029" fmla="*/ 3106026 w 12192001"/>
              <a:gd name="connsiteY3029" fmla="*/ 4560514 h 5071422"/>
              <a:gd name="connsiteX3030" fmla="*/ 3100107 w 12192001"/>
              <a:gd name="connsiteY3030" fmla="*/ 4483347 h 5071422"/>
              <a:gd name="connsiteX3031" fmla="*/ 3127950 w 12192001"/>
              <a:gd name="connsiteY3031" fmla="*/ 4492492 h 5071422"/>
              <a:gd name="connsiteX3032" fmla="*/ 3114061 w 12192001"/>
              <a:gd name="connsiteY3032" fmla="*/ 4487853 h 5071422"/>
              <a:gd name="connsiteX3033" fmla="*/ 3184729 w 12192001"/>
              <a:gd name="connsiteY3033" fmla="*/ 4453784 h 5071422"/>
              <a:gd name="connsiteX3034" fmla="*/ 2919868 w 12192001"/>
              <a:gd name="connsiteY3034" fmla="*/ 4459183 h 5071422"/>
              <a:gd name="connsiteX3035" fmla="*/ 2932183 w 12192001"/>
              <a:gd name="connsiteY3035" fmla="*/ 4485324 h 5071422"/>
              <a:gd name="connsiteX3036" fmla="*/ 2895778 w 12192001"/>
              <a:gd name="connsiteY3036" fmla="*/ 4477721 h 5071422"/>
              <a:gd name="connsiteX3037" fmla="*/ 2864897 w 12192001"/>
              <a:gd name="connsiteY3037" fmla="*/ 4511866 h 5071422"/>
              <a:gd name="connsiteX3038" fmla="*/ 2875688 w 12192001"/>
              <a:gd name="connsiteY3038" fmla="*/ 4559588 h 5071422"/>
              <a:gd name="connsiteX3039" fmla="*/ 2818560 w 12192001"/>
              <a:gd name="connsiteY3039" fmla="*/ 4562913 h 5071422"/>
              <a:gd name="connsiteX3040" fmla="*/ 2764866 w 12192001"/>
              <a:gd name="connsiteY3040" fmla="*/ 4558414 h 5071422"/>
              <a:gd name="connsiteX3041" fmla="*/ 2716108 w 12192001"/>
              <a:gd name="connsiteY3041" fmla="*/ 4524711 h 5071422"/>
              <a:gd name="connsiteX3042" fmla="*/ 2517933 w 12192001"/>
              <a:gd name="connsiteY3042" fmla="*/ 4631732 h 5071422"/>
              <a:gd name="connsiteX3043" fmla="*/ 2490081 w 12192001"/>
              <a:gd name="connsiteY3043" fmla="*/ 4622543 h 5071422"/>
              <a:gd name="connsiteX3044" fmla="*/ 2470591 w 12192001"/>
              <a:gd name="connsiteY3044" fmla="*/ 4576209 h 5071422"/>
              <a:gd name="connsiteX3045" fmla="*/ 2453400 w 12192001"/>
              <a:gd name="connsiteY3045" fmla="*/ 4579429 h 5071422"/>
              <a:gd name="connsiteX3046" fmla="*/ 2474685 w 12192001"/>
              <a:gd name="connsiteY3046" fmla="*/ 4639610 h 5071422"/>
              <a:gd name="connsiteX3047" fmla="*/ 2438229 w 12192001"/>
              <a:gd name="connsiteY3047" fmla="*/ 4631932 h 5071422"/>
              <a:gd name="connsiteX3048" fmla="*/ 2394705 w 12192001"/>
              <a:gd name="connsiteY3048" fmla="*/ 4604335 h 5071422"/>
              <a:gd name="connsiteX3049" fmla="*/ 2414101 w 12192001"/>
              <a:gd name="connsiteY3049" fmla="*/ 4650557 h 5071422"/>
              <a:gd name="connsiteX3050" fmla="*/ 2268165 w 12192001"/>
              <a:gd name="connsiteY3050" fmla="*/ 4584675 h 5071422"/>
              <a:gd name="connsiteX3051" fmla="*/ 2235424 w 12192001"/>
              <a:gd name="connsiteY3051" fmla="*/ 4604724 h 5071422"/>
              <a:gd name="connsiteX3052" fmla="*/ 2239388 w 12192001"/>
              <a:gd name="connsiteY3052" fmla="*/ 4668095 h 5071422"/>
              <a:gd name="connsiteX3053" fmla="*/ 2223385 w 12192001"/>
              <a:gd name="connsiteY3053" fmla="*/ 4614054 h 5071422"/>
              <a:gd name="connsiteX3054" fmla="*/ 2185061 w 12192001"/>
              <a:gd name="connsiteY3054" fmla="*/ 4592612 h 5071422"/>
              <a:gd name="connsiteX3055" fmla="*/ 2230786 w 12192001"/>
              <a:gd name="connsiteY3055" fmla="*/ 4669645 h 5071422"/>
              <a:gd name="connsiteX3056" fmla="*/ 2232585 w 12192001"/>
              <a:gd name="connsiteY3056" fmla="*/ 4683536 h 5071422"/>
              <a:gd name="connsiteX3057" fmla="*/ 2116800 w 12192001"/>
              <a:gd name="connsiteY3057" fmla="*/ 4711726 h 5071422"/>
              <a:gd name="connsiteX3058" fmla="*/ 2124231 w 12192001"/>
              <a:gd name="connsiteY3058" fmla="*/ 4767186 h 5071422"/>
              <a:gd name="connsiteX3059" fmla="*/ 2037778 w 12192001"/>
              <a:gd name="connsiteY3059" fmla="*/ 4782942 h 5071422"/>
              <a:gd name="connsiteX3060" fmla="*/ 2020139 w 12192001"/>
              <a:gd name="connsiteY3060" fmla="*/ 4750616 h 5071422"/>
              <a:gd name="connsiteX3061" fmla="*/ 2020541 w 12192001"/>
              <a:gd name="connsiteY3061" fmla="*/ 4786122 h 5071422"/>
              <a:gd name="connsiteX3062" fmla="*/ 1999489 w 12192001"/>
              <a:gd name="connsiteY3062" fmla="*/ 4761457 h 5071422"/>
              <a:gd name="connsiteX3063" fmla="*/ 2003177 w 12192001"/>
              <a:gd name="connsiteY3063" fmla="*/ 4789314 h 5071422"/>
              <a:gd name="connsiteX3064" fmla="*/ 1964884 w 12192001"/>
              <a:gd name="connsiteY3064" fmla="*/ 4767743 h 5071422"/>
              <a:gd name="connsiteX3065" fmla="*/ 1952846 w 12192001"/>
              <a:gd name="connsiteY3065" fmla="*/ 4777076 h 5071422"/>
              <a:gd name="connsiteX3066" fmla="*/ 1965160 w 12192001"/>
              <a:gd name="connsiteY3066" fmla="*/ 4803261 h 5071422"/>
              <a:gd name="connsiteX3067" fmla="*/ 1835568 w 12192001"/>
              <a:gd name="connsiteY3067" fmla="*/ 4826761 h 5071422"/>
              <a:gd name="connsiteX3068" fmla="*/ 1785559 w 12192001"/>
              <a:gd name="connsiteY3068" fmla="*/ 4850077 h 5071422"/>
              <a:gd name="connsiteX3069" fmla="*/ 1710507 w 12192001"/>
              <a:gd name="connsiteY3069" fmla="*/ 4785481 h 5071422"/>
              <a:gd name="connsiteX3070" fmla="*/ 1738045 w 12192001"/>
              <a:gd name="connsiteY3070" fmla="*/ 4759238 h 5071422"/>
              <a:gd name="connsiteX3071" fmla="*/ 1698228 w 12192001"/>
              <a:gd name="connsiteY3071" fmla="*/ 4759293 h 5071422"/>
              <a:gd name="connsiteX3072" fmla="*/ 1710507 w 12192001"/>
              <a:gd name="connsiteY3072" fmla="*/ 4785481 h 5071422"/>
              <a:gd name="connsiteX3073" fmla="*/ 1633000 w 12192001"/>
              <a:gd name="connsiteY3073" fmla="*/ 4835072 h 5071422"/>
              <a:gd name="connsiteX3074" fmla="*/ 1645457 w 12192001"/>
              <a:gd name="connsiteY3074" fmla="*/ 4861368 h 5071422"/>
              <a:gd name="connsiteX3075" fmla="*/ 1605553 w 12192001"/>
              <a:gd name="connsiteY3075" fmla="*/ 4861392 h 5071422"/>
              <a:gd name="connsiteX3076" fmla="*/ 1460126 w 12192001"/>
              <a:gd name="connsiteY3076" fmla="*/ 4866503 h 5071422"/>
              <a:gd name="connsiteX3077" fmla="*/ 1606844 w 12192001"/>
              <a:gd name="connsiteY3077" fmla="*/ 4804331 h 5071422"/>
              <a:gd name="connsiteX3078" fmla="*/ 1554949 w 12192001"/>
              <a:gd name="connsiteY3078" fmla="*/ 4813719 h 5071422"/>
              <a:gd name="connsiteX3079" fmla="*/ 1582396 w 12192001"/>
              <a:gd name="connsiteY3079" fmla="*/ 4787404 h 5071422"/>
              <a:gd name="connsiteX3080" fmla="*/ 1550915 w 12192001"/>
              <a:gd name="connsiteY3080" fmla="*/ 4750478 h 5071422"/>
              <a:gd name="connsiteX3081" fmla="*/ 1542630 w 12192001"/>
              <a:gd name="connsiteY3081" fmla="*/ 4787535 h 5071422"/>
              <a:gd name="connsiteX3082" fmla="*/ 1457417 w 12192001"/>
              <a:gd name="connsiteY3082" fmla="*/ 4746114 h 5071422"/>
              <a:gd name="connsiteX3083" fmla="*/ 1502779 w 12192001"/>
              <a:gd name="connsiteY3083" fmla="*/ 4787638 h 5071422"/>
              <a:gd name="connsiteX3084" fmla="*/ 1504940 w 12192001"/>
              <a:gd name="connsiteY3084" fmla="*/ 4837034 h 5071422"/>
              <a:gd name="connsiteX3085" fmla="*/ 1431761 w 12192001"/>
              <a:gd name="connsiteY3085" fmla="*/ 4786283 h 5071422"/>
              <a:gd name="connsiteX3086" fmla="*/ 1445969 w 12192001"/>
              <a:gd name="connsiteY3086" fmla="*/ 4826431 h 5071422"/>
              <a:gd name="connsiteX3087" fmla="*/ 1379914 w 12192001"/>
              <a:gd name="connsiteY3087" fmla="*/ 4795750 h 5071422"/>
              <a:gd name="connsiteX3088" fmla="*/ 1378671 w 12192001"/>
              <a:gd name="connsiteY3088" fmla="*/ 4852844 h 5071422"/>
              <a:gd name="connsiteX3089" fmla="*/ 1376837 w 12192001"/>
              <a:gd name="connsiteY3089" fmla="*/ 4839039 h 5071422"/>
              <a:gd name="connsiteX3090" fmla="*/ 1353913 w 12192001"/>
              <a:gd name="connsiteY3090" fmla="*/ 4800534 h 5071422"/>
              <a:gd name="connsiteX3091" fmla="*/ 1320952 w 12192001"/>
              <a:gd name="connsiteY3091" fmla="*/ 4785185 h 5071422"/>
              <a:gd name="connsiteX3092" fmla="*/ 1291628 w 12192001"/>
              <a:gd name="connsiteY3092" fmla="*/ 4797660 h 5071422"/>
              <a:gd name="connsiteX3093" fmla="*/ 1323381 w 12192001"/>
              <a:gd name="connsiteY3093" fmla="*/ 4870057 h 5071422"/>
              <a:gd name="connsiteX3094" fmla="*/ 1279849 w 12192001"/>
              <a:gd name="connsiteY3094" fmla="*/ 4842340 h 5071422"/>
              <a:gd name="connsiteX3095" fmla="*/ 1268125 w 12192001"/>
              <a:gd name="connsiteY3095" fmla="*/ 4887183 h 5071422"/>
              <a:gd name="connsiteX3096" fmla="*/ 1190307 w 12192001"/>
              <a:gd name="connsiteY3096" fmla="*/ 4901308 h 5071422"/>
              <a:gd name="connsiteX3097" fmla="*/ 1216610 w 12192001"/>
              <a:gd name="connsiteY3097" fmla="*/ 4932244 h 5071422"/>
              <a:gd name="connsiteX3098" fmla="*/ 1140385 w 12192001"/>
              <a:gd name="connsiteY3098" fmla="*/ 4924654 h 5071422"/>
              <a:gd name="connsiteX3099" fmla="*/ 1110656 w 12192001"/>
              <a:gd name="connsiteY3099" fmla="*/ 4901585 h 5071422"/>
              <a:gd name="connsiteX3100" fmla="*/ 1124209 w 12192001"/>
              <a:gd name="connsiteY3100" fmla="*/ 4870591 h 5071422"/>
              <a:gd name="connsiteX3101" fmla="*/ 1108498 w 12192001"/>
              <a:gd name="connsiteY3101" fmla="*/ 4852188 h 5071422"/>
              <a:gd name="connsiteX3102" fmla="*/ 1034477 w 12192001"/>
              <a:gd name="connsiteY3102" fmla="*/ 4894073 h 5071422"/>
              <a:gd name="connsiteX3103" fmla="*/ 1082886 w 12192001"/>
              <a:gd name="connsiteY3103" fmla="*/ 4892348 h 5071422"/>
              <a:gd name="connsiteX3104" fmla="*/ 1121210 w 12192001"/>
              <a:gd name="connsiteY3104" fmla="*/ 4913833 h 5071422"/>
              <a:gd name="connsiteX3105" fmla="*/ 1051965 w 12192001"/>
              <a:gd name="connsiteY3105" fmla="*/ 4926539 h 5071422"/>
              <a:gd name="connsiteX3106" fmla="*/ 1047357 w 12192001"/>
              <a:gd name="connsiteY3106" fmla="*/ 4991329 h 5071422"/>
              <a:gd name="connsiteX3107" fmla="*/ 932859 w 12192001"/>
              <a:gd name="connsiteY3107" fmla="*/ 4962375 h 5071422"/>
              <a:gd name="connsiteX3108" fmla="*/ 953777 w 12192001"/>
              <a:gd name="connsiteY3108" fmla="*/ 4987015 h 5071422"/>
              <a:gd name="connsiteX3109" fmla="*/ 933406 w 12192001"/>
              <a:gd name="connsiteY3109" fmla="*/ 5033324 h 5071422"/>
              <a:gd name="connsiteX3110" fmla="*/ 860590 w 12192001"/>
              <a:gd name="connsiteY3110" fmla="*/ 5018077 h 5071422"/>
              <a:gd name="connsiteX3111" fmla="*/ 775376 w 12192001"/>
              <a:gd name="connsiteY3111" fmla="*/ 4976695 h 5071422"/>
              <a:gd name="connsiteX3112" fmla="*/ 832470 w 12192001"/>
              <a:gd name="connsiteY3112" fmla="*/ 4973457 h 5071422"/>
              <a:gd name="connsiteX3113" fmla="*/ 836237 w 12192001"/>
              <a:gd name="connsiteY3113" fmla="*/ 5001267 h 5071422"/>
              <a:gd name="connsiteX3114" fmla="*/ 870759 w 12192001"/>
              <a:gd name="connsiteY3114" fmla="*/ 4994946 h 5071422"/>
              <a:gd name="connsiteX3115" fmla="*/ 851645 w 12192001"/>
              <a:gd name="connsiteY3115" fmla="*/ 4984281 h 5071422"/>
              <a:gd name="connsiteX3116" fmla="*/ 915250 w 12192001"/>
              <a:gd name="connsiteY3116" fmla="*/ 4929968 h 5071422"/>
              <a:gd name="connsiteX3117" fmla="*/ 1003233 w 12192001"/>
              <a:gd name="connsiteY3117" fmla="*/ 4892668 h 5071422"/>
              <a:gd name="connsiteX3118" fmla="*/ 1023881 w 12192001"/>
              <a:gd name="connsiteY3118" fmla="*/ 4881833 h 5071422"/>
              <a:gd name="connsiteX3119" fmla="*/ 1153226 w 12192001"/>
              <a:gd name="connsiteY3119" fmla="*/ 4822728 h 5071422"/>
              <a:gd name="connsiteX3120" fmla="*/ 1180353 w 12192001"/>
              <a:gd name="connsiteY3120" fmla="*/ 4760903 h 5071422"/>
              <a:gd name="connsiteX3121" fmla="*/ 1222181 w 12192001"/>
              <a:gd name="connsiteY3121" fmla="*/ 4774802 h 5071422"/>
              <a:gd name="connsiteX3122" fmla="*/ 1203291 w 12192001"/>
              <a:gd name="connsiteY3122" fmla="*/ 4799533 h 5071422"/>
              <a:gd name="connsiteX3123" fmla="*/ 1231018 w 12192001"/>
              <a:gd name="connsiteY3123" fmla="*/ 4808731 h 5071422"/>
              <a:gd name="connsiteX3124" fmla="*/ 1222181 w 12192001"/>
              <a:gd name="connsiteY3124" fmla="*/ 4774802 h 5071422"/>
              <a:gd name="connsiteX3125" fmla="*/ 1252985 w 12192001"/>
              <a:gd name="connsiteY3125" fmla="*/ 4740709 h 5071422"/>
              <a:gd name="connsiteX3126" fmla="*/ 1265346 w 12192001"/>
              <a:gd name="connsiteY3126" fmla="*/ 4766928 h 5071422"/>
              <a:gd name="connsiteX3127" fmla="*/ 1294667 w 12192001"/>
              <a:gd name="connsiteY3127" fmla="*/ 4754414 h 5071422"/>
              <a:gd name="connsiteX3128" fmla="*/ 1313557 w 12192001"/>
              <a:gd name="connsiteY3128" fmla="*/ 4729681 h 5071422"/>
              <a:gd name="connsiteX3129" fmla="*/ 1307951 w 12192001"/>
              <a:gd name="connsiteY3129" fmla="*/ 4687983 h 5071422"/>
              <a:gd name="connsiteX3130" fmla="*/ 1415085 w 12192001"/>
              <a:gd name="connsiteY3130" fmla="*/ 4661305 h 5071422"/>
              <a:gd name="connsiteX3131" fmla="*/ 1436094 w 12192001"/>
              <a:gd name="connsiteY3131" fmla="*/ 4685975 h 5071422"/>
              <a:gd name="connsiteX3132" fmla="*/ 1449944 w 12192001"/>
              <a:gd name="connsiteY3132" fmla="*/ 4690658 h 5071422"/>
              <a:gd name="connsiteX3133" fmla="*/ 1465063 w 12192001"/>
              <a:gd name="connsiteY3133" fmla="*/ 4638077 h 5071422"/>
              <a:gd name="connsiteX3134" fmla="*/ 1589499 w 12192001"/>
              <a:gd name="connsiteY3134" fmla="*/ 4608417 h 5071422"/>
              <a:gd name="connsiteX3135" fmla="*/ 1624371 w 12192001"/>
              <a:gd name="connsiteY3135" fmla="*/ 4637520 h 5071422"/>
              <a:gd name="connsiteX3136" fmla="*/ 1584533 w 12192001"/>
              <a:gd name="connsiteY3136" fmla="*/ 4637746 h 5071422"/>
              <a:gd name="connsiteX3137" fmla="*/ 1586767 w 12192001"/>
              <a:gd name="connsiteY3137" fmla="*/ 4687052 h 5071422"/>
              <a:gd name="connsiteX3138" fmla="*/ 1645380 w 12192001"/>
              <a:gd name="connsiteY3138" fmla="*/ 4662192 h 5071422"/>
              <a:gd name="connsiteX3139" fmla="*/ 1610767 w 12192001"/>
              <a:gd name="connsiteY3139" fmla="*/ 4668440 h 5071422"/>
              <a:gd name="connsiteX3140" fmla="*/ 1615414 w 12192001"/>
              <a:gd name="connsiteY3140" fmla="*/ 4603602 h 5071422"/>
              <a:gd name="connsiteX3141" fmla="*/ 1694712 w 12192001"/>
              <a:gd name="connsiteY3141" fmla="*/ 4567860 h 5071422"/>
              <a:gd name="connsiteX3142" fmla="*/ 1688764 w 12192001"/>
              <a:gd name="connsiteY3142" fmla="*/ 4540164 h 5071422"/>
              <a:gd name="connsiteX3143" fmla="*/ 1703975 w 12192001"/>
              <a:gd name="connsiteY3143" fmla="*/ 4525509 h 5071422"/>
              <a:gd name="connsiteX3144" fmla="*/ 1698194 w 12192001"/>
              <a:gd name="connsiteY3144" fmla="*/ 4560109 h 5071422"/>
              <a:gd name="connsiteX3145" fmla="*/ 1774415 w 12192001"/>
              <a:gd name="connsiteY3145" fmla="*/ 4567656 h 5071422"/>
              <a:gd name="connsiteX3146" fmla="*/ 1781845 w 12192001"/>
              <a:gd name="connsiteY3146" fmla="*/ 4623117 h 5071422"/>
              <a:gd name="connsiteX3147" fmla="*/ 1796883 w 12192001"/>
              <a:gd name="connsiteY3147" fmla="*/ 4570545 h 5071422"/>
              <a:gd name="connsiteX3148" fmla="*/ 1781207 w 12192001"/>
              <a:gd name="connsiteY3148" fmla="*/ 4552099 h 5071422"/>
              <a:gd name="connsiteX3149" fmla="*/ 1884375 w 12192001"/>
              <a:gd name="connsiteY3149" fmla="*/ 4462421 h 5071422"/>
              <a:gd name="connsiteX3150" fmla="*/ 1989868 w 12192001"/>
              <a:gd name="connsiteY3150" fmla="*/ 4457416 h 5071422"/>
              <a:gd name="connsiteX3151" fmla="*/ 1954663 w 12192001"/>
              <a:gd name="connsiteY3151" fmla="*/ 4392679 h 5071422"/>
              <a:gd name="connsiteX3152" fmla="*/ 1990881 w 12192001"/>
              <a:gd name="connsiteY3152" fmla="*/ 4364841 h 5071422"/>
              <a:gd name="connsiteX3153" fmla="*/ 2000115 w 12192001"/>
              <a:gd name="connsiteY3153" fmla="*/ 4434232 h 5071422"/>
              <a:gd name="connsiteX3154" fmla="*/ 2089886 w 12192001"/>
              <a:gd name="connsiteY3154" fmla="*/ 4410743 h 5071422"/>
              <a:gd name="connsiteX3155" fmla="*/ 2154155 w 12192001"/>
              <a:gd name="connsiteY3155" fmla="*/ 4427659 h 5071422"/>
              <a:gd name="connsiteX3156" fmla="*/ 2141823 w 12192001"/>
              <a:gd name="connsiteY3156" fmla="*/ 4401350 h 5071422"/>
              <a:gd name="connsiteX3157" fmla="*/ 2122941 w 12192001"/>
              <a:gd name="connsiteY3157" fmla="*/ 4426164 h 5071422"/>
              <a:gd name="connsiteX3158" fmla="*/ 2115818 w 12192001"/>
              <a:gd name="connsiteY3158" fmla="*/ 4406092 h 5071422"/>
              <a:gd name="connsiteX3159" fmla="*/ 2105337 w 12192001"/>
              <a:gd name="connsiteY3159" fmla="*/ 4393796 h 5071422"/>
              <a:gd name="connsiteX3160" fmla="*/ 2150064 w 12192001"/>
              <a:gd name="connsiteY3160" fmla="*/ 4364296 h 5071422"/>
              <a:gd name="connsiteX3161" fmla="*/ 2118950 w 12192001"/>
              <a:gd name="connsiteY3161" fmla="*/ 4362922 h 5071422"/>
              <a:gd name="connsiteX3162" fmla="*/ 2149831 w 12192001"/>
              <a:gd name="connsiteY3162" fmla="*/ 4328818 h 5071422"/>
              <a:gd name="connsiteX3163" fmla="*/ 2201368 w 12192001"/>
              <a:gd name="connsiteY3163" fmla="*/ 4283925 h 5071422"/>
              <a:gd name="connsiteX3164" fmla="*/ 2231200 w 12192001"/>
              <a:gd name="connsiteY3164" fmla="*/ 4342441 h 5071422"/>
              <a:gd name="connsiteX3165" fmla="*/ 2234061 w 12192001"/>
              <a:gd name="connsiteY3165" fmla="*/ 4263793 h 5071422"/>
              <a:gd name="connsiteX3166" fmla="*/ 2247977 w 12192001"/>
              <a:gd name="connsiteY3166" fmla="*/ 4268308 h 5071422"/>
              <a:gd name="connsiteX3167" fmla="*/ 2283181 w 12192001"/>
              <a:gd name="connsiteY3167" fmla="*/ 4333044 h 5071422"/>
              <a:gd name="connsiteX3168" fmla="*/ 2355722 w 12192001"/>
              <a:gd name="connsiteY3168" fmla="*/ 4312817 h 5071422"/>
              <a:gd name="connsiteX3169" fmla="*/ 2348266 w 12192001"/>
              <a:gd name="connsiteY3169" fmla="*/ 4257110 h 5071422"/>
              <a:gd name="connsiteX3170" fmla="*/ 2403250 w 12192001"/>
              <a:gd name="connsiteY3170" fmla="*/ 4204553 h 5071422"/>
              <a:gd name="connsiteX3171" fmla="*/ 2424255 w 12192001"/>
              <a:gd name="connsiteY3171" fmla="*/ 4229179 h 5071422"/>
              <a:gd name="connsiteX3172" fmla="*/ 2410697 w 12192001"/>
              <a:gd name="connsiteY3172" fmla="*/ 4260134 h 5071422"/>
              <a:gd name="connsiteX3173" fmla="*/ 2364049 w 12192001"/>
              <a:gd name="connsiteY3173" fmla="*/ 4275754 h 5071422"/>
              <a:gd name="connsiteX3174" fmla="*/ 2426373 w 12192001"/>
              <a:gd name="connsiteY3174" fmla="*/ 4278583 h 5071422"/>
              <a:gd name="connsiteX3175" fmla="*/ 2498280 w 12192001"/>
              <a:gd name="connsiteY3175" fmla="*/ 4187376 h 5071422"/>
              <a:gd name="connsiteX3176" fmla="*/ 2460353 w 12192001"/>
              <a:gd name="connsiteY3176" fmla="*/ 4201353 h 5071422"/>
              <a:gd name="connsiteX3177" fmla="*/ 2505110 w 12192001"/>
              <a:gd name="connsiteY3177" fmla="*/ 4171767 h 5071422"/>
              <a:gd name="connsiteX3178" fmla="*/ 2521196 w 12192001"/>
              <a:gd name="connsiteY3178" fmla="*/ 4225800 h 5071422"/>
              <a:gd name="connsiteX3179" fmla="*/ 2536319 w 12192001"/>
              <a:gd name="connsiteY3179" fmla="*/ 4173219 h 5071422"/>
              <a:gd name="connsiteX3180" fmla="*/ 2549888 w 12192001"/>
              <a:gd name="connsiteY3180" fmla="*/ 4170816 h 5071422"/>
              <a:gd name="connsiteX3181" fmla="*/ 2371053 w 12192001"/>
              <a:gd name="connsiteY3181" fmla="*/ 4166300 h 5071422"/>
              <a:gd name="connsiteX3182" fmla="*/ 2368152 w 12192001"/>
              <a:gd name="connsiteY3182" fmla="*/ 4187401 h 5071422"/>
              <a:gd name="connsiteX3183" fmla="*/ 2293845 w 12192001"/>
              <a:gd name="connsiteY3183" fmla="*/ 4175568 h 5071422"/>
              <a:gd name="connsiteX3184" fmla="*/ 2276787 w 12192001"/>
              <a:gd name="connsiteY3184" fmla="*/ 4184842 h 5071422"/>
              <a:gd name="connsiteX3185" fmla="*/ 2264990 w 12192001"/>
              <a:gd name="connsiteY3185" fmla="*/ 4170973 h 5071422"/>
              <a:gd name="connsiteX3186" fmla="*/ 2232577 w 12192001"/>
              <a:gd name="connsiteY3186" fmla="*/ 4165812 h 5071422"/>
              <a:gd name="connsiteX3187" fmla="*/ 2221489 w 12192001"/>
              <a:gd name="connsiteY3187" fmla="*/ 4201929 h 5071422"/>
              <a:gd name="connsiteX3188" fmla="*/ 2216948 w 12192001"/>
              <a:gd name="connsiteY3188" fmla="*/ 4168269 h 5071422"/>
              <a:gd name="connsiteX3189" fmla="*/ 2183774 w 12192001"/>
              <a:gd name="connsiteY3189" fmla="*/ 4173589 h 5071422"/>
              <a:gd name="connsiteX3190" fmla="*/ 2184799 w 12192001"/>
              <a:gd name="connsiteY3190" fmla="*/ 4208206 h 5071422"/>
              <a:gd name="connsiteX3191" fmla="*/ 2135995 w 12192001"/>
              <a:gd name="connsiteY3191" fmla="*/ 4208031 h 5071422"/>
              <a:gd name="connsiteX3192" fmla="*/ 2088411 w 12192001"/>
              <a:gd name="connsiteY3192" fmla="*/ 4233136 h 5071422"/>
              <a:gd name="connsiteX3193" fmla="*/ 2083644 w 12192001"/>
              <a:gd name="connsiteY3193" fmla="*/ 4192181 h 5071422"/>
              <a:gd name="connsiteX3194" fmla="*/ 2096073 w 12192001"/>
              <a:gd name="connsiteY3194" fmla="*/ 4181887 h 5071422"/>
              <a:gd name="connsiteX3195" fmla="*/ 2070406 w 12192001"/>
              <a:gd name="connsiteY3195" fmla="*/ 4145843 h 5071422"/>
              <a:gd name="connsiteX3196" fmla="*/ 2060619 w 12192001"/>
              <a:gd name="connsiteY3196" fmla="*/ 4149371 h 5071422"/>
              <a:gd name="connsiteX3197" fmla="*/ 2070496 w 12192001"/>
              <a:gd name="connsiteY3197" fmla="*/ 4165342 h 5071422"/>
              <a:gd name="connsiteX3198" fmla="*/ 2046441 w 12192001"/>
              <a:gd name="connsiteY3198" fmla="*/ 4183833 h 5071422"/>
              <a:gd name="connsiteX3199" fmla="*/ 2031376 w 12192001"/>
              <a:gd name="connsiteY3199" fmla="*/ 4159906 h 5071422"/>
              <a:gd name="connsiteX3200" fmla="*/ 2021580 w 12192001"/>
              <a:gd name="connsiteY3200" fmla="*/ 4163434 h 5071422"/>
              <a:gd name="connsiteX3201" fmla="*/ 2023922 w 12192001"/>
              <a:gd name="connsiteY3201" fmla="*/ 4180871 h 5071422"/>
              <a:gd name="connsiteX3202" fmla="*/ 1976955 w 12192001"/>
              <a:gd name="connsiteY3202" fmla="*/ 4160979 h 5071422"/>
              <a:gd name="connsiteX3203" fmla="*/ 1989671 w 12192001"/>
              <a:gd name="connsiteY3203" fmla="*/ 4222624 h 5071422"/>
              <a:gd name="connsiteX3204" fmla="*/ 1961589 w 12192001"/>
              <a:gd name="connsiteY3204" fmla="*/ 4177960 h 5071422"/>
              <a:gd name="connsiteX3205" fmla="*/ 1944304 w 12192001"/>
              <a:gd name="connsiteY3205" fmla="*/ 4181100 h 5071422"/>
              <a:gd name="connsiteX3206" fmla="*/ 1968946 w 12192001"/>
              <a:gd name="connsiteY3206" fmla="*/ 4233510 h 5071422"/>
              <a:gd name="connsiteX3207" fmla="*/ 1936489 w 12192001"/>
              <a:gd name="connsiteY3207" fmla="*/ 4289155 h 5071422"/>
              <a:gd name="connsiteX3208" fmla="*/ 1822349 w 12192001"/>
              <a:gd name="connsiteY3208" fmla="*/ 4295671 h 5071422"/>
              <a:gd name="connsiteX3209" fmla="*/ 1729370 w 12192001"/>
              <a:gd name="connsiteY3209" fmla="*/ 4362381 h 5071422"/>
              <a:gd name="connsiteX3210" fmla="*/ 1790217 w 12192001"/>
              <a:gd name="connsiteY3210" fmla="*/ 4386867 h 5071422"/>
              <a:gd name="connsiteX3211" fmla="*/ 1700322 w 12192001"/>
              <a:gd name="connsiteY3211" fmla="*/ 4410369 h 5071422"/>
              <a:gd name="connsiteX3212" fmla="*/ 1705288 w 12192001"/>
              <a:gd name="connsiteY3212" fmla="*/ 4381041 h 5071422"/>
              <a:gd name="connsiteX3213" fmla="*/ 1666990 w 12192001"/>
              <a:gd name="connsiteY3213" fmla="*/ 4359434 h 5071422"/>
              <a:gd name="connsiteX3214" fmla="*/ 1579286 w 12192001"/>
              <a:gd name="connsiteY3214" fmla="*/ 4432287 h 5071422"/>
              <a:gd name="connsiteX3215" fmla="*/ 1478712 w 12192001"/>
              <a:gd name="connsiteY3215" fmla="*/ 4407929 h 5071422"/>
              <a:gd name="connsiteX3216" fmla="*/ 1492231 w 12192001"/>
              <a:gd name="connsiteY3216" fmla="*/ 4376978 h 5071422"/>
              <a:gd name="connsiteX3217" fmla="*/ 1439490 w 12192001"/>
              <a:gd name="connsiteY3217" fmla="*/ 4478967 h 5071422"/>
              <a:gd name="connsiteX3218" fmla="*/ 1419720 w 12192001"/>
              <a:gd name="connsiteY3218" fmla="*/ 4397121 h 5071422"/>
              <a:gd name="connsiteX3219" fmla="*/ 1366402 w 12192001"/>
              <a:gd name="connsiteY3219" fmla="*/ 4428246 h 5071422"/>
              <a:gd name="connsiteX3220" fmla="*/ 1401205 w 12192001"/>
              <a:gd name="connsiteY3220" fmla="*/ 4457482 h 5071422"/>
              <a:gd name="connsiteX3221" fmla="*/ 1325303 w 12192001"/>
              <a:gd name="connsiteY3221" fmla="*/ 4485443 h 5071422"/>
              <a:gd name="connsiteX3222" fmla="*/ 1329026 w 12192001"/>
              <a:gd name="connsiteY3222" fmla="*/ 4513254 h 5071422"/>
              <a:gd name="connsiteX3223" fmla="*/ 1303099 w 12192001"/>
              <a:gd name="connsiteY3223" fmla="*/ 4517948 h 5071422"/>
              <a:gd name="connsiteX3224" fmla="*/ 1307983 w 12192001"/>
              <a:gd name="connsiteY3224" fmla="*/ 4488632 h 5071422"/>
              <a:gd name="connsiteX3225" fmla="*/ 1175311 w 12192001"/>
              <a:gd name="connsiteY3225" fmla="*/ 4555384 h 5071422"/>
              <a:gd name="connsiteX3226" fmla="*/ 1158310 w 12192001"/>
              <a:gd name="connsiteY3226" fmla="*/ 4594082 h 5071422"/>
              <a:gd name="connsiteX3227" fmla="*/ 1130540 w 12192001"/>
              <a:gd name="connsiteY3227" fmla="*/ 4584845 h 5071422"/>
              <a:gd name="connsiteX3228" fmla="*/ 1027389 w 12192001"/>
              <a:gd name="connsiteY3228" fmla="*/ 4674688 h 5071422"/>
              <a:gd name="connsiteX3229" fmla="*/ 915328 w 12192001"/>
              <a:gd name="connsiteY3229" fmla="*/ 4730650 h 5071422"/>
              <a:gd name="connsiteX3230" fmla="*/ 965929 w 12192001"/>
              <a:gd name="connsiteY3230" fmla="*/ 4778276 h 5071422"/>
              <a:gd name="connsiteX3231" fmla="*/ 856988 w 12192001"/>
              <a:gd name="connsiteY3231" fmla="*/ 4790984 h 5071422"/>
              <a:gd name="connsiteX3232" fmla="*/ 819307 w 12192001"/>
              <a:gd name="connsiteY3232" fmla="*/ 4641377 h 5071422"/>
              <a:gd name="connsiteX3233" fmla="*/ 759128 w 12192001"/>
              <a:gd name="connsiteY3233" fmla="*/ 4687828 h 5071422"/>
              <a:gd name="connsiteX3234" fmla="*/ 823950 w 12192001"/>
              <a:gd name="connsiteY3234" fmla="*/ 4576501 h 5071422"/>
              <a:gd name="connsiteX3235" fmla="*/ 801703 w 12192001"/>
              <a:gd name="connsiteY3235" fmla="*/ 4608970 h 5071422"/>
              <a:gd name="connsiteX3236" fmla="*/ 744338 w 12192001"/>
              <a:gd name="connsiteY3236" fmla="*/ 4576773 h 5071422"/>
              <a:gd name="connsiteX3237" fmla="*/ 736295 w 12192001"/>
              <a:gd name="connsiteY3237" fmla="*/ 4649391 h 5071422"/>
              <a:gd name="connsiteX3238" fmla="*/ 697724 w 12192001"/>
              <a:gd name="connsiteY3238" fmla="*/ 4592307 h 5071422"/>
              <a:gd name="connsiteX3239" fmla="*/ 661592 w 12192001"/>
              <a:gd name="connsiteY3239" fmla="*/ 4620179 h 5071422"/>
              <a:gd name="connsiteX3240" fmla="*/ 641221 w 12192001"/>
              <a:gd name="connsiteY3240" fmla="*/ 4666533 h 5071422"/>
              <a:gd name="connsiteX3241" fmla="*/ 658869 w 12192001"/>
              <a:gd name="connsiteY3241" fmla="*/ 4698936 h 5071422"/>
              <a:gd name="connsiteX3242" fmla="*/ 601693 w 12192001"/>
              <a:gd name="connsiteY3242" fmla="*/ 4702182 h 5071422"/>
              <a:gd name="connsiteX3243" fmla="*/ 610935 w 12192001"/>
              <a:gd name="connsiteY3243" fmla="*/ 4771660 h 5071422"/>
              <a:gd name="connsiteX3244" fmla="*/ 576080 w 12192001"/>
              <a:gd name="connsiteY3244" fmla="*/ 4742347 h 5071422"/>
              <a:gd name="connsiteX3245" fmla="*/ 573958 w 12192001"/>
              <a:gd name="connsiteY3245" fmla="*/ 4692903 h 5071422"/>
              <a:gd name="connsiteX3246" fmla="*/ 537243 w 12192001"/>
              <a:gd name="connsiteY3246" fmla="*/ 4649869 h 5071422"/>
              <a:gd name="connsiteX3247" fmla="*/ 513118 w 12192001"/>
              <a:gd name="connsiteY3247" fmla="*/ 4668495 h 5071422"/>
              <a:gd name="connsiteX3248" fmla="*/ 524842 w 12192001"/>
              <a:gd name="connsiteY3248" fmla="*/ 4623695 h 5071422"/>
              <a:gd name="connsiteX3249" fmla="*/ 490280 w 12192001"/>
              <a:gd name="connsiteY3249" fmla="*/ 4630020 h 5071422"/>
              <a:gd name="connsiteX3250" fmla="*/ 497706 w 12192001"/>
              <a:gd name="connsiteY3250" fmla="*/ 4685441 h 5071422"/>
              <a:gd name="connsiteX3251" fmla="*/ 477020 w 12192001"/>
              <a:gd name="connsiteY3251" fmla="*/ 4696321 h 5071422"/>
              <a:gd name="connsiteX3252" fmla="*/ 371760 w 12192001"/>
              <a:gd name="connsiteY3252" fmla="*/ 4736804 h 5071422"/>
              <a:gd name="connsiteX3253" fmla="*/ 352322 w 12192001"/>
              <a:gd name="connsiteY3253" fmla="*/ 4690588 h 5071422"/>
              <a:gd name="connsiteX3254" fmla="*/ 372688 w 12192001"/>
              <a:gd name="connsiteY3254" fmla="*/ 4644195 h 5071422"/>
              <a:gd name="connsiteX3255" fmla="*/ 373043 w 12192001"/>
              <a:gd name="connsiteY3255" fmla="*/ 4679662 h 5071422"/>
              <a:gd name="connsiteX3256" fmla="*/ 474678 w 12192001"/>
              <a:gd name="connsiteY3256" fmla="*/ 4611484 h 5071422"/>
              <a:gd name="connsiteX3257" fmla="*/ 384813 w 12192001"/>
              <a:gd name="connsiteY3257" fmla="*/ 4634896 h 5071422"/>
              <a:gd name="connsiteX3258" fmla="*/ 427711 w 12192001"/>
              <a:gd name="connsiteY3258" fmla="*/ 4591590 h 5071422"/>
              <a:gd name="connsiteX3259" fmla="*/ 372132 w 12192001"/>
              <a:gd name="connsiteY3259" fmla="*/ 4573165 h 5071422"/>
              <a:gd name="connsiteX3260" fmla="*/ 370881 w 12192001"/>
              <a:gd name="connsiteY3260" fmla="*/ 4630221 h 5071422"/>
              <a:gd name="connsiteX3261" fmla="*/ 346484 w 12192001"/>
              <a:gd name="connsiteY3261" fmla="*/ 4613415 h 5071422"/>
              <a:gd name="connsiteX3262" fmla="*/ 355398 w 12192001"/>
              <a:gd name="connsiteY3262" fmla="*/ 4647297 h 5071422"/>
              <a:gd name="connsiteX3263" fmla="*/ 331439 w 12192001"/>
              <a:gd name="connsiteY3263" fmla="*/ 4665905 h 5071422"/>
              <a:gd name="connsiteX3264" fmla="*/ 289395 w 12192001"/>
              <a:gd name="connsiteY3264" fmla="*/ 4616692 h 5071422"/>
              <a:gd name="connsiteX3265" fmla="*/ 281348 w 12192001"/>
              <a:gd name="connsiteY3265" fmla="*/ 4689229 h 5071422"/>
              <a:gd name="connsiteX3266" fmla="*/ 224530 w 12192001"/>
              <a:gd name="connsiteY3266" fmla="*/ 4727980 h 5071422"/>
              <a:gd name="connsiteX3267" fmla="*/ 172683 w 12192001"/>
              <a:gd name="connsiteY3267" fmla="*/ 4737451 h 5071422"/>
              <a:gd name="connsiteX3268" fmla="*/ 193688 w 12192001"/>
              <a:gd name="connsiteY3268" fmla="*/ 4762081 h 5071422"/>
              <a:gd name="connsiteX3269" fmla="*/ 123029 w 12192001"/>
              <a:gd name="connsiteY3269" fmla="*/ 4796232 h 5071422"/>
              <a:gd name="connsiteX3270" fmla="*/ 101751 w 12192001"/>
              <a:gd name="connsiteY3270" fmla="*/ 4736127 h 5071422"/>
              <a:gd name="connsiteX3271" fmla="*/ 52938 w 12192001"/>
              <a:gd name="connsiteY3271" fmla="*/ 4702268 h 5071422"/>
              <a:gd name="connsiteX3272" fmla="*/ 49849 w 12192001"/>
              <a:gd name="connsiteY3272" fmla="*/ 4745437 h 5071422"/>
              <a:gd name="connsiteX3273" fmla="*/ 11848 w 12192001"/>
              <a:gd name="connsiteY3273" fmla="*/ 4759548 h 5071422"/>
              <a:gd name="connsiteX3274" fmla="*/ 1 w 12192001"/>
              <a:gd name="connsiteY3274" fmla="*/ 4740768 h 5071422"/>
              <a:gd name="connsiteX3275" fmla="*/ 1 w 12192001"/>
              <a:gd name="connsiteY3275" fmla="*/ 4605164 h 5071422"/>
              <a:gd name="connsiteX3276" fmla="*/ 168 w 12192001"/>
              <a:gd name="connsiteY3276" fmla="*/ 4605160 h 5071422"/>
              <a:gd name="connsiteX3277" fmla="*/ 46195 w 12192001"/>
              <a:gd name="connsiteY3277" fmla="*/ 4518681 h 5071422"/>
              <a:gd name="connsiteX3278" fmla="*/ 94913 w 12192001"/>
              <a:gd name="connsiteY3278" fmla="*/ 4552384 h 5071422"/>
              <a:gd name="connsiteX3279" fmla="*/ 77395 w 12192001"/>
              <a:gd name="connsiteY3279" fmla="*/ 4520050 h 5071422"/>
              <a:gd name="connsiteX3280" fmla="*/ 128927 w 12192001"/>
              <a:gd name="connsiteY3280" fmla="*/ 4475110 h 5071422"/>
              <a:gd name="connsiteX3281" fmla="*/ 123970 w 12192001"/>
              <a:gd name="connsiteY3281" fmla="*/ 4504521 h 5071422"/>
              <a:gd name="connsiteX3282" fmla="*/ 158816 w 12192001"/>
              <a:gd name="connsiteY3282" fmla="*/ 4533748 h 5071422"/>
              <a:gd name="connsiteX3283" fmla="*/ 172416 w 12192001"/>
              <a:gd name="connsiteY3283" fmla="*/ 4502792 h 5071422"/>
              <a:gd name="connsiteX3284" fmla="*/ 154816 w 12192001"/>
              <a:gd name="connsiteY3284" fmla="*/ 4470464 h 5071422"/>
              <a:gd name="connsiteX3285" fmla="*/ 218392 w 12192001"/>
              <a:gd name="connsiteY3285" fmla="*/ 4416236 h 5071422"/>
              <a:gd name="connsiteX3286" fmla="*/ 273957 w 12192001"/>
              <a:gd name="connsiteY3286" fmla="*/ 4434538 h 5071422"/>
              <a:gd name="connsiteX3287" fmla="*/ 289132 w 12192001"/>
              <a:gd name="connsiteY3287" fmla="*/ 4382077 h 5071422"/>
              <a:gd name="connsiteX3288" fmla="*/ 244392 w 12192001"/>
              <a:gd name="connsiteY3288" fmla="*/ 4411452 h 5071422"/>
              <a:gd name="connsiteX3289" fmla="*/ 165029 w 12192001"/>
              <a:gd name="connsiteY3289" fmla="*/ 4447367 h 5071422"/>
              <a:gd name="connsiteX3290" fmla="*/ 135136 w 12192001"/>
              <a:gd name="connsiteY3290" fmla="*/ 4388646 h 5071422"/>
              <a:gd name="connsiteX3291" fmla="*/ 303052 w 12192001"/>
              <a:gd name="connsiteY3291" fmla="*/ 4386627 h 5071422"/>
              <a:gd name="connsiteX3292" fmla="*/ 382394 w 12192001"/>
              <a:gd name="connsiteY3292" fmla="*/ 4350879 h 5071422"/>
              <a:gd name="connsiteX3293" fmla="*/ 377466 w 12192001"/>
              <a:gd name="connsiteY3293" fmla="*/ 4380200 h 5071422"/>
              <a:gd name="connsiteX3294" fmla="*/ 408964 w 12192001"/>
              <a:gd name="connsiteY3294" fmla="*/ 4417251 h 5071422"/>
              <a:gd name="connsiteX3295" fmla="*/ 433006 w 12192001"/>
              <a:gd name="connsiteY3295" fmla="*/ 4398630 h 5071422"/>
              <a:gd name="connsiteX3296" fmla="*/ 389473 w 12192001"/>
              <a:gd name="connsiteY3296" fmla="*/ 4370957 h 5071422"/>
              <a:gd name="connsiteX3297" fmla="*/ 423721 w 12192001"/>
              <a:gd name="connsiteY3297" fmla="*/ 4329162 h 5071422"/>
              <a:gd name="connsiteX3298" fmla="*/ 444726 w 12192001"/>
              <a:gd name="connsiteY3298" fmla="*/ 4353792 h 5071422"/>
              <a:gd name="connsiteX3299" fmla="*/ 465368 w 12192001"/>
              <a:gd name="connsiteY3299" fmla="*/ 4342912 h 5071422"/>
              <a:gd name="connsiteX3300" fmla="*/ 445926 w 12192001"/>
              <a:gd name="connsiteY3300" fmla="*/ 4296657 h 5071422"/>
              <a:gd name="connsiteX3301" fmla="*/ 503381 w 12192001"/>
              <a:gd name="connsiteY3301" fmla="*/ 4328923 h 5071422"/>
              <a:gd name="connsiteX3302" fmla="*/ 503661 w 12192001"/>
              <a:gd name="connsiteY3302" fmla="*/ 4364480 h 5071422"/>
              <a:gd name="connsiteX3303" fmla="*/ 531513 w 12192001"/>
              <a:gd name="connsiteY3303" fmla="*/ 4373664 h 5071422"/>
              <a:gd name="connsiteX3304" fmla="*/ 591094 w 12192001"/>
              <a:gd name="connsiteY3304" fmla="*/ 4256197 h 5071422"/>
              <a:gd name="connsiteX3305" fmla="*/ 500987 w 12192001"/>
              <a:gd name="connsiteY3305" fmla="*/ 4244009 h 5071422"/>
              <a:gd name="connsiteX3306" fmla="*/ 425051 w 12192001"/>
              <a:gd name="connsiteY3306" fmla="*/ 4272057 h 5071422"/>
              <a:gd name="connsiteX3307" fmla="*/ 464574 w 12192001"/>
              <a:gd name="connsiteY3307" fmla="*/ 4236365 h 5071422"/>
              <a:gd name="connsiteX3308" fmla="*/ 424372 w 12192001"/>
              <a:gd name="connsiteY3308" fmla="*/ 4201039 h 5071422"/>
              <a:gd name="connsiteX3309" fmla="*/ 399075 w 12192001"/>
              <a:gd name="connsiteY3309" fmla="*/ 4276669 h 5071422"/>
              <a:gd name="connsiteX3310" fmla="*/ 384608 w 12192001"/>
              <a:gd name="connsiteY3310" fmla="*/ 4201170 h 5071422"/>
              <a:gd name="connsiteX3311" fmla="*/ 364186 w 12192001"/>
              <a:gd name="connsiteY3311" fmla="*/ 4247404 h 5071422"/>
              <a:gd name="connsiteX3312" fmla="*/ 329348 w 12192001"/>
              <a:gd name="connsiteY3312" fmla="*/ 4218258 h 5071422"/>
              <a:gd name="connsiteX3313" fmla="*/ 317625 w 12192001"/>
              <a:gd name="connsiteY3313" fmla="*/ 4263057 h 5071422"/>
              <a:gd name="connsiteX3314" fmla="*/ 288261 w 12192001"/>
              <a:gd name="connsiteY3314" fmla="*/ 4275577 h 5071422"/>
              <a:gd name="connsiteX3315" fmla="*/ 224048 w 12192001"/>
              <a:gd name="connsiteY3315" fmla="*/ 4258780 h 5071422"/>
              <a:gd name="connsiteX3316" fmla="*/ 226249 w 12192001"/>
              <a:gd name="connsiteY3316" fmla="*/ 4308178 h 5071422"/>
              <a:gd name="connsiteX3317" fmla="*/ 287062 w 12192001"/>
              <a:gd name="connsiteY3317" fmla="*/ 4332711 h 5071422"/>
              <a:gd name="connsiteX3318" fmla="*/ 248712 w 12192001"/>
              <a:gd name="connsiteY3318" fmla="*/ 4311022 h 5071422"/>
              <a:gd name="connsiteX3319" fmla="*/ 243806 w 12192001"/>
              <a:gd name="connsiteY3319" fmla="*/ 4340506 h 5071422"/>
              <a:gd name="connsiteX3320" fmla="*/ 203992 w 12192001"/>
              <a:gd name="connsiteY3320" fmla="*/ 4340605 h 5071422"/>
              <a:gd name="connsiteX3321" fmla="*/ 172232 w 12192001"/>
              <a:gd name="connsiteY3321" fmla="*/ 4268121 h 5071422"/>
              <a:gd name="connsiteX3322" fmla="*/ 158261 w 12192001"/>
              <a:gd name="connsiteY3322" fmla="*/ 4263494 h 5071422"/>
              <a:gd name="connsiteX3323" fmla="*/ 165703 w 12192001"/>
              <a:gd name="connsiteY3323" fmla="*/ 4319076 h 5071422"/>
              <a:gd name="connsiteX3324" fmla="*/ 134818 w 12192001"/>
              <a:gd name="connsiteY3324" fmla="*/ 4353138 h 5071422"/>
              <a:gd name="connsiteX3325" fmla="*/ 131138 w 12192001"/>
              <a:gd name="connsiteY3325" fmla="*/ 4325362 h 5071422"/>
              <a:gd name="connsiteX3326" fmla="*/ 51490 w 12192001"/>
              <a:gd name="connsiteY3326" fmla="*/ 4325682 h 5071422"/>
              <a:gd name="connsiteX3327" fmla="*/ 19422 w 12192001"/>
              <a:gd name="connsiteY3327" fmla="*/ 4341486 h 5071422"/>
              <a:gd name="connsiteX3328" fmla="*/ 1 w 12192001"/>
              <a:gd name="connsiteY3328" fmla="*/ 4346237 h 5071422"/>
              <a:gd name="connsiteX3329" fmla="*/ 1 w 12192001"/>
              <a:gd name="connsiteY3329" fmla="*/ 4207593 h 5071422"/>
              <a:gd name="connsiteX3330" fmla="*/ 4717 w 12192001"/>
              <a:gd name="connsiteY3330" fmla="*/ 4206913 h 5071422"/>
              <a:gd name="connsiteX3331" fmla="*/ 67572 w 12192001"/>
              <a:gd name="connsiteY3331" fmla="*/ 4180445 h 5071422"/>
              <a:gd name="connsiteX3332" fmla="*/ 12006 w 12192001"/>
              <a:gd name="connsiteY3332" fmla="*/ 4162144 h 5071422"/>
              <a:gd name="connsiteX3333" fmla="*/ 42883 w 12192001"/>
              <a:gd name="connsiteY3333" fmla="*/ 4127956 h 5071422"/>
              <a:gd name="connsiteX3334" fmla="*/ 60129 w 12192001"/>
              <a:gd name="connsiteY3334" fmla="*/ 4124863 h 5071422"/>
              <a:gd name="connsiteX3335" fmla="*/ 158645 w 12192001"/>
              <a:gd name="connsiteY3335" fmla="*/ 4099979 h 5071422"/>
              <a:gd name="connsiteX3336" fmla="*/ 144519 w 12192001"/>
              <a:gd name="connsiteY3336" fmla="*/ 4059778 h 5071422"/>
              <a:gd name="connsiteX3337" fmla="*/ 177204 w 12192001"/>
              <a:gd name="connsiteY3337" fmla="*/ 4039613 h 5071422"/>
              <a:gd name="connsiteX3338" fmla="*/ 169195 w 12192001"/>
              <a:gd name="connsiteY3338" fmla="*/ 4072354 h 5071422"/>
              <a:gd name="connsiteX3339" fmla="*/ 175477 w 12192001"/>
              <a:gd name="connsiteY3339" fmla="*/ 4071627 h 5071422"/>
              <a:gd name="connsiteX3340" fmla="*/ 200280 w 12192001"/>
              <a:gd name="connsiteY3340" fmla="*/ 4079986 h 5071422"/>
              <a:gd name="connsiteX3341" fmla="*/ 188700 w 12192001"/>
              <a:gd name="connsiteY3341" fmla="*/ 4085838 h 5071422"/>
              <a:gd name="connsiteX3342" fmla="*/ 209782 w 12192001"/>
              <a:gd name="connsiteY3342" fmla="*/ 4078568 h 5071422"/>
              <a:gd name="connsiteX3343" fmla="*/ 219985 w 12192001"/>
              <a:gd name="connsiteY3343" fmla="*/ 4044622 h 5071422"/>
              <a:gd name="connsiteX3344" fmla="*/ 128843 w 12192001"/>
              <a:gd name="connsiteY3344" fmla="*/ 4031050 h 5071422"/>
              <a:gd name="connsiteX3345" fmla="*/ 66080 w 12192001"/>
              <a:gd name="connsiteY3345" fmla="*/ 4038737 h 5071422"/>
              <a:gd name="connsiteX3346" fmla="*/ 66821 w 12192001"/>
              <a:gd name="connsiteY3346" fmla="*/ 4036427 h 5071422"/>
              <a:gd name="connsiteX3347" fmla="*/ 64758 w 12192001"/>
              <a:gd name="connsiteY3347" fmla="*/ 4027441 h 5071422"/>
              <a:gd name="connsiteX3348" fmla="*/ 31424 w 12192001"/>
              <a:gd name="connsiteY3348" fmla="*/ 4017022 h 5071422"/>
              <a:gd name="connsiteX3349" fmla="*/ 1 w 12192001"/>
              <a:gd name="connsiteY3349" fmla="*/ 4010987 h 5071422"/>
              <a:gd name="connsiteX3350" fmla="*/ 1 w 12192001"/>
              <a:gd name="connsiteY3350" fmla="*/ 3866020 h 5071422"/>
              <a:gd name="connsiteX3351" fmla="*/ 16699 w 12192001"/>
              <a:gd name="connsiteY3351" fmla="*/ 3865462 h 5071422"/>
              <a:gd name="connsiteX3352" fmla="*/ 38859 w 12192001"/>
              <a:gd name="connsiteY3352" fmla="*/ 3853002 h 5071422"/>
              <a:gd name="connsiteX3353" fmla="*/ 33137 w 12192001"/>
              <a:gd name="connsiteY3353" fmla="*/ 3895195 h 5071422"/>
              <a:gd name="connsiteX3354" fmla="*/ 66304 w 12192001"/>
              <a:gd name="connsiteY3354" fmla="*/ 3866383 h 5071422"/>
              <a:gd name="connsiteX3355" fmla="*/ 50556 w 12192001"/>
              <a:gd name="connsiteY3355" fmla="*/ 3831832 h 5071422"/>
              <a:gd name="connsiteX3356" fmla="*/ 86640 w 12192001"/>
              <a:gd name="connsiteY3356" fmla="*/ 3844825 h 5071422"/>
              <a:gd name="connsiteX3357" fmla="*/ 90753 w 12192001"/>
              <a:gd name="connsiteY3357" fmla="*/ 3900709 h 5071422"/>
              <a:gd name="connsiteX3358" fmla="*/ 194131 w 12192001"/>
              <a:gd name="connsiteY3358" fmla="*/ 3870178 h 5071422"/>
              <a:gd name="connsiteX3359" fmla="*/ 213644 w 12192001"/>
              <a:gd name="connsiteY3359" fmla="*/ 3897699 h 5071422"/>
              <a:gd name="connsiteX3360" fmla="*/ 237948 w 12192001"/>
              <a:gd name="connsiteY3360" fmla="*/ 3869090 h 5071422"/>
              <a:gd name="connsiteX3361" fmla="*/ 223291 w 12192001"/>
              <a:gd name="connsiteY3361" fmla="*/ 3848461 h 5071422"/>
              <a:gd name="connsiteX3362" fmla="*/ 305376 w 12192001"/>
              <a:gd name="connsiteY3362" fmla="*/ 3888502 h 5071422"/>
              <a:gd name="connsiteX3363" fmla="*/ 303371 w 12192001"/>
              <a:gd name="connsiteY3363" fmla="*/ 3860429 h 5071422"/>
              <a:gd name="connsiteX3364" fmla="*/ 279936 w 12192001"/>
              <a:gd name="connsiteY3364" fmla="*/ 3839994 h 5071422"/>
              <a:gd name="connsiteX3365" fmla="*/ 454581 w 12192001"/>
              <a:gd name="connsiteY3365" fmla="*/ 3821799 h 5071422"/>
              <a:gd name="connsiteX3366" fmla="*/ 456557 w 12192001"/>
              <a:gd name="connsiteY3366" fmla="*/ 3849583 h 5071422"/>
              <a:gd name="connsiteX3367" fmla="*/ 567855 w 12192001"/>
              <a:gd name="connsiteY3367" fmla="*/ 3867942 h 5071422"/>
              <a:gd name="connsiteX3368" fmla="*/ 684909 w 12192001"/>
              <a:gd name="connsiteY3368" fmla="*/ 3844065 h 5071422"/>
              <a:gd name="connsiteX3369" fmla="*/ 689599 w 12192001"/>
              <a:gd name="connsiteY3369" fmla="*/ 3851030 h 5071422"/>
              <a:gd name="connsiteX3370" fmla="*/ 691257 w 12192001"/>
              <a:gd name="connsiteY3370" fmla="*/ 3847260 h 5071422"/>
              <a:gd name="connsiteX3371" fmla="*/ 693385 w 12192001"/>
              <a:gd name="connsiteY3371" fmla="*/ 3856659 h 5071422"/>
              <a:gd name="connsiteX3372" fmla="*/ 698621 w 12192001"/>
              <a:gd name="connsiteY3372" fmla="*/ 3864439 h 5071422"/>
              <a:gd name="connsiteX3373" fmla="*/ 736937 w 12192001"/>
              <a:gd name="connsiteY3373" fmla="*/ 3861901 h 5071422"/>
              <a:gd name="connsiteX3374" fmla="*/ 757828 w 12192001"/>
              <a:gd name="connsiteY3374" fmla="*/ 3883897 h 5071422"/>
              <a:gd name="connsiteX3375" fmla="*/ 760050 w 12192001"/>
              <a:gd name="connsiteY3375" fmla="*/ 3882566 h 5071422"/>
              <a:gd name="connsiteX3376" fmla="*/ 784978 w 12192001"/>
              <a:gd name="connsiteY3376" fmla="*/ 3859150 h 5071422"/>
              <a:gd name="connsiteX3377" fmla="*/ 793796 w 12192001"/>
              <a:gd name="connsiteY3377" fmla="*/ 3859955 h 5071422"/>
              <a:gd name="connsiteX3378" fmla="*/ 816017 w 12192001"/>
              <a:gd name="connsiteY3378" fmla="*/ 3833129 h 5071422"/>
              <a:gd name="connsiteX3379" fmla="*/ 817416 w 12192001"/>
              <a:gd name="connsiteY3379" fmla="*/ 3836933 h 5071422"/>
              <a:gd name="connsiteX3380" fmla="*/ 815531 w 12192001"/>
              <a:gd name="connsiteY3380" fmla="*/ 3863215 h 5071422"/>
              <a:gd name="connsiteX3381" fmla="*/ 821961 w 12192001"/>
              <a:gd name="connsiteY3381" fmla="*/ 3868489 h 5071422"/>
              <a:gd name="connsiteX3382" fmla="*/ 862890 w 12192001"/>
              <a:gd name="connsiteY3382" fmla="*/ 3836933 h 5071422"/>
              <a:gd name="connsiteX3383" fmla="*/ 863248 w 12192001"/>
              <a:gd name="connsiteY3383" fmla="*/ 3872399 h 5071422"/>
              <a:gd name="connsiteX3384" fmla="*/ 887290 w 12192001"/>
              <a:gd name="connsiteY3384" fmla="*/ 3853778 h 5071422"/>
              <a:gd name="connsiteX3385" fmla="*/ 889267 w 12192001"/>
              <a:gd name="connsiteY3385" fmla="*/ 3857111 h 5071422"/>
              <a:gd name="connsiteX3386" fmla="*/ 900539 w 12192001"/>
              <a:gd name="connsiteY3386" fmla="*/ 3845706 h 5071422"/>
              <a:gd name="connsiteX3387" fmla="*/ 912371 w 12192001"/>
              <a:gd name="connsiteY3387" fmla="*/ 3887428 h 5071422"/>
              <a:gd name="connsiteX3388" fmla="*/ 917738 w 12192001"/>
              <a:gd name="connsiteY3388" fmla="*/ 3888234 h 5071422"/>
              <a:gd name="connsiteX3389" fmla="*/ 925877 w 12192001"/>
              <a:gd name="connsiteY3389" fmla="*/ 3883903 h 5071422"/>
              <a:gd name="connsiteX3390" fmla="*/ 944708 w 12192001"/>
              <a:gd name="connsiteY3390" fmla="*/ 3886092 h 5071422"/>
              <a:gd name="connsiteX3391" fmla="*/ 930503 w 12192001"/>
              <a:gd name="connsiteY3391" fmla="*/ 3845987 h 5071422"/>
              <a:gd name="connsiteX3392" fmla="*/ 942776 w 12192001"/>
              <a:gd name="connsiteY3392" fmla="*/ 3836680 h 5071422"/>
              <a:gd name="connsiteX3393" fmla="*/ 913198 w 12192001"/>
              <a:gd name="connsiteY3393" fmla="*/ 3838392 h 5071422"/>
              <a:gd name="connsiteX3394" fmla="*/ 968746 w 12192001"/>
              <a:gd name="connsiteY3394" fmla="*/ 3816045 h 5071422"/>
              <a:gd name="connsiteX3395" fmla="*/ 969039 w 12192001"/>
              <a:gd name="connsiteY3395" fmla="*/ 3816773 h 5071422"/>
              <a:gd name="connsiteX3396" fmla="*/ 974075 w 12192001"/>
              <a:gd name="connsiteY3396" fmla="*/ 3812952 h 5071422"/>
              <a:gd name="connsiteX3397" fmla="*/ 962987 w 12192001"/>
              <a:gd name="connsiteY3397" fmla="*/ 3799964 h 5071422"/>
              <a:gd name="connsiteX3398" fmla="*/ 912001 w 12192001"/>
              <a:gd name="connsiteY3398" fmla="*/ 3761485 h 5071422"/>
              <a:gd name="connsiteX3399" fmla="*/ 987192 w 12192001"/>
              <a:gd name="connsiteY3399" fmla="*/ 3766689 h 5071422"/>
              <a:gd name="connsiteX3400" fmla="*/ 1002815 w 12192001"/>
              <a:gd name="connsiteY3400" fmla="*/ 3801213 h 5071422"/>
              <a:gd name="connsiteX3401" fmla="*/ 1018334 w 12192001"/>
              <a:gd name="connsiteY3401" fmla="*/ 3772759 h 5071422"/>
              <a:gd name="connsiteX3402" fmla="*/ 1027837 w 12192001"/>
              <a:gd name="connsiteY3402" fmla="*/ 3806298 h 5071422"/>
              <a:gd name="connsiteX3403" fmla="*/ 1035772 w 12192001"/>
              <a:gd name="connsiteY3403" fmla="*/ 3805545 h 5071422"/>
              <a:gd name="connsiteX3404" fmla="*/ 1026849 w 12192001"/>
              <a:gd name="connsiteY3404" fmla="*/ 3771581 h 5071422"/>
              <a:gd name="connsiteX3405" fmla="*/ 1044673 w 12192001"/>
              <a:gd name="connsiteY3405" fmla="*/ 3773899 h 5071422"/>
              <a:gd name="connsiteX3406" fmla="*/ 1044765 w 12192001"/>
              <a:gd name="connsiteY3406" fmla="*/ 3772163 h 5071422"/>
              <a:gd name="connsiteX3407" fmla="*/ 1049682 w 12192001"/>
              <a:gd name="connsiteY3407" fmla="*/ 3774549 h 5071422"/>
              <a:gd name="connsiteX3408" fmla="*/ 1085149 w 12192001"/>
              <a:gd name="connsiteY3408" fmla="*/ 3779166 h 5071422"/>
              <a:gd name="connsiteX3409" fmla="*/ 1084869 w 12192001"/>
              <a:gd name="connsiteY3409" fmla="*/ 3778182 h 5071422"/>
              <a:gd name="connsiteX3410" fmla="*/ 1087597 w 12192001"/>
              <a:gd name="connsiteY3410" fmla="*/ 3779486 h 5071422"/>
              <a:gd name="connsiteX3411" fmla="*/ 1089876 w 12192001"/>
              <a:gd name="connsiteY3411" fmla="*/ 3779779 h 5071422"/>
              <a:gd name="connsiteX3412" fmla="*/ 1151479 w 12192001"/>
              <a:gd name="connsiteY3412" fmla="*/ 3777447 h 5071422"/>
              <a:gd name="connsiteX3413" fmla="*/ 1147743 w 12192001"/>
              <a:gd name="connsiteY3413" fmla="*/ 3749512 h 5071422"/>
              <a:gd name="connsiteX3414" fmla="*/ 1201803 w 12192001"/>
              <a:gd name="connsiteY3414" fmla="*/ 3789560 h 5071422"/>
              <a:gd name="connsiteX3415" fmla="*/ 1196237 w 12192001"/>
              <a:gd name="connsiteY3415" fmla="*/ 3747862 h 5071422"/>
              <a:gd name="connsiteX3416" fmla="*/ 1353766 w 12192001"/>
              <a:gd name="connsiteY3416" fmla="*/ 3733576 h 5071422"/>
              <a:gd name="connsiteX3417" fmla="*/ 1358744 w 12192001"/>
              <a:gd name="connsiteY3417" fmla="*/ 3693862 h 5071422"/>
              <a:gd name="connsiteX3418" fmla="*/ 1297621 w 12192001"/>
              <a:gd name="connsiteY3418" fmla="*/ 3694370 h 5071422"/>
              <a:gd name="connsiteX3419" fmla="*/ 1218354 w 12192001"/>
              <a:gd name="connsiteY3419" fmla="*/ 3676843 h 5071422"/>
              <a:gd name="connsiteX3420" fmla="*/ 1128659 w 12192001"/>
              <a:gd name="connsiteY3420" fmla="*/ 3714026 h 5071422"/>
              <a:gd name="connsiteX3421" fmla="*/ 1100325 w 12192001"/>
              <a:gd name="connsiteY3421" fmla="*/ 3686743 h 5071422"/>
              <a:gd name="connsiteX3422" fmla="*/ 1034009 w 12192001"/>
              <a:gd name="connsiteY3422" fmla="*/ 3681462 h 5071422"/>
              <a:gd name="connsiteX3423" fmla="*/ 946154 w 12192001"/>
              <a:gd name="connsiteY3423" fmla="*/ 3683535 h 5071422"/>
              <a:gd name="connsiteX3424" fmla="*/ 985119 w 12192001"/>
              <a:gd name="connsiteY3424" fmla="*/ 3675594 h 5071422"/>
              <a:gd name="connsiteX3425" fmla="*/ 842597 w 12192001"/>
              <a:gd name="connsiteY3425" fmla="*/ 3651135 h 5071422"/>
              <a:gd name="connsiteX3426" fmla="*/ 682653 w 12192001"/>
              <a:gd name="connsiteY3426" fmla="*/ 3690037 h 5071422"/>
              <a:gd name="connsiteX3427" fmla="*/ 654362 w 12192001"/>
              <a:gd name="connsiteY3427" fmla="*/ 3662754 h 5071422"/>
              <a:gd name="connsiteX3428" fmla="*/ 595684 w 12192001"/>
              <a:gd name="connsiteY3428" fmla="*/ 3643272 h 5071422"/>
              <a:gd name="connsiteX3429" fmla="*/ 473764 w 12192001"/>
              <a:gd name="connsiteY3429" fmla="*/ 3660219 h 5071422"/>
              <a:gd name="connsiteX3430" fmla="*/ 483415 w 12192001"/>
              <a:gd name="connsiteY3430" fmla="*/ 3610980 h 5071422"/>
              <a:gd name="connsiteX3431" fmla="*/ 468908 w 12192001"/>
              <a:gd name="connsiteY3431" fmla="*/ 3653324 h 5071422"/>
              <a:gd name="connsiteX3432" fmla="*/ 324498 w 12192001"/>
              <a:gd name="connsiteY3432" fmla="*/ 3663937 h 5071422"/>
              <a:gd name="connsiteX3433" fmla="*/ 294229 w 12192001"/>
              <a:gd name="connsiteY3433" fmla="*/ 3671609 h 5071422"/>
              <a:gd name="connsiteX3434" fmla="*/ 287292 w 12192001"/>
              <a:gd name="connsiteY3434" fmla="*/ 3636774 h 5071422"/>
              <a:gd name="connsiteX3435" fmla="*/ 227862 w 12192001"/>
              <a:gd name="connsiteY3435" fmla="*/ 3666246 h 5071422"/>
              <a:gd name="connsiteX3436" fmla="*/ 174127 w 12192001"/>
              <a:gd name="connsiteY3436" fmla="*/ 3653651 h 5071422"/>
              <a:gd name="connsiteX3437" fmla="*/ 139528 w 12192001"/>
              <a:gd name="connsiteY3437" fmla="*/ 3621863 h 5071422"/>
              <a:gd name="connsiteX3438" fmla="*/ 124113 w 12192001"/>
              <a:gd name="connsiteY3438" fmla="*/ 3620962 h 5071422"/>
              <a:gd name="connsiteX3439" fmla="*/ 146059 w 12192001"/>
              <a:gd name="connsiteY3439" fmla="*/ 3675906 h 5071422"/>
              <a:gd name="connsiteX3440" fmla="*/ 113059 w 12192001"/>
              <a:gd name="connsiteY3440" fmla="*/ 3660646 h 5071422"/>
              <a:gd name="connsiteX3441" fmla="*/ 98199 w 12192001"/>
              <a:gd name="connsiteY3441" fmla="*/ 3694502 h 5071422"/>
              <a:gd name="connsiteX3442" fmla="*/ 102880 w 12192001"/>
              <a:gd name="connsiteY3442" fmla="*/ 3704354 h 5071422"/>
              <a:gd name="connsiteX3443" fmla="*/ 82423 w 12192001"/>
              <a:gd name="connsiteY3443" fmla="*/ 3725925 h 5071422"/>
              <a:gd name="connsiteX3444" fmla="*/ 106931 w 12192001"/>
              <a:gd name="connsiteY3444" fmla="*/ 3760449 h 5071422"/>
              <a:gd name="connsiteX3445" fmla="*/ 69772 w 12192001"/>
              <a:gd name="connsiteY3445" fmla="*/ 3733368 h 5071422"/>
              <a:gd name="connsiteX3446" fmla="*/ 79458 w 12192001"/>
              <a:gd name="connsiteY3446" fmla="*/ 3684082 h 5071422"/>
              <a:gd name="connsiteX3447" fmla="*/ 88283 w 12192001"/>
              <a:gd name="connsiteY3447" fmla="*/ 3687419 h 5071422"/>
              <a:gd name="connsiteX3448" fmla="*/ 77482 w 12192001"/>
              <a:gd name="connsiteY3448" fmla="*/ 3671180 h 5071422"/>
              <a:gd name="connsiteX3449" fmla="*/ 50774 w 12192001"/>
              <a:gd name="connsiteY3449" fmla="*/ 3657772 h 5071422"/>
              <a:gd name="connsiteX3450" fmla="*/ 25118 w 12192001"/>
              <a:gd name="connsiteY3450" fmla="*/ 3697941 h 5071422"/>
              <a:gd name="connsiteX3451" fmla="*/ 10875 w 12192001"/>
              <a:gd name="connsiteY3451" fmla="*/ 3657835 h 5071422"/>
              <a:gd name="connsiteX3452" fmla="*/ 19553 w 12192001"/>
              <a:gd name="connsiteY3452" fmla="*/ 3656200 h 5071422"/>
              <a:gd name="connsiteX3453" fmla="*/ 69170 w 12192001"/>
              <a:gd name="connsiteY3453" fmla="*/ 3629957 h 5071422"/>
              <a:gd name="connsiteX3454" fmla="*/ 95576 w 12192001"/>
              <a:gd name="connsiteY3454" fmla="*/ 3619297 h 5071422"/>
              <a:gd name="connsiteX3455" fmla="*/ 90177 w 12192001"/>
              <a:gd name="connsiteY3455" fmla="*/ 3618983 h 5071422"/>
              <a:gd name="connsiteX3456" fmla="*/ 8955 w 12192001"/>
              <a:gd name="connsiteY3456" fmla="*/ 3607827 h 5071422"/>
              <a:gd name="connsiteX3457" fmla="*/ 0 w 12192001"/>
              <a:gd name="connsiteY3457" fmla="*/ 3600646 h 5071422"/>
              <a:gd name="connsiteX3458" fmla="*/ 1 w 12192001"/>
              <a:gd name="connsiteY3458" fmla="*/ 2846216 h 5071422"/>
              <a:gd name="connsiteX3459" fmla="*/ 7000 w 12192001"/>
              <a:gd name="connsiteY3459" fmla="*/ 2845501 h 5071422"/>
              <a:gd name="connsiteX3460" fmla="*/ 37410 w 12192001"/>
              <a:gd name="connsiteY3460" fmla="*/ 2829636 h 5071422"/>
              <a:gd name="connsiteX3461" fmla="*/ 30233 w 12192001"/>
              <a:gd name="connsiteY3461" fmla="*/ 2816519 h 5071422"/>
              <a:gd name="connsiteX3462" fmla="*/ 20508 w 12192001"/>
              <a:gd name="connsiteY3462" fmla="*/ 2807715 h 5071422"/>
              <a:gd name="connsiteX3463" fmla="*/ 11850 w 12192001"/>
              <a:gd name="connsiteY3463" fmla="*/ 2792914 h 5071422"/>
              <a:gd name="connsiteX3464" fmla="*/ 14963 w 12192001"/>
              <a:gd name="connsiteY3464" fmla="*/ 2789566 h 5071422"/>
              <a:gd name="connsiteX3465" fmla="*/ 16833 w 12192001"/>
              <a:gd name="connsiteY3465" fmla="*/ 2776474 h 5071422"/>
              <a:gd name="connsiteX3466" fmla="*/ 20247 w 12192001"/>
              <a:gd name="connsiteY3466" fmla="*/ 2773082 h 5071422"/>
              <a:gd name="connsiteX3467" fmla="*/ 32522 w 12192001"/>
              <a:gd name="connsiteY3467" fmla="*/ 2773754 h 5071422"/>
              <a:gd name="connsiteX3468" fmla="*/ 34930 w 12192001"/>
              <a:gd name="connsiteY3468" fmla="*/ 2774066 h 5071422"/>
              <a:gd name="connsiteX3469" fmla="*/ 17949 w 12192001"/>
              <a:gd name="connsiteY3469" fmla="*/ 2768661 h 5071422"/>
              <a:gd name="connsiteX3470" fmla="*/ 16833 w 12192001"/>
              <a:gd name="connsiteY3470" fmla="*/ 2776474 h 5071422"/>
              <a:gd name="connsiteX3471" fmla="*/ 14868 w 12192001"/>
              <a:gd name="connsiteY3471" fmla="*/ 2778427 h 5071422"/>
              <a:gd name="connsiteX3472" fmla="*/ 10378 w 12192001"/>
              <a:gd name="connsiteY3472" fmla="*/ 2790397 h 5071422"/>
              <a:gd name="connsiteX3473" fmla="*/ 11850 w 12192001"/>
              <a:gd name="connsiteY3473" fmla="*/ 2792914 h 5071422"/>
              <a:gd name="connsiteX3474" fmla="*/ 5330 w 12192001"/>
              <a:gd name="connsiteY3474" fmla="*/ 2799925 h 5071422"/>
              <a:gd name="connsiteX3475" fmla="*/ 0 w 12192001"/>
              <a:gd name="connsiteY3475" fmla="*/ 2804166 h 5071422"/>
              <a:gd name="connsiteX3476" fmla="*/ 1 w 12192001"/>
              <a:gd name="connsiteY3476" fmla="*/ 2708315 h 5071422"/>
              <a:gd name="connsiteX3477" fmla="*/ 10517 w 12192001"/>
              <a:gd name="connsiteY3477" fmla="*/ 2704722 h 5071422"/>
              <a:gd name="connsiteX3478" fmla="*/ 31708 w 12192001"/>
              <a:gd name="connsiteY3478" fmla="*/ 2649740 h 5071422"/>
              <a:gd name="connsiteX3479" fmla="*/ 80555 w 12192001"/>
              <a:gd name="connsiteY3479" fmla="*/ 2655568 h 5071422"/>
              <a:gd name="connsiteX3480" fmla="*/ 58232 w 12192001"/>
              <a:gd name="connsiteY3480" fmla="*/ 2712005 h 5071422"/>
              <a:gd name="connsiteX3481" fmla="*/ 104964 w 12192001"/>
              <a:gd name="connsiteY3481" fmla="*/ 2689942 h 5071422"/>
              <a:gd name="connsiteX3482" fmla="*/ 166330 w 12192001"/>
              <a:gd name="connsiteY3482" fmla="*/ 2625475 h 5071422"/>
              <a:gd name="connsiteX3483" fmla="*/ 164429 w 12192001"/>
              <a:gd name="connsiteY3483" fmla="*/ 2660423 h 5071422"/>
              <a:gd name="connsiteX3484" fmla="*/ 198585 w 12192001"/>
              <a:gd name="connsiteY3484" fmla="*/ 2645669 h 5071422"/>
              <a:gd name="connsiteX3485" fmla="*/ 231807 w 12192001"/>
              <a:gd name="connsiteY3485" fmla="*/ 2679718 h 5071422"/>
              <a:gd name="connsiteX3486" fmla="*/ 262906 w 12192001"/>
              <a:gd name="connsiteY3486" fmla="*/ 2623005 h 5071422"/>
              <a:gd name="connsiteX3487" fmla="*/ 287372 w 12192001"/>
              <a:gd name="connsiteY3487" fmla="*/ 2657495 h 5071422"/>
              <a:gd name="connsiteX3488" fmla="*/ 320491 w 12192001"/>
              <a:gd name="connsiteY3488" fmla="*/ 2628601 h 5071422"/>
              <a:gd name="connsiteX3489" fmla="*/ 318643 w 12192001"/>
              <a:gd name="connsiteY3489" fmla="*/ 2663630 h 5071422"/>
              <a:gd name="connsiteX3490" fmla="*/ 329270 w 12192001"/>
              <a:gd name="connsiteY3490" fmla="*/ 2628368 h 5071422"/>
              <a:gd name="connsiteX3491" fmla="*/ 352794 w 12192001"/>
              <a:gd name="connsiteY3491" fmla="*/ 2648834 h 5071422"/>
              <a:gd name="connsiteX3492" fmla="*/ 352743 w 12192001"/>
              <a:gd name="connsiteY3492" fmla="*/ 2648926 h 5071422"/>
              <a:gd name="connsiteX3493" fmla="*/ 364567 w 12192001"/>
              <a:gd name="connsiteY3493" fmla="*/ 2640991 h 5071422"/>
              <a:gd name="connsiteX3494" fmla="*/ 372982 w 12192001"/>
              <a:gd name="connsiteY3494" fmla="*/ 2630381 h 5071422"/>
              <a:gd name="connsiteX3495" fmla="*/ 373311 w 12192001"/>
              <a:gd name="connsiteY3495" fmla="*/ 2627422 h 5071422"/>
              <a:gd name="connsiteX3496" fmla="*/ 374272 w 12192001"/>
              <a:gd name="connsiteY3496" fmla="*/ 2628754 h 5071422"/>
              <a:gd name="connsiteX3497" fmla="*/ 377880 w 12192001"/>
              <a:gd name="connsiteY3497" fmla="*/ 2624203 h 5071422"/>
              <a:gd name="connsiteX3498" fmla="*/ 417949 w 12192001"/>
              <a:gd name="connsiteY3498" fmla="*/ 2641696 h 5071422"/>
              <a:gd name="connsiteX3499" fmla="*/ 418135 w 12192001"/>
              <a:gd name="connsiteY3499" fmla="*/ 2640186 h 5071422"/>
              <a:gd name="connsiteX3500" fmla="*/ 419035 w 12192001"/>
              <a:gd name="connsiteY3500" fmla="*/ 2642169 h 5071422"/>
              <a:gd name="connsiteX3501" fmla="*/ 423704 w 12192001"/>
              <a:gd name="connsiteY3501" fmla="*/ 2644205 h 5071422"/>
              <a:gd name="connsiteX3502" fmla="*/ 549149 w 12192001"/>
              <a:gd name="connsiteY3502" fmla="*/ 2614363 h 5071422"/>
              <a:gd name="connsiteX3503" fmla="*/ 721432 w 12192001"/>
              <a:gd name="connsiteY3503" fmla="*/ 2511953 h 5071422"/>
              <a:gd name="connsiteX3504" fmla="*/ 771493 w 12192001"/>
              <a:gd name="connsiteY3504" fmla="*/ 2488716 h 5071422"/>
              <a:gd name="connsiteX3505" fmla="*/ 835667 w 12192001"/>
              <a:gd name="connsiteY3505" fmla="*/ 2505515 h 5071422"/>
              <a:gd name="connsiteX3506" fmla="*/ 835391 w 12192001"/>
              <a:gd name="connsiteY3506" fmla="*/ 2469998 h 5071422"/>
              <a:gd name="connsiteX3507" fmla="*/ 866587 w 12192001"/>
              <a:gd name="connsiteY3507" fmla="*/ 2471367 h 5071422"/>
              <a:gd name="connsiteX3508" fmla="*/ 1010146 w 12192001"/>
              <a:gd name="connsiteY3508" fmla="*/ 2452455 h 5071422"/>
              <a:gd name="connsiteX3509" fmla="*/ 1032945 w 12192001"/>
              <a:gd name="connsiteY3509" fmla="*/ 2490973 h 5071422"/>
              <a:gd name="connsiteX3510" fmla="*/ 1013502 w 12192001"/>
              <a:gd name="connsiteY3510" fmla="*/ 2444716 h 5071422"/>
              <a:gd name="connsiteX3511" fmla="*/ 1136324 w 12192001"/>
              <a:gd name="connsiteY3511" fmla="*/ 2436570 h 5071422"/>
              <a:gd name="connsiteX3512" fmla="*/ 1148479 w 12192001"/>
              <a:gd name="connsiteY3512" fmla="*/ 2406139 h 5071422"/>
              <a:gd name="connsiteX3513" fmla="*/ 1126918 w 12192001"/>
              <a:gd name="connsiteY3513" fmla="*/ 2387373 h 5071422"/>
              <a:gd name="connsiteX3514" fmla="*/ 1131060 w 12192001"/>
              <a:gd name="connsiteY3514" fmla="*/ 2385394 h 5071422"/>
              <a:gd name="connsiteX3515" fmla="*/ 1132974 w 12192001"/>
              <a:gd name="connsiteY3515" fmla="*/ 2363802 h 5071422"/>
              <a:gd name="connsiteX3516" fmla="*/ 1043235 w 12192001"/>
              <a:gd name="connsiteY3516" fmla="*/ 2400991 h 5071422"/>
              <a:gd name="connsiteX3517" fmla="*/ 1047290 w 12192001"/>
              <a:gd name="connsiteY3517" fmla="*/ 2353451 h 5071422"/>
              <a:gd name="connsiteX3518" fmla="*/ 1044867 w 12192001"/>
              <a:gd name="connsiteY3518" fmla="*/ 2351419 h 5071422"/>
              <a:gd name="connsiteX3519" fmla="*/ 1020883 w 12192001"/>
              <a:gd name="connsiteY3519" fmla="*/ 2401556 h 5071422"/>
              <a:gd name="connsiteX3520" fmla="*/ 985607 w 12192001"/>
              <a:gd name="connsiteY3520" fmla="*/ 2395356 h 5071422"/>
              <a:gd name="connsiteX3521" fmla="*/ 1002190 w 12192001"/>
              <a:gd name="connsiteY3521" fmla="*/ 2380948 h 5071422"/>
              <a:gd name="connsiteX3522" fmla="*/ 936843 w 12192001"/>
              <a:gd name="connsiteY3522" fmla="*/ 2389519 h 5071422"/>
              <a:gd name="connsiteX3523" fmla="*/ 936007 w 12192001"/>
              <a:gd name="connsiteY3523" fmla="*/ 2387835 h 5071422"/>
              <a:gd name="connsiteX3524" fmla="*/ 934650 w 12192001"/>
              <a:gd name="connsiteY3524" fmla="*/ 2388588 h 5071422"/>
              <a:gd name="connsiteX3525" fmla="*/ 908983 w 12192001"/>
              <a:gd name="connsiteY3525" fmla="*/ 2357309 h 5071422"/>
              <a:gd name="connsiteX3526" fmla="*/ 903231 w 12192001"/>
              <a:gd name="connsiteY3526" fmla="*/ 2364639 h 5071422"/>
              <a:gd name="connsiteX3527" fmla="*/ 892903 w 12192001"/>
              <a:gd name="connsiteY3527" fmla="*/ 2390659 h 5071422"/>
              <a:gd name="connsiteX3528" fmla="*/ 869508 w 12192001"/>
              <a:gd name="connsiteY3528" fmla="*/ 2370263 h 5071422"/>
              <a:gd name="connsiteX3529" fmla="*/ 867385 w 12192001"/>
              <a:gd name="connsiteY3529" fmla="*/ 2342244 h 5071422"/>
              <a:gd name="connsiteX3530" fmla="*/ 742528 w 12192001"/>
              <a:gd name="connsiteY3530" fmla="*/ 2380335 h 5071422"/>
              <a:gd name="connsiteX3531" fmla="*/ 745230 w 12192001"/>
              <a:gd name="connsiteY3531" fmla="*/ 2331172 h 5071422"/>
              <a:gd name="connsiteX3532" fmla="*/ 744070 w 12192001"/>
              <a:gd name="connsiteY3532" fmla="*/ 2330833 h 5071422"/>
              <a:gd name="connsiteX3533" fmla="*/ 726780 w 12192001"/>
              <a:gd name="connsiteY3533" fmla="*/ 2338735 h 5071422"/>
              <a:gd name="connsiteX3534" fmla="*/ 731752 w 12192001"/>
              <a:gd name="connsiteY3534" fmla="*/ 2352620 h 5071422"/>
              <a:gd name="connsiteX3535" fmla="*/ 706363 w 12192001"/>
              <a:gd name="connsiteY3535" fmla="*/ 2348065 h 5071422"/>
              <a:gd name="connsiteX3536" fmla="*/ 695703 w 12192001"/>
              <a:gd name="connsiteY3536" fmla="*/ 2352938 h 5071422"/>
              <a:gd name="connsiteX3537" fmla="*/ 677709 w 12192001"/>
              <a:gd name="connsiteY3537" fmla="*/ 2328365 h 5071422"/>
              <a:gd name="connsiteX3538" fmla="*/ 671825 w 12192001"/>
              <a:gd name="connsiteY3538" fmla="*/ 2316701 h 5071422"/>
              <a:gd name="connsiteX3539" fmla="*/ 667359 w 12192001"/>
              <a:gd name="connsiteY3539" fmla="*/ 2312176 h 5071422"/>
              <a:gd name="connsiteX3540" fmla="*/ 680077 w 12192001"/>
              <a:gd name="connsiteY3540" fmla="*/ 2367801 h 5071422"/>
              <a:gd name="connsiteX3541" fmla="*/ 536687 w 12192001"/>
              <a:gd name="connsiteY3541" fmla="*/ 2392347 h 5071422"/>
              <a:gd name="connsiteX3542" fmla="*/ 562017 w 12192001"/>
              <a:gd name="connsiteY3542" fmla="*/ 2377787 h 5071422"/>
              <a:gd name="connsiteX3543" fmla="*/ 545401 w 12192001"/>
              <a:gd name="connsiteY3543" fmla="*/ 2329127 h 5071422"/>
              <a:gd name="connsiteX3544" fmla="*/ 543725 w 12192001"/>
              <a:gd name="connsiteY3544" fmla="*/ 2330594 h 5071422"/>
              <a:gd name="connsiteX3545" fmla="*/ 548525 w 12192001"/>
              <a:gd name="connsiteY3545" fmla="*/ 2344200 h 5071422"/>
              <a:gd name="connsiteX3546" fmla="*/ 529887 w 12192001"/>
              <a:gd name="connsiteY3546" fmla="*/ 2342697 h 5071422"/>
              <a:gd name="connsiteX3547" fmla="*/ 508108 w 12192001"/>
              <a:gd name="connsiteY3547" fmla="*/ 2361749 h 5071422"/>
              <a:gd name="connsiteX3548" fmla="*/ 468378 w 12192001"/>
              <a:gd name="connsiteY3548" fmla="*/ 2360098 h 5071422"/>
              <a:gd name="connsiteX3549" fmla="*/ 456668 w 12192001"/>
              <a:gd name="connsiteY3549" fmla="*/ 2356443 h 5071422"/>
              <a:gd name="connsiteX3550" fmla="*/ 453775 w 12192001"/>
              <a:gd name="connsiteY3550" fmla="*/ 2396928 h 5071422"/>
              <a:gd name="connsiteX3551" fmla="*/ 308021 w 12192001"/>
              <a:gd name="connsiteY3551" fmla="*/ 2366448 h 5071422"/>
              <a:gd name="connsiteX3552" fmla="*/ 301751 w 12192001"/>
              <a:gd name="connsiteY3552" fmla="*/ 2377658 h 5071422"/>
              <a:gd name="connsiteX3553" fmla="*/ 319614 w 12192001"/>
              <a:gd name="connsiteY3553" fmla="*/ 2376236 h 5071422"/>
              <a:gd name="connsiteX3554" fmla="*/ 292851 w 12192001"/>
              <a:gd name="connsiteY3554" fmla="*/ 2401453 h 5071422"/>
              <a:gd name="connsiteX3555" fmla="*/ 289950 w 12192001"/>
              <a:gd name="connsiteY3555" fmla="*/ 2401175 h 5071422"/>
              <a:gd name="connsiteX3556" fmla="*/ 298187 w 12192001"/>
              <a:gd name="connsiteY3556" fmla="*/ 2425257 h 5071422"/>
              <a:gd name="connsiteX3557" fmla="*/ 280175 w 12192001"/>
              <a:gd name="connsiteY3557" fmla="*/ 2422417 h 5071422"/>
              <a:gd name="connsiteX3558" fmla="*/ 273478 w 12192001"/>
              <a:gd name="connsiteY3558" fmla="*/ 2399582 h 5071422"/>
              <a:gd name="connsiteX3559" fmla="*/ 269190 w 12192001"/>
              <a:gd name="connsiteY3559" fmla="*/ 2399171 h 5071422"/>
              <a:gd name="connsiteX3560" fmla="*/ 254255 w 12192001"/>
              <a:gd name="connsiteY3560" fmla="*/ 2425612 h 5071422"/>
              <a:gd name="connsiteX3561" fmla="*/ 228999 w 12192001"/>
              <a:gd name="connsiteY3561" fmla="*/ 2437665 h 5071422"/>
              <a:gd name="connsiteX3562" fmla="*/ 253062 w 12192001"/>
              <a:gd name="connsiteY3562" fmla="*/ 2419255 h 5071422"/>
              <a:gd name="connsiteX3563" fmla="*/ 246012 w 12192001"/>
              <a:gd name="connsiteY3563" fmla="*/ 2399088 h 5071422"/>
              <a:gd name="connsiteX3564" fmla="*/ 114505 w 12192001"/>
              <a:gd name="connsiteY3564" fmla="*/ 2408797 h 5071422"/>
              <a:gd name="connsiteX3565" fmla="*/ 106415 w 12192001"/>
              <a:gd name="connsiteY3565" fmla="*/ 2481338 h 5071422"/>
              <a:gd name="connsiteX3566" fmla="*/ 111023 w 12192001"/>
              <a:gd name="connsiteY3566" fmla="*/ 2416543 h 5071422"/>
              <a:gd name="connsiteX3567" fmla="*/ 40079 w 12192001"/>
              <a:gd name="connsiteY3567" fmla="*/ 2415098 h 5071422"/>
              <a:gd name="connsiteX3568" fmla="*/ 45904 w 12192001"/>
              <a:gd name="connsiteY3568" fmla="*/ 2492149 h 5071422"/>
              <a:gd name="connsiteX3569" fmla="*/ 22759 w 12192001"/>
              <a:gd name="connsiteY3569" fmla="*/ 2418287 h 5071422"/>
              <a:gd name="connsiteX3570" fmla="*/ 4096 w 12192001"/>
              <a:gd name="connsiteY3570" fmla="*/ 2435625 h 5071422"/>
              <a:gd name="connsiteX3571" fmla="*/ 1 w 12192001"/>
              <a:gd name="connsiteY3571" fmla="*/ 2436628 h 5071422"/>
              <a:gd name="connsiteX3572" fmla="*/ 1 w 12192001"/>
              <a:gd name="connsiteY3572" fmla="*/ 2369629 h 5071422"/>
              <a:gd name="connsiteX3573" fmla="*/ 815 w 12192001"/>
              <a:gd name="connsiteY3573" fmla="*/ 2369013 h 5071422"/>
              <a:gd name="connsiteX3574" fmla="*/ 24351 w 12192001"/>
              <a:gd name="connsiteY3574" fmla="*/ 2396571 h 5071422"/>
              <a:gd name="connsiteX3575" fmla="*/ 24492 w 12192001"/>
              <a:gd name="connsiteY3575" fmla="*/ 2357999 h 5071422"/>
              <a:gd name="connsiteX3576" fmla="*/ 3934 w 12192001"/>
              <a:gd name="connsiteY3576" fmla="*/ 2337358 h 5071422"/>
              <a:gd name="connsiteX3577" fmla="*/ 4993 w 12192001"/>
              <a:gd name="connsiteY3577" fmla="*/ 2335553 h 5071422"/>
              <a:gd name="connsiteX3578" fmla="*/ 14430 w 12192001"/>
              <a:gd name="connsiteY3578" fmla="*/ 2330522 h 5071422"/>
              <a:gd name="connsiteX3579" fmla="*/ 41443 w 12192001"/>
              <a:gd name="connsiteY3579" fmla="*/ 2357908 h 5071422"/>
              <a:gd name="connsiteX3580" fmla="*/ 100374 w 12192001"/>
              <a:gd name="connsiteY3580" fmla="*/ 2368558 h 5071422"/>
              <a:gd name="connsiteX3581" fmla="*/ 80932 w 12192001"/>
              <a:gd name="connsiteY3581" fmla="*/ 2322301 h 5071422"/>
              <a:gd name="connsiteX3582" fmla="*/ 114049 w 12192001"/>
              <a:gd name="connsiteY3582" fmla="*/ 2311154 h 5071422"/>
              <a:gd name="connsiteX3583" fmla="*/ 118005 w 12192001"/>
              <a:gd name="connsiteY3583" fmla="*/ 2309646 h 5071422"/>
              <a:gd name="connsiteX3584" fmla="*/ 108134 w 12192001"/>
              <a:gd name="connsiteY3584" fmla="*/ 2304947 h 5071422"/>
              <a:gd name="connsiteX3585" fmla="*/ 113904 w 12192001"/>
              <a:gd name="connsiteY3585" fmla="*/ 2262794 h 5071422"/>
              <a:gd name="connsiteX3586" fmla="*/ 102941 w 12192001"/>
              <a:gd name="connsiteY3586" fmla="*/ 2275483 h 5071422"/>
              <a:gd name="connsiteX3587" fmla="*/ 99524 w 12192001"/>
              <a:gd name="connsiteY3587" fmla="*/ 2272216 h 5071422"/>
              <a:gd name="connsiteX3588" fmla="*/ 106346 w 12192001"/>
              <a:gd name="connsiteY3588" fmla="*/ 2282235 h 5071422"/>
              <a:gd name="connsiteX3589" fmla="*/ 88868 w 12192001"/>
              <a:gd name="connsiteY3589" fmla="*/ 2283889 h 5071422"/>
              <a:gd name="connsiteX3590" fmla="*/ 74308 w 12192001"/>
              <a:gd name="connsiteY3590" fmla="*/ 2276698 h 5071422"/>
              <a:gd name="connsiteX3591" fmla="*/ 64239 w 12192001"/>
              <a:gd name="connsiteY3591" fmla="*/ 2306088 h 5071422"/>
              <a:gd name="connsiteX3592" fmla="*/ 36918 w 12192001"/>
              <a:gd name="connsiteY3592" fmla="*/ 2292733 h 5071422"/>
              <a:gd name="connsiteX3593" fmla="*/ 43764 w 12192001"/>
              <a:gd name="connsiteY3593" fmla="*/ 2327534 h 5071422"/>
              <a:gd name="connsiteX3594" fmla="*/ 7896 w 12192001"/>
              <a:gd name="connsiteY3594" fmla="*/ 2303581 h 5071422"/>
              <a:gd name="connsiteX3595" fmla="*/ 1 w 12192001"/>
              <a:gd name="connsiteY3595" fmla="*/ 2302480 h 5071422"/>
              <a:gd name="connsiteX3596" fmla="*/ 1 w 12192001"/>
              <a:gd name="connsiteY3596" fmla="*/ 1977487 h 5071422"/>
              <a:gd name="connsiteX3597" fmla="*/ 652 w 12192001"/>
              <a:gd name="connsiteY3597" fmla="*/ 1978306 h 5071422"/>
              <a:gd name="connsiteX3598" fmla="*/ 1 w 12192001"/>
              <a:gd name="connsiteY3598" fmla="*/ 1975280 h 5071422"/>
              <a:gd name="connsiteX3599" fmla="*/ 1 w 12192001"/>
              <a:gd name="connsiteY3599" fmla="*/ 1658405 h 5071422"/>
              <a:gd name="connsiteX3600" fmla="*/ 2892 w 12192001"/>
              <a:gd name="connsiteY3600" fmla="*/ 1659689 h 5071422"/>
              <a:gd name="connsiteX3601" fmla="*/ 9798 w 12192001"/>
              <a:gd name="connsiteY3601" fmla="*/ 1677118 h 5071422"/>
              <a:gd name="connsiteX3602" fmla="*/ 10663 w 12192001"/>
              <a:gd name="connsiteY3602" fmla="*/ 1628030 h 5071422"/>
              <a:gd name="connsiteX3603" fmla="*/ 1 w 12192001"/>
              <a:gd name="connsiteY3603" fmla="*/ 1619919 h 5071422"/>
              <a:gd name="connsiteX3604" fmla="*/ 1 w 12192001"/>
              <a:gd name="connsiteY3604" fmla="*/ 1490038 h 5071422"/>
              <a:gd name="connsiteX3605" fmla="*/ 6374 w 12192001"/>
              <a:gd name="connsiteY3605" fmla="*/ 1490608 h 5071422"/>
              <a:gd name="connsiteX3606" fmla="*/ 34837 w 12192001"/>
              <a:gd name="connsiteY3606" fmla="*/ 1473829 h 5071422"/>
              <a:gd name="connsiteX3607" fmla="*/ 154073 w 12192001"/>
              <a:gd name="connsiteY3607" fmla="*/ 1540869 h 5071422"/>
              <a:gd name="connsiteX3608" fmla="*/ 179390 w 12192001"/>
              <a:gd name="connsiteY3608" fmla="*/ 1526189 h 5071422"/>
              <a:gd name="connsiteX3609" fmla="*/ 203890 w 12192001"/>
              <a:gd name="connsiteY3609" fmla="*/ 1560632 h 5071422"/>
              <a:gd name="connsiteX3610" fmla="*/ 347348 w 12192001"/>
              <a:gd name="connsiteY3610" fmla="*/ 1599072 h 5071422"/>
              <a:gd name="connsiteX3611" fmla="*/ 336616 w 12192001"/>
              <a:gd name="connsiteY3611" fmla="*/ 1571357 h 5071422"/>
              <a:gd name="connsiteX3612" fmla="*/ 362957 w 12192001"/>
              <a:gd name="connsiteY3612" fmla="*/ 1570692 h 5071422"/>
              <a:gd name="connsiteX3613" fmla="*/ 364955 w 12192001"/>
              <a:gd name="connsiteY3613" fmla="*/ 1598679 h 5071422"/>
              <a:gd name="connsiteX3614" fmla="*/ 444952 w 12192001"/>
              <a:gd name="connsiteY3614" fmla="*/ 1610657 h 5071422"/>
              <a:gd name="connsiteX3615" fmla="*/ 416805 w 12192001"/>
              <a:gd name="connsiteY3615" fmla="*/ 1646347 h 5071422"/>
              <a:gd name="connsiteX3616" fmla="*/ 475331 w 12192001"/>
              <a:gd name="connsiteY3616" fmla="*/ 1666004 h 5071422"/>
              <a:gd name="connsiteX3617" fmla="*/ 478080 w 12192001"/>
              <a:gd name="connsiteY3617" fmla="*/ 1581849 h 5071422"/>
              <a:gd name="connsiteX3618" fmla="*/ 550420 w 12192001"/>
              <a:gd name="connsiteY3618" fmla="*/ 1671014 h 5071422"/>
              <a:gd name="connsiteX3619" fmla="*/ 530902 w 12192001"/>
              <a:gd name="connsiteY3619" fmla="*/ 1643450 h 5071422"/>
              <a:gd name="connsiteX3620" fmla="*/ 624440 w 12192001"/>
              <a:gd name="connsiteY3620" fmla="*/ 1599190 h 5071422"/>
              <a:gd name="connsiteX3621" fmla="*/ 725103 w 12192001"/>
              <a:gd name="connsiteY3621" fmla="*/ 1652728 h 5071422"/>
              <a:gd name="connsiteX3622" fmla="*/ 758219 w 12192001"/>
              <a:gd name="connsiteY3622" fmla="*/ 1623800 h 5071422"/>
              <a:gd name="connsiteX3623" fmla="*/ 747406 w 12192001"/>
              <a:gd name="connsiteY3623" fmla="*/ 1596089 h 5071422"/>
              <a:gd name="connsiteX3624" fmla="*/ 840199 w 12192001"/>
              <a:gd name="connsiteY3624" fmla="*/ 1600860 h 5071422"/>
              <a:gd name="connsiteX3625" fmla="*/ 785587 w 12192001"/>
              <a:gd name="connsiteY3625" fmla="*/ 1637184 h 5071422"/>
              <a:gd name="connsiteX3626" fmla="*/ 890170 w 12192001"/>
              <a:gd name="connsiteY3626" fmla="*/ 1683639 h 5071422"/>
              <a:gd name="connsiteX3627" fmla="*/ 1003258 w 12192001"/>
              <a:gd name="connsiteY3627" fmla="*/ 1666856 h 5071422"/>
              <a:gd name="connsiteX3628" fmla="*/ 1046330 w 12192001"/>
              <a:gd name="connsiteY3628" fmla="*/ 1714757 h 5071422"/>
              <a:gd name="connsiteX3629" fmla="*/ 1032837 w 12192001"/>
              <a:gd name="connsiteY3629" fmla="*/ 1771077 h 5071422"/>
              <a:gd name="connsiteX3630" fmla="*/ 1050400 w 12192001"/>
              <a:gd name="connsiteY3630" fmla="*/ 1770644 h 5071422"/>
              <a:gd name="connsiteX3631" fmla="*/ 1068833 w 12192001"/>
              <a:gd name="connsiteY3631" fmla="*/ 1721211 h 5071422"/>
              <a:gd name="connsiteX3632" fmla="*/ 1068891 w 12192001"/>
              <a:gd name="connsiteY3632" fmla="*/ 1784155 h 5071422"/>
              <a:gd name="connsiteX3633" fmla="*/ 1110844 w 12192001"/>
              <a:gd name="connsiteY3633" fmla="*/ 1755144 h 5071422"/>
              <a:gd name="connsiteX3634" fmla="*/ 1113817 w 12192001"/>
              <a:gd name="connsiteY3634" fmla="*/ 1797112 h 5071422"/>
              <a:gd name="connsiteX3635" fmla="*/ 1132293 w 12192001"/>
              <a:gd name="connsiteY3635" fmla="*/ 1747674 h 5071422"/>
              <a:gd name="connsiteX3636" fmla="*/ 1159600 w 12192001"/>
              <a:gd name="connsiteY3636" fmla="*/ 1760899 h 5071422"/>
              <a:gd name="connsiteX3637" fmla="*/ 1148926 w 12192001"/>
              <a:gd name="connsiteY3637" fmla="*/ 1796085 h 5071422"/>
              <a:gd name="connsiteX3638" fmla="*/ 1193799 w 12192001"/>
              <a:gd name="connsiteY3638" fmla="*/ 1746142 h 5071422"/>
              <a:gd name="connsiteX3639" fmla="*/ 1163385 w 12192001"/>
              <a:gd name="connsiteY3639" fmla="*/ 1690879 h 5071422"/>
              <a:gd name="connsiteX3640" fmla="*/ 1215074 w 12192001"/>
              <a:gd name="connsiteY3640" fmla="*/ 1705807 h 5071422"/>
              <a:gd name="connsiteX3641" fmla="*/ 1262827 w 12192001"/>
              <a:gd name="connsiteY3641" fmla="*/ 1695733 h 5071422"/>
              <a:gd name="connsiteX3642" fmla="*/ 1273835 w 12192001"/>
              <a:gd name="connsiteY3642" fmla="*/ 1758115 h 5071422"/>
              <a:gd name="connsiteX3643" fmla="*/ 1322678 w 12192001"/>
              <a:gd name="connsiteY3643" fmla="*/ 1763906 h 5071422"/>
              <a:gd name="connsiteX3644" fmla="*/ 1300027 w 12192001"/>
              <a:gd name="connsiteY3644" fmla="*/ 1694433 h 5071422"/>
              <a:gd name="connsiteX3645" fmla="*/ 1330402 w 12192001"/>
              <a:gd name="connsiteY3645" fmla="*/ 1749743 h 5071422"/>
              <a:gd name="connsiteX3646" fmla="*/ 1357643 w 12192001"/>
              <a:gd name="connsiteY3646" fmla="*/ 1699943 h 5071422"/>
              <a:gd name="connsiteX3647" fmla="*/ 1438706 w 12192001"/>
              <a:gd name="connsiteY3647" fmla="*/ 1725974 h 5071422"/>
              <a:gd name="connsiteX3648" fmla="*/ 1421147 w 12192001"/>
              <a:gd name="connsiteY3648" fmla="*/ 1726401 h 5071422"/>
              <a:gd name="connsiteX3649" fmla="*/ 1428084 w 12192001"/>
              <a:gd name="connsiteY3649" fmla="*/ 1761276 h 5071422"/>
              <a:gd name="connsiteX3650" fmla="*/ 1512871 w 12192001"/>
              <a:gd name="connsiteY3650" fmla="*/ 1717124 h 5071422"/>
              <a:gd name="connsiteX3651" fmla="*/ 1529517 w 12192001"/>
              <a:gd name="connsiteY3651" fmla="*/ 1765659 h 5071422"/>
              <a:gd name="connsiteX3652" fmla="*/ 1567554 w 12192001"/>
              <a:gd name="connsiteY3652" fmla="*/ 1743820 h 5071422"/>
              <a:gd name="connsiteX3653" fmla="*/ 1580346 w 12192001"/>
              <a:gd name="connsiteY3653" fmla="*/ 1799315 h 5071422"/>
              <a:gd name="connsiteX3654" fmla="*/ 1623248 w 12192001"/>
              <a:gd name="connsiteY3654" fmla="*/ 1784409 h 5071422"/>
              <a:gd name="connsiteX3655" fmla="*/ 1619867 w 12192001"/>
              <a:gd name="connsiteY3655" fmla="*/ 1811859 h 5071422"/>
              <a:gd name="connsiteX3656" fmla="*/ 1637372 w 12192001"/>
              <a:gd name="connsiteY3656" fmla="*/ 1830243 h 5071422"/>
              <a:gd name="connsiteX3657" fmla="*/ 1586676 w 12192001"/>
              <a:gd name="connsiteY3657" fmla="*/ 1826753 h 5071422"/>
              <a:gd name="connsiteX3658" fmla="*/ 1506180 w 12192001"/>
              <a:gd name="connsiteY3658" fmla="*/ 1808161 h 5071422"/>
              <a:gd name="connsiteX3659" fmla="*/ 1501740 w 12192001"/>
              <a:gd name="connsiteY3659" fmla="*/ 1860694 h 5071422"/>
              <a:gd name="connsiteX3660" fmla="*/ 1543820 w 12192001"/>
              <a:gd name="connsiteY3660" fmla="*/ 1848864 h 5071422"/>
              <a:gd name="connsiteX3661" fmla="*/ 1624786 w 12192001"/>
              <a:gd name="connsiteY3661" fmla="*/ 1850053 h 5071422"/>
              <a:gd name="connsiteX3662" fmla="*/ 1651614 w 12192001"/>
              <a:gd name="connsiteY3662" fmla="*/ 1831225 h 5071422"/>
              <a:gd name="connsiteX3663" fmla="*/ 1642109 w 12192001"/>
              <a:gd name="connsiteY3663" fmla="*/ 1830568 h 5071422"/>
              <a:gd name="connsiteX3664" fmla="*/ 1657154 w 12192001"/>
              <a:gd name="connsiteY3664" fmla="*/ 1813616 h 5071422"/>
              <a:gd name="connsiteX3665" fmla="*/ 1662156 w 12192001"/>
              <a:gd name="connsiteY3665" fmla="*/ 1823827 h 5071422"/>
              <a:gd name="connsiteX3666" fmla="*/ 1663261 w 12192001"/>
              <a:gd name="connsiteY3666" fmla="*/ 1823047 h 5071422"/>
              <a:gd name="connsiteX3667" fmla="*/ 1683113 w 12192001"/>
              <a:gd name="connsiteY3667" fmla="*/ 1814206 h 5071422"/>
              <a:gd name="connsiteX3668" fmla="*/ 1697533 w 12192001"/>
              <a:gd name="connsiteY3668" fmla="*/ 1791144 h 5071422"/>
              <a:gd name="connsiteX3669" fmla="*/ 1699137 w 12192001"/>
              <a:gd name="connsiteY3669" fmla="*/ 1740542 h 5071422"/>
              <a:gd name="connsiteX3670" fmla="*/ 1719785 w 12192001"/>
              <a:gd name="connsiteY3670" fmla="*/ 1781944 h 5071422"/>
              <a:gd name="connsiteX3671" fmla="*/ 1760435 w 12192001"/>
              <a:gd name="connsiteY3671" fmla="*/ 1775601 h 5071422"/>
              <a:gd name="connsiteX3672" fmla="*/ 1776682 w 12192001"/>
              <a:gd name="connsiteY3672" fmla="*/ 1779716 h 5071422"/>
              <a:gd name="connsiteX3673" fmla="*/ 1778058 w 12192001"/>
              <a:gd name="connsiteY3673" fmla="*/ 1779488 h 5071422"/>
              <a:gd name="connsiteX3674" fmla="*/ 1783089 w 12192001"/>
              <a:gd name="connsiteY3674" fmla="*/ 1745348 h 5071422"/>
              <a:gd name="connsiteX3675" fmla="*/ 1804533 w 12192001"/>
              <a:gd name="connsiteY3675" fmla="*/ 1737835 h 5071422"/>
              <a:gd name="connsiteX3676" fmla="*/ 1817426 w 12192001"/>
              <a:gd name="connsiteY3676" fmla="*/ 1763668 h 5071422"/>
              <a:gd name="connsiteX3677" fmla="*/ 1827786 w 12192001"/>
              <a:gd name="connsiteY3677" fmla="*/ 1771251 h 5071422"/>
              <a:gd name="connsiteX3678" fmla="*/ 1828987 w 12192001"/>
              <a:gd name="connsiteY3678" fmla="*/ 1771053 h 5071422"/>
              <a:gd name="connsiteX3679" fmla="*/ 1827035 w 12192001"/>
              <a:gd name="connsiteY3679" fmla="*/ 1744247 h 5071422"/>
              <a:gd name="connsiteX3680" fmla="*/ 1889482 w 12192001"/>
              <a:gd name="connsiteY3680" fmla="*/ 1756778 h 5071422"/>
              <a:gd name="connsiteX3681" fmla="*/ 1896339 w 12192001"/>
              <a:gd name="connsiteY3681" fmla="*/ 1728506 h 5071422"/>
              <a:gd name="connsiteX3682" fmla="*/ 1837667 w 12192001"/>
              <a:gd name="connsiteY3682" fmla="*/ 1709066 h 5071422"/>
              <a:gd name="connsiteX3683" fmla="*/ 1902074 w 12192001"/>
              <a:gd name="connsiteY3683" fmla="*/ 1686434 h 5071422"/>
              <a:gd name="connsiteX3684" fmla="*/ 1905087 w 12192001"/>
              <a:gd name="connsiteY3684" fmla="*/ 1728353 h 5071422"/>
              <a:gd name="connsiteX3685" fmla="*/ 1921631 w 12192001"/>
              <a:gd name="connsiteY3685" fmla="*/ 1713954 h 5071422"/>
              <a:gd name="connsiteX3686" fmla="*/ 1917653 w 12192001"/>
              <a:gd name="connsiteY3686" fmla="*/ 1658140 h 5071422"/>
              <a:gd name="connsiteX3687" fmla="*/ 1862096 w 12192001"/>
              <a:gd name="connsiteY3687" fmla="*/ 1680402 h 5071422"/>
              <a:gd name="connsiteX3688" fmla="*/ 1836624 w 12192001"/>
              <a:gd name="connsiteY3688" fmla="*/ 1632065 h 5071422"/>
              <a:gd name="connsiteX3689" fmla="*/ 1750776 w 12192001"/>
              <a:gd name="connsiteY3689" fmla="*/ 1662212 h 5071422"/>
              <a:gd name="connsiteX3690" fmla="*/ 1756537 w 12192001"/>
              <a:gd name="connsiteY3690" fmla="*/ 1620014 h 5071422"/>
              <a:gd name="connsiteX3691" fmla="*/ 1719480 w 12192001"/>
              <a:gd name="connsiteY3691" fmla="*/ 1655869 h 5071422"/>
              <a:gd name="connsiteX3692" fmla="*/ 1733103 w 12192001"/>
              <a:gd name="connsiteY3692" fmla="*/ 1599623 h 5071422"/>
              <a:gd name="connsiteX3693" fmla="*/ 1702985 w 12192001"/>
              <a:gd name="connsiteY3693" fmla="*/ 1670350 h 5071422"/>
              <a:gd name="connsiteX3694" fmla="*/ 1697894 w 12192001"/>
              <a:gd name="connsiteY3694" fmla="*/ 1600447 h 5071422"/>
              <a:gd name="connsiteX3695" fmla="*/ 1675588 w 12192001"/>
              <a:gd name="connsiteY3695" fmla="*/ 1657047 h 5071422"/>
              <a:gd name="connsiteX3696" fmla="*/ 1631685 w 12192001"/>
              <a:gd name="connsiteY3696" fmla="*/ 1658144 h 5071422"/>
              <a:gd name="connsiteX3697" fmla="*/ 1614133 w 12192001"/>
              <a:gd name="connsiteY3697" fmla="*/ 1658657 h 5071422"/>
              <a:gd name="connsiteX3698" fmla="*/ 1588654 w 12192001"/>
              <a:gd name="connsiteY3698" fmla="*/ 1610240 h 5071422"/>
              <a:gd name="connsiteX3699" fmla="*/ 1583868 w 12192001"/>
              <a:gd name="connsiteY3699" fmla="*/ 1666412 h 5071422"/>
              <a:gd name="connsiteX3700" fmla="*/ 1534038 w 12192001"/>
              <a:gd name="connsiteY3700" fmla="*/ 1646525 h 5071422"/>
              <a:gd name="connsiteX3701" fmla="*/ 1574013 w 12192001"/>
              <a:gd name="connsiteY3701" fmla="*/ 1652514 h 5071422"/>
              <a:gd name="connsiteX3702" fmla="*/ 1485094 w 12192001"/>
              <a:gd name="connsiteY3702" fmla="*/ 1577796 h 5071422"/>
              <a:gd name="connsiteX3703" fmla="*/ 1424640 w 12192001"/>
              <a:gd name="connsiteY3703" fmla="*/ 1593215 h 5071422"/>
              <a:gd name="connsiteX3704" fmla="*/ 1473488 w 12192001"/>
              <a:gd name="connsiteY3704" fmla="*/ 1599044 h 5071422"/>
              <a:gd name="connsiteX3705" fmla="*/ 1493045 w 12192001"/>
              <a:gd name="connsiteY3705" fmla="*/ 1626604 h 5071422"/>
              <a:gd name="connsiteX3706" fmla="*/ 1477475 w 12192001"/>
              <a:gd name="connsiteY3706" fmla="*/ 1654979 h 5071422"/>
              <a:gd name="connsiteX3707" fmla="*/ 1412969 w 12192001"/>
              <a:gd name="connsiteY3707" fmla="*/ 1614673 h 5071422"/>
              <a:gd name="connsiteX3708" fmla="*/ 1408965 w 12192001"/>
              <a:gd name="connsiteY3708" fmla="*/ 1558613 h 5071422"/>
              <a:gd name="connsiteX3709" fmla="*/ 1333829 w 12192001"/>
              <a:gd name="connsiteY3709" fmla="*/ 1553526 h 5071422"/>
              <a:gd name="connsiteX3710" fmla="*/ 1312494 w 12192001"/>
              <a:gd name="connsiteY3710" fmla="*/ 1624060 h 5071422"/>
              <a:gd name="connsiteX3711" fmla="*/ 1299784 w 12192001"/>
              <a:gd name="connsiteY3711" fmla="*/ 1631304 h 5071422"/>
              <a:gd name="connsiteX3712" fmla="*/ 1281023 w 12192001"/>
              <a:gd name="connsiteY3712" fmla="*/ 1554873 h 5071422"/>
              <a:gd name="connsiteX3713" fmla="*/ 1263686 w 12192001"/>
              <a:gd name="connsiteY3713" fmla="*/ 1618226 h 5071422"/>
              <a:gd name="connsiteX3714" fmla="*/ 1204111 w 12192001"/>
              <a:gd name="connsiteY3714" fmla="*/ 1584726 h 5071422"/>
              <a:gd name="connsiteX3715" fmla="*/ 1166953 w 12192001"/>
              <a:gd name="connsiteY3715" fmla="*/ 1557597 h 5071422"/>
              <a:gd name="connsiteX3716" fmla="*/ 1197140 w 12192001"/>
              <a:gd name="connsiteY3716" fmla="*/ 1549938 h 5071422"/>
              <a:gd name="connsiteX3717" fmla="*/ 1147357 w 12192001"/>
              <a:gd name="connsiteY3717" fmla="*/ 1530128 h 5071422"/>
              <a:gd name="connsiteX3718" fmla="*/ 1155124 w 12192001"/>
              <a:gd name="connsiteY3718" fmla="*/ 1515962 h 5071422"/>
              <a:gd name="connsiteX3719" fmla="*/ 1158026 w 12192001"/>
              <a:gd name="connsiteY3719" fmla="*/ 1494862 h 5071422"/>
              <a:gd name="connsiteX3720" fmla="*/ 1181551 w 12192001"/>
              <a:gd name="connsiteY3720" fmla="*/ 1515328 h 5071422"/>
              <a:gd name="connsiteX3721" fmla="*/ 1188287 w 12192001"/>
              <a:gd name="connsiteY3721" fmla="*/ 1487064 h 5071422"/>
              <a:gd name="connsiteX3722" fmla="*/ 1128787 w 12192001"/>
              <a:gd name="connsiteY3722" fmla="*/ 1516670 h 5071422"/>
              <a:gd name="connsiteX3723" fmla="*/ 1036119 w 12192001"/>
              <a:gd name="connsiteY3723" fmla="*/ 1511885 h 5071422"/>
              <a:gd name="connsiteX3724" fmla="*/ 1041159 w 12192001"/>
              <a:gd name="connsiteY3724" fmla="*/ 1581708 h 5071422"/>
              <a:gd name="connsiteX3725" fmla="*/ 1000044 w 12192001"/>
              <a:gd name="connsiteY3725" fmla="*/ 1561798 h 5071422"/>
              <a:gd name="connsiteX3726" fmla="*/ 1021380 w 12192001"/>
              <a:gd name="connsiteY3726" fmla="*/ 1491264 h 5071422"/>
              <a:gd name="connsiteX3727" fmla="*/ 917066 w 12192001"/>
              <a:gd name="connsiteY3727" fmla="*/ 1507771 h 5071422"/>
              <a:gd name="connsiteX3728" fmla="*/ 797846 w 12192001"/>
              <a:gd name="connsiteY3728" fmla="*/ 1440895 h 5071422"/>
              <a:gd name="connsiteX3729" fmla="*/ 809453 w 12192001"/>
              <a:gd name="connsiteY3729" fmla="*/ 1419652 h 5071422"/>
              <a:gd name="connsiteX3730" fmla="*/ 784059 w 12192001"/>
              <a:gd name="connsiteY3730" fmla="*/ 1371225 h 5071422"/>
              <a:gd name="connsiteX3731" fmla="*/ 788039 w 12192001"/>
              <a:gd name="connsiteY3731" fmla="*/ 1427039 h 5071422"/>
              <a:gd name="connsiteX3732" fmla="*/ 714935 w 12192001"/>
              <a:gd name="connsiteY3732" fmla="*/ 1449898 h 5071422"/>
              <a:gd name="connsiteX3733" fmla="*/ 727617 w 12192001"/>
              <a:gd name="connsiteY3733" fmla="*/ 1482604 h 5071422"/>
              <a:gd name="connsiteX3734" fmla="*/ 709749 w 12192001"/>
              <a:gd name="connsiteY3734" fmla="*/ 1471341 h 5071422"/>
              <a:gd name="connsiteX3735" fmla="*/ 709953 w 12192001"/>
              <a:gd name="connsiteY3735" fmla="*/ 1443014 h 5071422"/>
              <a:gd name="connsiteX3736" fmla="*/ 625052 w 12192001"/>
              <a:gd name="connsiteY3736" fmla="*/ 1424107 h 5071422"/>
              <a:gd name="connsiteX3737" fmla="*/ 607344 w 12192001"/>
              <a:gd name="connsiteY3737" fmla="*/ 1361561 h 5071422"/>
              <a:gd name="connsiteX3738" fmla="*/ 642505 w 12192001"/>
              <a:gd name="connsiteY3738" fmla="*/ 1360655 h 5071422"/>
              <a:gd name="connsiteX3739" fmla="*/ 580067 w 12192001"/>
              <a:gd name="connsiteY3739" fmla="*/ 1348206 h 5071422"/>
              <a:gd name="connsiteX3740" fmla="*/ 587884 w 12192001"/>
              <a:gd name="connsiteY3740" fmla="*/ 1396941 h 5071422"/>
              <a:gd name="connsiteX3741" fmla="*/ 626940 w 12192001"/>
              <a:gd name="connsiteY3741" fmla="*/ 1389078 h 5071422"/>
              <a:gd name="connsiteX3742" fmla="*/ 598698 w 12192001"/>
              <a:gd name="connsiteY3742" fmla="*/ 1424652 h 5071422"/>
              <a:gd name="connsiteX3743" fmla="*/ 470833 w 12192001"/>
              <a:gd name="connsiteY3743" fmla="*/ 1420861 h 5071422"/>
              <a:gd name="connsiteX3744" fmla="*/ 445358 w 12192001"/>
              <a:gd name="connsiteY3744" fmla="*/ 1372442 h 5071422"/>
              <a:gd name="connsiteX3745" fmla="*/ 432747 w 12192001"/>
              <a:gd name="connsiteY3745" fmla="*/ 1379838 h 5071422"/>
              <a:gd name="connsiteX3746" fmla="*/ 417181 w 12192001"/>
              <a:gd name="connsiteY3746" fmla="*/ 1408257 h 5071422"/>
              <a:gd name="connsiteX3747" fmla="*/ 306863 w 12192001"/>
              <a:gd name="connsiteY3747" fmla="*/ 1403874 h 5071422"/>
              <a:gd name="connsiteX3748" fmla="*/ 303890 w 12192001"/>
              <a:gd name="connsiteY3748" fmla="*/ 1361907 h 5071422"/>
              <a:gd name="connsiteX3749" fmla="*/ 280373 w 12192001"/>
              <a:gd name="connsiteY3749" fmla="*/ 1341523 h 5071422"/>
              <a:gd name="connsiteX3750" fmla="*/ 249125 w 12192001"/>
              <a:gd name="connsiteY3750" fmla="*/ 1335218 h 5071422"/>
              <a:gd name="connsiteX3751" fmla="*/ 242340 w 12192001"/>
              <a:gd name="connsiteY3751" fmla="*/ 1363399 h 5071422"/>
              <a:gd name="connsiteX3752" fmla="*/ 205259 w 12192001"/>
              <a:gd name="connsiteY3752" fmla="*/ 1336268 h 5071422"/>
              <a:gd name="connsiteX3753" fmla="*/ 207027 w 12192001"/>
              <a:gd name="connsiteY3753" fmla="*/ 1301251 h 5071422"/>
              <a:gd name="connsiteX3754" fmla="*/ 181742 w 12192001"/>
              <a:gd name="connsiteY3754" fmla="*/ 1315885 h 5071422"/>
              <a:gd name="connsiteX3755" fmla="*/ 205259 w 12192001"/>
              <a:gd name="connsiteY3755" fmla="*/ 1336268 h 5071422"/>
              <a:gd name="connsiteX3756" fmla="*/ 167122 w 12192001"/>
              <a:gd name="connsiteY3756" fmla="*/ 1358365 h 5071422"/>
              <a:gd name="connsiteX3757" fmla="*/ 128013 w 12192001"/>
              <a:gd name="connsiteY3757" fmla="*/ 1303333 h 5071422"/>
              <a:gd name="connsiteX3758" fmla="*/ 25396 w 12192001"/>
              <a:gd name="connsiteY3758" fmla="*/ 1298654 h 5071422"/>
              <a:gd name="connsiteX3759" fmla="*/ 1 w 12192001"/>
              <a:gd name="connsiteY3759" fmla="*/ 1279661 h 5071422"/>
              <a:gd name="connsiteX3760" fmla="*/ 0 w 12192001"/>
              <a:gd name="connsiteY3760" fmla="*/ 1259222 h 5071422"/>
              <a:gd name="connsiteX3761" fmla="*/ 17911 w 12192001"/>
              <a:gd name="connsiteY3761" fmla="*/ 1270008 h 5071422"/>
              <a:gd name="connsiteX3762" fmla="*/ 78238 w 12192001"/>
              <a:gd name="connsiteY3762" fmla="*/ 1283562 h 5071422"/>
              <a:gd name="connsiteX3763" fmla="*/ 89887 w 12192001"/>
              <a:gd name="connsiteY3763" fmla="*/ 1262353 h 5071422"/>
              <a:gd name="connsiteX3764" fmla="*/ 70325 w 12192001"/>
              <a:gd name="connsiteY3764" fmla="*/ 1234755 h 5071422"/>
              <a:gd name="connsiteX3765" fmla="*/ 94755 w 12192001"/>
              <a:gd name="connsiteY3765" fmla="*/ 1206134 h 5071422"/>
              <a:gd name="connsiteX3766" fmla="*/ 167854 w 12192001"/>
              <a:gd name="connsiteY3766" fmla="*/ 1183232 h 5071422"/>
              <a:gd name="connsiteX3767" fmla="*/ 148377 w 12192001"/>
              <a:gd name="connsiteY3767" fmla="*/ 1218862 h 5071422"/>
              <a:gd name="connsiteX3768" fmla="*/ 227442 w 12192001"/>
              <a:gd name="connsiteY3768" fmla="*/ 1216901 h 5071422"/>
              <a:gd name="connsiteX3769" fmla="*/ 248021 w 12192001"/>
              <a:gd name="connsiteY3769" fmla="*/ 1258433 h 5071422"/>
              <a:gd name="connsiteX3770" fmla="*/ 285023 w 12192001"/>
              <a:gd name="connsiteY3770" fmla="*/ 1222459 h 5071422"/>
              <a:gd name="connsiteX3771" fmla="*/ 268623 w 12192001"/>
              <a:gd name="connsiteY3771" fmla="*/ 1299792 h 5071422"/>
              <a:gd name="connsiteX3772" fmla="*/ 299867 w 12192001"/>
              <a:gd name="connsiteY3772" fmla="*/ 1306058 h 5071422"/>
              <a:gd name="connsiteX3773" fmla="*/ 329028 w 12192001"/>
              <a:gd name="connsiteY3773" fmla="*/ 1284340 h 5071422"/>
              <a:gd name="connsiteX3774" fmla="*/ 343661 w 12192001"/>
              <a:gd name="connsiteY3774" fmla="*/ 1241984 h 5071422"/>
              <a:gd name="connsiteX3775" fmla="*/ 342656 w 12192001"/>
              <a:gd name="connsiteY3775" fmla="*/ 1228093 h 5071422"/>
              <a:gd name="connsiteX3776" fmla="*/ 355460 w 12192001"/>
              <a:gd name="connsiteY3776" fmla="*/ 1283749 h 5071422"/>
              <a:gd name="connsiteX3777" fmla="*/ 413914 w 12192001"/>
              <a:gd name="connsiteY3777" fmla="*/ 1240300 h 5071422"/>
              <a:gd name="connsiteX3778" fmla="*/ 408149 w 12192001"/>
              <a:gd name="connsiteY3778" fmla="*/ 1282497 h 5071422"/>
              <a:gd name="connsiteX3779" fmla="*/ 469506 w 12192001"/>
              <a:gd name="connsiteY3779" fmla="*/ 1217951 h 5071422"/>
              <a:gd name="connsiteX3780" fmla="*/ 477414 w 12192001"/>
              <a:gd name="connsiteY3780" fmla="*/ 1266758 h 5071422"/>
              <a:gd name="connsiteX3781" fmla="*/ 441422 w 12192001"/>
              <a:gd name="connsiteY3781" fmla="*/ 1316623 h 5071422"/>
              <a:gd name="connsiteX3782" fmla="*/ 516457 w 12192001"/>
              <a:gd name="connsiteY3782" fmla="*/ 1258771 h 5071422"/>
              <a:gd name="connsiteX3783" fmla="*/ 532089 w 12192001"/>
              <a:gd name="connsiteY3783" fmla="*/ 1293377 h 5071422"/>
              <a:gd name="connsiteX3784" fmla="*/ 555422 w 12192001"/>
              <a:gd name="connsiteY3784" fmla="*/ 1250830 h 5071422"/>
              <a:gd name="connsiteX3785" fmla="*/ 523206 w 12192001"/>
              <a:gd name="connsiteY3785" fmla="*/ 1230632 h 5071422"/>
              <a:gd name="connsiteX3786" fmla="*/ 575926 w 12192001"/>
              <a:gd name="connsiteY3786" fmla="*/ 1229293 h 5071422"/>
              <a:gd name="connsiteX3787" fmla="*/ 419645 w 12192001"/>
              <a:gd name="connsiteY3787" fmla="*/ 1198190 h 5071422"/>
              <a:gd name="connsiteX3788" fmla="*/ 563083 w 12192001"/>
              <a:gd name="connsiteY3788" fmla="*/ 1173683 h 5071422"/>
              <a:gd name="connsiteX3789" fmla="*/ 602162 w 12192001"/>
              <a:gd name="connsiteY3789" fmla="*/ 1165609 h 5071422"/>
              <a:gd name="connsiteX3790" fmla="*/ 595300 w 12192001"/>
              <a:gd name="connsiteY3790" fmla="*/ 1193884 h 5071422"/>
              <a:gd name="connsiteX3791" fmla="*/ 681259 w 12192001"/>
              <a:gd name="connsiteY3791" fmla="*/ 1226716 h 5071422"/>
              <a:gd name="connsiteX3792" fmla="*/ 674547 w 12192001"/>
              <a:gd name="connsiteY3792" fmla="*/ 1254851 h 5071422"/>
              <a:gd name="connsiteX3793" fmla="*/ 713547 w 12192001"/>
              <a:gd name="connsiteY3793" fmla="*/ 1246824 h 5071422"/>
              <a:gd name="connsiteX3794" fmla="*/ 681259 w 12192001"/>
              <a:gd name="connsiteY3794" fmla="*/ 1226716 h 5071422"/>
              <a:gd name="connsiteX3795" fmla="*/ 741640 w 12192001"/>
              <a:gd name="connsiteY3795" fmla="*/ 1148234 h 5071422"/>
              <a:gd name="connsiteX3796" fmla="*/ 795339 w 12192001"/>
              <a:gd name="connsiteY3796" fmla="*/ 1160915 h 5071422"/>
              <a:gd name="connsiteX3797" fmla="*/ 927004 w 12192001"/>
              <a:gd name="connsiteY3797" fmla="*/ 1157629 h 5071422"/>
              <a:gd name="connsiteX3798" fmla="*/ 920259 w 12192001"/>
              <a:gd name="connsiteY3798" fmla="*/ 1185767 h 5071422"/>
              <a:gd name="connsiteX3799" fmla="*/ 933941 w 12192001"/>
              <a:gd name="connsiteY3799" fmla="*/ 1192464 h 5071422"/>
              <a:gd name="connsiteX3800" fmla="*/ 967061 w 12192001"/>
              <a:gd name="connsiteY3800" fmla="*/ 1163571 h 5071422"/>
              <a:gd name="connsiteX3801" fmla="*/ 969102 w 12192001"/>
              <a:gd name="connsiteY3801" fmla="*/ 1191597 h 5071422"/>
              <a:gd name="connsiteX3802" fmla="*/ 984710 w 12192001"/>
              <a:gd name="connsiteY3802" fmla="*/ 1163174 h 5071422"/>
              <a:gd name="connsiteX3803" fmla="*/ 991522 w 12192001"/>
              <a:gd name="connsiteY3803" fmla="*/ 1198021 h 5071422"/>
              <a:gd name="connsiteX3804" fmla="*/ 1002234 w 12192001"/>
              <a:gd name="connsiteY3804" fmla="*/ 1162790 h 5071422"/>
              <a:gd name="connsiteX3805" fmla="*/ 1090085 w 12192001"/>
              <a:gd name="connsiteY3805" fmla="*/ 1160674 h 5071422"/>
              <a:gd name="connsiteX3806" fmla="*/ 1094064 w 12192001"/>
              <a:gd name="connsiteY3806" fmla="*/ 1216488 h 5071422"/>
              <a:gd name="connsiteX3807" fmla="*/ 1213161 w 12192001"/>
              <a:gd name="connsiteY3807" fmla="*/ 1220595 h 5071422"/>
              <a:gd name="connsiteX3808" fmla="*/ 1214218 w 12192001"/>
              <a:gd name="connsiteY3808" fmla="*/ 1234562 h 5071422"/>
              <a:gd name="connsiteX3809" fmla="*/ 1185076 w 12192001"/>
              <a:gd name="connsiteY3809" fmla="*/ 1319271 h 5071422"/>
              <a:gd name="connsiteX3810" fmla="*/ 1218252 w 12192001"/>
              <a:gd name="connsiteY3810" fmla="*/ 1290498 h 5071422"/>
              <a:gd name="connsiteX3811" fmla="*/ 1222956 w 12192001"/>
              <a:gd name="connsiteY3811" fmla="*/ 1234333 h 5071422"/>
              <a:gd name="connsiteX3812" fmla="*/ 1231934 w 12192001"/>
              <a:gd name="connsiteY3812" fmla="*/ 1297190 h 5071422"/>
              <a:gd name="connsiteX3813" fmla="*/ 1268062 w 12192001"/>
              <a:gd name="connsiteY3813" fmla="*/ 1310178 h 5071422"/>
              <a:gd name="connsiteX3814" fmla="*/ 1397592 w 12192001"/>
              <a:gd name="connsiteY3814" fmla="*/ 1216054 h 5071422"/>
              <a:gd name="connsiteX3815" fmla="*/ 1387980 w 12192001"/>
              <a:gd name="connsiteY3815" fmla="*/ 1265248 h 5071422"/>
              <a:gd name="connsiteX3816" fmla="*/ 1424999 w 12192001"/>
              <a:gd name="connsiteY3816" fmla="*/ 1229395 h 5071422"/>
              <a:gd name="connsiteX3817" fmla="*/ 1459136 w 12192001"/>
              <a:gd name="connsiteY3817" fmla="*/ 1214477 h 5071422"/>
              <a:gd name="connsiteX3818" fmla="*/ 1450507 w 12192001"/>
              <a:gd name="connsiteY3818" fmla="*/ 1277726 h 5071422"/>
              <a:gd name="connsiteX3819" fmla="*/ 1467993 w 12192001"/>
              <a:gd name="connsiteY3819" fmla="*/ 1277390 h 5071422"/>
              <a:gd name="connsiteX3820" fmla="*/ 1477676 w 12192001"/>
              <a:gd name="connsiteY3820" fmla="*/ 1228065 h 5071422"/>
              <a:gd name="connsiteX3821" fmla="*/ 1503083 w 12192001"/>
              <a:gd name="connsiteY3821" fmla="*/ 1213415 h 5071422"/>
              <a:gd name="connsiteX3822" fmla="*/ 1718853 w 12192001"/>
              <a:gd name="connsiteY3822" fmla="*/ 1277995 h 5071422"/>
              <a:gd name="connsiteX3823" fmla="*/ 1759757 w 12192001"/>
              <a:gd name="connsiteY3823" fmla="*/ 1235098 h 5071422"/>
              <a:gd name="connsiteX3824" fmla="*/ 1811421 w 12192001"/>
              <a:gd name="connsiteY3824" fmla="*/ 1219797 h 5071422"/>
              <a:gd name="connsiteX3825" fmla="*/ 1868035 w 12192001"/>
              <a:gd name="connsiteY3825" fmla="*/ 1211459 h 5071422"/>
              <a:gd name="connsiteX3826" fmla="*/ 1867153 w 12192001"/>
              <a:gd name="connsiteY3826" fmla="*/ 1260378 h 5071422"/>
              <a:gd name="connsiteX3827" fmla="*/ 1904321 w 12192001"/>
              <a:gd name="connsiteY3827" fmla="*/ 1287546 h 5071422"/>
              <a:gd name="connsiteX3828" fmla="*/ 1938424 w 12192001"/>
              <a:gd name="connsiteY3828" fmla="*/ 1272714 h 5071422"/>
              <a:gd name="connsiteX3829" fmla="*/ 1931671 w 12192001"/>
              <a:gd name="connsiteY3829" fmla="*/ 1300809 h 5071422"/>
              <a:gd name="connsiteX3830" fmla="*/ 2192117 w 12192001"/>
              <a:gd name="connsiteY3830" fmla="*/ 1252349 h 5071422"/>
              <a:gd name="connsiteX3831" fmla="*/ 2116005 w 12192001"/>
              <a:gd name="connsiteY3831" fmla="*/ 1233329 h 5071422"/>
              <a:gd name="connsiteX3832" fmla="*/ 2128664 w 12192001"/>
              <a:gd name="connsiteY3832" fmla="*/ 1225968 h 5071422"/>
              <a:gd name="connsiteX3833" fmla="*/ 2103256 w 12192001"/>
              <a:gd name="connsiteY3833" fmla="*/ 1240574 h 5071422"/>
              <a:gd name="connsiteX3834" fmla="*/ 2093393 w 12192001"/>
              <a:gd name="connsiteY3834" fmla="*/ 1163810 h 5071422"/>
              <a:gd name="connsiteX3835" fmla="*/ 2182224 w 12192001"/>
              <a:gd name="connsiteY3835" fmla="*/ 1175714 h 5071422"/>
              <a:gd name="connsiteX3836" fmla="*/ 2218360 w 12192001"/>
              <a:gd name="connsiteY3836" fmla="*/ 1188784 h 5071422"/>
              <a:gd name="connsiteX3837" fmla="*/ 2202799 w 12192001"/>
              <a:gd name="connsiteY3837" fmla="*/ 1217202 h 5071422"/>
              <a:gd name="connsiteX3838" fmla="*/ 2223236 w 12192001"/>
              <a:gd name="connsiteY3838" fmla="*/ 1226729 h 5071422"/>
              <a:gd name="connsiteX3839" fmla="*/ 2234366 w 12192001"/>
              <a:gd name="connsiteY3839" fmla="*/ 1216277 h 5071422"/>
              <a:gd name="connsiteX3840" fmla="*/ 2232096 w 12192001"/>
              <a:gd name="connsiteY3840" fmla="*/ 1258336 h 5071422"/>
              <a:gd name="connsiteX3841" fmla="*/ 2197107 w 12192001"/>
              <a:gd name="connsiteY3841" fmla="*/ 1259309 h 5071422"/>
              <a:gd name="connsiteX3842" fmla="*/ 2210847 w 12192001"/>
              <a:gd name="connsiteY3842" fmla="*/ 1328905 h 5071422"/>
              <a:gd name="connsiteX3843" fmla="*/ 2241116 w 12192001"/>
              <a:gd name="connsiteY3843" fmla="*/ 1321233 h 5071422"/>
              <a:gd name="connsiteX3844" fmla="*/ 2332561 w 12192001"/>
              <a:gd name="connsiteY3844" fmla="*/ 1186046 h 5071422"/>
              <a:gd name="connsiteX3845" fmla="*/ 2352095 w 12192001"/>
              <a:gd name="connsiteY3845" fmla="*/ 1213399 h 5071422"/>
              <a:gd name="connsiteX3846" fmla="*/ 2422352 w 12192001"/>
              <a:gd name="connsiteY3846" fmla="*/ 1211758 h 5071422"/>
              <a:gd name="connsiteX3847" fmla="*/ 2411727 w 12192001"/>
              <a:gd name="connsiteY3847" fmla="*/ 1247021 h 5071422"/>
              <a:gd name="connsiteX3848" fmla="*/ 2452613 w 12192001"/>
              <a:gd name="connsiteY3848" fmla="*/ 1204004 h 5071422"/>
              <a:gd name="connsiteX3849" fmla="*/ 2483855 w 12192001"/>
              <a:gd name="connsiteY3849" fmla="*/ 1210230 h 5071422"/>
              <a:gd name="connsiteX3850" fmla="*/ 2509335 w 12192001"/>
              <a:gd name="connsiteY3850" fmla="*/ 1258648 h 5071422"/>
              <a:gd name="connsiteX3851" fmla="*/ 2529783 w 12192001"/>
              <a:gd name="connsiteY3851" fmla="*/ 1236995 h 5071422"/>
              <a:gd name="connsiteX3852" fmla="*/ 2510238 w 12192001"/>
              <a:gd name="connsiteY3852" fmla="*/ 1209557 h 5071422"/>
              <a:gd name="connsiteX3853" fmla="*/ 2548309 w 12192001"/>
              <a:gd name="connsiteY3853" fmla="*/ 1187631 h 5071422"/>
              <a:gd name="connsiteX3854" fmla="*/ 2560043 w 12192001"/>
              <a:gd name="connsiteY3854" fmla="*/ 1229198 h 5071422"/>
              <a:gd name="connsiteX3855" fmla="*/ 2590235 w 12192001"/>
              <a:gd name="connsiteY3855" fmla="*/ 1221534 h 5071422"/>
              <a:gd name="connsiteX3856" fmla="*/ 2591144 w 12192001"/>
              <a:gd name="connsiteY3856" fmla="*/ 1172485 h 5071422"/>
              <a:gd name="connsiteX3857" fmla="*/ 2538454 w 12192001"/>
              <a:gd name="connsiteY3857" fmla="*/ 1173737 h 5071422"/>
              <a:gd name="connsiteX3858" fmla="*/ 2544185 w 12192001"/>
              <a:gd name="connsiteY3858" fmla="*/ 1131627 h 5071422"/>
              <a:gd name="connsiteX3859" fmla="*/ 2583240 w 12192001"/>
              <a:gd name="connsiteY3859" fmla="*/ 1123760 h 5071422"/>
              <a:gd name="connsiteX3860" fmla="*/ 2575279 w 12192001"/>
              <a:gd name="connsiteY3860" fmla="*/ 1104493 h 5071422"/>
              <a:gd name="connsiteX3861" fmla="*/ 2620361 w 12192001"/>
              <a:gd name="connsiteY3861" fmla="*/ 1150888 h 5071422"/>
              <a:gd name="connsiteX3862" fmla="*/ 2684870 w 12192001"/>
              <a:gd name="connsiteY3862" fmla="*/ 1191198 h 5071422"/>
              <a:gd name="connsiteX3863" fmla="*/ 2676195 w 12192001"/>
              <a:gd name="connsiteY3863" fmla="*/ 1254413 h 5071422"/>
              <a:gd name="connsiteX3864" fmla="*/ 2737739 w 12192001"/>
              <a:gd name="connsiteY3864" fmla="*/ 1252876 h 5071422"/>
              <a:gd name="connsiteX3865" fmla="*/ 2757142 w 12192001"/>
              <a:gd name="connsiteY3865" fmla="*/ 1217376 h 5071422"/>
              <a:gd name="connsiteX3866" fmla="*/ 2756356 w 12192001"/>
              <a:gd name="connsiteY3866" fmla="*/ 1266373 h 5071422"/>
              <a:gd name="connsiteX3867" fmla="*/ 2781686 w 12192001"/>
              <a:gd name="connsiteY3867" fmla="*/ 1251814 h 5071422"/>
              <a:gd name="connsiteX3868" fmla="*/ 2782551 w 12192001"/>
              <a:gd name="connsiteY3868" fmla="*/ 1202731 h 5071422"/>
              <a:gd name="connsiteX3869" fmla="*/ 2759074 w 12192001"/>
              <a:gd name="connsiteY3869" fmla="*/ 1182342 h 5071422"/>
              <a:gd name="connsiteX3870" fmla="*/ 2794149 w 12192001"/>
              <a:gd name="connsiteY3870" fmla="*/ 1181401 h 5071422"/>
              <a:gd name="connsiteX3871" fmla="*/ 2774600 w 12192001"/>
              <a:gd name="connsiteY3871" fmla="*/ 1153967 h 5071422"/>
              <a:gd name="connsiteX3872" fmla="*/ 2786332 w 12192001"/>
              <a:gd name="connsiteY3872" fmla="*/ 1132711 h 5071422"/>
              <a:gd name="connsiteX3873" fmla="*/ 2807839 w 12192001"/>
              <a:gd name="connsiteY3873" fmla="*/ 1188180 h 5071422"/>
              <a:gd name="connsiteX3874" fmla="*/ 2842957 w 12192001"/>
              <a:gd name="connsiteY3874" fmla="*/ 1187234 h 5071422"/>
              <a:gd name="connsiteX3875" fmla="*/ 2882157 w 12192001"/>
              <a:gd name="connsiteY3875" fmla="*/ 1242345 h 5071422"/>
              <a:gd name="connsiteX3876" fmla="*/ 2890785 w 12192001"/>
              <a:gd name="connsiteY3876" fmla="*/ 1179091 h 5071422"/>
              <a:gd name="connsiteX3877" fmla="*/ 2899746 w 12192001"/>
              <a:gd name="connsiteY3877" fmla="*/ 1241788 h 5071422"/>
              <a:gd name="connsiteX3878" fmla="*/ 2999242 w 12192001"/>
              <a:gd name="connsiteY3878" fmla="*/ 1218383 h 5071422"/>
              <a:gd name="connsiteX3879" fmla="*/ 3039221 w 12192001"/>
              <a:gd name="connsiteY3879" fmla="*/ 1224372 h 5071422"/>
              <a:gd name="connsiteX3880" fmla="*/ 3073483 w 12192001"/>
              <a:gd name="connsiteY3880" fmla="*/ 1272599 h 5071422"/>
              <a:gd name="connsiteX3881" fmla="*/ 3111405 w 12192001"/>
              <a:gd name="connsiteY3881" fmla="*/ 1187697 h 5071422"/>
              <a:gd name="connsiteX3882" fmla="*/ 3140745 w 12192001"/>
              <a:gd name="connsiteY3882" fmla="*/ 1228826 h 5071422"/>
              <a:gd name="connsiteX3883" fmla="*/ 3121346 w 12192001"/>
              <a:gd name="connsiteY3883" fmla="*/ 1264409 h 5071422"/>
              <a:gd name="connsiteX3884" fmla="*/ 3189548 w 12192001"/>
              <a:gd name="connsiteY3884" fmla="*/ 1234660 h 5071422"/>
              <a:gd name="connsiteX3885" fmla="*/ 3157303 w 12192001"/>
              <a:gd name="connsiteY3885" fmla="*/ 1214548 h 5071422"/>
              <a:gd name="connsiteX3886" fmla="*/ 3279206 w 12192001"/>
              <a:gd name="connsiteY3886" fmla="*/ 1197480 h 5071422"/>
              <a:gd name="connsiteX3887" fmla="*/ 3381748 w 12192001"/>
              <a:gd name="connsiteY3887" fmla="*/ 1215909 h 5071422"/>
              <a:gd name="connsiteX3888" fmla="*/ 3410134 w 12192001"/>
              <a:gd name="connsiteY3888" fmla="*/ 1243313 h 5071422"/>
              <a:gd name="connsiteX3889" fmla="*/ 3394415 w 12192001"/>
              <a:gd name="connsiteY3889" fmla="*/ 1208673 h 5071422"/>
              <a:gd name="connsiteX3890" fmla="*/ 3417710 w 12192001"/>
              <a:gd name="connsiteY3890" fmla="*/ 1166135 h 5071422"/>
              <a:gd name="connsiteX3891" fmla="*/ 3481205 w 12192001"/>
              <a:gd name="connsiteY3891" fmla="*/ 1192512 h 5071422"/>
              <a:gd name="connsiteX3892" fmla="*/ 3465721 w 12192001"/>
              <a:gd name="connsiteY3892" fmla="*/ 1220922 h 5071422"/>
              <a:gd name="connsiteX3893" fmla="*/ 3509630 w 12192001"/>
              <a:gd name="connsiteY3893" fmla="*/ 1219907 h 5071422"/>
              <a:gd name="connsiteX3894" fmla="*/ 3537854 w 12192001"/>
              <a:gd name="connsiteY3894" fmla="*/ 1184127 h 5071422"/>
              <a:gd name="connsiteX3895" fmla="*/ 3549687 w 12192001"/>
              <a:gd name="connsiteY3895" fmla="*/ 1225849 h 5071422"/>
              <a:gd name="connsiteX3896" fmla="*/ 3562298 w 12192001"/>
              <a:gd name="connsiteY3896" fmla="*/ 1218452 h 5071422"/>
              <a:gd name="connsiteX3897" fmla="*/ 3532221 w 12192001"/>
              <a:gd name="connsiteY3897" fmla="*/ 1289176 h 5071422"/>
              <a:gd name="connsiteX3898" fmla="*/ 3604362 w 12192001"/>
              <a:gd name="connsiteY3898" fmla="*/ 1252463 h 5071422"/>
              <a:gd name="connsiteX3899" fmla="*/ 3620075 w 12192001"/>
              <a:gd name="connsiteY3899" fmla="*/ 1287060 h 5071422"/>
              <a:gd name="connsiteX3900" fmla="*/ 3657090 w 12192001"/>
              <a:gd name="connsiteY3900" fmla="*/ 1251211 h 5071422"/>
              <a:gd name="connsiteX3901" fmla="*/ 3625802 w 12192001"/>
              <a:gd name="connsiteY3901" fmla="*/ 1244906 h 5071422"/>
              <a:gd name="connsiteX3902" fmla="*/ 3695902 w 12192001"/>
              <a:gd name="connsiteY3902" fmla="*/ 1180211 h 5071422"/>
              <a:gd name="connsiteX3903" fmla="*/ 3704786 w 12192001"/>
              <a:gd name="connsiteY3903" fmla="*/ 1242955 h 5071422"/>
              <a:gd name="connsiteX3904" fmla="*/ 3672710 w 12192001"/>
              <a:gd name="connsiteY3904" fmla="*/ 1285691 h 5071422"/>
              <a:gd name="connsiteX3905" fmla="*/ 3732235 w 12192001"/>
              <a:gd name="connsiteY3905" fmla="*/ 1256336 h 5071422"/>
              <a:gd name="connsiteX3906" fmla="*/ 3711539 w 12192001"/>
              <a:gd name="connsiteY3906" fmla="*/ 1214860 h 5071422"/>
              <a:gd name="connsiteX3907" fmla="*/ 3757403 w 12192001"/>
              <a:gd name="connsiteY3907" fmla="*/ 1178639 h 5071422"/>
              <a:gd name="connsiteX3908" fmla="*/ 3774059 w 12192001"/>
              <a:gd name="connsiteY3908" fmla="*/ 1227299 h 5071422"/>
              <a:gd name="connsiteX3909" fmla="*/ 3893032 w 12192001"/>
              <a:gd name="connsiteY3909" fmla="*/ 1168264 h 5071422"/>
              <a:gd name="connsiteX3910" fmla="*/ 3893111 w 12192001"/>
              <a:gd name="connsiteY3910" fmla="*/ 1231409 h 5071422"/>
              <a:gd name="connsiteX3911" fmla="*/ 3926235 w 12192001"/>
              <a:gd name="connsiteY3911" fmla="*/ 1202559 h 5071422"/>
              <a:gd name="connsiteX3912" fmla="*/ 3928234 w 12192001"/>
              <a:gd name="connsiteY3912" fmla="*/ 1230550 h 5071422"/>
              <a:gd name="connsiteX3913" fmla="*/ 3951553 w 12192001"/>
              <a:gd name="connsiteY3913" fmla="*/ 1187884 h 5071422"/>
              <a:gd name="connsiteX3914" fmla="*/ 3911583 w 12192001"/>
              <a:gd name="connsiteY3914" fmla="*/ 1181934 h 5071422"/>
              <a:gd name="connsiteX3915" fmla="*/ 3899798 w 12192001"/>
              <a:gd name="connsiteY3915" fmla="*/ 1140289 h 5071422"/>
              <a:gd name="connsiteX3916" fmla="*/ 3987640 w 12192001"/>
              <a:gd name="connsiteY3916" fmla="*/ 1138092 h 5071422"/>
              <a:gd name="connsiteX3917" fmla="*/ 3991278 w 12192001"/>
              <a:gd name="connsiteY3917" fmla="*/ 1067878 h 5071422"/>
              <a:gd name="connsiteX3918" fmla="*/ 4021693 w 12192001"/>
              <a:gd name="connsiteY3918" fmla="*/ 1123140 h 5071422"/>
              <a:gd name="connsiteX3919" fmla="*/ 3936819 w 12192001"/>
              <a:gd name="connsiteY3919" fmla="*/ 1167262 h 5071422"/>
              <a:gd name="connsiteX3920" fmla="*/ 3975026 w 12192001"/>
              <a:gd name="connsiteY3920" fmla="*/ 1208268 h 5071422"/>
              <a:gd name="connsiteX3921" fmla="*/ 3974988 w 12192001"/>
              <a:gd name="connsiteY3921" fmla="*/ 1208275 h 5071422"/>
              <a:gd name="connsiteX3922" fmla="*/ 3975013 w 12192001"/>
              <a:gd name="connsiteY3922" fmla="*/ 1208347 h 5071422"/>
              <a:gd name="connsiteX3923" fmla="*/ 3967069 w 12192001"/>
              <a:gd name="connsiteY3923" fmla="*/ 1244992 h 5071422"/>
              <a:gd name="connsiteX3924" fmla="*/ 3967377 w 12192001"/>
              <a:gd name="connsiteY3924" fmla="*/ 1285498 h 5071422"/>
              <a:gd name="connsiteX3925" fmla="*/ 3933278 w 12192001"/>
              <a:gd name="connsiteY3925" fmla="*/ 1300371 h 5071422"/>
              <a:gd name="connsiteX3926" fmla="*/ 3974114 w 12192001"/>
              <a:gd name="connsiteY3926" fmla="*/ 1257238 h 5071422"/>
              <a:gd name="connsiteX3927" fmla="*/ 4017055 w 12192001"/>
              <a:gd name="connsiteY3927" fmla="*/ 1242330 h 5071422"/>
              <a:gd name="connsiteX3928" fmla="*/ 3985763 w 12192001"/>
              <a:gd name="connsiteY3928" fmla="*/ 1235986 h 5071422"/>
              <a:gd name="connsiteX3929" fmla="*/ 3975013 w 12192001"/>
              <a:gd name="connsiteY3929" fmla="*/ 1208347 h 5071422"/>
              <a:gd name="connsiteX3930" fmla="*/ 3975031 w 12192001"/>
              <a:gd name="connsiteY3930" fmla="*/ 1208271 h 5071422"/>
              <a:gd name="connsiteX3931" fmla="*/ 3975026 w 12192001"/>
              <a:gd name="connsiteY3931" fmla="*/ 1208268 h 5071422"/>
              <a:gd name="connsiteX3932" fmla="*/ 4034149 w 12192001"/>
              <a:gd name="connsiteY3932" fmla="*/ 1195736 h 5071422"/>
              <a:gd name="connsiteX3933" fmla="*/ 4163238 w 12192001"/>
              <a:gd name="connsiteY3933" fmla="*/ 1133623 h 5071422"/>
              <a:gd name="connsiteX3934" fmla="*/ 4145641 w 12192001"/>
              <a:gd name="connsiteY3934" fmla="*/ 1134099 h 5071422"/>
              <a:gd name="connsiteX3935" fmla="*/ 4170967 w 12192001"/>
              <a:gd name="connsiteY3935" fmla="*/ 1119505 h 5071422"/>
              <a:gd name="connsiteX3936" fmla="*/ 4108592 w 12192001"/>
              <a:gd name="connsiteY3936" fmla="*/ 1170039 h 5071422"/>
              <a:gd name="connsiteX3937" fmla="*/ 4050005 w 12192001"/>
              <a:gd name="connsiteY3937" fmla="*/ 1150591 h 5071422"/>
              <a:gd name="connsiteX3938" fmla="*/ 4080262 w 12192001"/>
              <a:gd name="connsiteY3938" fmla="*/ 1142798 h 5071422"/>
              <a:gd name="connsiteX3939" fmla="*/ 4072310 w 12192001"/>
              <a:gd name="connsiteY3939" fmla="*/ 1093991 h 5071422"/>
              <a:gd name="connsiteX3940" fmla="*/ 4110331 w 12192001"/>
              <a:gd name="connsiteY3940" fmla="*/ 1071988 h 5071422"/>
              <a:gd name="connsiteX3941" fmla="*/ 4097816 w 12192001"/>
              <a:gd name="connsiteY3941" fmla="*/ 1142284 h 5071422"/>
              <a:gd name="connsiteX3942" fmla="*/ 4130805 w 12192001"/>
              <a:gd name="connsiteY3942" fmla="*/ 1050542 h 5071422"/>
              <a:gd name="connsiteX3943" fmla="*/ 4102423 w 12192001"/>
              <a:gd name="connsiteY3943" fmla="*/ 1023221 h 5071422"/>
              <a:gd name="connsiteX3944" fmla="*/ 4123902 w 12192001"/>
              <a:gd name="connsiteY3944" fmla="*/ 1015621 h 5071422"/>
              <a:gd name="connsiteX3945" fmla="*/ 4173843 w 12192001"/>
              <a:gd name="connsiteY3945" fmla="*/ 1098529 h 5071422"/>
              <a:gd name="connsiteX3946" fmla="*/ 4276197 w 12192001"/>
              <a:gd name="connsiteY3946" fmla="*/ 1053988 h 5071422"/>
              <a:gd name="connsiteX3947" fmla="*/ 4274270 w 12192001"/>
              <a:gd name="connsiteY3947" fmla="*/ 1025868 h 5071422"/>
              <a:gd name="connsiteX3948" fmla="*/ 4291799 w 12192001"/>
              <a:gd name="connsiteY3948" fmla="*/ 1025522 h 5071422"/>
              <a:gd name="connsiteX3949" fmla="*/ 4295783 w 12192001"/>
              <a:gd name="connsiteY3949" fmla="*/ 1081375 h 5071422"/>
              <a:gd name="connsiteX3950" fmla="*/ 4225534 w 12192001"/>
              <a:gd name="connsiteY3950" fmla="*/ 1083098 h 5071422"/>
              <a:gd name="connsiteX3951" fmla="*/ 4233483 w 12192001"/>
              <a:gd name="connsiteY3951" fmla="*/ 1131862 h 5071422"/>
              <a:gd name="connsiteX3952" fmla="*/ 4322156 w 12192001"/>
              <a:gd name="connsiteY3952" fmla="*/ 1080667 h 5071422"/>
              <a:gd name="connsiteX3953" fmla="*/ 4306437 w 12192001"/>
              <a:gd name="connsiteY3953" fmla="*/ 1046027 h 5071422"/>
              <a:gd name="connsiteX3954" fmla="*/ 4387323 w 12192001"/>
              <a:gd name="connsiteY3954" fmla="*/ 1009127 h 5071422"/>
              <a:gd name="connsiteX3955" fmla="*/ 4428448 w 12192001"/>
              <a:gd name="connsiteY3955" fmla="*/ 1029158 h 5071422"/>
              <a:gd name="connsiteX3956" fmla="*/ 4444119 w 12192001"/>
              <a:gd name="connsiteY3956" fmla="*/ 1063759 h 5071422"/>
              <a:gd name="connsiteX3957" fmla="*/ 4418790 w 12192001"/>
              <a:gd name="connsiteY3957" fmla="*/ 1078314 h 5071422"/>
              <a:gd name="connsiteX3958" fmla="*/ 4416862 w 12192001"/>
              <a:gd name="connsiteY3958" fmla="*/ 1113391 h 5071422"/>
              <a:gd name="connsiteX3959" fmla="*/ 4452054 w 12192001"/>
              <a:gd name="connsiteY3959" fmla="*/ 1112398 h 5071422"/>
              <a:gd name="connsiteX3960" fmla="*/ 4450860 w 12192001"/>
              <a:gd name="connsiteY3960" fmla="*/ 1035540 h 5071422"/>
              <a:gd name="connsiteX3961" fmla="*/ 4504603 w 12192001"/>
              <a:gd name="connsiteY3961" fmla="*/ 1048216 h 5071422"/>
              <a:gd name="connsiteX3962" fmla="*/ 4528003 w 12192001"/>
              <a:gd name="connsiteY3962" fmla="*/ 1068695 h 5071422"/>
              <a:gd name="connsiteX3963" fmla="*/ 4502830 w 12192001"/>
              <a:gd name="connsiteY3963" fmla="*/ 1146308 h 5071422"/>
              <a:gd name="connsiteX3964" fmla="*/ 4350656 w 12192001"/>
              <a:gd name="connsiteY3964" fmla="*/ 1171127 h 5071422"/>
              <a:gd name="connsiteX3965" fmla="*/ 4405319 w 12192001"/>
              <a:gd name="connsiteY3965" fmla="*/ 1197621 h 5071422"/>
              <a:gd name="connsiteX3966" fmla="*/ 4423752 w 12192001"/>
              <a:gd name="connsiteY3966" fmla="*/ 1148187 h 5071422"/>
              <a:gd name="connsiteX3967" fmla="*/ 4444331 w 12192001"/>
              <a:gd name="connsiteY3967" fmla="*/ 1189718 h 5071422"/>
              <a:gd name="connsiteX3968" fmla="*/ 4463813 w 12192001"/>
              <a:gd name="connsiteY3968" fmla="*/ 1154172 h 5071422"/>
              <a:gd name="connsiteX3969" fmla="*/ 4469876 w 12192001"/>
              <a:gd name="connsiteY3969" fmla="*/ 1238004 h 5071422"/>
              <a:gd name="connsiteX3970" fmla="*/ 4531301 w 12192001"/>
              <a:gd name="connsiteY3970" fmla="*/ 1236484 h 5071422"/>
              <a:gd name="connsiteX3971" fmla="*/ 4519425 w 12192001"/>
              <a:gd name="connsiteY3971" fmla="*/ 1194767 h 5071422"/>
              <a:gd name="connsiteX3972" fmla="*/ 4490255 w 12192001"/>
              <a:gd name="connsiteY3972" fmla="*/ 1216485 h 5071422"/>
              <a:gd name="connsiteX3973" fmla="*/ 4491167 w 12192001"/>
              <a:gd name="connsiteY3973" fmla="*/ 1167435 h 5071422"/>
              <a:gd name="connsiteX3974" fmla="*/ 4493172 w 12192001"/>
              <a:gd name="connsiteY3974" fmla="*/ 1195466 h 5071422"/>
              <a:gd name="connsiteX3975" fmla="*/ 4507756 w 12192001"/>
              <a:gd name="connsiteY3975" fmla="*/ 1153071 h 5071422"/>
              <a:gd name="connsiteX3976" fmla="*/ 4560370 w 12192001"/>
              <a:gd name="connsiteY3976" fmla="*/ 1151909 h 5071422"/>
              <a:gd name="connsiteX3977" fmla="*/ 4515518 w 12192001"/>
              <a:gd name="connsiteY3977" fmla="*/ 1138861 h 5071422"/>
              <a:gd name="connsiteX3978" fmla="*/ 4543716 w 12192001"/>
              <a:gd name="connsiteY3978" fmla="*/ 1103293 h 5071422"/>
              <a:gd name="connsiteX3979" fmla="*/ 4626698 w 12192001"/>
              <a:gd name="connsiteY3979" fmla="*/ 1094160 h 5071422"/>
              <a:gd name="connsiteX3980" fmla="*/ 4659931 w 12192001"/>
              <a:gd name="connsiteY3980" fmla="*/ 1128331 h 5071422"/>
              <a:gd name="connsiteX3981" fmla="*/ 4661822 w 12192001"/>
              <a:gd name="connsiteY3981" fmla="*/ 1093301 h 5071422"/>
              <a:gd name="connsiteX3982" fmla="*/ 4682246 w 12192001"/>
              <a:gd name="connsiteY3982" fmla="*/ 1071774 h 5071422"/>
              <a:gd name="connsiteX3983" fmla="*/ 4728102 w 12192001"/>
              <a:gd name="connsiteY3983" fmla="*/ 1098629 h 5071422"/>
              <a:gd name="connsiteX3984" fmla="*/ 4683300 w 12192001"/>
              <a:gd name="connsiteY3984" fmla="*/ 1180431 h 5071422"/>
              <a:gd name="connsiteX3985" fmla="*/ 4676535 w 12192001"/>
              <a:gd name="connsiteY3985" fmla="*/ 1176869 h 5071422"/>
              <a:gd name="connsiteX3986" fmla="*/ 4675801 w 12192001"/>
              <a:gd name="connsiteY3986" fmla="*/ 1194121 h 5071422"/>
              <a:gd name="connsiteX3987" fmla="*/ 4662032 w 12192001"/>
              <a:gd name="connsiteY3987" fmla="*/ 1219261 h 5071422"/>
              <a:gd name="connsiteX3988" fmla="*/ 4675336 w 12192001"/>
              <a:gd name="connsiteY3988" fmla="*/ 1205124 h 5071422"/>
              <a:gd name="connsiteX3989" fmla="*/ 4675801 w 12192001"/>
              <a:gd name="connsiteY3989" fmla="*/ 1194121 h 5071422"/>
              <a:gd name="connsiteX3990" fmla="*/ 4683300 w 12192001"/>
              <a:gd name="connsiteY3990" fmla="*/ 1180431 h 5071422"/>
              <a:gd name="connsiteX3991" fmla="*/ 4701681 w 12192001"/>
              <a:gd name="connsiteY3991" fmla="*/ 1190099 h 5071422"/>
              <a:gd name="connsiteX3992" fmla="*/ 4726357 w 12192001"/>
              <a:gd name="connsiteY3992" fmla="*/ 1196675 h 5071422"/>
              <a:gd name="connsiteX3993" fmla="*/ 4743095 w 12192001"/>
              <a:gd name="connsiteY3993" fmla="*/ 1245288 h 5071422"/>
              <a:gd name="connsiteX3994" fmla="*/ 4786950 w 12192001"/>
              <a:gd name="connsiteY3994" fmla="*/ 1244152 h 5071422"/>
              <a:gd name="connsiteX3995" fmla="*/ 4797621 w 12192001"/>
              <a:gd name="connsiteY3995" fmla="*/ 1208886 h 5071422"/>
              <a:gd name="connsiteX3996" fmla="*/ 4770310 w 12192001"/>
              <a:gd name="connsiteY3996" fmla="*/ 1195656 h 5071422"/>
              <a:gd name="connsiteX3997" fmla="*/ 4794608 w 12192001"/>
              <a:gd name="connsiteY3997" fmla="*/ 1166965 h 5071422"/>
              <a:gd name="connsiteX3998" fmla="*/ 4762346 w 12192001"/>
              <a:gd name="connsiteY3998" fmla="*/ 1146728 h 5071422"/>
              <a:gd name="connsiteX3999" fmla="*/ 4815947 w 12192001"/>
              <a:gd name="connsiteY3999" fmla="*/ 1096471 h 5071422"/>
              <a:gd name="connsiteX4000" fmla="*/ 4822885 w 12192001"/>
              <a:gd name="connsiteY4000" fmla="*/ 1131306 h 5071422"/>
              <a:gd name="connsiteX4001" fmla="*/ 4882354 w 12192001"/>
              <a:gd name="connsiteY4001" fmla="*/ 1101829 h 5071422"/>
              <a:gd name="connsiteX4002" fmla="*/ 4955505 w 12192001"/>
              <a:gd name="connsiteY4002" fmla="*/ 1079049 h 5071422"/>
              <a:gd name="connsiteX4003" fmla="*/ 4976910 w 12192001"/>
              <a:gd name="connsiteY4003" fmla="*/ 1071579 h 5071422"/>
              <a:gd name="connsiteX4004" fmla="*/ 4997511 w 12192001"/>
              <a:gd name="connsiteY4004" fmla="*/ 1112943 h 5071422"/>
              <a:gd name="connsiteX4005" fmla="*/ 5065814 w 12192001"/>
              <a:gd name="connsiteY4005" fmla="*/ 1083354 h 5071422"/>
              <a:gd name="connsiteX4006" fmla="*/ 5077600 w 12192001"/>
              <a:gd name="connsiteY4006" fmla="*/ 1124993 h 5071422"/>
              <a:gd name="connsiteX4007" fmla="*/ 5098057 w 12192001"/>
              <a:gd name="connsiteY4007" fmla="*/ 1103385 h 5071422"/>
              <a:gd name="connsiteX4008" fmla="*/ 5104959 w 12192001"/>
              <a:gd name="connsiteY4008" fmla="*/ 1138301 h 5071422"/>
              <a:gd name="connsiteX4009" fmla="*/ 5131294 w 12192001"/>
              <a:gd name="connsiteY4009" fmla="*/ 1137593 h 5071422"/>
              <a:gd name="connsiteX4010" fmla="*/ 5128292 w 12192001"/>
              <a:gd name="connsiteY4010" fmla="*/ 1095755 h 5071422"/>
              <a:gd name="connsiteX4011" fmla="*/ 5215155 w 12192001"/>
              <a:gd name="connsiteY4011" fmla="*/ 1079542 h 5071422"/>
              <a:gd name="connsiteX4012" fmla="*/ 5213232 w 12192001"/>
              <a:gd name="connsiteY4012" fmla="*/ 1114619 h 5071422"/>
              <a:gd name="connsiteX4013" fmla="*/ 5253293 w 12192001"/>
              <a:gd name="connsiteY4013" fmla="*/ 1120642 h 5071422"/>
              <a:gd name="connsiteX4014" fmla="*/ 5341049 w 12192001"/>
              <a:gd name="connsiteY4014" fmla="*/ 1118371 h 5071422"/>
              <a:gd name="connsiteX4015" fmla="*/ 5384021 w 12192001"/>
              <a:gd name="connsiteY4015" fmla="*/ 1103337 h 5071422"/>
              <a:gd name="connsiteX4016" fmla="*/ 5402497 w 12192001"/>
              <a:gd name="connsiteY4016" fmla="*/ 1053939 h 5071422"/>
              <a:gd name="connsiteX4017" fmla="*/ 5430878 w 12192001"/>
              <a:gd name="connsiteY4017" fmla="*/ 1081255 h 5071422"/>
              <a:gd name="connsiteX4018" fmla="*/ 5397703 w 12192001"/>
              <a:gd name="connsiteY4018" fmla="*/ 1110029 h 5071422"/>
              <a:gd name="connsiteX4019" fmla="*/ 5394944 w 12192001"/>
              <a:gd name="connsiteY4019" fmla="*/ 1194107 h 5071422"/>
              <a:gd name="connsiteX4020" fmla="*/ 5436761 w 12192001"/>
              <a:gd name="connsiteY4020" fmla="*/ 1164945 h 5071422"/>
              <a:gd name="connsiteX4021" fmla="*/ 5514901 w 12192001"/>
              <a:gd name="connsiteY4021" fmla="*/ 1149126 h 5071422"/>
              <a:gd name="connsiteX4022" fmla="*/ 5530525 w 12192001"/>
              <a:gd name="connsiteY4022" fmla="*/ 1183650 h 5071422"/>
              <a:gd name="connsiteX4023" fmla="*/ 5533426 w 12192001"/>
              <a:gd name="connsiteY4023" fmla="*/ 1162550 h 5071422"/>
              <a:gd name="connsiteX4024" fmla="*/ 5692545 w 12192001"/>
              <a:gd name="connsiteY4024" fmla="*/ 1172683 h 5071422"/>
              <a:gd name="connsiteX4025" fmla="*/ 5653432 w 12192001"/>
              <a:gd name="connsiteY4025" fmla="*/ 1117650 h 5071422"/>
              <a:gd name="connsiteX4026" fmla="*/ 5628066 w 12192001"/>
              <a:gd name="connsiteY4026" fmla="*/ 1132252 h 5071422"/>
              <a:gd name="connsiteX4027" fmla="*/ 5637780 w 12192001"/>
              <a:gd name="connsiteY4027" fmla="*/ 1145996 h 5071422"/>
              <a:gd name="connsiteX4028" fmla="*/ 5536256 w 12192001"/>
              <a:gd name="connsiteY4028" fmla="*/ 1141539 h 5071422"/>
              <a:gd name="connsiteX4029" fmla="*/ 5542069 w 12192001"/>
              <a:gd name="connsiteY4029" fmla="*/ 1099420 h 5071422"/>
              <a:gd name="connsiteX4030" fmla="*/ 5578169 w 12192001"/>
              <a:gd name="connsiteY4030" fmla="*/ 1112576 h 5071422"/>
              <a:gd name="connsiteX4031" fmla="*/ 5659084 w 12192001"/>
              <a:gd name="connsiteY4031" fmla="*/ 1075547 h 5071422"/>
              <a:gd name="connsiteX4032" fmla="*/ 5657240 w 12192001"/>
              <a:gd name="connsiteY4032" fmla="*/ 1110616 h 5071422"/>
              <a:gd name="connsiteX4033" fmla="*/ 5691343 w 12192001"/>
              <a:gd name="connsiteY4033" fmla="*/ 1095786 h 5071422"/>
              <a:gd name="connsiteX4034" fmla="*/ 5676730 w 12192001"/>
              <a:gd name="connsiteY4034" fmla="*/ 1075152 h 5071422"/>
              <a:gd name="connsiteX4035" fmla="*/ 5802476 w 12192001"/>
              <a:gd name="connsiteY4035" fmla="*/ 1051007 h 5071422"/>
              <a:gd name="connsiteX4036" fmla="*/ 5823050 w 12192001"/>
              <a:gd name="connsiteY4036" fmla="*/ 1092496 h 5071422"/>
              <a:gd name="connsiteX4037" fmla="*/ 5838616 w 12192001"/>
              <a:gd name="connsiteY4037" fmla="*/ 1064115 h 5071422"/>
              <a:gd name="connsiteX4038" fmla="*/ 5845501 w 12192001"/>
              <a:gd name="connsiteY4038" fmla="*/ 1098873 h 5071422"/>
              <a:gd name="connsiteX4039" fmla="*/ 5870875 w 12192001"/>
              <a:gd name="connsiteY4039" fmla="*/ 1084309 h 5071422"/>
              <a:gd name="connsiteX4040" fmla="*/ 5860069 w 12192001"/>
              <a:gd name="connsiteY4040" fmla="*/ 1056684 h 5071422"/>
              <a:gd name="connsiteX4041" fmla="*/ 5900161 w 12192001"/>
              <a:gd name="connsiteY4041" fmla="*/ 1062583 h 5071422"/>
              <a:gd name="connsiteX4042" fmla="*/ 5898269 w 12192001"/>
              <a:gd name="connsiteY4042" fmla="*/ 1097573 h 5071422"/>
              <a:gd name="connsiteX4043" fmla="*/ 5922550 w 12192001"/>
              <a:gd name="connsiteY4043" fmla="*/ 1069128 h 5071422"/>
              <a:gd name="connsiteX4044" fmla="*/ 5915654 w 12192001"/>
              <a:gd name="connsiteY4044" fmla="*/ 1034254 h 5071422"/>
              <a:gd name="connsiteX4045" fmla="*/ 5990793 w 12192001"/>
              <a:gd name="connsiteY4045" fmla="*/ 1039380 h 5071422"/>
              <a:gd name="connsiteX4046" fmla="*/ 5985062 w 12192001"/>
              <a:gd name="connsiteY4046" fmla="*/ 1081490 h 5071422"/>
              <a:gd name="connsiteX4047" fmla="*/ 6193947 w 12192001"/>
              <a:gd name="connsiteY4047" fmla="*/ 1111269 h 5071422"/>
              <a:gd name="connsiteX4048" fmla="*/ 6195844 w 12192001"/>
              <a:gd name="connsiteY4048" fmla="*/ 1076322 h 5071422"/>
              <a:gd name="connsiteX4049" fmla="*/ 6211462 w 12192001"/>
              <a:gd name="connsiteY4049" fmla="*/ 1110803 h 5071422"/>
              <a:gd name="connsiteX4050" fmla="*/ 6222187 w 12192001"/>
              <a:gd name="connsiteY4050" fmla="*/ 1075696 h 5071422"/>
              <a:gd name="connsiteX4051" fmla="*/ 6242832 w 12192001"/>
              <a:gd name="connsiteY4051" fmla="*/ 1117094 h 5071422"/>
              <a:gd name="connsiteX4052" fmla="*/ 6298433 w 12192001"/>
              <a:gd name="connsiteY4052" fmla="*/ 1094828 h 5071422"/>
              <a:gd name="connsiteX4053" fmla="*/ 6291501 w 12192001"/>
              <a:gd name="connsiteY4053" fmla="*/ 1059993 h 5071422"/>
              <a:gd name="connsiteX4054" fmla="*/ 6308084 w 12192001"/>
              <a:gd name="connsiteY4054" fmla="*/ 1045589 h 5071422"/>
              <a:gd name="connsiteX4055" fmla="*/ 6383186 w 12192001"/>
              <a:gd name="connsiteY4055" fmla="*/ 1050718 h 5071422"/>
              <a:gd name="connsiteX4056" fmla="*/ 6341279 w 12192001"/>
              <a:gd name="connsiteY4056" fmla="*/ 1079802 h 5071422"/>
              <a:gd name="connsiteX4057" fmla="*/ 6347236 w 12192001"/>
              <a:gd name="connsiteY4057" fmla="*/ 1100618 h 5071422"/>
              <a:gd name="connsiteX4058" fmla="*/ 6443775 w 12192001"/>
              <a:gd name="connsiteY4058" fmla="*/ 1098153 h 5071422"/>
              <a:gd name="connsiteX4059" fmla="*/ 6385217 w 12192001"/>
              <a:gd name="connsiteY4059" fmla="*/ 1078662 h 5071422"/>
              <a:gd name="connsiteX4060" fmla="*/ 6387157 w 12192001"/>
              <a:gd name="connsiteY4060" fmla="*/ 1043707 h 5071422"/>
              <a:gd name="connsiteX4061" fmla="*/ 6430970 w 12192001"/>
              <a:gd name="connsiteY4061" fmla="*/ 1042537 h 5071422"/>
              <a:gd name="connsiteX4062" fmla="*/ 6477973 w 12192001"/>
              <a:gd name="connsiteY4062" fmla="*/ 1083434 h 5071422"/>
              <a:gd name="connsiteX4063" fmla="*/ 6456345 w 12192001"/>
              <a:gd name="connsiteY4063" fmla="*/ 1027977 h 5071422"/>
              <a:gd name="connsiteX4064" fmla="*/ 6498348 w 12192001"/>
              <a:gd name="connsiteY4064" fmla="*/ 1061832 h 5071422"/>
              <a:gd name="connsiteX4065" fmla="*/ 6533474 w 12192001"/>
              <a:gd name="connsiteY4065" fmla="*/ 1061012 h 5071422"/>
              <a:gd name="connsiteX4066" fmla="*/ 6633043 w 12192001"/>
              <a:gd name="connsiteY4066" fmla="*/ 1037516 h 5071422"/>
              <a:gd name="connsiteX4067" fmla="*/ 6660212 w 12192001"/>
              <a:gd name="connsiteY4067" fmla="*/ 987810 h 5071422"/>
              <a:gd name="connsiteX4068" fmla="*/ 6690500 w 12192001"/>
              <a:gd name="connsiteY4068" fmla="*/ 1043085 h 5071422"/>
              <a:gd name="connsiteX4069" fmla="*/ 6781198 w 12192001"/>
              <a:gd name="connsiteY4069" fmla="*/ 956926 h 5071422"/>
              <a:gd name="connsiteX4070" fmla="*/ 6820155 w 12192001"/>
              <a:gd name="connsiteY4070" fmla="*/ 948904 h 5071422"/>
              <a:gd name="connsiteX4071" fmla="*/ 6929438 w 12192001"/>
              <a:gd name="connsiteY4071" fmla="*/ 939151 h 5071422"/>
              <a:gd name="connsiteX4072" fmla="*/ 6902231 w 12192001"/>
              <a:gd name="connsiteY4072" fmla="*/ 988864 h 5071422"/>
              <a:gd name="connsiteX4073" fmla="*/ 6944209 w 12192001"/>
              <a:gd name="connsiteY4073" fmla="*/ 1022844 h 5071422"/>
              <a:gd name="connsiteX4074" fmla="*/ 6960784 w 12192001"/>
              <a:gd name="connsiteY4074" fmla="*/ 1008354 h 5071422"/>
              <a:gd name="connsiteX4075" fmla="*/ 6965540 w 12192001"/>
              <a:gd name="connsiteY4075" fmla="*/ 952267 h 5071422"/>
              <a:gd name="connsiteX4076" fmla="*/ 6969609 w 12192001"/>
              <a:gd name="connsiteY4076" fmla="*/ 1008155 h 5071422"/>
              <a:gd name="connsiteX4077" fmla="*/ 7009832 w 12192001"/>
              <a:gd name="connsiteY4077" fmla="*/ 1077277 h 5071422"/>
              <a:gd name="connsiteX4078" fmla="*/ 7025245 w 12192001"/>
              <a:gd name="connsiteY4078" fmla="*/ 985842 h 5071422"/>
              <a:gd name="connsiteX4079" fmla="*/ 7081951 w 12192001"/>
              <a:gd name="connsiteY4079" fmla="*/ 1040400 h 5071422"/>
              <a:gd name="connsiteX4080" fmla="*/ 7044604 w 12192001"/>
              <a:gd name="connsiteY4080" fmla="*/ 950308 h 5071422"/>
              <a:gd name="connsiteX4081" fmla="*/ 7125706 w 12192001"/>
              <a:gd name="connsiteY4081" fmla="*/ 976288 h 5071422"/>
              <a:gd name="connsiteX4082" fmla="*/ 7036744 w 12192001"/>
              <a:gd name="connsiteY4082" fmla="*/ 901573 h 5071422"/>
              <a:gd name="connsiteX4083" fmla="*/ 7099221 w 12192001"/>
              <a:gd name="connsiteY4083" fmla="*/ 914022 h 5071422"/>
              <a:gd name="connsiteX4084" fmla="*/ 7086550 w 12192001"/>
              <a:gd name="connsiteY4084" fmla="*/ 921215 h 5071422"/>
              <a:gd name="connsiteX4085" fmla="*/ 7147194 w 12192001"/>
              <a:gd name="connsiteY4085" fmla="*/ 968814 h 5071422"/>
              <a:gd name="connsiteX4086" fmla="*/ 7151173 w 12192001"/>
              <a:gd name="connsiteY4086" fmla="*/ 1024623 h 5071422"/>
              <a:gd name="connsiteX4087" fmla="*/ 7181442 w 12192001"/>
              <a:gd name="connsiteY4087" fmla="*/ 1016912 h 5071422"/>
              <a:gd name="connsiteX4088" fmla="*/ 7170585 w 12192001"/>
              <a:gd name="connsiteY4088" fmla="*/ 989210 h 5071422"/>
              <a:gd name="connsiteX4089" fmla="*/ 7217443 w 12192001"/>
              <a:gd name="connsiteY4089" fmla="*/ 967129 h 5071422"/>
              <a:gd name="connsiteX4090" fmla="*/ 7274005 w 12192001"/>
              <a:gd name="connsiteY4090" fmla="*/ 958715 h 5071422"/>
              <a:gd name="connsiteX4091" fmla="*/ 7293546 w 12192001"/>
              <a:gd name="connsiteY4091" fmla="*/ 986071 h 5071422"/>
              <a:gd name="connsiteX4092" fmla="*/ 7326679 w 12192001"/>
              <a:gd name="connsiteY4092" fmla="*/ 957302 h 5071422"/>
              <a:gd name="connsiteX4093" fmla="*/ 7357093 w 12192001"/>
              <a:gd name="connsiteY4093" fmla="*/ 1012564 h 5071422"/>
              <a:gd name="connsiteX4094" fmla="*/ 7420456 w 12192001"/>
              <a:gd name="connsiteY4094" fmla="*/ 976089 h 5071422"/>
              <a:gd name="connsiteX4095" fmla="*/ 7388299 w 12192001"/>
              <a:gd name="connsiteY4095" fmla="*/ 1018834 h 5071422"/>
              <a:gd name="connsiteX4096" fmla="*/ 7420594 w 12192001"/>
              <a:gd name="connsiteY4096" fmla="*/ 1038980 h 5071422"/>
              <a:gd name="connsiteX4097" fmla="*/ 7468177 w 12192001"/>
              <a:gd name="connsiteY4097" fmla="*/ 967708 h 5071422"/>
              <a:gd name="connsiteX4098" fmla="*/ 7599971 w 12192001"/>
              <a:gd name="connsiteY4098" fmla="*/ 964493 h 5071422"/>
              <a:gd name="connsiteX4099" fmla="*/ 7615493 w 12192001"/>
              <a:gd name="connsiteY4099" fmla="*/ 936077 h 5071422"/>
              <a:gd name="connsiteX4100" fmla="*/ 7645917 w 12192001"/>
              <a:gd name="connsiteY4100" fmla="*/ 991422 h 5071422"/>
              <a:gd name="connsiteX4101" fmla="*/ 7646785 w 12192001"/>
              <a:gd name="connsiteY4101" fmla="*/ 942377 h 5071422"/>
              <a:gd name="connsiteX4102" fmla="*/ 7714994 w 12192001"/>
              <a:gd name="connsiteY4102" fmla="*/ 912671 h 5071422"/>
              <a:gd name="connsiteX4103" fmla="*/ 7718014 w 12192001"/>
              <a:gd name="connsiteY4103" fmla="*/ 954673 h 5071422"/>
              <a:gd name="connsiteX4104" fmla="*/ 7781368 w 12192001"/>
              <a:gd name="connsiteY4104" fmla="*/ 918155 h 5071422"/>
              <a:gd name="connsiteX4105" fmla="*/ 7838014 w 12192001"/>
              <a:gd name="connsiteY4105" fmla="*/ 909732 h 5071422"/>
              <a:gd name="connsiteX4106" fmla="*/ 7863438 w 12192001"/>
              <a:gd name="connsiteY4106" fmla="*/ 958033 h 5071422"/>
              <a:gd name="connsiteX4107" fmla="*/ 7906361 w 12192001"/>
              <a:gd name="connsiteY4107" fmla="*/ 942961 h 5071422"/>
              <a:gd name="connsiteX4108" fmla="*/ 7911113 w 12192001"/>
              <a:gd name="connsiteY4108" fmla="*/ 886830 h 5071422"/>
              <a:gd name="connsiteX4109" fmla="*/ 7922080 w 12192001"/>
              <a:gd name="connsiteY4109" fmla="*/ 977596 h 5071422"/>
              <a:gd name="connsiteX4110" fmla="*/ 7943525 w 12192001"/>
              <a:gd name="connsiteY4110" fmla="*/ 970084 h 5071422"/>
              <a:gd name="connsiteX4111" fmla="*/ 7944390 w 12192001"/>
              <a:gd name="connsiteY4111" fmla="*/ 921039 h 5071422"/>
              <a:gd name="connsiteX4112" fmla="*/ 7964962 w 12192001"/>
              <a:gd name="connsiteY4112" fmla="*/ 962489 h 5071422"/>
              <a:gd name="connsiteX4113" fmla="*/ 7959920 w 12192001"/>
              <a:gd name="connsiteY4113" fmla="*/ 892663 h 5071422"/>
              <a:gd name="connsiteX4114" fmla="*/ 7981361 w 12192001"/>
              <a:gd name="connsiteY4114" fmla="*/ 885151 h 5071422"/>
              <a:gd name="connsiteX4115" fmla="*/ 7996019 w 12192001"/>
              <a:gd name="connsiteY4115" fmla="*/ 905781 h 5071422"/>
              <a:gd name="connsiteX4116" fmla="*/ 7984373 w 12192001"/>
              <a:gd name="connsiteY4116" fmla="*/ 927071 h 5071422"/>
              <a:gd name="connsiteX4117" fmla="*/ 8028278 w 12192001"/>
              <a:gd name="connsiteY4117" fmla="*/ 925974 h 5071422"/>
              <a:gd name="connsiteX4118" fmla="*/ 7996019 w 12192001"/>
              <a:gd name="connsiteY4118" fmla="*/ 905781 h 5071422"/>
              <a:gd name="connsiteX4119" fmla="*/ 8039769 w 12192001"/>
              <a:gd name="connsiteY4119" fmla="*/ 841667 h 5071422"/>
              <a:gd name="connsiteX4120" fmla="*/ 8061402 w 12192001"/>
              <a:gd name="connsiteY4120" fmla="*/ 897124 h 5071422"/>
              <a:gd name="connsiteX4121" fmla="*/ 8051751 w 12192001"/>
              <a:gd name="connsiteY4121" fmla="*/ 946363 h 5071422"/>
              <a:gd name="connsiteX4122" fmla="*/ 8107338 w 12192001"/>
              <a:gd name="connsiteY4122" fmla="*/ 923970 h 5071422"/>
              <a:gd name="connsiteX4123" fmla="*/ 8070175 w 12192001"/>
              <a:gd name="connsiteY4123" fmla="*/ 896848 h 5071422"/>
              <a:gd name="connsiteX4124" fmla="*/ 8145178 w 12192001"/>
              <a:gd name="connsiteY4124" fmla="*/ 839081 h 5071422"/>
              <a:gd name="connsiteX4125" fmla="*/ 8196020 w 12192001"/>
              <a:gd name="connsiteY4125" fmla="*/ 872819 h 5071422"/>
              <a:gd name="connsiteX4126" fmla="*/ 8245779 w 12192001"/>
              <a:gd name="connsiteY4126" fmla="*/ 829639 h 5071422"/>
              <a:gd name="connsiteX4127" fmla="*/ 8295598 w 12192001"/>
              <a:gd name="connsiteY4127" fmla="*/ 849405 h 5071422"/>
              <a:gd name="connsiteX4128" fmla="*/ 8257577 w 12192001"/>
              <a:gd name="connsiteY4128" fmla="*/ 871403 h 5071422"/>
              <a:gd name="connsiteX4129" fmla="*/ 8244079 w 12192001"/>
              <a:gd name="connsiteY4129" fmla="*/ 927685 h 5071422"/>
              <a:gd name="connsiteX4130" fmla="*/ 8280168 w 12192001"/>
              <a:gd name="connsiteY4130" fmla="*/ 940716 h 5071422"/>
              <a:gd name="connsiteX4131" fmla="*/ 8352161 w 12192001"/>
              <a:gd name="connsiteY4131" fmla="*/ 840990 h 5071422"/>
              <a:gd name="connsiteX4132" fmla="*/ 8352223 w 12192001"/>
              <a:gd name="connsiteY4132" fmla="*/ 903972 h 5071422"/>
              <a:gd name="connsiteX4133" fmla="*/ 8324085 w 12192001"/>
              <a:gd name="connsiteY4133" fmla="*/ 939744 h 5071422"/>
              <a:gd name="connsiteX4134" fmla="*/ 8399238 w 12192001"/>
              <a:gd name="connsiteY4134" fmla="*/ 944951 h 5071422"/>
              <a:gd name="connsiteX4135" fmla="*/ 8459665 w 12192001"/>
              <a:gd name="connsiteY4135" fmla="*/ 929286 h 5071422"/>
              <a:gd name="connsiteX4136" fmla="*/ 8520979 w 12192001"/>
              <a:gd name="connsiteY4136" fmla="*/ 864746 h 5071422"/>
              <a:gd name="connsiteX4137" fmla="*/ 8503608 w 12192001"/>
              <a:gd name="connsiteY4137" fmla="*/ 928186 h 5071422"/>
              <a:gd name="connsiteX4138" fmla="*/ 8613777 w 12192001"/>
              <a:gd name="connsiteY4138" fmla="*/ 869556 h 5071422"/>
              <a:gd name="connsiteX4139" fmla="*/ 8591349 w 12192001"/>
              <a:gd name="connsiteY4139" fmla="*/ 863010 h 5071422"/>
              <a:gd name="connsiteX4140" fmla="*/ 8610748 w 12192001"/>
              <a:gd name="connsiteY4140" fmla="*/ 827472 h 5071422"/>
              <a:gd name="connsiteX4141" fmla="*/ 8661636 w 12192001"/>
              <a:gd name="connsiteY4141" fmla="*/ 861283 h 5071422"/>
              <a:gd name="connsiteX4142" fmla="*/ 8710296 w 12192001"/>
              <a:gd name="connsiteY4142" fmla="*/ 804144 h 5071422"/>
              <a:gd name="connsiteX4143" fmla="*/ 8743525 w 12192001"/>
              <a:gd name="connsiteY4143" fmla="*/ 838275 h 5071422"/>
              <a:gd name="connsiteX4144" fmla="*/ 8728672 w 12192001"/>
              <a:gd name="connsiteY4144" fmla="*/ 754551 h 5071422"/>
              <a:gd name="connsiteX4145" fmla="*/ 8821542 w 12192001"/>
              <a:gd name="connsiteY4145" fmla="*/ 822425 h 5071422"/>
              <a:gd name="connsiteX4146" fmla="*/ 8814596 w 12192001"/>
              <a:gd name="connsiteY4146" fmla="*/ 787512 h 5071422"/>
              <a:gd name="connsiteX4147" fmla="*/ 8835168 w 12192001"/>
              <a:gd name="connsiteY4147" fmla="*/ 829001 h 5071422"/>
              <a:gd name="connsiteX4148" fmla="*/ 8886874 w 12192001"/>
              <a:gd name="connsiteY4148" fmla="*/ 813694 h 5071422"/>
              <a:gd name="connsiteX4149" fmla="*/ 8887747 w 12192001"/>
              <a:gd name="connsiteY4149" fmla="*/ 764689 h 5071422"/>
              <a:gd name="connsiteX4150" fmla="*/ 8908448 w 12192001"/>
              <a:gd name="connsiteY4150" fmla="*/ 806208 h 5071422"/>
              <a:gd name="connsiteX4151" fmla="*/ 8968841 w 12192001"/>
              <a:gd name="connsiteY4151" fmla="*/ 790630 h 5071422"/>
              <a:gd name="connsiteX4152" fmla="*/ 8973557 w 12192001"/>
              <a:gd name="connsiteY4152" fmla="*/ 734547 h 5071422"/>
              <a:gd name="connsiteX4153" fmla="*/ 9012651 w 12192001"/>
              <a:gd name="connsiteY4153" fmla="*/ 726677 h 5071422"/>
              <a:gd name="connsiteX4154" fmla="*/ 9006882 w 12192001"/>
              <a:gd name="connsiteY4154" fmla="*/ 768791 h 5071422"/>
              <a:gd name="connsiteX4155" fmla="*/ 9219538 w 12192001"/>
              <a:gd name="connsiteY4155" fmla="*/ 728468 h 5071422"/>
              <a:gd name="connsiteX4156" fmla="*/ 9217493 w 12192001"/>
              <a:gd name="connsiteY4156" fmla="*/ 700443 h 5071422"/>
              <a:gd name="connsiteX4157" fmla="*/ 9248742 w 12192001"/>
              <a:gd name="connsiteY4157" fmla="*/ 706750 h 5071422"/>
              <a:gd name="connsiteX4158" fmla="*/ 9255675 w 12192001"/>
              <a:gd name="connsiteY4158" fmla="*/ 741538 h 5071422"/>
              <a:gd name="connsiteX4159" fmla="*/ 9315182 w 12192001"/>
              <a:gd name="connsiteY4159" fmla="*/ 712061 h 5071422"/>
              <a:gd name="connsiteX4160" fmla="*/ 9330815 w 12192001"/>
              <a:gd name="connsiteY4160" fmla="*/ 746667 h 5071422"/>
              <a:gd name="connsiteX4161" fmla="*/ 9407856 w 12192001"/>
              <a:gd name="connsiteY4161" fmla="*/ 716845 h 5071422"/>
              <a:gd name="connsiteX4162" fmla="*/ 9402024 w 12192001"/>
              <a:gd name="connsiteY4162" fmla="*/ 696017 h 5071422"/>
              <a:gd name="connsiteX4163" fmla="*/ 9361910 w 12192001"/>
              <a:gd name="connsiteY4163" fmla="*/ 689912 h 5071422"/>
              <a:gd name="connsiteX4164" fmla="*/ 9405786 w 12192001"/>
              <a:gd name="connsiteY4164" fmla="*/ 625786 h 5071422"/>
              <a:gd name="connsiteX4165" fmla="*/ 9400997 w 12192001"/>
              <a:gd name="connsiteY4165" fmla="*/ 681964 h 5071422"/>
              <a:gd name="connsiteX4166" fmla="*/ 9613495 w 12192001"/>
              <a:gd name="connsiteY4166" fmla="*/ 578538 h 5071422"/>
              <a:gd name="connsiteX4167" fmla="*/ 9642703 w 12192001"/>
              <a:gd name="connsiteY4167" fmla="*/ 556820 h 5071422"/>
              <a:gd name="connsiteX4168" fmla="*/ 9604875 w 12192001"/>
              <a:gd name="connsiteY4168" fmla="*/ 641874 h 5071422"/>
              <a:gd name="connsiteX4169" fmla="*/ 9732646 w 12192001"/>
              <a:gd name="connsiteY4169" fmla="*/ 582808 h 5071422"/>
              <a:gd name="connsiteX4170" fmla="*/ 9728718 w 12192001"/>
              <a:gd name="connsiteY4170" fmla="*/ 589855 h 5071422"/>
              <a:gd name="connsiteX4171" fmla="*/ 9694758 w 12192001"/>
              <a:gd name="connsiteY4171" fmla="*/ 667659 h 5071422"/>
              <a:gd name="connsiteX4172" fmla="*/ 9768688 w 12192001"/>
              <a:gd name="connsiteY4172" fmla="*/ 595761 h 5071422"/>
              <a:gd name="connsiteX4173" fmla="*/ 9779554 w 12192001"/>
              <a:gd name="connsiteY4173" fmla="*/ 623589 h 5071422"/>
              <a:gd name="connsiteX4174" fmla="*/ 9943118 w 12192001"/>
              <a:gd name="connsiteY4174" fmla="*/ 451525 h 5071422"/>
              <a:gd name="connsiteX4175" fmla="*/ 9952005 w 12192001"/>
              <a:gd name="connsiteY4175" fmla="*/ 514308 h 5071422"/>
              <a:gd name="connsiteX4176" fmla="*/ 9937399 w 12192001"/>
              <a:gd name="connsiteY4176" fmla="*/ 493757 h 5071422"/>
              <a:gd name="connsiteX4177" fmla="*/ 9930646 w 12192001"/>
              <a:gd name="connsiteY4177" fmla="*/ 521813 h 5071422"/>
              <a:gd name="connsiteX4178" fmla="*/ 9974546 w 12192001"/>
              <a:gd name="connsiteY4178" fmla="*/ 520716 h 5071422"/>
              <a:gd name="connsiteX4179" fmla="*/ 9976399 w 12192001"/>
              <a:gd name="connsiteY4179" fmla="*/ 485730 h 5071422"/>
              <a:gd name="connsiteX4180" fmla="*/ 10013510 w 12192001"/>
              <a:gd name="connsiteY4180" fmla="*/ 512776 h 5071422"/>
              <a:gd name="connsiteX4181" fmla="*/ 10020306 w 12192001"/>
              <a:gd name="connsiteY4181" fmla="*/ 484720 h 5071422"/>
              <a:gd name="connsiteX4182" fmla="*/ 9991882 w 12192001"/>
              <a:gd name="connsiteY4182" fmla="*/ 457363 h 5071422"/>
              <a:gd name="connsiteX4183" fmla="*/ 9952921 w 12192001"/>
              <a:gd name="connsiteY4183" fmla="*/ 465342 h 5071422"/>
              <a:gd name="connsiteX4184" fmla="*/ 9937207 w 12192001"/>
              <a:gd name="connsiteY4184" fmla="*/ 430706 h 5071422"/>
              <a:gd name="connsiteX4185" fmla="*/ 9965585 w 12192001"/>
              <a:gd name="connsiteY4185" fmla="*/ 458024 h 5071422"/>
              <a:gd name="connsiteX4186" fmla="*/ 10049397 w 12192001"/>
              <a:gd name="connsiteY4186" fmla="*/ 399895 h 5071422"/>
              <a:gd name="connsiteX4187" fmla="*/ 10035987 w 12192001"/>
              <a:gd name="connsiteY4187" fmla="*/ 519360 h 5071422"/>
              <a:gd name="connsiteX4188" fmla="*/ 10107044 w 12192001"/>
              <a:gd name="connsiteY4188" fmla="*/ 468477 h 5071422"/>
              <a:gd name="connsiteX4189" fmla="*/ 10160800 w 12192001"/>
              <a:gd name="connsiteY4189" fmla="*/ 481275 h 5071422"/>
              <a:gd name="connsiteX4190" fmla="*/ 10210427 w 12192001"/>
              <a:gd name="connsiteY4190" fmla="*/ 437985 h 5071422"/>
              <a:gd name="connsiteX4191" fmla="*/ 10195910 w 12192001"/>
              <a:gd name="connsiteY4191" fmla="*/ 480290 h 5071422"/>
              <a:gd name="connsiteX4192" fmla="*/ 10229081 w 12192001"/>
              <a:gd name="connsiteY4192" fmla="*/ 451478 h 5071422"/>
              <a:gd name="connsiteX4193" fmla="*/ 10222149 w 12192001"/>
              <a:gd name="connsiteY4193" fmla="*/ 416643 h 5071422"/>
              <a:gd name="connsiteX4194" fmla="*/ 10284451 w 12192001"/>
              <a:gd name="connsiteY4194" fmla="*/ 366200 h 5071422"/>
              <a:gd name="connsiteX4195" fmla="*/ 10378164 w 12192001"/>
              <a:gd name="connsiteY4195" fmla="*/ 384826 h 5071422"/>
              <a:gd name="connsiteX4196" fmla="*/ 10410326 w 12192001"/>
              <a:gd name="connsiteY4196" fmla="*/ 342085 h 5071422"/>
              <a:gd name="connsiteX4197" fmla="*/ 10393056 w 12192001"/>
              <a:gd name="connsiteY4197" fmla="*/ 468507 h 5071422"/>
              <a:gd name="connsiteX4198" fmla="*/ 10530428 w 12192001"/>
              <a:gd name="connsiteY4198" fmla="*/ 360082 h 5071422"/>
              <a:gd name="connsiteX4199" fmla="*/ 10664892 w 12192001"/>
              <a:gd name="connsiteY4199" fmla="*/ 272757 h 5071422"/>
              <a:gd name="connsiteX4200" fmla="*/ 10509853 w 12192001"/>
              <a:gd name="connsiteY4200" fmla="*/ 318593 h 5071422"/>
              <a:gd name="connsiteX4201" fmla="*/ 10495262 w 12192001"/>
              <a:gd name="connsiteY4201" fmla="*/ 360945 h 5071422"/>
              <a:gd name="connsiteX4202" fmla="*/ 10488334 w 12192001"/>
              <a:gd name="connsiteY4202" fmla="*/ 326197 h 5071422"/>
              <a:gd name="connsiteX4203" fmla="*/ 10416393 w 12192001"/>
              <a:gd name="connsiteY4203" fmla="*/ 426004 h 5071422"/>
              <a:gd name="connsiteX4204" fmla="*/ 10501948 w 12192001"/>
              <a:gd name="connsiteY4204" fmla="*/ 269864 h 5071422"/>
              <a:gd name="connsiteX4205" fmla="*/ 10497159 w 12192001"/>
              <a:gd name="connsiteY4205" fmla="*/ 325999 h 5071422"/>
              <a:gd name="connsiteX4206" fmla="*/ 10563219 w 12192001"/>
              <a:gd name="connsiteY4206" fmla="*/ 205285 h 5071422"/>
              <a:gd name="connsiteX4207" fmla="*/ 10644329 w 12192001"/>
              <a:gd name="connsiteY4207" fmla="*/ 231350 h 5071422"/>
              <a:gd name="connsiteX4208" fmla="*/ 10693889 w 12192001"/>
              <a:gd name="connsiteY4208" fmla="*/ 125080 h 5071422"/>
              <a:gd name="connsiteX4209" fmla="*/ 10706649 w 12192001"/>
              <a:gd name="connsiteY4209" fmla="*/ 180695 h 5071422"/>
              <a:gd name="connsiteX4210" fmla="*/ 10731158 w 12192001"/>
              <a:gd name="connsiteY4210" fmla="*/ 215225 h 5071422"/>
              <a:gd name="connsiteX4211" fmla="*/ 10766170 w 12192001"/>
              <a:gd name="connsiteY4211" fmla="*/ 151301 h 5071422"/>
              <a:gd name="connsiteX4212" fmla="*/ 10810069 w 12192001"/>
              <a:gd name="connsiteY4212" fmla="*/ 150205 h 5071422"/>
              <a:gd name="connsiteX4213" fmla="*/ 10782672 w 12192001"/>
              <a:gd name="connsiteY4213" fmla="*/ 136902 h 5071422"/>
              <a:gd name="connsiteX4214" fmla="*/ 10796200 w 12192001"/>
              <a:gd name="connsiteY4214" fmla="*/ 80539 h 5071422"/>
              <a:gd name="connsiteX4215" fmla="*/ 10841166 w 12192001"/>
              <a:gd name="connsiteY4215" fmla="*/ 93453 h 5071422"/>
              <a:gd name="connsiteX4216" fmla="*/ 10845153 w 12192001"/>
              <a:gd name="connsiteY4216" fmla="*/ 149345 h 5071422"/>
              <a:gd name="connsiteX4217" fmla="*/ 10893667 w 12192001"/>
              <a:gd name="connsiteY4217" fmla="*/ 29232 h 5071422"/>
              <a:gd name="connsiteX4218" fmla="*/ 10937889 w 12192001"/>
              <a:gd name="connsiteY4218" fmla="*/ 1428 h 5071422"/>
              <a:gd name="connsiteX4219" fmla="*/ 10945564 w 12192001"/>
              <a:gd name="connsiteY4219" fmla="*/ 1210 h 507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</a:cxnLst>
            <a:rect l="l" t="t" r="r" b="b"/>
            <a:pathLst>
              <a:path w="12192001" h="5071422">
                <a:moveTo>
                  <a:pt x="659977" y="5032259"/>
                </a:moveTo>
                <a:cubicBezTo>
                  <a:pt x="665734" y="5033947"/>
                  <a:pt x="672794" y="5045323"/>
                  <a:pt x="679129" y="5051213"/>
                </a:cubicBezTo>
                <a:cubicBezTo>
                  <a:pt x="668997" y="5063796"/>
                  <a:pt x="657113" y="5063270"/>
                  <a:pt x="646444" y="5071422"/>
                </a:cubicBezTo>
                <a:cubicBezTo>
                  <a:pt x="641091" y="5062920"/>
                  <a:pt x="646872" y="5060209"/>
                  <a:pt x="649797" y="5063606"/>
                </a:cubicBezTo>
                <a:cubicBezTo>
                  <a:pt x="655079" y="5053182"/>
                  <a:pt x="660289" y="5042804"/>
                  <a:pt x="654728" y="5034363"/>
                </a:cubicBezTo>
                <a:cubicBezTo>
                  <a:pt x="656283" y="5032211"/>
                  <a:pt x="658057" y="5031697"/>
                  <a:pt x="659977" y="5032259"/>
                </a:cubicBezTo>
                <a:close/>
                <a:moveTo>
                  <a:pt x="737464" y="4990821"/>
                </a:moveTo>
                <a:cubicBezTo>
                  <a:pt x="741715" y="4989571"/>
                  <a:pt x="746203" y="4990083"/>
                  <a:pt x="750889" y="4992040"/>
                </a:cubicBezTo>
                <a:cubicBezTo>
                  <a:pt x="760258" y="4995953"/>
                  <a:pt x="770419" y="5005645"/>
                  <a:pt x="781045" y="5018591"/>
                </a:cubicBezTo>
                <a:cubicBezTo>
                  <a:pt x="763368" y="5014676"/>
                  <a:pt x="732581" y="5029458"/>
                  <a:pt x="725466" y="5000166"/>
                </a:cubicBezTo>
                <a:cubicBezTo>
                  <a:pt x="729202" y="4995080"/>
                  <a:pt x="733215" y="4992070"/>
                  <a:pt x="737464" y="4990821"/>
                </a:cubicBezTo>
                <a:close/>
                <a:moveTo>
                  <a:pt x="913709" y="4951757"/>
                </a:moveTo>
                <a:cubicBezTo>
                  <a:pt x="904442" y="4957171"/>
                  <a:pt x="900205" y="4954825"/>
                  <a:pt x="895007" y="4953278"/>
                </a:cubicBezTo>
                <a:cubicBezTo>
                  <a:pt x="889808" y="4951727"/>
                  <a:pt x="883650" y="4950977"/>
                  <a:pt x="870540" y="4959588"/>
                </a:cubicBezTo>
                <a:cubicBezTo>
                  <a:pt x="879360" y="4980442"/>
                  <a:pt x="889422" y="4996354"/>
                  <a:pt x="902029" y="4996596"/>
                </a:cubicBezTo>
                <a:cubicBezTo>
                  <a:pt x="890156" y="4967874"/>
                  <a:pt x="918027" y="4980130"/>
                  <a:pt x="915944" y="5001107"/>
                </a:cubicBezTo>
                <a:cubicBezTo>
                  <a:pt x="925288" y="4982877"/>
                  <a:pt x="918432" y="4967468"/>
                  <a:pt x="913709" y="4951757"/>
                </a:cubicBezTo>
                <a:close/>
                <a:moveTo>
                  <a:pt x="1292190" y="4934940"/>
                </a:moveTo>
                <a:cubicBezTo>
                  <a:pt x="1299737" y="4936184"/>
                  <a:pt x="1308112" y="4943683"/>
                  <a:pt x="1317239" y="4956762"/>
                </a:cubicBezTo>
                <a:cubicBezTo>
                  <a:pt x="1301964" y="4953136"/>
                  <a:pt x="1289201" y="4967985"/>
                  <a:pt x="1272142" y="4950632"/>
                </a:cubicBezTo>
                <a:cubicBezTo>
                  <a:pt x="1277937" y="4938698"/>
                  <a:pt x="1284646" y="4933695"/>
                  <a:pt x="1292190" y="4934940"/>
                </a:cubicBezTo>
                <a:close/>
                <a:moveTo>
                  <a:pt x="1210694" y="4855119"/>
                </a:moveTo>
                <a:cubicBezTo>
                  <a:pt x="1191790" y="4857432"/>
                  <a:pt x="1172784" y="4858758"/>
                  <a:pt x="1157324" y="4886172"/>
                </a:cubicBezTo>
                <a:cubicBezTo>
                  <a:pt x="1172998" y="4880702"/>
                  <a:pt x="1213582" y="4889785"/>
                  <a:pt x="1210694" y="4855119"/>
                </a:cubicBezTo>
                <a:close/>
                <a:moveTo>
                  <a:pt x="1270909" y="4808630"/>
                </a:moveTo>
                <a:cubicBezTo>
                  <a:pt x="1263300" y="4821076"/>
                  <a:pt x="1233011" y="4829787"/>
                  <a:pt x="1241912" y="4856653"/>
                </a:cubicBezTo>
                <a:cubicBezTo>
                  <a:pt x="1252536" y="4866732"/>
                  <a:pt x="1279434" y="4832211"/>
                  <a:pt x="1270909" y="4808630"/>
                </a:cubicBezTo>
                <a:close/>
                <a:moveTo>
                  <a:pt x="32322" y="4771682"/>
                </a:moveTo>
                <a:cubicBezTo>
                  <a:pt x="34772" y="4770773"/>
                  <a:pt x="37695" y="4773411"/>
                  <a:pt x="41491" y="4782581"/>
                </a:cubicBezTo>
                <a:cubicBezTo>
                  <a:pt x="41572" y="4807395"/>
                  <a:pt x="22083" y="4814665"/>
                  <a:pt x="3606" y="4809200"/>
                </a:cubicBezTo>
                <a:lnTo>
                  <a:pt x="1" y="4807222"/>
                </a:lnTo>
                <a:lnTo>
                  <a:pt x="1" y="4772504"/>
                </a:lnTo>
                <a:lnTo>
                  <a:pt x="12241" y="4794966"/>
                </a:lnTo>
                <a:cubicBezTo>
                  <a:pt x="21874" y="4809050"/>
                  <a:pt x="24970" y="4774408"/>
                  <a:pt x="32322" y="4771682"/>
                </a:cubicBezTo>
                <a:close/>
                <a:moveTo>
                  <a:pt x="1092189" y="4766860"/>
                </a:moveTo>
                <a:cubicBezTo>
                  <a:pt x="1101283" y="4767178"/>
                  <a:pt x="1109919" y="4770884"/>
                  <a:pt x="1116516" y="4779738"/>
                </a:cubicBezTo>
                <a:cubicBezTo>
                  <a:pt x="1110955" y="4787077"/>
                  <a:pt x="1080296" y="4766676"/>
                  <a:pt x="1092481" y="4798436"/>
                </a:cubicBezTo>
                <a:cubicBezTo>
                  <a:pt x="1077455" y="4817959"/>
                  <a:pt x="1053078" y="4768512"/>
                  <a:pt x="1040634" y="4807906"/>
                </a:cubicBezTo>
                <a:cubicBezTo>
                  <a:pt x="1035879" y="4799588"/>
                  <a:pt x="1048252" y="4783694"/>
                  <a:pt x="1065115" y="4774305"/>
                </a:cubicBezTo>
                <a:cubicBezTo>
                  <a:pt x="1073544" y="4769610"/>
                  <a:pt x="1083096" y="4766541"/>
                  <a:pt x="1092189" y="4766860"/>
                </a:cubicBezTo>
                <a:close/>
                <a:moveTo>
                  <a:pt x="1663534" y="4731822"/>
                </a:moveTo>
                <a:cubicBezTo>
                  <a:pt x="1657626" y="4731805"/>
                  <a:pt x="1651958" y="4733641"/>
                  <a:pt x="1646013" y="4733586"/>
                </a:cubicBezTo>
                <a:cubicBezTo>
                  <a:pt x="1657324" y="4755221"/>
                  <a:pt x="1649885" y="4780236"/>
                  <a:pt x="1663920" y="4801300"/>
                </a:cubicBezTo>
                <a:cubicBezTo>
                  <a:pt x="1679866" y="4779446"/>
                  <a:pt x="1669159" y="4762478"/>
                  <a:pt x="1682503" y="4741179"/>
                </a:cubicBezTo>
                <a:cubicBezTo>
                  <a:pt x="1675593" y="4733710"/>
                  <a:pt x="1669443" y="4731839"/>
                  <a:pt x="1663534" y="4731822"/>
                </a:cubicBezTo>
                <a:close/>
                <a:moveTo>
                  <a:pt x="1996235" y="4729267"/>
                </a:moveTo>
                <a:cubicBezTo>
                  <a:pt x="1979940" y="4731781"/>
                  <a:pt x="1965055" y="4744628"/>
                  <a:pt x="1949151" y="4749591"/>
                </a:cubicBezTo>
                <a:cubicBezTo>
                  <a:pt x="1960934" y="4755153"/>
                  <a:pt x="1972505" y="4758866"/>
                  <a:pt x="1983337" y="4756992"/>
                </a:cubicBezTo>
                <a:cubicBezTo>
                  <a:pt x="1994170" y="4755119"/>
                  <a:pt x="2004260" y="4747659"/>
                  <a:pt x="2013088" y="4730873"/>
                </a:cubicBezTo>
                <a:cubicBezTo>
                  <a:pt x="2007254" y="4728740"/>
                  <a:pt x="2001665" y="4728430"/>
                  <a:pt x="1996235" y="4729267"/>
                </a:cubicBezTo>
                <a:close/>
                <a:moveTo>
                  <a:pt x="1609588" y="4725778"/>
                </a:moveTo>
                <a:cubicBezTo>
                  <a:pt x="1607115" y="4761991"/>
                  <a:pt x="1594662" y="4748276"/>
                  <a:pt x="1580583" y="4773761"/>
                </a:cubicBezTo>
                <a:cubicBezTo>
                  <a:pt x="1603475" y="4774998"/>
                  <a:pt x="1627766" y="4815865"/>
                  <a:pt x="1642393" y="4811506"/>
                </a:cubicBezTo>
                <a:cubicBezTo>
                  <a:pt x="1647270" y="4810051"/>
                  <a:pt x="1651074" y="4803571"/>
                  <a:pt x="1653392" y="4788926"/>
                </a:cubicBezTo>
                <a:cubicBezTo>
                  <a:pt x="1627095" y="4782324"/>
                  <a:pt x="1625233" y="4752823"/>
                  <a:pt x="1609588" y="4725778"/>
                </a:cubicBezTo>
                <a:close/>
                <a:moveTo>
                  <a:pt x="1721980" y="4705452"/>
                </a:moveTo>
                <a:cubicBezTo>
                  <a:pt x="1708594" y="4704871"/>
                  <a:pt x="1696585" y="4714115"/>
                  <a:pt x="1685847" y="4733321"/>
                </a:cubicBezTo>
                <a:cubicBezTo>
                  <a:pt x="1693527" y="4750908"/>
                  <a:pt x="1703904" y="4746719"/>
                  <a:pt x="1711687" y="4736744"/>
                </a:cubicBezTo>
                <a:cubicBezTo>
                  <a:pt x="1719476" y="4726769"/>
                  <a:pt x="1724668" y="4711010"/>
                  <a:pt x="1721980" y="4705452"/>
                </a:cubicBezTo>
                <a:close/>
                <a:moveTo>
                  <a:pt x="2791971" y="4704610"/>
                </a:moveTo>
                <a:lnTo>
                  <a:pt x="2762844" y="4744059"/>
                </a:lnTo>
                <a:cubicBezTo>
                  <a:pt x="2767371" y="4727142"/>
                  <a:pt x="2774699" y="4715842"/>
                  <a:pt x="2783770" y="4708216"/>
                </a:cubicBezTo>
                <a:close/>
                <a:moveTo>
                  <a:pt x="25442" y="4697070"/>
                </a:moveTo>
                <a:cubicBezTo>
                  <a:pt x="19142" y="4694207"/>
                  <a:pt x="13630" y="4697117"/>
                  <a:pt x="9530" y="4710621"/>
                </a:cubicBezTo>
                <a:cubicBezTo>
                  <a:pt x="15568" y="4721297"/>
                  <a:pt x="14775" y="4733418"/>
                  <a:pt x="27177" y="4743028"/>
                </a:cubicBezTo>
                <a:cubicBezTo>
                  <a:pt x="32388" y="4727005"/>
                  <a:pt x="40533" y="4732769"/>
                  <a:pt x="46055" y="4718171"/>
                </a:cubicBezTo>
                <a:cubicBezTo>
                  <a:pt x="38824" y="4708571"/>
                  <a:pt x="31739" y="4699934"/>
                  <a:pt x="25442" y="4697070"/>
                </a:cubicBezTo>
                <a:close/>
                <a:moveTo>
                  <a:pt x="120080" y="4676364"/>
                </a:moveTo>
                <a:cubicBezTo>
                  <a:pt x="119382" y="4725849"/>
                  <a:pt x="102045" y="4675807"/>
                  <a:pt x="87344" y="4696456"/>
                </a:cubicBezTo>
                <a:cubicBezTo>
                  <a:pt x="88914" y="4719256"/>
                  <a:pt x="105452" y="4722896"/>
                  <a:pt x="117417" y="4716508"/>
                </a:cubicBezTo>
                <a:cubicBezTo>
                  <a:pt x="129386" y="4710114"/>
                  <a:pt x="136782" y="4693689"/>
                  <a:pt x="120080" y="4676364"/>
                </a:cubicBezTo>
                <a:close/>
                <a:moveTo>
                  <a:pt x="1075762" y="4673463"/>
                </a:moveTo>
                <a:cubicBezTo>
                  <a:pt x="1085620" y="4688233"/>
                  <a:pt x="1077178" y="4706331"/>
                  <a:pt x="1077958" y="4722817"/>
                </a:cubicBezTo>
                <a:cubicBezTo>
                  <a:pt x="1091660" y="4733744"/>
                  <a:pt x="1106997" y="4705140"/>
                  <a:pt x="1110962" y="4738160"/>
                </a:cubicBezTo>
                <a:cubicBezTo>
                  <a:pt x="1102302" y="4750466"/>
                  <a:pt x="1087914" y="4720301"/>
                  <a:pt x="1081595" y="4750597"/>
                </a:cubicBezTo>
                <a:cubicBezTo>
                  <a:pt x="1067479" y="4702840"/>
                  <a:pt x="1048235" y="4746793"/>
                  <a:pt x="1024225" y="4718361"/>
                </a:cubicBezTo>
                <a:cubicBezTo>
                  <a:pt x="1039945" y="4692249"/>
                  <a:pt x="1062276" y="4715663"/>
                  <a:pt x="1075762" y="4673463"/>
                </a:cubicBezTo>
                <a:close/>
                <a:moveTo>
                  <a:pt x="2853795" y="4672916"/>
                </a:moveTo>
                <a:cubicBezTo>
                  <a:pt x="2866531" y="4674688"/>
                  <a:pt x="2877372" y="4679335"/>
                  <a:pt x="2883548" y="4686507"/>
                </a:cubicBezTo>
                <a:cubicBezTo>
                  <a:pt x="2863735" y="4692545"/>
                  <a:pt x="2838087" y="4690017"/>
                  <a:pt x="2815126" y="4694434"/>
                </a:cubicBezTo>
                <a:lnTo>
                  <a:pt x="2791971" y="4704610"/>
                </a:lnTo>
                <a:lnTo>
                  <a:pt x="2812671" y="4676577"/>
                </a:lnTo>
                <a:cubicBezTo>
                  <a:pt x="2826427" y="4672247"/>
                  <a:pt x="2841057" y="4671144"/>
                  <a:pt x="2853795" y="4672916"/>
                </a:cubicBezTo>
                <a:close/>
                <a:moveTo>
                  <a:pt x="1534122" y="4666334"/>
                </a:moveTo>
                <a:cubicBezTo>
                  <a:pt x="1530034" y="4666147"/>
                  <a:pt x="1526143" y="4667432"/>
                  <a:pt x="1522502" y="4670598"/>
                </a:cubicBezTo>
                <a:cubicBezTo>
                  <a:pt x="1532023" y="4681061"/>
                  <a:pt x="1541995" y="4694860"/>
                  <a:pt x="1551130" y="4702398"/>
                </a:cubicBezTo>
                <a:cubicBezTo>
                  <a:pt x="1560264" y="4709941"/>
                  <a:pt x="1568564" y="4711217"/>
                  <a:pt x="1574749" y="4696628"/>
                </a:cubicBezTo>
                <a:cubicBezTo>
                  <a:pt x="1560410" y="4680692"/>
                  <a:pt x="1546384" y="4666893"/>
                  <a:pt x="1534122" y="4666334"/>
                </a:cubicBezTo>
                <a:close/>
                <a:moveTo>
                  <a:pt x="1304767" y="4665511"/>
                </a:moveTo>
                <a:cubicBezTo>
                  <a:pt x="1319279" y="4661647"/>
                  <a:pt x="1335162" y="4667647"/>
                  <a:pt x="1339174" y="4689556"/>
                </a:cubicBezTo>
                <a:cubicBezTo>
                  <a:pt x="1318290" y="4687962"/>
                  <a:pt x="1295471" y="4671530"/>
                  <a:pt x="1278610" y="4700665"/>
                </a:cubicBezTo>
                <a:cubicBezTo>
                  <a:pt x="1277123" y="4683106"/>
                  <a:pt x="1290259" y="4669379"/>
                  <a:pt x="1304767" y="4665511"/>
                </a:cubicBezTo>
                <a:close/>
                <a:moveTo>
                  <a:pt x="866191" y="4661654"/>
                </a:moveTo>
                <a:cubicBezTo>
                  <a:pt x="844549" y="4656689"/>
                  <a:pt x="852736" y="4718340"/>
                  <a:pt x="871753" y="4703352"/>
                </a:cubicBezTo>
                <a:cubicBezTo>
                  <a:pt x="862217" y="4690916"/>
                  <a:pt x="879369" y="4673546"/>
                  <a:pt x="866191" y="4661654"/>
                </a:cubicBezTo>
                <a:close/>
                <a:moveTo>
                  <a:pt x="1668169" y="4633975"/>
                </a:moveTo>
                <a:cubicBezTo>
                  <a:pt x="1660669" y="4633011"/>
                  <a:pt x="1653608" y="4635312"/>
                  <a:pt x="1646959" y="4640726"/>
                </a:cubicBezTo>
                <a:cubicBezTo>
                  <a:pt x="1655187" y="4653754"/>
                  <a:pt x="1682643" y="4649814"/>
                  <a:pt x="1678414" y="4677821"/>
                </a:cubicBezTo>
                <a:cubicBezTo>
                  <a:pt x="1673190" y="4707878"/>
                  <a:pt x="1637309" y="4675017"/>
                  <a:pt x="1647567" y="4711879"/>
                </a:cubicBezTo>
                <a:cubicBezTo>
                  <a:pt x="1663539" y="4709700"/>
                  <a:pt x="1680652" y="4716665"/>
                  <a:pt x="1692295" y="4682379"/>
                </a:cubicBezTo>
                <a:cubicBezTo>
                  <a:pt x="1682503" y="4672337"/>
                  <a:pt x="1683438" y="4660405"/>
                  <a:pt x="1692010" y="4646823"/>
                </a:cubicBezTo>
                <a:cubicBezTo>
                  <a:pt x="1683608" y="4639170"/>
                  <a:pt x="1675669" y="4634940"/>
                  <a:pt x="1668169" y="4633975"/>
                </a:cubicBezTo>
                <a:close/>
                <a:moveTo>
                  <a:pt x="1277303" y="4616704"/>
                </a:moveTo>
                <a:cubicBezTo>
                  <a:pt x="1281953" y="4615921"/>
                  <a:pt x="1287707" y="4618518"/>
                  <a:pt x="1295240" y="4626382"/>
                </a:cubicBezTo>
                <a:cubicBezTo>
                  <a:pt x="1297395" y="4682213"/>
                  <a:pt x="1248710" y="4643568"/>
                  <a:pt x="1261351" y="4703682"/>
                </a:cubicBezTo>
                <a:cubicBezTo>
                  <a:pt x="1240156" y="4693401"/>
                  <a:pt x="1268359" y="4674022"/>
                  <a:pt x="1247112" y="4663619"/>
                </a:cubicBezTo>
                <a:cubicBezTo>
                  <a:pt x="1259352" y="4651745"/>
                  <a:pt x="1263354" y="4619041"/>
                  <a:pt x="1277303" y="4616704"/>
                </a:cubicBezTo>
                <a:close/>
                <a:moveTo>
                  <a:pt x="2092383" y="4595606"/>
                </a:moveTo>
                <a:cubicBezTo>
                  <a:pt x="2080845" y="4597704"/>
                  <a:pt x="2069922" y="4604395"/>
                  <a:pt x="2058739" y="4608720"/>
                </a:cubicBezTo>
                <a:cubicBezTo>
                  <a:pt x="2068385" y="4638002"/>
                  <a:pt x="2090273" y="4620644"/>
                  <a:pt x="2105990" y="4664209"/>
                </a:cubicBezTo>
                <a:cubicBezTo>
                  <a:pt x="2127752" y="4643585"/>
                  <a:pt x="2084506" y="4634855"/>
                  <a:pt x="2095187" y="4616323"/>
                </a:cubicBezTo>
                <a:cubicBezTo>
                  <a:pt x="2104771" y="4600055"/>
                  <a:pt x="2122079" y="4640885"/>
                  <a:pt x="2129757" y="4610075"/>
                </a:cubicBezTo>
                <a:cubicBezTo>
                  <a:pt x="2116087" y="4596009"/>
                  <a:pt x="2103925" y="4593507"/>
                  <a:pt x="2092383" y="4595606"/>
                </a:cubicBezTo>
                <a:close/>
                <a:moveTo>
                  <a:pt x="2256027" y="4594264"/>
                </a:moveTo>
                <a:cubicBezTo>
                  <a:pt x="2261217" y="4600376"/>
                  <a:pt x="2266494" y="4606478"/>
                  <a:pt x="2271775" y="4612620"/>
                </a:cubicBezTo>
                <a:cubicBezTo>
                  <a:pt x="2265960" y="4632440"/>
                  <a:pt x="2261061" y="4653911"/>
                  <a:pt x="2284107" y="4638928"/>
                </a:cubicBezTo>
                <a:cubicBezTo>
                  <a:pt x="2296800" y="4656642"/>
                  <a:pt x="2271078" y="4643874"/>
                  <a:pt x="2270541" y="4669840"/>
                </a:cubicBezTo>
                <a:cubicBezTo>
                  <a:pt x="2265716" y="4644633"/>
                  <a:pt x="2263455" y="4662676"/>
                  <a:pt x="2249497" y="4645214"/>
                </a:cubicBezTo>
                <a:cubicBezTo>
                  <a:pt x="2263927" y="4626005"/>
                  <a:pt x="2235555" y="4614507"/>
                  <a:pt x="2256027" y="4594264"/>
                </a:cubicBezTo>
                <a:close/>
                <a:moveTo>
                  <a:pt x="2742493" y="4591267"/>
                </a:moveTo>
                <a:cubicBezTo>
                  <a:pt x="2758158" y="4638782"/>
                  <a:pt x="2784433" y="4606688"/>
                  <a:pt x="2808626" y="4621942"/>
                </a:cubicBezTo>
                <a:cubicBezTo>
                  <a:pt x="2804006" y="4620214"/>
                  <a:pt x="2749299" y="4673034"/>
                  <a:pt x="2739454" y="4634553"/>
                </a:cubicBezTo>
                <a:cubicBezTo>
                  <a:pt x="2732711" y="4650380"/>
                  <a:pt x="2724973" y="4658741"/>
                  <a:pt x="2716531" y="4661873"/>
                </a:cubicBezTo>
                <a:cubicBezTo>
                  <a:pt x="2708090" y="4665009"/>
                  <a:pt x="2698948" y="4662918"/>
                  <a:pt x="2689399" y="4657832"/>
                </a:cubicBezTo>
                <a:cubicBezTo>
                  <a:pt x="2704480" y="4615387"/>
                  <a:pt x="2726176" y="4623707"/>
                  <a:pt x="2742493" y="4591267"/>
                </a:cubicBezTo>
                <a:close/>
                <a:moveTo>
                  <a:pt x="3357182" y="4586330"/>
                </a:moveTo>
                <a:cubicBezTo>
                  <a:pt x="3369708" y="4610870"/>
                  <a:pt x="3341835" y="4597786"/>
                  <a:pt x="3340182" y="4625027"/>
                </a:cubicBezTo>
                <a:cubicBezTo>
                  <a:pt x="3321437" y="4598504"/>
                  <a:pt x="3324662" y="4590288"/>
                  <a:pt x="3307135" y="4609688"/>
                </a:cubicBezTo>
                <a:cubicBezTo>
                  <a:pt x="3304744" y="4590626"/>
                  <a:pt x="3313859" y="4587397"/>
                  <a:pt x="3325274" y="4587626"/>
                </a:cubicBezTo>
                <a:cubicBezTo>
                  <a:pt x="3336685" y="4587861"/>
                  <a:pt x="3350390" y="4591552"/>
                  <a:pt x="3357182" y="4586330"/>
                </a:cubicBezTo>
                <a:close/>
                <a:moveTo>
                  <a:pt x="3126852" y="4585490"/>
                </a:moveTo>
                <a:cubicBezTo>
                  <a:pt x="3128621" y="4599720"/>
                  <a:pt x="3120022" y="4606745"/>
                  <a:pt x="3109033" y="4609615"/>
                </a:cubicBezTo>
                <a:cubicBezTo>
                  <a:pt x="3098042" y="4612486"/>
                  <a:pt x="3084666" y="4611202"/>
                  <a:pt x="3076882" y="4608801"/>
                </a:cubicBezTo>
                <a:cubicBezTo>
                  <a:pt x="3093045" y="4597179"/>
                  <a:pt x="3109843" y="4590473"/>
                  <a:pt x="3126852" y="4585490"/>
                </a:cubicBezTo>
                <a:close/>
                <a:moveTo>
                  <a:pt x="1935590" y="4581280"/>
                </a:moveTo>
                <a:cubicBezTo>
                  <a:pt x="1927257" y="4585038"/>
                  <a:pt x="1919575" y="4593965"/>
                  <a:pt x="1913351" y="4613827"/>
                </a:cubicBezTo>
                <a:cubicBezTo>
                  <a:pt x="1927100" y="4628447"/>
                  <a:pt x="1938677" y="4626344"/>
                  <a:pt x="1947965" y="4607580"/>
                </a:cubicBezTo>
                <a:cubicBezTo>
                  <a:pt x="1940563" y="4599371"/>
                  <a:pt x="1938018" y="4590373"/>
                  <a:pt x="1935590" y="4581280"/>
                </a:cubicBezTo>
                <a:close/>
                <a:moveTo>
                  <a:pt x="252093" y="4579251"/>
                </a:moveTo>
                <a:cubicBezTo>
                  <a:pt x="242726" y="4583769"/>
                  <a:pt x="236812" y="4613884"/>
                  <a:pt x="223222" y="4586441"/>
                </a:cubicBezTo>
                <a:cubicBezTo>
                  <a:pt x="211921" y="4608236"/>
                  <a:pt x="231035" y="4635510"/>
                  <a:pt x="208051" y="4638943"/>
                </a:cubicBezTo>
                <a:cubicBezTo>
                  <a:pt x="217137" y="4650013"/>
                  <a:pt x="223556" y="4652925"/>
                  <a:pt x="228468" y="4650905"/>
                </a:cubicBezTo>
                <a:cubicBezTo>
                  <a:pt x="243195" y="4644843"/>
                  <a:pt x="244327" y="4594363"/>
                  <a:pt x="263031" y="4586343"/>
                </a:cubicBezTo>
                <a:cubicBezTo>
                  <a:pt x="258729" y="4579081"/>
                  <a:pt x="255218" y="4577745"/>
                  <a:pt x="252093" y="4579251"/>
                </a:cubicBezTo>
                <a:close/>
                <a:moveTo>
                  <a:pt x="1833372" y="4578556"/>
                </a:moveTo>
                <a:cubicBezTo>
                  <a:pt x="1816231" y="4581059"/>
                  <a:pt x="1807484" y="4595370"/>
                  <a:pt x="1804290" y="4626588"/>
                </a:cubicBezTo>
                <a:cubicBezTo>
                  <a:pt x="1818547" y="4644163"/>
                  <a:pt x="1837725" y="4655240"/>
                  <a:pt x="1853719" y="4656342"/>
                </a:cubicBezTo>
                <a:cubicBezTo>
                  <a:pt x="1869718" y="4657448"/>
                  <a:pt x="1882533" y="4648588"/>
                  <a:pt x="1884067" y="4626299"/>
                </a:cubicBezTo>
                <a:cubicBezTo>
                  <a:pt x="1876131" y="4636785"/>
                  <a:pt x="1878009" y="4616622"/>
                  <a:pt x="1868271" y="4607865"/>
                </a:cubicBezTo>
                <a:cubicBezTo>
                  <a:pt x="1850723" y="4617384"/>
                  <a:pt x="1854988" y="4658553"/>
                  <a:pt x="1826848" y="4629510"/>
                </a:cubicBezTo>
                <a:cubicBezTo>
                  <a:pt x="1821855" y="4605937"/>
                  <a:pt x="1850281" y="4607796"/>
                  <a:pt x="1833372" y="4578556"/>
                </a:cubicBezTo>
                <a:close/>
                <a:moveTo>
                  <a:pt x="2946264" y="4559653"/>
                </a:moveTo>
                <a:cubicBezTo>
                  <a:pt x="2951177" y="4559974"/>
                  <a:pt x="2955954" y="4561840"/>
                  <a:pt x="2960495" y="4565885"/>
                </a:cubicBezTo>
                <a:cubicBezTo>
                  <a:pt x="2962292" y="4577326"/>
                  <a:pt x="2954328" y="4590764"/>
                  <a:pt x="2960779" y="4601441"/>
                </a:cubicBezTo>
                <a:cubicBezTo>
                  <a:pt x="2941194" y="4598340"/>
                  <a:pt x="2917752" y="4566527"/>
                  <a:pt x="2905468" y="4618447"/>
                </a:cubicBezTo>
                <a:cubicBezTo>
                  <a:pt x="2874520" y="4596413"/>
                  <a:pt x="2849808" y="4621080"/>
                  <a:pt x="2822459" y="4626499"/>
                </a:cubicBezTo>
                <a:cubicBezTo>
                  <a:pt x="2816413" y="4615703"/>
                  <a:pt x="2826638" y="4602030"/>
                  <a:pt x="2830868" y="4589428"/>
                </a:cubicBezTo>
                <a:cubicBezTo>
                  <a:pt x="2816075" y="4578822"/>
                  <a:pt x="2806559" y="4606250"/>
                  <a:pt x="2789136" y="4575647"/>
                </a:cubicBezTo>
                <a:cubicBezTo>
                  <a:pt x="2811546" y="4566247"/>
                  <a:pt x="2839176" y="4596759"/>
                  <a:pt x="2858316" y="4563114"/>
                </a:cubicBezTo>
                <a:cubicBezTo>
                  <a:pt x="2870895" y="4630892"/>
                  <a:pt x="2911879" y="4557407"/>
                  <a:pt x="2946264" y="4559653"/>
                </a:cubicBezTo>
                <a:close/>
                <a:moveTo>
                  <a:pt x="927626" y="4558189"/>
                </a:moveTo>
                <a:cubicBezTo>
                  <a:pt x="944384" y="4569384"/>
                  <a:pt x="907945" y="4590226"/>
                  <a:pt x="924609" y="4601268"/>
                </a:cubicBezTo>
                <a:cubicBezTo>
                  <a:pt x="918266" y="4609888"/>
                  <a:pt x="908669" y="4592396"/>
                  <a:pt x="900135" y="4584509"/>
                </a:cubicBezTo>
                <a:cubicBezTo>
                  <a:pt x="907819" y="4564287"/>
                  <a:pt x="918932" y="4570210"/>
                  <a:pt x="927626" y="4558189"/>
                </a:cubicBezTo>
                <a:close/>
                <a:moveTo>
                  <a:pt x="1510876" y="4533411"/>
                </a:moveTo>
                <a:cubicBezTo>
                  <a:pt x="1514676" y="4534308"/>
                  <a:pt x="1518713" y="4537008"/>
                  <a:pt x="1523106" y="4542393"/>
                </a:cubicBezTo>
                <a:cubicBezTo>
                  <a:pt x="1516515" y="4548174"/>
                  <a:pt x="1509926" y="4554071"/>
                  <a:pt x="1502876" y="4556565"/>
                </a:cubicBezTo>
                <a:cubicBezTo>
                  <a:pt x="1495829" y="4559056"/>
                  <a:pt x="1488325" y="4558144"/>
                  <a:pt x="1479902" y="4550310"/>
                </a:cubicBezTo>
                <a:cubicBezTo>
                  <a:pt x="1486778" y="4546284"/>
                  <a:pt x="1493185" y="4538922"/>
                  <a:pt x="1500071" y="4535255"/>
                </a:cubicBezTo>
                <a:cubicBezTo>
                  <a:pt x="1503513" y="4533423"/>
                  <a:pt x="1507076" y="4532515"/>
                  <a:pt x="1510876" y="4533411"/>
                </a:cubicBezTo>
                <a:close/>
                <a:moveTo>
                  <a:pt x="3262174" y="4523401"/>
                </a:moveTo>
                <a:cubicBezTo>
                  <a:pt x="3275453" y="4518477"/>
                  <a:pt x="3289127" y="4549287"/>
                  <a:pt x="3293009" y="4569535"/>
                </a:cubicBezTo>
                <a:cubicBezTo>
                  <a:pt x="3279986" y="4571698"/>
                  <a:pt x="3264440" y="4554940"/>
                  <a:pt x="3249406" y="4541946"/>
                </a:cubicBezTo>
                <a:cubicBezTo>
                  <a:pt x="3253366" y="4530651"/>
                  <a:pt x="3257747" y="4525040"/>
                  <a:pt x="3262174" y="4523401"/>
                </a:cubicBezTo>
                <a:close/>
                <a:moveTo>
                  <a:pt x="1706482" y="4523094"/>
                </a:moveTo>
                <a:lnTo>
                  <a:pt x="1703975" y="4525509"/>
                </a:lnTo>
                <a:lnTo>
                  <a:pt x="1704004" y="4525323"/>
                </a:lnTo>
                <a:close/>
                <a:moveTo>
                  <a:pt x="3589923" y="4520808"/>
                </a:moveTo>
                <a:lnTo>
                  <a:pt x="3588664" y="4527451"/>
                </a:lnTo>
                <a:cubicBezTo>
                  <a:pt x="3584278" y="4533733"/>
                  <a:pt x="3578206" y="4538715"/>
                  <a:pt x="3573408" y="4546766"/>
                </a:cubicBezTo>
                <a:close/>
                <a:moveTo>
                  <a:pt x="2258875" y="4515538"/>
                </a:moveTo>
                <a:cubicBezTo>
                  <a:pt x="2257743" y="4560417"/>
                  <a:pt x="2238592" y="4527496"/>
                  <a:pt x="2224620" y="4557252"/>
                </a:cubicBezTo>
                <a:cubicBezTo>
                  <a:pt x="2246754" y="4579979"/>
                  <a:pt x="2260947" y="4543060"/>
                  <a:pt x="2283517" y="4567944"/>
                </a:cubicBezTo>
                <a:cubicBezTo>
                  <a:pt x="2289097" y="4553962"/>
                  <a:pt x="2295216" y="4545196"/>
                  <a:pt x="2302403" y="4543213"/>
                </a:cubicBezTo>
                <a:cubicBezTo>
                  <a:pt x="2279136" y="4530110"/>
                  <a:pt x="2278435" y="4559288"/>
                  <a:pt x="2258875" y="4515538"/>
                </a:cubicBezTo>
                <a:close/>
                <a:moveTo>
                  <a:pt x="1" y="4512524"/>
                </a:moveTo>
                <a:lnTo>
                  <a:pt x="893" y="4513025"/>
                </a:lnTo>
                <a:lnTo>
                  <a:pt x="1" y="4513367"/>
                </a:lnTo>
                <a:close/>
                <a:moveTo>
                  <a:pt x="1707997" y="4501429"/>
                </a:moveTo>
                <a:lnTo>
                  <a:pt x="1704004" y="4525323"/>
                </a:lnTo>
                <a:lnTo>
                  <a:pt x="1666907" y="4558709"/>
                </a:lnTo>
                <a:cubicBezTo>
                  <a:pt x="1657410" y="4546274"/>
                  <a:pt x="1674496" y="4529033"/>
                  <a:pt x="1661389" y="4517006"/>
                </a:cubicBezTo>
                <a:cubicBezTo>
                  <a:pt x="1678571" y="4524212"/>
                  <a:pt x="1691679" y="4500613"/>
                  <a:pt x="1707997" y="4501429"/>
                </a:cubicBezTo>
                <a:close/>
                <a:moveTo>
                  <a:pt x="2933894" y="4499596"/>
                </a:moveTo>
                <a:cubicBezTo>
                  <a:pt x="2990419" y="4558034"/>
                  <a:pt x="3031150" y="4498054"/>
                  <a:pt x="3083014" y="4522385"/>
                </a:cubicBezTo>
                <a:cubicBezTo>
                  <a:pt x="3064552" y="4538750"/>
                  <a:pt x="3045055" y="4547327"/>
                  <a:pt x="3025028" y="4551992"/>
                </a:cubicBezTo>
                <a:cubicBezTo>
                  <a:pt x="3004995" y="4556658"/>
                  <a:pt x="2984435" y="4557406"/>
                  <a:pt x="2963852" y="4558103"/>
                </a:cubicBezTo>
                <a:cubicBezTo>
                  <a:pt x="2958248" y="4549623"/>
                  <a:pt x="2965572" y="4538824"/>
                  <a:pt x="2968771" y="4528740"/>
                </a:cubicBezTo>
                <a:cubicBezTo>
                  <a:pt x="2956924" y="4528586"/>
                  <a:pt x="2943104" y="4513267"/>
                  <a:pt x="2932387" y="4521341"/>
                </a:cubicBezTo>
                <a:cubicBezTo>
                  <a:pt x="2925418" y="4508851"/>
                  <a:pt x="2942897" y="4512914"/>
                  <a:pt x="2933894" y="4499596"/>
                </a:cubicBezTo>
                <a:close/>
                <a:moveTo>
                  <a:pt x="1986643" y="4499201"/>
                </a:moveTo>
                <a:cubicBezTo>
                  <a:pt x="1983517" y="4497913"/>
                  <a:pt x="1980787" y="4499594"/>
                  <a:pt x="1978283" y="4502972"/>
                </a:cubicBezTo>
                <a:cubicBezTo>
                  <a:pt x="1973278" y="4509733"/>
                  <a:pt x="1969174" y="4523271"/>
                  <a:pt x="1964608" y="4533417"/>
                </a:cubicBezTo>
                <a:cubicBezTo>
                  <a:pt x="1971917" y="4544167"/>
                  <a:pt x="1977407" y="4541033"/>
                  <a:pt x="1982423" y="4534254"/>
                </a:cubicBezTo>
                <a:cubicBezTo>
                  <a:pt x="1987439" y="4527475"/>
                  <a:pt x="1991976" y="4517053"/>
                  <a:pt x="1997379" y="4513243"/>
                </a:cubicBezTo>
                <a:cubicBezTo>
                  <a:pt x="1993291" y="4504745"/>
                  <a:pt x="1989768" y="4500489"/>
                  <a:pt x="1986643" y="4499201"/>
                </a:cubicBezTo>
                <a:close/>
                <a:moveTo>
                  <a:pt x="2194584" y="4498794"/>
                </a:moveTo>
                <a:cubicBezTo>
                  <a:pt x="2177539" y="4527366"/>
                  <a:pt x="2192516" y="4573831"/>
                  <a:pt x="2209125" y="4574203"/>
                </a:cubicBezTo>
                <a:cubicBezTo>
                  <a:pt x="2215431" y="4547022"/>
                  <a:pt x="2211637" y="4521751"/>
                  <a:pt x="2194584" y="4498794"/>
                </a:cubicBezTo>
                <a:close/>
                <a:moveTo>
                  <a:pt x="994636" y="4496177"/>
                </a:moveTo>
                <a:cubicBezTo>
                  <a:pt x="985499" y="4514386"/>
                  <a:pt x="977188" y="4532514"/>
                  <a:pt x="988189" y="4547080"/>
                </a:cubicBezTo>
                <a:cubicBezTo>
                  <a:pt x="996859" y="4546191"/>
                  <a:pt x="1010513" y="4512941"/>
                  <a:pt x="994636" y="4496177"/>
                </a:cubicBezTo>
                <a:close/>
                <a:moveTo>
                  <a:pt x="3437723" y="4493404"/>
                </a:moveTo>
                <a:cubicBezTo>
                  <a:pt x="3424751" y="4535760"/>
                  <a:pt x="3400768" y="4494621"/>
                  <a:pt x="3400041" y="4543028"/>
                </a:cubicBezTo>
                <a:cubicBezTo>
                  <a:pt x="3390208" y="4493293"/>
                  <a:pt x="3365887" y="4557368"/>
                  <a:pt x="3344514" y="4524680"/>
                </a:cubicBezTo>
                <a:cubicBezTo>
                  <a:pt x="3330741" y="4546685"/>
                  <a:pt x="3363324" y="4571663"/>
                  <a:pt x="3338063" y="4575583"/>
                </a:cubicBezTo>
                <a:cubicBezTo>
                  <a:pt x="3341183" y="4537559"/>
                  <a:pt x="3327914" y="4531652"/>
                  <a:pt x="3306590" y="4538739"/>
                </a:cubicBezTo>
                <a:cubicBezTo>
                  <a:pt x="3330250" y="4505836"/>
                  <a:pt x="3394850" y="4492817"/>
                  <a:pt x="3437723" y="4493404"/>
                </a:cubicBezTo>
                <a:close/>
                <a:moveTo>
                  <a:pt x="656966" y="4486368"/>
                </a:moveTo>
                <a:cubicBezTo>
                  <a:pt x="631060" y="4490895"/>
                  <a:pt x="625166" y="4504285"/>
                  <a:pt x="639918" y="4525032"/>
                </a:cubicBezTo>
                <a:cubicBezTo>
                  <a:pt x="618938" y="4520456"/>
                  <a:pt x="553923" y="4506816"/>
                  <a:pt x="545182" y="4577846"/>
                </a:cubicBezTo>
                <a:cubicBezTo>
                  <a:pt x="563818" y="4554718"/>
                  <a:pt x="561579" y="4581478"/>
                  <a:pt x="579738" y="4571478"/>
                </a:cubicBezTo>
                <a:cubicBezTo>
                  <a:pt x="579125" y="4588150"/>
                  <a:pt x="591766" y="4602508"/>
                  <a:pt x="599138" y="4617738"/>
                </a:cubicBezTo>
                <a:cubicBezTo>
                  <a:pt x="611588" y="4621692"/>
                  <a:pt x="623036" y="4619564"/>
                  <a:pt x="633755" y="4611533"/>
                </a:cubicBezTo>
                <a:cubicBezTo>
                  <a:pt x="635719" y="4589780"/>
                  <a:pt x="626231" y="4570116"/>
                  <a:pt x="621149" y="4549712"/>
                </a:cubicBezTo>
                <a:cubicBezTo>
                  <a:pt x="647880" y="4595800"/>
                  <a:pt x="666028" y="4576790"/>
                  <a:pt x="687200" y="4580391"/>
                </a:cubicBezTo>
                <a:cubicBezTo>
                  <a:pt x="699170" y="4528259"/>
                  <a:pt x="717221" y="4533009"/>
                  <a:pt x="743702" y="4506169"/>
                </a:cubicBezTo>
                <a:cubicBezTo>
                  <a:pt x="725903" y="4472282"/>
                  <a:pt x="683078" y="4508605"/>
                  <a:pt x="657242" y="4521886"/>
                </a:cubicBezTo>
                <a:cubicBezTo>
                  <a:pt x="663385" y="4508881"/>
                  <a:pt x="661860" y="4497288"/>
                  <a:pt x="656966" y="4486368"/>
                </a:cubicBezTo>
                <a:close/>
                <a:moveTo>
                  <a:pt x="3233419" y="4480533"/>
                </a:moveTo>
                <a:lnTo>
                  <a:pt x="3242168" y="4485891"/>
                </a:lnTo>
                <a:cubicBezTo>
                  <a:pt x="3240735" y="4493383"/>
                  <a:pt x="3235540" y="4501431"/>
                  <a:pt x="3240571" y="4507603"/>
                </a:cubicBezTo>
                <a:close/>
                <a:moveTo>
                  <a:pt x="973207" y="4480130"/>
                </a:moveTo>
                <a:cubicBezTo>
                  <a:pt x="970964" y="4477355"/>
                  <a:pt x="967313" y="4477022"/>
                  <a:pt x="961619" y="4480708"/>
                </a:cubicBezTo>
                <a:cubicBezTo>
                  <a:pt x="974075" y="4505426"/>
                  <a:pt x="946241" y="4492338"/>
                  <a:pt x="944575" y="4519415"/>
                </a:cubicBezTo>
                <a:cubicBezTo>
                  <a:pt x="921776" y="4480892"/>
                  <a:pt x="910906" y="4532418"/>
                  <a:pt x="890855" y="4515040"/>
                </a:cubicBezTo>
                <a:cubicBezTo>
                  <a:pt x="882383" y="4551080"/>
                  <a:pt x="874738" y="4560748"/>
                  <a:pt x="853204" y="4564534"/>
                </a:cubicBezTo>
                <a:cubicBezTo>
                  <a:pt x="844633" y="4554244"/>
                  <a:pt x="859656" y="4539621"/>
                  <a:pt x="852936" y="4529142"/>
                </a:cubicBezTo>
                <a:cubicBezTo>
                  <a:pt x="819587" y="4574040"/>
                  <a:pt x="845206" y="4599113"/>
                  <a:pt x="869595" y="4653955"/>
                </a:cubicBezTo>
                <a:cubicBezTo>
                  <a:pt x="877818" y="4640613"/>
                  <a:pt x="869216" y="4630406"/>
                  <a:pt x="869315" y="4618437"/>
                </a:cubicBezTo>
                <a:cubicBezTo>
                  <a:pt x="878037" y="4628546"/>
                  <a:pt x="881694" y="4600642"/>
                  <a:pt x="889962" y="4607602"/>
                </a:cubicBezTo>
                <a:cubicBezTo>
                  <a:pt x="883654" y="4620581"/>
                  <a:pt x="880566" y="4632982"/>
                  <a:pt x="881639" y="4644664"/>
                </a:cubicBezTo>
                <a:cubicBezTo>
                  <a:pt x="900284" y="4664096"/>
                  <a:pt x="908619" y="4637704"/>
                  <a:pt x="907842" y="4675444"/>
                </a:cubicBezTo>
                <a:cubicBezTo>
                  <a:pt x="917948" y="4673204"/>
                  <a:pt x="929023" y="4679127"/>
                  <a:pt x="935391" y="4649323"/>
                </a:cubicBezTo>
                <a:cubicBezTo>
                  <a:pt x="927611" y="4635426"/>
                  <a:pt x="916883" y="4644996"/>
                  <a:pt x="919579" y="4630765"/>
                </a:cubicBezTo>
                <a:cubicBezTo>
                  <a:pt x="934165" y="4628856"/>
                  <a:pt x="947695" y="4619869"/>
                  <a:pt x="960979" y="4608917"/>
                </a:cubicBezTo>
                <a:cubicBezTo>
                  <a:pt x="940259" y="4586625"/>
                  <a:pt x="961858" y="4600479"/>
                  <a:pt x="965946" y="4579632"/>
                </a:cubicBezTo>
                <a:cubicBezTo>
                  <a:pt x="952053" y="4553069"/>
                  <a:pt x="947545" y="4596550"/>
                  <a:pt x="934740" y="4578180"/>
                </a:cubicBezTo>
                <a:cubicBezTo>
                  <a:pt x="944079" y="4537239"/>
                  <a:pt x="960506" y="4550044"/>
                  <a:pt x="972427" y="4528600"/>
                </a:cubicBezTo>
                <a:cubicBezTo>
                  <a:pt x="973974" y="4518786"/>
                  <a:pt x="979934" y="4488459"/>
                  <a:pt x="973207" y="4480130"/>
                </a:cubicBezTo>
                <a:close/>
                <a:moveTo>
                  <a:pt x="2395262" y="4476515"/>
                </a:moveTo>
                <a:cubicBezTo>
                  <a:pt x="2374198" y="4529456"/>
                  <a:pt x="2315438" y="4474733"/>
                  <a:pt x="2309121" y="4527742"/>
                </a:cubicBezTo>
                <a:cubicBezTo>
                  <a:pt x="2321577" y="4523888"/>
                  <a:pt x="2346406" y="4529742"/>
                  <a:pt x="2366471" y="4527228"/>
                </a:cubicBezTo>
                <a:cubicBezTo>
                  <a:pt x="2386541" y="4524713"/>
                  <a:pt x="2401847" y="4513831"/>
                  <a:pt x="2395262" y="4476515"/>
                </a:cubicBezTo>
                <a:close/>
                <a:moveTo>
                  <a:pt x="2099041" y="4461086"/>
                </a:moveTo>
                <a:cubicBezTo>
                  <a:pt x="2096139" y="4460667"/>
                  <a:pt x="2092740" y="4462667"/>
                  <a:pt x="2088724" y="4468248"/>
                </a:cubicBezTo>
                <a:cubicBezTo>
                  <a:pt x="2089933" y="4476390"/>
                  <a:pt x="2105646" y="4515429"/>
                  <a:pt x="2114962" y="4498986"/>
                </a:cubicBezTo>
                <a:cubicBezTo>
                  <a:pt x="2111981" y="4485402"/>
                  <a:pt x="2107748" y="4462347"/>
                  <a:pt x="2099041" y="4461086"/>
                </a:cubicBezTo>
                <a:close/>
                <a:moveTo>
                  <a:pt x="1728437" y="4455361"/>
                </a:moveTo>
                <a:cubicBezTo>
                  <a:pt x="1732086" y="4462603"/>
                  <a:pt x="1727303" y="4475688"/>
                  <a:pt x="1719911" y="4482932"/>
                </a:cubicBezTo>
                <a:cubicBezTo>
                  <a:pt x="1712524" y="4490181"/>
                  <a:pt x="1702525" y="4491589"/>
                  <a:pt x="1695747" y="4475487"/>
                </a:cubicBezTo>
                <a:cubicBezTo>
                  <a:pt x="1703933" y="4448405"/>
                  <a:pt x="1718856" y="4471662"/>
                  <a:pt x="1728437" y="4455361"/>
                </a:cubicBezTo>
                <a:close/>
                <a:moveTo>
                  <a:pt x="3534350" y="4454560"/>
                </a:moveTo>
                <a:cubicBezTo>
                  <a:pt x="3532944" y="4498759"/>
                  <a:pt x="3518502" y="4510372"/>
                  <a:pt x="3500631" y="4509798"/>
                </a:cubicBezTo>
                <a:cubicBezTo>
                  <a:pt x="3482763" y="4509219"/>
                  <a:pt x="3461471" y="4496453"/>
                  <a:pt x="3446370" y="4491899"/>
                </a:cubicBezTo>
                <a:cubicBezTo>
                  <a:pt x="3473814" y="4464751"/>
                  <a:pt x="3503336" y="4454209"/>
                  <a:pt x="3534350" y="4454560"/>
                </a:cubicBezTo>
                <a:close/>
                <a:moveTo>
                  <a:pt x="1657422" y="4454085"/>
                </a:moveTo>
                <a:cubicBezTo>
                  <a:pt x="1663495" y="4464714"/>
                  <a:pt x="1653317" y="4478425"/>
                  <a:pt x="1649099" y="4491147"/>
                </a:cubicBezTo>
                <a:cubicBezTo>
                  <a:pt x="1642102" y="4482854"/>
                  <a:pt x="1635075" y="4474646"/>
                  <a:pt x="1628137" y="4466513"/>
                </a:cubicBezTo>
                <a:cubicBezTo>
                  <a:pt x="1636586" y="4452525"/>
                  <a:pt x="1649022" y="4468112"/>
                  <a:pt x="1657422" y="4454085"/>
                </a:cubicBezTo>
                <a:close/>
                <a:moveTo>
                  <a:pt x="643426" y="4441345"/>
                </a:moveTo>
                <a:cubicBezTo>
                  <a:pt x="638798" y="4440522"/>
                  <a:pt x="634255" y="4441852"/>
                  <a:pt x="630727" y="4444781"/>
                </a:cubicBezTo>
                <a:cubicBezTo>
                  <a:pt x="623667" y="4450636"/>
                  <a:pt x="620656" y="4462893"/>
                  <a:pt x="629114" y="4477140"/>
                </a:cubicBezTo>
                <a:cubicBezTo>
                  <a:pt x="637894" y="4465197"/>
                  <a:pt x="648998" y="4471034"/>
                  <a:pt x="656642" y="4450817"/>
                </a:cubicBezTo>
                <a:cubicBezTo>
                  <a:pt x="652769" y="4445141"/>
                  <a:pt x="648054" y="4442168"/>
                  <a:pt x="643426" y="4441345"/>
                </a:cubicBezTo>
                <a:close/>
                <a:moveTo>
                  <a:pt x="2355134" y="4441142"/>
                </a:moveTo>
                <a:cubicBezTo>
                  <a:pt x="2348859" y="4449588"/>
                  <a:pt x="2341128" y="4447060"/>
                  <a:pt x="2336252" y="4465916"/>
                </a:cubicBezTo>
                <a:cubicBezTo>
                  <a:pt x="2356692" y="4472540"/>
                  <a:pt x="2351939" y="4497439"/>
                  <a:pt x="2369256" y="4481256"/>
                </a:cubicBezTo>
                <a:cubicBezTo>
                  <a:pt x="2358970" y="4468818"/>
                  <a:pt x="2371858" y="4452383"/>
                  <a:pt x="2355134" y="4441142"/>
                </a:cubicBezTo>
                <a:close/>
                <a:moveTo>
                  <a:pt x="756945" y="4439743"/>
                </a:moveTo>
                <a:cubicBezTo>
                  <a:pt x="754074" y="4457105"/>
                  <a:pt x="727497" y="4453810"/>
                  <a:pt x="740017" y="4478350"/>
                </a:cubicBezTo>
                <a:cubicBezTo>
                  <a:pt x="751067" y="4484070"/>
                  <a:pt x="758892" y="4465207"/>
                  <a:pt x="769303" y="4465883"/>
                </a:cubicBezTo>
                <a:cubicBezTo>
                  <a:pt x="777372" y="4483448"/>
                  <a:pt x="745816" y="4508154"/>
                  <a:pt x="768064" y="4523061"/>
                </a:cubicBezTo>
                <a:cubicBezTo>
                  <a:pt x="789697" y="4519806"/>
                  <a:pt x="764214" y="4493642"/>
                  <a:pt x="783184" y="4470481"/>
                </a:cubicBezTo>
                <a:cubicBezTo>
                  <a:pt x="774414" y="4460250"/>
                  <a:pt x="765757" y="4449969"/>
                  <a:pt x="756945" y="4439743"/>
                </a:cubicBezTo>
                <a:close/>
                <a:moveTo>
                  <a:pt x="327490" y="4439472"/>
                </a:moveTo>
                <a:cubicBezTo>
                  <a:pt x="317235" y="4481632"/>
                  <a:pt x="367026" y="4523364"/>
                  <a:pt x="383431" y="4493446"/>
                </a:cubicBezTo>
                <a:cubicBezTo>
                  <a:pt x="380089" y="4466922"/>
                  <a:pt x="365448" y="4450489"/>
                  <a:pt x="355303" y="4448744"/>
                </a:cubicBezTo>
                <a:cubicBezTo>
                  <a:pt x="359361" y="4484663"/>
                  <a:pt x="339764" y="4464831"/>
                  <a:pt x="327490" y="4439472"/>
                </a:cubicBezTo>
                <a:close/>
                <a:moveTo>
                  <a:pt x="2531490" y="4435930"/>
                </a:moveTo>
                <a:cubicBezTo>
                  <a:pt x="2525334" y="4434101"/>
                  <a:pt x="2519575" y="4435138"/>
                  <a:pt x="2514416" y="4440714"/>
                </a:cubicBezTo>
                <a:cubicBezTo>
                  <a:pt x="2521118" y="4451404"/>
                  <a:pt x="2517741" y="4463830"/>
                  <a:pt x="2523408" y="4474544"/>
                </a:cubicBezTo>
                <a:cubicBezTo>
                  <a:pt x="2529929" y="4446224"/>
                  <a:pt x="2544299" y="4476639"/>
                  <a:pt x="2550949" y="4448345"/>
                </a:cubicBezTo>
                <a:cubicBezTo>
                  <a:pt x="2544201" y="4442455"/>
                  <a:pt x="2537646" y="4437759"/>
                  <a:pt x="2531490" y="4435930"/>
                </a:cubicBezTo>
                <a:close/>
                <a:moveTo>
                  <a:pt x="714974" y="4415468"/>
                </a:moveTo>
                <a:cubicBezTo>
                  <a:pt x="712214" y="4414049"/>
                  <a:pt x="709648" y="4414127"/>
                  <a:pt x="707248" y="4415474"/>
                </a:cubicBezTo>
                <a:cubicBezTo>
                  <a:pt x="702446" y="4418164"/>
                  <a:pt x="698312" y="4425929"/>
                  <a:pt x="694622" y="4436918"/>
                </a:cubicBezTo>
                <a:cubicBezTo>
                  <a:pt x="701554" y="4445009"/>
                  <a:pt x="708547" y="4453258"/>
                  <a:pt x="715578" y="4461509"/>
                </a:cubicBezTo>
                <a:cubicBezTo>
                  <a:pt x="723154" y="4448317"/>
                  <a:pt x="717193" y="4437590"/>
                  <a:pt x="723863" y="4424451"/>
                </a:cubicBezTo>
                <a:cubicBezTo>
                  <a:pt x="720688" y="4419805"/>
                  <a:pt x="717734" y="4416887"/>
                  <a:pt x="714974" y="4415468"/>
                </a:cubicBezTo>
                <a:close/>
                <a:moveTo>
                  <a:pt x="545474" y="4414257"/>
                </a:moveTo>
                <a:cubicBezTo>
                  <a:pt x="530741" y="4437818"/>
                  <a:pt x="484816" y="4399342"/>
                  <a:pt x="488648" y="4452927"/>
                </a:cubicBezTo>
                <a:cubicBezTo>
                  <a:pt x="490991" y="4447830"/>
                  <a:pt x="493194" y="4442579"/>
                  <a:pt x="495501" y="4437569"/>
                </a:cubicBezTo>
                <a:cubicBezTo>
                  <a:pt x="506733" y="4456762"/>
                  <a:pt x="505899" y="4478230"/>
                  <a:pt x="508134" y="4499222"/>
                </a:cubicBezTo>
                <a:cubicBezTo>
                  <a:pt x="514999" y="4483941"/>
                  <a:pt x="526784" y="4506151"/>
                  <a:pt x="532177" y="4480605"/>
                </a:cubicBezTo>
                <a:cubicBezTo>
                  <a:pt x="490951" y="4437703"/>
                  <a:pt x="560295" y="4451104"/>
                  <a:pt x="545474" y="4414257"/>
                </a:cubicBezTo>
                <a:close/>
                <a:moveTo>
                  <a:pt x="1851025" y="4411732"/>
                </a:moveTo>
                <a:cubicBezTo>
                  <a:pt x="1844579" y="4425013"/>
                  <a:pt x="1844637" y="4472180"/>
                  <a:pt x="1866747" y="4430255"/>
                </a:cubicBezTo>
                <a:cubicBezTo>
                  <a:pt x="1872880" y="4441048"/>
                  <a:pt x="1862612" y="4454722"/>
                  <a:pt x="1858467" y="4467314"/>
                </a:cubicBezTo>
                <a:cubicBezTo>
                  <a:pt x="1844658" y="4452534"/>
                  <a:pt x="1833091" y="4454719"/>
                  <a:pt x="1823823" y="4473690"/>
                </a:cubicBezTo>
                <a:cubicBezTo>
                  <a:pt x="1804089" y="4458978"/>
                  <a:pt x="1822564" y="4448824"/>
                  <a:pt x="1830624" y="4458210"/>
                </a:cubicBezTo>
                <a:cubicBezTo>
                  <a:pt x="1836642" y="4445222"/>
                  <a:pt x="1835566" y="4433496"/>
                  <a:pt x="1830348" y="4422697"/>
                </a:cubicBezTo>
                <a:cubicBezTo>
                  <a:pt x="1836634" y="4414742"/>
                  <a:pt x="1844907" y="4421326"/>
                  <a:pt x="1851025" y="4411732"/>
                </a:cubicBezTo>
                <a:close/>
                <a:moveTo>
                  <a:pt x="1933367" y="4411502"/>
                </a:moveTo>
                <a:cubicBezTo>
                  <a:pt x="1945534" y="4409423"/>
                  <a:pt x="1957156" y="4415589"/>
                  <a:pt x="1965540" y="4440847"/>
                </a:cubicBezTo>
                <a:cubicBezTo>
                  <a:pt x="1953767" y="4435597"/>
                  <a:pt x="1943932" y="4444858"/>
                  <a:pt x="1933508" y="4449654"/>
                </a:cubicBezTo>
                <a:cubicBezTo>
                  <a:pt x="1923084" y="4454450"/>
                  <a:pt x="1912071" y="4454781"/>
                  <a:pt x="1897953" y="4431669"/>
                </a:cubicBezTo>
                <a:cubicBezTo>
                  <a:pt x="1908497" y="4423922"/>
                  <a:pt x="1921200" y="4413586"/>
                  <a:pt x="1933367" y="4411502"/>
                </a:cubicBezTo>
                <a:close/>
                <a:moveTo>
                  <a:pt x="3708516" y="4403065"/>
                </a:moveTo>
                <a:cubicBezTo>
                  <a:pt x="3712465" y="4402477"/>
                  <a:pt x="3716401" y="4403796"/>
                  <a:pt x="3720195" y="4406625"/>
                </a:cubicBezTo>
                <a:cubicBezTo>
                  <a:pt x="3727790" y="4412281"/>
                  <a:pt x="3734821" y="4423974"/>
                  <a:pt x="3740274" y="4438512"/>
                </a:cubicBezTo>
                <a:cubicBezTo>
                  <a:pt x="3729231" y="4442967"/>
                  <a:pt x="3725614" y="4451057"/>
                  <a:pt x="3726709" y="4469425"/>
                </a:cubicBezTo>
                <a:cubicBezTo>
                  <a:pt x="3750072" y="4501285"/>
                  <a:pt x="3761781" y="4444568"/>
                  <a:pt x="3785684" y="4480069"/>
                </a:cubicBezTo>
                <a:cubicBezTo>
                  <a:pt x="3775668" y="4482383"/>
                  <a:pt x="3764472" y="4476473"/>
                  <a:pt x="3758202" y="4506432"/>
                </a:cubicBezTo>
                <a:cubicBezTo>
                  <a:pt x="3729199" y="4475896"/>
                  <a:pt x="3708438" y="4494506"/>
                  <a:pt x="3697622" y="4517417"/>
                </a:cubicBezTo>
                <a:cubicBezTo>
                  <a:pt x="3694013" y="4491919"/>
                  <a:pt x="3710508" y="4462864"/>
                  <a:pt x="3683181" y="4441750"/>
                </a:cubicBezTo>
                <a:cubicBezTo>
                  <a:pt x="3698438" y="4412365"/>
                  <a:pt x="3704170" y="4474351"/>
                  <a:pt x="3722990" y="4441653"/>
                </a:cubicBezTo>
                <a:cubicBezTo>
                  <a:pt x="3728521" y="4413805"/>
                  <a:pt x="3703997" y="4426494"/>
                  <a:pt x="3696759" y="4410959"/>
                </a:cubicBezTo>
                <a:cubicBezTo>
                  <a:pt x="3700606" y="4406152"/>
                  <a:pt x="3704568" y="4403654"/>
                  <a:pt x="3708516" y="4403065"/>
                </a:cubicBezTo>
                <a:close/>
                <a:moveTo>
                  <a:pt x="464042" y="4400435"/>
                </a:moveTo>
                <a:cubicBezTo>
                  <a:pt x="460804" y="4410563"/>
                  <a:pt x="453515" y="4421276"/>
                  <a:pt x="459040" y="4429803"/>
                </a:cubicBezTo>
                <a:cubicBezTo>
                  <a:pt x="462774" y="4424124"/>
                  <a:pt x="466238" y="4431972"/>
                  <a:pt x="470275" y="4436737"/>
                </a:cubicBezTo>
                <a:cubicBezTo>
                  <a:pt x="474312" y="4441502"/>
                  <a:pt x="478928" y="4443191"/>
                  <a:pt x="484973" y="4425195"/>
                </a:cubicBezTo>
                <a:cubicBezTo>
                  <a:pt x="477976" y="4416858"/>
                  <a:pt x="470953" y="4408694"/>
                  <a:pt x="464042" y="4400435"/>
                </a:cubicBezTo>
                <a:close/>
                <a:moveTo>
                  <a:pt x="3265454" y="4396718"/>
                </a:moveTo>
                <a:cubicBezTo>
                  <a:pt x="3256250" y="4412653"/>
                  <a:pt x="3254007" y="4427208"/>
                  <a:pt x="3262370" y="4439930"/>
                </a:cubicBezTo>
                <a:cubicBezTo>
                  <a:pt x="3281378" y="4407043"/>
                  <a:pt x="3306437" y="4470827"/>
                  <a:pt x="3319821" y="4472196"/>
                </a:cubicBezTo>
                <a:cubicBezTo>
                  <a:pt x="3333643" y="4433241"/>
                  <a:pt x="3307376" y="4442743"/>
                  <a:pt x="3293302" y="4405903"/>
                </a:cubicBezTo>
                <a:cubicBezTo>
                  <a:pt x="3288396" y="4435391"/>
                  <a:pt x="3275572" y="4405894"/>
                  <a:pt x="3265454" y="4396718"/>
                </a:cubicBezTo>
                <a:close/>
                <a:moveTo>
                  <a:pt x="597146" y="4396012"/>
                </a:moveTo>
                <a:cubicBezTo>
                  <a:pt x="588368" y="4395814"/>
                  <a:pt x="579099" y="4399803"/>
                  <a:pt x="566186" y="4403245"/>
                </a:cubicBezTo>
                <a:cubicBezTo>
                  <a:pt x="571712" y="4411816"/>
                  <a:pt x="566464" y="4422153"/>
                  <a:pt x="561263" y="4432608"/>
                </a:cubicBezTo>
                <a:cubicBezTo>
                  <a:pt x="585095" y="4445532"/>
                  <a:pt x="600957" y="4398146"/>
                  <a:pt x="625204" y="4413930"/>
                </a:cubicBezTo>
                <a:cubicBezTo>
                  <a:pt x="614227" y="4400603"/>
                  <a:pt x="605929" y="4396215"/>
                  <a:pt x="597146" y="4396012"/>
                </a:cubicBezTo>
                <a:close/>
                <a:moveTo>
                  <a:pt x="3862824" y="4394930"/>
                </a:moveTo>
                <a:cubicBezTo>
                  <a:pt x="3882679" y="4417267"/>
                  <a:pt x="3881590" y="4403843"/>
                  <a:pt x="3894318" y="4431977"/>
                </a:cubicBezTo>
                <a:cubicBezTo>
                  <a:pt x="3881823" y="4458752"/>
                  <a:pt x="3849867" y="4402610"/>
                  <a:pt x="3870267" y="4450512"/>
                </a:cubicBezTo>
                <a:cubicBezTo>
                  <a:pt x="3860967" y="4468780"/>
                  <a:pt x="3851495" y="4431882"/>
                  <a:pt x="3849263" y="4425886"/>
                </a:cubicBezTo>
                <a:cubicBezTo>
                  <a:pt x="3853765" y="4415542"/>
                  <a:pt x="3858275" y="4405236"/>
                  <a:pt x="3862824" y="4394930"/>
                </a:cubicBezTo>
                <a:close/>
                <a:moveTo>
                  <a:pt x="117613" y="4392314"/>
                </a:moveTo>
                <a:cubicBezTo>
                  <a:pt x="122601" y="4398446"/>
                  <a:pt x="117527" y="4406482"/>
                  <a:pt x="116090" y="4413896"/>
                </a:cubicBezTo>
                <a:cubicBezTo>
                  <a:pt x="127360" y="4431882"/>
                  <a:pt x="133671" y="4413252"/>
                  <a:pt x="145694" y="4436978"/>
                </a:cubicBezTo>
                <a:cubicBezTo>
                  <a:pt x="137703" y="4443486"/>
                  <a:pt x="129844" y="4450883"/>
                  <a:pt x="121202" y="4452396"/>
                </a:cubicBezTo>
                <a:cubicBezTo>
                  <a:pt x="112559" y="4453911"/>
                  <a:pt x="103132" y="4449541"/>
                  <a:pt x="92005" y="4432516"/>
                </a:cubicBezTo>
                <a:cubicBezTo>
                  <a:pt x="106675" y="4414029"/>
                  <a:pt x="114922" y="4431287"/>
                  <a:pt x="117613" y="4392314"/>
                </a:cubicBezTo>
                <a:close/>
                <a:moveTo>
                  <a:pt x="1807510" y="4384222"/>
                </a:moveTo>
                <a:cubicBezTo>
                  <a:pt x="1811551" y="4423630"/>
                  <a:pt x="1804561" y="4465202"/>
                  <a:pt x="1801649" y="4506069"/>
                </a:cubicBezTo>
                <a:cubicBezTo>
                  <a:pt x="1789337" y="4436580"/>
                  <a:pt x="1775541" y="4521537"/>
                  <a:pt x="1746403" y="4523238"/>
                </a:cubicBezTo>
                <a:cubicBezTo>
                  <a:pt x="1742529" y="4505736"/>
                  <a:pt x="1737199" y="4499931"/>
                  <a:pt x="1727244" y="4512578"/>
                </a:cubicBezTo>
                <a:cubicBezTo>
                  <a:pt x="1724107" y="4486822"/>
                  <a:pt x="1762075" y="4487789"/>
                  <a:pt x="1775364" y="4475259"/>
                </a:cubicBezTo>
                <a:cubicBezTo>
                  <a:pt x="1765069" y="4434792"/>
                  <a:pt x="1796566" y="4399381"/>
                  <a:pt x="1807510" y="4384222"/>
                </a:cubicBezTo>
                <a:close/>
                <a:moveTo>
                  <a:pt x="4122887" y="4379863"/>
                </a:moveTo>
                <a:cubicBezTo>
                  <a:pt x="4127672" y="4378908"/>
                  <a:pt x="4132384" y="4381002"/>
                  <a:pt x="4136319" y="4387896"/>
                </a:cubicBezTo>
                <a:cubicBezTo>
                  <a:pt x="4123666" y="4403435"/>
                  <a:pt x="4112254" y="4428565"/>
                  <a:pt x="4096873" y="4423541"/>
                </a:cubicBezTo>
                <a:cubicBezTo>
                  <a:pt x="4094639" y="4416542"/>
                  <a:pt x="4100565" y="4400739"/>
                  <a:pt x="4109019" y="4390128"/>
                </a:cubicBezTo>
                <a:cubicBezTo>
                  <a:pt x="4113244" y="4384823"/>
                  <a:pt x="4118102" y="4380818"/>
                  <a:pt x="4122887" y="4379863"/>
                </a:cubicBezTo>
                <a:close/>
                <a:moveTo>
                  <a:pt x="3909519" y="4379344"/>
                </a:moveTo>
                <a:cubicBezTo>
                  <a:pt x="3911545" y="4397903"/>
                  <a:pt x="3928865" y="4413730"/>
                  <a:pt x="3942807" y="4430240"/>
                </a:cubicBezTo>
                <a:cubicBezTo>
                  <a:pt x="3939438" y="4437896"/>
                  <a:pt x="3935995" y="4445599"/>
                  <a:pt x="3932633" y="4453332"/>
                </a:cubicBezTo>
                <a:cubicBezTo>
                  <a:pt x="3927043" y="4444978"/>
                  <a:pt x="3922516" y="4444156"/>
                  <a:pt x="3918680" y="4448826"/>
                </a:cubicBezTo>
                <a:cubicBezTo>
                  <a:pt x="3914900" y="4422512"/>
                  <a:pt x="3920748" y="4429764"/>
                  <a:pt x="3901161" y="4416488"/>
                </a:cubicBezTo>
                <a:cubicBezTo>
                  <a:pt x="3907822" y="4403307"/>
                  <a:pt x="3901823" y="4392588"/>
                  <a:pt x="3909519" y="4379344"/>
                </a:cubicBezTo>
                <a:close/>
                <a:moveTo>
                  <a:pt x="3369247" y="4377980"/>
                </a:moveTo>
                <a:cubicBezTo>
                  <a:pt x="3357196" y="4389221"/>
                  <a:pt x="3319873" y="4381172"/>
                  <a:pt x="3326315" y="4421329"/>
                </a:cubicBezTo>
                <a:cubicBezTo>
                  <a:pt x="3336820" y="4429820"/>
                  <a:pt x="3348034" y="4442594"/>
                  <a:pt x="3359687" y="4449708"/>
                </a:cubicBezTo>
                <a:cubicBezTo>
                  <a:pt x="3371342" y="4456822"/>
                  <a:pt x="3383440" y="4458280"/>
                  <a:pt x="3395714" y="4444153"/>
                </a:cubicBezTo>
                <a:cubicBezTo>
                  <a:pt x="3382171" y="4419756"/>
                  <a:pt x="3374515" y="4439473"/>
                  <a:pt x="3360834" y="4414969"/>
                </a:cubicBezTo>
                <a:cubicBezTo>
                  <a:pt x="3370010" y="4396338"/>
                  <a:pt x="3381483" y="4402551"/>
                  <a:pt x="3369247" y="4377980"/>
                </a:cubicBezTo>
                <a:close/>
                <a:moveTo>
                  <a:pt x="4148019" y="4373913"/>
                </a:moveTo>
                <a:cubicBezTo>
                  <a:pt x="4159880" y="4382175"/>
                  <a:pt x="4168160" y="4408195"/>
                  <a:pt x="4184814" y="4386246"/>
                </a:cubicBezTo>
                <a:cubicBezTo>
                  <a:pt x="4196319" y="4402878"/>
                  <a:pt x="4169728" y="4399877"/>
                  <a:pt x="4166014" y="4411051"/>
                </a:cubicBezTo>
                <a:cubicBezTo>
                  <a:pt x="4155533" y="4398713"/>
                  <a:pt x="4145005" y="4386339"/>
                  <a:pt x="4134520" y="4374004"/>
                </a:cubicBezTo>
                <a:cubicBezTo>
                  <a:pt x="4139713" y="4370377"/>
                  <a:pt x="4144065" y="4371158"/>
                  <a:pt x="4148019" y="4373913"/>
                </a:cubicBezTo>
                <a:close/>
                <a:moveTo>
                  <a:pt x="1999503" y="4363499"/>
                </a:moveTo>
                <a:cubicBezTo>
                  <a:pt x="2013868" y="4363478"/>
                  <a:pt x="2016337" y="4380667"/>
                  <a:pt x="2039673" y="4398911"/>
                </a:cubicBezTo>
                <a:cubicBezTo>
                  <a:pt x="2033292" y="4406750"/>
                  <a:pt x="2025015" y="4400122"/>
                  <a:pt x="2018901" y="4409759"/>
                </a:cubicBezTo>
                <a:cubicBezTo>
                  <a:pt x="2000311" y="4396508"/>
                  <a:pt x="2018176" y="4376742"/>
                  <a:pt x="1999503" y="4363499"/>
                </a:cubicBezTo>
                <a:close/>
                <a:moveTo>
                  <a:pt x="2731608" y="4360399"/>
                </a:moveTo>
                <a:cubicBezTo>
                  <a:pt x="2720514" y="4360107"/>
                  <a:pt x="2709815" y="4362691"/>
                  <a:pt x="2699017" y="4364483"/>
                </a:cubicBezTo>
                <a:cubicBezTo>
                  <a:pt x="2709502" y="4376860"/>
                  <a:pt x="2720018" y="4389113"/>
                  <a:pt x="2730455" y="4401414"/>
                </a:cubicBezTo>
                <a:cubicBezTo>
                  <a:pt x="2738178" y="4359264"/>
                  <a:pt x="2758040" y="4408798"/>
                  <a:pt x="2766587" y="4373540"/>
                </a:cubicBezTo>
                <a:cubicBezTo>
                  <a:pt x="2754198" y="4363847"/>
                  <a:pt x="2742706" y="4360688"/>
                  <a:pt x="2731608" y="4360399"/>
                </a:cubicBezTo>
                <a:close/>
                <a:moveTo>
                  <a:pt x="648937" y="4359886"/>
                </a:moveTo>
                <a:cubicBezTo>
                  <a:pt x="637947" y="4377451"/>
                  <a:pt x="622939" y="4364709"/>
                  <a:pt x="612709" y="4387637"/>
                </a:cubicBezTo>
                <a:cubicBezTo>
                  <a:pt x="619624" y="4399217"/>
                  <a:pt x="630682" y="4399832"/>
                  <a:pt x="639010" y="4393773"/>
                </a:cubicBezTo>
                <a:cubicBezTo>
                  <a:pt x="647335" y="4387714"/>
                  <a:pt x="652934" y="4374983"/>
                  <a:pt x="648937" y="4359886"/>
                </a:cubicBezTo>
                <a:close/>
                <a:moveTo>
                  <a:pt x="3419247" y="4354540"/>
                </a:moveTo>
                <a:cubicBezTo>
                  <a:pt x="3410636" y="4370166"/>
                  <a:pt x="3377271" y="4368351"/>
                  <a:pt x="3385039" y="4396331"/>
                </a:cubicBezTo>
                <a:cubicBezTo>
                  <a:pt x="3398091" y="4373362"/>
                  <a:pt x="3419738" y="4413577"/>
                  <a:pt x="3431580" y="4380849"/>
                </a:cubicBezTo>
                <a:cubicBezTo>
                  <a:pt x="3424259" y="4372632"/>
                  <a:pt x="3421633" y="4363638"/>
                  <a:pt x="3419247" y="4354540"/>
                </a:cubicBezTo>
                <a:close/>
                <a:moveTo>
                  <a:pt x="2250435" y="4353469"/>
                </a:moveTo>
                <a:cubicBezTo>
                  <a:pt x="2245845" y="4362946"/>
                  <a:pt x="2239048" y="4356171"/>
                  <a:pt x="2234988" y="4370454"/>
                </a:cubicBezTo>
                <a:cubicBezTo>
                  <a:pt x="2243810" y="4380762"/>
                  <a:pt x="2252591" y="4391074"/>
                  <a:pt x="2261244" y="4401355"/>
                </a:cubicBezTo>
                <a:cubicBezTo>
                  <a:pt x="2271790" y="4382749"/>
                  <a:pt x="2259072" y="4368443"/>
                  <a:pt x="2250435" y="4353469"/>
                </a:cubicBezTo>
                <a:close/>
                <a:moveTo>
                  <a:pt x="3627015" y="4352379"/>
                </a:moveTo>
                <a:cubicBezTo>
                  <a:pt x="3605439" y="4371201"/>
                  <a:pt x="3635935" y="4416284"/>
                  <a:pt x="3617095" y="4411157"/>
                </a:cubicBezTo>
                <a:cubicBezTo>
                  <a:pt x="3608532" y="4396089"/>
                  <a:pt x="3617301" y="4377918"/>
                  <a:pt x="3597696" y="4364898"/>
                </a:cubicBezTo>
                <a:cubicBezTo>
                  <a:pt x="3588095" y="4387888"/>
                  <a:pt x="3597010" y="4407611"/>
                  <a:pt x="3601644" y="4428105"/>
                </a:cubicBezTo>
                <a:cubicBezTo>
                  <a:pt x="3612611" y="4421892"/>
                  <a:pt x="3624894" y="4425489"/>
                  <a:pt x="3636709" y="4425538"/>
                </a:cubicBezTo>
                <a:cubicBezTo>
                  <a:pt x="3648523" y="4425582"/>
                  <a:pt x="3659859" y="4422074"/>
                  <a:pt x="3668938" y="4401649"/>
                </a:cubicBezTo>
                <a:cubicBezTo>
                  <a:pt x="3645504" y="4399069"/>
                  <a:pt x="3646863" y="4352380"/>
                  <a:pt x="3627015" y="4352379"/>
                </a:cubicBezTo>
                <a:close/>
                <a:moveTo>
                  <a:pt x="718196" y="4348535"/>
                </a:moveTo>
                <a:cubicBezTo>
                  <a:pt x="712428" y="4349583"/>
                  <a:pt x="707216" y="4354841"/>
                  <a:pt x="702578" y="4364264"/>
                </a:cubicBezTo>
                <a:cubicBezTo>
                  <a:pt x="704711" y="4382651"/>
                  <a:pt x="722757" y="4403971"/>
                  <a:pt x="734064" y="4401234"/>
                </a:cubicBezTo>
                <a:cubicBezTo>
                  <a:pt x="751542" y="4383826"/>
                  <a:pt x="719709" y="4375424"/>
                  <a:pt x="737153" y="4358064"/>
                </a:cubicBezTo>
                <a:cubicBezTo>
                  <a:pt x="730290" y="4350649"/>
                  <a:pt x="723965" y="4347487"/>
                  <a:pt x="718196" y="4348535"/>
                </a:cubicBezTo>
                <a:close/>
                <a:moveTo>
                  <a:pt x="4042507" y="4348062"/>
                </a:moveTo>
                <a:cubicBezTo>
                  <a:pt x="4048529" y="4348896"/>
                  <a:pt x="4054534" y="4349981"/>
                  <a:pt x="4061681" y="4358926"/>
                </a:cubicBezTo>
                <a:cubicBezTo>
                  <a:pt x="4062740" y="4370444"/>
                  <a:pt x="4059660" y="4382966"/>
                  <a:pt x="4053345" y="4395862"/>
                </a:cubicBezTo>
                <a:cubicBezTo>
                  <a:pt x="4038637" y="4382008"/>
                  <a:pt x="4031985" y="4366534"/>
                  <a:pt x="4042507" y="4348062"/>
                </a:cubicBezTo>
                <a:close/>
                <a:moveTo>
                  <a:pt x="3495834" y="4348044"/>
                </a:moveTo>
                <a:cubicBezTo>
                  <a:pt x="3489258" y="4348548"/>
                  <a:pt x="3482858" y="4350357"/>
                  <a:pt x="3476522" y="4352639"/>
                </a:cubicBezTo>
                <a:cubicBezTo>
                  <a:pt x="3463846" y="4357204"/>
                  <a:pt x="3451430" y="4363656"/>
                  <a:pt x="3438375" y="4365326"/>
                </a:cubicBezTo>
                <a:cubicBezTo>
                  <a:pt x="3443661" y="4371514"/>
                  <a:pt x="3448938" y="4377656"/>
                  <a:pt x="3454146" y="4383892"/>
                </a:cubicBezTo>
                <a:cubicBezTo>
                  <a:pt x="3473272" y="4361459"/>
                  <a:pt x="3497015" y="4373516"/>
                  <a:pt x="3516202" y="4351287"/>
                </a:cubicBezTo>
                <a:cubicBezTo>
                  <a:pt x="3509162" y="4348344"/>
                  <a:pt x="3502411" y="4347541"/>
                  <a:pt x="3495834" y="4348044"/>
                </a:cubicBezTo>
                <a:close/>
                <a:moveTo>
                  <a:pt x="3925947" y="4347264"/>
                </a:moveTo>
                <a:cubicBezTo>
                  <a:pt x="3933711" y="4347817"/>
                  <a:pt x="3942812" y="4349522"/>
                  <a:pt x="3954161" y="4349854"/>
                </a:cubicBezTo>
                <a:cubicBezTo>
                  <a:pt x="3950799" y="4357548"/>
                  <a:pt x="3947451" y="4365406"/>
                  <a:pt x="3944004" y="4373067"/>
                </a:cubicBezTo>
                <a:cubicBezTo>
                  <a:pt x="3928053" y="4341815"/>
                  <a:pt x="3920675" y="4374752"/>
                  <a:pt x="3905757" y="4351577"/>
                </a:cubicBezTo>
                <a:cubicBezTo>
                  <a:pt x="3911756" y="4347307"/>
                  <a:pt x="3918183" y="4346710"/>
                  <a:pt x="3925947" y="4347264"/>
                </a:cubicBezTo>
                <a:close/>
                <a:moveTo>
                  <a:pt x="4629801" y="4345709"/>
                </a:moveTo>
                <a:cubicBezTo>
                  <a:pt x="4637793" y="4347492"/>
                  <a:pt x="4647449" y="4361629"/>
                  <a:pt x="4653766" y="4350953"/>
                </a:cubicBezTo>
                <a:cubicBezTo>
                  <a:pt x="4655021" y="4377356"/>
                  <a:pt x="4643929" y="4382979"/>
                  <a:pt x="4628114" y="4391161"/>
                </a:cubicBezTo>
                <a:cubicBezTo>
                  <a:pt x="4618604" y="4378601"/>
                  <a:pt x="4635688" y="4361321"/>
                  <a:pt x="4622550" y="4349420"/>
                </a:cubicBezTo>
                <a:cubicBezTo>
                  <a:pt x="4624658" y="4345893"/>
                  <a:pt x="4627137" y="4345115"/>
                  <a:pt x="4629801" y="4345709"/>
                </a:cubicBezTo>
                <a:close/>
                <a:moveTo>
                  <a:pt x="792947" y="4344601"/>
                </a:moveTo>
                <a:cubicBezTo>
                  <a:pt x="787144" y="4345314"/>
                  <a:pt x="781740" y="4348985"/>
                  <a:pt x="777026" y="4357795"/>
                </a:cubicBezTo>
                <a:cubicBezTo>
                  <a:pt x="783899" y="4366061"/>
                  <a:pt x="775803" y="4377023"/>
                  <a:pt x="780762" y="4385730"/>
                </a:cubicBezTo>
                <a:cubicBezTo>
                  <a:pt x="800237" y="4354919"/>
                  <a:pt x="828358" y="4388657"/>
                  <a:pt x="848049" y="4359149"/>
                </a:cubicBezTo>
                <a:cubicBezTo>
                  <a:pt x="836915" y="4364340"/>
                  <a:pt x="823871" y="4355193"/>
                  <a:pt x="811255" y="4349155"/>
                </a:cubicBezTo>
                <a:cubicBezTo>
                  <a:pt x="804949" y="4346132"/>
                  <a:pt x="798749" y="4343888"/>
                  <a:pt x="792947" y="4344601"/>
                </a:cubicBezTo>
                <a:close/>
                <a:moveTo>
                  <a:pt x="1921439" y="4342021"/>
                </a:moveTo>
                <a:cubicBezTo>
                  <a:pt x="1939012" y="4330336"/>
                  <a:pt x="1943722" y="4379930"/>
                  <a:pt x="1937481" y="4396015"/>
                </a:cubicBezTo>
                <a:cubicBezTo>
                  <a:pt x="1915687" y="4400119"/>
                  <a:pt x="1927377" y="4361840"/>
                  <a:pt x="1921439" y="4342021"/>
                </a:cubicBezTo>
                <a:close/>
                <a:moveTo>
                  <a:pt x="1974404" y="4341484"/>
                </a:moveTo>
                <a:cubicBezTo>
                  <a:pt x="1981625" y="4340384"/>
                  <a:pt x="1989079" y="4341001"/>
                  <a:pt x="1997625" y="4349655"/>
                </a:cubicBezTo>
                <a:cubicBezTo>
                  <a:pt x="1984192" y="4359545"/>
                  <a:pt x="1968837" y="4354764"/>
                  <a:pt x="1956297" y="4371373"/>
                </a:cubicBezTo>
                <a:cubicBezTo>
                  <a:pt x="1951389" y="4362782"/>
                  <a:pt x="1959523" y="4351817"/>
                  <a:pt x="1952578" y="4343602"/>
                </a:cubicBezTo>
                <a:cubicBezTo>
                  <a:pt x="1960195" y="4345394"/>
                  <a:pt x="1967183" y="4342582"/>
                  <a:pt x="1974404" y="4341484"/>
                </a:cubicBezTo>
                <a:close/>
                <a:moveTo>
                  <a:pt x="3974897" y="4339091"/>
                </a:moveTo>
                <a:cubicBezTo>
                  <a:pt x="3992892" y="4363154"/>
                  <a:pt x="4004301" y="4338317"/>
                  <a:pt x="4021860" y="4358941"/>
                </a:cubicBezTo>
                <a:cubicBezTo>
                  <a:pt x="4005294" y="4378408"/>
                  <a:pt x="3982114" y="4349145"/>
                  <a:pt x="3968447" y="4389994"/>
                </a:cubicBezTo>
                <a:cubicBezTo>
                  <a:pt x="3956347" y="4360675"/>
                  <a:pt x="3972711" y="4370829"/>
                  <a:pt x="3974897" y="4339091"/>
                </a:cubicBezTo>
                <a:close/>
                <a:moveTo>
                  <a:pt x="4071843" y="4335712"/>
                </a:moveTo>
                <a:cubicBezTo>
                  <a:pt x="4081608" y="4344677"/>
                  <a:pt x="4079682" y="4364804"/>
                  <a:pt x="4087506" y="4354037"/>
                </a:cubicBezTo>
                <a:cubicBezTo>
                  <a:pt x="4093600" y="4364873"/>
                  <a:pt x="4083427" y="4378623"/>
                  <a:pt x="4079230" y="4391177"/>
                </a:cubicBezTo>
                <a:cubicBezTo>
                  <a:pt x="4073992" y="4385032"/>
                  <a:pt x="4068758" y="4378920"/>
                  <a:pt x="4063468" y="4372696"/>
                </a:cubicBezTo>
                <a:cubicBezTo>
                  <a:pt x="4070233" y="4359714"/>
                  <a:pt x="4064264" y="4348866"/>
                  <a:pt x="4071843" y="4335712"/>
                </a:cubicBezTo>
                <a:close/>
                <a:moveTo>
                  <a:pt x="2789819" y="4331559"/>
                </a:moveTo>
                <a:cubicBezTo>
                  <a:pt x="2786259" y="4332499"/>
                  <a:pt x="2783019" y="4335844"/>
                  <a:pt x="2780227" y="4342537"/>
                </a:cubicBezTo>
                <a:cubicBezTo>
                  <a:pt x="2788181" y="4346809"/>
                  <a:pt x="2797039" y="4357994"/>
                  <a:pt x="2805345" y="4365028"/>
                </a:cubicBezTo>
                <a:cubicBezTo>
                  <a:pt x="2813647" y="4372058"/>
                  <a:pt x="2821397" y="4374939"/>
                  <a:pt x="2827129" y="4362603"/>
                </a:cubicBezTo>
                <a:cubicBezTo>
                  <a:pt x="2818419" y="4352571"/>
                  <a:pt x="2809486" y="4340867"/>
                  <a:pt x="2801335" y="4335011"/>
                </a:cubicBezTo>
                <a:cubicBezTo>
                  <a:pt x="2797259" y="4332083"/>
                  <a:pt x="2793378" y="4330618"/>
                  <a:pt x="2789819" y="4331559"/>
                </a:cubicBezTo>
                <a:close/>
                <a:moveTo>
                  <a:pt x="3552329" y="4323374"/>
                </a:moveTo>
                <a:cubicBezTo>
                  <a:pt x="3542706" y="4339680"/>
                  <a:pt x="3527768" y="4316259"/>
                  <a:pt x="3519641" y="4343501"/>
                </a:cubicBezTo>
                <a:cubicBezTo>
                  <a:pt x="3525902" y="4351722"/>
                  <a:pt x="3532093" y="4359549"/>
                  <a:pt x="3537740" y="4363308"/>
                </a:cubicBezTo>
                <a:cubicBezTo>
                  <a:pt x="3543388" y="4367069"/>
                  <a:pt x="3548496" y="4366765"/>
                  <a:pt x="3552593" y="4358724"/>
                </a:cubicBezTo>
                <a:cubicBezTo>
                  <a:pt x="3543996" y="4348602"/>
                  <a:pt x="3559145" y="4333971"/>
                  <a:pt x="3552329" y="4323374"/>
                </a:cubicBezTo>
                <a:close/>
                <a:moveTo>
                  <a:pt x="1503264" y="4323293"/>
                </a:moveTo>
                <a:cubicBezTo>
                  <a:pt x="1495705" y="4321626"/>
                  <a:pt x="1486331" y="4322728"/>
                  <a:pt x="1477720" y="4326105"/>
                </a:cubicBezTo>
                <a:cubicBezTo>
                  <a:pt x="1460506" y="4332862"/>
                  <a:pt x="1446344" y="4348735"/>
                  <a:pt x="1455869" y="4369786"/>
                </a:cubicBezTo>
                <a:cubicBezTo>
                  <a:pt x="1472805" y="4330842"/>
                  <a:pt x="1501322" y="4378954"/>
                  <a:pt x="1517916" y="4337098"/>
                </a:cubicBezTo>
                <a:cubicBezTo>
                  <a:pt x="1516567" y="4329398"/>
                  <a:pt x="1510822" y="4324961"/>
                  <a:pt x="1503264" y="4323293"/>
                </a:cubicBezTo>
                <a:close/>
                <a:moveTo>
                  <a:pt x="2849408" y="4320326"/>
                </a:moveTo>
                <a:cubicBezTo>
                  <a:pt x="2836376" y="4321239"/>
                  <a:pt x="2825956" y="4328463"/>
                  <a:pt x="2825278" y="4348589"/>
                </a:cubicBezTo>
                <a:cubicBezTo>
                  <a:pt x="2848132" y="4354011"/>
                  <a:pt x="2869127" y="4345380"/>
                  <a:pt x="2889215" y="4329911"/>
                </a:cubicBezTo>
                <a:cubicBezTo>
                  <a:pt x="2878085" y="4324800"/>
                  <a:pt x="2862440" y="4319408"/>
                  <a:pt x="2849408" y="4320326"/>
                </a:cubicBezTo>
                <a:close/>
                <a:moveTo>
                  <a:pt x="1917681" y="4314297"/>
                </a:moveTo>
                <a:cubicBezTo>
                  <a:pt x="1934032" y="4337287"/>
                  <a:pt x="1889082" y="4331803"/>
                  <a:pt x="1905957" y="4359097"/>
                </a:cubicBezTo>
                <a:cubicBezTo>
                  <a:pt x="1897091" y="4351580"/>
                  <a:pt x="1869050" y="4329580"/>
                  <a:pt x="1852268" y="4354637"/>
                </a:cubicBezTo>
                <a:cubicBezTo>
                  <a:pt x="1854436" y="4325141"/>
                  <a:pt x="1899032" y="4330038"/>
                  <a:pt x="1917681" y="4314297"/>
                </a:cubicBezTo>
                <a:close/>
                <a:moveTo>
                  <a:pt x="4838635" y="4310159"/>
                </a:moveTo>
                <a:cubicBezTo>
                  <a:pt x="4853340" y="4328830"/>
                  <a:pt x="4833273" y="4353809"/>
                  <a:pt x="4851329" y="4371971"/>
                </a:cubicBezTo>
                <a:cubicBezTo>
                  <a:pt x="4843341" y="4378275"/>
                  <a:pt x="4833804" y="4373188"/>
                  <a:pt x="4823566" y="4362816"/>
                </a:cubicBezTo>
                <a:cubicBezTo>
                  <a:pt x="4838838" y="4337213"/>
                  <a:pt x="4841091" y="4353923"/>
                  <a:pt x="4819885" y="4335003"/>
                </a:cubicBezTo>
                <a:cubicBezTo>
                  <a:pt x="4825311" y="4320288"/>
                  <a:pt x="4833427" y="4326142"/>
                  <a:pt x="4838635" y="4310159"/>
                </a:cubicBezTo>
                <a:close/>
                <a:moveTo>
                  <a:pt x="2913399" y="4308935"/>
                </a:moveTo>
                <a:cubicBezTo>
                  <a:pt x="2905826" y="4306498"/>
                  <a:pt x="2897389" y="4309761"/>
                  <a:pt x="2892581" y="4322216"/>
                </a:cubicBezTo>
                <a:cubicBezTo>
                  <a:pt x="2900007" y="4333722"/>
                  <a:pt x="2906420" y="4337632"/>
                  <a:pt x="2912326" y="4337668"/>
                </a:cubicBezTo>
                <a:cubicBezTo>
                  <a:pt x="2918232" y="4337699"/>
                  <a:pt x="2923627" y="4333854"/>
                  <a:pt x="2929032" y="4329856"/>
                </a:cubicBezTo>
                <a:cubicBezTo>
                  <a:pt x="2927680" y="4319511"/>
                  <a:pt x="2920973" y="4311375"/>
                  <a:pt x="2913399" y="4308935"/>
                </a:cubicBezTo>
                <a:close/>
                <a:moveTo>
                  <a:pt x="4338251" y="4308563"/>
                </a:moveTo>
                <a:cubicBezTo>
                  <a:pt x="4351799" y="4333003"/>
                  <a:pt x="4360792" y="4323110"/>
                  <a:pt x="4373143" y="4337872"/>
                </a:cubicBezTo>
                <a:cubicBezTo>
                  <a:pt x="4366544" y="4366244"/>
                  <a:pt x="4352124" y="4335751"/>
                  <a:pt x="4345611" y="4364196"/>
                </a:cubicBezTo>
                <a:cubicBezTo>
                  <a:pt x="4334658" y="4347259"/>
                  <a:pt x="4323279" y="4330238"/>
                  <a:pt x="4338251" y="4308563"/>
                </a:cubicBezTo>
                <a:close/>
                <a:moveTo>
                  <a:pt x="3607479" y="4305466"/>
                </a:moveTo>
                <a:cubicBezTo>
                  <a:pt x="3600094" y="4305378"/>
                  <a:pt x="3593369" y="4310156"/>
                  <a:pt x="3586931" y="4317002"/>
                </a:cubicBezTo>
                <a:cubicBezTo>
                  <a:pt x="3594589" y="4319412"/>
                  <a:pt x="3602779" y="4325696"/>
                  <a:pt x="3610590" y="4329001"/>
                </a:cubicBezTo>
                <a:cubicBezTo>
                  <a:pt x="3618405" y="4332302"/>
                  <a:pt x="3625840" y="4332630"/>
                  <a:pt x="3631990" y="4323137"/>
                </a:cubicBezTo>
                <a:cubicBezTo>
                  <a:pt x="3622909" y="4310510"/>
                  <a:pt x="3614864" y="4305555"/>
                  <a:pt x="3607479" y="4305466"/>
                </a:cubicBezTo>
                <a:close/>
                <a:moveTo>
                  <a:pt x="338606" y="4301688"/>
                </a:moveTo>
                <a:cubicBezTo>
                  <a:pt x="354792" y="4303228"/>
                  <a:pt x="369754" y="4319540"/>
                  <a:pt x="359615" y="4348233"/>
                </a:cubicBezTo>
                <a:cubicBezTo>
                  <a:pt x="340369" y="4329359"/>
                  <a:pt x="334551" y="4336599"/>
                  <a:pt x="322895" y="4305160"/>
                </a:cubicBezTo>
                <a:cubicBezTo>
                  <a:pt x="327679" y="4302303"/>
                  <a:pt x="333211" y="4301175"/>
                  <a:pt x="338606" y="4301688"/>
                </a:cubicBezTo>
                <a:close/>
                <a:moveTo>
                  <a:pt x="4779712" y="4299590"/>
                </a:moveTo>
                <a:cubicBezTo>
                  <a:pt x="4780179" y="4309421"/>
                  <a:pt x="4771731" y="4323183"/>
                  <a:pt x="4760479" y="4329737"/>
                </a:cubicBezTo>
                <a:cubicBezTo>
                  <a:pt x="4749229" y="4336296"/>
                  <a:pt x="4735178" y="4335649"/>
                  <a:pt x="4724453" y="4316674"/>
                </a:cubicBezTo>
                <a:cubicBezTo>
                  <a:pt x="4741891" y="4303717"/>
                  <a:pt x="4762955" y="4318001"/>
                  <a:pt x="4779712" y="4299590"/>
                </a:cubicBezTo>
                <a:close/>
                <a:moveTo>
                  <a:pt x="87371" y="4298210"/>
                </a:moveTo>
                <a:cubicBezTo>
                  <a:pt x="83729" y="4320214"/>
                  <a:pt x="52347" y="4294368"/>
                  <a:pt x="65119" y="4330675"/>
                </a:cubicBezTo>
                <a:cubicBezTo>
                  <a:pt x="76001" y="4321756"/>
                  <a:pt x="105271" y="4336733"/>
                  <a:pt x="87371" y="4298210"/>
                </a:cubicBezTo>
                <a:close/>
                <a:moveTo>
                  <a:pt x="4455875" y="4294301"/>
                </a:moveTo>
                <a:cubicBezTo>
                  <a:pt x="4458351" y="4303433"/>
                  <a:pt x="4460879" y="4312311"/>
                  <a:pt x="4468250" y="4320644"/>
                </a:cubicBezTo>
                <a:cubicBezTo>
                  <a:pt x="4460976" y="4338000"/>
                  <a:pt x="4451685" y="4340208"/>
                  <a:pt x="4441942" y="4339101"/>
                </a:cubicBezTo>
                <a:cubicBezTo>
                  <a:pt x="4432203" y="4337993"/>
                  <a:pt x="4422010" y="4333568"/>
                  <a:pt x="4412944" y="4337653"/>
                </a:cubicBezTo>
                <a:cubicBezTo>
                  <a:pt x="4411994" y="4270857"/>
                  <a:pt x="4443133" y="4368064"/>
                  <a:pt x="4455875" y="4294301"/>
                </a:cubicBezTo>
                <a:close/>
                <a:moveTo>
                  <a:pt x="4964943" y="4294300"/>
                </a:moveTo>
                <a:cubicBezTo>
                  <a:pt x="4963604" y="4311174"/>
                  <a:pt x="4976525" y="4325416"/>
                  <a:pt x="4967083" y="4343908"/>
                </a:cubicBezTo>
                <a:cubicBezTo>
                  <a:pt x="4962378" y="4318688"/>
                  <a:pt x="4960114" y="4336693"/>
                  <a:pt x="4946112" y="4319191"/>
                </a:cubicBezTo>
                <a:cubicBezTo>
                  <a:pt x="4950959" y="4300424"/>
                  <a:pt x="4958721" y="4302828"/>
                  <a:pt x="4964943" y="4294300"/>
                </a:cubicBezTo>
                <a:close/>
                <a:moveTo>
                  <a:pt x="4490668" y="4289397"/>
                </a:moveTo>
                <a:cubicBezTo>
                  <a:pt x="4496433" y="4288369"/>
                  <a:pt x="4502737" y="4291532"/>
                  <a:pt x="4509569" y="4298844"/>
                </a:cubicBezTo>
                <a:cubicBezTo>
                  <a:pt x="4505056" y="4309068"/>
                  <a:pt x="4500514" y="4319455"/>
                  <a:pt x="4496012" y="4329799"/>
                </a:cubicBezTo>
                <a:cubicBezTo>
                  <a:pt x="4489015" y="4321506"/>
                  <a:pt x="4482070" y="4313290"/>
                  <a:pt x="4474999" y="4305087"/>
                </a:cubicBezTo>
                <a:cubicBezTo>
                  <a:pt x="4479678" y="4295640"/>
                  <a:pt x="4484905" y="4290423"/>
                  <a:pt x="4490668" y="4289397"/>
                </a:cubicBezTo>
                <a:close/>
                <a:moveTo>
                  <a:pt x="1567653" y="4278309"/>
                </a:moveTo>
                <a:cubicBezTo>
                  <a:pt x="1561521" y="4299492"/>
                  <a:pt x="1550660" y="4283871"/>
                  <a:pt x="1545453" y="4310856"/>
                </a:cubicBezTo>
                <a:cubicBezTo>
                  <a:pt x="1568215" y="4331191"/>
                  <a:pt x="1563145" y="4325068"/>
                  <a:pt x="1582146" y="4354058"/>
                </a:cubicBezTo>
                <a:cubicBezTo>
                  <a:pt x="1591903" y="4316390"/>
                  <a:pt x="1608402" y="4329482"/>
                  <a:pt x="1619790" y="4304482"/>
                </a:cubicBezTo>
                <a:cubicBezTo>
                  <a:pt x="1600613" y="4281865"/>
                  <a:pt x="1590012" y="4324265"/>
                  <a:pt x="1567653" y="4278309"/>
                </a:cubicBezTo>
                <a:close/>
                <a:moveTo>
                  <a:pt x="3669633" y="4273561"/>
                </a:moveTo>
                <a:cubicBezTo>
                  <a:pt x="3662516" y="4309043"/>
                  <a:pt x="3646956" y="4280411"/>
                  <a:pt x="3638752" y="4307705"/>
                </a:cubicBezTo>
                <a:cubicBezTo>
                  <a:pt x="3642325" y="4311781"/>
                  <a:pt x="3645779" y="4315912"/>
                  <a:pt x="3649224" y="4319918"/>
                </a:cubicBezTo>
                <a:cubicBezTo>
                  <a:pt x="3658654" y="4290424"/>
                  <a:pt x="3671765" y="4322712"/>
                  <a:pt x="3692441" y="4312165"/>
                </a:cubicBezTo>
                <a:cubicBezTo>
                  <a:pt x="3689209" y="4298459"/>
                  <a:pt x="3682883" y="4285363"/>
                  <a:pt x="3669633" y="4273561"/>
                </a:cubicBezTo>
                <a:close/>
                <a:moveTo>
                  <a:pt x="3377420" y="4264448"/>
                </a:moveTo>
                <a:cubicBezTo>
                  <a:pt x="3373870" y="4264146"/>
                  <a:pt x="3370640" y="4266119"/>
                  <a:pt x="3368286" y="4271406"/>
                </a:cubicBezTo>
                <a:cubicBezTo>
                  <a:pt x="3379484" y="4277734"/>
                  <a:pt x="3395049" y="4316954"/>
                  <a:pt x="3403132" y="4300636"/>
                </a:cubicBezTo>
                <a:cubicBezTo>
                  <a:pt x="3401616" y="4286746"/>
                  <a:pt x="3388071" y="4265355"/>
                  <a:pt x="3377420" y="4264448"/>
                </a:cubicBezTo>
                <a:close/>
                <a:moveTo>
                  <a:pt x="1740068" y="4260265"/>
                </a:moveTo>
                <a:cubicBezTo>
                  <a:pt x="1731820" y="4259236"/>
                  <a:pt x="1724380" y="4264315"/>
                  <a:pt x="1718241" y="4279396"/>
                </a:cubicBezTo>
                <a:cubicBezTo>
                  <a:pt x="1727555" y="4288219"/>
                  <a:pt x="1735786" y="4289118"/>
                  <a:pt x="1743637" y="4287158"/>
                </a:cubicBezTo>
                <a:cubicBezTo>
                  <a:pt x="1751483" y="4285202"/>
                  <a:pt x="1758954" y="4280386"/>
                  <a:pt x="1766743" y="4277784"/>
                </a:cubicBezTo>
                <a:cubicBezTo>
                  <a:pt x="1757375" y="4268426"/>
                  <a:pt x="1748322" y="4261289"/>
                  <a:pt x="1740068" y="4260265"/>
                </a:cubicBezTo>
                <a:close/>
                <a:moveTo>
                  <a:pt x="4606239" y="4259995"/>
                </a:moveTo>
                <a:cubicBezTo>
                  <a:pt x="4622349" y="4273745"/>
                  <a:pt x="4583579" y="4297320"/>
                  <a:pt x="4599754" y="4310941"/>
                </a:cubicBezTo>
                <a:cubicBezTo>
                  <a:pt x="4589906" y="4320172"/>
                  <a:pt x="4589664" y="4300807"/>
                  <a:pt x="4583995" y="4292504"/>
                </a:cubicBezTo>
                <a:cubicBezTo>
                  <a:pt x="4574324" y="4286062"/>
                  <a:pt x="4568785" y="4311418"/>
                  <a:pt x="4556230" y="4283310"/>
                </a:cubicBezTo>
                <a:cubicBezTo>
                  <a:pt x="4572418" y="4271934"/>
                  <a:pt x="4589661" y="4268377"/>
                  <a:pt x="4606239" y="4259995"/>
                </a:cubicBezTo>
                <a:close/>
                <a:moveTo>
                  <a:pt x="147585" y="4251716"/>
                </a:moveTo>
                <a:cubicBezTo>
                  <a:pt x="126946" y="4259355"/>
                  <a:pt x="136042" y="4284082"/>
                  <a:pt x="113062" y="4257998"/>
                </a:cubicBezTo>
                <a:cubicBezTo>
                  <a:pt x="109669" y="4265817"/>
                  <a:pt x="106222" y="4273520"/>
                  <a:pt x="102783" y="4281262"/>
                </a:cubicBezTo>
                <a:cubicBezTo>
                  <a:pt x="108864" y="4291978"/>
                  <a:pt x="107982" y="4304026"/>
                  <a:pt x="120418" y="4313545"/>
                </a:cubicBezTo>
                <a:cubicBezTo>
                  <a:pt x="122847" y="4272440"/>
                  <a:pt x="132779" y="4302521"/>
                  <a:pt x="147864" y="4287229"/>
                </a:cubicBezTo>
                <a:cubicBezTo>
                  <a:pt x="139286" y="4276857"/>
                  <a:pt x="154407" y="4262350"/>
                  <a:pt x="147585" y="4251716"/>
                </a:cubicBezTo>
                <a:close/>
                <a:moveTo>
                  <a:pt x="2322236" y="4244342"/>
                </a:moveTo>
                <a:cubicBezTo>
                  <a:pt x="2329086" y="4245972"/>
                  <a:pt x="2336562" y="4252263"/>
                  <a:pt x="2344947" y="4265210"/>
                </a:cubicBezTo>
                <a:cubicBezTo>
                  <a:pt x="2333070" y="4275731"/>
                  <a:pt x="2319083" y="4270521"/>
                  <a:pt x="2303301" y="4251463"/>
                </a:cubicBezTo>
                <a:cubicBezTo>
                  <a:pt x="2309171" y="4245751"/>
                  <a:pt x="2315391" y="4242717"/>
                  <a:pt x="2322236" y="4244342"/>
                </a:cubicBezTo>
                <a:close/>
                <a:moveTo>
                  <a:pt x="2285384" y="4230067"/>
                </a:moveTo>
                <a:cubicBezTo>
                  <a:pt x="2287203" y="4229875"/>
                  <a:pt x="2288703" y="4230842"/>
                  <a:pt x="2289970" y="4232585"/>
                </a:cubicBezTo>
                <a:cubicBezTo>
                  <a:pt x="2297558" y="4243033"/>
                  <a:pt x="2296666" y="4281407"/>
                  <a:pt x="2305135" y="4265312"/>
                </a:cubicBezTo>
                <a:cubicBezTo>
                  <a:pt x="2306922" y="4276576"/>
                  <a:pt x="2305847" y="4281355"/>
                  <a:pt x="2303310" y="4281916"/>
                </a:cubicBezTo>
                <a:cubicBezTo>
                  <a:pt x="2295701" y="4283594"/>
                  <a:pt x="2274942" y="4247326"/>
                  <a:pt x="2278888" y="4234492"/>
                </a:cubicBezTo>
                <a:cubicBezTo>
                  <a:pt x="2281427" y="4231605"/>
                  <a:pt x="2283565" y="4230257"/>
                  <a:pt x="2285384" y="4230067"/>
                </a:cubicBezTo>
                <a:close/>
                <a:moveTo>
                  <a:pt x="1885932" y="4229039"/>
                </a:moveTo>
                <a:cubicBezTo>
                  <a:pt x="1882849" y="4226419"/>
                  <a:pt x="1879191" y="4226104"/>
                  <a:pt x="1875395" y="4229484"/>
                </a:cubicBezTo>
                <a:cubicBezTo>
                  <a:pt x="1890241" y="4243451"/>
                  <a:pt x="1866383" y="4264289"/>
                  <a:pt x="1886243" y="4277366"/>
                </a:cubicBezTo>
                <a:cubicBezTo>
                  <a:pt x="1899230" y="4265511"/>
                  <a:pt x="1895176" y="4236900"/>
                  <a:pt x="1885932" y="4229039"/>
                </a:cubicBezTo>
                <a:close/>
                <a:moveTo>
                  <a:pt x="3094131" y="4223794"/>
                </a:moveTo>
                <a:cubicBezTo>
                  <a:pt x="3088855" y="4222926"/>
                  <a:pt x="3084262" y="4227155"/>
                  <a:pt x="3080586" y="4238286"/>
                </a:cubicBezTo>
                <a:cubicBezTo>
                  <a:pt x="3086984" y="4247452"/>
                  <a:pt x="3092949" y="4253370"/>
                  <a:pt x="3098233" y="4254237"/>
                </a:cubicBezTo>
                <a:cubicBezTo>
                  <a:pt x="3103518" y="4255098"/>
                  <a:pt x="3108120" y="4250912"/>
                  <a:pt x="3111804" y="4239863"/>
                </a:cubicBezTo>
                <a:cubicBezTo>
                  <a:pt x="3105377" y="4230617"/>
                  <a:pt x="3099411" y="4224655"/>
                  <a:pt x="3094131" y="4223794"/>
                </a:cubicBezTo>
                <a:close/>
                <a:moveTo>
                  <a:pt x="4862098" y="4220636"/>
                </a:moveTo>
                <a:cubicBezTo>
                  <a:pt x="4888647" y="4285971"/>
                  <a:pt x="4906371" y="4238145"/>
                  <a:pt x="4931551" y="4243576"/>
                </a:cubicBezTo>
                <a:cubicBezTo>
                  <a:pt x="4952754" y="4253945"/>
                  <a:pt x="4924586" y="4273277"/>
                  <a:pt x="4945755" y="4283687"/>
                </a:cubicBezTo>
                <a:cubicBezTo>
                  <a:pt x="4918812" y="4269173"/>
                  <a:pt x="4898106" y="4302940"/>
                  <a:pt x="4869488" y="4276100"/>
                </a:cubicBezTo>
                <a:cubicBezTo>
                  <a:pt x="4862735" y="4289208"/>
                  <a:pt x="4868742" y="4300010"/>
                  <a:pt x="4861090" y="4313253"/>
                </a:cubicBezTo>
                <a:cubicBezTo>
                  <a:pt x="4858674" y="4290910"/>
                  <a:pt x="4838193" y="4281096"/>
                  <a:pt x="4826373" y="4284052"/>
                </a:cubicBezTo>
                <a:cubicBezTo>
                  <a:pt x="4816242" y="4294598"/>
                  <a:pt x="4821792" y="4266125"/>
                  <a:pt x="4829698" y="4276401"/>
                </a:cubicBezTo>
                <a:cubicBezTo>
                  <a:pt x="4835225" y="4258602"/>
                  <a:pt x="4822483" y="4244506"/>
                  <a:pt x="4818891" y="4228514"/>
                </a:cubicBezTo>
                <a:cubicBezTo>
                  <a:pt x="4832939" y="4222963"/>
                  <a:pt x="4851764" y="4253087"/>
                  <a:pt x="4862098" y="4220636"/>
                </a:cubicBezTo>
                <a:close/>
                <a:moveTo>
                  <a:pt x="1927341" y="4220169"/>
                </a:moveTo>
                <a:cubicBezTo>
                  <a:pt x="1917645" y="4236569"/>
                  <a:pt x="1902654" y="4213066"/>
                  <a:pt x="1894574" y="4240347"/>
                </a:cubicBezTo>
                <a:cubicBezTo>
                  <a:pt x="1900585" y="4250795"/>
                  <a:pt x="1910757" y="4250689"/>
                  <a:pt x="1918434" y="4245499"/>
                </a:cubicBezTo>
                <a:cubicBezTo>
                  <a:pt x="1926115" y="4240308"/>
                  <a:pt x="1931300" y="4230038"/>
                  <a:pt x="1927341" y="4220169"/>
                </a:cubicBezTo>
                <a:close/>
                <a:moveTo>
                  <a:pt x="2185000" y="4215011"/>
                </a:moveTo>
                <a:lnTo>
                  <a:pt x="2185438" y="4229793"/>
                </a:lnTo>
                <a:cubicBezTo>
                  <a:pt x="2182923" y="4226727"/>
                  <a:pt x="2182930" y="4223155"/>
                  <a:pt x="2183749" y="4219438"/>
                </a:cubicBezTo>
                <a:close/>
                <a:moveTo>
                  <a:pt x="1039795" y="4213443"/>
                </a:moveTo>
                <a:cubicBezTo>
                  <a:pt x="1036496" y="4214001"/>
                  <a:pt x="1032830" y="4215990"/>
                  <a:pt x="1028659" y="4219719"/>
                </a:cubicBezTo>
                <a:cubicBezTo>
                  <a:pt x="1056828" y="4240123"/>
                  <a:pt x="1097228" y="4318281"/>
                  <a:pt x="1059181" y="4349337"/>
                </a:cubicBezTo>
                <a:cubicBezTo>
                  <a:pt x="1062152" y="4374652"/>
                  <a:pt x="1076005" y="4363972"/>
                  <a:pt x="1088820" y="4372332"/>
                </a:cubicBezTo>
                <a:cubicBezTo>
                  <a:pt x="1091045" y="4329669"/>
                  <a:pt x="1119321" y="4354339"/>
                  <a:pt x="1136952" y="4335133"/>
                </a:cubicBezTo>
                <a:cubicBezTo>
                  <a:pt x="1111770" y="4297313"/>
                  <a:pt x="1155605" y="4331604"/>
                  <a:pt x="1157370" y="4288862"/>
                </a:cubicBezTo>
                <a:cubicBezTo>
                  <a:pt x="1136594" y="4276999"/>
                  <a:pt x="1122048" y="4311290"/>
                  <a:pt x="1102118" y="4306027"/>
                </a:cubicBezTo>
                <a:cubicBezTo>
                  <a:pt x="1072894" y="4280060"/>
                  <a:pt x="1064946" y="4227717"/>
                  <a:pt x="1048728" y="4215753"/>
                </a:cubicBezTo>
                <a:cubicBezTo>
                  <a:pt x="1046026" y="4213758"/>
                  <a:pt x="1043093" y="4212885"/>
                  <a:pt x="1039795" y="4213443"/>
                </a:cubicBezTo>
                <a:close/>
                <a:moveTo>
                  <a:pt x="4785878" y="4213132"/>
                </a:moveTo>
                <a:cubicBezTo>
                  <a:pt x="4808419" y="4253171"/>
                  <a:pt x="4760195" y="4266752"/>
                  <a:pt x="4753870" y="4304316"/>
                </a:cubicBezTo>
                <a:cubicBezTo>
                  <a:pt x="4744792" y="4265594"/>
                  <a:pt x="4750973" y="4261098"/>
                  <a:pt x="4720469" y="4253510"/>
                </a:cubicBezTo>
                <a:cubicBezTo>
                  <a:pt x="4705772" y="4286740"/>
                  <a:pt x="4711151" y="4308034"/>
                  <a:pt x="4688151" y="4309267"/>
                </a:cubicBezTo>
                <a:cubicBezTo>
                  <a:pt x="4679292" y="4270274"/>
                  <a:pt x="4688515" y="4260609"/>
                  <a:pt x="4708105" y="4227292"/>
                </a:cubicBezTo>
                <a:cubicBezTo>
                  <a:pt x="4739368" y="4262492"/>
                  <a:pt x="4760159" y="4219047"/>
                  <a:pt x="4785878" y="4213132"/>
                </a:cubicBezTo>
                <a:close/>
                <a:moveTo>
                  <a:pt x="2010302" y="4212077"/>
                </a:moveTo>
                <a:cubicBezTo>
                  <a:pt x="2049956" y="4218971"/>
                  <a:pt x="2056046" y="4194100"/>
                  <a:pt x="2040274" y="4270707"/>
                </a:cubicBezTo>
                <a:cubicBezTo>
                  <a:pt x="2019428" y="4253287"/>
                  <a:pt x="2018772" y="4231929"/>
                  <a:pt x="2010302" y="4212077"/>
                </a:cubicBezTo>
                <a:close/>
                <a:moveTo>
                  <a:pt x="2184799" y="4208206"/>
                </a:moveTo>
                <a:lnTo>
                  <a:pt x="2186923" y="4208214"/>
                </a:lnTo>
                <a:lnTo>
                  <a:pt x="2185000" y="4215011"/>
                </a:lnTo>
                <a:close/>
                <a:moveTo>
                  <a:pt x="167184" y="4199836"/>
                </a:moveTo>
                <a:cubicBezTo>
                  <a:pt x="159556" y="4197941"/>
                  <a:pt x="152475" y="4200180"/>
                  <a:pt x="147222" y="4216167"/>
                </a:cubicBezTo>
                <a:cubicBezTo>
                  <a:pt x="156734" y="4232028"/>
                  <a:pt x="164780" y="4236988"/>
                  <a:pt x="171824" y="4234519"/>
                </a:cubicBezTo>
                <a:cubicBezTo>
                  <a:pt x="178869" y="4232052"/>
                  <a:pt x="184913" y="4222164"/>
                  <a:pt x="190431" y="4208333"/>
                </a:cubicBezTo>
                <a:cubicBezTo>
                  <a:pt x="182984" y="4207767"/>
                  <a:pt x="174810" y="4201730"/>
                  <a:pt x="167184" y="4199836"/>
                </a:cubicBezTo>
                <a:close/>
                <a:moveTo>
                  <a:pt x="1087232" y="4194859"/>
                </a:moveTo>
                <a:cubicBezTo>
                  <a:pt x="1082655" y="4204505"/>
                  <a:pt x="1075852" y="4197688"/>
                  <a:pt x="1071790" y="4211932"/>
                </a:cubicBezTo>
                <a:cubicBezTo>
                  <a:pt x="1071768" y="4227711"/>
                  <a:pt x="1081681" y="4241477"/>
                  <a:pt x="1093822" y="4248454"/>
                </a:cubicBezTo>
                <a:cubicBezTo>
                  <a:pt x="1105959" y="4255431"/>
                  <a:pt x="1120325" y="4255619"/>
                  <a:pt x="1129211" y="4244245"/>
                </a:cubicBezTo>
                <a:cubicBezTo>
                  <a:pt x="1115265" y="4227697"/>
                  <a:pt x="1101253" y="4211321"/>
                  <a:pt x="1087232" y="4194859"/>
                </a:cubicBezTo>
                <a:close/>
                <a:moveTo>
                  <a:pt x="891543" y="4187643"/>
                </a:moveTo>
                <a:cubicBezTo>
                  <a:pt x="884996" y="4216136"/>
                  <a:pt x="870621" y="4185678"/>
                  <a:pt x="864100" y="4214002"/>
                </a:cubicBezTo>
                <a:cubicBezTo>
                  <a:pt x="871132" y="4222248"/>
                  <a:pt x="878077" y="4230464"/>
                  <a:pt x="885105" y="4238671"/>
                </a:cubicBezTo>
                <a:cubicBezTo>
                  <a:pt x="888204" y="4221496"/>
                  <a:pt x="896529" y="4203492"/>
                  <a:pt x="891543" y="4187643"/>
                </a:cubicBezTo>
                <a:close/>
                <a:moveTo>
                  <a:pt x="4138855" y="4184340"/>
                </a:moveTo>
                <a:cubicBezTo>
                  <a:pt x="4134530" y="4183130"/>
                  <a:pt x="4129968" y="4183662"/>
                  <a:pt x="4126057" y="4185680"/>
                </a:cubicBezTo>
                <a:cubicBezTo>
                  <a:pt x="4118232" y="4189717"/>
                  <a:pt x="4113017" y="4199695"/>
                  <a:pt x="4117537" y="4213599"/>
                </a:cubicBezTo>
                <a:cubicBezTo>
                  <a:pt x="4126715" y="4194183"/>
                  <a:pt x="4143608" y="4231772"/>
                  <a:pt x="4150223" y="4193434"/>
                </a:cubicBezTo>
                <a:cubicBezTo>
                  <a:pt x="4147266" y="4188495"/>
                  <a:pt x="4143180" y="4185548"/>
                  <a:pt x="4138855" y="4184340"/>
                </a:cubicBezTo>
                <a:close/>
                <a:moveTo>
                  <a:pt x="306181" y="4180231"/>
                </a:moveTo>
                <a:cubicBezTo>
                  <a:pt x="302853" y="4187878"/>
                  <a:pt x="299450" y="4195577"/>
                  <a:pt x="296049" y="4203314"/>
                </a:cubicBezTo>
                <a:cubicBezTo>
                  <a:pt x="302971" y="4216576"/>
                  <a:pt x="308386" y="4218441"/>
                  <a:pt x="313257" y="4216250"/>
                </a:cubicBezTo>
                <a:cubicBezTo>
                  <a:pt x="318132" y="4214059"/>
                  <a:pt x="322462" y="4207813"/>
                  <a:pt x="327228" y="4204852"/>
                </a:cubicBezTo>
                <a:cubicBezTo>
                  <a:pt x="320256" y="4196809"/>
                  <a:pt x="313212" y="4188433"/>
                  <a:pt x="306181" y="4180231"/>
                </a:cubicBezTo>
                <a:close/>
                <a:moveTo>
                  <a:pt x="602333" y="4176275"/>
                </a:moveTo>
                <a:cubicBezTo>
                  <a:pt x="590056" y="4184094"/>
                  <a:pt x="579603" y="4204844"/>
                  <a:pt x="568038" y="4218031"/>
                </a:cubicBezTo>
                <a:cubicBezTo>
                  <a:pt x="587311" y="4218880"/>
                  <a:pt x="608871" y="4236391"/>
                  <a:pt x="628813" y="4242568"/>
                </a:cubicBezTo>
                <a:cubicBezTo>
                  <a:pt x="619008" y="4232405"/>
                  <a:pt x="619934" y="4220391"/>
                  <a:pt x="628527" y="4207012"/>
                </a:cubicBezTo>
                <a:cubicBezTo>
                  <a:pt x="619797" y="4196782"/>
                  <a:pt x="611110" y="4186544"/>
                  <a:pt x="602333" y="4176275"/>
                </a:cubicBezTo>
                <a:close/>
                <a:moveTo>
                  <a:pt x="2622808" y="4171927"/>
                </a:moveTo>
                <a:lnTo>
                  <a:pt x="2604662" y="4172201"/>
                </a:lnTo>
                <a:lnTo>
                  <a:pt x="2598337" y="4172043"/>
                </a:lnTo>
                <a:lnTo>
                  <a:pt x="2601458" y="4192103"/>
                </a:lnTo>
                <a:cubicBezTo>
                  <a:pt x="2607574" y="4194187"/>
                  <a:pt x="2617697" y="4194832"/>
                  <a:pt x="2630150" y="4213221"/>
                </a:cubicBezTo>
                <a:cubicBezTo>
                  <a:pt x="2640007" y="4191716"/>
                  <a:pt x="2631209" y="4184646"/>
                  <a:pt x="2623192" y="4177800"/>
                </a:cubicBezTo>
                <a:close/>
                <a:moveTo>
                  <a:pt x="2653642" y="4171469"/>
                </a:moveTo>
                <a:lnTo>
                  <a:pt x="2636314" y="4171729"/>
                </a:lnTo>
                <a:lnTo>
                  <a:pt x="2642397" y="4182801"/>
                </a:lnTo>
                <a:cubicBezTo>
                  <a:pt x="2649705" y="4188591"/>
                  <a:pt x="2657174" y="4191883"/>
                  <a:pt x="2664793" y="4206883"/>
                </a:cubicBezTo>
                <a:cubicBezTo>
                  <a:pt x="2673323" y="4188632"/>
                  <a:pt x="2666106" y="4181512"/>
                  <a:pt x="2657270" y="4175980"/>
                </a:cubicBezTo>
                <a:close/>
                <a:moveTo>
                  <a:pt x="2682600" y="4171032"/>
                </a:moveTo>
                <a:lnTo>
                  <a:pt x="2675297" y="4171145"/>
                </a:lnTo>
                <a:lnTo>
                  <a:pt x="2683601" y="4182160"/>
                </a:lnTo>
                <a:close/>
                <a:moveTo>
                  <a:pt x="2554058" y="4170924"/>
                </a:moveTo>
                <a:lnTo>
                  <a:pt x="2571362" y="4200316"/>
                </a:lnTo>
                <a:lnTo>
                  <a:pt x="2590444" y="4171841"/>
                </a:lnTo>
                <a:close/>
                <a:moveTo>
                  <a:pt x="953023" y="4167455"/>
                </a:moveTo>
                <a:cubicBezTo>
                  <a:pt x="944778" y="4166417"/>
                  <a:pt x="936783" y="4167184"/>
                  <a:pt x="929560" y="4173697"/>
                </a:cubicBezTo>
                <a:cubicBezTo>
                  <a:pt x="939686" y="4189037"/>
                  <a:pt x="948054" y="4190973"/>
                  <a:pt x="955756" y="4187899"/>
                </a:cubicBezTo>
                <a:cubicBezTo>
                  <a:pt x="963462" y="4184825"/>
                  <a:pt x="970502" y="4176745"/>
                  <a:pt x="977972" y="4172055"/>
                </a:cubicBezTo>
                <a:cubicBezTo>
                  <a:pt x="969761" y="4171340"/>
                  <a:pt x="961268" y="4168493"/>
                  <a:pt x="953023" y="4167455"/>
                </a:cubicBezTo>
                <a:close/>
                <a:moveTo>
                  <a:pt x="736294" y="4165174"/>
                </a:moveTo>
                <a:cubicBezTo>
                  <a:pt x="732063" y="4166368"/>
                  <a:pt x="727296" y="4169792"/>
                  <a:pt x="721793" y="4175858"/>
                </a:cubicBezTo>
                <a:cubicBezTo>
                  <a:pt x="750619" y="4169458"/>
                  <a:pt x="737071" y="4214319"/>
                  <a:pt x="765313" y="4203454"/>
                </a:cubicBezTo>
                <a:cubicBezTo>
                  <a:pt x="759675" y="4186530"/>
                  <a:pt x="754301" y="4173562"/>
                  <a:pt x="747582" y="4167865"/>
                </a:cubicBezTo>
                <a:cubicBezTo>
                  <a:pt x="744221" y="4165015"/>
                  <a:pt x="740525" y="4163979"/>
                  <a:pt x="736294" y="4165174"/>
                </a:cubicBezTo>
                <a:close/>
                <a:moveTo>
                  <a:pt x="5349887" y="4160495"/>
                </a:moveTo>
                <a:cubicBezTo>
                  <a:pt x="5345075" y="4168626"/>
                  <a:pt x="5341169" y="4183604"/>
                  <a:pt x="5334483" y="4177519"/>
                </a:cubicBezTo>
                <a:cubicBezTo>
                  <a:pt x="5329642" y="4174446"/>
                  <a:pt x="5324031" y="4165513"/>
                  <a:pt x="5320562" y="4172966"/>
                </a:cubicBezTo>
                <a:cubicBezTo>
                  <a:pt x="5329341" y="4183239"/>
                  <a:pt x="5338025" y="4193435"/>
                  <a:pt x="5346803" y="4203703"/>
                </a:cubicBezTo>
                <a:cubicBezTo>
                  <a:pt x="5356019" y="4187893"/>
                  <a:pt x="5358330" y="4173204"/>
                  <a:pt x="5349887" y="4160495"/>
                </a:cubicBezTo>
                <a:close/>
                <a:moveTo>
                  <a:pt x="4130719" y="4146496"/>
                </a:moveTo>
                <a:cubicBezTo>
                  <a:pt x="4123648" y="4148751"/>
                  <a:pt x="4117223" y="4155852"/>
                  <a:pt x="4110129" y="4157975"/>
                </a:cubicBezTo>
                <a:cubicBezTo>
                  <a:pt x="4117833" y="4160402"/>
                  <a:pt x="4126033" y="4166702"/>
                  <a:pt x="4133845" y="4170012"/>
                </a:cubicBezTo>
                <a:cubicBezTo>
                  <a:pt x="4141651" y="4173323"/>
                  <a:pt x="4149066" y="4173643"/>
                  <a:pt x="4155189" y="4164110"/>
                </a:cubicBezTo>
                <a:cubicBezTo>
                  <a:pt x="4145510" y="4146832"/>
                  <a:pt x="4137789" y="4144236"/>
                  <a:pt x="4130719" y="4146496"/>
                </a:cubicBezTo>
                <a:close/>
                <a:moveTo>
                  <a:pt x="131565" y="4142905"/>
                </a:moveTo>
                <a:cubicBezTo>
                  <a:pt x="122718" y="4140723"/>
                  <a:pt x="113798" y="4141033"/>
                  <a:pt x="105572" y="4143195"/>
                </a:cubicBezTo>
                <a:cubicBezTo>
                  <a:pt x="89122" y="4147519"/>
                  <a:pt x="75446" y="4159248"/>
                  <a:pt x="70699" y="4173271"/>
                </a:cubicBezTo>
                <a:cubicBezTo>
                  <a:pt x="84816" y="4168397"/>
                  <a:pt x="99800" y="4170069"/>
                  <a:pt x="114566" y="4170160"/>
                </a:cubicBezTo>
                <a:cubicBezTo>
                  <a:pt x="129331" y="4170250"/>
                  <a:pt x="143874" y="4168759"/>
                  <a:pt x="157116" y="4157562"/>
                </a:cubicBezTo>
                <a:cubicBezTo>
                  <a:pt x="149184" y="4149759"/>
                  <a:pt x="140412" y="4145086"/>
                  <a:pt x="131565" y="4142905"/>
                </a:cubicBezTo>
                <a:close/>
                <a:moveTo>
                  <a:pt x="693682" y="4131324"/>
                </a:moveTo>
                <a:cubicBezTo>
                  <a:pt x="693165" y="4182573"/>
                  <a:pt x="665324" y="4138629"/>
                  <a:pt x="648907" y="4160745"/>
                </a:cubicBezTo>
                <a:cubicBezTo>
                  <a:pt x="658574" y="4191041"/>
                  <a:pt x="674593" y="4196500"/>
                  <a:pt x="685781" y="4187976"/>
                </a:cubicBezTo>
                <a:cubicBezTo>
                  <a:pt x="696970" y="4179453"/>
                  <a:pt x="703327" y="4156949"/>
                  <a:pt x="693682" y="4131324"/>
                </a:cubicBezTo>
                <a:close/>
                <a:moveTo>
                  <a:pt x="4171883" y="4131308"/>
                </a:moveTo>
                <a:cubicBezTo>
                  <a:pt x="4166410" y="4131727"/>
                  <a:pt x="4161315" y="4134973"/>
                  <a:pt x="4156790" y="4142476"/>
                </a:cubicBezTo>
                <a:cubicBezTo>
                  <a:pt x="4184678" y="4163283"/>
                  <a:pt x="4185712" y="4236759"/>
                  <a:pt x="4199937" y="4255457"/>
                </a:cubicBezTo>
                <a:cubicBezTo>
                  <a:pt x="4204678" y="4261693"/>
                  <a:pt x="4210884" y="4261842"/>
                  <a:pt x="4220042" y="4251923"/>
                </a:cubicBezTo>
                <a:cubicBezTo>
                  <a:pt x="4216646" y="4241102"/>
                  <a:pt x="4196809" y="4220960"/>
                  <a:pt x="4198705" y="4191658"/>
                </a:cubicBezTo>
                <a:cubicBezTo>
                  <a:pt x="4210729" y="4204044"/>
                  <a:pt x="4218580" y="4185428"/>
                  <a:pt x="4226246" y="4165460"/>
                </a:cubicBezTo>
                <a:cubicBezTo>
                  <a:pt x="4214169" y="4157998"/>
                  <a:pt x="4201329" y="4144749"/>
                  <a:pt x="4189246" y="4137117"/>
                </a:cubicBezTo>
                <a:cubicBezTo>
                  <a:pt x="4183206" y="4133302"/>
                  <a:pt x="4177356" y="4130891"/>
                  <a:pt x="4171883" y="4131308"/>
                </a:cubicBezTo>
                <a:close/>
                <a:moveTo>
                  <a:pt x="5597178" y="4122676"/>
                </a:moveTo>
                <a:cubicBezTo>
                  <a:pt x="5603269" y="4133474"/>
                  <a:pt x="5593004" y="4147147"/>
                  <a:pt x="5588898" y="4159735"/>
                </a:cubicBezTo>
                <a:cubicBezTo>
                  <a:pt x="5564370" y="4120605"/>
                  <a:pt x="5552419" y="4174522"/>
                  <a:pt x="5528046" y="4135249"/>
                </a:cubicBezTo>
                <a:cubicBezTo>
                  <a:pt x="5532765" y="4126386"/>
                  <a:pt x="5538328" y="4123846"/>
                  <a:pt x="5544300" y="4124345"/>
                </a:cubicBezTo>
                <a:cubicBezTo>
                  <a:pt x="5562218" y="4125852"/>
                  <a:pt x="5583805" y="4154755"/>
                  <a:pt x="5597178" y="4122676"/>
                </a:cubicBezTo>
                <a:close/>
                <a:moveTo>
                  <a:pt x="4253373" y="4120023"/>
                </a:moveTo>
                <a:cubicBezTo>
                  <a:pt x="4248087" y="4119173"/>
                  <a:pt x="4243485" y="4123395"/>
                  <a:pt x="4239808" y="4134504"/>
                </a:cubicBezTo>
                <a:cubicBezTo>
                  <a:pt x="4246183" y="4143628"/>
                  <a:pt x="4252145" y="4149526"/>
                  <a:pt x="4257433" y="4150374"/>
                </a:cubicBezTo>
                <a:cubicBezTo>
                  <a:pt x="4262720" y="4151223"/>
                  <a:pt x="4267335" y="4147022"/>
                  <a:pt x="4271016" y="4135955"/>
                </a:cubicBezTo>
                <a:cubicBezTo>
                  <a:pt x="4264619" y="4126790"/>
                  <a:pt x="4258656" y="4120871"/>
                  <a:pt x="4253373" y="4120023"/>
                </a:cubicBezTo>
                <a:close/>
                <a:moveTo>
                  <a:pt x="492745" y="4117874"/>
                </a:moveTo>
                <a:cubicBezTo>
                  <a:pt x="489318" y="4125742"/>
                  <a:pt x="485910" y="4133398"/>
                  <a:pt x="482506" y="4141096"/>
                </a:cubicBezTo>
                <a:cubicBezTo>
                  <a:pt x="487749" y="4147289"/>
                  <a:pt x="493073" y="4153470"/>
                  <a:pt x="498268" y="4159581"/>
                </a:cubicBezTo>
                <a:cubicBezTo>
                  <a:pt x="507851" y="4172051"/>
                  <a:pt x="490747" y="4189499"/>
                  <a:pt x="503872" y="4201274"/>
                </a:cubicBezTo>
                <a:cubicBezTo>
                  <a:pt x="508334" y="4168680"/>
                  <a:pt x="523457" y="4215335"/>
                  <a:pt x="527910" y="4182615"/>
                </a:cubicBezTo>
                <a:cubicBezTo>
                  <a:pt x="511788" y="4161848"/>
                  <a:pt x="512505" y="4138064"/>
                  <a:pt x="492745" y="4117874"/>
                </a:cubicBezTo>
                <a:close/>
                <a:moveTo>
                  <a:pt x="431695" y="4116687"/>
                </a:moveTo>
                <a:cubicBezTo>
                  <a:pt x="428585" y="4118349"/>
                  <a:pt x="425817" y="4122587"/>
                  <a:pt x="423526" y="4130412"/>
                </a:cubicBezTo>
                <a:cubicBezTo>
                  <a:pt x="430173" y="4130437"/>
                  <a:pt x="438227" y="4140958"/>
                  <a:pt x="445803" y="4147924"/>
                </a:cubicBezTo>
                <a:cubicBezTo>
                  <a:pt x="453378" y="4154890"/>
                  <a:pt x="460472" y="4158304"/>
                  <a:pt x="465208" y="4144117"/>
                </a:cubicBezTo>
                <a:cubicBezTo>
                  <a:pt x="457344" y="4134644"/>
                  <a:pt x="449216" y="4123397"/>
                  <a:pt x="441906" y="4118427"/>
                </a:cubicBezTo>
                <a:cubicBezTo>
                  <a:pt x="438253" y="4115942"/>
                  <a:pt x="434804" y="4115026"/>
                  <a:pt x="431695" y="4116687"/>
                </a:cubicBezTo>
                <a:close/>
                <a:moveTo>
                  <a:pt x="757415" y="4112957"/>
                </a:moveTo>
                <a:lnTo>
                  <a:pt x="747522" y="4113614"/>
                </a:lnTo>
                <a:lnTo>
                  <a:pt x="750767" y="4128003"/>
                </a:lnTo>
                <a:close/>
                <a:moveTo>
                  <a:pt x="5172546" y="4108253"/>
                </a:moveTo>
                <a:cubicBezTo>
                  <a:pt x="5161456" y="4108052"/>
                  <a:pt x="5150801" y="4111023"/>
                  <a:pt x="5140044" y="4113246"/>
                </a:cubicBezTo>
                <a:cubicBezTo>
                  <a:pt x="5152164" y="4121490"/>
                  <a:pt x="5164411" y="4130492"/>
                  <a:pt x="5175950" y="4134064"/>
                </a:cubicBezTo>
                <a:cubicBezTo>
                  <a:pt x="5187493" y="4137633"/>
                  <a:pt x="5198327" y="4135776"/>
                  <a:pt x="5207618" y="4122304"/>
                </a:cubicBezTo>
                <a:cubicBezTo>
                  <a:pt x="5195145" y="4111830"/>
                  <a:pt x="5183631" y="4108454"/>
                  <a:pt x="5172546" y="4108253"/>
                </a:cubicBezTo>
                <a:close/>
                <a:moveTo>
                  <a:pt x="5255793" y="4085144"/>
                </a:moveTo>
                <a:cubicBezTo>
                  <a:pt x="5247381" y="4127033"/>
                  <a:pt x="5271721" y="4125905"/>
                  <a:pt x="5289116" y="4135997"/>
                </a:cubicBezTo>
                <a:cubicBezTo>
                  <a:pt x="5293313" y="4123443"/>
                  <a:pt x="5303478" y="4109610"/>
                  <a:pt x="5297479" y="4098891"/>
                </a:cubicBezTo>
                <a:cubicBezTo>
                  <a:pt x="5278777" y="4124228"/>
                  <a:pt x="5268671" y="4118825"/>
                  <a:pt x="5255793" y="4085144"/>
                </a:cubicBezTo>
                <a:close/>
                <a:moveTo>
                  <a:pt x="166216" y="4084534"/>
                </a:moveTo>
                <a:lnTo>
                  <a:pt x="157160" y="4121558"/>
                </a:lnTo>
                <a:cubicBezTo>
                  <a:pt x="157740" y="4133290"/>
                  <a:pt x="161547" y="4144483"/>
                  <a:pt x="166045" y="4155526"/>
                </a:cubicBezTo>
                <a:cubicBezTo>
                  <a:pt x="176536" y="4156234"/>
                  <a:pt x="185658" y="4147203"/>
                  <a:pt x="195359" y="4143009"/>
                </a:cubicBezTo>
                <a:cubicBezTo>
                  <a:pt x="198463" y="4128283"/>
                  <a:pt x="181868" y="4117116"/>
                  <a:pt x="198501" y="4099921"/>
                </a:cubicBezTo>
                <a:cubicBezTo>
                  <a:pt x="210895" y="4109444"/>
                  <a:pt x="210050" y="4121449"/>
                  <a:pt x="216127" y="4132121"/>
                </a:cubicBezTo>
                <a:cubicBezTo>
                  <a:pt x="222598" y="4136894"/>
                  <a:pt x="226414" y="4121058"/>
                  <a:pt x="233425" y="4129101"/>
                </a:cubicBezTo>
                <a:cubicBezTo>
                  <a:pt x="240101" y="4097439"/>
                  <a:pt x="222079" y="4114445"/>
                  <a:pt x="219173" y="4088913"/>
                </a:cubicBezTo>
                <a:cubicBezTo>
                  <a:pt x="211507" y="4080980"/>
                  <a:pt x="205849" y="4088256"/>
                  <a:pt x="199967" y="4093895"/>
                </a:cubicBezTo>
                <a:lnTo>
                  <a:pt x="181418" y="4089519"/>
                </a:lnTo>
                <a:lnTo>
                  <a:pt x="176863" y="4091821"/>
                </a:lnTo>
                <a:close/>
                <a:moveTo>
                  <a:pt x="4181993" y="4074418"/>
                </a:moveTo>
                <a:lnTo>
                  <a:pt x="4188616" y="4092118"/>
                </a:lnTo>
                <a:cubicBezTo>
                  <a:pt x="4191019" y="4103900"/>
                  <a:pt x="4194175" y="4112626"/>
                  <a:pt x="4204922" y="4105277"/>
                </a:cubicBezTo>
                <a:lnTo>
                  <a:pt x="4207022" y="4076185"/>
                </a:lnTo>
                <a:close/>
                <a:moveTo>
                  <a:pt x="6032878" y="4074365"/>
                </a:moveTo>
                <a:cubicBezTo>
                  <a:pt x="6038486" y="4075815"/>
                  <a:pt x="6042613" y="4079033"/>
                  <a:pt x="6043558" y="4084302"/>
                </a:cubicBezTo>
                <a:cubicBezTo>
                  <a:pt x="6025477" y="4092220"/>
                  <a:pt x="6004616" y="4079908"/>
                  <a:pt x="5988303" y="4101428"/>
                </a:cubicBezTo>
                <a:cubicBezTo>
                  <a:pt x="5986698" y="4088201"/>
                  <a:pt x="5999564" y="4078652"/>
                  <a:pt x="6013311" y="4075041"/>
                </a:cubicBezTo>
                <a:cubicBezTo>
                  <a:pt x="6020182" y="4073235"/>
                  <a:pt x="6027271" y="4072916"/>
                  <a:pt x="6032878" y="4074365"/>
                </a:cubicBezTo>
                <a:close/>
                <a:moveTo>
                  <a:pt x="97671" y="4057018"/>
                </a:moveTo>
                <a:cubicBezTo>
                  <a:pt x="103733" y="4054823"/>
                  <a:pt x="110619" y="4055131"/>
                  <a:pt x="116578" y="4057726"/>
                </a:cubicBezTo>
                <a:cubicBezTo>
                  <a:pt x="128496" y="4062913"/>
                  <a:pt x="136715" y="4077244"/>
                  <a:pt x="127235" y="4099002"/>
                </a:cubicBezTo>
                <a:cubicBezTo>
                  <a:pt x="109251" y="4063726"/>
                  <a:pt x="98745" y="4084398"/>
                  <a:pt x="83704" y="4071328"/>
                </a:cubicBezTo>
                <a:cubicBezTo>
                  <a:pt x="86370" y="4063912"/>
                  <a:pt x="91608" y="4059214"/>
                  <a:pt x="97671" y="4057018"/>
                </a:cubicBezTo>
                <a:close/>
                <a:moveTo>
                  <a:pt x="237588" y="4044146"/>
                </a:moveTo>
                <a:lnTo>
                  <a:pt x="234408" y="4070071"/>
                </a:lnTo>
                <a:lnTo>
                  <a:pt x="252437" y="4063849"/>
                </a:lnTo>
                <a:lnTo>
                  <a:pt x="252135" y="4063161"/>
                </a:lnTo>
                <a:cubicBezTo>
                  <a:pt x="251151" y="4049987"/>
                  <a:pt x="250373" y="4039679"/>
                  <a:pt x="237588" y="4044146"/>
                </a:cubicBezTo>
                <a:close/>
                <a:moveTo>
                  <a:pt x="66080" y="4038737"/>
                </a:moveTo>
                <a:lnTo>
                  <a:pt x="65784" y="4039659"/>
                </a:lnTo>
                <a:lnTo>
                  <a:pt x="64138" y="4038974"/>
                </a:lnTo>
                <a:close/>
                <a:moveTo>
                  <a:pt x="336641" y="4034796"/>
                </a:moveTo>
                <a:lnTo>
                  <a:pt x="313934" y="4035617"/>
                </a:lnTo>
                <a:cubicBezTo>
                  <a:pt x="295973" y="4040536"/>
                  <a:pt x="278416" y="4051150"/>
                  <a:pt x="260034" y="4050481"/>
                </a:cubicBezTo>
                <a:lnTo>
                  <a:pt x="261684" y="4060660"/>
                </a:lnTo>
                <a:close/>
                <a:moveTo>
                  <a:pt x="46713" y="4032109"/>
                </a:moveTo>
                <a:cubicBezTo>
                  <a:pt x="50097" y="4031978"/>
                  <a:pt x="54092" y="4034190"/>
                  <a:pt x="57628" y="4036271"/>
                </a:cubicBezTo>
                <a:lnTo>
                  <a:pt x="64138" y="4038974"/>
                </a:lnTo>
                <a:lnTo>
                  <a:pt x="39465" y="4041996"/>
                </a:lnTo>
                <a:cubicBezTo>
                  <a:pt x="40556" y="4034711"/>
                  <a:pt x="43329" y="4032239"/>
                  <a:pt x="46713" y="4032109"/>
                </a:cubicBezTo>
                <a:close/>
                <a:moveTo>
                  <a:pt x="10955428" y="4022202"/>
                </a:moveTo>
                <a:cubicBezTo>
                  <a:pt x="10969791" y="4024753"/>
                  <a:pt x="10984717" y="4031527"/>
                  <a:pt x="11000485" y="4044775"/>
                </a:cubicBezTo>
                <a:cubicBezTo>
                  <a:pt x="10973086" y="4049703"/>
                  <a:pt x="10943684" y="4039513"/>
                  <a:pt x="10913748" y="4024975"/>
                </a:cubicBezTo>
                <a:cubicBezTo>
                  <a:pt x="10927263" y="4021326"/>
                  <a:pt x="10941064" y="4019652"/>
                  <a:pt x="10955428" y="4022202"/>
                </a:cubicBezTo>
                <a:close/>
                <a:moveTo>
                  <a:pt x="5065772" y="4021186"/>
                </a:moveTo>
                <a:cubicBezTo>
                  <a:pt x="5058562" y="4022507"/>
                  <a:pt x="5051918" y="4028067"/>
                  <a:pt x="5045865" y="4037865"/>
                </a:cubicBezTo>
                <a:cubicBezTo>
                  <a:pt x="5055174" y="4052334"/>
                  <a:pt x="5062876" y="4054835"/>
                  <a:pt x="5069793" y="4051479"/>
                </a:cubicBezTo>
                <a:cubicBezTo>
                  <a:pt x="5076718" y="4048124"/>
                  <a:pt x="5082860" y="4038906"/>
                  <a:pt x="5089065" y="4029948"/>
                </a:cubicBezTo>
                <a:cubicBezTo>
                  <a:pt x="5080754" y="4022785"/>
                  <a:pt x="5072980" y="4019866"/>
                  <a:pt x="5065772" y="4021186"/>
                </a:cubicBezTo>
                <a:close/>
                <a:moveTo>
                  <a:pt x="5375934" y="4013256"/>
                </a:moveTo>
                <a:cubicBezTo>
                  <a:pt x="5371393" y="4013074"/>
                  <a:pt x="5366841" y="4014332"/>
                  <a:pt x="5363250" y="4016810"/>
                </a:cubicBezTo>
                <a:cubicBezTo>
                  <a:pt x="5356074" y="4021766"/>
                  <a:pt x="5352739" y="4031601"/>
                  <a:pt x="5361046" y="4044579"/>
                </a:cubicBezTo>
                <a:cubicBezTo>
                  <a:pt x="5367484" y="4016266"/>
                  <a:pt x="5383319" y="4056497"/>
                  <a:pt x="5388543" y="4018340"/>
                </a:cubicBezTo>
                <a:cubicBezTo>
                  <a:pt x="5385000" y="4015059"/>
                  <a:pt x="5380473" y="4013438"/>
                  <a:pt x="5375934" y="4013256"/>
                </a:cubicBezTo>
                <a:close/>
                <a:moveTo>
                  <a:pt x="10843701" y="4005487"/>
                </a:moveTo>
                <a:cubicBezTo>
                  <a:pt x="10852127" y="4006035"/>
                  <a:pt x="10863120" y="4012101"/>
                  <a:pt x="10868692" y="4018880"/>
                </a:cubicBezTo>
                <a:cubicBezTo>
                  <a:pt x="10863769" y="4037693"/>
                  <a:pt x="10856037" y="4035164"/>
                  <a:pt x="10849802" y="4043611"/>
                </a:cubicBezTo>
                <a:cubicBezTo>
                  <a:pt x="10840171" y="4034760"/>
                  <a:pt x="10842042" y="4014510"/>
                  <a:pt x="10834131" y="4025205"/>
                </a:cubicBezTo>
                <a:cubicBezTo>
                  <a:pt x="10829428" y="4009906"/>
                  <a:pt x="10835279" y="4004938"/>
                  <a:pt x="10843701" y="4005487"/>
                </a:cubicBezTo>
                <a:close/>
                <a:moveTo>
                  <a:pt x="5159257" y="4003696"/>
                </a:moveTo>
                <a:cubicBezTo>
                  <a:pt x="5153641" y="4007895"/>
                  <a:pt x="5153346" y="4019944"/>
                  <a:pt x="5161946" y="4045396"/>
                </a:cubicBezTo>
                <a:cubicBezTo>
                  <a:pt x="5144540" y="4048964"/>
                  <a:pt x="5100451" y="4024753"/>
                  <a:pt x="5103316" y="4070136"/>
                </a:cubicBezTo>
                <a:cubicBezTo>
                  <a:pt x="5116909" y="4095356"/>
                  <a:pt x="5167024" y="4094538"/>
                  <a:pt x="5172414" y="4057610"/>
                </a:cubicBezTo>
                <a:cubicBezTo>
                  <a:pt x="5190760" y="4109751"/>
                  <a:pt x="5193281" y="4055388"/>
                  <a:pt x="5206989" y="4051367"/>
                </a:cubicBezTo>
                <a:cubicBezTo>
                  <a:pt x="5200612" y="4090013"/>
                  <a:pt x="5225301" y="4112146"/>
                  <a:pt x="5235397" y="4131622"/>
                </a:cubicBezTo>
                <a:cubicBezTo>
                  <a:pt x="5252584" y="4097597"/>
                  <a:pt x="5201824" y="4075939"/>
                  <a:pt x="5218993" y="4042120"/>
                </a:cubicBezTo>
                <a:cubicBezTo>
                  <a:pt x="5225065" y="4052753"/>
                  <a:pt x="5224156" y="4064926"/>
                  <a:pt x="5236640" y="4074483"/>
                </a:cubicBezTo>
                <a:cubicBezTo>
                  <a:pt x="5243046" y="4073827"/>
                  <a:pt x="5267203" y="4044984"/>
                  <a:pt x="5257041" y="4028048"/>
                </a:cubicBezTo>
                <a:cubicBezTo>
                  <a:pt x="5240835" y="4049201"/>
                  <a:pt x="5176099" y="3991111"/>
                  <a:pt x="5159257" y="4003696"/>
                </a:cubicBezTo>
                <a:close/>
                <a:moveTo>
                  <a:pt x="5875208" y="3983691"/>
                </a:moveTo>
                <a:cubicBezTo>
                  <a:pt x="5863500" y="3984382"/>
                  <a:pt x="5852236" y="3988422"/>
                  <a:pt x="5841971" y="4000085"/>
                </a:cubicBezTo>
                <a:cubicBezTo>
                  <a:pt x="5867573" y="4003193"/>
                  <a:pt x="5874164" y="4015220"/>
                  <a:pt x="5892291" y="4012202"/>
                </a:cubicBezTo>
                <a:cubicBezTo>
                  <a:pt x="5888976" y="4005815"/>
                  <a:pt x="5889097" y="3998492"/>
                  <a:pt x="5893891" y="3990569"/>
                </a:cubicBezTo>
                <a:cubicBezTo>
                  <a:pt x="5900677" y="3997183"/>
                  <a:pt x="5907236" y="4002862"/>
                  <a:pt x="5911133" y="3987392"/>
                </a:cubicBezTo>
                <a:cubicBezTo>
                  <a:pt x="5899080" y="3985656"/>
                  <a:pt x="5886921" y="3983000"/>
                  <a:pt x="5875208" y="3983691"/>
                </a:cubicBezTo>
                <a:close/>
                <a:moveTo>
                  <a:pt x="5550945" y="3974661"/>
                </a:moveTo>
                <a:cubicBezTo>
                  <a:pt x="5528631" y="3985045"/>
                  <a:pt x="5504492" y="3980832"/>
                  <a:pt x="5483642" y="4001035"/>
                </a:cubicBezTo>
                <a:cubicBezTo>
                  <a:pt x="5502358" y="4013484"/>
                  <a:pt x="5510726" y="4031515"/>
                  <a:pt x="5518489" y="4030305"/>
                </a:cubicBezTo>
                <a:cubicBezTo>
                  <a:pt x="5513898" y="4017075"/>
                  <a:pt x="5535585" y="4011530"/>
                  <a:pt x="5537250" y="4005505"/>
                </a:cubicBezTo>
                <a:cubicBezTo>
                  <a:pt x="5543987" y="4016148"/>
                  <a:pt x="5540575" y="4028625"/>
                  <a:pt x="5546211" y="4039465"/>
                </a:cubicBezTo>
                <a:cubicBezTo>
                  <a:pt x="5569734" y="4041286"/>
                  <a:pt x="5572383" y="4001901"/>
                  <a:pt x="5550945" y="3974661"/>
                </a:cubicBezTo>
                <a:close/>
                <a:moveTo>
                  <a:pt x="5643479" y="3955086"/>
                </a:moveTo>
                <a:cubicBezTo>
                  <a:pt x="5636970" y="3956027"/>
                  <a:pt x="5631047" y="3961339"/>
                  <a:pt x="5625354" y="3968192"/>
                </a:cubicBezTo>
                <a:cubicBezTo>
                  <a:pt x="5628320" y="3972416"/>
                  <a:pt x="5631013" y="3976787"/>
                  <a:pt x="5627201" y="3982161"/>
                </a:cubicBezTo>
                <a:cubicBezTo>
                  <a:pt x="5634416" y="3986714"/>
                  <a:pt x="5641440" y="3989712"/>
                  <a:pt x="5647890" y="3988322"/>
                </a:cubicBezTo>
                <a:cubicBezTo>
                  <a:pt x="5654339" y="3986938"/>
                  <a:pt x="5660212" y="3981166"/>
                  <a:pt x="5665132" y="3968184"/>
                </a:cubicBezTo>
                <a:cubicBezTo>
                  <a:pt x="5657090" y="3957570"/>
                  <a:pt x="5649991" y="3954143"/>
                  <a:pt x="5643479" y="3955086"/>
                </a:cubicBezTo>
                <a:close/>
                <a:moveTo>
                  <a:pt x="6865825" y="3951617"/>
                </a:moveTo>
                <a:cubicBezTo>
                  <a:pt x="6868199" y="3950007"/>
                  <a:pt x="6870860" y="3950557"/>
                  <a:pt x="6873593" y="3951663"/>
                </a:cubicBezTo>
                <a:cubicBezTo>
                  <a:pt x="6879055" y="3953876"/>
                  <a:pt x="6884807" y="3958308"/>
                  <a:pt x="6889114" y="3952138"/>
                </a:cubicBezTo>
                <a:cubicBezTo>
                  <a:pt x="6893721" y="3961444"/>
                  <a:pt x="6889311" y="3971621"/>
                  <a:pt x="6882289" y="3975934"/>
                </a:cubicBezTo>
                <a:cubicBezTo>
                  <a:pt x="6875269" y="3980246"/>
                  <a:pt x="6865632" y="3978692"/>
                  <a:pt x="6859782" y="3964531"/>
                </a:cubicBezTo>
                <a:cubicBezTo>
                  <a:pt x="6861366" y="3956997"/>
                  <a:pt x="6863453" y="3953227"/>
                  <a:pt x="6865825" y="3951617"/>
                </a:cubicBezTo>
                <a:close/>
                <a:moveTo>
                  <a:pt x="5959313" y="3950272"/>
                </a:moveTo>
                <a:cubicBezTo>
                  <a:pt x="5955960" y="3958087"/>
                  <a:pt x="5952587" y="3965657"/>
                  <a:pt x="5949108" y="3973446"/>
                </a:cubicBezTo>
                <a:cubicBezTo>
                  <a:pt x="5976271" y="3999855"/>
                  <a:pt x="5971168" y="3991407"/>
                  <a:pt x="5982431" y="4024303"/>
                </a:cubicBezTo>
                <a:cubicBezTo>
                  <a:pt x="5989998" y="4011030"/>
                  <a:pt x="5984042" y="4000301"/>
                  <a:pt x="5990793" y="3987193"/>
                </a:cubicBezTo>
                <a:cubicBezTo>
                  <a:pt x="5996075" y="3993340"/>
                  <a:pt x="5994263" y="4000792"/>
                  <a:pt x="5997879" y="4007313"/>
                </a:cubicBezTo>
                <a:cubicBezTo>
                  <a:pt x="6014458" y="3987552"/>
                  <a:pt x="6001747" y="3973367"/>
                  <a:pt x="5987078" y="3959466"/>
                </a:cubicBezTo>
                <a:cubicBezTo>
                  <a:pt x="5982267" y="3967601"/>
                  <a:pt x="5978349" y="3982449"/>
                  <a:pt x="5971631" y="3976455"/>
                </a:cubicBezTo>
                <a:cubicBezTo>
                  <a:pt x="5974680" y="3966509"/>
                  <a:pt x="5967040" y="3958408"/>
                  <a:pt x="5959313" y="3950272"/>
                </a:cubicBezTo>
                <a:close/>
                <a:moveTo>
                  <a:pt x="5770423" y="3927575"/>
                </a:moveTo>
                <a:cubicBezTo>
                  <a:pt x="5765011" y="3961845"/>
                  <a:pt x="5763989" y="3995212"/>
                  <a:pt x="5766018" y="4027973"/>
                </a:cubicBezTo>
                <a:cubicBezTo>
                  <a:pt x="5783078" y="4010901"/>
                  <a:pt x="5828126" y="4030325"/>
                  <a:pt x="5828112" y="3995364"/>
                </a:cubicBezTo>
                <a:cubicBezTo>
                  <a:pt x="5816510" y="4007722"/>
                  <a:pt x="5801277" y="3993216"/>
                  <a:pt x="5788316" y="3995582"/>
                </a:cubicBezTo>
                <a:cubicBezTo>
                  <a:pt x="5793526" y="3979559"/>
                  <a:pt x="5801639" y="3985371"/>
                  <a:pt x="5807112" y="3970733"/>
                </a:cubicBezTo>
                <a:cubicBezTo>
                  <a:pt x="5793473" y="3960423"/>
                  <a:pt x="5773605" y="3954569"/>
                  <a:pt x="5770423" y="3927575"/>
                </a:cubicBezTo>
                <a:close/>
                <a:moveTo>
                  <a:pt x="6137386" y="3924995"/>
                </a:moveTo>
                <a:cubicBezTo>
                  <a:pt x="6132521" y="3935459"/>
                  <a:pt x="6132451" y="3944892"/>
                  <a:pt x="6132506" y="3954354"/>
                </a:cubicBezTo>
                <a:cubicBezTo>
                  <a:pt x="6139329" y="3955896"/>
                  <a:pt x="6146547" y="3960264"/>
                  <a:pt x="6153426" y="3962052"/>
                </a:cubicBezTo>
                <a:cubicBezTo>
                  <a:pt x="6160306" y="3963845"/>
                  <a:pt x="6166849" y="3963061"/>
                  <a:pt x="6172323" y="3954299"/>
                </a:cubicBezTo>
                <a:cubicBezTo>
                  <a:pt x="6156388" y="3923212"/>
                  <a:pt x="6148201" y="3950709"/>
                  <a:pt x="6135876" y="3946698"/>
                </a:cubicBezTo>
                <a:cubicBezTo>
                  <a:pt x="6137360" y="3939322"/>
                  <a:pt x="6142438" y="3931330"/>
                  <a:pt x="6137386" y="3924995"/>
                </a:cubicBezTo>
                <a:close/>
                <a:moveTo>
                  <a:pt x="5902186" y="3903694"/>
                </a:moveTo>
                <a:cubicBezTo>
                  <a:pt x="5889914" y="3905781"/>
                  <a:pt x="5878415" y="3913700"/>
                  <a:pt x="5867300" y="3924369"/>
                </a:cubicBezTo>
                <a:cubicBezTo>
                  <a:pt x="5883559" y="3940392"/>
                  <a:pt x="5875802" y="3960744"/>
                  <a:pt x="5892062" y="3976767"/>
                </a:cubicBezTo>
                <a:cubicBezTo>
                  <a:pt x="5907772" y="3961907"/>
                  <a:pt x="5926593" y="3970524"/>
                  <a:pt x="5942028" y="3953413"/>
                </a:cubicBezTo>
                <a:cubicBezTo>
                  <a:pt x="5935493" y="3942748"/>
                  <a:pt x="5943475" y="3929431"/>
                  <a:pt x="5941678" y="3917990"/>
                </a:cubicBezTo>
                <a:cubicBezTo>
                  <a:pt x="5927491" y="3905346"/>
                  <a:pt x="5914453" y="3901604"/>
                  <a:pt x="5902186" y="3903694"/>
                </a:cubicBezTo>
                <a:close/>
                <a:moveTo>
                  <a:pt x="6454447" y="3895529"/>
                </a:moveTo>
                <a:cubicBezTo>
                  <a:pt x="6465905" y="3898400"/>
                  <a:pt x="6478165" y="3907178"/>
                  <a:pt x="6490666" y="3917754"/>
                </a:cubicBezTo>
                <a:cubicBezTo>
                  <a:pt x="6473339" y="3932234"/>
                  <a:pt x="6457312" y="3955717"/>
                  <a:pt x="6439052" y="3962699"/>
                </a:cubicBezTo>
                <a:cubicBezTo>
                  <a:pt x="6430174" y="3945382"/>
                  <a:pt x="6429160" y="3926549"/>
                  <a:pt x="6423017" y="3908787"/>
                </a:cubicBezTo>
                <a:cubicBezTo>
                  <a:pt x="6432327" y="3895704"/>
                  <a:pt x="6442988" y="3892663"/>
                  <a:pt x="6454447" y="3895529"/>
                </a:cubicBezTo>
                <a:close/>
                <a:moveTo>
                  <a:pt x="6307942" y="3890388"/>
                </a:moveTo>
                <a:cubicBezTo>
                  <a:pt x="6297040" y="3888734"/>
                  <a:pt x="6285531" y="3894356"/>
                  <a:pt x="6275706" y="3899975"/>
                </a:cubicBezTo>
                <a:cubicBezTo>
                  <a:pt x="6287169" y="3913770"/>
                  <a:pt x="6298316" y="3925383"/>
                  <a:pt x="6308629" y="3930804"/>
                </a:cubicBezTo>
                <a:cubicBezTo>
                  <a:pt x="6318944" y="3936223"/>
                  <a:pt x="6328424" y="3935447"/>
                  <a:pt x="6336557" y="3924461"/>
                </a:cubicBezTo>
                <a:cubicBezTo>
                  <a:pt x="6329145" y="3900970"/>
                  <a:pt x="6318843" y="3892043"/>
                  <a:pt x="6307942" y="3890388"/>
                </a:cubicBezTo>
                <a:close/>
                <a:moveTo>
                  <a:pt x="11342499" y="3889234"/>
                </a:moveTo>
                <a:cubicBezTo>
                  <a:pt x="11345350" y="3887450"/>
                  <a:pt x="11349980" y="3888606"/>
                  <a:pt x="11355253" y="3891160"/>
                </a:cubicBezTo>
                <a:cubicBezTo>
                  <a:pt x="11365799" y="3896273"/>
                  <a:pt x="11378916" y="3906977"/>
                  <a:pt x="11385510" y="3910953"/>
                </a:cubicBezTo>
                <a:cubicBezTo>
                  <a:pt x="11373565" y="3932566"/>
                  <a:pt x="11353108" y="3888947"/>
                  <a:pt x="11340424" y="3904948"/>
                </a:cubicBezTo>
                <a:cubicBezTo>
                  <a:pt x="11338578" y="3895743"/>
                  <a:pt x="11339649" y="3891019"/>
                  <a:pt x="11342499" y="3889234"/>
                </a:cubicBezTo>
                <a:close/>
                <a:moveTo>
                  <a:pt x="6225409" y="3887690"/>
                </a:moveTo>
                <a:cubicBezTo>
                  <a:pt x="6212975" y="3904912"/>
                  <a:pt x="6195061" y="3881255"/>
                  <a:pt x="6184085" y="3909452"/>
                </a:cubicBezTo>
                <a:cubicBezTo>
                  <a:pt x="6191234" y="3917647"/>
                  <a:pt x="6203319" y="3920520"/>
                  <a:pt x="6212743" y="3917186"/>
                </a:cubicBezTo>
                <a:cubicBezTo>
                  <a:pt x="6222161" y="3913853"/>
                  <a:pt x="6228917" y="3904315"/>
                  <a:pt x="6225409" y="3887690"/>
                </a:cubicBezTo>
                <a:close/>
                <a:moveTo>
                  <a:pt x="6042883" y="3884639"/>
                </a:moveTo>
                <a:cubicBezTo>
                  <a:pt x="6033923" y="3885422"/>
                  <a:pt x="6027887" y="3895383"/>
                  <a:pt x="6030050" y="3916108"/>
                </a:cubicBezTo>
                <a:cubicBezTo>
                  <a:pt x="6038384" y="3923498"/>
                  <a:pt x="6045536" y="3921871"/>
                  <a:pt x="6052430" y="3918226"/>
                </a:cubicBezTo>
                <a:cubicBezTo>
                  <a:pt x="6059324" y="3914581"/>
                  <a:pt x="6065957" y="3908917"/>
                  <a:pt x="6073259" y="3908234"/>
                </a:cubicBezTo>
                <a:cubicBezTo>
                  <a:pt x="6063729" y="3892249"/>
                  <a:pt x="6051845" y="3883855"/>
                  <a:pt x="6042883" y="3884639"/>
                </a:cubicBezTo>
                <a:close/>
                <a:moveTo>
                  <a:pt x="5853138" y="3884255"/>
                </a:moveTo>
                <a:cubicBezTo>
                  <a:pt x="5848691" y="3895134"/>
                  <a:pt x="5843197" y="3898274"/>
                  <a:pt x="5837726" y="3901201"/>
                </a:cubicBezTo>
                <a:cubicBezTo>
                  <a:pt x="5850632" y="3925040"/>
                  <a:pt x="5827117" y="3955268"/>
                  <a:pt x="5852171" y="3976867"/>
                </a:cubicBezTo>
                <a:cubicBezTo>
                  <a:pt x="5869360" y="3942842"/>
                  <a:pt x="5863573" y="3913164"/>
                  <a:pt x="5853138" y="3884255"/>
                </a:cubicBezTo>
                <a:close/>
                <a:moveTo>
                  <a:pt x="6402095" y="3884109"/>
                </a:moveTo>
                <a:cubicBezTo>
                  <a:pt x="6410963" y="3901383"/>
                  <a:pt x="6411829" y="3920313"/>
                  <a:pt x="6418094" y="3938107"/>
                </a:cubicBezTo>
                <a:cubicBezTo>
                  <a:pt x="6407768" y="3949175"/>
                  <a:pt x="6394976" y="3942265"/>
                  <a:pt x="6381655" y="3930591"/>
                </a:cubicBezTo>
                <a:cubicBezTo>
                  <a:pt x="6387129" y="3905405"/>
                  <a:pt x="6399108" y="3928261"/>
                  <a:pt x="6407607" y="3925729"/>
                </a:cubicBezTo>
                <a:cubicBezTo>
                  <a:pt x="6413699" y="3910239"/>
                  <a:pt x="6377926" y="3915690"/>
                  <a:pt x="6402095" y="3884109"/>
                </a:cubicBezTo>
                <a:close/>
                <a:moveTo>
                  <a:pt x="11387243" y="3841134"/>
                </a:moveTo>
                <a:cubicBezTo>
                  <a:pt x="11399478" y="3838821"/>
                  <a:pt x="11412720" y="3844072"/>
                  <a:pt x="11428399" y="3867609"/>
                </a:cubicBezTo>
                <a:cubicBezTo>
                  <a:pt x="11399605" y="3839462"/>
                  <a:pt x="11381174" y="3889723"/>
                  <a:pt x="11352139" y="3860067"/>
                </a:cubicBezTo>
                <a:cubicBezTo>
                  <a:pt x="11363781" y="3853327"/>
                  <a:pt x="11375009" y="3843448"/>
                  <a:pt x="11387243" y="3841134"/>
                </a:cubicBezTo>
                <a:close/>
                <a:moveTo>
                  <a:pt x="6231937" y="3836741"/>
                </a:moveTo>
                <a:cubicBezTo>
                  <a:pt x="6225862" y="3846330"/>
                  <a:pt x="6217584" y="3839707"/>
                  <a:pt x="6211312" y="3847784"/>
                </a:cubicBezTo>
                <a:cubicBezTo>
                  <a:pt x="6218080" y="3855891"/>
                  <a:pt x="6210061" y="3866801"/>
                  <a:pt x="6214932" y="3875395"/>
                </a:cubicBezTo>
                <a:cubicBezTo>
                  <a:pt x="6218725" y="3870690"/>
                  <a:pt x="6223300" y="3871550"/>
                  <a:pt x="6228817" y="3880035"/>
                </a:cubicBezTo>
                <a:cubicBezTo>
                  <a:pt x="6238030" y="3864186"/>
                  <a:pt x="6240377" y="3849411"/>
                  <a:pt x="6231937" y="3836741"/>
                </a:cubicBezTo>
                <a:close/>
                <a:moveTo>
                  <a:pt x="6704920" y="3834151"/>
                </a:moveTo>
                <a:cubicBezTo>
                  <a:pt x="6701121" y="3834121"/>
                  <a:pt x="6697148" y="3836236"/>
                  <a:pt x="6693794" y="3839606"/>
                </a:cubicBezTo>
                <a:cubicBezTo>
                  <a:pt x="6687087" y="3846344"/>
                  <a:pt x="6682866" y="3858103"/>
                  <a:pt x="6687466" y="3867762"/>
                </a:cubicBezTo>
                <a:cubicBezTo>
                  <a:pt x="6695230" y="3854803"/>
                  <a:pt x="6694283" y="3882386"/>
                  <a:pt x="6701445" y="3872476"/>
                </a:cubicBezTo>
                <a:cubicBezTo>
                  <a:pt x="6688701" y="3854684"/>
                  <a:pt x="6714474" y="3867525"/>
                  <a:pt x="6715006" y="3841563"/>
                </a:cubicBezTo>
                <a:cubicBezTo>
                  <a:pt x="6712345" y="3836354"/>
                  <a:pt x="6708719" y="3834180"/>
                  <a:pt x="6704920" y="3834151"/>
                </a:cubicBezTo>
                <a:close/>
                <a:moveTo>
                  <a:pt x="7314727" y="3832298"/>
                </a:moveTo>
                <a:cubicBezTo>
                  <a:pt x="7325837" y="3830274"/>
                  <a:pt x="7339672" y="3834816"/>
                  <a:pt x="7348816" y="3847248"/>
                </a:cubicBezTo>
                <a:cubicBezTo>
                  <a:pt x="7332874" y="3860635"/>
                  <a:pt x="7314190" y="3853374"/>
                  <a:pt x="7296968" y="3856718"/>
                </a:cubicBezTo>
                <a:cubicBezTo>
                  <a:pt x="7295221" y="3842904"/>
                  <a:pt x="7303613" y="3834319"/>
                  <a:pt x="7314727" y="3832298"/>
                </a:cubicBezTo>
                <a:close/>
                <a:moveTo>
                  <a:pt x="6275382" y="3830830"/>
                </a:moveTo>
                <a:cubicBezTo>
                  <a:pt x="6263700" y="3831645"/>
                  <a:pt x="6252866" y="3838767"/>
                  <a:pt x="6242457" y="3849032"/>
                </a:cubicBezTo>
                <a:cubicBezTo>
                  <a:pt x="6255996" y="3862422"/>
                  <a:pt x="6267505" y="3860383"/>
                  <a:pt x="6278745" y="3856193"/>
                </a:cubicBezTo>
                <a:cubicBezTo>
                  <a:pt x="6289983" y="3852006"/>
                  <a:pt x="6300949" y="3845668"/>
                  <a:pt x="6313401" y="3850477"/>
                </a:cubicBezTo>
                <a:cubicBezTo>
                  <a:pt x="6299597" y="3835509"/>
                  <a:pt x="6287065" y="3830016"/>
                  <a:pt x="6275382" y="3830830"/>
                </a:cubicBezTo>
                <a:close/>
                <a:moveTo>
                  <a:pt x="1009504" y="3827363"/>
                </a:moveTo>
                <a:cubicBezTo>
                  <a:pt x="999966" y="3827665"/>
                  <a:pt x="991101" y="3832964"/>
                  <a:pt x="983907" y="3850890"/>
                </a:cubicBezTo>
                <a:cubicBezTo>
                  <a:pt x="1002537" y="3880289"/>
                  <a:pt x="1011788" y="3839313"/>
                  <a:pt x="1030796" y="3870831"/>
                </a:cubicBezTo>
                <a:cubicBezTo>
                  <a:pt x="1037116" y="3857933"/>
                  <a:pt x="1040148" y="3845416"/>
                  <a:pt x="1039171" y="3833847"/>
                </a:cubicBezTo>
                <a:lnTo>
                  <a:pt x="1030569" y="3831964"/>
                </a:lnTo>
                <a:lnTo>
                  <a:pt x="1027272" y="3835659"/>
                </a:lnTo>
                <a:lnTo>
                  <a:pt x="1023006" y="3830316"/>
                </a:lnTo>
                <a:close/>
                <a:moveTo>
                  <a:pt x="11701524" y="3824989"/>
                </a:moveTo>
                <a:cubicBezTo>
                  <a:pt x="11708956" y="3850928"/>
                  <a:pt x="11704134" y="3852874"/>
                  <a:pt x="11724405" y="3863459"/>
                </a:cubicBezTo>
                <a:cubicBezTo>
                  <a:pt x="11718662" y="3875470"/>
                  <a:pt x="11710942" y="3872887"/>
                  <a:pt x="11702888" y="3867849"/>
                </a:cubicBezTo>
                <a:cubicBezTo>
                  <a:pt x="11694834" y="3862807"/>
                  <a:pt x="11686446" y="3855315"/>
                  <a:pt x="11679362" y="3857493"/>
                </a:cubicBezTo>
                <a:cubicBezTo>
                  <a:pt x="11667123" y="3825612"/>
                  <a:pt x="11698510" y="3851458"/>
                  <a:pt x="11701524" y="3824989"/>
                </a:cubicBezTo>
                <a:close/>
                <a:moveTo>
                  <a:pt x="7507770" y="3811267"/>
                </a:moveTo>
                <a:cubicBezTo>
                  <a:pt x="7530831" y="3827216"/>
                  <a:pt x="7568888" y="3821775"/>
                  <a:pt x="7579110" y="3848174"/>
                </a:cubicBezTo>
                <a:cubicBezTo>
                  <a:pt x="7558885" y="3852989"/>
                  <a:pt x="7519809" y="3850932"/>
                  <a:pt x="7507770" y="3811267"/>
                </a:cubicBezTo>
                <a:close/>
                <a:moveTo>
                  <a:pt x="11606196" y="3806819"/>
                </a:moveTo>
                <a:cubicBezTo>
                  <a:pt x="11618445" y="3810463"/>
                  <a:pt x="11633532" y="3834911"/>
                  <a:pt x="11644473" y="3828222"/>
                </a:cubicBezTo>
                <a:cubicBezTo>
                  <a:pt x="11647598" y="3839654"/>
                  <a:pt x="11642145" y="3852504"/>
                  <a:pt x="11653412" y="3862351"/>
                </a:cubicBezTo>
                <a:cubicBezTo>
                  <a:pt x="11645729" y="3870450"/>
                  <a:pt x="11637102" y="3872536"/>
                  <a:pt x="11629357" y="3880846"/>
                </a:cubicBezTo>
                <a:cubicBezTo>
                  <a:pt x="11615106" y="3864164"/>
                  <a:pt x="11619043" y="3819535"/>
                  <a:pt x="11597822" y="3843804"/>
                </a:cubicBezTo>
                <a:cubicBezTo>
                  <a:pt x="11591783" y="3833084"/>
                  <a:pt x="11602012" y="3819454"/>
                  <a:pt x="11606196" y="3806819"/>
                </a:cubicBezTo>
                <a:close/>
                <a:moveTo>
                  <a:pt x="1003165" y="3805462"/>
                </a:moveTo>
                <a:lnTo>
                  <a:pt x="998853" y="3809039"/>
                </a:lnTo>
                <a:lnTo>
                  <a:pt x="1005515" y="3808408"/>
                </a:lnTo>
                <a:close/>
                <a:moveTo>
                  <a:pt x="272887" y="3805301"/>
                </a:moveTo>
                <a:cubicBezTo>
                  <a:pt x="269639" y="3819379"/>
                  <a:pt x="270322" y="3833346"/>
                  <a:pt x="267157" y="3847411"/>
                </a:cubicBezTo>
                <a:cubicBezTo>
                  <a:pt x="242472" y="3830595"/>
                  <a:pt x="218345" y="3821691"/>
                  <a:pt x="197857" y="3863240"/>
                </a:cubicBezTo>
                <a:cubicBezTo>
                  <a:pt x="181421" y="3857244"/>
                  <a:pt x="189498" y="3818960"/>
                  <a:pt x="178291" y="3835597"/>
                </a:cubicBezTo>
                <a:cubicBezTo>
                  <a:pt x="172340" y="3846008"/>
                  <a:pt x="180897" y="3895455"/>
                  <a:pt x="162726" y="3864016"/>
                </a:cubicBezTo>
                <a:cubicBezTo>
                  <a:pt x="161142" y="3840055"/>
                  <a:pt x="173723" y="3846528"/>
                  <a:pt x="181202" y="3814580"/>
                </a:cubicBezTo>
                <a:cubicBezTo>
                  <a:pt x="214808" y="3836174"/>
                  <a:pt x="255283" y="3827621"/>
                  <a:pt x="272887" y="3805301"/>
                </a:cubicBezTo>
                <a:close/>
                <a:moveTo>
                  <a:pt x="11278545" y="3797808"/>
                </a:moveTo>
                <a:cubicBezTo>
                  <a:pt x="11301926" y="3798817"/>
                  <a:pt x="11328593" y="3824443"/>
                  <a:pt x="11353696" y="3838437"/>
                </a:cubicBezTo>
                <a:cubicBezTo>
                  <a:pt x="11326575" y="3867543"/>
                  <a:pt x="11289450" y="3821318"/>
                  <a:pt x="11256441" y="3806349"/>
                </a:cubicBezTo>
                <a:cubicBezTo>
                  <a:pt x="11263324" y="3799871"/>
                  <a:pt x="11270752" y="3797472"/>
                  <a:pt x="11278545" y="3797808"/>
                </a:cubicBezTo>
                <a:close/>
                <a:moveTo>
                  <a:pt x="7987211" y="3788354"/>
                </a:moveTo>
                <a:cubicBezTo>
                  <a:pt x="7989230" y="3799166"/>
                  <a:pt x="7981944" y="3810327"/>
                  <a:pt x="7971971" y="3815143"/>
                </a:cubicBezTo>
                <a:cubicBezTo>
                  <a:pt x="7961994" y="3819958"/>
                  <a:pt x="7949330" y="3818432"/>
                  <a:pt x="7940593" y="3803883"/>
                </a:cubicBezTo>
                <a:cubicBezTo>
                  <a:pt x="7954411" y="3785155"/>
                  <a:pt x="7972372" y="3798344"/>
                  <a:pt x="7987211" y="3788354"/>
                </a:cubicBezTo>
                <a:close/>
                <a:moveTo>
                  <a:pt x="11170321" y="3774445"/>
                </a:moveTo>
                <a:cubicBezTo>
                  <a:pt x="11175431" y="3774017"/>
                  <a:pt x="11180784" y="3775395"/>
                  <a:pt x="11186277" y="3777814"/>
                </a:cubicBezTo>
                <a:cubicBezTo>
                  <a:pt x="11197265" y="3782650"/>
                  <a:pt x="11208808" y="3791651"/>
                  <a:pt x="11220075" y="3798696"/>
                </a:cubicBezTo>
                <a:cubicBezTo>
                  <a:pt x="11191700" y="3814771"/>
                  <a:pt x="11183582" y="3792266"/>
                  <a:pt x="11155819" y="3781909"/>
                </a:cubicBezTo>
                <a:cubicBezTo>
                  <a:pt x="11160342" y="3777106"/>
                  <a:pt x="11165210" y="3774872"/>
                  <a:pt x="11170321" y="3774445"/>
                </a:cubicBezTo>
                <a:close/>
                <a:moveTo>
                  <a:pt x="815454" y="3763869"/>
                </a:moveTo>
                <a:cubicBezTo>
                  <a:pt x="827673" y="3792308"/>
                  <a:pt x="834905" y="3749878"/>
                  <a:pt x="846612" y="3770099"/>
                </a:cubicBezTo>
                <a:cubicBezTo>
                  <a:pt x="854347" y="3799787"/>
                  <a:pt x="822199" y="3787136"/>
                  <a:pt x="832101" y="3812447"/>
                </a:cubicBezTo>
                <a:cubicBezTo>
                  <a:pt x="838083" y="3822588"/>
                  <a:pt x="863378" y="3814140"/>
                  <a:pt x="855534" y="3832840"/>
                </a:cubicBezTo>
                <a:cubicBezTo>
                  <a:pt x="843186" y="3824184"/>
                  <a:pt x="832097" y="3833460"/>
                  <a:pt x="821396" y="3847757"/>
                </a:cubicBezTo>
                <a:lnTo>
                  <a:pt x="817416" y="3836933"/>
                </a:lnTo>
                <a:lnTo>
                  <a:pt x="817848" y="3830919"/>
                </a:lnTo>
                <a:lnTo>
                  <a:pt x="816017" y="3833129"/>
                </a:lnTo>
                <a:lnTo>
                  <a:pt x="811796" y="3821649"/>
                </a:lnTo>
                <a:cubicBezTo>
                  <a:pt x="808397" y="3799139"/>
                  <a:pt x="820105" y="3785537"/>
                  <a:pt x="815454" y="3763869"/>
                </a:cubicBezTo>
                <a:close/>
                <a:moveTo>
                  <a:pt x="7269231" y="3758147"/>
                </a:moveTo>
                <a:cubicBezTo>
                  <a:pt x="7264885" y="3756951"/>
                  <a:pt x="7260307" y="3757493"/>
                  <a:pt x="7256387" y="3759520"/>
                </a:cubicBezTo>
                <a:cubicBezTo>
                  <a:pt x="7248542" y="3763572"/>
                  <a:pt x="7243328" y="3773566"/>
                  <a:pt x="7247849" y="3787471"/>
                </a:cubicBezTo>
                <a:cubicBezTo>
                  <a:pt x="7253201" y="3783369"/>
                  <a:pt x="7259628" y="3787122"/>
                  <a:pt x="7265607" y="3787489"/>
                </a:cubicBezTo>
                <a:cubicBezTo>
                  <a:pt x="7271586" y="3787857"/>
                  <a:pt x="7277118" y="3784840"/>
                  <a:pt x="7280689" y="3767203"/>
                </a:cubicBezTo>
                <a:cubicBezTo>
                  <a:pt x="7277693" y="3762276"/>
                  <a:pt x="7273577" y="3759342"/>
                  <a:pt x="7269231" y="3758147"/>
                </a:cubicBezTo>
                <a:close/>
                <a:moveTo>
                  <a:pt x="6409418" y="3757142"/>
                </a:moveTo>
                <a:cubicBezTo>
                  <a:pt x="6399710" y="3756245"/>
                  <a:pt x="6390976" y="3762694"/>
                  <a:pt x="6383775" y="3780770"/>
                </a:cubicBezTo>
                <a:cubicBezTo>
                  <a:pt x="6406602" y="3779842"/>
                  <a:pt x="6429689" y="3796032"/>
                  <a:pt x="6432593" y="3814628"/>
                </a:cubicBezTo>
                <a:cubicBezTo>
                  <a:pt x="6435466" y="3802167"/>
                  <a:pt x="6431585" y="3791064"/>
                  <a:pt x="6440921" y="3777609"/>
                </a:cubicBezTo>
                <a:cubicBezTo>
                  <a:pt x="6429816" y="3766288"/>
                  <a:pt x="6419128" y="3758042"/>
                  <a:pt x="6409418" y="3757142"/>
                </a:cubicBezTo>
                <a:close/>
                <a:moveTo>
                  <a:pt x="3947000" y="3756369"/>
                </a:moveTo>
                <a:lnTo>
                  <a:pt x="3940824" y="3761654"/>
                </a:lnTo>
                <a:lnTo>
                  <a:pt x="3946402" y="3763541"/>
                </a:lnTo>
                <a:close/>
                <a:moveTo>
                  <a:pt x="1321453" y="3753948"/>
                </a:moveTo>
                <a:cubicBezTo>
                  <a:pt x="1316168" y="3755072"/>
                  <a:pt x="1311415" y="3758191"/>
                  <a:pt x="1308667" y="3763489"/>
                </a:cubicBezTo>
                <a:cubicBezTo>
                  <a:pt x="1322185" y="3788014"/>
                  <a:pt x="1329918" y="3768285"/>
                  <a:pt x="1343560" y="3792798"/>
                </a:cubicBezTo>
                <a:cubicBezTo>
                  <a:pt x="1353154" y="3774372"/>
                  <a:pt x="1347177" y="3761750"/>
                  <a:pt x="1337429" y="3756381"/>
                </a:cubicBezTo>
                <a:cubicBezTo>
                  <a:pt x="1332554" y="3753697"/>
                  <a:pt x="1326738" y="3752824"/>
                  <a:pt x="1321453" y="3753948"/>
                </a:cubicBezTo>
                <a:close/>
                <a:moveTo>
                  <a:pt x="11419096" y="3748132"/>
                </a:moveTo>
                <a:cubicBezTo>
                  <a:pt x="11424163" y="3747409"/>
                  <a:pt x="11429547" y="3749061"/>
                  <a:pt x="11435163" y="3752452"/>
                </a:cubicBezTo>
                <a:cubicBezTo>
                  <a:pt x="11446394" y="3759235"/>
                  <a:pt x="11458559" y="3772979"/>
                  <a:pt x="11470996" y="3788584"/>
                </a:cubicBezTo>
                <a:cubicBezTo>
                  <a:pt x="11449630" y="3825653"/>
                  <a:pt x="11484055" y="3851148"/>
                  <a:pt x="11499081" y="3833290"/>
                </a:cubicBezTo>
                <a:cubicBezTo>
                  <a:pt x="11507230" y="3804220"/>
                  <a:pt x="11484194" y="3799066"/>
                  <a:pt x="11470996" y="3788584"/>
                </a:cubicBezTo>
                <a:cubicBezTo>
                  <a:pt x="11478090" y="3753308"/>
                  <a:pt x="11495997" y="3799556"/>
                  <a:pt x="11503685" y="3768457"/>
                </a:cubicBezTo>
                <a:cubicBezTo>
                  <a:pt x="11519559" y="3829321"/>
                  <a:pt x="11585890" y="3888625"/>
                  <a:pt x="11615796" y="3911802"/>
                </a:cubicBezTo>
                <a:cubicBezTo>
                  <a:pt x="11617035" y="3924181"/>
                  <a:pt x="11613677" y="3928550"/>
                  <a:pt x="11607842" y="3927679"/>
                </a:cubicBezTo>
                <a:cubicBezTo>
                  <a:pt x="11590350" y="3925065"/>
                  <a:pt x="11550614" y="3875310"/>
                  <a:pt x="11546030" y="3853391"/>
                </a:cubicBezTo>
                <a:cubicBezTo>
                  <a:pt x="11548279" y="3894804"/>
                  <a:pt x="11514297" y="3867068"/>
                  <a:pt x="11530850" y="3905811"/>
                </a:cubicBezTo>
                <a:cubicBezTo>
                  <a:pt x="11492713" y="3867576"/>
                  <a:pt x="11458842" y="3819063"/>
                  <a:pt x="11404919" y="3758073"/>
                </a:cubicBezTo>
                <a:cubicBezTo>
                  <a:pt x="11409274" y="3751957"/>
                  <a:pt x="11414027" y="3748856"/>
                  <a:pt x="11419096" y="3748132"/>
                </a:cubicBezTo>
                <a:close/>
                <a:moveTo>
                  <a:pt x="8132288" y="3747819"/>
                </a:moveTo>
                <a:cubicBezTo>
                  <a:pt x="8137408" y="3751609"/>
                  <a:pt x="8135925" y="3756579"/>
                  <a:pt x="8134122" y="3761664"/>
                </a:cubicBezTo>
                <a:cubicBezTo>
                  <a:pt x="8131902" y="3766752"/>
                  <a:pt x="8129685" y="3771835"/>
                  <a:pt x="8127396" y="3777053"/>
                </a:cubicBezTo>
                <a:cubicBezTo>
                  <a:pt x="8113070" y="3758425"/>
                  <a:pt x="8104586" y="3783420"/>
                  <a:pt x="8092833" y="3783378"/>
                </a:cubicBezTo>
                <a:cubicBezTo>
                  <a:pt x="8085342" y="3746360"/>
                  <a:pt x="8122931" y="3768334"/>
                  <a:pt x="8132288" y="3747819"/>
                </a:cubicBezTo>
                <a:close/>
                <a:moveTo>
                  <a:pt x="11267963" y="3745092"/>
                </a:moveTo>
                <a:cubicBezTo>
                  <a:pt x="11286125" y="3734763"/>
                  <a:pt x="11332580" y="3776065"/>
                  <a:pt x="11351250" y="3753444"/>
                </a:cubicBezTo>
                <a:cubicBezTo>
                  <a:pt x="11358039" y="3764166"/>
                  <a:pt x="11342891" y="3778801"/>
                  <a:pt x="11351540" y="3789039"/>
                </a:cubicBezTo>
                <a:cubicBezTo>
                  <a:pt x="11322910" y="3796129"/>
                  <a:pt x="11284812" y="3731519"/>
                  <a:pt x="11261313" y="3776908"/>
                </a:cubicBezTo>
                <a:cubicBezTo>
                  <a:pt x="11259000" y="3757711"/>
                  <a:pt x="11261913" y="3748533"/>
                  <a:pt x="11267963" y="3745092"/>
                </a:cubicBezTo>
                <a:close/>
                <a:moveTo>
                  <a:pt x="3687584" y="3744007"/>
                </a:moveTo>
                <a:lnTo>
                  <a:pt x="3687374" y="3747181"/>
                </a:lnTo>
                <a:lnTo>
                  <a:pt x="3687725" y="3747162"/>
                </a:lnTo>
                <a:close/>
                <a:moveTo>
                  <a:pt x="774339" y="3743960"/>
                </a:moveTo>
                <a:cubicBezTo>
                  <a:pt x="792937" y="3769002"/>
                  <a:pt x="792672" y="3755494"/>
                  <a:pt x="803719" y="3785086"/>
                </a:cubicBezTo>
                <a:cubicBezTo>
                  <a:pt x="761627" y="3777070"/>
                  <a:pt x="768613" y="3846861"/>
                  <a:pt x="736494" y="3828811"/>
                </a:cubicBezTo>
                <a:cubicBezTo>
                  <a:pt x="746838" y="3812262"/>
                  <a:pt x="756264" y="3795641"/>
                  <a:pt x="746155" y="3779654"/>
                </a:cubicBezTo>
                <a:cubicBezTo>
                  <a:pt x="727902" y="3770937"/>
                  <a:pt x="712266" y="3798242"/>
                  <a:pt x="692450" y="3766973"/>
                </a:cubicBezTo>
                <a:cubicBezTo>
                  <a:pt x="722653" y="3738797"/>
                  <a:pt x="758086" y="3782249"/>
                  <a:pt x="790007" y="3778480"/>
                </a:cubicBezTo>
                <a:cubicBezTo>
                  <a:pt x="781786" y="3752164"/>
                  <a:pt x="756997" y="3770818"/>
                  <a:pt x="774339" y="3743960"/>
                </a:cubicBezTo>
                <a:close/>
                <a:moveTo>
                  <a:pt x="10663670" y="3743265"/>
                </a:moveTo>
                <a:cubicBezTo>
                  <a:pt x="10688887" y="3757575"/>
                  <a:pt x="10663203" y="3781221"/>
                  <a:pt x="10688439" y="3795701"/>
                </a:cubicBezTo>
                <a:cubicBezTo>
                  <a:pt x="10684668" y="3800651"/>
                  <a:pt x="10679735" y="3797090"/>
                  <a:pt x="10676399" y="3805031"/>
                </a:cubicBezTo>
                <a:cubicBezTo>
                  <a:pt x="10672850" y="3800826"/>
                  <a:pt x="10669354" y="3796660"/>
                  <a:pt x="10665832" y="3792700"/>
                </a:cubicBezTo>
                <a:cubicBezTo>
                  <a:pt x="10686532" y="3772268"/>
                  <a:pt x="10643083" y="3763602"/>
                  <a:pt x="10663670" y="3743265"/>
                </a:cubicBezTo>
                <a:close/>
                <a:moveTo>
                  <a:pt x="3928733" y="3739693"/>
                </a:moveTo>
                <a:lnTo>
                  <a:pt x="3927971" y="3739701"/>
                </a:lnTo>
                <a:lnTo>
                  <a:pt x="3928578" y="3742730"/>
                </a:lnTo>
                <a:lnTo>
                  <a:pt x="3931238" y="3740521"/>
                </a:lnTo>
                <a:close/>
                <a:moveTo>
                  <a:pt x="10450955" y="3738926"/>
                </a:moveTo>
                <a:cubicBezTo>
                  <a:pt x="10460958" y="3744899"/>
                  <a:pt x="10472816" y="3770047"/>
                  <a:pt x="10473546" y="3777789"/>
                </a:cubicBezTo>
                <a:cubicBezTo>
                  <a:pt x="10455133" y="3782044"/>
                  <a:pt x="10445061" y="3766424"/>
                  <a:pt x="10442049" y="3740699"/>
                </a:cubicBezTo>
                <a:cubicBezTo>
                  <a:pt x="10444491" y="3737075"/>
                  <a:pt x="10447620" y="3736935"/>
                  <a:pt x="10450955" y="3738926"/>
                </a:cubicBezTo>
                <a:close/>
                <a:moveTo>
                  <a:pt x="528691" y="3738527"/>
                </a:moveTo>
                <a:cubicBezTo>
                  <a:pt x="531216" y="3737975"/>
                  <a:pt x="533967" y="3740658"/>
                  <a:pt x="537181" y="3749806"/>
                </a:cubicBezTo>
                <a:cubicBezTo>
                  <a:pt x="524042" y="3782043"/>
                  <a:pt x="497358" y="3742881"/>
                  <a:pt x="508990" y="3785452"/>
                </a:cubicBezTo>
                <a:cubicBezTo>
                  <a:pt x="503569" y="3765828"/>
                  <a:pt x="480943" y="3783680"/>
                  <a:pt x="489438" y="3757979"/>
                </a:cubicBezTo>
                <a:cubicBezTo>
                  <a:pt x="495735" y="3764723"/>
                  <a:pt x="500884" y="3754190"/>
                  <a:pt x="506004" y="3743407"/>
                </a:cubicBezTo>
                <a:cubicBezTo>
                  <a:pt x="515618" y="3770918"/>
                  <a:pt x="521118" y="3740179"/>
                  <a:pt x="528691" y="3738527"/>
                </a:cubicBezTo>
                <a:close/>
                <a:moveTo>
                  <a:pt x="580099" y="3734685"/>
                </a:moveTo>
                <a:cubicBezTo>
                  <a:pt x="606837" y="3757315"/>
                  <a:pt x="573853" y="3781500"/>
                  <a:pt x="602790" y="3804110"/>
                </a:cubicBezTo>
                <a:cubicBezTo>
                  <a:pt x="582481" y="3835674"/>
                  <a:pt x="572189" y="3781048"/>
                  <a:pt x="543136" y="3770656"/>
                </a:cubicBezTo>
                <a:cubicBezTo>
                  <a:pt x="555001" y="3744609"/>
                  <a:pt x="583145" y="3783826"/>
                  <a:pt x="580099" y="3734685"/>
                </a:cubicBezTo>
                <a:close/>
                <a:moveTo>
                  <a:pt x="3398332" y="3732595"/>
                </a:moveTo>
                <a:cubicBezTo>
                  <a:pt x="3389603" y="3744664"/>
                  <a:pt x="3377199" y="3728995"/>
                  <a:pt x="3370829" y="3758794"/>
                </a:cubicBezTo>
                <a:lnTo>
                  <a:pt x="3376089" y="3766394"/>
                </a:lnTo>
                <a:lnTo>
                  <a:pt x="3406237" y="3765221"/>
                </a:lnTo>
                <a:close/>
                <a:moveTo>
                  <a:pt x="423318" y="3730391"/>
                </a:moveTo>
                <a:cubicBezTo>
                  <a:pt x="439370" y="3737065"/>
                  <a:pt x="457718" y="3761181"/>
                  <a:pt x="480691" y="3758126"/>
                </a:cubicBezTo>
                <a:cubicBezTo>
                  <a:pt x="455226" y="3792042"/>
                  <a:pt x="424256" y="3748755"/>
                  <a:pt x="398766" y="3781182"/>
                </a:cubicBezTo>
                <a:cubicBezTo>
                  <a:pt x="402387" y="3771176"/>
                  <a:pt x="395699" y="3769125"/>
                  <a:pt x="388927" y="3767452"/>
                </a:cubicBezTo>
                <a:cubicBezTo>
                  <a:pt x="395101" y="3746369"/>
                  <a:pt x="401372" y="3735582"/>
                  <a:pt x="407943" y="3731181"/>
                </a:cubicBezTo>
                <a:cubicBezTo>
                  <a:pt x="412870" y="3727878"/>
                  <a:pt x="417967" y="3728165"/>
                  <a:pt x="423318" y="3730391"/>
                </a:cubicBezTo>
                <a:close/>
                <a:moveTo>
                  <a:pt x="1592915" y="3721244"/>
                </a:moveTo>
                <a:cubicBezTo>
                  <a:pt x="1588108" y="3723926"/>
                  <a:pt x="1583979" y="3731668"/>
                  <a:pt x="1580285" y="3742614"/>
                </a:cubicBezTo>
                <a:cubicBezTo>
                  <a:pt x="1586699" y="3751945"/>
                  <a:pt x="1592186" y="3754306"/>
                  <a:pt x="1596988" y="3751608"/>
                </a:cubicBezTo>
                <a:cubicBezTo>
                  <a:pt x="1601795" y="3748910"/>
                  <a:pt x="1605920" y="3741150"/>
                  <a:pt x="1609617" y="3730226"/>
                </a:cubicBezTo>
                <a:cubicBezTo>
                  <a:pt x="1606412" y="3725580"/>
                  <a:pt x="1603437" y="3722664"/>
                  <a:pt x="1600664" y="3721244"/>
                </a:cubicBezTo>
                <a:cubicBezTo>
                  <a:pt x="1597891" y="3719825"/>
                  <a:pt x="1595317" y="3719901"/>
                  <a:pt x="1592915" y="3721244"/>
                </a:cubicBezTo>
                <a:close/>
                <a:moveTo>
                  <a:pt x="328322" y="3719854"/>
                </a:moveTo>
                <a:cubicBezTo>
                  <a:pt x="337597" y="3757683"/>
                  <a:pt x="363082" y="3726007"/>
                  <a:pt x="356699" y="3747172"/>
                </a:cubicBezTo>
                <a:cubicBezTo>
                  <a:pt x="346596" y="3749869"/>
                  <a:pt x="337566" y="3767112"/>
                  <a:pt x="326434" y="3754927"/>
                </a:cubicBezTo>
                <a:cubicBezTo>
                  <a:pt x="332112" y="3743089"/>
                  <a:pt x="316971" y="3731856"/>
                  <a:pt x="328322" y="3719854"/>
                </a:cubicBezTo>
                <a:close/>
                <a:moveTo>
                  <a:pt x="3055295" y="3716654"/>
                </a:moveTo>
                <a:cubicBezTo>
                  <a:pt x="3051895" y="3724397"/>
                  <a:pt x="3048447" y="3732056"/>
                  <a:pt x="3045090" y="3739833"/>
                </a:cubicBezTo>
                <a:cubicBezTo>
                  <a:pt x="3051466" y="3748958"/>
                  <a:pt x="3057431" y="3754884"/>
                  <a:pt x="3062726" y="3755754"/>
                </a:cubicBezTo>
                <a:cubicBezTo>
                  <a:pt x="3068020" y="3756624"/>
                  <a:pt x="3072643" y="3752432"/>
                  <a:pt x="3076342" y="3741320"/>
                </a:cubicBezTo>
                <a:cubicBezTo>
                  <a:pt x="3069315" y="3733117"/>
                  <a:pt x="3062283" y="3724866"/>
                  <a:pt x="3055295" y="3716654"/>
                </a:cubicBezTo>
                <a:close/>
                <a:moveTo>
                  <a:pt x="1091794" y="3714000"/>
                </a:moveTo>
                <a:cubicBezTo>
                  <a:pt x="1101439" y="3714407"/>
                  <a:pt x="1111694" y="3719445"/>
                  <a:pt x="1123116" y="3733266"/>
                </a:cubicBezTo>
                <a:cubicBezTo>
                  <a:pt x="1113342" y="3728453"/>
                  <a:pt x="1100854" y="3734550"/>
                  <a:pt x="1089683" y="3737465"/>
                </a:cubicBezTo>
                <a:cubicBezTo>
                  <a:pt x="1078513" y="3740380"/>
                  <a:pt x="1068655" y="3740115"/>
                  <a:pt x="1064137" y="3722578"/>
                </a:cubicBezTo>
                <a:cubicBezTo>
                  <a:pt x="1073119" y="3717838"/>
                  <a:pt x="1082153" y="3713598"/>
                  <a:pt x="1091794" y="3714000"/>
                </a:cubicBezTo>
                <a:close/>
                <a:moveTo>
                  <a:pt x="277070" y="3711997"/>
                </a:moveTo>
                <a:cubicBezTo>
                  <a:pt x="280938" y="3711599"/>
                  <a:pt x="285081" y="3713620"/>
                  <a:pt x="288930" y="3717127"/>
                </a:cubicBezTo>
                <a:cubicBezTo>
                  <a:pt x="296632" y="3724136"/>
                  <a:pt x="303161" y="3737090"/>
                  <a:pt x="303979" y="3748506"/>
                </a:cubicBezTo>
                <a:cubicBezTo>
                  <a:pt x="293423" y="3781229"/>
                  <a:pt x="268303" y="3742779"/>
                  <a:pt x="266854" y="3721379"/>
                </a:cubicBezTo>
                <a:cubicBezTo>
                  <a:pt x="269607" y="3715211"/>
                  <a:pt x="273201" y="3712395"/>
                  <a:pt x="277070" y="3711997"/>
                </a:cubicBezTo>
                <a:close/>
                <a:moveTo>
                  <a:pt x="149559" y="3707504"/>
                </a:moveTo>
                <a:cubicBezTo>
                  <a:pt x="167916" y="3705387"/>
                  <a:pt x="191250" y="3709481"/>
                  <a:pt x="184934" y="3744478"/>
                </a:cubicBezTo>
                <a:cubicBezTo>
                  <a:pt x="169995" y="3723088"/>
                  <a:pt x="136051" y="3754098"/>
                  <a:pt x="134141" y="3710778"/>
                </a:cubicBezTo>
                <a:cubicBezTo>
                  <a:pt x="137873" y="3709607"/>
                  <a:pt x="143440" y="3708211"/>
                  <a:pt x="149559" y="3707504"/>
                </a:cubicBezTo>
                <a:close/>
                <a:moveTo>
                  <a:pt x="11007825" y="3702079"/>
                </a:moveTo>
                <a:cubicBezTo>
                  <a:pt x="11023906" y="3732943"/>
                  <a:pt x="11065156" y="3697073"/>
                  <a:pt x="11096520" y="3735711"/>
                </a:cubicBezTo>
                <a:cubicBezTo>
                  <a:pt x="11091783" y="3743756"/>
                  <a:pt x="11091680" y="3750869"/>
                  <a:pt x="11095014" y="3757457"/>
                </a:cubicBezTo>
                <a:cubicBezTo>
                  <a:pt x="11072390" y="3742545"/>
                  <a:pt x="11052506" y="3748656"/>
                  <a:pt x="11028959" y="3726780"/>
                </a:cubicBezTo>
                <a:cubicBezTo>
                  <a:pt x="11011636" y="3764760"/>
                  <a:pt x="11042126" y="3749885"/>
                  <a:pt x="11044996" y="3780734"/>
                </a:cubicBezTo>
                <a:cubicBezTo>
                  <a:pt x="11043233" y="3786792"/>
                  <a:pt x="11040727" y="3787344"/>
                  <a:pt x="11037856" y="3785146"/>
                </a:cubicBezTo>
                <a:cubicBezTo>
                  <a:pt x="11029236" y="3778544"/>
                  <a:pt x="11017293" y="3747179"/>
                  <a:pt x="11011988" y="3765347"/>
                </a:cubicBezTo>
                <a:cubicBezTo>
                  <a:pt x="11004208" y="3758298"/>
                  <a:pt x="11024810" y="3712627"/>
                  <a:pt x="11002937" y="3731313"/>
                </a:cubicBezTo>
                <a:cubicBezTo>
                  <a:pt x="10997908" y="3727635"/>
                  <a:pt x="10999339" y="3722589"/>
                  <a:pt x="11001189" y="3717543"/>
                </a:cubicBezTo>
                <a:cubicBezTo>
                  <a:pt x="11003432" y="3712286"/>
                  <a:pt x="11005653" y="3707202"/>
                  <a:pt x="11007825" y="3702079"/>
                </a:cubicBezTo>
                <a:close/>
                <a:moveTo>
                  <a:pt x="4064083" y="3700967"/>
                </a:moveTo>
                <a:lnTo>
                  <a:pt x="4049719" y="3702500"/>
                </a:lnTo>
                <a:lnTo>
                  <a:pt x="4035340" y="3708095"/>
                </a:lnTo>
                <a:lnTo>
                  <a:pt x="4046620" y="3732950"/>
                </a:lnTo>
                <a:close/>
                <a:moveTo>
                  <a:pt x="1511550" y="3697576"/>
                </a:moveTo>
                <a:lnTo>
                  <a:pt x="1503987" y="3699075"/>
                </a:lnTo>
                <a:cubicBezTo>
                  <a:pt x="1523957" y="3727007"/>
                  <a:pt x="1537451" y="3706355"/>
                  <a:pt x="1554402" y="3711305"/>
                </a:cubicBezTo>
                <a:lnTo>
                  <a:pt x="1551109" y="3698882"/>
                </a:lnTo>
                <a:close/>
                <a:moveTo>
                  <a:pt x="4106123" y="3696482"/>
                </a:moveTo>
                <a:lnTo>
                  <a:pt x="4081685" y="3699088"/>
                </a:lnTo>
                <a:lnTo>
                  <a:pt x="4087001" y="3699659"/>
                </a:lnTo>
                <a:cubicBezTo>
                  <a:pt x="4088480" y="3698436"/>
                  <a:pt x="4089398" y="3698159"/>
                  <a:pt x="4090407" y="3701459"/>
                </a:cubicBezTo>
                <a:lnTo>
                  <a:pt x="4091367" y="3707028"/>
                </a:lnTo>
                <a:close/>
                <a:moveTo>
                  <a:pt x="1470078" y="3696205"/>
                </a:moveTo>
                <a:lnTo>
                  <a:pt x="1469899" y="3696838"/>
                </a:lnTo>
                <a:cubicBezTo>
                  <a:pt x="1464546" y="3703773"/>
                  <a:pt x="1461623" y="3710725"/>
                  <a:pt x="1476626" y="3725425"/>
                </a:cubicBezTo>
                <a:lnTo>
                  <a:pt x="1495007" y="3697027"/>
                </a:lnTo>
                <a:close/>
                <a:moveTo>
                  <a:pt x="11148048" y="3690732"/>
                </a:moveTo>
                <a:cubicBezTo>
                  <a:pt x="11144001" y="3719714"/>
                  <a:pt x="11149958" y="3735673"/>
                  <a:pt x="11172781" y="3743255"/>
                </a:cubicBezTo>
                <a:cubicBezTo>
                  <a:pt x="11165180" y="3752714"/>
                  <a:pt x="11156478" y="3753898"/>
                  <a:pt x="11147312" y="3751572"/>
                </a:cubicBezTo>
                <a:cubicBezTo>
                  <a:pt x="11138145" y="3749247"/>
                  <a:pt x="11128515" y="3743416"/>
                  <a:pt x="11119057" y="3738841"/>
                </a:cubicBezTo>
                <a:cubicBezTo>
                  <a:pt x="11133504" y="3739226"/>
                  <a:pt x="11127301" y="3691695"/>
                  <a:pt x="11148048" y="3690732"/>
                </a:cubicBezTo>
                <a:close/>
                <a:moveTo>
                  <a:pt x="10753356" y="3684960"/>
                </a:moveTo>
                <a:cubicBezTo>
                  <a:pt x="10757777" y="3684877"/>
                  <a:pt x="10762356" y="3685965"/>
                  <a:pt x="10767183" y="3688928"/>
                </a:cubicBezTo>
                <a:cubicBezTo>
                  <a:pt x="10767149" y="3700971"/>
                  <a:pt x="10759529" y="3711469"/>
                  <a:pt x="10749234" y="3714888"/>
                </a:cubicBezTo>
                <a:cubicBezTo>
                  <a:pt x="10738939" y="3718306"/>
                  <a:pt x="10725969" y="3714640"/>
                  <a:pt x="10715250" y="3698363"/>
                </a:cubicBezTo>
                <a:cubicBezTo>
                  <a:pt x="10723912" y="3696790"/>
                  <a:pt x="10732068" y="3691468"/>
                  <a:pt x="10740468" y="3688022"/>
                </a:cubicBezTo>
                <a:cubicBezTo>
                  <a:pt x="10744670" y="3686298"/>
                  <a:pt x="10748936" y="3685043"/>
                  <a:pt x="10753356" y="3684960"/>
                </a:cubicBezTo>
                <a:close/>
                <a:moveTo>
                  <a:pt x="10658837" y="3681422"/>
                </a:moveTo>
                <a:cubicBezTo>
                  <a:pt x="10662858" y="3681143"/>
                  <a:pt x="10667141" y="3682824"/>
                  <a:pt x="10671534" y="3685347"/>
                </a:cubicBezTo>
                <a:cubicBezTo>
                  <a:pt x="10680321" y="3690387"/>
                  <a:pt x="10689548" y="3698792"/>
                  <a:pt x="10698016" y="3701621"/>
                </a:cubicBezTo>
                <a:cubicBezTo>
                  <a:pt x="10690966" y="3709815"/>
                  <a:pt x="10683401" y="3714091"/>
                  <a:pt x="10675091" y="3712633"/>
                </a:cubicBezTo>
                <a:cubicBezTo>
                  <a:pt x="10666779" y="3711174"/>
                  <a:pt x="10657730" y="3703986"/>
                  <a:pt x="10647710" y="3689258"/>
                </a:cubicBezTo>
                <a:cubicBezTo>
                  <a:pt x="10651057" y="3683941"/>
                  <a:pt x="10654817" y="3681702"/>
                  <a:pt x="10658837" y="3681422"/>
                </a:cubicBezTo>
                <a:close/>
                <a:moveTo>
                  <a:pt x="1" y="3675710"/>
                </a:moveTo>
                <a:lnTo>
                  <a:pt x="2474" y="3694992"/>
                </a:lnTo>
                <a:lnTo>
                  <a:pt x="1" y="3696741"/>
                </a:lnTo>
                <a:close/>
                <a:moveTo>
                  <a:pt x="10570168" y="3672313"/>
                </a:moveTo>
                <a:cubicBezTo>
                  <a:pt x="10589496" y="3673447"/>
                  <a:pt x="10609242" y="3677732"/>
                  <a:pt x="10628548" y="3678516"/>
                </a:cubicBezTo>
                <a:cubicBezTo>
                  <a:pt x="10624458" y="3712737"/>
                  <a:pt x="10647113" y="3702441"/>
                  <a:pt x="10665272" y="3721591"/>
                </a:cubicBezTo>
                <a:cubicBezTo>
                  <a:pt x="10612748" y="3727308"/>
                  <a:pt x="10573312" y="3690948"/>
                  <a:pt x="10514283" y="3685043"/>
                </a:cubicBezTo>
                <a:cubicBezTo>
                  <a:pt x="10531923" y="3673204"/>
                  <a:pt x="10550836" y="3671182"/>
                  <a:pt x="10570168" y="3672313"/>
                </a:cubicBezTo>
                <a:close/>
                <a:moveTo>
                  <a:pt x="10862729" y="3662704"/>
                </a:moveTo>
                <a:cubicBezTo>
                  <a:pt x="10867625" y="3670629"/>
                  <a:pt x="10863283" y="3721386"/>
                  <a:pt x="10879839" y="3703991"/>
                </a:cubicBezTo>
                <a:cubicBezTo>
                  <a:pt x="10885415" y="3715813"/>
                  <a:pt x="10881350" y="3722933"/>
                  <a:pt x="10874690" y="3724135"/>
                </a:cubicBezTo>
                <a:cubicBezTo>
                  <a:pt x="10868026" y="3725342"/>
                  <a:pt x="10858771" y="3720618"/>
                  <a:pt x="10853963" y="3708762"/>
                </a:cubicBezTo>
                <a:cubicBezTo>
                  <a:pt x="10862505" y="3695305"/>
                  <a:pt x="10863431" y="3683252"/>
                  <a:pt x="10853635" y="3673167"/>
                </a:cubicBezTo>
                <a:cubicBezTo>
                  <a:pt x="10858438" y="3662181"/>
                  <a:pt x="10861097" y="3660060"/>
                  <a:pt x="10862729" y="3662704"/>
                </a:cubicBezTo>
                <a:close/>
                <a:moveTo>
                  <a:pt x="10375553" y="3658328"/>
                </a:moveTo>
                <a:cubicBezTo>
                  <a:pt x="10385216" y="3661053"/>
                  <a:pt x="10393057" y="3680810"/>
                  <a:pt x="10400134" y="3691512"/>
                </a:cubicBezTo>
                <a:cubicBezTo>
                  <a:pt x="10392109" y="3697902"/>
                  <a:pt x="10382569" y="3692733"/>
                  <a:pt x="10372368" y="3682318"/>
                </a:cubicBezTo>
                <a:cubicBezTo>
                  <a:pt x="10375492" y="3674731"/>
                  <a:pt x="10368540" y="3668882"/>
                  <a:pt x="10365244" y="3662246"/>
                </a:cubicBezTo>
                <a:cubicBezTo>
                  <a:pt x="10368909" y="3658403"/>
                  <a:pt x="10372332" y="3657419"/>
                  <a:pt x="10375553" y="3658328"/>
                </a:cubicBezTo>
                <a:close/>
                <a:moveTo>
                  <a:pt x="3833381" y="3658185"/>
                </a:moveTo>
                <a:lnTo>
                  <a:pt x="3831710" y="3658347"/>
                </a:lnTo>
                <a:lnTo>
                  <a:pt x="3799602" y="3688009"/>
                </a:lnTo>
                <a:cubicBezTo>
                  <a:pt x="3806308" y="3677687"/>
                  <a:pt x="3813405" y="3696267"/>
                  <a:pt x="3815373" y="3706572"/>
                </a:cubicBezTo>
                <a:cubicBezTo>
                  <a:pt x="3834355" y="3672197"/>
                  <a:pt x="3860895" y="3694515"/>
                  <a:pt x="3880829" y="3666227"/>
                </a:cubicBezTo>
                <a:close/>
                <a:moveTo>
                  <a:pt x="9208479" y="3651883"/>
                </a:moveTo>
                <a:cubicBezTo>
                  <a:pt x="9213460" y="3662790"/>
                  <a:pt x="9214859" y="3674439"/>
                  <a:pt x="9208798" y="3687392"/>
                </a:cubicBezTo>
                <a:cubicBezTo>
                  <a:pt x="9237875" y="3682253"/>
                  <a:pt x="9244860" y="3677884"/>
                  <a:pt x="9279726" y="3688673"/>
                </a:cubicBezTo>
                <a:cubicBezTo>
                  <a:pt x="9253220" y="3711200"/>
                  <a:pt x="9224435" y="3716392"/>
                  <a:pt x="9193309" y="3704387"/>
                </a:cubicBezTo>
                <a:cubicBezTo>
                  <a:pt x="9207531" y="3685155"/>
                  <a:pt x="9200361" y="3669905"/>
                  <a:pt x="9208479" y="3651883"/>
                </a:cubicBezTo>
                <a:close/>
                <a:moveTo>
                  <a:pt x="1017092" y="3644699"/>
                </a:moveTo>
                <a:cubicBezTo>
                  <a:pt x="1002993" y="3641289"/>
                  <a:pt x="991194" y="3645550"/>
                  <a:pt x="988844" y="3668608"/>
                </a:cubicBezTo>
                <a:cubicBezTo>
                  <a:pt x="1011454" y="3655871"/>
                  <a:pt x="1037131" y="3686788"/>
                  <a:pt x="1059124" y="3666803"/>
                </a:cubicBezTo>
                <a:cubicBezTo>
                  <a:pt x="1047588" y="3659184"/>
                  <a:pt x="1031191" y="3648106"/>
                  <a:pt x="1017092" y="3644699"/>
                </a:cubicBezTo>
                <a:close/>
                <a:moveTo>
                  <a:pt x="8378942" y="3638982"/>
                </a:moveTo>
                <a:cubicBezTo>
                  <a:pt x="8382444" y="3654944"/>
                  <a:pt x="8395028" y="3669139"/>
                  <a:pt x="8398500" y="3685187"/>
                </a:cubicBezTo>
                <a:cubicBezTo>
                  <a:pt x="8390463" y="3691451"/>
                  <a:pt x="8380931" y="3686365"/>
                  <a:pt x="8370653" y="3676002"/>
                </a:cubicBezTo>
                <a:cubicBezTo>
                  <a:pt x="8377405" y="3662894"/>
                  <a:pt x="8371405" y="3652171"/>
                  <a:pt x="8378942" y="3638982"/>
                </a:cubicBezTo>
                <a:close/>
                <a:moveTo>
                  <a:pt x="11684290" y="3636970"/>
                </a:moveTo>
                <a:cubicBezTo>
                  <a:pt x="11680507" y="3638981"/>
                  <a:pt x="11677074" y="3643585"/>
                  <a:pt x="11674177" y="3652198"/>
                </a:cubicBezTo>
                <a:cubicBezTo>
                  <a:pt x="11702264" y="3646284"/>
                  <a:pt x="11716113" y="3692285"/>
                  <a:pt x="11693864" y="3734053"/>
                </a:cubicBezTo>
                <a:cubicBezTo>
                  <a:pt x="11702740" y="3745310"/>
                  <a:pt x="11710963" y="3751359"/>
                  <a:pt x="11718265" y="3750903"/>
                </a:cubicBezTo>
                <a:cubicBezTo>
                  <a:pt x="11736235" y="3714385"/>
                  <a:pt x="11695640" y="3688613"/>
                  <a:pt x="11722594" y="3650595"/>
                </a:cubicBezTo>
                <a:cubicBezTo>
                  <a:pt x="11714276" y="3649019"/>
                  <a:pt x="11705068" y="3640809"/>
                  <a:pt x="11696490" y="3637294"/>
                </a:cubicBezTo>
                <a:cubicBezTo>
                  <a:pt x="11692201" y="3635540"/>
                  <a:pt x="11688071" y="3634959"/>
                  <a:pt x="11684290" y="3636970"/>
                </a:cubicBezTo>
                <a:close/>
                <a:moveTo>
                  <a:pt x="9320824" y="3631475"/>
                </a:moveTo>
                <a:cubicBezTo>
                  <a:pt x="9334045" y="3643368"/>
                  <a:pt x="9340478" y="3656327"/>
                  <a:pt x="9343714" y="3670072"/>
                </a:cubicBezTo>
                <a:cubicBezTo>
                  <a:pt x="9335286" y="3684263"/>
                  <a:pt x="9319667" y="3644506"/>
                  <a:pt x="9312518" y="3668702"/>
                </a:cubicBezTo>
                <a:cubicBezTo>
                  <a:pt x="9306428" y="3657909"/>
                  <a:pt x="9316675" y="3644068"/>
                  <a:pt x="9320824" y="3631475"/>
                </a:cubicBezTo>
                <a:close/>
                <a:moveTo>
                  <a:pt x="825860" y="3619128"/>
                </a:moveTo>
                <a:cubicBezTo>
                  <a:pt x="822467" y="3617829"/>
                  <a:pt x="819218" y="3618522"/>
                  <a:pt x="816014" y="3619840"/>
                </a:cubicBezTo>
                <a:cubicBezTo>
                  <a:pt x="809606" y="3622471"/>
                  <a:pt x="803371" y="3627606"/>
                  <a:pt x="796536" y="3624300"/>
                </a:cubicBezTo>
                <a:cubicBezTo>
                  <a:pt x="778028" y="3617518"/>
                  <a:pt x="829817" y="3678352"/>
                  <a:pt x="836563" y="3630367"/>
                </a:cubicBezTo>
                <a:cubicBezTo>
                  <a:pt x="832788" y="3623717"/>
                  <a:pt x="829253" y="3620427"/>
                  <a:pt x="825860" y="3619128"/>
                </a:cubicBezTo>
                <a:close/>
                <a:moveTo>
                  <a:pt x="398867" y="3615150"/>
                </a:moveTo>
                <a:cubicBezTo>
                  <a:pt x="394926" y="3616460"/>
                  <a:pt x="391159" y="3620158"/>
                  <a:pt x="387659" y="3627525"/>
                </a:cubicBezTo>
                <a:cubicBezTo>
                  <a:pt x="404979" y="3643771"/>
                  <a:pt x="421976" y="3656060"/>
                  <a:pt x="436459" y="3633275"/>
                </a:cubicBezTo>
                <a:cubicBezTo>
                  <a:pt x="428200" y="3630282"/>
                  <a:pt x="419499" y="3621474"/>
                  <a:pt x="411116" y="3617103"/>
                </a:cubicBezTo>
                <a:cubicBezTo>
                  <a:pt x="406922" y="3614917"/>
                  <a:pt x="402808" y="3613840"/>
                  <a:pt x="398867" y="3615150"/>
                </a:cubicBezTo>
                <a:close/>
                <a:moveTo>
                  <a:pt x="4267465" y="3615094"/>
                </a:moveTo>
                <a:lnTo>
                  <a:pt x="4231850" y="3618628"/>
                </a:lnTo>
                <a:lnTo>
                  <a:pt x="4230275" y="3631271"/>
                </a:lnTo>
                <a:cubicBezTo>
                  <a:pt x="4245636" y="3599799"/>
                  <a:pt x="4257513" y="3642258"/>
                  <a:pt x="4272701" y="3649921"/>
                </a:cubicBezTo>
                <a:cubicBezTo>
                  <a:pt x="4277767" y="3652474"/>
                  <a:pt x="4283199" y="3651159"/>
                  <a:pt x="4289252" y="3641955"/>
                </a:cubicBezTo>
                <a:cubicBezTo>
                  <a:pt x="4275956" y="3632128"/>
                  <a:pt x="4272385" y="3628388"/>
                  <a:pt x="4270408" y="3623376"/>
                </a:cubicBezTo>
                <a:close/>
                <a:moveTo>
                  <a:pt x="8278273" y="3614512"/>
                </a:moveTo>
                <a:cubicBezTo>
                  <a:pt x="8273820" y="3639921"/>
                  <a:pt x="8243798" y="3638309"/>
                  <a:pt x="8254546" y="3668599"/>
                </a:cubicBezTo>
                <a:cubicBezTo>
                  <a:pt x="8262537" y="3635140"/>
                  <a:pt x="8296939" y="3655616"/>
                  <a:pt x="8278273" y="3614512"/>
                </a:cubicBezTo>
                <a:close/>
                <a:moveTo>
                  <a:pt x="4354196" y="3606481"/>
                </a:moveTo>
                <a:lnTo>
                  <a:pt x="4352142" y="3606686"/>
                </a:lnTo>
                <a:lnTo>
                  <a:pt x="4352706" y="3607593"/>
                </a:lnTo>
                <a:close/>
                <a:moveTo>
                  <a:pt x="10795869" y="3605473"/>
                </a:moveTo>
                <a:cubicBezTo>
                  <a:pt x="10811510" y="3632893"/>
                  <a:pt x="10820424" y="3633143"/>
                  <a:pt x="10813753" y="3673398"/>
                </a:cubicBezTo>
                <a:cubicBezTo>
                  <a:pt x="10804343" y="3626985"/>
                  <a:pt x="10776329" y="3663158"/>
                  <a:pt x="10756336" y="3641083"/>
                </a:cubicBezTo>
                <a:cubicBezTo>
                  <a:pt x="10777676" y="3635783"/>
                  <a:pt x="10784447" y="3620014"/>
                  <a:pt x="10795869" y="3605473"/>
                </a:cubicBezTo>
                <a:close/>
                <a:moveTo>
                  <a:pt x="548856" y="3588208"/>
                </a:moveTo>
                <a:cubicBezTo>
                  <a:pt x="544476" y="3587326"/>
                  <a:pt x="540045" y="3587859"/>
                  <a:pt x="536124" y="3589756"/>
                </a:cubicBezTo>
                <a:cubicBezTo>
                  <a:pt x="528283" y="3593550"/>
                  <a:pt x="522482" y="3602803"/>
                  <a:pt x="523244" y="3617110"/>
                </a:cubicBezTo>
                <a:cubicBezTo>
                  <a:pt x="537391" y="3621846"/>
                  <a:pt x="563343" y="3630353"/>
                  <a:pt x="561267" y="3595146"/>
                </a:cubicBezTo>
                <a:cubicBezTo>
                  <a:pt x="557561" y="3591386"/>
                  <a:pt x="553235" y="3589089"/>
                  <a:pt x="548856" y="3588208"/>
                </a:cubicBezTo>
                <a:close/>
                <a:moveTo>
                  <a:pt x="4539027" y="3588135"/>
                </a:moveTo>
                <a:lnTo>
                  <a:pt x="4497594" y="3592249"/>
                </a:lnTo>
                <a:lnTo>
                  <a:pt x="4488050" y="3605796"/>
                </a:lnTo>
                <a:cubicBezTo>
                  <a:pt x="4498643" y="3607242"/>
                  <a:pt x="4513793" y="3608815"/>
                  <a:pt x="4526480" y="3605147"/>
                </a:cubicBezTo>
                <a:close/>
                <a:moveTo>
                  <a:pt x="8633072" y="3585606"/>
                </a:moveTo>
                <a:cubicBezTo>
                  <a:pt x="8618611" y="3622756"/>
                  <a:pt x="8585952" y="3568304"/>
                  <a:pt x="8598834" y="3627526"/>
                </a:cubicBezTo>
                <a:cubicBezTo>
                  <a:pt x="8607098" y="3609281"/>
                  <a:pt x="8641886" y="3622157"/>
                  <a:pt x="8633072" y="3585606"/>
                </a:cubicBezTo>
                <a:close/>
                <a:moveTo>
                  <a:pt x="4610240" y="3581065"/>
                </a:moveTo>
                <a:lnTo>
                  <a:pt x="4595244" y="3582554"/>
                </a:lnTo>
                <a:lnTo>
                  <a:pt x="4602234" y="3599280"/>
                </a:lnTo>
                <a:close/>
                <a:moveTo>
                  <a:pt x="8468479" y="3579978"/>
                </a:moveTo>
                <a:cubicBezTo>
                  <a:pt x="8465075" y="3587677"/>
                  <a:pt x="8461670" y="3595372"/>
                  <a:pt x="8458309" y="3603110"/>
                </a:cubicBezTo>
                <a:cubicBezTo>
                  <a:pt x="8484758" y="3614431"/>
                  <a:pt x="8480131" y="3608968"/>
                  <a:pt x="8495053" y="3646389"/>
                </a:cubicBezTo>
                <a:cubicBezTo>
                  <a:pt x="8505211" y="3633678"/>
                  <a:pt x="8517764" y="3639492"/>
                  <a:pt x="8525943" y="3612327"/>
                </a:cubicBezTo>
                <a:cubicBezTo>
                  <a:pt x="8504435" y="3583599"/>
                  <a:pt x="8486531" y="3582321"/>
                  <a:pt x="8468479" y="3579978"/>
                </a:cubicBezTo>
                <a:close/>
                <a:moveTo>
                  <a:pt x="4691250" y="3573025"/>
                </a:moveTo>
                <a:lnTo>
                  <a:pt x="4690485" y="3573100"/>
                </a:lnTo>
                <a:lnTo>
                  <a:pt x="4692138" y="3575859"/>
                </a:lnTo>
                <a:close/>
                <a:moveTo>
                  <a:pt x="62013" y="3564494"/>
                </a:moveTo>
                <a:cubicBezTo>
                  <a:pt x="54551" y="3562626"/>
                  <a:pt x="47439" y="3565766"/>
                  <a:pt x="41144" y="3580090"/>
                </a:cubicBezTo>
                <a:cubicBezTo>
                  <a:pt x="57813" y="3606988"/>
                  <a:pt x="85724" y="3606245"/>
                  <a:pt x="84996" y="3578917"/>
                </a:cubicBezTo>
                <a:cubicBezTo>
                  <a:pt x="77290" y="3573228"/>
                  <a:pt x="69475" y="3566357"/>
                  <a:pt x="62013" y="3564494"/>
                </a:cubicBezTo>
                <a:close/>
                <a:moveTo>
                  <a:pt x="158151" y="3556136"/>
                </a:moveTo>
                <a:lnTo>
                  <a:pt x="171238" y="3574489"/>
                </a:lnTo>
                <a:lnTo>
                  <a:pt x="199505" y="3572934"/>
                </a:lnTo>
                <a:lnTo>
                  <a:pt x="184999" y="3562285"/>
                </a:lnTo>
                <a:cubicBezTo>
                  <a:pt x="176205" y="3562524"/>
                  <a:pt x="167590" y="3565152"/>
                  <a:pt x="158151" y="3556136"/>
                </a:cubicBezTo>
                <a:close/>
                <a:moveTo>
                  <a:pt x="9069016" y="3534971"/>
                </a:moveTo>
                <a:cubicBezTo>
                  <a:pt x="9055886" y="3551474"/>
                  <a:pt x="9072567" y="3562715"/>
                  <a:pt x="9065819" y="3578273"/>
                </a:cubicBezTo>
                <a:cubicBezTo>
                  <a:pt x="9073644" y="3587000"/>
                  <a:pt x="9080464" y="3588293"/>
                  <a:pt x="9086896" y="3586736"/>
                </a:cubicBezTo>
                <a:cubicBezTo>
                  <a:pt x="9093327" y="3585178"/>
                  <a:pt x="9099375" y="3580770"/>
                  <a:pt x="9105662" y="3578094"/>
                </a:cubicBezTo>
                <a:cubicBezTo>
                  <a:pt x="9102869" y="3554090"/>
                  <a:pt x="9085107" y="3564298"/>
                  <a:pt x="9069016" y="3534971"/>
                </a:cubicBezTo>
                <a:close/>
                <a:moveTo>
                  <a:pt x="10533782" y="3532193"/>
                </a:moveTo>
                <a:cubicBezTo>
                  <a:pt x="10530300" y="3539940"/>
                  <a:pt x="10527016" y="3547626"/>
                  <a:pt x="10523608" y="3555286"/>
                </a:cubicBezTo>
                <a:cubicBezTo>
                  <a:pt x="10530531" y="3568548"/>
                  <a:pt x="10535944" y="3570413"/>
                  <a:pt x="10540816" y="3568226"/>
                </a:cubicBezTo>
                <a:cubicBezTo>
                  <a:pt x="10545688" y="3566039"/>
                  <a:pt x="10550022" y="3559801"/>
                  <a:pt x="10554786" y="3556863"/>
                </a:cubicBezTo>
                <a:cubicBezTo>
                  <a:pt x="10547755" y="3548617"/>
                  <a:pt x="10540766" y="3540361"/>
                  <a:pt x="10533782" y="3532193"/>
                </a:cubicBezTo>
                <a:close/>
                <a:moveTo>
                  <a:pt x="9333834" y="3529572"/>
                </a:moveTo>
                <a:cubicBezTo>
                  <a:pt x="9335987" y="3550572"/>
                  <a:pt x="9358467" y="3567741"/>
                  <a:pt x="9346437" y="3591355"/>
                </a:cubicBezTo>
                <a:cubicBezTo>
                  <a:pt x="9328860" y="3593655"/>
                  <a:pt x="9323066" y="3553762"/>
                  <a:pt x="9333834" y="3529572"/>
                </a:cubicBezTo>
                <a:close/>
                <a:moveTo>
                  <a:pt x="11318496" y="3528119"/>
                </a:moveTo>
                <a:cubicBezTo>
                  <a:pt x="11312948" y="3528025"/>
                  <a:pt x="11307938" y="3529914"/>
                  <a:pt x="11304255" y="3534371"/>
                </a:cubicBezTo>
                <a:cubicBezTo>
                  <a:pt x="11326509" y="3568381"/>
                  <a:pt x="11343316" y="3561427"/>
                  <a:pt x="11361754" y="3566677"/>
                </a:cubicBezTo>
                <a:cubicBezTo>
                  <a:pt x="11356634" y="3546525"/>
                  <a:pt x="11335140" y="3528401"/>
                  <a:pt x="11318496" y="3528119"/>
                </a:cubicBezTo>
                <a:close/>
                <a:moveTo>
                  <a:pt x="10519901" y="3527635"/>
                </a:moveTo>
                <a:cubicBezTo>
                  <a:pt x="10509242" y="3530782"/>
                  <a:pt x="10497942" y="3528985"/>
                  <a:pt x="10486976" y="3529643"/>
                </a:cubicBezTo>
                <a:cubicBezTo>
                  <a:pt x="10476010" y="3530301"/>
                  <a:pt x="10465374" y="3533414"/>
                  <a:pt x="10456055" y="3546392"/>
                </a:cubicBezTo>
                <a:cubicBezTo>
                  <a:pt x="10468682" y="3558402"/>
                  <a:pt x="10480447" y="3563801"/>
                  <a:pt x="10491153" y="3561151"/>
                </a:cubicBezTo>
                <a:cubicBezTo>
                  <a:pt x="10501857" y="3558501"/>
                  <a:pt x="10511506" y="3547804"/>
                  <a:pt x="10519901" y="3527635"/>
                </a:cubicBezTo>
                <a:close/>
                <a:moveTo>
                  <a:pt x="9127326" y="3527418"/>
                </a:moveTo>
                <a:cubicBezTo>
                  <a:pt x="9124664" y="3526432"/>
                  <a:pt x="9121550" y="3527717"/>
                  <a:pt x="9117437" y="3533371"/>
                </a:cubicBezTo>
                <a:cubicBezTo>
                  <a:pt x="9115840" y="3545771"/>
                  <a:pt x="9143610" y="3569386"/>
                  <a:pt x="9152707" y="3561248"/>
                </a:cubicBezTo>
                <a:cubicBezTo>
                  <a:pt x="9155737" y="3558534"/>
                  <a:pt x="9156692" y="3552294"/>
                  <a:pt x="9153798" y="3540933"/>
                </a:cubicBezTo>
                <a:cubicBezTo>
                  <a:pt x="9139231" y="3553766"/>
                  <a:pt x="9135314" y="3530375"/>
                  <a:pt x="9127326" y="3527418"/>
                </a:cubicBezTo>
                <a:close/>
                <a:moveTo>
                  <a:pt x="9644496" y="3527181"/>
                </a:moveTo>
                <a:cubicBezTo>
                  <a:pt x="9640418" y="3527105"/>
                  <a:pt x="9636600" y="3528972"/>
                  <a:pt x="9632834" y="3531209"/>
                </a:cubicBezTo>
                <a:cubicBezTo>
                  <a:pt x="9625298" y="3535683"/>
                  <a:pt x="9617970" y="3541635"/>
                  <a:pt x="9609176" y="3536472"/>
                </a:cubicBezTo>
                <a:cubicBezTo>
                  <a:pt x="9618945" y="3548549"/>
                  <a:pt x="9627648" y="3553035"/>
                  <a:pt x="9635626" y="3552053"/>
                </a:cubicBezTo>
                <a:cubicBezTo>
                  <a:pt x="9643598" y="3551069"/>
                  <a:pt x="9650849" y="3544615"/>
                  <a:pt x="9657713" y="3534818"/>
                </a:cubicBezTo>
                <a:cubicBezTo>
                  <a:pt x="9652910" y="3529279"/>
                  <a:pt x="9648573" y="3527258"/>
                  <a:pt x="9644496" y="3527181"/>
                </a:cubicBezTo>
                <a:close/>
                <a:moveTo>
                  <a:pt x="10411989" y="3523366"/>
                </a:moveTo>
                <a:cubicBezTo>
                  <a:pt x="10407814" y="3522479"/>
                  <a:pt x="10403875" y="3523381"/>
                  <a:pt x="10400441" y="3528053"/>
                </a:cubicBezTo>
                <a:cubicBezTo>
                  <a:pt x="10409544" y="3545368"/>
                  <a:pt x="10423126" y="3553805"/>
                  <a:pt x="10433693" y="3553463"/>
                </a:cubicBezTo>
                <a:cubicBezTo>
                  <a:pt x="10444255" y="3553121"/>
                  <a:pt x="10451799" y="3544004"/>
                  <a:pt x="10448836" y="3526203"/>
                </a:cubicBezTo>
                <a:cubicBezTo>
                  <a:pt x="10439187" y="3544788"/>
                  <a:pt x="10424517" y="3526026"/>
                  <a:pt x="10411989" y="3523366"/>
                </a:cubicBezTo>
                <a:close/>
                <a:moveTo>
                  <a:pt x="129732" y="2804965"/>
                </a:moveTo>
                <a:cubicBezTo>
                  <a:pt x="126747" y="2807703"/>
                  <a:pt x="125408" y="2813459"/>
                  <a:pt x="125415" y="2820473"/>
                </a:cubicBezTo>
                <a:lnTo>
                  <a:pt x="129699" y="2833911"/>
                </a:lnTo>
                <a:lnTo>
                  <a:pt x="145885" y="2834962"/>
                </a:lnTo>
                <a:lnTo>
                  <a:pt x="143930" y="2807564"/>
                </a:lnTo>
                <a:cubicBezTo>
                  <a:pt x="137350" y="2802508"/>
                  <a:pt x="132718" y="2802227"/>
                  <a:pt x="129732" y="2804965"/>
                </a:cubicBezTo>
                <a:close/>
                <a:moveTo>
                  <a:pt x="45883" y="2774001"/>
                </a:moveTo>
                <a:lnTo>
                  <a:pt x="42808" y="2775092"/>
                </a:lnTo>
                <a:lnTo>
                  <a:pt x="44920" y="2775368"/>
                </a:lnTo>
                <a:close/>
                <a:moveTo>
                  <a:pt x="115603" y="2760409"/>
                </a:moveTo>
                <a:lnTo>
                  <a:pt x="107829" y="2776390"/>
                </a:lnTo>
                <a:lnTo>
                  <a:pt x="110667" y="2779155"/>
                </a:lnTo>
                <a:lnTo>
                  <a:pt x="101573" y="2789264"/>
                </a:lnTo>
                <a:lnTo>
                  <a:pt x="98930" y="2794696"/>
                </a:lnTo>
                <a:lnTo>
                  <a:pt x="98007" y="2793226"/>
                </a:lnTo>
                <a:lnTo>
                  <a:pt x="95234" y="2796310"/>
                </a:lnTo>
                <a:cubicBezTo>
                  <a:pt x="89004" y="2773818"/>
                  <a:pt x="81622" y="2772874"/>
                  <a:pt x="75966" y="2772429"/>
                </a:cubicBezTo>
                <a:lnTo>
                  <a:pt x="73952" y="2767710"/>
                </a:lnTo>
                <a:lnTo>
                  <a:pt x="62082" y="2768260"/>
                </a:lnTo>
                <a:lnTo>
                  <a:pt x="52486" y="2771659"/>
                </a:lnTo>
                <a:lnTo>
                  <a:pt x="50058" y="2781481"/>
                </a:lnTo>
                <a:cubicBezTo>
                  <a:pt x="43890" y="2786242"/>
                  <a:pt x="36027" y="2791874"/>
                  <a:pt x="34821" y="2807282"/>
                </a:cubicBezTo>
                <a:cubicBezTo>
                  <a:pt x="47618" y="2804099"/>
                  <a:pt x="61282" y="2806974"/>
                  <a:pt x="72741" y="2793180"/>
                </a:cubicBezTo>
                <a:lnTo>
                  <a:pt x="78161" y="2864322"/>
                </a:lnTo>
                <a:lnTo>
                  <a:pt x="95304" y="2835645"/>
                </a:lnTo>
                <a:lnTo>
                  <a:pt x="95583" y="2831693"/>
                </a:lnTo>
                <a:lnTo>
                  <a:pt x="97589" y="2831823"/>
                </a:lnTo>
                <a:lnTo>
                  <a:pt x="110341" y="2810494"/>
                </a:lnTo>
                <a:cubicBezTo>
                  <a:pt x="117450" y="2792758"/>
                  <a:pt x="125019" y="2777801"/>
                  <a:pt x="145780" y="2772538"/>
                </a:cubicBezTo>
                <a:cubicBezTo>
                  <a:pt x="137154" y="2762686"/>
                  <a:pt x="125254" y="2757682"/>
                  <a:pt x="115603" y="2760409"/>
                </a:cubicBezTo>
                <a:close/>
                <a:moveTo>
                  <a:pt x="223912" y="2756598"/>
                </a:moveTo>
                <a:cubicBezTo>
                  <a:pt x="203284" y="2773474"/>
                  <a:pt x="168256" y="2764754"/>
                  <a:pt x="153134" y="2792827"/>
                </a:cubicBezTo>
                <a:lnTo>
                  <a:pt x="146008" y="2834972"/>
                </a:lnTo>
                <a:lnTo>
                  <a:pt x="163865" y="2836131"/>
                </a:lnTo>
                <a:lnTo>
                  <a:pt x="176854" y="2813748"/>
                </a:lnTo>
                <a:lnTo>
                  <a:pt x="175176" y="2813833"/>
                </a:lnTo>
                <a:cubicBezTo>
                  <a:pt x="177465" y="2794666"/>
                  <a:pt x="184044" y="2784801"/>
                  <a:pt x="192484" y="2780139"/>
                </a:cubicBezTo>
                <a:lnTo>
                  <a:pt x="196563" y="2779777"/>
                </a:lnTo>
                <a:lnTo>
                  <a:pt x="202453" y="2769623"/>
                </a:lnTo>
                <a:lnTo>
                  <a:pt x="213170" y="2778310"/>
                </a:lnTo>
                <a:lnTo>
                  <a:pt x="220959" y="2777621"/>
                </a:lnTo>
                <a:lnTo>
                  <a:pt x="218476" y="2782614"/>
                </a:lnTo>
                <a:lnTo>
                  <a:pt x="222412" y="2785806"/>
                </a:lnTo>
                <a:cubicBezTo>
                  <a:pt x="227988" y="2788439"/>
                  <a:pt x="232158" y="2791865"/>
                  <a:pt x="233951" y="2806712"/>
                </a:cubicBezTo>
                <a:lnTo>
                  <a:pt x="239564" y="2778678"/>
                </a:lnTo>
                <a:close/>
                <a:moveTo>
                  <a:pt x="272128" y="2670252"/>
                </a:moveTo>
                <a:lnTo>
                  <a:pt x="261736" y="2671540"/>
                </a:lnTo>
                <a:lnTo>
                  <a:pt x="271400" y="2680545"/>
                </a:lnTo>
                <a:close/>
                <a:moveTo>
                  <a:pt x="291116" y="2667900"/>
                </a:moveTo>
                <a:lnTo>
                  <a:pt x="279911" y="2669288"/>
                </a:lnTo>
                <a:lnTo>
                  <a:pt x="304901" y="2685262"/>
                </a:lnTo>
                <a:lnTo>
                  <a:pt x="305690" y="2684662"/>
                </a:lnTo>
                <a:close/>
                <a:moveTo>
                  <a:pt x="1" y="2660890"/>
                </a:moveTo>
                <a:lnTo>
                  <a:pt x="15163" y="2664143"/>
                </a:lnTo>
                <a:cubicBezTo>
                  <a:pt x="9900" y="2666064"/>
                  <a:pt x="6477" y="2669786"/>
                  <a:pt x="3983" y="2674048"/>
                </a:cubicBezTo>
                <a:lnTo>
                  <a:pt x="0" y="2683389"/>
                </a:lnTo>
                <a:close/>
                <a:moveTo>
                  <a:pt x="395488" y="2658266"/>
                </a:moveTo>
                <a:lnTo>
                  <a:pt x="403030" y="2668758"/>
                </a:lnTo>
                <a:cubicBezTo>
                  <a:pt x="407829" y="2671558"/>
                  <a:pt x="412020" y="2671446"/>
                  <a:pt x="414806" y="2667119"/>
                </a:cubicBezTo>
                <a:lnTo>
                  <a:pt x="415655" y="2660258"/>
                </a:lnTo>
                <a:lnTo>
                  <a:pt x="409462" y="2660666"/>
                </a:lnTo>
                <a:close/>
                <a:moveTo>
                  <a:pt x="475059" y="2656342"/>
                </a:moveTo>
                <a:lnTo>
                  <a:pt x="426908" y="2659513"/>
                </a:lnTo>
                <a:lnTo>
                  <a:pt x="433853" y="2674821"/>
                </a:lnTo>
                <a:lnTo>
                  <a:pt x="477739" y="2668286"/>
                </a:lnTo>
                <a:close/>
                <a:moveTo>
                  <a:pt x="351665" y="2650750"/>
                </a:moveTo>
                <a:lnTo>
                  <a:pt x="342344" y="2666597"/>
                </a:lnTo>
                <a:lnTo>
                  <a:pt x="341815" y="2667640"/>
                </a:lnTo>
                <a:lnTo>
                  <a:pt x="348027" y="2681634"/>
                </a:lnTo>
                <a:lnTo>
                  <a:pt x="367670" y="2678016"/>
                </a:lnTo>
                <a:lnTo>
                  <a:pt x="370351" y="2653956"/>
                </a:lnTo>
                <a:close/>
                <a:moveTo>
                  <a:pt x="629996" y="2585860"/>
                </a:moveTo>
                <a:cubicBezTo>
                  <a:pt x="621165" y="2587445"/>
                  <a:pt x="611578" y="2596110"/>
                  <a:pt x="606144" y="2610969"/>
                </a:cubicBezTo>
                <a:cubicBezTo>
                  <a:pt x="615215" y="2623718"/>
                  <a:pt x="622816" y="2625350"/>
                  <a:pt x="629744" y="2622007"/>
                </a:cubicBezTo>
                <a:cubicBezTo>
                  <a:pt x="636673" y="2618668"/>
                  <a:pt x="642930" y="2610354"/>
                  <a:pt x="649322" y="2603221"/>
                </a:cubicBezTo>
                <a:cubicBezTo>
                  <a:pt x="646905" y="2589766"/>
                  <a:pt x="638827" y="2584275"/>
                  <a:pt x="629996" y="2585860"/>
                </a:cubicBezTo>
                <a:close/>
                <a:moveTo>
                  <a:pt x="758500" y="2568362"/>
                </a:moveTo>
                <a:cubicBezTo>
                  <a:pt x="752857" y="2568542"/>
                  <a:pt x="746968" y="2570514"/>
                  <a:pt x="741743" y="2573993"/>
                </a:cubicBezTo>
                <a:cubicBezTo>
                  <a:pt x="731292" y="2580949"/>
                  <a:pt x="723486" y="2593934"/>
                  <a:pt x="725578" y="2610681"/>
                </a:cubicBezTo>
                <a:lnTo>
                  <a:pt x="740713" y="2603746"/>
                </a:lnTo>
                <a:lnTo>
                  <a:pt x="735878" y="2596935"/>
                </a:lnTo>
                <a:cubicBezTo>
                  <a:pt x="738198" y="2584365"/>
                  <a:pt x="746615" y="2582307"/>
                  <a:pt x="753647" y="2586098"/>
                </a:cubicBezTo>
                <a:lnTo>
                  <a:pt x="756306" y="2592897"/>
                </a:lnTo>
                <a:lnTo>
                  <a:pt x="773792" y="2573478"/>
                </a:lnTo>
                <a:cubicBezTo>
                  <a:pt x="769543" y="2569792"/>
                  <a:pt x="764144" y="2568182"/>
                  <a:pt x="758500" y="2568362"/>
                </a:cubicBezTo>
                <a:close/>
                <a:moveTo>
                  <a:pt x="381989" y="2523752"/>
                </a:moveTo>
                <a:cubicBezTo>
                  <a:pt x="398558" y="2556182"/>
                  <a:pt x="412658" y="2518323"/>
                  <a:pt x="416832" y="2552940"/>
                </a:cubicBezTo>
                <a:cubicBezTo>
                  <a:pt x="410284" y="2581433"/>
                  <a:pt x="394644" y="2541099"/>
                  <a:pt x="389341" y="2579260"/>
                </a:cubicBezTo>
                <a:cubicBezTo>
                  <a:pt x="379157" y="2562161"/>
                  <a:pt x="376717" y="2543640"/>
                  <a:pt x="381989" y="2523752"/>
                </a:cubicBezTo>
                <a:close/>
                <a:moveTo>
                  <a:pt x="499650" y="2509444"/>
                </a:moveTo>
                <a:cubicBezTo>
                  <a:pt x="513689" y="2534164"/>
                  <a:pt x="497479" y="2538067"/>
                  <a:pt x="487931" y="2554287"/>
                </a:cubicBezTo>
                <a:cubicBezTo>
                  <a:pt x="475532" y="2544720"/>
                  <a:pt x="476334" y="2532719"/>
                  <a:pt x="470378" y="2521996"/>
                </a:cubicBezTo>
                <a:cubicBezTo>
                  <a:pt x="476579" y="2513221"/>
                  <a:pt x="486327" y="2530950"/>
                  <a:pt x="494722" y="2538724"/>
                </a:cubicBezTo>
                <a:cubicBezTo>
                  <a:pt x="494594" y="2529352"/>
                  <a:pt x="494777" y="2519826"/>
                  <a:pt x="499650" y="2509444"/>
                </a:cubicBezTo>
                <a:close/>
                <a:moveTo>
                  <a:pt x="969144" y="2470193"/>
                </a:moveTo>
                <a:cubicBezTo>
                  <a:pt x="964961" y="2469224"/>
                  <a:pt x="961002" y="2469951"/>
                  <a:pt x="957206" y="2471889"/>
                </a:cubicBezTo>
                <a:cubicBezTo>
                  <a:pt x="949609" y="2475768"/>
                  <a:pt x="942657" y="2484492"/>
                  <a:pt x="935823" y="2494204"/>
                </a:cubicBezTo>
                <a:cubicBezTo>
                  <a:pt x="945666" y="2507210"/>
                  <a:pt x="953582" y="2505632"/>
                  <a:pt x="960907" y="2499649"/>
                </a:cubicBezTo>
                <a:cubicBezTo>
                  <a:pt x="968228" y="2493667"/>
                  <a:pt x="974961" y="2483277"/>
                  <a:pt x="982440" y="2478669"/>
                </a:cubicBezTo>
                <a:cubicBezTo>
                  <a:pt x="977739" y="2473827"/>
                  <a:pt x="973329" y="2471162"/>
                  <a:pt x="969144" y="2470193"/>
                </a:cubicBezTo>
                <a:close/>
                <a:moveTo>
                  <a:pt x="1094463" y="2467881"/>
                </a:moveTo>
                <a:cubicBezTo>
                  <a:pt x="1086291" y="2467856"/>
                  <a:pt x="1077145" y="2473131"/>
                  <a:pt x="1070700" y="2476888"/>
                </a:cubicBezTo>
                <a:cubicBezTo>
                  <a:pt x="1072859" y="2491051"/>
                  <a:pt x="1080415" y="2498935"/>
                  <a:pt x="1088863" y="2501060"/>
                </a:cubicBezTo>
                <a:cubicBezTo>
                  <a:pt x="1097312" y="2503184"/>
                  <a:pt x="1106656" y="2499549"/>
                  <a:pt x="1112390" y="2490678"/>
                </a:cubicBezTo>
                <a:cubicBezTo>
                  <a:pt x="1109834" y="2473228"/>
                  <a:pt x="1102635" y="2467907"/>
                  <a:pt x="1094463" y="2467881"/>
                </a:cubicBezTo>
                <a:close/>
                <a:moveTo>
                  <a:pt x="0" y="2441302"/>
                </a:moveTo>
                <a:lnTo>
                  <a:pt x="3672" y="2453804"/>
                </a:lnTo>
                <a:cubicBezTo>
                  <a:pt x="7543" y="2459013"/>
                  <a:pt x="12704" y="2463997"/>
                  <a:pt x="16364" y="2469311"/>
                </a:cubicBezTo>
                <a:cubicBezTo>
                  <a:pt x="12892" y="2472406"/>
                  <a:pt x="8646" y="2473723"/>
                  <a:pt x="4314" y="2473558"/>
                </a:cubicBezTo>
                <a:lnTo>
                  <a:pt x="1" y="2471964"/>
                </a:lnTo>
                <a:close/>
                <a:moveTo>
                  <a:pt x="633962" y="2421014"/>
                </a:moveTo>
                <a:cubicBezTo>
                  <a:pt x="648654" y="2441222"/>
                  <a:pt x="628524" y="2458277"/>
                  <a:pt x="616970" y="2459793"/>
                </a:cubicBezTo>
                <a:cubicBezTo>
                  <a:pt x="609078" y="2469905"/>
                  <a:pt x="636777" y="2482097"/>
                  <a:pt x="641378" y="2476763"/>
                </a:cubicBezTo>
                <a:cubicBezTo>
                  <a:pt x="655182" y="2511352"/>
                  <a:pt x="624104" y="2473888"/>
                  <a:pt x="622558" y="2501367"/>
                </a:cubicBezTo>
                <a:cubicBezTo>
                  <a:pt x="602871" y="2488354"/>
                  <a:pt x="611644" y="2470222"/>
                  <a:pt x="603072" y="2455071"/>
                </a:cubicBezTo>
                <a:cubicBezTo>
                  <a:pt x="612733" y="2439133"/>
                  <a:pt x="623437" y="2430563"/>
                  <a:pt x="633962" y="2421014"/>
                </a:cubicBezTo>
                <a:close/>
                <a:moveTo>
                  <a:pt x="713583" y="2420823"/>
                </a:moveTo>
                <a:cubicBezTo>
                  <a:pt x="731297" y="2464807"/>
                  <a:pt x="686252" y="2465689"/>
                  <a:pt x="670685" y="2464130"/>
                </a:cubicBezTo>
                <a:cubicBezTo>
                  <a:pt x="663764" y="2421323"/>
                  <a:pt x="703295" y="2444799"/>
                  <a:pt x="713583" y="2420823"/>
                </a:cubicBezTo>
                <a:close/>
                <a:moveTo>
                  <a:pt x="376424" y="2389846"/>
                </a:moveTo>
                <a:cubicBezTo>
                  <a:pt x="384952" y="2391081"/>
                  <a:pt x="395875" y="2396553"/>
                  <a:pt x="399960" y="2392481"/>
                </a:cubicBezTo>
                <a:cubicBezTo>
                  <a:pt x="404875" y="2409458"/>
                  <a:pt x="398770" y="2412760"/>
                  <a:pt x="390393" y="2412691"/>
                </a:cubicBezTo>
                <a:cubicBezTo>
                  <a:pt x="382020" y="2412621"/>
                  <a:pt x="371379" y="2409173"/>
                  <a:pt x="367232" y="2412650"/>
                </a:cubicBezTo>
                <a:cubicBezTo>
                  <a:pt x="361755" y="2391620"/>
                  <a:pt x="367893" y="2388615"/>
                  <a:pt x="376424" y="2389846"/>
                </a:cubicBezTo>
                <a:close/>
                <a:moveTo>
                  <a:pt x="1359628" y="2384738"/>
                </a:moveTo>
                <a:cubicBezTo>
                  <a:pt x="1342729" y="2384717"/>
                  <a:pt x="1324290" y="2422184"/>
                  <a:pt x="1336847" y="2414389"/>
                </a:cubicBezTo>
                <a:cubicBezTo>
                  <a:pt x="1342868" y="2409765"/>
                  <a:pt x="1350016" y="2413527"/>
                  <a:pt x="1356825" y="2414804"/>
                </a:cubicBezTo>
                <a:cubicBezTo>
                  <a:pt x="1363635" y="2416085"/>
                  <a:pt x="1370116" y="2414879"/>
                  <a:pt x="1374809" y="2400327"/>
                </a:cubicBezTo>
                <a:cubicBezTo>
                  <a:pt x="1370725" y="2388923"/>
                  <a:pt x="1365261" y="2384748"/>
                  <a:pt x="1359628" y="2384738"/>
                </a:cubicBezTo>
                <a:close/>
                <a:moveTo>
                  <a:pt x="816943" y="2382447"/>
                </a:moveTo>
                <a:cubicBezTo>
                  <a:pt x="820858" y="2382311"/>
                  <a:pt x="825091" y="2385246"/>
                  <a:pt x="829333" y="2392722"/>
                </a:cubicBezTo>
                <a:lnTo>
                  <a:pt x="826521" y="2404069"/>
                </a:lnTo>
                <a:lnTo>
                  <a:pt x="831387" y="2408588"/>
                </a:lnTo>
                <a:cubicBezTo>
                  <a:pt x="835508" y="2418419"/>
                  <a:pt x="836441" y="2430830"/>
                  <a:pt x="830145" y="2440735"/>
                </a:cubicBezTo>
                <a:cubicBezTo>
                  <a:pt x="823419" y="2448817"/>
                  <a:pt x="815003" y="2433569"/>
                  <a:pt x="807708" y="2434107"/>
                </a:cubicBezTo>
                <a:lnTo>
                  <a:pt x="808729" y="2426674"/>
                </a:lnTo>
                <a:lnTo>
                  <a:pt x="798486" y="2426818"/>
                </a:lnTo>
                <a:cubicBezTo>
                  <a:pt x="797027" y="2416191"/>
                  <a:pt x="800495" y="2400194"/>
                  <a:pt x="806451" y="2390590"/>
                </a:cubicBezTo>
                <a:cubicBezTo>
                  <a:pt x="809428" y="2385785"/>
                  <a:pt x="813027" y="2382582"/>
                  <a:pt x="816943" y="2382447"/>
                </a:cubicBezTo>
                <a:close/>
                <a:moveTo>
                  <a:pt x="1116386" y="2378208"/>
                </a:moveTo>
                <a:lnTo>
                  <a:pt x="1126918" y="2387373"/>
                </a:lnTo>
                <a:lnTo>
                  <a:pt x="1123065" y="2389215"/>
                </a:lnTo>
                <a:cubicBezTo>
                  <a:pt x="1120368" y="2388441"/>
                  <a:pt x="1117892" y="2385195"/>
                  <a:pt x="1116386" y="2378208"/>
                </a:cubicBezTo>
                <a:close/>
                <a:moveTo>
                  <a:pt x="856983" y="2376033"/>
                </a:moveTo>
                <a:cubicBezTo>
                  <a:pt x="859489" y="2375458"/>
                  <a:pt x="862148" y="2376029"/>
                  <a:pt x="864869" y="2377059"/>
                </a:cubicBezTo>
                <a:cubicBezTo>
                  <a:pt x="870312" y="2379121"/>
                  <a:pt x="876009" y="2383031"/>
                  <a:pt x="881227" y="2383329"/>
                </a:cubicBezTo>
                <a:cubicBezTo>
                  <a:pt x="891773" y="2402758"/>
                  <a:pt x="860390" y="2376913"/>
                  <a:pt x="858985" y="2415838"/>
                </a:cubicBezTo>
                <a:cubicBezTo>
                  <a:pt x="845435" y="2406390"/>
                  <a:pt x="857981" y="2392318"/>
                  <a:pt x="850018" y="2381877"/>
                </a:cubicBezTo>
                <a:cubicBezTo>
                  <a:pt x="852126" y="2378329"/>
                  <a:pt x="854478" y="2376609"/>
                  <a:pt x="856983" y="2376033"/>
                </a:cubicBezTo>
                <a:close/>
                <a:moveTo>
                  <a:pt x="1229628" y="2361283"/>
                </a:moveTo>
                <a:lnTo>
                  <a:pt x="1219074" y="2378533"/>
                </a:lnTo>
                <a:lnTo>
                  <a:pt x="1236635" y="2391938"/>
                </a:lnTo>
                <a:close/>
                <a:moveTo>
                  <a:pt x="1273537" y="2360228"/>
                </a:moveTo>
                <a:lnTo>
                  <a:pt x="1264212" y="2388971"/>
                </a:lnTo>
                <a:lnTo>
                  <a:pt x="1284244" y="2381786"/>
                </a:lnTo>
                <a:lnTo>
                  <a:pt x="1314751" y="2370101"/>
                </a:lnTo>
                <a:close/>
                <a:moveTo>
                  <a:pt x="1343277" y="2326887"/>
                </a:moveTo>
                <a:cubicBezTo>
                  <a:pt x="1332426" y="2328967"/>
                  <a:pt x="1321893" y="2335588"/>
                  <a:pt x="1312076" y="2351791"/>
                </a:cubicBezTo>
                <a:cubicBezTo>
                  <a:pt x="1334388" y="2356395"/>
                  <a:pt x="1356580" y="2359395"/>
                  <a:pt x="1376406" y="2329253"/>
                </a:cubicBezTo>
                <a:cubicBezTo>
                  <a:pt x="1365306" y="2327279"/>
                  <a:pt x="1354133" y="2324811"/>
                  <a:pt x="1343277" y="2326887"/>
                </a:cubicBezTo>
                <a:close/>
                <a:moveTo>
                  <a:pt x="1389578" y="2322419"/>
                </a:moveTo>
                <a:cubicBezTo>
                  <a:pt x="1372975" y="2339112"/>
                  <a:pt x="1379125" y="2355340"/>
                  <a:pt x="1379969" y="2371654"/>
                </a:cubicBezTo>
                <a:lnTo>
                  <a:pt x="1358070" y="2372822"/>
                </a:lnTo>
                <a:lnTo>
                  <a:pt x="1376504" y="2378765"/>
                </a:lnTo>
                <a:lnTo>
                  <a:pt x="1395741" y="2358304"/>
                </a:lnTo>
                <a:close/>
                <a:moveTo>
                  <a:pt x="1" y="2315861"/>
                </a:moveTo>
                <a:lnTo>
                  <a:pt x="4112" y="2321479"/>
                </a:lnTo>
                <a:cubicBezTo>
                  <a:pt x="6142" y="2324925"/>
                  <a:pt x="7412" y="2328394"/>
                  <a:pt x="7135" y="2331904"/>
                </a:cubicBezTo>
                <a:lnTo>
                  <a:pt x="4993" y="2335553"/>
                </a:lnTo>
                <a:lnTo>
                  <a:pt x="3127" y="2336548"/>
                </a:lnTo>
                <a:lnTo>
                  <a:pt x="3934" y="2337358"/>
                </a:lnTo>
                <a:lnTo>
                  <a:pt x="880" y="2342563"/>
                </a:lnTo>
                <a:lnTo>
                  <a:pt x="0" y="2341653"/>
                </a:lnTo>
                <a:close/>
                <a:moveTo>
                  <a:pt x="746382" y="2310221"/>
                </a:moveTo>
                <a:cubicBezTo>
                  <a:pt x="738585" y="2314364"/>
                  <a:pt x="730336" y="2312062"/>
                  <a:pt x="722302" y="2312655"/>
                </a:cubicBezTo>
                <a:lnTo>
                  <a:pt x="721580" y="2313278"/>
                </a:lnTo>
                <a:lnTo>
                  <a:pt x="740576" y="2324377"/>
                </a:lnTo>
                <a:lnTo>
                  <a:pt x="745788" y="2321014"/>
                </a:lnTo>
                <a:close/>
                <a:moveTo>
                  <a:pt x="911085" y="2297065"/>
                </a:moveTo>
                <a:cubicBezTo>
                  <a:pt x="897321" y="2293520"/>
                  <a:pt x="882351" y="2298712"/>
                  <a:pt x="873825" y="2313558"/>
                </a:cubicBezTo>
                <a:cubicBezTo>
                  <a:pt x="872297" y="2339125"/>
                  <a:pt x="890661" y="2321422"/>
                  <a:pt x="884605" y="2341307"/>
                </a:cubicBezTo>
                <a:cubicBezTo>
                  <a:pt x="903606" y="2339943"/>
                  <a:pt x="919318" y="2293945"/>
                  <a:pt x="941133" y="2332979"/>
                </a:cubicBezTo>
                <a:cubicBezTo>
                  <a:pt x="937413" y="2312894"/>
                  <a:pt x="924849" y="2300610"/>
                  <a:pt x="911085" y="2297065"/>
                </a:cubicBezTo>
                <a:close/>
                <a:moveTo>
                  <a:pt x="785961" y="2268772"/>
                </a:moveTo>
                <a:lnTo>
                  <a:pt x="771297" y="2280822"/>
                </a:lnTo>
                <a:lnTo>
                  <a:pt x="782077" y="2292672"/>
                </a:lnTo>
                <a:cubicBezTo>
                  <a:pt x="787325" y="2294322"/>
                  <a:pt x="792217" y="2290882"/>
                  <a:pt x="796610" y="2280489"/>
                </a:cubicBezTo>
                <a:close/>
                <a:moveTo>
                  <a:pt x="78746" y="2263739"/>
                </a:moveTo>
                <a:lnTo>
                  <a:pt x="76904" y="2269121"/>
                </a:lnTo>
                <a:lnTo>
                  <a:pt x="82485" y="2264835"/>
                </a:lnTo>
                <a:close/>
                <a:moveTo>
                  <a:pt x="201298" y="2260268"/>
                </a:moveTo>
                <a:cubicBezTo>
                  <a:pt x="189081" y="2294987"/>
                  <a:pt x="171707" y="2256741"/>
                  <a:pt x="159431" y="2289309"/>
                </a:cubicBezTo>
                <a:lnTo>
                  <a:pt x="159886" y="2289580"/>
                </a:lnTo>
                <a:lnTo>
                  <a:pt x="180997" y="2275667"/>
                </a:lnTo>
                <a:lnTo>
                  <a:pt x="189265" y="2307144"/>
                </a:lnTo>
                <a:lnTo>
                  <a:pt x="189269" y="2307148"/>
                </a:lnTo>
                <a:lnTo>
                  <a:pt x="216850" y="2294851"/>
                </a:lnTo>
                <a:lnTo>
                  <a:pt x="216593" y="2293876"/>
                </a:lnTo>
                <a:close/>
                <a:moveTo>
                  <a:pt x="11967823" y="2169538"/>
                </a:moveTo>
                <a:cubicBezTo>
                  <a:pt x="11963296" y="2179675"/>
                  <a:pt x="11958755" y="2190023"/>
                  <a:pt x="11954249" y="2200368"/>
                </a:cubicBezTo>
                <a:cubicBezTo>
                  <a:pt x="11975110" y="2208503"/>
                  <a:pt x="12003543" y="2259753"/>
                  <a:pt x="12035749" y="2270629"/>
                </a:cubicBezTo>
                <a:cubicBezTo>
                  <a:pt x="12046487" y="2274257"/>
                  <a:pt x="12057642" y="2273396"/>
                  <a:pt x="12069079" y="2264957"/>
                </a:cubicBezTo>
                <a:cubicBezTo>
                  <a:pt x="12027151" y="2233836"/>
                  <a:pt x="11992901" y="2225015"/>
                  <a:pt x="11967823" y="2169538"/>
                </a:cubicBezTo>
                <a:close/>
                <a:moveTo>
                  <a:pt x="11864880" y="2161087"/>
                </a:moveTo>
                <a:cubicBezTo>
                  <a:pt x="11857451" y="2160587"/>
                  <a:pt x="11850173" y="2161193"/>
                  <a:pt x="11843147" y="2163636"/>
                </a:cubicBezTo>
                <a:cubicBezTo>
                  <a:pt x="11872712" y="2186722"/>
                  <a:pt x="11900516" y="2195872"/>
                  <a:pt x="11930164" y="2218949"/>
                </a:cubicBezTo>
                <a:cubicBezTo>
                  <a:pt x="11935695" y="2203683"/>
                  <a:pt x="11938064" y="2189115"/>
                  <a:pt x="11933244" y="2175699"/>
                </a:cubicBezTo>
                <a:cubicBezTo>
                  <a:pt x="11910839" y="2174039"/>
                  <a:pt x="11887171" y="2162587"/>
                  <a:pt x="11864880" y="2161087"/>
                </a:cubicBezTo>
                <a:close/>
                <a:moveTo>
                  <a:pt x="11706039" y="2131647"/>
                </a:moveTo>
                <a:cubicBezTo>
                  <a:pt x="11702793" y="2141692"/>
                  <a:pt x="11695525" y="2152612"/>
                  <a:pt x="11701041" y="2161057"/>
                </a:cubicBezTo>
                <a:cubicBezTo>
                  <a:pt x="11726796" y="2192341"/>
                  <a:pt x="11775573" y="2216116"/>
                  <a:pt x="11812532" y="2233168"/>
                </a:cubicBezTo>
                <a:cubicBezTo>
                  <a:pt x="11823571" y="2207580"/>
                  <a:pt x="11810655" y="2186110"/>
                  <a:pt x="11794618" y="2165373"/>
                </a:cubicBezTo>
                <a:cubicBezTo>
                  <a:pt x="11771829" y="2150434"/>
                  <a:pt x="11741596" y="2157313"/>
                  <a:pt x="11706039" y="2131647"/>
                </a:cubicBezTo>
                <a:close/>
                <a:moveTo>
                  <a:pt x="193015" y="2081066"/>
                </a:moveTo>
                <a:cubicBezTo>
                  <a:pt x="187846" y="2082306"/>
                  <a:pt x="183321" y="2085931"/>
                  <a:pt x="180430" y="2092746"/>
                </a:cubicBezTo>
                <a:cubicBezTo>
                  <a:pt x="198388" y="2117684"/>
                  <a:pt x="213505" y="2103515"/>
                  <a:pt x="230286" y="2112504"/>
                </a:cubicBezTo>
                <a:cubicBezTo>
                  <a:pt x="229989" y="2100891"/>
                  <a:pt x="220418" y="2089134"/>
                  <a:pt x="209472" y="2083691"/>
                </a:cubicBezTo>
                <a:cubicBezTo>
                  <a:pt x="204001" y="2080971"/>
                  <a:pt x="198185" y="2079826"/>
                  <a:pt x="193015" y="2081066"/>
                </a:cubicBezTo>
                <a:close/>
                <a:moveTo>
                  <a:pt x="2212440" y="1996864"/>
                </a:moveTo>
                <a:lnTo>
                  <a:pt x="2214960" y="2000407"/>
                </a:lnTo>
                <a:lnTo>
                  <a:pt x="2215820" y="1998845"/>
                </a:lnTo>
                <a:close/>
                <a:moveTo>
                  <a:pt x="2951713" y="1968133"/>
                </a:moveTo>
                <a:lnTo>
                  <a:pt x="2955357" y="1971753"/>
                </a:lnTo>
                <a:lnTo>
                  <a:pt x="2968008" y="1968695"/>
                </a:lnTo>
                <a:close/>
                <a:moveTo>
                  <a:pt x="63477" y="1965025"/>
                </a:moveTo>
                <a:cubicBezTo>
                  <a:pt x="55312" y="1963578"/>
                  <a:pt x="47510" y="1967171"/>
                  <a:pt x="40709" y="1984247"/>
                </a:cubicBezTo>
                <a:cubicBezTo>
                  <a:pt x="57492" y="1994071"/>
                  <a:pt x="72654" y="1980763"/>
                  <a:pt x="88446" y="1976031"/>
                </a:cubicBezTo>
                <a:cubicBezTo>
                  <a:pt x="80180" y="1972956"/>
                  <a:pt x="71647" y="1966472"/>
                  <a:pt x="63477" y="1965025"/>
                </a:cubicBezTo>
                <a:close/>
                <a:moveTo>
                  <a:pt x="973485" y="1956370"/>
                </a:moveTo>
                <a:cubicBezTo>
                  <a:pt x="968234" y="1954703"/>
                  <a:pt x="963340" y="1958121"/>
                  <a:pt x="958947" y="1968494"/>
                </a:cubicBezTo>
                <a:cubicBezTo>
                  <a:pt x="970633" y="1988511"/>
                  <a:pt x="981403" y="1995547"/>
                  <a:pt x="990192" y="1974759"/>
                </a:cubicBezTo>
                <a:cubicBezTo>
                  <a:pt x="984352" y="1964789"/>
                  <a:pt x="978738" y="1958038"/>
                  <a:pt x="973485" y="1956370"/>
                </a:cubicBezTo>
                <a:close/>
                <a:moveTo>
                  <a:pt x="1518804" y="1899569"/>
                </a:moveTo>
                <a:lnTo>
                  <a:pt x="1504978" y="1909784"/>
                </a:lnTo>
                <a:lnTo>
                  <a:pt x="1506699" y="1911913"/>
                </a:lnTo>
                <a:cubicBezTo>
                  <a:pt x="1512777" y="1918766"/>
                  <a:pt x="1518178" y="1920544"/>
                  <a:pt x="1521191" y="1904355"/>
                </a:cubicBezTo>
                <a:close/>
                <a:moveTo>
                  <a:pt x="1314031" y="1889731"/>
                </a:moveTo>
                <a:lnTo>
                  <a:pt x="1320711" y="1899652"/>
                </a:lnTo>
                <a:lnTo>
                  <a:pt x="1328006" y="1890613"/>
                </a:lnTo>
                <a:close/>
                <a:moveTo>
                  <a:pt x="1353381" y="1887034"/>
                </a:moveTo>
                <a:cubicBezTo>
                  <a:pt x="1348933" y="1886169"/>
                  <a:pt x="1344722" y="1888594"/>
                  <a:pt x="1340529" y="1891404"/>
                </a:cubicBezTo>
                <a:lnTo>
                  <a:pt x="1329502" y="1890708"/>
                </a:lnTo>
                <a:lnTo>
                  <a:pt x="1340637" y="1922222"/>
                </a:lnTo>
                <a:lnTo>
                  <a:pt x="1367606" y="1902385"/>
                </a:lnTo>
                <a:cubicBezTo>
                  <a:pt x="1362500" y="1892050"/>
                  <a:pt x="1357825" y="1887899"/>
                  <a:pt x="1353381" y="1887034"/>
                </a:cubicBezTo>
                <a:close/>
                <a:moveTo>
                  <a:pt x="1388234" y="1881974"/>
                </a:moveTo>
                <a:cubicBezTo>
                  <a:pt x="1380915" y="1882158"/>
                  <a:pt x="1374075" y="1888955"/>
                  <a:pt x="1367683" y="1902334"/>
                </a:cubicBezTo>
                <a:lnTo>
                  <a:pt x="1370937" y="1909486"/>
                </a:lnTo>
                <a:lnTo>
                  <a:pt x="1372880" y="1908074"/>
                </a:lnTo>
                <a:lnTo>
                  <a:pt x="1405096" y="1906851"/>
                </a:lnTo>
                <a:lnTo>
                  <a:pt x="1411669" y="1901272"/>
                </a:lnTo>
                <a:cubicBezTo>
                  <a:pt x="1403355" y="1888214"/>
                  <a:pt x="1395556" y="1881790"/>
                  <a:pt x="1388234" y="1881974"/>
                </a:cubicBezTo>
                <a:close/>
                <a:moveTo>
                  <a:pt x="3026476" y="1880138"/>
                </a:moveTo>
                <a:lnTo>
                  <a:pt x="3025860" y="1885263"/>
                </a:lnTo>
                <a:lnTo>
                  <a:pt x="3033552" y="1882260"/>
                </a:lnTo>
                <a:close/>
                <a:moveTo>
                  <a:pt x="3005055" y="1876864"/>
                </a:moveTo>
                <a:lnTo>
                  <a:pt x="2978427" y="1894755"/>
                </a:lnTo>
                <a:lnTo>
                  <a:pt x="2987533" y="1900230"/>
                </a:lnTo>
                <a:lnTo>
                  <a:pt x="3019359" y="1887804"/>
                </a:lnTo>
                <a:close/>
                <a:moveTo>
                  <a:pt x="2549134" y="1875046"/>
                </a:moveTo>
                <a:lnTo>
                  <a:pt x="2528763" y="1892027"/>
                </a:lnTo>
                <a:lnTo>
                  <a:pt x="2548187" y="1898344"/>
                </a:lnTo>
                <a:lnTo>
                  <a:pt x="2548876" y="1877807"/>
                </a:lnTo>
                <a:close/>
                <a:moveTo>
                  <a:pt x="3376036" y="1873762"/>
                </a:moveTo>
                <a:lnTo>
                  <a:pt x="3365913" y="1903223"/>
                </a:lnTo>
                <a:lnTo>
                  <a:pt x="3395301" y="1898522"/>
                </a:lnTo>
                <a:close/>
                <a:moveTo>
                  <a:pt x="3237538" y="1873693"/>
                </a:moveTo>
                <a:cubicBezTo>
                  <a:pt x="3233535" y="1872402"/>
                  <a:pt x="3229576" y="1873011"/>
                  <a:pt x="3226120" y="1874978"/>
                </a:cubicBezTo>
                <a:cubicBezTo>
                  <a:pt x="3219208" y="1878909"/>
                  <a:pt x="3214313" y="1888269"/>
                  <a:pt x="3215115" y="1898688"/>
                </a:cubicBezTo>
                <a:cubicBezTo>
                  <a:pt x="3227498" y="1907301"/>
                  <a:pt x="3238515" y="1898116"/>
                  <a:pt x="3249215" y="1883814"/>
                </a:cubicBezTo>
                <a:cubicBezTo>
                  <a:pt x="3245586" y="1878177"/>
                  <a:pt x="3241540" y="1874985"/>
                  <a:pt x="3237538" y="1873693"/>
                </a:cubicBezTo>
                <a:close/>
                <a:moveTo>
                  <a:pt x="2559789" y="1871233"/>
                </a:moveTo>
                <a:lnTo>
                  <a:pt x="2562133" y="1872838"/>
                </a:lnTo>
                <a:lnTo>
                  <a:pt x="2562047" y="1871574"/>
                </a:lnTo>
                <a:close/>
                <a:moveTo>
                  <a:pt x="203932" y="1869197"/>
                </a:moveTo>
                <a:cubicBezTo>
                  <a:pt x="197740" y="1869966"/>
                  <a:pt x="191616" y="1873065"/>
                  <a:pt x="186382" y="1877712"/>
                </a:cubicBezTo>
                <a:cubicBezTo>
                  <a:pt x="175909" y="1887008"/>
                  <a:pt x="168997" y="1902499"/>
                  <a:pt x="172219" y="1917946"/>
                </a:cubicBezTo>
                <a:cubicBezTo>
                  <a:pt x="179088" y="1931069"/>
                  <a:pt x="184365" y="1923012"/>
                  <a:pt x="190805" y="1931528"/>
                </a:cubicBezTo>
                <a:cubicBezTo>
                  <a:pt x="201193" y="1912565"/>
                  <a:pt x="211591" y="1893686"/>
                  <a:pt x="221889" y="1874652"/>
                </a:cubicBezTo>
                <a:cubicBezTo>
                  <a:pt x="216384" y="1869985"/>
                  <a:pt x="210125" y="1868426"/>
                  <a:pt x="203932" y="1869197"/>
                </a:cubicBezTo>
                <a:close/>
                <a:moveTo>
                  <a:pt x="3520139" y="1840740"/>
                </a:moveTo>
                <a:cubicBezTo>
                  <a:pt x="3515704" y="1839129"/>
                  <a:pt x="3511332" y="1840568"/>
                  <a:pt x="3507510" y="1843917"/>
                </a:cubicBezTo>
                <a:cubicBezTo>
                  <a:pt x="3499870" y="1850612"/>
                  <a:pt x="3494425" y="1864946"/>
                  <a:pt x="3495080" y="1877791"/>
                </a:cubicBezTo>
                <a:lnTo>
                  <a:pt x="3510199" y="1880133"/>
                </a:lnTo>
                <a:lnTo>
                  <a:pt x="3516366" y="1879148"/>
                </a:lnTo>
                <a:lnTo>
                  <a:pt x="3533147" y="1855866"/>
                </a:lnTo>
                <a:cubicBezTo>
                  <a:pt x="3529072" y="1847013"/>
                  <a:pt x="3524574" y="1842351"/>
                  <a:pt x="3520139" y="1840740"/>
                </a:cubicBezTo>
                <a:close/>
                <a:moveTo>
                  <a:pt x="1099185" y="1839054"/>
                </a:moveTo>
                <a:cubicBezTo>
                  <a:pt x="1088299" y="1849930"/>
                  <a:pt x="1075952" y="1842103"/>
                  <a:pt x="1066135" y="1867814"/>
                </a:cubicBezTo>
                <a:cubicBezTo>
                  <a:pt x="1067409" y="1879436"/>
                  <a:pt x="1072945" y="1890909"/>
                  <a:pt x="1081727" y="1902463"/>
                </a:cubicBezTo>
                <a:cubicBezTo>
                  <a:pt x="1096588" y="1871252"/>
                  <a:pt x="1103260" y="1882029"/>
                  <a:pt x="1113059" y="1908763"/>
                </a:cubicBezTo>
                <a:cubicBezTo>
                  <a:pt x="1127125" y="1881531"/>
                  <a:pt x="1118575" y="1880751"/>
                  <a:pt x="1136391" y="1866217"/>
                </a:cubicBezTo>
                <a:cubicBezTo>
                  <a:pt x="1124196" y="1860239"/>
                  <a:pt x="1113044" y="1868527"/>
                  <a:pt x="1099185" y="1839054"/>
                </a:cubicBezTo>
                <a:close/>
                <a:moveTo>
                  <a:pt x="1015239" y="1833501"/>
                </a:moveTo>
                <a:cubicBezTo>
                  <a:pt x="998021" y="1838911"/>
                  <a:pt x="981647" y="1855912"/>
                  <a:pt x="962586" y="1835540"/>
                </a:cubicBezTo>
                <a:cubicBezTo>
                  <a:pt x="951951" y="1849625"/>
                  <a:pt x="948414" y="1863733"/>
                  <a:pt x="948023" y="1877766"/>
                </a:cubicBezTo>
                <a:cubicBezTo>
                  <a:pt x="960365" y="1895682"/>
                  <a:pt x="956896" y="1880841"/>
                  <a:pt x="960681" y="1870404"/>
                </a:cubicBezTo>
                <a:cubicBezTo>
                  <a:pt x="993132" y="1864959"/>
                  <a:pt x="1022110" y="1884744"/>
                  <a:pt x="1032869" y="1833770"/>
                </a:cubicBezTo>
                <a:cubicBezTo>
                  <a:pt x="1026811" y="1831183"/>
                  <a:pt x="1020979" y="1831698"/>
                  <a:pt x="1015239" y="1833501"/>
                </a:cubicBezTo>
                <a:close/>
                <a:moveTo>
                  <a:pt x="1637372" y="1830243"/>
                </a:moveTo>
                <a:lnTo>
                  <a:pt x="1642109" y="1830568"/>
                </a:lnTo>
                <a:lnTo>
                  <a:pt x="1639976" y="1832976"/>
                </a:lnTo>
                <a:close/>
                <a:moveTo>
                  <a:pt x="3428234" y="1816684"/>
                </a:moveTo>
                <a:cubicBezTo>
                  <a:pt x="3425308" y="1816105"/>
                  <a:pt x="3422801" y="1816941"/>
                  <a:pt x="3420580" y="1818706"/>
                </a:cubicBezTo>
                <a:cubicBezTo>
                  <a:pt x="3407262" y="1829290"/>
                  <a:pt x="3404248" y="1873276"/>
                  <a:pt x="3382819" y="1845576"/>
                </a:cubicBezTo>
                <a:cubicBezTo>
                  <a:pt x="3372618" y="1884989"/>
                  <a:pt x="3407181" y="1875011"/>
                  <a:pt x="3419935" y="1872666"/>
                </a:cubicBezTo>
                <a:cubicBezTo>
                  <a:pt x="3427457" y="1840707"/>
                  <a:pt x="3416347" y="1847784"/>
                  <a:pt x="3438403" y="1823146"/>
                </a:cubicBezTo>
                <a:cubicBezTo>
                  <a:pt x="3434505" y="1819254"/>
                  <a:pt x="3431160" y="1817262"/>
                  <a:pt x="3428234" y="1816684"/>
                </a:cubicBezTo>
                <a:close/>
                <a:moveTo>
                  <a:pt x="1489753" y="1810064"/>
                </a:moveTo>
                <a:cubicBezTo>
                  <a:pt x="1482166" y="1811618"/>
                  <a:pt x="1476852" y="1845294"/>
                  <a:pt x="1468058" y="1829970"/>
                </a:cubicBezTo>
                <a:cubicBezTo>
                  <a:pt x="1464247" y="1839411"/>
                  <a:pt x="1473765" y="1848400"/>
                  <a:pt x="1478910" y="1857673"/>
                </a:cubicBezTo>
                <a:cubicBezTo>
                  <a:pt x="1485327" y="1845763"/>
                  <a:pt x="1491850" y="1834048"/>
                  <a:pt x="1498318" y="1822216"/>
                </a:cubicBezTo>
                <a:cubicBezTo>
                  <a:pt x="1495069" y="1812592"/>
                  <a:pt x="1492285" y="1809542"/>
                  <a:pt x="1489753" y="1810064"/>
                </a:cubicBezTo>
                <a:close/>
                <a:moveTo>
                  <a:pt x="3846317" y="1806109"/>
                </a:moveTo>
                <a:lnTo>
                  <a:pt x="3838842" y="1827544"/>
                </a:lnTo>
                <a:lnTo>
                  <a:pt x="3844268" y="1826679"/>
                </a:lnTo>
                <a:close/>
                <a:moveTo>
                  <a:pt x="1403669" y="1805355"/>
                </a:moveTo>
                <a:cubicBezTo>
                  <a:pt x="1385805" y="1803825"/>
                  <a:pt x="1372019" y="1813242"/>
                  <a:pt x="1372482" y="1846287"/>
                </a:cubicBezTo>
                <a:cubicBezTo>
                  <a:pt x="1402482" y="1855417"/>
                  <a:pt x="1432022" y="1858409"/>
                  <a:pt x="1459349" y="1830113"/>
                </a:cubicBezTo>
                <a:cubicBezTo>
                  <a:pt x="1443486" y="1819368"/>
                  <a:pt x="1421539" y="1806887"/>
                  <a:pt x="1403669" y="1805355"/>
                </a:cubicBezTo>
                <a:close/>
                <a:moveTo>
                  <a:pt x="3753531" y="1801421"/>
                </a:moveTo>
                <a:cubicBezTo>
                  <a:pt x="3754998" y="1851351"/>
                  <a:pt x="3721935" y="1813963"/>
                  <a:pt x="3707839" y="1837663"/>
                </a:cubicBezTo>
                <a:cubicBezTo>
                  <a:pt x="3698469" y="1799759"/>
                  <a:pt x="3660557" y="1811080"/>
                  <a:pt x="3640402" y="1818211"/>
                </a:cubicBezTo>
                <a:cubicBezTo>
                  <a:pt x="3658207" y="1822180"/>
                  <a:pt x="3662054" y="1829519"/>
                  <a:pt x="3664544" y="1840829"/>
                </a:cubicBezTo>
                <a:lnTo>
                  <a:pt x="3669311" y="1854674"/>
                </a:lnTo>
                <a:lnTo>
                  <a:pt x="3764930" y="1839372"/>
                </a:lnTo>
                <a:lnTo>
                  <a:pt x="3773085" y="1828898"/>
                </a:lnTo>
                <a:cubicBezTo>
                  <a:pt x="3766624" y="1819761"/>
                  <a:pt x="3760116" y="1810545"/>
                  <a:pt x="3753531" y="1801421"/>
                </a:cubicBezTo>
                <a:close/>
                <a:moveTo>
                  <a:pt x="3009731" y="1798452"/>
                </a:moveTo>
                <a:lnTo>
                  <a:pt x="2998945" y="1833522"/>
                </a:lnTo>
                <a:lnTo>
                  <a:pt x="2999196" y="1833880"/>
                </a:lnTo>
                <a:cubicBezTo>
                  <a:pt x="2998934" y="1822446"/>
                  <a:pt x="3002750" y="1810637"/>
                  <a:pt x="3009968" y="1798850"/>
                </a:cubicBezTo>
                <a:close/>
                <a:moveTo>
                  <a:pt x="1742890" y="1798226"/>
                </a:moveTo>
                <a:lnTo>
                  <a:pt x="1731981" y="1804292"/>
                </a:lnTo>
                <a:lnTo>
                  <a:pt x="1761799" y="1824056"/>
                </a:lnTo>
                <a:lnTo>
                  <a:pt x="1765648" y="1808883"/>
                </a:lnTo>
                <a:cubicBezTo>
                  <a:pt x="1758139" y="1806308"/>
                  <a:pt x="1750380" y="1800400"/>
                  <a:pt x="1742890" y="1798226"/>
                </a:cubicBezTo>
                <a:close/>
                <a:moveTo>
                  <a:pt x="1315763" y="1798207"/>
                </a:moveTo>
                <a:cubicBezTo>
                  <a:pt x="1308752" y="1800918"/>
                  <a:pt x="1303874" y="1810739"/>
                  <a:pt x="1305092" y="1826870"/>
                </a:cubicBezTo>
                <a:cubicBezTo>
                  <a:pt x="1316388" y="1821226"/>
                  <a:pt x="1329560" y="1840761"/>
                  <a:pt x="1339218" y="1812203"/>
                </a:cubicBezTo>
                <a:cubicBezTo>
                  <a:pt x="1331913" y="1799895"/>
                  <a:pt x="1322774" y="1795496"/>
                  <a:pt x="1315763" y="1798207"/>
                </a:cubicBezTo>
                <a:close/>
                <a:moveTo>
                  <a:pt x="1255927" y="1785421"/>
                </a:moveTo>
                <a:cubicBezTo>
                  <a:pt x="1249593" y="1789160"/>
                  <a:pt x="1243527" y="1796622"/>
                  <a:pt x="1237716" y="1807578"/>
                </a:cubicBezTo>
                <a:cubicBezTo>
                  <a:pt x="1252817" y="1833351"/>
                  <a:pt x="1262734" y="1788321"/>
                  <a:pt x="1275739" y="1785614"/>
                </a:cubicBezTo>
                <a:cubicBezTo>
                  <a:pt x="1268859" y="1781671"/>
                  <a:pt x="1262259" y="1781684"/>
                  <a:pt x="1255927" y="1785421"/>
                </a:cubicBezTo>
                <a:close/>
                <a:moveTo>
                  <a:pt x="1186957" y="1773792"/>
                </a:moveTo>
                <a:cubicBezTo>
                  <a:pt x="1175738" y="1795580"/>
                  <a:pt x="1205693" y="1833822"/>
                  <a:pt x="1215213" y="1801124"/>
                </a:cubicBezTo>
                <a:cubicBezTo>
                  <a:pt x="1205126" y="1782933"/>
                  <a:pt x="1195888" y="1775824"/>
                  <a:pt x="1186957" y="1773792"/>
                </a:cubicBezTo>
                <a:close/>
                <a:moveTo>
                  <a:pt x="156346" y="1757427"/>
                </a:moveTo>
                <a:cubicBezTo>
                  <a:pt x="145494" y="1768213"/>
                  <a:pt x="129761" y="1760568"/>
                  <a:pt x="131990" y="1785958"/>
                </a:cubicBezTo>
                <a:cubicBezTo>
                  <a:pt x="175547" y="1808646"/>
                  <a:pt x="151849" y="1893376"/>
                  <a:pt x="128405" y="1919073"/>
                </a:cubicBezTo>
                <a:cubicBezTo>
                  <a:pt x="167120" y="1941512"/>
                  <a:pt x="151690" y="1861461"/>
                  <a:pt x="182822" y="1819654"/>
                </a:cubicBezTo>
                <a:cubicBezTo>
                  <a:pt x="201270" y="1810455"/>
                  <a:pt x="222470" y="1841083"/>
                  <a:pt x="240408" y="1825249"/>
                </a:cubicBezTo>
                <a:cubicBezTo>
                  <a:pt x="230006" y="1783755"/>
                  <a:pt x="194042" y="1826228"/>
                  <a:pt x="211025" y="1784085"/>
                </a:cubicBezTo>
                <a:cubicBezTo>
                  <a:pt x="189863" y="1768855"/>
                  <a:pt x="167182" y="1798750"/>
                  <a:pt x="156346" y="1757427"/>
                </a:cubicBezTo>
                <a:close/>
                <a:moveTo>
                  <a:pt x="1686564" y="1747525"/>
                </a:moveTo>
                <a:cubicBezTo>
                  <a:pt x="1669928" y="1764261"/>
                  <a:pt x="1682241" y="1780275"/>
                  <a:pt x="1676922" y="1796846"/>
                </a:cubicBezTo>
                <a:cubicBezTo>
                  <a:pt x="1644528" y="1793523"/>
                  <a:pt x="1665209" y="1740081"/>
                  <a:pt x="1686564" y="1747525"/>
                </a:cubicBezTo>
                <a:close/>
                <a:moveTo>
                  <a:pt x="1480858" y="1733298"/>
                </a:moveTo>
                <a:cubicBezTo>
                  <a:pt x="1476996" y="1733958"/>
                  <a:pt x="1473445" y="1737683"/>
                  <a:pt x="1470807" y="1745853"/>
                </a:cubicBezTo>
                <a:cubicBezTo>
                  <a:pt x="1491716" y="1766710"/>
                  <a:pt x="1488748" y="1805838"/>
                  <a:pt x="1507957" y="1772852"/>
                </a:cubicBezTo>
                <a:cubicBezTo>
                  <a:pt x="1507222" y="1762238"/>
                  <a:pt x="1500574" y="1747317"/>
                  <a:pt x="1492790" y="1739136"/>
                </a:cubicBezTo>
                <a:cubicBezTo>
                  <a:pt x="1488898" y="1735044"/>
                  <a:pt x="1484722" y="1732639"/>
                  <a:pt x="1480858" y="1733298"/>
                </a:cubicBezTo>
                <a:close/>
                <a:moveTo>
                  <a:pt x="1372923" y="1729684"/>
                </a:moveTo>
                <a:cubicBezTo>
                  <a:pt x="1367699" y="1729160"/>
                  <a:pt x="1362043" y="1730614"/>
                  <a:pt x="1355690" y="1734773"/>
                </a:cubicBezTo>
                <a:cubicBezTo>
                  <a:pt x="1352439" y="1752467"/>
                  <a:pt x="1364004" y="1748208"/>
                  <a:pt x="1370429" y="1755396"/>
                </a:cubicBezTo>
                <a:cubicBezTo>
                  <a:pt x="1359418" y="1766241"/>
                  <a:pt x="1347120" y="1758492"/>
                  <a:pt x="1337288" y="1784082"/>
                </a:cubicBezTo>
                <a:cubicBezTo>
                  <a:pt x="1345231" y="1802449"/>
                  <a:pt x="1341938" y="1826623"/>
                  <a:pt x="1357821" y="1825618"/>
                </a:cubicBezTo>
                <a:cubicBezTo>
                  <a:pt x="1357798" y="1787294"/>
                  <a:pt x="1367295" y="1785155"/>
                  <a:pt x="1387942" y="1754886"/>
                </a:cubicBezTo>
                <a:cubicBezTo>
                  <a:pt x="1395580" y="1771047"/>
                  <a:pt x="1385689" y="1787589"/>
                  <a:pt x="1404709" y="1803413"/>
                </a:cubicBezTo>
                <a:cubicBezTo>
                  <a:pt x="1414912" y="1791569"/>
                  <a:pt x="1411558" y="1779911"/>
                  <a:pt x="1415344" y="1768231"/>
                </a:cubicBezTo>
                <a:cubicBezTo>
                  <a:pt x="1400368" y="1750644"/>
                  <a:pt x="1388593" y="1731259"/>
                  <a:pt x="1372923" y="1729684"/>
                </a:cubicBezTo>
                <a:close/>
                <a:moveTo>
                  <a:pt x="1940231" y="1727283"/>
                </a:moveTo>
                <a:cubicBezTo>
                  <a:pt x="1933975" y="1722132"/>
                  <a:pt x="1932048" y="1731278"/>
                  <a:pt x="1930336" y="1743320"/>
                </a:cubicBezTo>
                <a:lnTo>
                  <a:pt x="1927464" y="1754505"/>
                </a:lnTo>
                <a:lnTo>
                  <a:pt x="1944900" y="1747699"/>
                </a:lnTo>
                <a:close/>
                <a:moveTo>
                  <a:pt x="2073898" y="1723763"/>
                </a:moveTo>
                <a:lnTo>
                  <a:pt x="2073964" y="1732870"/>
                </a:lnTo>
                <a:lnTo>
                  <a:pt x="2088349" y="1726949"/>
                </a:lnTo>
                <a:close/>
                <a:moveTo>
                  <a:pt x="1961675" y="1719771"/>
                </a:moveTo>
                <a:lnTo>
                  <a:pt x="1957093" y="1742939"/>
                </a:lnTo>
                <a:lnTo>
                  <a:pt x="1966919" y="1739107"/>
                </a:lnTo>
                <a:close/>
                <a:moveTo>
                  <a:pt x="981476" y="1712596"/>
                </a:moveTo>
                <a:cubicBezTo>
                  <a:pt x="977438" y="1714077"/>
                  <a:pt x="974001" y="1717429"/>
                  <a:pt x="972119" y="1723154"/>
                </a:cubicBezTo>
                <a:cubicBezTo>
                  <a:pt x="985566" y="1748228"/>
                  <a:pt x="995476" y="1722173"/>
                  <a:pt x="1008298" y="1736263"/>
                </a:cubicBezTo>
                <a:cubicBezTo>
                  <a:pt x="1010173" y="1725796"/>
                  <a:pt x="1003011" y="1716791"/>
                  <a:pt x="994437" y="1713268"/>
                </a:cubicBezTo>
                <a:cubicBezTo>
                  <a:pt x="990152" y="1711506"/>
                  <a:pt x="985514" y="1711115"/>
                  <a:pt x="981476" y="1712596"/>
                </a:cubicBezTo>
                <a:close/>
                <a:moveTo>
                  <a:pt x="814822" y="1707947"/>
                </a:moveTo>
                <a:cubicBezTo>
                  <a:pt x="806737" y="1707621"/>
                  <a:pt x="798860" y="1710173"/>
                  <a:pt x="791530" y="1720701"/>
                </a:cubicBezTo>
                <a:cubicBezTo>
                  <a:pt x="809669" y="1747740"/>
                  <a:pt x="824801" y="1734562"/>
                  <a:pt x="839350" y="1712438"/>
                </a:cubicBezTo>
                <a:cubicBezTo>
                  <a:pt x="831195" y="1711469"/>
                  <a:pt x="822902" y="1708269"/>
                  <a:pt x="814822" y="1707947"/>
                </a:cubicBezTo>
                <a:close/>
                <a:moveTo>
                  <a:pt x="2039671" y="1703761"/>
                </a:moveTo>
                <a:lnTo>
                  <a:pt x="2039065" y="1710951"/>
                </a:lnTo>
                <a:lnTo>
                  <a:pt x="2046648" y="1707993"/>
                </a:lnTo>
                <a:close/>
                <a:moveTo>
                  <a:pt x="1625846" y="1700016"/>
                </a:moveTo>
                <a:cubicBezTo>
                  <a:pt x="1642175" y="1714289"/>
                  <a:pt x="1627295" y="1764352"/>
                  <a:pt x="1612352" y="1756336"/>
                </a:cubicBezTo>
                <a:cubicBezTo>
                  <a:pt x="1618912" y="1742168"/>
                  <a:pt x="1622043" y="1728145"/>
                  <a:pt x="1618078" y="1714183"/>
                </a:cubicBezTo>
                <a:cubicBezTo>
                  <a:pt x="1612462" y="1725806"/>
                  <a:pt x="1601170" y="1699098"/>
                  <a:pt x="1613222" y="1707292"/>
                </a:cubicBezTo>
                <a:cubicBezTo>
                  <a:pt x="1617892" y="1711130"/>
                  <a:pt x="1622188" y="1709320"/>
                  <a:pt x="1625846" y="1700016"/>
                </a:cubicBezTo>
                <a:close/>
                <a:moveTo>
                  <a:pt x="1261643" y="1689027"/>
                </a:moveTo>
                <a:lnTo>
                  <a:pt x="1264905" y="1695292"/>
                </a:lnTo>
                <a:lnTo>
                  <a:pt x="1262827" y="1695733"/>
                </a:lnTo>
                <a:close/>
                <a:moveTo>
                  <a:pt x="956448" y="1688596"/>
                </a:moveTo>
                <a:cubicBezTo>
                  <a:pt x="939656" y="1705432"/>
                  <a:pt x="967246" y="1720995"/>
                  <a:pt x="955544" y="1737683"/>
                </a:cubicBezTo>
                <a:cubicBezTo>
                  <a:pt x="973155" y="1747840"/>
                  <a:pt x="976611" y="1700561"/>
                  <a:pt x="956448" y="1688596"/>
                </a:cubicBezTo>
                <a:close/>
                <a:moveTo>
                  <a:pt x="516274" y="1685435"/>
                </a:moveTo>
                <a:cubicBezTo>
                  <a:pt x="506158" y="1730528"/>
                  <a:pt x="584623" y="1736101"/>
                  <a:pt x="583664" y="1704852"/>
                </a:cubicBezTo>
                <a:cubicBezTo>
                  <a:pt x="558921" y="1667234"/>
                  <a:pt x="540761" y="1720131"/>
                  <a:pt x="516274" y="1685435"/>
                </a:cubicBezTo>
                <a:close/>
                <a:moveTo>
                  <a:pt x="2104010" y="1681261"/>
                </a:moveTo>
                <a:cubicBezTo>
                  <a:pt x="2102725" y="1718138"/>
                  <a:pt x="2134879" y="1706955"/>
                  <a:pt x="2144020" y="1687164"/>
                </a:cubicBezTo>
                <a:cubicBezTo>
                  <a:pt x="2130094" y="1676054"/>
                  <a:pt x="2118056" y="1692319"/>
                  <a:pt x="2104010" y="1681261"/>
                </a:cubicBezTo>
                <a:close/>
                <a:moveTo>
                  <a:pt x="643117" y="1675211"/>
                </a:moveTo>
                <a:cubicBezTo>
                  <a:pt x="630393" y="1707453"/>
                  <a:pt x="634115" y="1700428"/>
                  <a:pt x="615953" y="1724959"/>
                </a:cubicBezTo>
                <a:cubicBezTo>
                  <a:pt x="626528" y="1750328"/>
                  <a:pt x="633993" y="1732826"/>
                  <a:pt x="644296" y="1752324"/>
                </a:cubicBezTo>
                <a:cubicBezTo>
                  <a:pt x="656864" y="1702786"/>
                  <a:pt x="675848" y="1742154"/>
                  <a:pt x="690037" y="1716116"/>
                </a:cubicBezTo>
                <a:cubicBezTo>
                  <a:pt x="673813" y="1693947"/>
                  <a:pt x="660313" y="1710114"/>
                  <a:pt x="643117" y="1675211"/>
                </a:cubicBezTo>
                <a:close/>
                <a:moveTo>
                  <a:pt x="1259072" y="1674465"/>
                </a:moveTo>
                <a:lnTo>
                  <a:pt x="1261643" y="1689027"/>
                </a:lnTo>
                <a:lnTo>
                  <a:pt x="1259519" y="1684947"/>
                </a:lnTo>
                <a:cubicBezTo>
                  <a:pt x="1257963" y="1681474"/>
                  <a:pt x="1257230" y="1677977"/>
                  <a:pt x="1259072" y="1674465"/>
                </a:cubicBezTo>
                <a:close/>
                <a:moveTo>
                  <a:pt x="1108625" y="1663861"/>
                </a:moveTo>
                <a:cubicBezTo>
                  <a:pt x="1139616" y="1735672"/>
                  <a:pt x="1128605" y="1712555"/>
                  <a:pt x="1091176" y="1727351"/>
                </a:cubicBezTo>
                <a:cubicBezTo>
                  <a:pt x="1095441" y="1706194"/>
                  <a:pt x="1091749" y="1685146"/>
                  <a:pt x="1108625" y="1663861"/>
                </a:cubicBezTo>
                <a:close/>
                <a:moveTo>
                  <a:pt x="1941591" y="1655472"/>
                </a:moveTo>
                <a:cubicBezTo>
                  <a:pt x="1936375" y="1654267"/>
                  <a:pt x="1931456" y="1657138"/>
                  <a:pt x="1927368" y="1671507"/>
                </a:cubicBezTo>
                <a:cubicBezTo>
                  <a:pt x="1932267" y="1678399"/>
                  <a:pt x="1937210" y="1685281"/>
                  <a:pt x="1942110" y="1692172"/>
                </a:cubicBezTo>
                <a:cubicBezTo>
                  <a:pt x="1947248" y="1682758"/>
                  <a:pt x="1952425" y="1673302"/>
                  <a:pt x="1957602" y="1663883"/>
                </a:cubicBezTo>
                <a:cubicBezTo>
                  <a:pt x="1952317" y="1661958"/>
                  <a:pt x="1946806" y="1656677"/>
                  <a:pt x="1941591" y="1655472"/>
                </a:cubicBezTo>
                <a:close/>
                <a:moveTo>
                  <a:pt x="2038590" y="1639060"/>
                </a:moveTo>
                <a:cubicBezTo>
                  <a:pt x="2035331" y="1640964"/>
                  <a:pt x="2032729" y="1645853"/>
                  <a:pt x="2031767" y="1654993"/>
                </a:cubicBezTo>
                <a:cubicBezTo>
                  <a:pt x="2042706" y="1684766"/>
                  <a:pt x="2049782" y="1660622"/>
                  <a:pt x="2059084" y="1668304"/>
                </a:cubicBezTo>
                <a:cubicBezTo>
                  <a:pt x="2062394" y="1659098"/>
                  <a:pt x="2056525" y="1646630"/>
                  <a:pt x="2049352" y="1641036"/>
                </a:cubicBezTo>
                <a:cubicBezTo>
                  <a:pt x="2045765" y="1638237"/>
                  <a:pt x="2041849" y="1637156"/>
                  <a:pt x="2038590" y="1639060"/>
                </a:cubicBezTo>
                <a:close/>
                <a:moveTo>
                  <a:pt x="1388262" y="1607213"/>
                </a:moveTo>
                <a:cubicBezTo>
                  <a:pt x="1394592" y="1603482"/>
                  <a:pt x="1401193" y="1603470"/>
                  <a:pt x="1408075" y="1607415"/>
                </a:cubicBezTo>
                <a:cubicBezTo>
                  <a:pt x="1396903" y="1636173"/>
                  <a:pt x="1383900" y="1638129"/>
                  <a:pt x="1370085" y="1629327"/>
                </a:cubicBezTo>
                <a:cubicBezTo>
                  <a:pt x="1375878" y="1618395"/>
                  <a:pt x="1381934" y="1610945"/>
                  <a:pt x="1388262" y="1607213"/>
                </a:cubicBezTo>
                <a:close/>
                <a:moveTo>
                  <a:pt x="22347" y="1606736"/>
                </a:moveTo>
                <a:cubicBezTo>
                  <a:pt x="14531" y="1623232"/>
                  <a:pt x="26348" y="1639296"/>
                  <a:pt x="38989" y="1655271"/>
                </a:cubicBezTo>
                <a:cubicBezTo>
                  <a:pt x="51135" y="1635634"/>
                  <a:pt x="31018" y="1605847"/>
                  <a:pt x="22347" y="1606736"/>
                </a:cubicBezTo>
                <a:close/>
                <a:moveTo>
                  <a:pt x="959166" y="1604565"/>
                </a:moveTo>
                <a:cubicBezTo>
                  <a:pt x="948181" y="1634716"/>
                  <a:pt x="991082" y="1620226"/>
                  <a:pt x="979737" y="1646055"/>
                </a:cubicBezTo>
                <a:cubicBezTo>
                  <a:pt x="958283" y="1634426"/>
                  <a:pt x="915608" y="1648269"/>
                  <a:pt x="907500" y="1619829"/>
                </a:cubicBezTo>
                <a:cubicBezTo>
                  <a:pt x="929017" y="1640958"/>
                  <a:pt x="952010" y="1613726"/>
                  <a:pt x="959166" y="1604565"/>
                </a:cubicBezTo>
                <a:close/>
                <a:moveTo>
                  <a:pt x="1363915" y="1599506"/>
                </a:moveTo>
                <a:cubicBezTo>
                  <a:pt x="1366512" y="1599541"/>
                  <a:pt x="1368535" y="1604003"/>
                  <a:pt x="1369071" y="1615395"/>
                </a:cubicBezTo>
                <a:cubicBezTo>
                  <a:pt x="1353658" y="1596668"/>
                  <a:pt x="1374193" y="1669391"/>
                  <a:pt x="1349624" y="1650899"/>
                </a:cubicBezTo>
                <a:cubicBezTo>
                  <a:pt x="1343156" y="1639133"/>
                  <a:pt x="1356123" y="1599406"/>
                  <a:pt x="1363915" y="1599506"/>
                </a:cubicBezTo>
                <a:close/>
                <a:moveTo>
                  <a:pt x="1005968" y="1582329"/>
                </a:moveTo>
                <a:cubicBezTo>
                  <a:pt x="1021617" y="1596047"/>
                  <a:pt x="1035683" y="1588250"/>
                  <a:pt x="1050843" y="1595209"/>
                </a:cubicBezTo>
                <a:cubicBezTo>
                  <a:pt x="1037618" y="1615625"/>
                  <a:pt x="1022151" y="1603675"/>
                  <a:pt x="1007962" y="1610277"/>
                </a:cubicBezTo>
                <a:cubicBezTo>
                  <a:pt x="1013096" y="1600823"/>
                  <a:pt x="1002905" y="1591737"/>
                  <a:pt x="1005968" y="1582329"/>
                </a:cubicBezTo>
                <a:close/>
                <a:moveTo>
                  <a:pt x="982543" y="1562018"/>
                </a:moveTo>
                <a:cubicBezTo>
                  <a:pt x="991918" y="1576503"/>
                  <a:pt x="997370" y="1626020"/>
                  <a:pt x="977792" y="1618145"/>
                </a:cubicBezTo>
                <a:cubicBezTo>
                  <a:pt x="979583" y="1597533"/>
                  <a:pt x="960369" y="1562422"/>
                  <a:pt x="982543" y="1562018"/>
                </a:cubicBezTo>
                <a:close/>
                <a:moveTo>
                  <a:pt x="1059480" y="1532038"/>
                </a:moveTo>
                <a:cubicBezTo>
                  <a:pt x="1067421" y="1540233"/>
                  <a:pt x="1074182" y="1532064"/>
                  <a:pt x="1082021" y="1538445"/>
                </a:cubicBezTo>
                <a:cubicBezTo>
                  <a:pt x="1062872" y="1561045"/>
                  <a:pt x="1063944" y="1578377"/>
                  <a:pt x="1049872" y="1581272"/>
                </a:cubicBezTo>
                <a:cubicBezTo>
                  <a:pt x="1065469" y="1564515"/>
                  <a:pt x="1043965" y="1548785"/>
                  <a:pt x="1059480" y="1532038"/>
                </a:cubicBezTo>
                <a:close/>
                <a:moveTo>
                  <a:pt x="680856" y="1527387"/>
                </a:moveTo>
                <a:cubicBezTo>
                  <a:pt x="687569" y="1538988"/>
                  <a:pt x="700316" y="1550349"/>
                  <a:pt x="696527" y="1561989"/>
                </a:cubicBezTo>
                <a:cubicBezTo>
                  <a:pt x="685454" y="1549959"/>
                  <a:pt x="676440" y="1567745"/>
                  <a:pt x="665330" y="1555762"/>
                </a:cubicBezTo>
                <a:cubicBezTo>
                  <a:pt x="670472" y="1546390"/>
                  <a:pt x="675687" y="1536928"/>
                  <a:pt x="680856" y="1527387"/>
                </a:cubicBezTo>
                <a:close/>
                <a:moveTo>
                  <a:pt x="738786" y="1518630"/>
                </a:moveTo>
                <a:cubicBezTo>
                  <a:pt x="742814" y="1517024"/>
                  <a:pt x="747510" y="1518262"/>
                  <a:pt x="751862" y="1521061"/>
                </a:cubicBezTo>
                <a:cubicBezTo>
                  <a:pt x="760570" y="1526655"/>
                  <a:pt x="767909" y="1538496"/>
                  <a:pt x="765805" y="1546328"/>
                </a:cubicBezTo>
                <a:cubicBezTo>
                  <a:pt x="753115" y="1532310"/>
                  <a:pt x="743223" y="1558112"/>
                  <a:pt x="729711" y="1533254"/>
                </a:cubicBezTo>
                <a:cubicBezTo>
                  <a:pt x="731396" y="1524683"/>
                  <a:pt x="734758" y="1520236"/>
                  <a:pt x="738786" y="1518630"/>
                </a:cubicBezTo>
                <a:close/>
                <a:moveTo>
                  <a:pt x="2620030" y="1513282"/>
                </a:moveTo>
                <a:cubicBezTo>
                  <a:pt x="2614991" y="1511575"/>
                  <a:pt x="2608641" y="1512739"/>
                  <a:pt x="2602416" y="1515592"/>
                </a:cubicBezTo>
                <a:cubicBezTo>
                  <a:pt x="2589962" y="1521298"/>
                  <a:pt x="2578005" y="1533758"/>
                  <a:pt x="2578029" y="1543511"/>
                </a:cubicBezTo>
                <a:cubicBezTo>
                  <a:pt x="2595046" y="1534953"/>
                  <a:pt x="2612939" y="1538977"/>
                  <a:pt x="2629773" y="1528196"/>
                </a:cubicBezTo>
                <a:cubicBezTo>
                  <a:pt x="2628794" y="1519567"/>
                  <a:pt x="2625068" y="1514989"/>
                  <a:pt x="2620030" y="1513282"/>
                </a:cubicBezTo>
                <a:close/>
                <a:moveTo>
                  <a:pt x="967767" y="1510302"/>
                </a:moveTo>
                <a:cubicBezTo>
                  <a:pt x="978947" y="1512883"/>
                  <a:pt x="990458" y="1519955"/>
                  <a:pt x="1000920" y="1512426"/>
                </a:cubicBezTo>
                <a:cubicBezTo>
                  <a:pt x="994753" y="1565292"/>
                  <a:pt x="960391" y="1546020"/>
                  <a:pt x="936602" y="1535129"/>
                </a:cubicBezTo>
                <a:cubicBezTo>
                  <a:pt x="945736" y="1509631"/>
                  <a:pt x="956587" y="1507721"/>
                  <a:pt x="967767" y="1510302"/>
                </a:cubicBezTo>
                <a:close/>
                <a:moveTo>
                  <a:pt x="890704" y="1508238"/>
                </a:moveTo>
                <a:cubicBezTo>
                  <a:pt x="897318" y="1519726"/>
                  <a:pt x="910147" y="1531032"/>
                  <a:pt x="906332" y="1542844"/>
                </a:cubicBezTo>
                <a:cubicBezTo>
                  <a:pt x="876175" y="1506279"/>
                  <a:pt x="885689" y="1552476"/>
                  <a:pt x="894696" y="1564173"/>
                </a:cubicBezTo>
                <a:cubicBezTo>
                  <a:pt x="886759" y="1556020"/>
                  <a:pt x="879994" y="1564146"/>
                  <a:pt x="872224" y="1557632"/>
                </a:cubicBezTo>
                <a:cubicBezTo>
                  <a:pt x="875143" y="1545998"/>
                  <a:pt x="873816" y="1534300"/>
                  <a:pt x="865287" y="1522802"/>
                </a:cubicBezTo>
                <a:cubicBezTo>
                  <a:pt x="859301" y="1533630"/>
                  <a:pt x="839148" y="1527435"/>
                  <a:pt x="855488" y="1509024"/>
                </a:cubicBezTo>
                <a:cubicBezTo>
                  <a:pt x="868411" y="1525720"/>
                  <a:pt x="880182" y="1525511"/>
                  <a:pt x="890704" y="1508238"/>
                </a:cubicBezTo>
                <a:close/>
                <a:moveTo>
                  <a:pt x="524400" y="1493003"/>
                </a:moveTo>
                <a:cubicBezTo>
                  <a:pt x="531810" y="1494014"/>
                  <a:pt x="539458" y="1498453"/>
                  <a:pt x="547086" y="1502774"/>
                </a:cubicBezTo>
                <a:cubicBezTo>
                  <a:pt x="534247" y="1527427"/>
                  <a:pt x="518269" y="1508885"/>
                  <a:pt x="503173" y="1503790"/>
                </a:cubicBezTo>
                <a:cubicBezTo>
                  <a:pt x="509831" y="1494411"/>
                  <a:pt x="516994" y="1491993"/>
                  <a:pt x="524400" y="1493003"/>
                </a:cubicBezTo>
                <a:close/>
                <a:moveTo>
                  <a:pt x="1298486" y="1491088"/>
                </a:moveTo>
                <a:cubicBezTo>
                  <a:pt x="1292099" y="1502912"/>
                  <a:pt x="1285592" y="1514791"/>
                  <a:pt x="1279047" y="1526675"/>
                </a:cubicBezTo>
                <a:cubicBezTo>
                  <a:pt x="1285919" y="1539837"/>
                  <a:pt x="1291202" y="1531824"/>
                  <a:pt x="1297620" y="1540172"/>
                </a:cubicBezTo>
                <a:cubicBezTo>
                  <a:pt x="1303038" y="1523756"/>
                  <a:pt x="1312588" y="1507167"/>
                  <a:pt x="1298486" y="1491088"/>
                </a:cubicBezTo>
                <a:close/>
                <a:moveTo>
                  <a:pt x="727617" y="1482604"/>
                </a:moveTo>
                <a:lnTo>
                  <a:pt x="730563" y="1484460"/>
                </a:lnTo>
                <a:lnTo>
                  <a:pt x="727683" y="1482780"/>
                </a:lnTo>
                <a:close/>
                <a:moveTo>
                  <a:pt x="769623" y="1476218"/>
                </a:moveTo>
                <a:cubicBezTo>
                  <a:pt x="798500" y="1471971"/>
                  <a:pt x="829250" y="1552360"/>
                  <a:pt x="827204" y="1481818"/>
                </a:cubicBezTo>
                <a:cubicBezTo>
                  <a:pt x="838348" y="1521243"/>
                  <a:pt x="853628" y="1560532"/>
                  <a:pt x="857668" y="1599941"/>
                </a:cubicBezTo>
                <a:cubicBezTo>
                  <a:pt x="843876" y="1587318"/>
                  <a:pt x="805849" y="1559036"/>
                  <a:pt x="807718" y="1517322"/>
                </a:cubicBezTo>
                <a:cubicBezTo>
                  <a:pt x="792163" y="1507748"/>
                  <a:pt x="755181" y="1516400"/>
                  <a:pt x="753027" y="1490543"/>
                </a:cubicBezTo>
                <a:cubicBezTo>
                  <a:pt x="765341" y="1500907"/>
                  <a:pt x="769382" y="1494142"/>
                  <a:pt x="769623" y="1476218"/>
                </a:cubicBezTo>
                <a:close/>
                <a:moveTo>
                  <a:pt x="2147915" y="1465296"/>
                </a:moveTo>
                <a:cubicBezTo>
                  <a:pt x="2142916" y="1467217"/>
                  <a:pt x="2138276" y="1474224"/>
                  <a:pt x="2133872" y="1484496"/>
                </a:cubicBezTo>
                <a:cubicBezTo>
                  <a:pt x="2145588" y="1504804"/>
                  <a:pt x="2155284" y="1497333"/>
                  <a:pt x="2164120" y="1476617"/>
                </a:cubicBezTo>
                <a:cubicBezTo>
                  <a:pt x="2158271" y="1466545"/>
                  <a:pt x="2152915" y="1463380"/>
                  <a:pt x="2147915" y="1465296"/>
                </a:cubicBezTo>
                <a:close/>
                <a:moveTo>
                  <a:pt x="684583" y="1457617"/>
                </a:moveTo>
                <a:lnTo>
                  <a:pt x="727683" y="1482780"/>
                </a:lnTo>
                <a:lnTo>
                  <a:pt x="736442" y="1505366"/>
                </a:lnTo>
                <a:cubicBezTo>
                  <a:pt x="720630" y="1509476"/>
                  <a:pt x="703005" y="1489029"/>
                  <a:pt x="687642" y="1499571"/>
                </a:cubicBezTo>
                <a:cubicBezTo>
                  <a:pt x="698037" y="1485135"/>
                  <a:pt x="677807" y="1471722"/>
                  <a:pt x="684583" y="1457617"/>
                </a:cubicBezTo>
                <a:close/>
                <a:moveTo>
                  <a:pt x="1127074" y="1423559"/>
                </a:moveTo>
                <a:cubicBezTo>
                  <a:pt x="1119739" y="1429596"/>
                  <a:pt x="1115630" y="1454434"/>
                  <a:pt x="1115981" y="1460597"/>
                </a:cubicBezTo>
                <a:cubicBezTo>
                  <a:pt x="1136241" y="1479196"/>
                  <a:pt x="1135218" y="1443716"/>
                  <a:pt x="1135435" y="1425174"/>
                </a:cubicBezTo>
                <a:cubicBezTo>
                  <a:pt x="1132321" y="1421621"/>
                  <a:pt x="1129518" y="1421546"/>
                  <a:pt x="1127074" y="1423559"/>
                </a:cubicBezTo>
                <a:close/>
                <a:moveTo>
                  <a:pt x="1894116" y="1423074"/>
                </a:moveTo>
                <a:cubicBezTo>
                  <a:pt x="1883028" y="1421885"/>
                  <a:pt x="1872131" y="1423324"/>
                  <a:pt x="1861492" y="1428297"/>
                </a:cubicBezTo>
                <a:cubicBezTo>
                  <a:pt x="1870984" y="1467434"/>
                  <a:pt x="1908161" y="1448133"/>
                  <a:pt x="1927889" y="1433613"/>
                </a:cubicBezTo>
                <a:cubicBezTo>
                  <a:pt x="1916484" y="1428077"/>
                  <a:pt x="1905204" y="1424262"/>
                  <a:pt x="1894116" y="1423074"/>
                </a:cubicBezTo>
                <a:close/>
                <a:moveTo>
                  <a:pt x="1948945" y="1421327"/>
                </a:moveTo>
                <a:cubicBezTo>
                  <a:pt x="1943168" y="1422560"/>
                  <a:pt x="1937683" y="1427692"/>
                  <a:pt x="1932746" y="1440465"/>
                </a:cubicBezTo>
                <a:cubicBezTo>
                  <a:pt x="1947214" y="1462900"/>
                  <a:pt x="1968438" y="1446396"/>
                  <a:pt x="1966889" y="1425586"/>
                </a:cubicBezTo>
                <a:cubicBezTo>
                  <a:pt x="1960784" y="1422768"/>
                  <a:pt x="1954721" y="1420099"/>
                  <a:pt x="1948945" y="1421327"/>
                </a:cubicBezTo>
                <a:close/>
                <a:moveTo>
                  <a:pt x="989368" y="1413143"/>
                </a:moveTo>
                <a:cubicBezTo>
                  <a:pt x="986457" y="1413452"/>
                  <a:pt x="983710" y="1415965"/>
                  <a:pt x="981222" y="1421971"/>
                </a:cubicBezTo>
                <a:cubicBezTo>
                  <a:pt x="994282" y="1439982"/>
                  <a:pt x="1008285" y="1471679"/>
                  <a:pt x="1017406" y="1435076"/>
                </a:cubicBezTo>
                <a:cubicBezTo>
                  <a:pt x="1011342" y="1432440"/>
                  <a:pt x="1004784" y="1423155"/>
                  <a:pt x="998497" y="1417536"/>
                </a:cubicBezTo>
                <a:cubicBezTo>
                  <a:pt x="995353" y="1414727"/>
                  <a:pt x="992279" y="1412832"/>
                  <a:pt x="989368" y="1413143"/>
                </a:cubicBezTo>
                <a:close/>
                <a:moveTo>
                  <a:pt x="1849020" y="1407916"/>
                </a:moveTo>
                <a:cubicBezTo>
                  <a:pt x="1845416" y="1408721"/>
                  <a:pt x="1841990" y="1411961"/>
                  <a:pt x="1838638" y="1416245"/>
                </a:cubicBezTo>
                <a:cubicBezTo>
                  <a:pt x="1831932" y="1424819"/>
                  <a:pt x="1825528" y="1437569"/>
                  <a:pt x="1818606" y="1443366"/>
                </a:cubicBezTo>
                <a:cubicBezTo>
                  <a:pt x="1834972" y="1467308"/>
                  <a:pt x="1847474" y="1437376"/>
                  <a:pt x="1860460" y="1414200"/>
                </a:cubicBezTo>
                <a:cubicBezTo>
                  <a:pt x="1856402" y="1408741"/>
                  <a:pt x="1852622" y="1407112"/>
                  <a:pt x="1849020" y="1407916"/>
                </a:cubicBezTo>
                <a:close/>
                <a:moveTo>
                  <a:pt x="258047" y="1397959"/>
                </a:moveTo>
                <a:cubicBezTo>
                  <a:pt x="257866" y="1459388"/>
                  <a:pt x="297697" y="1411667"/>
                  <a:pt x="306916" y="1466774"/>
                </a:cubicBezTo>
                <a:cubicBezTo>
                  <a:pt x="283796" y="1503693"/>
                  <a:pt x="271423" y="1452270"/>
                  <a:pt x="252234" y="1440078"/>
                </a:cubicBezTo>
                <a:cubicBezTo>
                  <a:pt x="270926" y="1425580"/>
                  <a:pt x="239379" y="1412329"/>
                  <a:pt x="258047" y="1397959"/>
                </a:cubicBezTo>
                <a:close/>
                <a:moveTo>
                  <a:pt x="337116" y="1395999"/>
                </a:moveTo>
                <a:cubicBezTo>
                  <a:pt x="338150" y="1440528"/>
                  <a:pt x="279769" y="1432399"/>
                  <a:pt x="275558" y="1397411"/>
                </a:cubicBezTo>
                <a:cubicBezTo>
                  <a:pt x="297981" y="1422519"/>
                  <a:pt x="316991" y="1401799"/>
                  <a:pt x="337116" y="1395999"/>
                </a:cubicBezTo>
                <a:close/>
                <a:moveTo>
                  <a:pt x="1757922" y="1395815"/>
                </a:moveTo>
                <a:cubicBezTo>
                  <a:pt x="1750197" y="1409977"/>
                  <a:pt x="1742388" y="1424109"/>
                  <a:pt x="1734633" y="1438357"/>
                </a:cubicBezTo>
                <a:cubicBezTo>
                  <a:pt x="1756506" y="1437483"/>
                  <a:pt x="1778626" y="1439784"/>
                  <a:pt x="1798959" y="1415776"/>
                </a:cubicBezTo>
                <a:cubicBezTo>
                  <a:pt x="1783435" y="1382985"/>
                  <a:pt x="1774038" y="1435520"/>
                  <a:pt x="1757922" y="1395815"/>
                </a:cubicBezTo>
                <a:close/>
                <a:moveTo>
                  <a:pt x="72510" y="1388499"/>
                </a:moveTo>
                <a:cubicBezTo>
                  <a:pt x="84846" y="1416882"/>
                  <a:pt x="92812" y="1384425"/>
                  <a:pt x="103789" y="1394717"/>
                </a:cubicBezTo>
                <a:cubicBezTo>
                  <a:pt x="106607" y="1427855"/>
                  <a:pt x="85785" y="1402958"/>
                  <a:pt x="74586" y="1416438"/>
                </a:cubicBezTo>
                <a:cubicBezTo>
                  <a:pt x="77168" y="1432739"/>
                  <a:pt x="89107" y="1448748"/>
                  <a:pt x="82450" y="1465212"/>
                </a:cubicBezTo>
                <a:cubicBezTo>
                  <a:pt x="60682" y="1426627"/>
                  <a:pt x="43567" y="1454085"/>
                  <a:pt x="22875" y="1431706"/>
                </a:cubicBezTo>
                <a:cubicBezTo>
                  <a:pt x="40616" y="1398992"/>
                  <a:pt x="68379" y="1438127"/>
                  <a:pt x="72510" y="1388499"/>
                </a:cubicBezTo>
                <a:close/>
                <a:moveTo>
                  <a:pt x="1377559" y="1387627"/>
                </a:moveTo>
                <a:cubicBezTo>
                  <a:pt x="1370875" y="1389509"/>
                  <a:pt x="1372835" y="1404674"/>
                  <a:pt x="1358832" y="1412649"/>
                </a:cubicBezTo>
                <a:cubicBezTo>
                  <a:pt x="1367433" y="1430125"/>
                  <a:pt x="1374490" y="1426079"/>
                  <a:pt x="1382348" y="1433076"/>
                </a:cubicBezTo>
                <a:cubicBezTo>
                  <a:pt x="1396444" y="1418675"/>
                  <a:pt x="1380489" y="1405197"/>
                  <a:pt x="1388037" y="1390931"/>
                </a:cubicBezTo>
                <a:cubicBezTo>
                  <a:pt x="1382976" y="1387848"/>
                  <a:pt x="1379788" y="1386999"/>
                  <a:pt x="1377559" y="1387627"/>
                </a:cubicBezTo>
                <a:close/>
                <a:moveTo>
                  <a:pt x="3261805" y="1386578"/>
                </a:moveTo>
                <a:cubicBezTo>
                  <a:pt x="3237773" y="1376544"/>
                  <a:pt x="3256519" y="1423329"/>
                  <a:pt x="3243368" y="1435968"/>
                </a:cubicBezTo>
                <a:cubicBezTo>
                  <a:pt x="3255089" y="1456318"/>
                  <a:pt x="3264824" y="1448842"/>
                  <a:pt x="3273637" y="1428299"/>
                </a:cubicBezTo>
                <a:cubicBezTo>
                  <a:pt x="3275928" y="1414154"/>
                  <a:pt x="3255366" y="1400730"/>
                  <a:pt x="3261805" y="1386578"/>
                </a:cubicBezTo>
                <a:close/>
                <a:moveTo>
                  <a:pt x="1540343" y="1366222"/>
                </a:moveTo>
                <a:cubicBezTo>
                  <a:pt x="1536968" y="1377863"/>
                  <a:pt x="1542797" y="1389345"/>
                  <a:pt x="1538403" y="1401174"/>
                </a:cubicBezTo>
                <a:cubicBezTo>
                  <a:pt x="1550769" y="1409997"/>
                  <a:pt x="1561802" y="1400561"/>
                  <a:pt x="1572628" y="1386286"/>
                </a:cubicBezTo>
                <a:cubicBezTo>
                  <a:pt x="1560374" y="1359931"/>
                  <a:pt x="1552475" y="1392629"/>
                  <a:pt x="1540343" y="1366222"/>
                </a:cubicBezTo>
                <a:close/>
                <a:moveTo>
                  <a:pt x="2429275" y="1356327"/>
                </a:moveTo>
                <a:cubicBezTo>
                  <a:pt x="2422037" y="1362365"/>
                  <a:pt x="2416126" y="1387332"/>
                  <a:pt x="2408865" y="1393683"/>
                </a:cubicBezTo>
                <a:cubicBezTo>
                  <a:pt x="2422378" y="1412477"/>
                  <a:pt x="2438833" y="1376534"/>
                  <a:pt x="2437054" y="1357989"/>
                </a:cubicBezTo>
                <a:cubicBezTo>
                  <a:pt x="2434247" y="1354405"/>
                  <a:pt x="2431687" y="1354313"/>
                  <a:pt x="2429275" y="1356327"/>
                </a:cubicBezTo>
                <a:close/>
                <a:moveTo>
                  <a:pt x="1375981" y="1346482"/>
                </a:moveTo>
                <a:cubicBezTo>
                  <a:pt x="1355822" y="1348090"/>
                  <a:pt x="1332698" y="1358862"/>
                  <a:pt x="1319719" y="1357617"/>
                </a:cubicBezTo>
                <a:cubicBezTo>
                  <a:pt x="1336662" y="1408240"/>
                  <a:pt x="1383095" y="1342731"/>
                  <a:pt x="1414463" y="1390297"/>
                </a:cubicBezTo>
                <a:cubicBezTo>
                  <a:pt x="1413339" y="1352421"/>
                  <a:pt x="1396144" y="1344872"/>
                  <a:pt x="1375981" y="1346482"/>
                </a:cubicBezTo>
                <a:close/>
                <a:moveTo>
                  <a:pt x="931393" y="1340583"/>
                </a:moveTo>
                <a:cubicBezTo>
                  <a:pt x="925527" y="1340733"/>
                  <a:pt x="919962" y="1345082"/>
                  <a:pt x="914714" y="1353635"/>
                </a:cubicBezTo>
                <a:cubicBezTo>
                  <a:pt x="924840" y="1371821"/>
                  <a:pt x="934173" y="1379004"/>
                  <a:pt x="943096" y="1380992"/>
                </a:cubicBezTo>
                <a:cubicBezTo>
                  <a:pt x="943628" y="1371595"/>
                  <a:pt x="944293" y="1362268"/>
                  <a:pt x="949875" y="1352729"/>
                </a:cubicBezTo>
                <a:cubicBezTo>
                  <a:pt x="943425" y="1344484"/>
                  <a:pt x="937259" y="1340433"/>
                  <a:pt x="931393" y="1340583"/>
                </a:cubicBezTo>
                <a:close/>
                <a:moveTo>
                  <a:pt x="60188" y="1337932"/>
                </a:moveTo>
                <a:cubicBezTo>
                  <a:pt x="64427" y="1335751"/>
                  <a:pt x="68793" y="1335429"/>
                  <a:pt x="73462" y="1339446"/>
                </a:cubicBezTo>
                <a:cubicBezTo>
                  <a:pt x="67975" y="1373017"/>
                  <a:pt x="93857" y="1346819"/>
                  <a:pt x="100791" y="1352878"/>
                </a:cubicBezTo>
                <a:cubicBezTo>
                  <a:pt x="82139" y="1392909"/>
                  <a:pt x="14831" y="1358910"/>
                  <a:pt x="20771" y="1340693"/>
                </a:cubicBezTo>
                <a:cubicBezTo>
                  <a:pt x="35906" y="1367731"/>
                  <a:pt x="47472" y="1344472"/>
                  <a:pt x="60188" y="1337932"/>
                </a:cubicBezTo>
                <a:close/>
                <a:moveTo>
                  <a:pt x="3189760" y="1333493"/>
                </a:moveTo>
                <a:cubicBezTo>
                  <a:pt x="3186099" y="1333539"/>
                  <a:pt x="3182557" y="1335200"/>
                  <a:pt x="3179071" y="1337613"/>
                </a:cubicBezTo>
                <a:cubicBezTo>
                  <a:pt x="3172093" y="1342439"/>
                  <a:pt x="3165342" y="1350271"/>
                  <a:pt x="3158291" y="1354212"/>
                </a:cubicBezTo>
                <a:cubicBezTo>
                  <a:pt x="3173039" y="1355485"/>
                  <a:pt x="3189221" y="1376826"/>
                  <a:pt x="3201169" y="1339062"/>
                </a:cubicBezTo>
                <a:cubicBezTo>
                  <a:pt x="3197203" y="1335015"/>
                  <a:pt x="3193421" y="1333447"/>
                  <a:pt x="3189760" y="1333493"/>
                </a:cubicBezTo>
                <a:close/>
                <a:moveTo>
                  <a:pt x="553605" y="1332490"/>
                </a:moveTo>
                <a:cubicBezTo>
                  <a:pt x="549584" y="1332750"/>
                  <a:pt x="545762" y="1335793"/>
                  <a:pt x="542056" y="1340413"/>
                </a:cubicBezTo>
                <a:cubicBezTo>
                  <a:pt x="534642" y="1349647"/>
                  <a:pt x="527677" y="1365183"/>
                  <a:pt x="520477" y="1377359"/>
                </a:cubicBezTo>
                <a:cubicBezTo>
                  <a:pt x="537310" y="1386807"/>
                  <a:pt x="551946" y="1365955"/>
                  <a:pt x="566355" y="1341269"/>
                </a:cubicBezTo>
                <a:cubicBezTo>
                  <a:pt x="561846" y="1334754"/>
                  <a:pt x="557625" y="1332230"/>
                  <a:pt x="553605" y="1332490"/>
                </a:cubicBezTo>
                <a:close/>
                <a:moveTo>
                  <a:pt x="1212375" y="1332414"/>
                </a:moveTo>
                <a:cubicBezTo>
                  <a:pt x="1196188" y="1336148"/>
                  <a:pt x="1190950" y="1384686"/>
                  <a:pt x="1213439" y="1409204"/>
                </a:cubicBezTo>
                <a:cubicBezTo>
                  <a:pt x="1225479" y="1383265"/>
                  <a:pt x="1224067" y="1357750"/>
                  <a:pt x="1212375" y="1332414"/>
                </a:cubicBezTo>
                <a:close/>
                <a:moveTo>
                  <a:pt x="3304073" y="1331763"/>
                </a:moveTo>
                <a:cubicBezTo>
                  <a:pt x="3299067" y="1333666"/>
                  <a:pt x="3294426" y="1340651"/>
                  <a:pt x="3290033" y="1350879"/>
                </a:cubicBezTo>
                <a:cubicBezTo>
                  <a:pt x="3301745" y="1371144"/>
                  <a:pt x="3311486" y="1363671"/>
                  <a:pt x="3320299" y="1343125"/>
                </a:cubicBezTo>
                <a:cubicBezTo>
                  <a:pt x="3314448" y="1333036"/>
                  <a:pt x="3309078" y="1329858"/>
                  <a:pt x="3304073" y="1331763"/>
                </a:cubicBezTo>
                <a:close/>
                <a:moveTo>
                  <a:pt x="847696" y="1324106"/>
                </a:moveTo>
                <a:cubicBezTo>
                  <a:pt x="832259" y="1328431"/>
                  <a:pt x="815727" y="1343169"/>
                  <a:pt x="805333" y="1363272"/>
                </a:cubicBezTo>
                <a:cubicBezTo>
                  <a:pt x="814796" y="1393193"/>
                  <a:pt x="826265" y="1405430"/>
                  <a:pt x="843557" y="1404401"/>
                </a:cubicBezTo>
                <a:cubicBezTo>
                  <a:pt x="854181" y="1372340"/>
                  <a:pt x="826723" y="1379929"/>
                  <a:pt x="826829" y="1355832"/>
                </a:cubicBezTo>
                <a:cubicBezTo>
                  <a:pt x="848490" y="1321683"/>
                  <a:pt x="852668" y="1362861"/>
                  <a:pt x="871781" y="1368621"/>
                </a:cubicBezTo>
                <a:cubicBezTo>
                  <a:pt x="879540" y="1358070"/>
                  <a:pt x="873610" y="1338708"/>
                  <a:pt x="883508" y="1347366"/>
                </a:cubicBezTo>
                <a:cubicBezTo>
                  <a:pt x="877484" y="1325851"/>
                  <a:pt x="863138" y="1319776"/>
                  <a:pt x="847696" y="1324106"/>
                </a:cubicBezTo>
                <a:close/>
                <a:moveTo>
                  <a:pt x="1286488" y="1323446"/>
                </a:moveTo>
                <a:cubicBezTo>
                  <a:pt x="1269439" y="1352392"/>
                  <a:pt x="1248050" y="1319122"/>
                  <a:pt x="1230987" y="1345868"/>
                </a:cubicBezTo>
                <a:cubicBezTo>
                  <a:pt x="1250707" y="1372169"/>
                  <a:pt x="1262780" y="1336048"/>
                  <a:pt x="1272995" y="1379762"/>
                </a:cubicBezTo>
                <a:cubicBezTo>
                  <a:pt x="1283270" y="1332953"/>
                  <a:pt x="1289877" y="1361383"/>
                  <a:pt x="1310001" y="1343830"/>
                </a:cubicBezTo>
                <a:cubicBezTo>
                  <a:pt x="1302562" y="1343346"/>
                  <a:pt x="1294791" y="1336005"/>
                  <a:pt x="1286488" y="1323446"/>
                </a:cubicBezTo>
                <a:close/>
                <a:moveTo>
                  <a:pt x="658601" y="1309345"/>
                </a:moveTo>
                <a:cubicBezTo>
                  <a:pt x="650460" y="1308155"/>
                  <a:pt x="642603" y="1311005"/>
                  <a:pt x="634563" y="1311559"/>
                </a:cubicBezTo>
                <a:cubicBezTo>
                  <a:pt x="631999" y="1349735"/>
                  <a:pt x="660465" y="1310276"/>
                  <a:pt x="671679" y="1338649"/>
                </a:cubicBezTo>
                <a:cubicBezTo>
                  <a:pt x="681504" y="1365214"/>
                  <a:pt x="653820" y="1366927"/>
                  <a:pt x="648407" y="1381354"/>
                </a:cubicBezTo>
                <a:cubicBezTo>
                  <a:pt x="663624" y="1389258"/>
                  <a:pt x="677934" y="1384638"/>
                  <a:pt x="691283" y="1366242"/>
                </a:cubicBezTo>
                <a:cubicBezTo>
                  <a:pt x="680132" y="1354682"/>
                  <a:pt x="676796" y="1343189"/>
                  <a:pt x="684346" y="1331368"/>
                </a:cubicBezTo>
                <a:cubicBezTo>
                  <a:pt x="675167" y="1315763"/>
                  <a:pt x="666742" y="1310533"/>
                  <a:pt x="658601" y="1309345"/>
                </a:cubicBezTo>
                <a:close/>
                <a:moveTo>
                  <a:pt x="3180517" y="1296446"/>
                </a:moveTo>
                <a:cubicBezTo>
                  <a:pt x="3171390" y="1291687"/>
                  <a:pt x="3163953" y="1311104"/>
                  <a:pt x="3154257" y="1298241"/>
                </a:cubicBezTo>
                <a:cubicBezTo>
                  <a:pt x="3151047" y="1327303"/>
                  <a:pt x="3182785" y="1333100"/>
                  <a:pt x="3190354" y="1311355"/>
                </a:cubicBezTo>
                <a:cubicBezTo>
                  <a:pt x="3186791" y="1302305"/>
                  <a:pt x="3183560" y="1298033"/>
                  <a:pt x="3180517" y="1296446"/>
                </a:cubicBezTo>
                <a:close/>
                <a:moveTo>
                  <a:pt x="2718004" y="1287991"/>
                </a:moveTo>
                <a:cubicBezTo>
                  <a:pt x="2695618" y="1281859"/>
                  <a:pt x="2689332" y="1316136"/>
                  <a:pt x="2674113" y="1289169"/>
                </a:cubicBezTo>
                <a:cubicBezTo>
                  <a:pt x="2671552" y="1293791"/>
                  <a:pt x="2669009" y="1298537"/>
                  <a:pt x="2666337" y="1303255"/>
                </a:cubicBezTo>
                <a:cubicBezTo>
                  <a:pt x="2679909" y="1328315"/>
                  <a:pt x="2689335" y="1297121"/>
                  <a:pt x="2703505" y="1330422"/>
                </a:cubicBezTo>
                <a:cubicBezTo>
                  <a:pt x="2714084" y="1316175"/>
                  <a:pt x="2717621" y="1302068"/>
                  <a:pt x="2718004" y="1287991"/>
                </a:cubicBezTo>
                <a:close/>
                <a:moveTo>
                  <a:pt x="2645150" y="1283990"/>
                </a:moveTo>
                <a:cubicBezTo>
                  <a:pt x="2641479" y="1284044"/>
                  <a:pt x="2637930" y="1285707"/>
                  <a:pt x="2634440" y="1288115"/>
                </a:cubicBezTo>
                <a:cubicBezTo>
                  <a:pt x="2627462" y="1292937"/>
                  <a:pt x="2620717" y="1300752"/>
                  <a:pt x="2613708" y="1304666"/>
                </a:cubicBezTo>
                <a:cubicBezTo>
                  <a:pt x="2629095" y="1315460"/>
                  <a:pt x="2643926" y="1317928"/>
                  <a:pt x="2656584" y="1289515"/>
                </a:cubicBezTo>
                <a:cubicBezTo>
                  <a:pt x="2652610" y="1285491"/>
                  <a:pt x="2648819" y="1283937"/>
                  <a:pt x="2645150" y="1283990"/>
                </a:cubicBezTo>
                <a:close/>
                <a:moveTo>
                  <a:pt x="677864" y="1268384"/>
                </a:moveTo>
                <a:cubicBezTo>
                  <a:pt x="673412" y="1269210"/>
                  <a:pt x="669671" y="1273405"/>
                  <a:pt x="667696" y="1282795"/>
                </a:cubicBezTo>
                <a:cubicBezTo>
                  <a:pt x="682109" y="1299421"/>
                  <a:pt x="695743" y="1306036"/>
                  <a:pt x="708732" y="1302751"/>
                </a:cubicBezTo>
                <a:cubicBezTo>
                  <a:pt x="710236" y="1296764"/>
                  <a:pt x="701954" y="1282386"/>
                  <a:pt x="692304" y="1274199"/>
                </a:cubicBezTo>
                <a:cubicBezTo>
                  <a:pt x="687481" y="1270105"/>
                  <a:pt x="682317" y="1267560"/>
                  <a:pt x="677864" y="1268384"/>
                </a:cubicBezTo>
                <a:close/>
                <a:moveTo>
                  <a:pt x="2470112" y="1266113"/>
                </a:moveTo>
                <a:cubicBezTo>
                  <a:pt x="2466277" y="1273277"/>
                  <a:pt x="2462356" y="1280362"/>
                  <a:pt x="2458436" y="1287495"/>
                </a:cubicBezTo>
                <a:cubicBezTo>
                  <a:pt x="2484676" y="1285467"/>
                  <a:pt x="2512311" y="1302686"/>
                  <a:pt x="2537493" y="1285448"/>
                </a:cubicBezTo>
                <a:cubicBezTo>
                  <a:pt x="2514194" y="1267575"/>
                  <a:pt x="2493392" y="1284198"/>
                  <a:pt x="2470112" y="1266113"/>
                </a:cubicBezTo>
                <a:close/>
                <a:moveTo>
                  <a:pt x="2563551" y="1265592"/>
                </a:moveTo>
                <a:cubicBezTo>
                  <a:pt x="2560984" y="1265499"/>
                  <a:pt x="2558527" y="1266891"/>
                  <a:pt x="2556144" y="1269307"/>
                </a:cubicBezTo>
                <a:cubicBezTo>
                  <a:pt x="2551376" y="1274134"/>
                  <a:pt x="2546903" y="1283053"/>
                  <a:pt x="2542440" y="1292374"/>
                </a:cubicBezTo>
                <a:cubicBezTo>
                  <a:pt x="2555926" y="1317400"/>
                  <a:pt x="2565801" y="1291435"/>
                  <a:pt x="2578533" y="1305448"/>
                </a:cubicBezTo>
                <a:cubicBezTo>
                  <a:pt x="2583056" y="1293689"/>
                  <a:pt x="2565254" y="1282436"/>
                  <a:pt x="2571618" y="1270780"/>
                </a:cubicBezTo>
                <a:cubicBezTo>
                  <a:pt x="2568796" y="1267260"/>
                  <a:pt x="2566118" y="1265684"/>
                  <a:pt x="2563551" y="1265592"/>
                </a:cubicBezTo>
                <a:close/>
                <a:moveTo>
                  <a:pt x="1093123" y="1265210"/>
                </a:moveTo>
                <a:cubicBezTo>
                  <a:pt x="1086572" y="1311057"/>
                  <a:pt x="1061617" y="1298502"/>
                  <a:pt x="1058114" y="1329132"/>
                </a:cubicBezTo>
                <a:cubicBezTo>
                  <a:pt x="1081770" y="1333059"/>
                  <a:pt x="1106317" y="1346488"/>
                  <a:pt x="1127379" y="1313394"/>
                </a:cubicBezTo>
                <a:cubicBezTo>
                  <a:pt x="1113608" y="1284783"/>
                  <a:pt x="1104946" y="1328276"/>
                  <a:pt x="1092262" y="1314292"/>
                </a:cubicBezTo>
                <a:cubicBezTo>
                  <a:pt x="1078042" y="1298313"/>
                  <a:pt x="1118616" y="1280988"/>
                  <a:pt x="1093123" y="1265210"/>
                </a:cubicBezTo>
                <a:close/>
                <a:moveTo>
                  <a:pt x="4119600" y="1263748"/>
                </a:moveTo>
                <a:cubicBezTo>
                  <a:pt x="4112144" y="1261866"/>
                  <a:pt x="4105109" y="1265878"/>
                  <a:pt x="4098931" y="1281935"/>
                </a:cubicBezTo>
                <a:cubicBezTo>
                  <a:pt x="4114762" y="1298666"/>
                  <a:pt x="4129470" y="1298322"/>
                  <a:pt x="4142839" y="1280921"/>
                </a:cubicBezTo>
                <a:cubicBezTo>
                  <a:pt x="4134945" y="1273408"/>
                  <a:pt x="4127059" y="1265629"/>
                  <a:pt x="4119600" y="1263748"/>
                </a:cubicBezTo>
                <a:close/>
                <a:moveTo>
                  <a:pt x="2435779" y="1263064"/>
                </a:moveTo>
                <a:cubicBezTo>
                  <a:pt x="2423602" y="1261938"/>
                  <a:pt x="2412999" y="1282839"/>
                  <a:pt x="2399918" y="1267957"/>
                </a:cubicBezTo>
                <a:cubicBezTo>
                  <a:pt x="2397990" y="1296931"/>
                  <a:pt x="2430292" y="1288383"/>
                  <a:pt x="2441896" y="1301937"/>
                </a:cubicBezTo>
                <a:cubicBezTo>
                  <a:pt x="2442385" y="1292545"/>
                  <a:pt x="2443131" y="1283204"/>
                  <a:pt x="2448632" y="1273674"/>
                </a:cubicBezTo>
                <a:cubicBezTo>
                  <a:pt x="2444073" y="1266262"/>
                  <a:pt x="2439839" y="1263440"/>
                  <a:pt x="2435779" y="1263064"/>
                </a:cubicBezTo>
                <a:close/>
                <a:moveTo>
                  <a:pt x="217955" y="1249981"/>
                </a:moveTo>
                <a:cubicBezTo>
                  <a:pt x="213710" y="1248627"/>
                  <a:pt x="210059" y="1249110"/>
                  <a:pt x="207969" y="1252116"/>
                </a:cubicBezTo>
                <a:cubicBezTo>
                  <a:pt x="204706" y="1280229"/>
                  <a:pt x="236133" y="1282614"/>
                  <a:pt x="246108" y="1293256"/>
                </a:cubicBezTo>
                <a:cubicBezTo>
                  <a:pt x="248779" y="1274640"/>
                  <a:pt x="230692" y="1254042"/>
                  <a:pt x="217955" y="1249981"/>
                </a:cubicBezTo>
                <a:close/>
                <a:moveTo>
                  <a:pt x="153026" y="1238032"/>
                </a:moveTo>
                <a:cubicBezTo>
                  <a:pt x="140969" y="1237726"/>
                  <a:pt x="127380" y="1241464"/>
                  <a:pt x="119151" y="1240377"/>
                </a:cubicBezTo>
                <a:cubicBezTo>
                  <a:pt x="139853" y="1264084"/>
                  <a:pt x="158732" y="1261524"/>
                  <a:pt x="177713" y="1259953"/>
                </a:cubicBezTo>
                <a:cubicBezTo>
                  <a:pt x="175609" y="1242687"/>
                  <a:pt x="165083" y="1238337"/>
                  <a:pt x="153026" y="1238032"/>
                </a:cubicBezTo>
                <a:close/>
                <a:moveTo>
                  <a:pt x="3233798" y="1234628"/>
                </a:moveTo>
                <a:cubicBezTo>
                  <a:pt x="3230491" y="1234880"/>
                  <a:pt x="3228136" y="1236999"/>
                  <a:pt x="3226447" y="1240533"/>
                </a:cubicBezTo>
                <a:cubicBezTo>
                  <a:pt x="3216314" y="1261730"/>
                  <a:pt x="3230212" y="1333886"/>
                  <a:pt x="3207126" y="1359921"/>
                </a:cubicBezTo>
                <a:cubicBezTo>
                  <a:pt x="3230940" y="1385631"/>
                  <a:pt x="3249844" y="1342833"/>
                  <a:pt x="3270472" y="1323320"/>
                </a:cubicBezTo>
                <a:cubicBezTo>
                  <a:pt x="3258915" y="1305324"/>
                  <a:pt x="3247449" y="1288686"/>
                  <a:pt x="3238188" y="1303255"/>
                </a:cubicBezTo>
                <a:cubicBezTo>
                  <a:pt x="3230386" y="1274947"/>
                  <a:pt x="3245723" y="1251199"/>
                  <a:pt x="3246851" y="1239915"/>
                </a:cubicBezTo>
                <a:cubicBezTo>
                  <a:pt x="3241361" y="1235987"/>
                  <a:pt x="3237104" y="1234375"/>
                  <a:pt x="3233798" y="1234628"/>
                </a:cubicBezTo>
                <a:close/>
                <a:moveTo>
                  <a:pt x="5278694" y="1231433"/>
                </a:moveTo>
                <a:lnTo>
                  <a:pt x="5278703" y="1231559"/>
                </a:lnTo>
                <a:lnTo>
                  <a:pt x="5278729" y="1231565"/>
                </a:lnTo>
                <a:close/>
                <a:moveTo>
                  <a:pt x="1253106" y="1226303"/>
                </a:moveTo>
                <a:cubicBezTo>
                  <a:pt x="1258902" y="1251621"/>
                  <a:pt x="1281497" y="1233898"/>
                  <a:pt x="1272663" y="1253820"/>
                </a:cubicBezTo>
                <a:cubicBezTo>
                  <a:pt x="1247056" y="1243824"/>
                  <a:pt x="1256210" y="1263854"/>
                  <a:pt x="1265926" y="1282082"/>
                </a:cubicBezTo>
                <a:cubicBezTo>
                  <a:pt x="1262002" y="1289169"/>
                  <a:pt x="1258073" y="1296215"/>
                  <a:pt x="1254230" y="1303253"/>
                </a:cubicBezTo>
                <a:cubicBezTo>
                  <a:pt x="1230076" y="1287585"/>
                  <a:pt x="1255525" y="1270568"/>
                  <a:pt x="1237497" y="1254687"/>
                </a:cubicBezTo>
                <a:cubicBezTo>
                  <a:pt x="1247620" y="1234755"/>
                  <a:pt x="1253496" y="1251966"/>
                  <a:pt x="1253106" y="1226303"/>
                </a:cubicBezTo>
                <a:close/>
                <a:moveTo>
                  <a:pt x="632429" y="1220680"/>
                </a:moveTo>
                <a:cubicBezTo>
                  <a:pt x="622961" y="1244155"/>
                  <a:pt x="635322" y="1267138"/>
                  <a:pt x="628636" y="1290618"/>
                </a:cubicBezTo>
                <a:cubicBezTo>
                  <a:pt x="640257" y="1288098"/>
                  <a:pt x="652325" y="1293212"/>
                  <a:pt x="662827" y="1275779"/>
                </a:cubicBezTo>
                <a:cubicBezTo>
                  <a:pt x="645438" y="1257631"/>
                  <a:pt x="652479" y="1238843"/>
                  <a:pt x="632429" y="1220680"/>
                </a:cubicBezTo>
                <a:close/>
                <a:moveTo>
                  <a:pt x="5502108" y="1219119"/>
                </a:moveTo>
                <a:lnTo>
                  <a:pt x="5486533" y="1235503"/>
                </a:lnTo>
                <a:lnTo>
                  <a:pt x="5509937" y="1236391"/>
                </a:lnTo>
                <a:close/>
                <a:moveTo>
                  <a:pt x="609280" y="1215054"/>
                </a:moveTo>
                <a:cubicBezTo>
                  <a:pt x="594072" y="1213754"/>
                  <a:pt x="578580" y="1258700"/>
                  <a:pt x="556415" y="1264557"/>
                </a:cubicBezTo>
                <a:cubicBezTo>
                  <a:pt x="575373" y="1286655"/>
                  <a:pt x="584784" y="1270698"/>
                  <a:pt x="594553" y="1305656"/>
                </a:cubicBezTo>
                <a:cubicBezTo>
                  <a:pt x="604385" y="1275999"/>
                  <a:pt x="600221" y="1246734"/>
                  <a:pt x="624631" y="1234933"/>
                </a:cubicBezTo>
                <a:cubicBezTo>
                  <a:pt x="619390" y="1221062"/>
                  <a:pt x="614351" y="1215490"/>
                  <a:pt x="609280" y="1215054"/>
                </a:cubicBezTo>
                <a:close/>
                <a:moveTo>
                  <a:pt x="2380620" y="1212148"/>
                </a:moveTo>
                <a:cubicBezTo>
                  <a:pt x="2374627" y="1212867"/>
                  <a:pt x="2369246" y="1216170"/>
                  <a:pt x="2364262" y="1220836"/>
                </a:cubicBezTo>
                <a:cubicBezTo>
                  <a:pt x="2354294" y="1230167"/>
                  <a:pt x="2345906" y="1244950"/>
                  <a:pt x="2337343" y="1255396"/>
                </a:cubicBezTo>
                <a:cubicBezTo>
                  <a:pt x="2339185" y="1296025"/>
                  <a:pt x="2374096" y="1280570"/>
                  <a:pt x="2388179" y="1289131"/>
                </a:cubicBezTo>
                <a:cubicBezTo>
                  <a:pt x="2395174" y="1262589"/>
                  <a:pt x="2385200" y="1271000"/>
                  <a:pt x="2372435" y="1254619"/>
                </a:cubicBezTo>
                <a:cubicBezTo>
                  <a:pt x="2380858" y="1227847"/>
                  <a:pt x="2392356" y="1245602"/>
                  <a:pt x="2400667" y="1218965"/>
                </a:cubicBezTo>
                <a:cubicBezTo>
                  <a:pt x="2393224" y="1213293"/>
                  <a:pt x="2386615" y="1211428"/>
                  <a:pt x="2380620" y="1212148"/>
                </a:cubicBezTo>
                <a:close/>
                <a:moveTo>
                  <a:pt x="4406190" y="1211402"/>
                </a:moveTo>
                <a:cubicBezTo>
                  <a:pt x="4395192" y="1240181"/>
                  <a:pt x="4427225" y="1247237"/>
                  <a:pt x="4438441" y="1231514"/>
                </a:cubicBezTo>
                <a:cubicBezTo>
                  <a:pt x="4425583" y="1195211"/>
                  <a:pt x="4418243" y="1237818"/>
                  <a:pt x="4406190" y="1211402"/>
                </a:cubicBezTo>
                <a:close/>
                <a:moveTo>
                  <a:pt x="4698484" y="1208277"/>
                </a:moveTo>
                <a:cubicBezTo>
                  <a:pt x="4691886" y="1208226"/>
                  <a:pt x="4685617" y="1212587"/>
                  <a:pt x="4679475" y="1218510"/>
                </a:cubicBezTo>
                <a:cubicBezTo>
                  <a:pt x="4684299" y="1222998"/>
                  <a:pt x="4682548" y="1227825"/>
                  <a:pt x="4680503" y="1232564"/>
                </a:cubicBezTo>
                <a:cubicBezTo>
                  <a:pt x="4694431" y="1243672"/>
                  <a:pt x="4708008" y="1248550"/>
                  <a:pt x="4719454" y="1224498"/>
                </a:cubicBezTo>
                <a:cubicBezTo>
                  <a:pt x="4712001" y="1212786"/>
                  <a:pt x="4705079" y="1208325"/>
                  <a:pt x="4698484" y="1208277"/>
                </a:cubicBezTo>
                <a:close/>
                <a:moveTo>
                  <a:pt x="5378120" y="1208203"/>
                </a:moveTo>
                <a:cubicBezTo>
                  <a:pt x="5366904" y="1215439"/>
                  <a:pt x="5354879" y="1211459"/>
                  <a:pt x="5343026" y="1209640"/>
                </a:cubicBezTo>
                <a:cubicBezTo>
                  <a:pt x="5331170" y="1207817"/>
                  <a:pt x="5319486" y="1208157"/>
                  <a:pt x="5308946" y="1224016"/>
                </a:cubicBezTo>
                <a:lnTo>
                  <a:pt x="5330336" y="1230645"/>
                </a:lnTo>
                <a:lnTo>
                  <a:pt x="5349851" y="1231126"/>
                </a:lnTo>
                <a:close/>
                <a:moveTo>
                  <a:pt x="2320662" y="1206905"/>
                </a:moveTo>
                <a:cubicBezTo>
                  <a:pt x="2307834" y="1210962"/>
                  <a:pt x="2296241" y="1278504"/>
                  <a:pt x="2270954" y="1250159"/>
                </a:cubicBezTo>
                <a:cubicBezTo>
                  <a:pt x="2265347" y="1264313"/>
                  <a:pt x="2270497" y="1278110"/>
                  <a:pt x="2282743" y="1291847"/>
                </a:cubicBezTo>
                <a:cubicBezTo>
                  <a:pt x="2290788" y="1280807"/>
                  <a:pt x="2297359" y="1249322"/>
                  <a:pt x="2308148" y="1277201"/>
                </a:cubicBezTo>
                <a:cubicBezTo>
                  <a:pt x="2314453" y="1238271"/>
                  <a:pt x="2342101" y="1242245"/>
                  <a:pt x="2320662" y="1206905"/>
                </a:cubicBezTo>
                <a:close/>
                <a:moveTo>
                  <a:pt x="24421" y="1201483"/>
                </a:moveTo>
                <a:cubicBezTo>
                  <a:pt x="43443" y="1194705"/>
                  <a:pt x="67576" y="1222641"/>
                  <a:pt x="78176" y="1220619"/>
                </a:cubicBezTo>
                <a:cubicBezTo>
                  <a:pt x="66343" y="1219426"/>
                  <a:pt x="55501" y="1231916"/>
                  <a:pt x="45008" y="1249435"/>
                </a:cubicBezTo>
                <a:cubicBezTo>
                  <a:pt x="33170" y="1224800"/>
                  <a:pt x="10100" y="1221591"/>
                  <a:pt x="902" y="1236603"/>
                </a:cubicBezTo>
                <a:lnTo>
                  <a:pt x="1" y="1241785"/>
                </a:lnTo>
                <a:lnTo>
                  <a:pt x="1" y="1207473"/>
                </a:lnTo>
                <a:lnTo>
                  <a:pt x="7793" y="1222229"/>
                </a:lnTo>
                <a:cubicBezTo>
                  <a:pt x="12308" y="1209860"/>
                  <a:pt x="18080" y="1203744"/>
                  <a:pt x="24421" y="1201483"/>
                </a:cubicBezTo>
                <a:close/>
                <a:moveTo>
                  <a:pt x="954192" y="1199246"/>
                </a:moveTo>
                <a:cubicBezTo>
                  <a:pt x="943205" y="1199610"/>
                  <a:pt x="932627" y="1205595"/>
                  <a:pt x="922219" y="1213431"/>
                </a:cubicBezTo>
                <a:cubicBezTo>
                  <a:pt x="944327" y="1215608"/>
                  <a:pt x="967504" y="1231875"/>
                  <a:pt x="988625" y="1218785"/>
                </a:cubicBezTo>
                <a:cubicBezTo>
                  <a:pt x="976573" y="1204140"/>
                  <a:pt x="965179" y="1198883"/>
                  <a:pt x="954192" y="1199246"/>
                </a:cubicBezTo>
                <a:close/>
                <a:moveTo>
                  <a:pt x="5289298" y="1196426"/>
                </a:moveTo>
                <a:cubicBezTo>
                  <a:pt x="5285618" y="1205853"/>
                  <a:pt x="5281315" y="1207624"/>
                  <a:pt x="5276643" y="1203787"/>
                </a:cubicBezTo>
                <a:lnTo>
                  <a:pt x="5278542" y="1229370"/>
                </a:lnTo>
                <a:lnTo>
                  <a:pt x="5298784" y="1229869"/>
                </a:lnTo>
                <a:close/>
                <a:moveTo>
                  <a:pt x="5097778" y="1193970"/>
                </a:moveTo>
                <a:cubicBezTo>
                  <a:pt x="5094176" y="1194779"/>
                  <a:pt x="5090678" y="1196975"/>
                  <a:pt x="5087346" y="1201438"/>
                </a:cubicBezTo>
                <a:cubicBezTo>
                  <a:pt x="5091515" y="1242904"/>
                  <a:pt x="5119081" y="1235552"/>
                  <a:pt x="5131255" y="1200380"/>
                </a:cubicBezTo>
                <a:cubicBezTo>
                  <a:pt x="5123966" y="1201193"/>
                  <a:pt x="5116320" y="1196994"/>
                  <a:pt x="5108831" y="1194823"/>
                </a:cubicBezTo>
                <a:cubicBezTo>
                  <a:pt x="5105086" y="1193738"/>
                  <a:pt x="5101381" y="1193161"/>
                  <a:pt x="5097778" y="1193970"/>
                </a:cubicBezTo>
                <a:close/>
                <a:moveTo>
                  <a:pt x="2015809" y="1188591"/>
                </a:moveTo>
                <a:cubicBezTo>
                  <a:pt x="2036367" y="1189095"/>
                  <a:pt x="2057199" y="1193537"/>
                  <a:pt x="2078598" y="1205817"/>
                </a:cubicBezTo>
                <a:cubicBezTo>
                  <a:pt x="2032750" y="1240165"/>
                  <a:pt x="1980695" y="1189699"/>
                  <a:pt x="1937205" y="1258393"/>
                </a:cubicBezTo>
                <a:cubicBezTo>
                  <a:pt x="1943318" y="1243523"/>
                  <a:pt x="1927026" y="1251049"/>
                  <a:pt x="1931316" y="1237405"/>
                </a:cubicBezTo>
                <a:cubicBezTo>
                  <a:pt x="1943447" y="1243135"/>
                  <a:pt x="1953872" y="1225331"/>
                  <a:pt x="1965441" y="1222776"/>
                </a:cubicBezTo>
                <a:cubicBezTo>
                  <a:pt x="1960262" y="1213551"/>
                  <a:pt x="1950899" y="1204463"/>
                  <a:pt x="1954666" y="1195022"/>
                </a:cubicBezTo>
                <a:cubicBezTo>
                  <a:pt x="1974962" y="1191528"/>
                  <a:pt x="1995247" y="1188089"/>
                  <a:pt x="2015809" y="1188591"/>
                </a:cubicBezTo>
                <a:close/>
                <a:moveTo>
                  <a:pt x="2235876" y="1188317"/>
                </a:moveTo>
                <a:cubicBezTo>
                  <a:pt x="2232201" y="1195381"/>
                  <a:pt x="2238922" y="1202208"/>
                  <a:pt x="2241845" y="1209253"/>
                </a:cubicBezTo>
                <a:lnTo>
                  <a:pt x="2234366" y="1216277"/>
                </a:lnTo>
                <a:close/>
                <a:moveTo>
                  <a:pt x="2640425" y="1188287"/>
                </a:moveTo>
                <a:cubicBezTo>
                  <a:pt x="2628866" y="1190732"/>
                  <a:pt x="2617568" y="1196746"/>
                  <a:pt x="2605568" y="1192890"/>
                </a:cubicBezTo>
                <a:cubicBezTo>
                  <a:pt x="2605190" y="1213897"/>
                  <a:pt x="2600463" y="1235019"/>
                  <a:pt x="2614530" y="1255583"/>
                </a:cubicBezTo>
                <a:cubicBezTo>
                  <a:pt x="2631084" y="1238855"/>
                  <a:pt x="2618809" y="1222841"/>
                  <a:pt x="2624137" y="1206348"/>
                </a:cubicBezTo>
                <a:cubicBezTo>
                  <a:pt x="2641545" y="1197506"/>
                  <a:pt x="2620832" y="1247839"/>
                  <a:pt x="2645779" y="1261891"/>
                </a:cubicBezTo>
                <a:cubicBezTo>
                  <a:pt x="2665213" y="1257863"/>
                  <a:pt x="2654408" y="1212421"/>
                  <a:pt x="2676831" y="1205139"/>
                </a:cubicBezTo>
                <a:cubicBezTo>
                  <a:pt x="2663796" y="1186980"/>
                  <a:pt x="2651984" y="1185846"/>
                  <a:pt x="2640425" y="1188287"/>
                </a:cubicBezTo>
                <a:close/>
                <a:moveTo>
                  <a:pt x="4588545" y="1178834"/>
                </a:moveTo>
                <a:cubicBezTo>
                  <a:pt x="4585223" y="1190591"/>
                  <a:pt x="4591097" y="1202116"/>
                  <a:pt x="4586659" y="1213907"/>
                </a:cubicBezTo>
                <a:cubicBezTo>
                  <a:pt x="4583805" y="1208345"/>
                  <a:pt x="4561445" y="1207315"/>
                  <a:pt x="4563255" y="1193428"/>
                </a:cubicBezTo>
                <a:cubicBezTo>
                  <a:pt x="4555409" y="1193818"/>
                  <a:pt x="4550871" y="1213173"/>
                  <a:pt x="4535073" y="1229161"/>
                </a:cubicBezTo>
                <a:cubicBezTo>
                  <a:pt x="4559589" y="1244712"/>
                  <a:pt x="4582371" y="1235690"/>
                  <a:pt x="4606328" y="1241328"/>
                </a:cubicBezTo>
                <a:cubicBezTo>
                  <a:pt x="4621792" y="1210304"/>
                  <a:pt x="4611207" y="1172278"/>
                  <a:pt x="4588545" y="1178834"/>
                </a:cubicBezTo>
                <a:close/>
                <a:moveTo>
                  <a:pt x="4900838" y="1178040"/>
                </a:moveTo>
                <a:cubicBezTo>
                  <a:pt x="4880690" y="1204274"/>
                  <a:pt x="4909850" y="1229102"/>
                  <a:pt x="4902050" y="1255063"/>
                </a:cubicBezTo>
                <a:lnTo>
                  <a:pt x="4910924" y="1261512"/>
                </a:lnTo>
                <a:lnTo>
                  <a:pt x="4918869" y="1260684"/>
                </a:lnTo>
                <a:close/>
                <a:moveTo>
                  <a:pt x="2951974" y="1177308"/>
                </a:moveTo>
                <a:cubicBezTo>
                  <a:pt x="2956904" y="1184109"/>
                  <a:pt x="2961777" y="1191124"/>
                  <a:pt x="2966630" y="1197977"/>
                </a:cubicBezTo>
                <a:cubicBezTo>
                  <a:pt x="2944539" y="1203232"/>
                  <a:pt x="2932365" y="1212039"/>
                  <a:pt x="2918884" y="1206111"/>
                </a:cubicBezTo>
                <a:cubicBezTo>
                  <a:pt x="2928788" y="1180392"/>
                  <a:pt x="2942696" y="1211146"/>
                  <a:pt x="2951974" y="1177308"/>
                </a:cubicBezTo>
                <a:close/>
                <a:moveTo>
                  <a:pt x="4939921" y="1170045"/>
                </a:moveTo>
                <a:cubicBezTo>
                  <a:pt x="4927250" y="1189034"/>
                  <a:pt x="4938976" y="1207387"/>
                  <a:pt x="4926305" y="1226376"/>
                </a:cubicBezTo>
                <a:cubicBezTo>
                  <a:pt x="4952403" y="1242760"/>
                  <a:pt x="4977775" y="1248048"/>
                  <a:pt x="5000431" y="1217529"/>
                </a:cubicBezTo>
                <a:cubicBezTo>
                  <a:pt x="4999870" y="1205960"/>
                  <a:pt x="4989352" y="1194540"/>
                  <a:pt x="4993586" y="1182772"/>
                </a:cubicBezTo>
                <a:cubicBezTo>
                  <a:pt x="4975000" y="1169150"/>
                  <a:pt x="4958318" y="1181406"/>
                  <a:pt x="4939921" y="1170045"/>
                </a:cubicBezTo>
                <a:close/>
                <a:moveTo>
                  <a:pt x="5266019" y="1163309"/>
                </a:moveTo>
                <a:cubicBezTo>
                  <a:pt x="5256117" y="1161957"/>
                  <a:pt x="5244865" y="1167223"/>
                  <a:pt x="5239527" y="1176698"/>
                </a:cubicBezTo>
                <a:cubicBezTo>
                  <a:pt x="5255998" y="1202081"/>
                  <a:pt x="5268738" y="1175280"/>
                  <a:pt x="5284407" y="1189620"/>
                </a:cubicBezTo>
                <a:cubicBezTo>
                  <a:pt x="5284469" y="1172630"/>
                  <a:pt x="5275919" y="1164662"/>
                  <a:pt x="5266019" y="1163309"/>
                </a:cubicBezTo>
                <a:close/>
                <a:moveTo>
                  <a:pt x="4223017" y="1157455"/>
                </a:moveTo>
                <a:cubicBezTo>
                  <a:pt x="4217469" y="1156867"/>
                  <a:pt x="4212078" y="1158421"/>
                  <a:pt x="4206788" y="1161339"/>
                </a:cubicBezTo>
                <a:cubicBezTo>
                  <a:pt x="4196213" y="1167179"/>
                  <a:pt x="4186047" y="1178479"/>
                  <a:pt x="4175853" y="1189011"/>
                </a:cubicBezTo>
                <a:cubicBezTo>
                  <a:pt x="4197819" y="1188999"/>
                  <a:pt x="4220005" y="1191999"/>
                  <a:pt x="4240184" y="1166429"/>
                </a:cubicBezTo>
                <a:cubicBezTo>
                  <a:pt x="4234268" y="1160775"/>
                  <a:pt x="4228565" y="1158044"/>
                  <a:pt x="4223017" y="1157455"/>
                </a:cubicBezTo>
                <a:close/>
                <a:moveTo>
                  <a:pt x="2972473" y="1155772"/>
                </a:moveTo>
                <a:cubicBezTo>
                  <a:pt x="2994146" y="1192997"/>
                  <a:pt x="3010905" y="1159639"/>
                  <a:pt x="3031076" y="1175340"/>
                </a:cubicBezTo>
                <a:cubicBezTo>
                  <a:pt x="3018068" y="1199098"/>
                  <a:pt x="3001857" y="1177093"/>
                  <a:pt x="2989119" y="1204307"/>
                </a:cubicBezTo>
                <a:cubicBezTo>
                  <a:pt x="2980538" y="1173673"/>
                  <a:pt x="2966575" y="1186936"/>
                  <a:pt x="2972473" y="1155772"/>
                </a:cubicBezTo>
                <a:close/>
                <a:moveTo>
                  <a:pt x="4265493" y="1151667"/>
                </a:moveTo>
                <a:cubicBezTo>
                  <a:pt x="4259559" y="1172786"/>
                  <a:pt x="4239875" y="1199469"/>
                  <a:pt x="4253963" y="1236017"/>
                </a:cubicBezTo>
                <a:cubicBezTo>
                  <a:pt x="4239723" y="1234861"/>
                  <a:pt x="4226222" y="1182141"/>
                  <a:pt x="4218840" y="1236920"/>
                </a:cubicBezTo>
                <a:cubicBezTo>
                  <a:pt x="4206068" y="1201855"/>
                  <a:pt x="4156831" y="1211223"/>
                  <a:pt x="4148638" y="1238677"/>
                </a:cubicBezTo>
                <a:cubicBezTo>
                  <a:pt x="4155041" y="1283698"/>
                  <a:pt x="4193299" y="1251043"/>
                  <a:pt x="4211068" y="1251004"/>
                </a:cubicBezTo>
                <a:cubicBezTo>
                  <a:pt x="4198047" y="1357682"/>
                  <a:pt x="4280823" y="1225460"/>
                  <a:pt x="4307704" y="1248694"/>
                </a:cubicBezTo>
                <a:cubicBezTo>
                  <a:pt x="4314219" y="1230048"/>
                  <a:pt x="4284712" y="1206707"/>
                  <a:pt x="4278306" y="1207365"/>
                </a:cubicBezTo>
                <a:cubicBezTo>
                  <a:pt x="4268020" y="1219257"/>
                  <a:pt x="4271381" y="1230992"/>
                  <a:pt x="4267593" y="1242636"/>
                </a:cubicBezTo>
                <a:cubicBezTo>
                  <a:pt x="4243919" y="1213005"/>
                  <a:pt x="4289228" y="1181497"/>
                  <a:pt x="4265493" y="1151667"/>
                </a:cubicBezTo>
                <a:close/>
                <a:moveTo>
                  <a:pt x="1885252" y="1147783"/>
                </a:moveTo>
                <a:cubicBezTo>
                  <a:pt x="1907816" y="1196128"/>
                  <a:pt x="1924314" y="1160220"/>
                  <a:pt x="1942863" y="1153210"/>
                </a:cubicBezTo>
                <a:cubicBezTo>
                  <a:pt x="1938712" y="1164975"/>
                  <a:pt x="1949237" y="1176515"/>
                  <a:pt x="1949800" y="1188084"/>
                </a:cubicBezTo>
                <a:cubicBezTo>
                  <a:pt x="1920795" y="1227140"/>
                  <a:pt x="1848668" y="1132766"/>
                  <a:pt x="1850309" y="1211532"/>
                </a:cubicBezTo>
                <a:cubicBezTo>
                  <a:pt x="1824738" y="1182471"/>
                  <a:pt x="1803878" y="1217955"/>
                  <a:pt x="1780026" y="1213298"/>
                </a:cubicBezTo>
                <a:cubicBezTo>
                  <a:pt x="1790876" y="1179796"/>
                  <a:pt x="1805760" y="1204723"/>
                  <a:pt x="1818093" y="1191335"/>
                </a:cubicBezTo>
                <a:cubicBezTo>
                  <a:pt x="1811393" y="1179856"/>
                  <a:pt x="1798606" y="1168541"/>
                  <a:pt x="1802335" y="1156742"/>
                </a:cubicBezTo>
                <a:cubicBezTo>
                  <a:pt x="1830215" y="1156499"/>
                  <a:pt x="1859419" y="1175637"/>
                  <a:pt x="1885252" y="1147783"/>
                </a:cubicBezTo>
                <a:close/>
                <a:moveTo>
                  <a:pt x="4806107" y="1145481"/>
                </a:moveTo>
                <a:cubicBezTo>
                  <a:pt x="4810769" y="1177972"/>
                  <a:pt x="4818539" y="1210438"/>
                  <a:pt x="4830795" y="1242896"/>
                </a:cubicBezTo>
                <a:cubicBezTo>
                  <a:pt x="4828433" y="1215818"/>
                  <a:pt x="4846700" y="1206054"/>
                  <a:pt x="4857962" y="1193190"/>
                </a:cubicBezTo>
                <a:cubicBezTo>
                  <a:pt x="4849632" y="1179968"/>
                  <a:pt x="4842868" y="1187305"/>
                  <a:pt x="4834515" y="1172673"/>
                </a:cubicBezTo>
                <a:cubicBezTo>
                  <a:pt x="4847687" y="1172360"/>
                  <a:pt x="4859659" y="1155064"/>
                  <a:pt x="4873528" y="1164811"/>
                </a:cubicBezTo>
                <a:cubicBezTo>
                  <a:pt x="4866447" y="1130575"/>
                  <a:pt x="4826276" y="1158736"/>
                  <a:pt x="4806107" y="1145481"/>
                </a:cubicBezTo>
                <a:close/>
                <a:moveTo>
                  <a:pt x="1691433" y="1143600"/>
                </a:moveTo>
                <a:cubicBezTo>
                  <a:pt x="1700334" y="1144954"/>
                  <a:pt x="1709609" y="1151572"/>
                  <a:pt x="1719424" y="1165700"/>
                </a:cubicBezTo>
                <a:cubicBezTo>
                  <a:pt x="1721254" y="1126022"/>
                  <a:pt x="1785542" y="1166641"/>
                  <a:pt x="1789715" y="1164012"/>
                </a:cubicBezTo>
                <a:cubicBezTo>
                  <a:pt x="1769121" y="1183858"/>
                  <a:pt x="1736880" y="1157764"/>
                  <a:pt x="1731183" y="1207468"/>
                </a:cubicBezTo>
                <a:cubicBezTo>
                  <a:pt x="1708622" y="1179014"/>
                  <a:pt x="1689067" y="1191564"/>
                  <a:pt x="1665685" y="1153062"/>
                </a:cubicBezTo>
                <a:cubicBezTo>
                  <a:pt x="1674004" y="1146145"/>
                  <a:pt x="1682531" y="1142242"/>
                  <a:pt x="1691433" y="1143600"/>
                </a:cubicBezTo>
                <a:close/>
                <a:moveTo>
                  <a:pt x="261414" y="1138804"/>
                </a:moveTo>
                <a:cubicBezTo>
                  <a:pt x="248849" y="1168118"/>
                  <a:pt x="234686" y="1174973"/>
                  <a:pt x="218499" y="1153959"/>
                </a:cubicBezTo>
                <a:cubicBezTo>
                  <a:pt x="231682" y="1133505"/>
                  <a:pt x="247192" y="1145454"/>
                  <a:pt x="261414" y="1138804"/>
                </a:cubicBezTo>
                <a:close/>
                <a:moveTo>
                  <a:pt x="4317208" y="1136482"/>
                </a:moveTo>
                <a:cubicBezTo>
                  <a:pt x="4302222" y="1149893"/>
                  <a:pt x="4278160" y="1153730"/>
                  <a:pt x="4294897" y="1193039"/>
                </a:cubicBezTo>
                <a:cubicBezTo>
                  <a:pt x="4300672" y="1157446"/>
                  <a:pt x="4309471" y="1150105"/>
                  <a:pt x="4332926" y="1171118"/>
                </a:cubicBezTo>
                <a:cubicBezTo>
                  <a:pt x="4336625" y="1159405"/>
                  <a:pt x="4323865" y="1147923"/>
                  <a:pt x="4317208" y="1136482"/>
                </a:cubicBezTo>
                <a:close/>
                <a:moveTo>
                  <a:pt x="4932954" y="1135300"/>
                </a:moveTo>
                <a:cubicBezTo>
                  <a:pt x="4914591" y="1136023"/>
                  <a:pt x="4910579" y="1149137"/>
                  <a:pt x="4886139" y="1157376"/>
                </a:cubicBezTo>
                <a:cubicBezTo>
                  <a:pt x="4910971" y="1176046"/>
                  <a:pt x="4933535" y="1164060"/>
                  <a:pt x="4956439" y="1155769"/>
                </a:cubicBezTo>
                <a:cubicBezTo>
                  <a:pt x="4949483" y="1141413"/>
                  <a:pt x="4944214" y="1148304"/>
                  <a:pt x="4938911" y="1156158"/>
                </a:cubicBezTo>
                <a:cubicBezTo>
                  <a:pt x="4932609" y="1149372"/>
                  <a:pt x="4931004" y="1142226"/>
                  <a:pt x="4932954" y="1135300"/>
                </a:cubicBezTo>
                <a:close/>
                <a:moveTo>
                  <a:pt x="2502868" y="1132964"/>
                </a:moveTo>
                <a:cubicBezTo>
                  <a:pt x="2515326" y="1135586"/>
                  <a:pt x="2526546" y="1148394"/>
                  <a:pt x="2534305" y="1180641"/>
                </a:cubicBezTo>
                <a:cubicBezTo>
                  <a:pt x="2504008" y="1187278"/>
                  <a:pt x="2472962" y="1182946"/>
                  <a:pt x="2440579" y="1161931"/>
                </a:cubicBezTo>
                <a:cubicBezTo>
                  <a:pt x="2454442" y="1154407"/>
                  <a:pt x="2472701" y="1137587"/>
                  <a:pt x="2490079" y="1133395"/>
                </a:cubicBezTo>
                <a:cubicBezTo>
                  <a:pt x="2494425" y="1132348"/>
                  <a:pt x="2498715" y="1132090"/>
                  <a:pt x="2502868" y="1132964"/>
                </a:cubicBezTo>
                <a:close/>
                <a:moveTo>
                  <a:pt x="3054414" y="1132797"/>
                </a:moveTo>
                <a:cubicBezTo>
                  <a:pt x="3063215" y="1144145"/>
                  <a:pt x="3068772" y="1155781"/>
                  <a:pt x="3070072" y="1167274"/>
                </a:cubicBezTo>
                <a:cubicBezTo>
                  <a:pt x="3064890" y="1177484"/>
                  <a:pt x="3059230" y="1179764"/>
                  <a:pt x="3053502" y="1181803"/>
                </a:cubicBezTo>
                <a:cubicBezTo>
                  <a:pt x="3039450" y="1165849"/>
                  <a:pt x="3042824" y="1149348"/>
                  <a:pt x="3054414" y="1132797"/>
                </a:cubicBezTo>
                <a:close/>
                <a:moveTo>
                  <a:pt x="3080711" y="1132133"/>
                </a:moveTo>
                <a:cubicBezTo>
                  <a:pt x="3087369" y="1143573"/>
                  <a:pt x="3100120" y="1154973"/>
                  <a:pt x="3096352" y="1166820"/>
                </a:cubicBezTo>
                <a:cubicBezTo>
                  <a:pt x="3086506" y="1157864"/>
                  <a:pt x="3092476" y="1177183"/>
                  <a:pt x="3084734" y="1187942"/>
                </a:cubicBezTo>
                <a:cubicBezTo>
                  <a:pt x="3074642" y="1176602"/>
                  <a:pt x="3078285" y="1164766"/>
                  <a:pt x="3069027" y="1153427"/>
                </a:cubicBezTo>
                <a:cubicBezTo>
                  <a:pt x="3072945" y="1146260"/>
                  <a:pt x="3076829" y="1139213"/>
                  <a:pt x="3080711" y="1132133"/>
                </a:cubicBezTo>
                <a:close/>
                <a:moveTo>
                  <a:pt x="5208584" y="1129309"/>
                </a:moveTo>
                <a:cubicBezTo>
                  <a:pt x="5205254" y="1128910"/>
                  <a:pt x="5202019" y="1129837"/>
                  <a:pt x="5198834" y="1131414"/>
                </a:cubicBezTo>
                <a:cubicBezTo>
                  <a:pt x="5192459" y="1134560"/>
                  <a:pt x="5186278" y="1140304"/>
                  <a:pt x="5179911" y="1143196"/>
                </a:cubicBezTo>
                <a:cubicBezTo>
                  <a:pt x="5181776" y="1152475"/>
                  <a:pt x="5183759" y="1161696"/>
                  <a:pt x="5190646" y="1170955"/>
                </a:cubicBezTo>
                <a:cubicBezTo>
                  <a:pt x="5194307" y="1163727"/>
                  <a:pt x="5187712" y="1156931"/>
                  <a:pt x="5184762" y="1150010"/>
                </a:cubicBezTo>
                <a:cubicBezTo>
                  <a:pt x="5196018" y="1143581"/>
                  <a:pt x="5209615" y="1168845"/>
                  <a:pt x="5218910" y="1135170"/>
                </a:cubicBezTo>
                <a:cubicBezTo>
                  <a:pt x="5215340" y="1131436"/>
                  <a:pt x="5211914" y="1129709"/>
                  <a:pt x="5208584" y="1129309"/>
                </a:cubicBezTo>
                <a:close/>
                <a:moveTo>
                  <a:pt x="5371017" y="1124598"/>
                </a:moveTo>
                <a:cubicBezTo>
                  <a:pt x="5366258" y="1124676"/>
                  <a:pt x="5361647" y="1126817"/>
                  <a:pt x="5357146" y="1130518"/>
                </a:cubicBezTo>
                <a:cubicBezTo>
                  <a:pt x="5348149" y="1137918"/>
                  <a:pt x="5339590" y="1151551"/>
                  <a:pt x="5331165" y="1167385"/>
                </a:cubicBezTo>
                <a:cubicBezTo>
                  <a:pt x="5352687" y="1174399"/>
                  <a:pt x="5380797" y="1180069"/>
                  <a:pt x="5385782" y="1131061"/>
                </a:cubicBezTo>
                <a:cubicBezTo>
                  <a:pt x="5380686" y="1126506"/>
                  <a:pt x="5375777" y="1124520"/>
                  <a:pt x="5371017" y="1124598"/>
                </a:cubicBezTo>
                <a:close/>
                <a:moveTo>
                  <a:pt x="2274654" y="1117033"/>
                </a:moveTo>
                <a:cubicBezTo>
                  <a:pt x="2275066" y="1144520"/>
                  <a:pt x="2262236" y="1193920"/>
                  <a:pt x="2237558" y="1152896"/>
                </a:cubicBezTo>
                <a:cubicBezTo>
                  <a:pt x="2249642" y="1137122"/>
                  <a:pt x="2261463" y="1117557"/>
                  <a:pt x="2274654" y="1117033"/>
                </a:cubicBezTo>
                <a:close/>
                <a:moveTo>
                  <a:pt x="2086373" y="1115121"/>
                </a:moveTo>
                <a:cubicBezTo>
                  <a:pt x="2097715" y="1115702"/>
                  <a:pt x="2107562" y="1120834"/>
                  <a:pt x="2108718" y="1135128"/>
                </a:cubicBezTo>
                <a:cubicBezTo>
                  <a:pt x="2091052" y="1133700"/>
                  <a:pt x="2073242" y="1130544"/>
                  <a:pt x="2055057" y="1122442"/>
                </a:cubicBezTo>
                <a:cubicBezTo>
                  <a:pt x="2062191" y="1118511"/>
                  <a:pt x="2075028" y="1114540"/>
                  <a:pt x="2086373" y="1115121"/>
                </a:cubicBezTo>
                <a:close/>
                <a:moveTo>
                  <a:pt x="2856353" y="1113231"/>
                </a:moveTo>
                <a:cubicBezTo>
                  <a:pt x="2858338" y="1111815"/>
                  <a:pt x="2860852" y="1112437"/>
                  <a:pt x="2864056" y="1116437"/>
                </a:cubicBezTo>
                <a:cubicBezTo>
                  <a:pt x="2853800" y="1167482"/>
                  <a:pt x="2873699" y="1106024"/>
                  <a:pt x="2891367" y="1129705"/>
                </a:cubicBezTo>
                <a:cubicBezTo>
                  <a:pt x="2884612" y="1159837"/>
                  <a:pt x="2882955" y="1146471"/>
                  <a:pt x="2868047" y="1172372"/>
                </a:cubicBezTo>
                <a:cubicBezTo>
                  <a:pt x="2861500" y="1163204"/>
                  <a:pt x="2854994" y="1154029"/>
                  <a:pt x="2848485" y="1144813"/>
                </a:cubicBezTo>
                <a:cubicBezTo>
                  <a:pt x="2849213" y="1140070"/>
                  <a:pt x="2850400" y="1117479"/>
                  <a:pt x="2856353" y="1113231"/>
                </a:cubicBezTo>
                <a:close/>
                <a:moveTo>
                  <a:pt x="3460698" y="1108920"/>
                </a:moveTo>
                <a:cubicBezTo>
                  <a:pt x="3465580" y="1110547"/>
                  <a:pt x="3470628" y="1114495"/>
                  <a:pt x="3475950" y="1122254"/>
                </a:cubicBezTo>
                <a:cubicBezTo>
                  <a:pt x="3470423" y="1131910"/>
                  <a:pt x="3469750" y="1141116"/>
                  <a:pt x="3469179" y="1150560"/>
                </a:cubicBezTo>
                <a:cubicBezTo>
                  <a:pt x="3441733" y="1080919"/>
                  <a:pt x="3430967" y="1182422"/>
                  <a:pt x="3418343" y="1116823"/>
                </a:cubicBezTo>
                <a:cubicBezTo>
                  <a:pt x="3428051" y="1118982"/>
                  <a:pt x="3437133" y="1112581"/>
                  <a:pt x="3446444" y="1109520"/>
                </a:cubicBezTo>
                <a:cubicBezTo>
                  <a:pt x="3451103" y="1107990"/>
                  <a:pt x="3455817" y="1107295"/>
                  <a:pt x="3460698" y="1108920"/>
                </a:cubicBezTo>
                <a:close/>
                <a:moveTo>
                  <a:pt x="3501277" y="1107656"/>
                </a:moveTo>
                <a:cubicBezTo>
                  <a:pt x="3507784" y="1116872"/>
                  <a:pt x="3514339" y="1126122"/>
                  <a:pt x="3520834" y="1135216"/>
                </a:cubicBezTo>
                <a:cubicBezTo>
                  <a:pt x="3510419" y="1152309"/>
                  <a:pt x="3498713" y="1152720"/>
                  <a:pt x="3485716" y="1136118"/>
                </a:cubicBezTo>
                <a:cubicBezTo>
                  <a:pt x="3490975" y="1126651"/>
                  <a:pt x="3496108" y="1117196"/>
                  <a:pt x="3501277" y="1107656"/>
                </a:cubicBezTo>
                <a:close/>
                <a:moveTo>
                  <a:pt x="5749269" y="1107164"/>
                </a:moveTo>
                <a:cubicBezTo>
                  <a:pt x="5746817" y="1110704"/>
                  <a:pt x="5748570" y="1123705"/>
                  <a:pt x="5740894" y="1115371"/>
                </a:cubicBezTo>
                <a:cubicBezTo>
                  <a:pt x="5735802" y="1136155"/>
                  <a:pt x="5766983" y="1157993"/>
                  <a:pt x="5773179" y="1135434"/>
                </a:cubicBezTo>
                <a:cubicBezTo>
                  <a:pt x="5767390" y="1110121"/>
                  <a:pt x="5744758" y="1127925"/>
                  <a:pt x="5753627" y="1107917"/>
                </a:cubicBezTo>
                <a:cubicBezTo>
                  <a:pt x="5751371" y="1105855"/>
                  <a:pt x="5750087" y="1105984"/>
                  <a:pt x="5749269" y="1107164"/>
                </a:cubicBezTo>
                <a:close/>
                <a:moveTo>
                  <a:pt x="5018764" y="1105157"/>
                </a:moveTo>
                <a:cubicBezTo>
                  <a:pt x="5014410" y="1139655"/>
                  <a:pt x="5017694" y="1130347"/>
                  <a:pt x="4996453" y="1161719"/>
                </a:cubicBezTo>
                <a:cubicBezTo>
                  <a:pt x="5001439" y="1168640"/>
                  <a:pt x="5006281" y="1175368"/>
                  <a:pt x="5011149" y="1182341"/>
                </a:cubicBezTo>
                <a:cubicBezTo>
                  <a:pt x="5017063" y="1172806"/>
                  <a:pt x="5022901" y="1163324"/>
                  <a:pt x="5017898" y="1154202"/>
                </a:cubicBezTo>
                <a:cubicBezTo>
                  <a:pt x="5023260" y="1146970"/>
                  <a:pt x="5030109" y="1160714"/>
                  <a:pt x="5036472" y="1167703"/>
                </a:cubicBezTo>
                <a:cubicBezTo>
                  <a:pt x="5048014" y="1151114"/>
                  <a:pt x="5057583" y="1134645"/>
                  <a:pt x="5037337" y="1118659"/>
                </a:cubicBezTo>
                <a:cubicBezTo>
                  <a:pt x="5035120" y="1125779"/>
                  <a:pt x="5038406" y="1132710"/>
                  <a:pt x="5034482" y="1139799"/>
                </a:cubicBezTo>
                <a:cubicBezTo>
                  <a:pt x="5025211" y="1128333"/>
                  <a:pt x="5028866" y="1116621"/>
                  <a:pt x="5018764" y="1105157"/>
                </a:cubicBezTo>
                <a:close/>
                <a:moveTo>
                  <a:pt x="3347024" y="1104496"/>
                </a:moveTo>
                <a:cubicBezTo>
                  <a:pt x="3359174" y="1131028"/>
                  <a:pt x="3367107" y="1098244"/>
                  <a:pt x="3379326" y="1124685"/>
                </a:cubicBezTo>
                <a:cubicBezTo>
                  <a:pt x="3370228" y="1141648"/>
                  <a:pt x="3359412" y="1133785"/>
                  <a:pt x="3351106" y="1160465"/>
                </a:cubicBezTo>
                <a:cubicBezTo>
                  <a:pt x="3332048" y="1142279"/>
                  <a:pt x="3339737" y="1123304"/>
                  <a:pt x="3347024" y="1104496"/>
                </a:cubicBezTo>
                <a:close/>
                <a:moveTo>
                  <a:pt x="3600546" y="1104115"/>
                </a:moveTo>
                <a:cubicBezTo>
                  <a:pt x="3601879" y="1103178"/>
                  <a:pt x="3603808" y="1103310"/>
                  <a:pt x="3606686" y="1105070"/>
                </a:cubicBezTo>
                <a:cubicBezTo>
                  <a:pt x="3593612" y="1121690"/>
                  <a:pt x="3636360" y="1136907"/>
                  <a:pt x="3623376" y="1153640"/>
                </a:cubicBezTo>
                <a:cubicBezTo>
                  <a:pt x="3605441" y="1148796"/>
                  <a:pt x="3587837" y="1148813"/>
                  <a:pt x="3569676" y="1140958"/>
                </a:cubicBezTo>
                <a:cubicBezTo>
                  <a:pt x="3576266" y="1110888"/>
                  <a:pt x="3586835" y="1134592"/>
                  <a:pt x="3594999" y="1126322"/>
                </a:cubicBezTo>
                <a:cubicBezTo>
                  <a:pt x="3597898" y="1119361"/>
                  <a:pt x="3596545" y="1106927"/>
                  <a:pt x="3600546" y="1104115"/>
                </a:cubicBezTo>
                <a:close/>
                <a:moveTo>
                  <a:pt x="2317545" y="1101968"/>
                </a:moveTo>
                <a:cubicBezTo>
                  <a:pt x="2343075" y="1100680"/>
                  <a:pt x="2316238" y="1131750"/>
                  <a:pt x="2334191" y="1150503"/>
                </a:cubicBezTo>
                <a:cubicBezTo>
                  <a:pt x="2348485" y="1114158"/>
                  <a:pt x="2385303" y="1171963"/>
                  <a:pt x="2384839" y="1121268"/>
                </a:cubicBezTo>
                <a:cubicBezTo>
                  <a:pt x="2395373" y="1168520"/>
                  <a:pt x="2410509" y="1123370"/>
                  <a:pt x="2431807" y="1162212"/>
                </a:cubicBezTo>
                <a:cubicBezTo>
                  <a:pt x="2389945" y="1171488"/>
                  <a:pt x="2324047" y="1171849"/>
                  <a:pt x="2294203" y="1144433"/>
                </a:cubicBezTo>
                <a:cubicBezTo>
                  <a:pt x="2316521" y="1147044"/>
                  <a:pt x="2328316" y="1138568"/>
                  <a:pt x="2317545" y="1101968"/>
                </a:cubicBezTo>
                <a:close/>
                <a:moveTo>
                  <a:pt x="2924551" y="1101019"/>
                </a:moveTo>
                <a:cubicBezTo>
                  <a:pt x="2929413" y="1107909"/>
                  <a:pt x="2934347" y="1114754"/>
                  <a:pt x="2939201" y="1121567"/>
                </a:cubicBezTo>
                <a:cubicBezTo>
                  <a:pt x="2928898" y="1140562"/>
                  <a:pt x="2915150" y="1159574"/>
                  <a:pt x="2916933" y="1178159"/>
                </a:cubicBezTo>
                <a:cubicBezTo>
                  <a:pt x="2906709" y="1166753"/>
                  <a:pt x="2910408" y="1155038"/>
                  <a:pt x="2901211" y="1143483"/>
                </a:cubicBezTo>
                <a:cubicBezTo>
                  <a:pt x="2917697" y="1126509"/>
                  <a:pt x="2913442" y="1134796"/>
                  <a:pt x="2911803" y="1108263"/>
                </a:cubicBezTo>
                <a:cubicBezTo>
                  <a:pt x="2916507" y="1112058"/>
                  <a:pt x="2920773" y="1110335"/>
                  <a:pt x="2924551" y="1101019"/>
                </a:cubicBezTo>
                <a:close/>
                <a:moveTo>
                  <a:pt x="5445146" y="1099950"/>
                </a:moveTo>
                <a:cubicBezTo>
                  <a:pt x="5450805" y="1096936"/>
                  <a:pt x="5456675" y="1096781"/>
                  <a:pt x="5462854" y="1101152"/>
                </a:cubicBezTo>
                <a:cubicBezTo>
                  <a:pt x="5460328" y="1119846"/>
                  <a:pt x="5463324" y="1138560"/>
                  <a:pt x="5458145" y="1157273"/>
                </a:cubicBezTo>
                <a:cubicBezTo>
                  <a:pt x="5428070" y="1131254"/>
                  <a:pt x="5464205" y="1129332"/>
                  <a:pt x="5455094" y="1115401"/>
                </a:cubicBezTo>
                <a:cubicBezTo>
                  <a:pt x="5446259" y="1114646"/>
                  <a:pt x="5439170" y="1139458"/>
                  <a:pt x="5428698" y="1115906"/>
                </a:cubicBezTo>
                <a:cubicBezTo>
                  <a:pt x="5434035" y="1108839"/>
                  <a:pt x="5439485" y="1102965"/>
                  <a:pt x="5445146" y="1099950"/>
                </a:cubicBezTo>
                <a:close/>
                <a:moveTo>
                  <a:pt x="3102323" y="1095894"/>
                </a:moveTo>
                <a:cubicBezTo>
                  <a:pt x="3113552" y="1099364"/>
                  <a:pt x="3125621" y="1114274"/>
                  <a:pt x="3137278" y="1123760"/>
                </a:cubicBezTo>
                <a:cubicBezTo>
                  <a:pt x="3127458" y="1153957"/>
                  <a:pt x="3089884" y="1111470"/>
                  <a:pt x="3091420" y="1096861"/>
                </a:cubicBezTo>
                <a:cubicBezTo>
                  <a:pt x="3094930" y="1094851"/>
                  <a:pt x="3098580" y="1094737"/>
                  <a:pt x="3102323" y="1095894"/>
                </a:cubicBezTo>
                <a:close/>
                <a:moveTo>
                  <a:pt x="3161656" y="1095061"/>
                </a:moveTo>
                <a:cubicBezTo>
                  <a:pt x="3167561" y="1105249"/>
                  <a:pt x="3192990" y="1096914"/>
                  <a:pt x="3185099" y="1115535"/>
                </a:cubicBezTo>
                <a:cubicBezTo>
                  <a:pt x="3157417" y="1091385"/>
                  <a:pt x="3161619" y="1147718"/>
                  <a:pt x="3138336" y="1137728"/>
                </a:cubicBezTo>
                <a:cubicBezTo>
                  <a:pt x="3146099" y="1123523"/>
                  <a:pt x="3153897" y="1109270"/>
                  <a:pt x="3161656" y="1095061"/>
                </a:cubicBezTo>
                <a:close/>
                <a:moveTo>
                  <a:pt x="1849976" y="1085587"/>
                </a:moveTo>
                <a:cubicBezTo>
                  <a:pt x="1840793" y="1102138"/>
                  <a:pt x="1811283" y="1112588"/>
                  <a:pt x="1782589" y="1109693"/>
                </a:cubicBezTo>
                <a:lnTo>
                  <a:pt x="1756631" y="1086443"/>
                </a:lnTo>
                <a:lnTo>
                  <a:pt x="1781369" y="1091709"/>
                </a:lnTo>
                <a:cubicBezTo>
                  <a:pt x="1804749" y="1091375"/>
                  <a:pt x="1829350" y="1083694"/>
                  <a:pt x="1849976" y="1085587"/>
                </a:cubicBezTo>
                <a:close/>
                <a:moveTo>
                  <a:pt x="2742975" y="1084422"/>
                </a:moveTo>
                <a:cubicBezTo>
                  <a:pt x="2755194" y="1112485"/>
                  <a:pt x="2764957" y="1104427"/>
                  <a:pt x="2775234" y="1104659"/>
                </a:cubicBezTo>
                <a:cubicBezTo>
                  <a:pt x="2759033" y="1144272"/>
                  <a:pt x="2736058" y="1091112"/>
                  <a:pt x="2719646" y="1127051"/>
                </a:cubicBezTo>
                <a:cubicBezTo>
                  <a:pt x="2722302" y="1145258"/>
                  <a:pt x="2727485" y="1152446"/>
                  <a:pt x="2739202" y="1154566"/>
                </a:cubicBezTo>
                <a:cubicBezTo>
                  <a:pt x="2734419" y="1185245"/>
                  <a:pt x="2721148" y="1206079"/>
                  <a:pt x="2702184" y="1190378"/>
                </a:cubicBezTo>
                <a:cubicBezTo>
                  <a:pt x="2706119" y="1173696"/>
                  <a:pt x="2732707" y="1181144"/>
                  <a:pt x="2721640" y="1154998"/>
                </a:cubicBezTo>
                <a:cubicBezTo>
                  <a:pt x="2696577" y="1126800"/>
                  <a:pt x="2703543" y="1188659"/>
                  <a:pt x="2682640" y="1162981"/>
                </a:cubicBezTo>
                <a:cubicBezTo>
                  <a:pt x="2705114" y="1136762"/>
                  <a:pt x="2683066" y="1111659"/>
                  <a:pt x="2681425" y="1085958"/>
                </a:cubicBezTo>
                <a:cubicBezTo>
                  <a:pt x="2696666" y="1106197"/>
                  <a:pt x="2720771" y="1120209"/>
                  <a:pt x="2742975" y="1084422"/>
                </a:cubicBezTo>
                <a:close/>
                <a:moveTo>
                  <a:pt x="2553840" y="1082427"/>
                </a:moveTo>
                <a:cubicBezTo>
                  <a:pt x="2560173" y="1089337"/>
                  <a:pt x="2567129" y="1092983"/>
                  <a:pt x="2572698" y="1098244"/>
                </a:cubicBezTo>
                <a:lnTo>
                  <a:pt x="2575279" y="1104493"/>
                </a:lnTo>
                <a:close/>
                <a:moveTo>
                  <a:pt x="3758941" y="1080283"/>
                </a:moveTo>
                <a:cubicBezTo>
                  <a:pt x="3772756" y="1115781"/>
                  <a:pt x="3822734" y="1119293"/>
                  <a:pt x="3808787" y="1163074"/>
                </a:cubicBezTo>
                <a:cubicBezTo>
                  <a:pt x="3782402" y="1162501"/>
                  <a:pt x="3753228" y="1124179"/>
                  <a:pt x="3729757" y="1164991"/>
                </a:cubicBezTo>
                <a:cubicBezTo>
                  <a:pt x="3703815" y="1136342"/>
                  <a:pt x="3692823" y="1128751"/>
                  <a:pt x="3693584" y="1088771"/>
                </a:cubicBezTo>
                <a:cubicBezTo>
                  <a:pt x="3716356" y="1085312"/>
                  <a:pt x="3715410" y="1107254"/>
                  <a:pt x="3736545" y="1136809"/>
                </a:cubicBezTo>
                <a:cubicBezTo>
                  <a:pt x="3764875" y="1123189"/>
                  <a:pt x="3757909" y="1120042"/>
                  <a:pt x="3758941" y="1080283"/>
                </a:cubicBezTo>
                <a:close/>
                <a:moveTo>
                  <a:pt x="6323296" y="1076650"/>
                </a:moveTo>
                <a:cubicBezTo>
                  <a:pt x="6317516" y="1078223"/>
                  <a:pt x="6311984" y="1083203"/>
                  <a:pt x="6305913" y="1080273"/>
                </a:cubicBezTo>
                <a:cubicBezTo>
                  <a:pt x="6302702" y="1109338"/>
                  <a:pt x="6334445" y="1115178"/>
                  <a:pt x="6342182" y="1093455"/>
                </a:cubicBezTo>
                <a:cubicBezTo>
                  <a:pt x="6335105" y="1076909"/>
                  <a:pt x="6329077" y="1075077"/>
                  <a:pt x="6323296" y="1076650"/>
                </a:cubicBezTo>
                <a:close/>
                <a:moveTo>
                  <a:pt x="5478385" y="1072819"/>
                </a:moveTo>
                <a:cubicBezTo>
                  <a:pt x="5497682" y="1075950"/>
                  <a:pt x="5518142" y="1095692"/>
                  <a:pt x="5538045" y="1106355"/>
                </a:cubicBezTo>
                <a:cubicBezTo>
                  <a:pt x="5517850" y="1132136"/>
                  <a:pt x="5497164" y="1150701"/>
                  <a:pt x="5473625" y="1128863"/>
                </a:cubicBezTo>
                <a:cubicBezTo>
                  <a:pt x="5476033" y="1110224"/>
                  <a:pt x="5473205" y="1091577"/>
                  <a:pt x="5478385" y="1072819"/>
                </a:cubicBezTo>
                <a:close/>
                <a:moveTo>
                  <a:pt x="11506182" y="1058661"/>
                </a:moveTo>
                <a:cubicBezTo>
                  <a:pt x="11503480" y="1057649"/>
                  <a:pt x="11501793" y="1059202"/>
                  <a:pt x="11500369" y="1062330"/>
                </a:cubicBezTo>
                <a:cubicBezTo>
                  <a:pt x="11497514" y="1068585"/>
                  <a:pt x="11495710" y="1081143"/>
                  <a:pt x="11488921" y="1092097"/>
                </a:cubicBezTo>
                <a:cubicBezTo>
                  <a:pt x="11502622" y="1113983"/>
                  <a:pt x="11520072" y="1090978"/>
                  <a:pt x="11518086" y="1070379"/>
                </a:cubicBezTo>
                <a:cubicBezTo>
                  <a:pt x="11512601" y="1063249"/>
                  <a:pt x="11508884" y="1059673"/>
                  <a:pt x="11506182" y="1058661"/>
                </a:cubicBezTo>
                <a:close/>
                <a:moveTo>
                  <a:pt x="4359952" y="1058479"/>
                </a:moveTo>
                <a:cubicBezTo>
                  <a:pt x="4353441" y="1070315"/>
                  <a:pt x="4347008" y="1082060"/>
                  <a:pt x="4340498" y="1093900"/>
                </a:cubicBezTo>
                <a:cubicBezTo>
                  <a:pt x="4345408" y="1100495"/>
                  <a:pt x="4349089" y="1090609"/>
                  <a:pt x="4353204" y="1086618"/>
                </a:cubicBezTo>
                <a:cubicBezTo>
                  <a:pt x="4358517" y="1079302"/>
                  <a:pt x="4365380" y="1093176"/>
                  <a:pt x="4371743" y="1100161"/>
                </a:cubicBezTo>
                <a:cubicBezTo>
                  <a:pt x="4377431" y="1086003"/>
                  <a:pt x="4372185" y="1072089"/>
                  <a:pt x="4359952" y="1058479"/>
                </a:cubicBezTo>
                <a:close/>
                <a:moveTo>
                  <a:pt x="3760253" y="1054048"/>
                </a:moveTo>
                <a:cubicBezTo>
                  <a:pt x="3772600" y="1058184"/>
                  <a:pt x="3783666" y="1069944"/>
                  <a:pt x="3785204" y="1079665"/>
                </a:cubicBezTo>
                <a:cubicBezTo>
                  <a:pt x="3765059" y="1065038"/>
                  <a:pt x="3747332" y="1083300"/>
                  <a:pt x="3727627" y="1074151"/>
                </a:cubicBezTo>
                <a:cubicBezTo>
                  <a:pt x="3734279" y="1053394"/>
                  <a:pt x="3747906" y="1049909"/>
                  <a:pt x="3760253" y="1054048"/>
                </a:cubicBezTo>
                <a:close/>
                <a:moveTo>
                  <a:pt x="1720105" y="1053726"/>
                </a:moveTo>
                <a:lnTo>
                  <a:pt x="1756631" y="1086443"/>
                </a:lnTo>
                <a:lnTo>
                  <a:pt x="1747869" y="1084577"/>
                </a:lnTo>
                <a:cubicBezTo>
                  <a:pt x="1737439" y="1078950"/>
                  <a:pt x="1727970" y="1069372"/>
                  <a:pt x="1720105" y="1053726"/>
                </a:cubicBezTo>
                <a:close/>
                <a:moveTo>
                  <a:pt x="2309585" y="1053123"/>
                </a:moveTo>
                <a:cubicBezTo>
                  <a:pt x="2316732" y="1079461"/>
                  <a:pt x="2341370" y="1060993"/>
                  <a:pt x="2334085" y="1087565"/>
                </a:cubicBezTo>
                <a:cubicBezTo>
                  <a:pt x="2318662" y="1080096"/>
                  <a:pt x="2283393" y="1113151"/>
                  <a:pt x="2280338" y="1074849"/>
                </a:cubicBezTo>
                <a:cubicBezTo>
                  <a:pt x="2301437" y="1090289"/>
                  <a:pt x="2296612" y="1082897"/>
                  <a:pt x="2309585" y="1053123"/>
                </a:cubicBezTo>
                <a:close/>
                <a:moveTo>
                  <a:pt x="4605934" y="1052403"/>
                </a:moveTo>
                <a:cubicBezTo>
                  <a:pt x="4612508" y="1063897"/>
                  <a:pt x="4625333" y="1075202"/>
                  <a:pt x="4621562" y="1087011"/>
                </a:cubicBezTo>
                <a:cubicBezTo>
                  <a:pt x="4595424" y="1048747"/>
                  <a:pt x="4576985" y="1119608"/>
                  <a:pt x="4551317" y="1088729"/>
                </a:cubicBezTo>
                <a:cubicBezTo>
                  <a:pt x="4567213" y="1045328"/>
                  <a:pt x="4589856" y="1095697"/>
                  <a:pt x="4605934" y="1052403"/>
                </a:cubicBezTo>
                <a:close/>
                <a:moveTo>
                  <a:pt x="3862116" y="1049773"/>
                </a:moveTo>
                <a:cubicBezTo>
                  <a:pt x="3872296" y="1061188"/>
                  <a:pt x="3868607" y="1072985"/>
                  <a:pt x="3877877" y="1084449"/>
                </a:cubicBezTo>
                <a:cubicBezTo>
                  <a:pt x="3900456" y="1052359"/>
                  <a:pt x="3927583" y="1081223"/>
                  <a:pt x="3951019" y="1061544"/>
                </a:cubicBezTo>
                <a:cubicBezTo>
                  <a:pt x="3932404" y="1076033"/>
                  <a:pt x="3963908" y="1089247"/>
                  <a:pt x="3945250" y="1103701"/>
                </a:cubicBezTo>
                <a:cubicBezTo>
                  <a:pt x="3921698" y="1114129"/>
                  <a:pt x="3894635" y="1070895"/>
                  <a:pt x="3881900" y="1140259"/>
                </a:cubicBezTo>
                <a:cubicBezTo>
                  <a:pt x="3865194" y="1110579"/>
                  <a:pt x="3852873" y="1143897"/>
                  <a:pt x="3837991" y="1141313"/>
                </a:cubicBezTo>
                <a:cubicBezTo>
                  <a:pt x="3838264" y="1124924"/>
                  <a:pt x="3847879" y="1108536"/>
                  <a:pt x="3838857" y="1092229"/>
                </a:cubicBezTo>
                <a:cubicBezTo>
                  <a:pt x="3833200" y="1103895"/>
                  <a:pt x="3821986" y="1077140"/>
                  <a:pt x="3834047" y="1085411"/>
                </a:cubicBezTo>
                <a:cubicBezTo>
                  <a:pt x="3846221" y="1085907"/>
                  <a:pt x="3864283" y="1072141"/>
                  <a:pt x="3862116" y="1049773"/>
                </a:cubicBezTo>
                <a:close/>
                <a:moveTo>
                  <a:pt x="5008864" y="1028446"/>
                </a:moveTo>
                <a:cubicBezTo>
                  <a:pt x="5029201" y="1046208"/>
                  <a:pt x="5047130" y="1029919"/>
                  <a:pt x="5066443" y="1034003"/>
                </a:cubicBezTo>
                <a:cubicBezTo>
                  <a:pt x="5067016" y="1055409"/>
                  <a:pt x="5011083" y="1055002"/>
                  <a:pt x="5008864" y="1028446"/>
                </a:cubicBezTo>
                <a:close/>
                <a:moveTo>
                  <a:pt x="3618178" y="1020764"/>
                </a:moveTo>
                <a:cubicBezTo>
                  <a:pt x="3635323" y="1025566"/>
                  <a:pt x="3647327" y="1028821"/>
                  <a:pt x="3651455" y="1054929"/>
                </a:cubicBezTo>
                <a:cubicBezTo>
                  <a:pt x="3640319" y="1042701"/>
                  <a:pt x="3632322" y="1074868"/>
                  <a:pt x="3621199" y="1062766"/>
                </a:cubicBezTo>
                <a:cubicBezTo>
                  <a:pt x="3631649" y="1048445"/>
                  <a:pt x="3611415" y="1034993"/>
                  <a:pt x="3618178" y="1020764"/>
                </a:cubicBezTo>
                <a:close/>
                <a:moveTo>
                  <a:pt x="3959683" y="998247"/>
                </a:moveTo>
                <a:cubicBezTo>
                  <a:pt x="3972682" y="1014439"/>
                  <a:pt x="3962920" y="1031007"/>
                  <a:pt x="3967655" y="1047257"/>
                </a:cubicBezTo>
                <a:cubicBezTo>
                  <a:pt x="3959831" y="1040169"/>
                  <a:pt x="3952719" y="1044098"/>
                  <a:pt x="3944165" y="1026705"/>
                </a:cubicBezTo>
                <a:cubicBezTo>
                  <a:pt x="3954322" y="1006726"/>
                  <a:pt x="3960194" y="1023897"/>
                  <a:pt x="3959683" y="998247"/>
                </a:cubicBezTo>
                <a:close/>
                <a:moveTo>
                  <a:pt x="6379150" y="997249"/>
                </a:moveTo>
                <a:cubicBezTo>
                  <a:pt x="6383578" y="997612"/>
                  <a:pt x="6388066" y="998783"/>
                  <a:pt x="6392647" y="1001250"/>
                </a:cubicBezTo>
                <a:cubicBezTo>
                  <a:pt x="6379787" y="1029309"/>
                  <a:pt x="6342142" y="1030262"/>
                  <a:pt x="6339958" y="1002499"/>
                </a:cubicBezTo>
                <a:cubicBezTo>
                  <a:pt x="6353113" y="1002333"/>
                  <a:pt x="6365864" y="996160"/>
                  <a:pt x="6379150" y="997249"/>
                </a:cubicBezTo>
                <a:close/>
                <a:moveTo>
                  <a:pt x="3840643" y="994257"/>
                </a:moveTo>
                <a:cubicBezTo>
                  <a:pt x="3826647" y="1015705"/>
                  <a:pt x="3851367" y="1036092"/>
                  <a:pt x="3840757" y="1057359"/>
                </a:cubicBezTo>
                <a:cubicBezTo>
                  <a:pt x="3832412" y="1042766"/>
                  <a:pt x="3825653" y="1050146"/>
                  <a:pt x="3817353" y="1036838"/>
                </a:cubicBezTo>
                <a:cubicBezTo>
                  <a:pt x="3834280" y="1014007"/>
                  <a:pt x="3835465" y="1030827"/>
                  <a:pt x="3815317" y="1008856"/>
                </a:cubicBezTo>
                <a:cubicBezTo>
                  <a:pt x="3823234" y="996622"/>
                  <a:pt x="3831540" y="989707"/>
                  <a:pt x="3840643" y="994257"/>
                </a:cubicBezTo>
                <a:close/>
                <a:moveTo>
                  <a:pt x="7315785" y="992383"/>
                </a:moveTo>
                <a:cubicBezTo>
                  <a:pt x="7311408" y="1024225"/>
                  <a:pt x="7340478" y="1016552"/>
                  <a:pt x="7349995" y="1040530"/>
                </a:cubicBezTo>
                <a:cubicBezTo>
                  <a:pt x="7359931" y="996493"/>
                  <a:pt x="7330400" y="1023524"/>
                  <a:pt x="7315785" y="992383"/>
                </a:cubicBezTo>
                <a:close/>
                <a:moveTo>
                  <a:pt x="11463301" y="980744"/>
                </a:moveTo>
                <a:cubicBezTo>
                  <a:pt x="11458418" y="995487"/>
                  <a:pt x="11454022" y="1045350"/>
                  <a:pt x="11440991" y="1037341"/>
                </a:cubicBezTo>
                <a:cubicBezTo>
                  <a:pt x="11441429" y="1055774"/>
                  <a:pt x="11450894" y="1079635"/>
                  <a:pt x="11461593" y="1078704"/>
                </a:cubicBezTo>
                <a:cubicBezTo>
                  <a:pt x="11448091" y="1032048"/>
                  <a:pt x="11467490" y="1037409"/>
                  <a:pt x="11488768" y="1029081"/>
                </a:cubicBezTo>
                <a:cubicBezTo>
                  <a:pt x="11483684" y="1019968"/>
                  <a:pt x="11479254" y="1018469"/>
                  <a:pt x="11475087" y="1022388"/>
                </a:cubicBezTo>
                <a:cubicBezTo>
                  <a:pt x="11469104" y="1008590"/>
                  <a:pt x="11483151" y="994110"/>
                  <a:pt x="11463301" y="980744"/>
                </a:cubicBezTo>
                <a:close/>
                <a:moveTo>
                  <a:pt x="5909716" y="969913"/>
                </a:moveTo>
                <a:cubicBezTo>
                  <a:pt x="5917463" y="972711"/>
                  <a:pt x="5923848" y="981781"/>
                  <a:pt x="5921224" y="991829"/>
                </a:cubicBezTo>
                <a:cubicBezTo>
                  <a:pt x="5910281" y="981490"/>
                  <a:pt x="5902306" y="1013865"/>
                  <a:pt x="5889987" y="985646"/>
                </a:cubicBezTo>
                <a:cubicBezTo>
                  <a:pt x="5892843" y="970592"/>
                  <a:pt x="5901964" y="967116"/>
                  <a:pt x="5909716" y="969913"/>
                </a:cubicBezTo>
                <a:close/>
                <a:moveTo>
                  <a:pt x="7555796" y="965325"/>
                </a:moveTo>
                <a:cubicBezTo>
                  <a:pt x="7548778" y="1004995"/>
                  <a:pt x="7552200" y="998706"/>
                  <a:pt x="7528598" y="1015160"/>
                </a:cubicBezTo>
                <a:cubicBezTo>
                  <a:pt x="7533460" y="1022055"/>
                  <a:pt x="7538356" y="1028898"/>
                  <a:pt x="7543251" y="1035745"/>
                </a:cubicBezTo>
                <a:cubicBezTo>
                  <a:pt x="7560452" y="1029789"/>
                  <a:pt x="7577724" y="1024905"/>
                  <a:pt x="7592955" y="992409"/>
                </a:cubicBezTo>
                <a:cubicBezTo>
                  <a:pt x="7579434" y="967470"/>
                  <a:pt x="7568322" y="975710"/>
                  <a:pt x="7555796" y="965325"/>
                </a:cubicBezTo>
                <a:close/>
                <a:moveTo>
                  <a:pt x="7661246" y="962734"/>
                </a:moveTo>
                <a:cubicBezTo>
                  <a:pt x="7660649" y="1023339"/>
                  <a:pt x="7681579" y="963392"/>
                  <a:pt x="7703277" y="996835"/>
                </a:cubicBezTo>
                <a:cubicBezTo>
                  <a:pt x="7704491" y="959255"/>
                  <a:pt x="7673040" y="978924"/>
                  <a:pt x="7661246" y="962734"/>
                </a:cubicBezTo>
                <a:close/>
                <a:moveTo>
                  <a:pt x="6617962" y="953610"/>
                </a:moveTo>
                <a:cubicBezTo>
                  <a:pt x="6613310" y="981534"/>
                  <a:pt x="6574940" y="983928"/>
                  <a:pt x="6555597" y="1004225"/>
                </a:cubicBezTo>
                <a:cubicBezTo>
                  <a:pt x="6559335" y="962943"/>
                  <a:pt x="6597179" y="952999"/>
                  <a:pt x="6617962" y="953610"/>
                </a:cubicBezTo>
                <a:close/>
                <a:moveTo>
                  <a:pt x="7453379" y="946928"/>
                </a:moveTo>
                <a:cubicBezTo>
                  <a:pt x="7453235" y="963347"/>
                  <a:pt x="7443793" y="979799"/>
                  <a:pt x="7443603" y="996140"/>
                </a:cubicBezTo>
                <a:cubicBezTo>
                  <a:pt x="7433546" y="984755"/>
                  <a:pt x="7437246" y="973038"/>
                  <a:pt x="7427976" y="961573"/>
                </a:cubicBezTo>
                <a:cubicBezTo>
                  <a:pt x="7435936" y="949340"/>
                  <a:pt x="7444238" y="942425"/>
                  <a:pt x="7453379" y="946928"/>
                </a:cubicBezTo>
                <a:close/>
                <a:moveTo>
                  <a:pt x="8217044" y="915238"/>
                </a:moveTo>
                <a:cubicBezTo>
                  <a:pt x="8206485" y="909114"/>
                  <a:pt x="8184084" y="937873"/>
                  <a:pt x="8188164" y="949691"/>
                </a:cubicBezTo>
                <a:cubicBezTo>
                  <a:pt x="8208860" y="968498"/>
                  <a:pt x="8199742" y="922095"/>
                  <a:pt x="8222234" y="934908"/>
                </a:cubicBezTo>
                <a:cubicBezTo>
                  <a:pt x="8222764" y="923197"/>
                  <a:pt x="8220562" y="917280"/>
                  <a:pt x="8217044" y="915238"/>
                </a:cubicBezTo>
                <a:close/>
                <a:moveTo>
                  <a:pt x="7169272" y="911989"/>
                </a:moveTo>
                <a:cubicBezTo>
                  <a:pt x="7172573" y="916632"/>
                  <a:pt x="7175775" y="921160"/>
                  <a:pt x="7178982" y="925692"/>
                </a:cubicBezTo>
                <a:cubicBezTo>
                  <a:pt x="7181779" y="930306"/>
                  <a:pt x="7184238" y="934870"/>
                  <a:pt x="7179995" y="939621"/>
                </a:cubicBezTo>
                <a:cubicBezTo>
                  <a:pt x="7166670" y="921431"/>
                  <a:pt x="7134322" y="950578"/>
                  <a:pt x="7134146" y="912808"/>
                </a:cubicBezTo>
                <a:cubicBezTo>
                  <a:pt x="7145645" y="910382"/>
                  <a:pt x="7159025" y="933135"/>
                  <a:pt x="7169272" y="911989"/>
                </a:cubicBezTo>
                <a:close/>
                <a:moveTo>
                  <a:pt x="7009352" y="906231"/>
                </a:moveTo>
                <a:cubicBezTo>
                  <a:pt x="7020094" y="908921"/>
                  <a:pt x="7029494" y="918373"/>
                  <a:pt x="7029711" y="929371"/>
                </a:cubicBezTo>
                <a:cubicBezTo>
                  <a:pt x="7013153" y="922599"/>
                  <a:pt x="6998242" y="939158"/>
                  <a:pt x="6980912" y="923624"/>
                </a:cubicBezTo>
                <a:cubicBezTo>
                  <a:pt x="6986516" y="907604"/>
                  <a:pt x="6998605" y="903540"/>
                  <a:pt x="7009352" y="906231"/>
                </a:cubicBezTo>
                <a:close/>
                <a:moveTo>
                  <a:pt x="8147429" y="903635"/>
                </a:moveTo>
                <a:cubicBezTo>
                  <a:pt x="8140816" y="903416"/>
                  <a:pt x="8134400" y="906065"/>
                  <a:pt x="8128508" y="916199"/>
                </a:cubicBezTo>
                <a:cubicBezTo>
                  <a:pt x="8138273" y="930063"/>
                  <a:pt x="8124221" y="944455"/>
                  <a:pt x="8140426" y="957951"/>
                </a:cubicBezTo>
                <a:cubicBezTo>
                  <a:pt x="8150230" y="925968"/>
                  <a:pt x="8169695" y="932360"/>
                  <a:pt x="8167559" y="908288"/>
                </a:cubicBezTo>
                <a:cubicBezTo>
                  <a:pt x="8160860" y="906944"/>
                  <a:pt x="8154043" y="903855"/>
                  <a:pt x="8147429" y="903635"/>
                </a:cubicBezTo>
                <a:close/>
                <a:moveTo>
                  <a:pt x="8400633" y="846443"/>
                </a:moveTo>
                <a:cubicBezTo>
                  <a:pt x="8417204" y="867125"/>
                  <a:pt x="8398676" y="888498"/>
                  <a:pt x="8400829" y="909499"/>
                </a:cubicBezTo>
                <a:cubicBezTo>
                  <a:pt x="8385377" y="887996"/>
                  <a:pt x="8382956" y="847759"/>
                  <a:pt x="8400633" y="846443"/>
                </a:cubicBezTo>
                <a:close/>
                <a:moveTo>
                  <a:pt x="8691780" y="826243"/>
                </a:moveTo>
                <a:cubicBezTo>
                  <a:pt x="8683770" y="826899"/>
                  <a:pt x="8676158" y="833059"/>
                  <a:pt x="8669042" y="846866"/>
                </a:cubicBezTo>
                <a:cubicBezTo>
                  <a:pt x="8684166" y="833188"/>
                  <a:pt x="8702584" y="864230"/>
                  <a:pt x="8716906" y="838637"/>
                </a:cubicBezTo>
                <a:cubicBezTo>
                  <a:pt x="8708196" y="830436"/>
                  <a:pt x="8699786" y="825588"/>
                  <a:pt x="8691780" y="826243"/>
                </a:cubicBezTo>
                <a:close/>
                <a:moveTo>
                  <a:pt x="8374241" y="769103"/>
                </a:moveTo>
                <a:cubicBezTo>
                  <a:pt x="8376671" y="767217"/>
                  <a:pt x="8379210" y="766870"/>
                  <a:pt x="8381993" y="769916"/>
                </a:cubicBezTo>
                <a:cubicBezTo>
                  <a:pt x="8381614" y="784032"/>
                  <a:pt x="8377944" y="798027"/>
                  <a:pt x="8367411" y="812355"/>
                </a:cubicBezTo>
                <a:cubicBezTo>
                  <a:pt x="8360793" y="800866"/>
                  <a:pt x="8347951" y="789393"/>
                  <a:pt x="8351724" y="777589"/>
                </a:cubicBezTo>
                <a:cubicBezTo>
                  <a:pt x="8360657" y="794269"/>
                  <a:pt x="8366954" y="774759"/>
                  <a:pt x="8374241" y="769103"/>
                </a:cubicBezTo>
                <a:close/>
                <a:moveTo>
                  <a:pt x="8270727" y="752731"/>
                </a:moveTo>
                <a:cubicBezTo>
                  <a:pt x="8285357" y="752367"/>
                  <a:pt x="8300299" y="756348"/>
                  <a:pt x="8315561" y="764688"/>
                </a:cubicBezTo>
                <a:cubicBezTo>
                  <a:pt x="8283611" y="782328"/>
                  <a:pt x="8275885" y="779467"/>
                  <a:pt x="8246369" y="780335"/>
                </a:cubicBezTo>
                <a:cubicBezTo>
                  <a:pt x="8254933" y="791789"/>
                  <a:pt x="8255927" y="803480"/>
                  <a:pt x="8253263" y="815170"/>
                </a:cubicBezTo>
                <a:cubicBezTo>
                  <a:pt x="8241657" y="799171"/>
                  <a:pt x="8245583" y="782783"/>
                  <a:pt x="8227754" y="766838"/>
                </a:cubicBezTo>
                <a:cubicBezTo>
                  <a:pt x="8241775" y="757802"/>
                  <a:pt x="8256096" y="753095"/>
                  <a:pt x="8270727" y="752731"/>
                </a:cubicBezTo>
                <a:close/>
                <a:moveTo>
                  <a:pt x="9472956" y="662911"/>
                </a:moveTo>
                <a:cubicBezTo>
                  <a:pt x="9462539" y="664720"/>
                  <a:pt x="9450952" y="675738"/>
                  <a:pt x="9445552" y="694540"/>
                </a:cubicBezTo>
                <a:cubicBezTo>
                  <a:pt x="9462797" y="710048"/>
                  <a:pt x="9475690" y="664875"/>
                  <a:pt x="9493316" y="686530"/>
                </a:cubicBezTo>
                <a:cubicBezTo>
                  <a:pt x="9492606" y="668499"/>
                  <a:pt x="9483368" y="661102"/>
                  <a:pt x="9472956" y="662911"/>
                </a:cubicBezTo>
                <a:close/>
                <a:moveTo>
                  <a:pt x="9527660" y="643723"/>
                </a:moveTo>
                <a:cubicBezTo>
                  <a:pt x="9516640" y="643301"/>
                  <a:pt x="9506214" y="650974"/>
                  <a:pt x="9496288" y="665296"/>
                </a:cubicBezTo>
                <a:cubicBezTo>
                  <a:pt x="9519805" y="686927"/>
                  <a:pt x="9540461" y="668867"/>
                  <a:pt x="9562612" y="670707"/>
                </a:cubicBezTo>
                <a:cubicBezTo>
                  <a:pt x="9550299" y="652662"/>
                  <a:pt x="9538680" y="644144"/>
                  <a:pt x="9527660" y="643723"/>
                </a:cubicBezTo>
                <a:close/>
                <a:moveTo>
                  <a:pt x="9574855" y="626717"/>
                </a:moveTo>
                <a:cubicBezTo>
                  <a:pt x="9569640" y="625564"/>
                  <a:pt x="9564718" y="628489"/>
                  <a:pt x="9560630" y="642879"/>
                </a:cubicBezTo>
                <a:cubicBezTo>
                  <a:pt x="9565522" y="649688"/>
                  <a:pt x="9570298" y="656549"/>
                  <a:pt x="9575279" y="663427"/>
                </a:cubicBezTo>
                <a:cubicBezTo>
                  <a:pt x="9580460" y="654011"/>
                  <a:pt x="9585629" y="644509"/>
                  <a:pt x="9590840" y="635009"/>
                </a:cubicBezTo>
                <a:cubicBezTo>
                  <a:pt x="9585579" y="633098"/>
                  <a:pt x="9580069" y="627869"/>
                  <a:pt x="9574855" y="626717"/>
                </a:cubicBezTo>
                <a:close/>
                <a:moveTo>
                  <a:pt x="9412082" y="534544"/>
                </a:moveTo>
                <a:cubicBezTo>
                  <a:pt x="9405737" y="550431"/>
                  <a:pt x="9401329" y="582357"/>
                  <a:pt x="9383857" y="570281"/>
                </a:cubicBezTo>
                <a:cubicBezTo>
                  <a:pt x="9385737" y="563114"/>
                  <a:pt x="9391358" y="555977"/>
                  <a:pt x="9386759" y="549181"/>
                </a:cubicBezTo>
                <a:cubicBezTo>
                  <a:pt x="9394634" y="536913"/>
                  <a:pt x="9402927" y="529916"/>
                  <a:pt x="9412082" y="534544"/>
                </a:cubicBezTo>
                <a:close/>
                <a:moveTo>
                  <a:pt x="9820770" y="468346"/>
                </a:moveTo>
                <a:cubicBezTo>
                  <a:pt x="9835471" y="506409"/>
                  <a:pt x="9826793" y="508463"/>
                  <a:pt x="9817042" y="538487"/>
                </a:cubicBezTo>
                <a:cubicBezTo>
                  <a:pt x="9802907" y="526566"/>
                  <a:pt x="9793077" y="512499"/>
                  <a:pt x="9771106" y="511640"/>
                </a:cubicBezTo>
                <a:cubicBezTo>
                  <a:pt x="9786203" y="485967"/>
                  <a:pt x="9820974" y="515703"/>
                  <a:pt x="9820770" y="468346"/>
                </a:cubicBezTo>
                <a:close/>
                <a:moveTo>
                  <a:pt x="10379026" y="461641"/>
                </a:moveTo>
                <a:cubicBezTo>
                  <a:pt x="10362037" y="470524"/>
                  <a:pt x="10344168" y="467125"/>
                  <a:pt x="10329279" y="504943"/>
                </a:cubicBezTo>
                <a:cubicBezTo>
                  <a:pt x="10347328" y="519409"/>
                  <a:pt x="10377794" y="489336"/>
                  <a:pt x="10379026" y="461641"/>
                </a:cubicBezTo>
                <a:close/>
                <a:moveTo>
                  <a:pt x="9689101" y="457491"/>
                </a:moveTo>
                <a:cubicBezTo>
                  <a:pt x="9693221" y="458589"/>
                  <a:pt x="9697431" y="460900"/>
                  <a:pt x="9701714" y="464197"/>
                </a:cubicBezTo>
                <a:cubicBezTo>
                  <a:pt x="9686274" y="473169"/>
                  <a:pt x="9672392" y="504615"/>
                  <a:pt x="9654963" y="486511"/>
                </a:cubicBezTo>
                <a:cubicBezTo>
                  <a:pt x="9661785" y="470057"/>
                  <a:pt x="9669188" y="461181"/>
                  <a:pt x="9677031" y="458065"/>
                </a:cubicBezTo>
                <a:cubicBezTo>
                  <a:pt x="9680953" y="456508"/>
                  <a:pt x="9684981" y="456393"/>
                  <a:pt x="9689101" y="457491"/>
                </a:cubicBezTo>
                <a:close/>
                <a:moveTo>
                  <a:pt x="9665598" y="451286"/>
                </a:moveTo>
                <a:cubicBezTo>
                  <a:pt x="9651704" y="473723"/>
                  <a:pt x="9627431" y="468239"/>
                  <a:pt x="9638380" y="500918"/>
                </a:cubicBezTo>
                <a:cubicBezTo>
                  <a:pt x="9600891" y="510286"/>
                  <a:pt x="9564514" y="533737"/>
                  <a:pt x="9525168" y="517714"/>
                </a:cubicBezTo>
                <a:cubicBezTo>
                  <a:pt x="9581770" y="499953"/>
                  <a:pt x="9613007" y="456348"/>
                  <a:pt x="9665598" y="451286"/>
                </a:cubicBezTo>
                <a:close/>
                <a:moveTo>
                  <a:pt x="9749174" y="440812"/>
                </a:moveTo>
                <a:cubicBezTo>
                  <a:pt x="9759949" y="442071"/>
                  <a:pt x="9769541" y="450804"/>
                  <a:pt x="9772018" y="462591"/>
                </a:cubicBezTo>
                <a:cubicBezTo>
                  <a:pt x="9755505" y="478112"/>
                  <a:pt x="9736853" y="463454"/>
                  <a:pt x="9719251" y="463890"/>
                </a:cubicBezTo>
                <a:cubicBezTo>
                  <a:pt x="9726443" y="445776"/>
                  <a:pt x="9738400" y="439554"/>
                  <a:pt x="9749174" y="440812"/>
                </a:cubicBezTo>
                <a:close/>
                <a:moveTo>
                  <a:pt x="9466458" y="435165"/>
                </a:moveTo>
                <a:cubicBezTo>
                  <a:pt x="9467598" y="445471"/>
                  <a:pt x="9455651" y="490088"/>
                  <a:pt x="9443143" y="477875"/>
                </a:cubicBezTo>
                <a:cubicBezTo>
                  <a:pt x="9440872" y="452074"/>
                  <a:pt x="9447565" y="434735"/>
                  <a:pt x="9466458" y="435165"/>
                </a:cubicBezTo>
                <a:close/>
                <a:moveTo>
                  <a:pt x="9870143" y="406299"/>
                </a:moveTo>
                <a:cubicBezTo>
                  <a:pt x="9876908" y="406124"/>
                  <a:pt x="9882334" y="412272"/>
                  <a:pt x="9879273" y="424980"/>
                </a:cubicBezTo>
                <a:cubicBezTo>
                  <a:pt x="9852948" y="406750"/>
                  <a:pt x="9887592" y="499614"/>
                  <a:pt x="9859870" y="460479"/>
                </a:cubicBezTo>
                <a:cubicBezTo>
                  <a:pt x="9867415" y="448616"/>
                  <a:pt x="9864062" y="437002"/>
                  <a:pt x="9852967" y="425558"/>
                </a:cubicBezTo>
                <a:cubicBezTo>
                  <a:pt x="9855269" y="412973"/>
                  <a:pt x="9863373" y="406470"/>
                  <a:pt x="9870143" y="406299"/>
                </a:cubicBezTo>
                <a:close/>
                <a:moveTo>
                  <a:pt x="11406490" y="374455"/>
                </a:moveTo>
                <a:cubicBezTo>
                  <a:pt x="11400621" y="374574"/>
                  <a:pt x="11395059" y="378934"/>
                  <a:pt x="11389819" y="387568"/>
                </a:cubicBezTo>
                <a:cubicBezTo>
                  <a:pt x="11403608" y="415550"/>
                  <a:pt x="11414313" y="400917"/>
                  <a:pt x="11424992" y="386783"/>
                </a:cubicBezTo>
                <a:cubicBezTo>
                  <a:pt x="11418532" y="378456"/>
                  <a:pt x="11412358" y="374335"/>
                  <a:pt x="11406490" y="374455"/>
                </a:cubicBezTo>
                <a:close/>
                <a:moveTo>
                  <a:pt x="11319180" y="368320"/>
                </a:moveTo>
                <a:cubicBezTo>
                  <a:pt x="11313735" y="369110"/>
                  <a:pt x="11308464" y="372339"/>
                  <a:pt x="11303255" y="376386"/>
                </a:cubicBezTo>
                <a:cubicBezTo>
                  <a:pt x="11292837" y="384482"/>
                  <a:pt x="11282666" y="395857"/>
                  <a:pt x="11271836" y="397547"/>
                </a:cubicBezTo>
                <a:cubicBezTo>
                  <a:pt x="11295357" y="419177"/>
                  <a:pt x="11315797" y="397813"/>
                  <a:pt x="11336157" y="374884"/>
                </a:cubicBezTo>
                <a:cubicBezTo>
                  <a:pt x="11330247" y="369177"/>
                  <a:pt x="11324626" y="367529"/>
                  <a:pt x="11319180" y="368320"/>
                </a:cubicBezTo>
                <a:close/>
                <a:moveTo>
                  <a:pt x="9659562" y="367325"/>
                </a:moveTo>
                <a:cubicBezTo>
                  <a:pt x="9664440" y="374423"/>
                  <a:pt x="9668548" y="369935"/>
                  <a:pt x="9673244" y="374018"/>
                </a:cubicBezTo>
                <a:cubicBezTo>
                  <a:pt x="9651472" y="393317"/>
                  <a:pt x="9681421" y="411259"/>
                  <a:pt x="9659632" y="430390"/>
                </a:cubicBezTo>
                <a:cubicBezTo>
                  <a:pt x="9635347" y="414653"/>
                  <a:pt x="9676132" y="397349"/>
                  <a:pt x="9651717" y="381543"/>
                </a:cubicBezTo>
                <a:cubicBezTo>
                  <a:pt x="9654362" y="376953"/>
                  <a:pt x="9656940" y="372163"/>
                  <a:pt x="9659562" y="367325"/>
                </a:cubicBezTo>
                <a:close/>
                <a:moveTo>
                  <a:pt x="11201449" y="353201"/>
                </a:moveTo>
                <a:cubicBezTo>
                  <a:pt x="11193752" y="351166"/>
                  <a:pt x="11184756" y="356377"/>
                  <a:pt x="11181922" y="371843"/>
                </a:cubicBezTo>
                <a:cubicBezTo>
                  <a:pt x="11194240" y="400062"/>
                  <a:pt x="11201498" y="357879"/>
                  <a:pt x="11213197" y="378022"/>
                </a:cubicBezTo>
                <a:cubicBezTo>
                  <a:pt x="11215553" y="364515"/>
                  <a:pt x="11209148" y="355237"/>
                  <a:pt x="11201449" y="353201"/>
                </a:cubicBezTo>
                <a:close/>
                <a:moveTo>
                  <a:pt x="10144516" y="321151"/>
                </a:moveTo>
                <a:cubicBezTo>
                  <a:pt x="10148939" y="321447"/>
                  <a:pt x="10153471" y="323226"/>
                  <a:pt x="10158152" y="327086"/>
                </a:cubicBezTo>
                <a:cubicBezTo>
                  <a:pt x="10137343" y="339141"/>
                  <a:pt x="10134748" y="355976"/>
                  <a:pt x="10144592" y="383534"/>
                </a:cubicBezTo>
                <a:cubicBezTo>
                  <a:pt x="10124082" y="386801"/>
                  <a:pt x="10120510" y="339001"/>
                  <a:pt x="10106442" y="342309"/>
                </a:cubicBezTo>
                <a:cubicBezTo>
                  <a:pt x="10114774" y="335910"/>
                  <a:pt x="10123021" y="328246"/>
                  <a:pt x="10131525" y="324109"/>
                </a:cubicBezTo>
                <a:cubicBezTo>
                  <a:pt x="10135777" y="322041"/>
                  <a:pt x="10140093" y="320855"/>
                  <a:pt x="10144516" y="321151"/>
                </a:cubicBezTo>
                <a:close/>
                <a:moveTo>
                  <a:pt x="10021255" y="311766"/>
                </a:moveTo>
                <a:cubicBezTo>
                  <a:pt x="10022562" y="312129"/>
                  <a:pt x="10023943" y="313530"/>
                  <a:pt x="10025421" y="316317"/>
                </a:cubicBezTo>
                <a:cubicBezTo>
                  <a:pt x="10028870" y="347106"/>
                  <a:pt x="9995996" y="338729"/>
                  <a:pt x="10020665" y="372403"/>
                </a:cubicBezTo>
                <a:cubicBezTo>
                  <a:pt x="10039284" y="346205"/>
                  <a:pt x="10059994" y="348152"/>
                  <a:pt x="10079122" y="328959"/>
                </a:cubicBezTo>
                <a:cubicBezTo>
                  <a:pt x="10077194" y="336088"/>
                  <a:pt x="10078738" y="343031"/>
                  <a:pt x="10085009" y="349947"/>
                </a:cubicBezTo>
                <a:cubicBezTo>
                  <a:pt x="10062138" y="394147"/>
                  <a:pt x="10014468" y="367394"/>
                  <a:pt x="10004984" y="400878"/>
                </a:cubicBezTo>
                <a:cubicBezTo>
                  <a:pt x="10001816" y="396303"/>
                  <a:pt x="9998611" y="391776"/>
                  <a:pt x="9995348" y="387084"/>
                </a:cubicBezTo>
                <a:cubicBezTo>
                  <a:pt x="9992513" y="382518"/>
                  <a:pt x="9990088" y="377867"/>
                  <a:pt x="9994265" y="373244"/>
                </a:cubicBezTo>
                <a:cubicBezTo>
                  <a:pt x="10019475" y="387103"/>
                  <a:pt x="9990034" y="346564"/>
                  <a:pt x="9996222" y="338082"/>
                </a:cubicBezTo>
                <a:cubicBezTo>
                  <a:pt x="10005103" y="354797"/>
                  <a:pt x="10010433" y="321659"/>
                  <a:pt x="10017533" y="313446"/>
                </a:cubicBezTo>
                <a:cubicBezTo>
                  <a:pt x="10018717" y="312078"/>
                  <a:pt x="10019948" y="311402"/>
                  <a:pt x="10021255" y="311766"/>
                </a:cubicBezTo>
                <a:close/>
                <a:moveTo>
                  <a:pt x="10174342" y="261377"/>
                </a:moveTo>
                <a:cubicBezTo>
                  <a:pt x="10179417" y="260313"/>
                  <a:pt x="10185450" y="260705"/>
                  <a:pt x="10193211" y="263201"/>
                </a:cubicBezTo>
                <a:cubicBezTo>
                  <a:pt x="10174000" y="281571"/>
                  <a:pt x="10155309" y="307821"/>
                  <a:pt x="10133699" y="292677"/>
                </a:cubicBezTo>
                <a:cubicBezTo>
                  <a:pt x="10152511" y="280846"/>
                  <a:pt x="10159117" y="264566"/>
                  <a:pt x="10174342" y="261377"/>
                </a:cubicBezTo>
                <a:close/>
                <a:moveTo>
                  <a:pt x="11423715" y="246774"/>
                </a:moveTo>
                <a:cubicBezTo>
                  <a:pt x="11423932" y="269132"/>
                  <a:pt x="11419378" y="269268"/>
                  <a:pt x="11406151" y="247206"/>
                </a:cubicBezTo>
                <a:cubicBezTo>
                  <a:pt x="11405620" y="256563"/>
                  <a:pt x="11404899" y="265770"/>
                  <a:pt x="11399419" y="275469"/>
                </a:cubicBezTo>
                <a:cubicBezTo>
                  <a:pt x="11408569" y="299527"/>
                  <a:pt x="11445303" y="269021"/>
                  <a:pt x="11423715" y="246774"/>
                </a:cubicBezTo>
                <a:close/>
                <a:moveTo>
                  <a:pt x="10323900" y="245978"/>
                </a:moveTo>
                <a:cubicBezTo>
                  <a:pt x="10317510" y="257758"/>
                  <a:pt x="10335313" y="269015"/>
                  <a:pt x="10330841" y="280891"/>
                </a:cubicBezTo>
                <a:cubicBezTo>
                  <a:pt x="10300343" y="256406"/>
                  <a:pt x="10244541" y="353229"/>
                  <a:pt x="10238013" y="276167"/>
                </a:cubicBezTo>
                <a:cubicBezTo>
                  <a:pt x="10270233" y="315842"/>
                  <a:pt x="10294428" y="244845"/>
                  <a:pt x="10323900" y="245978"/>
                </a:cubicBezTo>
                <a:close/>
                <a:moveTo>
                  <a:pt x="11502749" y="244900"/>
                </a:moveTo>
                <a:cubicBezTo>
                  <a:pt x="11511356" y="272545"/>
                  <a:pt x="11529424" y="300174"/>
                  <a:pt x="11508809" y="328693"/>
                </a:cubicBezTo>
                <a:cubicBezTo>
                  <a:pt x="11497010" y="290581"/>
                  <a:pt x="11493965" y="288819"/>
                  <a:pt x="11477380" y="259503"/>
                </a:cubicBezTo>
                <a:cubicBezTo>
                  <a:pt x="11468584" y="279838"/>
                  <a:pt x="11459588" y="297370"/>
                  <a:pt x="11447158" y="267252"/>
                </a:cubicBezTo>
                <a:cubicBezTo>
                  <a:pt x="11427845" y="312996"/>
                  <a:pt x="11425413" y="320430"/>
                  <a:pt x="11399491" y="338532"/>
                </a:cubicBezTo>
                <a:cubicBezTo>
                  <a:pt x="11401970" y="365559"/>
                  <a:pt x="11427021" y="361622"/>
                  <a:pt x="11439539" y="344435"/>
                </a:cubicBezTo>
                <a:cubicBezTo>
                  <a:pt x="11449393" y="369664"/>
                  <a:pt x="11415636" y="357100"/>
                  <a:pt x="11433727" y="386554"/>
                </a:cubicBezTo>
                <a:cubicBezTo>
                  <a:pt x="11466212" y="409340"/>
                  <a:pt x="11490076" y="313259"/>
                  <a:pt x="11524480" y="363295"/>
                </a:cubicBezTo>
                <a:cubicBezTo>
                  <a:pt x="11542465" y="325699"/>
                  <a:pt x="11540014" y="258477"/>
                  <a:pt x="11502749" y="244900"/>
                </a:cubicBezTo>
                <a:close/>
                <a:moveTo>
                  <a:pt x="10690735" y="208902"/>
                </a:moveTo>
                <a:cubicBezTo>
                  <a:pt x="10683492" y="209937"/>
                  <a:pt x="10676667" y="217529"/>
                  <a:pt x="10670261" y="230353"/>
                </a:cubicBezTo>
                <a:cubicBezTo>
                  <a:pt x="10700523" y="266737"/>
                  <a:pt x="10696297" y="314591"/>
                  <a:pt x="10667594" y="314500"/>
                </a:cubicBezTo>
                <a:cubicBezTo>
                  <a:pt x="10685925" y="345882"/>
                  <a:pt x="10699674" y="312706"/>
                  <a:pt x="10715328" y="306245"/>
                </a:cubicBezTo>
                <a:cubicBezTo>
                  <a:pt x="10681221" y="274487"/>
                  <a:pt x="10715741" y="241013"/>
                  <a:pt x="10690735" y="208902"/>
                </a:cubicBezTo>
                <a:close/>
                <a:moveTo>
                  <a:pt x="10292548" y="192459"/>
                </a:moveTo>
                <a:cubicBezTo>
                  <a:pt x="10300100" y="190410"/>
                  <a:pt x="10307872" y="191421"/>
                  <a:pt x="10315988" y="197171"/>
                </a:cubicBezTo>
                <a:cubicBezTo>
                  <a:pt x="10287001" y="222232"/>
                  <a:pt x="10259485" y="268111"/>
                  <a:pt x="10227268" y="248326"/>
                </a:cubicBezTo>
                <a:cubicBezTo>
                  <a:pt x="10249231" y="232310"/>
                  <a:pt x="10269894" y="198607"/>
                  <a:pt x="10292548" y="192459"/>
                </a:cubicBezTo>
                <a:close/>
                <a:moveTo>
                  <a:pt x="10383217" y="153446"/>
                </a:moveTo>
                <a:cubicBezTo>
                  <a:pt x="10362063" y="205899"/>
                  <a:pt x="10335607" y="184776"/>
                  <a:pt x="10310074" y="176308"/>
                </a:cubicBezTo>
                <a:cubicBezTo>
                  <a:pt x="10332487" y="141376"/>
                  <a:pt x="10360734" y="186851"/>
                  <a:pt x="10383217" y="153446"/>
                </a:cubicBezTo>
                <a:close/>
                <a:moveTo>
                  <a:pt x="10321136" y="115991"/>
                </a:moveTo>
                <a:cubicBezTo>
                  <a:pt x="10324689" y="114438"/>
                  <a:pt x="10328403" y="115023"/>
                  <a:pt x="10332424" y="119707"/>
                </a:cubicBezTo>
                <a:cubicBezTo>
                  <a:pt x="10321123" y="130164"/>
                  <a:pt x="10289731" y="172291"/>
                  <a:pt x="10289495" y="134737"/>
                </a:cubicBezTo>
                <a:cubicBezTo>
                  <a:pt x="10301246" y="144557"/>
                  <a:pt x="10310472" y="120652"/>
                  <a:pt x="10321136" y="115991"/>
                </a:cubicBezTo>
                <a:close/>
                <a:moveTo>
                  <a:pt x="10577307" y="99703"/>
                </a:moveTo>
                <a:cubicBezTo>
                  <a:pt x="10586577" y="106269"/>
                  <a:pt x="10595449" y="106563"/>
                  <a:pt x="10604615" y="112933"/>
                </a:cubicBezTo>
                <a:cubicBezTo>
                  <a:pt x="10595581" y="124863"/>
                  <a:pt x="10603528" y="136337"/>
                  <a:pt x="10602787" y="148165"/>
                </a:cubicBezTo>
                <a:cubicBezTo>
                  <a:pt x="10590716" y="143836"/>
                  <a:pt x="10580905" y="170838"/>
                  <a:pt x="10569650" y="176891"/>
                </a:cubicBezTo>
                <a:cubicBezTo>
                  <a:pt x="10562989" y="165367"/>
                  <a:pt x="10550207" y="154097"/>
                  <a:pt x="10553944" y="142375"/>
                </a:cubicBezTo>
                <a:cubicBezTo>
                  <a:pt x="10579650" y="161833"/>
                  <a:pt x="10566737" y="118931"/>
                  <a:pt x="10577307" y="99703"/>
                </a:cubicBezTo>
                <a:close/>
                <a:moveTo>
                  <a:pt x="9780942" y="98520"/>
                </a:moveTo>
                <a:cubicBezTo>
                  <a:pt x="9788762" y="105526"/>
                  <a:pt x="9795819" y="101481"/>
                  <a:pt x="9804458" y="118904"/>
                </a:cubicBezTo>
                <a:cubicBezTo>
                  <a:pt x="9796291" y="134441"/>
                  <a:pt x="9766326" y="151589"/>
                  <a:pt x="9769332" y="119725"/>
                </a:cubicBezTo>
                <a:cubicBezTo>
                  <a:pt x="9779248" y="128590"/>
                  <a:pt x="9773308" y="109142"/>
                  <a:pt x="9780942" y="98520"/>
                </a:cubicBezTo>
                <a:close/>
                <a:moveTo>
                  <a:pt x="10662477" y="91039"/>
                </a:moveTo>
                <a:cubicBezTo>
                  <a:pt x="10666101" y="90519"/>
                  <a:pt x="10669874" y="92145"/>
                  <a:pt x="10673906" y="97442"/>
                </a:cubicBezTo>
                <a:cubicBezTo>
                  <a:pt x="10656205" y="111921"/>
                  <a:pt x="10661321" y="112848"/>
                  <a:pt x="10659307" y="139755"/>
                </a:cubicBezTo>
                <a:cubicBezTo>
                  <a:pt x="10650984" y="114448"/>
                  <a:pt x="10625495" y="146125"/>
                  <a:pt x="10631011" y="112424"/>
                </a:cubicBezTo>
                <a:cubicBezTo>
                  <a:pt x="10638388" y="113119"/>
                  <a:pt x="10645082" y="104080"/>
                  <a:pt x="10651946" y="97509"/>
                </a:cubicBezTo>
                <a:cubicBezTo>
                  <a:pt x="10655378" y="94225"/>
                  <a:pt x="10658852" y="91560"/>
                  <a:pt x="10662477" y="91039"/>
                </a:cubicBezTo>
                <a:close/>
                <a:moveTo>
                  <a:pt x="9928254" y="66802"/>
                </a:moveTo>
                <a:cubicBezTo>
                  <a:pt x="9902750" y="99148"/>
                  <a:pt x="9875287" y="105451"/>
                  <a:pt x="9847339" y="103792"/>
                </a:cubicBezTo>
                <a:cubicBezTo>
                  <a:pt x="9873702" y="83481"/>
                  <a:pt x="9900424" y="67538"/>
                  <a:pt x="9928254" y="66802"/>
                </a:cubicBezTo>
                <a:close/>
                <a:moveTo>
                  <a:pt x="10546736" y="58212"/>
                </a:moveTo>
                <a:cubicBezTo>
                  <a:pt x="10552273" y="56175"/>
                  <a:pt x="10556448" y="59771"/>
                  <a:pt x="10557747" y="72145"/>
                </a:cubicBezTo>
                <a:cubicBezTo>
                  <a:pt x="10533166" y="100908"/>
                  <a:pt x="10480250" y="172438"/>
                  <a:pt x="10477057" y="235258"/>
                </a:cubicBezTo>
                <a:cubicBezTo>
                  <a:pt x="10463218" y="206365"/>
                  <a:pt x="10455069" y="255285"/>
                  <a:pt x="10440962" y="222183"/>
                </a:cubicBezTo>
                <a:cubicBezTo>
                  <a:pt x="10451760" y="209241"/>
                  <a:pt x="10473271" y="199519"/>
                  <a:pt x="10459392" y="172707"/>
                </a:cubicBezTo>
                <a:cubicBezTo>
                  <a:pt x="10441053" y="158270"/>
                  <a:pt x="10412519" y="190220"/>
                  <a:pt x="10440962" y="222183"/>
                </a:cubicBezTo>
                <a:cubicBezTo>
                  <a:pt x="10422940" y="257790"/>
                  <a:pt x="10404477" y="285883"/>
                  <a:pt x="10382453" y="265468"/>
                </a:cubicBezTo>
                <a:cubicBezTo>
                  <a:pt x="10422877" y="194804"/>
                  <a:pt x="10446199" y="140427"/>
                  <a:pt x="10475784" y="95248"/>
                </a:cubicBezTo>
                <a:cubicBezTo>
                  <a:pt x="10467437" y="136545"/>
                  <a:pt x="10495084" y="102489"/>
                  <a:pt x="10501284" y="143498"/>
                </a:cubicBezTo>
                <a:cubicBezTo>
                  <a:pt x="10501326" y="121104"/>
                  <a:pt x="10530139" y="64321"/>
                  <a:pt x="10546736" y="58212"/>
                </a:cubicBezTo>
                <a:close/>
                <a:moveTo>
                  <a:pt x="10945564" y="1210"/>
                </a:moveTo>
                <a:cubicBezTo>
                  <a:pt x="10948256" y="3003"/>
                  <a:pt x="10951098" y="6898"/>
                  <a:pt x="10954143" y="13602"/>
                </a:cubicBezTo>
                <a:cubicBezTo>
                  <a:pt x="10954042" y="44589"/>
                  <a:pt x="10935496" y="32210"/>
                  <a:pt x="10944543" y="62923"/>
                </a:cubicBezTo>
                <a:cubicBezTo>
                  <a:pt x="10931550" y="45942"/>
                  <a:pt x="10922152" y="78213"/>
                  <a:pt x="10910345" y="77681"/>
                </a:cubicBezTo>
                <a:cubicBezTo>
                  <a:pt x="10915794" y="89080"/>
                  <a:pt x="10914226" y="100949"/>
                  <a:pt x="10926059" y="112279"/>
                </a:cubicBezTo>
                <a:cubicBezTo>
                  <a:pt x="10933874" y="98190"/>
                  <a:pt x="10941667" y="83894"/>
                  <a:pt x="10949439" y="69770"/>
                </a:cubicBezTo>
                <a:cubicBezTo>
                  <a:pt x="10960402" y="119594"/>
                  <a:pt x="10978524" y="68362"/>
                  <a:pt x="10999248" y="89450"/>
                </a:cubicBezTo>
                <a:cubicBezTo>
                  <a:pt x="10967767" y="134742"/>
                  <a:pt x="10918335" y="110245"/>
                  <a:pt x="10915581" y="210557"/>
                </a:cubicBezTo>
                <a:cubicBezTo>
                  <a:pt x="10954310" y="228675"/>
                  <a:pt x="11011239" y="84067"/>
                  <a:pt x="11037505" y="193653"/>
                </a:cubicBezTo>
                <a:cubicBezTo>
                  <a:pt x="11047741" y="193062"/>
                  <a:pt x="11056821" y="176310"/>
                  <a:pt x="11065722" y="157834"/>
                </a:cubicBezTo>
                <a:cubicBezTo>
                  <a:pt x="11060546" y="148687"/>
                  <a:pt x="11051140" y="139564"/>
                  <a:pt x="11054950" y="130119"/>
                </a:cubicBezTo>
                <a:cubicBezTo>
                  <a:pt x="11120516" y="145943"/>
                  <a:pt x="11179991" y="74821"/>
                  <a:pt x="11246134" y="97478"/>
                </a:cubicBezTo>
                <a:cubicBezTo>
                  <a:pt x="11240259" y="85918"/>
                  <a:pt x="11249039" y="73971"/>
                  <a:pt x="11247985" y="62452"/>
                </a:cubicBezTo>
                <a:cubicBezTo>
                  <a:pt x="11263379" y="93551"/>
                  <a:pt x="11273521" y="50282"/>
                  <a:pt x="11288002" y="68441"/>
                </a:cubicBezTo>
                <a:cubicBezTo>
                  <a:pt x="11278533" y="99596"/>
                  <a:pt x="11255471" y="87261"/>
                  <a:pt x="11269643" y="117784"/>
                </a:cubicBezTo>
                <a:cubicBezTo>
                  <a:pt x="11295919" y="116873"/>
                  <a:pt x="11322541" y="119749"/>
                  <a:pt x="11347655" y="101895"/>
                </a:cubicBezTo>
                <a:cubicBezTo>
                  <a:pt x="11364658" y="115431"/>
                  <a:pt x="11354755" y="129817"/>
                  <a:pt x="11368230" y="143383"/>
                </a:cubicBezTo>
                <a:cubicBezTo>
                  <a:pt x="11371937" y="131790"/>
                  <a:pt x="11368679" y="120249"/>
                  <a:pt x="11378822" y="108207"/>
                </a:cubicBezTo>
                <a:cubicBezTo>
                  <a:pt x="11390475" y="124244"/>
                  <a:pt x="11386636" y="140667"/>
                  <a:pt x="11404336" y="156582"/>
                </a:cubicBezTo>
                <a:cubicBezTo>
                  <a:pt x="11419288" y="130715"/>
                  <a:pt x="11420954" y="144124"/>
                  <a:pt x="11427712" y="114032"/>
                </a:cubicBezTo>
                <a:cubicBezTo>
                  <a:pt x="11438854" y="141705"/>
                  <a:pt x="11431492" y="169949"/>
                  <a:pt x="11442470" y="197639"/>
                </a:cubicBezTo>
                <a:cubicBezTo>
                  <a:pt x="11459167" y="184719"/>
                  <a:pt x="11474841" y="158198"/>
                  <a:pt x="11494185" y="182459"/>
                </a:cubicBezTo>
                <a:cubicBezTo>
                  <a:pt x="11491603" y="187205"/>
                  <a:pt x="11489017" y="191955"/>
                  <a:pt x="11486457" y="196578"/>
                </a:cubicBezTo>
                <a:cubicBezTo>
                  <a:pt x="11489089" y="201164"/>
                  <a:pt x="11491549" y="205728"/>
                  <a:pt x="11487388" y="210514"/>
                </a:cubicBezTo>
                <a:cubicBezTo>
                  <a:pt x="11477399" y="180731"/>
                  <a:pt x="11449114" y="198453"/>
                  <a:pt x="11457128" y="218312"/>
                </a:cubicBezTo>
                <a:cubicBezTo>
                  <a:pt x="11489865" y="214001"/>
                  <a:pt x="11512249" y="213654"/>
                  <a:pt x="11533172" y="174307"/>
                </a:cubicBezTo>
                <a:cubicBezTo>
                  <a:pt x="11541454" y="214605"/>
                  <a:pt x="11557435" y="182116"/>
                  <a:pt x="11562529" y="215601"/>
                </a:cubicBezTo>
                <a:cubicBezTo>
                  <a:pt x="11561357" y="197285"/>
                  <a:pt x="11570529" y="180232"/>
                  <a:pt x="11582960" y="194154"/>
                </a:cubicBezTo>
                <a:cubicBezTo>
                  <a:pt x="11567886" y="222527"/>
                  <a:pt x="11569833" y="250397"/>
                  <a:pt x="11588971" y="277914"/>
                </a:cubicBezTo>
                <a:cubicBezTo>
                  <a:pt x="11572207" y="288560"/>
                  <a:pt x="11555030" y="294763"/>
                  <a:pt x="11538288" y="307234"/>
                </a:cubicBezTo>
                <a:cubicBezTo>
                  <a:pt x="11550642" y="325650"/>
                  <a:pt x="11526823" y="344868"/>
                  <a:pt x="11551091" y="362850"/>
                </a:cubicBezTo>
                <a:cubicBezTo>
                  <a:pt x="11567073" y="304907"/>
                  <a:pt x="11594826" y="300196"/>
                  <a:pt x="11625159" y="291060"/>
                </a:cubicBezTo>
                <a:cubicBezTo>
                  <a:pt x="11620945" y="262551"/>
                  <a:pt x="11628182" y="211237"/>
                  <a:pt x="11656328" y="234262"/>
                </a:cubicBezTo>
                <a:cubicBezTo>
                  <a:pt x="11647191" y="251224"/>
                  <a:pt x="11636377" y="243365"/>
                  <a:pt x="11628027" y="270051"/>
                </a:cubicBezTo>
                <a:cubicBezTo>
                  <a:pt x="11632316" y="292031"/>
                  <a:pt x="11651778" y="308929"/>
                  <a:pt x="11657414" y="311259"/>
                </a:cubicBezTo>
                <a:cubicBezTo>
                  <a:pt x="11660540" y="300847"/>
                  <a:pt x="11652406" y="256714"/>
                  <a:pt x="11671917" y="268829"/>
                </a:cubicBezTo>
                <a:cubicBezTo>
                  <a:pt x="11665785" y="275478"/>
                  <a:pt x="11672690" y="313220"/>
                  <a:pt x="11682732" y="296579"/>
                </a:cubicBezTo>
                <a:cubicBezTo>
                  <a:pt x="11695334" y="275313"/>
                  <a:pt x="11678490" y="254785"/>
                  <a:pt x="11700107" y="233178"/>
                </a:cubicBezTo>
                <a:cubicBezTo>
                  <a:pt x="11712749" y="245501"/>
                  <a:pt x="11714731" y="292383"/>
                  <a:pt x="11725625" y="281593"/>
                </a:cubicBezTo>
                <a:cubicBezTo>
                  <a:pt x="11717986" y="262571"/>
                  <a:pt x="11728829" y="207521"/>
                  <a:pt x="11746960" y="211059"/>
                </a:cubicBezTo>
                <a:cubicBezTo>
                  <a:pt x="11757372" y="237642"/>
                  <a:pt x="11737262" y="239168"/>
                  <a:pt x="11741238" y="253251"/>
                </a:cubicBezTo>
                <a:cubicBezTo>
                  <a:pt x="11756238" y="230243"/>
                  <a:pt x="11755939" y="296589"/>
                  <a:pt x="11764668" y="273605"/>
                </a:cubicBezTo>
                <a:cubicBezTo>
                  <a:pt x="11748199" y="217868"/>
                  <a:pt x="11803021" y="187581"/>
                  <a:pt x="11829958" y="202092"/>
                </a:cubicBezTo>
                <a:cubicBezTo>
                  <a:pt x="11832639" y="183255"/>
                  <a:pt x="11831344" y="164580"/>
                  <a:pt x="11825877" y="146083"/>
                </a:cubicBezTo>
                <a:cubicBezTo>
                  <a:pt x="11843044" y="161638"/>
                  <a:pt x="11854164" y="153854"/>
                  <a:pt x="11846359" y="124714"/>
                </a:cubicBezTo>
                <a:cubicBezTo>
                  <a:pt x="11859396" y="142933"/>
                  <a:pt x="11869210" y="117140"/>
                  <a:pt x="11882482" y="137658"/>
                </a:cubicBezTo>
                <a:cubicBezTo>
                  <a:pt x="11872002" y="175151"/>
                  <a:pt x="11835199" y="212683"/>
                  <a:pt x="11809441" y="223503"/>
                </a:cubicBezTo>
                <a:cubicBezTo>
                  <a:pt x="11814381" y="230346"/>
                  <a:pt x="11812156" y="237426"/>
                  <a:pt x="11815403" y="244401"/>
                </a:cubicBezTo>
                <a:cubicBezTo>
                  <a:pt x="11883864" y="187178"/>
                  <a:pt x="11932425" y="211268"/>
                  <a:pt x="12000469" y="127762"/>
                </a:cubicBezTo>
                <a:cubicBezTo>
                  <a:pt x="12011087" y="153127"/>
                  <a:pt x="12018633" y="135618"/>
                  <a:pt x="12028890" y="155081"/>
                </a:cubicBezTo>
                <a:cubicBezTo>
                  <a:pt x="12008446" y="206752"/>
                  <a:pt x="11959977" y="213923"/>
                  <a:pt x="11946111" y="290085"/>
                </a:cubicBezTo>
                <a:cubicBezTo>
                  <a:pt x="11949452" y="294726"/>
                  <a:pt x="11952709" y="299375"/>
                  <a:pt x="11955959" y="303941"/>
                </a:cubicBezTo>
                <a:cubicBezTo>
                  <a:pt x="12002035" y="250305"/>
                  <a:pt x="12045031" y="156163"/>
                  <a:pt x="12099201" y="216340"/>
                </a:cubicBezTo>
                <a:cubicBezTo>
                  <a:pt x="12119324" y="201406"/>
                  <a:pt x="12143829" y="181537"/>
                  <a:pt x="12167270" y="171432"/>
                </a:cubicBezTo>
                <a:lnTo>
                  <a:pt x="12192000" y="167027"/>
                </a:lnTo>
                <a:lnTo>
                  <a:pt x="12192000" y="473858"/>
                </a:lnTo>
                <a:lnTo>
                  <a:pt x="12190326" y="475364"/>
                </a:lnTo>
                <a:cubicBezTo>
                  <a:pt x="12182606" y="485958"/>
                  <a:pt x="12176878" y="504427"/>
                  <a:pt x="12177665" y="515067"/>
                </a:cubicBezTo>
                <a:lnTo>
                  <a:pt x="12192000" y="507434"/>
                </a:lnTo>
                <a:lnTo>
                  <a:pt x="12192000" y="638130"/>
                </a:lnTo>
                <a:lnTo>
                  <a:pt x="12183837" y="640428"/>
                </a:lnTo>
                <a:cubicBezTo>
                  <a:pt x="12167128" y="646473"/>
                  <a:pt x="12153026" y="654917"/>
                  <a:pt x="12145149" y="670123"/>
                </a:cubicBezTo>
                <a:cubicBezTo>
                  <a:pt x="12087081" y="627039"/>
                  <a:pt x="12017689" y="685686"/>
                  <a:pt x="11990066" y="715964"/>
                </a:cubicBezTo>
                <a:cubicBezTo>
                  <a:pt x="12002457" y="720962"/>
                  <a:pt x="12034077" y="681097"/>
                  <a:pt x="12034906" y="728848"/>
                </a:cubicBezTo>
                <a:cubicBezTo>
                  <a:pt x="12000661" y="752041"/>
                  <a:pt x="11968478" y="734207"/>
                  <a:pt x="11946315" y="780077"/>
                </a:cubicBezTo>
                <a:cubicBezTo>
                  <a:pt x="11913775" y="770497"/>
                  <a:pt x="11853837" y="776355"/>
                  <a:pt x="11852655" y="824350"/>
                </a:cubicBezTo>
                <a:cubicBezTo>
                  <a:pt x="11829731" y="824747"/>
                  <a:pt x="11855120" y="807488"/>
                  <a:pt x="11836980" y="789748"/>
                </a:cubicBezTo>
                <a:cubicBezTo>
                  <a:pt x="11814265" y="800260"/>
                  <a:pt x="11795295" y="862660"/>
                  <a:pt x="11769795" y="833469"/>
                </a:cubicBezTo>
                <a:cubicBezTo>
                  <a:pt x="11775933" y="811540"/>
                  <a:pt x="11807769" y="840953"/>
                  <a:pt x="11799003" y="811746"/>
                </a:cubicBezTo>
                <a:cubicBezTo>
                  <a:pt x="11776653" y="808432"/>
                  <a:pt x="11734712" y="793011"/>
                  <a:pt x="11753215" y="847916"/>
                </a:cubicBezTo>
                <a:cubicBezTo>
                  <a:pt x="11697497" y="828135"/>
                  <a:pt x="11645026" y="852988"/>
                  <a:pt x="11592214" y="872855"/>
                </a:cubicBezTo>
                <a:cubicBezTo>
                  <a:pt x="11587181" y="931502"/>
                  <a:pt x="11539195" y="989985"/>
                  <a:pt x="11504657" y="1000960"/>
                </a:cubicBezTo>
                <a:cubicBezTo>
                  <a:pt x="11510947" y="1028716"/>
                  <a:pt x="11516679" y="1056655"/>
                  <a:pt x="11528248" y="1084450"/>
                </a:cubicBezTo>
                <a:cubicBezTo>
                  <a:pt x="11536871" y="1081906"/>
                  <a:pt x="11545114" y="1074417"/>
                  <a:pt x="11552578" y="1055674"/>
                </a:cubicBezTo>
                <a:cubicBezTo>
                  <a:pt x="11540603" y="1037302"/>
                  <a:pt x="11539281" y="1018709"/>
                  <a:pt x="11548517" y="999867"/>
                </a:cubicBezTo>
                <a:cubicBezTo>
                  <a:pt x="11578243" y="1004709"/>
                  <a:pt x="11607929" y="1009928"/>
                  <a:pt x="11635389" y="983737"/>
                </a:cubicBezTo>
                <a:cubicBezTo>
                  <a:pt x="11645514" y="995032"/>
                  <a:pt x="11641823" y="1006827"/>
                  <a:pt x="11651059" y="1018335"/>
                </a:cubicBezTo>
                <a:cubicBezTo>
                  <a:pt x="11655571" y="979301"/>
                  <a:pt x="11668137" y="1008322"/>
                  <a:pt x="11684227" y="989484"/>
                </a:cubicBezTo>
                <a:cubicBezTo>
                  <a:pt x="11681225" y="982481"/>
                  <a:pt x="11674591" y="975689"/>
                  <a:pt x="11678231" y="968673"/>
                </a:cubicBezTo>
                <a:cubicBezTo>
                  <a:pt x="11686528" y="981148"/>
                  <a:pt x="11694378" y="988443"/>
                  <a:pt x="11701756" y="989138"/>
                </a:cubicBezTo>
                <a:cubicBezTo>
                  <a:pt x="11688010" y="1010605"/>
                  <a:pt x="11645392" y="1043249"/>
                  <a:pt x="11659973" y="1080954"/>
                </a:cubicBezTo>
                <a:cubicBezTo>
                  <a:pt x="11698955" y="1065911"/>
                  <a:pt x="11712841" y="1011420"/>
                  <a:pt x="11748741" y="1029871"/>
                </a:cubicBezTo>
                <a:cubicBezTo>
                  <a:pt x="11762710" y="1045838"/>
                  <a:pt x="11737417" y="1062756"/>
                  <a:pt x="11756570" y="1078687"/>
                </a:cubicBezTo>
                <a:cubicBezTo>
                  <a:pt x="11780534" y="1085615"/>
                  <a:pt x="11801431" y="1050090"/>
                  <a:pt x="11826811" y="1076925"/>
                </a:cubicBezTo>
                <a:cubicBezTo>
                  <a:pt x="11816476" y="1093557"/>
                  <a:pt x="11807072" y="1109967"/>
                  <a:pt x="11817251" y="1126199"/>
                </a:cubicBezTo>
                <a:cubicBezTo>
                  <a:pt x="11837604" y="1145704"/>
                  <a:pt x="11853427" y="1099983"/>
                  <a:pt x="11875772" y="1145818"/>
                </a:cubicBezTo>
                <a:cubicBezTo>
                  <a:pt x="11880479" y="1136242"/>
                  <a:pt x="11874847" y="1127059"/>
                  <a:pt x="11882509" y="1117555"/>
                </a:cubicBezTo>
                <a:cubicBezTo>
                  <a:pt x="11910018" y="1152190"/>
                  <a:pt x="11934982" y="1152285"/>
                  <a:pt x="11958754" y="1136687"/>
                </a:cubicBezTo>
                <a:cubicBezTo>
                  <a:pt x="11985691" y="1184789"/>
                  <a:pt x="12007207" y="1158542"/>
                  <a:pt x="12033015" y="1190731"/>
                </a:cubicBezTo>
                <a:cubicBezTo>
                  <a:pt x="11935060" y="1276139"/>
                  <a:pt x="11829514" y="1256359"/>
                  <a:pt x="11732814" y="1359284"/>
                </a:cubicBezTo>
                <a:cubicBezTo>
                  <a:pt x="11697438" y="1335801"/>
                  <a:pt x="11666192" y="1370810"/>
                  <a:pt x="11635305" y="1410600"/>
                </a:cubicBezTo>
                <a:cubicBezTo>
                  <a:pt x="11603426" y="1375458"/>
                  <a:pt x="11552539" y="1400358"/>
                  <a:pt x="11542789" y="1468875"/>
                </a:cubicBezTo>
                <a:cubicBezTo>
                  <a:pt x="11567635" y="1447975"/>
                  <a:pt x="11590019" y="1390908"/>
                  <a:pt x="11617789" y="1411022"/>
                </a:cubicBezTo>
                <a:cubicBezTo>
                  <a:pt x="11577962" y="1448655"/>
                  <a:pt x="11540010" y="1511843"/>
                  <a:pt x="11495948" y="1491115"/>
                </a:cubicBezTo>
                <a:cubicBezTo>
                  <a:pt x="11507761" y="1523288"/>
                  <a:pt x="11475923" y="1540795"/>
                  <a:pt x="11459983" y="1540851"/>
                </a:cubicBezTo>
                <a:cubicBezTo>
                  <a:pt x="11468676" y="1515090"/>
                  <a:pt x="11499650" y="1488744"/>
                  <a:pt x="11493946" y="1463085"/>
                </a:cubicBezTo>
                <a:cubicBezTo>
                  <a:pt x="11477152" y="1471407"/>
                  <a:pt x="11468555" y="1493715"/>
                  <a:pt x="11459577" y="1517002"/>
                </a:cubicBezTo>
                <a:lnTo>
                  <a:pt x="11441083" y="1547209"/>
                </a:lnTo>
                <a:lnTo>
                  <a:pt x="11448584" y="1559696"/>
                </a:lnTo>
                <a:cubicBezTo>
                  <a:pt x="11445466" y="1569546"/>
                  <a:pt x="11440741" y="1567219"/>
                  <a:pt x="11435915" y="1564161"/>
                </a:cubicBezTo>
                <a:lnTo>
                  <a:pt x="11430679" y="1564200"/>
                </a:lnTo>
                <a:lnTo>
                  <a:pt x="11429783" y="1565661"/>
                </a:lnTo>
                <a:lnTo>
                  <a:pt x="11503008" y="1580002"/>
                </a:lnTo>
                <a:lnTo>
                  <a:pt x="11502011" y="1574952"/>
                </a:lnTo>
                <a:lnTo>
                  <a:pt x="11531400" y="1585562"/>
                </a:lnTo>
                <a:lnTo>
                  <a:pt x="11532886" y="1585854"/>
                </a:lnTo>
                <a:cubicBezTo>
                  <a:pt x="11572131" y="1578648"/>
                  <a:pt x="11611206" y="1556432"/>
                  <a:pt x="11642142" y="1517387"/>
                </a:cubicBezTo>
                <a:lnTo>
                  <a:pt x="11646412" y="1524169"/>
                </a:lnTo>
                <a:lnTo>
                  <a:pt x="11718537" y="1481681"/>
                </a:lnTo>
                <a:cubicBezTo>
                  <a:pt x="11780327" y="1459111"/>
                  <a:pt x="11840971" y="1446023"/>
                  <a:pt x="11892060" y="1432232"/>
                </a:cubicBezTo>
                <a:cubicBezTo>
                  <a:pt x="11862703" y="1492585"/>
                  <a:pt x="11851103" y="1495269"/>
                  <a:pt x="11828811" y="1531771"/>
                </a:cubicBezTo>
                <a:cubicBezTo>
                  <a:pt x="11856362" y="1528323"/>
                  <a:pt x="11883748" y="1521653"/>
                  <a:pt x="11910752" y="1508836"/>
                </a:cubicBezTo>
                <a:cubicBezTo>
                  <a:pt x="11921568" y="1516738"/>
                  <a:pt x="11934781" y="1557734"/>
                  <a:pt x="11943943" y="1543010"/>
                </a:cubicBezTo>
                <a:cubicBezTo>
                  <a:pt x="11946924" y="1491465"/>
                  <a:pt x="11990222" y="1556574"/>
                  <a:pt x="12007286" y="1506327"/>
                </a:cubicBezTo>
                <a:cubicBezTo>
                  <a:pt x="12022550" y="1534537"/>
                  <a:pt x="12029521" y="1507369"/>
                  <a:pt x="12052246" y="1519241"/>
                </a:cubicBezTo>
                <a:cubicBezTo>
                  <a:pt x="12042139" y="1541743"/>
                  <a:pt x="12029257" y="1525418"/>
                  <a:pt x="12019084" y="1548096"/>
                </a:cubicBezTo>
                <a:cubicBezTo>
                  <a:pt x="12029373" y="1566265"/>
                  <a:pt x="12031713" y="1590273"/>
                  <a:pt x="12048471" y="1589304"/>
                </a:cubicBezTo>
                <a:cubicBezTo>
                  <a:pt x="12029062" y="1628187"/>
                  <a:pt x="12006760" y="1659582"/>
                  <a:pt x="11982339" y="1688747"/>
                </a:cubicBezTo>
                <a:lnTo>
                  <a:pt x="11962485" y="1710410"/>
                </a:lnTo>
                <a:lnTo>
                  <a:pt x="11971632" y="1724114"/>
                </a:lnTo>
                <a:cubicBezTo>
                  <a:pt x="11985281" y="1728582"/>
                  <a:pt x="12001937" y="1730174"/>
                  <a:pt x="12012889" y="1741633"/>
                </a:cubicBezTo>
                <a:cubicBezTo>
                  <a:pt x="12013564" y="1732012"/>
                  <a:pt x="12014410" y="1722418"/>
                  <a:pt x="12009173" y="1713905"/>
                </a:cubicBezTo>
                <a:cubicBezTo>
                  <a:pt x="12074226" y="1726293"/>
                  <a:pt x="12134326" y="1730097"/>
                  <a:pt x="12191609" y="1787421"/>
                </a:cubicBezTo>
                <a:lnTo>
                  <a:pt x="12192000" y="1787475"/>
                </a:lnTo>
                <a:lnTo>
                  <a:pt x="12192000" y="2203186"/>
                </a:lnTo>
                <a:lnTo>
                  <a:pt x="12186846" y="2216954"/>
                </a:lnTo>
                <a:cubicBezTo>
                  <a:pt x="12166779" y="2242002"/>
                  <a:pt x="12116087" y="2163087"/>
                  <a:pt x="12090650" y="2125800"/>
                </a:cubicBezTo>
                <a:cubicBezTo>
                  <a:pt x="12080875" y="2151176"/>
                  <a:pt x="12102180" y="2171041"/>
                  <a:pt x="12117237" y="2191961"/>
                </a:cubicBezTo>
                <a:cubicBezTo>
                  <a:pt x="12104117" y="2185084"/>
                  <a:pt x="12087843" y="2206976"/>
                  <a:pt x="12091629" y="2232164"/>
                </a:cubicBezTo>
                <a:cubicBezTo>
                  <a:pt x="12116702" y="2259655"/>
                  <a:pt x="12117716" y="2232689"/>
                  <a:pt x="12136913" y="2273695"/>
                </a:cubicBezTo>
                <a:cubicBezTo>
                  <a:pt x="12129574" y="2296083"/>
                  <a:pt x="12110709" y="2231952"/>
                  <a:pt x="12105781" y="2272197"/>
                </a:cubicBezTo>
                <a:cubicBezTo>
                  <a:pt x="12088130" y="2261217"/>
                  <a:pt x="12096924" y="2245327"/>
                  <a:pt x="12082981" y="2233674"/>
                </a:cubicBezTo>
                <a:cubicBezTo>
                  <a:pt x="12076794" y="2231654"/>
                  <a:pt x="12070627" y="2229418"/>
                  <a:pt x="12065614" y="2236824"/>
                </a:cubicBezTo>
                <a:cubicBezTo>
                  <a:pt x="12068534" y="2260030"/>
                  <a:pt x="12089921" y="2279926"/>
                  <a:pt x="12092220" y="2303108"/>
                </a:cubicBezTo>
                <a:cubicBezTo>
                  <a:pt x="12097119" y="2306762"/>
                  <a:pt x="12100819" y="2301565"/>
                  <a:pt x="12106100" y="2307706"/>
                </a:cubicBezTo>
                <a:cubicBezTo>
                  <a:pt x="12091079" y="2266476"/>
                  <a:pt x="12132040" y="2294623"/>
                  <a:pt x="12149275" y="2299918"/>
                </a:cubicBezTo>
                <a:cubicBezTo>
                  <a:pt x="12156117" y="2286840"/>
                  <a:pt x="12150109" y="2276039"/>
                  <a:pt x="12157684" y="2262886"/>
                </a:cubicBezTo>
                <a:cubicBezTo>
                  <a:pt x="12167876" y="2267021"/>
                  <a:pt x="12176493" y="2274553"/>
                  <a:pt x="12184250" y="2283676"/>
                </a:cubicBezTo>
                <a:lnTo>
                  <a:pt x="12192001" y="2294654"/>
                </a:lnTo>
                <a:lnTo>
                  <a:pt x="12192000" y="3482928"/>
                </a:lnTo>
                <a:lnTo>
                  <a:pt x="12188730" y="3486301"/>
                </a:lnTo>
                <a:cubicBezTo>
                  <a:pt x="12180919" y="3485833"/>
                  <a:pt x="12170919" y="3469077"/>
                  <a:pt x="12166167" y="3491675"/>
                </a:cubicBezTo>
                <a:cubicBezTo>
                  <a:pt x="12172081" y="3506244"/>
                  <a:pt x="12181947" y="3509522"/>
                  <a:pt x="12189071" y="3505967"/>
                </a:cubicBezTo>
                <a:lnTo>
                  <a:pt x="12192000" y="3502250"/>
                </a:lnTo>
                <a:lnTo>
                  <a:pt x="12192000" y="3753748"/>
                </a:lnTo>
                <a:lnTo>
                  <a:pt x="12188113" y="3753272"/>
                </a:lnTo>
                <a:cubicBezTo>
                  <a:pt x="12154801" y="3746930"/>
                  <a:pt x="12121385" y="3739737"/>
                  <a:pt x="12090889" y="3754136"/>
                </a:cubicBezTo>
                <a:cubicBezTo>
                  <a:pt x="12085243" y="3745662"/>
                  <a:pt x="12092602" y="3734819"/>
                  <a:pt x="12095813" y="3724812"/>
                </a:cubicBezTo>
                <a:cubicBezTo>
                  <a:pt x="12083349" y="3708526"/>
                  <a:pt x="12071058" y="3693966"/>
                  <a:pt x="12060915" y="3695464"/>
                </a:cubicBezTo>
                <a:cubicBezTo>
                  <a:pt x="12057433" y="3808101"/>
                  <a:pt x="11972344" y="3678054"/>
                  <a:pt x="11938098" y="3703654"/>
                </a:cubicBezTo>
                <a:cubicBezTo>
                  <a:pt x="11961150" y="3801320"/>
                  <a:pt x="12004582" y="3767302"/>
                  <a:pt x="12044599" y="3805262"/>
                </a:cubicBezTo>
                <a:cubicBezTo>
                  <a:pt x="12028586" y="3830117"/>
                  <a:pt x="12000445" y="3783629"/>
                  <a:pt x="11999821" y="3834641"/>
                </a:cubicBezTo>
                <a:cubicBezTo>
                  <a:pt x="11989344" y="3822388"/>
                  <a:pt x="11978812" y="3809972"/>
                  <a:pt x="11968301" y="3797762"/>
                </a:cubicBezTo>
                <a:cubicBezTo>
                  <a:pt x="11959013" y="3811256"/>
                  <a:pt x="11962957" y="3822561"/>
                  <a:pt x="11959935" y="3834829"/>
                </a:cubicBezTo>
                <a:cubicBezTo>
                  <a:pt x="11971388" y="3831911"/>
                  <a:pt x="11987140" y="3861604"/>
                  <a:pt x="11996416" y="3842339"/>
                </a:cubicBezTo>
                <a:cubicBezTo>
                  <a:pt x="11993790" y="3874249"/>
                  <a:pt x="12009437" y="3858363"/>
                  <a:pt x="12015825" y="3888686"/>
                </a:cubicBezTo>
                <a:cubicBezTo>
                  <a:pt x="12012585" y="3903052"/>
                  <a:pt x="12007851" y="3906247"/>
                  <a:pt x="12002380" y="3903906"/>
                </a:cubicBezTo>
                <a:cubicBezTo>
                  <a:pt x="11985958" y="3896888"/>
                  <a:pt x="11962869" y="3840060"/>
                  <a:pt x="11953436" y="3885654"/>
                </a:cubicBezTo>
                <a:cubicBezTo>
                  <a:pt x="11929207" y="3849814"/>
                  <a:pt x="11904033" y="3814068"/>
                  <a:pt x="11881556" y="3777884"/>
                </a:cubicBezTo>
                <a:cubicBezTo>
                  <a:pt x="11866542" y="3799520"/>
                  <a:pt x="11877969" y="3816575"/>
                  <a:pt x="11888994" y="3833422"/>
                </a:cubicBezTo>
                <a:cubicBezTo>
                  <a:pt x="11879182" y="3870969"/>
                  <a:pt x="11861393" y="3847299"/>
                  <a:pt x="11847585" y="3855193"/>
                </a:cubicBezTo>
                <a:cubicBezTo>
                  <a:pt x="11848248" y="3836148"/>
                  <a:pt x="11841848" y="3818243"/>
                  <a:pt x="11822900" y="3802748"/>
                </a:cubicBezTo>
                <a:cubicBezTo>
                  <a:pt x="11830480" y="3793252"/>
                  <a:pt x="11842360" y="3815536"/>
                  <a:pt x="11847029" y="3784162"/>
                </a:cubicBezTo>
                <a:cubicBezTo>
                  <a:pt x="11830312" y="3769724"/>
                  <a:pt x="11815879" y="3772324"/>
                  <a:pt x="11803820" y="3791997"/>
                </a:cubicBezTo>
                <a:cubicBezTo>
                  <a:pt x="11788097" y="3773512"/>
                  <a:pt x="11772340" y="3755075"/>
                  <a:pt x="11756564" y="3736508"/>
                </a:cubicBezTo>
                <a:cubicBezTo>
                  <a:pt x="11754655" y="3778602"/>
                  <a:pt x="11768800" y="3768350"/>
                  <a:pt x="11739572" y="3775293"/>
                </a:cubicBezTo>
                <a:cubicBezTo>
                  <a:pt x="11721292" y="3797468"/>
                  <a:pt x="11753909" y="3810612"/>
                  <a:pt x="11738364" y="3832340"/>
                </a:cubicBezTo>
                <a:cubicBezTo>
                  <a:pt x="11723957" y="3765555"/>
                  <a:pt x="11702420" y="3789939"/>
                  <a:pt x="11668270" y="3738338"/>
                </a:cubicBezTo>
                <a:cubicBezTo>
                  <a:pt x="11643710" y="3753520"/>
                  <a:pt x="11617659" y="3757813"/>
                  <a:pt x="11594137" y="3780322"/>
                </a:cubicBezTo>
                <a:cubicBezTo>
                  <a:pt x="11566101" y="3717091"/>
                  <a:pt x="11539271" y="3708089"/>
                  <a:pt x="11504955" y="3675526"/>
                </a:cubicBezTo>
                <a:cubicBezTo>
                  <a:pt x="11487623" y="3697647"/>
                  <a:pt x="11524111" y="3710062"/>
                  <a:pt x="11521036" y="3729519"/>
                </a:cubicBezTo>
                <a:cubicBezTo>
                  <a:pt x="11480667" y="3729421"/>
                  <a:pt x="11429558" y="3640778"/>
                  <a:pt x="11405576" y="3593990"/>
                </a:cubicBezTo>
                <a:cubicBezTo>
                  <a:pt x="11444415" y="3571864"/>
                  <a:pt x="11467730" y="3662776"/>
                  <a:pt x="11496273" y="3677121"/>
                </a:cubicBezTo>
                <a:cubicBezTo>
                  <a:pt x="11502424" y="3664202"/>
                  <a:pt x="11501228" y="3652532"/>
                  <a:pt x="11496006" y="3641690"/>
                </a:cubicBezTo>
                <a:cubicBezTo>
                  <a:pt x="11505719" y="3627075"/>
                  <a:pt x="11528068" y="3668089"/>
                  <a:pt x="11518887" y="3680200"/>
                </a:cubicBezTo>
                <a:cubicBezTo>
                  <a:pt x="11548895" y="3620111"/>
                  <a:pt x="11639267" y="3776648"/>
                  <a:pt x="11680002" y="3693620"/>
                </a:cubicBezTo>
                <a:cubicBezTo>
                  <a:pt x="11640153" y="3616404"/>
                  <a:pt x="11573050" y="3621210"/>
                  <a:pt x="11530615" y="3635399"/>
                </a:cubicBezTo>
                <a:cubicBezTo>
                  <a:pt x="11491639" y="3542815"/>
                  <a:pt x="11430957" y="3558835"/>
                  <a:pt x="11374099" y="3557107"/>
                </a:cubicBezTo>
                <a:cubicBezTo>
                  <a:pt x="11394885" y="3597414"/>
                  <a:pt x="11407380" y="3627359"/>
                  <a:pt x="11416666" y="3677393"/>
                </a:cubicBezTo>
                <a:cubicBezTo>
                  <a:pt x="11401135" y="3649878"/>
                  <a:pt x="11391458" y="3665238"/>
                  <a:pt x="11376498" y="3642068"/>
                </a:cubicBezTo>
                <a:cubicBezTo>
                  <a:pt x="11346659" y="3722772"/>
                  <a:pt x="11317987" y="3608785"/>
                  <a:pt x="11288514" y="3679324"/>
                </a:cubicBezTo>
                <a:cubicBezTo>
                  <a:pt x="11243865" y="3651678"/>
                  <a:pt x="11258265" y="3659295"/>
                  <a:pt x="11217272" y="3642573"/>
                </a:cubicBezTo>
                <a:cubicBezTo>
                  <a:pt x="11227596" y="3628681"/>
                  <a:pt x="11212105" y="3619724"/>
                  <a:pt x="11216991" y="3607057"/>
                </a:cubicBezTo>
                <a:cubicBezTo>
                  <a:pt x="11204004" y="3598631"/>
                  <a:pt x="11193487" y="3608638"/>
                  <a:pt x="11178663" y="3585576"/>
                </a:cubicBezTo>
                <a:cubicBezTo>
                  <a:pt x="11162043" y="3614643"/>
                  <a:pt x="11188387" y="3627348"/>
                  <a:pt x="11201463" y="3624054"/>
                </a:cubicBezTo>
                <a:cubicBezTo>
                  <a:pt x="11201156" y="3656306"/>
                  <a:pt x="11146527" y="3623252"/>
                  <a:pt x="11144085" y="3591737"/>
                </a:cubicBezTo>
                <a:cubicBezTo>
                  <a:pt x="11127070" y="3597095"/>
                  <a:pt x="11106037" y="3571762"/>
                  <a:pt x="11094044" y="3615176"/>
                </a:cubicBezTo>
                <a:cubicBezTo>
                  <a:pt x="11070017" y="3622583"/>
                  <a:pt x="11035860" y="3554335"/>
                  <a:pt x="11014139" y="3579772"/>
                </a:cubicBezTo>
                <a:cubicBezTo>
                  <a:pt x="11002996" y="3622149"/>
                  <a:pt x="11033796" y="3656900"/>
                  <a:pt x="11051513" y="3694030"/>
                </a:cubicBezTo>
                <a:cubicBezTo>
                  <a:pt x="11019439" y="3693456"/>
                  <a:pt x="10999193" y="3637735"/>
                  <a:pt x="10957649" y="3654118"/>
                </a:cubicBezTo>
                <a:cubicBezTo>
                  <a:pt x="10945454" y="3683395"/>
                  <a:pt x="10954552" y="3688278"/>
                  <a:pt x="10935406" y="3686627"/>
                </a:cubicBezTo>
                <a:cubicBezTo>
                  <a:pt x="10917901" y="3662928"/>
                  <a:pt x="10961221" y="3673143"/>
                  <a:pt x="10943764" y="3649522"/>
                </a:cubicBezTo>
                <a:cubicBezTo>
                  <a:pt x="10956386" y="3645029"/>
                  <a:pt x="10968809" y="3638649"/>
                  <a:pt x="10983534" y="3649430"/>
                </a:cubicBezTo>
                <a:cubicBezTo>
                  <a:pt x="10985620" y="3612675"/>
                  <a:pt x="10982185" y="3616807"/>
                  <a:pt x="11005815" y="3616873"/>
                </a:cubicBezTo>
                <a:cubicBezTo>
                  <a:pt x="11008945" y="3606879"/>
                  <a:pt x="10999109" y="3599251"/>
                  <a:pt x="10993466" y="3590781"/>
                </a:cubicBezTo>
                <a:cubicBezTo>
                  <a:pt x="10980213" y="3580177"/>
                  <a:pt x="10975317" y="3631670"/>
                  <a:pt x="10962616" y="3624795"/>
                </a:cubicBezTo>
                <a:cubicBezTo>
                  <a:pt x="10961255" y="3613137"/>
                  <a:pt x="10950246" y="3603390"/>
                  <a:pt x="10953701" y="3590911"/>
                </a:cubicBezTo>
                <a:cubicBezTo>
                  <a:pt x="10937666" y="3581924"/>
                  <a:pt x="10925122" y="3598489"/>
                  <a:pt x="10910492" y="3598746"/>
                </a:cubicBezTo>
                <a:cubicBezTo>
                  <a:pt x="10906300" y="3618235"/>
                  <a:pt x="10911408" y="3624726"/>
                  <a:pt x="10922799" y="3624848"/>
                </a:cubicBezTo>
                <a:cubicBezTo>
                  <a:pt x="10932040" y="3630711"/>
                  <a:pt x="10925122" y="3612648"/>
                  <a:pt x="10932930" y="3601760"/>
                </a:cubicBezTo>
                <a:cubicBezTo>
                  <a:pt x="10937684" y="3622202"/>
                  <a:pt x="10946594" y="3641882"/>
                  <a:pt x="10936968" y="3665040"/>
                </a:cubicBezTo>
                <a:cubicBezTo>
                  <a:pt x="10864353" y="3563075"/>
                  <a:pt x="10806791" y="3574291"/>
                  <a:pt x="10741891" y="3529749"/>
                </a:cubicBezTo>
                <a:cubicBezTo>
                  <a:pt x="10736569" y="3540216"/>
                  <a:pt x="10731373" y="3550676"/>
                  <a:pt x="10736899" y="3559203"/>
                </a:cubicBezTo>
                <a:cubicBezTo>
                  <a:pt x="10729502" y="3537702"/>
                  <a:pt x="10679842" y="3504510"/>
                  <a:pt x="10649916" y="3503803"/>
                </a:cubicBezTo>
                <a:cubicBezTo>
                  <a:pt x="10650371" y="3540209"/>
                  <a:pt x="10699566" y="3551901"/>
                  <a:pt x="10698958" y="3573097"/>
                </a:cubicBezTo>
                <a:cubicBezTo>
                  <a:pt x="10707387" y="3540676"/>
                  <a:pt x="10720314" y="3555794"/>
                  <a:pt x="10704236" y="3579200"/>
                </a:cubicBezTo>
                <a:cubicBezTo>
                  <a:pt x="10651388" y="3552603"/>
                  <a:pt x="10605026" y="3541829"/>
                  <a:pt x="10567136" y="3547292"/>
                </a:cubicBezTo>
                <a:cubicBezTo>
                  <a:pt x="10558429" y="3596434"/>
                  <a:pt x="10616408" y="3571844"/>
                  <a:pt x="10621437" y="3622900"/>
                </a:cubicBezTo>
                <a:cubicBezTo>
                  <a:pt x="10604379" y="3623406"/>
                  <a:pt x="10600567" y="3638868"/>
                  <a:pt x="10588430" y="3607560"/>
                </a:cubicBezTo>
                <a:cubicBezTo>
                  <a:pt x="10535509" y="3651933"/>
                  <a:pt x="10420261" y="3557329"/>
                  <a:pt x="10359365" y="3549410"/>
                </a:cubicBezTo>
                <a:cubicBezTo>
                  <a:pt x="10348804" y="3570301"/>
                  <a:pt x="10397751" y="3580396"/>
                  <a:pt x="10375454" y="3603446"/>
                </a:cubicBezTo>
                <a:cubicBezTo>
                  <a:pt x="10362876" y="3565039"/>
                  <a:pt x="10339810" y="3556733"/>
                  <a:pt x="10319479" y="3549558"/>
                </a:cubicBezTo>
                <a:cubicBezTo>
                  <a:pt x="10331538" y="3540431"/>
                  <a:pt x="10343090" y="3527163"/>
                  <a:pt x="10357518" y="3535439"/>
                </a:cubicBezTo>
                <a:cubicBezTo>
                  <a:pt x="10359257" y="3528121"/>
                  <a:pt x="10355649" y="3521681"/>
                  <a:pt x="10359002" y="3513862"/>
                </a:cubicBezTo>
                <a:cubicBezTo>
                  <a:pt x="10329627" y="3492627"/>
                  <a:pt x="10310272" y="3546845"/>
                  <a:pt x="10277512" y="3500293"/>
                </a:cubicBezTo>
                <a:cubicBezTo>
                  <a:pt x="10270797" y="3513358"/>
                  <a:pt x="10276794" y="3524078"/>
                  <a:pt x="10269228" y="3537352"/>
                </a:cubicBezTo>
                <a:cubicBezTo>
                  <a:pt x="10244530" y="3507869"/>
                  <a:pt x="10227364" y="3533217"/>
                  <a:pt x="10204976" y="3520565"/>
                </a:cubicBezTo>
                <a:cubicBezTo>
                  <a:pt x="10198941" y="3533390"/>
                  <a:pt x="10200055" y="3545107"/>
                  <a:pt x="10205248" y="3556035"/>
                </a:cubicBezTo>
                <a:cubicBezTo>
                  <a:pt x="10196584" y="3568301"/>
                  <a:pt x="10182286" y="3538210"/>
                  <a:pt x="10175929" y="3568553"/>
                </a:cubicBezTo>
                <a:cubicBezTo>
                  <a:pt x="10165751" y="3560834"/>
                  <a:pt x="10168636" y="3550865"/>
                  <a:pt x="10172244" y="3540695"/>
                </a:cubicBezTo>
                <a:cubicBezTo>
                  <a:pt x="10092551" y="3558043"/>
                  <a:pt x="10037041" y="3552026"/>
                  <a:pt x="9955830" y="3544366"/>
                </a:cubicBezTo>
                <a:cubicBezTo>
                  <a:pt x="9951118" y="3559588"/>
                  <a:pt x="9957107" y="3572636"/>
                  <a:pt x="9970026" y="3584434"/>
                </a:cubicBezTo>
                <a:cubicBezTo>
                  <a:pt x="9957463" y="3589872"/>
                  <a:pt x="9942289" y="3575524"/>
                  <a:pt x="9930148" y="3584659"/>
                </a:cubicBezTo>
                <a:cubicBezTo>
                  <a:pt x="9906992" y="3569841"/>
                  <a:pt x="9934684" y="3545911"/>
                  <a:pt x="9914149" y="3530701"/>
                </a:cubicBezTo>
                <a:cubicBezTo>
                  <a:pt x="9897653" y="3562162"/>
                  <a:pt x="9875881" y="3553143"/>
                  <a:pt x="9851851" y="3527702"/>
                </a:cubicBezTo>
                <a:cubicBezTo>
                  <a:pt x="9841431" y="3543929"/>
                  <a:pt x="9853901" y="3555811"/>
                  <a:pt x="9840006" y="3572558"/>
                </a:cubicBezTo>
                <a:cubicBezTo>
                  <a:pt x="9830386" y="3557725"/>
                  <a:pt x="9838948" y="3539571"/>
                  <a:pt x="9829207" y="3524750"/>
                </a:cubicBezTo>
                <a:cubicBezTo>
                  <a:pt x="9809849" y="3568009"/>
                  <a:pt x="9808805" y="3523812"/>
                  <a:pt x="9775470" y="3520254"/>
                </a:cubicBezTo>
                <a:cubicBezTo>
                  <a:pt x="9765158" y="3536300"/>
                  <a:pt x="9777688" y="3548345"/>
                  <a:pt x="9763746" y="3565055"/>
                </a:cubicBezTo>
                <a:cubicBezTo>
                  <a:pt x="9758809" y="3554143"/>
                  <a:pt x="9757328" y="3542543"/>
                  <a:pt x="9763462" y="3529459"/>
                </a:cubicBezTo>
                <a:cubicBezTo>
                  <a:pt x="9733652" y="3512916"/>
                  <a:pt x="9679892" y="3567671"/>
                  <a:pt x="9686299" y="3614766"/>
                </a:cubicBezTo>
                <a:cubicBezTo>
                  <a:pt x="9642254" y="3594247"/>
                  <a:pt x="9714252" y="3568678"/>
                  <a:pt x="9683853" y="3529770"/>
                </a:cubicBezTo>
                <a:cubicBezTo>
                  <a:pt x="9669044" y="3532744"/>
                  <a:pt x="9675762" y="3550906"/>
                  <a:pt x="9658241" y="3569934"/>
                </a:cubicBezTo>
                <a:cubicBezTo>
                  <a:pt x="9634763" y="3545893"/>
                  <a:pt x="9613730" y="3575619"/>
                  <a:pt x="9598998" y="3523858"/>
                </a:cubicBezTo>
                <a:cubicBezTo>
                  <a:pt x="9579908" y="3526020"/>
                  <a:pt x="9557679" y="3524232"/>
                  <a:pt x="9556030" y="3567294"/>
                </a:cubicBezTo>
                <a:cubicBezTo>
                  <a:pt x="9547245" y="3556942"/>
                  <a:pt x="9538557" y="3546703"/>
                  <a:pt x="9529823" y="3536431"/>
                </a:cubicBezTo>
                <a:cubicBezTo>
                  <a:pt x="9541253" y="3496848"/>
                  <a:pt x="9538987" y="3565095"/>
                  <a:pt x="9550456" y="3525470"/>
                </a:cubicBezTo>
                <a:cubicBezTo>
                  <a:pt x="9532524" y="3475323"/>
                  <a:pt x="9472946" y="3521167"/>
                  <a:pt x="9430681" y="3490417"/>
                </a:cubicBezTo>
                <a:cubicBezTo>
                  <a:pt x="9440224" y="3517504"/>
                  <a:pt x="9439114" y="3541494"/>
                  <a:pt x="9460565" y="3549011"/>
                </a:cubicBezTo>
                <a:cubicBezTo>
                  <a:pt x="9435050" y="3591738"/>
                  <a:pt x="9418973" y="3500541"/>
                  <a:pt x="9387429" y="3498256"/>
                </a:cubicBezTo>
                <a:cubicBezTo>
                  <a:pt x="9373099" y="3545607"/>
                  <a:pt x="9347623" y="3509351"/>
                  <a:pt x="9325081" y="3495181"/>
                </a:cubicBezTo>
                <a:cubicBezTo>
                  <a:pt x="9305694" y="3537775"/>
                  <a:pt x="9278650" y="3523067"/>
                  <a:pt x="9252547" y="3515530"/>
                </a:cubicBezTo>
                <a:cubicBezTo>
                  <a:pt x="9249970" y="3546688"/>
                  <a:pt x="9276609" y="3523028"/>
                  <a:pt x="9287360" y="3544847"/>
                </a:cubicBezTo>
                <a:cubicBezTo>
                  <a:pt x="9281228" y="3567233"/>
                  <a:pt x="9304411" y="3584412"/>
                  <a:pt x="9300080" y="3606531"/>
                </a:cubicBezTo>
                <a:cubicBezTo>
                  <a:pt x="9271284" y="3568296"/>
                  <a:pt x="9236070" y="3566218"/>
                  <a:pt x="9209347" y="3523491"/>
                </a:cubicBezTo>
                <a:cubicBezTo>
                  <a:pt x="9203909" y="3537666"/>
                  <a:pt x="9191923" y="3527268"/>
                  <a:pt x="9176654" y="3543573"/>
                </a:cubicBezTo>
                <a:cubicBezTo>
                  <a:pt x="9172045" y="3585695"/>
                  <a:pt x="9229547" y="3543922"/>
                  <a:pt x="9201292" y="3595944"/>
                </a:cubicBezTo>
                <a:cubicBezTo>
                  <a:pt x="9217954" y="3621970"/>
                  <a:pt x="9226202" y="3583795"/>
                  <a:pt x="9242986" y="3609769"/>
                </a:cubicBezTo>
                <a:cubicBezTo>
                  <a:pt x="9234064" y="3644652"/>
                  <a:pt x="9190871" y="3592732"/>
                  <a:pt x="9198215" y="3639234"/>
                </a:cubicBezTo>
                <a:cubicBezTo>
                  <a:pt x="9181097" y="3616451"/>
                  <a:pt x="9166807" y="3629377"/>
                  <a:pt x="9140728" y="3607049"/>
                </a:cubicBezTo>
                <a:cubicBezTo>
                  <a:pt x="9148565" y="3663671"/>
                  <a:pt x="9115802" y="3611392"/>
                  <a:pt x="9097792" y="3650403"/>
                </a:cubicBezTo>
                <a:cubicBezTo>
                  <a:pt x="9066238" y="3613153"/>
                  <a:pt x="9041875" y="3629064"/>
                  <a:pt x="9012626" y="3609059"/>
                </a:cubicBezTo>
                <a:cubicBezTo>
                  <a:pt x="9008757" y="3580636"/>
                  <a:pt x="9028207" y="3556513"/>
                  <a:pt x="9043512" y="3574959"/>
                </a:cubicBezTo>
                <a:cubicBezTo>
                  <a:pt x="9035394" y="3527000"/>
                  <a:pt x="9000397" y="3560237"/>
                  <a:pt x="8984537" y="3564313"/>
                </a:cubicBezTo>
                <a:cubicBezTo>
                  <a:pt x="8983076" y="3586508"/>
                  <a:pt x="8997354" y="3607093"/>
                  <a:pt x="9003979" y="3610570"/>
                </a:cubicBezTo>
                <a:cubicBezTo>
                  <a:pt x="9003573" y="3633737"/>
                  <a:pt x="8991124" y="3636260"/>
                  <a:pt x="8994051" y="3669261"/>
                </a:cubicBezTo>
                <a:cubicBezTo>
                  <a:pt x="8985253" y="3606923"/>
                  <a:pt x="8966540" y="3656052"/>
                  <a:pt x="8938200" y="3615360"/>
                </a:cubicBezTo>
                <a:cubicBezTo>
                  <a:pt x="8943424" y="3577204"/>
                  <a:pt x="8959185" y="3617529"/>
                  <a:pt x="8965690" y="3589041"/>
                </a:cubicBezTo>
                <a:cubicBezTo>
                  <a:pt x="8950834" y="3587948"/>
                  <a:pt x="8932974" y="3564822"/>
                  <a:pt x="8922476" y="3596875"/>
                </a:cubicBezTo>
                <a:cubicBezTo>
                  <a:pt x="8919777" y="3611019"/>
                  <a:pt x="8930577" y="3601773"/>
                  <a:pt x="8938200" y="3615360"/>
                </a:cubicBezTo>
                <a:cubicBezTo>
                  <a:pt x="8933549" y="3629952"/>
                  <a:pt x="8920502" y="3624983"/>
                  <a:pt x="8928033" y="3638535"/>
                </a:cubicBezTo>
                <a:cubicBezTo>
                  <a:pt x="8914434" y="3662184"/>
                  <a:pt x="8916794" y="3594093"/>
                  <a:pt x="8905515" y="3635530"/>
                </a:cubicBezTo>
                <a:cubicBezTo>
                  <a:pt x="8907195" y="3611438"/>
                  <a:pt x="8912935" y="3586808"/>
                  <a:pt x="8896281" y="3566134"/>
                </a:cubicBezTo>
                <a:cubicBezTo>
                  <a:pt x="8875381" y="3569231"/>
                  <a:pt x="8897828" y="3589730"/>
                  <a:pt x="8884549" y="3610896"/>
                </a:cubicBezTo>
                <a:cubicBezTo>
                  <a:pt x="8870814" y="3596776"/>
                  <a:pt x="8873347" y="3579781"/>
                  <a:pt x="8873749" y="3563048"/>
                </a:cubicBezTo>
                <a:cubicBezTo>
                  <a:pt x="8866191" y="3561830"/>
                  <a:pt x="8860463" y="3574418"/>
                  <a:pt x="8851226" y="3560042"/>
                </a:cubicBezTo>
                <a:cubicBezTo>
                  <a:pt x="8832239" y="3594336"/>
                  <a:pt x="8871739" y="3617981"/>
                  <a:pt x="8858906" y="3651146"/>
                </a:cubicBezTo>
                <a:cubicBezTo>
                  <a:pt x="8851931" y="3633338"/>
                  <a:pt x="8842122" y="3616240"/>
                  <a:pt x="8842863" y="3597148"/>
                </a:cubicBezTo>
                <a:cubicBezTo>
                  <a:pt x="8824310" y="3568448"/>
                  <a:pt x="8818069" y="3632329"/>
                  <a:pt x="8797774" y="3591099"/>
                </a:cubicBezTo>
                <a:cubicBezTo>
                  <a:pt x="8783628" y="3610280"/>
                  <a:pt x="8790802" y="3625573"/>
                  <a:pt x="8782680" y="3643555"/>
                </a:cubicBezTo>
                <a:cubicBezTo>
                  <a:pt x="8760029" y="3618222"/>
                  <a:pt x="8743673" y="3638919"/>
                  <a:pt x="8725505" y="3646803"/>
                </a:cubicBezTo>
                <a:cubicBezTo>
                  <a:pt x="8709143" y="3600187"/>
                  <a:pt x="8678575" y="3618395"/>
                  <a:pt x="8656057" y="3623900"/>
                </a:cubicBezTo>
                <a:cubicBezTo>
                  <a:pt x="8645878" y="3640057"/>
                  <a:pt x="8681864" y="3647619"/>
                  <a:pt x="8661623" y="3665641"/>
                </a:cubicBezTo>
                <a:cubicBezTo>
                  <a:pt x="8637151" y="3625381"/>
                  <a:pt x="8617992" y="3650349"/>
                  <a:pt x="8588806" y="3650395"/>
                </a:cubicBezTo>
                <a:cubicBezTo>
                  <a:pt x="8568955" y="3637399"/>
                  <a:pt x="8592844" y="3616471"/>
                  <a:pt x="8578002" y="3602547"/>
                </a:cubicBezTo>
                <a:cubicBezTo>
                  <a:pt x="8551828" y="3598753"/>
                  <a:pt x="8578366" y="3644530"/>
                  <a:pt x="8559444" y="3662913"/>
                </a:cubicBezTo>
                <a:cubicBezTo>
                  <a:pt x="8547756" y="3662700"/>
                  <a:pt x="8542325" y="3656281"/>
                  <a:pt x="8538478" y="3638240"/>
                </a:cubicBezTo>
                <a:cubicBezTo>
                  <a:pt x="8505475" y="3722137"/>
                  <a:pt x="8446249" y="3610615"/>
                  <a:pt x="8408774" y="3661836"/>
                </a:cubicBezTo>
                <a:cubicBezTo>
                  <a:pt x="8388344" y="3617302"/>
                  <a:pt x="8379710" y="3626200"/>
                  <a:pt x="8347716" y="3601703"/>
                </a:cubicBezTo>
                <a:cubicBezTo>
                  <a:pt x="8339741" y="3601688"/>
                  <a:pt x="8337717" y="3630963"/>
                  <a:pt x="8320183" y="3627983"/>
                </a:cubicBezTo>
                <a:cubicBezTo>
                  <a:pt x="8319661" y="3663788"/>
                  <a:pt x="8348268" y="3642711"/>
                  <a:pt x="8360345" y="3663313"/>
                </a:cubicBezTo>
                <a:cubicBezTo>
                  <a:pt x="8336174" y="3689210"/>
                  <a:pt x="8312782" y="3663538"/>
                  <a:pt x="8290899" y="3640454"/>
                </a:cubicBezTo>
                <a:cubicBezTo>
                  <a:pt x="8270720" y="3655855"/>
                  <a:pt x="8282626" y="3670742"/>
                  <a:pt x="8272332" y="3700738"/>
                </a:cubicBezTo>
                <a:cubicBezTo>
                  <a:pt x="8253903" y="3693495"/>
                  <a:pt x="8246242" y="3715167"/>
                  <a:pt x="8234051" y="3679292"/>
                </a:cubicBezTo>
                <a:cubicBezTo>
                  <a:pt x="8229566" y="3689429"/>
                  <a:pt x="8224982" y="3699783"/>
                  <a:pt x="8220467" y="3710045"/>
                </a:cubicBezTo>
                <a:cubicBezTo>
                  <a:pt x="8223560" y="3671318"/>
                  <a:pt x="8175619" y="3663029"/>
                  <a:pt x="8163374" y="3713284"/>
                </a:cubicBezTo>
                <a:cubicBezTo>
                  <a:pt x="8143713" y="3664474"/>
                  <a:pt x="8133999" y="3687972"/>
                  <a:pt x="8113011" y="3701171"/>
                </a:cubicBezTo>
                <a:cubicBezTo>
                  <a:pt x="8092381" y="3678957"/>
                  <a:pt x="8113971" y="3692685"/>
                  <a:pt x="8118021" y="3671842"/>
                </a:cubicBezTo>
                <a:cubicBezTo>
                  <a:pt x="8105472" y="3655151"/>
                  <a:pt x="8097671" y="3674260"/>
                  <a:pt x="8086816" y="3670433"/>
                </a:cubicBezTo>
                <a:cubicBezTo>
                  <a:pt x="8074001" y="3706208"/>
                  <a:pt x="8085659" y="3704516"/>
                  <a:pt x="8094245" y="3725890"/>
                </a:cubicBezTo>
                <a:cubicBezTo>
                  <a:pt x="8075499" y="3728933"/>
                  <a:pt x="8057746" y="3740055"/>
                  <a:pt x="8044521" y="3784805"/>
                </a:cubicBezTo>
                <a:cubicBezTo>
                  <a:pt x="8049983" y="3793129"/>
                  <a:pt x="8054549" y="3793907"/>
                  <a:pt x="8058389" y="3789276"/>
                </a:cubicBezTo>
                <a:cubicBezTo>
                  <a:pt x="8058777" y="3816104"/>
                  <a:pt x="8016865" y="3808692"/>
                  <a:pt x="7999738" y="3814144"/>
                </a:cubicBezTo>
                <a:cubicBezTo>
                  <a:pt x="8042873" y="3786966"/>
                  <a:pt x="8029416" y="3742756"/>
                  <a:pt x="8071688" y="3722933"/>
                </a:cubicBezTo>
                <a:cubicBezTo>
                  <a:pt x="8023831" y="3669664"/>
                  <a:pt x="8030018" y="3771714"/>
                  <a:pt x="7997546" y="3764830"/>
                </a:cubicBezTo>
                <a:cubicBezTo>
                  <a:pt x="7995053" y="3734443"/>
                  <a:pt x="8023826" y="3698401"/>
                  <a:pt x="8015833" y="3669032"/>
                </a:cubicBezTo>
                <a:cubicBezTo>
                  <a:pt x="8007331" y="3697472"/>
                  <a:pt x="7977013" y="3697010"/>
                  <a:pt x="7971377" y="3733963"/>
                </a:cubicBezTo>
                <a:cubicBezTo>
                  <a:pt x="7955768" y="3706042"/>
                  <a:pt x="7951851" y="3675968"/>
                  <a:pt x="7937730" y="3647558"/>
                </a:cubicBezTo>
                <a:cubicBezTo>
                  <a:pt x="7948613" y="3696601"/>
                  <a:pt x="7926509" y="3696875"/>
                  <a:pt x="7912371" y="3723404"/>
                </a:cubicBezTo>
                <a:cubicBezTo>
                  <a:pt x="7906134" y="3743561"/>
                  <a:pt x="7935218" y="3757105"/>
                  <a:pt x="7919729" y="3778955"/>
                </a:cubicBezTo>
                <a:cubicBezTo>
                  <a:pt x="7909490" y="3757668"/>
                  <a:pt x="7905378" y="3758089"/>
                  <a:pt x="7903690" y="3725000"/>
                </a:cubicBezTo>
                <a:cubicBezTo>
                  <a:pt x="7892048" y="3725279"/>
                  <a:pt x="7879019" y="3753690"/>
                  <a:pt x="7884520" y="3714176"/>
                </a:cubicBezTo>
                <a:cubicBezTo>
                  <a:pt x="7871692" y="3716654"/>
                  <a:pt x="7861193" y="3738202"/>
                  <a:pt x="7850311" y="3755967"/>
                </a:cubicBezTo>
                <a:cubicBezTo>
                  <a:pt x="7852273" y="3777527"/>
                  <a:pt x="7890151" y="3752134"/>
                  <a:pt x="7887039" y="3799125"/>
                </a:cubicBezTo>
                <a:cubicBezTo>
                  <a:pt x="7860864" y="3777889"/>
                  <a:pt x="7749319" y="3733229"/>
                  <a:pt x="7778051" y="3811751"/>
                </a:cubicBezTo>
                <a:cubicBezTo>
                  <a:pt x="7765394" y="3816288"/>
                  <a:pt x="7747964" y="3785188"/>
                  <a:pt x="7738276" y="3811801"/>
                </a:cubicBezTo>
                <a:cubicBezTo>
                  <a:pt x="7711971" y="3748394"/>
                  <a:pt x="7672016" y="3807427"/>
                  <a:pt x="7631981" y="3745840"/>
                </a:cubicBezTo>
                <a:cubicBezTo>
                  <a:pt x="7629737" y="3793160"/>
                  <a:pt x="7599561" y="3767395"/>
                  <a:pt x="7613540" y="3806111"/>
                </a:cubicBezTo>
                <a:cubicBezTo>
                  <a:pt x="7600065" y="3819246"/>
                  <a:pt x="7598054" y="3771700"/>
                  <a:pt x="7576850" y="3762953"/>
                </a:cubicBezTo>
                <a:cubicBezTo>
                  <a:pt x="7544085" y="3771837"/>
                  <a:pt x="7513404" y="3796535"/>
                  <a:pt x="7474585" y="3760151"/>
                </a:cubicBezTo>
                <a:cubicBezTo>
                  <a:pt x="7475595" y="3799540"/>
                  <a:pt x="7445687" y="3792554"/>
                  <a:pt x="7440023" y="3766477"/>
                </a:cubicBezTo>
                <a:cubicBezTo>
                  <a:pt x="7431937" y="3805468"/>
                  <a:pt x="7415706" y="3783630"/>
                  <a:pt x="7405765" y="3808151"/>
                </a:cubicBezTo>
                <a:cubicBezTo>
                  <a:pt x="7407024" y="3784808"/>
                  <a:pt x="7413557" y="3783349"/>
                  <a:pt x="7415688" y="3749459"/>
                </a:cubicBezTo>
                <a:cubicBezTo>
                  <a:pt x="7398329" y="3747791"/>
                  <a:pt x="7382347" y="3778620"/>
                  <a:pt x="7377964" y="3799043"/>
                </a:cubicBezTo>
                <a:cubicBezTo>
                  <a:pt x="7355882" y="3809277"/>
                  <a:pt x="7361230" y="3759777"/>
                  <a:pt x="7334824" y="3806789"/>
                </a:cubicBezTo>
                <a:cubicBezTo>
                  <a:pt x="7331642" y="3795572"/>
                  <a:pt x="7337178" y="3782754"/>
                  <a:pt x="7325831" y="3772954"/>
                </a:cubicBezTo>
                <a:cubicBezTo>
                  <a:pt x="7345894" y="3779079"/>
                  <a:pt x="7363157" y="3765600"/>
                  <a:pt x="7379215" y="3741986"/>
                </a:cubicBezTo>
                <a:cubicBezTo>
                  <a:pt x="7347599" y="3747927"/>
                  <a:pt x="7316376" y="3757645"/>
                  <a:pt x="7284185" y="3759163"/>
                </a:cubicBezTo>
                <a:cubicBezTo>
                  <a:pt x="7282407" y="3766529"/>
                  <a:pt x="7286015" y="3772969"/>
                  <a:pt x="7282576" y="3780754"/>
                </a:cubicBezTo>
                <a:cubicBezTo>
                  <a:pt x="7298835" y="3791503"/>
                  <a:pt x="7322602" y="3758463"/>
                  <a:pt x="7329512" y="3800729"/>
                </a:cubicBezTo>
                <a:cubicBezTo>
                  <a:pt x="7309396" y="3826044"/>
                  <a:pt x="7282895" y="3773328"/>
                  <a:pt x="7257014" y="3820992"/>
                </a:cubicBezTo>
                <a:cubicBezTo>
                  <a:pt x="7249821" y="3811598"/>
                  <a:pt x="7242684" y="3802326"/>
                  <a:pt x="7237853" y="3810253"/>
                </a:cubicBezTo>
                <a:cubicBezTo>
                  <a:pt x="7232824" y="3799308"/>
                  <a:pt x="7231355" y="3787788"/>
                  <a:pt x="7237572" y="3774736"/>
                </a:cubicBezTo>
                <a:cubicBezTo>
                  <a:pt x="7215531" y="3753743"/>
                  <a:pt x="7200168" y="3782516"/>
                  <a:pt x="7178610" y="3764216"/>
                </a:cubicBezTo>
                <a:cubicBezTo>
                  <a:pt x="7164669" y="3780924"/>
                  <a:pt x="7177190" y="3792889"/>
                  <a:pt x="7166795" y="3808942"/>
                </a:cubicBezTo>
                <a:cubicBezTo>
                  <a:pt x="7147907" y="3794021"/>
                  <a:pt x="7171845" y="3772717"/>
                  <a:pt x="7149169" y="3776742"/>
                </a:cubicBezTo>
                <a:cubicBezTo>
                  <a:pt x="7135038" y="3797665"/>
                  <a:pt x="7163357" y="3809421"/>
                  <a:pt x="7140873" y="3813675"/>
                </a:cubicBezTo>
                <a:cubicBezTo>
                  <a:pt x="7127335" y="3804352"/>
                  <a:pt x="7139877" y="3790193"/>
                  <a:pt x="7131923" y="3779840"/>
                </a:cubicBezTo>
                <a:cubicBezTo>
                  <a:pt x="7074649" y="3873658"/>
                  <a:pt x="6983309" y="3802885"/>
                  <a:pt x="6933428" y="3851388"/>
                </a:cubicBezTo>
                <a:cubicBezTo>
                  <a:pt x="6927923" y="3866531"/>
                  <a:pt x="6949082" y="3876898"/>
                  <a:pt x="6947585" y="3891460"/>
                </a:cubicBezTo>
                <a:cubicBezTo>
                  <a:pt x="6924908" y="3909191"/>
                  <a:pt x="6891925" y="3849954"/>
                  <a:pt x="6875049" y="3911727"/>
                </a:cubicBezTo>
                <a:cubicBezTo>
                  <a:pt x="6870115" y="3900858"/>
                  <a:pt x="6868634" y="3889258"/>
                  <a:pt x="6874726" y="3876178"/>
                </a:cubicBezTo>
                <a:cubicBezTo>
                  <a:pt x="6862746" y="3852494"/>
                  <a:pt x="6856399" y="3871161"/>
                  <a:pt x="6845177" y="3853253"/>
                </a:cubicBezTo>
                <a:cubicBezTo>
                  <a:pt x="6835444" y="3866875"/>
                  <a:pt x="6846219" y="3876774"/>
                  <a:pt x="6854130" y="3887131"/>
                </a:cubicBezTo>
                <a:cubicBezTo>
                  <a:pt x="6843627" y="3907768"/>
                  <a:pt x="6827703" y="3888141"/>
                  <a:pt x="6816069" y="3901043"/>
                </a:cubicBezTo>
                <a:cubicBezTo>
                  <a:pt x="6810474" y="3892644"/>
                  <a:pt x="6817828" y="3881759"/>
                  <a:pt x="6821044" y="3871800"/>
                </a:cubicBezTo>
                <a:cubicBezTo>
                  <a:pt x="6809239" y="3849383"/>
                  <a:pt x="6803739" y="3874734"/>
                  <a:pt x="6793243" y="3862688"/>
                </a:cubicBezTo>
                <a:cubicBezTo>
                  <a:pt x="6793253" y="3874522"/>
                  <a:pt x="6801826" y="3884813"/>
                  <a:pt x="6793555" y="3898120"/>
                </a:cubicBezTo>
                <a:cubicBezTo>
                  <a:pt x="6786612" y="3889942"/>
                  <a:pt x="6779573" y="3881615"/>
                  <a:pt x="6772554" y="3873489"/>
                </a:cubicBezTo>
                <a:cubicBezTo>
                  <a:pt x="6762243" y="3889538"/>
                  <a:pt x="6774759" y="3901498"/>
                  <a:pt x="6760826" y="3918289"/>
                </a:cubicBezTo>
                <a:cubicBezTo>
                  <a:pt x="6717484" y="3913893"/>
                  <a:pt x="6674153" y="3910030"/>
                  <a:pt x="6632797" y="3920164"/>
                </a:cubicBezTo>
                <a:cubicBezTo>
                  <a:pt x="6636154" y="3912388"/>
                  <a:pt x="6639519" y="3904736"/>
                  <a:pt x="6642919" y="3896994"/>
                </a:cubicBezTo>
                <a:cubicBezTo>
                  <a:pt x="6631553" y="3899904"/>
                  <a:pt x="6615719" y="3870219"/>
                  <a:pt x="6606515" y="3889393"/>
                </a:cubicBezTo>
                <a:cubicBezTo>
                  <a:pt x="6596791" y="3903097"/>
                  <a:pt x="6607523" y="3913000"/>
                  <a:pt x="6615439" y="3923357"/>
                </a:cubicBezTo>
                <a:cubicBezTo>
                  <a:pt x="6592034" y="3944153"/>
                  <a:pt x="6542109" y="3915265"/>
                  <a:pt x="6528693" y="3903519"/>
                </a:cubicBezTo>
                <a:cubicBezTo>
                  <a:pt x="6525429" y="3933624"/>
                  <a:pt x="6515950" y="3942028"/>
                  <a:pt x="6496013" y="3923728"/>
                </a:cubicBezTo>
                <a:cubicBezTo>
                  <a:pt x="6514921" y="3893095"/>
                  <a:pt x="6495002" y="3895634"/>
                  <a:pt x="6481773" y="3883664"/>
                </a:cubicBezTo>
                <a:cubicBezTo>
                  <a:pt x="6523091" y="3890972"/>
                  <a:pt x="6535141" y="3848130"/>
                  <a:pt x="6580281" y="3858698"/>
                </a:cubicBezTo>
                <a:cubicBezTo>
                  <a:pt x="6586440" y="3870979"/>
                  <a:pt x="6576799" y="3864828"/>
                  <a:pt x="6573558" y="3874128"/>
                </a:cubicBezTo>
                <a:cubicBezTo>
                  <a:pt x="6586374" y="3903542"/>
                  <a:pt x="6588496" y="3853785"/>
                  <a:pt x="6601360" y="3883277"/>
                </a:cubicBezTo>
                <a:cubicBezTo>
                  <a:pt x="6610807" y="3846641"/>
                  <a:pt x="6612195" y="3855719"/>
                  <a:pt x="6628492" y="3821453"/>
                </a:cubicBezTo>
                <a:cubicBezTo>
                  <a:pt x="6581523" y="3859069"/>
                  <a:pt x="6505599" y="3811088"/>
                  <a:pt x="6474741" y="3863666"/>
                </a:cubicBezTo>
                <a:cubicBezTo>
                  <a:pt x="6471129" y="3857183"/>
                  <a:pt x="6472886" y="3849614"/>
                  <a:pt x="6467617" y="3843593"/>
                </a:cubicBezTo>
                <a:cubicBezTo>
                  <a:pt x="6449203" y="3832067"/>
                  <a:pt x="6474709" y="3869440"/>
                  <a:pt x="6459324" y="3880569"/>
                </a:cubicBezTo>
                <a:cubicBezTo>
                  <a:pt x="6425742" y="3827995"/>
                  <a:pt x="6404329" y="3866608"/>
                  <a:pt x="6379598" y="3880936"/>
                </a:cubicBezTo>
                <a:cubicBezTo>
                  <a:pt x="6367596" y="3843673"/>
                  <a:pt x="6349752" y="3849448"/>
                  <a:pt x="6332735" y="3860867"/>
                </a:cubicBezTo>
                <a:cubicBezTo>
                  <a:pt x="6342375" y="3887660"/>
                  <a:pt x="6361136" y="3912682"/>
                  <a:pt x="6352499" y="3942635"/>
                </a:cubicBezTo>
                <a:cubicBezTo>
                  <a:pt x="6366378" y="3949225"/>
                  <a:pt x="6386946" y="3934783"/>
                  <a:pt x="6390822" y="3964077"/>
                </a:cubicBezTo>
                <a:cubicBezTo>
                  <a:pt x="6373587" y="3962021"/>
                  <a:pt x="6373844" y="3968599"/>
                  <a:pt x="6368573" y="3996586"/>
                </a:cubicBezTo>
                <a:cubicBezTo>
                  <a:pt x="6357671" y="3966356"/>
                  <a:pt x="6346989" y="3975172"/>
                  <a:pt x="6340459" y="3951965"/>
                </a:cubicBezTo>
                <a:cubicBezTo>
                  <a:pt x="6324569" y="3943590"/>
                  <a:pt x="6313653" y="3972404"/>
                  <a:pt x="6295330" y="3945964"/>
                </a:cubicBezTo>
                <a:cubicBezTo>
                  <a:pt x="6284215" y="3999547"/>
                  <a:pt x="6242233" y="3978066"/>
                  <a:pt x="6208940" y="3961548"/>
                </a:cubicBezTo>
                <a:cubicBezTo>
                  <a:pt x="6213170" y="4004006"/>
                  <a:pt x="6197409" y="4002967"/>
                  <a:pt x="6170934" y="3975576"/>
                </a:cubicBezTo>
                <a:cubicBezTo>
                  <a:pt x="6169119" y="3987847"/>
                  <a:pt x="6170721" y="3999431"/>
                  <a:pt x="6179934" y="4009533"/>
                </a:cubicBezTo>
                <a:cubicBezTo>
                  <a:pt x="6153674" y="4034026"/>
                  <a:pt x="6118475" y="3991666"/>
                  <a:pt x="6091588" y="4011285"/>
                </a:cubicBezTo>
                <a:cubicBezTo>
                  <a:pt x="6082095" y="3998888"/>
                  <a:pt x="6099161" y="3981440"/>
                  <a:pt x="6086040" y="3969707"/>
                </a:cubicBezTo>
                <a:cubicBezTo>
                  <a:pt x="6074826" y="3951881"/>
                  <a:pt x="6073499" y="4008196"/>
                  <a:pt x="6060108" y="3974358"/>
                </a:cubicBezTo>
                <a:cubicBezTo>
                  <a:pt x="6054007" y="3987355"/>
                  <a:pt x="6055209" y="3999068"/>
                  <a:pt x="6060436" y="4009950"/>
                </a:cubicBezTo>
                <a:cubicBezTo>
                  <a:pt x="6047316" y="4018478"/>
                  <a:pt x="6056561" y="3971356"/>
                  <a:pt x="6036018" y="3992940"/>
                </a:cubicBezTo>
                <a:cubicBezTo>
                  <a:pt x="6026853" y="4008829"/>
                  <a:pt x="6024540" y="4023513"/>
                  <a:pt x="6032928" y="4036105"/>
                </a:cubicBezTo>
                <a:cubicBezTo>
                  <a:pt x="6008580" y="4019338"/>
                  <a:pt x="5973680" y="4063275"/>
                  <a:pt x="5960043" y="4020993"/>
                </a:cubicBezTo>
                <a:cubicBezTo>
                  <a:pt x="5949695" y="4037084"/>
                  <a:pt x="5962299" y="4049079"/>
                  <a:pt x="5948264" y="4065676"/>
                </a:cubicBezTo>
                <a:cubicBezTo>
                  <a:pt x="5942812" y="4022633"/>
                  <a:pt x="5924800" y="4062763"/>
                  <a:pt x="5925788" y="4062706"/>
                </a:cubicBezTo>
                <a:cubicBezTo>
                  <a:pt x="5894550" y="4061798"/>
                  <a:pt x="5877999" y="4008061"/>
                  <a:pt x="5849535" y="4055245"/>
                </a:cubicBezTo>
                <a:cubicBezTo>
                  <a:pt x="5838755" y="4015324"/>
                  <a:pt x="5805199" y="4040771"/>
                  <a:pt x="5785322" y="4038449"/>
                </a:cubicBezTo>
                <a:cubicBezTo>
                  <a:pt x="5785324" y="4050241"/>
                  <a:pt x="5793852" y="4060496"/>
                  <a:pt x="5785598" y="4073967"/>
                </a:cubicBezTo>
                <a:cubicBezTo>
                  <a:pt x="5766545" y="4030702"/>
                  <a:pt x="5750925" y="4078020"/>
                  <a:pt x="5722913" y="4035633"/>
                </a:cubicBezTo>
                <a:cubicBezTo>
                  <a:pt x="5712527" y="4007629"/>
                  <a:pt x="5740616" y="3994866"/>
                  <a:pt x="5750398" y="4009270"/>
                </a:cubicBezTo>
                <a:cubicBezTo>
                  <a:pt x="5757462" y="4002023"/>
                  <a:pt x="5726574" y="3980612"/>
                  <a:pt x="5720781" y="3986107"/>
                </a:cubicBezTo>
                <a:cubicBezTo>
                  <a:pt x="5708554" y="3954307"/>
                  <a:pt x="5739304" y="3974778"/>
                  <a:pt x="5744840" y="3967610"/>
                </a:cubicBezTo>
                <a:cubicBezTo>
                  <a:pt x="5747843" y="3955179"/>
                  <a:pt x="5734577" y="3945702"/>
                  <a:pt x="5727237" y="3935242"/>
                </a:cubicBezTo>
                <a:cubicBezTo>
                  <a:pt x="5719820" y="3932555"/>
                  <a:pt x="5707958" y="3982935"/>
                  <a:pt x="5684062" y="3943030"/>
                </a:cubicBezTo>
                <a:cubicBezTo>
                  <a:pt x="5674892" y="3961329"/>
                  <a:pt x="5666528" y="3979375"/>
                  <a:pt x="5677538" y="3994028"/>
                </a:cubicBezTo>
                <a:cubicBezTo>
                  <a:pt x="5671242" y="4007752"/>
                  <a:pt x="5662899" y="4006061"/>
                  <a:pt x="5654709" y="4005475"/>
                </a:cubicBezTo>
                <a:lnTo>
                  <a:pt x="5638673" y="4018671"/>
                </a:lnTo>
                <a:lnTo>
                  <a:pt x="5628553" y="4006788"/>
                </a:lnTo>
                <a:lnTo>
                  <a:pt x="5625862" y="3996109"/>
                </a:lnTo>
                <a:cubicBezTo>
                  <a:pt x="5623224" y="3988196"/>
                  <a:pt x="5619086" y="3982993"/>
                  <a:pt x="5609969" y="3984965"/>
                </a:cubicBezTo>
                <a:lnTo>
                  <a:pt x="5628553" y="4006788"/>
                </a:lnTo>
                <a:lnTo>
                  <a:pt x="5632772" y="4023531"/>
                </a:lnTo>
                <a:lnTo>
                  <a:pt x="5638673" y="4018671"/>
                </a:lnTo>
                <a:lnTo>
                  <a:pt x="5699143" y="4089680"/>
                </a:lnTo>
                <a:cubicBezTo>
                  <a:pt x="5685379" y="4096824"/>
                  <a:pt x="5673057" y="4114735"/>
                  <a:pt x="5659692" y="4125282"/>
                </a:cubicBezTo>
                <a:cubicBezTo>
                  <a:pt x="5651583" y="4112661"/>
                  <a:pt x="5646296" y="4084553"/>
                  <a:pt x="5635321" y="4108347"/>
                </a:cubicBezTo>
                <a:cubicBezTo>
                  <a:pt x="5629576" y="4097645"/>
                  <a:pt x="5632985" y="4085129"/>
                  <a:pt x="5626363" y="4074430"/>
                </a:cubicBezTo>
                <a:cubicBezTo>
                  <a:pt x="5604682" y="4058962"/>
                  <a:pt x="5617324" y="4092755"/>
                  <a:pt x="5600755" y="4114633"/>
                </a:cubicBezTo>
                <a:cubicBezTo>
                  <a:pt x="5597038" y="4055679"/>
                  <a:pt x="5519498" y="4060390"/>
                  <a:pt x="5517647" y="4122531"/>
                </a:cubicBezTo>
                <a:cubicBezTo>
                  <a:pt x="5513358" y="4087969"/>
                  <a:pt x="5499293" y="4125743"/>
                  <a:pt x="5482818" y="4093424"/>
                </a:cubicBezTo>
                <a:cubicBezTo>
                  <a:pt x="5493875" y="4066008"/>
                  <a:pt x="5513003" y="4099092"/>
                  <a:pt x="5524091" y="4071546"/>
                </a:cubicBezTo>
                <a:cubicBezTo>
                  <a:pt x="5520431" y="4045595"/>
                  <a:pt x="5486663" y="4076669"/>
                  <a:pt x="5472334" y="4081086"/>
                </a:cubicBezTo>
                <a:cubicBezTo>
                  <a:pt x="5469111" y="4067466"/>
                  <a:pt x="5462703" y="4054378"/>
                  <a:pt x="5449449" y="4042532"/>
                </a:cubicBezTo>
                <a:cubicBezTo>
                  <a:pt x="5437057" y="4028192"/>
                  <a:pt x="5442051" y="4065964"/>
                  <a:pt x="5453176" y="4070386"/>
                </a:cubicBezTo>
                <a:cubicBezTo>
                  <a:pt x="5439330" y="4083597"/>
                  <a:pt x="5432633" y="4036907"/>
                  <a:pt x="5442330" y="4022543"/>
                </a:cubicBezTo>
                <a:cubicBezTo>
                  <a:pt x="5453780" y="4030964"/>
                  <a:pt x="5461547" y="4011522"/>
                  <a:pt x="5475298" y="4037890"/>
                </a:cubicBezTo>
                <a:cubicBezTo>
                  <a:pt x="5477701" y="4023275"/>
                  <a:pt x="5476217" y="4009229"/>
                  <a:pt x="5478462" y="3994630"/>
                </a:cubicBezTo>
                <a:cubicBezTo>
                  <a:pt x="5455604" y="3977876"/>
                  <a:pt x="5441027" y="4024005"/>
                  <a:pt x="5418005" y="4005607"/>
                </a:cubicBezTo>
                <a:cubicBezTo>
                  <a:pt x="5416770" y="4033263"/>
                  <a:pt x="5457620" y="4078527"/>
                  <a:pt x="5429081" y="4088925"/>
                </a:cubicBezTo>
                <a:cubicBezTo>
                  <a:pt x="5429655" y="4050378"/>
                  <a:pt x="5420613" y="4070738"/>
                  <a:pt x="5402792" y="4058071"/>
                </a:cubicBezTo>
                <a:cubicBezTo>
                  <a:pt x="5405326" y="4099792"/>
                  <a:pt x="5419749" y="4074062"/>
                  <a:pt x="5391068" y="4102915"/>
                </a:cubicBezTo>
                <a:cubicBezTo>
                  <a:pt x="5386014" y="4076278"/>
                  <a:pt x="5383266" y="4067301"/>
                  <a:pt x="5362987" y="4058251"/>
                </a:cubicBezTo>
                <a:cubicBezTo>
                  <a:pt x="5362299" y="4112299"/>
                  <a:pt x="5328312" y="4045236"/>
                  <a:pt x="5314839" y="4095285"/>
                </a:cubicBezTo>
                <a:cubicBezTo>
                  <a:pt x="5368025" y="4094026"/>
                  <a:pt x="5414152" y="4130819"/>
                  <a:pt x="5468882" y="4088707"/>
                </a:cubicBezTo>
                <a:cubicBezTo>
                  <a:pt x="5453111" y="4139445"/>
                  <a:pt x="5511242" y="4103383"/>
                  <a:pt x="5509281" y="4159598"/>
                </a:cubicBezTo>
                <a:cubicBezTo>
                  <a:pt x="5503897" y="4174309"/>
                  <a:pt x="5495705" y="4168505"/>
                  <a:pt x="5490524" y="4184398"/>
                </a:cubicBezTo>
                <a:cubicBezTo>
                  <a:pt x="5476809" y="4140131"/>
                  <a:pt x="5444478" y="4179568"/>
                  <a:pt x="5440473" y="4207717"/>
                </a:cubicBezTo>
                <a:cubicBezTo>
                  <a:pt x="5448032" y="4165630"/>
                  <a:pt x="5415745" y="4174711"/>
                  <a:pt x="5426043" y="4132215"/>
                </a:cubicBezTo>
                <a:cubicBezTo>
                  <a:pt x="5414764" y="4136401"/>
                  <a:pt x="5400177" y="4115599"/>
                  <a:pt x="5391383" y="4138385"/>
                </a:cubicBezTo>
                <a:cubicBezTo>
                  <a:pt x="5385407" y="4162290"/>
                  <a:pt x="5425907" y="4130028"/>
                  <a:pt x="5400388" y="4172341"/>
                </a:cubicBezTo>
                <a:cubicBezTo>
                  <a:pt x="5413165" y="4201798"/>
                  <a:pt x="5415403" y="4151951"/>
                  <a:pt x="5428145" y="4181452"/>
                </a:cubicBezTo>
                <a:cubicBezTo>
                  <a:pt x="5421411" y="4194724"/>
                  <a:pt x="5427437" y="4205318"/>
                  <a:pt x="5419822" y="4218514"/>
                </a:cubicBezTo>
                <a:cubicBezTo>
                  <a:pt x="5388897" y="4176509"/>
                  <a:pt x="5386072" y="4213753"/>
                  <a:pt x="5383615" y="4246473"/>
                </a:cubicBezTo>
                <a:cubicBezTo>
                  <a:pt x="5375869" y="4188351"/>
                  <a:pt x="5325482" y="4235912"/>
                  <a:pt x="5296926" y="4226756"/>
                </a:cubicBezTo>
                <a:cubicBezTo>
                  <a:pt x="5284591" y="4201986"/>
                  <a:pt x="5296105" y="4208195"/>
                  <a:pt x="5305288" y="4189646"/>
                </a:cubicBezTo>
                <a:cubicBezTo>
                  <a:pt x="5270625" y="4147610"/>
                  <a:pt x="5228160" y="4199132"/>
                  <a:pt x="5208073" y="4157511"/>
                </a:cubicBezTo>
                <a:cubicBezTo>
                  <a:pt x="5192493" y="4176881"/>
                  <a:pt x="5214589" y="4189481"/>
                  <a:pt x="5210182" y="4206873"/>
                </a:cubicBezTo>
                <a:cubicBezTo>
                  <a:pt x="5233482" y="4204485"/>
                  <a:pt x="5257870" y="4210288"/>
                  <a:pt x="5279319" y="4194305"/>
                </a:cubicBezTo>
                <a:cubicBezTo>
                  <a:pt x="5289584" y="4211440"/>
                  <a:pt x="5292019" y="4229914"/>
                  <a:pt x="5286752" y="4249805"/>
                </a:cubicBezTo>
                <a:cubicBezTo>
                  <a:pt x="5279122" y="4236511"/>
                  <a:pt x="5274177" y="4244202"/>
                  <a:pt x="5269518" y="4253024"/>
                </a:cubicBezTo>
                <a:cubicBezTo>
                  <a:pt x="5266316" y="4244054"/>
                  <a:pt x="5263072" y="4235126"/>
                  <a:pt x="5265701" y="4225097"/>
                </a:cubicBezTo>
                <a:cubicBezTo>
                  <a:pt x="5246720" y="4271224"/>
                  <a:pt x="5176638" y="4239712"/>
                  <a:pt x="5156437" y="4202253"/>
                </a:cubicBezTo>
                <a:cubicBezTo>
                  <a:pt x="5175850" y="4270932"/>
                  <a:pt x="5129200" y="4241542"/>
                  <a:pt x="5124360" y="4293570"/>
                </a:cubicBezTo>
                <a:cubicBezTo>
                  <a:pt x="5115484" y="4282728"/>
                  <a:pt x="5108228" y="4283267"/>
                  <a:pt x="5101786" y="4290488"/>
                </a:cubicBezTo>
                <a:cubicBezTo>
                  <a:pt x="5089020" y="4254259"/>
                  <a:pt x="5120441" y="4280061"/>
                  <a:pt x="5124031" y="4257975"/>
                </a:cubicBezTo>
                <a:cubicBezTo>
                  <a:pt x="5127911" y="4227764"/>
                  <a:pt x="5100511" y="4212844"/>
                  <a:pt x="5073114" y="4174836"/>
                </a:cubicBezTo>
                <a:cubicBezTo>
                  <a:pt x="5057911" y="4216505"/>
                  <a:pt x="5096386" y="4211483"/>
                  <a:pt x="5099632" y="4241130"/>
                </a:cubicBezTo>
                <a:cubicBezTo>
                  <a:pt x="5081244" y="4271582"/>
                  <a:pt x="5082175" y="4240552"/>
                  <a:pt x="5057938" y="4227300"/>
                </a:cubicBezTo>
                <a:cubicBezTo>
                  <a:pt x="5063285" y="4209812"/>
                  <a:pt x="5056466" y="4194316"/>
                  <a:pt x="5055818" y="4177895"/>
                </a:cubicBezTo>
                <a:cubicBezTo>
                  <a:pt x="5044252" y="4169159"/>
                  <a:pt x="5038511" y="4203049"/>
                  <a:pt x="5024610" y="4176404"/>
                </a:cubicBezTo>
                <a:cubicBezTo>
                  <a:pt x="5039626" y="4145094"/>
                  <a:pt x="5066115" y="4200136"/>
                  <a:pt x="5078033" y="4145472"/>
                </a:cubicBezTo>
                <a:cubicBezTo>
                  <a:pt x="5103491" y="4170645"/>
                  <a:pt x="5128451" y="4191338"/>
                  <a:pt x="5149365" y="4182297"/>
                </a:cubicBezTo>
                <a:cubicBezTo>
                  <a:pt x="5154956" y="4163911"/>
                  <a:pt x="5128273" y="4174207"/>
                  <a:pt x="5121603" y="4173147"/>
                </a:cubicBezTo>
                <a:cubicBezTo>
                  <a:pt x="5110338" y="4149553"/>
                  <a:pt x="5141051" y="4144120"/>
                  <a:pt x="5138932" y="4170041"/>
                </a:cubicBezTo>
                <a:cubicBezTo>
                  <a:pt x="5130836" y="4067074"/>
                  <a:pt x="5063774" y="4117766"/>
                  <a:pt x="4999923" y="4135417"/>
                </a:cubicBezTo>
                <a:lnTo>
                  <a:pt x="4939488" y="4135143"/>
                </a:lnTo>
                <a:lnTo>
                  <a:pt x="4939491" y="4135139"/>
                </a:lnTo>
                <a:lnTo>
                  <a:pt x="4939459" y="4135068"/>
                </a:lnTo>
                <a:lnTo>
                  <a:pt x="4944376" y="4105823"/>
                </a:lnTo>
                <a:cubicBezTo>
                  <a:pt x="4951728" y="4083599"/>
                  <a:pt x="4967501" y="4123631"/>
                  <a:pt x="4973730" y="4093261"/>
                </a:cubicBezTo>
                <a:cubicBezTo>
                  <a:pt x="4973666" y="4073210"/>
                  <a:pt x="4936265" y="4053462"/>
                  <a:pt x="4928657" y="4087377"/>
                </a:cubicBezTo>
                <a:cubicBezTo>
                  <a:pt x="4933597" y="4052946"/>
                  <a:pt x="4891357" y="4015174"/>
                  <a:pt x="4879917" y="4053428"/>
                </a:cubicBezTo>
                <a:cubicBezTo>
                  <a:pt x="4875671" y="4061836"/>
                  <a:pt x="4909451" y="4079049"/>
                  <a:pt x="4916326" y="4061072"/>
                </a:cubicBezTo>
                <a:cubicBezTo>
                  <a:pt x="4915873" y="4082171"/>
                  <a:pt x="4919446" y="4091935"/>
                  <a:pt x="4924246" y="4100799"/>
                </a:cubicBezTo>
                <a:lnTo>
                  <a:pt x="4939459" y="4135068"/>
                </a:lnTo>
                <a:lnTo>
                  <a:pt x="4939448" y="4135143"/>
                </a:lnTo>
                <a:lnTo>
                  <a:pt x="4939488" y="4135143"/>
                </a:lnTo>
                <a:lnTo>
                  <a:pt x="4910397" y="4183049"/>
                </a:lnTo>
                <a:cubicBezTo>
                  <a:pt x="4943249" y="4193260"/>
                  <a:pt x="4957953" y="4162144"/>
                  <a:pt x="5002457" y="4209030"/>
                </a:cubicBezTo>
                <a:cubicBezTo>
                  <a:pt x="4988128" y="4245047"/>
                  <a:pt x="5008054" y="4241757"/>
                  <a:pt x="4983891" y="4269314"/>
                </a:cubicBezTo>
                <a:cubicBezTo>
                  <a:pt x="4981701" y="4245911"/>
                  <a:pt x="4995060" y="4219880"/>
                  <a:pt x="4966079" y="4201299"/>
                </a:cubicBezTo>
                <a:cubicBezTo>
                  <a:pt x="4937091" y="4205684"/>
                  <a:pt x="4910194" y="4225216"/>
                  <a:pt x="4879619" y="4216973"/>
                </a:cubicBezTo>
                <a:cubicBezTo>
                  <a:pt x="4888840" y="4201206"/>
                  <a:pt x="4891118" y="4186561"/>
                  <a:pt x="4882709" y="4173804"/>
                </a:cubicBezTo>
                <a:cubicBezTo>
                  <a:pt x="4894773" y="4164720"/>
                  <a:pt x="4907670" y="4162112"/>
                  <a:pt x="4920640" y="4159867"/>
                </a:cubicBezTo>
                <a:cubicBezTo>
                  <a:pt x="4917310" y="4140320"/>
                  <a:pt x="4899099" y="4130767"/>
                  <a:pt x="4889146" y="4122820"/>
                </a:cubicBezTo>
                <a:cubicBezTo>
                  <a:pt x="4881547" y="4133730"/>
                  <a:pt x="4886870" y="4142322"/>
                  <a:pt x="4892870" y="4150634"/>
                </a:cubicBezTo>
                <a:cubicBezTo>
                  <a:pt x="4870306" y="4173542"/>
                  <a:pt x="4881543" y="4111847"/>
                  <a:pt x="4854581" y="4129106"/>
                </a:cubicBezTo>
                <a:cubicBezTo>
                  <a:pt x="4855508" y="4150311"/>
                  <a:pt x="4868746" y="4169259"/>
                  <a:pt x="4867317" y="4190953"/>
                </a:cubicBezTo>
                <a:cubicBezTo>
                  <a:pt x="4830337" y="4143715"/>
                  <a:pt x="4778086" y="4205543"/>
                  <a:pt x="4738839" y="4157290"/>
                </a:cubicBezTo>
                <a:cubicBezTo>
                  <a:pt x="4734643" y="4174661"/>
                  <a:pt x="4747733" y="4188933"/>
                  <a:pt x="4732405" y="4208318"/>
                </a:cubicBezTo>
                <a:cubicBezTo>
                  <a:pt x="4714386" y="4194969"/>
                  <a:pt x="4701017" y="4216475"/>
                  <a:pt x="4680146" y="4182157"/>
                </a:cubicBezTo>
                <a:cubicBezTo>
                  <a:pt x="4689770" y="4166305"/>
                  <a:pt x="4692377" y="4151631"/>
                  <a:pt x="4691993" y="4137345"/>
                </a:cubicBezTo>
                <a:cubicBezTo>
                  <a:pt x="4669583" y="4124528"/>
                  <a:pt x="4651081" y="4140877"/>
                  <a:pt x="4627750" y="4120679"/>
                </a:cubicBezTo>
                <a:cubicBezTo>
                  <a:pt x="4621290" y="4150035"/>
                  <a:pt x="4652258" y="4198513"/>
                  <a:pt x="4667830" y="4156017"/>
                </a:cubicBezTo>
                <a:cubicBezTo>
                  <a:pt x="4660647" y="4178677"/>
                  <a:pt x="4679583" y="4196540"/>
                  <a:pt x="4671864" y="4219259"/>
                </a:cubicBezTo>
                <a:cubicBezTo>
                  <a:pt x="4648000" y="4173204"/>
                  <a:pt x="4630573" y="4196003"/>
                  <a:pt x="4590094" y="4170135"/>
                </a:cubicBezTo>
                <a:cubicBezTo>
                  <a:pt x="4596408" y="4139795"/>
                  <a:pt x="4612085" y="4179711"/>
                  <a:pt x="4619452" y="4157613"/>
                </a:cubicBezTo>
                <a:cubicBezTo>
                  <a:pt x="4614347" y="4123592"/>
                  <a:pt x="4593267" y="4156522"/>
                  <a:pt x="4575933" y="4130020"/>
                </a:cubicBezTo>
                <a:cubicBezTo>
                  <a:pt x="4569126" y="4143007"/>
                  <a:pt x="4575215" y="4153804"/>
                  <a:pt x="4567566" y="4167087"/>
                </a:cubicBezTo>
                <a:cubicBezTo>
                  <a:pt x="4548550" y="4093380"/>
                  <a:pt x="4517186" y="4177898"/>
                  <a:pt x="4489477" y="4145776"/>
                </a:cubicBezTo>
                <a:cubicBezTo>
                  <a:pt x="4483588" y="4199320"/>
                  <a:pt x="4527272" y="4177029"/>
                  <a:pt x="4533280" y="4208925"/>
                </a:cubicBezTo>
                <a:cubicBezTo>
                  <a:pt x="4529826" y="4216132"/>
                  <a:pt x="4524187" y="4207325"/>
                  <a:pt x="4519431" y="4204242"/>
                </a:cubicBezTo>
                <a:cubicBezTo>
                  <a:pt x="4501946" y="4221607"/>
                  <a:pt x="4533753" y="4230098"/>
                  <a:pt x="4516312" y="4247497"/>
                </a:cubicBezTo>
                <a:cubicBezTo>
                  <a:pt x="4498290" y="4228874"/>
                  <a:pt x="4477767" y="4255935"/>
                  <a:pt x="4481413" y="4218188"/>
                </a:cubicBezTo>
                <a:cubicBezTo>
                  <a:pt x="4462879" y="4190109"/>
                  <a:pt x="4454428" y="4237233"/>
                  <a:pt x="4438213" y="4226106"/>
                </a:cubicBezTo>
                <a:cubicBezTo>
                  <a:pt x="4437040" y="4245036"/>
                  <a:pt x="4448162" y="4270096"/>
                  <a:pt x="4459138" y="4250782"/>
                </a:cubicBezTo>
                <a:cubicBezTo>
                  <a:pt x="4461763" y="4299470"/>
                  <a:pt x="4398607" y="4221326"/>
                  <a:pt x="4402317" y="4289496"/>
                </a:cubicBezTo>
                <a:cubicBezTo>
                  <a:pt x="4391845" y="4277282"/>
                  <a:pt x="4381347" y="4264784"/>
                  <a:pt x="4370874" y="4252570"/>
                </a:cubicBezTo>
                <a:cubicBezTo>
                  <a:pt x="4380245" y="4239067"/>
                  <a:pt x="4376270" y="4227849"/>
                  <a:pt x="4379238" y="4215460"/>
                </a:cubicBezTo>
                <a:cubicBezTo>
                  <a:pt x="4360414" y="4201570"/>
                  <a:pt x="4363305" y="4228140"/>
                  <a:pt x="4357004" y="4248054"/>
                </a:cubicBezTo>
                <a:cubicBezTo>
                  <a:pt x="4323456" y="4197055"/>
                  <a:pt x="4304038" y="4254313"/>
                  <a:pt x="4260334" y="4286908"/>
                </a:cubicBezTo>
                <a:cubicBezTo>
                  <a:pt x="4229982" y="4252107"/>
                  <a:pt x="4180548" y="4318712"/>
                  <a:pt x="4137503" y="4294933"/>
                </a:cubicBezTo>
                <a:cubicBezTo>
                  <a:pt x="4132723" y="4262080"/>
                  <a:pt x="4154842" y="4283853"/>
                  <a:pt x="4164998" y="4268696"/>
                </a:cubicBezTo>
                <a:cubicBezTo>
                  <a:pt x="4154194" y="4232972"/>
                  <a:pt x="4112281" y="4248603"/>
                  <a:pt x="4092176" y="4253407"/>
                </a:cubicBezTo>
                <a:cubicBezTo>
                  <a:pt x="4089177" y="4289338"/>
                  <a:pt x="4119393" y="4248706"/>
                  <a:pt x="4118392" y="4284312"/>
                </a:cubicBezTo>
                <a:cubicBezTo>
                  <a:pt x="4106885" y="4302472"/>
                  <a:pt x="4097531" y="4314520"/>
                  <a:pt x="4098009" y="4330540"/>
                </a:cubicBezTo>
                <a:cubicBezTo>
                  <a:pt x="4085829" y="4318253"/>
                  <a:pt x="4061574" y="4279300"/>
                  <a:pt x="4043647" y="4255100"/>
                </a:cubicBezTo>
                <a:cubicBezTo>
                  <a:pt x="4022634" y="4248204"/>
                  <a:pt x="4033076" y="4294180"/>
                  <a:pt x="4019885" y="4309277"/>
                </a:cubicBezTo>
                <a:cubicBezTo>
                  <a:pt x="4010040" y="4315722"/>
                  <a:pt x="3972132" y="4279294"/>
                  <a:pt x="3981954" y="4323254"/>
                </a:cubicBezTo>
                <a:cubicBezTo>
                  <a:pt x="3943703" y="4291177"/>
                  <a:pt x="3911929" y="4307308"/>
                  <a:pt x="3879779" y="4320526"/>
                </a:cubicBezTo>
                <a:cubicBezTo>
                  <a:pt x="3862523" y="4345007"/>
                  <a:pt x="3901064" y="4359243"/>
                  <a:pt x="3883727" y="4383737"/>
                </a:cubicBezTo>
                <a:cubicBezTo>
                  <a:pt x="3856189" y="4367458"/>
                  <a:pt x="3885750" y="4340716"/>
                  <a:pt x="3862441" y="4323550"/>
                </a:cubicBezTo>
                <a:cubicBezTo>
                  <a:pt x="3840457" y="4306371"/>
                  <a:pt x="3845893" y="4362615"/>
                  <a:pt x="3835240" y="4385469"/>
                </a:cubicBezTo>
                <a:cubicBezTo>
                  <a:pt x="3821874" y="4373386"/>
                  <a:pt x="3813061" y="4395547"/>
                  <a:pt x="3800661" y="4391669"/>
                </a:cubicBezTo>
                <a:cubicBezTo>
                  <a:pt x="3806328" y="4409650"/>
                  <a:pt x="3804772" y="4428908"/>
                  <a:pt x="3790858" y="4450348"/>
                </a:cubicBezTo>
                <a:cubicBezTo>
                  <a:pt x="3788938" y="4440127"/>
                  <a:pt x="3781668" y="4421438"/>
                  <a:pt x="3775057" y="4431916"/>
                </a:cubicBezTo>
                <a:cubicBezTo>
                  <a:pt x="3762403" y="4414193"/>
                  <a:pt x="3788098" y="4427047"/>
                  <a:pt x="3788632" y="4401085"/>
                </a:cubicBezTo>
                <a:cubicBezTo>
                  <a:pt x="3773825" y="4378143"/>
                  <a:pt x="3765341" y="4403138"/>
                  <a:pt x="3754096" y="4407281"/>
                </a:cubicBezTo>
                <a:cubicBezTo>
                  <a:pt x="3742626" y="4390562"/>
                  <a:pt x="3767193" y="4379116"/>
                  <a:pt x="3772947" y="4382553"/>
                </a:cubicBezTo>
                <a:cubicBezTo>
                  <a:pt x="3772366" y="4365960"/>
                  <a:pt x="3765684" y="4350620"/>
                  <a:pt x="3762139" y="4334666"/>
                </a:cubicBezTo>
                <a:cubicBezTo>
                  <a:pt x="3745329" y="4335932"/>
                  <a:pt x="3748122" y="4361554"/>
                  <a:pt x="3734382" y="4325551"/>
                </a:cubicBezTo>
                <a:cubicBezTo>
                  <a:pt x="3719555" y="4360372"/>
                  <a:pt x="3742061" y="4349428"/>
                  <a:pt x="3745095" y="4373369"/>
                </a:cubicBezTo>
                <a:cubicBezTo>
                  <a:pt x="3729592" y="4395469"/>
                  <a:pt x="3727066" y="4359894"/>
                  <a:pt x="3718892" y="4342545"/>
                </a:cubicBezTo>
                <a:cubicBezTo>
                  <a:pt x="3697208" y="4334764"/>
                  <a:pt x="3679242" y="4355538"/>
                  <a:pt x="3658316" y="4353529"/>
                </a:cubicBezTo>
                <a:cubicBezTo>
                  <a:pt x="3659658" y="4374696"/>
                  <a:pt x="3676351" y="4392954"/>
                  <a:pt x="3679639" y="4413669"/>
                </a:cubicBezTo>
                <a:cubicBezTo>
                  <a:pt x="3661746" y="4427465"/>
                  <a:pt x="3650654" y="4485736"/>
                  <a:pt x="3624651" y="4466231"/>
                </a:cubicBezTo>
                <a:lnTo>
                  <a:pt x="3589923" y="4520808"/>
                </a:lnTo>
                <a:lnTo>
                  <a:pt x="3593808" y="4500327"/>
                </a:lnTo>
                <a:cubicBezTo>
                  <a:pt x="3578152" y="4482873"/>
                  <a:pt x="3566534" y="4495111"/>
                  <a:pt x="3553969" y="4500549"/>
                </a:cubicBezTo>
                <a:cubicBezTo>
                  <a:pt x="3543601" y="4488116"/>
                  <a:pt x="3556533" y="4471676"/>
                  <a:pt x="3539812" y="4460478"/>
                </a:cubicBezTo>
                <a:cubicBezTo>
                  <a:pt x="3556852" y="4460640"/>
                  <a:pt x="3583858" y="4417055"/>
                  <a:pt x="3591660" y="4451012"/>
                </a:cubicBezTo>
                <a:cubicBezTo>
                  <a:pt x="3592068" y="4434318"/>
                  <a:pt x="3594589" y="4417201"/>
                  <a:pt x="3580817" y="4403168"/>
                </a:cubicBezTo>
                <a:cubicBezTo>
                  <a:pt x="3565427" y="4402087"/>
                  <a:pt x="3575413" y="4444037"/>
                  <a:pt x="3549698" y="4401790"/>
                </a:cubicBezTo>
                <a:cubicBezTo>
                  <a:pt x="3532210" y="4419111"/>
                  <a:pt x="3564046" y="4427517"/>
                  <a:pt x="3546644" y="4444873"/>
                </a:cubicBezTo>
                <a:cubicBezTo>
                  <a:pt x="3544728" y="4402299"/>
                  <a:pt x="3521223" y="4407949"/>
                  <a:pt x="3504915" y="4431130"/>
                </a:cubicBezTo>
                <a:cubicBezTo>
                  <a:pt x="3490819" y="4406663"/>
                  <a:pt x="3506382" y="4397260"/>
                  <a:pt x="3518485" y="4400295"/>
                </a:cubicBezTo>
                <a:cubicBezTo>
                  <a:pt x="3509483" y="4388223"/>
                  <a:pt x="3503252" y="4396669"/>
                  <a:pt x="3494068" y="4383243"/>
                </a:cubicBezTo>
                <a:cubicBezTo>
                  <a:pt x="3491176" y="4400397"/>
                  <a:pt x="3467775" y="4421237"/>
                  <a:pt x="3478944" y="4435824"/>
                </a:cubicBezTo>
                <a:cubicBezTo>
                  <a:pt x="3471746" y="4440927"/>
                  <a:pt x="3436997" y="4403712"/>
                  <a:pt x="3449617" y="4448261"/>
                </a:cubicBezTo>
                <a:cubicBezTo>
                  <a:pt x="3437041" y="4463709"/>
                  <a:pt x="3419886" y="4390308"/>
                  <a:pt x="3400851" y="4414436"/>
                </a:cubicBezTo>
                <a:cubicBezTo>
                  <a:pt x="3397849" y="4426867"/>
                  <a:pt x="3411191" y="4436337"/>
                  <a:pt x="3418412" y="4446808"/>
                </a:cubicBezTo>
                <a:cubicBezTo>
                  <a:pt x="3397371" y="4455029"/>
                  <a:pt x="3362708" y="4500478"/>
                  <a:pt x="3349283" y="4459459"/>
                </a:cubicBezTo>
                <a:cubicBezTo>
                  <a:pt x="3342200" y="4454745"/>
                  <a:pt x="3313161" y="4472422"/>
                  <a:pt x="3335705" y="4490207"/>
                </a:cubicBezTo>
                <a:cubicBezTo>
                  <a:pt x="3297088" y="4491428"/>
                  <a:pt x="3241987" y="4455761"/>
                  <a:pt x="3218730" y="4376390"/>
                </a:cubicBezTo>
                <a:cubicBezTo>
                  <a:pt x="3208342" y="4375877"/>
                  <a:pt x="3199283" y="4385149"/>
                  <a:pt x="3187534" y="4375019"/>
                </a:cubicBezTo>
                <a:cubicBezTo>
                  <a:pt x="3173367" y="4401259"/>
                  <a:pt x="3208725" y="4418520"/>
                  <a:pt x="3188202" y="4445956"/>
                </a:cubicBezTo>
                <a:cubicBezTo>
                  <a:pt x="3212158" y="4469821"/>
                  <a:pt x="3209836" y="4451210"/>
                  <a:pt x="3222661" y="4439808"/>
                </a:cubicBezTo>
                <a:lnTo>
                  <a:pt x="3233419" y="4480533"/>
                </a:lnTo>
                <a:lnTo>
                  <a:pt x="3220399" y="4472556"/>
                </a:lnTo>
                <a:cubicBezTo>
                  <a:pt x="3213520" y="4470763"/>
                  <a:pt x="3207255" y="4473441"/>
                  <a:pt x="3202321" y="4486031"/>
                </a:cubicBezTo>
                <a:cubicBezTo>
                  <a:pt x="3194833" y="4507392"/>
                  <a:pt x="3216022" y="4486035"/>
                  <a:pt x="3223325" y="4510701"/>
                </a:cubicBezTo>
                <a:cubicBezTo>
                  <a:pt x="3215671" y="4541752"/>
                  <a:pt x="3197648" y="4495560"/>
                  <a:pt x="3190592" y="4530831"/>
                </a:cubicBezTo>
                <a:cubicBezTo>
                  <a:pt x="3174217" y="4464661"/>
                  <a:pt x="3132527" y="4520508"/>
                  <a:pt x="3106026" y="4560514"/>
                </a:cubicBezTo>
                <a:cubicBezTo>
                  <a:pt x="3088773" y="4538033"/>
                  <a:pt x="3071072" y="4492178"/>
                  <a:pt x="3100107" y="4483347"/>
                </a:cubicBezTo>
                <a:cubicBezTo>
                  <a:pt x="3097601" y="4520475"/>
                  <a:pt x="3113868" y="4504979"/>
                  <a:pt x="3127950" y="4492492"/>
                </a:cubicBezTo>
                <a:cubicBezTo>
                  <a:pt x="3130889" y="4479445"/>
                  <a:pt x="3119038" y="4480908"/>
                  <a:pt x="3114061" y="4487853"/>
                </a:cubicBezTo>
                <a:cubicBezTo>
                  <a:pt x="3117185" y="4455147"/>
                  <a:pt x="3164707" y="4470289"/>
                  <a:pt x="3184729" y="4453784"/>
                </a:cubicBezTo>
                <a:cubicBezTo>
                  <a:pt x="3108931" y="4417544"/>
                  <a:pt x="3007451" y="4473042"/>
                  <a:pt x="2919868" y="4459183"/>
                </a:cubicBezTo>
                <a:cubicBezTo>
                  <a:pt x="2916755" y="4469302"/>
                  <a:pt x="2926548" y="4476934"/>
                  <a:pt x="2932183" y="4485324"/>
                </a:cubicBezTo>
                <a:cubicBezTo>
                  <a:pt x="2922021" y="4497578"/>
                  <a:pt x="2911252" y="4505121"/>
                  <a:pt x="2895778" y="4477721"/>
                </a:cubicBezTo>
                <a:cubicBezTo>
                  <a:pt x="2894494" y="4523531"/>
                  <a:pt x="2879073" y="4486911"/>
                  <a:pt x="2864897" y="4511866"/>
                </a:cubicBezTo>
                <a:cubicBezTo>
                  <a:pt x="2854199" y="4530234"/>
                  <a:pt x="2897505" y="4539125"/>
                  <a:pt x="2875688" y="4559588"/>
                </a:cubicBezTo>
                <a:cubicBezTo>
                  <a:pt x="2854197" y="4516864"/>
                  <a:pt x="2848612" y="4545010"/>
                  <a:pt x="2818560" y="4562913"/>
                </a:cubicBezTo>
                <a:cubicBezTo>
                  <a:pt x="2801025" y="4529997"/>
                  <a:pt x="2781744" y="4509593"/>
                  <a:pt x="2764866" y="4558414"/>
                </a:cubicBezTo>
                <a:cubicBezTo>
                  <a:pt x="2746202" y="4529057"/>
                  <a:pt x="2734824" y="4554144"/>
                  <a:pt x="2716108" y="4524711"/>
                </a:cubicBezTo>
                <a:cubicBezTo>
                  <a:pt x="2682469" y="4628729"/>
                  <a:pt x="2590887" y="4570977"/>
                  <a:pt x="2517933" y="4631732"/>
                </a:cubicBezTo>
                <a:cubicBezTo>
                  <a:pt x="2515959" y="4600748"/>
                  <a:pt x="2492879" y="4578536"/>
                  <a:pt x="2490081" y="4622543"/>
                </a:cubicBezTo>
                <a:cubicBezTo>
                  <a:pt x="2470471" y="4609483"/>
                  <a:pt x="2473122" y="4592394"/>
                  <a:pt x="2470591" y="4576209"/>
                </a:cubicBezTo>
                <a:cubicBezTo>
                  <a:pt x="2464497" y="4574263"/>
                  <a:pt x="2458210" y="4572082"/>
                  <a:pt x="2453400" y="4579429"/>
                </a:cubicBezTo>
                <a:cubicBezTo>
                  <a:pt x="2458164" y="4599991"/>
                  <a:pt x="2455614" y="4621678"/>
                  <a:pt x="2474685" y="4639610"/>
                </a:cubicBezTo>
                <a:cubicBezTo>
                  <a:pt x="2453220" y="4671250"/>
                  <a:pt x="2460923" y="4582768"/>
                  <a:pt x="2438229" y="4631932"/>
                </a:cubicBezTo>
                <a:cubicBezTo>
                  <a:pt x="2425067" y="4583742"/>
                  <a:pt x="2419726" y="4602520"/>
                  <a:pt x="2394705" y="4604335"/>
                </a:cubicBezTo>
                <a:cubicBezTo>
                  <a:pt x="2388063" y="4622166"/>
                  <a:pt x="2400583" y="4636537"/>
                  <a:pt x="2414101" y="4650557"/>
                </a:cubicBezTo>
                <a:cubicBezTo>
                  <a:pt x="2367982" y="4620280"/>
                  <a:pt x="2308807" y="4663969"/>
                  <a:pt x="2268165" y="4584675"/>
                </a:cubicBezTo>
                <a:cubicBezTo>
                  <a:pt x="2245688" y="4572821"/>
                  <a:pt x="2248622" y="4595773"/>
                  <a:pt x="2235424" y="4604724"/>
                </a:cubicBezTo>
                <a:cubicBezTo>
                  <a:pt x="2226251" y="4627836"/>
                  <a:pt x="2251872" y="4644478"/>
                  <a:pt x="2239388" y="4668095"/>
                </a:cubicBezTo>
                <a:cubicBezTo>
                  <a:pt x="2221287" y="4652348"/>
                  <a:pt x="2222235" y="4633231"/>
                  <a:pt x="2223385" y="4614054"/>
                </a:cubicBezTo>
                <a:cubicBezTo>
                  <a:pt x="2203126" y="4625434"/>
                  <a:pt x="2205822" y="4601944"/>
                  <a:pt x="2185061" y="4592612"/>
                </a:cubicBezTo>
                <a:cubicBezTo>
                  <a:pt x="2177073" y="4631759"/>
                  <a:pt x="2210853" y="4674094"/>
                  <a:pt x="2230786" y="4669645"/>
                </a:cubicBezTo>
                <a:cubicBezTo>
                  <a:pt x="2223182" y="4681758"/>
                  <a:pt x="2228732" y="4691321"/>
                  <a:pt x="2232585" y="4683536"/>
                </a:cubicBezTo>
                <a:cubicBezTo>
                  <a:pt x="2208215" y="4728551"/>
                  <a:pt x="2172393" y="4779270"/>
                  <a:pt x="2116800" y="4711726"/>
                </a:cubicBezTo>
                <a:cubicBezTo>
                  <a:pt x="2103503" y="4733102"/>
                  <a:pt x="2141610" y="4745098"/>
                  <a:pt x="2124231" y="4767186"/>
                </a:cubicBezTo>
                <a:cubicBezTo>
                  <a:pt x="2103957" y="4730649"/>
                  <a:pt x="2066947" y="4782732"/>
                  <a:pt x="2037778" y="4782942"/>
                </a:cubicBezTo>
                <a:cubicBezTo>
                  <a:pt x="2027905" y="4772908"/>
                  <a:pt x="2030902" y="4760433"/>
                  <a:pt x="2020139" y="4750616"/>
                </a:cubicBezTo>
                <a:cubicBezTo>
                  <a:pt x="2020192" y="4762490"/>
                  <a:pt x="2028676" y="4772745"/>
                  <a:pt x="2020541" y="4786122"/>
                </a:cubicBezTo>
                <a:cubicBezTo>
                  <a:pt x="2004405" y="4786695"/>
                  <a:pt x="2014096" y="4777562"/>
                  <a:pt x="1999489" y="4761457"/>
                </a:cubicBezTo>
                <a:cubicBezTo>
                  <a:pt x="1997092" y="4771293"/>
                  <a:pt x="2007641" y="4778974"/>
                  <a:pt x="2003177" y="4789314"/>
                </a:cubicBezTo>
                <a:cubicBezTo>
                  <a:pt x="1988285" y="4821444"/>
                  <a:pt x="1966185" y="4800287"/>
                  <a:pt x="1964884" y="4767743"/>
                </a:cubicBezTo>
                <a:cubicBezTo>
                  <a:pt x="1961845" y="4777815"/>
                  <a:pt x="1957724" y="4780147"/>
                  <a:pt x="1952846" y="4777076"/>
                </a:cubicBezTo>
                <a:cubicBezTo>
                  <a:pt x="1949755" y="4787067"/>
                  <a:pt x="1959568" y="4794906"/>
                  <a:pt x="1965160" y="4803261"/>
                </a:cubicBezTo>
                <a:cubicBezTo>
                  <a:pt x="1925033" y="4811983"/>
                  <a:pt x="1868554" y="4874284"/>
                  <a:pt x="1835568" y="4826761"/>
                </a:cubicBezTo>
                <a:cubicBezTo>
                  <a:pt x="1801240" y="4871804"/>
                  <a:pt x="1804947" y="4819269"/>
                  <a:pt x="1785559" y="4850077"/>
                </a:cubicBezTo>
                <a:cubicBezTo>
                  <a:pt x="1756351" y="4799299"/>
                  <a:pt x="1743828" y="4810796"/>
                  <a:pt x="1710507" y="4785481"/>
                </a:cubicBezTo>
                <a:cubicBezTo>
                  <a:pt x="1718195" y="4765302"/>
                  <a:pt x="1729230" y="4771268"/>
                  <a:pt x="1738045" y="4759238"/>
                </a:cubicBezTo>
                <a:cubicBezTo>
                  <a:pt x="1721774" y="4737031"/>
                  <a:pt x="1713700" y="4776142"/>
                  <a:pt x="1698228" y="4759293"/>
                </a:cubicBezTo>
                <a:cubicBezTo>
                  <a:pt x="1695055" y="4769252"/>
                  <a:pt x="1704869" y="4777087"/>
                  <a:pt x="1710507" y="4785481"/>
                </a:cubicBezTo>
                <a:cubicBezTo>
                  <a:pt x="1683506" y="4793480"/>
                  <a:pt x="1659972" y="4826788"/>
                  <a:pt x="1633000" y="4835072"/>
                </a:cubicBezTo>
                <a:cubicBezTo>
                  <a:pt x="1629883" y="4845152"/>
                  <a:pt x="1639724" y="4852862"/>
                  <a:pt x="1645457" y="4861368"/>
                </a:cubicBezTo>
                <a:cubicBezTo>
                  <a:pt x="1632876" y="4866642"/>
                  <a:pt x="1621180" y="4878931"/>
                  <a:pt x="1605553" y="4861392"/>
                </a:cubicBezTo>
                <a:cubicBezTo>
                  <a:pt x="1581942" y="4787825"/>
                  <a:pt x="1509002" y="4908660"/>
                  <a:pt x="1460126" y="4866503"/>
                </a:cubicBezTo>
                <a:cubicBezTo>
                  <a:pt x="1509020" y="4846084"/>
                  <a:pt x="1558797" y="4831386"/>
                  <a:pt x="1606844" y="4804331"/>
                </a:cubicBezTo>
                <a:cubicBezTo>
                  <a:pt x="1587187" y="4789571"/>
                  <a:pt x="1571905" y="4807787"/>
                  <a:pt x="1554949" y="4813719"/>
                </a:cubicBezTo>
                <a:cubicBezTo>
                  <a:pt x="1544019" y="4782036"/>
                  <a:pt x="1576452" y="4801924"/>
                  <a:pt x="1582396" y="4787404"/>
                </a:cubicBezTo>
                <a:cubicBezTo>
                  <a:pt x="1571924" y="4775151"/>
                  <a:pt x="1561491" y="4762890"/>
                  <a:pt x="1550915" y="4750478"/>
                </a:cubicBezTo>
                <a:cubicBezTo>
                  <a:pt x="1544194" y="4763499"/>
                  <a:pt x="1550194" y="4774222"/>
                  <a:pt x="1542630" y="4787535"/>
                </a:cubicBezTo>
                <a:cubicBezTo>
                  <a:pt x="1504084" y="4776043"/>
                  <a:pt x="1497556" y="4711187"/>
                  <a:pt x="1457417" y="4746114"/>
                </a:cubicBezTo>
                <a:cubicBezTo>
                  <a:pt x="1456783" y="4771136"/>
                  <a:pt x="1489796" y="4770323"/>
                  <a:pt x="1502779" y="4787638"/>
                </a:cubicBezTo>
                <a:cubicBezTo>
                  <a:pt x="1503563" y="4804166"/>
                  <a:pt x="1495147" y="4822135"/>
                  <a:pt x="1504940" y="4837034"/>
                </a:cubicBezTo>
                <a:cubicBezTo>
                  <a:pt x="1494964" y="4828422"/>
                  <a:pt x="1462336" y="4746730"/>
                  <a:pt x="1431761" y="4786283"/>
                </a:cubicBezTo>
                <a:cubicBezTo>
                  <a:pt x="1427079" y="4801375"/>
                  <a:pt x="1433082" y="4814549"/>
                  <a:pt x="1445969" y="4826431"/>
                </a:cubicBezTo>
                <a:cubicBezTo>
                  <a:pt x="1431221" y="4854309"/>
                  <a:pt x="1404381" y="4772730"/>
                  <a:pt x="1379914" y="4795750"/>
                </a:cubicBezTo>
                <a:cubicBezTo>
                  <a:pt x="1364334" y="4817525"/>
                  <a:pt x="1396909" y="4830673"/>
                  <a:pt x="1378671" y="4852844"/>
                </a:cubicBezTo>
                <a:cubicBezTo>
                  <a:pt x="1373548" y="4849054"/>
                  <a:pt x="1375035" y="4844124"/>
                  <a:pt x="1376837" y="4839039"/>
                </a:cubicBezTo>
                <a:cubicBezTo>
                  <a:pt x="1375301" y="4819971"/>
                  <a:pt x="1353291" y="4839792"/>
                  <a:pt x="1353913" y="4800534"/>
                </a:cubicBezTo>
                <a:cubicBezTo>
                  <a:pt x="1347059" y="4807798"/>
                  <a:pt x="1319232" y="4822276"/>
                  <a:pt x="1320952" y="4785185"/>
                </a:cubicBezTo>
                <a:cubicBezTo>
                  <a:pt x="1311670" y="4792654"/>
                  <a:pt x="1299161" y="4777205"/>
                  <a:pt x="1291628" y="4797660"/>
                </a:cubicBezTo>
                <a:cubicBezTo>
                  <a:pt x="1293960" y="4823246"/>
                  <a:pt x="1327367" y="4843322"/>
                  <a:pt x="1323381" y="4870057"/>
                </a:cubicBezTo>
                <a:cubicBezTo>
                  <a:pt x="1311635" y="4863624"/>
                  <a:pt x="1294870" y="4855212"/>
                  <a:pt x="1279849" y="4842340"/>
                </a:cubicBezTo>
                <a:cubicBezTo>
                  <a:pt x="1269550" y="4858514"/>
                  <a:pt x="1282067" y="4870474"/>
                  <a:pt x="1268125" y="4887183"/>
                </a:cubicBezTo>
                <a:cubicBezTo>
                  <a:pt x="1240914" y="4882166"/>
                  <a:pt x="1216312" y="4896937"/>
                  <a:pt x="1190307" y="4901308"/>
                </a:cubicBezTo>
                <a:cubicBezTo>
                  <a:pt x="1183526" y="4919402"/>
                  <a:pt x="1207942" y="4906851"/>
                  <a:pt x="1216610" y="4932244"/>
                </a:cubicBezTo>
                <a:cubicBezTo>
                  <a:pt x="1186052" y="4959419"/>
                  <a:pt x="1166515" y="4864841"/>
                  <a:pt x="1140385" y="4924654"/>
                </a:cubicBezTo>
                <a:cubicBezTo>
                  <a:pt x="1130878" y="4919817"/>
                  <a:pt x="1117211" y="4883723"/>
                  <a:pt x="1110656" y="4901585"/>
                </a:cubicBezTo>
                <a:cubicBezTo>
                  <a:pt x="1097997" y="4883823"/>
                  <a:pt x="1123701" y="4896803"/>
                  <a:pt x="1124209" y="4870591"/>
                </a:cubicBezTo>
                <a:cubicBezTo>
                  <a:pt x="1118987" y="4864604"/>
                  <a:pt x="1113771" y="4858291"/>
                  <a:pt x="1108498" y="4852188"/>
                </a:cubicBezTo>
                <a:cubicBezTo>
                  <a:pt x="1086104" y="4883261"/>
                  <a:pt x="1056481" y="4860425"/>
                  <a:pt x="1034477" y="4894073"/>
                </a:cubicBezTo>
                <a:cubicBezTo>
                  <a:pt x="1038022" y="4929835"/>
                  <a:pt x="1074096" y="4927714"/>
                  <a:pt x="1082886" y="4892348"/>
                </a:cubicBezTo>
                <a:cubicBezTo>
                  <a:pt x="1096715" y="4907374"/>
                  <a:pt x="1109867" y="4917403"/>
                  <a:pt x="1121210" y="4913833"/>
                </a:cubicBezTo>
                <a:cubicBezTo>
                  <a:pt x="1106825" y="4914062"/>
                  <a:pt x="1079687" y="4971323"/>
                  <a:pt x="1051965" y="4926539"/>
                </a:cubicBezTo>
                <a:cubicBezTo>
                  <a:pt x="1037122" y="4950647"/>
                  <a:pt x="1062212" y="4967343"/>
                  <a:pt x="1047357" y="4991329"/>
                </a:cubicBezTo>
                <a:cubicBezTo>
                  <a:pt x="1024353" y="4944734"/>
                  <a:pt x="973627" y="4957864"/>
                  <a:pt x="932859" y="4962375"/>
                </a:cubicBezTo>
                <a:cubicBezTo>
                  <a:pt x="926172" y="4989513"/>
                  <a:pt x="947319" y="4968160"/>
                  <a:pt x="953777" y="4987015"/>
                </a:cubicBezTo>
                <a:cubicBezTo>
                  <a:pt x="935290" y="4989737"/>
                  <a:pt x="946759" y="5012106"/>
                  <a:pt x="933406" y="5033324"/>
                </a:cubicBezTo>
                <a:cubicBezTo>
                  <a:pt x="907586" y="5016785"/>
                  <a:pt x="887109" y="5039815"/>
                  <a:pt x="860590" y="5018077"/>
                </a:cubicBezTo>
                <a:cubicBezTo>
                  <a:pt x="834270" y="5066741"/>
                  <a:pt x="828118" y="5014432"/>
                  <a:pt x="775376" y="4976695"/>
                </a:cubicBezTo>
                <a:cubicBezTo>
                  <a:pt x="794714" y="4977371"/>
                  <a:pt x="815552" y="4990680"/>
                  <a:pt x="832470" y="4973457"/>
                </a:cubicBezTo>
                <a:cubicBezTo>
                  <a:pt x="842686" y="4981133"/>
                  <a:pt x="839764" y="4991106"/>
                  <a:pt x="836237" y="5001267"/>
                </a:cubicBezTo>
                <a:cubicBezTo>
                  <a:pt x="849160" y="5009449"/>
                  <a:pt x="860659" y="5007399"/>
                  <a:pt x="870759" y="4994946"/>
                </a:cubicBezTo>
                <a:cubicBezTo>
                  <a:pt x="879307" y="4981113"/>
                  <a:pt x="854863" y="4978842"/>
                  <a:pt x="851645" y="4984281"/>
                </a:cubicBezTo>
                <a:cubicBezTo>
                  <a:pt x="854601" y="4960891"/>
                  <a:pt x="889133" y="4889876"/>
                  <a:pt x="915250" y="4929968"/>
                </a:cubicBezTo>
                <a:cubicBezTo>
                  <a:pt x="923969" y="4886221"/>
                  <a:pt x="972599" y="4880613"/>
                  <a:pt x="1003233" y="4892668"/>
                </a:cubicBezTo>
                <a:cubicBezTo>
                  <a:pt x="1010830" y="4870755"/>
                  <a:pt x="1003529" y="4854646"/>
                  <a:pt x="1023881" y="4881833"/>
                </a:cubicBezTo>
                <a:cubicBezTo>
                  <a:pt x="1062474" y="4828131"/>
                  <a:pt x="1105733" y="4809868"/>
                  <a:pt x="1153226" y="4822728"/>
                </a:cubicBezTo>
                <a:cubicBezTo>
                  <a:pt x="1148594" y="4774705"/>
                  <a:pt x="1199166" y="4803818"/>
                  <a:pt x="1180353" y="4760903"/>
                </a:cubicBezTo>
                <a:cubicBezTo>
                  <a:pt x="1189224" y="4774109"/>
                  <a:pt x="1203471" y="4769701"/>
                  <a:pt x="1222181" y="4774802"/>
                </a:cubicBezTo>
                <a:cubicBezTo>
                  <a:pt x="1216651" y="4789318"/>
                  <a:pt x="1208501" y="4783510"/>
                  <a:pt x="1203291" y="4799533"/>
                </a:cubicBezTo>
                <a:cubicBezTo>
                  <a:pt x="1212818" y="4804577"/>
                  <a:pt x="1221511" y="4803476"/>
                  <a:pt x="1231018" y="4808731"/>
                </a:cubicBezTo>
                <a:cubicBezTo>
                  <a:pt x="1232920" y="4796495"/>
                  <a:pt x="1231317" y="4784907"/>
                  <a:pt x="1222181" y="4774802"/>
                </a:cubicBezTo>
                <a:cubicBezTo>
                  <a:pt x="1230689" y="4750467"/>
                  <a:pt x="1244370" y="4764802"/>
                  <a:pt x="1252985" y="4740709"/>
                </a:cubicBezTo>
                <a:cubicBezTo>
                  <a:pt x="1262463" y="4748496"/>
                  <a:pt x="1258841" y="4758545"/>
                  <a:pt x="1265346" y="4766928"/>
                </a:cubicBezTo>
                <a:cubicBezTo>
                  <a:pt x="1272771" y="4744950"/>
                  <a:pt x="1280559" y="4726173"/>
                  <a:pt x="1294667" y="4754414"/>
                </a:cubicBezTo>
                <a:cubicBezTo>
                  <a:pt x="1300483" y="4742689"/>
                  <a:pt x="1305131" y="4722032"/>
                  <a:pt x="1313557" y="4729681"/>
                </a:cubicBezTo>
                <a:cubicBezTo>
                  <a:pt x="1323748" y="4713645"/>
                  <a:pt x="1287741" y="4705919"/>
                  <a:pt x="1307951" y="4687983"/>
                </a:cubicBezTo>
                <a:cubicBezTo>
                  <a:pt x="1331859" y="4738930"/>
                  <a:pt x="1403463" y="4701444"/>
                  <a:pt x="1415085" y="4661305"/>
                </a:cubicBezTo>
                <a:cubicBezTo>
                  <a:pt x="1428670" y="4642305"/>
                  <a:pt x="1423014" y="4681919"/>
                  <a:pt x="1436094" y="4685975"/>
                </a:cubicBezTo>
                <a:cubicBezTo>
                  <a:pt x="1440945" y="4689545"/>
                  <a:pt x="1444645" y="4684348"/>
                  <a:pt x="1449944" y="4690658"/>
                </a:cubicBezTo>
                <a:cubicBezTo>
                  <a:pt x="1464132" y="4671513"/>
                  <a:pt x="1450913" y="4657174"/>
                  <a:pt x="1465063" y="4638077"/>
                </a:cubicBezTo>
                <a:cubicBezTo>
                  <a:pt x="1499015" y="4677199"/>
                  <a:pt x="1549861" y="4628803"/>
                  <a:pt x="1589499" y="4608417"/>
                </a:cubicBezTo>
                <a:cubicBezTo>
                  <a:pt x="1603129" y="4632805"/>
                  <a:pt x="1612041" y="4622963"/>
                  <a:pt x="1624371" y="4637520"/>
                </a:cubicBezTo>
                <a:cubicBezTo>
                  <a:pt x="1606570" y="4672066"/>
                  <a:pt x="1604042" y="4615396"/>
                  <a:pt x="1584533" y="4637746"/>
                </a:cubicBezTo>
                <a:cubicBezTo>
                  <a:pt x="1597849" y="4657846"/>
                  <a:pt x="1594068" y="4652170"/>
                  <a:pt x="1586767" y="4687052"/>
                </a:cubicBezTo>
                <a:cubicBezTo>
                  <a:pt x="1620405" y="4727201"/>
                  <a:pt x="1642009" y="4698577"/>
                  <a:pt x="1645380" y="4662192"/>
                </a:cubicBezTo>
                <a:cubicBezTo>
                  <a:pt x="1630535" y="4638923"/>
                  <a:pt x="1626570" y="4698251"/>
                  <a:pt x="1610767" y="4668440"/>
                </a:cubicBezTo>
                <a:cubicBezTo>
                  <a:pt x="1629973" y="4664186"/>
                  <a:pt x="1633917" y="4622464"/>
                  <a:pt x="1615414" y="4603602"/>
                </a:cubicBezTo>
                <a:cubicBezTo>
                  <a:pt x="1642829" y="4598838"/>
                  <a:pt x="1667560" y="4573965"/>
                  <a:pt x="1694712" y="4567860"/>
                </a:cubicBezTo>
                <a:cubicBezTo>
                  <a:pt x="1688311" y="4549391"/>
                  <a:pt x="1686565" y="4543895"/>
                  <a:pt x="1688764" y="4540164"/>
                </a:cubicBezTo>
                <a:lnTo>
                  <a:pt x="1703975" y="4525509"/>
                </a:lnTo>
                <a:lnTo>
                  <a:pt x="1698194" y="4560109"/>
                </a:lnTo>
                <a:cubicBezTo>
                  <a:pt x="1723903" y="4565447"/>
                  <a:pt x="1745518" y="4539729"/>
                  <a:pt x="1774415" y="4567656"/>
                </a:cubicBezTo>
                <a:cubicBezTo>
                  <a:pt x="1780147" y="4585509"/>
                  <a:pt x="1773710" y="4605725"/>
                  <a:pt x="1781845" y="4623117"/>
                </a:cubicBezTo>
                <a:cubicBezTo>
                  <a:pt x="1808968" y="4628893"/>
                  <a:pt x="1777586" y="4586848"/>
                  <a:pt x="1796883" y="4570545"/>
                </a:cubicBezTo>
                <a:cubicBezTo>
                  <a:pt x="1799720" y="4556508"/>
                  <a:pt x="1788924" y="4565798"/>
                  <a:pt x="1781207" y="4552099"/>
                </a:cubicBezTo>
                <a:cubicBezTo>
                  <a:pt x="1800311" y="4499895"/>
                  <a:pt x="1861474" y="4520534"/>
                  <a:pt x="1884375" y="4462421"/>
                </a:cubicBezTo>
                <a:cubicBezTo>
                  <a:pt x="1924875" y="4500664"/>
                  <a:pt x="1955464" y="4464474"/>
                  <a:pt x="1989868" y="4457416"/>
                </a:cubicBezTo>
                <a:cubicBezTo>
                  <a:pt x="1997123" y="4419635"/>
                  <a:pt x="1962226" y="4430811"/>
                  <a:pt x="1954663" y="4392679"/>
                </a:cubicBezTo>
                <a:cubicBezTo>
                  <a:pt x="1977458" y="4360280"/>
                  <a:pt x="1993216" y="4433362"/>
                  <a:pt x="1990881" y="4364841"/>
                </a:cubicBezTo>
                <a:cubicBezTo>
                  <a:pt x="2001740" y="4386522"/>
                  <a:pt x="2004816" y="4409626"/>
                  <a:pt x="2000115" y="4434232"/>
                </a:cubicBezTo>
                <a:cubicBezTo>
                  <a:pt x="2032606" y="4445766"/>
                  <a:pt x="2061845" y="4432886"/>
                  <a:pt x="2089886" y="4410743"/>
                </a:cubicBezTo>
                <a:cubicBezTo>
                  <a:pt x="2106062" y="4462817"/>
                  <a:pt x="2133291" y="4437187"/>
                  <a:pt x="2154155" y="4427659"/>
                </a:cubicBezTo>
                <a:cubicBezTo>
                  <a:pt x="2157224" y="4417500"/>
                  <a:pt x="2147427" y="4409829"/>
                  <a:pt x="2141823" y="4401350"/>
                </a:cubicBezTo>
                <a:cubicBezTo>
                  <a:pt x="2133609" y="4395343"/>
                  <a:pt x="2128880" y="4415633"/>
                  <a:pt x="2122941" y="4426164"/>
                </a:cubicBezTo>
                <a:cubicBezTo>
                  <a:pt x="2116232" y="4420251"/>
                  <a:pt x="2114329" y="4413428"/>
                  <a:pt x="2115818" y="4406092"/>
                </a:cubicBezTo>
                <a:cubicBezTo>
                  <a:pt x="2112369" y="4402002"/>
                  <a:pt x="2108790" y="4397888"/>
                  <a:pt x="2105337" y="4393796"/>
                </a:cubicBezTo>
                <a:cubicBezTo>
                  <a:pt x="2118856" y="4373350"/>
                  <a:pt x="2140117" y="4411451"/>
                  <a:pt x="2150064" y="4364296"/>
                </a:cubicBezTo>
                <a:cubicBezTo>
                  <a:pt x="2137502" y="4347479"/>
                  <a:pt x="2129758" y="4366714"/>
                  <a:pt x="2118950" y="4362922"/>
                </a:cubicBezTo>
                <a:cubicBezTo>
                  <a:pt x="2108774" y="4326471"/>
                  <a:pt x="2142070" y="4340577"/>
                  <a:pt x="2149831" y="4328818"/>
                </a:cubicBezTo>
                <a:cubicBezTo>
                  <a:pt x="2114074" y="4275267"/>
                  <a:pt x="2181852" y="4312247"/>
                  <a:pt x="2201368" y="4283925"/>
                </a:cubicBezTo>
                <a:cubicBezTo>
                  <a:pt x="2202466" y="4305984"/>
                  <a:pt x="2213063" y="4344924"/>
                  <a:pt x="2231200" y="4342441"/>
                </a:cubicBezTo>
                <a:cubicBezTo>
                  <a:pt x="2214815" y="4308955"/>
                  <a:pt x="2237843" y="4305137"/>
                  <a:pt x="2234061" y="4263793"/>
                </a:cubicBezTo>
                <a:cubicBezTo>
                  <a:pt x="2239648" y="4272148"/>
                  <a:pt x="2244162" y="4272849"/>
                  <a:pt x="2247977" y="4268308"/>
                </a:cubicBezTo>
                <a:cubicBezTo>
                  <a:pt x="2244891" y="4308277"/>
                  <a:pt x="2273390" y="4298298"/>
                  <a:pt x="2283181" y="4333044"/>
                </a:cubicBezTo>
                <a:cubicBezTo>
                  <a:pt x="2294210" y="4325602"/>
                  <a:pt x="2325777" y="4279138"/>
                  <a:pt x="2355722" y="4312817"/>
                </a:cubicBezTo>
                <a:cubicBezTo>
                  <a:pt x="2368838" y="4291292"/>
                  <a:pt x="2352103" y="4275483"/>
                  <a:pt x="2348266" y="4257110"/>
                </a:cubicBezTo>
                <a:cubicBezTo>
                  <a:pt x="2370264" y="4235133"/>
                  <a:pt x="2392646" y="4228684"/>
                  <a:pt x="2403250" y="4204553"/>
                </a:cubicBezTo>
                <a:cubicBezTo>
                  <a:pt x="2410144" y="4212648"/>
                  <a:pt x="2417227" y="4220976"/>
                  <a:pt x="2424255" y="4229179"/>
                </a:cubicBezTo>
                <a:cubicBezTo>
                  <a:pt x="2419740" y="4239402"/>
                  <a:pt x="2415199" y="4249790"/>
                  <a:pt x="2410697" y="4260134"/>
                </a:cubicBezTo>
                <a:cubicBezTo>
                  <a:pt x="2389562" y="4223686"/>
                  <a:pt x="2379740" y="4272070"/>
                  <a:pt x="2364049" y="4275754"/>
                </a:cubicBezTo>
                <a:cubicBezTo>
                  <a:pt x="2388173" y="4302100"/>
                  <a:pt x="2402568" y="4254572"/>
                  <a:pt x="2426373" y="4278583"/>
                </a:cubicBezTo>
                <a:cubicBezTo>
                  <a:pt x="2414878" y="4194019"/>
                  <a:pt x="2468852" y="4234035"/>
                  <a:pt x="2498280" y="4187376"/>
                </a:cubicBezTo>
                <a:cubicBezTo>
                  <a:pt x="2486641" y="4198993"/>
                  <a:pt x="2470951" y="4181207"/>
                  <a:pt x="2460353" y="4201353"/>
                </a:cubicBezTo>
                <a:cubicBezTo>
                  <a:pt x="2454593" y="4166650"/>
                  <a:pt x="2491780" y="4173382"/>
                  <a:pt x="2505110" y="4171767"/>
                </a:cubicBezTo>
                <a:cubicBezTo>
                  <a:pt x="2511441" y="4189763"/>
                  <a:pt x="2512272" y="4208406"/>
                  <a:pt x="2521196" y="4225800"/>
                </a:cubicBezTo>
                <a:cubicBezTo>
                  <a:pt x="2545967" y="4232105"/>
                  <a:pt x="2528345" y="4187407"/>
                  <a:pt x="2536319" y="4173219"/>
                </a:cubicBezTo>
                <a:lnTo>
                  <a:pt x="2549888" y="4170816"/>
                </a:lnTo>
                <a:lnTo>
                  <a:pt x="2371053" y="4166300"/>
                </a:lnTo>
                <a:cubicBezTo>
                  <a:pt x="2367138" y="4173472"/>
                  <a:pt x="2370333" y="4180324"/>
                  <a:pt x="2368152" y="4187401"/>
                </a:cubicBezTo>
                <a:lnTo>
                  <a:pt x="2293845" y="4175568"/>
                </a:lnTo>
                <a:lnTo>
                  <a:pt x="2276787" y="4184842"/>
                </a:lnTo>
                <a:lnTo>
                  <a:pt x="2264990" y="4170973"/>
                </a:lnTo>
                <a:lnTo>
                  <a:pt x="2232577" y="4165812"/>
                </a:lnTo>
                <a:lnTo>
                  <a:pt x="2221489" y="4201929"/>
                </a:lnTo>
                <a:lnTo>
                  <a:pt x="2216948" y="4168269"/>
                </a:lnTo>
                <a:lnTo>
                  <a:pt x="2183774" y="4173589"/>
                </a:lnTo>
                <a:lnTo>
                  <a:pt x="2184799" y="4208206"/>
                </a:lnTo>
                <a:lnTo>
                  <a:pt x="2135995" y="4208031"/>
                </a:lnTo>
                <a:cubicBezTo>
                  <a:pt x="2119908" y="4214658"/>
                  <a:pt x="2104380" y="4225497"/>
                  <a:pt x="2088411" y="4233136"/>
                </a:cubicBezTo>
                <a:cubicBezTo>
                  <a:pt x="2077693" y="4219723"/>
                  <a:pt x="2078328" y="4204147"/>
                  <a:pt x="2083644" y="4192181"/>
                </a:cubicBezTo>
                <a:lnTo>
                  <a:pt x="2096073" y="4181887"/>
                </a:lnTo>
                <a:lnTo>
                  <a:pt x="2070406" y="4145843"/>
                </a:lnTo>
                <a:lnTo>
                  <a:pt x="2060619" y="4149371"/>
                </a:lnTo>
                <a:lnTo>
                  <a:pt x="2070496" y="4165342"/>
                </a:lnTo>
                <a:cubicBezTo>
                  <a:pt x="2065991" y="4197940"/>
                  <a:pt x="2050989" y="4151230"/>
                  <a:pt x="2046441" y="4183833"/>
                </a:cubicBezTo>
                <a:lnTo>
                  <a:pt x="2031376" y="4159906"/>
                </a:lnTo>
                <a:lnTo>
                  <a:pt x="2021580" y="4163434"/>
                </a:lnTo>
                <a:lnTo>
                  <a:pt x="2023922" y="4180871"/>
                </a:lnTo>
                <a:cubicBezTo>
                  <a:pt x="2003701" y="4213295"/>
                  <a:pt x="1995461" y="4128853"/>
                  <a:pt x="1976955" y="4160979"/>
                </a:cubicBezTo>
                <a:cubicBezTo>
                  <a:pt x="1973102" y="4182926"/>
                  <a:pt x="2005954" y="4198407"/>
                  <a:pt x="1989671" y="4222624"/>
                </a:cubicBezTo>
                <a:cubicBezTo>
                  <a:pt x="1971166" y="4209407"/>
                  <a:pt x="1974010" y="4192214"/>
                  <a:pt x="1961589" y="4177960"/>
                </a:cubicBezTo>
                <a:cubicBezTo>
                  <a:pt x="1955358" y="4175900"/>
                  <a:pt x="1949235" y="4173703"/>
                  <a:pt x="1944304" y="4181100"/>
                </a:cubicBezTo>
                <a:cubicBezTo>
                  <a:pt x="1946341" y="4203814"/>
                  <a:pt x="1970422" y="4199727"/>
                  <a:pt x="1968946" y="4233510"/>
                </a:cubicBezTo>
                <a:cubicBezTo>
                  <a:pt x="1946608" y="4234350"/>
                  <a:pt x="1954453" y="4255385"/>
                  <a:pt x="1936489" y="4289155"/>
                </a:cubicBezTo>
                <a:cubicBezTo>
                  <a:pt x="1899276" y="4321873"/>
                  <a:pt x="1851915" y="4293677"/>
                  <a:pt x="1822349" y="4295671"/>
                </a:cubicBezTo>
                <a:cubicBezTo>
                  <a:pt x="1853347" y="4341653"/>
                  <a:pt x="1756535" y="4336592"/>
                  <a:pt x="1729370" y="4362381"/>
                </a:cubicBezTo>
                <a:cubicBezTo>
                  <a:pt x="1735987" y="4398988"/>
                  <a:pt x="1768850" y="4349780"/>
                  <a:pt x="1790217" y="4386867"/>
                </a:cubicBezTo>
                <a:cubicBezTo>
                  <a:pt x="1759402" y="4427316"/>
                  <a:pt x="1719372" y="4360455"/>
                  <a:pt x="1700322" y="4410369"/>
                </a:cubicBezTo>
                <a:cubicBezTo>
                  <a:pt x="1694752" y="4401804"/>
                  <a:pt x="1702120" y="4391044"/>
                  <a:pt x="1705288" y="4381041"/>
                </a:cubicBezTo>
                <a:cubicBezTo>
                  <a:pt x="1689286" y="4349716"/>
                  <a:pt x="1681904" y="4382610"/>
                  <a:pt x="1666990" y="4359434"/>
                </a:cubicBezTo>
                <a:cubicBezTo>
                  <a:pt x="1643429" y="4433806"/>
                  <a:pt x="1592287" y="4376806"/>
                  <a:pt x="1579286" y="4432287"/>
                </a:cubicBezTo>
                <a:cubicBezTo>
                  <a:pt x="1535580" y="4407331"/>
                  <a:pt x="1516793" y="4449658"/>
                  <a:pt x="1478712" y="4407929"/>
                </a:cubicBezTo>
                <a:cubicBezTo>
                  <a:pt x="1494173" y="4402813"/>
                  <a:pt x="1482507" y="4397531"/>
                  <a:pt x="1492231" y="4376978"/>
                </a:cubicBezTo>
                <a:cubicBezTo>
                  <a:pt x="1438740" y="4340443"/>
                  <a:pt x="1435120" y="4420952"/>
                  <a:pt x="1439490" y="4478967"/>
                </a:cubicBezTo>
                <a:cubicBezTo>
                  <a:pt x="1425010" y="4453131"/>
                  <a:pt x="1430417" y="4423675"/>
                  <a:pt x="1419720" y="4397121"/>
                </a:cubicBezTo>
                <a:cubicBezTo>
                  <a:pt x="1402057" y="4408687"/>
                  <a:pt x="1382814" y="4408084"/>
                  <a:pt x="1366402" y="4428246"/>
                </a:cubicBezTo>
                <a:cubicBezTo>
                  <a:pt x="1362275" y="4447938"/>
                  <a:pt x="1391068" y="4440417"/>
                  <a:pt x="1401205" y="4457482"/>
                </a:cubicBezTo>
                <a:cubicBezTo>
                  <a:pt x="1403627" y="4440581"/>
                  <a:pt x="1338910" y="4494219"/>
                  <a:pt x="1325303" y="4485443"/>
                </a:cubicBezTo>
                <a:cubicBezTo>
                  <a:pt x="1315937" y="4493710"/>
                  <a:pt x="1320961" y="4531357"/>
                  <a:pt x="1329026" y="4513254"/>
                </a:cubicBezTo>
                <a:cubicBezTo>
                  <a:pt x="1332749" y="4546714"/>
                  <a:pt x="1311805" y="4516973"/>
                  <a:pt x="1303099" y="4517948"/>
                </a:cubicBezTo>
                <a:cubicBezTo>
                  <a:pt x="1297460" y="4509515"/>
                  <a:pt x="1304862" y="4498664"/>
                  <a:pt x="1307983" y="4488632"/>
                </a:cubicBezTo>
                <a:cubicBezTo>
                  <a:pt x="1272285" y="4492375"/>
                  <a:pt x="1228299" y="4585785"/>
                  <a:pt x="1175311" y="4555384"/>
                </a:cubicBezTo>
                <a:cubicBezTo>
                  <a:pt x="1169694" y="4568249"/>
                  <a:pt x="1164008" y="4581203"/>
                  <a:pt x="1158310" y="4594082"/>
                </a:cubicBezTo>
                <a:cubicBezTo>
                  <a:pt x="1147846" y="4581950"/>
                  <a:pt x="1142304" y="4607266"/>
                  <a:pt x="1130540" y="4584845"/>
                </a:cubicBezTo>
                <a:cubicBezTo>
                  <a:pt x="1102875" y="4665329"/>
                  <a:pt x="1055574" y="4598468"/>
                  <a:pt x="1027389" y="4674688"/>
                </a:cubicBezTo>
                <a:cubicBezTo>
                  <a:pt x="983723" y="4645658"/>
                  <a:pt x="948438" y="4679796"/>
                  <a:pt x="915328" y="4730650"/>
                </a:cubicBezTo>
                <a:cubicBezTo>
                  <a:pt x="941909" y="4748519"/>
                  <a:pt x="945198" y="4763587"/>
                  <a:pt x="965929" y="4778276"/>
                </a:cubicBezTo>
                <a:cubicBezTo>
                  <a:pt x="922621" y="4783963"/>
                  <a:pt x="872626" y="4743455"/>
                  <a:pt x="856988" y="4790984"/>
                </a:cubicBezTo>
                <a:cubicBezTo>
                  <a:pt x="850542" y="4731770"/>
                  <a:pt x="816083" y="4709557"/>
                  <a:pt x="819307" y="4641377"/>
                </a:cubicBezTo>
                <a:cubicBezTo>
                  <a:pt x="798694" y="4652920"/>
                  <a:pt x="779546" y="4675146"/>
                  <a:pt x="759128" y="4687828"/>
                </a:cubicBezTo>
                <a:cubicBezTo>
                  <a:pt x="753167" y="4625612"/>
                  <a:pt x="835344" y="4651194"/>
                  <a:pt x="823950" y="4576501"/>
                </a:cubicBezTo>
                <a:cubicBezTo>
                  <a:pt x="813152" y="4561871"/>
                  <a:pt x="809576" y="4601105"/>
                  <a:pt x="801703" y="4608970"/>
                </a:cubicBezTo>
                <a:cubicBezTo>
                  <a:pt x="792768" y="4565953"/>
                  <a:pt x="766148" y="4612489"/>
                  <a:pt x="744338" y="4576773"/>
                </a:cubicBezTo>
                <a:cubicBezTo>
                  <a:pt x="750061" y="4599399"/>
                  <a:pt x="755264" y="4622158"/>
                  <a:pt x="736295" y="4649391"/>
                </a:cubicBezTo>
                <a:cubicBezTo>
                  <a:pt x="733720" y="4615360"/>
                  <a:pt x="719189" y="4610494"/>
                  <a:pt x="697724" y="4592307"/>
                </a:cubicBezTo>
                <a:cubicBezTo>
                  <a:pt x="687708" y="4621404"/>
                  <a:pt x="667489" y="4660683"/>
                  <a:pt x="661592" y="4620179"/>
                </a:cubicBezTo>
                <a:cubicBezTo>
                  <a:pt x="648290" y="4641513"/>
                  <a:pt x="659722" y="4663930"/>
                  <a:pt x="641221" y="4666533"/>
                </a:cubicBezTo>
                <a:cubicBezTo>
                  <a:pt x="635862" y="4694446"/>
                  <a:pt x="645176" y="4684437"/>
                  <a:pt x="658869" y="4698936"/>
                </a:cubicBezTo>
                <a:cubicBezTo>
                  <a:pt x="640884" y="4708173"/>
                  <a:pt x="623033" y="4718347"/>
                  <a:pt x="601693" y="4702182"/>
                </a:cubicBezTo>
                <a:cubicBezTo>
                  <a:pt x="589856" y="4728062"/>
                  <a:pt x="623510" y="4745662"/>
                  <a:pt x="610935" y="4771660"/>
                </a:cubicBezTo>
                <a:cubicBezTo>
                  <a:pt x="601875" y="4762288"/>
                  <a:pt x="588603" y="4707343"/>
                  <a:pt x="576080" y="4742347"/>
                </a:cubicBezTo>
                <a:cubicBezTo>
                  <a:pt x="571435" y="4726589"/>
                  <a:pt x="558523" y="4712424"/>
                  <a:pt x="573958" y="4692903"/>
                </a:cubicBezTo>
                <a:cubicBezTo>
                  <a:pt x="547474" y="4681625"/>
                  <a:pt x="552140" y="4687045"/>
                  <a:pt x="537243" y="4649869"/>
                </a:cubicBezTo>
                <a:cubicBezTo>
                  <a:pt x="525411" y="4627625"/>
                  <a:pt x="524956" y="4690787"/>
                  <a:pt x="513118" y="4668495"/>
                </a:cubicBezTo>
                <a:cubicBezTo>
                  <a:pt x="489876" y="4645511"/>
                  <a:pt x="520428" y="4638930"/>
                  <a:pt x="524842" y="4623695"/>
                </a:cubicBezTo>
                <a:cubicBezTo>
                  <a:pt x="512568" y="4619805"/>
                  <a:pt x="503673" y="4641977"/>
                  <a:pt x="490280" y="4630020"/>
                </a:cubicBezTo>
                <a:cubicBezTo>
                  <a:pt x="483900" y="4650025"/>
                  <a:pt x="513135" y="4663803"/>
                  <a:pt x="497706" y="4685441"/>
                </a:cubicBezTo>
                <a:cubicBezTo>
                  <a:pt x="488534" y="4656320"/>
                  <a:pt x="465373" y="4677876"/>
                  <a:pt x="477020" y="4696321"/>
                </a:cubicBezTo>
                <a:cubicBezTo>
                  <a:pt x="444161" y="4646749"/>
                  <a:pt x="403059" y="4680403"/>
                  <a:pt x="371760" y="4736804"/>
                </a:cubicBezTo>
                <a:cubicBezTo>
                  <a:pt x="368345" y="4720921"/>
                  <a:pt x="355704" y="4706562"/>
                  <a:pt x="352322" y="4690588"/>
                </a:cubicBezTo>
                <a:cubicBezTo>
                  <a:pt x="368883" y="4673113"/>
                  <a:pt x="360467" y="4673645"/>
                  <a:pt x="372688" y="4644195"/>
                </a:cubicBezTo>
                <a:cubicBezTo>
                  <a:pt x="385487" y="4653637"/>
                  <a:pt x="377813" y="4667049"/>
                  <a:pt x="373043" y="4679662"/>
                </a:cubicBezTo>
                <a:cubicBezTo>
                  <a:pt x="410420" y="4683758"/>
                  <a:pt x="440909" y="4635705"/>
                  <a:pt x="474678" y="4611484"/>
                </a:cubicBezTo>
                <a:cubicBezTo>
                  <a:pt x="441058" y="4592175"/>
                  <a:pt x="418180" y="4653358"/>
                  <a:pt x="384813" y="4634896"/>
                </a:cubicBezTo>
                <a:cubicBezTo>
                  <a:pt x="399543" y="4623838"/>
                  <a:pt x="414290" y="4612566"/>
                  <a:pt x="427711" y="4591590"/>
                </a:cubicBezTo>
                <a:cubicBezTo>
                  <a:pt x="408253" y="4578389"/>
                  <a:pt x="395826" y="4617990"/>
                  <a:pt x="372132" y="4573165"/>
                </a:cubicBezTo>
                <a:cubicBezTo>
                  <a:pt x="365731" y="4593337"/>
                  <a:pt x="384010" y="4608822"/>
                  <a:pt x="370881" y="4630221"/>
                </a:cubicBezTo>
                <a:cubicBezTo>
                  <a:pt x="361935" y="4618309"/>
                  <a:pt x="355660" y="4626761"/>
                  <a:pt x="346484" y="4613415"/>
                </a:cubicBezTo>
                <a:cubicBezTo>
                  <a:pt x="336782" y="4626908"/>
                  <a:pt x="347528" y="4636936"/>
                  <a:pt x="355398" y="4647297"/>
                </a:cubicBezTo>
                <a:cubicBezTo>
                  <a:pt x="348664" y="4662605"/>
                  <a:pt x="336789" y="4640321"/>
                  <a:pt x="331439" y="4665905"/>
                </a:cubicBezTo>
                <a:cubicBezTo>
                  <a:pt x="321959" y="4626894"/>
                  <a:pt x="296830" y="4656002"/>
                  <a:pt x="289395" y="4616692"/>
                </a:cubicBezTo>
                <a:cubicBezTo>
                  <a:pt x="268942" y="4643995"/>
                  <a:pt x="295990" y="4662775"/>
                  <a:pt x="281348" y="4689229"/>
                </a:cubicBezTo>
                <a:cubicBezTo>
                  <a:pt x="260984" y="4670845"/>
                  <a:pt x="224524" y="4704022"/>
                  <a:pt x="224530" y="4727980"/>
                </a:cubicBezTo>
                <a:cubicBezTo>
                  <a:pt x="194424" y="4707317"/>
                  <a:pt x="200279" y="4751065"/>
                  <a:pt x="172683" y="4737451"/>
                </a:cubicBezTo>
                <a:cubicBezTo>
                  <a:pt x="165914" y="4764593"/>
                  <a:pt x="187135" y="4743153"/>
                  <a:pt x="193688" y="4762081"/>
                </a:cubicBezTo>
                <a:cubicBezTo>
                  <a:pt x="173097" y="4796164"/>
                  <a:pt x="144591" y="4770018"/>
                  <a:pt x="123029" y="4796232"/>
                </a:cubicBezTo>
                <a:cubicBezTo>
                  <a:pt x="110858" y="4776346"/>
                  <a:pt x="107986" y="4769373"/>
                  <a:pt x="101751" y="4736127"/>
                </a:cubicBezTo>
                <a:cubicBezTo>
                  <a:pt x="88147" y="4745578"/>
                  <a:pt x="58955" y="4737485"/>
                  <a:pt x="52938" y="4702268"/>
                </a:cubicBezTo>
                <a:cubicBezTo>
                  <a:pt x="35454" y="4719672"/>
                  <a:pt x="67289" y="4728035"/>
                  <a:pt x="49849" y="4745437"/>
                </a:cubicBezTo>
                <a:cubicBezTo>
                  <a:pt x="37958" y="4756247"/>
                  <a:pt x="21595" y="4732719"/>
                  <a:pt x="11848" y="4759548"/>
                </a:cubicBezTo>
                <a:lnTo>
                  <a:pt x="1" y="4740768"/>
                </a:lnTo>
                <a:lnTo>
                  <a:pt x="1" y="4605164"/>
                </a:lnTo>
                <a:lnTo>
                  <a:pt x="168" y="4605160"/>
                </a:lnTo>
                <a:cubicBezTo>
                  <a:pt x="8652" y="4542501"/>
                  <a:pt x="40507" y="4576983"/>
                  <a:pt x="46195" y="4518681"/>
                </a:cubicBezTo>
                <a:cubicBezTo>
                  <a:pt x="69994" y="4527245"/>
                  <a:pt x="71080" y="4557652"/>
                  <a:pt x="94913" y="4552384"/>
                </a:cubicBezTo>
                <a:cubicBezTo>
                  <a:pt x="97958" y="4539988"/>
                  <a:pt x="84620" y="4530562"/>
                  <a:pt x="77395" y="4520050"/>
                </a:cubicBezTo>
                <a:cubicBezTo>
                  <a:pt x="90212" y="4472519"/>
                  <a:pt x="112501" y="4495936"/>
                  <a:pt x="128927" y="4475110"/>
                </a:cubicBezTo>
                <a:cubicBezTo>
                  <a:pt x="137944" y="4492168"/>
                  <a:pt x="134697" y="4500221"/>
                  <a:pt x="123970" y="4504521"/>
                </a:cubicBezTo>
                <a:cubicBezTo>
                  <a:pt x="140487" y="4536835"/>
                  <a:pt x="154669" y="4498962"/>
                  <a:pt x="158816" y="4533748"/>
                </a:cubicBezTo>
                <a:cubicBezTo>
                  <a:pt x="159341" y="4527133"/>
                  <a:pt x="158843" y="4488652"/>
                  <a:pt x="172416" y="4502792"/>
                </a:cubicBezTo>
                <a:cubicBezTo>
                  <a:pt x="177695" y="4474887"/>
                  <a:pt x="168380" y="4484893"/>
                  <a:pt x="154816" y="4470464"/>
                </a:cubicBezTo>
                <a:cubicBezTo>
                  <a:pt x="174553" y="4441407"/>
                  <a:pt x="202076" y="4470932"/>
                  <a:pt x="218392" y="4416236"/>
                </a:cubicBezTo>
                <a:cubicBezTo>
                  <a:pt x="235848" y="4488067"/>
                  <a:pt x="246115" y="4376810"/>
                  <a:pt x="273957" y="4434538"/>
                </a:cubicBezTo>
                <a:cubicBezTo>
                  <a:pt x="263943" y="4391927"/>
                  <a:pt x="290090" y="4414072"/>
                  <a:pt x="289132" y="4382077"/>
                </a:cubicBezTo>
                <a:cubicBezTo>
                  <a:pt x="272615" y="4379743"/>
                  <a:pt x="255590" y="4373641"/>
                  <a:pt x="244392" y="4411452"/>
                </a:cubicBezTo>
                <a:cubicBezTo>
                  <a:pt x="222708" y="4355874"/>
                  <a:pt x="188000" y="4410176"/>
                  <a:pt x="165029" y="4447367"/>
                </a:cubicBezTo>
                <a:cubicBezTo>
                  <a:pt x="160711" y="4426675"/>
                  <a:pt x="156409" y="4406191"/>
                  <a:pt x="135136" y="4388646"/>
                </a:cubicBezTo>
                <a:cubicBezTo>
                  <a:pt x="185399" y="4447563"/>
                  <a:pt x="246349" y="4268121"/>
                  <a:pt x="303052" y="4386627"/>
                </a:cubicBezTo>
                <a:cubicBezTo>
                  <a:pt x="329528" y="4374736"/>
                  <a:pt x="358265" y="4380011"/>
                  <a:pt x="382394" y="4350879"/>
                </a:cubicBezTo>
                <a:cubicBezTo>
                  <a:pt x="391418" y="4368015"/>
                  <a:pt x="388220" y="4376111"/>
                  <a:pt x="377466" y="4380200"/>
                </a:cubicBezTo>
                <a:cubicBezTo>
                  <a:pt x="387955" y="4392577"/>
                  <a:pt x="398389" y="4404839"/>
                  <a:pt x="408964" y="4417251"/>
                </a:cubicBezTo>
                <a:cubicBezTo>
                  <a:pt x="418169" y="4420375"/>
                  <a:pt x="425965" y="4412186"/>
                  <a:pt x="433006" y="4398630"/>
                </a:cubicBezTo>
                <a:cubicBezTo>
                  <a:pt x="417046" y="4378635"/>
                  <a:pt x="407327" y="4405374"/>
                  <a:pt x="389473" y="4370957"/>
                </a:cubicBezTo>
                <a:cubicBezTo>
                  <a:pt x="399919" y="4350120"/>
                  <a:pt x="413242" y="4350044"/>
                  <a:pt x="423721" y="4329162"/>
                </a:cubicBezTo>
                <a:cubicBezTo>
                  <a:pt x="430714" y="4337415"/>
                  <a:pt x="437698" y="4345584"/>
                  <a:pt x="444726" y="4353792"/>
                </a:cubicBezTo>
                <a:cubicBezTo>
                  <a:pt x="452087" y="4353908"/>
                  <a:pt x="458854" y="4349021"/>
                  <a:pt x="465368" y="4342912"/>
                </a:cubicBezTo>
                <a:cubicBezTo>
                  <a:pt x="472023" y="4325207"/>
                  <a:pt x="459507" y="4310836"/>
                  <a:pt x="445926" y="4296657"/>
                </a:cubicBezTo>
                <a:cubicBezTo>
                  <a:pt x="476566" y="4278402"/>
                  <a:pt x="471824" y="4360935"/>
                  <a:pt x="503381" y="4328923"/>
                </a:cubicBezTo>
                <a:cubicBezTo>
                  <a:pt x="508371" y="4339916"/>
                  <a:pt x="509847" y="4351514"/>
                  <a:pt x="503661" y="4364480"/>
                </a:cubicBezTo>
                <a:cubicBezTo>
                  <a:pt x="513944" y="4374847"/>
                  <a:pt x="523473" y="4379891"/>
                  <a:pt x="531513" y="4373664"/>
                </a:cubicBezTo>
                <a:cubicBezTo>
                  <a:pt x="506518" y="4315772"/>
                  <a:pt x="571449" y="4287314"/>
                  <a:pt x="591094" y="4256197"/>
                </a:cubicBezTo>
                <a:cubicBezTo>
                  <a:pt x="563491" y="4243742"/>
                  <a:pt x="505339" y="4297000"/>
                  <a:pt x="500987" y="4244009"/>
                </a:cubicBezTo>
                <a:cubicBezTo>
                  <a:pt x="474877" y="4247723"/>
                  <a:pt x="452163" y="4276501"/>
                  <a:pt x="425051" y="4272057"/>
                </a:cubicBezTo>
                <a:cubicBezTo>
                  <a:pt x="417300" y="4232907"/>
                  <a:pt x="454904" y="4254627"/>
                  <a:pt x="464574" y="4236365"/>
                </a:cubicBezTo>
                <a:cubicBezTo>
                  <a:pt x="441679" y="4221231"/>
                  <a:pt x="443560" y="4236732"/>
                  <a:pt x="424372" y="4201039"/>
                </a:cubicBezTo>
                <a:cubicBezTo>
                  <a:pt x="421586" y="4263357"/>
                  <a:pt x="399964" y="4212469"/>
                  <a:pt x="399075" y="4276669"/>
                </a:cubicBezTo>
                <a:cubicBezTo>
                  <a:pt x="374112" y="4255147"/>
                  <a:pt x="380747" y="4227936"/>
                  <a:pt x="384608" y="4201170"/>
                </a:cubicBezTo>
                <a:cubicBezTo>
                  <a:pt x="366395" y="4191620"/>
                  <a:pt x="371611" y="4235595"/>
                  <a:pt x="364186" y="4247404"/>
                </a:cubicBezTo>
                <a:cubicBezTo>
                  <a:pt x="351934" y="4232800"/>
                  <a:pt x="342892" y="4242611"/>
                  <a:pt x="329348" y="4218258"/>
                </a:cubicBezTo>
                <a:cubicBezTo>
                  <a:pt x="315325" y="4234975"/>
                  <a:pt x="327928" y="4246926"/>
                  <a:pt x="317625" y="4263057"/>
                </a:cubicBezTo>
                <a:cubicBezTo>
                  <a:pt x="293956" y="4232306"/>
                  <a:pt x="306258" y="4263599"/>
                  <a:pt x="288261" y="4275577"/>
                </a:cubicBezTo>
                <a:cubicBezTo>
                  <a:pt x="265248" y="4257673"/>
                  <a:pt x="247410" y="4278892"/>
                  <a:pt x="224048" y="4258780"/>
                </a:cubicBezTo>
                <a:cubicBezTo>
                  <a:pt x="208505" y="4278064"/>
                  <a:pt x="230647" y="4290743"/>
                  <a:pt x="226249" y="4308178"/>
                </a:cubicBezTo>
                <a:cubicBezTo>
                  <a:pt x="248851" y="4316030"/>
                  <a:pt x="283530" y="4275978"/>
                  <a:pt x="287062" y="4332711"/>
                </a:cubicBezTo>
                <a:cubicBezTo>
                  <a:pt x="276096" y="4339149"/>
                  <a:pt x="261029" y="4314908"/>
                  <a:pt x="248712" y="4311022"/>
                </a:cubicBezTo>
                <a:cubicBezTo>
                  <a:pt x="248823" y="4320602"/>
                  <a:pt x="248721" y="4330120"/>
                  <a:pt x="243806" y="4340506"/>
                </a:cubicBezTo>
                <a:cubicBezTo>
                  <a:pt x="220996" y="4313241"/>
                  <a:pt x="216678" y="4311648"/>
                  <a:pt x="203992" y="4340605"/>
                </a:cubicBezTo>
                <a:cubicBezTo>
                  <a:pt x="176009" y="4319554"/>
                  <a:pt x="200176" y="4289176"/>
                  <a:pt x="172232" y="4268121"/>
                </a:cubicBezTo>
                <a:cubicBezTo>
                  <a:pt x="167298" y="4264560"/>
                  <a:pt x="163555" y="4269761"/>
                  <a:pt x="158261" y="4263494"/>
                </a:cubicBezTo>
                <a:cubicBezTo>
                  <a:pt x="145127" y="4284855"/>
                  <a:pt x="161883" y="4300823"/>
                  <a:pt x="165703" y="4319076"/>
                </a:cubicBezTo>
                <a:cubicBezTo>
                  <a:pt x="158626" y="4354516"/>
                  <a:pt x="142979" y="4325848"/>
                  <a:pt x="134818" y="4353138"/>
                </a:cubicBezTo>
                <a:cubicBezTo>
                  <a:pt x="124692" y="4345540"/>
                  <a:pt x="127606" y="4335480"/>
                  <a:pt x="131138" y="4325362"/>
                </a:cubicBezTo>
                <a:cubicBezTo>
                  <a:pt x="103021" y="4313170"/>
                  <a:pt x="85733" y="4383084"/>
                  <a:pt x="51490" y="4325682"/>
                </a:cubicBezTo>
                <a:cubicBezTo>
                  <a:pt x="40517" y="4333771"/>
                  <a:pt x="29809" y="4338331"/>
                  <a:pt x="19422" y="4341486"/>
                </a:cubicBezTo>
                <a:lnTo>
                  <a:pt x="1" y="4346237"/>
                </a:lnTo>
                <a:lnTo>
                  <a:pt x="1" y="4207593"/>
                </a:lnTo>
                <a:lnTo>
                  <a:pt x="4717" y="4206913"/>
                </a:lnTo>
                <a:cubicBezTo>
                  <a:pt x="27285" y="4210081"/>
                  <a:pt x="51343" y="4224429"/>
                  <a:pt x="67572" y="4180445"/>
                </a:cubicBezTo>
                <a:cubicBezTo>
                  <a:pt x="47458" y="4162036"/>
                  <a:pt x="31823" y="4178046"/>
                  <a:pt x="12006" y="4162144"/>
                </a:cubicBezTo>
                <a:cubicBezTo>
                  <a:pt x="22661" y="4153867"/>
                  <a:pt x="35336" y="4159625"/>
                  <a:pt x="42883" y="4127956"/>
                </a:cubicBezTo>
                <a:cubicBezTo>
                  <a:pt x="51405" y="4156399"/>
                  <a:pt x="55362" y="4155701"/>
                  <a:pt x="60129" y="4124863"/>
                </a:cubicBezTo>
                <a:cubicBezTo>
                  <a:pt x="99908" y="4168615"/>
                  <a:pt x="123067" y="4087515"/>
                  <a:pt x="158645" y="4099979"/>
                </a:cubicBezTo>
                <a:cubicBezTo>
                  <a:pt x="174204" y="4082852"/>
                  <a:pt x="152915" y="4072454"/>
                  <a:pt x="144519" y="4059778"/>
                </a:cubicBezTo>
                <a:cubicBezTo>
                  <a:pt x="152572" y="4032627"/>
                  <a:pt x="167550" y="4056006"/>
                  <a:pt x="177204" y="4039613"/>
                </a:cubicBezTo>
                <a:lnTo>
                  <a:pt x="169195" y="4072354"/>
                </a:lnTo>
                <a:lnTo>
                  <a:pt x="175477" y="4071627"/>
                </a:lnTo>
                <a:cubicBezTo>
                  <a:pt x="183707" y="4073870"/>
                  <a:pt x="192056" y="4077966"/>
                  <a:pt x="200280" y="4079986"/>
                </a:cubicBezTo>
                <a:lnTo>
                  <a:pt x="188700" y="4085838"/>
                </a:lnTo>
                <a:lnTo>
                  <a:pt x="209782" y="4078568"/>
                </a:lnTo>
                <a:lnTo>
                  <a:pt x="219985" y="4044622"/>
                </a:lnTo>
                <a:cubicBezTo>
                  <a:pt x="189235" y="4034860"/>
                  <a:pt x="158892" y="4030912"/>
                  <a:pt x="128843" y="4031050"/>
                </a:cubicBezTo>
                <a:lnTo>
                  <a:pt x="66080" y="4038737"/>
                </a:lnTo>
                <a:lnTo>
                  <a:pt x="66821" y="4036427"/>
                </a:lnTo>
                <a:cubicBezTo>
                  <a:pt x="66694" y="4034493"/>
                  <a:pt x="66051" y="4031602"/>
                  <a:pt x="64758" y="4027441"/>
                </a:cubicBezTo>
                <a:cubicBezTo>
                  <a:pt x="55628" y="4024360"/>
                  <a:pt x="43915" y="4020430"/>
                  <a:pt x="31424" y="4017022"/>
                </a:cubicBezTo>
                <a:lnTo>
                  <a:pt x="1" y="4010987"/>
                </a:lnTo>
                <a:lnTo>
                  <a:pt x="1" y="3866020"/>
                </a:lnTo>
                <a:lnTo>
                  <a:pt x="16699" y="3865462"/>
                </a:lnTo>
                <a:cubicBezTo>
                  <a:pt x="24262" y="3863667"/>
                  <a:pt x="31680" y="3859925"/>
                  <a:pt x="38859" y="3853002"/>
                </a:cubicBezTo>
                <a:cubicBezTo>
                  <a:pt x="28655" y="3867296"/>
                  <a:pt x="25494" y="3881405"/>
                  <a:pt x="33137" y="3895195"/>
                </a:cubicBezTo>
                <a:cubicBezTo>
                  <a:pt x="44388" y="3888727"/>
                  <a:pt x="56709" y="3896309"/>
                  <a:pt x="66304" y="3866383"/>
                </a:cubicBezTo>
                <a:cubicBezTo>
                  <a:pt x="59690" y="3854895"/>
                  <a:pt x="46848" y="3843464"/>
                  <a:pt x="50556" y="3831832"/>
                </a:cubicBezTo>
                <a:cubicBezTo>
                  <a:pt x="63323" y="3845803"/>
                  <a:pt x="73163" y="3819880"/>
                  <a:pt x="86640" y="3844825"/>
                </a:cubicBezTo>
                <a:cubicBezTo>
                  <a:pt x="72275" y="3863861"/>
                  <a:pt x="73563" y="3882497"/>
                  <a:pt x="90753" y="3900709"/>
                </a:cubicBezTo>
                <a:cubicBezTo>
                  <a:pt x="122365" y="3844942"/>
                  <a:pt x="177361" y="3950418"/>
                  <a:pt x="194131" y="3870178"/>
                </a:cubicBezTo>
                <a:cubicBezTo>
                  <a:pt x="205917" y="3872165"/>
                  <a:pt x="210881" y="3879254"/>
                  <a:pt x="213644" y="3897699"/>
                </a:cubicBezTo>
                <a:cubicBezTo>
                  <a:pt x="217742" y="3863978"/>
                  <a:pt x="247746" y="3894203"/>
                  <a:pt x="237948" y="3869090"/>
                </a:cubicBezTo>
                <a:cubicBezTo>
                  <a:pt x="231621" y="3862058"/>
                  <a:pt x="219992" y="3866075"/>
                  <a:pt x="223291" y="3848461"/>
                </a:cubicBezTo>
                <a:cubicBezTo>
                  <a:pt x="249847" y="3849892"/>
                  <a:pt x="278559" y="3882865"/>
                  <a:pt x="305376" y="3888502"/>
                </a:cubicBezTo>
                <a:cubicBezTo>
                  <a:pt x="298959" y="3879361"/>
                  <a:pt x="307725" y="3869656"/>
                  <a:pt x="303371" y="3860429"/>
                </a:cubicBezTo>
                <a:cubicBezTo>
                  <a:pt x="295030" y="3845878"/>
                  <a:pt x="288184" y="3853224"/>
                  <a:pt x="279936" y="3839994"/>
                </a:cubicBezTo>
                <a:cubicBezTo>
                  <a:pt x="335717" y="3800062"/>
                  <a:pt x="400682" y="3888984"/>
                  <a:pt x="454581" y="3821799"/>
                </a:cubicBezTo>
                <a:cubicBezTo>
                  <a:pt x="478779" y="3846803"/>
                  <a:pt x="442871" y="3830306"/>
                  <a:pt x="456557" y="3849583"/>
                </a:cubicBezTo>
                <a:cubicBezTo>
                  <a:pt x="494932" y="3873510"/>
                  <a:pt x="529930" y="3850404"/>
                  <a:pt x="567855" y="3867942"/>
                </a:cubicBezTo>
                <a:cubicBezTo>
                  <a:pt x="600431" y="3802150"/>
                  <a:pt x="668186" y="3928412"/>
                  <a:pt x="684909" y="3844065"/>
                </a:cubicBezTo>
                <a:lnTo>
                  <a:pt x="689599" y="3851030"/>
                </a:lnTo>
                <a:lnTo>
                  <a:pt x="691257" y="3847260"/>
                </a:lnTo>
                <a:lnTo>
                  <a:pt x="693385" y="3856659"/>
                </a:lnTo>
                <a:lnTo>
                  <a:pt x="698621" y="3864439"/>
                </a:lnTo>
                <a:cubicBezTo>
                  <a:pt x="709340" y="3868174"/>
                  <a:pt x="722855" y="3857259"/>
                  <a:pt x="736937" y="3861901"/>
                </a:cubicBezTo>
                <a:lnTo>
                  <a:pt x="757828" y="3883897"/>
                </a:lnTo>
                <a:lnTo>
                  <a:pt x="760050" y="3882566"/>
                </a:lnTo>
                <a:lnTo>
                  <a:pt x="784978" y="3859150"/>
                </a:lnTo>
                <a:lnTo>
                  <a:pt x="793796" y="3859955"/>
                </a:lnTo>
                <a:lnTo>
                  <a:pt x="816017" y="3833129"/>
                </a:lnTo>
                <a:lnTo>
                  <a:pt x="817416" y="3836933"/>
                </a:lnTo>
                <a:lnTo>
                  <a:pt x="815531" y="3863215"/>
                </a:lnTo>
                <a:lnTo>
                  <a:pt x="821961" y="3868489"/>
                </a:lnTo>
                <a:lnTo>
                  <a:pt x="862890" y="3836933"/>
                </a:lnTo>
                <a:cubicBezTo>
                  <a:pt x="869705" y="3847486"/>
                  <a:pt x="854557" y="3862161"/>
                  <a:pt x="863248" y="3872399"/>
                </a:cubicBezTo>
                <a:cubicBezTo>
                  <a:pt x="872504" y="3875600"/>
                  <a:pt x="880301" y="3867412"/>
                  <a:pt x="887290" y="3853778"/>
                </a:cubicBezTo>
                <a:lnTo>
                  <a:pt x="889267" y="3857111"/>
                </a:lnTo>
                <a:lnTo>
                  <a:pt x="900539" y="3845706"/>
                </a:lnTo>
                <a:cubicBezTo>
                  <a:pt x="920406" y="3859241"/>
                  <a:pt x="906349" y="3873638"/>
                  <a:pt x="912371" y="3887428"/>
                </a:cubicBezTo>
                <a:lnTo>
                  <a:pt x="917738" y="3888234"/>
                </a:lnTo>
                <a:lnTo>
                  <a:pt x="925877" y="3883903"/>
                </a:lnTo>
                <a:cubicBezTo>
                  <a:pt x="928523" y="3875951"/>
                  <a:pt x="931677" y="3869760"/>
                  <a:pt x="944708" y="3886092"/>
                </a:cubicBezTo>
                <a:cubicBezTo>
                  <a:pt x="949390" y="3871000"/>
                  <a:pt x="943391" y="3857869"/>
                  <a:pt x="930503" y="3845987"/>
                </a:cubicBezTo>
                <a:lnTo>
                  <a:pt x="942776" y="3836680"/>
                </a:lnTo>
                <a:lnTo>
                  <a:pt x="913198" y="3838392"/>
                </a:lnTo>
                <a:cubicBezTo>
                  <a:pt x="930966" y="3820956"/>
                  <a:pt x="950276" y="3824582"/>
                  <a:pt x="968746" y="3816045"/>
                </a:cubicBezTo>
                <a:lnTo>
                  <a:pt x="969039" y="3816773"/>
                </a:lnTo>
                <a:lnTo>
                  <a:pt x="974075" y="3812952"/>
                </a:lnTo>
                <a:lnTo>
                  <a:pt x="962987" y="3799964"/>
                </a:lnTo>
                <a:cubicBezTo>
                  <a:pt x="942033" y="3789310"/>
                  <a:pt x="918579" y="3805281"/>
                  <a:pt x="912001" y="3761485"/>
                </a:cubicBezTo>
                <a:cubicBezTo>
                  <a:pt x="938306" y="3780341"/>
                  <a:pt x="963598" y="3785634"/>
                  <a:pt x="987192" y="3766689"/>
                </a:cubicBezTo>
                <a:cubicBezTo>
                  <a:pt x="997283" y="3778030"/>
                  <a:pt x="993623" y="3789739"/>
                  <a:pt x="1002815" y="3801213"/>
                </a:cubicBezTo>
                <a:cubicBezTo>
                  <a:pt x="1002921" y="3782810"/>
                  <a:pt x="1006980" y="3775414"/>
                  <a:pt x="1018334" y="3772759"/>
                </a:cubicBezTo>
                <a:lnTo>
                  <a:pt x="1027837" y="3806298"/>
                </a:lnTo>
                <a:lnTo>
                  <a:pt x="1035772" y="3805545"/>
                </a:lnTo>
                <a:cubicBezTo>
                  <a:pt x="1037600" y="3793400"/>
                  <a:pt x="1036075" y="3781804"/>
                  <a:pt x="1026849" y="3771581"/>
                </a:cubicBezTo>
                <a:lnTo>
                  <a:pt x="1044673" y="3773899"/>
                </a:lnTo>
                <a:lnTo>
                  <a:pt x="1044765" y="3772163"/>
                </a:lnTo>
                <a:lnTo>
                  <a:pt x="1049682" y="3774549"/>
                </a:lnTo>
                <a:lnTo>
                  <a:pt x="1085149" y="3779166"/>
                </a:lnTo>
                <a:lnTo>
                  <a:pt x="1084869" y="3778182"/>
                </a:lnTo>
                <a:lnTo>
                  <a:pt x="1087597" y="3779486"/>
                </a:lnTo>
                <a:lnTo>
                  <a:pt x="1089876" y="3779779"/>
                </a:lnTo>
                <a:cubicBezTo>
                  <a:pt x="1109842" y="3774676"/>
                  <a:pt x="1129566" y="3767819"/>
                  <a:pt x="1151479" y="3777447"/>
                </a:cubicBezTo>
                <a:cubicBezTo>
                  <a:pt x="1152196" y="3767822"/>
                  <a:pt x="1152983" y="3758107"/>
                  <a:pt x="1147743" y="3749512"/>
                </a:cubicBezTo>
                <a:cubicBezTo>
                  <a:pt x="1163409" y="3745164"/>
                  <a:pt x="1182286" y="3764864"/>
                  <a:pt x="1201803" y="3789560"/>
                </a:cubicBezTo>
                <a:cubicBezTo>
                  <a:pt x="1213790" y="3773260"/>
                  <a:pt x="1211913" y="3759376"/>
                  <a:pt x="1196237" y="3747862"/>
                </a:cubicBezTo>
                <a:cubicBezTo>
                  <a:pt x="1250337" y="3755101"/>
                  <a:pt x="1291824" y="3668093"/>
                  <a:pt x="1353766" y="3733576"/>
                </a:cubicBezTo>
                <a:lnTo>
                  <a:pt x="1358744" y="3693862"/>
                </a:lnTo>
                <a:lnTo>
                  <a:pt x="1297621" y="3694370"/>
                </a:lnTo>
                <a:cubicBezTo>
                  <a:pt x="1266394" y="3693592"/>
                  <a:pt x="1237535" y="3689764"/>
                  <a:pt x="1218354" y="3676843"/>
                </a:cubicBezTo>
                <a:cubicBezTo>
                  <a:pt x="1189949" y="3709194"/>
                  <a:pt x="1157418" y="3685540"/>
                  <a:pt x="1128659" y="3714026"/>
                </a:cubicBezTo>
                <a:cubicBezTo>
                  <a:pt x="1119466" y="3707784"/>
                  <a:pt x="1107933" y="3670226"/>
                  <a:pt x="1100325" y="3686743"/>
                </a:cubicBezTo>
                <a:cubicBezTo>
                  <a:pt x="1101662" y="3728962"/>
                  <a:pt x="1048438" y="3687703"/>
                  <a:pt x="1034009" y="3681462"/>
                </a:cubicBezTo>
                <a:cubicBezTo>
                  <a:pt x="998620" y="3665949"/>
                  <a:pt x="958957" y="3721753"/>
                  <a:pt x="946154" y="3683535"/>
                </a:cubicBezTo>
                <a:cubicBezTo>
                  <a:pt x="959025" y="3679473"/>
                  <a:pt x="971479" y="3668109"/>
                  <a:pt x="985119" y="3675594"/>
                </a:cubicBezTo>
                <a:cubicBezTo>
                  <a:pt x="948777" y="3598145"/>
                  <a:pt x="887196" y="3727737"/>
                  <a:pt x="842597" y="3651135"/>
                </a:cubicBezTo>
                <a:cubicBezTo>
                  <a:pt x="797225" y="3718902"/>
                  <a:pt x="698739" y="3612444"/>
                  <a:pt x="682653" y="3690037"/>
                </a:cubicBezTo>
                <a:cubicBezTo>
                  <a:pt x="672432" y="3670535"/>
                  <a:pt x="664928" y="3688079"/>
                  <a:pt x="654362" y="3662754"/>
                </a:cubicBezTo>
                <a:cubicBezTo>
                  <a:pt x="648110" y="3697358"/>
                  <a:pt x="598588" y="3695918"/>
                  <a:pt x="595684" y="3643272"/>
                </a:cubicBezTo>
                <a:cubicBezTo>
                  <a:pt x="555003" y="3647443"/>
                  <a:pt x="517244" y="3693460"/>
                  <a:pt x="473764" y="3660219"/>
                </a:cubicBezTo>
                <a:cubicBezTo>
                  <a:pt x="467623" y="3644031"/>
                  <a:pt x="492581" y="3627063"/>
                  <a:pt x="483415" y="3610980"/>
                </a:cubicBezTo>
                <a:cubicBezTo>
                  <a:pt x="477018" y="3620647"/>
                  <a:pt x="453501" y="3633891"/>
                  <a:pt x="468908" y="3653324"/>
                </a:cubicBezTo>
                <a:cubicBezTo>
                  <a:pt x="422422" y="3680266"/>
                  <a:pt x="369738" y="3620390"/>
                  <a:pt x="324498" y="3663937"/>
                </a:cubicBezTo>
                <a:cubicBezTo>
                  <a:pt x="324383" y="3632848"/>
                  <a:pt x="293127" y="3634972"/>
                  <a:pt x="294229" y="3671609"/>
                </a:cubicBezTo>
                <a:cubicBezTo>
                  <a:pt x="283431" y="3660256"/>
                  <a:pt x="289817" y="3648433"/>
                  <a:pt x="287292" y="3636774"/>
                </a:cubicBezTo>
                <a:cubicBezTo>
                  <a:pt x="266251" y="3650226"/>
                  <a:pt x="233175" y="3612761"/>
                  <a:pt x="227862" y="3666246"/>
                </a:cubicBezTo>
                <a:cubicBezTo>
                  <a:pt x="209658" y="3658396"/>
                  <a:pt x="192109" y="3658534"/>
                  <a:pt x="174127" y="3653651"/>
                </a:cubicBezTo>
                <a:cubicBezTo>
                  <a:pt x="166095" y="3635137"/>
                  <a:pt x="154042" y="3626089"/>
                  <a:pt x="139528" y="3621863"/>
                </a:cubicBezTo>
                <a:lnTo>
                  <a:pt x="124113" y="3620962"/>
                </a:lnTo>
                <a:lnTo>
                  <a:pt x="146059" y="3675906"/>
                </a:lnTo>
                <a:cubicBezTo>
                  <a:pt x="129267" y="3700053"/>
                  <a:pt x="127581" y="3654879"/>
                  <a:pt x="113059" y="3660646"/>
                </a:cubicBezTo>
                <a:lnTo>
                  <a:pt x="98199" y="3694502"/>
                </a:lnTo>
                <a:lnTo>
                  <a:pt x="102880" y="3704354"/>
                </a:lnTo>
                <a:cubicBezTo>
                  <a:pt x="97292" y="3700066"/>
                  <a:pt x="72645" y="3717624"/>
                  <a:pt x="82423" y="3725925"/>
                </a:cubicBezTo>
                <a:cubicBezTo>
                  <a:pt x="94044" y="3725064"/>
                  <a:pt x="117217" y="3737680"/>
                  <a:pt x="106931" y="3760449"/>
                </a:cubicBezTo>
                <a:cubicBezTo>
                  <a:pt x="94687" y="3753233"/>
                  <a:pt x="82466" y="3747014"/>
                  <a:pt x="69772" y="3733368"/>
                </a:cubicBezTo>
                <a:cubicBezTo>
                  <a:pt x="75092" y="3716794"/>
                  <a:pt x="62821" y="3700819"/>
                  <a:pt x="79458" y="3684082"/>
                </a:cubicBezTo>
                <a:lnTo>
                  <a:pt x="88283" y="3687419"/>
                </a:lnTo>
                <a:lnTo>
                  <a:pt x="77482" y="3671180"/>
                </a:lnTo>
                <a:cubicBezTo>
                  <a:pt x="68873" y="3667835"/>
                  <a:pt x="58919" y="3666924"/>
                  <a:pt x="50774" y="3657772"/>
                </a:cubicBezTo>
                <a:cubicBezTo>
                  <a:pt x="44099" y="3685821"/>
                  <a:pt x="33034" y="3679565"/>
                  <a:pt x="25118" y="3697941"/>
                </a:cubicBezTo>
                <a:cubicBezTo>
                  <a:pt x="3876" y="3687577"/>
                  <a:pt x="32082" y="3668241"/>
                  <a:pt x="10875" y="3657835"/>
                </a:cubicBezTo>
                <a:cubicBezTo>
                  <a:pt x="12822" y="3650080"/>
                  <a:pt x="16102" y="3652940"/>
                  <a:pt x="19553" y="3656200"/>
                </a:cubicBezTo>
                <a:cubicBezTo>
                  <a:pt x="34498" y="3635503"/>
                  <a:pt x="51765" y="3632238"/>
                  <a:pt x="69170" y="3629957"/>
                </a:cubicBezTo>
                <a:lnTo>
                  <a:pt x="95576" y="3619297"/>
                </a:lnTo>
                <a:lnTo>
                  <a:pt x="90177" y="3618983"/>
                </a:lnTo>
                <a:cubicBezTo>
                  <a:pt x="63369" y="3620120"/>
                  <a:pt x="34540" y="3621634"/>
                  <a:pt x="8955" y="3607827"/>
                </a:cubicBezTo>
                <a:lnTo>
                  <a:pt x="0" y="3600646"/>
                </a:lnTo>
                <a:lnTo>
                  <a:pt x="1" y="2846216"/>
                </a:lnTo>
                <a:lnTo>
                  <a:pt x="7000" y="2845501"/>
                </a:lnTo>
                <a:lnTo>
                  <a:pt x="37410" y="2829636"/>
                </a:lnTo>
                <a:lnTo>
                  <a:pt x="30233" y="2816519"/>
                </a:lnTo>
                <a:cubicBezTo>
                  <a:pt x="27190" y="2814097"/>
                  <a:pt x="23883" y="2811616"/>
                  <a:pt x="20508" y="2807715"/>
                </a:cubicBezTo>
                <a:lnTo>
                  <a:pt x="11850" y="2792914"/>
                </a:lnTo>
                <a:lnTo>
                  <a:pt x="14963" y="2789566"/>
                </a:lnTo>
                <a:lnTo>
                  <a:pt x="16833" y="2776474"/>
                </a:lnTo>
                <a:lnTo>
                  <a:pt x="20247" y="2773082"/>
                </a:lnTo>
                <a:cubicBezTo>
                  <a:pt x="24065" y="2771254"/>
                  <a:pt x="28283" y="2772425"/>
                  <a:pt x="32522" y="2773754"/>
                </a:cubicBezTo>
                <a:lnTo>
                  <a:pt x="34930" y="2774066"/>
                </a:lnTo>
                <a:lnTo>
                  <a:pt x="17949" y="2768661"/>
                </a:lnTo>
                <a:lnTo>
                  <a:pt x="16833" y="2776474"/>
                </a:lnTo>
                <a:lnTo>
                  <a:pt x="14868" y="2778427"/>
                </a:lnTo>
                <a:cubicBezTo>
                  <a:pt x="13208" y="2781193"/>
                  <a:pt x="11695" y="2785066"/>
                  <a:pt x="10378" y="2790397"/>
                </a:cubicBezTo>
                <a:lnTo>
                  <a:pt x="11850" y="2792914"/>
                </a:lnTo>
                <a:lnTo>
                  <a:pt x="5330" y="2799925"/>
                </a:lnTo>
                <a:lnTo>
                  <a:pt x="0" y="2804166"/>
                </a:lnTo>
                <a:lnTo>
                  <a:pt x="1" y="2708315"/>
                </a:lnTo>
                <a:lnTo>
                  <a:pt x="10517" y="2704722"/>
                </a:lnTo>
                <a:cubicBezTo>
                  <a:pt x="22483" y="2697963"/>
                  <a:pt x="31480" y="2682900"/>
                  <a:pt x="31708" y="2649740"/>
                </a:cubicBezTo>
                <a:cubicBezTo>
                  <a:pt x="48705" y="2660413"/>
                  <a:pt x="63622" y="2644723"/>
                  <a:pt x="80555" y="2655568"/>
                </a:cubicBezTo>
                <a:cubicBezTo>
                  <a:pt x="71103" y="2690131"/>
                  <a:pt x="43358" y="2681559"/>
                  <a:pt x="58232" y="2712005"/>
                </a:cubicBezTo>
                <a:cubicBezTo>
                  <a:pt x="75833" y="2733410"/>
                  <a:pt x="87461" y="2670681"/>
                  <a:pt x="104964" y="2689942"/>
                </a:cubicBezTo>
                <a:cubicBezTo>
                  <a:pt x="90549" y="2623031"/>
                  <a:pt x="162704" y="2669488"/>
                  <a:pt x="166330" y="2625475"/>
                </a:cubicBezTo>
                <a:cubicBezTo>
                  <a:pt x="172969" y="2651743"/>
                  <a:pt x="161610" y="2643854"/>
                  <a:pt x="164429" y="2660423"/>
                </a:cubicBezTo>
                <a:cubicBezTo>
                  <a:pt x="178315" y="2673532"/>
                  <a:pt x="200802" y="2675795"/>
                  <a:pt x="198585" y="2645669"/>
                </a:cubicBezTo>
                <a:cubicBezTo>
                  <a:pt x="218080" y="2679051"/>
                  <a:pt x="220926" y="2638395"/>
                  <a:pt x="231807" y="2679718"/>
                </a:cubicBezTo>
                <a:cubicBezTo>
                  <a:pt x="250089" y="2669290"/>
                  <a:pt x="268400" y="2657156"/>
                  <a:pt x="262906" y="2623005"/>
                </a:cubicBezTo>
                <a:cubicBezTo>
                  <a:pt x="284175" y="2613391"/>
                  <a:pt x="266414" y="2670188"/>
                  <a:pt x="287372" y="2657495"/>
                </a:cubicBezTo>
                <a:cubicBezTo>
                  <a:pt x="283789" y="2632281"/>
                  <a:pt x="291211" y="2611136"/>
                  <a:pt x="320491" y="2628601"/>
                </a:cubicBezTo>
                <a:cubicBezTo>
                  <a:pt x="328516" y="2640071"/>
                  <a:pt x="312482" y="2652139"/>
                  <a:pt x="318643" y="2663630"/>
                </a:cubicBezTo>
                <a:cubicBezTo>
                  <a:pt x="336314" y="2663065"/>
                  <a:pt x="324093" y="2646711"/>
                  <a:pt x="329270" y="2628368"/>
                </a:cubicBezTo>
                <a:cubicBezTo>
                  <a:pt x="337661" y="2642997"/>
                  <a:pt x="344502" y="2635607"/>
                  <a:pt x="352794" y="2648834"/>
                </a:cubicBezTo>
                <a:lnTo>
                  <a:pt x="352743" y="2648926"/>
                </a:lnTo>
                <a:lnTo>
                  <a:pt x="364567" y="2640991"/>
                </a:lnTo>
                <a:lnTo>
                  <a:pt x="372982" y="2630381"/>
                </a:lnTo>
                <a:lnTo>
                  <a:pt x="373311" y="2627422"/>
                </a:lnTo>
                <a:lnTo>
                  <a:pt x="374272" y="2628754"/>
                </a:lnTo>
                <a:lnTo>
                  <a:pt x="377880" y="2624203"/>
                </a:lnTo>
                <a:lnTo>
                  <a:pt x="417949" y="2641696"/>
                </a:lnTo>
                <a:lnTo>
                  <a:pt x="418135" y="2640186"/>
                </a:lnTo>
                <a:lnTo>
                  <a:pt x="419035" y="2642169"/>
                </a:lnTo>
                <a:lnTo>
                  <a:pt x="423704" y="2644205"/>
                </a:lnTo>
                <a:cubicBezTo>
                  <a:pt x="466086" y="2638429"/>
                  <a:pt x="500595" y="2573595"/>
                  <a:pt x="549149" y="2614363"/>
                </a:cubicBezTo>
                <a:cubicBezTo>
                  <a:pt x="594840" y="2534733"/>
                  <a:pt x="704997" y="2590994"/>
                  <a:pt x="721432" y="2511953"/>
                </a:cubicBezTo>
                <a:cubicBezTo>
                  <a:pt x="738049" y="2503523"/>
                  <a:pt x="755261" y="2500097"/>
                  <a:pt x="771493" y="2488716"/>
                </a:cubicBezTo>
                <a:cubicBezTo>
                  <a:pt x="787550" y="2540009"/>
                  <a:pt x="812334" y="2496612"/>
                  <a:pt x="835667" y="2505515"/>
                </a:cubicBezTo>
                <a:cubicBezTo>
                  <a:pt x="835774" y="2493586"/>
                  <a:pt x="827121" y="2483305"/>
                  <a:pt x="835391" y="2469998"/>
                </a:cubicBezTo>
                <a:cubicBezTo>
                  <a:pt x="841747" y="2506095"/>
                  <a:pt x="872784" y="2501832"/>
                  <a:pt x="866587" y="2471367"/>
                </a:cubicBezTo>
                <a:cubicBezTo>
                  <a:pt x="919723" y="2504827"/>
                  <a:pt x="959160" y="2435506"/>
                  <a:pt x="1010146" y="2452455"/>
                </a:cubicBezTo>
                <a:cubicBezTo>
                  <a:pt x="999004" y="2474609"/>
                  <a:pt x="1024719" y="2482806"/>
                  <a:pt x="1032945" y="2490973"/>
                </a:cubicBezTo>
                <a:cubicBezTo>
                  <a:pt x="1038654" y="2473364"/>
                  <a:pt x="1010774" y="2461815"/>
                  <a:pt x="1013502" y="2444716"/>
                </a:cubicBezTo>
                <a:cubicBezTo>
                  <a:pt x="1049331" y="2403343"/>
                  <a:pt x="1095643" y="2440741"/>
                  <a:pt x="1136324" y="2436570"/>
                </a:cubicBezTo>
                <a:lnTo>
                  <a:pt x="1148479" y="2406139"/>
                </a:lnTo>
                <a:lnTo>
                  <a:pt x="1126918" y="2387373"/>
                </a:lnTo>
                <a:lnTo>
                  <a:pt x="1131060" y="2385394"/>
                </a:lnTo>
                <a:cubicBezTo>
                  <a:pt x="1135828" y="2379601"/>
                  <a:pt x="1138469" y="2369011"/>
                  <a:pt x="1132974" y="2363802"/>
                </a:cubicBezTo>
                <a:cubicBezTo>
                  <a:pt x="1100535" y="2341427"/>
                  <a:pt x="1074001" y="2400160"/>
                  <a:pt x="1043235" y="2400991"/>
                </a:cubicBezTo>
                <a:lnTo>
                  <a:pt x="1047290" y="2353451"/>
                </a:lnTo>
                <a:lnTo>
                  <a:pt x="1044867" y="2351419"/>
                </a:lnTo>
                <a:lnTo>
                  <a:pt x="1020883" y="2401556"/>
                </a:lnTo>
                <a:cubicBezTo>
                  <a:pt x="1008923" y="2414297"/>
                  <a:pt x="995609" y="2416541"/>
                  <a:pt x="985607" y="2395356"/>
                </a:cubicBezTo>
                <a:cubicBezTo>
                  <a:pt x="990377" y="2405870"/>
                  <a:pt x="1013754" y="2398574"/>
                  <a:pt x="1002190" y="2380948"/>
                </a:cubicBezTo>
                <a:cubicBezTo>
                  <a:pt x="980308" y="2382155"/>
                  <a:pt x="957740" y="2374254"/>
                  <a:pt x="936843" y="2389519"/>
                </a:cubicBezTo>
                <a:lnTo>
                  <a:pt x="936007" y="2387835"/>
                </a:lnTo>
                <a:lnTo>
                  <a:pt x="934650" y="2388588"/>
                </a:lnTo>
                <a:lnTo>
                  <a:pt x="908983" y="2357309"/>
                </a:lnTo>
                <a:lnTo>
                  <a:pt x="903231" y="2364639"/>
                </a:lnTo>
                <a:cubicBezTo>
                  <a:pt x="901370" y="2370078"/>
                  <a:pt x="899960" y="2377084"/>
                  <a:pt x="892903" y="2390659"/>
                </a:cubicBezTo>
                <a:cubicBezTo>
                  <a:pt x="884559" y="2376108"/>
                  <a:pt x="877705" y="2383372"/>
                  <a:pt x="869508" y="2370263"/>
                </a:cubicBezTo>
                <a:cubicBezTo>
                  <a:pt x="863000" y="2361046"/>
                  <a:pt x="871767" y="2351386"/>
                  <a:pt x="867385" y="2342244"/>
                </a:cubicBezTo>
                <a:cubicBezTo>
                  <a:pt x="814430" y="2316200"/>
                  <a:pt x="786065" y="2368809"/>
                  <a:pt x="742528" y="2380335"/>
                </a:cubicBezTo>
                <a:lnTo>
                  <a:pt x="745230" y="2331172"/>
                </a:lnTo>
                <a:lnTo>
                  <a:pt x="744070" y="2330833"/>
                </a:lnTo>
                <a:lnTo>
                  <a:pt x="726780" y="2338735"/>
                </a:lnTo>
                <a:lnTo>
                  <a:pt x="731752" y="2352620"/>
                </a:lnTo>
                <a:lnTo>
                  <a:pt x="706363" y="2348065"/>
                </a:lnTo>
                <a:lnTo>
                  <a:pt x="695703" y="2352938"/>
                </a:lnTo>
                <a:cubicBezTo>
                  <a:pt x="688801" y="2338052"/>
                  <a:pt x="682600" y="2332833"/>
                  <a:pt x="677709" y="2328365"/>
                </a:cubicBezTo>
                <a:lnTo>
                  <a:pt x="671825" y="2316701"/>
                </a:lnTo>
                <a:lnTo>
                  <a:pt x="667359" y="2312176"/>
                </a:lnTo>
                <a:cubicBezTo>
                  <a:pt x="643942" y="2347051"/>
                  <a:pt x="684440" y="2337044"/>
                  <a:pt x="680077" y="2367801"/>
                </a:cubicBezTo>
                <a:cubicBezTo>
                  <a:pt x="625460" y="2336861"/>
                  <a:pt x="577016" y="2379906"/>
                  <a:pt x="536687" y="2392347"/>
                </a:cubicBezTo>
                <a:cubicBezTo>
                  <a:pt x="543702" y="2368038"/>
                  <a:pt x="554267" y="2391703"/>
                  <a:pt x="562017" y="2377787"/>
                </a:cubicBezTo>
                <a:cubicBezTo>
                  <a:pt x="544101" y="2361812"/>
                  <a:pt x="563261" y="2344982"/>
                  <a:pt x="545401" y="2329127"/>
                </a:cubicBezTo>
                <a:lnTo>
                  <a:pt x="543725" y="2330594"/>
                </a:lnTo>
                <a:lnTo>
                  <a:pt x="548525" y="2344200"/>
                </a:lnTo>
                <a:lnTo>
                  <a:pt x="529887" y="2342697"/>
                </a:lnTo>
                <a:lnTo>
                  <a:pt x="508108" y="2361749"/>
                </a:lnTo>
                <a:cubicBezTo>
                  <a:pt x="495178" y="2365616"/>
                  <a:pt x="481846" y="2363774"/>
                  <a:pt x="468378" y="2360098"/>
                </a:cubicBezTo>
                <a:lnTo>
                  <a:pt x="456668" y="2356443"/>
                </a:lnTo>
                <a:lnTo>
                  <a:pt x="453775" y="2396928"/>
                </a:lnTo>
                <a:cubicBezTo>
                  <a:pt x="427220" y="2327861"/>
                  <a:pt x="341513" y="2393826"/>
                  <a:pt x="308021" y="2366448"/>
                </a:cubicBezTo>
                <a:lnTo>
                  <a:pt x="301751" y="2377658"/>
                </a:lnTo>
                <a:lnTo>
                  <a:pt x="319614" y="2376236"/>
                </a:lnTo>
                <a:cubicBezTo>
                  <a:pt x="311233" y="2392083"/>
                  <a:pt x="302214" y="2399102"/>
                  <a:pt x="292851" y="2401453"/>
                </a:cubicBezTo>
                <a:lnTo>
                  <a:pt x="289950" y="2401175"/>
                </a:lnTo>
                <a:lnTo>
                  <a:pt x="298187" y="2425257"/>
                </a:lnTo>
                <a:cubicBezTo>
                  <a:pt x="289377" y="2430625"/>
                  <a:pt x="283963" y="2428625"/>
                  <a:pt x="280175" y="2422417"/>
                </a:cubicBezTo>
                <a:lnTo>
                  <a:pt x="273478" y="2399582"/>
                </a:lnTo>
                <a:lnTo>
                  <a:pt x="269190" y="2399171"/>
                </a:lnTo>
                <a:lnTo>
                  <a:pt x="254255" y="2425612"/>
                </a:lnTo>
                <a:cubicBezTo>
                  <a:pt x="249466" y="2440040"/>
                  <a:pt x="243409" y="2451258"/>
                  <a:pt x="228999" y="2437665"/>
                </a:cubicBezTo>
                <a:cubicBezTo>
                  <a:pt x="234525" y="2412229"/>
                  <a:pt x="246315" y="2434438"/>
                  <a:pt x="253062" y="2419255"/>
                </a:cubicBezTo>
                <a:cubicBezTo>
                  <a:pt x="246427" y="2413292"/>
                  <a:pt x="244454" y="2406599"/>
                  <a:pt x="246012" y="2399088"/>
                </a:cubicBezTo>
                <a:cubicBezTo>
                  <a:pt x="203056" y="2409435"/>
                  <a:pt x="165202" y="2456953"/>
                  <a:pt x="114505" y="2408797"/>
                </a:cubicBezTo>
                <a:cubicBezTo>
                  <a:pt x="120683" y="2447154"/>
                  <a:pt x="116466" y="2442891"/>
                  <a:pt x="106415" y="2481338"/>
                </a:cubicBezTo>
                <a:cubicBezTo>
                  <a:pt x="90402" y="2462879"/>
                  <a:pt x="105297" y="2438848"/>
                  <a:pt x="111023" y="2416543"/>
                </a:cubicBezTo>
                <a:cubicBezTo>
                  <a:pt x="80464" y="2363911"/>
                  <a:pt x="69413" y="2458596"/>
                  <a:pt x="40079" y="2415098"/>
                </a:cubicBezTo>
                <a:cubicBezTo>
                  <a:pt x="16940" y="2445374"/>
                  <a:pt x="57652" y="2464162"/>
                  <a:pt x="45904" y="2492149"/>
                </a:cubicBezTo>
                <a:cubicBezTo>
                  <a:pt x="26831" y="2469733"/>
                  <a:pt x="32067" y="2442660"/>
                  <a:pt x="22759" y="2418287"/>
                </a:cubicBezTo>
                <a:cubicBezTo>
                  <a:pt x="7881" y="2401656"/>
                  <a:pt x="7676" y="2426753"/>
                  <a:pt x="4096" y="2435625"/>
                </a:cubicBezTo>
                <a:lnTo>
                  <a:pt x="1" y="2436628"/>
                </a:lnTo>
                <a:lnTo>
                  <a:pt x="1" y="2369629"/>
                </a:lnTo>
                <a:lnTo>
                  <a:pt x="815" y="2369013"/>
                </a:lnTo>
                <a:cubicBezTo>
                  <a:pt x="7840" y="2371896"/>
                  <a:pt x="17331" y="2393090"/>
                  <a:pt x="24351" y="2396571"/>
                </a:cubicBezTo>
                <a:cubicBezTo>
                  <a:pt x="29928" y="2381114"/>
                  <a:pt x="29003" y="2368130"/>
                  <a:pt x="24492" y="2357999"/>
                </a:cubicBezTo>
                <a:lnTo>
                  <a:pt x="3934" y="2337358"/>
                </a:lnTo>
                <a:lnTo>
                  <a:pt x="4993" y="2335553"/>
                </a:lnTo>
                <a:lnTo>
                  <a:pt x="14430" y="2330522"/>
                </a:lnTo>
                <a:cubicBezTo>
                  <a:pt x="29641" y="2326728"/>
                  <a:pt x="52091" y="2331182"/>
                  <a:pt x="41443" y="2357908"/>
                </a:cubicBezTo>
                <a:cubicBezTo>
                  <a:pt x="61600" y="2365388"/>
                  <a:pt x="76166" y="2331300"/>
                  <a:pt x="100374" y="2368558"/>
                </a:cubicBezTo>
                <a:cubicBezTo>
                  <a:pt x="106123" y="2350940"/>
                  <a:pt x="78242" y="2339391"/>
                  <a:pt x="80932" y="2322301"/>
                </a:cubicBezTo>
                <a:cubicBezTo>
                  <a:pt x="86606" y="2306976"/>
                  <a:pt x="102271" y="2310819"/>
                  <a:pt x="114049" y="2311154"/>
                </a:cubicBezTo>
                <a:lnTo>
                  <a:pt x="118005" y="2309646"/>
                </a:lnTo>
                <a:lnTo>
                  <a:pt x="108134" y="2304947"/>
                </a:lnTo>
                <a:cubicBezTo>
                  <a:pt x="118342" y="2290697"/>
                  <a:pt x="121550" y="2276622"/>
                  <a:pt x="113904" y="2262794"/>
                </a:cubicBezTo>
                <a:cubicBezTo>
                  <a:pt x="109183" y="2272110"/>
                  <a:pt x="105734" y="2275415"/>
                  <a:pt x="102941" y="2275483"/>
                </a:cubicBezTo>
                <a:lnTo>
                  <a:pt x="99524" y="2272216"/>
                </a:lnTo>
                <a:lnTo>
                  <a:pt x="106346" y="2282235"/>
                </a:lnTo>
                <a:cubicBezTo>
                  <a:pt x="100439" y="2282113"/>
                  <a:pt x="94778" y="2283919"/>
                  <a:pt x="88868" y="2283889"/>
                </a:cubicBezTo>
                <a:lnTo>
                  <a:pt x="74308" y="2276698"/>
                </a:lnTo>
                <a:lnTo>
                  <a:pt x="64239" y="2306088"/>
                </a:lnTo>
                <a:cubicBezTo>
                  <a:pt x="54628" y="2294157"/>
                  <a:pt x="45332" y="2287720"/>
                  <a:pt x="36918" y="2292733"/>
                </a:cubicBezTo>
                <a:cubicBezTo>
                  <a:pt x="30485" y="2304522"/>
                  <a:pt x="48296" y="2315817"/>
                  <a:pt x="43764" y="2327534"/>
                </a:cubicBezTo>
                <a:cubicBezTo>
                  <a:pt x="18166" y="2315086"/>
                  <a:pt x="20293" y="2307434"/>
                  <a:pt x="7896" y="2303581"/>
                </a:cubicBezTo>
                <a:lnTo>
                  <a:pt x="1" y="2302480"/>
                </a:lnTo>
                <a:lnTo>
                  <a:pt x="1" y="1977487"/>
                </a:lnTo>
                <a:lnTo>
                  <a:pt x="652" y="1978306"/>
                </a:lnTo>
                <a:lnTo>
                  <a:pt x="1" y="1975280"/>
                </a:lnTo>
                <a:lnTo>
                  <a:pt x="1" y="1658405"/>
                </a:lnTo>
                <a:lnTo>
                  <a:pt x="2892" y="1659689"/>
                </a:lnTo>
                <a:cubicBezTo>
                  <a:pt x="9034" y="1661685"/>
                  <a:pt x="13389" y="1663752"/>
                  <a:pt x="9798" y="1677118"/>
                </a:cubicBezTo>
                <a:cubicBezTo>
                  <a:pt x="35095" y="1686935"/>
                  <a:pt x="15339" y="1640425"/>
                  <a:pt x="10663" y="1628030"/>
                </a:cubicBezTo>
                <a:lnTo>
                  <a:pt x="1" y="1619919"/>
                </a:lnTo>
                <a:lnTo>
                  <a:pt x="1" y="1490038"/>
                </a:lnTo>
                <a:lnTo>
                  <a:pt x="6374" y="1490608"/>
                </a:lnTo>
                <a:cubicBezTo>
                  <a:pt x="16115" y="1488500"/>
                  <a:pt x="25620" y="1483151"/>
                  <a:pt x="34837" y="1473829"/>
                </a:cubicBezTo>
                <a:cubicBezTo>
                  <a:pt x="77901" y="1542742"/>
                  <a:pt x="110651" y="1467673"/>
                  <a:pt x="154073" y="1540869"/>
                </a:cubicBezTo>
                <a:cubicBezTo>
                  <a:pt x="161040" y="1516527"/>
                  <a:pt x="171606" y="1540192"/>
                  <a:pt x="179390" y="1526189"/>
                </a:cubicBezTo>
                <a:cubicBezTo>
                  <a:pt x="187584" y="1537642"/>
                  <a:pt x="195780" y="1549175"/>
                  <a:pt x="203890" y="1560632"/>
                </a:cubicBezTo>
                <a:cubicBezTo>
                  <a:pt x="249607" y="1520111"/>
                  <a:pt x="311633" y="1602651"/>
                  <a:pt x="347348" y="1599072"/>
                </a:cubicBezTo>
                <a:cubicBezTo>
                  <a:pt x="342256" y="1589882"/>
                  <a:pt x="332807" y="1580759"/>
                  <a:pt x="336616" y="1571357"/>
                </a:cubicBezTo>
                <a:cubicBezTo>
                  <a:pt x="345339" y="1570545"/>
                  <a:pt x="359812" y="1537173"/>
                  <a:pt x="362957" y="1570692"/>
                </a:cubicBezTo>
                <a:cubicBezTo>
                  <a:pt x="351386" y="1554602"/>
                  <a:pt x="354106" y="1592485"/>
                  <a:pt x="364955" y="1598679"/>
                </a:cubicBezTo>
                <a:cubicBezTo>
                  <a:pt x="376498" y="1587326"/>
                  <a:pt x="450753" y="1626715"/>
                  <a:pt x="444952" y="1610657"/>
                </a:cubicBezTo>
                <a:cubicBezTo>
                  <a:pt x="438488" y="1629424"/>
                  <a:pt x="408768" y="1627903"/>
                  <a:pt x="416805" y="1646347"/>
                </a:cubicBezTo>
                <a:cubicBezTo>
                  <a:pt x="436968" y="1662759"/>
                  <a:pt x="455687" y="1658263"/>
                  <a:pt x="475331" y="1666004"/>
                </a:cubicBezTo>
                <a:cubicBezTo>
                  <a:pt x="480416" y="1637833"/>
                  <a:pt x="469144" y="1610085"/>
                  <a:pt x="478080" y="1581849"/>
                </a:cubicBezTo>
                <a:cubicBezTo>
                  <a:pt x="485574" y="1639545"/>
                  <a:pt x="505457" y="1717643"/>
                  <a:pt x="550420" y="1671014"/>
                </a:cubicBezTo>
                <a:cubicBezTo>
                  <a:pt x="536728" y="1652862"/>
                  <a:pt x="547079" y="1645322"/>
                  <a:pt x="530902" y="1643450"/>
                </a:cubicBezTo>
                <a:cubicBezTo>
                  <a:pt x="559722" y="1594861"/>
                  <a:pt x="586708" y="1632497"/>
                  <a:pt x="624440" y="1599190"/>
                </a:cubicBezTo>
                <a:cubicBezTo>
                  <a:pt x="648429" y="1650877"/>
                  <a:pt x="686940" y="1584686"/>
                  <a:pt x="725103" y="1652728"/>
                </a:cubicBezTo>
                <a:cubicBezTo>
                  <a:pt x="735003" y="1627008"/>
                  <a:pt x="748908" y="1657721"/>
                  <a:pt x="758219" y="1623800"/>
                </a:cubicBezTo>
                <a:cubicBezTo>
                  <a:pt x="753088" y="1614649"/>
                  <a:pt x="743690" y="1605608"/>
                  <a:pt x="747406" y="1596089"/>
                </a:cubicBezTo>
                <a:cubicBezTo>
                  <a:pt x="776188" y="1641099"/>
                  <a:pt x="801818" y="1567505"/>
                  <a:pt x="840199" y="1600860"/>
                </a:cubicBezTo>
                <a:cubicBezTo>
                  <a:pt x="826803" y="1641512"/>
                  <a:pt x="784638" y="1599996"/>
                  <a:pt x="785587" y="1637184"/>
                </a:cubicBezTo>
                <a:cubicBezTo>
                  <a:pt x="817421" y="1656925"/>
                  <a:pt x="911191" y="1632322"/>
                  <a:pt x="890170" y="1683639"/>
                </a:cubicBezTo>
                <a:cubicBezTo>
                  <a:pt x="919525" y="1679591"/>
                  <a:pt x="960179" y="1642370"/>
                  <a:pt x="1003258" y="1666856"/>
                </a:cubicBezTo>
                <a:cubicBezTo>
                  <a:pt x="1027700" y="1696278"/>
                  <a:pt x="1024287" y="1718469"/>
                  <a:pt x="1046330" y="1714757"/>
                </a:cubicBezTo>
                <a:cubicBezTo>
                  <a:pt x="1054630" y="1747538"/>
                  <a:pt x="1030222" y="1748423"/>
                  <a:pt x="1032837" y="1771077"/>
                </a:cubicBezTo>
                <a:cubicBezTo>
                  <a:pt x="1039166" y="1777319"/>
                  <a:pt x="1044716" y="1773925"/>
                  <a:pt x="1050400" y="1770644"/>
                </a:cubicBezTo>
                <a:cubicBezTo>
                  <a:pt x="1059669" y="1754166"/>
                  <a:pt x="1053394" y="1737908"/>
                  <a:pt x="1068833" y="1721211"/>
                </a:cubicBezTo>
                <a:cubicBezTo>
                  <a:pt x="1089692" y="1741619"/>
                  <a:pt x="1060664" y="1763446"/>
                  <a:pt x="1068891" y="1784155"/>
                </a:cubicBezTo>
                <a:cubicBezTo>
                  <a:pt x="1093532" y="1811856"/>
                  <a:pt x="1084465" y="1727499"/>
                  <a:pt x="1110844" y="1755144"/>
                </a:cubicBezTo>
                <a:cubicBezTo>
                  <a:pt x="1101425" y="1769358"/>
                  <a:pt x="1102447" y="1783412"/>
                  <a:pt x="1113817" y="1797112"/>
                </a:cubicBezTo>
                <a:cubicBezTo>
                  <a:pt x="1136729" y="1784048"/>
                  <a:pt x="1124416" y="1774930"/>
                  <a:pt x="1132293" y="1747674"/>
                </a:cubicBezTo>
                <a:cubicBezTo>
                  <a:pt x="1143363" y="1778677"/>
                  <a:pt x="1148574" y="1729893"/>
                  <a:pt x="1159600" y="1760899"/>
                </a:cubicBezTo>
                <a:cubicBezTo>
                  <a:pt x="1166467" y="1787354"/>
                  <a:pt x="1139067" y="1769984"/>
                  <a:pt x="1148926" y="1796085"/>
                </a:cubicBezTo>
                <a:cubicBezTo>
                  <a:pt x="1167229" y="1826807"/>
                  <a:pt x="1178572" y="1759622"/>
                  <a:pt x="1193799" y="1746142"/>
                </a:cubicBezTo>
                <a:cubicBezTo>
                  <a:pt x="1178514" y="1751362"/>
                  <a:pt x="1147836" y="1721499"/>
                  <a:pt x="1163385" y="1690879"/>
                </a:cubicBezTo>
                <a:cubicBezTo>
                  <a:pt x="1180573" y="1695120"/>
                  <a:pt x="1197977" y="1702582"/>
                  <a:pt x="1215074" y="1705807"/>
                </a:cubicBezTo>
                <a:lnTo>
                  <a:pt x="1262827" y="1695733"/>
                </a:lnTo>
                <a:lnTo>
                  <a:pt x="1273835" y="1758115"/>
                </a:lnTo>
                <a:cubicBezTo>
                  <a:pt x="1286982" y="1716657"/>
                  <a:pt x="1308341" y="1789290"/>
                  <a:pt x="1322678" y="1763906"/>
                </a:cubicBezTo>
                <a:cubicBezTo>
                  <a:pt x="1314955" y="1740032"/>
                  <a:pt x="1285756" y="1742363"/>
                  <a:pt x="1300027" y="1694433"/>
                </a:cubicBezTo>
                <a:cubicBezTo>
                  <a:pt x="1318197" y="1712501"/>
                  <a:pt x="1320204" y="1731272"/>
                  <a:pt x="1330402" y="1749743"/>
                </a:cubicBezTo>
                <a:cubicBezTo>
                  <a:pt x="1339495" y="1733113"/>
                  <a:pt x="1348553" y="1716573"/>
                  <a:pt x="1357643" y="1699943"/>
                </a:cubicBezTo>
                <a:cubicBezTo>
                  <a:pt x="1385816" y="1724418"/>
                  <a:pt x="1410408" y="1699433"/>
                  <a:pt x="1438706" y="1725974"/>
                </a:cubicBezTo>
                <a:cubicBezTo>
                  <a:pt x="1425209" y="1761989"/>
                  <a:pt x="1432119" y="1706676"/>
                  <a:pt x="1421147" y="1726401"/>
                </a:cubicBezTo>
                <a:cubicBezTo>
                  <a:pt x="1416952" y="1738171"/>
                  <a:pt x="1427509" y="1749586"/>
                  <a:pt x="1428084" y="1761276"/>
                </a:cubicBezTo>
                <a:cubicBezTo>
                  <a:pt x="1444280" y="1733746"/>
                  <a:pt x="1481065" y="1705767"/>
                  <a:pt x="1512871" y="1717124"/>
                </a:cubicBezTo>
                <a:cubicBezTo>
                  <a:pt x="1530778" y="1733017"/>
                  <a:pt x="1511570" y="1749769"/>
                  <a:pt x="1529517" y="1765659"/>
                </a:cubicBezTo>
                <a:cubicBezTo>
                  <a:pt x="1551232" y="1771323"/>
                  <a:pt x="1556807" y="1784369"/>
                  <a:pt x="1567554" y="1743820"/>
                </a:cubicBezTo>
                <a:cubicBezTo>
                  <a:pt x="1589917" y="1761833"/>
                  <a:pt x="1575218" y="1780904"/>
                  <a:pt x="1580346" y="1799315"/>
                </a:cubicBezTo>
                <a:cubicBezTo>
                  <a:pt x="1594889" y="1797405"/>
                  <a:pt x="1609001" y="1790435"/>
                  <a:pt x="1623248" y="1784409"/>
                </a:cubicBezTo>
                <a:cubicBezTo>
                  <a:pt x="1615239" y="1800471"/>
                  <a:pt x="1615597" y="1806690"/>
                  <a:pt x="1619867" y="1811859"/>
                </a:cubicBezTo>
                <a:lnTo>
                  <a:pt x="1637372" y="1830243"/>
                </a:lnTo>
                <a:lnTo>
                  <a:pt x="1586676" y="1826753"/>
                </a:lnTo>
                <a:cubicBezTo>
                  <a:pt x="1559859" y="1820858"/>
                  <a:pt x="1532892" y="1812772"/>
                  <a:pt x="1506180" y="1808161"/>
                </a:cubicBezTo>
                <a:lnTo>
                  <a:pt x="1501740" y="1860694"/>
                </a:lnTo>
                <a:lnTo>
                  <a:pt x="1543820" y="1848864"/>
                </a:lnTo>
                <a:cubicBezTo>
                  <a:pt x="1573765" y="1839006"/>
                  <a:pt x="1602451" y="1833488"/>
                  <a:pt x="1624786" y="1850053"/>
                </a:cubicBezTo>
                <a:lnTo>
                  <a:pt x="1651614" y="1831225"/>
                </a:lnTo>
                <a:lnTo>
                  <a:pt x="1642109" y="1830568"/>
                </a:lnTo>
                <a:lnTo>
                  <a:pt x="1657154" y="1813616"/>
                </a:lnTo>
                <a:lnTo>
                  <a:pt x="1662156" y="1823827"/>
                </a:lnTo>
                <a:lnTo>
                  <a:pt x="1663261" y="1823047"/>
                </a:lnTo>
                <a:cubicBezTo>
                  <a:pt x="1670055" y="1821412"/>
                  <a:pt x="1676796" y="1819383"/>
                  <a:pt x="1683113" y="1814206"/>
                </a:cubicBezTo>
                <a:lnTo>
                  <a:pt x="1697533" y="1791144"/>
                </a:lnTo>
                <a:lnTo>
                  <a:pt x="1699137" y="1740542"/>
                </a:lnTo>
                <a:cubicBezTo>
                  <a:pt x="1720230" y="1739339"/>
                  <a:pt x="1702526" y="1763866"/>
                  <a:pt x="1719785" y="1781944"/>
                </a:cubicBezTo>
                <a:cubicBezTo>
                  <a:pt x="1729286" y="1754331"/>
                  <a:pt x="1746358" y="1766958"/>
                  <a:pt x="1760435" y="1775601"/>
                </a:cubicBezTo>
                <a:lnTo>
                  <a:pt x="1776682" y="1779716"/>
                </a:lnTo>
                <a:lnTo>
                  <a:pt x="1778058" y="1779488"/>
                </a:lnTo>
                <a:lnTo>
                  <a:pt x="1783089" y="1745348"/>
                </a:lnTo>
                <a:cubicBezTo>
                  <a:pt x="1790825" y="1751115"/>
                  <a:pt x="1798094" y="1750327"/>
                  <a:pt x="1804533" y="1737835"/>
                </a:cubicBezTo>
                <a:cubicBezTo>
                  <a:pt x="1813160" y="1741786"/>
                  <a:pt x="1815398" y="1754172"/>
                  <a:pt x="1817426" y="1763668"/>
                </a:cubicBezTo>
                <a:lnTo>
                  <a:pt x="1827786" y="1771251"/>
                </a:lnTo>
                <a:lnTo>
                  <a:pt x="1828987" y="1771053"/>
                </a:lnTo>
                <a:lnTo>
                  <a:pt x="1827035" y="1744247"/>
                </a:lnTo>
                <a:cubicBezTo>
                  <a:pt x="1848010" y="1751190"/>
                  <a:pt x="1868057" y="1743820"/>
                  <a:pt x="1889482" y="1756778"/>
                </a:cubicBezTo>
                <a:cubicBezTo>
                  <a:pt x="1872615" y="1731601"/>
                  <a:pt x="1912734" y="1747875"/>
                  <a:pt x="1896339" y="1728506"/>
                </a:cubicBezTo>
                <a:cubicBezTo>
                  <a:pt x="1878330" y="1744014"/>
                  <a:pt x="1857544" y="1719859"/>
                  <a:pt x="1837667" y="1709066"/>
                </a:cubicBezTo>
                <a:cubicBezTo>
                  <a:pt x="1869958" y="1719458"/>
                  <a:pt x="1876182" y="1694281"/>
                  <a:pt x="1902074" y="1686434"/>
                </a:cubicBezTo>
                <a:cubicBezTo>
                  <a:pt x="1903671" y="1700390"/>
                  <a:pt x="1889240" y="1714743"/>
                  <a:pt x="1905087" y="1728353"/>
                </a:cubicBezTo>
                <a:cubicBezTo>
                  <a:pt x="1910344" y="1719676"/>
                  <a:pt x="1916704" y="1727455"/>
                  <a:pt x="1921631" y="1713954"/>
                </a:cubicBezTo>
                <a:cubicBezTo>
                  <a:pt x="1916988" y="1695411"/>
                  <a:pt x="1924733" y="1676595"/>
                  <a:pt x="1917653" y="1658140"/>
                </a:cubicBezTo>
                <a:cubicBezTo>
                  <a:pt x="1899986" y="1677807"/>
                  <a:pt x="1878815" y="1647465"/>
                  <a:pt x="1862096" y="1680402"/>
                </a:cubicBezTo>
                <a:cubicBezTo>
                  <a:pt x="1844352" y="1664491"/>
                  <a:pt x="1848153" y="1648116"/>
                  <a:pt x="1836624" y="1632065"/>
                </a:cubicBezTo>
                <a:cubicBezTo>
                  <a:pt x="1800248" y="1651864"/>
                  <a:pt x="1792972" y="1710494"/>
                  <a:pt x="1750776" y="1662212"/>
                </a:cubicBezTo>
                <a:cubicBezTo>
                  <a:pt x="1743194" y="1636872"/>
                  <a:pt x="1778733" y="1649379"/>
                  <a:pt x="1756537" y="1620014"/>
                </a:cubicBezTo>
                <a:cubicBezTo>
                  <a:pt x="1745359" y="1655167"/>
                  <a:pt x="1740893" y="1655748"/>
                  <a:pt x="1719480" y="1655869"/>
                </a:cubicBezTo>
                <a:cubicBezTo>
                  <a:pt x="1710610" y="1633360"/>
                  <a:pt x="1757215" y="1631903"/>
                  <a:pt x="1733103" y="1599623"/>
                </a:cubicBezTo>
                <a:cubicBezTo>
                  <a:pt x="1724264" y="1632087"/>
                  <a:pt x="1706523" y="1618582"/>
                  <a:pt x="1702985" y="1670350"/>
                </a:cubicBezTo>
                <a:cubicBezTo>
                  <a:pt x="1669163" y="1635286"/>
                  <a:pt x="1725927" y="1638560"/>
                  <a:pt x="1697894" y="1600447"/>
                </a:cubicBezTo>
                <a:cubicBezTo>
                  <a:pt x="1680970" y="1641508"/>
                  <a:pt x="1658759" y="1611190"/>
                  <a:pt x="1675588" y="1657047"/>
                </a:cubicBezTo>
                <a:cubicBezTo>
                  <a:pt x="1649773" y="1613856"/>
                  <a:pt x="1628992" y="1614447"/>
                  <a:pt x="1631685" y="1658144"/>
                </a:cubicBezTo>
                <a:cubicBezTo>
                  <a:pt x="1625255" y="1650498"/>
                  <a:pt x="1618983" y="1644001"/>
                  <a:pt x="1614133" y="1658657"/>
                </a:cubicBezTo>
                <a:cubicBezTo>
                  <a:pt x="1603446" y="1646384"/>
                  <a:pt x="1611630" y="1599039"/>
                  <a:pt x="1588654" y="1610240"/>
                </a:cubicBezTo>
                <a:cubicBezTo>
                  <a:pt x="1583446" y="1629082"/>
                  <a:pt x="1586415" y="1647506"/>
                  <a:pt x="1583868" y="1666412"/>
                </a:cubicBezTo>
                <a:cubicBezTo>
                  <a:pt x="1570487" y="1667535"/>
                  <a:pt x="1535440" y="1681674"/>
                  <a:pt x="1534038" y="1646525"/>
                </a:cubicBezTo>
                <a:cubicBezTo>
                  <a:pt x="1548503" y="1664101"/>
                  <a:pt x="1560258" y="1643500"/>
                  <a:pt x="1574013" y="1652514"/>
                </a:cubicBezTo>
                <a:cubicBezTo>
                  <a:pt x="1535728" y="1612797"/>
                  <a:pt x="1490998" y="1662935"/>
                  <a:pt x="1485094" y="1577796"/>
                </a:cubicBezTo>
                <a:cubicBezTo>
                  <a:pt x="1466656" y="1606139"/>
                  <a:pt x="1442915" y="1562521"/>
                  <a:pt x="1424640" y="1593215"/>
                </a:cubicBezTo>
                <a:cubicBezTo>
                  <a:pt x="1440752" y="1593637"/>
                  <a:pt x="1460188" y="1639022"/>
                  <a:pt x="1473488" y="1599044"/>
                </a:cubicBezTo>
                <a:cubicBezTo>
                  <a:pt x="1479995" y="1608258"/>
                  <a:pt x="1486550" y="1617509"/>
                  <a:pt x="1493045" y="1626604"/>
                </a:cubicBezTo>
                <a:cubicBezTo>
                  <a:pt x="1487828" y="1636061"/>
                  <a:pt x="1482582" y="1645654"/>
                  <a:pt x="1477475" y="1654979"/>
                </a:cubicBezTo>
                <a:cubicBezTo>
                  <a:pt x="1462194" y="1633503"/>
                  <a:pt x="1438969" y="1631729"/>
                  <a:pt x="1412969" y="1614673"/>
                </a:cubicBezTo>
                <a:cubicBezTo>
                  <a:pt x="1412998" y="1595903"/>
                  <a:pt x="1426176" y="1577028"/>
                  <a:pt x="1408965" y="1558613"/>
                </a:cubicBezTo>
                <a:cubicBezTo>
                  <a:pt x="1386477" y="1597667"/>
                  <a:pt x="1346139" y="1558576"/>
                  <a:pt x="1333829" y="1553526"/>
                </a:cubicBezTo>
                <a:cubicBezTo>
                  <a:pt x="1331291" y="1589538"/>
                  <a:pt x="1301361" y="1585549"/>
                  <a:pt x="1312494" y="1624060"/>
                </a:cubicBezTo>
                <a:cubicBezTo>
                  <a:pt x="1307837" y="1620387"/>
                  <a:pt x="1303559" y="1621990"/>
                  <a:pt x="1299784" y="1631304"/>
                </a:cubicBezTo>
                <a:cubicBezTo>
                  <a:pt x="1295097" y="1590053"/>
                  <a:pt x="1271774" y="1590988"/>
                  <a:pt x="1281023" y="1554873"/>
                </a:cubicBezTo>
                <a:cubicBezTo>
                  <a:pt x="1262759" y="1556122"/>
                  <a:pt x="1260284" y="1596404"/>
                  <a:pt x="1263686" y="1618226"/>
                </a:cubicBezTo>
                <a:cubicBezTo>
                  <a:pt x="1238829" y="1594453"/>
                  <a:pt x="1179965" y="1644418"/>
                  <a:pt x="1204111" y="1584726"/>
                </a:cubicBezTo>
                <a:cubicBezTo>
                  <a:pt x="1194125" y="1574786"/>
                  <a:pt x="1164384" y="1595355"/>
                  <a:pt x="1166953" y="1557597"/>
                </a:cubicBezTo>
                <a:cubicBezTo>
                  <a:pt x="1176765" y="1551691"/>
                  <a:pt x="1188252" y="1568953"/>
                  <a:pt x="1197140" y="1549938"/>
                </a:cubicBezTo>
                <a:cubicBezTo>
                  <a:pt x="1177830" y="1505783"/>
                  <a:pt x="1164742" y="1547404"/>
                  <a:pt x="1147357" y="1530128"/>
                </a:cubicBezTo>
                <a:cubicBezTo>
                  <a:pt x="1149908" y="1525421"/>
                  <a:pt x="1152577" y="1520665"/>
                  <a:pt x="1155124" y="1515962"/>
                </a:cubicBezTo>
                <a:cubicBezTo>
                  <a:pt x="1152178" y="1509080"/>
                  <a:pt x="1152656" y="1502012"/>
                  <a:pt x="1158026" y="1494862"/>
                </a:cubicBezTo>
                <a:cubicBezTo>
                  <a:pt x="1165978" y="1503968"/>
                  <a:pt x="1174726" y="1522876"/>
                  <a:pt x="1181551" y="1515328"/>
                </a:cubicBezTo>
                <a:cubicBezTo>
                  <a:pt x="1185317" y="1505886"/>
                  <a:pt x="1193354" y="1496388"/>
                  <a:pt x="1188287" y="1487064"/>
                </a:cubicBezTo>
                <a:cubicBezTo>
                  <a:pt x="1165924" y="1481968"/>
                  <a:pt x="1134061" y="1462396"/>
                  <a:pt x="1128787" y="1516670"/>
                </a:cubicBezTo>
                <a:cubicBezTo>
                  <a:pt x="1096837" y="1500678"/>
                  <a:pt x="1065593" y="1493999"/>
                  <a:pt x="1036119" y="1511885"/>
                </a:cubicBezTo>
                <a:cubicBezTo>
                  <a:pt x="1045715" y="1535027"/>
                  <a:pt x="1047392" y="1558273"/>
                  <a:pt x="1041159" y="1581708"/>
                </a:cubicBezTo>
                <a:cubicBezTo>
                  <a:pt x="1029540" y="1514138"/>
                  <a:pt x="1028940" y="1588898"/>
                  <a:pt x="1000044" y="1561798"/>
                </a:cubicBezTo>
                <a:cubicBezTo>
                  <a:pt x="999712" y="1522925"/>
                  <a:pt x="1036152" y="1526788"/>
                  <a:pt x="1021380" y="1491264"/>
                </a:cubicBezTo>
                <a:cubicBezTo>
                  <a:pt x="986258" y="1491335"/>
                  <a:pt x="948963" y="1462106"/>
                  <a:pt x="917066" y="1507771"/>
                </a:cubicBezTo>
                <a:cubicBezTo>
                  <a:pt x="882849" y="1455514"/>
                  <a:pt x="827147" y="1488137"/>
                  <a:pt x="797846" y="1440895"/>
                </a:cubicBezTo>
                <a:cubicBezTo>
                  <a:pt x="802623" y="1425915"/>
                  <a:pt x="815079" y="1432819"/>
                  <a:pt x="809453" y="1419652"/>
                </a:cubicBezTo>
                <a:cubicBezTo>
                  <a:pt x="787249" y="1407603"/>
                  <a:pt x="809446" y="1360064"/>
                  <a:pt x="784059" y="1371225"/>
                </a:cubicBezTo>
                <a:cubicBezTo>
                  <a:pt x="779623" y="1389906"/>
                  <a:pt x="790028" y="1408395"/>
                  <a:pt x="788039" y="1427039"/>
                </a:cubicBezTo>
                <a:cubicBezTo>
                  <a:pt x="765410" y="1460250"/>
                  <a:pt x="739026" y="1439454"/>
                  <a:pt x="714935" y="1449898"/>
                </a:cubicBezTo>
                <a:lnTo>
                  <a:pt x="727617" y="1482604"/>
                </a:lnTo>
                <a:lnTo>
                  <a:pt x="709749" y="1471341"/>
                </a:lnTo>
                <a:cubicBezTo>
                  <a:pt x="706839" y="1468134"/>
                  <a:pt x="707433" y="1462397"/>
                  <a:pt x="709953" y="1443014"/>
                </a:cubicBezTo>
                <a:cubicBezTo>
                  <a:pt x="682127" y="1442546"/>
                  <a:pt x="652863" y="1423209"/>
                  <a:pt x="625052" y="1424107"/>
                </a:cubicBezTo>
                <a:cubicBezTo>
                  <a:pt x="639343" y="1401884"/>
                  <a:pt x="627014" y="1361829"/>
                  <a:pt x="607344" y="1361561"/>
                </a:cubicBezTo>
                <a:cubicBezTo>
                  <a:pt x="616769" y="1329164"/>
                  <a:pt x="632690" y="1386453"/>
                  <a:pt x="642505" y="1360655"/>
                </a:cubicBezTo>
                <a:cubicBezTo>
                  <a:pt x="631820" y="1325712"/>
                  <a:pt x="604857" y="1302067"/>
                  <a:pt x="580067" y="1348206"/>
                </a:cubicBezTo>
                <a:cubicBezTo>
                  <a:pt x="594293" y="1380882"/>
                  <a:pt x="596845" y="1374557"/>
                  <a:pt x="587884" y="1396941"/>
                </a:cubicBezTo>
                <a:cubicBezTo>
                  <a:pt x="611523" y="1414867"/>
                  <a:pt x="602498" y="1358863"/>
                  <a:pt x="626940" y="1389078"/>
                </a:cubicBezTo>
                <a:cubicBezTo>
                  <a:pt x="617820" y="1405833"/>
                  <a:pt x="607096" y="1398005"/>
                  <a:pt x="598698" y="1424652"/>
                </a:cubicBezTo>
                <a:cubicBezTo>
                  <a:pt x="555748" y="1412733"/>
                  <a:pt x="496139" y="1375662"/>
                  <a:pt x="470833" y="1420861"/>
                </a:cubicBezTo>
                <a:cubicBezTo>
                  <a:pt x="453102" y="1405032"/>
                  <a:pt x="463137" y="1388309"/>
                  <a:pt x="445358" y="1372442"/>
                </a:cubicBezTo>
                <a:cubicBezTo>
                  <a:pt x="441450" y="1379696"/>
                  <a:pt x="436773" y="1375358"/>
                  <a:pt x="432747" y="1379838"/>
                </a:cubicBezTo>
                <a:cubicBezTo>
                  <a:pt x="420762" y="1386464"/>
                  <a:pt x="434338" y="1424105"/>
                  <a:pt x="417181" y="1408257"/>
                </a:cubicBezTo>
                <a:cubicBezTo>
                  <a:pt x="397656" y="1371313"/>
                  <a:pt x="319935" y="1349137"/>
                  <a:pt x="306863" y="1403874"/>
                </a:cubicBezTo>
                <a:cubicBezTo>
                  <a:pt x="283433" y="1390413"/>
                  <a:pt x="317123" y="1375541"/>
                  <a:pt x="303890" y="1361907"/>
                </a:cubicBezTo>
                <a:cubicBezTo>
                  <a:pt x="297191" y="1371107"/>
                  <a:pt x="288449" y="1351824"/>
                  <a:pt x="280373" y="1341523"/>
                </a:cubicBezTo>
                <a:cubicBezTo>
                  <a:pt x="272290" y="1372039"/>
                  <a:pt x="260854" y="1355232"/>
                  <a:pt x="249125" y="1335218"/>
                </a:cubicBezTo>
                <a:cubicBezTo>
                  <a:pt x="244456" y="1344748"/>
                  <a:pt x="250041" y="1353852"/>
                  <a:pt x="242340" y="1363399"/>
                </a:cubicBezTo>
                <a:cubicBezTo>
                  <a:pt x="229015" y="1341558"/>
                  <a:pt x="218529" y="1358370"/>
                  <a:pt x="205259" y="1336268"/>
                </a:cubicBezTo>
                <a:cubicBezTo>
                  <a:pt x="212154" y="1324519"/>
                  <a:pt x="211371" y="1312847"/>
                  <a:pt x="207027" y="1301251"/>
                </a:cubicBezTo>
                <a:cubicBezTo>
                  <a:pt x="198784" y="1308326"/>
                  <a:pt x="190049" y="1309013"/>
                  <a:pt x="181742" y="1315885"/>
                </a:cubicBezTo>
                <a:cubicBezTo>
                  <a:pt x="190097" y="1330517"/>
                  <a:pt x="196898" y="1323176"/>
                  <a:pt x="205259" y="1336268"/>
                </a:cubicBezTo>
                <a:cubicBezTo>
                  <a:pt x="187974" y="1345059"/>
                  <a:pt x="173127" y="1343635"/>
                  <a:pt x="167122" y="1358365"/>
                </a:cubicBezTo>
                <a:cubicBezTo>
                  <a:pt x="176834" y="1312526"/>
                  <a:pt x="133223" y="1351296"/>
                  <a:pt x="128013" y="1303333"/>
                </a:cubicBezTo>
                <a:cubicBezTo>
                  <a:pt x="95092" y="1320005"/>
                  <a:pt x="60949" y="1319053"/>
                  <a:pt x="25396" y="1298654"/>
                </a:cubicBezTo>
                <a:lnTo>
                  <a:pt x="1" y="1279661"/>
                </a:lnTo>
                <a:lnTo>
                  <a:pt x="0" y="1259222"/>
                </a:lnTo>
                <a:lnTo>
                  <a:pt x="17911" y="1270008"/>
                </a:lnTo>
                <a:cubicBezTo>
                  <a:pt x="38059" y="1275257"/>
                  <a:pt x="57063" y="1264151"/>
                  <a:pt x="78238" y="1283562"/>
                </a:cubicBezTo>
                <a:cubicBezTo>
                  <a:pt x="82163" y="1276516"/>
                  <a:pt x="85989" y="1269275"/>
                  <a:pt x="89887" y="1262353"/>
                </a:cubicBezTo>
                <a:cubicBezTo>
                  <a:pt x="84071" y="1236789"/>
                  <a:pt x="61535" y="1254715"/>
                  <a:pt x="70325" y="1234755"/>
                </a:cubicBezTo>
                <a:cubicBezTo>
                  <a:pt x="80370" y="1250914"/>
                  <a:pt x="86428" y="1212798"/>
                  <a:pt x="94755" y="1206134"/>
                </a:cubicBezTo>
                <a:cubicBezTo>
                  <a:pt x="132480" y="1259400"/>
                  <a:pt x="132416" y="1162823"/>
                  <a:pt x="167854" y="1183232"/>
                </a:cubicBezTo>
                <a:cubicBezTo>
                  <a:pt x="164520" y="1209857"/>
                  <a:pt x="138066" y="1202521"/>
                  <a:pt x="148377" y="1218862"/>
                </a:cubicBezTo>
                <a:cubicBezTo>
                  <a:pt x="174727" y="1217864"/>
                  <a:pt x="201815" y="1227337"/>
                  <a:pt x="227442" y="1216901"/>
                </a:cubicBezTo>
                <a:cubicBezTo>
                  <a:pt x="244484" y="1230434"/>
                  <a:pt x="234654" y="1244685"/>
                  <a:pt x="248021" y="1258433"/>
                </a:cubicBezTo>
                <a:cubicBezTo>
                  <a:pt x="260118" y="1242781"/>
                  <a:pt x="274827" y="1231142"/>
                  <a:pt x="285023" y="1222459"/>
                </a:cubicBezTo>
                <a:cubicBezTo>
                  <a:pt x="294350" y="1247828"/>
                  <a:pt x="265713" y="1274266"/>
                  <a:pt x="268623" y="1299792"/>
                </a:cubicBezTo>
                <a:cubicBezTo>
                  <a:pt x="280149" y="1318293"/>
                  <a:pt x="289263" y="1300627"/>
                  <a:pt x="299867" y="1306058"/>
                </a:cubicBezTo>
                <a:cubicBezTo>
                  <a:pt x="290656" y="1270087"/>
                  <a:pt x="320843" y="1278619"/>
                  <a:pt x="329028" y="1284340"/>
                </a:cubicBezTo>
                <a:cubicBezTo>
                  <a:pt x="320452" y="1246024"/>
                  <a:pt x="346027" y="1260966"/>
                  <a:pt x="343661" y="1241984"/>
                </a:cubicBezTo>
                <a:cubicBezTo>
                  <a:pt x="340865" y="1237370"/>
                  <a:pt x="338409" y="1232844"/>
                  <a:pt x="342656" y="1228093"/>
                </a:cubicBezTo>
                <a:cubicBezTo>
                  <a:pt x="365014" y="1246101"/>
                  <a:pt x="335785" y="1265585"/>
                  <a:pt x="355460" y="1283749"/>
                </a:cubicBezTo>
                <a:cubicBezTo>
                  <a:pt x="384089" y="1301324"/>
                  <a:pt x="393815" y="1215995"/>
                  <a:pt x="413914" y="1240300"/>
                </a:cubicBezTo>
                <a:cubicBezTo>
                  <a:pt x="403706" y="1254550"/>
                  <a:pt x="400501" y="1268668"/>
                  <a:pt x="408149" y="1282497"/>
                </a:cubicBezTo>
                <a:cubicBezTo>
                  <a:pt x="446114" y="1315021"/>
                  <a:pt x="461485" y="1228407"/>
                  <a:pt x="469506" y="1217951"/>
                </a:cubicBezTo>
                <a:cubicBezTo>
                  <a:pt x="462941" y="1234527"/>
                  <a:pt x="474827" y="1250414"/>
                  <a:pt x="477414" y="1266758"/>
                </a:cubicBezTo>
                <a:cubicBezTo>
                  <a:pt x="468215" y="1286346"/>
                  <a:pt x="435723" y="1292249"/>
                  <a:pt x="441422" y="1316623"/>
                </a:cubicBezTo>
                <a:cubicBezTo>
                  <a:pt x="487814" y="1342678"/>
                  <a:pt x="481045" y="1277847"/>
                  <a:pt x="516457" y="1258771"/>
                </a:cubicBezTo>
                <a:cubicBezTo>
                  <a:pt x="526564" y="1270272"/>
                  <a:pt x="522865" y="1281990"/>
                  <a:pt x="532089" y="1293377"/>
                </a:cubicBezTo>
                <a:cubicBezTo>
                  <a:pt x="539926" y="1279077"/>
                  <a:pt x="547654" y="1264953"/>
                  <a:pt x="555422" y="1250830"/>
                </a:cubicBezTo>
                <a:cubicBezTo>
                  <a:pt x="546655" y="1237818"/>
                  <a:pt x="518933" y="1263874"/>
                  <a:pt x="523206" y="1230632"/>
                </a:cubicBezTo>
                <a:cubicBezTo>
                  <a:pt x="541013" y="1233000"/>
                  <a:pt x="559674" y="1247736"/>
                  <a:pt x="575926" y="1229293"/>
                </a:cubicBezTo>
                <a:cubicBezTo>
                  <a:pt x="523388" y="1212553"/>
                  <a:pt x="471665" y="1208261"/>
                  <a:pt x="419645" y="1198190"/>
                </a:cubicBezTo>
                <a:cubicBezTo>
                  <a:pt x="458949" y="1146991"/>
                  <a:pt x="554892" y="1250510"/>
                  <a:pt x="563083" y="1173683"/>
                </a:cubicBezTo>
                <a:cubicBezTo>
                  <a:pt x="574825" y="1153337"/>
                  <a:pt x="588772" y="1162996"/>
                  <a:pt x="602162" y="1165609"/>
                </a:cubicBezTo>
                <a:cubicBezTo>
                  <a:pt x="598273" y="1175101"/>
                  <a:pt x="590202" y="1184647"/>
                  <a:pt x="595300" y="1193884"/>
                </a:cubicBezTo>
                <a:cubicBezTo>
                  <a:pt x="623391" y="1196524"/>
                  <a:pt x="653195" y="1224362"/>
                  <a:pt x="681259" y="1226716"/>
                </a:cubicBezTo>
                <a:cubicBezTo>
                  <a:pt x="677441" y="1236079"/>
                  <a:pt x="669420" y="1245742"/>
                  <a:pt x="674547" y="1254851"/>
                </a:cubicBezTo>
                <a:cubicBezTo>
                  <a:pt x="686279" y="1235212"/>
                  <a:pt x="702122" y="1271871"/>
                  <a:pt x="713547" y="1246824"/>
                </a:cubicBezTo>
                <a:cubicBezTo>
                  <a:pt x="702475" y="1236833"/>
                  <a:pt x="692881" y="1244915"/>
                  <a:pt x="681259" y="1226716"/>
                </a:cubicBezTo>
                <a:cubicBezTo>
                  <a:pt x="708748" y="1195165"/>
                  <a:pt x="723343" y="1203882"/>
                  <a:pt x="741640" y="1148234"/>
                </a:cubicBezTo>
                <a:cubicBezTo>
                  <a:pt x="766876" y="1174465"/>
                  <a:pt x="752585" y="1123777"/>
                  <a:pt x="795339" y="1160915"/>
                </a:cubicBezTo>
                <a:cubicBezTo>
                  <a:pt x="817995" y="1107688"/>
                  <a:pt x="885941" y="1157232"/>
                  <a:pt x="927004" y="1157629"/>
                </a:cubicBezTo>
                <a:cubicBezTo>
                  <a:pt x="923225" y="1166945"/>
                  <a:pt x="915205" y="1176612"/>
                  <a:pt x="920259" y="1185767"/>
                </a:cubicBezTo>
                <a:cubicBezTo>
                  <a:pt x="924413" y="1181771"/>
                  <a:pt x="928921" y="1183219"/>
                  <a:pt x="933941" y="1192464"/>
                </a:cubicBezTo>
                <a:cubicBezTo>
                  <a:pt x="928611" y="1160333"/>
                  <a:pt x="945958" y="1135131"/>
                  <a:pt x="967061" y="1163571"/>
                </a:cubicBezTo>
                <a:cubicBezTo>
                  <a:pt x="973530" y="1172791"/>
                  <a:pt x="964759" y="1182452"/>
                  <a:pt x="969102" y="1191597"/>
                </a:cubicBezTo>
                <a:cubicBezTo>
                  <a:pt x="980136" y="1172862"/>
                  <a:pt x="968793" y="1165887"/>
                  <a:pt x="984710" y="1163174"/>
                </a:cubicBezTo>
                <a:cubicBezTo>
                  <a:pt x="995391" y="1174621"/>
                  <a:pt x="989165" y="1186384"/>
                  <a:pt x="991522" y="1198021"/>
                </a:cubicBezTo>
                <a:cubicBezTo>
                  <a:pt x="1000069" y="1186225"/>
                  <a:pt x="994602" y="1174619"/>
                  <a:pt x="1002234" y="1162790"/>
                </a:cubicBezTo>
                <a:cubicBezTo>
                  <a:pt x="1030839" y="1157076"/>
                  <a:pt x="1077650" y="1200564"/>
                  <a:pt x="1090085" y="1160674"/>
                </a:cubicBezTo>
                <a:cubicBezTo>
                  <a:pt x="1111585" y="1178776"/>
                  <a:pt x="1076706" y="1198254"/>
                  <a:pt x="1094064" y="1216488"/>
                </a:cubicBezTo>
                <a:cubicBezTo>
                  <a:pt x="1134794" y="1139066"/>
                  <a:pt x="1180162" y="1181461"/>
                  <a:pt x="1213161" y="1220595"/>
                </a:cubicBezTo>
                <a:cubicBezTo>
                  <a:pt x="1207808" y="1213754"/>
                  <a:pt x="1204314" y="1224243"/>
                  <a:pt x="1214218" y="1234562"/>
                </a:cubicBezTo>
                <a:cubicBezTo>
                  <a:pt x="1193796" y="1234250"/>
                  <a:pt x="1169311" y="1282560"/>
                  <a:pt x="1185076" y="1319271"/>
                </a:cubicBezTo>
                <a:cubicBezTo>
                  <a:pt x="1203512" y="1305920"/>
                  <a:pt x="1196105" y="1283465"/>
                  <a:pt x="1218252" y="1290498"/>
                </a:cubicBezTo>
                <a:cubicBezTo>
                  <a:pt x="1213234" y="1271953"/>
                  <a:pt x="1208426" y="1253426"/>
                  <a:pt x="1222956" y="1234333"/>
                </a:cubicBezTo>
                <a:cubicBezTo>
                  <a:pt x="1239972" y="1254926"/>
                  <a:pt x="1218261" y="1276420"/>
                  <a:pt x="1231934" y="1297190"/>
                </a:cubicBezTo>
                <a:cubicBezTo>
                  <a:pt x="1246673" y="1303277"/>
                  <a:pt x="1248459" y="1326347"/>
                  <a:pt x="1268062" y="1310178"/>
                </a:cubicBezTo>
                <a:cubicBezTo>
                  <a:pt x="1291767" y="1224288"/>
                  <a:pt x="1358578" y="1255059"/>
                  <a:pt x="1397592" y="1216054"/>
                </a:cubicBezTo>
                <a:cubicBezTo>
                  <a:pt x="1387201" y="1232524"/>
                  <a:pt x="1377858" y="1249137"/>
                  <a:pt x="1387980" y="1265248"/>
                </a:cubicBezTo>
                <a:cubicBezTo>
                  <a:pt x="1412847" y="1261949"/>
                  <a:pt x="1421888" y="1279253"/>
                  <a:pt x="1424999" y="1229395"/>
                </a:cubicBezTo>
                <a:cubicBezTo>
                  <a:pt x="1457196" y="1272930"/>
                  <a:pt x="1431698" y="1187852"/>
                  <a:pt x="1459136" y="1214477"/>
                </a:cubicBezTo>
                <a:cubicBezTo>
                  <a:pt x="1444101" y="1235906"/>
                  <a:pt x="1450999" y="1256625"/>
                  <a:pt x="1450507" y="1277726"/>
                </a:cubicBezTo>
                <a:cubicBezTo>
                  <a:pt x="1456708" y="1283944"/>
                  <a:pt x="1462422" y="1280532"/>
                  <a:pt x="1467993" y="1277390"/>
                </a:cubicBezTo>
                <a:cubicBezTo>
                  <a:pt x="1467188" y="1261029"/>
                  <a:pt x="1461125" y="1244832"/>
                  <a:pt x="1477676" y="1228065"/>
                </a:cubicBezTo>
                <a:cubicBezTo>
                  <a:pt x="1489346" y="1270587"/>
                  <a:pt x="1507438" y="1244155"/>
                  <a:pt x="1503083" y="1213415"/>
                </a:cubicBezTo>
                <a:cubicBezTo>
                  <a:pt x="1586849" y="1258102"/>
                  <a:pt x="1664806" y="1182966"/>
                  <a:pt x="1718853" y="1277995"/>
                </a:cubicBezTo>
                <a:cubicBezTo>
                  <a:pt x="1731207" y="1245376"/>
                  <a:pt x="1747438" y="1267631"/>
                  <a:pt x="1759757" y="1235098"/>
                </a:cubicBezTo>
                <a:cubicBezTo>
                  <a:pt x="1786192" y="1279478"/>
                  <a:pt x="1800931" y="1255585"/>
                  <a:pt x="1811421" y="1219797"/>
                </a:cubicBezTo>
                <a:cubicBezTo>
                  <a:pt x="1844481" y="1231228"/>
                  <a:pt x="1855661" y="1257655"/>
                  <a:pt x="1868035" y="1211459"/>
                </a:cubicBezTo>
                <a:cubicBezTo>
                  <a:pt x="1893551" y="1227069"/>
                  <a:pt x="1852950" y="1244563"/>
                  <a:pt x="1867153" y="1260378"/>
                </a:cubicBezTo>
                <a:cubicBezTo>
                  <a:pt x="1886099" y="1281937"/>
                  <a:pt x="1893767" y="1242950"/>
                  <a:pt x="1904321" y="1287546"/>
                </a:cubicBezTo>
                <a:cubicBezTo>
                  <a:pt x="1913912" y="1257576"/>
                  <a:pt x="1925988" y="1262777"/>
                  <a:pt x="1938424" y="1272714"/>
                </a:cubicBezTo>
                <a:cubicBezTo>
                  <a:pt x="1934610" y="1282073"/>
                  <a:pt x="1926569" y="1291533"/>
                  <a:pt x="1931671" y="1300809"/>
                </a:cubicBezTo>
                <a:cubicBezTo>
                  <a:pt x="2014620" y="1269466"/>
                  <a:pt x="2125250" y="1303217"/>
                  <a:pt x="2192117" y="1252349"/>
                </a:cubicBezTo>
                <a:cubicBezTo>
                  <a:pt x="2169162" y="1240250"/>
                  <a:pt x="2125702" y="1264721"/>
                  <a:pt x="2116005" y="1233329"/>
                </a:cubicBezTo>
                <a:cubicBezTo>
                  <a:pt x="2122288" y="1239119"/>
                  <a:pt x="2134189" y="1238148"/>
                  <a:pt x="2128664" y="1225968"/>
                </a:cubicBezTo>
                <a:cubicBezTo>
                  <a:pt x="2112341" y="1216598"/>
                  <a:pt x="2093268" y="1204726"/>
                  <a:pt x="2103256" y="1240574"/>
                </a:cubicBezTo>
                <a:cubicBezTo>
                  <a:pt x="2073033" y="1237817"/>
                  <a:pt x="2081060" y="1189326"/>
                  <a:pt x="2093393" y="1163810"/>
                </a:cubicBezTo>
                <a:cubicBezTo>
                  <a:pt x="2127461" y="1197606"/>
                  <a:pt x="2179617" y="1243830"/>
                  <a:pt x="2182224" y="1175714"/>
                </a:cubicBezTo>
                <a:cubicBezTo>
                  <a:pt x="2196289" y="1208819"/>
                  <a:pt x="2204563" y="1159932"/>
                  <a:pt x="2218360" y="1188784"/>
                </a:cubicBezTo>
                <a:cubicBezTo>
                  <a:pt x="2216215" y="1214418"/>
                  <a:pt x="2191132" y="1197805"/>
                  <a:pt x="2202799" y="1217202"/>
                </a:cubicBezTo>
                <a:cubicBezTo>
                  <a:pt x="2210185" y="1228529"/>
                  <a:pt x="2216863" y="1229880"/>
                  <a:pt x="2223236" y="1226729"/>
                </a:cubicBezTo>
                <a:lnTo>
                  <a:pt x="2234366" y="1216277"/>
                </a:lnTo>
                <a:lnTo>
                  <a:pt x="2232096" y="1258336"/>
                </a:lnTo>
                <a:cubicBezTo>
                  <a:pt x="2217224" y="1249774"/>
                  <a:pt x="2215721" y="1231079"/>
                  <a:pt x="2197107" y="1259309"/>
                </a:cubicBezTo>
                <a:cubicBezTo>
                  <a:pt x="2222770" y="1282010"/>
                  <a:pt x="2191650" y="1306086"/>
                  <a:pt x="2210847" y="1328905"/>
                </a:cubicBezTo>
                <a:cubicBezTo>
                  <a:pt x="2220296" y="1316602"/>
                  <a:pt x="2231048" y="1323843"/>
                  <a:pt x="2241116" y="1321233"/>
                </a:cubicBezTo>
                <a:cubicBezTo>
                  <a:pt x="2247782" y="1238794"/>
                  <a:pt x="2294499" y="1192686"/>
                  <a:pt x="2332561" y="1186046"/>
                </a:cubicBezTo>
                <a:cubicBezTo>
                  <a:pt x="2314095" y="1208035"/>
                  <a:pt x="2346117" y="1219452"/>
                  <a:pt x="2352095" y="1213399"/>
                </a:cubicBezTo>
                <a:cubicBezTo>
                  <a:pt x="2356918" y="1170510"/>
                  <a:pt x="2400082" y="1207978"/>
                  <a:pt x="2422352" y="1211758"/>
                </a:cubicBezTo>
                <a:cubicBezTo>
                  <a:pt x="2417408" y="1223476"/>
                  <a:pt x="2406265" y="1235456"/>
                  <a:pt x="2411727" y="1247021"/>
                </a:cubicBezTo>
                <a:cubicBezTo>
                  <a:pt x="2435262" y="1266783"/>
                  <a:pt x="2437165" y="1191429"/>
                  <a:pt x="2452613" y="1204004"/>
                </a:cubicBezTo>
                <a:cubicBezTo>
                  <a:pt x="2449298" y="1250187"/>
                  <a:pt x="2475772" y="1206695"/>
                  <a:pt x="2483855" y="1210230"/>
                </a:cubicBezTo>
                <a:cubicBezTo>
                  <a:pt x="2475879" y="1226781"/>
                  <a:pt x="2503020" y="1242437"/>
                  <a:pt x="2509335" y="1258648"/>
                </a:cubicBezTo>
                <a:cubicBezTo>
                  <a:pt x="2515603" y="1243637"/>
                  <a:pt x="2523418" y="1250644"/>
                  <a:pt x="2529783" y="1236995"/>
                </a:cubicBezTo>
                <a:cubicBezTo>
                  <a:pt x="2518547" y="1242424"/>
                  <a:pt x="2501400" y="1236374"/>
                  <a:pt x="2510238" y="1209557"/>
                </a:cubicBezTo>
                <a:cubicBezTo>
                  <a:pt x="2530911" y="1228946"/>
                  <a:pt x="2555074" y="1229708"/>
                  <a:pt x="2548309" y="1187631"/>
                </a:cubicBezTo>
                <a:cubicBezTo>
                  <a:pt x="2568872" y="1201095"/>
                  <a:pt x="2539405" y="1215786"/>
                  <a:pt x="2560043" y="1229198"/>
                </a:cubicBezTo>
                <a:cubicBezTo>
                  <a:pt x="2576649" y="1182611"/>
                  <a:pt x="2575385" y="1225715"/>
                  <a:pt x="2590235" y="1221534"/>
                </a:cubicBezTo>
                <a:cubicBezTo>
                  <a:pt x="2600873" y="1204998"/>
                  <a:pt x="2594930" y="1188749"/>
                  <a:pt x="2591144" y="1172485"/>
                </a:cubicBezTo>
                <a:cubicBezTo>
                  <a:pt x="2590395" y="1207319"/>
                  <a:pt x="2555107" y="1170121"/>
                  <a:pt x="2538454" y="1173737"/>
                </a:cubicBezTo>
                <a:cubicBezTo>
                  <a:pt x="2552554" y="1159379"/>
                  <a:pt x="2536555" y="1145905"/>
                  <a:pt x="2544185" y="1131627"/>
                </a:cubicBezTo>
                <a:cubicBezTo>
                  <a:pt x="2557592" y="1134403"/>
                  <a:pt x="2571452" y="1144027"/>
                  <a:pt x="2583240" y="1123760"/>
                </a:cubicBezTo>
                <a:lnTo>
                  <a:pt x="2575279" y="1104493"/>
                </a:lnTo>
                <a:lnTo>
                  <a:pt x="2620361" y="1150888"/>
                </a:lnTo>
                <a:cubicBezTo>
                  <a:pt x="2641863" y="1126511"/>
                  <a:pt x="2664550" y="1181319"/>
                  <a:pt x="2684870" y="1191198"/>
                </a:cubicBezTo>
                <a:cubicBezTo>
                  <a:pt x="2685854" y="1212148"/>
                  <a:pt x="2673214" y="1233414"/>
                  <a:pt x="2676195" y="1254413"/>
                </a:cubicBezTo>
                <a:cubicBezTo>
                  <a:pt x="2696277" y="1248199"/>
                  <a:pt x="2718086" y="1264897"/>
                  <a:pt x="2737739" y="1252876"/>
                </a:cubicBezTo>
                <a:cubicBezTo>
                  <a:pt x="2742223" y="1234229"/>
                  <a:pt x="2737477" y="1198881"/>
                  <a:pt x="2757142" y="1217376"/>
                </a:cubicBezTo>
                <a:cubicBezTo>
                  <a:pt x="2759030" y="1241434"/>
                  <a:pt x="2734771" y="1235285"/>
                  <a:pt x="2756356" y="1266373"/>
                </a:cubicBezTo>
                <a:cubicBezTo>
                  <a:pt x="2762504" y="1228330"/>
                  <a:pt x="2764968" y="1253986"/>
                  <a:pt x="2781686" y="1251814"/>
                </a:cubicBezTo>
                <a:cubicBezTo>
                  <a:pt x="2781919" y="1235473"/>
                  <a:pt x="2785350" y="1219096"/>
                  <a:pt x="2782551" y="1202731"/>
                </a:cubicBezTo>
                <a:cubicBezTo>
                  <a:pt x="2777615" y="1207265"/>
                  <a:pt x="2751235" y="1201042"/>
                  <a:pt x="2759074" y="1182342"/>
                </a:cubicBezTo>
                <a:cubicBezTo>
                  <a:pt x="2770926" y="1184118"/>
                  <a:pt x="2784306" y="1206871"/>
                  <a:pt x="2794149" y="1181401"/>
                </a:cubicBezTo>
                <a:cubicBezTo>
                  <a:pt x="2788358" y="1156088"/>
                  <a:pt x="2765806" y="1173888"/>
                  <a:pt x="2774600" y="1153967"/>
                </a:cubicBezTo>
                <a:cubicBezTo>
                  <a:pt x="2783200" y="1162885"/>
                  <a:pt x="2786526" y="1143110"/>
                  <a:pt x="2786332" y="1132711"/>
                </a:cubicBezTo>
                <a:cubicBezTo>
                  <a:pt x="2804307" y="1150882"/>
                  <a:pt x="2809739" y="1169423"/>
                  <a:pt x="2807839" y="1188180"/>
                </a:cubicBezTo>
                <a:cubicBezTo>
                  <a:pt x="2819193" y="1181868"/>
                  <a:pt x="2832321" y="1201778"/>
                  <a:pt x="2842957" y="1187234"/>
                </a:cubicBezTo>
                <a:cubicBezTo>
                  <a:pt x="2858025" y="1207452"/>
                  <a:pt x="2864116" y="1263629"/>
                  <a:pt x="2882157" y="1242345"/>
                </a:cubicBezTo>
                <a:cubicBezTo>
                  <a:pt x="2901497" y="1220806"/>
                  <a:pt x="2867124" y="1200620"/>
                  <a:pt x="2890785" y="1179091"/>
                </a:cubicBezTo>
                <a:cubicBezTo>
                  <a:pt x="2912731" y="1199557"/>
                  <a:pt x="2877882" y="1221319"/>
                  <a:pt x="2899746" y="1241788"/>
                </a:cubicBezTo>
                <a:cubicBezTo>
                  <a:pt x="2933911" y="1248207"/>
                  <a:pt x="2968296" y="1257554"/>
                  <a:pt x="2999242" y="1218383"/>
                </a:cubicBezTo>
                <a:cubicBezTo>
                  <a:pt x="2998546" y="1263421"/>
                  <a:pt x="3028273" y="1220058"/>
                  <a:pt x="3039221" y="1224372"/>
                </a:cubicBezTo>
                <a:cubicBezTo>
                  <a:pt x="3055201" y="1236478"/>
                  <a:pt x="3054306" y="1283616"/>
                  <a:pt x="3073483" y="1272599"/>
                </a:cubicBezTo>
                <a:cubicBezTo>
                  <a:pt x="3086125" y="1245265"/>
                  <a:pt x="3101972" y="1202201"/>
                  <a:pt x="3111405" y="1187697"/>
                </a:cubicBezTo>
                <a:cubicBezTo>
                  <a:pt x="3114187" y="1203480"/>
                  <a:pt x="3125792" y="1213381"/>
                  <a:pt x="3140745" y="1228826"/>
                </a:cubicBezTo>
                <a:cubicBezTo>
                  <a:pt x="3148950" y="1263489"/>
                  <a:pt x="3111117" y="1229834"/>
                  <a:pt x="3121346" y="1264409"/>
                </a:cubicBezTo>
                <a:cubicBezTo>
                  <a:pt x="3142007" y="1265033"/>
                  <a:pt x="3186220" y="1271834"/>
                  <a:pt x="3189548" y="1234660"/>
                </a:cubicBezTo>
                <a:cubicBezTo>
                  <a:pt x="3176529" y="1221881"/>
                  <a:pt x="3159289" y="1247690"/>
                  <a:pt x="3157303" y="1214548"/>
                </a:cubicBezTo>
                <a:cubicBezTo>
                  <a:pt x="3194627" y="1182530"/>
                  <a:pt x="3256548" y="1237717"/>
                  <a:pt x="3279206" y="1197480"/>
                </a:cubicBezTo>
                <a:cubicBezTo>
                  <a:pt x="3328615" y="1220528"/>
                  <a:pt x="3359248" y="1272656"/>
                  <a:pt x="3381748" y="1215909"/>
                </a:cubicBezTo>
                <a:cubicBezTo>
                  <a:pt x="3391960" y="1234130"/>
                  <a:pt x="3394522" y="1260734"/>
                  <a:pt x="3410134" y="1243313"/>
                </a:cubicBezTo>
                <a:cubicBezTo>
                  <a:pt x="3404715" y="1231785"/>
                  <a:pt x="3406331" y="1219993"/>
                  <a:pt x="3394415" y="1208673"/>
                </a:cubicBezTo>
                <a:cubicBezTo>
                  <a:pt x="3402191" y="1194588"/>
                  <a:pt x="3409934" y="1180220"/>
                  <a:pt x="3417710" y="1166135"/>
                </a:cubicBezTo>
                <a:cubicBezTo>
                  <a:pt x="3427909" y="1233640"/>
                  <a:pt x="3473895" y="1144304"/>
                  <a:pt x="3481205" y="1192512"/>
                </a:cubicBezTo>
                <a:cubicBezTo>
                  <a:pt x="3466538" y="1175828"/>
                  <a:pt x="3460733" y="1202623"/>
                  <a:pt x="3465721" y="1220922"/>
                </a:cubicBezTo>
                <a:cubicBezTo>
                  <a:pt x="3479341" y="1206735"/>
                  <a:pt x="3497180" y="1251163"/>
                  <a:pt x="3509630" y="1219907"/>
                </a:cubicBezTo>
                <a:cubicBezTo>
                  <a:pt x="3498401" y="1183686"/>
                  <a:pt x="3523986" y="1206020"/>
                  <a:pt x="3537854" y="1184127"/>
                </a:cubicBezTo>
                <a:cubicBezTo>
                  <a:pt x="3558463" y="1197624"/>
                  <a:pt x="3529043" y="1212393"/>
                  <a:pt x="3549687" y="1225849"/>
                </a:cubicBezTo>
                <a:cubicBezTo>
                  <a:pt x="3553721" y="1221865"/>
                  <a:pt x="3557453" y="1212096"/>
                  <a:pt x="3562298" y="1218452"/>
                </a:cubicBezTo>
                <a:cubicBezTo>
                  <a:pt x="3562888" y="1250904"/>
                  <a:pt x="3515589" y="1237941"/>
                  <a:pt x="3532221" y="1289176"/>
                </a:cubicBezTo>
                <a:cubicBezTo>
                  <a:pt x="3552836" y="1252100"/>
                  <a:pt x="3600696" y="1328495"/>
                  <a:pt x="3604362" y="1252463"/>
                </a:cubicBezTo>
                <a:cubicBezTo>
                  <a:pt x="3614547" y="1263916"/>
                  <a:pt x="3610774" y="1275725"/>
                  <a:pt x="3620075" y="1287060"/>
                </a:cubicBezTo>
                <a:cubicBezTo>
                  <a:pt x="3631671" y="1257592"/>
                  <a:pt x="3658995" y="1285559"/>
                  <a:pt x="3657090" y="1251211"/>
                </a:cubicBezTo>
                <a:cubicBezTo>
                  <a:pt x="3645391" y="1231066"/>
                  <a:pt x="3638141" y="1273333"/>
                  <a:pt x="3625802" y="1244906"/>
                </a:cubicBezTo>
                <a:cubicBezTo>
                  <a:pt x="3660189" y="1211362"/>
                  <a:pt x="3681880" y="1230151"/>
                  <a:pt x="3695902" y="1180211"/>
                </a:cubicBezTo>
                <a:cubicBezTo>
                  <a:pt x="3708070" y="1200891"/>
                  <a:pt x="3693151" y="1222225"/>
                  <a:pt x="3704786" y="1242955"/>
                </a:cubicBezTo>
                <a:cubicBezTo>
                  <a:pt x="3680912" y="1204504"/>
                  <a:pt x="3660428" y="1258257"/>
                  <a:pt x="3672710" y="1285691"/>
                </a:cubicBezTo>
                <a:cubicBezTo>
                  <a:pt x="3691457" y="1261179"/>
                  <a:pt x="3712892" y="1273432"/>
                  <a:pt x="3732235" y="1256336"/>
                </a:cubicBezTo>
                <a:cubicBezTo>
                  <a:pt x="3729712" y="1242270"/>
                  <a:pt x="3724181" y="1228429"/>
                  <a:pt x="3711539" y="1214860"/>
                </a:cubicBezTo>
                <a:cubicBezTo>
                  <a:pt x="3725014" y="1177021"/>
                  <a:pt x="3742466" y="1195367"/>
                  <a:pt x="3757403" y="1178639"/>
                </a:cubicBezTo>
                <a:cubicBezTo>
                  <a:pt x="3776346" y="1194510"/>
                  <a:pt x="3766425" y="1211141"/>
                  <a:pt x="3774059" y="1227299"/>
                </a:cubicBezTo>
                <a:cubicBezTo>
                  <a:pt x="3802697" y="1172086"/>
                  <a:pt x="3866407" y="1222024"/>
                  <a:pt x="3893032" y="1168264"/>
                </a:cubicBezTo>
                <a:cubicBezTo>
                  <a:pt x="3898834" y="1189218"/>
                  <a:pt x="3889716" y="1210457"/>
                  <a:pt x="3893111" y="1231409"/>
                </a:cubicBezTo>
                <a:cubicBezTo>
                  <a:pt x="3923016" y="1242839"/>
                  <a:pt x="3899491" y="1184708"/>
                  <a:pt x="3926235" y="1202559"/>
                </a:cubicBezTo>
                <a:cubicBezTo>
                  <a:pt x="3922047" y="1211916"/>
                  <a:pt x="3918578" y="1221410"/>
                  <a:pt x="3928234" y="1230550"/>
                </a:cubicBezTo>
                <a:cubicBezTo>
                  <a:pt x="3936365" y="1220750"/>
                  <a:pt x="3952260" y="1207699"/>
                  <a:pt x="3951553" y="1187884"/>
                </a:cubicBezTo>
                <a:cubicBezTo>
                  <a:pt x="3938398" y="1188316"/>
                  <a:pt x="3925239" y="1188380"/>
                  <a:pt x="3911583" y="1181934"/>
                </a:cubicBezTo>
                <a:cubicBezTo>
                  <a:pt x="3917228" y="1167736"/>
                  <a:pt x="3912027" y="1153858"/>
                  <a:pt x="3899798" y="1140289"/>
                </a:cubicBezTo>
                <a:cubicBezTo>
                  <a:pt x="3928064" y="1126014"/>
                  <a:pt x="3958364" y="1139681"/>
                  <a:pt x="3987640" y="1138092"/>
                </a:cubicBezTo>
                <a:cubicBezTo>
                  <a:pt x="4012248" y="1114016"/>
                  <a:pt x="3993883" y="1091239"/>
                  <a:pt x="3991278" y="1067878"/>
                </a:cubicBezTo>
                <a:cubicBezTo>
                  <a:pt x="4020531" y="1089958"/>
                  <a:pt x="4000353" y="1090780"/>
                  <a:pt x="4021693" y="1123140"/>
                </a:cubicBezTo>
                <a:cubicBezTo>
                  <a:pt x="3987630" y="1178082"/>
                  <a:pt x="3966916" y="1150597"/>
                  <a:pt x="3936819" y="1167262"/>
                </a:cubicBezTo>
                <a:lnTo>
                  <a:pt x="3975026" y="1208268"/>
                </a:lnTo>
                <a:lnTo>
                  <a:pt x="3974988" y="1208275"/>
                </a:lnTo>
                <a:lnTo>
                  <a:pt x="3975013" y="1208347"/>
                </a:lnTo>
                <a:lnTo>
                  <a:pt x="3967069" y="1244992"/>
                </a:lnTo>
                <a:cubicBezTo>
                  <a:pt x="3964171" y="1254644"/>
                  <a:pt x="3962653" y="1264930"/>
                  <a:pt x="3967377" y="1285498"/>
                </a:cubicBezTo>
                <a:cubicBezTo>
                  <a:pt x="3956997" y="1269290"/>
                  <a:pt x="3927413" y="1293000"/>
                  <a:pt x="3933278" y="1300371"/>
                </a:cubicBezTo>
                <a:cubicBezTo>
                  <a:pt x="3952243" y="1335508"/>
                  <a:pt x="3985938" y="1289949"/>
                  <a:pt x="3974114" y="1257238"/>
                </a:cubicBezTo>
                <a:cubicBezTo>
                  <a:pt x="3988447" y="1288904"/>
                  <a:pt x="4021062" y="1261976"/>
                  <a:pt x="4017055" y="1242330"/>
                </a:cubicBezTo>
                <a:cubicBezTo>
                  <a:pt x="4004794" y="1213855"/>
                  <a:pt x="3997472" y="1256255"/>
                  <a:pt x="3985763" y="1235986"/>
                </a:cubicBezTo>
                <a:lnTo>
                  <a:pt x="3975013" y="1208347"/>
                </a:lnTo>
                <a:lnTo>
                  <a:pt x="3975031" y="1208271"/>
                </a:lnTo>
                <a:lnTo>
                  <a:pt x="3975026" y="1208268"/>
                </a:lnTo>
                <a:lnTo>
                  <a:pt x="4034149" y="1195736"/>
                </a:lnTo>
                <a:cubicBezTo>
                  <a:pt x="4100253" y="1200062"/>
                  <a:pt x="4176208" y="1236090"/>
                  <a:pt x="4163238" y="1133623"/>
                </a:cubicBezTo>
                <a:cubicBezTo>
                  <a:pt x="4170574" y="1158574"/>
                  <a:pt x="4139399" y="1159487"/>
                  <a:pt x="4145641" y="1134099"/>
                </a:cubicBezTo>
                <a:cubicBezTo>
                  <a:pt x="4151956" y="1131707"/>
                  <a:pt x="4180173" y="1136373"/>
                  <a:pt x="4170967" y="1119505"/>
                </a:cubicBezTo>
                <a:cubicBezTo>
                  <a:pt x="4148654" y="1114896"/>
                  <a:pt x="4128412" y="1140224"/>
                  <a:pt x="4108592" y="1170039"/>
                </a:cubicBezTo>
                <a:cubicBezTo>
                  <a:pt x="4085832" y="1118931"/>
                  <a:pt x="4071062" y="1178203"/>
                  <a:pt x="4050005" y="1150591"/>
                </a:cubicBezTo>
                <a:cubicBezTo>
                  <a:pt x="4058209" y="1121680"/>
                  <a:pt x="4070708" y="1153700"/>
                  <a:pt x="4080262" y="1142798"/>
                </a:cubicBezTo>
                <a:cubicBezTo>
                  <a:pt x="4077563" y="1126588"/>
                  <a:pt x="4081095" y="1110031"/>
                  <a:pt x="4072310" y="1093991"/>
                </a:cubicBezTo>
                <a:cubicBezTo>
                  <a:pt x="4093354" y="1076096"/>
                  <a:pt x="4086147" y="1045901"/>
                  <a:pt x="4110331" y="1071988"/>
                </a:cubicBezTo>
                <a:cubicBezTo>
                  <a:pt x="4113169" y="1101677"/>
                  <a:pt x="4074477" y="1104567"/>
                  <a:pt x="4097816" y="1142284"/>
                </a:cubicBezTo>
                <a:cubicBezTo>
                  <a:pt x="4116932" y="1099508"/>
                  <a:pt x="4140732" y="1079339"/>
                  <a:pt x="4130805" y="1050542"/>
                </a:cubicBezTo>
                <a:cubicBezTo>
                  <a:pt x="4122808" y="1029644"/>
                  <a:pt x="4097276" y="1061286"/>
                  <a:pt x="4102423" y="1023221"/>
                </a:cubicBezTo>
                <a:cubicBezTo>
                  <a:pt x="4110198" y="1028985"/>
                  <a:pt x="4117412" y="1028040"/>
                  <a:pt x="4123902" y="1015621"/>
                </a:cubicBezTo>
                <a:cubicBezTo>
                  <a:pt x="4139200" y="1065584"/>
                  <a:pt x="4178915" y="1027340"/>
                  <a:pt x="4173843" y="1098529"/>
                </a:cubicBezTo>
                <a:cubicBezTo>
                  <a:pt x="4186022" y="1057750"/>
                  <a:pt x="4248251" y="1012672"/>
                  <a:pt x="4276197" y="1053988"/>
                </a:cubicBezTo>
                <a:cubicBezTo>
                  <a:pt x="4271588" y="1044700"/>
                  <a:pt x="4272952" y="1035301"/>
                  <a:pt x="4274270" y="1025868"/>
                </a:cubicBezTo>
                <a:cubicBezTo>
                  <a:pt x="4280620" y="1033560"/>
                  <a:pt x="4287022" y="1040088"/>
                  <a:pt x="4291799" y="1025522"/>
                </a:cubicBezTo>
                <a:cubicBezTo>
                  <a:pt x="4300992" y="1043930"/>
                  <a:pt x="4302357" y="1062514"/>
                  <a:pt x="4295783" y="1081375"/>
                </a:cubicBezTo>
                <a:cubicBezTo>
                  <a:pt x="4271534" y="1070077"/>
                  <a:pt x="4248833" y="1080709"/>
                  <a:pt x="4225534" y="1083098"/>
                </a:cubicBezTo>
                <a:cubicBezTo>
                  <a:pt x="4233377" y="1099234"/>
                  <a:pt x="4214299" y="1116056"/>
                  <a:pt x="4233483" y="1131862"/>
                </a:cubicBezTo>
                <a:cubicBezTo>
                  <a:pt x="4244708" y="1087030"/>
                  <a:pt x="4296744" y="1128862"/>
                  <a:pt x="4322156" y="1080667"/>
                </a:cubicBezTo>
                <a:cubicBezTo>
                  <a:pt x="4309400" y="1064368"/>
                  <a:pt x="4299385" y="1072784"/>
                  <a:pt x="4306437" y="1046027"/>
                </a:cubicBezTo>
                <a:cubicBezTo>
                  <a:pt x="4332542" y="1031266"/>
                  <a:pt x="4391531" y="1067613"/>
                  <a:pt x="4387323" y="1009127"/>
                </a:cubicBezTo>
                <a:cubicBezTo>
                  <a:pt x="4396367" y="1040669"/>
                  <a:pt x="4406691" y="1076565"/>
                  <a:pt x="4428448" y="1029158"/>
                </a:cubicBezTo>
                <a:cubicBezTo>
                  <a:pt x="4438582" y="1040534"/>
                  <a:pt x="4434832" y="1052131"/>
                  <a:pt x="4444119" y="1063759"/>
                </a:cubicBezTo>
                <a:cubicBezTo>
                  <a:pt x="4437629" y="1095233"/>
                  <a:pt x="4425321" y="1046877"/>
                  <a:pt x="4418790" y="1078314"/>
                </a:cubicBezTo>
                <a:cubicBezTo>
                  <a:pt x="4452364" y="1114568"/>
                  <a:pt x="4406160" y="1091196"/>
                  <a:pt x="4416862" y="1113391"/>
                </a:cubicBezTo>
                <a:cubicBezTo>
                  <a:pt x="4430096" y="1133918"/>
                  <a:pt x="4440158" y="1110589"/>
                  <a:pt x="4452054" y="1112398"/>
                </a:cubicBezTo>
                <a:cubicBezTo>
                  <a:pt x="4433345" y="1072877"/>
                  <a:pt x="4466805" y="1075218"/>
                  <a:pt x="4450860" y="1035540"/>
                </a:cubicBezTo>
                <a:cubicBezTo>
                  <a:pt x="4460496" y="1062290"/>
                  <a:pt x="4500156" y="1094345"/>
                  <a:pt x="4504603" y="1048216"/>
                </a:cubicBezTo>
                <a:cubicBezTo>
                  <a:pt x="4512901" y="1062727"/>
                  <a:pt x="4519745" y="1055382"/>
                  <a:pt x="4528003" y="1068695"/>
                </a:cubicBezTo>
                <a:cubicBezTo>
                  <a:pt x="4541330" y="1123342"/>
                  <a:pt x="4477092" y="1099826"/>
                  <a:pt x="4502830" y="1146308"/>
                </a:cubicBezTo>
                <a:cubicBezTo>
                  <a:pt x="4440693" y="1116179"/>
                  <a:pt x="4402992" y="1161567"/>
                  <a:pt x="4350656" y="1171127"/>
                </a:cubicBezTo>
                <a:cubicBezTo>
                  <a:pt x="4374007" y="1217401"/>
                  <a:pt x="4393677" y="1144837"/>
                  <a:pt x="4405319" y="1197621"/>
                </a:cubicBezTo>
                <a:cubicBezTo>
                  <a:pt x="4423339" y="1184643"/>
                  <a:pt x="4424207" y="1175295"/>
                  <a:pt x="4423752" y="1148187"/>
                </a:cubicBezTo>
                <a:cubicBezTo>
                  <a:pt x="4457691" y="1170619"/>
                  <a:pt x="4438346" y="1148351"/>
                  <a:pt x="4444331" y="1189718"/>
                </a:cubicBezTo>
                <a:cubicBezTo>
                  <a:pt x="4459210" y="1173698"/>
                  <a:pt x="4472198" y="1191800"/>
                  <a:pt x="4463813" y="1154172"/>
                </a:cubicBezTo>
                <a:cubicBezTo>
                  <a:pt x="4493867" y="1158561"/>
                  <a:pt x="4463054" y="1211174"/>
                  <a:pt x="4469876" y="1238004"/>
                </a:cubicBezTo>
                <a:cubicBezTo>
                  <a:pt x="4488683" y="1215316"/>
                  <a:pt x="4512319" y="1257529"/>
                  <a:pt x="4531301" y="1236484"/>
                </a:cubicBezTo>
                <a:cubicBezTo>
                  <a:pt x="4526141" y="1222644"/>
                  <a:pt x="4524743" y="1208589"/>
                  <a:pt x="4519425" y="1194767"/>
                </a:cubicBezTo>
                <a:cubicBezTo>
                  <a:pt x="4511310" y="1223375"/>
                  <a:pt x="4499760" y="1205915"/>
                  <a:pt x="4490255" y="1216485"/>
                </a:cubicBezTo>
                <a:cubicBezTo>
                  <a:pt x="4477845" y="1204386"/>
                  <a:pt x="4474928" y="1157308"/>
                  <a:pt x="4491167" y="1167435"/>
                </a:cubicBezTo>
                <a:cubicBezTo>
                  <a:pt x="4481171" y="1174023"/>
                  <a:pt x="4483947" y="1212022"/>
                  <a:pt x="4493172" y="1195466"/>
                </a:cubicBezTo>
                <a:cubicBezTo>
                  <a:pt x="4503745" y="1181177"/>
                  <a:pt x="4507363" y="1167061"/>
                  <a:pt x="4507756" y="1153071"/>
                </a:cubicBezTo>
                <a:cubicBezTo>
                  <a:pt x="4522683" y="1154487"/>
                  <a:pt x="4562054" y="1178062"/>
                  <a:pt x="4560370" y="1151909"/>
                </a:cubicBezTo>
                <a:cubicBezTo>
                  <a:pt x="4543926" y="1127186"/>
                  <a:pt x="4531908" y="1163463"/>
                  <a:pt x="4515518" y="1138861"/>
                </a:cubicBezTo>
                <a:cubicBezTo>
                  <a:pt x="4525092" y="1103872"/>
                  <a:pt x="4546531" y="1138005"/>
                  <a:pt x="4543716" y="1103293"/>
                </a:cubicBezTo>
                <a:cubicBezTo>
                  <a:pt x="4558138" y="1163764"/>
                  <a:pt x="4635022" y="1152642"/>
                  <a:pt x="4626698" y="1094160"/>
                </a:cubicBezTo>
                <a:cubicBezTo>
                  <a:pt x="4647361" y="1112222"/>
                  <a:pt x="4641840" y="1147876"/>
                  <a:pt x="4659931" y="1128331"/>
                </a:cubicBezTo>
                <a:cubicBezTo>
                  <a:pt x="4664244" y="1116510"/>
                  <a:pt x="4658366" y="1104947"/>
                  <a:pt x="4661822" y="1093301"/>
                </a:cubicBezTo>
                <a:cubicBezTo>
                  <a:pt x="4677395" y="1114374"/>
                  <a:pt x="4676869" y="1085777"/>
                  <a:pt x="4682246" y="1071774"/>
                </a:cubicBezTo>
                <a:cubicBezTo>
                  <a:pt x="4697475" y="1079388"/>
                  <a:pt x="4713176" y="1094427"/>
                  <a:pt x="4728102" y="1098629"/>
                </a:cubicBezTo>
                <a:lnTo>
                  <a:pt x="4683300" y="1180431"/>
                </a:lnTo>
                <a:lnTo>
                  <a:pt x="4676535" y="1176869"/>
                </a:lnTo>
                <a:lnTo>
                  <a:pt x="4675801" y="1194121"/>
                </a:lnTo>
                <a:lnTo>
                  <a:pt x="4662032" y="1219261"/>
                </a:lnTo>
                <a:cubicBezTo>
                  <a:pt x="4671362" y="1219342"/>
                  <a:pt x="4674357" y="1213406"/>
                  <a:pt x="4675336" y="1205124"/>
                </a:cubicBezTo>
                <a:lnTo>
                  <a:pt x="4675801" y="1194121"/>
                </a:lnTo>
                <a:lnTo>
                  <a:pt x="4683300" y="1180431"/>
                </a:lnTo>
                <a:lnTo>
                  <a:pt x="4701681" y="1190099"/>
                </a:lnTo>
                <a:cubicBezTo>
                  <a:pt x="4709582" y="1187863"/>
                  <a:pt x="4717408" y="1184515"/>
                  <a:pt x="4726357" y="1196675"/>
                </a:cubicBezTo>
                <a:cubicBezTo>
                  <a:pt x="4718550" y="1213257"/>
                  <a:pt x="4730404" y="1229230"/>
                  <a:pt x="4743095" y="1245288"/>
                </a:cubicBezTo>
                <a:cubicBezTo>
                  <a:pt x="4758395" y="1201364"/>
                  <a:pt x="4780234" y="1248289"/>
                  <a:pt x="4786950" y="1244152"/>
                </a:cubicBezTo>
                <a:cubicBezTo>
                  <a:pt x="4792017" y="1232421"/>
                  <a:pt x="4803084" y="1220449"/>
                  <a:pt x="4797621" y="1208886"/>
                </a:cubicBezTo>
                <a:cubicBezTo>
                  <a:pt x="4790743" y="1202991"/>
                  <a:pt x="4764788" y="1229275"/>
                  <a:pt x="4770310" y="1195656"/>
                </a:cubicBezTo>
                <a:cubicBezTo>
                  <a:pt x="4777095" y="1199861"/>
                  <a:pt x="4802996" y="1172627"/>
                  <a:pt x="4794608" y="1166965"/>
                </a:cubicBezTo>
                <a:cubicBezTo>
                  <a:pt x="4787953" y="1183053"/>
                  <a:pt x="4757856" y="1176257"/>
                  <a:pt x="4762346" y="1146728"/>
                </a:cubicBezTo>
                <a:cubicBezTo>
                  <a:pt x="4781173" y="1099539"/>
                  <a:pt x="4806071" y="1142703"/>
                  <a:pt x="4815947" y="1096471"/>
                </a:cubicBezTo>
                <a:cubicBezTo>
                  <a:pt x="4826762" y="1107986"/>
                  <a:pt x="4820493" y="1119758"/>
                  <a:pt x="4822885" y="1131306"/>
                </a:cubicBezTo>
                <a:cubicBezTo>
                  <a:pt x="4841877" y="1124998"/>
                  <a:pt x="4879898" y="1143106"/>
                  <a:pt x="4882354" y="1101829"/>
                </a:cubicBezTo>
                <a:cubicBezTo>
                  <a:pt x="4919800" y="1142255"/>
                  <a:pt x="4925101" y="1086277"/>
                  <a:pt x="4955505" y="1079049"/>
                </a:cubicBezTo>
                <a:cubicBezTo>
                  <a:pt x="4954524" y="1079193"/>
                  <a:pt x="4980308" y="1114833"/>
                  <a:pt x="4976910" y="1071579"/>
                </a:cubicBezTo>
                <a:cubicBezTo>
                  <a:pt x="4994022" y="1084983"/>
                  <a:pt x="4984114" y="1099286"/>
                  <a:pt x="4997511" y="1112943"/>
                </a:cubicBezTo>
                <a:cubicBezTo>
                  <a:pt x="5002286" y="1068773"/>
                  <a:pt x="5045375" y="1104714"/>
                  <a:pt x="5065814" y="1083354"/>
                </a:cubicBezTo>
                <a:cubicBezTo>
                  <a:pt x="5060156" y="1097387"/>
                  <a:pt x="5065401" y="1111296"/>
                  <a:pt x="5077600" y="1124993"/>
                </a:cubicBezTo>
                <a:cubicBezTo>
                  <a:pt x="5102095" y="1141960"/>
                  <a:pt x="5083479" y="1097695"/>
                  <a:pt x="5098057" y="1103385"/>
                </a:cubicBezTo>
                <a:cubicBezTo>
                  <a:pt x="5095147" y="1115099"/>
                  <a:pt x="5096348" y="1126812"/>
                  <a:pt x="5104959" y="1138301"/>
                </a:cubicBezTo>
                <a:cubicBezTo>
                  <a:pt x="5111204" y="1102451"/>
                  <a:pt x="5123932" y="1157324"/>
                  <a:pt x="5131294" y="1137593"/>
                </a:cubicBezTo>
                <a:cubicBezTo>
                  <a:pt x="5141762" y="1123441"/>
                  <a:pt x="5121512" y="1109820"/>
                  <a:pt x="5128292" y="1095755"/>
                </a:cubicBezTo>
                <a:cubicBezTo>
                  <a:pt x="5158600" y="1109509"/>
                  <a:pt x="5184469" y="1060887"/>
                  <a:pt x="5215155" y="1079542"/>
                </a:cubicBezTo>
                <a:cubicBezTo>
                  <a:pt x="5208183" y="1091303"/>
                  <a:pt x="5208965" y="1102971"/>
                  <a:pt x="5213232" y="1114619"/>
                </a:cubicBezTo>
                <a:cubicBezTo>
                  <a:pt x="5233598" y="1082424"/>
                  <a:pt x="5248820" y="1078209"/>
                  <a:pt x="5253293" y="1120642"/>
                </a:cubicBezTo>
                <a:cubicBezTo>
                  <a:pt x="5282543" y="1097712"/>
                  <a:pt x="5319292" y="1068158"/>
                  <a:pt x="5341049" y="1118371"/>
                </a:cubicBezTo>
                <a:cubicBezTo>
                  <a:pt x="5353625" y="1088763"/>
                  <a:pt x="5370161" y="1114762"/>
                  <a:pt x="5384021" y="1103337"/>
                </a:cubicBezTo>
                <a:cubicBezTo>
                  <a:pt x="5385705" y="1079287"/>
                  <a:pt x="5397956" y="1085752"/>
                  <a:pt x="5402497" y="1053939"/>
                </a:cubicBezTo>
                <a:cubicBezTo>
                  <a:pt x="5413336" y="1080274"/>
                  <a:pt x="5414421" y="1086767"/>
                  <a:pt x="5430878" y="1081255"/>
                </a:cubicBezTo>
                <a:cubicBezTo>
                  <a:pt x="5433028" y="1110728"/>
                  <a:pt x="5409957" y="1100760"/>
                  <a:pt x="5397703" y="1110029"/>
                </a:cubicBezTo>
                <a:cubicBezTo>
                  <a:pt x="5412239" y="1137606"/>
                  <a:pt x="5398946" y="1165915"/>
                  <a:pt x="5394944" y="1194107"/>
                </a:cubicBezTo>
                <a:cubicBezTo>
                  <a:pt x="5413926" y="1201834"/>
                  <a:pt x="5432568" y="1203869"/>
                  <a:pt x="5436761" y="1164945"/>
                </a:cubicBezTo>
                <a:cubicBezTo>
                  <a:pt x="5463884" y="1173956"/>
                  <a:pt x="5492687" y="1207421"/>
                  <a:pt x="5514901" y="1149126"/>
                </a:cubicBezTo>
                <a:cubicBezTo>
                  <a:pt x="5532225" y="1156901"/>
                  <a:pt x="5514833" y="1198673"/>
                  <a:pt x="5530525" y="1183650"/>
                </a:cubicBezTo>
                <a:cubicBezTo>
                  <a:pt x="5534462" y="1176686"/>
                  <a:pt x="5531206" y="1169630"/>
                  <a:pt x="5533426" y="1162550"/>
                </a:cubicBezTo>
                <a:cubicBezTo>
                  <a:pt x="5574312" y="1207771"/>
                  <a:pt x="5638920" y="1145381"/>
                  <a:pt x="5692545" y="1172683"/>
                </a:cubicBezTo>
                <a:cubicBezTo>
                  <a:pt x="5669634" y="1142437"/>
                  <a:pt x="5670118" y="1151608"/>
                  <a:pt x="5653432" y="1117650"/>
                </a:cubicBezTo>
                <a:cubicBezTo>
                  <a:pt x="5646822" y="1149140"/>
                  <a:pt x="5634646" y="1100849"/>
                  <a:pt x="5628066" y="1132252"/>
                </a:cubicBezTo>
                <a:cubicBezTo>
                  <a:pt x="5633126" y="1140701"/>
                  <a:pt x="5641318" y="1132721"/>
                  <a:pt x="5637780" y="1145996"/>
                </a:cubicBezTo>
                <a:cubicBezTo>
                  <a:pt x="5595724" y="1165504"/>
                  <a:pt x="5575231" y="1126000"/>
                  <a:pt x="5536256" y="1141539"/>
                </a:cubicBezTo>
                <a:cubicBezTo>
                  <a:pt x="5546780" y="1127134"/>
                  <a:pt x="5566801" y="1125579"/>
                  <a:pt x="5542069" y="1099420"/>
                </a:cubicBezTo>
                <a:cubicBezTo>
                  <a:pt x="5557878" y="1077455"/>
                  <a:pt x="5568864" y="1083761"/>
                  <a:pt x="5578169" y="1112576"/>
                </a:cubicBezTo>
                <a:cubicBezTo>
                  <a:pt x="5588923" y="1098352"/>
                  <a:pt x="5631946" y="1059934"/>
                  <a:pt x="5659084" y="1075547"/>
                </a:cubicBezTo>
                <a:cubicBezTo>
                  <a:pt x="5653436" y="1087296"/>
                  <a:pt x="5644936" y="1099170"/>
                  <a:pt x="5657240" y="1110616"/>
                </a:cubicBezTo>
                <a:cubicBezTo>
                  <a:pt x="5670141" y="1127525"/>
                  <a:pt x="5679622" y="1095243"/>
                  <a:pt x="5691343" y="1095786"/>
                </a:cubicBezTo>
                <a:cubicBezTo>
                  <a:pt x="5686443" y="1088895"/>
                  <a:pt x="5681595" y="1082085"/>
                  <a:pt x="5676730" y="1075152"/>
                </a:cubicBezTo>
                <a:cubicBezTo>
                  <a:pt x="5719281" y="1076683"/>
                  <a:pt x="5760928" y="1064108"/>
                  <a:pt x="5802476" y="1051007"/>
                </a:cubicBezTo>
                <a:cubicBezTo>
                  <a:pt x="5819527" y="1064621"/>
                  <a:pt x="5809696" y="1078873"/>
                  <a:pt x="5823050" y="1092496"/>
                </a:cubicBezTo>
                <a:cubicBezTo>
                  <a:pt x="5828276" y="1083115"/>
                  <a:pt x="5833478" y="1073531"/>
                  <a:pt x="5838616" y="1064115"/>
                </a:cubicBezTo>
                <a:cubicBezTo>
                  <a:pt x="5849414" y="1075467"/>
                  <a:pt x="5843110" y="1087283"/>
                  <a:pt x="5845501" y="1098873"/>
                </a:cubicBezTo>
                <a:cubicBezTo>
                  <a:pt x="5853332" y="1084948"/>
                  <a:pt x="5863862" y="1108656"/>
                  <a:pt x="5870875" y="1084309"/>
                </a:cubicBezTo>
                <a:cubicBezTo>
                  <a:pt x="5865704" y="1075209"/>
                  <a:pt x="5856294" y="1066043"/>
                  <a:pt x="5860069" y="1056684"/>
                </a:cubicBezTo>
                <a:cubicBezTo>
                  <a:pt x="5874078" y="1066958"/>
                  <a:pt x="5885688" y="1044507"/>
                  <a:pt x="5900161" y="1062583"/>
                </a:cubicBezTo>
                <a:cubicBezTo>
                  <a:pt x="5894519" y="1074331"/>
                  <a:pt x="5885975" y="1086210"/>
                  <a:pt x="5898269" y="1097573"/>
                </a:cubicBezTo>
                <a:cubicBezTo>
                  <a:pt x="5905623" y="1077760"/>
                  <a:pt x="5915627" y="1094752"/>
                  <a:pt x="5922550" y="1069128"/>
                </a:cubicBezTo>
                <a:cubicBezTo>
                  <a:pt x="5913931" y="1057557"/>
                  <a:pt x="5913028" y="1045898"/>
                  <a:pt x="5915654" y="1034254"/>
                </a:cubicBezTo>
                <a:cubicBezTo>
                  <a:pt x="5944713" y="1091316"/>
                  <a:pt x="5964989" y="1026620"/>
                  <a:pt x="5990793" y="1039380"/>
                </a:cubicBezTo>
                <a:cubicBezTo>
                  <a:pt x="5995214" y="1053334"/>
                  <a:pt x="5976599" y="1067780"/>
                  <a:pt x="5985062" y="1081490"/>
                </a:cubicBezTo>
                <a:cubicBezTo>
                  <a:pt x="6043748" y="1118862"/>
                  <a:pt x="6118825" y="1031026"/>
                  <a:pt x="6193947" y="1111269"/>
                </a:cubicBezTo>
                <a:cubicBezTo>
                  <a:pt x="6199634" y="1099517"/>
                  <a:pt x="6184480" y="1088198"/>
                  <a:pt x="6195844" y="1076322"/>
                </a:cubicBezTo>
                <a:cubicBezTo>
                  <a:pt x="6218724" y="1075924"/>
                  <a:pt x="6193378" y="1093184"/>
                  <a:pt x="6211462" y="1110803"/>
                </a:cubicBezTo>
                <a:cubicBezTo>
                  <a:pt x="6234481" y="1110142"/>
                  <a:pt x="6206719" y="1094139"/>
                  <a:pt x="6222187" y="1075696"/>
                </a:cubicBezTo>
                <a:cubicBezTo>
                  <a:pt x="6235624" y="1089305"/>
                  <a:pt x="6225790" y="1103563"/>
                  <a:pt x="6242832" y="1117094"/>
                </a:cubicBezTo>
                <a:cubicBezTo>
                  <a:pt x="6260230" y="1094800"/>
                  <a:pt x="6281112" y="1119857"/>
                  <a:pt x="6298433" y="1094828"/>
                </a:cubicBezTo>
                <a:cubicBezTo>
                  <a:pt x="6289698" y="1083307"/>
                  <a:pt x="6288797" y="1071730"/>
                  <a:pt x="6291501" y="1059993"/>
                </a:cubicBezTo>
                <a:cubicBezTo>
                  <a:pt x="6297840" y="1066776"/>
                  <a:pt x="6302947" y="1056247"/>
                  <a:pt x="6308084" y="1045589"/>
                </a:cubicBezTo>
                <a:cubicBezTo>
                  <a:pt x="6343100" y="1087009"/>
                  <a:pt x="6358351" y="1030012"/>
                  <a:pt x="6383186" y="1050718"/>
                </a:cubicBezTo>
                <a:cubicBezTo>
                  <a:pt x="6384996" y="1093507"/>
                  <a:pt x="6355019" y="1065978"/>
                  <a:pt x="6341279" y="1079802"/>
                </a:cubicBezTo>
                <a:cubicBezTo>
                  <a:pt x="6346227" y="1086728"/>
                  <a:pt x="6344001" y="1093765"/>
                  <a:pt x="6347236" y="1100618"/>
                </a:cubicBezTo>
                <a:cubicBezTo>
                  <a:pt x="6379066" y="1095571"/>
                  <a:pt x="6411612" y="1098751"/>
                  <a:pt x="6443775" y="1098153"/>
                </a:cubicBezTo>
                <a:cubicBezTo>
                  <a:pt x="6423259" y="1078289"/>
                  <a:pt x="6403619" y="1068593"/>
                  <a:pt x="6385217" y="1078662"/>
                </a:cubicBezTo>
                <a:cubicBezTo>
                  <a:pt x="6394338" y="1066764"/>
                  <a:pt x="6386319" y="1055336"/>
                  <a:pt x="6387157" y="1043707"/>
                </a:cubicBezTo>
                <a:cubicBezTo>
                  <a:pt x="6422553" y="1084382"/>
                  <a:pt x="6407272" y="1036997"/>
                  <a:pt x="6430970" y="1042537"/>
                </a:cubicBezTo>
                <a:cubicBezTo>
                  <a:pt x="6439407" y="1061646"/>
                  <a:pt x="6461312" y="1088590"/>
                  <a:pt x="6477973" y="1083434"/>
                </a:cubicBezTo>
                <a:cubicBezTo>
                  <a:pt x="6469008" y="1050681"/>
                  <a:pt x="6462316" y="1050578"/>
                  <a:pt x="6456345" y="1027977"/>
                </a:cubicBezTo>
                <a:cubicBezTo>
                  <a:pt x="6471053" y="1049970"/>
                  <a:pt x="6482517" y="1025293"/>
                  <a:pt x="6498348" y="1061832"/>
                </a:cubicBezTo>
                <a:cubicBezTo>
                  <a:pt x="6498602" y="1035149"/>
                  <a:pt x="6526469" y="1022239"/>
                  <a:pt x="6533474" y="1061012"/>
                </a:cubicBezTo>
                <a:cubicBezTo>
                  <a:pt x="6564102" y="1017508"/>
                  <a:pt x="6599157" y="1035466"/>
                  <a:pt x="6633043" y="1037516"/>
                </a:cubicBezTo>
                <a:cubicBezTo>
                  <a:pt x="6652030" y="1024649"/>
                  <a:pt x="6644350" y="977684"/>
                  <a:pt x="6660212" y="987810"/>
                </a:cubicBezTo>
                <a:cubicBezTo>
                  <a:pt x="6654380" y="1028558"/>
                  <a:pt x="6678699" y="997206"/>
                  <a:pt x="6690500" y="1043085"/>
                </a:cubicBezTo>
                <a:cubicBezTo>
                  <a:pt x="6717204" y="974657"/>
                  <a:pt x="6768307" y="1024353"/>
                  <a:pt x="6781198" y="956926"/>
                </a:cubicBezTo>
                <a:cubicBezTo>
                  <a:pt x="6796084" y="981020"/>
                  <a:pt x="6806841" y="947030"/>
                  <a:pt x="6820155" y="948904"/>
                </a:cubicBezTo>
                <a:cubicBezTo>
                  <a:pt x="6807955" y="1031622"/>
                  <a:pt x="6908116" y="965256"/>
                  <a:pt x="6929438" y="939151"/>
                </a:cubicBezTo>
                <a:cubicBezTo>
                  <a:pt x="6942020" y="984532"/>
                  <a:pt x="6899778" y="967354"/>
                  <a:pt x="6902231" y="988864"/>
                </a:cubicBezTo>
                <a:cubicBezTo>
                  <a:pt x="6916493" y="1004050"/>
                  <a:pt x="6931144" y="1023020"/>
                  <a:pt x="6944209" y="1022844"/>
                </a:cubicBezTo>
                <a:cubicBezTo>
                  <a:pt x="6930805" y="985268"/>
                  <a:pt x="6949328" y="1010445"/>
                  <a:pt x="6960784" y="1008354"/>
                </a:cubicBezTo>
                <a:cubicBezTo>
                  <a:pt x="6955723" y="975610"/>
                  <a:pt x="6959833" y="975189"/>
                  <a:pt x="6965540" y="952267"/>
                </a:cubicBezTo>
                <a:cubicBezTo>
                  <a:pt x="6985141" y="970519"/>
                  <a:pt x="6959410" y="989684"/>
                  <a:pt x="6969609" y="1008155"/>
                </a:cubicBezTo>
                <a:cubicBezTo>
                  <a:pt x="6988836" y="1031263"/>
                  <a:pt x="7010536" y="1027046"/>
                  <a:pt x="7009832" y="1077277"/>
                </a:cubicBezTo>
                <a:cubicBezTo>
                  <a:pt x="7017894" y="1046593"/>
                  <a:pt x="7015626" y="1016350"/>
                  <a:pt x="7025245" y="985842"/>
                </a:cubicBezTo>
                <a:cubicBezTo>
                  <a:pt x="7038262" y="1020882"/>
                  <a:pt x="7067855" y="1014277"/>
                  <a:pt x="7081951" y="1040400"/>
                </a:cubicBezTo>
                <a:cubicBezTo>
                  <a:pt x="7083819" y="1010021"/>
                  <a:pt x="7048330" y="980567"/>
                  <a:pt x="7044604" y="950308"/>
                </a:cubicBezTo>
                <a:cubicBezTo>
                  <a:pt x="7075004" y="936976"/>
                  <a:pt x="7089655" y="1038158"/>
                  <a:pt x="7125706" y="976288"/>
                </a:cubicBezTo>
                <a:cubicBezTo>
                  <a:pt x="7080292" y="965455"/>
                  <a:pt x="7084496" y="919433"/>
                  <a:pt x="7036744" y="901573"/>
                </a:cubicBezTo>
                <a:cubicBezTo>
                  <a:pt x="7054621" y="903438"/>
                  <a:pt x="7094157" y="887674"/>
                  <a:pt x="7099221" y="914022"/>
                </a:cubicBezTo>
                <a:cubicBezTo>
                  <a:pt x="7094520" y="910267"/>
                  <a:pt x="7090207" y="911956"/>
                  <a:pt x="7086550" y="921215"/>
                </a:cubicBezTo>
                <a:cubicBezTo>
                  <a:pt x="7108579" y="962348"/>
                  <a:pt x="7128220" y="969638"/>
                  <a:pt x="7147194" y="968814"/>
                </a:cubicBezTo>
                <a:cubicBezTo>
                  <a:pt x="7143123" y="991485"/>
                  <a:pt x="7131365" y="992194"/>
                  <a:pt x="7151173" y="1024623"/>
                </a:cubicBezTo>
                <a:cubicBezTo>
                  <a:pt x="7161026" y="1018674"/>
                  <a:pt x="7172542" y="1035803"/>
                  <a:pt x="7181442" y="1016912"/>
                </a:cubicBezTo>
                <a:cubicBezTo>
                  <a:pt x="7173249" y="997325"/>
                  <a:pt x="7154892" y="1015149"/>
                  <a:pt x="7170585" y="989210"/>
                </a:cubicBezTo>
                <a:cubicBezTo>
                  <a:pt x="7193815" y="997875"/>
                  <a:pt x="7208096" y="1018913"/>
                  <a:pt x="7217443" y="967129"/>
                </a:cubicBezTo>
                <a:cubicBezTo>
                  <a:pt x="7239632" y="1013853"/>
                  <a:pt x="7284892" y="996009"/>
                  <a:pt x="7274005" y="958715"/>
                </a:cubicBezTo>
                <a:cubicBezTo>
                  <a:pt x="7280509" y="967847"/>
                  <a:pt x="7287098" y="977055"/>
                  <a:pt x="7293546" y="986071"/>
                </a:cubicBezTo>
                <a:cubicBezTo>
                  <a:pt x="7298204" y="948469"/>
                  <a:pt x="7310104" y="968135"/>
                  <a:pt x="7326679" y="957302"/>
                </a:cubicBezTo>
                <a:cubicBezTo>
                  <a:pt x="7342846" y="984587"/>
                  <a:pt x="7334209" y="1001580"/>
                  <a:pt x="7357093" y="1012564"/>
                </a:cubicBezTo>
                <a:cubicBezTo>
                  <a:pt x="7373838" y="985520"/>
                  <a:pt x="7391532" y="955636"/>
                  <a:pt x="7420456" y="976089"/>
                </a:cubicBezTo>
                <a:cubicBezTo>
                  <a:pt x="7412811" y="998713"/>
                  <a:pt x="7380522" y="983880"/>
                  <a:pt x="7388299" y="1018834"/>
                </a:cubicBezTo>
                <a:cubicBezTo>
                  <a:pt x="7404863" y="1012357"/>
                  <a:pt x="7412786" y="1040613"/>
                  <a:pt x="7420594" y="1038980"/>
                </a:cubicBezTo>
                <a:cubicBezTo>
                  <a:pt x="7446949" y="1008500"/>
                  <a:pt x="7457210" y="1015460"/>
                  <a:pt x="7468177" y="967708"/>
                </a:cubicBezTo>
                <a:cubicBezTo>
                  <a:pt x="7515266" y="1010258"/>
                  <a:pt x="7550629" y="889039"/>
                  <a:pt x="7599971" y="964493"/>
                </a:cubicBezTo>
                <a:cubicBezTo>
                  <a:pt x="7600077" y="946046"/>
                  <a:pt x="7604092" y="938659"/>
                  <a:pt x="7615493" y="936077"/>
                </a:cubicBezTo>
                <a:cubicBezTo>
                  <a:pt x="7637753" y="950238"/>
                  <a:pt x="7621056" y="1000448"/>
                  <a:pt x="7645917" y="991422"/>
                </a:cubicBezTo>
                <a:cubicBezTo>
                  <a:pt x="7657623" y="974776"/>
                  <a:pt x="7629984" y="959130"/>
                  <a:pt x="7646785" y="942377"/>
                </a:cubicBezTo>
                <a:cubicBezTo>
                  <a:pt x="7675373" y="936499"/>
                  <a:pt x="7699199" y="957060"/>
                  <a:pt x="7714994" y="912671"/>
                </a:cubicBezTo>
                <a:cubicBezTo>
                  <a:pt x="7738470" y="926211"/>
                  <a:pt x="7704768" y="940918"/>
                  <a:pt x="7718014" y="954673"/>
                </a:cubicBezTo>
                <a:cubicBezTo>
                  <a:pt x="7741180" y="955494"/>
                  <a:pt x="7774806" y="967121"/>
                  <a:pt x="7781368" y="918155"/>
                </a:cubicBezTo>
                <a:cubicBezTo>
                  <a:pt x="7800758" y="922187"/>
                  <a:pt x="7820975" y="939134"/>
                  <a:pt x="7838014" y="909732"/>
                </a:cubicBezTo>
                <a:cubicBezTo>
                  <a:pt x="7849615" y="925691"/>
                  <a:pt x="7845693" y="942123"/>
                  <a:pt x="7863438" y="958033"/>
                </a:cubicBezTo>
                <a:cubicBezTo>
                  <a:pt x="7874944" y="913544"/>
                  <a:pt x="7894018" y="974829"/>
                  <a:pt x="7906361" y="942961"/>
                </a:cubicBezTo>
                <a:cubicBezTo>
                  <a:pt x="7901762" y="924416"/>
                  <a:pt x="7907897" y="905683"/>
                  <a:pt x="7911113" y="886830"/>
                </a:cubicBezTo>
                <a:cubicBezTo>
                  <a:pt x="7930409" y="916702"/>
                  <a:pt x="7896529" y="947870"/>
                  <a:pt x="7922080" y="977596"/>
                </a:cubicBezTo>
                <a:cubicBezTo>
                  <a:pt x="7928208" y="961645"/>
                  <a:pt x="7936371" y="972809"/>
                  <a:pt x="7943525" y="970084"/>
                </a:cubicBezTo>
                <a:cubicBezTo>
                  <a:pt x="7939735" y="953780"/>
                  <a:pt x="7933804" y="937653"/>
                  <a:pt x="7944390" y="921039"/>
                </a:cubicBezTo>
                <a:cubicBezTo>
                  <a:pt x="7961688" y="939070"/>
                  <a:pt x="7943868" y="963697"/>
                  <a:pt x="7964962" y="962489"/>
                </a:cubicBezTo>
                <a:cubicBezTo>
                  <a:pt x="7977074" y="938867"/>
                  <a:pt x="7966455" y="915913"/>
                  <a:pt x="7959920" y="892663"/>
                </a:cubicBezTo>
                <a:cubicBezTo>
                  <a:pt x="7979374" y="930950"/>
                  <a:pt x="7963245" y="864754"/>
                  <a:pt x="7981361" y="885151"/>
                </a:cubicBezTo>
                <a:cubicBezTo>
                  <a:pt x="7976736" y="899949"/>
                  <a:pt x="7988503" y="892436"/>
                  <a:pt x="7996019" y="905781"/>
                </a:cubicBezTo>
                <a:cubicBezTo>
                  <a:pt x="7991312" y="920631"/>
                  <a:pt x="7978860" y="913770"/>
                  <a:pt x="7984373" y="927071"/>
                </a:cubicBezTo>
                <a:cubicBezTo>
                  <a:pt x="8001157" y="956327"/>
                  <a:pt x="8013952" y="930058"/>
                  <a:pt x="8028278" y="925974"/>
                </a:cubicBezTo>
                <a:cubicBezTo>
                  <a:pt x="8016128" y="899399"/>
                  <a:pt x="8008877" y="942083"/>
                  <a:pt x="7996019" y="905781"/>
                </a:cubicBezTo>
                <a:cubicBezTo>
                  <a:pt x="8015512" y="860184"/>
                  <a:pt x="8043805" y="904495"/>
                  <a:pt x="8039769" y="841667"/>
                </a:cubicBezTo>
                <a:cubicBezTo>
                  <a:pt x="8043601" y="874576"/>
                  <a:pt x="8056303" y="874520"/>
                  <a:pt x="8061402" y="897124"/>
                </a:cubicBezTo>
                <a:cubicBezTo>
                  <a:pt x="8055620" y="901870"/>
                  <a:pt x="8045816" y="924925"/>
                  <a:pt x="8051751" y="946363"/>
                </a:cubicBezTo>
                <a:cubicBezTo>
                  <a:pt x="8068108" y="947136"/>
                  <a:pt x="8109122" y="972578"/>
                  <a:pt x="8107338" y="923970"/>
                </a:cubicBezTo>
                <a:cubicBezTo>
                  <a:pt x="8096095" y="945138"/>
                  <a:pt x="8072154" y="925464"/>
                  <a:pt x="8070175" y="896848"/>
                </a:cubicBezTo>
                <a:cubicBezTo>
                  <a:pt x="8094756" y="871323"/>
                  <a:pt x="8121841" y="881959"/>
                  <a:pt x="8145178" y="839081"/>
                </a:cubicBezTo>
                <a:cubicBezTo>
                  <a:pt x="8170731" y="873625"/>
                  <a:pt x="8192204" y="815785"/>
                  <a:pt x="8196020" y="872819"/>
                </a:cubicBezTo>
                <a:cubicBezTo>
                  <a:pt x="8217025" y="845664"/>
                  <a:pt x="8233640" y="855422"/>
                  <a:pt x="8245779" y="829639"/>
                </a:cubicBezTo>
                <a:cubicBezTo>
                  <a:pt x="8248024" y="876663"/>
                  <a:pt x="8279782" y="817058"/>
                  <a:pt x="8295598" y="849405"/>
                </a:cubicBezTo>
                <a:cubicBezTo>
                  <a:pt x="8284434" y="878245"/>
                  <a:pt x="8268611" y="842538"/>
                  <a:pt x="8257577" y="871403"/>
                </a:cubicBezTo>
                <a:cubicBezTo>
                  <a:pt x="8295801" y="916610"/>
                  <a:pt x="8231018" y="887375"/>
                  <a:pt x="8244079" y="927685"/>
                </a:cubicBezTo>
                <a:cubicBezTo>
                  <a:pt x="8262339" y="940551"/>
                  <a:pt x="8271966" y="927938"/>
                  <a:pt x="8280168" y="940716"/>
                </a:cubicBezTo>
                <a:cubicBezTo>
                  <a:pt x="8297664" y="893454"/>
                  <a:pt x="8331724" y="884273"/>
                  <a:pt x="8352161" y="840990"/>
                </a:cubicBezTo>
                <a:cubicBezTo>
                  <a:pt x="8360891" y="861770"/>
                  <a:pt x="8341676" y="883296"/>
                  <a:pt x="8352223" y="903972"/>
                </a:cubicBezTo>
                <a:cubicBezTo>
                  <a:pt x="8346124" y="927519"/>
                  <a:pt x="8315238" y="909756"/>
                  <a:pt x="8324085" y="939744"/>
                </a:cubicBezTo>
                <a:cubicBezTo>
                  <a:pt x="8348113" y="927067"/>
                  <a:pt x="8371611" y="907176"/>
                  <a:pt x="8399238" y="944951"/>
                </a:cubicBezTo>
                <a:cubicBezTo>
                  <a:pt x="8418436" y="926500"/>
                  <a:pt x="8436023" y="885829"/>
                  <a:pt x="8459665" y="929286"/>
                </a:cubicBezTo>
                <a:cubicBezTo>
                  <a:pt x="8490088" y="920648"/>
                  <a:pt x="8487324" y="828086"/>
                  <a:pt x="8520979" y="864746"/>
                </a:cubicBezTo>
                <a:cubicBezTo>
                  <a:pt x="8501499" y="876461"/>
                  <a:pt x="8507455" y="899725"/>
                  <a:pt x="8503608" y="928186"/>
                </a:cubicBezTo>
                <a:cubicBezTo>
                  <a:pt x="8538753" y="889498"/>
                  <a:pt x="8606394" y="922298"/>
                  <a:pt x="8613777" y="869556"/>
                </a:cubicBezTo>
                <a:cubicBezTo>
                  <a:pt x="8594505" y="833082"/>
                  <a:pt x="8610574" y="899449"/>
                  <a:pt x="8591349" y="863010"/>
                </a:cubicBezTo>
                <a:cubicBezTo>
                  <a:pt x="8597817" y="851179"/>
                  <a:pt x="8604246" y="839390"/>
                  <a:pt x="8610748" y="827472"/>
                </a:cubicBezTo>
                <a:cubicBezTo>
                  <a:pt x="8621101" y="869302"/>
                  <a:pt x="8642505" y="863041"/>
                  <a:pt x="8661636" y="861283"/>
                </a:cubicBezTo>
                <a:cubicBezTo>
                  <a:pt x="8665558" y="807610"/>
                  <a:pt x="8692185" y="832449"/>
                  <a:pt x="8710296" y="804144"/>
                </a:cubicBezTo>
                <a:cubicBezTo>
                  <a:pt x="8731314" y="819221"/>
                  <a:pt x="8728421" y="838368"/>
                  <a:pt x="8743525" y="838275"/>
                </a:cubicBezTo>
                <a:cubicBezTo>
                  <a:pt x="8765395" y="794008"/>
                  <a:pt x="8689708" y="783582"/>
                  <a:pt x="8728672" y="754551"/>
                </a:cubicBezTo>
                <a:cubicBezTo>
                  <a:pt x="8731955" y="801966"/>
                  <a:pt x="8795709" y="844672"/>
                  <a:pt x="8821542" y="822425"/>
                </a:cubicBezTo>
                <a:cubicBezTo>
                  <a:pt x="8812880" y="810858"/>
                  <a:pt x="8811976" y="799198"/>
                  <a:pt x="8814596" y="787512"/>
                </a:cubicBezTo>
                <a:cubicBezTo>
                  <a:pt x="8831639" y="801044"/>
                  <a:pt x="8821814" y="815382"/>
                  <a:pt x="8835168" y="829001"/>
                </a:cubicBezTo>
                <a:cubicBezTo>
                  <a:pt x="8867087" y="818753"/>
                  <a:pt x="8859140" y="775264"/>
                  <a:pt x="8886874" y="813694"/>
                </a:cubicBezTo>
                <a:cubicBezTo>
                  <a:pt x="8893405" y="797204"/>
                  <a:pt x="8881337" y="781165"/>
                  <a:pt x="8887747" y="764689"/>
                </a:cubicBezTo>
                <a:cubicBezTo>
                  <a:pt x="8904751" y="778268"/>
                  <a:pt x="8894952" y="792434"/>
                  <a:pt x="8908448" y="806208"/>
                </a:cubicBezTo>
                <a:cubicBezTo>
                  <a:pt x="8926815" y="776420"/>
                  <a:pt x="8946304" y="763170"/>
                  <a:pt x="8968841" y="790630"/>
                </a:cubicBezTo>
                <a:cubicBezTo>
                  <a:pt x="8985863" y="771569"/>
                  <a:pt x="8953891" y="753756"/>
                  <a:pt x="8973557" y="734547"/>
                </a:cubicBezTo>
                <a:cubicBezTo>
                  <a:pt x="8987300" y="741028"/>
                  <a:pt x="8999245" y="723901"/>
                  <a:pt x="9012651" y="726677"/>
                </a:cubicBezTo>
                <a:cubicBezTo>
                  <a:pt x="9002396" y="740850"/>
                  <a:pt x="8999178" y="754842"/>
                  <a:pt x="9006882" y="768791"/>
                </a:cubicBezTo>
                <a:cubicBezTo>
                  <a:pt x="9084849" y="744810"/>
                  <a:pt x="9137983" y="727653"/>
                  <a:pt x="9219538" y="728468"/>
                </a:cubicBezTo>
                <a:cubicBezTo>
                  <a:pt x="9213941" y="719242"/>
                  <a:pt x="9209094" y="710066"/>
                  <a:pt x="9217493" y="700443"/>
                </a:cubicBezTo>
                <a:cubicBezTo>
                  <a:pt x="9229875" y="728864"/>
                  <a:pt x="9237769" y="696498"/>
                  <a:pt x="9248742" y="706750"/>
                </a:cubicBezTo>
                <a:cubicBezTo>
                  <a:pt x="9245875" y="718505"/>
                  <a:pt x="9247162" y="730205"/>
                  <a:pt x="9255675" y="741538"/>
                </a:cubicBezTo>
                <a:cubicBezTo>
                  <a:pt x="9275029" y="724605"/>
                  <a:pt x="9296981" y="745943"/>
                  <a:pt x="9315182" y="712061"/>
                </a:cubicBezTo>
                <a:cubicBezTo>
                  <a:pt x="9325285" y="723524"/>
                  <a:pt x="9321587" y="735238"/>
                  <a:pt x="9330815" y="746667"/>
                </a:cubicBezTo>
                <a:cubicBezTo>
                  <a:pt x="9353446" y="694437"/>
                  <a:pt x="9383401" y="743600"/>
                  <a:pt x="9407856" y="716845"/>
                </a:cubicBezTo>
                <a:cubicBezTo>
                  <a:pt x="9402986" y="709868"/>
                  <a:pt x="9405211" y="702831"/>
                  <a:pt x="9402024" y="696017"/>
                </a:cubicBezTo>
                <a:cubicBezTo>
                  <a:pt x="9389575" y="707049"/>
                  <a:pt x="9375571" y="696401"/>
                  <a:pt x="9361910" y="689912"/>
                </a:cubicBezTo>
                <a:cubicBezTo>
                  <a:pt x="9380363" y="678761"/>
                  <a:pt x="9401263" y="665946"/>
                  <a:pt x="9405786" y="625786"/>
                </a:cubicBezTo>
                <a:cubicBezTo>
                  <a:pt x="9432297" y="643831"/>
                  <a:pt x="9386416" y="663649"/>
                  <a:pt x="9400997" y="681964"/>
                </a:cubicBezTo>
                <a:cubicBezTo>
                  <a:pt x="9459019" y="661851"/>
                  <a:pt x="9552672" y="545828"/>
                  <a:pt x="9613495" y="578538"/>
                </a:cubicBezTo>
                <a:cubicBezTo>
                  <a:pt x="9619027" y="545419"/>
                  <a:pt x="9625897" y="559786"/>
                  <a:pt x="9642703" y="556820"/>
                </a:cubicBezTo>
                <a:cubicBezTo>
                  <a:pt x="9648139" y="607833"/>
                  <a:pt x="9586377" y="595522"/>
                  <a:pt x="9604875" y="641874"/>
                </a:cubicBezTo>
                <a:cubicBezTo>
                  <a:pt x="9643085" y="639534"/>
                  <a:pt x="9686297" y="619576"/>
                  <a:pt x="9732646" y="582808"/>
                </a:cubicBezTo>
                <a:cubicBezTo>
                  <a:pt x="9753141" y="602465"/>
                  <a:pt x="9743551" y="619892"/>
                  <a:pt x="9728718" y="589855"/>
                </a:cubicBezTo>
                <a:cubicBezTo>
                  <a:pt x="9733614" y="610487"/>
                  <a:pt x="9687816" y="631918"/>
                  <a:pt x="9694758" y="667659"/>
                </a:cubicBezTo>
                <a:cubicBezTo>
                  <a:pt x="9723917" y="660894"/>
                  <a:pt x="9765809" y="618315"/>
                  <a:pt x="9768688" y="595761"/>
                </a:cubicBezTo>
                <a:cubicBezTo>
                  <a:pt x="9765008" y="605233"/>
                  <a:pt x="9772219" y="614419"/>
                  <a:pt x="9779554" y="623589"/>
                </a:cubicBezTo>
                <a:cubicBezTo>
                  <a:pt x="9834064" y="566804"/>
                  <a:pt x="9892705" y="566105"/>
                  <a:pt x="9943118" y="451525"/>
                </a:cubicBezTo>
                <a:cubicBezTo>
                  <a:pt x="9957243" y="472249"/>
                  <a:pt x="9952512" y="493327"/>
                  <a:pt x="9952005" y="514308"/>
                </a:cubicBezTo>
                <a:cubicBezTo>
                  <a:pt x="9942150" y="505231"/>
                  <a:pt x="9945258" y="486142"/>
                  <a:pt x="9937399" y="493757"/>
                </a:cubicBezTo>
                <a:cubicBezTo>
                  <a:pt x="9926270" y="496188"/>
                  <a:pt x="9922586" y="503580"/>
                  <a:pt x="9930646" y="521813"/>
                </a:cubicBezTo>
                <a:cubicBezTo>
                  <a:pt x="9945024" y="519096"/>
                  <a:pt x="9960668" y="532771"/>
                  <a:pt x="9974546" y="520716"/>
                </a:cubicBezTo>
                <a:cubicBezTo>
                  <a:pt x="9968630" y="509199"/>
                  <a:pt x="9977432" y="497421"/>
                  <a:pt x="9976399" y="485730"/>
                </a:cubicBezTo>
                <a:cubicBezTo>
                  <a:pt x="9987441" y="476419"/>
                  <a:pt x="10002684" y="525848"/>
                  <a:pt x="10013510" y="512776"/>
                </a:cubicBezTo>
                <a:cubicBezTo>
                  <a:pt x="10017316" y="503336"/>
                  <a:pt x="10025400" y="493871"/>
                  <a:pt x="10020306" y="484720"/>
                </a:cubicBezTo>
                <a:cubicBezTo>
                  <a:pt x="9997182" y="489580"/>
                  <a:pt x="10001383" y="492928"/>
                  <a:pt x="9991882" y="457363"/>
                </a:cubicBezTo>
                <a:cubicBezTo>
                  <a:pt x="9979652" y="470906"/>
                  <a:pt x="9966192" y="467182"/>
                  <a:pt x="9952921" y="465342"/>
                </a:cubicBezTo>
                <a:cubicBezTo>
                  <a:pt x="9965222" y="438670"/>
                  <a:pt x="9924876" y="457463"/>
                  <a:pt x="9937207" y="430706"/>
                </a:cubicBezTo>
                <a:cubicBezTo>
                  <a:pt x="9955619" y="425203"/>
                  <a:pt x="9947703" y="431831"/>
                  <a:pt x="9965585" y="458024"/>
                </a:cubicBezTo>
                <a:cubicBezTo>
                  <a:pt x="10009588" y="465635"/>
                  <a:pt x="10018107" y="406965"/>
                  <a:pt x="10049397" y="399895"/>
                </a:cubicBezTo>
                <a:cubicBezTo>
                  <a:pt x="10039583" y="439848"/>
                  <a:pt x="10016475" y="480125"/>
                  <a:pt x="10035987" y="519360"/>
                </a:cubicBezTo>
                <a:cubicBezTo>
                  <a:pt x="10062417" y="539859"/>
                  <a:pt x="10082013" y="466100"/>
                  <a:pt x="10107044" y="468477"/>
                </a:cubicBezTo>
                <a:cubicBezTo>
                  <a:pt x="10127597" y="508555"/>
                  <a:pt x="10143052" y="479480"/>
                  <a:pt x="10160800" y="481275"/>
                </a:cubicBezTo>
                <a:cubicBezTo>
                  <a:pt x="10156796" y="449919"/>
                  <a:pt x="10203581" y="406467"/>
                  <a:pt x="10210427" y="437985"/>
                </a:cubicBezTo>
                <a:cubicBezTo>
                  <a:pt x="10196954" y="437413"/>
                  <a:pt x="10173737" y="455200"/>
                  <a:pt x="10195910" y="480290"/>
                </a:cubicBezTo>
                <a:cubicBezTo>
                  <a:pt x="10205745" y="454699"/>
                  <a:pt x="10218074" y="462363"/>
                  <a:pt x="10229081" y="451478"/>
                </a:cubicBezTo>
                <a:cubicBezTo>
                  <a:pt x="10221726" y="440066"/>
                  <a:pt x="10235077" y="428152"/>
                  <a:pt x="10222149" y="416643"/>
                </a:cubicBezTo>
                <a:cubicBezTo>
                  <a:pt x="10258895" y="391951"/>
                  <a:pt x="10246340" y="402331"/>
                  <a:pt x="10284451" y="366200"/>
                </a:cubicBezTo>
                <a:cubicBezTo>
                  <a:pt x="10327625" y="429290"/>
                  <a:pt x="10332569" y="311857"/>
                  <a:pt x="10378164" y="384826"/>
                </a:cubicBezTo>
                <a:cubicBezTo>
                  <a:pt x="10388111" y="359102"/>
                  <a:pt x="10400704" y="372180"/>
                  <a:pt x="10410326" y="342085"/>
                </a:cubicBezTo>
                <a:cubicBezTo>
                  <a:pt x="10411389" y="392963"/>
                  <a:pt x="10405230" y="424821"/>
                  <a:pt x="10393056" y="468507"/>
                </a:cubicBezTo>
                <a:cubicBezTo>
                  <a:pt x="10448380" y="455276"/>
                  <a:pt x="10511051" y="458650"/>
                  <a:pt x="10530428" y="360082"/>
                </a:cubicBezTo>
                <a:cubicBezTo>
                  <a:pt x="10574859" y="365366"/>
                  <a:pt x="10641541" y="356453"/>
                  <a:pt x="10664892" y="272757"/>
                </a:cubicBezTo>
                <a:cubicBezTo>
                  <a:pt x="10608156" y="199723"/>
                  <a:pt x="10551430" y="371343"/>
                  <a:pt x="10509853" y="318593"/>
                </a:cubicBezTo>
                <a:cubicBezTo>
                  <a:pt x="10521299" y="328589"/>
                  <a:pt x="10507739" y="373285"/>
                  <a:pt x="10495262" y="360945"/>
                </a:cubicBezTo>
                <a:cubicBezTo>
                  <a:pt x="10498176" y="349269"/>
                  <a:pt x="10496979" y="337599"/>
                  <a:pt x="10488334" y="326197"/>
                </a:cubicBezTo>
                <a:cubicBezTo>
                  <a:pt x="10463296" y="346036"/>
                  <a:pt x="10458915" y="439788"/>
                  <a:pt x="10416393" y="426004"/>
                </a:cubicBezTo>
                <a:cubicBezTo>
                  <a:pt x="10430382" y="375323"/>
                  <a:pt x="10462439" y="278152"/>
                  <a:pt x="10501948" y="269864"/>
                </a:cubicBezTo>
                <a:cubicBezTo>
                  <a:pt x="10508907" y="288293"/>
                  <a:pt x="10475698" y="307854"/>
                  <a:pt x="10497159" y="325999"/>
                </a:cubicBezTo>
                <a:cubicBezTo>
                  <a:pt x="10524153" y="287148"/>
                  <a:pt x="10548598" y="272889"/>
                  <a:pt x="10563219" y="205285"/>
                </a:cubicBezTo>
                <a:cubicBezTo>
                  <a:pt x="10590819" y="222551"/>
                  <a:pt x="10617199" y="221469"/>
                  <a:pt x="10644329" y="231350"/>
                </a:cubicBezTo>
                <a:cubicBezTo>
                  <a:pt x="10667298" y="173894"/>
                  <a:pt x="10693335" y="193400"/>
                  <a:pt x="10693889" y="125080"/>
                </a:cubicBezTo>
                <a:cubicBezTo>
                  <a:pt x="10713521" y="143203"/>
                  <a:pt x="10684249" y="162691"/>
                  <a:pt x="10706649" y="180695"/>
                </a:cubicBezTo>
                <a:cubicBezTo>
                  <a:pt x="10736678" y="181562"/>
                  <a:pt x="10720747" y="174394"/>
                  <a:pt x="10731158" y="215225"/>
                </a:cubicBezTo>
                <a:cubicBezTo>
                  <a:pt x="10742838" y="193843"/>
                  <a:pt x="10754525" y="172592"/>
                  <a:pt x="10766170" y="151301"/>
                </a:cubicBezTo>
                <a:cubicBezTo>
                  <a:pt x="10781971" y="168116"/>
                  <a:pt x="10796631" y="167734"/>
                  <a:pt x="10810069" y="150205"/>
                </a:cubicBezTo>
                <a:cubicBezTo>
                  <a:pt x="10799131" y="120431"/>
                  <a:pt x="10792021" y="144662"/>
                  <a:pt x="10782672" y="136902"/>
                </a:cubicBezTo>
                <a:cubicBezTo>
                  <a:pt x="10798081" y="117884"/>
                  <a:pt x="10800714" y="99052"/>
                  <a:pt x="10796200" y="80539"/>
                </a:cubicBezTo>
                <a:cubicBezTo>
                  <a:pt x="10811323" y="85466"/>
                  <a:pt x="10823938" y="58679"/>
                  <a:pt x="10841166" y="93453"/>
                </a:cubicBezTo>
                <a:cubicBezTo>
                  <a:pt x="10833788" y="112187"/>
                  <a:pt x="10826061" y="131206"/>
                  <a:pt x="10845153" y="149345"/>
                </a:cubicBezTo>
                <a:cubicBezTo>
                  <a:pt x="10859819" y="109353"/>
                  <a:pt x="10877216" y="69242"/>
                  <a:pt x="10893667" y="29232"/>
                </a:cubicBezTo>
                <a:cubicBezTo>
                  <a:pt x="10912156" y="71962"/>
                  <a:pt x="10923233" y="11632"/>
                  <a:pt x="10937889" y="1428"/>
                </a:cubicBezTo>
                <a:cubicBezTo>
                  <a:pt x="10940330" y="-274"/>
                  <a:pt x="10942872" y="-583"/>
                  <a:pt x="10945564" y="121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85146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74623063-A478-4BF7-9837-9CBAC60FCB7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104B0728-F736-4623-A8E3-4D44F994F9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02432" y="955645"/>
            <a:ext cx="7041968" cy="4972126"/>
          </a:xfrm>
          <a:custGeom>
            <a:avLst/>
            <a:gdLst>
              <a:gd name="connsiteX0" fmla="*/ 2892482 w 6955030"/>
              <a:gd name="connsiteY0" fmla="*/ 4738674 h 4972126"/>
              <a:gd name="connsiteX1" fmla="*/ 2886778 w 6955030"/>
              <a:gd name="connsiteY1" fmla="*/ 4742807 h 4972126"/>
              <a:gd name="connsiteX2" fmla="*/ 2875101 w 6955030"/>
              <a:gd name="connsiteY2" fmla="*/ 4760687 h 4972126"/>
              <a:gd name="connsiteX3" fmla="*/ 2897804 w 6955030"/>
              <a:gd name="connsiteY3" fmla="*/ 4747193 h 4972126"/>
              <a:gd name="connsiteX4" fmla="*/ 2892482 w 6955030"/>
              <a:gd name="connsiteY4" fmla="*/ 4738674 h 4972126"/>
              <a:gd name="connsiteX5" fmla="*/ 2414772 w 6955030"/>
              <a:gd name="connsiteY5" fmla="*/ 4699506 h 4972126"/>
              <a:gd name="connsiteX6" fmla="*/ 2481411 w 6955030"/>
              <a:gd name="connsiteY6" fmla="*/ 4709793 h 4972126"/>
              <a:gd name="connsiteX7" fmla="*/ 2414772 w 6955030"/>
              <a:gd name="connsiteY7" fmla="*/ 4699506 h 4972126"/>
              <a:gd name="connsiteX8" fmla="*/ 2560615 w 6955030"/>
              <a:gd name="connsiteY8" fmla="*/ 4672484 h 4972126"/>
              <a:gd name="connsiteX9" fmla="*/ 2542593 w 6955030"/>
              <a:gd name="connsiteY9" fmla="*/ 4689068 h 4972126"/>
              <a:gd name="connsiteX10" fmla="*/ 2577741 w 6955030"/>
              <a:gd name="connsiteY10" fmla="*/ 4686582 h 4972126"/>
              <a:gd name="connsiteX11" fmla="*/ 2560615 w 6955030"/>
              <a:gd name="connsiteY11" fmla="*/ 4672484 h 4972126"/>
              <a:gd name="connsiteX12" fmla="*/ 2245186 w 6955030"/>
              <a:gd name="connsiteY12" fmla="*/ 4669559 h 4972126"/>
              <a:gd name="connsiteX13" fmla="*/ 2262480 w 6955030"/>
              <a:gd name="connsiteY13" fmla="*/ 4677434 h 4972126"/>
              <a:gd name="connsiteX14" fmla="*/ 2227598 w 6955030"/>
              <a:gd name="connsiteY14" fmla="*/ 4669785 h 4972126"/>
              <a:gd name="connsiteX15" fmla="*/ 2245186 w 6955030"/>
              <a:gd name="connsiteY15" fmla="*/ 4669559 h 4972126"/>
              <a:gd name="connsiteX16" fmla="*/ 2168336 w 6955030"/>
              <a:gd name="connsiteY16" fmla="*/ 4637706 h 4972126"/>
              <a:gd name="connsiteX17" fmla="*/ 2168323 w 6955030"/>
              <a:gd name="connsiteY17" fmla="*/ 4638346 h 4972126"/>
              <a:gd name="connsiteX18" fmla="*/ 2167186 w 6955030"/>
              <a:gd name="connsiteY18" fmla="*/ 4637730 h 4972126"/>
              <a:gd name="connsiteX19" fmla="*/ 2155109 w 6955030"/>
              <a:gd name="connsiteY19" fmla="*/ 4631481 h 4972126"/>
              <a:gd name="connsiteX20" fmla="*/ 2162684 w 6955030"/>
              <a:gd name="connsiteY20" fmla="*/ 4635296 h 4972126"/>
              <a:gd name="connsiteX21" fmla="*/ 2167186 w 6955030"/>
              <a:gd name="connsiteY21" fmla="*/ 4637730 h 4972126"/>
              <a:gd name="connsiteX22" fmla="*/ 2149142 w 6955030"/>
              <a:gd name="connsiteY22" fmla="*/ 4638085 h 4972126"/>
              <a:gd name="connsiteX23" fmla="*/ 2155109 w 6955030"/>
              <a:gd name="connsiteY23" fmla="*/ 4631481 h 4972126"/>
              <a:gd name="connsiteX24" fmla="*/ 1847913 w 6955030"/>
              <a:gd name="connsiteY24" fmla="*/ 4579036 h 4972126"/>
              <a:gd name="connsiteX25" fmla="*/ 1822152 w 6955030"/>
              <a:gd name="connsiteY25" fmla="*/ 4587314 h 4972126"/>
              <a:gd name="connsiteX26" fmla="*/ 1847913 w 6955030"/>
              <a:gd name="connsiteY26" fmla="*/ 4579036 h 4972126"/>
              <a:gd name="connsiteX27" fmla="*/ 2352602 w 6955030"/>
              <a:gd name="connsiteY27" fmla="*/ 4545878 h 4972126"/>
              <a:gd name="connsiteX28" fmla="*/ 2350674 w 6955030"/>
              <a:gd name="connsiteY28" fmla="*/ 4545893 h 4972126"/>
              <a:gd name="connsiteX29" fmla="*/ 2352569 w 6955030"/>
              <a:gd name="connsiteY29" fmla="*/ 4546912 h 4972126"/>
              <a:gd name="connsiteX30" fmla="*/ 2157775 w 6955030"/>
              <a:gd name="connsiteY30" fmla="*/ 4521924 h 4972126"/>
              <a:gd name="connsiteX31" fmla="*/ 2155442 w 6955030"/>
              <a:gd name="connsiteY31" fmla="*/ 4531586 h 4972126"/>
              <a:gd name="connsiteX32" fmla="*/ 2158331 w 6955030"/>
              <a:gd name="connsiteY32" fmla="*/ 4530962 h 4972126"/>
              <a:gd name="connsiteX33" fmla="*/ 2158074 w 6955030"/>
              <a:gd name="connsiteY33" fmla="*/ 4526014 h 4972126"/>
              <a:gd name="connsiteX34" fmla="*/ 2325606 w 6955030"/>
              <a:gd name="connsiteY34" fmla="*/ 4518895 h 4972126"/>
              <a:gd name="connsiteX35" fmla="*/ 2314991 w 6955030"/>
              <a:gd name="connsiteY35" fmla="*/ 4521200 h 4972126"/>
              <a:gd name="connsiteX36" fmla="*/ 2324454 w 6955030"/>
              <a:gd name="connsiteY36" fmla="*/ 4528265 h 4972126"/>
              <a:gd name="connsiteX37" fmla="*/ 2333800 w 6955030"/>
              <a:gd name="connsiteY37" fmla="*/ 4535638 h 4972126"/>
              <a:gd name="connsiteX38" fmla="*/ 2348141 w 6955030"/>
              <a:gd name="connsiteY38" fmla="*/ 4535526 h 4972126"/>
              <a:gd name="connsiteX39" fmla="*/ 2352994 w 6955030"/>
              <a:gd name="connsiteY39" fmla="*/ 4533146 h 4972126"/>
              <a:gd name="connsiteX40" fmla="*/ 2353198 w 6955030"/>
              <a:gd name="connsiteY40" fmla="*/ 4526488 h 4972126"/>
              <a:gd name="connsiteX41" fmla="*/ 2348656 w 6955030"/>
              <a:gd name="connsiteY41" fmla="*/ 4521405 h 4972126"/>
              <a:gd name="connsiteX42" fmla="*/ 2179834 w 6955030"/>
              <a:gd name="connsiteY42" fmla="*/ 4516046 h 4972126"/>
              <a:gd name="connsiteX43" fmla="*/ 2164717 w 6955030"/>
              <a:gd name="connsiteY43" fmla="*/ 4517441 h 4972126"/>
              <a:gd name="connsiteX44" fmla="*/ 2167326 w 6955030"/>
              <a:gd name="connsiteY44" fmla="*/ 4529015 h 4972126"/>
              <a:gd name="connsiteX45" fmla="*/ 2168284 w 6955030"/>
              <a:gd name="connsiteY45" fmla="*/ 4528808 h 4972126"/>
              <a:gd name="connsiteX46" fmla="*/ 2174807 w 6955030"/>
              <a:gd name="connsiteY46" fmla="*/ 4524379 h 4972126"/>
              <a:gd name="connsiteX47" fmla="*/ 2270124 w 6955030"/>
              <a:gd name="connsiteY47" fmla="*/ 4504897 h 4972126"/>
              <a:gd name="connsiteX48" fmla="*/ 2262923 w 6955030"/>
              <a:gd name="connsiteY48" fmla="*/ 4505448 h 4972126"/>
              <a:gd name="connsiteX49" fmla="*/ 2261991 w 6955030"/>
              <a:gd name="connsiteY49" fmla="*/ 4508685 h 4972126"/>
              <a:gd name="connsiteX50" fmla="*/ 2251350 w 6955030"/>
              <a:gd name="connsiteY50" fmla="*/ 4518663 h 4972126"/>
              <a:gd name="connsiteX51" fmla="*/ 2252884 w 6955030"/>
              <a:gd name="connsiteY51" fmla="*/ 4510659 h 4972126"/>
              <a:gd name="connsiteX52" fmla="*/ 2252184 w 6955030"/>
              <a:gd name="connsiteY52" fmla="*/ 4511091 h 4972126"/>
              <a:gd name="connsiteX53" fmla="*/ 2244011 w 6955030"/>
              <a:gd name="connsiteY53" fmla="*/ 4528808 h 4972126"/>
              <a:gd name="connsiteX54" fmla="*/ 2204747 w 6955030"/>
              <a:gd name="connsiteY54" fmla="*/ 4510697 h 4972126"/>
              <a:gd name="connsiteX55" fmla="*/ 2197434 w 6955030"/>
              <a:gd name="connsiteY55" fmla="*/ 4512485 h 4972126"/>
              <a:gd name="connsiteX56" fmla="*/ 2196648 w 6955030"/>
              <a:gd name="connsiteY56" fmla="*/ 4539834 h 4972126"/>
              <a:gd name="connsiteX57" fmla="*/ 2273577 w 6955030"/>
              <a:gd name="connsiteY57" fmla="*/ 4525439 h 4972126"/>
              <a:gd name="connsiteX58" fmla="*/ 2285633 w 6955030"/>
              <a:gd name="connsiteY58" fmla="*/ 4546761 h 4972126"/>
              <a:gd name="connsiteX59" fmla="*/ 2305305 w 6955030"/>
              <a:gd name="connsiteY59" fmla="*/ 4527899 h 4972126"/>
              <a:gd name="connsiteX60" fmla="*/ 2303726 w 6955030"/>
              <a:gd name="connsiteY60" fmla="*/ 4526753 h 4972126"/>
              <a:gd name="connsiteX61" fmla="*/ 2294908 w 6955030"/>
              <a:gd name="connsiteY61" fmla="*/ 4532797 h 4972126"/>
              <a:gd name="connsiteX62" fmla="*/ 2290019 w 6955030"/>
              <a:gd name="connsiteY62" fmla="*/ 4517071 h 4972126"/>
              <a:gd name="connsiteX63" fmla="*/ 2286707 w 6955030"/>
              <a:gd name="connsiteY63" fmla="*/ 4509457 h 4972126"/>
              <a:gd name="connsiteX64" fmla="*/ 2276780 w 6955030"/>
              <a:gd name="connsiteY64" fmla="*/ 4520705 h 4972126"/>
              <a:gd name="connsiteX65" fmla="*/ 2271385 w 6955030"/>
              <a:gd name="connsiteY65" fmla="*/ 4513444 h 4972126"/>
              <a:gd name="connsiteX66" fmla="*/ 2095892 w 6955030"/>
              <a:gd name="connsiteY66" fmla="*/ 4499945 h 4972126"/>
              <a:gd name="connsiteX67" fmla="*/ 2095788 w 6955030"/>
              <a:gd name="connsiteY67" fmla="*/ 4501446 h 4972126"/>
              <a:gd name="connsiteX68" fmla="*/ 2107176 w 6955030"/>
              <a:gd name="connsiteY68" fmla="*/ 4502827 h 4972126"/>
              <a:gd name="connsiteX69" fmla="*/ 2025231 w 6955030"/>
              <a:gd name="connsiteY69" fmla="*/ 4494601 h 4972126"/>
              <a:gd name="connsiteX70" fmla="*/ 2025218 w 6955030"/>
              <a:gd name="connsiteY70" fmla="*/ 4495240 h 4972126"/>
              <a:gd name="connsiteX71" fmla="*/ 2024080 w 6955030"/>
              <a:gd name="connsiteY71" fmla="*/ 4494624 h 4972126"/>
              <a:gd name="connsiteX72" fmla="*/ 2012001 w 6955030"/>
              <a:gd name="connsiteY72" fmla="*/ 4488376 h 4972126"/>
              <a:gd name="connsiteX73" fmla="*/ 2019576 w 6955030"/>
              <a:gd name="connsiteY73" fmla="*/ 4492190 h 4972126"/>
              <a:gd name="connsiteX74" fmla="*/ 2024080 w 6955030"/>
              <a:gd name="connsiteY74" fmla="*/ 4494624 h 4972126"/>
              <a:gd name="connsiteX75" fmla="*/ 2006035 w 6955030"/>
              <a:gd name="connsiteY75" fmla="*/ 4494980 h 4972126"/>
              <a:gd name="connsiteX76" fmla="*/ 2012001 w 6955030"/>
              <a:gd name="connsiteY76" fmla="*/ 4488376 h 4972126"/>
              <a:gd name="connsiteX77" fmla="*/ 1940306 w 6955030"/>
              <a:gd name="connsiteY77" fmla="*/ 4483594 h 4972126"/>
              <a:gd name="connsiteX78" fmla="*/ 1939828 w 6955030"/>
              <a:gd name="connsiteY78" fmla="*/ 4484203 h 4972126"/>
              <a:gd name="connsiteX79" fmla="*/ 1940138 w 6955030"/>
              <a:gd name="connsiteY79" fmla="*/ 4484294 h 4972126"/>
              <a:gd name="connsiteX80" fmla="*/ 1844612 w 6955030"/>
              <a:gd name="connsiteY80" fmla="*/ 4478950 h 4972126"/>
              <a:gd name="connsiteX81" fmla="*/ 1844435 w 6955030"/>
              <a:gd name="connsiteY81" fmla="*/ 4487021 h 4972126"/>
              <a:gd name="connsiteX82" fmla="*/ 1854722 w 6955030"/>
              <a:gd name="connsiteY82" fmla="*/ 4479738 h 4972126"/>
              <a:gd name="connsiteX83" fmla="*/ 1787721 w 6955030"/>
              <a:gd name="connsiteY83" fmla="*/ 4469877 h 4972126"/>
              <a:gd name="connsiteX84" fmla="*/ 1790213 w 6955030"/>
              <a:gd name="connsiteY84" fmla="*/ 4487979 h 4972126"/>
              <a:gd name="connsiteX85" fmla="*/ 1841346 w 6955030"/>
              <a:gd name="connsiteY85" fmla="*/ 4481683 h 4972126"/>
              <a:gd name="connsiteX86" fmla="*/ 1840035 w 6955030"/>
              <a:gd name="connsiteY86" fmla="*/ 4478595 h 4972126"/>
              <a:gd name="connsiteX87" fmla="*/ 1837120 w 6955030"/>
              <a:gd name="connsiteY87" fmla="*/ 4478366 h 4972126"/>
              <a:gd name="connsiteX88" fmla="*/ 1807957 w 6955030"/>
              <a:gd name="connsiteY88" fmla="*/ 4475327 h 4972126"/>
              <a:gd name="connsiteX89" fmla="*/ 1962408 w 6955030"/>
              <a:gd name="connsiteY89" fmla="*/ 4468566 h 4972126"/>
              <a:gd name="connsiteX90" fmla="*/ 1951868 w 6955030"/>
              <a:gd name="connsiteY90" fmla="*/ 4468818 h 4972126"/>
              <a:gd name="connsiteX91" fmla="*/ 1948190 w 6955030"/>
              <a:gd name="connsiteY91" fmla="*/ 4473520 h 4972126"/>
              <a:gd name="connsiteX92" fmla="*/ 1950854 w 6955030"/>
              <a:gd name="connsiteY92" fmla="*/ 4479413 h 4972126"/>
              <a:gd name="connsiteX93" fmla="*/ 1959211 w 6955030"/>
              <a:gd name="connsiteY93" fmla="*/ 4485819 h 4972126"/>
              <a:gd name="connsiteX94" fmla="*/ 1975168 w 6955030"/>
              <a:gd name="connsiteY94" fmla="*/ 4468260 h 4972126"/>
              <a:gd name="connsiteX95" fmla="*/ 1971355 w 6955030"/>
              <a:gd name="connsiteY95" fmla="*/ 4468352 h 4972126"/>
              <a:gd name="connsiteX96" fmla="*/ 1968080 w 6955030"/>
              <a:gd name="connsiteY96" fmla="*/ 4473285 h 4972126"/>
              <a:gd name="connsiteX97" fmla="*/ 1987342 w 6955030"/>
              <a:gd name="connsiteY97" fmla="*/ 4503277 h 4972126"/>
              <a:gd name="connsiteX98" fmla="*/ 2071446 w 6955030"/>
              <a:gd name="connsiteY98" fmla="*/ 4494340 h 4972126"/>
              <a:gd name="connsiteX99" fmla="*/ 2072079 w 6955030"/>
              <a:gd name="connsiteY99" fmla="*/ 4493866 h 4972126"/>
              <a:gd name="connsiteX100" fmla="*/ 2071401 w 6955030"/>
              <a:gd name="connsiteY100" fmla="*/ 4493692 h 4972126"/>
              <a:gd name="connsiteX101" fmla="*/ 2025231 w 6955030"/>
              <a:gd name="connsiteY101" fmla="*/ 4494601 h 4972126"/>
              <a:gd name="connsiteX102" fmla="*/ 2025382 w 6955030"/>
              <a:gd name="connsiteY102" fmla="*/ 4486340 h 4972126"/>
              <a:gd name="connsiteX103" fmla="*/ 1975168 w 6955030"/>
              <a:gd name="connsiteY103" fmla="*/ 4468260 h 4972126"/>
              <a:gd name="connsiteX104" fmla="*/ 1886411 w 6955030"/>
              <a:gd name="connsiteY104" fmla="*/ 4459021 h 4972126"/>
              <a:gd name="connsiteX105" fmla="*/ 1879443 w 6955030"/>
              <a:gd name="connsiteY105" fmla="*/ 4464837 h 4972126"/>
              <a:gd name="connsiteX106" fmla="*/ 1882235 w 6955030"/>
              <a:gd name="connsiteY106" fmla="*/ 4469656 h 4972126"/>
              <a:gd name="connsiteX107" fmla="*/ 1892759 w 6955030"/>
              <a:gd name="connsiteY107" fmla="*/ 4469595 h 4972126"/>
              <a:gd name="connsiteX108" fmla="*/ 1898351 w 6955030"/>
              <a:gd name="connsiteY108" fmla="*/ 4471461 h 4972126"/>
              <a:gd name="connsiteX109" fmla="*/ 1891786 w 6955030"/>
              <a:gd name="connsiteY109" fmla="*/ 4460174 h 4972126"/>
              <a:gd name="connsiteX110" fmla="*/ 1886411 w 6955030"/>
              <a:gd name="connsiteY110" fmla="*/ 4459021 h 4972126"/>
              <a:gd name="connsiteX111" fmla="*/ 1927613 w 6955030"/>
              <a:gd name="connsiteY111" fmla="*/ 4453259 h 4972126"/>
              <a:gd name="connsiteX112" fmla="*/ 1901547 w 6955030"/>
              <a:gd name="connsiteY112" fmla="*/ 4471704 h 4972126"/>
              <a:gd name="connsiteX113" fmla="*/ 1904462 w 6955030"/>
              <a:gd name="connsiteY113" fmla="*/ 4473500 h 4972126"/>
              <a:gd name="connsiteX114" fmla="*/ 1916418 w 6955030"/>
              <a:gd name="connsiteY114" fmla="*/ 4477490 h 4972126"/>
              <a:gd name="connsiteX115" fmla="*/ 1938841 w 6955030"/>
              <a:gd name="connsiteY115" fmla="*/ 4483921 h 4972126"/>
              <a:gd name="connsiteX116" fmla="*/ 1935587 w 6955030"/>
              <a:gd name="connsiteY116" fmla="*/ 4479045 h 4972126"/>
              <a:gd name="connsiteX117" fmla="*/ 1923651 w 6955030"/>
              <a:gd name="connsiteY117" fmla="*/ 4478424 h 4972126"/>
              <a:gd name="connsiteX118" fmla="*/ 1926503 w 6955030"/>
              <a:gd name="connsiteY118" fmla="*/ 4460305 h 4972126"/>
              <a:gd name="connsiteX119" fmla="*/ 1924993 w 6955030"/>
              <a:gd name="connsiteY119" fmla="*/ 4457690 h 4972126"/>
              <a:gd name="connsiteX120" fmla="*/ 1927040 w 6955030"/>
              <a:gd name="connsiteY120" fmla="*/ 4456893 h 4972126"/>
              <a:gd name="connsiteX121" fmla="*/ 1543607 w 6955030"/>
              <a:gd name="connsiteY121" fmla="*/ 4419207 h 4972126"/>
              <a:gd name="connsiteX122" fmla="*/ 1559432 w 6955030"/>
              <a:gd name="connsiteY122" fmla="*/ 4424192 h 4972126"/>
              <a:gd name="connsiteX123" fmla="*/ 1527312 w 6955030"/>
              <a:gd name="connsiteY123" fmla="*/ 4431901 h 4972126"/>
              <a:gd name="connsiteX124" fmla="*/ 1543607 w 6955030"/>
              <a:gd name="connsiteY124" fmla="*/ 4419207 h 4972126"/>
              <a:gd name="connsiteX125" fmla="*/ 1626673 w 6955030"/>
              <a:gd name="connsiteY125" fmla="*/ 4414174 h 4972126"/>
              <a:gd name="connsiteX126" fmla="*/ 1654803 w 6955030"/>
              <a:gd name="connsiteY126" fmla="*/ 4431629 h 4972126"/>
              <a:gd name="connsiteX127" fmla="*/ 1615097 w 6955030"/>
              <a:gd name="connsiteY127" fmla="*/ 4479432 h 4972126"/>
              <a:gd name="connsiteX128" fmla="*/ 1587533 w 6955030"/>
              <a:gd name="connsiteY128" fmla="*/ 4441673 h 4972126"/>
              <a:gd name="connsiteX129" fmla="*/ 1567828 w 6955030"/>
              <a:gd name="connsiteY129" fmla="*/ 4460568 h 4972126"/>
              <a:gd name="connsiteX130" fmla="*/ 1558443 w 6955030"/>
              <a:gd name="connsiteY130" fmla="*/ 4454748 h 4972126"/>
              <a:gd name="connsiteX131" fmla="*/ 1575450 w 6955030"/>
              <a:gd name="connsiteY131" fmla="*/ 4420381 h 4972126"/>
              <a:gd name="connsiteX132" fmla="*/ 1600881 w 6955030"/>
              <a:gd name="connsiteY132" fmla="*/ 4422359 h 4972126"/>
              <a:gd name="connsiteX133" fmla="*/ 1606639 w 6955030"/>
              <a:gd name="connsiteY133" fmla="*/ 4443175 h 4972126"/>
              <a:gd name="connsiteX134" fmla="*/ 1626673 w 6955030"/>
              <a:gd name="connsiteY134" fmla="*/ 4414174 h 4972126"/>
              <a:gd name="connsiteX135" fmla="*/ 2209494 w 6955030"/>
              <a:gd name="connsiteY135" fmla="*/ 4402773 h 4972126"/>
              <a:gd name="connsiteX136" fmla="*/ 2207676 w 6955030"/>
              <a:gd name="connsiteY136" fmla="*/ 4402785 h 4972126"/>
              <a:gd name="connsiteX137" fmla="*/ 2207657 w 6955030"/>
              <a:gd name="connsiteY137" fmla="*/ 4402835 h 4972126"/>
              <a:gd name="connsiteX138" fmla="*/ 2209462 w 6955030"/>
              <a:gd name="connsiteY138" fmla="*/ 4403806 h 4972126"/>
              <a:gd name="connsiteX139" fmla="*/ 1452218 w 6955030"/>
              <a:gd name="connsiteY139" fmla="*/ 4385293 h 4972126"/>
              <a:gd name="connsiteX140" fmla="*/ 1457043 w 6955030"/>
              <a:gd name="connsiteY140" fmla="*/ 4436577 h 4972126"/>
              <a:gd name="connsiteX141" fmla="*/ 1438870 w 6955030"/>
              <a:gd name="connsiteY141" fmla="*/ 4404638 h 4972126"/>
              <a:gd name="connsiteX142" fmla="*/ 1452218 w 6955030"/>
              <a:gd name="connsiteY142" fmla="*/ 4385293 h 4972126"/>
              <a:gd name="connsiteX143" fmla="*/ 2014670 w 6955030"/>
              <a:gd name="connsiteY143" fmla="*/ 4378814 h 4972126"/>
              <a:gd name="connsiteX144" fmla="*/ 2012335 w 6955030"/>
              <a:gd name="connsiteY144" fmla="*/ 4388479 h 4972126"/>
              <a:gd name="connsiteX145" fmla="*/ 2015225 w 6955030"/>
              <a:gd name="connsiteY145" fmla="*/ 4387856 h 4972126"/>
              <a:gd name="connsiteX146" fmla="*/ 2014970 w 6955030"/>
              <a:gd name="connsiteY146" fmla="*/ 4382909 h 4972126"/>
              <a:gd name="connsiteX147" fmla="*/ 1411008 w 6955030"/>
              <a:gd name="connsiteY147" fmla="*/ 4377806 h 4972126"/>
              <a:gd name="connsiteX148" fmla="*/ 1426452 w 6955030"/>
              <a:gd name="connsiteY148" fmla="*/ 4393510 h 4972126"/>
              <a:gd name="connsiteX149" fmla="*/ 1406751 w 6955030"/>
              <a:gd name="connsiteY149" fmla="*/ 4412343 h 4972126"/>
              <a:gd name="connsiteX150" fmla="*/ 1394664 w 6955030"/>
              <a:gd name="connsiteY150" fmla="*/ 4391051 h 4972126"/>
              <a:gd name="connsiteX151" fmla="*/ 1411008 w 6955030"/>
              <a:gd name="connsiteY151" fmla="*/ 4377806 h 4972126"/>
              <a:gd name="connsiteX152" fmla="*/ 2182500 w 6955030"/>
              <a:gd name="connsiteY152" fmla="*/ 4375790 h 4972126"/>
              <a:gd name="connsiteX153" fmla="*/ 2171884 w 6955030"/>
              <a:gd name="connsiteY153" fmla="*/ 4378095 h 4972126"/>
              <a:gd name="connsiteX154" fmla="*/ 2181348 w 6955030"/>
              <a:gd name="connsiteY154" fmla="*/ 4385160 h 4972126"/>
              <a:gd name="connsiteX155" fmla="*/ 2190692 w 6955030"/>
              <a:gd name="connsiteY155" fmla="*/ 4392533 h 4972126"/>
              <a:gd name="connsiteX156" fmla="*/ 2199681 w 6955030"/>
              <a:gd name="connsiteY156" fmla="*/ 4392462 h 4972126"/>
              <a:gd name="connsiteX157" fmla="*/ 2204532 w 6955030"/>
              <a:gd name="connsiteY157" fmla="*/ 4382534 h 4972126"/>
              <a:gd name="connsiteX158" fmla="*/ 2209314 w 6955030"/>
              <a:gd name="connsiteY158" fmla="*/ 4389760 h 4972126"/>
              <a:gd name="connsiteX159" fmla="*/ 2209899 w 6955030"/>
              <a:gd name="connsiteY159" fmla="*/ 4389644 h 4972126"/>
              <a:gd name="connsiteX160" fmla="*/ 2210094 w 6955030"/>
              <a:gd name="connsiteY160" fmla="*/ 4383383 h 4972126"/>
              <a:gd name="connsiteX161" fmla="*/ 2205548 w 6955030"/>
              <a:gd name="connsiteY161" fmla="*/ 4378297 h 4972126"/>
              <a:gd name="connsiteX162" fmla="*/ 2035731 w 6955030"/>
              <a:gd name="connsiteY162" fmla="*/ 4374590 h 4972126"/>
              <a:gd name="connsiteX163" fmla="*/ 2034756 w 6955030"/>
              <a:gd name="connsiteY163" fmla="*/ 4375014 h 4972126"/>
              <a:gd name="connsiteX164" fmla="*/ 2030338 w 6955030"/>
              <a:gd name="connsiteY164" fmla="*/ 4382198 h 4972126"/>
              <a:gd name="connsiteX165" fmla="*/ 2031701 w 6955030"/>
              <a:gd name="connsiteY165" fmla="*/ 4381274 h 4972126"/>
              <a:gd name="connsiteX166" fmla="*/ 2029431 w 6955030"/>
              <a:gd name="connsiteY166" fmla="*/ 4373614 h 4972126"/>
              <a:gd name="connsiteX167" fmla="*/ 2021612 w 6955030"/>
              <a:gd name="connsiteY167" fmla="*/ 4374336 h 4972126"/>
              <a:gd name="connsiteX168" fmla="*/ 2024220 w 6955030"/>
              <a:gd name="connsiteY168" fmla="*/ 4385909 h 4972126"/>
              <a:gd name="connsiteX169" fmla="*/ 2025177 w 6955030"/>
              <a:gd name="connsiteY169" fmla="*/ 4385702 h 4972126"/>
              <a:gd name="connsiteX170" fmla="*/ 2029153 w 6955030"/>
              <a:gd name="connsiteY170" fmla="*/ 4383003 h 4972126"/>
              <a:gd name="connsiteX171" fmla="*/ 2127018 w 6955030"/>
              <a:gd name="connsiteY171" fmla="*/ 4361791 h 4972126"/>
              <a:gd name="connsiteX172" fmla="*/ 2119818 w 6955030"/>
              <a:gd name="connsiteY172" fmla="*/ 4362340 h 4972126"/>
              <a:gd name="connsiteX173" fmla="*/ 2118883 w 6955030"/>
              <a:gd name="connsiteY173" fmla="*/ 4365580 h 4972126"/>
              <a:gd name="connsiteX174" fmla="*/ 2117065 w 6955030"/>
              <a:gd name="connsiteY174" fmla="*/ 4377545 h 4972126"/>
              <a:gd name="connsiteX175" fmla="*/ 2115222 w 6955030"/>
              <a:gd name="connsiteY175" fmla="*/ 4381446 h 4972126"/>
              <a:gd name="connsiteX176" fmla="*/ 2115161 w 6955030"/>
              <a:gd name="connsiteY176" fmla="*/ 4385804 h 4972126"/>
              <a:gd name="connsiteX177" fmla="*/ 2114426 w 6955030"/>
              <a:gd name="connsiteY177" fmla="*/ 4383133 h 4972126"/>
              <a:gd name="connsiteX178" fmla="*/ 2114170 w 6955030"/>
              <a:gd name="connsiteY178" fmla="*/ 4383673 h 4972126"/>
              <a:gd name="connsiteX179" fmla="*/ 2108242 w 6955030"/>
              <a:gd name="connsiteY179" fmla="*/ 4375557 h 4972126"/>
              <a:gd name="connsiteX180" fmla="*/ 2109778 w 6955030"/>
              <a:gd name="connsiteY180" fmla="*/ 4367553 h 4972126"/>
              <a:gd name="connsiteX181" fmla="*/ 2109078 w 6955030"/>
              <a:gd name="connsiteY181" fmla="*/ 4367986 h 4972126"/>
              <a:gd name="connsiteX182" fmla="*/ 2100908 w 6955030"/>
              <a:gd name="connsiteY182" fmla="*/ 4385702 h 4972126"/>
              <a:gd name="connsiteX183" fmla="*/ 2061641 w 6955030"/>
              <a:gd name="connsiteY183" fmla="*/ 4367592 h 4972126"/>
              <a:gd name="connsiteX184" fmla="*/ 2054329 w 6955030"/>
              <a:gd name="connsiteY184" fmla="*/ 4369377 h 4972126"/>
              <a:gd name="connsiteX185" fmla="*/ 2053542 w 6955030"/>
              <a:gd name="connsiteY185" fmla="*/ 4396729 h 4972126"/>
              <a:gd name="connsiteX186" fmla="*/ 2130469 w 6955030"/>
              <a:gd name="connsiteY186" fmla="*/ 4382334 h 4972126"/>
              <a:gd name="connsiteX187" fmla="*/ 2142526 w 6955030"/>
              <a:gd name="connsiteY187" fmla="*/ 4403656 h 4972126"/>
              <a:gd name="connsiteX188" fmla="*/ 2162198 w 6955030"/>
              <a:gd name="connsiteY188" fmla="*/ 4384793 h 4972126"/>
              <a:gd name="connsiteX189" fmla="*/ 2160620 w 6955030"/>
              <a:gd name="connsiteY189" fmla="*/ 4383647 h 4972126"/>
              <a:gd name="connsiteX190" fmla="*/ 2151802 w 6955030"/>
              <a:gd name="connsiteY190" fmla="*/ 4389692 h 4972126"/>
              <a:gd name="connsiteX191" fmla="*/ 2146913 w 6955030"/>
              <a:gd name="connsiteY191" fmla="*/ 4373965 h 4972126"/>
              <a:gd name="connsiteX192" fmla="*/ 2143602 w 6955030"/>
              <a:gd name="connsiteY192" fmla="*/ 4366351 h 4972126"/>
              <a:gd name="connsiteX193" fmla="*/ 2133674 w 6955030"/>
              <a:gd name="connsiteY193" fmla="*/ 4377599 h 4972126"/>
              <a:gd name="connsiteX194" fmla="*/ 2128279 w 6955030"/>
              <a:gd name="connsiteY194" fmla="*/ 4370338 h 4972126"/>
              <a:gd name="connsiteX195" fmla="*/ 1952784 w 6955030"/>
              <a:gd name="connsiteY195" fmla="*/ 4356839 h 4972126"/>
              <a:gd name="connsiteX196" fmla="*/ 1952680 w 6955030"/>
              <a:gd name="connsiteY196" fmla="*/ 4358340 h 4972126"/>
              <a:gd name="connsiteX197" fmla="*/ 1964071 w 6955030"/>
              <a:gd name="connsiteY197" fmla="*/ 4359721 h 4972126"/>
              <a:gd name="connsiteX198" fmla="*/ 1882123 w 6955030"/>
              <a:gd name="connsiteY198" fmla="*/ 4351495 h 4972126"/>
              <a:gd name="connsiteX199" fmla="*/ 1882112 w 6955030"/>
              <a:gd name="connsiteY199" fmla="*/ 4352135 h 4972126"/>
              <a:gd name="connsiteX200" fmla="*/ 1880973 w 6955030"/>
              <a:gd name="connsiteY200" fmla="*/ 4351519 h 4972126"/>
              <a:gd name="connsiteX201" fmla="*/ 1868895 w 6955030"/>
              <a:gd name="connsiteY201" fmla="*/ 4345270 h 4972126"/>
              <a:gd name="connsiteX202" fmla="*/ 1876471 w 6955030"/>
              <a:gd name="connsiteY202" fmla="*/ 4349085 h 4972126"/>
              <a:gd name="connsiteX203" fmla="*/ 1880973 w 6955030"/>
              <a:gd name="connsiteY203" fmla="*/ 4351519 h 4972126"/>
              <a:gd name="connsiteX204" fmla="*/ 1862929 w 6955030"/>
              <a:gd name="connsiteY204" fmla="*/ 4351874 h 4972126"/>
              <a:gd name="connsiteX205" fmla="*/ 1868895 w 6955030"/>
              <a:gd name="connsiteY205" fmla="*/ 4345270 h 4972126"/>
              <a:gd name="connsiteX206" fmla="*/ 1797198 w 6955030"/>
              <a:gd name="connsiteY206" fmla="*/ 4340491 h 4972126"/>
              <a:gd name="connsiteX207" fmla="*/ 1796722 w 6955030"/>
              <a:gd name="connsiteY207" fmla="*/ 4341098 h 4972126"/>
              <a:gd name="connsiteX208" fmla="*/ 1797030 w 6955030"/>
              <a:gd name="connsiteY208" fmla="*/ 4341186 h 4972126"/>
              <a:gd name="connsiteX209" fmla="*/ 1701504 w 6955030"/>
              <a:gd name="connsiteY209" fmla="*/ 4335844 h 4972126"/>
              <a:gd name="connsiteX210" fmla="*/ 1701327 w 6955030"/>
              <a:gd name="connsiteY210" fmla="*/ 4343913 h 4972126"/>
              <a:gd name="connsiteX211" fmla="*/ 1711617 w 6955030"/>
              <a:gd name="connsiteY211" fmla="*/ 4336633 h 4972126"/>
              <a:gd name="connsiteX212" fmla="*/ 1644615 w 6955030"/>
              <a:gd name="connsiteY212" fmla="*/ 4326772 h 4972126"/>
              <a:gd name="connsiteX213" fmla="*/ 1647105 w 6955030"/>
              <a:gd name="connsiteY213" fmla="*/ 4344874 h 4972126"/>
              <a:gd name="connsiteX214" fmla="*/ 1698240 w 6955030"/>
              <a:gd name="connsiteY214" fmla="*/ 4338578 h 4972126"/>
              <a:gd name="connsiteX215" fmla="*/ 1696927 w 6955030"/>
              <a:gd name="connsiteY215" fmla="*/ 4335489 h 4972126"/>
              <a:gd name="connsiteX216" fmla="*/ 1694014 w 6955030"/>
              <a:gd name="connsiteY216" fmla="*/ 4335261 h 4972126"/>
              <a:gd name="connsiteX217" fmla="*/ 1664852 w 6955030"/>
              <a:gd name="connsiteY217" fmla="*/ 4332221 h 4972126"/>
              <a:gd name="connsiteX218" fmla="*/ 1819300 w 6955030"/>
              <a:gd name="connsiteY218" fmla="*/ 4325460 h 4972126"/>
              <a:gd name="connsiteX219" fmla="*/ 1808765 w 6955030"/>
              <a:gd name="connsiteY219" fmla="*/ 4325712 h 4972126"/>
              <a:gd name="connsiteX220" fmla="*/ 1805084 w 6955030"/>
              <a:gd name="connsiteY220" fmla="*/ 4330414 h 4972126"/>
              <a:gd name="connsiteX221" fmla="*/ 1807746 w 6955030"/>
              <a:gd name="connsiteY221" fmla="*/ 4336307 h 4972126"/>
              <a:gd name="connsiteX222" fmla="*/ 1816106 w 6955030"/>
              <a:gd name="connsiteY222" fmla="*/ 4342713 h 4972126"/>
              <a:gd name="connsiteX223" fmla="*/ 1832060 w 6955030"/>
              <a:gd name="connsiteY223" fmla="*/ 4325154 h 4972126"/>
              <a:gd name="connsiteX224" fmla="*/ 1828248 w 6955030"/>
              <a:gd name="connsiteY224" fmla="*/ 4325245 h 4972126"/>
              <a:gd name="connsiteX225" fmla="*/ 1824974 w 6955030"/>
              <a:gd name="connsiteY225" fmla="*/ 4330179 h 4972126"/>
              <a:gd name="connsiteX226" fmla="*/ 1844234 w 6955030"/>
              <a:gd name="connsiteY226" fmla="*/ 4360171 h 4972126"/>
              <a:gd name="connsiteX227" fmla="*/ 1928338 w 6955030"/>
              <a:gd name="connsiteY227" fmla="*/ 4351235 h 4972126"/>
              <a:gd name="connsiteX228" fmla="*/ 1928974 w 6955030"/>
              <a:gd name="connsiteY228" fmla="*/ 4350761 h 4972126"/>
              <a:gd name="connsiteX229" fmla="*/ 1928295 w 6955030"/>
              <a:gd name="connsiteY229" fmla="*/ 4350586 h 4972126"/>
              <a:gd name="connsiteX230" fmla="*/ 1882123 w 6955030"/>
              <a:gd name="connsiteY230" fmla="*/ 4351495 h 4972126"/>
              <a:gd name="connsiteX231" fmla="*/ 1882276 w 6955030"/>
              <a:gd name="connsiteY231" fmla="*/ 4343235 h 4972126"/>
              <a:gd name="connsiteX232" fmla="*/ 1832060 w 6955030"/>
              <a:gd name="connsiteY232" fmla="*/ 4325154 h 4972126"/>
              <a:gd name="connsiteX233" fmla="*/ 1743306 w 6955030"/>
              <a:gd name="connsiteY233" fmla="*/ 4315916 h 4972126"/>
              <a:gd name="connsiteX234" fmla="*/ 1736338 w 6955030"/>
              <a:gd name="connsiteY234" fmla="*/ 4321732 h 4972126"/>
              <a:gd name="connsiteX235" fmla="*/ 1739129 w 6955030"/>
              <a:gd name="connsiteY235" fmla="*/ 4326550 h 4972126"/>
              <a:gd name="connsiteX236" fmla="*/ 1749651 w 6955030"/>
              <a:gd name="connsiteY236" fmla="*/ 4326490 h 4972126"/>
              <a:gd name="connsiteX237" fmla="*/ 1755245 w 6955030"/>
              <a:gd name="connsiteY237" fmla="*/ 4328355 h 4972126"/>
              <a:gd name="connsiteX238" fmla="*/ 1748680 w 6955030"/>
              <a:gd name="connsiteY238" fmla="*/ 4317068 h 4972126"/>
              <a:gd name="connsiteX239" fmla="*/ 1743306 w 6955030"/>
              <a:gd name="connsiteY239" fmla="*/ 4315916 h 4972126"/>
              <a:gd name="connsiteX240" fmla="*/ 1784505 w 6955030"/>
              <a:gd name="connsiteY240" fmla="*/ 4310154 h 4972126"/>
              <a:gd name="connsiteX241" fmla="*/ 1758442 w 6955030"/>
              <a:gd name="connsiteY241" fmla="*/ 4328598 h 4972126"/>
              <a:gd name="connsiteX242" fmla="*/ 1761358 w 6955030"/>
              <a:gd name="connsiteY242" fmla="*/ 4330395 h 4972126"/>
              <a:gd name="connsiteX243" fmla="*/ 1773313 w 6955030"/>
              <a:gd name="connsiteY243" fmla="*/ 4334384 h 4972126"/>
              <a:gd name="connsiteX244" fmla="*/ 1795738 w 6955030"/>
              <a:gd name="connsiteY244" fmla="*/ 4340816 h 4972126"/>
              <a:gd name="connsiteX245" fmla="*/ 1792482 w 6955030"/>
              <a:gd name="connsiteY245" fmla="*/ 4335939 h 4972126"/>
              <a:gd name="connsiteX246" fmla="*/ 1780546 w 6955030"/>
              <a:gd name="connsiteY246" fmla="*/ 4335319 h 4972126"/>
              <a:gd name="connsiteX247" fmla="*/ 1783398 w 6955030"/>
              <a:gd name="connsiteY247" fmla="*/ 4317202 h 4972126"/>
              <a:gd name="connsiteX248" fmla="*/ 1781886 w 6955030"/>
              <a:gd name="connsiteY248" fmla="*/ 4314585 h 4972126"/>
              <a:gd name="connsiteX249" fmla="*/ 1783934 w 6955030"/>
              <a:gd name="connsiteY249" fmla="*/ 4313786 h 4972126"/>
              <a:gd name="connsiteX250" fmla="*/ 1400502 w 6955030"/>
              <a:gd name="connsiteY250" fmla="*/ 4276102 h 4972126"/>
              <a:gd name="connsiteX251" fmla="*/ 1416327 w 6955030"/>
              <a:gd name="connsiteY251" fmla="*/ 4281086 h 4972126"/>
              <a:gd name="connsiteX252" fmla="*/ 1384207 w 6955030"/>
              <a:gd name="connsiteY252" fmla="*/ 4288793 h 4972126"/>
              <a:gd name="connsiteX253" fmla="*/ 1400502 w 6955030"/>
              <a:gd name="connsiteY253" fmla="*/ 4276102 h 4972126"/>
              <a:gd name="connsiteX254" fmla="*/ 1483565 w 6955030"/>
              <a:gd name="connsiteY254" fmla="*/ 4271068 h 4972126"/>
              <a:gd name="connsiteX255" fmla="*/ 1511698 w 6955030"/>
              <a:gd name="connsiteY255" fmla="*/ 4288522 h 4972126"/>
              <a:gd name="connsiteX256" fmla="*/ 1471992 w 6955030"/>
              <a:gd name="connsiteY256" fmla="*/ 4336327 h 4972126"/>
              <a:gd name="connsiteX257" fmla="*/ 1444427 w 6955030"/>
              <a:gd name="connsiteY257" fmla="*/ 4298568 h 4972126"/>
              <a:gd name="connsiteX258" fmla="*/ 1424723 w 6955030"/>
              <a:gd name="connsiteY258" fmla="*/ 4317462 h 4972126"/>
              <a:gd name="connsiteX259" fmla="*/ 1415338 w 6955030"/>
              <a:gd name="connsiteY259" fmla="*/ 4311642 h 4972126"/>
              <a:gd name="connsiteX260" fmla="*/ 1432344 w 6955030"/>
              <a:gd name="connsiteY260" fmla="*/ 4277276 h 4972126"/>
              <a:gd name="connsiteX261" fmla="*/ 1457773 w 6955030"/>
              <a:gd name="connsiteY261" fmla="*/ 4279253 h 4972126"/>
              <a:gd name="connsiteX262" fmla="*/ 1463533 w 6955030"/>
              <a:gd name="connsiteY262" fmla="*/ 4300069 h 4972126"/>
              <a:gd name="connsiteX263" fmla="*/ 1483565 w 6955030"/>
              <a:gd name="connsiteY263" fmla="*/ 4271068 h 4972126"/>
              <a:gd name="connsiteX264" fmla="*/ 2066369 w 6955030"/>
              <a:gd name="connsiteY264" fmla="*/ 4260283 h 4972126"/>
              <a:gd name="connsiteX265" fmla="*/ 2065923 w 6955030"/>
              <a:gd name="connsiteY265" fmla="*/ 4260468 h 4972126"/>
              <a:gd name="connsiteX266" fmla="*/ 2066358 w 6955030"/>
              <a:gd name="connsiteY266" fmla="*/ 4260701 h 4972126"/>
              <a:gd name="connsiteX267" fmla="*/ 1309111 w 6955030"/>
              <a:gd name="connsiteY267" fmla="*/ 4242188 h 4972126"/>
              <a:gd name="connsiteX268" fmla="*/ 1313938 w 6955030"/>
              <a:gd name="connsiteY268" fmla="*/ 4293471 h 4972126"/>
              <a:gd name="connsiteX269" fmla="*/ 1295765 w 6955030"/>
              <a:gd name="connsiteY269" fmla="*/ 4261532 h 4972126"/>
              <a:gd name="connsiteX270" fmla="*/ 1309111 w 6955030"/>
              <a:gd name="connsiteY270" fmla="*/ 4242188 h 4972126"/>
              <a:gd name="connsiteX271" fmla="*/ 1870291 w 6955030"/>
              <a:gd name="connsiteY271" fmla="*/ 4240981 h 4972126"/>
              <a:gd name="connsiteX272" fmla="*/ 1869229 w 6955030"/>
              <a:gd name="connsiteY272" fmla="*/ 4245373 h 4972126"/>
              <a:gd name="connsiteX273" fmla="*/ 1872118 w 6955030"/>
              <a:gd name="connsiteY273" fmla="*/ 4244749 h 4972126"/>
              <a:gd name="connsiteX274" fmla="*/ 1871991 w 6955030"/>
              <a:gd name="connsiteY274" fmla="*/ 4242272 h 4972126"/>
              <a:gd name="connsiteX275" fmla="*/ 1995409 w 6955030"/>
              <a:gd name="connsiteY275" fmla="*/ 4238847 h 4972126"/>
              <a:gd name="connsiteX276" fmla="*/ 1996801 w 6955030"/>
              <a:gd name="connsiteY276" fmla="*/ 4248098 h 4972126"/>
              <a:gd name="connsiteX277" fmla="*/ 1999419 w 6955030"/>
              <a:gd name="connsiteY277" fmla="*/ 4260550 h 4972126"/>
              <a:gd name="connsiteX278" fmla="*/ 2018986 w 6955030"/>
              <a:gd name="connsiteY278" fmla="*/ 4249210 h 4972126"/>
              <a:gd name="connsiteX279" fmla="*/ 2019059 w 6955030"/>
              <a:gd name="connsiteY279" fmla="*/ 4244064 h 4972126"/>
              <a:gd name="connsiteX280" fmla="*/ 2011574 w 6955030"/>
              <a:gd name="connsiteY280" fmla="*/ 4245436 h 4972126"/>
              <a:gd name="connsiteX281" fmla="*/ 2009843 w 6955030"/>
              <a:gd name="connsiteY281" fmla="*/ 4245802 h 4972126"/>
              <a:gd name="connsiteX282" fmla="*/ 2008697 w 6955030"/>
              <a:gd name="connsiteY282" fmla="*/ 4246586 h 4972126"/>
              <a:gd name="connsiteX283" fmla="*/ 2008537 w 6955030"/>
              <a:gd name="connsiteY283" fmla="*/ 4246075 h 4972126"/>
              <a:gd name="connsiteX284" fmla="*/ 2002771 w 6955030"/>
              <a:gd name="connsiteY284" fmla="*/ 4247292 h 4972126"/>
              <a:gd name="connsiteX285" fmla="*/ 1995409 w 6955030"/>
              <a:gd name="connsiteY285" fmla="*/ 4238847 h 4972126"/>
              <a:gd name="connsiteX286" fmla="*/ 1871564 w 6955030"/>
              <a:gd name="connsiteY286" fmla="*/ 4235708 h 4972126"/>
              <a:gd name="connsiteX287" fmla="*/ 1870522 w 6955030"/>
              <a:gd name="connsiteY287" fmla="*/ 4240023 h 4972126"/>
              <a:gd name="connsiteX288" fmla="*/ 1871898 w 6955030"/>
              <a:gd name="connsiteY288" fmla="*/ 4240469 h 4972126"/>
              <a:gd name="connsiteX289" fmla="*/ 1871863 w 6955030"/>
              <a:gd name="connsiteY289" fmla="*/ 4239803 h 4972126"/>
              <a:gd name="connsiteX290" fmla="*/ 1267901 w 6955030"/>
              <a:gd name="connsiteY290" fmla="*/ 4234700 h 4972126"/>
              <a:gd name="connsiteX291" fmla="*/ 1283345 w 6955030"/>
              <a:gd name="connsiteY291" fmla="*/ 4250405 h 4972126"/>
              <a:gd name="connsiteX292" fmla="*/ 1263645 w 6955030"/>
              <a:gd name="connsiteY292" fmla="*/ 4269237 h 4972126"/>
              <a:gd name="connsiteX293" fmla="*/ 1251556 w 6955030"/>
              <a:gd name="connsiteY293" fmla="*/ 4247945 h 4972126"/>
              <a:gd name="connsiteX294" fmla="*/ 1267901 w 6955030"/>
              <a:gd name="connsiteY294" fmla="*/ 4234700 h 4972126"/>
              <a:gd name="connsiteX295" fmla="*/ 1891191 w 6955030"/>
              <a:gd name="connsiteY295" fmla="*/ 4233862 h 4972126"/>
              <a:gd name="connsiteX296" fmla="*/ 1887631 w 6955030"/>
              <a:gd name="connsiteY296" fmla="*/ 4238823 h 4972126"/>
              <a:gd name="connsiteX297" fmla="*/ 1888595 w 6955030"/>
              <a:gd name="connsiteY297" fmla="*/ 4238168 h 4972126"/>
              <a:gd name="connsiteX298" fmla="*/ 2039395 w 6955030"/>
              <a:gd name="connsiteY298" fmla="*/ 4232684 h 4972126"/>
              <a:gd name="connsiteX299" fmla="*/ 2033870 w 6955030"/>
              <a:gd name="connsiteY299" fmla="*/ 4233884 h 4972126"/>
              <a:gd name="connsiteX300" fmla="*/ 2033700 w 6955030"/>
              <a:gd name="connsiteY300" fmla="*/ 4238664 h 4972126"/>
              <a:gd name="connsiteX301" fmla="*/ 2038240 w 6955030"/>
              <a:gd name="connsiteY301" fmla="*/ 4242054 h 4972126"/>
              <a:gd name="connsiteX302" fmla="*/ 2047587 w 6955030"/>
              <a:gd name="connsiteY302" fmla="*/ 4249427 h 4972126"/>
              <a:gd name="connsiteX303" fmla="*/ 2056573 w 6955030"/>
              <a:gd name="connsiteY303" fmla="*/ 4249356 h 4972126"/>
              <a:gd name="connsiteX304" fmla="*/ 2061426 w 6955030"/>
              <a:gd name="connsiteY304" fmla="*/ 4239428 h 4972126"/>
              <a:gd name="connsiteX305" fmla="*/ 2062901 w 6955030"/>
              <a:gd name="connsiteY305" fmla="*/ 4241662 h 4972126"/>
              <a:gd name="connsiteX306" fmla="*/ 2063272 w 6955030"/>
              <a:gd name="connsiteY306" fmla="*/ 4236436 h 4972126"/>
              <a:gd name="connsiteX307" fmla="*/ 2063216 w 6955030"/>
              <a:gd name="connsiteY307" fmla="*/ 4236057 h 4972126"/>
              <a:gd name="connsiteX308" fmla="*/ 2062442 w 6955030"/>
              <a:gd name="connsiteY308" fmla="*/ 4235191 h 4972126"/>
              <a:gd name="connsiteX309" fmla="*/ 1886323 w 6955030"/>
              <a:gd name="connsiteY309" fmla="*/ 4230509 h 4972126"/>
              <a:gd name="connsiteX310" fmla="*/ 1878506 w 6955030"/>
              <a:gd name="connsiteY310" fmla="*/ 4231230 h 4972126"/>
              <a:gd name="connsiteX311" fmla="*/ 1881098 w 6955030"/>
              <a:gd name="connsiteY311" fmla="*/ 4242724 h 4972126"/>
              <a:gd name="connsiteX312" fmla="*/ 1882241 w 6955030"/>
              <a:gd name="connsiteY312" fmla="*/ 4242481 h 4972126"/>
              <a:gd name="connsiteX313" fmla="*/ 1886047 w 6955030"/>
              <a:gd name="connsiteY313" fmla="*/ 4239898 h 4972126"/>
              <a:gd name="connsiteX314" fmla="*/ 1913291 w 6955030"/>
              <a:gd name="connsiteY314" fmla="*/ 4225768 h 4972126"/>
              <a:gd name="connsiteX315" fmla="*/ 1911223 w 6955030"/>
              <a:gd name="connsiteY315" fmla="*/ 4226272 h 4972126"/>
              <a:gd name="connsiteX316" fmla="*/ 1910903 w 6955030"/>
              <a:gd name="connsiteY316" fmla="*/ 4237404 h 4972126"/>
              <a:gd name="connsiteX317" fmla="*/ 1915755 w 6955030"/>
              <a:gd name="connsiteY317" fmla="*/ 4237735 h 4972126"/>
              <a:gd name="connsiteX318" fmla="*/ 1809678 w 6955030"/>
              <a:gd name="connsiteY318" fmla="*/ 4213734 h 4972126"/>
              <a:gd name="connsiteX319" fmla="*/ 1809575 w 6955030"/>
              <a:gd name="connsiteY319" fmla="*/ 4215235 h 4972126"/>
              <a:gd name="connsiteX320" fmla="*/ 1820967 w 6955030"/>
              <a:gd name="connsiteY320" fmla="*/ 4216616 h 4972126"/>
              <a:gd name="connsiteX321" fmla="*/ 1739017 w 6955030"/>
              <a:gd name="connsiteY321" fmla="*/ 4208390 h 4972126"/>
              <a:gd name="connsiteX322" fmla="*/ 1739007 w 6955030"/>
              <a:gd name="connsiteY322" fmla="*/ 4209029 h 4972126"/>
              <a:gd name="connsiteX323" fmla="*/ 1737867 w 6955030"/>
              <a:gd name="connsiteY323" fmla="*/ 4208413 h 4972126"/>
              <a:gd name="connsiteX324" fmla="*/ 1775490 w 6955030"/>
              <a:gd name="connsiteY324" fmla="*/ 4207672 h 4972126"/>
              <a:gd name="connsiteX325" fmla="*/ 1758702 w 6955030"/>
              <a:gd name="connsiteY325" fmla="*/ 4208002 h 4972126"/>
              <a:gd name="connsiteX326" fmla="*/ 1760174 w 6955030"/>
              <a:gd name="connsiteY326" fmla="*/ 4211207 h 4972126"/>
              <a:gd name="connsiteX327" fmla="*/ 1778295 w 6955030"/>
              <a:gd name="connsiteY327" fmla="*/ 4208980 h 4972126"/>
              <a:gd name="connsiteX328" fmla="*/ 1785190 w 6955030"/>
              <a:gd name="connsiteY328" fmla="*/ 4207481 h 4972126"/>
              <a:gd name="connsiteX329" fmla="*/ 1784455 w 6955030"/>
              <a:gd name="connsiteY329" fmla="*/ 4207496 h 4972126"/>
              <a:gd name="connsiteX330" fmla="*/ 1784647 w 6955030"/>
              <a:gd name="connsiteY330" fmla="*/ 4208200 h 4972126"/>
              <a:gd name="connsiteX331" fmla="*/ 1785235 w 6955030"/>
              <a:gd name="connsiteY331" fmla="*/ 4208129 h 4972126"/>
              <a:gd name="connsiteX332" fmla="*/ 1785868 w 6955030"/>
              <a:gd name="connsiteY332" fmla="*/ 4207655 h 4972126"/>
              <a:gd name="connsiteX333" fmla="*/ 1725790 w 6955030"/>
              <a:gd name="connsiteY333" fmla="*/ 4202162 h 4972126"/>
              <a:gd name="connsiteX334" fmla="*/ 1733365 w 6955030"/>
              <a:gd name="connsiteY334" fmla="*/ 4205979 h 4972126"/>
              <a:gd name="connsiteX335" fmla="*/ 1737867 w 6955030"/>
              <a:gd name="connsiteY335" fmla="*/ 4208413 h 4972126"/>
              <a:gd name="connsiteX336" fmla="*/ 1719823 w 6955030"/>
              <a:gd name="connsiteY336" fmla="*/ 4208769 h 4972126"/>
              <a:gd name="connsiteX337" fmla="*/ 1725790 w 6955030"/>
              <a:gd name="connsiteY337" fmla="*/ 4202162 h 4972126"/>
              <a:gd name="connsiteX338" fmla="*/ 1654093 w 6955030"/>
              <a:gd name="connsiteY338" fmla="*/ 4197383 h 4972126"/>
              <a:gd name="connsiteX339" fmla="*/ 1653617 w 6955030"/>
              <a:gd name="connsiteY339" fmla="*/ 4197992 h 4972126"/>
              <a:gd name="connsiteX340" fmla="*/ 1653925 w 6955030"/>
              <a:gd name="connsiteY340" fmla="*/ 4198081 h 4972126"/>
              <a:gd name="connsiteX341" fmla="*/ 1558398 w 6955030"/>
              <a:gd name="connsiteY341" fmla="*/ 4192739 h 4972126"/>
              <a:gd name="connsiteX342" fmla="*/ 1558222 w 6955030"/>
              <a:gd name="connsiteY342" fmla="*/ 4200808 h 4972126"/>
              <a:gd name="connsiteX343" fmla="*/ 1568509 w 6955030"/>
              <a:gd name="connsiteY343" fmla="*/ 4193527 h 4972126"/>
              <a:gd name="connsiteX344" fmla="*/ 1501510 w 6955030"/>
              <a:gd name="connsiteY344" fmla="*/ 4183666 h 4972126"/>
              <a:gd name="connsiteX345" fmla="*/ 1504000 w 6955030"/>
              <a:gd name="connsiteY345" fmla="*/ 4201768 h 4972126"/>
              <a:gd name="connsiteX346" fmla="*/ 1555133 w 6955030"/>
              <a:gd name="connsiteY346" fmla="*/ 4195470 h 4972126"/>
              <a:gd name="connsiteX347" fmla="*/ 1553821 w 6955030"/>
              <a:gd name="connsiteY347" fmla="*/ 4192383 h 4972126"/>
              <a:gd name="connsiteX348" fmla="*/ 1550909 w 6955030"/>
              <a:gd name="connsiteY348" fmla="*/ 4192155 h 4972126"/>
              <a:gd name="connsiteX349" fmla="*/ 1521747 w 6955030"/>
              <a:gd name="connsiteY349" fmla="*/ 4189116 h 4972126"/>
              <a:gd name="connsiteX350" fmla="*/ 1676195 w 6955030"/>
              <a:gd name="connsiteY350" fmla="*/ 4182355 h 4972126"/>
              <a:gd name="connsiteX351" fmla="*/ 1665659 w 6955030"/>
              <a:gd name="connsiteY351" fmla="*/ 4182607 h 4972126"/>
              <a:gd name="connsiteX352" fmla="*/ 1661978 w 6955030"/>
              <a:gd name="connsiteY352" fmla="*/ 4187309 h 4972126"/>
              <a:gd name="connsiteX353" fmla="*/ 1664641 w 6955030"/>
              <a:gd name="connsiteY353" fmla="*/ 4193202 h 4972126"/>
              <a:gd name="connsiteX354" fmla="*/ 1673000 w 6955030"/>
              <a:gd name="connsiteY354" fmla="*/ 4199608 h 4972126"/>
              <a:gd name="connsiteX355" fmla="*/ 1688957 w 6955030"/>
              <a:gd name="connsiteY355" fmla="*/ 4182049 h 4972126"/>
              <a:gd name="connsiteX356" fmla="*/ 1685142 w 6955030"/>
              <a:gd name="connsiteY356" fmla="*/ 4182139 h 4972126"/>
              <a:gd name="connsiteX357" fmla="*/ 1681868 w 6955030"/>
              <a:gd name="connsiteY357" fmla="*/ 4187074 h 4972126"/>
              <a:gd name="connsiteX358" fmla="*/ 1701129 w 6955030"/>
              <a:gd name="connsiteY358" fmla="*/ 4217064 h 4972126"/>
              <a:gd name="connsiteX359" fmla="*/ 1724599 w 6955030"/>
              <a:gd name="connsiteY359" fmla="*/ 4209841 h 4972126"/>
              <a:gd name="connsiteX360" fmla="*/ 1744625 w 6955030"/>
              <a:gd name="connsiteY360" fmla="*/ 4211078 h 4972126"/>
              <a:gd name="connsiteX361" fmla="*/ 1745906 w 6955030"/>
              <a:gd name="connsiteY361" fmla="*/ 4208254 h 4972126"/>
              <a:gd name="connsiteX362" fmla="*/ 1739017 w 6955030"/>
              <a:gd name="connsiteY362" fmla="*/ 4208390 h 4972126"/>
              <a:gd name="connsiteX363" fmla="*/ 1739170 w 6955030"/>
              <a:gd name="connsiteY363" fmla="*/ 4200129 h 4972126"/>
              <a:gd name="connsiteX364" fmla="*/ 1688957 w 6955030"/>
              <a:gd name="connsiteY364" fmla="*/ 4182049 h 4972126"/>
              <a:gd name="connsiteX365" fmla="*/ 1600200 w 6955030"/>
              <a:gd name="connsiteY365" fmla="*/ 4172810 h 4972126"/>
              <a:gd name="connsiteX366" fmla="*/ 1593232 w 6955030"/>
              <a:gd name="connsiteY366" fmla="*/ 4178626 h 4972126"/>
              <a:gd name="connsiteX367" fmla="*/ 1596024 w 6955030"/>
              <a:gd name="connsiteY367" fmla="*/ 4183444 h 4972126"/>
              <a:gd name="connsiteX368" fmla="*/ 1606546 w 6955030"/>
              <a:gd name="connsiteY368" fmla="*/ 4183384 h 4972126"/>
              <a:gd name="connsiteX369" fmla="*/ 1612140 w 6955030"/>
              <a:gd name="connsiteY369" fmla="*/ 4185252 h 4972126"/>
              <a:gd name="connsiteX370" fmla="*/ 1605574 w 6955030"/>
              <a:gd name="connsiteY370" fmla="*/ 4173963 h 4972126"/>
              <a:gd name="connsiteX371" fmla="*/ 1600200 w 6955030"/>
              <a:gd name="connsiteY371" fmla="*/ 4172810 h 4972126"/>
              <a:gd name="connsiteX372" fmla="*/ 1641401 w 6955030"/>
              <a:gd name="connsiteY372" fmla="*/ 4167048 h 4972126"/>
              <a:gd name="connsiteX373" fmla="*/ 1615337 w 6955030"/>
              <a:gd name="connsiteY373" fmla="*/ 4185493 h 4972126"/>
              <a:gd name="connsiteX374" fmla="*/ 1618253 w 6955030"/>
              <a:gd name="connsiteY374" fmla="*/ 4187289 h 4972126"/>
              <a:gd name="connsiteX375" fmla="*/ 1630207 w 6955030"/>
              <a:gd name="connsiteY375" fmla="*/ 4191278 h 4972126"/>
              <a:gd name="connsiteX376" fmla="*/ 1652632 w 6955030"/>
              <a:gd name="connsiteY376" fmla="*/ 4197710 h 4972126"/>
              <a:gd name="connsiteX377" fmla="*/ 1649376 w 6955030"/>
              <a:gd name="connsiteY377" fmla="*/ 4192831 h 4972126"/>
              <a:gd name="connsiteX378" fmla="*/ 1637438 w 6955030"/>
              <a:gd name="connsiteY378" fmla="*/ 4192213 h 4972126"/>
              <a:gd name="connsiteX379" fmla="*/ 1640290 w 6955030"/>
              <a:gd name="connsiteY379" fmla="*/ 4174096 h 4972126"/>
              <a:gd name="connsiteX380" fmla="*/ 1638780 w 6955030"/>
              <a:gd name="connsiteY380" fmla="*/ 4171479 h 4972126"/>
              <a:gd name="connsiteX381" fmla="*/ 1640829 w 6955030"/>
              <a:gd name="connsiteY381" fmla="*/ 4170680 h 4972126"/>
              <a:gd name="connsiteX382" fmla="*/ 1257396 w 6955030"/>
              <a:gd name="connsiteY382" fmla="*/ 4132996 h 4972126"/>
              <a:gd name="connsiteX383" fmla="*/ 1273221 w 6955030"/>
              <a:gd name="connsiteY383" fmla="*/ 4137980 h 4972126"/>
              <a:gd name="connsiteX384" fmla="*/ 1241102 w 6955030"/>
              <a:gd name="connsiteY384" fmla="*/ 4145687 h 4972126"/>
              <a:gd name="connsiteX385" fmla="*/ 1257396 w 6955030"/>
              <a:gd name="connsiteY385" fmla="*/ 4132996 h 4972126"/>
              <a:gd name="connsiteX386" fmla="*/ 1340459 w 6955030"/>
              <a:gd name="connsiteY386" fmla="*/ 4127962 h 4972126"/>
              <a:gd name="connsiteX387" fmla="*/ 1368593 w 6955030"/>
              <a:gd name="connsiteY387" fmla="*/ 4145416 h 4972126"/>
              <a:gd name="connsiteX388" fmla="*/ 1328884 w 6955030"/>
              <a:gd name="connsiteY388" fmla="*/ 4193219 h 4972126"/>
              <a:gd name="connsiteX389" fmla="*/ 1301322 w 6955030"/>
              <a:gd name="connsiteY389" fmla="*/ 4155462 h 4972126"/>
              <a:gd name="connsiteX390" fmla="*/ 1281617 w 6955030"/>
              <a:gd name="connsiteY390" fmla="*/ 4174357 h 4972126"/>
              <a:gd name="connsiteX391" fmla="*/ 1272231 w 6955030"/>
              <a:gd name="connsiteY391" fmla="*/ 4168537 h 4972126"/>
              <a:gd name="connsiteX392" fmla="*/ 1289236 w 6955030"/>
              <a:gd name="connsiteY392" fmla="*/ 4134170 h 4972126"/>
              <a:gd name="connsiteX393" fmla="*/ 1314670 w 6955030"/>
              <a:gd name="connsiteY393" fmla="*/ 4136147 h 4972126"/>
              <a:gd name="connsiteX394" fmla="*/ 1320427 w 6955030"/>
              <a:gd name="connsiteY394" fmla="*/ 4156963 h 4972126"/>
              <a:gd name="connsiteX395" fmla="*/ 1340459 w 6955030"/>
              <a:gd name="connsiteY395" fmla="*/ 4127962 h 4972126"/>
              <a:gd name="connsiteX396" fmla="*/ 1166005 w 6955030"/>
              <a:gd name="connsiteY396" fmla="*/ 4099082 h 4972126"/>
              <a:gd name="connsiteX397" fmla="*/ 1170832 w 6955030"/>
              <a:gd name="connsiteY397" fmla="*/ 4150366 h 4972126"/>
              <a:gd name="connsiteX398" fmla="*/ 1152659 w 6955030"/>
              <a:gd name="connsiteY398" fmla="*/ 4118427 h 4972126"/>
              <a:gd name="connsiteX399" fmla="*/ 1166005 w 6955030"/>
              <a:gd name="connsiteY399" fmla="*/ 4099082 h 4972126"/>
              <a:gd name="connsiteX400" fmla="*/ 1124795 w 6955030"/>
              <a:gd name="connsiteY400" fmla="*/ 4091595 h 4972126"/>
              <a:gd name="connsiteX401" fmla="*/ 1140239 w 6955030"/>
              <a:gd name="connsiteY401" fmla="*/ 4107299 h 4972126"/>
              <a:gd name="connsiteX402" fmla="*/ 1120539 w 6955030"/>
              <a:gd name="connsiteY402" fmla="*/ 4126131 h 4972126"/>
              <a:gd name="connsiteX403" fmla="*/ 1108451 w 6955030"/>
              <a:gd name="connsiteY403" fmla="*/ 4104839 h 4972126"/>
              <a:gd name="connsiteX404" fmla="*/ 1124795 w 6955030"/>
              <a:gd name="connsiteY404" fmla="*/ 4091595 h 4972126"/>
              <a:gd name="connsiteX405" fmla="*/ 1560544 w 6955030"/>
              <a:gd name="connsiteY405" fmla="*/ 4072635 h 4972126"/>
              <a:gd name="connsiteX406" fmla="*/ 1559027 w 6955030"/>
              <a:gd name="connsiteY406" fmla="*/ 4073650 h 4972126"/>
              <a:gd name="connsiteX407" fmla="*/ 1560688 w 6955030"/>
              <a:gd name="connsiteY407" fmla="*/ 4073140 h 4972126"/>
              <a:gd name="connsiteX408" fmla="*/ 1530627 w 6955030"/>
              <a:gd name="connsiteY408" fmla="*/ 4052548 h 4972126"/>
              <a:gd name="connsiteX409" fmla="*/ 1526576 w 6955030"/>
              <a:gd name="connsiteY409" fmla="*/ 4053958 h 4972126"/>
              <a:gd name="connsiteX410" fmla="*/ 1529895 w 6955030"/>
              <a:gd name="connsiteY410" fmla="*/ 4056502 h 4972126"/>
              <a:gd name="connsiteX411" fmla="*/ 1541994 w 6955030"/>
              <a:gd name="connsiteY411" fmla="*/ 4051020 h 4972126"/>
              <a:gd name="connsiteX412" fmla="*/ 1542140 w 6955030"/>
              <a:gd name="connsiteY412" fmla="*/ 4051341 h 4972126"/>
              <a:gd name="connsiteX413" fmla="*/ 1544886 w 6955030"/>
              <a:gd name="connsiteY413" fmla="*/ 4054021 h 4972126"/>
              <a:gd name="connsiteX414" fmla="*/ 1548427 w 6955030"/>
              <a:gd name="connsiteY414" fmla="*/ 4051343 h 4972126"/>
              <a:gd name="connsiteX415" fmla="*/ 1415299 w 6955030"/>
              <a:gd name="connsiteY415" fmla="*/ 4049370 h 4972126"/>
              <a:gd name="connsiteX416" fmla="*/ 1415119 w 6955030"/>
              <a:gd name="connsiteY416" fmla="*/ 4057702 h 4972126"/>
              <a:gd name="connsiteX417" fmla="*/ 1425231 w 6955030"/>
              <a:gd name="connsiteY417" fmla="*/ 4050544 h 4972126"/>
              <a:gd name="connsiteX418" fmla="*/ 1421875 w 6955030"/>
              <a:gd name="connsiteY418" fmla="*/ 4049974 h 4972126"/>
              <a:gd name="connsiteX419" fmla="*/ 1475429 w 6955030"/>
              <a:gd name="connsiteY419" fmla="*/ 4040608 h 4972126"/>
              <a:gd name="connsiteX420" fmla="*/ 1473463 w 6955030"/>
              <a:gd name="connsiteY420" fmla="*/ 4043145 h 4972126"/>
              <a:gd name="connsiteX421" fmla="*/ 1475147 w 6955030"/>
              <a:gd name="connsiteY421" fmla="*/ 4044184 h 4972126"/>
              <a:gd name="connsiteX422" fmla="*/ 1475729 w 6955030"/>
              <a:gd name="connsiteY422" fmla="*/ 4044378 h 4972126"/>
              <a:gd name="connsiteX423" fmla="*/ 1358404 w 6955030"/>
              <a:gd name="connsiteY423" fmla="*/ 4040561 h 4972126"/>
              <a:gd name="connsiteX424" fmla="*/ 1360894 w 6955030"/>
              <a:gd name="connsiteY424" fmla="*/ 4058663 h 4972126"/>
              <a:gd name="connsiteX425" fmla="*/ 1412027 w 6955030"/>
              <a:gd name="connsiteY425" fmla="*/ 4052364 h 4972126"/>
              <a:gd name="connsiteX426" fmla="*/ 1410571 w 6955030"/>
              <a:gd name="connsiteY426" fmla="*/ 4048935 h 4972126"/>
              <a:gd name="connsiteX427" fmla="*/ 1378641 w 6955030"/>
              <a:gd name="connsiteY427" fmla="*/ 4046008 h 4972126"/>
              <a:gd name="connsiteX428" fmla="*/ 1443908 w 6955030"/>
              <a:gd name="connsiteY428" fmla="*/ 4027919 h 4972126"/>
              <a:gd name="connsiteX429" fmla="*/ 1425772 w 6955030"/>
              <a:gd name="connsiteY429" fmla="*/ 4038590 h 4972126"/>
              <a:gd name="connsiteX430" fmla="*/ 1430797 w 6955030"/>
              <a:gd name="connsiteY430" fmla="*/ 4041722 h 4972126"/>
              <a:gd name="connsiteX431" fmla="*/ 1447292 w 6955030"/>
              <a:gd name="connsiteY431" fmla="*/ 4036423 h 4972126"/>
              <a:gd name="connsiteX432" fmla="*/ 1231363 w 6955030"/>
              <a:gd name="connsiteY432" fmla="*/ 3996189 h 4972126"/>
              <a:gd name="connsiteX433" fmla="*/ 1235934 w 6955030"/>
              <a:gd name="connsiteY433" fmla="*/ 4013270 h 4972126"/>
              <a:gd name="connsiteX434" fmla="*/ 1235264 w 6955030"/>
              <a:gd name="connsiteY434" fmla="*/ 3997959 h 4972126"/>
              <a:gd name="connsiteX435" fmla="*/ 1239350 w 6955030"/>
              <a:gd name="connsiteY435" fmla="*/ 4000518 h 4972126"/>
              <a:gd name="connsiteX436" fmla="*/ 1237672 w 6955030"/>
              <a:gd name="connsiteY436" fmla="*/ 3997908 h 4972126"/>
              <a:gd name="connsiteX437" fmla="*/ 1231363 w 6955030"/>
              <a:gd name="connsiteY437" fmla="*/ 3996189 h 4972126"/>
              <a:gd name="connsiteX438" fmla="*/ 1114288 w 6955030"/>
              <a:gd name="connsiteY438" fmla="*/ 3989891 h 4972126"/>
              <a:gd name="connsiteX439" fmla="*/ 1130113 w 6955030"/>
              <a:gd name="connsiteY439" fmla="*/ 3994875 h 4972126"/>
              <a:gd name="connsiteX440" fmla="*/ 1097996 w 6955030"/>
              <a:gd name="connsiteY440" fmla="*/ 4002582 h 4972126"/>
              <a:gd name="connsiteX441" fmla="*/ 1114288 w 6955030"/>
              <a:gd name="connsiteY441" fmla="*/ 3989891 h 4972126"/>
              <a:gd name="connsiteX442" fmla="*/ 1332522 w 6955030"/>
              <a:gd name="connsiteY442" fmla="*/ 3988984 h 4972126"/>
              <a:gd name="connsiteX443" fmla="*/ 1331038 w 6955030"/>
              <a:gd name="connsiteY443" fmla="*/ 3998498 h 4972126"/>
              <a:gd name="connsiteX444" fmla="*/ 1338803 w 6955030"/>
              <a:gd name="connsiteY444" fmla="*/ 3998504 h 4972126"/>
              <a:gd name="connsiteX445" fmla="*/ 1345476 w 6955030"/>
              <a:gd name="connsiteY445" fmla="*/ 4015236 h 4972126"/>
              <a:gd name="connsiteX446" fmla="*/ 1338642 w 6955030"/>
              <a:gd name="connsiteY446" fmla="*/ 4017003 h 4972126"/>
              <a:gd name="connsiteX447" fmla="*/ 1337716 w 6955030"/>
              <a:gd name="connsiteY447" fmla="*/ 4020772 h 4972126"/>
              <a:gd name="connsiteX448" fmla="*/ 1339751 w 6955030"/>
              <a:gd name="connsiteY448" fmla="*/ 4021263 h 4972126"/>
              <a:gd name="connsiteX449" fmla="*/ 1329405 w 6955030"/>
              <a:gd name="connsiteY449" fmla="*/ 4045948 h 4972126"/>
              <a:gd name="connsiteX450" fmla="*/ 1348149 w 6955030"/>
              <a:gd name="connsiteY450" fmla="*/ 4057642 h 4972126"/>
              <a:gd name="connsiteX451" fmla="*/ 1349930 w 6955030"/>
              <a:gd name="connsiteY451" fmla="*/ 4040705 h 4972126"/>
              <a:gd name="connsiteX452" fmla="*/ 1347968 w 6955030"/>
              <a:gd name="connsiteY452" fmla="*/ 4040907 h 4972126"/>
              <a:gd name="connsiteX453" fmla="*/ 1349202 w 6955030"/>
              <a:gd name="connsiteY453" fmla="*/ 4038081 h 4972126"/>
              <a:gd name="connsiteX454" fmla="*/ 1348039 w 6955030"/>
              <a:gd name="connsiteY454" fmla="*/ 4037769 h 4972126"/>
              <a:gd name="connsiteX455" fmla="*/ 1349986 w 6955030"/>
              <a:gd name="connsiteY455" fmla="*/ 4036289 h 4972126"/>
              <a:gd name="connsiteX456" fmla="*/ 1350525 w 6955030"/>
              <a:gd name="connsiteY456" fmla="*/ 4035057 h 4972126"/>
              <a:gd name="connsiteX457" fmla="*/ 1351072 w 6955030"/>
              <a:gd name="connsiteY457" fmla="*/ 4029853 h 4972126"/>
              <a:gd name="connsiteX458" fmla="*/ 1359395 w 6955030"/>
              <a:gd name="connsiteY458" fmla="*/ 4002580 h 4972126"/>
              <a:gd name="connsiteX459" fmla="*/ 1357616 w 6955030"/>
              <a:gd name="connsiteY459" fmla="*/ 4023157 h 4972126"/>
              <a:gd name="connsiteX460" fmla="*/ 1374956 w 6955030"/>
              <a:gd name="connsiteY460" fmla="*/ 4016593 h 4972126"/>
              <a:gd name="connsiteX461" fmla="*/ 1387646 w 6955030"/>
              <a:gd name="connsiteY461" fmla="*/ 3993010 h 4972126"/>
              <a:gd name="connsiteX462" fmla="*/ 1379782 w 6955030"/>
              <a:gd name="connsiteY462" fmla="*/ 3991502 h 4972126"/>
              <a:gd name="connsiteX463" fmla="*/ 1373329 w 6955030"/>
              <a:gd name="connsiteY463" fmla="*/ 3992417 h 4972126"/>
              <a:gd name="connsiteX464" fmla="*/ 1352298 w 6955030"/>
              <a:gd name="connsiteY464" fmla="*/ 4002472 h 4972126"/>
              <a:gd name="connsiteX465" fmla="*/ 1353663 w 6955030"/>
              <a:gd name="connsiteY465" fmla="*/ 3993809 h 4972126"/>
              <a:gd name="connsiteX466" fmla="*/ 1352556 w 6955030"/>
              <a:gd name="connsiteY466" fmla="*/ 3994087 h 4972126"/>
              <a:gd name="connsiteX467" fmla="*/ 1335096 w 6955030"/>
              <a:gd name="connsiteY467" fmla="*/ 3991547 h 4972126"/>
              <a:gd name="connsiteX468" fmla="*/ 1295375 w 6955030"/>
              <a:gd name="connsiteY468" fmla="*/ 3987834 h 4972126"/>
              <a:gd name="connsiteX469" fmla="*/ 1295655 w 6955030"/>
              <a:gd name="connsiteY469" fmla="*/ 3988807 h 4972126"/>
              <a:gd name="connsiteX470" fmla="*/ 1296393 w 6955030"/>
              <a:gd name="connsiteY470" fmla="*/ 3988008 h 4972126"/>
              <a:gd name="connsiteX471" fmla="*/ 1256704 w 6955030"/>
              <a:gd name="connsiteY471" fmla="*/ 3981195 h 4972126"/>
              <a:gd name="connsiteX472" fmla="*/ 1245331 w 6955030"/>
              <a:gd name="connsiteY472" fmla="*/ 4004258 h 4972126"/>
              <a:gd name="connsiteX473" fmla="*/ 1256015 w 6955030"/>
              <a:gd name="connsiteY473" fmla="*/ 4010941 h 4972126"/>
              <a:gd name="connsiteX474" fmla="*/ 1262745 w 6955030"/>
              <a:gd name="connsiteY474" fmla="*/ 4006713 h 4972126"/>
              <a:gd name="connsiteX475" fmla="*/ 1272484 w 6955030"/>
              <a:gd name="connsiteY475" fmla="*/ 4006636 h 4972126"/>
              <a:gd name="connsiteX476" fmla="*/ 1279829 w 6955030"/>
              <a:gd name="connsiteY476" fmla="*/ 4001380 h 4972126"/>
              <a:gd name="connsiteX477" fmla="*/ 1316746 w 6955030"/>
              <a:gd name="connsiteY477" fmla="*/ 4044989 h 4972126"/>
              <a:gd name="connsiteX478" fmla="*/ 1321996 w 6955030"/>
              <a:gd name="connsiteY478" fmla="*/ 4023374 h 4972126"/>
              <a:gd name="connsiteX479" fmla="*/ 1329746 w 6955030"/>
              <a:gd name="connsiteY479" fmla="*/ 4019572 h 4972126"/>
              <a:gd name="connsiteX480" fmla="*/ 1323404 w 6955030"/>
              <a:gd name="connsiteY480" fmla="*/ 4008428 h 4972126"/>
              <a:gd name="connsiteX481" fmla="*/ 1326974 w 6955030"/>
              <a:gd name="connsiteY481" fmla="*/ 4003265 h 4972126"/>
              <a:gd name="connsiteX482" fmla="*/ 1312794 w 6955030"/>
              <a:gd name="connsiteY482" fmla="*/ 3990826 h 4972126"/>
              <a:gd name="connsiteX483" fmla="*/ 1306179 w 6955030"/>
              <a:gd name="connsiteY483" fmla="*/ 3989690 h 4972126"/>
              <a:gd name="connsiteX484" fmla="*/ 1307990 w 6955030"/>
              <a:gd name="connsiteY484" fmla="*/ 3991961 h 4972126"/>
              <a:gd name="connsiteX485" fmla="*/ 1300271 w 6955030"/>
              <a:gd name="connsiteY485" fmla="*/ 4004566 h 4972126"/>
              <a:gd name="connsiteX486" fmla="*/ 1295897 w 6955030"/>
              <a:gd name="connsiteY486" fmla="*/ 4005671 h 4972126"/>
              <a:gd name="connsiteX487" fmla="*/ 1293424 w 6955030"/>
              <a:gd name="connsiteY487" fmla="*/ 4010575 h 4972126"/>
              <a:gd name="connsiteX488" fmla="*/ 1288387 w 6955030"/>
              <a:gd name="connsiteY488" fmla="*/ 4007689 h 4972126"/>
              <a:gd name="connsiteX489" fmla="*/ 1288721 w 6955030"/>
              <a:gd name="connsiteY489" fmla="*/ 4005298 h 4972126"/>
              <a:gd name="connsiteX490" fmla="*/ 1283629 w 6955030"/>
              <a:gd name="connsiteY490" fmla="*/ 4001345 h 4972126"/>
              <a:gd name="connsiteX491" fmla="*/ 1282559 w 6955030"/>
              <a:gd name="connsiteY491" fmla="*/ 3990013 h 4972126"/>
              <a:gd name="connsiteX492" fmla="*/ 1287174 w 6955030"/>
              <a:gd name="connsiteY492" fmla="*/ 3995265 h 4972126"/>
              <a:gd name="connsiteX493" fmla="*/ 1289983 w 6955030"/>
              <a:gd name="connsiteY493" fmla="*/ 3993800 h 4972126"/>
              <a:gd name="connsiteX494" fmla="*/ 1288687 w 6955030"/>
              <a:gd name="connsiteY494" fmla="*/ 3987778 h 4972126"/>
              <a:gd name="connsiteX495" fmla="*/ 1265322 w 6955030"/>
              <a:gd name="connsiteY495" fmla="*/ 3986765 h 4972126"/>
              <a:gd name="connsiteX496" fmla="*/ 1022900 w 6955030"/>
              <a:gd name="connsiteY496" fmla="*/ 3955976 h 4972126"/>
              <a:gd name="connsiteX497" fmla="*/ 1027727 w 6955030"/>
              <a:gd name="connsiteY497" fmla="*/ 4007260 h 4972126"/>
              <a:gd name="connsiteX498" fmla="*/ 1009552 w 6955030"/>
              <a:gd name="connsiteY498" fmla="*/ 3975321 h 4972126"/>
              <a:gd name="connsiteX499" fmla="*/ 1022900 w 6955030"/>
              <a:gd name="connsiteY499" fmla="*/ 3955976 h 4972126"/>
              <a:gd name="connsiteX500" fmla="*/ 981690 w 6955030"/>
              <a:gd name="connsiteY500" fmla="*/ 3948489 h 4972126"/>
              <a:gd name="connsiteX501" fmla="*/ 997134 w 6955030"/>
              <a:gd name="connsiteY501" fmla="*/ 3964194 h 4972126"/>
              <a:gd name="connsiteX502" fmla="*/ 977433 w 6955030"/>
              <a:gd name="connsiteY502" fmla="*/ 3983026 h 4972126"/>
              <a:gd name="connsiteX503" fmla="*/ 965345 w 6955030"/>
              <a:gd name="connsiteY503" fmla="*/ 3961734 h 4972126"/>
              <a:gd name="connsiteX504" fmla="*/ 981690 w 6955030"/>
              <a:gd name="connsiteY504" fmla="*/ 3948489 h 4972126"/>
              <a:gd name="connsiteX505" fmla="*/ 1245484 w 6955030"/>
              <a:gd name="connsiteY505" fmla="*/ 3912094 h 4972126"/>
              <a:gd name="connsiteX506" fmla="*/ 1241282 w 6955030"/>
              <a:gd name="connsiteY506" fmla="*/ 3913500 h 4972126"/>
              <a:gd name="connsiteX507" fmla="*/ 1243279 w 6955030"/>
              <a:gd name="connsiteY507" fmla="*/ 3914915 h 4972126"/>
              <a:gd name="connsiteX508" fmla="*/ 1254102 w 6955030"/>
              <a:gd name="connsiteY508" fmla="*/ 3921487 h 4972126"/>
              <a:gd name="connsiteX509" fmla="*/ 1253258 w 6955030"/>
              <a:gd name="connsiteY509" fmla="*/ 3916623 h 4972126"/>
              <a:gd name="connsiteX510" fmla="*/ 1245484 w 6955030"/>
              <a:gd name="connsiteY510" fmla="*/ 3912094 h 4972126"/>
              <a:gd name="connsiteX511" fmla="*/ 1272187 w 6955030"/>
              <a:gd name="connsiteY511" fmla="*/ 3906528 h 4972126"/>
              <a:gd name="connsiteX512" fmla="*/ 1272142 w 6955030"/>
              <a:gd name="connsiteY512" fmla="*/ 3908617 h 4972126"/>
              <a:gd name="connsiteX513" fmla="*/ 1278195 w 6955030"/>
              <a:gd name="connsiteY513" fmla="*/ 3909858 h 4972126"/>
              <a:gd name="connsiteX514" fmla="*/ 1279114 w 6955030"/>
              <a:gd name="connsiteY514" fmla="*/ 3909569 h 4972126"/>
              <a:gd name="connsiteX515" fmla="*/ 1282298 w 6955030"/>
              <a:gd name="connsiteY515" fmla="*/ 3907316 h 4972126"/>
              <a:gd name="connsiteX516" fmla="*/ 1256373 w 6955030"/>
              <a:gd name="connsiteY516" fmla="*/ 3905076 h 4972126"/>
              <a:gd name="connsiteX517" fmla="*/ 1261575 w 6955030"/>
              <a:gd name="connsiteY517" fmla="*/ 3906450 h 4972126"/>
              <a:gd name="connsiteX518" fmla="*/ 1268316 w 6955030"/>
              <a:gd name="connsiteY518" fmla="*/ 3907833 h 4972126"/>
              <a:gd name="connsiteX519" fmla="*/ 1267610 w 6955030"/>
              <a:gd name="connsiteY519" fmla="*/ 3906170 h 4972126"/>
              <a:gd name="connsiteX520" fmla="*/ 1264698 w 6955030"/>
              <a:gd name="connsiteY520" fmla="*/ 3905944 h 4972126"/>
              <a:gd name="connsiteX521" fmla="*/ 1332322 w 6955030"/>
              <a:gd name="connsiteY521" fmla="*/ 3897503 h 4972126"/>
              <a:gd name="connsiteX522" fmla="*/ 1330357 w 6955030"/>
              <a:gd name="connsiteY522" fmla="*/ 3900040 h 4972126"/>
              <a:gd name="connsiteX523" fmla="*/ 1332042 w 6955030"/>
              <a:gd name="connsiteY523" fmla="*/ 3901078 h 4972126"/>
              <a:gd name="connsiteX524" fmla="*/ 1332623 w 6955030"/>
              <a:gd name="connsiteY524" fmla="*/ 3901272 h 4972126"/>
              <a:gd name="connsiteX525" fmla="*/ 1215299 w 6955030"/>
              <a:gd name="connsiteY525" fmla="*/ 3897455 h 4972126"/>
              <a:gd name="connsiteX526" fmla="*/ 1217789 w 6955030"/>
              <a:gd name="connsiteY526" fmla="*/ 3915557 h 4972126"/>
              <a:gd name="connsiteX527" fmla="*/ 1224399 w 6955030"/>
              <a:gd name="connsiteY527" fmla="*/ 3907295 h 4972126"/>
              <a:gd name="connsiteX528" fmla="*/ 1228586 w 6955030"/>
              <a:gd name="connsiteY528" fmla="*/ 3906491 h 4972126"/>
              <a:gd name="connsiteX529" fmla="*/ 1228154 w 6955030"/>
              <a:gd name="connsiteY529" fmla="*/ 3904419 h 4972126"/>
              <a:gd name="connsiteX530" fmla="*/ 1237511 w 6955030"/>
              <a:gd name="connsiteY530" fmla="*/ 3903109 h 4972126"/>
              <a:gd name="connsiteX531" fmla="*/ 1235535 w 6955030"/>
              <a:gd name="connsiteY531" fmla="*/ 3902903 h 4972126"/>
              <a:gd name="connsiteX532" fmla="*/ 1291582 w 6955030"/>
              <a:gd name="connsiteY532" fmla="*/ 3890237 h 4972126"/>
              <a:gd name="connsiteX533" fmla="*/ 1282666 w 6955030"/>
              <a:gd name="connsiteY533" fmla="*/ 3895484 h 4972126"/>
              <a:gd name="connsiteX534" fmla="*/ 1287694 w 6955030"/>
              <a:gd name="connsiteY534" fmla="*/ 3898616 h 4972126"/>
              <a:gd name="connsiteX535" fmla="*/ 1293188 w 6955030"/>
              <a:gd name="connsiteY535" fmla="*/ 3896850 h 4972126"/>
              <a:gd name="connsiteX536" fmla="*/ 1088255 w 6955030"/>
              <a:gd name="connsiteY536" fmla="*/ 3853083 h 4972126"/>
              <a:gd name="connsiteX537" fmla="*/ 1092830 w 6955030"/>
              <a:gd name="connsiteY537" fmla="*/ 3870169 h 4972126"/>
              <a:gd name="connsiteX538" fmla="*/ 1092158 w 6955030"/>
              <a:gd name="connsiteY538" fmla="*/ 3854854 h 4972126"/>
              <a:gd name="connsiteX539" fmla="*/ 1096244 w 6955030"/>
              <a:gd name="connsiteY539" fmla="*/ 3857411 h 4972126"/>
              <a:gd name="connsiteX540" fmla="*/ 1094566 w 6955030"/>
              <a:gd name="connsiteY540" fmla="*/ 3854802 h 4972126"/>
              <a:gd name="connsiteX541" fmla="*/ 1088255 w 6955030"/>
              <a:gd name="connsiteY541" fmla="*/ 3853083 h 4972126"/>
              <a:gd name="connsiteX542" fmla="*/ 971183 w 6955030"/>
              <a:gd name="connsiteY542" fmla="*/ 3846785 h 4972126"/>
              <a:gd name="connsiteX543" fmla="*/ 987008 w 6955030"/>
              <a:gd name="connsiteY543" fmla="*/ 3851769 h 4972126"/>
              <a:gd name="connsiteX544" fmla="*/ 954890 w 6955030"/>
              <a:gd name="connsiteY544" fmla="*/ 3859476 h 4972126"/>
              <a:gd name="connsiteX545" fmla="*/ 971183 w 6955030"/>
              <a:gd name="connsiteY545" fmla="*/ 3846785 h 4972126"/>
              <a:gd name="connsiteX546" fmla="*/ 1189417 w 6955030"/>
              <a:gd name="connsiteY546" fmla="*/ 3845880 h 4972126"/>
              <a:gd name="connsiteX547" fmla="*/ 1187932 w 6955030"/>
              <a:gd name="connsiteY547" fmla="*/ 3855392 h 4972126"/>
              <a:gd name="connsiteX548" fmla="*/ 1195697 w 6955030"/>
              <a:gd name="connsiteY548" fmla="*/ 3855399 h 4972126"/>
              <a:gd name="connsiteX549" fmla="*/ 1202368 w 6955030"/>
              <a:gd name="connsiteY549" fmla="*/ 3872131 h 4972126"/>
              <a:gd name="connsiteX550" fmla="*/ 1195536 w 6955030"/>
              <a:gd name="connsiteY550" fmla="*/ 3873897 h 4972126"/>
              <a:gd name="connsiteX551" fmla="*/ 1194610 w 6955030"/>
              <a:gd name="connsiteY551" fmla="*/ 3877667 h 4972126"/>
              <a:gd name="connsiteX552" fmla="*/ 1196646 w 6955030"/>
              <a:gd name="connsiteY552" fmla="*/ 3878158 h 4972126"/>
              <a:gd name="connsiteX553" fmla="*/ 1186300 w 6955030"/>
              <a:gd name="connsiteY553" fmla="*/ 3902842 h 4972126"/>
              <a:gd name="connsiteX554" fmla="*/ 1205044 w 6955030"/>
              <a:gd name="connsiteY554" fmla="*/ 3914536 h 4972126"/>
              <a:gd name="connsiteX555" fmla="*/ 1206825 w 6955030"/>
              <a:gd name="connsiteY555" fmla="*/ 3897599 h 4972126"/>
              <a:gd name="connsiteX556" fmla="*/ 1204863 w 6955030"/>
              <a:gd name="connsiteY556" fmla="*/ 3897802 h 4972126"/>
              <a:gd name="connsiteX557" fmla="*/ 1206097 w 6955030"/>
              <a:gd name="connsiteY557" fmla="*/ 3894976 h 4972126"/>
              <a:gd name="connsiteX558" fmla="*/ 1204934 w 6955030"/>
              <a:gd name="connsiteY558" fmla="*/ 3894664 h 4972126"/>
              <a:gd name="connsiteX559" fmla="*/ 1206879 w 6955030"/>
              <a:gd name="connsiteY559" fmla="*/ 3893186 h 4972126"/>
              <a:gd name="connsiteX560" fmla="*/ 1207419 w 6955030"/>
              <a:gd name="connsiteY560" fmla="*/ 3891947 h 4972126"/>
              <a:gd name="connsiteX561" fmla="*/ 1207967 w 6955030"/>
              <a:gd name="connsiteY561" fmla="*/ 3886748 h 4972126"/>
              <a:gd name="connsiteX562" fmla="*/ 1216289 w 6955030"/>
              <a:gd name="connsiteY562" fmla="*/ 3859472 h 4972126"/>
              <a:gd name="connsiteX563" fmla="*/ 1214515 w 6955030"/>
              <a:gd name="connsiteY563" fmla="*/ 3879982 h 4972126"/>
              <a:gd name="connsiteX564" fmla="*/ 1225129 w 6955030"/>
              <a:gd name="connsiteY564" fmla="*/ 3875663 h 4972126"/>
              <a:gd name="connsiteX565" fmla="*/ 1244539 w 6955030"/>
              <a:gd name="connsiteY565" fmla="*/ 3849904 h 4972126"/>
              <a:gd name="connsiteX566" fmla="*/ 1236677 w 6955030"/>
              <a:gd name="connsiteY566" fmla="*/ 3848398 h 4972126"/>
              <a:gd name="connsiteX567" fmla="*/ 1230223 w 6955030"/>
              <a:gd name="connsiteY567" fmla="*/ 3849312 h 4972126"/>
              <a:gd name="connsiteX568" fmla="*/ 1209194 w 6955030"/>
              <a:gd name="connsiteY568" fmla="*/ 3859367 h 4972126"/>
              <a:gd name="connsiteX569" fmla="*/ 1210558 w 6955030"/>
              <a:gd name="connsiteY569" fmla="*/ 3850703 h 4972126"/>
              <a:gd name="connsiteX570" fmla="*/ 1209451 w 6955030"/>
              <a:gd name="connsiteY570" fmla="*/ 3850981 h 4972126"/>
              <a:gd name="connsiteX571" fmla="*/ 1191988 w 6955030"/>
              <a:gd name="connsiteY571" fmla="*/ 3848442 h 4972126"/>
              <a:gd name="connsiteX572" fmla="*/ 1152269 w 6955030"/>
              <a:gd name="connsiteY572" fmla="*/ 3844728 h 4972126"/>
              <a:gd name="connsiteX573" fmla="*/ 1152549 w 6955030"/>
              <a:gd name="connsiteY573" fmla="*/ 3845702 h 4972126"/>
              <a:gd name="connsiteX574" fmla="*/ 1153288 w 6955030"/>
              <a:gd name="connsiteY574" fmla="*/ 3844903 h 4972126"/>
              <a:gd name="connsiteX575" fmla="*/ 1113597 w 6955030"/>
              <a:gd name="connsiteY575" fmla="*/ 3838090 h 4972126"/>
              <a:gd name="connsiteX576" fmla="*/ 1110301 w 6955030"/>
              <a:gd name="connsiteY576" fmla="*/ 3844776 h 4972126"/>
              <a:gd name="connsiteX577" fmla="*/ 1113073 w 6955030"/>
              <a:gd name="connsiteY577" fmla="*/ 3846876 h 4972126"/>
              <a:gd name="connsiteX578" fmla="*/ 1117545 w 6955030"/>
              <a:gd name="connsiteY578" fmla="*/ 3860034 h 4972126"/>
              <a:gd name="connsiteX579" fmla="*/ 1110829 w 6955030"/>
              <a:gd name="connsiteY579" fmla="*/ 3866052 h 4972126"/>
              <a:gd name="connsiteX580" fmla="*/ 1108916 w 6955030"/>
              <a:gd name="connsiteY580" fmla="*/ 3865337 h 4972126"/>
              <a:gd name="connsiteX581" fmla="*/ 1112910 w 6955030"/>
              <a:gd name="connsiteY581" fmla="*/ 3867836 h 4972126"/>
              <a:gd name="connsiteX582" fmla="*/ 1119639 w 6955030"/>
              <a:gd name="connsiteY582" fmla="*/ 3863608 h 4972126"/>
              <a:gd name="connsiteX583" fmla="*/ 1129379 w 6955030"/>
              <a:gd name="connsiteY583" fmla="*/ 3863530 h 4972126"/>
              <a:gd name="connsiteX584" fmla="*/ 1136724 w 6955030"/>
              <a:gd name="connsiteY584" fmla="*/ 3858274 h 4972126"/>
              <a:gd name="connsiteX585" fmla="*/ 1173641 w 6955030"/>
              <a:gd name="connsiteY585" fmla="*/ 3901882 h 4972126"/>
              <a:gd name="connsiteX586" fmla="*/ 1178890 w 6955030"/>
              <a:gd name="connsiteY586" fmla="*/ 3880269 h 4972126"/>
              <a:gd name="connsiteX587" fmla="*/ 1186638 w 6955030"/>
              <a:gd name="connsiteY587" fmla="*/ 3876467 h 4972126"/>
              <a:gd name="connsiteX588" fmla="*/ 1180297 w 6955030"/>
              <a:gd name="connsiteY588" fmla="*/ 3865322 h 4972126"/>
              <a:gd name="connsiteX589" fmla="*/ 1183868 w 6955030"/>
              <a:gd name="connsiteY589" fmla="*/ 3860159 h 4972126"/>
              <a:gd name="connsiteX590" fmla="*/ 1169688 w 6955030"/>
              <a:gd name="connsiteY590" fmla="*/ 3847720 h 4972126"/>
              <a:gd name="connsiteX591" fmla="*/ 1163073 w 6955030"/>
              <a:gd name="connsiteY591" fmla="*/ 3846585 h 4972126"/>
              <a:gd name="connsiteX592" fmla="*/ 1164885 w 6955030"/>
              <a:gd name="connsiteY592" fmla="*/ 3848855 h 4972126"/>
              <a:gd name="connsiteX593" fmla="*/ 1157165 w 6955030"/>
              <a:gd name="connsiteY593" fmla="*/ 3861460 h 4972126"/>
              <a:gd name="connsiteX594" fmla="*/ 1152790 w 6955030"/>
              <a:gd name="connsiteY594" fmla="*/ 3862565 h 4972126"/>
              <a:gd name="connsiteX595" fmla="*/ 1150318 w 6955030"/>
              <a:gd name="connsiteY595" fmla="*/ 3867470 h 4972126"/>
              <a:gd name="connsiteX596" fmla="*/ 1145282 w 6955030"/>
              <a:gd name="connsiteY596" fmla="*/ 3864583 h 4972126"/>
              <a:gd name="connsiteX597" fmla="*/ 1145616 w 6955030"/>
              <a:gd name="connsiteY597" fmla="*/ 3862193 h 4972126"/>
              <a:gd name="connsiteX598" fmla="*/ 1140524 w 6955030"/>
              <a:gd name="connsiteY598" fmla="*/ 3858240 h 4972126"/>
              <a:gd name="connsiteX599" fmla="*/ 1139453 w 6955030"/>
              <a:gd name="connsiteY599" fmla="*/ 3846908 h 4972126"/>
              <a:gd name="connsiteX600" fmla="*/ 1144067 w 6955030"/>
              <a:gd name="connsiteY600" fmla="*/ 3852157 h 4972126"/>
              <a:gd name="connsiteX601" fmla="*/ 1146878 w 6955030"/>
              <a:gd name="connsiteY601" fmla="*/ 3850695 h 4972126"/>
              <a:gd name="connsiteX602" fmla="*/ 1145581 w 6955030"/>
              <a:gd name="connsiteY602" fmla="*/ 3844672 h 4972126"/>
              <a:gd name="connsiteX603" fmla="*/ 1122218 w 6955030"/>
              <a:gd name="connsiteY603" fmla="*/ 3843660 h 4972126"/>
              <a:gd name="connsiteX604" fmla="*/ 879794 w 6955030"/>
              <a:gd name="connsiteY604" fmla="*/ 3812871 h 4972126"/>
              <a:gd name="connsiteX605" fmla="*/ 884622 w 6955030"/>
              <a:gd name="connsiteY605" fmla="*/ 3864155 h 4972126"/>
              <a:gd name="connsiteX606" fmla="*/ 866446 w 6955030"/>
              <a:gd name="connsiteY606" fmla="*/ 3832216 h 4972126"/>
              <a:gd name="connsiteX607" fmla="*/ 879794 w 6955030"/>
              <a:gd name="connsiteY607" fmla="*/ 3812871 h 4972126"/>
              <a:gd name="connsiteX608" fmla="*/ 838585 w 6955030"/>
              <a:gd name="connsiteY608" fmla="*/ 3805384 h 4972126"/>
              <a:gd name="connsiteX609" fmla="*/ 854029 w 6955030"/>
              <a:gd name="connsiteY609" fmla="*/ 3821088 h 4972126"/>
              <a:gd name="connsiteX610" fmla="*/ 834328 w 6955030"/>
              <a:gd name="connsiteY610" fmla="*/ 3839920 h 4972126"/>
              <a:gd name="connsiteX611" fmla="*/ 822240 w 6955030"/>
              <a:gd name="connsiteY611" fmla="*/ 3818628 h 4972126"/>
              <a:gd name="connsiteX612" fmla="*/ 838585 w 6955030"/>
              <a:gd name="connsiteY612" fmla="*/ 3805384 h 4972126"/>
              <a:gd name="connsiteX613" fmla="*/ 1102377 w 6955030"/>
              <a:gd name="connsiteY613" fmla="*/ 3768988 h 4972126"/>
              <a:gd name="connsiteX614" fmla="*/ 1098176 w 6955030"/>
              <a:gd name="connsiteY614" fmla="*/ 3770395 h 4972126"/>
              <a:gd name="connsiteX615" fmla="*/ 1100172 w 6955030"/>
              <a:gd name="connsiteY615" fmla="*/ 3771810 h 4972126"/>
              <a:gd name="connsiteX616" fmla="*/ 1110997 w 6955030"/>
              <a:gd name="connsiteY616" fmla="*/ 3778379 h 4972126"/>
              <a:gd name="connsiteX617" fmla="*/ 1110150 w 6955030"/>
              <a:gd name="connsiteY617" fmla="*/ 3773518 h 4972126"/>
              <a:gd name="connsiteX618" fmla="*/ 1102377 w 6955030"/>
              <a:gd name="connsiteY618" fmla="*/ 3768988 h 4972126"/>
              <a:gd name="connsiteX619" fmla="*/ 1129082 w 6955030"/>
              <a:gd name="connsiteY619" fmla="*/ 3763422 h 4972126"/>
              <a:gd name="connsiteX620" fmla="*/ 1129036 w 6955030"/>
              <a:gd name="connsiteY620" fmla="*/ 3765512 h 4972126"/>
              <a:gd name="connsiteX621" fmla="*/ 1135087 w 6955030"/>
              <a:gd name="connsiteY621" fmla="*/ 3766752 h 4972126"/>
              <a:gd name="connsiteX622" fmla="*/ 1136011 w 6955030"/>
              <a:gd name="connsiteY622" fmla="*/ 3766464 h 4972126"/>
              <a:gd name="connsiteX623" fmla="*/ 1139195 w 6955030"/>
              <a:gd name="connsiteY623" fmla="*/ 3764211 h 4972126"/>
              <a:gd name="connsiteX624" fmla="*/ 1113267 w 6955030"/>
              <a:gd name="connsiteY624" fmla="*/ 3761970 h 4972126"/>
              <a:gd name="connsiteX625" fmla="*/ 1118469 w 6955030"/>
              <a:gd name="connsiteY625" fmla="*/ 3763345 h 4972126"/>
              <a:gd name="connsiteX626" fmla="*/ 1125211 w 6955030"/>
              <a:gd name="connsiteY626" fmla="*/ 3764727 h 4972126"/>
              <a:gd name="connsiteX627" fmla="*/ 1124504 w 6955030"/>
              <a:gd name="connsiteY627" fmla="*/ 3763065 h 4972126"/>
              <a:gd name="connsiteX628" fmla="*/ 1121592 w 6955030"/>
              <a:gd name="connsiteY628" fmla="*/ 3762838 h 4972126"/>
              <a:gd name="connsiteX629" fmla="*/ 1189216 w 6955030"/>
              <a:gd name="connsiteY629" fmla="*/ 3754397 h 4972126"/>
              <a:gd name="connsiteX630" fmla="*/ 1187250 w 6955030"/>
              <a:gd name="connsiteY630" fmla="*/ 3756934 h 4972126"/>
              <a:gd name="connsiteX631" fmla="*/ 1188936 w 6955030"/>
              <a:gd name="connsiteY631" fmla="*/ 3757973 h 4972126"/>
              <a:gd name="connsiteX632" fmla="*/ 1189518 w 6955030"/>
              <a:gd name="connsiteY632" fmla="*/ 3758166 h 4972126"/>
              <a:gd name="connsiteX633" fmla="*/ 1072193 w 6955030"/>
              <a:gd name="connsiteY633" fmla="*/ 3754350 h 4972126"/>
              <a:gd name="connsiteX634" fmla="*/ 1074683 w 6955030"/>
              <a:gd name="connsiteY634" fmla="*/ 3772452 h 4972126"/>
              <a:gd name="connsiteX635" fmla="*/ 1081294 w 6955030"/>
              <a:gd name="connsiteY635" fmla="*/ 3764189 h 4972126"/>
              <a:gd name="connsiteX636" fmla="*/ 1085481 w 6955030"/>
              <a:gd name="connsiteY636" fmla="*/ 3763386 h 4972126"/>
              <a:gd name="connsiteX637" fmla="*/ 1085048 w 6955030"/>
              <a:gd name="connsiteY637" fmla="*/ 3761313 h 4972126"/>
              <a:gd name="connsiteX638" fmla="*/ 1094403 w 6955030"/>
              <a:gd name="connsiteY638" fmla="*/ 3760004 h 4972126"/>
              <a:gd name="connsiteX639" fmla="*/ 1092430 w 6955030"/>
              <a:gd name="connsiteY639" fmla="*/ 3759797 h 4972126"/>
              <a:gd name="connsiteX640" fmla="*/ 1148476 w 6955030"/>
              <a:gd name="connsiteY640" fmla="*/ 3747132 h 4972126"/>
              <a:gd name="connsiteX641" fmla="*/ 1139561 w 6955030"/>
              <a:gd name="connsiteY641" fmla="*/ 3752377 h 4972126"/>
              <a:gd name="connsiteX642" fmla="*/ 1144589 w 6955030"/>
              <a:gd name="connsiteY642" fmla="*/ 3755511 h 4972126"/>
              <a:gd name="connsiteX643" fmla="*/ 1150081 w 6955030"/>
              <a:gd name="connsiteY643" fmla="*/ 3753744 h 4972126"/>
              <a:gd name="connsiteX644" fmla="*/ 945150 w 6955030"/>
              <a:gd name="connsiteY644" fmla="*/ 3709978 h 4972126"/>
              <a:gd name="connsiteX645" fmla="*/ 949725 w 6955030"/>
              <a:gd name="connsiteY645" fmla="*/ 3727063 h 4972126"/>
              <a:gd name="connsiteX646" fmla="*/ 949053 w 6955030"/>
              <a:gd name="connsiteY646" fmla="*/ 3711748 h 4972126"/>
              <a:gd name="connsiteX647" fmla="*/ 953139 w 6955030"/>
              <a:gd name="connsiteY647" fmla="*/ 3714305 h 4972126"/>
              <a:gd name="connsiteX648" fmla="*/ 951461 w 6955030"/>
              <a:gd name="connsiteY648" fmla="*/ 3711697 h 4972126"/>
              <a:gd name="connsiteX649" fmla="*/ 945150 w 6955030"/>
              <a:gd name="connsiteY649" fmla="*/ 3709978 h 4972126"/>
              <a:gd name="connsiteX650" fmla="*/ 828077 w 6955030"/>
              <a:gd name="connsiteY650" fmla="*/ 3703677 h 4972126"/>
              <a:gd name="connsiteX651" fmla="*/ 843903 w 6955030"/>
              <a:gd name="connsiteY651" fmla="*/ 3708662 h 4972126"/>
              <a:gd name="connsiteX652" fmla="*/ 811784 w 6955030"/>
              <a:gd name="connsiteY652" fmla="*/ 3716371 h 4972126"/>
              <a:gd name="connsiteX653" fmla="*/ 828077 w 6955030"/>
              <a:gd name="connsiteY653" fmla="*/ 3703677 h 4972126"/>
              <a:gd name="connsiteX654" fmla="*/ 1046311 w 6955030"/>
              <a:gd name="connsiteY654" fmla="*/ 3702775 h 4972126"/>
              <a:gd name="connsiteX655" fmla="*/ 1044827 w 6955030"/>
              <a:gd name="connsiteY655" fmla="*/ 3712287 h 4972126"/>
              <a:gd name="connsiteX656" fmla="*/ 1052593 w 6955030"/>
              <a:gd name="connsiteY656" fmla="*/ 3712293 h 4972126"/>
              <a:gd name="connsiteX657" fmla="*/ 1059263 w 6955030"/>
              <a:gd name="connsiteY657" fmla="*/ 3729025 h 4972126"/>
              <a:gd name="connsiteX658" fmla="*/ 1052430 w 6955030"/>
              <a:gd name="connsiteY658" fmla="*/ 3730792 h 4972126"/>
              <a:gd name="connsiteX659" fmla="*/ 1051504 w 6955030"/>
              <a:gd name="connsiteY659" fmla="*/ 3734561 h 4972126"/>
              <a:gd name="connsiteX660" fmla="*/ 1053540 w 6955030"/>
              <a:gd name="connsiteY660" fmla="*/ 3735052 h 4972126"/>
              <a:gd name="connsiteX661" fmla="*/ 1043194 w 6955030"/>
              <a:gd name="connsiteY661" fmla="*/ 3759737 h 4972126"/>
              <a:gd name="connsiteX662" fmla="*/ 1061939 w 6955030"/>
              <a:gd name="connsiteY662" fmla="*/ 3771431 h 4972126"/>
              <a:gd name="connsiteX663" fmla="*/ 1063720 w 6955030"/>
              <a:gd name="connsiteY663" fmla="*/ 3754494 h 4972126"/>
              <a:gd name="connsiteX664" fmla="*/ 1061757 w 6955030"/>
              <a:gd name="connsiteY664" fmla="*/ 3754696 h 4972126"/>
              <a:gd name="connsiteX665" fmla="*/ 1062992 w 6955030"/>
              <a:gd name="connsiteY665" fmla="*/ 3751870 h 4972126"/>
              <a:gd name="connsiteX666" fmla="*/ 1061828 w 6955030"/>
              <a:gd name="connsiteY666" fmla="*/ 3751556 h 4972126"/>
              <a:gd name="connsiteX667" fmla="*/ 1063773 w 6955030"/>
              <a:gd name="connsiteY667" fmla="*/ 3750080 h 4972126"/>
              <a:gd name="connsiteX668" fmla="*/ 1064314 w 6955030"/>
              <a:gd name="connsiteY668" fmla="*/ 3748842 h 4972126"/>
              <a:gd name="connsiteX669" fmla="*/ 1064861 w 6955030"/>
              <a:gd name="connsiteY669" fmla="*/ 3743640 h 4972126"/>
              <a:gd name="connsiteX670" fmla="*/ 1073184 w 6955030"/>
              <a:gd name="connsiteY670" fmla="*/ 3716367 h 4972126"/>
              <a:gd name="connsiteX671" fmla="*/ 1071409 w 6955030"/>
              <a:gd name="connsiteY671" fmla="*/ 3736877 h 4972126"/>
              <a:gd name="connsiteX672" fmla="*/ 1082024 w 6955030"/>
              <a:gd name="connsiteY672" fmla="*/ 3732558 h 4972126"/>
              <a:gd name="connsiteX673" fmla="*/ 1101433 w 6955030"/>
              <a:gd name="connsiteY673" fmla="*/ 3706799 h 4972126"/>
              <a:gd name="connsiteX674" fmla="*/ 1093571 w 6955030"/>
              <a:gd name="connsiteY674" fmla="*/ 3705291 h 4972126"/>
              <a:gd name="connsiteX675" fmla="*/ 1087118 w 6955030"/>
              <a:gd name="connsiteY675" fmla="*/ 3706206 h 4972126"/>
              <a:gd name="connsiteX676" fmla="*/ 1066087 w 6955030"/>
              <a:gd name="connsiteY676" fmla="*/ 3716261 h 4972126"/>
              <a:gd name="connsiteX677" fmla="*/ 1067452 w 6955030"/>
              <a:gd name="connsiteY677" fmla="*/ 3707598 h 4972126"/>
              <a:gd name="connsiteX678" fmla="*/ 1066345 w 6955030"/>
              <a:gd name="connsiteY678" fmla="*/ 3707876 h 4972126"/>
              <a:gd name="connsiteX679" fmla="*/ 1048883 w 6955030"/>
              <a:gd name="connsiteY679" fmla="*/ 3705336 h 4972126"/>
              <a:gd name="connsiteX680" fmla="*/ 1009164 w 6955030"/>
              <a:gd name="connsiteY680" fmla="*/ 3701623 h 4972126"/>
              <a:gd name="connsiteX681" fmla="*/ 1009444 w 6955030"/>
              <a:gd name="connsiteY681" fmla="*/ 3702596 h 4972126"/>
              <a:gd name="connsiteX682" fmla="*/ 1010182 w 6955030"/>
              <a:gd name="connsiteY682" fmla="*/ 3701797 h 4972126"/>
              <a:gd name="connsiteX683" fmla="*/ 970491 w 6955030"/>
              <a:gd name="connsiteY683" fmla="*/ 3694984 h 4972126"/>
              <a:gd name="connsiteX684" fmla="*/ 967194 w 6955030"/>
              <a:gd name="connsiteY684" fmla="*/ 3701670 h 4972126"/>
              <a:gd name="connsiteX685" fmla="*/ 969968 w 6955030"/>
              <a:gd name="connsiteY685" fmla="*/ 3703770 h 4972126"/>
              <a:gd name="connsiteX686" fmla="*/ 974439 w 6955030"/>
              <a:gd name="connsiteY686" fmla="*/ 3716929 h 4972126"/>
              <a:gd name="connsiteX687" fmla="*/ 967721 w 6955030"/>
              <a:gd name="connsiteY687" fmla="*/ 3722947 h 4972126"/>
              <a:gd name="connsiteX688" fmla="*/ 965811 w 6955030"/>
              <a:gd name="connsiteY688" fmla="*/ 3722232 h 4972126"/>
              <a:gd name="connsiteX689" fmla="*/ 969805 w 6955030"/>
              <a:gd name="connsiteY689" fmla="*/ 3724730 h 4972126"/>
              <a:gd name="connsiteX690" fmla="*/ 976533 w 6955030"/>
              <a:gd name="connsiteY690" fmla="*/ 3720502 h 4972126"/>
              <a:gd name="connsiteX691" fmla="*/ 986271 w 6955030"/>
              <a:gd name="connsiteY691" fmla="*/ 3720425 h 4972126"/>
              <a:gd name="connsiteX692" fmla="*/ 993618 w 6955030"/>
              <a:gd name="connsiteY692" fmla="*/ 3715169 h 4972126"/>
              <a:gd name="connsiteX693" fmla="*/ 1030535 w 6955030"/>
              <a:gd name="connsiteY693" fmla="*/ 3758776 h 4972126"/>
              <a:gd name="connsiteX694" fmla="*/ 1035785 w 6955030"/>
              <a:gd name="connsiteY694" fmla="*/ 3737163 h 4972126"/>
              <a:gd name="connsiteX695" fmla="*/ 1043532 w 6955030"/>
              <a:gd name="connsiteY695" fmla="*/ 3733361 h 4972126"/>
              <a:gd name="connsiteX696" fmla="*/ 1037191 w 6955030"/>
              <a:gd name="connsiteY696" fmla="*/ 3722217 h 4972126"/>
              <a:gd name="connsiteX697" fmla="*/ 1040762 w 6955030"/>
              <a:gd name="connsiteY697" fmla="*/ 3717054 h 4972126"/>
              <a:gd name="connsiteX698" fmla="*/ 1026583 w 6955030"/>
              <a:gd name="connsiteY698" fmla="*/ 3704614 h 4972126"/>
              <a:gd name="connsiteX699" fmla="*/ 1019969 w 6955030"/>
              <a:gd name="connsiteY699" fmla="*/ 3703479 h 4972126"/>
              <a:gd name="connsiteX700" fmla="*/ 1021779 w 6955030"/>
              <a:gd name="connsiteY700" fmla="*/ 3705750 h 4972126"/>
              <a:gd name="connsiteX701" fmla="*/ 1014060 w 6955030"/>
              <a:gd name="connsiteY701" fmla="*/ 3718355 h 4972126"/>
              <a:gd name="connsiteX702" fmla="*/ 1009685 w 6955030"/>
              <a:gd name="connsiteY702" fmla="*/ 3719460 h 4972126"/>
              <a:gd name="connsiteX703" fmla="*/ 1007212 w 6955030"/>
              <a:gd name="connsiteY703" fmla="*/ 3724364 h 4972126"/>
              <a:gd name="connsiteX704" fmla="*/ 1002177 w 6955030"/>
              <a:gd name="connsiteY704" fmla="*/ 3721478 h 4972126"/>
              <a:gd name="connsiteX705" fmla="*/ 1002510 w 6955030"/>
              <a:gd name="connsiteY705" fmla="*/ 3719087 h 4972126"/>
              <a:gd name="connsiteX706" fmla="*/ 997418 w 6955030"/>
              <a:gd name="connsiteY706" fmla="*/ 3715134 h 4972126"/>
              <a:gd name="connsiteX707" fmla="*/ 996348 w 6955030"/>
              <a:gd name="connsiteY707" fmla="*/ 3703802 h 4972126"/>
              <a:gd name="connsiteX708" fmla="*/ 1000961 w 6955030"/>
              <a:gd name="connsiteY708" fmla="*/ 3709052 h 4972126"/>
              <a:gd name="connsiteX709" fmla="*/ 1003770 w 6955030"/>
              <a:gd name="connsiteY709" fmla="*/ 3707589 h 4972126"/>
              <a:gd name="connsiteX710" fmla="*/ 1002476 w 6955030"/>
              <a:gd name="connsiteY710" fmla="*/ 3701567 h 4972126"/>
              <a:gd name="connsiteX711" fmla="*/ 979112 w 6955030"/>
              <a:gd name="connsiteY711" fmla="*/ 3700554 h 4972126"/>
              <a:gd name="connsiteX712" fmla="*/ 736688 w 6955030"/>
              <a:gd name="connsiteY712" fmla="*/ 3669765 h 4972126"/>
              <a:gd name="connsiteX713" fmla="*/ 741516 w 6955030"/>
              <a:gd name="connsiteY713" fmla="*/ 3721049 h 4972126"/>
              <a:gd name="connsiteX714" fmla="*/ 723342 w 6955030"/>
              <a:gd name="connsiteY714" fmla="*/ 3689110 h 4972126"/>
              <a:gd name="connsiteX715" fmla="*/ 736688 w 6955030"/>
              <a:gd name="connsiteY715" fmla="*/ 3669765 h 4972126"/>
              <a:gd name="connsiteX716" fmla="*/ 695479 w 6955030"/>
              <a:gd name="connsiteY716" fmla="*/ 3662278 h 4972126"/>
              <a:gd name="connsiteX717" fmla="*/ 710923 w 6955030"/>
              <a:gd name="connsiteY717" fmla="*/ 3677983 h 4972126"/>
              <a:gd name="connsiteX718" fmla="*/ 691222 w 6955030"/>
              <a:gd name="connsiteY718" fmla="*/ 3696815 h 4972126"/>
              <a:gd name="connsiteX719" fmla="*/ 679134 w 6955030"/>
              <a:gd name="connsiteY719" fmla="*/ 3675523 h 4972126"/>
              <a:gd name="connsiteX720" fmla="*/ 695479 w 6955030"/>
              <a:gd name="connsiteY720" fmla="*/ 3662278 h 4972126"/>
              <a:gd name="connsiteX721" fmla="*/ 959271 w 6955030"/>
              <a:gd name="connsiteY721" fmla="*/ 3625883 h 4972126"/>
              <a:gd name="connsiteX722" fmla="*/ 955071 w 6955030"/>
              <a:gd name="connsiteY722" fmla="*/ 3627289 h 4972126"/>
              <a:gd name="connsiteX723" fmla="*/ 957066 w 6955030"/>
              <a:gd name="connsiteY723" fmla="*/ 3628704 h 4972126"/>
              <a:gd name="connsiteX724" fmla="*/ 967889 w 6955030"/>
              <a:gd name="connsiteY724" fmla="*/ 3635274 h 4972126"/>
              <a:gd name="connsiteX725" fmla="*/ 967045 w 6955030"/>
              <a:gd name="connsiteY725" fmla="*/ 3630412 h 4972126"/>
              <a:gd name="connsiteX726" fmla="*/ 959271 w 6955030"/>
              <a:gd name="connsiteY726" fmla="*/ 3625883 h 4972126"/>
              <a:gd name="connsiteX727" fmla="*/ 1046113 w 6955030"/>
              <a:gd name="connsiteY727" fmla="*/ 3611292 h 4972126"/>
              <a:gd name="connsiteX728" fmla="*/ 1043851 w 6955030"/>
              <a:gd name="connsiteY728" fmla="*/ 3614206 h 4972126"/>
              <a:gd name="connsiteX729" fmla="*/ 1046412 w 6955030"/>
              <a:gd name="connsiteY729" fmla="*/ 3615061 h 4972126"/>
              <a:gd name="connsiteX730" fmla="*/ 943108 w 6955030"/>
              <a:gd name="connsiteY730" fmla="*/ 3609079 h 4972126"/>
              <a:gd name="connsiteX731" fmla="*/ 928989 w 6955030"/>
              <a:gd name="connsiteY731" fmla="*/ 3610529 h 4972126"/>
              <a:gd name="connsiteX732" fmla="*/ 931578 w 6955030"/>
              <a:gd name="connsiteY732" fmla="*/ 3629346 h 4972126"/>
              <a:gd name="connsiteX733" fmla="*/ 938188 w 6955030"/>
              <a:gd name="connsiteY733" fmla="*/ 3621083 h 4972126"/>
              <a:gd name="connsiteX734" fmla="*/ 942374 w 6955030"/>
              <a:gd name="connsiteY734" fmla="*/ 3620280 h 4972126"/>
              <a:gd name="connsiteX735" fmla="*/ 941940 w 6955030"/>
              <a:gd name="connsiteY735" fmla="*/ 3618208 h 4972126"/>
              <a:gd name="connsiteX736" fmla="*/ 975364 w 6955030"/>
              <a:gd name="connsiteY736" fmla="*/ 3620239 h 4972126"/>
              <a:gd name="connsiteX737" fmla="*/ 982105 w 6955030"/>
              <a:gd name="connsiteY737" fmla="*/ 3621622 h 4972126"/>
              <a:gd name="connsiteX738" fmla="*/ 978952 w 6955030"/>
              <a:gd name="connsiteY738" fmla="*/ 3614204 h 4972126"/>
              <a:gd name="connsiteX739" fmla="*/ 965057 w 6955030"/>
              <a:gd name="connsiteY739" fmla="*/ 3613937 h 4972126"/>
              <a:gd name="connsiteX740" fmla="*/ 943108 w 6955030"/>
              <a:gd name="connsiteY740" fmla="*/ 3609079 h 4972126"/>
              <a:gd name="connsiteX741" fmla="*/ 1005370 w 6955030"/>
              <a:gd name="connsiteY741" fmla="*/ 3604026 h 4972126"/>
              <a:gd name="connsiteX742" fmla="*/ 987785 w 6955030"/>
              <a:gd name="connsiteY742" fmla="*/ 3614372 h 4972126"/>
              <a:gd name="connsiteX743" fmla="*/ 986108 w 6955030"/>
              <a:gd name="connsiteY743" fmla="*/ 3614339 h 4972126"/>
              <a:gd name="connsiteX744" fmla="*/ 985931 w 6955030"/>
              <a:gd name="connsiteY744" fmla="*/ 3622406 h 4972126"/>
              <a:gd name="connsiteX745" fmla="*/ 991981 w 6955030"/>
              <a:gd name="connsiteY745" fmla="*/ 3623647 h 4972126"/>
              <a:gd name="connsiteX746" fmla="*/ 992905 w 6955030"/>
              <a:gd name="connsiteY746" fmla="*/ 3623358 h 4972126"/>
              <a:gd name="connsiteX747" fmla="*/ 1007548 w 6955030"/>
              <a:gd name="connsiteY747" fmla="*/ 3612993 h 4972126"/>
              <a:gd name="connsiteX748" fmla="*/ 802044 w 6955030"/>
              <a:gd name="connsiteY748" fmla="*/ 3566872 h 4972126"/>
              <a:gd name="connsiteX749" fmla="*/ 806617 w 6955030"/>
              <a:gd name="connsiteY749" fmla="*/ 3583958 h 4972126"/>
              <a:gd name="connsiteX750" fmla="*/ 805948 w 6955030"/>
              <a:gd name="connsiteY750" fmla="*/ 3568643 h 4972126"/>
              <a:gd name="connsiteX751" fmla="*/ 810033 w 6955030"/>
              <a:gd name="connsiteY751" fmla="*/ 3571200 h 4972126"/>
              <a:gd name="connsiteX752" fmla="*/ 808356 w 6955030"/>
              <a:gd name="connsiteY752" fmla="*/ 3568589 h 4972126"/>
              <a:gd name="connsiteX753" fmla="*/ 802044 w 6955030"/>
              <a:gd name="connsiteY753" fmla="*/ 3566872 h 4972126"/>
              <a:gd name="connsiteX754" fmla="*/ 684972 w 6955030"/>
              <a:gd name="connsiteY754" fmla="*/ 3560572 h 4972126"/>
              <a:gd name="connsiteX755" fmla="*/ 700797 w 6955030"/>
              <a:gd name="connsiteY755" fmla="*/ 3565556 h 4972126"/>
              <a:gd name="connsiteX756" fmla="*/ 668679 w 6955030"/>
              <a:gd name="connsiteY756" fmla="*/ 3573265 h 4972126"/>
              <a:gd name="connsiteX757" fmla="*/ 684972 w 6955030"/>
              <a:gd name="connsiteY757" fmla="*/ 3560572 h 4972126"/>
              <a:gd name="connsiteX758" fmla="*/ 872511 w 6955030"/>
              <a:gd name="connsiteY758" fmla="*/ 3554918 h 4972126"/>
              <a:gd name="connsiteX759" fmla="*/ 878672 w 6955030"/>
              <a:gd name="connsiteY759" fmla="*/ 3562644 h 4972126"/>
              <a:gd name="connsiteX760" fmla="*/ 853242 w 6955030"/>
              <a:gd name="connsiteY760" fmla="*/ 3560695 h 4972126"/>
              <a:gd name="connsiteX761" fmla="*/ 872511 w 6955030"/>
              <a:gd name="connsiteY761" fmla="*/ 3554918 h 4972126"/>
              <a:gd name="connsiteX762" fmla="*/ 888959 w 6955030"/>
              <a:gd name="connsiteY762" fmla="*/ 3538022 h 4972126"/>
              <a:gd name="connsiteX763" fmla="*/ 831437 w 6955030"/>
              <a:gd name="connsiteY763" fmla="*/ 3543661 h 4972126"/>
              <a:gd name="connsiteX764" fmla="*/ 824088 w 6955030"/>
              <a:gd name="connsiteY764" fmla="*/ 3558564 h 4972126"/>
              <a:gd name="connsiteX765" fmla="*/ 826862 w 6955030"/>
              <a:gd name="connsiteY765" fmla="*/ 3560665 h 4972126"/>
              <a:gd name="connsiteX766" fmla="*/ 831334 w 6955030"/>
              <a:gd name="connsiteY766" fmla="*/ 3573823 h 4972126"/>
              <a:gd name="connsiteX767" fmla="*/ 824616 w 6955030"/>
              <a:gd name="connsiteY767" fmla="*/ 3579841 h 4972126"/>
              <a:gd name="connsiteX768" fmla="*/ 822705 w 6955030"/>
              <a:gd name="connsiteY768" fmla="*/ 3579126 h 4972126"/>
              <a:gd name="connsiteX769" fmla="*/ 828241 w 6955030"/>
              <a:gd name="connsiteY769" fmla="*/ 3582590 h 4972126"/>
              <a:gd name="connsiteX770" fmla="*/ 850513 w 6955030"/>
              <a:gd name="connsiteY770" fmla="*/ 3572063 h 4972126"/>
              <a:gd name="connsiteX771" fmla="*/ 887430 w 6955030"/>
              <a:gd name="connsiteY771" fmla="*/ 3615671 h 4972126"/>
              <a:gd name="connsiteX772" fmla="*/ 892679 w 6955030"/>
              <a:gd name="connsiteY772" fmla="*/ 3594058 h 4972126"/>
              <a:gd name="connsiteX773" fmla="*/ 900427 w 6955030"/>
              <a:gd name="connsiteY773" fmla="*/ 3590256 h 4972126"/>
              <a:gd name="connsiteX774" fmla="*/ 894086 w 6955030"/>
              <a:gd name="connsiteY774" fmla="*/ 3579111 h 4972126"/>
              <a:gd name="connsiteX775" fmla="*/ 909484 w 6955030"/>
              <a:gd name="connsiteY775" fmla="*/ 3569188 h 4972126"/>
              <a:gd name="connsiteX776" fmla="*/ 916157 w 6955030"/>
              <a:gd name="connsiteY776" fmla="*/ 3585920 h 4972126"/>
              <a:gd name="connsiteX777" fmla="*/ 909325 w 6955030"/>
              <a:gd name="connsiteY777" fmla="*/ 3587684 h 4972126"/>
              <a:gd name="connsiteX778" fmla="*/ 908399 w 6955030"/>
              <a:gd name="connsiteY778" fmla="*/ 3591456 h 4972126"/>
              <a:gd name="connsiteX779" fmla="*/ 910434 w 6955030"/>
              <a:gd name="connsiteY779" fmla="*/ 3591947 h 4972126"/>
              <a:gd name="connsiteX780" fmla="*/ 900089 w 6955030"/>
              <a:gd name="connsiteY780" fmla="*/ 3616631 h 4972126"/>
              <a:gd name="connsiteX781" fmla="*/ 918830 w 6955030"/>
              <a:gd name="connsiteY781" fmla="*/ 3628325 h 4972126"/>
              <a:gd name="connsiteX782" fmla="*/ 920614 w 6955030"/>
              <a:gd name="connsiteY782" fmla="*/ 3611388 h 4972126"/>
              <a:gd name="connsiteX783" fmla="*/ 918652 w 6955030"/>
              <a:gd name="connsiteY783" fmla="*/ 3611591 h 4972126"/>
              <a:gd name="connsiteX784" fmla="*/ 921208 w 6955030"/>
              <a:gd name="connsiteY784" fmla="*/ 3605736 h 4972126"/>
              <a:gd name="connsiteX785" fmla="*/ 921755 w 6955030"/>
              <a:gd name="connsiteY785" fmla="*/ 3600535 h 4972126"/>
              <a:gd name="connsiteX786" fmla="*/ 930078 w 6955030"/>
              <a:gd name="connsiteY786" fmla="*/ 3573261 h 4972126"/>
              <a:gd name="connsiteX787" fmla="*/ 928304 w 6955030"/>
              <a:gd name="connsiteY787" fmla="*/ 3593771 h 4972126"/>
              <a:gd name="connsiteX788" fmla="*/ 938916 w 6955030"/>
              <a:gd name="connsiteY788" fmla="*/ 3589452 h 4972126"/>
              <a:gd name="connsiteX789" fmla="*/ 958328 w 6955030"/>
              <a:gd name="connsiteY789" fmla="*/ 3563693 h 4972126"/>
              <a:gd name="connsiteX790" fmla="*/ 888959 w 6955030"/>
              <a:gd name="connsiteY790" fmla="*/ 3538022 h 4972126"/>
              <a:gd name="connsiteX791" fmla="*/ 763138 w 6955030"/>
              <a:gd name="connsiteY791" fmla="*/ 3537397 h 4972126"/>
              <a:gd name="connsiteX792" fmla="*/ 770245 w 6955030"/>
              <a:gd name="connsiteY792" fmla="*/ 3539409 h 4972126"/>
              <a:gd name="connsiteX793" fmla="*/ 784128 w 6955030"/>
              <a:gd name="connsiteY793" fmla="*/ 3554780 h 4972126"/>
              <a:gd name="connsiteX794" fmla="*/ 755667 w 6955030"/>
              <a:gd name="connsiteY794" fmla="*/ 3547549 h 4972126"/>
              <a:gd name="connsiteX795" fmla="*/ 763138 w 6955030"/>
              <a:gd name="connsiteY795" fmla="*/ 3537397 h 4972126"/>
              <a:gd name="connsiteX796" fmla="*/ 900653 w 6955030"/>
              <a:gd name="connsiteY796" fmla="*/ 3528525 h 4972126"/>
              <a:gd name="connsiteX797" fmla="*/ 899578 w 6955030"/>
              <a:gd name="connsiteY797" fmla="*/ 3528952 h 4972126"/>
              <a:gd name="connsiteX798" fmla="*/ 897049 w 6955030"/>
              <a:gd name="connsiteY798" fmla="*/ 3529189 h 4972126"/>
              <a:gd name="connsiteX799" fmla="*/ 898676 w 6955030"/>
              <a:gd name="connsiteY799" fmla="*/ 3533553 h 4972126"/>
              <a:gd name="connsiteX800" fmla="*/ 593583 w 6955030"/>
              <a:gd name="connsiteY800" fmla="*/ 3526660 h 4972126"/>
              <a:gd name="connsiteX801" fmla="*/ 598410 w 6955030"/>
              <a:gd name="connsiteY801" fmla="*/ 3577944 h 4972126"/>
              <a:gd name="connsiteX802" fmla="*/ 580237 w 6955030"/>
              <a:gd name="connsiteY802" fmla="*/ 3546005 h 4972126"/>
              <a:gd name="connsiteX803" fmla="*/ 593583 w 6955030"/>
              <a:gd name="connsiteY803" fmla="*/ 3526660 h 4972126"/>
              <a:gd name="connsiteX804" fmla="*/ 956073 w 6955030"/>
              <a:gd name="connsiteY804" fmla="*/ 3522946 h 4972126"/>
              <a:gd name="connsiteX805" fmla="*/ 949850 w 6955030"/>
              <a:gd name="connsiteY805" fmla="*/ 3527681 h 4972126"/>
              <a:gd name="connsiteX806" fmla="*/ 940793 w 6955030"/>
              <a:gd name="connsiteY806" fmla="*/ 3531078 h 4972126"/>
              <a:gd name="connsiteX807" fmla="*/ 943601 w 6955030"/>
              <a:gd name="connsiteY807" fmla="*/ 3537300 h 4972126"/>
              <a:gd name="connsiteX808" fmla="*/ 956618 w 6955030"/>
              <a:gd name="connsiteY808" fmla="*/ 3528127 h 4972126"/>
              <a:gd name="connsiteX809" fmla="*/ 552373 w 6955030"/>
              <a:gd name="connsiteY809" fmla="*/ 3519173 h 4972126"/>
              <a:gd name="connsiteX810" fmla="*/ 567817 w 6955030"/>
              <a:gd name="connsiteY810" fmla="*/ 3534877 h 4972126"/>
              <a:gd name="connsiteX811" fmla="*/ 548117 w 6955030"/>
              <a:gd name="connsiteY811" fmla="*/ 3553709 h 4972126"/>
              <a:gd name="connsiteX812" fmla="*/ 536029 w 6955030"/>
              <a:gd name="connsiteY812" fmla="*/ 3532417 h 4972126"/>
              <a:gd name="connsiteX813" fmla="*/ 552373 w 6955030"/>
              <a:gd name="connsiteY813" fmla="*/ 3519173 h 4972126"/>
              <a:gd name="connsiteX814" fmla="*/ 894077 w 6955030"/>
              <a:gd name="connsiteY814" fmla="*/ 3500991 h 4972126"/>
              <a:gd name="connsiteX815" fmla="*/ 870543 w 6955030"/>
              <a:gd name="connsiteY815" fmla="*/ 3516069 h 4972126"/>
              <a:gd name="connsiteX816" fmla="*/ 891861 w 6955030"/>
              <a:gd name="connsiteY816" fmla="*/ 3521501 h 4972126"/>
              <a:gd name="connsiteX817" fmla="*/ 892558 w 6955030"/>
              <a:gd name="connsiteY817" fmla="*/ 3522128 h 4972126"/>
              <a:gd name="connsiteX818" fmla="*/ 902654 w 6955030"/>
              <a:gd name="connsiteY818" fmla="*/ 3506279 h 4972126"/>
              <a:gd name="connsiteX819" fmla="*/ 904545 w 6955030"/>
              <a:gd name="connsiteY819" fmla="*/ 3487514 h 4972126"/>
              <a:gd name="connsiteX820" fmla="*/ 903654 w 6955030"/>
              <a:gd name="connsiteY820" fmla="*/ 3488388 h 4972126"/>
              <a:gd name="connsiteX821" fmla="*/ 904681 w 6955030"/>
              <a:gd name="connsiteY821" fmla="*/ 3489215 h 4972126"/>
              <a:gd name="connsiteX822" fmla="*/ 911684 w 6955030"/>
              <a:gd name="connsiteY822" fmla="*/ 3480522 h 4972126"/>
              <a:gd name="connsiteX823" fmla="*/ 909418 w 6955030"/>
              <a:gd name="connsiteY823" fmla="*/ 3482743 h 4972126"/>
              <a:gd name="connsiteX824" fmla="*/ 910337 w 6955030"/>
              <a:gd name="connsiteY824" fmla="*/ 3493777 h 4972126"/>
              <a:gd name="connsiteX825" fmla="*/ 916168 w 6955030"/>
              <a:gd name="connsiteY825" fmla="*/ 3498479 h 4972126"/>
              <a:gd name="connsiteX826" fmla="*/ 925417 w 6955030"/>
              <a:gd name="connsiteY826" fmla="*/ 3505051 h 4972126"/>
              <a:gd name="connsiteX827" fmla="*/ 931694 w 6955030"/>
              <a:gd name="connsiteY827" fmla="*/ 3512915 h 4972126"/>
              <a:gd name="connsiteX828" fmla="*/ 939621 w 6955030"/>
              <a:gd name="connsiteY828" fmla="*/ 3506408 h 4972126"/>
              <a:gd name="connsiteX829" fmla="*/ 945268 w 6955030"/>
              <a:gd name="connsiteY829" fmla="*/ 3502141 h 4972126"/>
              <a:gd name="connsiteX830" fmla="*/ 948157 w 6955030"/>
              <a:gd name="connsiteY830" fmla="*/ 3483953 h 4972126"/>
              <a:gd name="connsiteX831" fmla="*/ 942314 w 6955030"/>
              <a:gd name="connsiteY831" fmla="*/ 3486344 h 4972126"/>
              <a:gd name="connsiteX832" fmla="*/ 925490 w 6955030"/>
              <a:gd name="connsiteY832" fmla="*/ 3489540 h 4972126"/>
              <a:gd name="connsiteX833" fmla="*/ 881431 w 6955030"/>
              <a:gd name="connsiteY833" fmla="*/ 3477149 h 4972126"/>
              <a:gd name="connsiteX834" fmla="*/ 878191 w 6955030"/>
              <a:gd name="connsiteY834" fmla="*/ 3486346 h 4972126"/>
              <a:gd name="connsiteX835" fmla="*/ 892104 w 6955030"/>
              <a:gd name="connsiteY835" fmla="*/ 3482053 h 4972126"/>
              <a:gd name="connsiteX836" fmla="*/ 884298 w 6955030"/>
              <a:gd name="connsiteY836" fmla="*/ 3481702 h 4972126"/>
              <a:gd name="connsiteX837" fmla="*/ 696444 w 6955030"/>
              <a:gd name="connsiteY837" fmla="*/ 3477144 h 4972126"/>
              <a:gd name="connsiteX838" fmla="*/ 711830 w 6955030"/>
              <a:gd name="connsiteY838" fmla="*/ 3493667 h 4972126"/>
              <a:gd name="connsiteX839" fmla="*/ 686098 w 6955030"/>
              <a:gd name="connsiteY839" fmla="*/ 3501857 h 4972126"/>
              <a:gd name="connsiteX840" fmla="*/ 696444 w 6955030"/>
              <a:gd name="connsiteY840" fmla="*/ 3477144 h 4972126"/>
              <a:gd name="connsiteX841" fmla="*/ 608200 w 6955030"/>
              <a:gd name="connsiteY841" fmla="*/ 3469873 h 4972126"/>
              <a:gd name="connsiteX842" fmla="*/ 670581 w 6955030"/>
              <a:gd name="connsiteY842" fmla="*/ 3515427 h 4972126"/>
              <a:gd name="connsiteX843" fmla="*/ 699013 w 6955030"/>
              <a:gd name="connsiteY843" fmla="*/ 3522716 h 4972126"/>
              <a:gd name="connsiteX844" fmla="*/ 734733 w 6955030"/>
              <a:gd name="connsiteY844" fmla="*/ 3500015 h 4972126"/>
              <a:gd name="connsiteX845" fmla="*/ 707472 w 6955030"/>
              <a:gd name="connsiteY845" fmla="*/ 3559036 h 4972126"/>
              <a:gd name="connsiteX846" fmla="*/ 692386 w 6955030"/>
              <a:gd name="connsiteY846" fmla="*/ 3532404 h 4972126"/>
              <a:gd name="connsiteX847" fmla="*/ 691757 w 6955030"/>
              <a:gd name="connsiteY847" fmla="*/ 3552706 h 4972126"/>
              <a:gd name="connsiteX848" fmla="*/ 669625 w 6955030"/>
              <a:gd name="connsiteY848" fmla="*/ 3545927 h 4972126"/>
              <a:gd name="connsiteX849" fmla="*/ 587600 w 6955030"/>
              <a:gd name="connsiteY849" fmla="*/ 3519209 h 4972126"/>
              <a:gd name="connsiteX850" fmla="*/ 572422 w 6955030"/>
              <a:gd name="connsiteY850" fmla="*/ 3492545 h 4972126"/>
              <a:gd name="connsiteX851" fmla="*/ 588827 w 6955030"/>
              <a:gd name="connsiteY851" fmla="*/ 3478482 h 4972126"/>
              <a:gd name="connsiteX852" fmla="*/ 590895 w 6955030"/>
              <a:gd name="connsiteY852" fmla="*/ 3514320 h 4972126"/>
              <a:gd name="connsiteX853" fmla="*/ 629375 w 6955030"/>
              <a:gd name="connsiteY853" fmla="*/ 3507212 h 4972126"/>
              <a:gd name="connsiteX854" fmla="*/ 608200 w 6955030"/>
              <a:gd name="connsiteY854" fmla="*/ 3469873 h 4972126"/>
              <a:gd name="connsiteX855" fmla="*/ 903005 w 6955030"/>
              <a:gd name="connsiteY855" fmla="*/ 3468186 h 4972126"/>
              <a:gd name="connsiteX856" fmla="*/ 892306 w 6955030"/>
              <a:gd name="connsiteY856" fmla="*/ 3481991 h 4972126"/>
              <a:gd name="connsiteX857" fmla="*/ 903126 w 6955030"/>
              <a:gd name="connsiteY857" fmla="*/ 3478652 h 4972126"/>
              <a:gd name="connsiteX858" fmla="*/ 903731 w 6955030"/>
              <a:gd name="connsiteY858" fmla="*/ 3477291 h 4972126"/>
              <a:gd name="connsiteX859" fmla="*/ 592911 w 6955030"/>
              <a:gd name="connsiteY859" fmla="*/ 3447357 h 4972126"/>
              <a:gd name="connsiteX860" fmla="*/ 599976 w 6955030"/>
              <a:gd name="connsiteY860" fmla="*/ 3450618 h 4972126"/>
              <a:gd name="connsiteX861" fmla="*/ 614061 w 6955030"/>
              <a:gd name="connsiteY861" fmla="*/ 3460587 h 4972126"/>
              <a:gd name="connsiteX862" fmla="*/ 585600 w 6955030"/>
              <a:gd name="connsiteY862" fmla="*/ 3453270 h 4972126"/>
              <a:gd name="connsiteX863" fmla="*/ 592911 w 6955030"/>
              <a:gd name="connsiteY863" fmla="*/ 3447357 h 4972126"/>
              <a:gd name="connsiteX864" fmla="*/ 757845 w 6955030"/>
              <a:gd name="connsiteY864" fmla="*/ 3426076 h 4972126"/>
              <a:gd name="connsiteX865" fmla="*/ 766379 w 6955030"/>
              <a:gd name="connsiteY865" fmla="*/ 3426082 h 4972126"/>
              <a:gd name="connsiteX866" fmla="*/ 773052 w 6955030"/>
              <a:gd name="connsiteY866" fmla="*/ 3442814 h 4972126"/>
              <a:gd name="connsiteX867" fmla="*/ 763096 w 6955030"/>
              <a:gd name="connsiteY867" fmla="*/ 3457298 h 4972126"/>
              <a:gd name="connsiteX868" fmla="*/ 750980 w 6955030"/>
              <a:gd name="connsiteY868" fmla="*/ 3436006 h 4972126"/>
              <a:gd name="connsiteX869" fmla="*/ 757845 w 6955030"/>
              <a:gd name="connsiteY869" fmla="*/ 3426076 h 4972126"/>
              <a:gd name="connsiteX870" fmla="*/ 729406 w 6955030"/>
              <a:gd name="connsiteY870" fmla="*/ 3411812 h 4972126"/>
              <a:gd name="connsiteX871" fmla="*/ 735566 w 6955030"/>
              <a:gd name="connsiteY871" fmla="*/ 3419539 h 4972126"/>
              <a:gd name="connsiteX872" fmla="*/ 710136 w 6955030"/>
              <a:gd name="connsiteY872" fmla="*/ 3417589 h 4972126"/>
              <a:gd name="connsiteX873" fmla="*/ 729406 w 6955030"/>
              <a:gd name="connsiteY873" fmla="*/ 3411812 h 4972126"/>
              <a:gd name="connsiteX874" fmla="*/ 614735 w 6955030"/>
              <a:gd name="connsiteY874" fmla="*/ 3410184 h 4972126"/>
              <a:gd name="connsiteX875" fmla="*/ 626519 w 6955030"/>
              <a:gd name="connsiteY875" fmla="*/ 3441615 h 4972126"/>
              <a:gd name="connsiteX876" fmla="*/ 575625 w 6955030"/>
              <a:gd name="connsiteY876" fmla="*/ 3437595 h 4972126"/>
              <a:gd name="connsiteX877" fmla="*/ 614735 w 6955030"/>
              <a:gd name="connsiteY877" fmla="*/ 3410184 h 4972126"/>
              <a:gd name="connsiteX878" fmla="*/ 620032 w 6955030"/>
              <a:gd name="connsiteY878" fmla="*/ 3394292 h 4972126"/>
              <a:gd name="connsiteX879" fmla="*/ 627140 w 6955030"/>
              <a:gd name="connsiteY879" fmla="*/ 3396304 h 4972126"/>
              <a:gd name="connsiteX880" fmla="*/ 641022 w 6955030"/>
              <a:gd name="connsiteY880" fmla="*/ 3411674 h 4972126"/>
              <a:gd name="connsiteX881" fmla="*/ 612562 w 6955030"/>
              <a:gd name="connsiteY881" fmla="*/ 3404444 h 4972126"/>
              <a:gd name="connsiteX882" fmla="*/ 620032 w 6955030"/>
              <a:gd name="connsiteY882" fmla="*/ 3394292 h 4972126"/>
              <a:gd name="connsiteX883" fmla="*/ 757548 w 6955030"/>
              <a:gd name="connsiteY883" fmla="*/ 3385420 h 4972126"/>
              <a:gd name="connsiteX884" fmla="*/ 756473 w 6955030"/>
              <a:gd name="connsiteY884" fmla="*/ 3385846 h 4972126"/>
              <a:gd name="connsiteX885" fmla="*/ 753944 w 6955030"/>
              <a:gd name="connsiteY885" fmla="*/ 3386083 h 4972126"/>
              <a:gd name="connsiteX886" fmla="*/ 755571 w 6955030"/>
              <a:gd name="connsiteY886" fmla="*/ 3390447 h 4972126"/>
              <a:gd name="connsiteX887" fmla="*/ 812965 w 6955030"/>
              <a:gd name="connsiteY887" fmla="*/ 3379841 h 4972126"/>
              <a:gd name="connsiteX888" fmla="*/ 806744 w 6955030"/>
              <a:gd name="connsiteY888" fmla="*/ 3384575 h 4972126"/>
              <a:gd name="connsiteX889" fmla="*/ 797687 w 6955030"/>
              <a:gd name="connsiteY889" fmla="*/ 3387972 h 4972126"/>
              <a:gd name="connsiteX890" fmla="*/ 800496 w 6955030"/>
              <a:gd name="connsiteY890" fmla="*/ 3394195 h 4972126"/>
              <a:gd name="connsiteX891" fmla="*/ 813512 w 6955030"/>
              <a:gd name="connsiteY891" fmla="*/ 3385021 h 4972126"/>
              <a:gd name="connsiteX892" fmla="*/ 750969 w 6955030"/>
              <a:gd name="connsiteY892" fmla="*/ 3357885 h 4972126"/>
              <a:gd name="connsiteX893" fmla="*/ 727437 w 6955030"/>
              <a:gd name="connsiteY893" fmla="*/ 3372963 h 4972126"/>
              <a:gd name="connsiteX894" fmla="*/ 748755 w 6955030"/>
              <a:gd name="connsiteY894" fmla="*/ 3378396 h 4972126"/>
              <a:gd name="connsiteX895" fmla="*/ 749453 w 6955030"/>
              <a:gd name="connsiteY895" fmla="*/ 3379022 h 4972126"/>
              <a:gd name="connsiteX896" fmla="*/ 759547 w 6955030"/>
              <a:gd name="connsiteY896" fmla="*/ 3363171 h 4972126"/>
              <a:gd name="connsiteX897" fmla="*/ 761440 w 6955030"/>
              <a:gd name="connsiteY897" fmla="*/ 3344408 h 4972126"/>
              <a:gd name="connsiteX898" fmla="*/ 760548 w 6955030"/>
              <a:gd name="connsiteY898" fmla="*/ 3345280 h 4972126"/>
              <a:gd name="connsiteX899" fmla="*/ 761575 w 6955030"/>
              <a:gd name="connsiteY899" fmla="*/ 3346108 h 4972126"/>
              <a:gd name="connsiteX900" fmla="*/ 768578 w 6955030"/>
              <a:gd name="connsiteY900" fmla="*/ 3337416 h 4972126"/>
              <a:gd name="connsiteX901" fmla="*/ 766313 w 6955030"/>
              <a:gd name="connsiteY901" fmla="*/ 3339637 h 4972126"/>
              <a:gd name="connsiteX902" fmla="*/ 767232 w 6955030"/>
              <a:gd name="connsiteY902" fmla="*/ 3350672 h 4972126"/>
              <a:gd name="connsiteX903" fmla="*/ 773063 w 6955030"/>
              <a:gd name="connsiteY903" fmla="*/ 3355374 h 4972126"/>
              <a:gd name="connsiteX904" fmla="*/ 782312 w 6955030"/>
              <a:gd name="connsiteY904" fmla="*/ 3361946 h 4972126"/>
              <a:gd name="connsiteX905" fmla="*/ 788588 w 6955030"/>
              <a:gd name="connsiteY905" fmla="*/ 3369810 h 4972126"/>
              <a:gd name="connsiteX906" fmla="*/ 796515 w 6955030"/>
              <a:gd name="connsiteY906" fmla="*/ 3363303 h 4972126"/>
              <a:gd name="connsiteX907" fmla="*/ 802163 w 6955030"/>
              <a:gd name="connsiteY907" fmla="*/ 3359036 h 4972126"/>
              <a:gd name="connsiteX908" fmla="*/ 805051 w 6955030"/>
              <a:gd name="connsiteY908" fmla="*/ 3340845 h 4972126"/>
              <a:gd name="connsiteX909" fmla="*/ 799207 w 6955030"/>
              <a:gd name="connsiteY909" fmla="*/ 3343238 h 4972126"/>
              <a:gd name="connsiteX910" fmla="*/ 782386 w 6955030"/>
              <a:gd name="connsiteY910" fmla="*/ 3346435 h 4972126"/>
              <a:gd name="connsiteX911" fmla="*/ 738325 w 6955030"/>
              <a:gd name="connsiteY911" fmla="*/ 3334043 h 4972126"/>
              <a:gd name="connsiteX912" fmla="*/ 735086 w 6955030"/>
              <a:gd name="connsiteY912" fmla="*/ 3343241 h 4972126"/>
              <a:gd name="connsiteX913" fmla="*/ 748998 w 6955030"/>
              <a:gd name="connsiteY913" fmla="*/ 3338948 h 4972126"/>
              <a:gd name="connsiteX914" fmla="*/ 741192 w 6955030"/>
              <a:gd name="connsiteY914" fmla="*/ 3338597 h 4972126"/>
              <a:gd name="connsiteX915" fmla="*/ 553340 w 6955030"/>
              <a:gd name="connsiteY915" fmla="*/ 3334037 h 4972126"/>
              <a:gd name="connsiteX916" fmla="*/ 568724 w 6955030"/>
              <a:gd name="connsiteY916" fmla="*/ 3350562 h 4972126"/>
              <a:gd name="connsiteX917" fmla="*/ 542993 w 6955030"/>
              <a:gd name="connsiteY917" fmla="*/ 3358751 h 4972126"/>
              <a:gd name="connsiteX918" fmla="*/ 553340 w 6955030"/>
              <a:gd name="connsiteY918" fmla="*/ 3334037 h 4972126"/>
              <a:gd name="connsiteX919" fmla="*/ 465094 w 6955030"/>
              <a:gd name="connsiteY919" fmla="*/ 3326767 h 4972126"/>
              <a:gd name="connsiteX920" fmla="*/ 527478 w 6955030"/>
              <a:gd name="connsiteY920" fmla="*/ 3372321 h 4972126"/>
              <a:gd name="connsiteX921" fmla="*/ 555908 w 6955030"/>
              <a:gd name="connsiteY921" fmla="*/ 3379610 h 4972126"/>
              <a:gd name="connsiteX922" fmla="*/ 591628 w 6955030"/>
              <a:gd name="connsiteY922" fmla="*/ 3356910 h 4972126"/>
              <a:gd name="connsiteX923" fmla="*/ 564366 w 6955030"/>
              <a:gd name="connsiteY923" fmla="*/ 3415931 h 4972126"/>
              <a:gd name="connsiteX924" fmla="*/ 549281 w 6955030"/>
              <a:gd name="connsiteY924" fmla="*/ 3389299 h 4972126"/>
              <a:gd name="connsiteX925" fmla="*/ 548651 w 6955030"/>
              <a:gd name="connsiteY925" fmla="*/ 3409600 h 4972126"/>
              <a:gd name="connsiteX926" fmla="*/ 526519 w 6955030"/>
              <a:gd name="connsiteY926" fmla="*/ 3402822 h 4972126"/>
              <a:gd name="connsiteX927" fmla="*/ 444494 w 6955030"/>
              <a:gd name="connsiteY927" fmla="*/ 3376102 h 4972126"/>
              <a:gd name="connsiteX928" fmla="*/ 429317 w 6955030"/>
              <a:gd name="connsiteY928" fmla="*/ 3349440 h 4972126"/>
              <a:gd name="connsiteX929" fmla="*/ 445721 w 6955030"/>
              <a:gd name="connsiteY929" fmla="*/ 3335376 h 4972126"/>
              <a:gd name="connsiteX930" fmla="*/ 447789 w 6955030"/>
              <a:gd name="connsiteY930" fmla="*/ 3371214 h 4972126"/>
              <a:gd name="connsiteX931" fmla="*/ 486270 w 6955030"/>
              <a:gd name="connsiteY931" fmla="*/ 3364106 h 4972126"/>
              <a:gd name="connsiteX932" fmla="*/ 465094 w 6955030"/>
              <a:gd name="connsiteY932" fmla="*/ 3326767 h 4972126"/>
              <a:gd name="connsiteX933" fmla="*/ 759900 w 6955030"/>
              <a:gd name="connsiteY933" fmla="*/ 3325080 h 4972126"/>
              <a:gd name="connsiteX934" fmla="*/ 749201 w 6955030"/>
              <a:gd name="connsiteY934" fmla="*/ 3338885 h 4972126"/>
              <a:gd name="connsiteX935" fmla="*/ 760020 w 6955030"/>
              <a:gd name="connsiteY935" fmla="*/ 3335547 h 4972126"/>
              <a:gd name="connsiteX936" fmla="*/ 760626 w 6955030"/>
              <a:gd name="connsiteY936" fmla="*/ 3334183 h 4972126"/>
              <a:gd name="connsiteX937" fmla="*/ 449805 w 6955030"/>
              <a:gd name="connsiteY937" fmla="*/ 3304252 h 4972126"/>
              <a:gd name="connsiteX938" fmla="*/ 456870 w 6955030"/>
              <a:gd name="connsiteY938" fmla="*/ 3307513 h 4972126"/>
              <a:gd name="connsiteX939" fmla="*/ 470955 w 6955030"/>
              <a:gd name="connsiteY939" fmla="*/ 3317481 h 4972126"/>
              <a:gd name="connsiteX940" fmla="*/ 442495 w 6955030"/>
              <a:gd name="connsiteY940" fmla="*/ 3310164 h 4972126"/>
              <a:gd name="connsiteX941" fmla="*/ 449805 w 6955030"/>
              <a:gd name="connsiteY941" fmla="*/ 3304252 h 4972126"/>
              <a:gd name="connsiteX942" fmla="*/ 614740 w 6955030"/>
              <a:gd name="connsiteY942" fmla="*/ 3282968 h 4972126"/>
              <a:gd name="connsiteX943" fmla="*/ 623275 w 6955030"/>
              <a:gd name="connsiteY943" fmla="*/ 3282977 h 4972126"/>
              <a:gd name="connsiteX944" fmla="*/ 629947 w 6955030"/>
              <a:gd name="connsiteY944" fmla="*/ 3299709 h 4972126"/>
              <a:gd name="connsiteX945" fmla="*/ 619991 w 6955030"/>
              <a:gd name="connsiteY945" fmla="*/ 3314192 h 4972126"/>
              <a:gd name="connsiteX946" fmla="*/ 607875 w 6955030"/>
              <a:gd name="connsiteY946" fmla="*/ 3292900 h 4972126"/>
              <a:gd name="connsiteX947" fmla="*/ 614740 w 6955030"/>
              <a:gd name="connsiteY947" fmla="*/ 3282968 h 4972126"/>
              <a:gd name="connsiteX948" fmla="*/ 586300 w 6955030"/>
              <a:gd name="connsiteY948" fmla="*/ 3268707 h 4972126"/>
              <a:gd name="connsiteX949" fmla="*/ 592463 w 6955030"/>
              <a:gd name="connsiteY949" fmla="*/ 3276433 h 4972126"/>
              <a:gd name="connsiteX950" fmla="*/ 567029 w 6955030"/>
              <a:gd name="connsiteY950" fmla="*/ 3274484 h 4972126"/>
              <a:gd name="connsiteX951" fmla="*/ 586300 w 6955030"/>
              <a:gd name="connsiteY951" fmla="*/ 3268707 h 4972126"/>
              <a:gd name="connsiteX952" fmla="*/ 471629 w 6955030"/>
              <a:gd name="connsiteY952" fmla="*/ 3267078 h 4972126"/>
              <a:gd name="connsiteX953" fmla="*/ 483414 w 6955030"/>
              <a:gd name="connsiteY953" fmla="*/ 3298509 h 4972126"/>
              <a:gd name="connsiteX954" fmla="*/ 432520 w 6955030"/>
              <a:gd name="connsiteY954" fmla="*/ 3294490 h 4972126"/>
              <a:gd name="connsiteX955" fmla="*/ 471629 w 6955030"/>
              <a:gd name="connsiteY955" fmla="*/ 3267078 h 4972126"/>
              <a:gd name="connsiteX956" fmla="*/ 476926 w 6955030"/>
              <a:gd name="connsiteY956" fmla="*/ 3251186 h 4972126"/>
              <a:gd name="connsiteX957" fmla="*/ 484035 w 6955030"/>
              <a:gd name="connsiteY957" fmla="*/ 3253198 h 4972126"/>
              <a:gd name="connsiteX958" fmla="*/ 497916 w 6955030"/>
              <a:gd name="connsiteY958" fmla="*/ 3268567 h 4972126"/>
              <a:gd name="connsiteX959" fmla="*/ 469456 w 6955030"/>
              <a:gd name="connsiteY959" fmla="*/ 3261338 h 4972126"/>
              <a:gd name="connsiteX960" fmla="*/ 476926 w 6955030"/>
              <a:gd name="connsiteY960" fmla="*/ 3251186 h 4972126"/>
              <a:gd name="connsiteX961" fmla="*/ 614442 w 6955030"/>
              <a:gd name="connsiteY961" fmla="*/ 3242314 h 4972126"/>
              <a:gd name="connsiteX962" fmla="*/ 613367 w 6955030"/>
              <a:gd name="connsiteY962" fmla="*/ 3242741 h 4972126"/>
              <a:gd name="connsiteX963" fmla="*/ 610838 w 6955030"/>
              <a:gd name="connsiteY963" fmla="*/ 3242978 h 4972126"/>
              <a:gd name="connsiteX964" fmla="*/ 612465 w 6955030"/>
              <a:gd name="connsiteY964" fmla="*/ 3247342 h 4972126"/>
              <a:gd name="connsiteX965" fmla="*/ 669862 w 6955030"/>
              <a:gd name="connsiteY965" fmla="*/ 3236735 h 4972126"/>
              <a:gd name="connsiteX966" fmla="*/ 663639 w 6955030"/>
              <a:gd name="connsiteY966" fmla="*/ 3241470 h 4972126"/>
              <a:gd name="connsiteX967" fmla="*/ 654581 w 6955030"/>
              <a:gd name="connsiteY967" fmla="*/ 3244867 h 4972126"/>
              <a:gd name="connsiteX968" fmla="*/ 657390 w 6955030"/>
              <a:gd name="connsiteY968" fmla="*/ 3251089 h 4972126"/>
              <a:gd name="connsiteX969" fmla="*/ 670406 w 6955030"/>
              <a:gd name="connsiteY969" fmla="*/ 3241913 h 4972126"/>
              <a:gd name="connsiteX970" fmla="*/ 607864 w 6955030"/>
              <a:gd name="connsiteY970" fmla="*/ 3214780 h 4972126"/>
              <a:gd name="connsiteX971" fmla="*/ 584332 w 6955030"/>
              <a:gd name="connsiteY971" fmla="*/ 3229858 h 4972126"/>
              <a:gd name="connsiteX972" fmla="*/ 605649 w 6955030"/>
              <a:gd name="connsiteY972" fmla="*/ 3235290 h 4972126"/>
              <a:gd name="connsiteX973" fmla="*/ 606346 w 6955030"/>
              <a:gd name="connsiteY973" fmla="*/ 3235917 h 4972126"/>
              <a:gd name="connsiteX974" fmla="*/ 616443 w 6955030"/>
              <a:gd name="connsiteY974" fmla="*/ 3220066 h 4972126"/>
              <a:gd name="connsiteX975" fmla="*/ 618334 w 6955030"/>
              <a:gd name="connsiteY975" fmla="*/ 3201303 h 4972126"/>
              <a:gd name="connsiteX976" fmla="*/ 617442 w 6955030"/>
              <a:gd name="connsiteY976" fmla="*/ 3202175 h 4972126"/>
              <a:gd name="connsiteX977" fmla="*/ 618470 w 6955030"/>
              <a:gd name="connsiteY977" fmla="*/ 3203002 h 4972126"/>
              <a:gd name="connsiteX978" fmla="*/ 625472 w 6955030"/>
              <a:gd name="connsiteY978" fmla="*/ 3194311 h 4972126"/>
              <a:gd name="connsiteX979" fmla="*/ 623207 w 6955030"/>
              <a:gd name="connsiteY979" fmla="*/ 3196529 h 4972126"/>
              <a:gd name="connsiteX980" fmla="*/ 624126 w 6955030"/>
              <a:gd name="connsiteY980" fmla="*/ 3207566 h 4972126"/>
              <a:gd name="connsiteX981" fmla="*/ 629957 w 6955030"/>
              <a:gd name="connsiteY981" fmla="*/ 3212268 h 4972126"/>
              <a:gd name="connsiteX982" fmla="*/ 639207 w 6955030"/>
              <a:gd name="connsiteY982" fmla="*/ 3218840 h 4972126"/>
              <a:gd name="connsiteX983" fmla="*/ 645483 w 6955030"/>
              <a:gd name="connsiteY983" fmla="*/ 3226704 h 4972126"/>
              <a:gd name="connsiteX984" fmla="*/ 653410 w 6955030"/>
              <a:gd name="connsiteY984" fmla="*/ 3220197 h 4972126"/>
              <a:gd name="connsiteX985" fmla="*/ 659058 w 6955030"/>
              <a:gd name="connsiteY985" fmla="*/ 3215930 h 4972126"/>
              <a:gd name="connsiteX986" fmla="*/ 661946 w 6955030"/>
              <a:gd name="connsiteY986" fmla="*/ 3197740 h 4972126"/>
              <a:gd name="connsiteX987" fmla="*/ 656102 w 6955030"/>
              <a:gd name="connsiteY987" fmla="*/ 3200133 h 4972126"/>
              <a:gd name="connsiteX988" fmla="*/ 639279 w 6955030"/>
              <a:gd name="connsiteY988" fmla="*/ 3203329 h 4972126"/>
              <a:gd name="connsiteX989" fmla="*/ 595220 w 6955030"/>
              <a:gd name="connsiteY989" fmla="*/ 3190935 h 4972126"/>
              <a:gd name="connsiteX990" fmla="*/ 591980 w 6955030"/>
              <a:gd name="connsiteY990" fmla="*/ 3200135 h 4972126"/>
              <a:gd name="connsiteX991" fmla="*/ 605893 w 6955030"/>
              <a:gd name="connsiteY991" fmla="*/ 3195842 h 4972126"/>
              <a:gd name="connsiteX992" fmla="*/ 598087 w 6955030"/>
              <a:gd name="connsiteY992" fmla="*/ 3195491 h 4972126"/>
              <a:gd name="connsiteX993" fmla="*/ 410235 w 6955030"/>
              <a:gd name="connsiteY993" fmla="*/ 3190931 h 4972126"/>
              <a:gd name="connsiteX994" fmla="*/ 425618 w 6955030"/>
              <a:gd name="connsiteY994" fmla="*/ 3207456 h 4972126"/>
              <a:gd name="connsiteX995" fmla="*/ 399887 w 6955030"/>
              <a:gd name="connsiteY995" fmla="*/ 3215644 h 4972126"/>
              <a:gd name="connsiteX996" fmla="*/ 410235 w 6955030"/>
              <a:gd name="connsiteY996" fmla="*/ 3190931 h 4972126"/>
              <a:gd name="connsiteX997" fmla="*/ 321989 w 6955030"/>
              <a:gd name="connsiteY997" fmla="*/ 3183662 h 4972126"/>
              <a:gd name="connsiteX998" fmla="*/ 384370 w 6955030"/>
              <a:gd name="connsiteY998" fmla="*/ 3229216 h 4972126"/>
              <a:gd name="connsiteX999" fmla="*/ 412803 w 6955030"/>
              <a:gd name="connsiteY999" fmla="*/ 3236505 h 4972126"/>
              <a:gd name="connsiteX1000" fmla="*/ 448522 w 6955030"/>
              <a:gd name="connsiteY1000" fmla="*/ 3213804 h 4972126"/>
              <a:gd name="connsiteX1001" fmla="*/ 421261 w 6955030"/>
              <a:gd name="connsiteY1001" fmla="*/ 3272825 h 4972126"/>
              <a:gd name="connsiteX1002" fmla="*/ 406175 w 6955030"/>
              <a:gd name="connsiteY1002" fmla="*/ 3246193 h 4972126"/>
              <a:gd name="connsiteX1003" fmla="*/ 405546 w 6955030"/>
              <a:gd name="connsiteY1003" fmla="*/ 3266495 h 4972126"/>
              <a:gd name="connsiteX1004" fmla="*/ 383414 w 6955030"/>
              <a:gd name="connsiteY1004" fmla="*/ 3259716 h 4972126"/>
              <a:gd name="connsiteX1005" fmla="*/ 301388 w 6955030"/>
              <a:gd name="connsiteY1005" fmla="*/ 3232996 h 4972126"/>
              <a:gd name="connsiteX1006" fmla="*/ 286211 w 6955030"/>
              <a:gd name="connsiteY1006" fmla="*/ 3206334 h 4972126"/>
              <a:gd name="connsiteX1007" fmla="*/ 302616 w 6955030"/>
              <a:gd name="connsiteY1007" fmla="*/ 3192269 h 4972126"/>
              <a:gd name="connsiteX1008" fmla="*/ 304686 w 6955030"/>
              <a:gd name="connsiteY1008" fmla="*/ 3228107 h 4972126"/>
              <a:gd name="connsiteX1009" fmla="*/ 343165 w 6955030"/>
              <a:gd name="connsiteY1009" fmla="*/ 3221001 h 4972126"/>
              <a:gd name="connsiteX1010" fmla="*/ 321989 w 6955030"/>
              <a:gd name="connsiteY1010" fmla="*/ 3183662 h 4972126"/>
              <a:gd name="connsiteX1011" fmla="*/ 616794 w 6955030"/>
              <a:gd name="connsiteY1011" fmla="*/ 3181973 h 4972126"/>
              <a:gd name="connsiteX1012" fmla="*/ 606095 w 6955030"/>
              <a:gd name="connsiteY1012" fmla="*/ 3195780 h 4972126"/>
              <a:gd name="connsiteX1013" fmla="*/ 616915 w 6955030"/>
              <a:gd name="connsiteY1013" fmla="*/ 3192439 h 4972126"/>
              <a:gd name="connsiteX1014" fmla="*/ 617520 w 6955030"/>
              <a:gd name="connsiteY1014" fmla="*/ 3191078 h 4972126"/>
              <a:gd name="connsiteX1015" fmla="*/ 306700 w 6955030"/>
              <a:gd name="connsiteY1015" fmla="*/ 3161146 h 4972126"/>
              <a:gd name="connsiteX1016" fmla="*/ 313765 w 6955030"/>
              <a:gd name="connsiteY1016" fmla="*/ 3164407 h 4972126"/>
              <a:gd name="connsiteX1017" fmla="*/ 327850 w 6955030"/>
              <a:gd name="connsiteY1017" fmla="*/ 3174376 h 4972126"/>
              <a:gd name="connsiteX1018" fmla="*/ 299389 w 6955030"/>
              <a:gd name="connsiteY1018" fmla="*/ 3167059 h 4972126"/>
              <a:gd name="connsiteX1019" fmla="*/ 306700 w 6955030"/>
              <a:gd name="connsiteY1019" fmla="*/ 3161146 h 4972126"/>
              <a:gd name="connsiteX1020" fmla="*/ 471634 w 6955030"/>
              <a:gd name="connsiteY1020" fmla="*/ 3139863 h 4972126"/>
              <a:gd name="connsiteX1021" fmla="*/ 480170 w 6955030"/>
              <a:gd name="connsiteY1021" fmla="*/ 3139869 h 4972126"/>
              <a:gd name="connsiteX1022" fmla="*/ 486841 w 6955030"/>
              <a:gd name="connsiteY1022" fmla="*/ 3156603 h 4972126"/>
              <a:gd name="connsiteX1023" fmla="*/ 476885 w 6955030"/>
              <a:gd name="connsiteY1023" fmla="*/ 3171087 h 4972126"/>
              <a:gd name="connsiteX1024" fmla="*/ 464769 w 6955030"/>
              <a:gd name="connsiteY1024" fmla="*/ 3149795 h 4972126"/>
              <a:gd name="connsiteX1025" fmla="*/ 471634 w 6955030"/>
              <a:gd name="connsiteY1025" fmla="*/ 3139863 h 4972126"/>
              <a:gd name="connsiteX1026" fmla="*/ 443195 w 6955030"/>
              <a:gd name="connsiteY1026" fmla="*/ 3125601 h 4972126"/>
              <a:gd name="connsiteX1027" fmla="*/ 449355 w 6955030"/>
              <a:gd name="connsiteY1027" fmla="*/ 3133328 h 4972126"/>
              <a:gd name="connsiteX1028" fmla="*/ 423925 w 6955030"/>
              <a:gd name="connsiteY1028" fmla="*/ 3131378 h 4972126"/>
              <a:gd name="connsiteX1029" fmla="*/ 443195 w 6955030"/>
              <a:gd name="connsiteY1029" fmla="*/ 3125601 h 4972126"/>
              <a:gd name="connsiteX1030" fmla="*/ 328524 w 6955030"/>
              <a:gd name="connsiteY1030" fmla="*/ 3123973 h 4972126"/>
              <a:gd name="connsiteX1031" fmla="*/ 340310 w 6955030"/>
              <a:gd name="connsiteY1031" fmla="*/ 3155401 h 4972126"/>
              <a:gd name="connsiteX1032" fmla="*/ 289414 w 6955030"/>
              <a:gd name="connsiteY1032" fmla="*/ 3151384 h 4972126"/>
              <a:gd name="connsiteX1033" fmla="*/ 328524 w 6955030"/>
              <a:gd name="connsiteY1033" fmla="*/ 3123973 h 4972126"/>
              <a:gd name="connsiteX1034" fmla="*/ 333821 w 6955030"/>
              <a:gd name="connsiteY1034" fmla="*/ 3108081 h 4972126"/>
              <a:gd name="connsiteX1035" fmla="*/ 340929 w 6955030"/>
              <a:gd name="connsiteY1035" fmla="*/ 3110093 h 4972126"/>
              <a:gd name="connsiteX1036" fmla="*/ 354811 w 6955030"/>
              <a:gd name="connsiteY1036" fmla="*/ 3125461 h 4972126"/>
              <a:gd name="connsiteX1037" fmla="*/ 326351 w 6955030"/>
              <a:gd name="connsiteY1037" fmla="*/ 3118233 h 4972126"/>
              <a:gd name="connsiteX1038" fmla="*/ 333821 w 6955030"/>
              <a:gd name="connsiteY1038" fmla="*/ 3108081 h 4972126"/>
              <a:gd name="connsiteX1039" fmla="*/ 464758 w 6955030"/>
              <a:gd name="connsiteY1039" fmla="*/ 3071673 h 4972126"/>
              <a:gd name="connsiteX1040" fmla="*/ 441226 w 6955030"/>
              <a:gd name="connsiteY1040" fmla="*/ 3086752 h 4972126"/>
              <a:gd name="connsiteX1041" fmla="*/ 469359 w 6955030"/>
              <a:gd name="connsiteY1041" fmla="*/ 3104236 h 4972126"/>
              <a:gd name="connsiteX1042" fmla="*/ 479407 w 6955030"/>
              <a:gd name="connsiteY1042" fmla="*/ 3089751 h 4972126"/>
              <a:gd name="connsiteX1043" fmla="*/ 464758 w 6955030"/>
              <a:gd name="connsiteY1043" fmla="*/ 3071673 h 4972126"/>
              <a:gd name="connsiteX1044" fmla="*/ 267130 w 6955030"/>
              <a:gd name="connsiteY1044" fmla="*/ 3047826 h 4972126"/>
              <a:gd name="connsiteX1045" fmla="*/ 282513 w 6955030"/>
              <a:gd name="connsiteY1045" fmla="*/ 3064351 h 4972126"/>
              <a:gd name="connsiteX1046" fmla="*/ 256782 w 6955030"/>
              <a:gd name="connsiteY1046" fmla="*/ 3072538 h 4972126"/>
              <a:gd name="connsiteX1047" fmla="*/ 267130 w 6955030"/>
              <a:gd name="connsiteY1047" fmla="*/ 3047826 h 4972126"/>
              <a:gd name="connsiteX1048" fmla="*/ 178885 w 6955030"/>
              <a:gd name="connsiteY1048" fmla="*/ 3040556 h 4972126"/>
              <a:gd name="connsiteX1049" fmla="*/ 241264 w 6955030"/>
              <a:gd name="connsiteY1049" fmla="*/ 3086111 h 4972126"/>
              <a:gd name="connsiteX1050" fmla="*/ 269697 w 6955030"/>
              <a:gd name="connsiteY1050" fmla="*/ 3093399 h 4972126"/>
              <a:gd name="connsiteX1051" fmla="*/ 305416 w 6955030"/>
              <a:gd name="connsiteY1051" fmla="*/ 3070699 h 4972126"/>
              <a:gd name="connsiteX1052" fmla="*/ 278155 w 6955030"/>
              <a:gd name="connsiteY1052" fmla="*/ 3129717 h 4972126"/>
              <a:gd name="connsiteX1053" fmla="*/ 263069 w 6955030"/>
              <a:gd name="connsiteY1053" fmla="*/ 3103088 h 4972126"/>
              <a:gd name="connsiteX1054" fmla="*/ 262440 w 6955030"/>
              <a:gd name="connsiteY1054" fmla="*/ 3123389 h 4972126"/>
              <a:gd name="connsiteX1055" fmla="*/ 240308 w 6955030"/>
              <a:gd name="connsiteY1055" fmla="*/ 3116611 h 4972126"/>
              <a:gd name="connsiteX1056" fmla="*/ 158283 w 6955030"/>
              <a:gd name="connsiteY1056" fmla="*/ 3089891 h 4972126"/>
              <a:gd name="connsiteX1057" fmla="*/ 143106 w 6955030"/>
              <a:gd name="connsiteY1057" fmla="*/ 3063229 h 4972126"/>
              <a:gd name="connsiteX1058" fmla="*/ 159511 w 6955030"/>
              <a:gd name="connsiteY1058" fmla="*/ 3049164 h 4972126"/>
              <a:gd name="connsiteX1059" fmla="*/ 161581 w 6955030"/>
              <a:gd name="connsiteY1059" fmla="*/ 3085001 h 4972126"/>
              <a:gd name="connsiteX1060" fmla="*/ 200059 w 6955030"/>
              <a:gd name="connsiteY1060" fmla="*/ 3077895 h 4972126"/>
              <a:gd name="connsiteX1061" fmla="*/ 178885 w 6955030"/>
              <a:gd name="connsiteY1061" fmla="*/ 3040556 h 4972126"/>
              <a:gd name="connsiteX1062" fmla="*/ 987870 w 6955030"/>
              <a:gd name="connsiteY1062" fmla="*/ 3032470 h 4972126"/>
              <a:gd name="connsiteX1063" fmla="*/ 1003344 w 6955030"/>
              <a:gd name="connsiteY1063" fmla="*/ 3048965 h 4972126"/>
              <a:gd name="connsiteX1064" fmla="*/ 986999 w 6955030"/>
              <a:gd name="connsiteY1064" fmla="*/ 3062880 h 4972126"/>
              <a:gd name="connsiteX1065" fmla="*/ 987870 w 6955030"/>
              <a:gd name="connsiteY1065" fmla="*/ 3032470 h 4972126"/>
              <a:gd name="connsiteX1066" fmla="*/ 587591 w 6955030"/>
              <a:gd name="connsiteY1066" fmla="*/ 3028268 h 4972126"/>
              <a:gd name="connsiteX1067" fmla="*/ 593042 w 6955030"/>
              <a:gd name="connsiteY1067" fmla="*/ 3032591 h 4972126"/>
              <a:gd name="connsiteX1068" fmla="*/ 587298 w 6955030"/>
              <a:gd name="connsiteY1068" fmla="*/ 3028382 h 4972126"/>
              <a:gd name="connsiteX1069" fmla="*/ 1094086 w 6955030"/>
              <a:gd name="connsiteY1069" fmla="*/ 3024901 h 4972126"/>
              <a:gd name="connsiteX1070" fmla="*/ 1096516 w 6955030"/>
              <a:gd name="connsiteY1070" fmla="*/ 3050512 h 4972126"/>
              <a:gd name="connsiteX1071" fmla="*/ 1099544 w 6955030"/>
              <a:gd name="connsiteY1071" fmla="*/ 3055851 h 4972126"/>
              <a:gd name="connsiteX1072" fmla="*/ 1080471 w 6955030"/>
              <a:gd name="connsiteY1072" fmla="*/ 3054412 h 4972126"/>
              <a:gd name="connsiteX1073" fmla="*/ 1094086 w 6955030"/>
              <a:gd name="connsiteY1073" fmla="*/ 3024901 h 4972126"/>
              <a:gd name="connsiteX1074" fmla="*/ 618470 w 6955030"/>
              <a:gd name="connsiteY1074" fmla="*/ 3021705 h 4972126"/>
              <a:gd name="connsiteX1075" fmla="*/ 634127 w 6955030"/>
              <a:gd name="connsiteY1075" fmla="*/ 3030461 h 4972126"/>
              <a:gd name="connsiteX1076" fmla="*/ 602339 w 6955030"/>
              <a:gd name="connsiteY1076" fmla="*/ 3027970 h 4972126"/>
              <a:gd name="connsiteX1077" fmla="*/ 618470 w 6955030"/>
              <a:gd name="connsiteY1077" fmla="*/ 3021705 h 4972126"/>
              <a:gd name="connsiteX1078" fmla="*/ 1358256 w 6955030"/>
              <a:gd name="connsiteY1078" fmla="*/ 3020621 h 4972126"/>
              <a:gd name="connsiteX1079" fmla="*/ 1356080 w 6955030"/>
              <a:gd name="connsiteY1079" fmla="*/ 3023350 h 4972126"/>
              <a:gd name="connsiteX1080" fmla="*/ 1361013 w 6955030"/>
              <a:gd name="connsiteY1080" fmla="*/ 3025076 h 4972126"/>
              <a:gd name="connsiteX1081" fmla="*/ 163594 w 6955030"/>
              <a:gd name="connsiteY1081" fmla="*/ 3018041 h 4972126"/>
              <a:gd name="connsiteX1082" fmla="*/ 170662 w 6955030"/>
              <a:gd name="connsiteY1082" fmla="*/ 3021302 h 4972126"/>
              <a:gd name="connsiteX1083" fmla="*/ 184745 w 6955030"/>
              <a:gd name="connsiteY1083" fmla="*/ 3031270 h 4972126"/>
              <a:gd name="connsiteX1084" fmla="*/ 156284 w 6955030"/>
              <a:gd name="connsiteY1084" fmla="*/ 3023953 h 4972126"/>
              <a:gd name="connsiteX1085" fmla="*/ 163594 w 6955030"/>
              <a:gd name="connsiteY1085" fmla="*/ 3018041 h 4972126"/>
              <a:gd name="connsiteX1086" fmla="*/ 1304772 w 6955030"/>
              <a:gd name="connsiteY1086" fmla="*/ 3010043 h 4972126"/>
              <a:gd name="connsiteX1087" fmla="*/ 1294509 w 6955030"/>
              <a:gd name="connsiteY1087" fmla="*/ 3011910 h 4972126"/>
              <a:gd name="connsiteX1088" fmla="*/ 1300202 w 6955030"/>
              <a:gd name="connsiteY1088" fmla="*/ 3017015 h 4972126"/>
              <a:gd name="connsiteX1089" fmla="*/ 1314250 w 6955030"/>
              <a:gd name="connsiteY1089" fmla="*/ 3027062 h 4972126"/>
              <a:gd name="connsiteX1090" fmla="*/ 1327290 w 6955030"/>
              <a:gd name="connsiteY1090" fmla="*/ 3019430 h 4972126"/>
              <a:gd name="connsiteX1091" fmla="*/ 1328160 w 6955030"/>
              <a:gd name="connsiteY1091" fmla="*/ 3019305 h 4972126"/>
              <a:gd name="connsiteX1092" fmla="*/ 1317830 w 6955030"/>
              <a:gd name="connsiteY1092" fmla="*/ 3011443 h 4972126"/>
              <a:gd name="connsiteX1093" fmla="*/ 1304772 w 6955030"/>
              <a:gd name="connsiteY1093" fmla="*/ 3010043 h 4972126"/>
              <a:gd name="connsiteX1094" fmla="*/ 1095049 w 6955030"/>
              <a:gd name="connsiteY1094" fmla="*/ 3004925 h 4972126"/>
              <a:gd name="connsiteX1095" fmla="*/ 1094435 w 6955030"/>
              <a:gd name="connsiteY1095" fmla="*/ 3005619 h 4972126"/>
              <a:gd name="connsiteX1096" fmla="*/ 1091585 w 6955030"/>
              <a:gd name="connsiteY1096" fmla="*/ 3029300 h 4972126"/>
              <a:gd name="connsiteX1097" fmla="*/ 1087689 w 6955030"/>
              <a:gd name="connsiteY1097" fmla="*/ 3013614 h 4972126"/>
              <a:gd name="connsiteX1098" fmla="*/ 1086571 w 6955030"/>
              <a:gd name="connsiteY1098" fmla="*/ 3012600 h 4972126"/>
              <a:gd name="connsiteX1099" fmla="*/ 1083621 w 6955030"/>
              <a:gd name="connsiteY1099" fmla="*/ 3013851 h 4972126"/>
              <a:gd name="connsiteX1100" fmla="*/ 1072284 w 6955030"/>
              <a:gd name="connsiteY1100" fmla="*/ 3018392 h 4972126"/>
              <a:gd name="connsiteX1101" fmla="*/ 1061400 w 6955030"/>
              <a:gd name="connsiteY1101" fmla="*/ 3063377 h 4972126"/>
              <a:gd name="connsiteX1102" fmla="*/ 1061307 w 6955030"/>
              <a:gd name="connsiteY1102" fmla="*/ 3063091 h 4972126"/>
              <a:gd name="connsiteX1103" fmla="*/ 1062757 w 6955030"/>
              <a:gd name="connsiteY1103" fmla="*/ 3099497 h 4972126"/>
              <a:gd name="connsiteX1104" fmla="*/ 1107534 w 6955030"/>
              <a:gd name="connsiteY1104" fmla="*/ 3092812 h 4972126"/>
              <a:gd name="connsiteX1105" fmla="*/ 1105106 w 6955030"/>
              <a:gd name="connsiteY1105" fmla="*/ 3067168 h 4972126"/>
              <a:gd name="connsiteX1106" fmla="*/ 1132935 w 6955030"/>
              <a:gd name="connsiteY1106" fmla="*/ 3094761 h 4972126"/>
              <a:gd name="connsiteX1107" fmla="*/ 1169981 w 6955030"/>
              <a:gd name="connsiteY1107" fmla="*/ 3075367 h 4972126"/>
              <a:gd name="connsiteX1108" fmla="*/ 1186580 w 6955030"/>
              <a:gd name="connsiteY1108" fmla="*/ 3075190 h 4972126"/>
              <a:gd name="connsiteX1109" fmla="*/ 1182199 w 6955030"/>
              <a:gd name="connsiteY1109" fmla="*/ 3062566 h 4972126"/>
              <a:gd name="connsiteX1110" fmla="*/ 1180672 w 6955030"/>
              <a:gd name="connsiteY1110" fmla="*/ 3043854 h 4972126"/>
              <a:gd name="connsiteX1111" fmla="*/ 1177361 w 6955030"/>
              <a:gd name="connsiteY1111" fmla="*/ 3042193 h 4972126"/>
              <a:gd name="connsiteX1112" fmla="*/ 1159797 w 6955030"/>
              <a:gd name="connsiteY1112" fmla="*/ 3076125 h 4972126"/>
              <a:gd name="connsiteX1113" fmla="*/ 1128905 w 6955030"/>
              <a:gd name="connsiteY1113" fmla="*/ 3043134 h 4972126"/>
              <a:gd name="connsiteX1114" fmla="*/ 1109200 w 6955030"/>
              <a:gd name="connsiteY1114" fmla="*/ 3061997 h 4972126"/>
              <a:gd name="connsiteX1115" fmla="*/ 1121894 w 6955030"/>
              <a:gd name="connsiteY1115" fmla="*/ 3038320 h 4972126"/>
              <a:gd name="connsiteX1116" fmla="*/ 1126725 w 6955030"/>
              <a:gd name="connsiteY1116" fmla="*/ 3031286 h 4972126"/>
              <a:gd name="connsiteX1117" fmla="*/ 1114928 w 6955030"/>
              <a:gd name="connsiteY1117" fmla="*/ 3023288 h 4972126"/>
              <a:gd name="connsiteX1118" fmla="*/ 1106685 w 6955030"/>
              <a:gd name="connsiteY1118" fmla="*/ 3025901 h 4972126"/>
              <a:gd name="connsiteX1119" fmla="*/ 1095049 w 6955030"/>
              <a:gd name="connsiteY1119" fmla="*/ 3004925 h 4972126"/>
              <a:gd name="connsiteX1120" fmla="*/ 1174205 w 6955030"/>
              <a:gd name="connsiteY1120" fmla="*/ 3000529 h 4972126"/>
              <a:gd name="connsiteX1121" fmla="*/ 1174709 w 6955030"/>
              <a:gd name="connsiteY1121" fmla="*/ 3001772 h 4972126"/>
              <a:gd name="connsiteX1122" fmla="*/ 1174800 w 6955030"/>
              <a:gd name="connsiteY1122" fmla="*/ 3001867 h 4972126"/>
              <a:gd name="connsiteX1123" fmla="*/ 1175762 w 6955030"/>
              <a:gd name="connsiteY1123" fmla="*/ 3001050 h 4972126"/>
              <a:gd name="connsiteX1124" fmla="*/ 518547 w 6955030"/>
              <a:gd name="connsiteY1124" fmla="*/ 2992628 h 4972126"/>
              <a:gd name="connsiteX1125" fmla="*/ 536361 w 6955030"/>
              <a:gd name="connsiteY1125" fmla="*/ 2997382 h 4972126"/>
              <a:gd name="connsiteX1126" fmla="*/ 507239 w 6955030"/>
              <a:gd name="connsiteY1126" fmla="*/ 3010459 h 4972126"/>
              <a:gd name="connsiteX1127" fmla="*/ 518547 w 6955030"/>
              <a:gd name="connsiteY1127" fmla="*/ 2992628 h 4972126"/>
              <a:gd name="connsiteX1128" fmla="*/ 1191855 w 6955030"/>
              <a:gd name="connsiteY1128" fmla="*/ 2990539 h 4972126"/>
              <a:gd name="connsiteX1129" fmla="*/ 1184596 w 6955030"/>
              <a:gd name="connsiteY1129" fmla="*/ 2993244 h 4972126"/>
              <a:gd name="connsiteX1130" fmla="*/ 1181434 w 6955030"/>
              <a:gd name="connsiteY1130" fmla="*/ 2996770 h 4972126"/>
              <a:gd name="connsiteX1131" fmla="*/ 1183112 w 6955030"/>
              <a:gd name="connsiteY1131" fmla="*/ 3008115 h 4972126"/>
              <a:gd name="connsiteX1132" fmla="*/ 1184456 w 6955030"/>
              <a:gd name="connsiteY1132" fmla="*/ 3007447 h 4972126"/>
              <a:gd name="connsiteX1133" fmla="*/ 1200966 w 6955030"/>
              <a:gd name="connsiteY1133" fmla="*/ 2997061 h 4972126"/>
              <a:gd name="connsiteX1134" fmla="*/ 1196230 w 6955030"/>
              <a:gd name="connsiteY1134" fmla="*/ 3022161 h 4972126"/>
              <a:gd name="connsiteX1135" fmla="*/ 1193229 w 6955030"/>
              <a:gd name="connsiteY1135" fmla="*/ 3029993 h 4972126"/>
              <a:gd name="connsiteX1136" fmla="*/ 1197194 w 6955030"/>
              <a:gd name="connsiteY1136" fmla="*/ 3028128 h 4972126"/>
              <a:gd name="connsiteX1137" fmla="*/ 1203435 w 6955030"/>
              <a:gd name="connsiteY1137" fmla="*/ 3003127 h 4972126"/>
              <a:gd name="connsiteX1138" fmla="*/ 1215219 w 6955030"/>
              <a:gd name="connsiteY1138" fmla="*/ 3034646 h 4972126"/>
              <a:gd name="connsiteX1139" fmla="*/ 1226064 w 6955030"/>
              <a:gd name="connsiteY1139" fmla="*/ 3032791 h 4972126"/>
              <a:gd name="connsiteX1140" fmla="*/ 1232380 w 6955030"/>
              <a:gd name="connsiteY1140" fmla="*/ 3021354 h 4972126"/>
              <a:gd name="connsiteX1141" fmla="*/ 1240270 w 6955030"/>
              <a:gd name="connsiteY1141" fmla="*/ 3012399 h 4972126"/>
              <a:gd name="connsiteX1142" fmla="*/ 1248231 w 6955030"/>
              <a:gd name="connsiteY1142" fmla="*/ 3015923 h 4972126"/>
              <a:gd name="connsiteX1143" fmla="*/ 1261432 w 6955030"/>
              <a:gd name="connsiteY1143" fmla="*/ 3027729 h 4972126"/>
              <a:gd name="connsiteX1144" fmla="*/ 1269090 w 6955030"/>
              <a:gd name="connsiteY1144" fmla="*/ 3029702 h 4972126"/>
              <a:gd name="connsiteX1145" fmla="*/ 1273072 w 6955030"/>
              <a:gd name="connsiteY1145" fmla="*/ 3018721 h 4972126"/>
              <a:gd name="connsiteX1146" fmla="*/ 1290229 w 6955030"/>
              <a:gd name="connsiteY1146" fmla="*/ 3022379 h 4972126"/>
              <a:gd name="connsiteX1147" fmla="*/ 1287224 w 6955030"/>
              <a:gd name="connsiteY1147" fmla="*/ 3013043 h 4972126"/>
              <a:gd name="connsiteX1148" fmla="*/ 1261471 w 6955030"/>
              <a:gd name="connsiteY1148" fmla="*/ 3016292 h 4972126"/>
              <a:gd name="connsiteX1149" fmla="*/ 1234726 w 6955030"/>
              <a:gd name="connsiteY1149" fmla="*/ 2995760 h 4972126"/>
              <a:gd name="connsiteX1150" fmla="*/ 1191855 w 6955030"/>
              <a:gd name="connsiteY1150" fmla="*/ 2990539 h 4972126"/>
              <a:gd name="connsiteX1151" fmla="*/ 984832 w 6955030"/>
              <a:gd name="connsiteY1151" fmla="*/ 2981929 h 4972126"/>
              <a:gd name="connsiteX1152" fmla="*/ 994021 w 6955030"/>
              <a:gd name="connsiteY1152" fmla="*/ 2987095 h 4972126"/>
              <a:gd name="connsiteX1153" fmla="*/ 1002075 w 6955030"/>
              <a:gd name="connsiteY1153" fmla="*/ 3012604 h 4972126"/>
              <a:gd name="connsiteX1154" fmla="*/ 977242 w 6955030"/>
              <a:gd name="connsiteY1154" fmla="*/ 2990349 h 4972126"/>
              <a:gd name="connsiteX1155" fmla="*/ 984832 w 6955030"/>
              <a:gd name="connsiteY1155" fmla="*/ 2981929 h 4972126"/>
              <a:gd name="connsiteX1156" fmla="*/ 1102418 w 6955030"/>
              <a:gd name="connsiteY1156" fmla="*/ 2981427 h 4972126"/>
              <a:gd name="connsiteX1157" fmla="*/ 1111087 w 6955030"/>
              <a:gd name="connsiteY1157" fmla="*/ 2990847 h 4972126"/>
              <a:gd name="connsiteX1158" fmla="*/ 1111690 w 6955030"/>
              <a:gd name="connsiteY1158" fmla="*/ 2991291 h 4972126"/>
              <a:gd name="connsiteX1159" fmla="*/ 1111981 w 6955030"/>
              <a:gd name="connsiteY1159" fmla="*/ 2990102 h 4972126"/>
              <a:gd name="connsiteX1160" fmla="*/ 1117129 w 6955030"/>
              <a:gd name="connsiteY1160" fmla="*/ 2995288 h 4972126"/>
              <a:gd name="connsiteX1161" fmla="*/ 1132412 w 6955030"/>
              <a:gd name="connsiteY1161" fmla="*/ 3006521 h 4972126"/>
              <a:gd name="connsiteX1162" fmla="*/ 1140978 w 6955030"/>
              <a:gd name="connsiteY1162" fmla="*/ 3010965 h 4972126"/>
              <a:gd name="connsiteX1163" fmla="*/ 1142346 w 6955030"/>
              <a:gd name="connsiteY1163" fmla="*/ 3009823 h 4972126"/>
              <a:gd name="connsiteX1164" fmla="*/ 1159494 w 6955030"/>
              <a:gd name="connsiteY1164" fmla="*/ 2998786 h 4972126"/>
              <a:gd name="connsiteX1165" fmla="*/ 1160217 w 6955030"/>
              <a:gd name="connsiteY1165" fmla="*/ 2995861 h 4972126"/>
              <a:gd name="connsiteX1166" fmla="*/ 1126696 w 6955030"/>
              <a:gd name="connsiteY1166" fmla="*/ 2984676 h 4972126"/>
              <a:gd name="connsiteX1167" fmla="*/ 817402 w 6955030"/>
              <a:gd name="connsiteY1167" fmla="*/ 2978427 h 4972126"/>
              <a:gd name="connsiteX1168" fmla="*/ 854920 w 6955030"/>
              <a:gd name="connsiteY1168" fmla="*/ 3001698 h 4972126"/>
              <a:gd name="connsiteX1169" fmla="*/ 822830 w 6955030"/>
              <a:gd name="connsiteY1169" fmla="*/ 3009405 h 4972126"/>
              <a:gd name="connsiteX1170" fmla="*/ 817402 w 6955030"/>
              <a:gd name="connsiteY1170" fmla="*/ 2978427 h 4972126"/>
              <a:gd name="connsiteX1171" fmla="*/ 243825 w 6955030"/>
              <a:gd name="connsiteY1171" fmla="*/ 2974589 h 4972126"/>
              <a:gd name="connsiteX1172" fmla="*/ 258910 w 6955030"/>
              <a:gd name="connsiteY1172" fmla="*/ 3001399 h 4972126"/>
              <a:gd name="connsiteX1173" fmla="*/ 237109 w 6955030"/>
              <a:gd name="connsiteY1173" fmla="*/ 2984398 h 4972126"/>
              <a:gd name="connsiteX1174" fmla="*/ 243825 w 6955030"/>
              <a:gd name="connsiteY1174" fmla="*/ 2974589 h 4972126"/>
              <a:gd name="connsiteX1175" fmla="*/ 1074776 w 6955030"/>
              <a:gd name="connsiteY1175" fmla="*/ 2966849 h 4972126"/>
              <a:gd name="connsiteX1176" fmla="*/ 1071911 w 6955030"/>
              <a:gd name="connsiteY1176" fmla="*/ 2971711 h 4972126"/>
              <a:gd name="connsiteX1177" fmla="*/ 1060558 w 6955030"/>
              <a:gd name="connsiteY1177" fmla="*/ 2986931 h 4972126"/>
              <a:gd name="connsiteX1178" fmla="*/ 1093121 w 6955030"/>
              <a:gd name="connsiteY1178" fmla="*/ 2986263 h 4972126"/>
              <a:gd name="connsiteX1179" fmla="*/ 1094168 w 6955030"/>
              <a:gd name="connsiteY1179" fmla="*/ 2981863 h 4972126"/>
              <a:gd name="connsiteX1180" fmla="*/ 1075745 w 6955030"/>
              <a:gd name="connsiteY1180" fmla="*/ 2983373 h 4972126"/>
              <a:gd name="connsiteX1181" fmla="*/ 190715 w 6955030"/>
              <a:gd name="connsiteY1181" fmla="*/ 2964975 h 4972126"/>
              <a:gd name="connsiteX1182" fmla="*/ 197823 w 6955030"/>
              <a:gd name="connsiteY1182" fmla="*/ 2966987 h 4972126"/>
              <a:gd name="connsiteX1183" fmla="*/ 211705 w 6955030"/>
              <a:gd name="connsiteY1183" fmla="*/ 2982356 h 4972126"/>
              <a:gd name="connsiteX1184" fmla="*/ 183245 w 6955030"/>
              <a:gd name="connsiteY1184" fmla="*/ 2975127 h 4972126"/>
              <a:gd name="connsiteX1185" fmla="*/ 190715 w 6955030"/>
              <a:gd name="connsiteY1185" fmla="*/ 2964975 h 4972126"/>
              <a:gd name="connsiteX1186" fmla="*/ 1877233 w 6955030"/>
              <a:gd name="connsiteY1186" fmla="*/ 2958162 h 4972126"/>
              <a:gd name="connsiteX1187" fmla="*/ 1877522 w 6955030"/>
              <a:gd name="connsiteY1187" fmla="*/ 2961964 h 4972126"/>
              <a:gd name="connsiteX1188" fmla="*/ 1884148 w 6955030"/>
              <a:gd name="connsiteY1188" fmla="*/ 2961997 h 4972126"/>
              <a:gd name="connsiteX1189" fmla="*/ 1884292 w 6955030"/>
              <a:gd name="connsiteY1189" fmla="*/ 2961417 h 4972126"/>
              <a:gd name="connsiteX1190" fmla="*/ 1516676 w 6955030"/>
              <a:gd name="connsiteY1190" fmla="*/ 2949473 h 4972126"/>
              <a:gd name="connsiteX1191" fmla="*/ 1513837 w 6955030"/>
              <a:gd name="connsiteY1191" fmla="*/ 2949674 h 4972126"/>
              <a:gd name="connsiteX1192" fmla="*/ 1515482 w 6955030"/>
              <a:gd name="connsiteY1192" fmla="*/ 2950021 h 4972126"/>
              <a:gd name="connsiteX1193" fmla="*/ 1478477 w 6955030"/>
              <a:gd name="connsiteY1193" fmla="*/ 2938008 h 4972126"/>
              <a:gd name="connsiteX1194" fmla="*/ 1473859 w 6955030"/>
              <a:gd name="connsiteY1194" fmla="*/ 2947780 h 4972126"/>
              <a:gd name="connsiteX1195" fmla="*/ 1482245 w 6955030"/>
              <a:gd name="connsiteY1195" fmla="*/ 2943395 h 4972126"/>
              <a:gd name="connsiteX1196" fmla="*/ 1488045 w 6955030"/>
              <a:gd name="connsiteY1196" fmla="*/ 2944487 h 4972126"/>
              <a:gd name="connsiteX1197" fmla="*/ 1488194 w 6955030"/>
              <a:gd name="connsiteY1197" fmla="*/ 2942245 h 4972126"/>
              <a:gd name="connsiteX1198" fmla="*/ 1447869 w 6955030"/>
              <a:gd name="connsiteY1198" fmla="*/ 2930624 h 4972126"/>
              <a:gd name="connsiteX1199" fmla="*/ 1449791 w 6955030"/>
              <a:gd name="connsiteY1199" fmla="*/ 2935718 h 4972126"/>
              <a:gd name="connsiteX1200" fmla="*/ 1450353 w 6955030"/>
              <a:gd name="connsiteY1200" fmla="*/ 2934979 h 4972126"/>
              <a:gd name="connsiteX1201" fmla="*/ 1404579 w 6955030"/>
              <a:gd name="connsiteY1201" fmla="*/ 2930087 h 4972126"/>
              <a:gd name="connsiteX1202" fmla="*/ 1405245 w 6955030"/>
              <a:gd name="connsiteY1202" fmla="*/ 2932235 h 4972126"/>
              <a:gd name="connsiteX1203" fmla="*/ 1405350 w 6955030"/>
              <a:gd name="connsiteY1203" fmla="*/ 2932138 h 4972126"/>
              <a:gd name="connsiteX1204" fmla="*/ 1406791 w 6955030"/>
              <a:gd name="connsiteY1204" fmla="*/ 2930208 h 4972126"/>
              <a:gd name="connsiteX1205" fmla="*/ 688409 w 6955030"/>
              <a:gd name="connsiteY1205" fmla="*/ 2922523 h 4972126"/>
              <a:gd name="connsiteX1206" fmla="*/ 712584 w 6955030"/>
              <a:gd name="connsiteY1206" fmla="*/ 2965230 h 4972126"/>
              <a:gd name="connsiteX1207" fmla="*/ 688409 w 6955030"/>
              <a:gd name="connsiteY1207" fmla="*/ 2922523 h 4972126"/>
              <a:gd name="connsiteX1208" fmla="*/ 35778 w 6955030"/>
              <a:gd name="connsiteY1208" fmla="*/ 2897451 h 4972126"/>
              <a:gd name="connsiteX1209" fmla="*/ 98159 w 6955030"/>
              <a:gd name="connsiteY1209" fmla="*/ 2943005 h 4972126"/>
              <a:gd name="connsiteX1210" fmla="*/ 126591 w 6955030"/>
              <a:gd name="connsiteY1210" fmla="*/ 2950294 h 4972126"/>
              <a:gd name="connsiteX1211" fmla="*/ 162311 w 6955030"/>
              <a:gd name="connsiteY1211" fmla="*/ 2927591 h 4972126"/>
              <a:gd name="connsiteX1212" fmla="*/ 135050 w 6955030"/>
              <a:gd name="connsiteY1212" fmla="*/ 2986612 h 4972126"/>
              <a:gd name="connsiteX1213" fmla="*/ 119964 w 6955030"/>
              <a:gd name="connsiteY1213" fmla="*/ 2959980 h 4972126"/>
              <a:gd name="connsiteX1214" fmla="*/ 119335 w 6955030"/>
              <a:gd name="connsiteY1214" fmla="*/ 2980284 h 4972126"/>
              <a:gd name="connsiteX1215" fmla="*/ 97202 w 6955030"/>
              <a:gd name="connsiteY1215" fmla="*/ 2973505 h 4972126"/>
              <a:gd name="connsiteX1216" fmla="*/ 15177 w 6955030"/>
              <a:gd name="connsiteY1216" fmla="*/ 2946785 h 4972126"/>
              <a:gd name="connsiteX1217" fmla="*/ 0 w 6955030"/>
              <a:gd name="connsiteY1217" fmla="*/ 2920123 h 4972126"/>
              <a:gd name="connsiteX1218" fmla="*/ 16405 w 6955030"/>
              <a:gd name="connsiteY1218" fmla="*/ 2906058 h 4972126"/>
              <a:gd name="connsiteX1219" fmla="*/ 18473 w 6955030"/>
              <a:gd name="connsiteY1219" fmla="*/ 2941896 h 4972126"/>
              <a:gd name="connsiteX1220" fmla="*/ 56953 w 6955030"/>
              <a:gd name="connsiteY1220" fmla="*/ 2934790 h 4972126"/>
              <a:gd name="connsiteX1221" fmla="*/ 35778 w 6955030"/>
              <a:gd name="connsiteY1221" fmla="*/ 2897451 h 4972126"/>
              <a:gd name="connsiteX1222" fmla="*/ 1448065 w 6955030"/>
              <a:gd name="connsiteY1222" fmla="*/ 2892880 h 4972126"/>
              <a:gd name="connsiteX1223" fmla="*/ 1448007 w 6955030"/>
              <a:gd name="connsiteY1223" fmla="*/ 2892968 h 4972126"/>
              <a:gd name="connsiteX1224" fmla="*/ 1455673 w 6955030"/>
              <a:gd name="connsiteY1224" fmla="*/ 2903036 h 4972126"/>
              <a:gd name="connsiteX1225" fmla="*/ 1457144 w 6955030"/>
              <a:gd name="connsiteY1225" fmla="*/ 2903083 h 4972126"/>
              <a:gd name="connsiteX1226" fmla="*/ 1457375 w 6955030"/>
              <a:gd name="connsiteY1226" fmla="*/ 2895590 h 4972126"/>
              <a:gd name="connsiteX1227" fmla="*/ 1557170 w 6955030"/>
              <a:gd name="connsiteY1227" fmla="*/ 2891562 h 4972126"/>
              <a:gd name="connsiteX1228" fmla="*/ 1556862 w 6955030"/>
              <a:gd name="connsiteY1228" fmla="*/ 2891952 h 4972126"/>
              <a:gd name="connsiteX1229" fmla="*/ 1563249 w 6955030"/>
              <a:gd name="connsiteY1229" fmla="*/ 2903217 h 4972126"/>
              <a:gd name="connsiteX1230" fmla="*/ 1563743 w 6955030"/>
              <a:gd name="connsiteY1230" fmla="*/ 2902950 h 4972126"/>
              <a:gd name="connsiteX1231" fmla="*/ 1567397 w 6955030"/>
              <a:gd name="connsiteY1231" fmla="*/ 2895105 h 4972126"/>
              <a:gd name="connsiteX1232" fmla="*/ 1558239 w 6955030"/>
              <a:gd name="connsiteY1232" fmla="*/ 2891825 h 4972126"/>
              <a:gd name="connsiteX1233" fmla="*/ 950978 w 6955030"/>
              <a:gd name="connsiteY1233" fmla="*/ 2881793 h 4972126"/>
              <a:gd name="connsiteX1234" fmla="*/ 953410 w 6955030"/>
              <a:gd name="connsiteY1234" fmla="*/ 2907406 h 4972126"/>
              <a:gd name="connsiteX1235" fmla="*/ 956439 w 6955030"/>
              <a:gd name="connsiteY1235" fmla="*/ 2912746 h 4972126"/>
              <a:gd name="connsiteX1236" fmla="*/ 937365 w 6955030"/>
              <a:gd name="connsiteY1236" fmla="*/ 2911307 h 4972126"/>
              <a:gd name="connsiteX1237" fmla="*/ 950978 w 6955030"/>
              <a:gd name="connsiteY1237" fmla="*/ 2881793 h 4972126"/>
              <a:gd name="connsiteX1238" fmla="*/ 1469399 w 6955030"/>
              <a:gd name="connsiteY1238" fmla="*/ 2881505 h 4972126"/>
              <a:gd name="connsiteX1239" fmla="*/ 1459680 w 6955030"/>
              <a:gd name="connsiteY1239" fmla="*/ 2897763 h 4972126"/>
              <a:gd name="connsiteX1240" fmla="*/ 1458812 w 6955030"/>
              <a:gd name="connsiteY1240" fmla="*/ 2903135 h 4972126"/>
              <a:gd name="connsiteX1241" fmla="*/ 1463632 w 6955030"/>
              <a:gd name="connsiteY1241" fmla="*/ 2903286 h 4972126"/>
              <a:gd name="connsiteX1242" fmla="*/ 1469680 w 6955030"/>
              <a:gd name="connsiteY1242" fmla="*/ 2900345 h 4972126"/>
              <a:gd name="connsiteX1243" fmla="*/ 1469603 w 6955030"/>
              <a:gd name="connsiteY1243" fmla="*/ 2898879 h 4972126"/>
              <a:gd name="connsiteX1244" fmla="*/ 1473553 w 6955030"/>
              <a:gd name="connsiteY1244" fmla="*/ 2885653 h 4972126"/>
              <a:gd name="connsiteX1245" fmla="*/ 1472205 w 6955030"/>
              <a:gd name="connsiteY1245" fmla="*/ 2883538 h 4972126"/>
              <a:gd name="connsiteX1246" fmla="*/ 1442502 w 6955030"/>
              <a:gd name="connsiteY1246" fmla="*/ 2864811 h 4972126"/>
              <a:gd name="connsiteX1247" fmla="*/ 1445636 w 6955030"/>
              <a:gd name="connsiteY1247" fmla="*/ 2867267 h 4972126"/>
              <a:gd name="connsiteX1248" fmla="*/ 1445392 w 6955030"/>
              <a:gd name="connsiteY1248" fmla="*/ 2865423 h 4972126"/>
              <a:gd name="connsiteX1249" fmla="*/ 1308803 w 6955030"/>
              <a:gd name="connsiteY1249" fmla="*/ 2854001 h 4972126"/>
              <a:gd name="connsiteX1250" fmla="*/ 1298995 w 6955030"/>
              <a:gd name="connsiteY1250" fmla="*/ 2862931 h 4972126"/>
              <a:gd name="connsiteX1251" fmla="*/ 1291380 w 6955030"/>
              <a:gd name="connsiteY1251" fmla="*/ 2903058 h 4972126"/>
              <a:gd name="connsiteX1252" fmla="*/ 1301513 w 6955030"/>
              <a:gd name="connsiteY1252" fmla="*/ 2904292 h 4972126"/>
              <a:gd name="connsiteX1253" fmla="*/ 1302494 w 6955030"/>
              <a:gd name="connsiteY1253" fmla="*/ 2903359 h 4972126"/>
              <a:gd name="connsiteX1254" fmla="*/ 1307006 w 6955030"/>
              <a:gd name="connsiteY1254" fmla="*/ 2890472 h 4972126"/>
              <a:gd name="connsiteX1255" fmla="*/ 1307807 w 6955030"/>
              <a:gd name="connsiteY1255" fmla="*/ 2886287 h 4972126"/>
              <a:gd name="connsiteX1256" fmla="*/ 1302011 w 6955030"/>
              <a:gd name="connsiteY1256" fmla="*/ 2881962 h 4972126"/>
              <a:gd name="connsiteX1257" fmla="*/ 1314745 w 6955030"/>
              <a:gd name="connsiteY1257" fmla="*/ 2854910 h 4972126"/>
              <a:gd name="connsiteX1258" fmla="*/ 1314883 w 6955030"/>
              <a:gd name="connsiteY1258" fmla="*/ 2854130 h 4972126"/>
              <a:gd name="connsiteX1259" fmla="*/ 1283819 w 6955030"/>
              <a:gd name="connsiteY1259" fmla="*/ 2846826 h 4972126"/>
              <a:gd name="connsiteX1260" fmla="*/ 1280883 w 6955030"/>
              <a:gd name="connsiteY1260" fmla="*/ 2854233 h 4972126"/>
              <a:gd name="connsiteX1261" fmla="*/ 1283504 w 6955030"/>
              <a:gd name="connsiteY1261" fmla="*/ 2853798 h 4972126"/>
              <a:gd name="connsiteX1262" fmla="*/ 841727 w 6955030"/>
              <a:gd name="connsiteY1262" fmla="*/ 2838824 h 4972126"/>
              <a:gd name="connsiteX1263" fmla="*/ 850916 w 6955030"/>
              <a:gd name="connsiteY1263" fmla="*/ 2843989 h 4972126"/>
              <a:gd name="connsiteX1264" fmla="*/ 858969 w 6955030"/>
              <a:gd name="connsiteY1264" fmla="*/ 2869499 h 4972126"/>
              <a:gd name="connsiteX1265" fmla="*/ 834136 w 6955030"/>
              <a:gd name="connsiteY1265" fmla="*/ 2847244 h 4972126"/>
              <a:gd name="connsiteX1266" fmla="*/ 841727 w 6955030"/>
              <a:gd name="connsiteY1266" fmla="*/ 2838824 h 4972126"/>
              <a:gd name="connsiteX1267" fmla="*/ 1190265 w 6955030"/>
              <a:gd name="connsiteY1267" fmla="*/ 2827935 h 4972126"/>
              <a:gd name="connsiteX1268" fmla="*/ 1198131 w 6955030"/>
              <a:gd name="connsiteY1268" fmla="*/ 2831315 h 4972126"/>
              <a:gd name="connsiteX1269" fmla="*/ 1213687 w 6955030"/>
              <a:gd name="connsiteY1269" fmla="*/ 2844174 h 4972126"/>
              <a:gd name="connsiteX1270" fmla="*/ 1182168 w 6955030"/>
              <a:gd name="connsiteY1270" fmla="*/ 2831608 h 4972126"/>
              <a:gd name="connsiteX1271" fmla="*/ 1190265 w 6955030"/>
              <a:gd name="connsiteY1271" fmla="*/ 2827935 h 4972126"/>
              <a:gd name="connsiteX1272" fmla="*/ 1360894 w 6955030"/>
              <a:gd name="connsiteY1272" fmla="*/ 2805465 h 4972126"/>
              <a:gd name="connsiteX1273" fmla="*/ 1357730 w 6955030"/>
              <a:gd name="connsiteY1273" fmla="*/ 2812976 h 4972126"/>
              <a:gd name="connsiteX1274" fmla="*/ 1370882 w 6955030"/>
              <a:gd name="connsiteY1274" fmla="*/ 2810296 h 4972126"/>
              <a:gd name="connsiteX1275" fmla="*/ 1373648 w 6955030"/>
              <a:gd name="connsiteY1275" fmla="*/ 2806590 h 4972126"/>
              <a:gd name="connsiteX1276" fmla="*/ 1373611 w 6955030"/>
              <a:gd name="connsiteY1276" fmla="*/ 2806366 h 4972126"/>
              <a:gd name="connsiteX1277" fmla="*/ 1360894 w 6955030"/>
              <a:gd name="connsiteY1277" fmla="*/ 2805465 h 4972126"/>
              <a:gd name="connsiteX1278" fmla="*/ 1335372 w 6955030"/>
              <a:gd name="connsiteY1278" fmla="*/ 2794902 h 4972126"/>
              <a:gd name="connsiteX1279" fmla="*/ 1328503 w 6955030"/>
              <a:gd name="connsiteY1279" fmla="*/ 2809435 h 4972126"/>
              <a:gd name="connsiteX1280" fmla="*/ 1344261 w 6955030"/>
              <a:gd name="connsiteY1280" fmla="*/ 2811619 h 4972126"/>
              <a:gd name="connsiteX1281" fmla="*/ 1345088 w 6955030"/>
              <a:gd name="connsiteY1281" fmla="*/ 2799139 h 4972126"/>
              <a:gd name="connsiteX1282" fmla="*/ 1256536 w 6955030"/>
              <a:gd name="connsiteY1282" fmla="*/ 2786715 h 4972126"/>
              <a:gd name="connsiteX1283" fmla="*/ 1259968 w 6955030"/>
              <a:gd name="connsiteY1283" fmla="*/ 2791118 h 4972126"/>
              <a:gd name="connsiteX1284" fmla="*/ 1264314 w 6955030"/>
              <a:gd name="connsiteY1284" fmla="*/ 2787137 h 4972126"/>
              <a:gd name="connsiteX1285" fmla="*/ 1300654 w 6955030"/>
              <a:gd name="connsiteY1285" fmla="*/ 2785386 h 4972126"/>
              <a:gd name="connsiteX1286" fmla="*/ 1300518 w 6955030"/>
              <a:gd name="connsiteY1286" fmla="*/ 2785388 h 4972126"/>
              <a:gd name="connsiteX1287" fmla="*/ 1297796 w 6955030"/>
              <a:gd name="connsiteY1287" fmla="*/ 2796621 h 4972126"/>
              <a:gd name="connsiteX1288" fmla="*/ 1297613 w 6955030"/>
              <a:gd name="connsiteY1288" fmla="*/ 2797373 h 4972126"/>
              <a:gd name="connsiteX1289" fmla="*/ 1302221 w 6955030"/>
              <a:gd name="connsiteY1289" fmla="*/ 2801638 h 4972126"/>
              <a:gd name="connsiteX1290" fmla="*/ 1309736 w 6955030"/>
              <a:gd name="connsiteY1290" fmla="*/ 2796240 h 4972126"/>
              <a:gd name="connsiteX1291" fmla="*/ 1304367 w 6955030"/>
              <a:gd name="connsiteY1291" fmla="*/ 2786821 h 4972126"/>
              <a:gd name="connsiteX1292" fmla="*/ 1034947 w 6955030"/>
              <a:gd name="connsiteY1292" fmla="*/ 2767965 h 4972126"/>
              <a:gd name="connsiteX1293" fmla="*/ 1043442 w 6955030"/>
              <a:gd name="connsiteY1293" fmla="*/ 2776856 h 4972126"/>
              <a:gd name="connsiteX1294" fmla="*/ 1008024 w 6955030"/>
              <a:gd name="connsiteY1294" fmla="*/ 2789423 h 4972126"/>
              <a:gd name="connsiteX1295" fmla="*/ 1026046 w 6955030"/>
              <a:gd name="connsiteY1295" fmla="*/ 2772458 h 4972126"/>
              <a:gd name="connsiteX1296" fmla="*/ 1034947 w 6955030"/>
              <a:gd name="connsiteY1296" fmla="*/ 2767965 h 4972126"/>
              <a:gd name="connsiteX1297" fmla="*/ 1182769 w 6955030"/>
              <a:gd name="connsiteY1297" fmla="*/ 2750166 h 4972126"/>
              <a:gd name="connsiteX1298" fmla="*/ 1177434 w 6955030"/>
              <a:gd name="connsiteY1298" fmla="*/ 2757716 h 4972126"/>
              <a:gd name="connsiteX1299" fmla="*/ 1174233 w 6955030"/>
              <a:gd name="connsiteY1299" fmla="*/ 2782284 h 4972126"/>
              <a:gd name="connsiteX1300" fmla="*/ 1158757 w 6955030"/>
              <a:gd name="connsiteY1300" fmla="*/ 2765701 h 4972126"/>
              <a:gd name="connsiteX1301" fmla="*/ 1157500 w 6955030"/>
              <a:gd name="connsiteY1301" fmla="*/ 2806398 h 4972126"/>
              <a:gd name="connsiteX1302" fmla="*/ 1189921 w 6955030"/>
              <a:gd name="connsiteY1302" fmla="*/ 2788434 h 4972126"/>
              <a:gd name="connsiteX1303" fmla="*/ 1193057 w 6955030"/>
              <a:gd name="connsiteY1303" fmla="*/ 2766707 h 4972126"/>
              <a:gd name="connsiteX1304" fmla="*/ 1186735 w 6955030"/>
              <a:gd name="connsiteY1304" fmla="*/ 2766446 h 4972126"/>
              <a:gd name="connsiteX1305" fmla="*/ 1185007 w 6955030"/>
              <a:gd name="connsiteY1305" fmla="*/ 2751521 h 4972126"/>
              <a:gd name="connsiteX1306" fmla="*/ 1092860 w 6955030"/>
              <a:gd name="connsiteY1306" fmla="*/ 2749785 h 4972126"/>
              <a:gd name="connsiteX1307" fmla="*/ 1098267 w 6955030"/>
              <a:gd name="connsiteY1307" fmla="*/ 2755627 h 4972126"/>
              <a:gd name="connsiteX1308" fmla="*/ 1097606 w 6955030"/>
              <a:gd name="connsiteY1308" fmla="*/ 2776018 h 4972126"/>
              <a:gd name="connsiteX1309" fmla="*/ 1053100 w 6955030"/>
              <a:gd name="connsiteY1309" fmla="*/ 2772479 h 4972126"/>
              <a:gd name="connsiteX1310" fmla="*/ 1087277 w 6955030"/>
              <a:gd name="connsiteY1310" fmla="*/ 2749947 h 4972126"/>
              <a:gd name="connsiteX1311" fmla="*/ 1092860 w 6955030"/>
              <a:gd name="connsiteY1311" fmla="*/ 2749785 h 4972126"/>
              <a:gd name="connsiteX1312" fmla="*/ 1414058 w 6955030"/>
              <a:gd name="connsiteY1312" fmla="*/ 2748467 h 4972126"/>
              <a:gd name="connsiteX1313" fmla="*/ 1413755 w 6955030"/>
              <a:gd name="connsiteY1313" fmla="*/ 2748846 h 4972126"/>
              <a:gd name="connsiteX1314" fmla="*/ 1422375 w 6955030"/>
              <a:gd name="connsiteY1314" fmla="*/ 2764049 h 4972126"/>
              <a:gd name="connsiteX1315" fmla="*/ 1428505 w 6955030"/>
              <a:gd name="connsiteY1315" fmla="*/ 2755185 h 4972126"/>
              <a:gd name="connsiteX1316" fmla="*/ 1425804 w 6955030"/>
              <a:gd name="connsiteY1316" fmla="*/ 2752540 h 4972126"/>
              <a:gd name="connsiteX1317" fmla="*/ 1415135 w 6955030"/>
              <a:gd name="connsiteY1317" fmla="*/ 2748719 h 4972126"/>
              <a:gd name="connsiteX1318" fmla="*/ 1321313 w 6955030"/>
              <a:gd name="connsiteY1318" fmla="*/ 2734787 h 4972126"/>
              <a:gd name="connsiteX1319" fmla="*/ 1304902 w 6955030"/>
              <a:gd name="connsiteY1319" fmla="*/ 2749863 h 4972126"/>
              <a:gd name="connsiteX1320" fmla="*/ 1320527 w 6955030"/>
              <a:gd name="connsiteY1320" fmla="*/ 2760180 h 4972126"/>
              <a:gd name="connsiteX1321" fmla="*/ 1326573 w 6955030"/>
              <a:gd name="connsiteY1321" fmla="*/ 2757240 h 4972126"/>
              <a:gd name="connsiteX1322" fmla="*/ 1326498 w 6955030"/>
              <a:gd name="connsiteY1322" fmla="*/ 2755773 h 4972126"/>
              <a:gd name="connsiteX1323" fmla="*/ 1330450 w 6955030"/>
              <a:gd name="connsiteY1323" fmla="*/ 2742548 h 4972126"/>
              <a:gd name="connsiteX1324" fmla="*/ 1329099 w 6955030"/>
              <a:gd name="connsiteY1324" fmla="*/ 2740432 h 4972126"/>
              <a:gd name="connsiteX1325" fmla="*/ 1321313 w 6955030"/>
              <a:gd name="connsiteY1325" fmla="*/ 2734787 h 4972126"/>
              <a:gd name="connsiteX1326" fmla="*/ 954059 w 6955030"/>
              <a:gd name="connsiteY1326" fmla="*/ 2726188 h 4972126"/>
              <a:gd name="connsiteX1327" fmla="*/ 962018 w 6955030"/>
              <a:gd name="connsiteY1327" fmla="*/ 2729712 h 4972126"/>
              <a:gd name="connsiteX1328" fmla="*/ 996205 w 6955030"/>
              <a:gd name="connsiteY1328" fmla="*/ 2757841 h 4972126"/>
              <a:gd name="connsiteX1329" fmla="*/ 1018913 w 6955030"/>
              <a:gd name="connsiteY1329" fmla="*/ 2744379 h 4972126"/>
              <a:gd name="connsiteX1330" fmla="*/ 1027999 w 6955030"/>
              <a:gd name="connsiteY1330" fmla="*/ 2760391 h 4972126"/>
              <a:gd name="connsiteX1331" fmla="*/ 925368 w 6955030"/>
              <a:gd name="connsiteY1331" fmla="*/ 2782946 h 4972126"/>
              <a:gd name="connsiteX1332" fmla="*/ 954059 w 6955030"/>
              <a:gd name="connsiteY1332" fmla="*/ 2726188 h 4972126"/>
              <a:gd name="connsiteX1333" fmla="*/ 1299189 w 6955030"/>
              <a:gd name="connsiteY1333" fmla="*/ 2721542 h 4972126"/>
              <a:gd name="connsiteX1334" fmla="*/ 1302530 w 6955030"/>
              <a:gd name="connsiteY1334" fmla="*/ 2724159 h 4972126"/>
              <a:gd name="connsiteX1335" fmla="*/ 1302285 w 6955030"/>
              <a:gd name="connsiteY1335" fmla="*/ 2722292 h 4972126"/>
              <a:gd name="connsiteX1336" fmla="*/ 1273176 w 6955030"/>
              <a:gd name="connsiteY1336" fmla="*/ 2715246 h 4972126"/>
              <a:gd name="connsiteX1337" fmla="*/ 1277131 w 6955030"/>
              <a:gd name="connsiteY1337" fmla="*/ 2722180 h 4972126"/>
              <a:gd name="connsiteX1338" fmla="*/ 1281527 w 6955030"/>
              <a:gd name="connsiteY1338" fmla="*/ 2717267 h 4972126"/>
              <a:gd name="connsiteX1339" fmla="*/ 802341 w 6955030"/>
              <a:gd name="connsiteY1339" fmla="*/ 2703587 h 4972126"/>
              <a:gd name="connsiteX1340" fmla="*/ 809633 w 6955030"/>
              <a:gd name="connsiteY1340" fmla="*/ 2707697 h 4972126"/>
              <a:gd name="connsiteX1341" fmla="*/ 805372 w 6955030"/>
              <a:gd name="connsiteY1341" fmla="*/ 2743086 h 4972126"/>
              <a:gd name="connsiteX1342" fmla="*/ 787290 w 6955030"/>
              <a:gd name="connsiteY1342" fmla="*/ 2711057 h 4972126"/>
              <a:gd name="connsiteX1343" fmla="*/ 802341 w 6955030"/>
              <a:gd name="connsiteY1343" fmla="*/ 2703587 h 4972126"/>
              <a:gd name="connsiteX1344" fmla="*/ 876964 w 6955030"/>
              <a:gd name="connsiteY1344" fmla="*/ 2697713 h 4972126"/>
              <a:gd name="connsiteX1345" fmla="*/ 892050 w 6955030"/>
              <a:gd name="connsiteY1345" fmla="*/ 2724314 h 4972126"/>
              <a:gd name="connsiteX1346" fmla="*/ 914755 w 6955030"/>
              <a:gd name="connsiteY1346" fmla="*/ 2710848 h 4972126"/>
              <a:gd name="connsiteX1347" fmla="*/ 900539 w 6955030"/>
              <a:gd name="connsiteY1347" fmla="*/ 2760695 h 4972126"/>
              <a:gd name="connsiteX1348" fmla="*/ 824842 w 6955030"/>
              <a:gd name="connsiteY1348" fmla="*/ 2734451 h 4972126"/>
              <a:gd name="connsiteX1349" fmla="*/ 818453 w 6955030"/>
              <a:gd name="connsiteY1349" fmla="*/ 2733912 h 4972126"/>
              <a:gd name="connsiteX1350" fmla="*/ 825770 w 6955030"/>
              <a:gd name="connsiteY1350" fmla="*/ 2703890 h 4972126"/>
              <a:gd name="connsiteX1351" fmla="*/ 847275 w 6955030"/>
              <a:gd name="connsiteY1351" fmla="*/ 2731003 h 4972126"/>
              <a:gd name="connsiteX1352" fmla="*/ 876964 w 6955030"/>
              <a:gd name="connsiteY1352" fmla="*/ 2697713 h 4972126"/>
              <a:gd name="connsiteX1353" fmla="*/ 765489 w 6955030"/>
              <a:gd name="connsiteY1353" fmla="*/ 2694053 h 4972126"/>
              <a:gd name="connsiteX1354" fmla="*/ 770616 w 6955030"/>
              <a:gd name="connsiteY1354" fmla="*/ 2735261 h 4972126"/>
              <a:gd name="connsiteX1355" fmla="*/ 752143 w 6955030"/>
              <a:gd name="connsiteY1355" fmla="*/ 2713459 h 4972126"/>
              <a:gd name="connsiteX1356" fmla="*/ 765489 w 6955030"/>
              <a:gd name="connsiteY1356" fmla="*/ 2694053 h 4972126"/>
              <a:gd name="connsiteX1357" fmla="*/ 1047160 w 6955030"/>
              <a:gd name="connsiteY1357" fmla="*/ 2684828 h 4972126"/>
              <a:gd name="connsiteX1358" fmla="*/ 1055027 w 6955030"/>
              <a:gd name="connsiteY1358" fmla="*/ 2688209 h 4972126"/>
              <a:gd name="connsiteX1359" fmla="*/ 1070582 w 6955030"/>
              <a:gd name="connsiteY1359" fmla="*/ 2701069 h 4972126"/>
              <a:gd name="connsiteX1360" fmla="*/ 1039061 w 6955030"/>
              <a:gd name="connsiteY1360" fmla="*/ 2688503 h 4972126"/>
              <a:gd name="connsiteX1361" fmla="*/ 1047160 w 6955030"/>
              <a:gd name="connsiteY1361" fmla="*/ 2684828 h 4972126"/>
              <a:gd name="connsiteX1362" fmla="*/ 1217789 w 6955030"/>
              <a:gd name="connsiteY1362" fmla="*/ 2662360 h 4972126"/>
              <a:gd name="connsiteX1363" fmla="*/ 1213479 w 6955030"/>
              <a:gd name="connsiteY1363" fmla="*/ 2672589 h 4972126"/>
              <a:gd name="connsiteX1364" fmla="*/ 1227647 w 6955030"/>
              <a:gd name="connsiteY1364" fmla="*/ 2677853 h 4972126"/>
              <a:gd name="connsiteX1365" fmla="*/ 1231794 w 6955030"/>
              <a:gd name="connsiteY1365" fmla="*/ 2671032 h 4972126"/>
              <a:gd name="connsiteX1366" fmla="*/ 1230506 w 6955030"/>
              <a:gd name="connsiteY1366" fmla="*/ 2663260 h 4972126"/>
              <a:gd name="connsiteX1367" fmla="*/ 1217789 w 6955030"/>
              <a:gd name="connsiteY1367" fmla="*/ 2662360 h 4972126"/>
              <a:gd name="connsiteX1368" fmla="*/ 1179881 w 6955030"/>
              <a:gd name="connsiteY1368" fmla="*/ 2649162 h 4972126"/>
              <a:gd name="connsiteX1369" fmla="*/ 1177484 w 6955030"/>
              <a:gd name="connsiteY1369" fmla="*/ 2664654 h 4972126"/>
              <a:gd name="connsiteX1370" fmla="*/ 1180997 w 6955030"/>
              <a:gd name="connsiteY1370" fmla="*/ 2665720 h 4972126"/>
              <a:gd name="connsiteX1371" fmla="*/ 1201156 w 6955030"/>
              <a:gd name="connsiteY1371" fmla="*/ 2668514 h 4972126"/>
              <a:gd name="connsiteX1372" fmla="*/ 1201983 w 6955030"/>
              <a:gd name="connsiteY1372" fmla="*/ 2656034 h 4972126"/>
              <a:gd name="connsiteX1373" fmla="*/ 1179881 w 6955030"/>
              <a:gd name="connsiteY1373" fmla="*/ 2649162 h 4972126"/>
              <a:gd name="connsiteX1374" fmla="*/ 1053852 w 6955030"/>
              <a:gd name="connsiteY1374" fmla="*/ 2647517 h 4972126"/>
              <a:gd name="connsiteX1375" fmla="*/ 1059093 w 6955030"/>
              <a:gd name="connsiteY1375" fmla="*/ 2659439 h 4972126"/>
              <a:gd name="connsiteX1376" fmla="*/ 1036993 w 6955030"/>
              <a:gd name="connsiteY1376" fmla="*/ 2652572 h 4972126"/>
              <a:gd name="connsiteX1377" fmla="*/ 1048243 w 6955030"/>
              <a:gd name="connsiteY1377" fmla="*/ 2648460 h 4972126"/>
              <a:gd name="connsiteX1378" fmla="*/ 1053852 w 6955030"/>
              <a:gd name="connsiteY1378" fmla="*/ 2647517 h 4972126"/>
              <a:gd name="connsiteX1379" fmla="*/ 1137771 w 6955030"/>
              <a:gd name="connsiteY1379" fmla="*/ 2642854 h 4972126"/>
              <a:gd name="connsiteX1380" fmla="*/ 1125622 w 6955030"/>
              <a:gd name="connsiteY1380" fmla="*/ 2644268 h 4972126"/>
              <a:gd name="connsiteX1381" fmla="*/ 1109702 w 6955030"/>
              <a:gd name="connsiteY1381" fmla="*/ 2643407 h 4972126"/>
              <a:gd name="connsiteX1382" fmla="*/ 1114635 w 6955030"/>
              <a:gd name="connsiteY1382" fmla="*/ 2649123 h 4972126"/>
              <a:gd name="connsiteX1383" fmla="*/ 1115374 w 6955030"/>
              <a:gd name="connsiteY1383" fmla="*/ 2649220 h 4972126"/>
              <a:gd name="connsiteX1384" fmla="*/ 1131242 w 6955030"/>
              <a:gd name="connsiteY1384" fmla="*/ 2651697 h 4972126"/>
              <a:gd name="connsiteX1385" fmla="*/ 1157549 w 6955030"/>
              <a:gd name="connsiteY1385" fmla="*/ 2642280 h 4972126"/>
              <a:gd name="connsiteX1386" fmla="*/ 1141702 w 6955030"/>
              <a:gd name="connsiteY1386" fmla="*/ 2642405 h 4972126"/>
              <a:gd name="connsiteX1387" fmla="*/ 1159115 w 6955030"/>
              <a:gd name="connsiteY1387" fmla="*/ 2658532 h 4972126"/>
              <a:gd name="connsiteX1388" fmla="*/ 1173283 w 6955030"/>
              <a:gd name="connsiteY1388" fmla="*/ 2648355 h 4972126"/>
              <a:gd name="connsiteX1389" fmla="*/ 1157549 w 6955030"/>
              <a:gd name="connsiteY1389" fmla="*/ 2642280 h 4972126"/>
              <a:gd name="connsiteX1390" fmla="*/ 1270962 w 6955030"/>
              <a:gd name="connsiteY1390" fmla="*/ 2605351 h 4972126"/>
              <a:gd name="connsiteX1391" fmla="*/ 1270651 w 6955030"/>
              <a:gd name="connsiteY1391" fmla="*/ 2605740 h 4972126"/>
              <a:gd name="connsiteX1392" fmla="*/ 1279270 w 6955030"/>
              <a:gd name="connsiteY1392" fmla="*/ 2620941 h 4972126"/>
              <a:gd name="connsiteX1393" fmla="*/ 1285400 w 6955030"/>
              <a:gd name="connsiteY1393" fmla="*/ 2612080 h 4972126"/>
              <a:gd name="connsiteX1394" fmla="*/ 1282696 w 6955030"/>
              <a:gd name="connsiteY1394" fmla="*/ 2609435 h 4972126"/>
              <a:gd name="connsiteX1395" fmla="*/ 1272030 w 6955030"/>
              <a:gd name="connsiteY1395" fmla="*/ 2605613 h 4972126"/>
              <a:gd name="connsiteX1396" fmla="*/ 1178207 w 6955030"/>
              <a:gd name="connsiteY1396" fmla="*/ 2591681 h 4972126"/>
              <a:gd name="connsiteX1397" fmla="*/ 1161796 w 6955030"/>
              <a:gd name="connsiteY1397" fmla="*/ 2606757 h 4972126"/>
              <a:gd name="connsiteX1398" fmla="*/ 1193584 w 6955030"/>
              <a:gd name="connsiteY1398" fmla="*/ 2609217 h 4972126"/>
              <a:gd name="connsiteX1399" fmla="*/ 1178207 w 6955030"/>
              <a:gd name="connsiteY1399" fmla="*/ 2591681 h 4972126"/>
              <a:gd name="connsiteX1400" fmla="*/ 1156293 w 6955030"/>
              <a:gd name="connsiteY1400" fmla="*/ 2578598 h 4972126"/>
              <a:gd name="connsiteX1401" fmla="*/ 1159425 w 6955030"/>
              <a:gd name="connsiteY1401" fmla="*/ 2581054 h 4972126"/>
              <a:gd name="connsiteX1402" fmla="*/ 1159183 w 6955030"/>
              <a:gd name="connsiteY1402" fmla="*/ 2579212 h 4972126"/>
              <a:gd name="connsiteX1403" fmla="*/ 1130656 w 6955030"/>
              <a:gd name="connsiteY1403" fmla="*/ 2573166 h 4972126"/>
              <a:gd name="connsiteX1404" fmla="*/ 1134025 w 6955030"/>
              <a:gd name="connsiteY1404" fmla="*/ 2579074 h 4972126"/>
              <a:gd name="connsiteX1405" fmla="*/ 1137932 w 6955030"/>
              <a:gd name="connsiteY1405" fmla="*/ 2574708 h 4972126"/>
              <a:gd name="connsiteX1406" fmla="*/ 904054 w 6955030"/>
              <a:gd name="connsiteY1406" fmla="*/ 2541722 h 4972126"/>
              <a:gd name="connsiteX1407" fmla="*/ 911921 w 6955030"/>
              <a:gd name="connsiteY1407" fmla="*/ 2545104 h 4972126"/>
              <a:gd name="connsiteX1408" fmla="*/ 927476 w 6955030"/>
              <a:gd name="connsiteY1408" fmla="*/ 2557963 h 4972126"/>
              <a:gd name="connsiteX1409" fmla="*/ 895955 w 6955030"/>
              <a:gd name="connsiteY1409" fmla="*/ 2545397 h 4972126"/>
              <a:gd name="connsiteX1410" fmla="*/ 904054 w 6955030"/>
              <a:gd name="connsiteY1410" fmla="*/ 2541722 h 4972126"/>
              <a:gd name="connsiteX1411" fmla="*/ 1074683 w 6955030"/>
              <a:gd name="connsiteY1411" fmla="*/ 2519254 h 4972126"/>
              <a:gd name="connsiteX1412" fmla="*/ 1070373 w 6955030"/>
              <a:gd name="connsiteY1412" fmla="*/ 2529483 h 4972126"/>
              <a:gd name="connsiteX1413" fmla="*/ 1084542 w 6955030"/>
              <a:gd name="connsiteY1413" fmla="*/ 2534748 h 4972126"/>
              <a:gd name="connsiteX1414" fmla="*/ 1088689 w 6955030"/>
              <a:gd name="connsiteY1414" fmla="*/ 2527926 h 4972126"/>
              <a:gd name="connsiteX1415" fmla="*/ 1087400 w 6955030"/>
              <a:gd name="connsiteY1415" fmla="*/ 2520154 h 4972126"/>
              <a:gd name="connsiteX1416" fmla="*/ 1074683 w 6955030"/>
              <a:gd name="connsiteY1416" fmla="*/ 2519254 h 4972126"/>
              <a:gd name="connsiteX1417" fmla="*/ 1036775 w 6955030"/>
              <a:gd name="connsiteY1417" fmla="*/ 2506057 h 4972126"/>
              <a:gd name="connsiteX1418" fmla="*/ 1034378 w 6955030"/>
              <a:gd name="connsiteY1418" fmla="*/ 2521548 h 4972126"/>
              <a:gd name="connsiteX1419" fmla="*/ 1037889 w 6955030"/>
              <a:gd name="connsiteY1419" fmla="*/ 2522614 h 4972126"/>
              <a:gd name="connsiteX1420" fmla="*/ 1058050 w 6955030"/>
              <a:gd name="connsiteY1420" fmla="*/ 2525408 h 4972126"/>
              <a:gd name="connsiteX1421" fmla="*/ 1058877 w 6955030"/>
              <a:gd name="connsiteY1421" fmla="*/ 2512928 h 4972126"/>
              <a:gd name="connsiteX1422" fmla="*/ 1036775 w 6955030"/>
              <a:gd name="connsiteY1422" fmla="*/ 2506057 h 4972126"/>
              <a:gd name="connsiteX1423" fmla="*/ 910747 w 6955030"/>
              <a:gd name="connsiteY1423" fmla="*/ 2504411 h 4972126"/>
              <a:gd name="connsiteX1424" fmla="*/ 915988 w 6955030"/>
              <a:gd name="connsiteY1424" fmla="*/ 2516334 h 4972126"/>
              <a:gd name="connsiteX1425" fmla="*/ 893887 w 6955030"/>
              <a:gd name="connsiteY1425" fmla="*/ 2509467 h 4972126"/>
              <a:gd name="connsiteX1426" fmla="*/ 905138 w 6955030"/>
              <a:gd name="connsiteY1426" fmla="*/ 2505355 h 4972126"/>
              <a:gd name="connsiteX1427" fmla="*/ 910747 w 6955030"/>
              <a:gd name="connsiteY1427" fmla="*/ 2504411 h 4972126"/>
              <a:gd name="connsiteX1428" fmla="*/ 994665 w 6955030"/>
              <a:gd name="connsiteY1428" fmla="*/ 2499748 h 4972126"/>
              <a:gd name="connsiteX1429" fmla="*/ 982517 w 6955030"/>
              <a:gd name="connsiteY1429" fmla="*/ 2501163 h 4972126"/>
              <a:gd name="connsiteX1430" fmla="*/ 966597 w 6955030"/>
              <a:gd name="connsiteY1430" fmla="*/ 2500302 h 4972126"/>
              <a:gd name="connsiteX1431" fmla="*/ 971529 w 6955030"/>
              <a:gd name="connsiteY1431" fmla="*/ 2506018 h 4972126"/>
              <a:gd name="connsiteX1432" fmla="*/ 972270 w 6955030"/>
              <a:gd name="connsiteY1432" fmla="*/ 2506113 h 4972126"/>
              <a:gd name="connsiteX1433" fmla="*/ 988137 w 6955030"/>
              <a:gd name="connsiteY1433" fmla="*/ 2508592 h 4972126"/>
              <a:gd name="connsiteX1434" fmla="*/ 1014443 w 6955030"/>
              <a:gd name="connsiteY1434" fmla="*/ 2499175 h 4972126"/>
              <a:gd name="connsiteX1435" fmla="*/ 998596 w 6955030"/>
              <a:gd name="connsiteY1435" fmla="*/ 2499300 h 4972126"/>
              <a:gd name="connsiteX1436" fmla="*/ 1016009 w 6955030"/>
              <a:gd name="connsiteY1436" fmla="*/ 2515427 h 4972126"/>
              <a:gd name="connsiteX1437" fmla="*/ 1030178 w 6955030"/>
              <a:gd name="connsiteY1437" fmla="*/ 2505247 h 4972126"/>
              <a:gd name="connsiteX1438" fmla="*/ 1014443 w 6955030"/>
              <a:gd name="connsiteY1438" fmla="*/ 2499175 h 4972126"/>
              <a:gd name="connsiteX1439" fmla="*/ 1127854 w 6955030"/>
              <a:gd name="connsiteY1439" fmla="*/ 2462245 h 4972126"/>
              <a:gd name="connsiteX1440" fmla="*/ 1127546 w 6955030"/>
              <a:gd name="connsiteY1440" fmla="*/ 2462633 h 4972126"/>
              <a:gd name="connsiteX1441" fmla="*/ 1136164 w 6955030"/>
              <a:gd name="connsiteY1441" fmla="*/ 2477836 h 4972126"/>
              <a:gd name="connsiteX1442" fmla="*/ 1142294 w 6955030"/>
              <a:gd name="connsiteY1442" fmla="*/ 2468972 h 4972126"/>
              <a:gd name="connsiteX1443" fmla="*/ 1139591 w 6955030"/>
              <a:gd name="connsiteY1443" fmla="*/ 2466327 h 4972126"/>
              <a:gd name="connsiteX1444" fmla="*/ 1128924 w 6955030"/>
              <a:gd name="connsiteY1444" fmla="*/ 2462508 h 4972126"/>
              <a:gd name="connsiteX1445" fmla="*/ 1035102 w 6955030"/>
              <a:gd name="connsiteY1445" fmla="*/ 2448576 h 4972126"/>
              <a:gd name="connsiteX1446" fmla="*/ 1018691 w 6955030"/>
              <a:gd name="connsiteY1446" fmla="*/ 2463651 h 4972126"/>
              <a:gd name="connsiteX1447" fmla="*/ 1050479 w 6955030"/>
              <a:gd name="connsiteY1447" fmla="*/ 2466109 h 4972126"/>
              <a:gd name="connsiteX1448" fmla="*/ 1035102 w 6955030"/>
              <a:gd name="connsiteY1448" fmla="*/ 2448576 h 4972126"/>
              <a:gd name="connsiteX1449" fmla="*/ 1013187 w 6955030"/>
              <a:gd name="connsiteY1449" fmla="*/ 2435493 h 4972126"/>
              <a:gd name="connsiteX1450" fmla="*/ 1016319 w 6955030"/>
              <a:gd name="connsiteY1450" fmla="*/ 2437948 h 4972126"/>
              <a:gd name="connsiteX1451" fmla="*/ 1016076 w 6955030"/>
              <a:gd name="connsiteY1451" fmla="*/ 2436107 h 4972126"/>
              <a:gd name="connsiteX1452" fmla="*/ 987551 w 6955030"/>
              <a:gd name="connsiteY1452" fmla="*/ 2430058 h 4972126"/>
              <a:gd name="connsiteX1453" fmla="*/ 990920 w 6955030"/>
              <a:gd name="connsiteY1453" fmla="*/ 2435969 h 4972126"/>
              <a:gd name="connsiteX1454" fmla="*/ 994827 w 6955030"/>
              <a:gd name="connsiteY1454" fmla="*/ 2431603 h 4972126"/>
              <a:gd name="connsiteX1455" fmla="*/ 760949 w 6955030"/>
              <a:gd name="connsiteY1455" fmla="*/ 2398617 h 4972126"/>
              <a:gd name="connsiteX1456" fmla="*/ 768815 w 6955030"/>
              <a:gd name="connsiteY1456" fmla="*/ 2401999 h 4972126"/>
              <a:gd name="connsiteX1457" fmla="*/ 784371 w 6955030"/>
              <a:gd name="connsiteY1457" fmla="*/ 2414858 h 4972126"/>
              <a:gd name="connsiteX1458" fmla="*/ 752850 w 6955030"/>
              <a:gd name="connsiteY1458" fmla="*/ 2402291 h 4972126"/>
              <a:gd name="connsiteX1459" fmla="*/ 760949 w 6955030"/>
              <a:gd name="connsiteY1459" fmla="*/ 2398617 h 4972126"/>
              <a:gd name="connsiteX1460" fmla="*/ 931578 w 6955030"/>
              <a:gd name="connsiteY1460" fmla="*/ 2376149 h 4972126"/>
              <a:gd name="connsiteX1461" fmla="*/ 927267 w 6955030"/>
              <a:gd name="connsiteY1461" fmla="*/ 2386378 h 4972126"/>
              <a:gd name="connsiteX1462" fmla="*/ 941436 w 6955030"/>
              <a:gd name="connsiteY1462" fmla="*/ 2391642 h 4972126"/>
              <a:gd name="connsiteX1463" fmla="*/ 945583 w 6955030"/>
              <a:gd name="connsiteY1463" fmla="*/ 2384821 h 4972126"/>
              <a:gd name="connsiteX1464" fmla="*/ 944295 w 6955030"/>
              <a:gd name="connsiteY1464" fmla="*/ 2377049 h 4972126"/>
              <a:gd name="connsiteX1465" fmla="*/ 931578 w 6955030"/>
              <a:gd name="connsiteY1465" fmla="*/ 2376149 h 4972126"/>
              <a:gd name="connsiteX1466" fmla="*/ 893670 w 6955030"/>
              <a:gd name="connsiteY1466" fmla="*/ 2362951 h 4972126"/>
              <a:gd name="connsiteX1467" fmla="*/ 891272 w 6955030"/>
              <a:gd name="connsiteY1467" fmla="*/ 2378440 h 4972126"/>
              <a:gd name="connsiteX1468" fmla="*/ 894783 w 6955030"/>
              <a:gd name="connsiteY1468" fmla="*/ 2379509 h 4972126"/>
              <a:gd name="connsiteX1469" fmla="*/ 914945 w 6955030"/>
              <a:gd name="connsiteY1469" fmla="*/ 2382303 h 4972126"/>
              <a:gd name="connsiteX1470" fmla="*/ 915772 w 6955030"/>
              <a:gd name="connsiteY1470" fmla="*/ 2369822 h 4972126"/>
              <a:gd name="connsiteX1471" fmla="*/ 893670 w 6955030"/>
              <a:gd name="connsiteY1471" fmla="*/ 2362951 h 4972126"/>
              <a:gd name="connsiteX1472" fmla="*/ 767639 w 6955030"/>
              <a:gd name="connsiteY1472" fmla="*/ 2361306 h 4972126"/>
              <a:gd name="connsiteX1473" fmla="*/ 772882 w 6955030"/>
              <a:gd name="connsiteY1473" fmla="*/ 2373228 h 4972126"/>
              <a:gd name="connsiteX1474" fmla="*/ 750782 w 6955030"/>
              <a:gd name="connsiteY1474" fmla="*/ 2366361 h 4972126"/>
              <a:gd name="connsiteX1475" fmla="*/ 762033 w 6955030"/>
              <a:gd name="connsiteY1475" fmla="*/ 2362249 h 4972126"/>
              <a:gd name="connsiteX1476" fmla="*/ 767639 w 6955030"/>
              <a:gd name="connsiteY1476" fmla="*/ 2361306 h 4972126"/>
              <a:gd name="connsiteX1477" fmla="*/ 851560 w 6955030"/>
              <a:gd name="connsiteY1477" fmla="*/ 2356642 h 4972126"/>
              <a:gd name="connsiteX1478" fmla="*/ 839412 w 6955030"/>
              <a:gd name="connsiteY1478" fmla="*/ 2358058 h 4972126"/>
              <a:gd name="connsiteX1479" fmla="*/ 823491 w 6955030"/>
              <a:gd name="connsiteY1479" fmla="*/ 2357196 h 4972126"/>
              <a:gd name="connsiteX1480" fmla="*/ 828424 w 6955030"/>
              <a:gd name="connsiteY1480" fmla="*/ 2362910 h 4972126"/>
              <a:gd name="connsiteX1481" fmla="*/ 829165 w 6955030"/>
              <a:gd name="connsiteY1481" fmla="*/ 2363007 h 4972126"/>
              <a:gd name="connsiteX1482" fmla="*/ 845031 w 6955030"/>
              <a:gd name="connsiteY1482" fmla="*/ 2365487 h 4972126"/>
              <a:gd name="connsiteX1483" fmla="*/ 871337 w 6955030"/>
              <a:gd name="connsiteY1483" fmla="*/ 2356070 h 4972126"/>
              <a:gd name="connsiteX1484" fmla="*/ 855491 w 6955030"/>
              <a:gd name="connsiteY1484" fmla="*/ 2356194 h 4972126"/>
              <a:gd name="connsiteX1485" fmla="*/ 872901 w 6955030"/>
              <a:gd name="connsiteY1485" fmla="*/ 2372321 h 4972126"/>
              <a:gd name="connsiteX1486" fmla="*/ 887072 w 6955030"/>
              <a:gd name="connsiteY1486" fmla="*/ 2362142 h 4972126"/>
              <a:gd name="connsiteX1487" fmla="*/ 871337 w 6955030"/>
              <a:gd name="connsiteY1487" fmla="*/ 2356070 h 4972126"/>
              <a:gd name="connsiteX1488" fmla="*/ 988210 w 6955030"/>
              <a:gd name="connsiteY1488" fmla="*/ 2316202 h 4972126"/>
              <a:gd name="connsiteX1489" fmla="*/ 986534 w 6955030"/>
              <a:gd name="connsiteY1489" fmla="*/ 2316897 h 4972126"/>
              <a:gd name="connsiteX1490" fmla="*/ 984440 w 6955030"/>
              <a:gd name="connsiteY1490" fmla="*/ 2319527 h 4972126"/>
              <a:gd name="connsiteX1491" fmla="*/ 993058 w 6955030"/>
              <a:gd name="connsiteY1491" fmla="*/ 2334730 h 4972126"/>
              <a:gd name="connsiteX1492" fmla="*/ 999189 w 6955030"/>
              <a:gd name="connsiteY1492" fmla="*/ 2325867 h 4972126"/>
              <a:gd name="connsiteX1493" fmla="*/ 991301 w 6955030"/>
              <a:gd name="connsiteY1493" fmla="*/ 2318144 h 4972126"/>
              <a:gd name="connsiteX1494" fmla="*/ 1201164 w 6955030"/>
              <a:gd name="connsiteY1494" fmla="*/ 2310280 h 4972126"/>
              <a:gd name="connsiteX1495" fmla="*/ 1204352 w 6955030"/>
              <a:gd name="connsiteY1495" fmla="*/ 2313096 h 4972126"/>
              <a:gd name="connsiteX1496" fmla="*/ 1203232 w 6955030"/>
              <a:gd name="connsiteY1496" fmla="*/ 2310817 h 4972126"/>
              <a:gd name="connsiteX1497" fmla="*/ 891997 w 6955030"/>
              <a:gd name="connsiteY1497" fmla="*/ 2305471 h 4972126"/>
              <a:gd name="connsiteX1498" fmla="*/ 875586 w 6955030"/>
              <a:gd name="connsiteY1498" fmla="*/ 2320546 h 4972126"/>
              <a:gd name="connsiteX1499" fmla="*/ 907373 w 6955030"/>
              <a:gd name="connsiteY1499" fmla="*/ 2323004 h 4972126"/>
              <a:gd name="connsiteX1500" fmla="*/ 891997 w 6955030"/>
              <a:gd name="connsiteY1500" fmla="*/ 2305471 h 4972126"/>
              <a:gd name="connsiteX1501" fmla="*/ 1192848 w 6955030"/>
              <a:gd name="connsiteY1501" fmla="*/ 2299030 h 4972126"/>
              <a:gd name="connsiteX1502" fmla="*/ 1191355 w 6955030"/>
              <a:gd name="connsiteY1502" fmla="*/ 2301201 h 4972126"/>
              <a:gd name="connsiteX1503" fmla="*/ 1193279 w 6955030"/>
              <a:gd name="connsiteY1503" fmla="*/ 2303319 h 4972126"/>
              <a:gd name="connsiteX1504" fmla="*/ 1197444 w 6955030"/>
              <a:gd name="connsiteY1504" fmla="*/ 2306998 h 4972126"/>
              <a:gd name="connsiteX1505" fmla="*/ 1198812 w 6955030"/>
              <a:gd name="connsiteY1505" fmla="*/ 2301352 h 4972126"/>
              <a:gd name="connsiteX1506" fmla="*/ 1198067 w 6955030"/>
              <a:gd name="connsiteY1506" fmla="*/ 2299722 h 4972126"/>
              <a:gd name="connsiteX1507" fmla="*/ 927576 w 6955030"/>
              <a:gd name="connsiteY1507" fmla="*/ 2282565 h 4972126"/>
              <a:gd name="connsiteX1508" fmla="*/ 927921 w 6955030"/>
              <a:gd name="connsiteY1508" fmla="*/ 2284077 h 4972126"/>
              <a:gd name="connsiteX1509" fmla="*/ 928450 w 6955030"/>
              <a:gd name="connsiteY1509" fmla="*/ 2283808 h 4972126"/>
              <a:gd name="connsiteX1510" fmla="*/ 617843 w 6955030"/>
              <a:gd name="connsiteY1510" fmla="*/ 2255511 h 4972126"/>
              <a:gd name="connsiteX1511" fmla="*/ 625709 w 6955030"/>
              <a:gd name="connsiteY1511" fmla="*/ 2258893 h 4972126"/>
              <a:gd name="connsiteX1512" fmla="*/ 641265 w 6955030"/>
              <a:gd name="connsiteY1512" fmla="*/ 2271750 h 4972126"/>
              <a:gd name="connsiteX1513" fmla="*/ 609744 w 6955030"/>
              <a:gd name="connsiteY1513" fmla="*/ 2259186 h 4972126"/>
              <a:gd name="connsiteX1514" fmla="*/ 617843 w 6955030"/>
              <a:gd name="connsiteY1514" fmla="*/ 2255511 h 4972126"/>
              <a:gd name="connsiteX1515" fmla="*/ 849014 w 6955030"/>
              <a:gd name="connsiteY1515" fmla="*/ 2252198 h 4972126"/>
              <a:gd name="connsiteX1516" fmla="*/ 838666 w 6955030"/>
              <a:gd name="connsiteY1516" fmla="*/ 2276821 h 4972126"/>
              <a:gd name="connsiteX1517" fmla="*/ 847814 w 6955030"/>
              <a:gd name="connsiteY1517" fmla="*/ 2292863 h 4972126"/>
              <a:gd name="connsiteX1518" fmla="*/ 873214 w 6955030"/>
              <a:gd name="connsiteY1518" fmla="*/ 2294843 h 4972126"/>
              <a:gd name="connsiteX1519" fmla="*/ 870786 w 6955030"/>
              <a:gd name="connsiteY1519" fmla="*/ 2269172 h 4972126"/>
              <a:gd name="connsiteX1520" fmla="*/ 849014 w 6955030"/>
              <a:gd name="connsiteY1520" fmla="*/ 2252198 h 4972126"/>
              <a:gd name="connsiteX1521" fmla="*/ 927423 w 6955030"/>
              <a:gd name="connsiteY1521" fmla="*/ 2248147 h 4972126"/>
              <a:gd name="connsiteX1522" fmla="*/ 927356 w 6955030"/>
              <a:gd name="connsiteY1522" fmla="*/ 2248151 h 4972126"/>
              <a:gd name="connsiteX1523" fmla="*/ 925641 w 6955030"/>
              <a:gd name="connsiteY1523" fmla="*/ 2250055 h 4972126"/>
              <a:gd name="connsiteX1524" fmla="*/ 923815 w 6955030"/>
              <a:gd name="connsiteY1524" fmla="*/ 2265967 h 4972126"/>
              <a:gd name="connsiteX1525" fmla="*/ 924356 w 6955030"/>
              <a:gd name="connsiteY1525" fmla="*/ 2268351 h 4972126"/>
              <a:gd name="connsiteX1526" fmla="*/ 933536 w 6955030"/>
              <a:gd name="connsiteY1526" fmla="*/ 2258174 h 4972126"/>
              <a:gd name="connsiteX1527" fmla="*/ 939302 w 6955030"/>
              <a:gd name="connsiteY1527" fmla="*/ 2247464 h 4972126"/>
              <a:gd name="connsiteX1528" fmla="*/ 936919 w 6955030"/>
              <a:gd name="connsiteY1528" fmla="*/ 2247602 h 4972126"/>
              <a:gd name="connsiteX1529" fmla="*/ 936336 w 6955030"/>
              <a:gd name="connsiteY1529" fmla="*/ 2257105 h 4972126"/>
              <a:gd name="connsiteX1530" fmla="*/ 952340 w 6955030"/>
              <a:gd name="connsiteY1530" fmla="*/ 2269751 h 4972126"/>
              <a:gd name="connsiteX1531" fmla="*/ 951444 w 6955030"/>
              <a:gd name="connsiteY1531" fmla="*/ 2274776 h 4972126"/>
              <a:gd name="connsiteX1532" fmla="*/ 960038 w 6955030"/>
              <a:gd name="connsiteY1532" fmla="*/ 2273891 h 4972126"/>
              <a:gd name="connsiteX1533" fmla="*/ 958681 w 6955030"/>
              <a:gd name="connsiteY1533" fmla="*/ 2271705 h 4972126"/>
              <a:gd name="connsiteX1534" fmla="*/ 958787 w 6955030"/>
              <a:gd name="connsiteY1534" fmla="*/ 2267528 h 4972126"/>
              <a:gd name="connsiteX1535" fmla="*/ 955592 w 6955030"/>
              <a:gd name="connsiteY1535" fmla="*/ 2265950 h 4972126"/>
              <a:gd name="connsiteX1536" fmla="*/ 945753 w 6955030"/>
              <a:gd name="connsiteY1536" fmla="*/ 2249336 h 4972126"/>
              <a:gd name="connsiteX1537" fmla="*/ 946059 w 6955030"/>
              <a:gd name="connsiteY1537" fmla="*/ 2248599 h 4972126"/>
              <a:gd name="connsiteX1538" fmla="*/ 807804 w 6955030"/>
              <a:gd name="connsiteY1538" fmla="*/ 2243921 h 4972126"/>
              <a:gd name="connsiteX1539" fmla="*/ 826281 w 6955030"/>
              <a:gd name="connsiteY1539" fmla="*/ 2265721 h 4972126"/>
              <a:gd name="connsiteX1540" fmla="*/ 807804 w 6955030"/>
              <a:gd name="connsiteY1540" fmla="*/ 2243921 h 4972126"/>
              <a:gd name="connsiteX1541" fmla="*/ 942761 w 6955030"/>
              <a:gd name="connsiteY1541" fmla="*/ 2242820 h 4972126"/>
              <a:gd name="connsiteX1542" fmla="*/ 941422 w 6955030"/>
              <a:gd name="connsiteY1542" fmla="*/ 2242906 h 4972126"/>
              <a:gd name="connsiteX1543" fmla="*/ 941865 w 6955030"/>
              <a:gd name="connsiteY1543" fmla="*/ 2244519 h 4972126"/>
              <a:gd name="connsiteX1544" fmla="*/ 943175 w 6955030"/>
              <a:gd name="connsiteY1544" fmla="*/ 2243311 h 4972126"/>
              <a:gd name="connsiteX1545" fmla="*/ 645795 w 6955030"/>
              <a:gd name="connsiteY1545" fmla="*/ 2226196 h 4972126"/>
              <a:gd name="connsiteX1546" fmla="*/ 661541 w 6955030"/>
              <a:gd name="connsiteY1546" fmla="*/ 2232554 h 4972126"/>
              <a:gd name="connsiteX1547" fmla="*/ 650924 w 6955030"/>
              <a:gd name="connsiteY1547" fmla="*/ 2267373 h 4972126"/>
              <a:gd name="connsiteX1548" fmla="*/ 645795 w 6955030"/>
              <a:gd name="connsiteY1548" fmla="*/ 2226196 h 4972126"/>
              <a:gd name="connsiteX1549" fmla="*/ 624535 w 6955030"/>
              <a:gd name="connsiteY1549" fmla="*/ 2218198 h 4972126"/>
              <a:gd name="connsiteX1550" fmla="*/ 629776 w 6955030"/>
              <a:gd name="connsiteY1550" fmla="*/ 2230122 h 4972126"/>
              <a:gd name="connsiteX1551" fmla="*/ 607676 w 6955030"/>
              <a:gd name="connsiteY1551" fmla="*/ 2223256 h 4972126"/>
              <a:gd name="connsiteX1552" fmla="*/ 618927 w 6955030"/>
              <a:gd name="connsiteY1552" fmla="*/ 2219143 h 4972126"/>
              <a:gd name="connsiteX1553" fmla="*/ 624535 w 6955030"/>
              <a:gd name="connsiteY1553" fmla="*/ 2218198 h 4972126"/>
              <a:gd name="connsiteX1554" fmla="*/ 808024 w 6955030"/>
              <a:gd name="connsiteY1554" fmla="*/ 2186886 h 4972126"/>
              <a:gd name="connsiteX1555" fmla="*/ 817111 w 6955030"/>
              <a:gd name="connsiteY1555" fmla="*/ 2202900 h 4972126"/>
              <a:gd name="connsiteX1556" fmla="*/ 788020 w 6955030"/>
              <a:gd name="connsiteY1556" fmla="*/ 2215947 h 4972126"/>
              <a:gd name="connsiteX1557" fmla="*/ 808024 w 6955030"/>
              <a:gd name="connsiteY1557" fmla="*/ 2186886 h 4972126"/>
              <a:gd name="connsiteX1558" fmla="*/ 1049743 w 6955030"/>
              <a:gd name="connsiteY1558" fmla="*/ 2155925 h 4972126"/>
              <a:gd name="connsiteX1559" fmla="*/ 1041577 w 6955030"/>
              <a:gd name="connsiteY1559" fmla="*/ 2167800 h 4972126"/>
              <a:gd name="connsiteX1560" fmla="*/ 1043231 w 6955030"/>
              <a:gd name="connsiteY1560" fmla="*/ 2176021 h 4972126"/>
              <a:gd name="connsiteX1561" fmla="*/ 1044051 w 6955030"/>
              <a:gd name="connsiteY1561" fmla="*/ 2173654 h 4972126"/>
              <a:gd name="connsiteX1562" fmla="*/ 1045895 w 6955030"/>
              <a:gd name="connsiteY1562" fmla="*/ 2179560 h 4972126"/>
              <a:gd name="connsiteX1563" fmla="*/ 1046638 w 6955030"/>
              <a:gd name="connsiteY1563" fmla="*/ 2178330 h 4972126"/>
              <a:gd name="connsiteX1564" fmla="*/ 1054227 w 6955030"/>
              <a:gd name="connsiteY1564" fmla="*/ 2176129 h 4972126"/>
              <a:gd name="connsiteX1565" fmla="*/ 1054248 w 6955030"/>
              <a:gd name="connsiteY1565" fmla="*/ 2175903 h 4972126"/>
              <a:gd name="connsiteX1566" fmla="*/ 1054399 w 6955030"/>
              <a:gd name="connsiteY1566" fmla="*/ 2176079 h 4972126"/>
              <a:gd name="connsiteX1567" fmla="*/ 1055901 w 6955030"/>
              <a:gd name="connsiteY1567" fmla="*/ 2175642 h 4972126"/>
              <a:gd name="connsiteX1568" fmla="*/ 1041880 w 6955030"/>
              <a:gd name="connsiteY1568" fmla="*/ 2167914 h 4972126"/>
              <a:gd name="connsiteX1569" fmla="*/ 1049350 w 6955030"/>
              <a:gd name="connsiteY1569" fmla="*/ 2157762 h 4972126"/>
              <a:gd name="connsiteX1570" fmla="*/ 1056400 w 6955030"/>
              <a:gd name="connsiteY1570" fmla="*/ 2159758 h 4972126"/>
              <a:gd name="connsiteX1571" fmla="*/ 1054959 w 6955030"/>
              <a:gd name="connsiteY1571" fmla="*/ 2156616 h 4972126"/>
              <a:gd name="connsiteX1572" fmla="*/ 1092063 w 6955030"/>
              <a:gd name="connsiteY1572" fmla="*/ 2147563 h 4972126"/>
              <a:gd name="connsiteX1573" fmla="*/ 1090198 w 6955030"/>
              <a:gd name="connsiteY1573" fmla="*/ 2151964 h 4972126"/>
              <a:gd name="connsiteX1574" fmla="*/ 1088789 w 6955030"/>
              <a:gd name="connsiteY1574" fmla="*/ 2153265 h 4972126"/>
              <a:gd name="connsiteX1575" fmla="*/ 1091475 w 6955030"/>
              <a:gd name="connsiteY1575" fmla="*/ 2162960 h 4972126"/>
              <a:gd name="connsiteX1576" fmla="*/ 1092492 w 6955030"/>
              <a:gd name="connsiteY1576" fmla="*/ 2161471 h 4972126"/>
              <a:gd name="connsiteX1577" fmla="*/ 1096374 w 6955030"/>
              <a:gd name="connsiteY1577" fmla="*/ 2149646 h 4972126"/>
              <a:gd name="connsiteX1578" fmla="*/ 1096740 w 6955030"/>
              <a:gd name="connsiteY1578" fmla="*/ 2149413 h 4972126"/>
              <a:gd name="connsiteX1579" fmla="*/ 1096729 w 6955030"/>
              <a:gd name="connsiteY1579" fmla="*/ 2148885 h 4972126"/>
              <a:gd name="connsiteX1580" fmla="*/ 719795 w 6955030"/>
              <a:gd name="connsiteY1580" fmla="*/ 2099025 h 4972126"/>
              <a:gd name="connsiteX1581" fmla="*/ 747911 w 6955030"/>
              <a:gd name="connsiteY1581" fmla="*/ 2116970 h 4972126"/>
              <a:gd name="connsiteX1582" fmla="*/ 710063 w 6955030"/>
              <a:gd name="connsiteY1582" fmla="*/ 2103833 h 4972126"/>
              <a:gd name="connsiteX1583" fmla="*/ 719795 w 6955030"/>
              <a:gd name="connsiteY1583" fmla="*/ 2099025 h 4972126"/>
              <a:gd name="connsiteX1584" fmla="*/ 1129082 w 6955030"/>
              <a:gd name="connsiteY1584" fmla="*/ 2097576 h 4972126"/>
              <a:gd name="connsiteX1585" fmla="*/ 1129036 w 6955030"/>
              <a:gd name="connsiteY1585" fmla="*/ 2099665 h 4972126"/>
              <a:gd name="connsiteX1586" fmla="*/ 1133301 w 6955030"/>
              <a:gd name="connsiteY1586" fmla="*/ 2100539 h 4972126"/>
              <a:gd name="connsiteX1587" fmla="*/ 1133461 w 6955030"/>
              <a:gd name="connsiteY1587" fmla="*/ 2100012 h 4972126"/>
              <a:gd name="connsiteX1588" fmla="*/ 1132218 w 6955030"/>
              <a:gd name="connsiteY1588" fmla="*/ 2097819 h 4972126"/>
              <a:gd name="connsiteX1589" fmla="*/ 1114609 w 6955030"/>
              <a:gd name="connsiteY1589" fmla="*/ 2096264 h 4972126"/>
              <a:gd name="connsiteX1590" fmla="*/ 1114590 w 6955030"/>
              <a:gd name="connsiteY1590" fmla="*/ 2096473 h 4972126"/>
              <a:gd name="connsiteX1591" fmla="*/ 1118469 w 6955030"/>
              <a:gd name="connsiteY1591" fmla="*/ 2097498 h 4972126"/>
              <a:gd name="connsiteX1592" fmla="*/ 1125211 w 6955030"/>
              <a:gd name="connsiteY1592" fmla="*/ 2098881 h 4972126"/>
              <a:gd name="connsiteX1593" fmla="*/ 1124504 w 6955030"/>
              <a:gd name="connsiteY1593" fmla="*/ 2097218 h 4972126"/>
              <a:gd name="connsiteX1594" fmla="*/ 1121592 w 6955030"/>
              <a:gd name="connsiteY1594" fmla="*/ 2096992 h 4972126"/>
              <a:gd name="connsiteX1595" fmla="*/ 664918 w 6955030"/>
              <a:gd name="connsiteY1595" fmla="*/ 2043778 h 4972126"/>
              <a:gd name="connsiteX1596" fmla="*/ 674006 w 6955030"/>
              <a:gd name="connsiteY1596" fmla="*/ 2059793 h 4972126"/>
              <a:gd name="connsiteX1597" fmla="*/ 644916 w 6955030"/>
              <a:gd name="connsiteY1597" fmla="*/ 2072842 h 4972126"/>
              <a:gd name="connsiteX1598" fmla="*/ 664918 w 6955030"/>
              <a:gd name="connsiteY1598" fmla="*/ 2043778 h 4972126"/>
              <a:gd name="connsiteX1599" fmla="*/ 948958 w 6955030"/>
              <a:gd name="connsiteY1599" fmla="*/ 2004457 h 4972126"/>
              <a:gd name="connsiteX1600" fmla="*/ 947093 w 6955030"/>
              <a:gd name="connsiteY1600" fmla="*/ 2008858 h 4972126"/>
              <a:gd name="connsiteX1601" fmla="*/ 945684 w 6955030"/>
              <a:gd name="connsiteY1601" fmla="*/ 2010159 h 4972126"/>
              <a:gd name="connsiteX1602" fmla="*/ 948612 w 6955030"/>
              <a:gd name="connsiteY1602" fmla="*/ 2020728 h 4972126"/>
              <a:gd name="connsiteX1603" fmla="*/ 953268 w 6955030"/>
              <a:gd name="connsiteY1603" fmla="*/ 2006538 h 4972126"/>
              <a:gd name="connsiteX1604" fmla="*/ 953634 w 6955030"/>
              <a:gd name="connsiteY1604" fmla="*/ 2006305 h 4972126"/>
              <a:gd name="connsiteX1605" fmla="*/ 953623 w 6955030"/>
              <a:gd name="connsiteY1605" fmla="*/ 2005780 h 4972126"/>
              <a:gd name="connsiteX1606" fmla="*/ 902073 w 6955030"/>
              <a:gd name="connsiteY1606" fmla="*/ 2000531 h 4972126"/>
              <a:gd name="connsiteX1607" fmla="*/ 888212 w 6955030"/>
              <a:gd name="connsiteY1607" fmla="*/ 2010680 h 4972126"/>
              <a:gd name="connsiteX1608" fmla="*/ 898288 w 6955030"/>
              <a:gd name="connsiteY1608" fmla="*/ 2023783 h 4972126"/>
              <a:gd name="connsiteX1609" fmla="*/ 900125 w 6955030"/>
              <a:gd name="connsiteY1609" fmla="*/ 2032916 h 4972126"/>
              <a:gd name="connsiteX1610" fmla="*/ 900946 w 6955030"/>
              <a:gd name="connsiteY1610" fmla="*/ 2030548 h 4972126"/>
              <a:gd name="connsiteX1611" fmla="*/ 905360 w 6955030"/>
              <a:gd name="connsiteY1611" fmla="*/ 2044678 h 4972126"/>
              <a:gd name="connsiteX1612" fmla="*/ 910482 w 6955030"/>
              <a:gd name="connsiteY1612" fmla="*/ 2038443 h 4972126"/>
              <a:gd name="connsiteX1613" fmla="*/ 910592 w 6955030"/>
              <a:gd name="connsiteY1613" fmla="*/ 2038529 h 4972126"/>
              <a:gd name="connsiteX1614" fmla="*/ 911143 w 6955030"/>
              <a:gd name="connsiteY1614" fmla="*/ 2032797 h 4972126"/>
              <a:gd name="connsiteX1615" fmla="*/ 924950 w 6955030"/>
              <a:gd name="connsiteY1615" fmla="*/ 2048769 h 4972126"/>
              <a:gd name="connsiteX1616" fmla="*/ 926445 w 6955030"/>
              <a:gd name="connsiteY1616" fmla="*/ 2048924 h 4972126"/>
              <a:gd name="connsiteX1617" fmla="*/ 931817 w 6955030"/>
              <a:gd name="connsiteY1617" fmla="*/ 2044601 h 4972126"/>
              <a:gd name="connsiteX1618" fmla="*/ 924284 w 6955030"/>
              <a:gd name="connsiteY1618" fmla="*/ 2034033 h 4972126"/>
              <a:gd name="connsiteX1619" fmla="*/ 919914 w 6955030"/>
              <a:gd name="connsiteY1619" fmla="*/ 2036991 h 4972126"/>
              <a:gd name="connsiteX1620" fmla="*/ 898773 w 6955030"/>
              <a:gd name="connsiteY1620" fmla="*/ 2024808 h 4972126"/>
              <a:gd name="connsiteX1621" fmla="*/ 906243 w 6955030"/>
              <a:gd name="connsiteY1621" fmla="*/ 2014656 h 4972126"/>
              <a:gd name="connsiteX1622" fmla="*/ 912108 w 6955030"/>
              <a:gd name="connsiteY1622" fmla="*/ 2016317 h 4972126"/>
              <a:gd name="connsiteX1623" fmla="*/ 809064 w 6955030"/>
              <a:gd name="connsiteY1623" fmla="*/ 1961796 h 4972126"/>
              <a:gd name="connsiteX1624" fmla="*/ 803261 w 6955030"/>
              <a:gd name="connsiteY1624" fmla="*/ 1962108 h 4972126"/>
              <a:gd name="connsiteX1625" fmla="*/ 798171 w 6955030"/>
              <a:gd name="connsiteY1625" fmla="*/ 1974629 h 4972126"/>
              <a:gd name="connsiteX1626" fmla="*/ 802787 w 6955030"/>
              <a:gd name="connsiteY1626" fmla="*/ 1980001 h 4972126"/>
              <a:gd name="connsiteX1627" fmla="*/ 805234 w 6955030"/>
              <a:gd name="connsiteY1627" fmla="*/ 1980783 h 4972126"/>
              <a:gd name="connsiteX1628" fmla="*/ 817923 w 6955030"/>
              <a:gd name="connsiteY1628" fmla="*/ 1975168 h 4972126"/>
              <a:gd name="connsiteX1629" fmla="*/ 821357 w 6955030"/>
              <a:gd name="connsiteY1629" fmla="*/ 1988117 h 4972126"/>
              <a:gd name="connsiteX1630" fmla="*/ 821533 w 6955030"/>
              <a:gd name="connsiteY1630" fmla="*/ 1988012 h 4972126"/>
              <a:gd name="connsiteX1631" fmla="*/ 817837 w 6955030"/>
              <a:gd name="connsiteY1631" fmla="*/ 1966267 h 4972126"/>
              <a:gd name="connsiteX1632" fmla="*/ 813536 w 6955030"/>
              <a:gd name="connsiteY1632" fmla="*/ 1969677 h 4972126"/>
              <a:gd name="connsiteX1633" fmla="*/ 959271 w 6955030"/>
              <a:gd name="connsiteY1633" fmla="*/ 1960036 h 4972126"/>
              <a:gd name="connsiteX1634" fmla="*/ 955071 w 6955030"/>
              <a:gd name="connsiteY1634" fmla="*/ 1961443 h 4972126"/>
              <a:gd name="connsiteX1635" fmla="*/ 957066 w 6955030"/>
              <a:gd name="connsiteY1635" fmla="*/ 1962858 h 4972126"/>
              <a:gd name="connsiteX1636" fmla="*/ 967889 w 6955030"/>
              <a:gd name="connsiteY1636" fmla="*/ 1969427 h 4972126"/>
              <a:gd name="connsiteX1637" fmla="*/ 967045 w 6955030"/>
              <a:gd name="connsiteY1637" fmla="*/ 1964566 h 4972126"/>
              <a:gd name="connsiteX1638" fmla="*/ 959271 w 6955030"/>
              <a:gd name="connsiteY1638" fmla="*/ 1960036 h 4972126"/>
              <a:gd name="connsiteX1639" fmla="*/ 749817 w 6955030"/>
              <a:gd name="connsiteY1639" fmla="*/ 1949005 h 4972126"/>
              <a:gd name="connsiteX1640" fmla="*/ 739517 w 6955030"/>
              <a:gd name="connsiteY1640" fmla="*/ 1973613 h 4972126"/>
              <a:gd name="connsiteX1641" fmla="*/ 752012 w 6955030"/>
              <a:gd name="connsiteY1641" fmla="*/ 1982220 h 4972126"/>
              <a:gd name="connsiteX1642" fmla="*/ 757054 w 6955030"/>
              <a:gd name="connsiteY1642" fmla="*/ 1975876 h 4972126"/>
              <a:gd name="connsiteX1643" fmla="*/ 754088 w 6955030"/>
              <a:gd name="connsiteY1643" fmla="*/ 1974224 h 4972126"/>
              <a:gd name="connsiteX1644" fmla="*/ 751702 w 6955030"/>
              <a:gd name="connsiteY1644" fmla="*/ 1950970 h 4972126"/>
              <a:gd name="connsiteX1645" fmla="*/ 750498 w 6955030"/>
              <a:gd name="connsiteY1645" fmla="*/ 1949613 h 4972126"/>
              <a:gd name="connsiteX1646" fmla="*/ 1046113 w 6955030"/>
              <a:gd name="connsiteY1646" fmla="*/ 1945445 h 4972126"/>
              <a:gd name="connsiteX1647" fmla="*/ 1043851 w 6955030"/>
              <a:gd name="connsiteY1647" fmla="*/ 1948359 h 4972126"/>
              <a:gd name="connsiteX1648" fmla="*/ 1046412 w 6955030"/>
              <a:gd name="connsiteY1648" fmla="*/ 1949214 h 4972126"/>
              <a:gd name="connsiteX1649" fmla="*/ 994033 w 6955030"/>
              <a:gd name="connsiteY1649" fmla="*/ 1944850 h 4972126"/>
              <a:gd name="connsiteX1650" fmla="*/ 987785 w 6955030"/>
              <a:gd name="connsiteY1650" fmla="*/ 1948525 h 4972126"/>
              <a:gd name="connsiteX1651" fmla="*/ 986108 w 6955030"/>
              <a:gd name="connsiteY1651" fmla="*/ 1948493 h 4972126"/>
              <a:gd name="connsiteX1652" fmla="*/ 985931 w 6955030"/>
              <a:gd name="connsiteY1652" fmla="*/ 1956559 h 4972126"/>
              <a:gd name="connsiteX1653" fmla="*/ 990194 w 6955030"/>
              <a:gd name="connsiteY1653" fmla="*/ 1957434 h 4972126"/>
              <a:gd name="connsiteX1654" fmla="*/ 943108 w 6955030"/>
              <a:gd name="connsiteY1654" fmla="*/ 1943233 h 4972126"/>
              <a:gd name="connsiteX1655" fmla="*/ 928989 w 6955030"/>
              <a:gd name="connsiteY1655" fmla="*/ 1944683 h 4972126"/>
              <a:gd name="connsiteX1656" fmla="*/ 931578 w 6955030"/>
              <a:gd name="connsiteY1656" fmla="*/ 1963499 h 4972126"/>
              <a:gd name="connsiteX1657" fmla="*/ 938188 w 6955030"/>
              <a:gd name="connsiteY1657" fmla="*/ 1955237 h 4972126"/>
              <a:gd name="connsiteX1658" fmla="*/ 942374 w 6955030"/>
              <a:gd name="connsiteY1658" fmla="*/ 1954434 h 4972126"/>
              <a:gd name="connsiteX1659" fmla="*/ 941940 w 6955030"/>
              <a:gd name="connsiteY1659" fmla="*/ 1952361 h 4972126"/>
              <a:gd name="connsiteX1660" fmla="*/ 975364 w 6955030"/>
              <a:gd name="connsiteY1660" fmla="*/ 1954393 h 4972126"/>
              <a:gd name="connsiteX1661" fmla="*/ 982105 w 6955030"/>
              <a:gd name="connsiteY1661" fmla="*/ 1955775 h 4972126"/>
              <a:gd name="connsiteX1662" fmla="*/ 978952 w 6955030"/>
              <a:gd name="connsiteY1662" fmla="*/ 1948355 h 4972126"/>
              <a:gd name="connsiteX1663" fmla="*/ 965057 w 6955030"/>
              <a:gd name="connsiteY1663" fmla="*/ 1948090 h 4972126"/>
              <a:gd name="connsiteX1664" fmla="*/ 943108 w 6955030"/>
              <a:gd name="connsiteY1664" fmla="*/ 1943233 h 4972126"/>
              <a:gd name="connsiteX1665" fmla="*/ 731209 w 6955030"/>
              <a:gd name="connsiteY1665" fmla="*/ 1922083 h 4972126"/>
              <a:gd name="connsiteX1666" fmla="*/ 724880 w 6955030"/>
              <a:gd name="connsiteY1666" fmla="*/ 1937189 h 4972126"/>
              <a:gd name="connsiteX1667" fmla="*/ 720924 w 6955030"/>
              <a:gd name="connsiteY1667" fmla="*/ 1962334 h 4972126"/>
              <a:gd name="connsiteX1668" fmla="*/ 729109 w 6955030"/>
              <a:gd name="connsiteY1668" fmla="*/ 1955144 h 4972126"/>
              <a:gd name="connsiteX1669" fmla="*/ 736844 w 6955030"/>
              <a:gd name="connsiteY1669" fmla="*/ 1939558 h 4972126"/>
              <a:gd name="connsiteX1670" fmla="*/ 728706 w 6955030"/>
              <a:gd name="connsiteY1670" fmla="*/ 1930529 h 4972126"/>
              <a:gd name="connsiteX1671" fmla="*/ 733404 w 6955030"/>
              <a:gd name="connsiteY1671" fmla="*/ 1926729 h 4972126"/>
              <a:gd name="connsiteX1672" fmla="*/ 793814 w 6955030"/>
              <a:gd name="connsiteY1672" fmla="*/ 1908319 h 4972126"/>
              <a:gd name="connsiteX1673" fmla="*/ 770163 w 6955030"/>
              <a:gd name="connsiteY1673" fmla="*/ 1920073 h 4972126"/>
              <a:gd name="connsiteX1674" fmla="*/ 760595 w 6955030"/>
              <a:gd name="connsiteY1674" fmla="*/ 1931819 h 4972126"/>
              <a:gd name="connsiteX1675" fmla="*/ 758084 w 6955030"/>
              <a:gd name="connsiteY1675" fmla="*/ 1945874 h 4972126"/>
              <a:gd name="connsiteX1676" fmla="*/ 766061 w 6955030"/>
              <a:gd name="connsiteY1676" fmla="*/ 1945479 h 4972126"/>
              <a:gd name="connsiteX1677" fmla="*/ 768240 w 6955030"/>
              <a:gd name="connsiteY1677" fmla="*/ 1957964 h 4972126"/>
              <a:gd name="connsiteX1678" fmla="*/ 779395 w 6955030"/>
              <a:gd name="connsiteY1678" fmla="*/ 1960758 h 4972126"/>
              <a:gd name="connsiteX1679" fmla="*/ 784567 w 6955030"/>
              <a:gd name="connsiteY1679" fmla="*/ 1950507 h 4972126"/>
              <a:gd name="connsiteX1680" fmla="*/ 801605 w 6955030"/>
              <a:gd name="connsiteY1680" fmla="*/ 1948648 h 4972126"/>
              <a:gd name="connsiteX1681" fmla="*/ 798357 w 6955030"/>
              <a:gd name="connsiteY1681" fmla="*/ 1942925 h 4972126"/>
              <a:gd name="connsiteX1682" fmla="*/ 806841 w 6955030"/>
              <a:gd name="connsiteY1682" fmla="*/ 1923223 h 4972126"/>
              <a:gd name="connsiteX1683" fmla="*/ 806667 w 6955030"/>
              <a:gd name="connsiteY1683" fmla="*/ 1919199 h 4972126"/>
              <a:gd name="connsiteX1684" fmla="*/ 798055 w 6955030"/>
              <a:gd name="connsiteY1684" fmla="*/ 1926158 h 4972126"/>
              <a:gd name="connsiteX1685" fmla="*/ 792954 w 6955030"/>
              <a:gd name="connsiteY1685" fmla="*/ 1910417 h 4972126"/>
              <a:gd name="connsiteX1686" fmla="*/ 802044 w 6955030"/>
              <a:gd name="connsiteY1686" fmla="*/ 1901026 h 4972126"/>
              <a:gd name="connsiteX1687" fmla="*/ 806617 w 6955030"/>
              <a:gd name="connsiteY1687" fmla="*/ 1918111 h 4972126"/>
              <a:gd name="connsiteX1688" fmla="*/ 805948 w 6955030"/>
              <a:gd name="connsiteY1688" fmla="*/ 1902796 h 4972126"/>
              <a:gd name="connsiteX1689" fmla="*/ 810033 w 6955030"/>
              <a:gd name="connsiteY1689" fmla="*/ 1905351 h 4972126"/>
              <a:gd name="connsiteX1690" fmla="*/ 808356 w 6955030"/>
              <a:gd name="connsiteY1690" fmla="*/ 1902742 h 4972126"/>
              <a:gd name="connsiteX1691" fmla="*/ 802044 w 6955030"/>
              <a:gd name="connsiteY1691" fmla="*/ 1901026 h 4972126"/>
              <a:gd name="connsiteX1692" fmla="*/ 521813 w 6955030"/>
              <a:gd name="connsiteY1692" fmla="*/ 1900673 h 4972126"/>
              <a:gd name="connsiteX1693" fmla="*/ 530900 w 6955030"/>
              <a:gd name="connsiteY1693" fmla="*/ 1916687 h 4972126"/>
              <a:gd name="connsiteX1694" fmla="*/ 501809 w 6955030"/>
              <a:gd name="connsiteY1694" fmla="*/ 1929736 h 4972126"/>
              <a:gd name="connsiteX1695" fmla="*/ 521813 w 6955030"/>
              <a:gd name="connsiteY1695" fmla="*/ 1900673 h 4972126"/>
              <a:gd name="connsiteX1696" fmla="*/ 585693 w 6955030"/>
              <a:gd name="connsiteY1696" fmla="*/ 1895516 h 4972126"/>
              <a:gd name="connsiteX1697" fmla="*/ 543316 w 6955030"/>
              <a:gd name="connsiteY1697" fmla="*/ 1927847 h 4972126"/>
              <a:gd name="connsiteX1698" fmla="*/ 585693 w 6955030"/>
              <a:gd name="connsiteY1698" fmla="*/ 1895516 h 4972126"/>
              <a:gd name="connsiteX1699" fmla="*/ 872511 w 6955030"/>
              <a:gd name="connsiteY1699" fmla="*/ 1889071 h 4972126"/>
              <a:gd name="connsiteX1700" fmla="*/ 878672 w 6955030"/>
              <a:gd name="connsiteY1700" fmla="*/ 1896798 h 4972126"/>
              <a:gd name="connsiteX1701" fmla="*/ 853242 w 6955030"/>
              <a:gd name="connsiteY1701" fmla="*/ 1894848 h 4972126"/>
              <a:gd name="connsiteX1702" fmla="*/ 872511 w 6955030"/>
              <a:gd name="connsiteY1702" fmla="*/ 1889071 h 4972126"/>
              <a:gd name="connsiteX1703" fmla="*/ 888959 w 6955030"/>
              <a:gd name="connsiteY1703" fmla="*/ 1872176 h 4972126"/>
              <a:gd name="connsiteX1704" fmla="*/ 831437 w 6955030"/>
              <a:gd name="connsiteY1704" fmla="*/ 1877815 h 4972126"/>
              <a:gd name="connsiteX1705" fmla="*/ 824088 w 6955030"/>
              <a:gd name="connsiteY1705" fmla="*/ 1892718 h 4972126"/>
              <a:gd name="connsiteX1706" fmla="*/ 826862 w 6955030"/>
              <a:gd name="connsiteY1706" fmla="*/ 1894818 h 4972126"/>
              <a:gd name="connsiteX1707" fmla="*/ 831317 w 6955030"/>
              <a:gd name="connsiteY1707" fmla="*/ 1907927 h 4972126"/>
              <a:gd name="connsiteX1708" fmla="*/ 841076 w 6955030"/>
              <a:gd name="connsiteY1708" fmla="*/ 1910676 h 4972126"/>
              <a:gd name="connsiteX1709" fmla="*/ 850513 w 6955030"/>
              <a:gd name="connsiteY1709" fmla="*/ 1906217 h 4972126"/>
              <a:gd name="connsiteX1710" fmla="*/ 853563 w 6955030"/>
              <a:gd name="connsiteY1710" fmla="*/ 1912248 h 4972126"/>
              <a:gd name="connsiteX1711" fmla="*/ 855473 w 6955030"/>
              <a:gd name="connsiteY1711" fmla="*/ 1912465 h 4972126"/>
              <a:gd name="connsiteX1712" fmla="*/ 868718 w 6955030"/>
              <a:gd name="connsiteY1712" fmla="*/ 1922807 h 4972126"/>
              <a:gd name="connsiteX1713" fmla="*/ 863325 w 6955030"/>
              <a:gd name="connsiteY1713" fmla="*/ 1926817 h 4972126"/>
              <a:gd name="connsiteX1714" fmla="*/ 866633 w 6955030"/>
              <a:gd name="connsiteY1714" fmla="*/ 1929077 h 4972126"/>
              <a:gd name="connsiteX1715" fmla="*/ 874771 w 6955030"/>
              <a:gd name="connsiteY1715" fmla="*/ 1933310 h 4972126"/>
              <a:gd name="connsiteX1716" fmla="*/ 886250 w 6955030"/>
              <a:gd name="connsiteY1716" fmla="*/ 1948284 h 4972126"/>
              <a:gd name="connsiteX1717" fmla="*/ 887986 w 6955030"/>
              <a:gd name="connsiteY1717" fmla="*/ 1947536 h 4972126"/>
              <a:gd name="connsiteX1718" fmla="*/ 892679 w 6955030"/>
              <a:gd name="connsiteY1718" fmla="*/ 1928211 h 4972126"/>
              <a:gd name="connsiteX1719" fmla="*/ 900427 w 6955030"/>
              <a:gd name="connsiteY1719" fmla="*/ 1924409 h 4972126"/>
              <a:gd name="connsiteX1720" fmla="*/ 894086 w 6955030"/>
              <a:gd name="connsiteY1720" fmla="*/ 1913265 h 4972126"/>
              <a:gd name="connsiteX1721" fmla="*/ 909484 w 6955030"/>
              <a:gd name="connsiteY1721" fmla="*/ 1903341 h 4972126"/>
              <a:gd name="connsiteX1722" fmla="*/ 916157 w 6955030"/>
              <a:gd name="connsiteY1722" fmla="*/ 1920073 h 4972126"/>
              <a:gd name="connsiteX1723" fmla="*/ 909325 w 6955030"/>
              <a:gd name="connsiteY1723" fmla="*/ 1921838 h 4972126"/>
              <a:gd name="connsiteX1724" fmla="*/ 908399 w 6955030"/>
              <a:gd name="connsiteY1724" fmla="*/ 1925609 h 4972126"/>
              <a:gd name="connsiteX1725" fmla="*/ 910434 w 6955030"/>
              <a:gd name="connsiteY1725" fmla="*/ 1926100 h 4972126"/>
              <a:gd name="connsiteX1726" fmla="*/ 900089 w 6955030"/>
              <a:gd name="connsiteY1726" fmla="*/ 1950785 h 4972126"/>
              <a:gd name="connsiteX1727" fmla="*/ 918830 w 6955030"/>
              <a:gd name="connsiteY1727" fmla="*/ 1962479 h 4972126"/>
              <a:gd name="connsiteX1728" fmla="*/ 920614 w 6955030"/>
              <a:gd name="connsiteY1728" fmla="*/ 1945542 h 4972126"/>
              <a:gd name="connsiteX1729" fmla="*/ 918652 w 6955030"/>
              <a:gd name="connsiteY1729" fmla="*/ 1945744 h 4972126"/>
              <a:gd name="connsiteX1730" fmla="*/ 921208 w 6955030"/>
              <a:gd name="connsiteY1730" fmla="*/ 1939890 h 4972126"/>
              <a:gd name="connsiteX1731" fmla="*/ 921755 w 6955030"/>
              <a:gd name="connsiteY1731" fmla="*/ 1934688 h 4972126"/>
              <a:gd name="connsiteX1732" fmla="*/ 930078 w 6955030"/>
              <a:gd name="connsiteY1732" fmla="*/ 1907415 h 4972126"/>
              <a:gd name="connsiteX1733" fmla="*/ 928304 w 6955030"/>
              <a:gd name="connsiteY1733" fmla="*/ 1927925 h 4972126"/>
              <a:gd name="connsiteX1734" fmla="*/ 938916 w 6955030"/>
              <a:gd name="connsiteY1734" fmla="*/ 1923606 h 4972126"/>
              <a:gd name="connsiteX1735" fmla="*/ 958328 w 6955030"/>
              <a:gd name="connsiteY1735" fmla="*/ 1897846 h 4972126"/>
              <a:gd name="connsiteX1736" fmla="*/ 888959 w 6955030"/>
              <a:gd name="connsiteY1736" fmla="*/ 1872176 h 4972126"/>
              <a:gd name="connsiteX1737" fmla="*/ 763138 w 6955030"/>
              <a:gd name="connsiteY1737" fmla="*/ 1871551 h 4972126"/>
              <a:gd name="connsiteX1738" fmla="*/ 770245 w 6955030"/>
              <a:gd name="connsiteY1738" fmla="*/ 1873563 h 4972126"/>
              <a:gd name="connsiteX1739" fmla="*/ 784128 w 6955030"/>
              <a:gd name="connsiteY1739" fmla="*/ 1888933 h 4972126"/>
              <a:gd name="connsiteX1740" fmla="*/ 755667 w 6955030"/>
              <a:gd name="connsiteY1740" fmla="*/ 1881702 h 4972126"/>
              <a:gd name="connsiteX1741" fmla="*/ 763138 w 6955030"/>
              <a:gd name="connsiteY1741" fmla="*/ 1871551 h 4972126"/>
              <a:gd name="connsiteX1742" fmla="*/ 900653 w 6955030"/>
              <a:gd name="connsiteY1742" fmla="*/ 1862679 h 4972126"/>
              <a:gd name="connsiteX1743" fmla="*/ 899578 w 6955030"/>
              <a:gd name="connsiteY1743" fmla="*/ 1863105 h 4972126"/>
              <a:gd name="connsiteX1744" fmla="*/ 897049 w 6955030"/>
              <a:gd name="connsiteY1744" fmla="*/ 1863342 h 4972126"/>
              <a:gd name="connsiteX1745" fmla="*/ 898676 w 6955030"/>
              <a:gd name="connsiteY1745" fmla="*/ 1867706 h 4972126"/>
              <a:gd name="connsiteX1746" fmla="*/ 956073 w 6955030"/>
              <a:gd name="connsiteY1746" fmla="*/ 1857100 h 4972126"/>
              <a:gd name="connsiteX1747" fmla="*/ 949850 w 6955030"/>
              <a:gd name="connsiteY1747" fmla="*/ 1861834 h 4972126"/>
              <a:gd name="connsiteX1748" fmla="*/ 940793 w 6955030"/>
              <a:gd name="connsiteY1748" fmla="*/ 1865231 h 4972126"/>
              <a:gd name="connsiteX1749" fmla="*/ 943601 w 6955030"/>
              <a:gd name="connsiteY1749" fmla="*/ 1871454 h 4972126"/>
              <a:gd name="connsiteX1750" fmla="*/ 956618 w 6955030"/>
              <a:gd name="connsiteY1750" fmla="*/ 1862280 h 4972126"/>
              <a:gd name="connsiteX1751" fmla="*/ 552373 w 6955030"/>
              <a:gd name="connsiteY1751" fmla="*/ 1853324 h 4972126"/>
              <a:gd name="connsiteX1752" fmla="*/ 567817 w 6955030"/>
              <a:gd name="connsiteY1752" fmla="*/ 1869031 h 4972126"/>
              <a:gd name="connsiteX1753" fmla="*/ 548117 w 6955030"/>
              <a:gd name="connsiteY1753" fmla="*/ 1887863 h 4972126"/>
              <a:gd name="connsiteX1754" fmla="*/ 536029 w 6955030"/>
              <a:gd name="connsiteY1754" fmla="*/ 1866571 h 4972126"/>
              <a:gd name="connsiteX1755" fmla="*/ 552373 w 6955030"/>
              <a:gd name="connsiteY1755" fmla="*/ 1853324 h 4972126"/>
              <a:gd name="connsiteX1756" fmla="*/ 894077 w 6955030"/>
              <a:gd name="connsiteY1756" fmla="*/ 1835144 h 4972126"/>
              <a:gd name="connsiteX1757" fmla="*/ 870543 w 6955030"/>
              <a:gd name="connsiteY1757" fmla="*/ 1850222 h 4972126"/>
              <a:gd name="connsiteX1758" fmla="*/ 891861 w 6955030"/>
              <a:gd name="connsiteY1758" fmla="*/ 1855654 h 4972126"/>
              <a:gd name="connsiteX1759" fmla="*/ 892558 w 6955030"/>
              <a:gd name="connsiteY1759" fmla="*/ 1856281 h 4972126"/>
              <a:gd name="connsiteX1760" fmla="*/ 902654 w 6955030"/>
              <a:gd name="connsiteY1760" fmla="*/ 1840432 h 4972126"/>
              <a:gd name="connsiteX1761" fmla="*/ 904545 w 6955030"/>
              <a:gd name="connsiteY1761" fmla="*/ 1821667 h 4972126"/>
              <a:gd name="connsiteX1762" fmla="*/ 903654 w 6955030"/>
              <a:gd name="connsiteY1762" fmla="*/ 1822539 h 4972126"/>
              <a:gd name="connsiteX1763" fmla="*/ 904681 w 6955030"/>
              <a:gd name="connsiteY1763" fmla="*/ 1823369 h 4972126"/>
              <a:gd name="connsiteX1764" fmla="*/ 911684 w 6955030"/>
              <a:gd name="connsiteY1764" fmla="*/ 1814675 h 4972126"/>
              <a:gd name="connsiteX1765" fmla="*/ 909418 w 6955030"/>
              <a:gd name="connsiteY1765" fmla="*/ 1816896 h 4972126"/>
              <a:gd name="connsiteX1766" fmla="*/ 910337 w 6955030"/>
              <a:gd name="connsiteY1766" fmla="*/ 1827931 h 4972126"/>
              <a:gd name="connsiteX1767" fmla="*/ 916168 w 6955030"/>
              <a:gd name="connsiteY1767" fmla="*/ 1832633 h 4972126"/>
              <a:gd name="connsiteX1768" fmla="*/ 925417 w 6955030"/>
              <a:gd name="connsiteY1768" fmla="*/ 1839205 h 4972126"/>
              <a:gd name="connsiteX1769" fmla="*/ 931694 w 6955030"/>
              <a:gd name="connsiteY1769" fmla="*/ 1847069 h 4972126"/>
              <a:gd name="connsiteX1770" fmla="*/ 939621 w 6955030"/>
              <a:gd name="connsiteY1770" fmla="*/ 1840562 h 4972126"/>
              <a:gd name="connsiteX1771" fmla="*/ 945268 w 6955030"/>
              <a:gd name="connsiteY1771" fmla="*/ 1836295 h 4972126"/>
              <a:gd name="connsiteX1772" fmla="*/ 948157 w 6955030"/>
              <a:gd name="connsiteY1772" fmla="*/ 1818104 h 4972126"/>
              <a:gd name="connsiteX1773" fmla="*/ 942314 w 6955030"/>
              <a:gd name="connsiteY1773" fmla="*/ 1820497 h 4972126"/>
              <a:gd name="connsiteX1774" fmla="*/ 925490 w 6955030"/>
              <a:gd name="connsiteY1774" fmla="*/ 1823694 h 4972126"/>
              <a:gd name="connsiteX1775" fmla="*/ 881431 w 6955030"/>
              <a:gd name="connsiteY1775" fmla="*/ 1811302 h 4972126"/>
              <a:gd name="connsiteX1776" fmla="*/ 878191 w 6955030"/>
              <a:gd name="connsiteY1776" fmla="*/ 1820500 h 4972126"/>
              <a:gd name="connsiteX1777" fmla="*/ 892104 w 6955030"/>
              <a:gd name="connsiteY1777" fmla="*/ 1816207 h 4972126"/>
              <a:gd name="connsiteX1778" fmla="*/ 884298 w 6955030"/>
              <a:gd name="connsiteY1778" fmla="*/ 1815856 h 4972126"/>
              <a:gd name="connsiteX1779" fmla="*/ 696444 w 6955030"/>
              <a:gd name="connsiteY1779" fmla="*/ 1811296 h 4972126"/>
              <a:gd name="connsiteX1780" fmla="*/ 711830 w 6955030"/>
              <a:gd name="connsiteY1780" fmla="*/ 1827821 h 4972126"/>
              <a:gd name="connsiteX1781" fmla="*/ 686098 w 6955030"/>
              <a:gd name="connsiteY1781" fmla="*/ 1836010 h 4972126"/>
              <a:gd name="connsiteX1782" fmla="*/ 696444 w 6955030"/>
              <a:gd name="connsiteY1782" fmla="*/ 1811296 h 4972126"/>
              <a:gd name="connsiteX1783" fmla="*/ 903005 w 6955030"/>
              <a:gd name="connsiteY1783" fmla="*/ 1802340 h 4972126"/>
              <a:gd name="connsiteX1784" fmla="*/ 892306 w 6955030"/>
              <a:gd name="connsiteY1784" fmla="*/ 1816144 h 4972126"/>
              <a:gd name="connsiteX1785" fmla="*/ 903126 w 6955030"/>
              <a:gd name="connsiteY1785" fmla="*/ 1812806 h 4972126"/>
              <a:gd name="connsiteX1786" fmla="*/ 903731 w 6955030"/>
              <a:gd name="connsiteY1786" fmla="*/ 1811442 h 4972126"/>
              <a:gd name="connsiteX1787" fmla="*/ 592911 w 6955030"/>
              <a:gd name="connsiteY1787" fmla="*/ 1781510 h 4972126"/>
              <a:gd name="connsiteX1788" fmla="*/ 599976 w 6955030"/>
              <a:gd name="connsiteY1788" fmla="*/ 1784772 h 4972126"/>
              <a:gd name="connsiteX1789" fmla="*/ 614061 w 6955030"/>
              <a:gd name="connsiteY1789" fmla="*/ 1794740 h 4972126"/>
              <a:gd name="connsiteX1790" fmla="*/ 585600 w 6955030"/>
              <a:gd name="connsiteY1790" fmla="*/ 1787423 h 4972126"/>
              <a:gd name="connsiteX1791" fmla="*/ 592911 w 6955030"/>
              <a:gd name="connsiteY1791" fmla="*/ 1781510 h 4972126"/>
              <a:gd name="connsiteX1792" fmla="*/ 757845 w 6955030"/>
              <a:gd name="connsiteY1792" fmla="*/ 1760229 h 4972126"/>
              <a:gd name="connsiteX1793" fmla="*/ 766379 w 6955030"/>
              <a:gd name="connsiteY1793" fmla="*/ 1760236 h 4972126"/>
              <a:gd name="connsiteX1794" fmla="*/ 773052 w 6955030"/>
              <a:gd name="connsiteY1794" fmla="*/ 1776968 h 4972126"/>
              <a:gd name="connsiteX1795" fmla="*/ 763096 w 6955030"/>
              <a:gd name="connsiteY1795" fmla="*/ 1791451 h 4972126"/>
              <a:gd name="connsiteX1796" fmla="*/ 750980 w 6955030"/>
              <a:gd name="connsiteY1796" fmla="*/ 1770159 h 4972126"/>
              <a:gd name="connsiteX1797" fmla="*/ 757845 w 6955030"/>
              <a:gd name="connsiteY1797" fmla="*/ 1760229 h 4972126"/>
              <a:gd name="connsiteX1798" fmla="*/ 729406 w 6955030"/>
              <a:gd name="connsiteY1798" fmla="*/ 1745966 h 4972126"/>
              <a:gd name="connsiteX1799" fmla="*/ 735566 w 6955030"/>
              <a:gd name="connsiteY1799" fmla="*/ 1753692 h 4972126"/>
              <a:gd name="connsiteX1800" fmla="*/ 710136 w 6955030"/>
              <a:gd name="connsiteY1800" fmla="*/ 1751743 h 4972126"/>
              <a:gd name="connsiteX1801" fmla="*/ 729406 w 6955030"/>
              <a:gd name="connsiteY1801" fmla="*/ 1745966 h 4972126"/>
              <a:gd name="connsiteX1802" fmla="*/ 614735 w 6955030"/>
              <a:gd name="connsiteY1802" fmla="*/ 1744337 h 4972126"/>
              <a:gd name="connsiteX1803" fmla="*/ 626519 w 6955030"/>
              <a:gd name="connsiteY1803" fmla="*/ 1775768 h 4972126"/>
              <a:gd name="connsiteX1804" fmla="*/ 575625 w 6955030"/>
              <a:gd name="connsiteY1804" fmla="*/ 1771749 h 4972126"/>
              <a:gd name="connsiteX1805" fmla="*/ 614735 w 6955030"/>
              <a:gd name="connsiteY1805" fmla="*/ 1744337 h 4972126"/>
              <a:gd name="connsiteX1806" fmla="*/ 620032 w 6955030"/>
              <a:gd name="connsiteY1806" fmla="*/ 1728445 h 4972126"/>
              <a:gd name="connsiteX1807" fmla="*/ 627140 w 6955030"/>
              <a:gd name="connsiteY1807" fmla="*/ 1730457 h 4972126"/>
              <a:gd name="connsiteX1808" fmla="*/ 641022 w 6955030"/>
              <a:gd name="connsiteY1808" fmla="*/ 1745826 h 4972126"/>
              <a:gd name="connsiteX1809" fmla="*/ 612562 w 6955030"/>
              <a:gd name="connsiteY1809" fmla="*/ 1738597 h 4972126"/>
              <a:gd name="connsiteX1810" fmla="*/ 620032 w 6955030"/>
              <a:gd name="connsiteY1810" fmla="*/ 1728445 h 4972126"/>
              <a:gd name="connsiteX1811" fmla="*/ 757548 w 6955030"/>
              <a:gd name="connsiteY1811" fmla="*/ 1719573 h 4972126"/>
              <a:gd name="connsiteX1812" fmla="*/ 756473 w 6955030"/>
              <a:gd name="connsiteY1812" fmla="*/ 1720000 h 4972126"/>
              <a:gd name="connsiteX1813" fmla="*/ 753944 w 6955030"/>
              <a:gd name="connsiteY1813" fmla="*/ 1720236 h 4972126"/>
              <a:gd name="connsiteX1814" fmla="*/ 755571 w 6955030"/>
              <a:gd name="connsiteY1814" fmla="*/ 1724601 h 4972126"/>
              <a:gd name="connsiteX1815" fmla="*/ 812965 w 6955030"/>
              <a:gd name="connsiteY1815" fmla="*/ 1713994 h 4972126"/>
              <a:gd name="connsiteX1816" fmla="*/ 806744 w 6955030"/>
              <a:gd name="connsiteY1816" fmla="*/ 1718729 h 4972126"/>
              <a:gd name="connsiteX1817" fmla="*/ 797687 w 6955030"/>
              <a:gd name="connsiteY1817" fmla="*/ 1722126 h 4972126"/>
              <a:gd name="connsiteX1818" fmla="*/ 800496 w 6955030"/>
              <a:gd name="connsiteY1818" fmla="*/ 1728348 h 4972126"/>
              <a:gd name="connsiteX1819" fmla="*/ 813512 w 6955030"/>
              <a:gd name="connsiteY1819" fmla="*/ 1719175 h 4972126"/>
              <a:gd name="connsiteX1820" fmla="*/ 750969 w 6955030"/>
              <a:gd name="connsiteY1820" fmla="*/ 1692039 h 4972126"/>
              <a:gd name="connsiteX1821" fmla="*/ 727437 w 6955030"/>
              <a:gd name="connsiteY1821" fmla="*/ 1707117 h 4972126"/>
              <a:gd name="connsiteX1822" fmla="*/ 748755 w 6955030"/>
              <a:gd name="connsiteY1822" fmla="*/ 1712549 h 4972126"/>
              <a:gd name="connsiteX1823" fmla="*/ 749453 w 6955030"/>
              <a:gd name="connsiteY1823" fmla="*/ 1713176 h 4972126"/>
              <a:gd name="connsiteX1824" fmla="*/ 759547 w 6955030"/>
              <a:gd name="connsiteY1824" fmla="*/ 1697325 h 4972126"/>
              <a:gd name="connsiteX1825" fmla="*/ 761440 w 6955030"/>
              <a:gd name="connsiteY1825" fmla="*/ 1678561 h 4972126"/>
              <a:gd name="connsiteX1826" fmla="*/ 760548 w 6955030"/>
              <a:gd name="connsiteY1826" fmla="*/ 1679434 h 4972126"/>
              <a:gd name="connsiteX1827" fmla="*/ 761575 w 6955030"/>
              <a:gd name="connsiteY1827" fmla="*/ 1680261 h 4972126"/>
              <a:gd name="connsiteX1828" fmla="*/ 768578 w 6955030"/>
              <a:gd name="connsiteY1828" fmla="*/ 1671570 h 4972126"/>
              <a:gd name="connsiteX1829" fmla="*/ 766313 w 6955030"/>
              <a:gd name="connsiteY1829" fmla="*/ 1673788 h 4972126"/>
              <a:gd name="connsiteX1830" fmla="*/ 767232 w 6955030"/>
              <a:gd name="connsiteY1830" fmla="*/ 1684825 h 4972126"/>
              <a:gd name="connsiteX1831" fmla="*/ 773063 w 6955030"/>
              <a:gd name="connsiteY1831" fmla="*/ 1689527 h 4972126"/>
              <a:gd name="connsiteX1832" fmla="*/ 782312 w 6955030"/>
              <a:gd name="connsiteY1832" fmla="*/ 1696099 h 4972126"/>
              <a:gd name="connsiteX1833" fmla="*/ 788588 w 6955030"/>
              <a:gd name="connsiteY1833" fmla="*/ 1703963 h 4972126"/>
              <a:gd name="connsiteX1834" fmla="*/ 796515 w 6955030"/>
              <a:gd name="connsiteY1834" fmla="*/ 1697456 h 4972126"/>
              <a:gd name="connsiteX1835" fmla="*/ 802163 w 6955030"/>
              <a:gd name="connsiteY1835" fmla="*/ 1693189 h 4972126"/>
              <a:gd name="connsiteX1836" fmla="*/ 805051 w 6955030"/>
              <a:gd name="connsiteY1836" fmla="*/ 1674999 h 4972126"/>
              <a:gd name="connsiteX1837" fmla="*/ 799207 w 6955030"/>
              <a:gd name="connsiteY1837" fmla="*/ 1677392 h 4972126"/>
              <a:gd name="connsiteX1838" fmla="*/ 782386 w 6955030"/>
              <a:gd name="connsiteY1838" fmla="*/ 1680588 h 4972126"/>
              <a:gd name="connsiteX1839" fmla="*/ 738325 w 6955030"/>
              <a:gd name="connsiteY1839" fmla="*/ 1668197 h 4972126"/>
              <a:gd name="connsiteX1840" fmla="*/ 735086 w 6955030"/>
              <a:gd name="connsiteY1840" fmla="*/ 1677394 h 4972126"/>
              <a:gd name="connsiteX1841" fmla="*/ 748998 w 6955030"/>
              <a:gd name="connsiteY1841" fmla="*/ 1673101 h 4972126"/>
              <a:gd name="connsiteX1842" fmla="*/ 741192 w 6955030"/>
              <a:gd name="connsiteY1842" fmla="*/ 1672750 h 4972126"/>
              <a:gd name="connsiteX1843" fmla="*/ 553340 w 6955030"/>
              <a:gd name="connsiteY1843" fmla="*/ 1668190 h 4972126"/>
              <a:gd name="connsiteX1844" fmla="*/ 568724 w 6955030"/>
              <a:gd name="connsiteY1844" fmla="*/ 1684715 h 4972126"/>
              <a:gd name="connsiteX1845" fmla="*/ 542993 w 6955030"/>
              <a:gd name="connsiteY1845" fmla="*/ 1692905 h 4972126"/>
              <a:gd name="connsiteX1846" fmla="*/ 553340 w 6955030"/>
              <a:gd name="connsiteY1846" fmla="*/ 1668190 h 4972126"/>
              <a:gd name="connsiteX1847" fmla="*/ 465094 w 6955030"/>
              <a:gd name="connsiteY1847" fmla="*/ 1660920 h 4972126"/>
              <a:gd name="connsiteX1848" fmla="*/ 527478 w 6955030"/>
              <a:gd name="connsiteY1848" fmla="*/ 1706475 h 4972126"/>
              <a:gd name="connsiteX1849" fmla="*/ 555908 w 6955030"/>
              <a:gd name="connsiteY1849" fmla="*/ 1713764 h 4972126"/>
              <a:gd name="connsiteX1850" fmla="*/ 591628 w 6955030"/>
              <a:gd name="connsiteY1850" fmla="*/ 1691063 h 4972126"/>
              <a:gd name="connsiteX1851" fmla="*/ 564366 w 6955030"/>
              <a:gd name="connsiteY1851" fmla="*/ 1750084 h 4972126"/>
              <a:gd name="connsiteX1852" fmla="*/ 549281 w 6955030"/>
              <a:gd name="connsiteY1852" fmla="*/ 1723452 h 4972126"/>
              <a:gd name="connsiteX1853" fmla="*/ 548651 w 6955030"/>
              <a:gd name="connsiteY1853" fmla="*/ 1743754 h 4972126"/>
              <a:gd name="connsiteX1854" fmla="*/ 526519 w 6955030"/>
              <a:gd name="connsiteY1854" fmla="*/ 1736975 h 4972126"/>
              <a:gd name="connsiteX1855" fmla="*/ 444494 w 6955030"/>
              <a:gd name="connsiteY1855" fmla="*/ 1710255 h 4972126"/>
              <a:gd name="connsiteX1856" fmla="*/ 429317 w 6955030"/>
              <a:gd name="connsiteY1856" fmla="*/ 1683593 h 4972126"/>
              <a:gd name="connsiteX1857" fmla="*/ 445721 w 6955030"/>
              <a:gd name="connsiteY1857" fmla="*/ 1669530 h 4972126"/>
              <a:gd name="connsiteX1858" fmla="*/ 447789 w 6955030"/>
              <a:gd name="connsiteY1858" fmla="*/ 1705366 h 4972126"/>
              <a:gd name="connsiteX1859" fmla="*/ 486270 w 6955030"/>
              <a:gd name="connsiteY1859" fmla="*/ 1698260 h 4972126"/>
              <a:gd name="connsiteX1860" fmla="*/ 465094 w 6955030"/>
              <a:gd name="connsiteY1860" fmla="*/ 1660920 h 4972126"/>
              <a:gd name="connsiteX1861" fmla="*/ 759900 w 6955030"/>
              <a:gd name="connsiteY1861" fmla="*/ 1659232 h 4972126"/>
              <a:gd name="connsiteX1862" fmla="*/ 749201 w 6955030"/>
              <a:gd name="connsiteY1862" fmla="*/ 1673039 h 4972126"/>
              <a:gd name="connsiteX1863" fmla="*/ 760020 w 6955030"/>
              <a:gd name="connsiteY1863" fmla="*/ 1669698 h 4972126"/>
              <a:gd name="connsiteX1864" fmla="*/ 760626 w 6955030"/>
              <a:gd name="connsiteY1864" fmla="*/ 1668337 h 4972126"/>
              <a:gd name="connsiteX1865" fmla="*/ 449805 w 6955030"/>
              <a:gd name="connsiteY1865" fmla="*/ 1638403 h 4972126"/>
              <a:gd name="connsiteX1866" fmla="*/ 456870 w 6955030"/>
              <a:gd name="connsiteY1866" fmla="*/ 1641666 h 4972126"/>
              <a:gd name="connsiteX1867" fmla="*/ 470955 w 6955030"/>
              <a:gd name="connsiteY1867" fmla="*/ 1651635 h 4972126"/>
              <a:gd name="connsiteX1868" fmla="*/ 442495 w 6955030"/>
              <a:gd name="connsiteY1868" fmla="*/ 1644318 h 4972126"/>
              <a:gd name="connsiteX1869" fmla="*/ 449805 w 6955030"/>
              <a:gd name="connsiteY1869" fmla="*/ 1638403 h 4972126"/>
              <a:gd name="connsiteX1870" fmla="*/ 614740 w 6955030"/>
              <a:gd name="connsiteY1870" fmla="*/ 1617122 h 4972126"/>
              <a:gd name="connsiteX1871" fmla="*/ 623275 w 6955030"/>
              <a:gd name="connsiteY1871" fmla="*/ 1617128 h 4972126"/>
              <a:gd name="connsiteX1872" fmla="*/ 629947 w 6955030"/>
              <a:gd name="connsiteY1872" fmla="*/ 1633860 h 4972126"/>
              <a:gd name="connsiteX1873" fmla="*/ 619991 w 6955030"/>
              <a:gd name="connsiteY1873" fmla="*/ 1648346 h 4972126"/>
              <a:gd name="connsiteX1874" fmla="*/ 607875 w 6955030"/>
              <a:gd name="connsiteY1874" fmla="*/ 1627054 h 4972126"/>
              <a:gd name="connsiteX1875" fmla="*/ 614740 w 6955030"/>
              <a:gd name="connsiteY1875" fmla="*/ 1617122 h 4972126"/>
              <a:gd name="connsiteX1876" fmla="*/ 586300 w 6955030"/>
              <a:gd name="connsiteY1876" fmla="*/ 1602860 h 4972126"/>
              <a:gd name="connsiteX1877" fmla="*/ 592463 w 6955030"/>
              <a:gd name="connsiteY1877" fmla="*/ 1610586 h 4972126"/>
              <a:gd name="connsiteX1878" fmla="*/ 567029 w 6955030"/>
              <a:gd name="connsiteY1878" fmla="*/ 1608637 h 4972126"/>
              <a:gd name="connsiteX1879" fmla="*/ 586300 w 6955030"/>
              <a:gd name="connsiteY1879" fmla="*/ 1602860 h 4972126"/>
              <a:gd name="connsiteX1880" fmla="*/ 471629 w 6955030"/>
              <a:gd name="connsiteY1880" fmla="*/ 1601232 h 4972126"/>
              <a:gd name="connsiteX1881" fmla="*/ 483414 w 6955030"/>
              <a:gd name="connsiteY1881" fmla="*/ 1632660 h 4972126"/>
              <a:gd name="connsiteX1882" fmla="*/ 432520 w 6955030"/>
              <a:gd name="connsiteY1882" fmla="*/ 1628643 h 4972126"/>
              <a:gd name="connsiteX1883" fmla="*/ 471629 w 6955030"/>
              <a:gd name="connsiteY1883" fmla="*/ 1601232 h 4972126"/>
              <a:gd name="connsiteX1884" fmla="*/ 476926 w 6955030"/>
              <a:gd name="connsiteY1884" fmla="*/ 1585340 h 4972126"/>
              <a:gd name="connsiteX1885" fmla="*/ 484035 w 6955030"/>
              <a:gd name="connsiteY1885" fmla="*/ 1587352 h 4972126"/>
              <a:gd name="connsiteX1886" fmla="*/ 497916 w 6955030"/>
              <a:gd name="connsiteY1886" fmla="*/ 1602720 h 4972126"/>
              <a:gd name="connsiteX1887" fmla="*/ 469456 w 6955030"/>
              <a:gd name="connsiteY1887" fmla="*/ 1595491 h 4972126"/>
              <a:gd name="connsiteX1888" fmla="*/ 476926 w 6955030"/>
              <a:gd name="connsiteY1888" fmla="*/ 1585340 h 4972126"/>
              <a:gd name="connsiteX1889" fmla="*/ 614442 w 6955030"/>
              <a:gd name="connsiteY1889" fmla="*/ 1576468 h 4972126"/>
              <a:gd name="connsiteX1890" fmla="*/ 613367 w 6955030"/>
              <a:gd name="connsiteY1890" fmla="*/ 1576894 h 4972126"/>
              <a:gd name="connsiteX1891" fmla="*/ 610838 w 6955030"/>
              <a:gd name="connsiteY1891" fmla="*/ 1577131 h 4972126"/>
              <a:gd name="connsiteX1892" fmla="*/ 612465 w 6955030"/>
              <a:gd name="connsiteY1892" fmla="*/ 1581495 h 4972126"/>
              <a:gd name="connsiteX1893" fmla="*/ 669862 w 6955030"/>
              <a:gd name="connsiteY1893" fmla="*/ 1570889 h 4972126"/>
              <a:gd name="connsiteX1894" fmla="*/ 663639 w 6955030"/>
              <a:gd name="connsiteY1894" fmla="*/ 1575623 h 4972126"/>
              <a:gd name="connsiteX1895" fmla="*/ 654581 w 6955030"/>
              <a:gd name="connsiteY1895" fmla="*/ 1579020 h 4972126"/>
              <a:gd name="connsiteX1896" fmla="*/ 657390 w 6955030"/>
              <a:gd name="connsiteY1896" fmla="*/ 1585243 h 4972126"/>
              <a:gd name="connsiteX1897" fmla="*/ 670406 w 6955030"/>
              <a:gd name="connsiteY1897" fmla="*/ 1576067 h 4972126"/>
              <a:gd name="connsiteX1898" fmla="*/ 607864 w 6955030"/>
              <a:gd name="connsiteY1898" fmla="*/ 1548931 h 4972126"/>
              <a:gd name="connsiteX1899" fmla="*/ 584332 w 6955030"/>
              <a:gd name="connsiteY1899" fmla="*/ 1564011 h 4972126"/>
              <a:gd name="connsiteX1900" fmla="*/ 605649 w 6955030"/>
              <a:gd name="connsiteY1900" fmla="*/ 1569444 h 4972126"/>
              <a:gd name="connsiteX1901" fmla="*/ 606346 w 6955030"/>
              <a:gd name="connsiteY1901" fmla="*/ 1570068 h 4972126"/>
              <a:gd name="connsiteX1902" fmla="*/ 616443 w 6955030"/>
              <a:gd name="connsiteY1902" fmla="*/ 1554219 h 4972126"/>
              <a:gd name="connsiteX1903" fmla="*/ 618334 w 6955030"/>
              <a:gd name="connsiteY1903" fmla="*/ 1535456 h 4972126"/>
              <a:gd name="connsiteX1904" fmla="*/ 617442 w 6955030"/>
              <a:gd name="connsiteY1904" fmla="*/ 1536328 h 4972126"/>
              <a:gd name="connsiteX1905" fmla="*/ 618470 w 6955030"/>
              <a:gd name="connsiteY1905" fmla="*/ 1537156 h 4972126"/>
              <a:gd name="connsiteX1906" fmla="*/ 625472 w 6955030"/>
              <a:gd name="connsiteY1906" fmla="*/ 1528464 h 4972126"/>
              <a:gd name="connsiteX1907" fmla="*/ 623207 w 6955030"/>
              <a:gd name="connsiteY1907" fmla="*/ 1530683 h 4972126"/>
              <a:gd name="connsiteX1908" fmla="*/ 624126 w 6955030"/>
              <a:gd name="connsiteY1908" fmla="*/ 1541718 h 4972126"/>
              <a:gd name="connsiteX1909" fmla="*/ 629957 w 6955030"/>
              <a:gd name="connsiteY1909" fmla="*/ 1546422 h 4972126"/>
              <a:gd name="connsiteX1910" fmla="*/ 639207 w 6955030"/>
              <a:gd name="connsiteY1910" fmla="*/ 1552991 h 4972126"/>
              <a:gd name="connsiteX1911" fmla="*/ 645483 w 6955030"/>
              <a:gd name="connsiteY1911" fmla="*/ 1560858 h 4972126"/>
              <a:gd name="connsiteX1912" fmla="*/ 653410 w 6955030"/>
              <a:gd name="connsiteY1912" fmla="*/ 1554349 h 4972126"/>
              <a:gd name="connsiteX1913" fmla="*/ 659058 w 6955030"/>
              <a:gd name="connsiteY1913" fmla="*/ 1550081 h 4972126"/>
              <a:gd name="connsiteX1914" fmla="*/ 661946 w 6955030"/>
              <a:gd name="connsiteY1914" fmla="*/ 1531893 h 4972126"/>
              <a:gd name="connsiteX1915" fmla="*/ 656102 w 6955030"/>
              <a:gd name="connsiteY1915" fmla="*/ 1534284 h 4972126"/>
              <a:gd name="connsiteX1916" fmla="*/ 639279 w 6955030"/>
              <a:gd name="connsiteY1916" fmla="*/ 1537481 h 4972126"/>
              <a:gd name="connsiteX1917" fmla="*/ 595220 w 6955030"/>
              <a:gd name="connsiteY1917" fmla="*/ 1525089 h 4972126"/>
              <a:gd name="connsiteX1918" fmla="*/ 591980 w 6955030"/>
              <a:gd name="connsiteY1918" fmla="*/ 1534289 h 4972126"/>
              <a:gd name="connsiteX1919" fmla="*/ 605893 w 6955030"/>
              <a:gd name="connsiteY1919" fmla="*/ 1529996 h 4972126"/>
              <a:gd name="connsiteX1920" fmla="*/ 598087 w 6955030"/>
              <a:gd name="connsiteY1920" fmla="*/ 1529642 h 4972126"/>
              <a:gd name="connsiteX1921" fmla="*/ 410235 w 6955030"/>
              <a:gd name="connsiteY1921" fmla="*/ 1525085 h 4972126"/>
              <a:gd name="connsiteX1922" fmla="*/ 425618 w 6955030"/>
              <a:gd name="connsiteY1922" fmla="*/ 1541608 h 4972126"/>
              <a:gd name="connsiteX1923" fmla="*/ 399887 w 6955030"/>
              <a:gd name="connsiteY1923" fmla="*/ 1549797 h 4972126"/>
              <a:gd name="connsiteX1924" fmla="*/ 410235 w 6955030"/>
              <a:gd name="connsiteY1924" fmla="*/ 1525085 h 4972126"/>
              <a:gd name="connsiteX1925" fmla="*/ 321989 w 6955030"/>
              <a:gd name="connsiteY1925" fmla="*/ 1517813 h 4972126"/>
              <a:gd name="connsiteX1926" fmla="*/ 384370 w 6955030"/>
              <a:gd name="connsiteY1926" fmla="*/ 1563367 h 4972126"/>
              <a:gd name="connsiteX1927" fmla="*/ 412803 w 6955030"/>
              <a:gd name="connsiteY1927" fmla="*/ 1570658 h 4972126"/>
              <a:gd name="connsiteX1928" fmla="*/ 448522 w 6955030"/>
              <a:gd name="connsiteY1928" fmla="*/ 1547956 h 4972126"/>
              <a:gd name="connsiteX1929" fmla="*/ 421261 w 6955030"/>
              <a:gd name="connsiteY1929" fmla="*/ 1606977 h 4972126"/>
              <a:gd name="connsiteX1930" fmla="*/ 406175 w 6955030"/>
              <a:gd name="connsiteY1930" fmla="*/ 1580345 h 4972126"/>
              <a:gd name="connsiteX1931" fmla="*/ 405546 w 6955030"/>
              <a:gd name="connsiteY1931" fmla="*/ 1600648 h 4972126"/>
              <a:gd name="connsiteX1932" fmla="*/ 383414 w 6955030"/>
              <a:gd name="connsiteY1932" fmla="*/ 1593869 h 4972126"/>
              <a:gd name="connsiteX1933" fmla="*/ 301388 w 6955030"/>
              <a:gd name="connsiteY1933" fmla="*/ 1567150 h 4972126"/>
              <a:gd name="connsiteX1934" fmla="*/ 286211 w 6955030"/>
              <a:gd name="connsiteY1934" fmla="*/ 1540488 h 4972126"/>
              <a:gd name="connsiteX1935" fmla="*/ 302616 w 6955030"/>
              <a:gd name="connsiteY1935" fmla="*/ 1526422 h 4972126"/>
              <a:gd name="connsiteX1936" fmla="*/ 304686 w 6955030"/>
              <a:gd name="connsiteY1936" fmla="*/ 1562260 h 4972126"/>
              <a:gd name="connsiteX1937" fmla="*/ 343165 w 6955030"/>
              <a:gd name="connsiteY1937" fmla="*/ 1555154 h 4972126"/>
              <a:gd name="connsiteX1938" fmla="*/ 321989 w 6955030"/>
              <a:gd name="connsiteY1938" fmla="*/ 1517813 h 4972126"/>
              <a:gd name="connsiteX1939" fmla="*/ 616794 w 6955030"/>
              <a:gd name="connsiteY1939" fmla="*/ 1516126 h 4972126"/>
              <a:gd name="connsiteX1940" fmla="*/ 606095 w 6955030"/>
              <a:gd name="connsiteY1940" fmla="*/ 1529931 h 4972126"/>
              <a:gd name="connsiteX1941" fmla="*/ 616915 w 6955030"/>
              <a:gd name="connsiteY1941" fmla="*/ 1526592 h 4972126"/>
              <a:gd name="connsiteX1942" fmla="*/ 617520 w 6955030"/>
              <a:gd name="connsiteY1942" fmla="*/ 1525231 h 4972126"/>
              <a:gd name="connsiteX1943" fmla="*/ 306700 w 6955030"/>
              <a:gd name="connsiteY1943" fmla="*/ 1495297 h 4972126"/>
              <a:gd name="connsiteX1944" fmla="*/ 313765 w 6955030"/>
              <a:gd name="connsiteY1944" fmla="*/ 1498561 h 4972126"/>
              <a:gd name="connsiteX1945" fmla="*/ 327850 w 6955030"/>
              <a:gd name="connsiteY1945" fmla="*/ 1508529 h 4972126"/>
              <a:gd name="connsiteX1946" fmla="*/ 299389 w 6955030"/>
              <a:gd name="connsiteY1946" fmla="*/ 1501210 h 4972126"/>
              <a:gd name="connsiteX1947" fmla="*/ 306700 w 6955030"/>
              <a:gd name="connsiteY1947" fmla="*/ 1495297 h 4972126"/>
              <a:gd name="connsiteX1948" fmla="*/ 471634 w 6955030"/>
              <a:gd name="connsiteY1948" fmla="*/ 1474016 h 4972126"/>
              <a:gd name="connsiteX1949" fmla="*/ 480170 w 6955030"/>
              <a:gd name="connsiteY1949" fmla="*/ 1474023 h 4972126"/>
              <a:gd name="connsiteX1950" fmla="*/ 486841 w 6955030"/>
              <a:gd name="connsiteY1950" fmla="*/ 1490755 h 4972126"/>
              <a:gd name="connsiteX1951" fmla="*/ 476885 w 6955030"/>
              <a:gd name="connsiteY1951" fmla="*/ 1505238 h 4972126"/>
              <a:gd name="connsiteX1952" fmla="*/ 464769 w 6955030"/>
              <a:gd name="connsiteY1952" fmla="*/ 1483948 h 4972126"/>
              <a:gd name="connsiteX1953" fmla="*/ 471634 w 6955030"/>
              <a:gd name="connsiteY1953" fmla="*/ 1474016 h 4972126"/>
              <a:gd name="connsiteX1954" fmla="*/ 443195 w 6955030"/>
              <a:gd name="connsiteY1954" fmla="*/ 1459753 h 4972126"/>
              <a:gd name="connsiteX1955" fmla="*/ 449355 w 6955030"/>
              <a:gd name="connsiteY1955" fmla="*/ 1467479 h 4972126"/>
              <a:gd name="connsiteX1956" fmla="*/ 423925 w 6955030"/>
              <a:gd name="connsiteY1956" fmla="*/ 1465532 h 4972126"/>
              <a:gd name="connsiteX1957" fmla="*/ 443195 w 6955030"/>
              <a:gd name="connsiteY1957" fmla="*/ 1459753 h 4972126"/>
              <a:gd name="connsiteX1958" fmla="*/ 328524 w 6955030"/>
              <a:gd name="connsiteY1958" fmla="*/ 1458126 h 4972126"/>
              <a:gd name="connsiteX1959" fmla="*/ 340310 w 6955030"/>
              <a:gd name="connsiteY1959" fmla="*/ 1489555 h 4972126"/>
              <a:gd name="connsiteX1960" fmla="*/ 289414 w 6955030"/>
              <a:gd name="connsiteY1960" fmla="*/ 1485538 h 4972126"/>
              <a:gd name="connsiteX1961" fmla="*/ 328524 w 6955030"/>
              <a:gd name="connsiteY1961" fmla="*/ 1458126 h 4972126"/>
              <a:gd name="connsiteX1962" fmla="*/ 333821 w 6955030"/>
              <a:gd name="connsiteY1962" fmla="*/ 1442234 h 4972126"/>
              <a:gd name="connsiteX1963" fmla="*/ 340929 w 6955030"/>
              <a:gd name="connsiteY1963" fmla="*/ 1444246 h 4972126"/>
              <a:gd name="connsiteX1964" fmla="*/ 354811 w 6955030"/>
              <a:gd name="connsiteY1964" fmla="*/ 1459615 h 4972126"/>
              <a:gd name="connsiteX1965" fmla="*/ 326351 w 6955030"/>
              <a:gd name="connsiteY1965" fmla="*/ 1452386 h 4972126"/>
              <a:gd name="connsiteX1966" fmla="*/ 333821 w 6955030"/>
              <a:gd name="connsiteY1966" fmla="*/ 1442234 h 4972126"/>
              <a:gd name="connsiteX1967" fmla="*/ 464758 w 6955030"/>
              <a:gd name="connsiteY1967" fmla="*/ 1405826 h 4972126"/>
              <a:gd name="connsiteX1968" fmla="*/ 441226 w 6955030"/>
              <a:gd name="connsiteY1968" fmla="*/ 1420906 h 4972126"/>
              <a:gd name="connsiteX1969" fmla="*/ 469359 w 6955030"/>
              <a:gd name="connsiteY1969" fmla="*/ 1438389 h 4972126"/>
              <a:gd name="connsiteX1970" fmla="*/ 479407 w 6955030"/>
              <a:gd name="connsiteY1970" fmla="*/ 1423904 h 4972126"/>
              <a:gd name="connsiteX1971" fmla="*/ 464758 w 6955030"/>
              <a:gd name="connsiteY1971" fmla="*/ 1405826 h 4972126"/>
              <a:gd name="connsiteX1972" fmla="*/ 267130 w 6955030"/>
              <a:gd name="connsiteY1972" fmla="*/ 1381979 h 4972126"/>
              <a:gd name="connsiteX1973" fmla="*/ 282513 w 6955030"/>
              <a:gd name="connsiteY1973" fmla="*/ 1398502 h 4972126"/>
              <a:gd name="connsiteX1974" fmla="*/ 256782 w 6955030"/>
              <a:gd name="connsiteY1974" fmla="*/ 1406692 h 4972126"/>
              <a:gd name="connsiteX1975" fmla="*/ 267130 w 6955030"/>
              <a:gd name="connsiteY1975" fmla="*/ 1381979 h 4972126"/>
              <a:gd name="connsiteX1976" fmla="*/ 178885 w 6955030"/>
              <a:gd name="connsiteY1976" fmla="*/ 1374707 h 4972126"/>
              <a:gd name="connsiteX1977" fmla="*/ 241264 w 6955030"/>
              <a:gd name="connsiteY1977" fmla="*/ 1420262 h 4972126"/>
              <a:gd name="connsiteX1978" fmla="*/ 269697 w 6955030"/>
              <a:gd name="connsiteY1978" fmla="*/ 1427553 h 4972126"/>
              <a:gd name="connsiteX1979" fmla="*/ 305416 w 6955030"/>
              <a:gd name="connsiteY1979" fmla="*/ 1404850 h 4972126"/>
              <a:gd name="connsiteX1980" fmla="*/ 278155 w 6955030"/>
              <a:gd name="connsiteY1980" fmla="*/ 1463871 h 4972126"/>
              <a:gd name="connsiteX1981" fmla="*/ 263069 w 6955030"/>
              <a:gd name="connsiteY1981" fmla="*/ 1437239 h 4972126"/>
              <a:gd name="connsiteX1982" fmla="*/ 262440 w 6955030"/>
              <a:gd name="connsiteY1982" fmla="*/ 1457543 h 4972126"/>
              <a:gd name="connsiteX1983" fmla="*/ 240308 w 6955030"/>
              <a:gd name="connsiteY1983" fmla="*/ 1450764 h 4972126"/>
              <a:gd name="connsiteX1984" fmla="*/ 158283 w 6955030"/>
              <a:gd name="connsiteY1984" fmla="*/ 1424044 h 4972126"/>
              <a:gd name="connsiteX1985" fmla="*/ 143106 w 6955030"/>
              <a:gd name="connsiteY1985" fmla="*/ 1397382 h 4972126"/>
              <a:gd name="connsiteX1986" fmla="*/ 159511 w 6955030"/>
              <a:gd name="connsiteY1986" fmla="*/ 1383317 h 4972126"/>
              <a:gd name="connsiteX1987" fmla="*/ 161581 w 6955030"/>
              <a:gd name="connsiteY1987" fmla="*/ 1419154 h 4972126"/>
              <a:gd name="connsiteX1988" fmla="*/ 200059 w 6955030"/>
              <a:gd name="connsiteY1988" fmla="*/ 1412049 h 4972126"/>
              <a:gd name="connsiteX1989" fmla="*/ 178885 w 6955030"/>
              <a:gd name="connsiteY1989" fmla="*/ 1374707 h 4972126"/>
              <a:gd name="connsiteX1990" fmla="*/ 987870 w 6955030"/>
              <a:gd name="connsiteY1990" fmla="*/ 1366621 h 4972126"/>
              <a:gd name="connsiteX1991" fmla="*/ 1003344 w 6955030"/>
              <a:gd name="connsiteY1991" fmla="*/ 1383119 h 4972126"/>
              <a:gd name="connsiteX1992" fmla="*/ 986999 w 6955030"/>
              <a:gd name="connsiteY1992" fmla="*/ 1397033 h 4972126"/>
              <a:gd name="connsiteX1993" fmla="*/ 987870 w 6955030"/>
              <a:gd name="connsiteY1993" fmla="*/ 1366621 h 4972126"/>
              <a:gd name="connsiteX1994" fmla="*/ 587591 w 6955030"/>
              <a:gd name="connsiteY1994" fmla="*/ 1362421 h 4972126"/>
              <a:gd name="connsiteX1995" fmla="*/ 593042 w 6955030"/>
              <a:gd name="connsiteY1995" fmla="*/ 1366742 h 4972126"/>
              <a:gd name="connsiteX1996" fmla="*/ 587298 w 6955030"/>
              <a:gd name="connsiteY1996" fmla="*/ 1362533 h 4972126"/>
              <a:gd name="connsiteX1997" fmla="*/ 1094086 w 6955030"/>
              <a:gd name="connsiteY1997" fmla="*/ 1359052 h 4972126"/>
              <a:gd name="connsiteX1998" fmla="*/ 1096516 w 6955030"/>
              <a:gd name="connsiteY1998" fmla="*/ 1384665 h 4972126"/>
              <a:gd name="connsiteX1999" fmla="*/ 1099544 w 6955030"/>
              <a:gd name="connsiteY1999" fmla="*/ 1390005 h 4972126"/>
              <a:gd name="connsiteX2000" fmla="*/ 1080471 w 6955030"/>
              <a:gd name="connsiteY2000" fmla="*/ 1388566 h 4972126"/>
              <a:gd name="connsiteX2001" fmla="*/ 1094086 w 6955030"/>
              <a:gd name="connsiteY2001" fmla="*/ 1359052 h 4972126"/>
              <a:gd name="connsiteX2002" fmla="*/ 618470 w 6955030"/>
              <a:gd name="connsiteY2002" fmla="*/ 1355858 h 4972126"/>
              <a:gd name="connsiteX2003" fmla="*/ 634127 w 6955030"/>
              <a:gd name="connsiteY2003" fmla="*/ 1364614 h 4972126"/>
              <a:gd name="connsiteX2004" fmla="*/ 602339 w 6955030"/>
              <a:gd name="connsiteY2004" fmla="*/ 1362124 h 4972126"/>
              <a:gd name="connsiteX2005" fmla="*/ 618470 w 6955030"/>
              <a:gd name="connsiteY2005" fmla="*/ 1355858 h 4972126"/>
              <a:gd name="connsiteX2006" fmla="*/ 1358256 w 6955030"/>
              <a:gd name="connsiteY2006" fmla="*/ 1354775 h 4972126"/>
              <a:gd name="connsiteX2007" fmla="*/ 1356080 w 6955030"/>
              <a:gd name="connsiteY2007" fmla="*/ 1357504 h 4972126"/>
              <a:gd name="connsiteX2008" fmla="*/ 1361013 w 6955030"/>
              <a:gd name="connsiteY2008" fmla="*/ 1359229 h 4972126"/>
              <a:gd name="connsiteX2009" fmla="*/ 163594 w 6955030"/>
              <a:gd name="connsiteY2009" fmla="*/ 1352192 h 4972126"/>
              <a:gd name="connsiteX2010" fmla="*/ 170662 w 6955030"/>
              <a:gd name="connsiteY2010" fmla="*/ 1355455 h 4972126"/>
              <a:gd name="connsiteX2011" fmla="*/ 184745 w 6955030"/>
              <a:gd name="connsiteY2011" fmla="*/ 1365424 h 4972126"/>
              <a:gd name="connsiteX2012" fmla="*/ 156284 w 6955030"/>
              <a:gd name="connsiteY2012" fmla="*/ 1358105 h 4972126"/>
              <a:gd name="connsiteX2013" fmla="*/ 163594 w 6955030"/>
              <a:gd name="connsiteY2013" fmla="*/ 1352192 h 4972126"/>
              <a:gd name="connsiteX2014" fmla="*/ 1304772 w 6955030"/>
              <a:gd name="connsiteY2014" fmla="*/ 1344196 h 4972126"/>
              <a:gd name="connsiteX2015" fmla="*/ 1294509 w 6955030"/>
              <a:gd name="connsiteY2015" fmla="*/ 1346062 h 4972126"/>
              <a:gd name="connsiteX2016" fmla="*/ 1300202 w 6955030"/>
              <a:gd name="connsiteY2016" fmla="*/ 1351169 h 4972126"/>
              <a:gd name="connsiteX2017" fmla="*/ 1314250 w 6955030"/>
              <a:gd name="connsiteY2017" fmla="*/ 1361213 h 4972126"/>
              <a:gd name="connsiteX2018" fmla="*/ 1327290 w 6955030"/>
              <a:gd name="connsiteY2018" fmla="*/ 1353581 h 4972126"/>
              <a:gd name="connsiteX2019" fmla="*/ 1328160 w 6955030"/>
              <a:gd name="connsiteY2019" fmla="*/ 1353458 h 4972126"/>
              <a:gd name="connsiteX2020" fmla="*/ 1317830 w 6955030"/>
              <a:gd name="connsiteY2020" fmla="*/ 1345596 h 4972126"/>
              <a:gd name="connsiteX2021" fmla="*/ 1304772 w 6955030"/>
              <a:gd name="connsiteY2021" fmla="*/ 1344196 h 4972126"/>
              <a:gd name="connsiteX2022" fmla="*/ 1095049 w 6955030"/>
              <a:gd name="connsiteY2022" fmla="*/ 1339078 h 4972126"/>
              <a:gd name="connsiteX2023" fmla="*/ 1094435 w 6955030"/>
              <a:gd name="connsiteY2023" fmla="*/ 1339772 h 4972126"/>
              <a:gd name="connsiteX2024" fmla="*/ 1091585 w 6955030"/>
              <a:gd name="connsiteY2024" fmla="*/ 1363451 h 4972126"/>
              <a:gd name="connsiteX2025" fmla="*/ 1087689 w 6955030"/>
              <a:gd name="connsiteY2025" fmla="*/ 1347768 h 4972126"/>
              <a:gd name="connsiteX2026" fmla="*/ 1086571 w 6955030"/>
              <a:gd name="connsiteY2026" fmla="*/ 1346753 h 4972126"/>
              <a:gd name="connsiteX2027" fmla="*/ 1083621 w 6955030"/>
              <a:gd name="connsiteY2027" fmla="*/ 1348004 h 4972126"/>
              <a:gd name="connsiteX2028" fmla="*/ 1072284 w 6955030"/>
              <a:gd name="connsiteY2028" fmla="*/ 1352545 h 4972126"/>
              <a:gd name="connsiteX2029" fmla="*/ 1061400 w 6955030"/>
              <a:gd name="connsiteY2029" fmla="*/ 1397531 h 4972126"/>
              <a:gd name="connsiteX2030" fmla="*/ 1061307 w 6955030"/>
              <a:gd name="connsiteY2030" fmla="*/ 1397244 h 4972126"/>
              <a:gd name="connsiteX2031" fmla="*/ 1062757 w 6955030"/>
              <a:gd name="connsiteY2031" fmla="*/ 1433651 h 4972126"/>
              <a:gd name="connsiteX2032" fmla="*/ 1107534 w 6955030"/>
              <a:gd name="connsiteY2032" fmla="*/ 1426963 h 4972126"/>
              <a:gd name="connsiteX2033" fmla="*/ 1105106 w 6955030"/>
              <a:gd name="connsiteY2033" fmla="*/ 1401320 h 4972126"/>
              <a:gd name="connsiteX2034" fmla="*/ 1132935 w 6955030"/>
              <a:gd name="connsiteY2034" fmla="*/ 1428912 h 4972126"/>
              <a:gd name="connsiteX2035" fmla="*/ 1169981 w 6955030"/>
              <a:gd name="connsiteY2035" fmla="*/ 1409520 h 4972126"/>
              <a:gd name="connsiteX2036" fmla="*/ 1186580 w 6955030"/>
              <a:gd name="connsiteY2036" fmla="*/ 1409341 h 4972126"/>
              <a:gd name="connsiteX2037" fmla="*/ 1182199 w 6955030"/>
              <a:gd name="connsiteY2037" fmla="*/ 1396717 h 4972126"/>
              <a:gd name="connsiteX2038" fmla="*/ 1180672 w 6955030"/>
              <a:gd name="connsiteY2038" fmla="*/ 1378007 h 4972126"/>
              <a:gd name="connsiteX2039" fmla="*/ 1177361 w 6955030"/>
              <a:gd name="connsiteY2039" fmla="*/ 1376346 h 4972126"/>
              <a:gd name="connsiteX2040" fmla="*/ 1159797 w 6955030"/>
              <a:gd name="connsiteY2040" fmla="*/ 1410278 h 4972126"/>
              <a:gd name="connsiteX2041" fmla="*/ 1128905 w 6955030"/>
              <a:gd name="connsiteY2041" fmla="*/ 1377286 h 4972126"/>
              <a:gd name="connsiteX2042" fmla="*/ 1109200 w 6955030"/>
              <a:gd name="connsiteY2042" fmla="*/ 1396150 h 4972126"/>
              <a:gd name="connsiteX2043" fmla="*/ 1121894 w 6955030"/>
              <a:gd name="connsiteY2043" fmla="*/ 1372474 h 4972126"/>
              <a:gd name="connsiteX2044" fmla="*/ 1126725 w 6955030"/>
              <a:gd name="connsiteY2044" fmla="*/ 1365437 h 4972126"/>
              <a:gd name="connsiteX2045" fmla="*/ 1114928 w 6955030"/>
              <a:gd name="connsiteY2045" fmla="*/ 1357441 h 4972126"/>
              <a:gd name="connsiteX2046" fmla="*/ 1106685 w 6955030"/>
              <a:gd name="connsiteY2046" fmla="*/ 1360054 h 4972126"/>
              <a:gd name="connsiteX2047" fmla="*/ 1095049 w 6955030"/>
              <a:gd name="connsiteY2047" fmla="*/ 1339078 h 4972126"/>
              <a:gd name="connsiteX2048" fmla="*/ 1174205 w 6955030"/>
              <a:gd name="connsiteY2048" fmla="*/ 1334682 h 4972126"/>
              <a:gd name="connsiteX2049" fmla="*/ 1174709 w 6955030"/>
              <a:gd name="connsiteY2049" fmla="*/ 1335923 h 4972126"/>
              <a:gd name="connsiteX2050" fmla="*/ 1174800 w 6955030"/>
              <a:gd name="connsiteY2050" fmla="*/ 1336020 h 4972126"/>
              <a:gd name="connsiteX2051" fmla="*/ 1175762 w 6955030"/>
              <a:gd name="connsiteY2051" fmla="*/ 1335201 h 4972126"/>
              <a:gd name="connsiteX2052" fmla="*/ 518547 w 6955030"/>
              <a:gd name="connsiteY2052" fmla="*/ 1326779 h 4972126"/>
              <a:gd name="connsiteX2053" fmla="*/ 536361 w 6955030"/>
              <a:gd name="connsiteY2053" fmla="*/ 1331533 h 4972126"/>
              <a:gd name="connsiteX2054" fmla="*/ 507239 w 6955030"/>
              <a:gd name="connsiteY2054" fmla="*/ 1344610 h 4972126"/>
              <a:gd name="connsiteX2055" fmla="*/ 518547 w 6955030"/>
              <a:gd name="connsiteY2055" fmla="*/ 1326779 h 4972126"/>
              <a:gd name="connsiteX2056" fmla="*/ 1191855 w 6955030"/>
              <a:gd name="connsiteY2056" fmla="*/ 1324692 h 4972126"/>
              <a:gd name="connsiteX2057" fmla="*/ 1184596 w 6955030"/>
              <a:gd name="connsiteY2057" fmla="*/ 1327395 h 4972126"/>
              <a:gd name="connsiteX2058" fmla="*/ 1181434 w 6955030"/>
              <a:gd name="connsiteY2058" fmla="*/ 1330921 h 4972126"/>
              <a:gd name="connsiteX2059" fmla="*/ 1183112 w 6955030"/>
              <a:gd name="connsiteY2059" fmla="*/ 1342269 h 4972126"/>
              <a:gd name="connsiteX2060" fmla="*/ 1184456 w 6955030"/>
              <a:gd name="connsiteY2060" fmla="*/ 1341601 h 4972126"/>
              <a:gd name="connsiteX2061" fmla="*/ 1200966 w 6955030"/>
              <a:gd name="connsiteY2061" fmla="*/ 1331212 h 4972126"/>
              <a:gd name="connsiteX2062" fmla="*/ 1196230 w 6955030"/>
              <a:gd name="connsiteY2062" fmla="*/ 1356315 h 4972126"/>
              <a:gd name="connsiteX2063" fmla="*/ 1193229 w 6955030"/>
              <a:gd name="connsiteY2063" fmla="*/ 1364144 h 4972126"/>
              <a:gd name="connsiteX2064" fmla="*/ 1197194 w 6955030"/>
              <a:gd name="connsiteY2064" fmla="*/ 1362281 h 4972126"/>
              <a:gd name="connsiteX2065" fmla="*/ 1203435 w 6955030"/>
              <a:gd name="connsiteY2065" fmla="*/ 1337280 h 4972126"/>
              <a:gd name="connsiteX2066" fmla="*/ 1215219 w 6955030"/>
              <a:gd name="connsiteY2066" fmla="*/ 1368799 h 4972126"/>
              <a:gd name="connsiteX2067" fmla="*/ 1226064 w 6955030"/>
              <a:gd name="connsiteY2067" fmla="*/ 1366944 h 4972126"/>
              <a:gd name="connsiteX2068" fmla="*/ 1232380 w 6955030"/>
              <a:gd name="connsiteY2068" fmla="*/ 1355505 h 4972126"/>
              <a:gd name="connsiteX2069" fmla="*/ 1240270 w 6955030"/>
              <a:gd name="connsiteY2069" fmla="*/ 1346553 h 4972126"/>
              <a:gd name="connsiteX2070" fmla="*/ 1248231 w 6955030"/>
              <a:gd name="connsiteY2070" fmla="*/ 1350077 h 4972126"/>
              <a:gd name="connsiteX2071" fmla="*/ 1261432 w 6955030"/>
              <a:gd name="connsiteY2071" fmla="*/ 1361880 h 4972126"/>
              <a:gd name="connsiteX2072" fmla="*/ 1269090 w 6955030"/>
              <a:gd name="connsiteY2072" fmla="*/ 1363856 h 4972126"/>
              <a:gd name="connsiteX2073" fmla="*/ 1273072 w 6955030"/>
              <a:gd name="connsiteY2073" fmla="*/ 1352875 h 4972126"/>
              <a:gd name="connsiteX2074" fmla="*/ 1290229 w 6955030"/>
              <a:gd name="connsiteY2074" fmla="*/ 1356532 h 4972126"/>
              <a:gd name="connsiteX2075" fmla="*/ 1287224 w 6955030"/>
              <a:gd name="connsiteY2075" fmla="*/ 1347197 h 4972126"/>
              <a:gd name="connsiteX2076" fmla="*/ 1261471 w 6955030"/>
              <a:gd name="connsiteY2076" fmla="*/ 1350445 h 4972126"/>
              <a:gd name="connsiteX2077" fmla="*/ 1234726 w 6955030"/>
              <a:gd name="connsiteY2077" fmla="*/ 1329913 h 4972126"/>
              <a:gd name="connsiteX2078" fmla="*/ 1191855 w 6955030"/>
              <a:gd name="connsiteY2078" fmla="*/ 1324692 h 4972126"/>
              <a:gd name="connsiteX2079" fmla="*/ 984832 w 6955030"/>
              <a:gd name="connsiteY2079" fmla="*/ 1316083 h 4972126"/>
              <a:gd name="connsiteX2080" fmla="*/ 994021 w 6955030"/>
              <a:gd name="connsiteY2080" fmla="*/ 1321248 h 4972126"/>
              <a:gd name="connsiteX2081" fmla="*/ 1002075 w 6955030"/>
              <a:gd name="connsiteY2081" fmla="*/ 1346757 h 4972126"/>
              <a:gd name="connsiteX2082" fmla="*/ 977242 w 6955030"/>
              <a:gd name="connsiteY2082" fmla="*/ 1324503 h 4972126"/>
              <a:gd name="connsiteX2083" fmla="*/ 984832 w 6955030"/>
              <a:gd name="connsiteY2083" fmla="*/ 1316083 h 4972126"/>
              <a:gd name="connsiteX2084" fmla="*/ 1102418 w 6955030"/>
              <a:gd name="connsiteY2084" fmla="*/ 1315579 h 4972126"/>
              <a:gd name="connsiteX2085" fmla="*/ 1111087 w 6955030"/>
              <a:gd name="connsiteY2085" fmla="*/ 1325000 h 4972126"/>
              <a:gd name="connsiteX2086" fmla="*/ 1111690 w 6955030"/>
              <a:gd name="connsiteY2086" fmla="*/ 1325444 h 4972126"/>
              <a:gd name="connsiteX2087" fmla="*/ 1111981 w 6955030"/>
              <a:gd name="connsiteY2087" fmla="*/ 1324255 h 4972126"/>
              <a:gd name="connsiteX2088" fmla="*/ 1117129 w 6955030"/>
              <a:gd name="connsiteY2088" fmla="*/ 1329442 h 4972126"/>
              <a:gd name="connsiteX2089" fmla="*/ 1132412 w 6955030"/>
              <a:gd name="connsiteY2089" fmla="*/ 1340675 h 4972126"/>
              <a:gd name="connsiteX2090" fmla="*/ 1140978 w 6955030"/>
              <a:gd name="connsiteY2090" fmla="*/ 1345118 h 4972126"/>
              <a:gd name="connsiteX2091" fmla="*/ 1142346 w 6955030"/>
              <a:gd name="connsiteY2091" fmla="*/ 1343977 h 4972126"/>
              <a:gd name="connsiteX2092" fmla="*/ 1159494 w 6955030"/>
              <a:gd name="connsiteY2092" fmla="*/ 1332940 h 4972126"/>
              <a:gd name="connsiteX2093" fmla="*/ 1160217 w 6955030"/>
              <a:gd name="connsiteY2093" fmla="*/ 1330015 h 4972126"/>
              <a:gd name="connsiteX2094" fmla="*/ 1126696 w 6955030"/>
              <a:gd name="connsiteY2094" fmla="*/ 1318827 h 4972126"/>
              <a:gd name="connsiteX2095" fmla="*/ 817402 w 6955030"/>
              <a:gd name="connsiteY2095" fmla="*/ 1312578 h 4972126"/>
              <a:gd name="connsiteX2096" fmla="*/ 854920 w 6955030"/>
              <a:gd name="connsiteY2096" fmla="*/ 1335850 h 4972126"/>
              <a:gd name="connsiteX2097" fmla="*/ 822830 w 6955030"/>
              <a:gd name="connsiteY2097" fmla="*/ 1343559 h 4972126"/>
              <a:gd name="connsiteX2098" fmla="*/ 817402 w 6955030"/>
              <a:gd name="connsiteY2098" fmla="*/ 1312578 h 4972126"/>
              <a:gd name="connsiteX2099" fmla="*/ 243825 w 6955030"/>
              <a:gd name="connsiteY2099" fmla="*/ 1308742 h 4972126"/>
              <a:gd name="connsiteX2100" fmla="*/ 258910 w 6955030"/>
              <a:gd name="connsiteY2100" fmla="*/ 1335552 h 4972126"/>
              <a:gd name="connsiteX2101" fmla="*/ 237109 w 6955030"/>
              <a:gd name="connsiteY2101" fmla="*/ 1318549 h 4972126"/>
              <a:gd name="connsiteX2102" fmla="*/ 243825 w 6955030"/>
              <a:gd name="connsiteY2102" fmla="*/ 1308742 h 4972126"/>
              <a:gd name="connsiteX2103" fmla="*/ 1074776 w 6955030"/>
              <a:gd name="connsiteY2103" fmla="*/ 1301003 h 4972126"/>
              <a:gd name="connsiteX2104" fmla="*/ 1071911 w 6955030"/>
              <a:gd name="connsiteY2104" fmla="*/ 1305864 h 4972126"/>
              <a:gd name="connsiteX2105" fmla="*/ 1060558 w 6955030"/>
              <a:gd name="connsiteY2105" fmla="*/ 1321084 h 4972126"/>
              <a:gd name="connsiteX2106" fmla="*/ 1093121 w 6955030"/>
              <a:gd name="connsiteY2106" fmla="*/ 1320417 h 4972126"/>
              <a:gd name="connsiteX2107" fmla="*/ 1094168 w 6955030"/>
              <a:gd name="connsiteY2107" fmla="*/ 1316016 h 4972126"/>
              <a:gd name="connsiteX2108" fmla="*/ 1075745 w 6955030"/>
              <a:gd name="connsiteY2108" fmla="*/ 1317526 h 4972126"/>
              <a:gd name="connsiteX2109" fmla="*/ 190715 w 6955030"/>
              <a:gd name="connsiteY2109" fmla="*/ 1299129 h 4972126"/>
              <a:gd name="connsiteX2110" fmla="*/ 197823 w 6955030"/>
              <a:gd name="connsiteY2110" fmla="*/ 1301141 h 4972126"/>
              <a:gd name="connsiteX2111" fmla="*/ 211705 w 6955030"/>
              <a:gd name="connsiteY2111" fmla="*/ 1316509 h 4972126"/>
              <a:gd name="connsiteX2112" fmla="*/ 183245 w 6955030"/>
              <a:gd name="connsiteY2112" fmla="*/ 1309280 h 4972126"/>
              <a:gd name="connsiteX2113" fmla="*/ 190715 w 6955030"/>
              <a:gd name="connsiteY2113" fmla="*/ 1299129 h 4972126"/>
              <a:gd name="connsiteX2114" fmla="*/ 1877233 w 6955030"/>
              <a:gd name="connsiteY2114" fmla="*/ 1292316 h 4972126"/>
              <a:gd name="connsiteX2115" fmla="*/ 1877522 w 6955030"/>
              <a:gd name="connsiteY2115" fmla="*/ 1296115 h 4972126"/>
              <a:gd name="connsiteX2116" fmla="*/ 1884148 w 6955030"/>
              <a:gd name="connsiteY2116" fmla="*/ 1296148 h 4972126"/>
              <a:gd name="connsiteX2117" fmla="*/ 1884292 w 6955030"/>
              <a:gd name="connsiteY2117" fmla="*/ 1295568 h 4972126"/>
              <a:gd name="connsiteX2118" fmla="*/ 1516676 w 6955030"/>
              <a:gd name="connsiteY2118" fmla="*/ 1283627 h 4972126"/>
              <a:gd name="connsiteX2119" fmla="*/ 1513837 w 6955030"/>
              <a:gd name="connsiteY2119" fmla="*/ 1283825 h 4972126"/>
              <a:gd name="connsiteX2120" fmla="*/ 1515482 w 6955030"/>
              <a:gd name="connsiteY2120" fmla="*/ 1284172 h 4972126"/>
              <a:gd name="connsiteX2121" fmla="*/ 1478477 w 6955030"/>
              <a:gd name="connsiteY2121" fmla="*/ 1272161 h 4972126"/>
              <a:gd name="connsiteX2122" fmla="*/ 1473859 w 6955030"/>
              <a:gd name="connsiteY2122" fmla="*/ 1281934 h 4972126"/>
              <a:gd name="connsiteX2123" fmla="*/ 1482245 w 6955030"/>
              <a:gd name="connsiteY2123" fmla="*/ 1277548 h 4972126"/>
              <a:gd name="connsiteX2124" fmla="*/ 1488045 w 6955030"/>
              <a:gd name="connsiteY2124" fmla="*/ 1278638 h 4972126"/>
              <a:gd name="connsiteX2125" fmla="*/ 1488194 w 6955030"/>
              <a:gd name="connsiteY2125" fmla="*/ 1276398 h 4972126"/>
              <a:gd name="connsiteX2126" fmla="*/ 1447869 w 6955030"/>
              <a:gd name="connsiteY2126" fmla="*/ 1264775 h 4972126"/>
              <a:gd name="connsiteX2127" fmla="*/ 1449791 w 6955030"/>
              <a:gd name="connsiteY2127" fmla="*/ 1269871 h 4972126"/>
              <a:gd name="connsiteX2128" fmla="*/ 1450353 w 6955030"/>
              <a:gd name="connsiteY2128" fmla="*/ 1269133 h 4972126"/>
              <a:gd name="connsiteX2129" fmla="*/ 1404579 w 6955030"/>
              <a:gd name="connsiteY2129" fmla="*/ 1264241 h 4972126"/>
              <a:gd name="connsiteX2130" fmla="*/ 1405245 w 6955030"/>
              <a:gd name="connsiteY2130" fmla="*/ 1266388 h 4972126"/>
              <a:gd name="connsiteX2131" fmla="*/ 1405350 w 6955030"/>
              <a:gd name="connsiteY2131" fmla="*/ 1266292 h 4972126"/>
              <a:gd name="connsiteX2132" fmla="*/ 1406791 w 6955030"/>
              <a:gd name="connsiteY2132" fmla="*/ 1264362 h 4972126"/>
              <a:gd name="connsiteX2133" fmla="*/ 688409 w 6955030"/>
              <a:gd name="connsiteY2133" fmla="*/ 1256674 h 4972126"/>
              <a:gd name="connsiteX2134" fmla="*/ 712584 w 6955030"/>
              <a:gd name="connsiteY2134" fmla="*/ 1299383 h 4972126"/>
              <a:gd name="connsiteX2135" fmla="*/ 688409 w 6955030"/>
              <a:gd name="connsiteY2135" fmla="*/ 1256674 h 4972126"/>
              <a:gd name="connsiteX2136" fmla="*/ 35778 w 6955030"/>
              <a:gd name="connsiteY2136" fmla="*/ 1231602 h 4972126"/>
              <a:gd name="connsiteX2137" fmla="*/ 98159 w 6955030"/>
              <a:gd name="connsiteY2137" fmla="*/ 1277156 h 4972126"/>
              <a:gd name="connsiteX2138" fmla="*/ 126591 w 6955030"/>
              <a:gd name="connsiteY2138" fmla="*/ 1284447 h 4972126"/>
              <a:gd name="connsiteX2139" fmla="*/ 162311 w 6955030"/>
              <a:gd name="connsiteY2139" fmla="*/ 1261745 h 4972126"/>
              <a:gd name="connsiteX2140" fmla="*/ 135050 w 6955030"/>
              <a:gd name="connsiteY2140" fmla="*/ 1320765 h 4972126"/>
              <a:gd name="connsiteX2141" fmla="*/ 119964 w 6955030"/>
              <a:gd name="connsiteY2141" fmla="*/ 1294134 h 4972126"/>
              <a:gd name="connsiteX2142" fmla="*/ 119335 w 6955030"/>
              <a:gd name="connsiteY2142" fmla="*/ 1314437 h 4972126"/>
              <a:gd name="connsiteX2143" fmla="*/ 97202 w 6955030"/>
              <a:gd name="connsiteY2143" fmla="*/ 1307659 h 4972126"/>
              <a:gd name="connsiteX2144" fmla="*/ 15177 w 6955030"/>
              <a:gd name="connsiteY2144" fmla="*/ 1280939 h 4972126"/>
              <a:gd name="connsiteX2145" fmla="*/ 0 w 6955030"/>
              <a:gd name="connsiteY2145" fmla="*/ 1254277 h 4972126"/>
              <a:gd name="connsiteX2146" fmla="*/ 16405 w 6955030"/>
              <a:gd name="connsiteY2146" fmla="*/ 1240211 h 4972126"/>
              <a:gd name="connsiteX2147" fmla="*/ 18473 w 6955030"/>
              <a:gd name="connsiteY2147" fmla="*/ 1276049 h 4972126"/>
              <a:gd name="connsiteX2148" fmla="*/ 56953 w 6955030"/>
              <a:gd name="connsiteY2148" fmla="*/ 1268943 h 4972126"/>
              <a:gd name="connsiteX2149" fmla="*/ 35778 w 6955030"/>
              <a:gd name="connsiteY2149" fmla="*/ 1231602 h 4972126"/>
              <a:gd name="connsiteX2150" fmla="*/ 1448065 w 6955030"/>
              <a:gd name="connsiteY2150" fmla="*/ 1227033 h 4972126"/>
              <a:gd name="connsiteX2151" fmla="*/ 1448007 w 6955030"/>
              <a:gd name="connsiteY2151" fmla="*/ 1227122 h 4972126"/>
              <a:gd name="connsiteX2152" fmla="*/ 1455673 w 6955030"/>
              <a:gd name="connsiteY2152" fmla="*/ 1237189 h 4972126"/>
              <a:gd name="connsiteX2153" fmla="*/ 1457144 w 6955030"/>
              <a:gd name="connsiteY2153" fmla="*/ 1237234 h 4972126"/>
              <a:gd name="connsiteX2154" fmla="*/ 1457375 w 6955030"/>
              <a:gd name="connsiteY2154" fmla="*/ 1229741 h 4972126"/>
              <a:gd name="connsiteX2155" fmla="*/ 1557170 w 6955030"/>
              <a:gd name="connsiteY2155" fmla="*/ 1225715 h 4972126"/>
              <a:gd name="connsiteX2156" fmla="*/ 1556862 w 6955030"/>
              <a:gd name="connsiteY2156" fmla="*/ 1226105 h 4972126"/>
              <a:gd name="connsiteX2157" fmla="*/ 1563249 w 6955030"/>
              <a:gd name="connsiteY2157" fmla="*/ 1237368 h 4972126"/>
              <a:gd name="connsiteX2158" fmla="*/ 1563743 w 6955030"/>
              <a:gd name="connsiteY2158" fmla="*/ 1237103 h 4972126"/>
              <a:gd name="connsiteX2159" fmla="*/ 1567397 w 6955030"/>
              <a:gd name="connsiteY2159" fmla="*/ 1229256 h 4972126"/>
              <a:gd name="connsiteX2160" fmla="*/ 1558239 w 6955030"/>
              <a:gd name="connsiteY2160" fmla="*/ 1225978 h 4972126"/>
              <a:gd name="connsiteX2161" fmla="*/ 950978 w 6955030"/>
              <a:gd name="connsiteY2161" fmla="*/ 1215947 h 4972126"/>
              <a:gd name="connsiteX2162" fmla="*/ 953410 w 6955030"/>
              <a:gd name="connsiteY2162" fmla="*/ 1241560 h 4972126"/>
              <a:gd name="connsiteX2163" fmla="*/ 956439 w 6955030"/>
              <a:gd name="connsiteY2163" fmla="*/ 1246899 h 4972126"/>
              <a:gd name="connsiteX2164" fmla="*/ 937365 w 6955030"/>
              <a:gd name="connsiteY2164" fmla="*/ 1245460 h 4972126"/>
              <a:gd name="connsiteX2165" fmla="*/ 950978 w 6955030"/>
              <a:gd name="connsiteY2165" fmla="*/ 1215947 h 4972126"/>
              <a:gd name="connsiteX2166" fmla="*/ 1469399 w 6955030"/>
              <a:gd name="connsiteY2166" fmla="*/ 1215656 h 4972126"/>
              <a:gd name="connsiteX2167" fmla="*/ 1459680 w 6955030"/>
              <a:gd name="connsiteY2167" fmla="*/ 1231914 h 4972126"/>
              <a:gd name="connsiteX2168" fmla="*/ 1458812 w 6955030"/>
              <a:gd name="connsiteY2168" fmla="*/ 1237288 h 4972126"/>
              <a:gd name="connsiteX2169" fmla="*/ 1463632 w 6955030"/>
              <a:gd name="connsiteY2169" fmla="*/ 1237439 h 4972126"/>
              <a:gd name="connsiteX2170" fmla="*/ 1469680 w 6955030"/>
              <a:gd name="connsiteY2170" fmla="*/ 1234499 h 4972126"/>
              <a:gd name="connsiteX2171" fmla="*/ 1469603 w 6955030"/>
              <a:gd name="connsiteY2171" fmla="*/ 1233030 h 4972126"/>
              <a:gd name="connsiteX2172" fmla="*/ 1473553 w 6955030"/>
              <a:gd name="connsiteY2172" fmla="*/ 1219804 h 4972126"/>
              <a:gd name="connsiteX2173" fmla="*/ 1472205 w 6955030"/>
              <a:gd name="connsiteY2173" fmla="*/ 1217691 h 4972126"/>
              <a:gd name="connsiteX2174" fmla="*/ 1442502 w 6955030"/>
              <a:gd name="connsiteY2174" fmla="*/ 1198963 h 4972126"/>
              <a:gd name="connsiteX2175" fmla="*/ 1445636 w 6955030"/>
              <a:gd name="connsiteY2175" fmla="*/ 1201418 h 4972126"/>
              <a:gd name="connsiteX2176" fmla="*/ 1445392 w 6955030"/>
              <a:gd name="connsiteY2176" fmla="*/ 1199577 h 4972126"/>
              <a:gd name="connsiteX2177" fmla="*/ 1308803 w 6955030"/>
              <a:gd name="connsiteY2177" fmla="*/ 1188154 h 4972126"/>
              <a:gd name="connsiteX2178" fmla="*/ 1298995 w 6955030"/>
              <a:gd name="connsiteY2178" fmla="*/ 1197084 h 4972126"/>
              <a:gd name="connsiteX2179" fmla="*/ 1291380 w 6955030"/>
              <a:gd name="connsiteY2179" fmla="*/ 1237211 h 4972126"/>
              <a:gd name="connsiteX2180" fmla="*/ 1301513 w 6955030"/>
              <a:gd name="connsiteY2180" fmla="*/ 1238445 h 4972126"/>
              <a:gd name="connsiteX2181" fmla="*/ 1302494 w 6955030"/>
              <a:gd name="connsiteY2181" fmla="*/ 1237512 h 4972126"/>
              <a:gd name="connsiteX2182" fmla="*/ 1307006 w 6955030"/>
              <a:gd name="connsiteY2182" fmla="*/ 1224625 h 4972126"/>
              <a:gd name="connsiteX2183" fmla="*/ 1307807 w 6955030"/>
              <a:gd name="connsiteY2183" fmla="*/ 1220438 h 4972126"/>
              <a:gd name="connsiteX2184" fmla="*/ 1302011 w 6955030"/>
              <a:gd name="connsiteY2184" fmla="*/ 1216113 h 4972126"/>
              <a:gd name="connsiteX2185" fmla="*/ 1314745 w 6955030"/>
              <a:gd name="connsiteY2185" fmla="*/ 1189063 h 4972126"/>
              <a:gd name="connsiteX2186" fmla="*/ 1314883 w 6955030"/>
              <a:gd name="connsiteY2186" fmla="*/ 1188283 h 4972126"/>
              <a:gd name="connsiteX2187" fmla="*/ 1283819 w 6955030"/>
              <a:gd name="connsiteY2187" fmla="*/ 1180979 h 4972126"/>
              <a:gd name="connsiteX2188" fmla="*/ 1280883 w 6955030"/>
              <a:gd name="connsiteY2188" fmla="*/ 1188387 h 4972126"/>
              <a:gd name="connsiteX2189" fmla="*/ 1283504 w 6955030"/>
              <a:gd name="connsiteY2189" fmla="*/ 1187949 h 4972126"/>
              <a:gd name="connsiteX2190" fmla="*/ 841727 w 6955030"/>
              <a:gd name="connsiteY2190" fmla="*/ 1172977 h 4972126"/>
              <a:gd name="connsiteX2191" fmla="*/ 850916 w 6955030"/>
              <a:gd name="connsiteY2191" fmla="*/ 1178142 h 4972126"/>
              <a:gd name="connsiteX2192" fmla="*/ 858969 w 6955030"/>
              <a:gd name="connsiteY2192" fmla="*/ 1203652 h 4972126"/>
              <a:gd name="connsiteX2193" fmla="*/ 834136 w 6955030"/>
              <a:gd name="connsiteY2193" fmla="*/ 1181397 h 4972126"/>
              <a:gd name="connsiteX2194" fmla="*/ 841727 w 6955030"/>
              <a:gd name="connsiteY2194" fmla="*/ 1172977 h 4972126"/>
              <a:gd name="connsiteX2195" fmla="*/ 1190265 w 6955030"/>
              <a:gd name="connsiteY2195" fmla="*/ 1162087 h 4972126"/>
              <a:gd name="connsiteX2196" fmla="*/ 1198131 w 6955030"/>
              <a:gd name="connsiteY2196" fmla="*/ 1165468 h 4972126"/>
              <a:gd name="connsiteX2197" fmla="*/ 1213687 w 6955030"/>
              <a:gd name="connsiteY2197" fmla="*/ 1178326 h 4972126"/>
              <a:gd name="connsiteX2198" fmla="*/ 1182168 w 6955030"/>
              <a:gd name="connsiteY2198" fmla="*/ 1165761 h 4972126"/>
              <a:gd name="connsiteX2199" fmla="*/ 1190265 w 6955030"/>
              <a:gd name="connsiteY2199" fmla="*/ 1162087 h 4972126"/>
              <a:gd name="connsiteX2200" fmla="*/ 1360894 w 6955030"/>
              <a:gd name="connsiteY2200" fmla="*/ 1139616 h 4972126"/>
              <a:gd name="connsiteX2201" fmla="*/ 1357730 w 6955030"/>
              <a:gd name="connsiteY2201" fmla="*/ 1147130 h 4972126"/>
              <a:gd name="connsiteX2202" fmla="*/ 1370882 w 6955030"/>
              <a:gd name="connsiteY2202" fmla="*/ 1144448 h 4972126"/>
              <a:gd name="connsiteX2203" fmla="*/ 1373648 w 6955030"/>
              <a:gd name="connsiteY2203" fmla="*/ 1140743 h 4972126"/>
              <a:gd name="connsiteX2204" fmla="*/ 1373611 w 6955030"/>
              <a:gd name="connsiteY2204" fmla="*/ 1140519 h 4972126"/>
              <a:gd name="connsiteX2205" fmla="*/ 1360894 w 6955030"/>
              <a:gd name="connsiteY2205" fmla="*/ 1139616 h 4972126"/>
              <a:gd name="connsiteX2206" fmla="*/ 1335372 w 6955030"/>
              <a:gd name="connsiteY2206" fmla="*/ 1129055 h 4972126"/>
              <a:gd name="connsiteX2207" fmla="*/ 1328503 w 6955030"/>
              <a:gd name="connsiteY2207" fmla="*/ 1143588 h 4972126"/>
              <a:gd name="connsiteX2208" fmla="*/ 1344261 w 6955030"/>
              <a:gd name="connsiteY2208" fmla="*/ 1145772 h 4972126"/>
              <a:gd name="connsiteX2209" fmla="*/ 1345088 w 6955030"/>
              <a:gd name="connsiteY2209" fmla="*/ 1133292 h 4972126"/>
              <a:gd name="connsiteX2210" fmla="*/ 1256536 w 6955030"/>
              <a:gd name="connsiteY2210" fmla="*/ 1120868 h 4972126"/>
              <a:gd name="connsiteX2211" fmla="*/ 1259968 w 6955030"/>
              <a:gd name="connsiteY2211" fmla="*/ 1125271 h 4972126"/>
              <a:gd name="connsiteX2212" fmla="*/ 1264314 w 6955030"/>
              <a:gd name="connsiteY2212" fmla="*/ 1121288 h 4972126"/>
              <a:gd name="connsiteX2213" fmla="*/ 1300654 w 6955030"/>
              <a:gd name="connsiteY2213" fmla="*/ 1119539 h 4972126"/>
              <a:gd name="connsiteX2214" fmla="*/ 1300518 w 6955030"/>
              <a:gd name="connsiteY2214" fmla="*/ 1119541 h 4972126"/>
              <a:gd name="connsiteX2215" fmla="*/ 1297796 w 6955030"/>
              <a:gd name="connsiteY2215" fmla="*/ 1130774 h 4972126"/>
              <a:gd name="connsiteX2216" fmla="*/ 1297613 w 6955030"/>
              <a:gd name="connsiteY2216" fmla="*/ 1131526 h 4972126"/>
              <a:gd name="connsiteX2217" fmla="*/ 1302221 w 6955030"/>
              <a:gd name="connsiteY2217" fmla="*/ 1135791 h 4972126"/>
              <a:gd name="connsiteX2218" fmla="*/ 1309736 w 6955030"/>
              <a:gd name="connsiteY2218" fmla="*/ 1130391 h 4972126"/>
              <a:gd name="connsiteX2219" fmla="*/ 1304367 w 6955030"/>
              <a:gd name="connsiteY2219" fmla="*/ 1120972 h 4972126"/>
              <a:gd name="connsiteX2220" fmla="*/ 1034947 w 6955030"/>
              <a:gd name="connsiteY2220" fmla="*/ 1102118 h 4972126"/>
              <a:gd name="connsiteX2221" fmla="*/ 1043442 w 6955030"/>
              <a:gd name="connsiteY2221" fmla="*/ 1111009 h 4972126"/>
              <a:gd name="connsiteX2222" fmla="*/ 1008024 w 6955030"/>
              <a:gd name="connsiteY2222" fmla="*/ 1123576 h 4972126"/>
              <a:gd name="connsiteX2223" fmla="*/ 1026046 w 6955030"/>
              <a:gd name="connsiteY2223" fmla="*/ 1106611 h 4972126"/>
              <a:gd name="connsiteX2224" fmla="*/ 1034947 w 6955030"/>
              <a:gd name="connsiteY2224" fmla="*/ 1102118 h 4972126"/>
              <a:gd name="connsiteX2225" fmla="*/ 1182769 w 6955030"/>
              <a:gd name="connsiteY2225" fmla="*/ 1084317 h 4972126"/>
              <a:gd name="connsiteX2226" fmla="*/ 1177434 w 6955030"/>
              <a:gd name="connsiteY2226" fmla="*/ 1091867 h 4972126"/>
              <a:gd name="connsiteX2227" fmla="*/ 1174233 w 6955030"/>
              <a:gd name="connsiteY2227" fmla="*/ 1116437 h 4972126"/>
              <a:gd name="connsiteX2228" fmla="*/ 1158757 w 6955030"/>
              <a:gd name="connsiteY2228" fmla="*/ 1099854 h 4972126"/>
              <a:gd name="connsiteX2229" fmla="*/ 1157500 w 6955030"/>
              <a:gd name="connsiteY2229" fmla="*/ 1140549 h 4972126"/>
              <a:gd name="connsiteX2230" fmla="*/ 1189921 w 6955030"/>
              <a:gd name="connsiteY2230" fmla="*/ 1122587 h 4972126"/>
              <a:gd name="connsiteX2231" fmla="*/ 1193057 w 6955030"/>
              <a:gd name="connsiteY2231" fmla="*/ 1100858 h 4972126"/>
              <a:gd name="connsiteX2232" fmla="*/ 1186735 w 6955030"/>
              <a:gd name="connsiteY2232" fmla="*/ 1100599 h 4972126"/>
              <a:gd name="connsiteX2233" fmla="*/ 1185007 w 6955030"/>
              <a:gd name="connsiteY2233" fmla="*/ 1085674 h 4972126"/>
              <a:gd name="connsiteX2234" fmla="*/ 1092860 w 6955030"/>
              <a:gd name="connsiteY2234" fmla="*/ 1083938 h 4972126"/>
              <a:gd name="connsiteX2235" fmla="*/ 1098267 w 6955030"/>
              <a:gd name="connsiteY2235" fmla="*/ 1089778 h 4972126"/>
              <a:gd name="connsiteX2236" fmla="*/ 1097606 w 6955030"/>
              <a:gd name="connsiteY2236" fmla="*/ 1110172 h 4972126"/>
              <a:gd name="connsiteX2237" fmla="*/ 1053100 w 6955030"/>
              <a:gd name="connsiteY2237" fmla="*/ 1106633 h 4972126"/>
              <a:gd name="connsiteX2238" fmla="*/ 1087277 w 6955030"/>
              <a:gd name="connsiteY2238" fmla="*/ 1084098 h 4972126"/>
              <a:gd name="connsiteX2239" fmla="*/ 1092860 w 6955030"/>
              <a:gd name="connsiteY2239" fmla="*/ 1083938 h 4972126"/>
              <a:gd name="connsiteX2240" fmla="*/ 1414058 w 6955030"/>
              <a:gd name="connsiteY2240" fmla="*/ 1082620 h 4972126"/>
              <a:gd name="connsiteX2241" fmla="*/ 1413755 w 6955030"/>
              <a:gd name="connsiteY2241" fmla="*/ 1082999 h 4972126"/>
              <a:gd name="connsiteX2242" fmla="*/ 1422375 w 6955030"/>
              <a:gd name="connsiteY2242" fmla="*/ 1098200 h 4972126"/>
              <a:gd name="connsiteX2243" fmla="*/ 1428505 w 6955030"/>
              <a:gd name="connsiteY2243" fmla="*/ 1089336 h 4972126"/>
              <a:gd name="connsiteX2244" fmla="*/ 1425804 w 6955030"/>
              <a:gd name="connsiteY2244" fmla="*/ 1086691 h 4972126"/>
              <a:gd name="connsiteX2245" fmla="*/ 1415135 w 6955030"/>
              <a:gd name="connsiteY2245" fmla="*/ 1082872 h 4972126"/>
              <a:gd name="connsiteX2246" fmla="*/ 1321313 w 6955030"/>
              <a:gd name="connsiteY2246" fmla="*/ 1068940 h 4972126"/>
              <a:gd name="connsiteX2247" fmla="*/ 1304902 w 6955030"/>
              <a:gd name="connsiteY2247" fmla="*/ 1084016 h 4972126"/>
              <a:gd name="connsiteX2248" fmla="*/ 1320527 w 6955030"/>
              <a:gd name="connsiteY2248" fmla="*/ 1094333 h 4972126"/>
              <a:gd name="connsiteX2249" fmla="*/ 1326573 w 6955030"/>
              <a:gd name="connsiteY2249" fmla="*/ 1091393 h 4972126"/>
              <a:gd name="connsiteX2250" fmla="*/ 1326498 w 6955030"/>
              <a:gd name="connsiteY2250" fmla="*/ 1089924 h 4972126"/>
              <a:gd name="connsiteX2251" fmla="*/ 1330450 w 6955030"/>
              <a:gd name="connsiteY2251" fmla="*/ 1076699 h 4972126"/>
              <a:gd name="connsiteX2252" fmla="*/ 1329099 w 6955030"/>
              <a:gd name="connsiteY2252" fmla="*/ 1074586 h 4972126"/>
              <a:gd name="connsiteX2253" fmla="*/ 1321313 w 6955030"/>
              <a:gd name="connsiteY2253" fmla="*/ 1068940 h 4972126"/>
              <a:gd name="connsiteX2254" fmla="*/ 954059 w 6955030"/>
              <a:gd name="connsiteY2254" fmla="*/ 1060342 h 4972126"/>
              <a:gd name="connsiteX2255" fmla="*/ 962018 w 6955030"/>
              <a:gd name="connsiteY2255" fmla="*/ 1063863 h 4972126"/>
              <a:gd name="connsiteX2256" fmla="*/ 996205 w 6955030"/>
              <a:gd name="connsiteY2256" fmla="*/ 1091994 h 4972126"/>
              <a:gd name="connsiteX2257" fmla="*/ 1018913 w 6955030"/>
              <a:gd name="connsiteY2257" fmla="*/ 1078532 h 4972126"/>
              <a:gd name="connsiteX2258" fmla="*/ 1027999 w 6955030"/>
              <a:gd name="connsiteY2258" fmla="*/ 1094545 h 4972126"/>
              <a:gd name="connsiteX2259" fmla="*/ 925368 w 6955030"/>
              <a:gd name="connsiteY2259" fmla="*/ 1117099 h 4972126"/>
              <a:gd name="connsiteX2260" fmla="*/ 954059 w 6955030"/>
              <a:gd name="connsiteY2260" fmla="*/ 1060342 h 4972126"/>
              <a:gd name="connsiteX2261" fmla="*/ 1299189 w 6955030"/>
              <a:gd name="connsiteY2261" fmla="*/ 1055696 h 4972126"/>
              <a:gd name="connsiteX2262" fmla="*/ 1302530 w 6955030"/>
              <a:gd name="connsiteY2262" fmla="*/ 1058313 h 4972126"/>
              <a:gd name="connsiteX2263" fmla="*/ 1302285 w 6955030"/>
              <a:gd name="connsiteY2263" fmla="*/ 1056445 h 4972126"/>
              <a:gd name="connsiteX2264" fmla="*/ 1273176 w 6955030"/>
              <a:gd name="connsiteY2264" fmla="*/ 1049397 h 4972126"/>
              <a:gd name="connsiteX2265" fmla="*/ 1277131 w 6955030"/>
              <a:gd name="connsiteY2265" fmla="*/ 1056333 h 4972126"/>
              <a:gd name="connsiteX2266" fmla="*/ 1281527 w 6955030"/>
              <a:gd name="connsiteY2266" fmla="*/ 1051420 h 4972126"/>
              <a:gd name="connsiteX2267" fmla="*/ 802341 w 6955030"/>
              <a:gd name="connsiteY2267" fmla="*/ 1037740 h 4972126"/>
              <a:gd name="connsiteX2268" fmla="*/ 809633 w 6955030"/>
              <a:gd name="connsiteY2268" fmla="*/ 1041850 h 4972126"/>
              <a:gd name="connsiteX2269" fmla="*/ 805372 w 6955030"/>
              <a:gd name="connsiteY2269" fmla="*/ 1077240 h 4972126"/>
              <a:gd name="connsiteX2270" fmla="*/ 787290 w 6955030"/>
              <a:gd name="connsiteY2270" fmla="*/ 1045210 h 4972126"/>
              <a:gd name="connsiteX2271" fmla="*/ 802341 w 6955030"/>
              <a:gd name="connsiteY2271" fmla="*/ 1037740 h 4972126"/>
              <a:gd name="connsiteX2272" fmla="*/ 876964 w 6955030"/>
              <a:gd name="connsiteY2272" fmla="*/ 1031864 h 4972126"/>
              <a:gd name="connsiteX2273" fmla="*/ 892050 w 6955030"/>
              <a:gd name="connsiteY2273" fmla="*/ 1058468 h 4972126"/>
              <a:gd name="connsiteX2274" fmla="*/ 914755 w 6955030"/>
              <a:gd name="connsiteY2274" fmla="*/ 1045001 h 4972126"/>
              <a:gd name="connsiteX2275" fmla="*/ 900539 w 6955030"/>
              <a:gd name="connsiteY2275" fmla="*/ 1094846 h 4972126"/>
              <a:gd name="connsiteX2276" fmla="*/ 824842 w 6955030"/>
              <a:gd name="connsiteY2276" fmla="*/ 1068604 h 4972126"/>
              <a:gd name="connsiteX2277" fmla="*/ 818453 w 6955030"/>
              <a:gd name="connsiteY2277" fmla="*/ 1068064 h 4972126"/>
              <a:gd name="connsiteX2278" fmla="*/ 825770 w 6955030"/>
              <a:gd name="connsiteY2278" fmla="*/ 1038042 h 4972126"/>
              <a:gd name="connsiteX2279" fmla="*/ 847275 w 6955030"/>
              <a:gd name="connsiteY2279" fmla="*/ 1065156 h 4972126"/>
              <a:gd name="connsiteX2280" fmla="*/ 876964 w 6955030"/>
              <a:gd name="connsiteY2280" fmla="*/ 1031864 h 4972126"/>
              <a:gd name="connsiteX2281" fmla="*/ 765489 w 6955030"/>
              <a:gd name="connsiteY2281" fmla="*/ 1028207 h 4972126"/>
              <a:gd name="connsiteX2282" fmla="*/ 770616 w 6955030"/>
              <a:gd name="connsiteY2282" fmla="*/ 1069412 h 4972126"/>
              <a:gd name="connsiteX2283" fmla="*/ 752143 w 6955030"/>
              <a:gd name="connsiteY2283" fmla="*/ 1047612 h 4972126"/>
              <a:gd name="connsiteX2284" fmla="*/ 765489 w 6955030"/>
              <a:gd name="connsiteY2284" fmla="*/ 1028207 h 4972126"/>
              <a:gd name="connsiteX2285" fmla="*/ 1047160 w 6955030"/>
              <a:gd name="connsiteY2285" fmla="*/ 1018981 h 4972126"/>
              <a:gd name="connsiteX2286" fmla="*/ 1055027 w 6955030"/>
              <a:gd name="connsiteY2286" fmla="*/ 1022363 h 4972126"/>
              <a:gd name="connsiteX2287" fmla="*/ 1070582 w 6955030"/>
              <a:gd name="connsiteY2287" fmla="*/ 1035220 h 4972126"/>
              <a:gd name="connsiteX2288" fmla="*/ 1039061 w 6955030"/>
              <a:gd name="connsiteY2288" fmla="*/ 1022656 h 4972126"/>
              <a:gd name="connsiteX2289" fmla="*/ 1047160 w 6955030"/>
              <a:gd name="connsiteY2289" fmla="*/ 1018981 h 4972126"/>
              <a:gd name="connsiteX2290" fmla="*/ 1217789 w 6955030"/>
              <a:gd name="connsiteY2290" fmla="*/ 996511 h 4972126"/>
              <a:gd name="connsiteX2291" fmla="*/ 1213479 w 6955030"/>
              <a:gd name="connsiteY2291" fmla="*/ 1006742 h 4972126"/>
              <a:gd name="connsiteX2292" fmla="*/ 1227647 w 6955030"/>
              <a:gd name="connsiteY2292" fmla="*/ 1012006 h 4972126"/>
              <a:gd name="connsiteX2293" fmla="*/ 1231794 w 6955030"/>
              <a:gd name="connsiteY2293" fmla="*/ 1005185 h 4972126"/>
              <a:gd name="connsiteX2294" fmla="*/ 1230506 w 6955030"/>
              <a:gd name="connsiteY2294" fmla="*/ 997411 h 4972126"/>
              <a:gd name="connsiteX2295" fmla="*/ 1217789 w 6955030"/>
              <a:gd name="connsiteY2295" fmla="*/ 996511 h 4972126"/>
              <a:gd name="connsiteX2296" fmla="*/ 1179881 w 6955030"/>
              <a:gd name="connsiteY2296" fmla="*/ 983316 h 4972126"/>
              <a:gd name="connsiteX2297" fmla="*/ 1177484 w 6955030"/>
              <a:gd name="connsiteY2297" fmla="*/ 998805 h 4972126"/>
              <a:gd name="connsiteX2298" fmla="*/ 1180997 w 6955030"/>
              <a:gd name="connsiteY2298" fmla="*/ 999873 h 4972126"/>
              <a:gd name="connsiteX2299" fmla="*/ 1201156 w 6955030"/>
              <a:gd name="connsiteY2299" fmla="*/ 1002667 h 4972126"/>
              <a:gd name="connsiteX2300" fmla="*/ 1201983 w 6955030"/>
              <a:gd name="connsiteY2300" fmla="*/ 990185 h 4972126"/>
              <a:gd name="connsiteX2301" fmla="*/ 1179881 w 6955030"/>
              <a:gd name="connsiteY2301" fmla="*/ 983316 h 4972126"/>
              <a:gd name="connsiteX2302" fmla="*/ 1053852 w 6955030"/>
              <a:gd name="connsiteY2302" fmla="*/ 981670 h 4972126"/>
              <a:gd name="connsiteX2303" fmla="*/ 1059093 w 6955030"/>
              <a:gd name="connsiteY2303" fmla="*/ 993592 h 4972126"/>
              <a:gd name="connsiteX2304" fmla="*/ 1036993 w 6955030"/>
              <a:gd name="connsiteY2304" fmla="*/ 986725 h 4972126"/>
              <a:gd name="connsiteX2305" fmla="*/ 1048243 w 6955030"/>
              <a:gd name="connsiteY2305" fmla="*/ 982614 h 4972126"/>
              <a:gd name="connsiteX2306" fmla="*/ 1053852 w 6955030"/>
              <a:gd name="connsiteY2306" fmla="*/ 981670 h 4972126"/>
              <a:gd name="connsiteX2307" fmla="*/ 1137771 w 6955030"/>
              <a:gd name="connsiteY2307" fmla="*/ 977007 h 4972126"/>
              <a:gd name="connsiteX2308" fmla="*/ 1125622 w 6955030"/>
              <a:gd name="connsiteY2308" fmla="*/ 978422 h 4972126"/>
              <a:gd name="connsiteX2309" fmla="*/ 1109702 w 6955030"/>
              <a:gd name="connsiteY2309" fmla="*/ 977560 h 4972126"/>
              <a:gd name="connsiteX2310" fmla="*/ 1114635 w 6955030"/>
              <a:gd name="connsiteY2310" fmla="*/ 983277 h 4972126"/>
              <a:gd name="connsiteX2311" fmla="*/ 1115374 w 6955030"/>
              <a:gd name="connsiteY2311" fmla="*/ 983372 h 4972126"/>
              <a:gd name="connsiteX2312" fmla="*/ 1131242 w 6955030"/>
              <a:gd name="connsiteY2312" fmla="*/ 985851 h 4972126"/>
              <a:gd name="connsiteX2313" fmla="*/ 1157549 w 6955030"/>
              <a:gd name="connsiteY2313" fmla="*/ 976434 h 4972126"/>
              <a:gd name="connsiteX2314" fmla="*/ 1141702 w 6955030"/>
              <a:gd name="connsiteY2314" fmla="*/ 976559 h 4972126"/>
              <a:gd name="connsiteX2315" fmla="*/ 1159115 w 6955030"/>
              <a:gd name="connsiteY2315" fmla="*/ 992685 h 4972126"/>
              <a:gd name="connsiteX2316" fmla="*/ 1173283 w 6955030"/>
              <a:gd name="connsiteY2316" fmla="*/ 982506 h 4972126"/>
              <a:gd name="connsiteX2317" fmla="*/ 1157549 w 6955030"/>
              <a:gd name="connsiteY2317" fmla="*/ 976434 h 4972126"/>
              <a:gd name="connsiteX2318" fmla="*/ 1270962 w 6955030"/>
              <a:gd name="connsiteY2318" fmla="*/ 939504 h 4972126"/>
              <a:gd name="connsiteX2319" fmla="*/ 1270651 w 6955030"/>
              <a:gd name="connsiteY2319" fmla="*/ 939894 h 4972126"/>
              <a:gd name="connsiteX2320" fmla="*/ 1279270 w 6955030"/>
              <a:gd name="connsiteY2320" fmla="*/ 955094 h 4972126"/>
              <a:gd name="connsiteX2321" fmla="*/ 1285400 w 6955030"/>
              <a:gd name="connsiteY2321" fmla="*/ 946231 h 4972126"/>
              <a:gd name="connsiteX2322" fmla="*/ 1282696 w 6955030"/>
              <a:gd name="connsiteY2322" fmla="*/ 943586 h 4972126"/>
              <a:gd name="connsiteX2323" fmla="*/ 1272030 w 6955030"/>
              <a:gd name="connsiteY2323" fmla="*/ 939767 h 4972126"/>
              <a:gd name="connsiteX2324" fmla="*/ 1178207 w 6955030"/>
              <a:gd name="connsiteY2324" fmla="*/ 925835 h 4972126"/>
              <a:gd name="connsiteX2325" fmla="*/ 1161796 w 6955030"/>
              <a:gd name="connsiteY2325" fmla="*/ 940911 h 4972126"/>
              <a:gd name="connsiteX2326" fmla="*/ 1193584 w 6955030"/>
              <a:gd name="connsiteY2326" fmla="*/ 943370 h 4972126"/>
              <a:gd name="connsiteX2327" fmla="*/ 1178207 w 6955030"/>
              <a:gd name="connsiteY2327" fmla="*/ 925835 h 4972126"/>
              <a:gd name="connsiteX2328" fmla="*/ 1156293 w 6955030"/>
              <a:gd name="connsiteY2328" fmla="*/ 912752 h 4972126"/>
              <a:gd name="connsiteX2329" fmla="*/ 1159425 w 6955030"/>
              <a:gd name="connsiteY2329" fmla="*/ 915207 h 4972126"/>
              <a:gd name="connsiteX2330" fmla="*/ 1159183 w 6955030"/>
              <a:gd name="connsiteY2330" fmla="*/ 913365 h 4972126"/>
              <a:gd name="connsiteX2331" fmla="*/ 1130656 w 6955030"/>
              <a:gd name="connsiteY2331" fmla="*/ 907317 h 4972126"/>
              <a:gd name="connsiteX2332" fmla="*/ 1134025 w 6955030"/>
              <a:gd name="connsiteY2332" fmla="*/ 913228 h 4972126"/>
              <a:gd name="connsiteX2333" fmla="*/ 1137932 w 6955030"/>
              <a:gd name="connsiteY2333" fmla="*/ 908861 h 4972126"/>
              <a:gd name="connsiteX2334" fmla="*/ 904054 w 6955030"/>
              <a:gd name="connsiteY2334" fmla="*/ 875876 h 4972126"/>
              <a:gd name="connsiteX2335" fmla="*/ 911921 w 6955030"/>
              <a:gd name="connsiteY2335" fmla="*/ 879255 h 4972126"/>
              <a:gd name="connsiteX2336" fmla="*/ 927476 w 6955030"/>
              <a:gd name="connsiteY2336" fmla="*/ 892115 h 4972126"/>
              <a:gd name="connsiteX2337" fmla="*/ 895955 w 6955030"/>
              <a:gd name="connsiteY2337" fmla="*/ 879548 h 4972126"/>
              <a:gd name="connsiteX2338" fmla="*/ 904054 w 6955030"/>
              <a:gd name="connsiteY2338" fmla="*/ 875876 h 4972126"/>
              <a:gd name="connsiteX2339" fmla="*/ 1074683 w 6955030"/>
              <a:gd name="connsiteY2339" fmla="*/ 853405 h 4972126"/>
              <a:gd name="connsiteX2340" fmla="*/ 1070373 w 6955030"/>
              <a:gd name="connsiteY2340" fmla="*/ 863637 h 4972126"/>
              <a:gd name="connsiteX2341" fmla="*/ 1084542 w 6955030"/>
              <a:gd name="connsiteY2341" fmla="*/ 868901 h 4972126"/>
              <a:gd name="connsiteX2342" fmla="*/ 1088689 w 6955030"/>
              <a:gd name="connsiteY2342" fmla="*/ 862079 h 4972126"/>
              <a:gd name="connsiteX2343" fmla="*/ 1087400 w 6955030"/>
              <a:gd name="connsiteY2343" fmla="*/ 854306 h 4972126"/>
              <a:gd name="connsiteX2344" fmla="*/ 1074683 w 6955030"/>
              <a:gd name="connsiteY2344" fmla="*/ 853405 h 4972126"/>
              <a:gd name="connsiteX2345" fmla="*/ 1036775 w 6955030"/>
              <a:gd name="connsiteY2345" fmla="*/ 840210 h 4972126"/>
              <a:gd name="connsiteX2346" fmla="*/ 1034378 w 6955030"/>
              <a:gd name="connsiteY2346" fmla="*/ 855699 h 4972126"/>
              <a:gd name="connsiteX2347" fmla="*/ 1037889 w 6955030"/>
              <a:gd name="connsiteY2347" fmla="*/ 856768 h 4972126"/>
              <a:gd name="connsiteX2348" fmla="*/ 1058050 w 6955030"/>
              <a:gd name="connsiteY2348" fmla="*/ 859561 h 4972126"/>
              <a:gd name="connsiteX2349" fmla="*/ 1058877 w 6955030"/>
              <a:gd name="connsiteY2349" fmla="*/ 847079 h 4972126"/>
              <a:gd name="connsiteX2350" fmla="*/ 1036775 w 6955030"/>
              <a:gd name="connsiteY2350" fmla="*/ 840210 h 4972126"/>
              <a:gd name="connsiteX2351" fmla="*/ 910747 w 6955030"/>
              <a:gd name="connsiteY2351" fmla="*/ 838564 h 4972126"/>
              <a:gd name="connsiteX2352" fmla="*/ 915988 w 6955030"/>
              <a:gd name="connsiteY2352" fmla="*/ 850487 h 4972126"/>
              <a:gd name="connsiteX2353" fmla="*/ 893887 w 6955030"/>
              <a:gd name="connsiteY2353" fmla="*/ 843620 h 4972126"/>
              <a:gd name="connsiteX2354" fmla="*/ 905138 w 6955030"/>
              <a:gd name="connsiteY2354" fmla="*/ 839508 h 4972126"/>
              <a:gd name="connsiteX2355" fmla="*/ 910747 w 6955030"/>
              <a:gd name="connsiteY2355" fmla="*/ 838564 h 4972126"/>
              <a:gd name="connsiteX2356" fmla="*/ 994665 w 6955030"/>
              <a:gd name="connsiteY2356" fmla="*/ 833901 h 4972126"/>
              <a:gd name="connsiteX2357" fmla="*/ 982517 w 6955030"/>
              <a:gd name="connsiteY2357" fmla="*/ 835316 h 4972126"/>
              <a:gd name="connsiteX2358" fmla="*/ 966597 w 6955030"/>
              <a:gd name="connsiteY2358" fmla="*/ 834455 h 4972126"/>
              <a:gd name="connsiteX2359" fmla="*/ 971529 w 6955030"/>
              <a:gd name="connsiteY2359" fmla="*/ 840171 h 4972126"/>
              <a:gd name="connsiteX2360" fmla="*/ 972270 w 6955030"/>
              <a:gd name="connsiteY2360" fmla="*/ 840266 h 4972126"/>
              <a:gd name="connsiteX2361" fmla="*/ 988137 w 6955030"/>
              <a:gd name="connsiteY2361" fmla="*/ 842745 h 4972126"/>
              <a:gd name="connsiteX2362" fmla="*/ 1014443 w 6955030"/>
              <a:gd name="connsiteY2362" fmla="*/ 833328 h 4972126"/>
              <a:gd name="connsiteX2363" fmla="*/ 998596 w 6955030"/>
              <a:gd name="connsiteY2363" fmla="*/ 833451 h 4972126"/>
              <a:gd name="connsiteX2364" fmla="*/ 1016009 w 6955030"/>
              <a:gd name="connsiteY2364" fmla="*/ 849580 h 4972126"/>
              <a:gd name="connsiteX2365" fmla="*/ 1030178 w 6955030"/>
              <a:gd name="connsiteY2365" fmla="*/ 839400 h 4972126"/>
              <a:gd name="connsiteX2366" fmla="*/ 1014443 w 6955030"/>
              <a:gd name="connsiteY2366" fmla="*/ 833328 h 4972126"/>
              <a:gd name="connsiteX2367" fmla="*/ 1127854 w 6955030"/>
              <a:gd name="connsiteY2367" fmla="*/ 796398 h 4972126"/>
              <a:gd name="connsiteX2368" fmla="*/ 1127546 w 6955030"/>
              <a:gd name="connsiteY2368" fmla="*/ 796786 h 4972126"/>
              <a:gd name="connsiteX2369" fmla="*/ 1136164 w 6955030"/>
              <a:gd name="connsiteY2369" fmla="*/ 811989 h 4972126"/>
              <a:gd name="connsiteX2370" fmla="*/ 1142294 w 6955030"/>
              <a:gd name="connsiteY2370" fmla="*/ 803125 h 4972126"/>
              <a:gd name="connsiteX2371" fmla="*/ 1139591 w 6955030"/>
              <a:gd name="connsiteY2371" fmla="*/ 800480 h 4972126"/>
              <a:gd name="connsiteX2372" fmla="*/ 1128924 w 6955030"/>
              <a:gd name="connsiteY2372" fmla="*/ 796659 h 4972126"/>
              <a:gd name="connsiteX2373" fmla="*/ 1035102 w 6955030"/>
              <a:gd name="connsiteY2373" fmla="*/ 782729 h 4972126"/>
              <a:gd name="connsiteX2374" fmla="*/ 1018691 w 6955030"/>
              <a:gd name="connsiteY2374" fmla="*/ 797805 h 4972126"/>
              <a:gd name="connsiteX2375" fmla="*/ 1050479 w 6955030"/>
              <a:gd name="connsiteY2375" fmla="*/ 800263 h 4972126"/>
              <a:gd name="connsiteX2376" fmla="*/ 1035102 w 6955030"/>
              <a:gd name="connsiteY2376" fmla="*/ 782729 h 4972126"/>
              <a:gd name="connsiteX2377" fmla="*/ 1013187 w 6955030"/>
              <a:gd name="connsiteY2377" fmla="*/ 769646 h 4972126"/>
              <a:gd name="connsiteX2378" fmla="*/ 1016319 w 6955030"/>
              <a:gd name="connsiteY2378" fmla="*/ 772102 h 4972126"/>
              <a:gd name="connsiteX2379" fmla="*/ 1016076 w 6955030"/>
              <a:gd name="connsiteY2379" fmla="*/ 770258 h 4972126"/>
              <a:gd name="connsiteX2380" fmla="*/ 987551 w 6955030"/>
              <a:gd name="connsiteY2380" fmla="*/ 764212 h 4972126"/>
              <a:gd name="connsiteX2381" fmla="*/ 990920 w 6955030"/>
              <a:gd name="connsiteY2381" fmla="*/ 770122 h 4972126"/>
              <a:gd name="connsiteX2382" fmla="*/ 994827 w 6955030"/>
              <a:gd name="connsiteY2382" fmla="*/ 765754 h 4972126"/>
              <a:gd name="connsiteX2383" fmla="*/ 760949 w 6955030"/>
              <a:gd name="connsiteY2383" fmla="*/ 732770 h 4972126"/>
              <a:gd name="connsiteX2384" fmla="*/ 768815 w 6955030"/>
              <a:gd name="connsiteY2384" fmla="*/ 736150 h 4972126"/>
              <a:gd name="connsiteX2385" fmla="*/ 784371 w 6955030"/>
              <a:gd name="connsiteY2385" fmla="*/ 749009 h 4972126"/>
              <a:gd name="connsiteX2386" fmla="*/ 752850 w 6955030"/>
              <a:gd name="connsiteY2386" fmla="*/ 736443 h 4972126"/>
              <a:gd name="connsiteX2387" fmla="*/ 760949 w 6955030"/>
              <a:gd name="connsiteY2387" fmla="*/ 732770 h 4972126"/>
              <a:gd name="connsiteX2388" fmla="*/ 1550105 w 6955030"/>
              <a:gd name="connsiteY2388" fmla="*/ 727463 h 4972126"/>
              <a:gd name="connsiteX2389" fmla="*/ 1549813 w 6955030"/>
              <a:gd name="connsiteY2389" fmla="*/ 727887 h 4972126"/>
              <a:gd name="connsiteX2390" fmla="*/ 1550243 w 6955030"/>
              <a:gd name="connsiteY2390" fmla="*/ 728057 h 4972126"/>
              <a:gd name="connsiteX2391" fmla="*/ 931578 w 6955030"/>
              <a:gd name="connsiteY2391" fmla="*/ 710300 h 4972126"/>
              <a:gd name="connsiteX2392" fmla="*/ 927267 w 6955030"/>
              <a:gd name="connsiteY2392" fmla="*/ 720531 h 4972126"/>
              <a:gd name="connsiteX2393" fmla="*/ 941436 w 6955030"/>
              <a:gd name="connsiteY2393" fmla="*/ 725793 h 4972126"/>
              <a:gd name="connsiteX2394" fmla="*/ 945583 w 6955030"/>
              <a:gd name="connsiteY2394" fmla="*/ 718974 h 4972126"/>
              <a:gd name="connsiteX2395" fmla="*/ 944295 w 6955030"/>
              <a:gd name="connsiteY2395" fmla="*/ 711200 h 4972126"/>
              <a:gd name="connsiteX2396" fmla="*/ 931578 w 6955030"/>
              <a:gd name="connsiteY2396" fmla="*/ 710300 h 4972126"/>
              <a:gd name="connsiteX2397" fmla="*/ 893670 w 6955030"/>
              <a:gd name="connsiteY2397" fmla="*/ 697105 h 4972126"/>
              <a:gd name="connsiteX2398" fmla="*/ 891272 w 6955030"/>
              <a:gd name="connsiteY2398" fmla="*/ 712594 h 4972126"/>
              <a:gd name="connsiteX2399" fmla="*/ 894783 w 6955030"/>
              <a:gd name="connsiteY2399" fmla="*/ 713660 h 4972126"/>
              <a:gd name="connsiteX2400" fmla="*/ 914945 w 6955030"/>
              <a:gd name="connsiteY2400" fmla="*/ 716454 h 4972126"/>
              <a:gd name="connsiteX2401" fmla="*/ 915772 w 6955030"/>
              <a:gd name="connsiteY2401" fmla="*/ 703974 h 4972126"/>
              <a:gd name="connsiteX2402" fmla="*/ 893670 w 6955030"/>
              <a:gd name="connsiteY2402" fmla="*/ 697105 h 4972126"/>
              <a:gd name="connsiteX2403" fmla="*/ 767639 w 6955030"/>
              <a:gd name="connsiteY2403" fmla="*/ 695457 h 4972126"/>
              <a:gd name="connsiteX2404" fmla="*/ 772882 w 6955030"/>
              <a:gd name="connsiteY2404" fmla="*/ 707381 h 4972126"/>
              <a:gd name="connsiteX2405" fmla="*/ 750782 w 6955030"/>
              <a:gd name="connsiteY2405" fmla="*/ 700514 h 4972126"/>
              <a:gd name="connsiteX2406" fmla="*/ 762033 w 6955030"/>
              <a:gd name="connsiteY2406" fmla="*/ 696402 h 4972126"/>
              <a:gd name="connsiteX2407" fmla="*/ 767639 w 6955030"/>
              <a:gd name="connsiteY2407" fmla="*/ 695457 h 4972126"/>
              <a:gd name="connsiteX2408" fmla="*/ 851560 w 6955030"/>
              <a:gd name="connsiteY2408" fmla="*/ 690796 h 4972126"/>
              <a:gd name="connsiteX2409" fmla="*/ 839412 w 6955030"/>
              <a:gd name="connsiteY2409" fmla="*/ 692211 h 4972126"/>
              <a:gd name="connsiteX2410" fmla="*/ 823491 w 6955030"/>
              <a:gd name="connsiteY2410" fmla="*/ 691349 h 4972126"/>
              <a:gd name="connsiteX2411" fmla="*/ 828424 w 6955030"/>
              <a:gd name="connsiteY2411" fmla="*/ 697064 h 4972126"/>
              <a:gd name="connsiteX2412" fmla="*/ 829165 w 6955030"/>
              <a:gd name="connsiteY2412" fmla="*/ 697161 h 4972126"/>
              <a:gd name="connsiteX2413" fmla="*/ 845031 w 6955030"/>
              <a:gd name="connsiteY2413" fmla="*/ 699640 h 4972126"/>
              <a:gd name="connsiteX2414" fmla="*/ 871337 w 6955030"/>
              <a:gd name="connsiteY2414" fmla="*/ 690220 h 4972126"/>
              <a:gd name="connsiteX2415" fmla="*/ 855491 w 6955030"/>
              <a:gd name="connsiteY2415" fmla="*/ 690345 h 4972126"/>
              <a:gd name="connsiteX2416" fmla="*/ 872901 w 6955030"/>
              <a:gd name="connsiteY2416" fmla="*/ 706474 h 4972126"/>
              <a:gd name="connsiteX2417" fmla="*/ 887072 w 6955030"/>
              <a:gd name="connsiteY2417" fmla="*/ 696295 h 4972126"/>
              <a:gd name="connsiteX2418" fmla="*/ 871337 w 6955030"/>
              <a:gd name="connsiteY2418" fmla="*/ 690220 h 4972126"/>
              <a:gd name="connsiteX2419" fmla="*/ 2564094 w 6955030"/>
              <a:gd name="connsiteY2419" fmla="*/ 657814 h 4972126"/>
              <a:gd name="connsiteX2420" fmla="*/ 2558254 w 6955030"/>
              <a:gd name="connsiteY2420" fmla="*/ 661489 h 4972126"/>
              <a:gd name="connsiteX2421" fmla="*/ 2565571 w 6955030"/>
              <a:gd name="connsiteY2421" fmla="*/ 663783 h 4972126"/>
              <a:gd name="connsiteX2422" fmla="*/ 2567676 w 6955030"/>
              <a:gd name="connsiteY2422" fmla="*/ 660730 h 4972126"/>
              <a:gd name="connsiteX2423" fmla="*/ 2674984 w 6955030"/>
              <a:gd name="connsiteY2423" fmla="*/ 650598 h 4972126"/>
              <a:gd name="connsiteX2424" fmla="*/ 2673556 w 6955030"/>
              <a:gd name="connsiteY2424" fmla="*/ 652677 h 4972126"/>
              <a:gd name="connsiteX2425" fmla="*/ 2675486 w 6955030"/>
              <a:gd name="connsiteY2425" fmla="*/ 653476 h 4972126"/>
              <a:gd name="connsiteX2426" fmla="*/ 988210 w 6955030"/>
              <a:gd name="connsiteY2426" fmla="*/ 650355 h 4972126"/>
              <a:gd name="connsiteX2427" fmla="*/ 986534 w 6955030"/>
              <a:gd name="connsiteY2427" fmla="*/ 651051 h 4972126"/>
              <a:gd name="connsiteX2428" fmla="*/ 984440 w 6955030"/>
              <a:gd name="connsiteY2428" fmla="*/ 653681 h 4972126"/>
              <a:gd name="connsiteX2429" fmla="*/ 993058 w 6955030"/>
              <a:gd name="connsiteY2429" fmla="*/ 668883 h 4972126"/>
              <a:gd name="connsiteX2430" fmla="*/ 999189 w 6955030"/>
              <a:gd name="connsiteY2430" fmla="*/ 660020 h 4972126"/>
              <a:gd name="connsiteX2431" fmla="*/ 991301 w 6955030"/>
              <a:gd name="connsiteY2431" fmla="*/ 652298 h 4972126"/>
              <a:gd name="connsiteX2432" fmla="*/ 2517279 w 6955030"/>
              <a:gd name="connsiteY2432" fmla="*/ 642131 h 4972126"/>
              <a:gd name="connsiteX2433" fmla="*/ 2509269 w 6955030"/>
              <a:gd name="connsiteY2433" fmla="*/ 643107 h 4972126"/>
              <a:gd name="connsiteX2434" fmla="*/ 2507716 w 6955030"/>
              <a:gd name="connsiteY2434" fmla="*/ 648998 h 4972126"/>
              <a:gd name="connsiteX2435" fmla="*/ 2525645 w 6955030"/>
              <a:gd name="connsiteY2435" fmla="*/ 652881 h 4972126"/>
              <a:gd name="connsiteX2436" fmla="*/ 2520609 w 6955030"/>
              <a:gd name="connsiteY2436" fmla="*/ 643458 h 4972126"/>
              <a:gd name="connsiteX2437" fmla="*/ 2517796 w 6955030"/>
              <a:gd name="connsiteY2437" fmla="*/ 642232 h 4972126"/>
              <a:gd name="connsiteX2438" fmla="*/ 891997 w 6955030"/>
              <a:gd name="connsiteY2438" fmla="*/ 639624 h 4972126"/>
              <a:gd name="connsiteX2439" fmla="*/ 875586 w 6955030"/>
              <a:gd name="connsiteY2439" fmla="*/ 654699 h 4972126"/>
              <a:gd name="connsiteX2440" fmla="*/ 907373 w 6955030"/>
              <a:gd name="connsiteY2440" fmla="*/ 657157 h 4972126"/>
              <a:gd name="connsiteX2441" fmla="*/ 891997 w 6955030"/>
              <a:gd name="connsiteY2441" fmla="*/ 639624 h 4972126"/>
              <a:gd name="connsiteX2442" fmla="*/ 1192848 w 6955030"/>
              <a:gd name="connsiteY2442" fmla="*/ 633183 h 4972126"/>
              <a:gd name="connsiteX2443" fmla="*/ 1191355 w 6955030"/>
              <a:gd name="connsiteY2443" fmla="*/ 635355 h 4972126"/>
              <a:gd name="connsiteX2444" fmla="*/ 1193279 w 6955030"/>
              <a:gd name="connsiteY2444" fmla="*/ 637472 h 4972126"/>
              <a:gd name="connsiteX2445" fmla="*/ 1204352 w 6955030"/>
              <a:gd name="connsiteY2445" fmla="*/ 647247 h 4972126"/>
              <a:gd name="connsiteX2446" fmla="*/ 1202024 w 6955030"/>
              <a:gd name="connsiteY2446" fmla="*/ 642510 h 4972126"/>
              <a:gd name="connsiteX2447" fmla="*/ 1198067 w 6955030"/>
              <a:gd name="connsiteY2447" fmla="*/ 633875 h 4972126"/>
              <a:gd name="connsiteX2448" fmla="*/ 1463723 w 6955030"/>
              <a:gd name="connsiteY2448" fmla="*/ 628417 h 4972126"/>
              <a:gd name="connsiteX2449" fmla="*/ 1463691 w 6955030"/>
              <a:gd name="connsiteY2449" fmla="*/ 629478 h 4972126"/>
              <a:gd name="connsiteX2450" fmla="*/ 1464832 w 6955030"/>
              <a:gd name="connsiteY2450" fmla="*/ 629145 h 4972126"/>
              <a:gd name="connsiteX2451" fmla="*/ 1309612 w 6955030"/>
              <a:gd name="connsiteY2451" fmla="*/ 625640 h 4972126"/>
              <a:gd name="connsiteX2452" fmla="*/ 1308296 w 6955030"/>
              <a:gd name="connsiteY2452" fmla="*/ 628460 h 4972126"/>
              <a:gd name="connsiteX2453" fmla="*/ 1307232 w 6955030"/>
              <a:gd name="connsiteY2453" fmla="*/ 630887 h 4972126"/>
              <a:gd name="connsiteX2454" fmla="*/ 1307443 w 6955030"/>
              <a:gd name="connsiteY2454" fmla="*/ 631656 h 4972126"/>
              <a:gd name="connsiteX2455" fmla="*/ 1318885 w 6955030"/>
              <a:gd name="connsiteY2455" fmla="*/ 633121 h 4972126"/>
              <a:gd name="connsiteX2456" fmla="*/ 1319198 w 6955030"/>
              <a:gd name="connsiteY2456" fmla="*/ 631962 h 4972126"/>
              <a:gd name="connsiteX2457" fmla="*/ 1322956 w 6955030"/>
              <a:gd name="connsiteY2457" fmla="*/ 618108 h 4972126"/>
              <a:gd name="connsiteX2458" fmla="*/ 1320020 w 6955030"/>
              <a:gd name="connsiteY2458" fmla="*/ 618536 h 4972126"/>
              <a:gd name="connsiteX2459" fmla="*/ 1322509 w 6955030"/>
              <a:gd name="connsiteY2459" fmla="*/ 619762 h 4972126"/>
              <a:gd name="connsiteX2460" fmla="*/ 927576 w 6955030"/>
              <a:gd name="connsiteY2460" fmla="*/ 616716 h 4972126"/>
              <a:gd name="connsiteX2461" fmla="*/ 927921 w 6955030"/>
              <a:gd name="connsiteY2461" fmla="*/ 618230 h 4972126"/>
              <a:gd name="connsiteX2462" fmla="*/ 928450 w 6955030"/>
              <a:gd name="connsiteY2462" fmla="*/ 617961 h 4972126"/>
              <a:gd name="connsiteX2463" fmla="*/ 617843 w 6955030"/>
              <a:gd name="connsiteY2463" fmla="*/ 589664 h 4972126"/>
              <a:gd name="connsiteX2464" fmla="*/ 625709 w 6955030"/>
              <a:gd name="connsiteY2464" fmla="*/ 593044 h 4972126"/>
              <a:gd name="connsiteX2465" fmla="*/ 641265 w 6955030"/>
              <a:gd name="connsiteY2465" fmla="*/ 605903 h 4972126"/>
              <a:gd name="connsiteX2466" fmla="*/ 609744 w 6955030"/>
              <a:gd name="connsiteY2466" fmla="*/ 593337 h 4972126"/>
              <a:gd name="connsiteX2467" fmla="*/ 617843 w 6955030"/>
              <a:gd name="connsiteY2467" fmla="*/ 589664 h 4972126"/>
              <a:gd name="connsiteX2468" fmla="*/ 849014 w 6955030"/>
              <a:gd name="connsiteY2468" fmla="*/ 586350 h 4972126"/>
              <a:gd name="connsiteX2469" fmla="*/ 838666 w 6955030"/>
              <a:gd name="connsiteY2469" fmla="*/ 610974 h 4972126"/>
              <a:gd name="connsiteX2470" fmla="*/ 847814 w 6955030"/>
              <a:gd name="connsiteY2470" fmla="*/ 627014 h 4972126"/>
              <a:gd name="connsiteX2471" fmla="*/ 873214 w 6955030"/>
              <a:gd name="connsiteY2471" fmla="*/ 628996 h 4972126"/>
              <a:gd name="connsiteX2472" fmla="*/ 870786 w 6955030"/>
              <a:gd name="connsiteY2472" fmla="*/ 603325 h 4972126"/>
              <a:gd name="connsiteX2473" fmla="*/ 849014 w 6955030"/>
              <a:gd name="connsiteY2473" fmla="*/ 586350 h 4972126"/>
              <a:gd name="connsiteX2474" fmla="*/ 2324594 w 6955030"/>
              <a:gd name="connsiteY2474" fmla="*/ 585359 h 4972126"/>
              <a:gd name="connsiteX2475" fmla="*/ 2321442 w 6955030"/>
              <a:gd name="connsiteY2475" fmla="*/ 588480 h 4972126"/>
              <a:gd name="connsiteX2476" fmla="*/ 2327872 w 6955030"/>
              <a:gd name="connsiteY2476" fmla="*/ 594386 h 4972126"/>
              <a:gd name="connsiteX2477" fmla="*/ 2329231 w 6955030"/>
              <a:gd name="connsiteY2477" fmla="*/ 590365 h 4972126"/>
              <a:gd name="connsiteX2478" fmla="*/ 1407000 w 6955030"/>
              <a:gd name="connsiteY2478" fmla="*/ 584355 h 4972126"/>
              <a:gd name="connsiteX2479" fmla="*/ 1401598 w 6955030"/>
              <a:gd name="connsiteY2479" fmla="*/ 592191 h 4972126"/>
              <a:gd name="connsiteX2480" fmla="*/ 1401977 w 6955030"/>
              <a:gd name="connsiteY2480" fmla="*/ 592930 h 4972126"/>
              <a:gd name="connsiteX2481" fmla="*/ 1406502 w 6955030"/>
              <a:gd name="connsiteY2481" fmla="*/ 601714 h 4972126"/>
              <a:gd name="connsiteX2482" fmla="*/ 1410468 w 6955030"/>
              <a:gd name="connsiteY2482" fmla="*/ 599323 h 4972126"/>
              <a:gd name="connsiteX2483" fmla="*/ 927423 w 6955030"/>
              <a:gd name="connsiteY2483" fmla="*/ 582300 h 4972126"/>
              <a:gd name="connsiteX2484" fmla="*/ 927356 w 6955030"/>
              <a:gd name="connsiteY2484" fmla="*/ 582304 h 4972126"/>
              <a:gd name="connsiteX2485" fmla="*/ 925641 w 6955030"/>
              <a:gd name="connsiteY2485" fmla="*/ 584209 h 4972126"/>
              <a:gd name="connsiteX2486" fmla="*/ 923815 w 6955030"/>
              <a:gd name="connsiteY2486" fmla="*/ 600118 h 4972126"/>
              <a:gd name="connsiteX2487" fmla="*/ 924356 w 6955030"/>
              <a:gd name="connsiteY2487" fmla="*/ 602504 h 4972126"/>
              <a:gd name="connsiteX2488" fmla="*/ 933536 w 6955030"/>
              <a:gd name="connsiteY2488" fmla="*/ 592327 h 4972126"/>
              <a:gd name="connsiteX2489" fmla="*/ 939302 w 6955030"/>
              <a:gd name="connsiteY2489" fmla="*/ 581617 h 4972126"/>
              <a:gd name="connsiteX2490" fmla="*/ 936919 w 6955030"/>
              <a:gd name="connsiteY2490" fmla="*/ 581753 h 4972126"/>
              <a:gd name="connsiteX2491" fmla="*/ 936336 w 6955030"/>
              <a:gd name="connsiteY2491" fmla="*/ 591258 h 4972126"/>
              <a:gd name="connsiteX2492" fmla="*/ 952340 w 6955030"/>
              <a:gd name="connsiteY2492" fmla="*/ 603905 h 4972126"/>
              <a:gd name="connsiteX2493" fmla="*/ 951444 w 6955030"/>
              <a:gd name="connsiteY2493" fmla="*/ 608930 h 4972126"/>
              <a:gd name="connsiteX2494" fmla="*/ 960038 w 6955030"/>
              <a:gd name="connsiteY2494" fmla="*/ 608044 h 4972126"/>
              <a:gd name="connsiteX2495" fmla="*/ 958681 w 6955030"/>
              <a:gd name="connsiteY2495" fmla="*/ 605856 h 4972126"/>
              <a:gd name="connsiteX2496" fmla="*/ 958787 w 6955030"/>
              <a:gd name="connsiteY2496" fmla="*/ 601681 h 4972126"/>
              <a:gd name="connsiteX2497" fmla="*/ 955592 w 6955030"/>
              <a:gd name="connsiteY2497" fmla="*/ 600103 h 4972126"/>
              <a:gd name="connsiteX2498" fmla="*/ 945753 w 6955030"/>
              <a:gd name="connsiteY2498" fmla="*/ 583489 h 4972126"/>
              <a:gd name="connsiteX2499" fmla="*/ 946059 w 6955030"/>
              <a:gd name="connsiteY2499" fmla="*/ 582750 h 4972126"/>
              <a:gd name="connsiteX2500" fmla="*/ 807804 w 6955030"/>
              <a:gd name="connsiteY2500" fmla="*/ 578074 h 4972126"/>
              <a:gd name="connsiteX2501" fmla="*/ 826281 w 6955030"/>
              <a:gd name="connsiteY2501" fmla="*/ 599874 h 4972126"/>
              <a:gd name="connsiteX2502" fmla="*/ 807804 w 6955030"/>
              <a:gd name="connsiteY2502" fmla="*/ 578074 h 4972126"/>
              <a:gd name="connsiteX2503" fmla="*/ 2290628 w 6955030"/>
              <a:gd name="connsiteY2503" fmla="*/ 577555 h 4972126"/>
              <a:gd name="connsiteX2504" fmla="*/ 2286539 w 6955030"/>
              <a:gd name="connsiteY2504" fmla="*/ 577979 h 4972126"/>
              <a:gd name="connsiteX2505" fmla="*/ 2287879 w 6955030"/>
              <a:gd name="connsiteY2505" fmla="*/ 581535 h 4972126"/>
              <a:gd name="connsiteX2506" fmla="*/ 942761 w 6955030"/>
              <a:gd name="connsiteY2506" fmla="*/ 576971 h 4972126"/>
              <a:gd name="connsiteX2507" fmla="*/ 941422 w 6955030"/>
              <a:gd name="connsiteY2507" fmla="*/ 577057 h 4972126"/>
              <a:gd name="connsiteX2508" fmla="*/ 941865 w 6955030"/>
              <a:gd name="connsiteY2508" fmla="*/ 578671 h 4972126"/>
              <a:gd name="connsiteX2509" fmla="*/ 943175 w 6955030"/>
              <a:gd name="connsiteY2509" fmla="*/ 577464 h 4972126"/>
              <a:gd name="connsiteX2510" fmla="*/ 2300900 w 6955030"/>
              <a:gd name="connsiteY2510" fmla="*/ 574085 h 4972126"/>
              <a:gd name="connsiteX2511" fmla="*/ 2299138 w 6955030"/>
              <a:gd name="connsiteY2511" fmla="*/ 575397 h 4972126"/>
              <a:gd name="connsiteX2512" fmla="*/ 2305600 w 6955030"/>
              <a:gd name="connsiteY2512" fmla="*/ 582220 h 4972126"/>
              <a:gd name="connsiteX2513" fmla="*/ 2305669 w 6955030"/>
              <a:gd name="connsiteY2513" fmla="*/ 582149 h 4972126"/>
              <a:gd name="connsiteX2514" fmla="*/ 645795 w 6955030"/>
              <a:gd name="connsiteY2514" fmla="*/ 560349 h 4972126"/>
              <a:gd name="connsiteX2515" fmla="*/ 661541 w 6955030"/>
              <a:gd name="connsiteY2515" fmla="*/ 566705 h 4972126"/>
              <a:gd name="connsiteX2516" fmla="*/ 650924 w 6955030"/>
              <a:gd name="connsiteY2516" fmla="*/ 601526 h 4972126"/>
              <a:gd name="connsiteX2517" fmla="*/ 645795 w 6955030"/>
              <a:gd name="connsiteY2517" fmla="*/ 560349 h 4972126"/>
              <a:gd name="connsiteX2518" fmla="*/ 2202242 w 6955030"/>
              <a:gd name="connsiteY2518" fmla="*/ 555132 h 4972126"/>
              <a:gd name="connsiteX2519" fmla="*/ 2201240 w 6955030"/>
              <a:gd name="connsiteY2519" fmla="*/ 559059 h 4972126"/>
              <a:gd name="connsiteX2520" fmla="*/ 2210562 w 6955030"/>
              <a:gd name="connsiteY2520" fmla="*/ 562397 h 4972126"/>
              <a:gd name="connsiteX2521" fmla="*/ 2212624 w 6955030"/>
              <a:gd name="connsiteY2521" fmla="*/ 558456 h 4972126"/>
              <a:gd name="connsiteX2522" fmla="*/ 624535 w 6955030"/>
              <a:gd name="connsiteY2522" fmla="*/ 552351 h 4972126"/>
              <a:gd name="connsiteX2523" fmla="*/ 629776 w 6955030"/>
              <a:gd name="connsiteY2523" fmla="*/ 564276 h 4972126"/>
              <a:gd name="connsiteX2524" fmla="*/ 607676 w 6955030"/>
              <a:gd name="connsiteY2524" fmla="*/ 557409 h 4972126"/>
              <a:gd name="connsiteX2525" fmla="*/ 618927 w 6955030"/>
              <a:gd name="connsiteY2525" fmla="*/ 553297 h 4972126"/>
              <a:gd name="connsiteX2526" fmla="*/ 624535 w 6955030"/>
              <a:gd name="connsiteY2526" fmla="*/ 552351 h 4972126"/>
              <a:gd name="connsiteX2527" fmla="*/ 2189182 w 6955030"/>
              <a:gd name="connsiteY2527" fmla="*/ 533806 h 4972126"/>
              <a:gd name="connsiteX2528" fmla="*/ 2186061 w 6955030"/>
              <a:gd name="connsiteY2528" fmla="*/ 536289 h 4972126"/>
              <a:gd name="connsiteX2529" fmla="*/ 2180356 w 6955030"/>
              <a:gd name="connsiteY2529" fmla="*/ 540851 h 4972126"/>
              <a:gd name="connsiteX2530" fmla="*/ 2177740 w 6955030"/>
              <a:gd name="connsiteY2530" fmla="*/ 545265 h 4972126"/>
              <a:gd name="connsiteX2531" fmla="*/ 2183343 w 6955030"/>
              <a:gd name="connsiteY2531" fmla="*/ 546083 h 4972126"/>
              <a:gd name="connsiteX2532" fmla="*/ 2185988 w 6955030"/>
              <a:gd name="connsiteY2532" fmla="*/ 547985 h 4972126"/>
              <a:gd name="connsiteX2533" fmla="*/ 2188019 w 6955030"/>
              <a:gd name="connsiteY2533" fmla="*/ 545334 h 4972126"/>
              <a:gd name="connsiteX2534" fmla="*/ 2190698 w 6955030"/>
              <a:gd name="connsiteY2534" fmla="*/ 544263 h 4972126"/>
              <a:gd name="connsiteX2535" fmla="*/ 2193363 w 6955030"/>
              <a:gd name="connsiteY2535" fmla="*/ 538870 h 4972126"/>
              <a:gd name="connsiteX2536" fmla="*/ 2349468 w 6955030"/>
              <a:gd name="connsiteY2536" fmla="*/ 531656 h 4972126"/>
              <a:gd name="connsiteX2537" fmla="*/ 2349774 w 6955030"/>
              <a:gd name="connsiteY2537" fmla="*/ 535869 h 4972126"/>
              <a:gd name="connsiteX2538" fmla="*/ 2351034 w 6955030"/>
              <a:gd name="connsiteY2538" fmla="*/ 536509 h 4972126"/>
              <a:gd name="connsiteX2539" fmla="*/ 2351688 w 6955030"/>
              <a:gd name="connsiteY2539" fmla="*/ 534348 h 4972126"/>
              <a:gd name="connsiteX2540" fmla="*/ 2351648 w 6955030"/>
              <a:gd name="connsiteY2540" fmla="*/ 534271 h 4972126"/>
              <a:gd name="connsiteX2541" fmla="*/ 808024 w 6955030"/>
              <a:gd name="connsiteY2541" fmla="*/ 521037 h 4972126"/>
              <a:gd name="connsiteX2542" fmla="*/ 817111 w 6955030"/>
              <a:gd name="connsiteY2542" fmla="*/ 537052 h 4972126"/>
              <a:gd name="connsiteX2543" fmla="*/ 788020 w 6955030"/>
              <a:gd name="connsiteY2543" fmla="*/ 550100 h 4972126"/>
              <a:gd name="connsiteX2544" fmla="*/ 808024 w 6955030"/>
              <a:gd name="connsiteY2544" fmla="*/ 521037 h 4972126"/>
              <a:gd name="connsiteX2545" fmla="*/ 2217134 w 6955030"/>
              <a:gd name="connsiteY2545" fmla="*/ 520397 h 4972126"/>
              <a:gd name="connsiteX2546" fmla="*/ 2213576 w 6955030"/>
              <a:gd name="connsiteY2546" fmla="*/ 523197 h 4972126"/>
              <a:gd name="connsiteX2547" fmla="*/ 2221638 w 6955030"/>
              <a:gd name="connsiteY2547" fmla="*/ 524882 h 4972126"/>
              <a:gd name="connsiteX2548" fmla="*/ 2219073 w 6955030"/>
              <a:gd name="connsiteY2548" fmla="*/ 523988 h 4972126"/>
              <a:gd name="connsiteX2549" fmla="*/ 2218775 w 6955030"/>
              <a:gd name="connsiteY2549" fmla="*/ 520847 h 4972126"/>
              <a:gd name="connsiteX2550" fmla="*/ 2420988 w 6955030"/>
              <a:gd name="connsiteY2550" fmla="*/ 514709 h 4972126"/>
              <a:gd name="connsiteX2551" fmla="*/ 2407977 w 6955030"/>
              <a:gd name="connsiteY2551" fmla="*/ 522898 h 4972126"/>
              <a:gd name="connsiteX2552" fmla="*/ 2410662 w 6955030"/>
              <a:gd name="connsiteY2552" fmla="*/ 527425 h 4972126"/>
              <a:gd name="connsiteX2553" fmla="*/ 2416034 w 6955030"/>
              <a:gd name="connsiteY2553" fmla="*/ 519620 h 4972126"/>
              <a:gd name="connsiteX2554" fmla="*/ 2420967 w 6955030"/>
              <a:gd name="connsiteY2554" fmla="*/ 522853 h 4972126"/>
              <a:gd name="connsiteX2555" fmla="*/ 2424570 w 6955030"/>
              <a:gd name="connsiteY2555" fmla="*/ 517625 h 4972126"/>
              <a:gd name="connsiteX2556" fmla="*/ 2531879 w 6955030"/>
              <a:gd name="connsiteY2556" fmla="*/ 507493 h 4972126"/>
              <a:gd name="connsiteX2557" fmla="*/ 2530452 w 6955030"/>
              <a:gd name="connsiteY2557" fmla="*/ 509571 h 4972126"/>
              <a:gd name="connsiteX2558" fmla="*/ 2532381 w 6955030"/>
              <a:gd name="connsiteY2558" fmla="*/ 510368 h 4972126"/>
              <a:gd name="connsiteX2559" fmla="*/ 1279340 w 6955030"/>
              <a:gd name="connsiteY2559" fmla="*/ 507103 h 4972126"/>
              <a:gd name="connsiteX2560" fmla="*/ 1282862 w 6955030"/>
              <a:gd name="connsiteY2560" fmla="*/ 513821 h 4972126"/>
              <a:gd name="connsiteX2561" fmla="*/ 1286009 w 6955030"/>
              <a:gd name="connsiteY2561" fmla="*/ 511816 h 4972126"/>
              <a:gd name="connsiteX2562" fmla="*/ 2138695 w 6955030"/>
              <a:gd name="connsiteY2562" fmla="*/ 505227 h 4972126"/>
              <a:gd name="connsiteX2563" fmla="*/ 2135861 w 6955030"/>
              <a:gd name="connsiteY2563" fmla="*/ 507833 h 4972126"/>
              <a:gd name="connsiteX2564" fmla="*/ 2137220 w 6955030"/>
              <a:gd name="connsiteY2564" fmla="*/ 509705 h 4972126"/>
              <a:gd name="connsiteX2565" fmla="*/ 2139085 w 6955030"/>
              <a:gd name="connsiteY2565" fmla="*/ 508817 h 4972126"/>
              <a:gd name="connsiteX2566" fmla="*/ 2140989 w 6955030"/>
              <a:gd name="connsiteY2566" fmla="*/ 506657 h 4972126"/>
              <a:gd name="connsiteX2567" fmla="*/ 2134470 w 6955030"/>
              <a:gd name="connsiteY2567" fmla="*/ 504339 h 4972126"/>
              <a:gd name="connsiteX2568" fmla="*/ 2130417 w 6955030"/>
              <a:gd name="connsiteY2568" fmla="*/ 504843 h 4972126"/>
              <a:gd name="connsiteX2569" fmla="*/ 2126183 w 6955030"/>
              <a:gd name="connsiteY2569" fmla="*/ 504389 h 4972126"/>
              <a:gd name="connsiteX2570" fmla="*/ 2123182 w 6955030"/>
              <a:gd name="connsiteY2570" fmla="*/ 508499 h 4972126"/>
              <a:gd name="connsiteX2571" fmla="*/ 2123065 w 6955030"/>
              <a:gd name="connsiteY2571" fmla="*/ 511245 h 4972126"/>
              <a:gd name="connsiteX2572" fmla="*/ 2130181 w 6955030"/>
              <a:gd name="connsiteY2572" fmla="*/ 513059 h 4972126"/>
              <a:gd name="connsiteX2573" fmla="*/ 2132313 w 6955030"/>
              <a:gd name="connsiteY2573" fmla="*/ 512042 h 4972126"/>
              <a:gd name="connsiteX2574" fmla="*/ 2134575 w 6955030"/>
              <a:gd name="connsiteY2574" fmla="*/ 506446 h 4972126"/>
              <a:gd name="connsiteX2575" fmla="*/ 2143402 w 6955030"/>
              <a:gd name="connsiteY2575" fmla="*/ 500899 h 4972126"/>
              <a:gd name="connsiteX2576" fmla="*/ 2140993 w 6955030"/>
              <a:gd name="connsiteY2576" fmla="*/ 503114 h 4972126"/>
              <a:gd name="connsiteX2577" fmla="*/ 2142008 w 6955030"/>
              <a:gd name="connsiteY2577" fmla="*/ 505500 h 4972126"/>
              <a:gd name="connsiteX2578" fmla="*/ 2145741 w 6955030"/>
              <a:gd name="connsiteY2578" fmla="*/ 501264 h 4972126"/>
              <a:gd name="connsiteX2579" fmla="*/ 2015685 w 6955030"/>
              <a:gd name="connsiteY2579" fmla="*/ 499747 h 4972126"/>
              <a:gd name="connsiteX2580" fmla="*/ 2012791 w 6955030"/>
              <a:gd name="connsiteY2580" fmla="*/ 501614 h 4972126"/>
              <a:gd name="connsiteX2581" fmla="*/ 2014075 w 6955030"/>
              <a:gd name="connsiteY2581" fmla="*/ 503208 h 4972126"/>
              <a:gd name="connsiteX2582" fmla="*/ 2022790 w 6955030"/>
              <a:gd name="connsiteY2582" fmla="*/ 504888 h 4972126"/>
              <a:gd name="connsiteX2583" fmla="*/ 2024048 w 6955030"/>
              <a:gd name="connsiteY2583" fmla="*/ 503868 h 4972126"/>
              <a:gd name="connsiteX2584" fmla="*/ 2374172 w 6955030"/>
              <a:gd name="connsiteY2584" fmla="*/ 499026 h 4972126"/>
              <a:gd name="connsiteX2585" fmla="*/ 2350198 w 6955030"/>
              <a:gd name="connsiteY2585" fmla="*/ 501946 h 4972126"/>
              <a:gd name="connsiteX2586" fmla="*/ 2348266 w 6955030"/>
              <a:gd name="connsiteY2586" fmla="*/ 502838 h 4972126"/>
              <a:gd name="connsiteX2587" fmla="*/ 2349397 w 6955030"/>
              <a:gd name="connsiteY2587" fmla="*/ 509393 h 4972126"/>
              <a:gd name="connsiteX2588" fmla="*/ 2347863 w 6955030"/>
              <a:gd name="connsiteY2588" fmla="*/ 509556 h 4972126"/>
              <a:gd name="connsiteX2589" fmla="*/ 2347404 w 6955030"/>
              <a:gd name="connsiteY2589" fmla="*/ 503234 h 4972126"/>
              <a:gd name="connsiteX2590" fmla="*/ 2344081 w 6955030"/>
              <a:gd name="connsiteY2590" fmla="*/ 504770 h 4972126"/>
              <a:gd name="connsiteX2591" fmla="*/ 2340677 w 6955030"/>
              <a:gd name="connsiteY2591" fmla="*/ 508423 h 4972126"/>
              <a:gd name="connsiteX2592" fmla="*/ 2340619 w 6955030"/>
              <a:gd name="connsiteY2592" fmla="*/ 510325 h 4972126"/>
              <a:gd name="connsiteX2593" fmla="*/ 2347863 w 6955030"/>
              <a:gd name="connsiteY2593" fmla="*/ 509556 h 4972126"/>
              <a:gd name="connsiteX2594" fmla="*/ 2348249 w 6955030"/>
              <a:gd name="connsiteY2594" fmla="*/ 514855 h 4972126"/>
              <a:gd name="connsiteX2595" fmla="*/ 2355046 w 6955030"/>
              <a:gd name="connsiteY2595" fmla="*/ 509429 h 4972126"/>
              <a:gd name="connsiteX2596" fmla="*/ 2367843 w 6955030"/>
              <a:gd name="connsiteY2596" fmla="*/ 522984 h 4972126"/>
              <a:gd name="connsiteX2597" fmla="*/ 2369950 w 6955030"/>
              <a:gd name="connsiteY2597" fmla="*/ 524972 h 4972126"/>
              <a:gd name="connsiteX2598" fmla="*/ 2371518 w 6955030"/>
              <a:gd name="connsiteY2598" fmla="*/ 525498 h 4972126"/>
              <a:gd name="connsiteX2599" fmla="*/ 2374829 w 6955030"/>
              <a:gd name="connsiteY2599" fmla="*/ 511372 h 4972126"/>
              <a:gd name="connsiteX2600" fmla="*/ 2379290 w 6955030"/>
              <a:gd name="connsiteY2600" fmla="*/ 521920 h 4972126"/>
              <a:gd name="connsiteX2601" fmla="*/ 2380834 w 6955030"/>
              <a:gd name="connsiteY2601" fmla="*/ 518038 h 4972126"/>
              <a:gd name="connsiteX2602" fmla="*/ 2385902 w 6955030"/>
              <a:gd name="connsiteY2602" fmla="*/ 516059 h 4972126"/>
              <a:gd name="connsiteX2603" fmla="*/ 2377502 w 6955030"/>
              <a:gd name="connsiteY2603" fmla="*/ 500352 h 4972126"/>
              <a:gd name="connsiteX2604" fmla="*/ 2374691 w 6955030"/>
              <a:gd name="connsiteY2604" fmla="*/ 499127 h 4972126"/>
              <a:gd name="connsiteX2605" fmla="*/ 1365575 w 6955030"/>
              <a:gd name="connsiteY2605" fmla="*/ 496092 h 4972126"/>
              <a:gd name="connsiteX2606" fmla="*/ 1359339 w 6955030"/>
              <a:gd name="connsiteY2606" fmla="*/ 496611 h 4972126"/>
              <a:gd name="connsiteX2607" fmla="*/ 1347985 w 6955030"/>
              <a:gd name="connsiteY2607" fmla="*/ 503278 h 4972126"/>
              <a:gd name="connsiteX2608" fmla="*/ 1343702 w 6955030"/>
              <a:gd name="connsiteY2608" fmla="*/ 510065 h 4972126"/>
              <a:gd name="connsiteX2609" fmla="*/ 1345351 w 6955030"/>
              <a:gd name="connsiteY2609" fmla="*/ 509472 h 4972126"/>
              <a:gd name="connsiteX2610" fmla="*/ 1371184 w 6955030"/>
              <a:gd name="connsiteY2610" fmla="*/ 499527 h 4972126"/>
              <a:gd name="connsiteX2611" fmla="*/ 1049743 w 6955030"/>
              <a:gd name="connsiteY2611" fmla="*/ 490078 h 4972126"/>
              <a:gd name="connsiteX2612" fmla="*/ 1041577 w 6955030"/>
              <a:gd name="connsiteY2612" fmla="*/ 501953 h 4972126"/>
              <a:gd name="connsiteX2613" fmla="*/ 1044431 w 6955030"/>
              <a:gd name="connsiteY2613" fmla="*/ 516134 h 4972126"/>
              <a:gd name="connsiteX2614" fmla="*/ 1046638 w 6955030"/>
              <a:gd name="connsiteY2614" fmla="*/ 512484 h 4972126"/>
              <a:gd name="connsiteX2615" fmla="*/ 1061112 w 6955030"/>
              <a:gd name="connsiteY2615" fmla="*/ 508283 h 4972126"/>
              <a:gd name="connsiteX2616" fmla="*/ 1062623 w 6955030"/>
              <a:gd name="connsiteY2616" fmla="*/ 506941 h 4972126"/>
              <a:gd name="connsiteX2617" fmla="*/ 1058918 w 6955030"/>
              <a:gd name="connsiteY2617" fmla="*/ 499404 h 4972126"/>
              <a:gd name="connsiteX2618" fmla="*/ 1054959 w 6955030"/>
              <a:gd name="connsiteY2618" fmla="*/ 490769 h 4972126"/>
              <a:gd name="connsiteX2619" fmla="*/ 2243094 w 6955030"/>
              <a:gd name="connsiteY2619" fmla="*/ 489539 h 4972126"/>
              <a:gd name="connsiteX2620" fmla="*/ 2243273 w 6955030"/>
              <a:gd name="connsiteY2620" fmla="*/ 490140 h 4972126"/>
              <a:gd name="connsiteX2621" fmla="*/ 2243236 w 6955030"/>
              <a:gd name="connsiteY2621" fmla="*/ 489757 h 4972126"/>
              <a:gd name="connsiteX2622" fmla="*/ 2172045 w 6955030"/>
              <a:gd name="connsiteY2622" fmla="*/ 488949 h 4972126"/>
              <a:gd name="connsiteX2623" fmla="*/ 2171975 w 6955030"/>
              <a:gd name="connsiteY2623" fmla="*/ 489018 h 4972126"/>
              <a:gd name="connsiteX2624" fmla="*/ 2176032 w 6955030"/>
              <a:gd name="connsiteY2624" fmla="*/ 497410 h 4972126"/>
              <a:gd name="connsiteX2625" fmla="*/ 2177602 w 6955030"/>
              <a:gd name="connsiteY2625" fmla="*/ 498513 h 4972126"/>
              <a:gd name="connsiteX2626" fmla="*/ 2175468 w 6955030"/>
              <a:gd name="connsiteY2626" fmla="*/ 490095 h 4972126"/>
              <a:gd name="connsiteX2627" fmla="*/ 1207495 w 6955030"/>
              <a:gd name="connsiteY2627" fmla="*/ 488450 h 4972126"/>
              <a:gd name="connsiteX2628" fmla="*/ 1206149 w 6955030"/>
              <a:gd name="connsiteY2628" fmla="*/ 489720 h 4972126"/>
              <a:gd name="connsiteX2629" fmla="*/ 1209071 w 6955030"/>
              <a:gd name="connsiteY2629" fmla="*/ 491135 h 4972126"/>
              <a:gd name="connsiteX2630" fmla="*/ 1216326 w 6955030"/>
              <a:gd name="connsiteY2630" fmla="*/ 489798 h 4972126"/>
              <a:gd name="connsiteX2631" fmla="*/ 1320617 w 6955030"/>
              <a:gd name="connsiteY2631" fmla="*/ 485311 h 4972126"/>
              <a:gd name="connsiteX2632" fmla="*/ 1319988 w 6955030"/>
              <a:gd name="connsiteY2632" fmla="*/ 505765 h 4972126"/>
              <a:gd name="connsiteX2633" fmla="*/ 1332462 w 6955030"/>
              <a:gd name="connsiteY2633" fmla="*/ 514114 h 4972126"/>
              <a:gd name="connsiteX2634" fmla="*/ 1337228 w 6955030"/>
              <a:gd name="connsiteY2634" fmla="*/ 512397 h 4972126"/>
              <a:gd name="connsiteX2635" fmla="*/ 1339137 w 6955030"/>
              <a:gd name="connsiteY2635" fmla="*/ 493169 h 4972126"/>
              <a:gd name="connsiteX2636" fmla="*/ 1333108 w 6955030"/>
              <a:gd name="connsiteY2636" fmla="*/ 493520 h 4972126"/>
              <a:gd name="connsiteX2637" fmla="*/ 1320617 w 6955030"/>
              <a:gd name="connsiteY2637" fmla="*/ 485311 h 4972126"/>
              <a:gd name="connsiteX2638" fmla="*/ 1161837 w 6955030"/>
              <a:gd name="connsiteY2638" fmla="*/ 479454 h 4972126"/>
              <a:gd name="connsiteX2639" fmla="*/ 1164338 w 6955030"/>
              <a:gd name="connsiteY2639" fmla="*/ 488551 h 4972126"/>
              <a:gd name="connsiteX2640" fmla="*/ 1177630 w 6955030"/>
              <a:gd name="connsiteY2640" fmla="*/ 490250 h 4972126"/>
              <a:gd name="connsiteX2641" fmla="*/ 1176463 w 6955030"/>
              <a:gd name="connsiteY2641" fmla="*/ 489100 h 4972126"/>
              <a:gd name="connsiteX2642" fmla="*/ 2194220 w 6955030"/>
              <a:gd name="connsiteY2642" fmla="*/ 479431 h 4972126"/>
              <a:gd name="connsiteX2643" fmla="*/ 2198080 w 6955030"/>
              <a:gd name="connsiteY2643" fmla="*/ 504930 h 4972126"/>
              <a:gd name="connsiteX2644" fmla="*/ 2198192 w 6955030"/>
              <a:gd name="connsiteY2644" fmla="*/ 505037 h 4972126"/>
              <a:gd name="connsiteX2645" fmla="*/ 2210845 w 6955030"/>
              <a:gd name="connsiteY2645" fmla="*/ 507811 h 4972126"/>
              <a:gd name="connsiteX2646" fmla="*/ 2208146 w 6955030"/>
              <a:gd name="connsiteY2646" fmla="*/ 500003 h 4972126"/>
              <a:gd name="connsiteX2647" fmla="*/ 2206755 w 6955030"/>
              <a:gd name="connsiteY2647" fmla="*/ 500279 h 4972126"/>
              <a:gd name="connsiteX2648" fmla="*/ 2207448 w 6955030"/>
              <a:gd name="connsiteY2648" fmla="*/ 497989 h 4972126"/>
              <a:gd name="connsiteX2649" fmla="*/ 2204777 w 6955030"/>
              <a:gd name="connsiteY2649" fmla="*/ 490274 h 4972126"/>
              <a:gd name="connsiteX2650" fmla="*/ 2194830 w 6955030"/>
              <a:gd name="connsiteY2650" fmla="*/ 479433 h 4972126"/>
              <a:gd name="connsiteX2651" fmla="*/ 2181846 w 6955030"/>
              <a:gd name="connsiteY2651" fmla="*/ 479379 h 4972126"/>
              <a:gd name="connsiteX2652" fmla="*/ 2179675 w 6955030"/>
              <a:gd name="connsiteY2652" fmla="*/ 481501 h 4972126"/>
              <a:gd name="connsiteX2653" fmla="*/ 2187134 w 6955030"/>
              <a:gd name="connsiteY2653" fmla="*/ 486026 h 4972126"/>
              <a:gd name="connsiteX2654" fmla="*/ 2190194 w 6955030"/>
              <a:gd name="connsiteY2654" fmla="*/ 480172 h 4972126"/>
              <a:gd name="connsiteX2655" fmla="*/ 2190300 w 6955030"/>
              <a:gd name="connsiteY2655" fmla="*/ 479413 h 4972126"/>
              <a:gd name="connsiteX2656" fmla="*/ 5445080 w 6955030"/>
              <a:gd name="connsiteY2656" fmla="*/ 479252 h 4972126"/>
              <a:gd name="connsiteX2657" fmla="*/ 5412328 w 6955030"/>
              <a:gd name="connsiteY2657" fmla="*/ 507322 h 4972126"/>
              <a:gd name="connsiteX2658" fmla="*/ 5453838 w 6955030"/>
              <a:gd name="connsiteY2658" fmla="*/ 505373 h 4972126"/>
              <a:gd name="connsiteX2659" fmla="*/ 5445080 w 6955030"/>
              <a:gd name="connsiteY2659" fmla="*/ 479252 h 4972126"/>
              <a:gd name="connsiteX2660" fmla="*/ 1883756 w 6955030"/>
              <a:gd name="connsiteY2660" fmla="*/ 476926 h 4972126"/>
              <a:gd name="connsiteX2661" fmla="*/ 1883659 w 6955030"/>
              <a:gd name="connsiteY2661" fmla="*/ 477033 h 4972126"/>
              <a:gd name="connsiteX2662" fmla="*/ 1883687 w 6955030"/>
              <a:gd name="connsiteY2662" fmla="*/ 477018 h 4972126"/>
              <a:gd name="connsiteX2663" fmla="*/ 1535579 w 6955030"/>
              <a:gd name="connsiteY2663" fmla="*/ 475513 h 4972126"/>
              <a:gd name="connsiteX2664" fmla="*/ 1531122 w 6955030"/>
              <a:gd name="connsiteY2664" fmla="*/ 477258 h 4972126"/>
              <a:gd name="connsiteX2665" fmla="*/ 1524406 w 6955030"/>
              <a:gd name="connsiteY2665" fmla="*/ 490978 h 4972126"/>
              <a:gd name="connsiteX2666" fmla="*/ 1537675 w 6955030"/>
              <a:gd name="connsiteY2666" fmla="*/ 511868 h 4972126"/>
              <a:gd name="connsiteX2667" fmla="*/ 1537048 w 6955030"/>
              <a:gd name="connsiteY2667" fmla="*/ 525855 h 4972126"/>
              <a:gd name="connsiteX2668" fmla="*/ 1543330 w 6955030"/>
              <a:gd name="connsiteY2668" fmla="*/ 523979 h 4972126"/>
              <a:gd name="connsiteX2669" fmla="*/ 1552744 w 6955030"/>
              <a:gd name="connsiteY2669" fmla="*/ 529101 h 4972126"/>
              <a:gd name="connsiteX2670" fmla="*/ 1552854 w 6955030"/>
              <a:gd name="connsiteY2670" fmla="*/ 529127 h 4972126"/>
              <a:gd name="connsiteX2671" fmla="*/ 1558627 w 6955030"/>
              <a:gd name="connsiteY2671" fmla="*/ 519079 h 4972126"/>
              <a:gd name="connsiteX2672" fmla="*/ 1568983 w 6955030"/>
              <a:gd name="connsiteY2672" fmla="*/ 519572 h 4972126"/>
              <a:gd name="connsiteX2673" fmla="*/ 1571238 w 6955030"/>
              <a:gd name="connsiteY2673" fmla="*/ 520785 h 4972126"/>
              <a:gd name="connsiteX2674" fmla="*/ 1572141 w 6955030"/>
              <a:gd name="connsiteY2674" fmla="*/ 519730 h 4972126"/>
              <a:gd name="connsiteX2675" fmla="*/ 1573155 w 6955030"/>
              <a:gd name="connsiteY2675" fmla="*/ 521812 h 4972126"/>
              <a:gd name="connsiteX2676" fmla="*/ 1579169 w 6955030"/>
              <a:gd name="connsiteY2676" fmla="*/ 525043 h 4972126"/>
              <a:gd name="connsiteX2677" fmla="*/ 1589379 w 6955030"/>
              <a:gd name="connsiteY2677" fmla="*/ 529610 h 4972126"/>
              <a:gd name="connsiteX2678" fmla="*/ 1595612 w 6955030"/>
              <a:gd name="connsiteY2678" fmla="*/ 528281 h 4972126"/>
              <a:gd name="connsiteX2679" fmla="*/ 1594417 w 6955030"/>
              <a:gd name="connsiteY2679" fmla="*/ 521746 h 4972126"/>
              <a:gd name="connsiteX2680" fmla="*/ 1592186 w 6955030"/>
              <a:gd name="connsiteY2680" fmla="*/ 513328 h 4972126"/>
              <a:gd name="connsiteX2681" fmla="*/ 1583283 w 6955030"/>
              <a:gd name="connsiteY2681" fmla="*/ 510846 h 4972126"/>
              <a:gd name="connsiteX2682" fmla="*/ 1577356 w 6955030"/>
              <a:gd name="connsiteY2682" fmla="*/ 508451 h 4972126"/>
              <a:gd name="connsiteX2683" fmla="*/ 1579591 w 6955030"/>
              <a:gd name="connsiteY2683" fmla="*/ 501670 h 4972126"/>
              <a:gd name="connsiteX2684" fmla="*/ 1575972 w 6955030"/>
              <a:gd name="connsiteY2684" fmla="*/ 499874 h 4972126"/>
              <a:gd name="connsiteX2685" fmla="*/ 1568203 w 6955030"/>
              <a:gd name="connsiteY2685" fmla="*/ 493300 h 4972126"/>
              <a:gd name="connsiteX2686" fmla="*/ 1566958 w 6955030"/>
              <a:gd name="connsiteY2686" fmla="*/ 490769 h 4972126"/>
              <a:gd name="connsiteX2687" fmla="*/ 1559351 w 6955030"/>
              <a:gd name="connsiteY2687" fmla="*/ 490608 h 4972126"/>
              <a:gd name="connsiteX2688" fmla="*/ 1556425 w 6955030"/>
              <a:gd name="connsiteY2688" fmla="*/ 489473 h 4972126"/>
              <a:gd name="connsiteX2689" fmla="*/ 1557026 w 6955030"/>
              <a:gd name="connsiteY2689" fmla="*/ 492977 h 4972126"/>
              <a:gd name="connsiteX2690" fmla="*/ 1535224 w 6955030"/>
              <a:gd name="connsiteY2690" fmla="*/ 476004 h 4972126"/>
              <a:gd name="connsiteX2691" fmla="*/ 2221912 w 6955030"/>
              <a:gd name="connsiteY2691" fmla="*/ 471325 h 4972126"/>
              <a:gd name="connsiteX2692" fmla="*/ 2208747 w 6955030"/>
              <a:gd name="connsiteY2692" fmla="*/ 471763 h 4972126"/>
              <a:gd name="connsiteX2693" fmla="*/ 2226485 w 6955030"/>
              <a:gd name="connsiteY2693" fmla="*/ 485445 h 4972126"/>
              <a:gd name="connsiteX2694" fmla="*/ 2232042 w 6955030"/>
              <a:gd name="connsiteY2694" fmla="*/ 492236 h 4972126"/>
              <a:gd name="connsiteX2695" fmla="*/ 2232251 w 6955030"/>
              <a:gd name="connsiteY2695" fmla="*/ 492103 h 4972126"/>
              <a:gd name="connsiteX2696" fmla="*/ 2236925 w 6955030"/>
              <a:gd name="connsiteY2696" fmla="*/ 480066 h 4972126"/>
              <a:gd name="connsiteX2697" fmla="*/ 2234873 w 6955030"/>
              <a:gd name="connsiteY2697" fmla="*/ 476915 h 4972126"/>
              <a:gd name="connsiteX2698" fmla="*/ 2221912 w 6955030"/>
              <a:gd name="connsiteY2698" fmla="*/ 471325 h 4972126"/>
              <a:gd name="connsiteX2699" fmla="*/ 1097143 w 6955030"/>
              <a:gd name="connsiteY2699" fmla="*/ 468978 h 4972126"/>
              <a:gd name="connsiteX2700" fmla="*/ 1092583 w 6955030"/>
              <a:gd name="connsiteY2700" fmla="*/ 471463 h 4972126"/>
              <a:gd name="connsiteX2701" fmla="*/ 1088993 w 6955030"/>
              <a:gd name="connsiteY2701" fmla="*/ 477221 h 4972126"/>
              <a:gd name="connsiteX2702" fmla="*/ 1085985 w 6955030"/>
              <a:gd name="connsiteY2702" fmla="*/ 477283 h 4972126"/>
              <a:gd name="connsiteX2703" fmla="*/ 1091475 w 6955030"/>
              <a:gd name="connsiteY2703" fmla="*/ 497113 h 4972126"/>
              <a:gd name="connsiteX2704" fmla="*/ 1092492 w 6955030"/>
              <a:gd name="connsiteY2704" fmla="*/ 495624 h 4972126"/>
              <a:gd name="connsiteX2705" fmla="*/ 1096374 w 6955030"/>
              <a:gd name="connsiteY2705" fmla="*/ 483799 h 4972126"/>
              <a:gd name="connsiteX2706" fmla="*/ 1103794 w 6955030"/>
              <a:gd name="connsiteY2706" fmla="*/ 479093 h 4972126"/>
              <a:gd name="connsiteX2707" fmla="*/ 1104055 w 6955030"/>
              <a:gd name="connsiteY2707" fmla="*/ 478711 h 4972126"/>
              <a:gd name="connsiteX2708" fmla="*/ 1097143 w 6955030"/>
              <a:gd name="connsiteY2708" fmla="*/ 468978 h 4972126"/>
              <a:gd name="connsiteX2709" fmla="*/ 1170599 w 6955030"/>
              <a:gd name="connsiteY2709" fmla="*/ 466249 h 4972126"/>
              <a:gd name="connsiteX2710" fmla="*/ 1158608 w 6955030"/>
              <a:gd name="connsiteY2710" fmla="*/ 467707 h 4972126"/>
              <a:gd name="connsiteX2711" fmla="*/ 1161286 w 6955030"/>
              <a:gd name="connsiteY2711" fmla="*/ 477445 h 4972126"/>
              <a:gd name="connsiteX2712" fmla="*/ 1176077 w 6955030"/>
              <a:gd name="connsiteY2712" fmla="*/ 475017 h 4972126"/>
              <a:gd name="connsiteX2713" fmla="*/ 1192563 w 6955030"/>
              <a:gd name="connsiteY2713" fmla="*/ 483136 h 4972126"/>
              <a:gd name="connsiteX2714" fmla="*/ 1198039 w 6955030"/>
              <a:gd name="connsiteY2714" fmla="*/ 485792 h 4972126"/>
              <a:gd name="connsiteX2715" fmla="*/ 1206174 w 6955030"/>
              <a:gd name="connsiteY2715" fmla="*/ 476463 h 4972126"/>
              <a:gd name="connsiteX2716" fmla="*/ 1170599 w 6955030"/>
              <a:gd name="connsiteY2716" fmla="*/ 466249 h 4972126"/>
              <a:gd name="connsiteX2717" fmla="*/ 5318176 w 6955030"/>
              <a:gd name="connsiteY2717" fmla="*/ 459728 h 4972126"/>
              <a:gd name="connsiteX2718" fmla="*/ 5305202 w 6955030"/>
              <a:gd name="connsiteY2718" fmla="*/ 468484 h 4972126"/>
              <a:gd name="connsiteX2719" fmla="*/ 5356336 w 6955030"/>
              <a:gd name="connsiteY2719" fmla="*/ 462186 h 4972126"/>
              <a:gd name="connsiteX2720" fmla="*/ 5330882 w 6955030"/>
              <a:gd name="connsiteY2720" fmla="*/ 460625 h 4972126"/>
              <a:gd name="connsiteX2721" fmla="*/ 5318176 w 6955030"/>
              <a:gd name="connsiteY2721" fmla="*/ 459728 h 4972126"/>
              <a:gd name="connsiteX2722" fmla="*/ 1897970 w 6955030"/>
              <a:gd name="connsiteY2722" fmla="*/ 459347 h 4972126"/>
              <a:gd name="connsiteX2723" fmla="*/ 1901705 w 6955030"/>
              <a:gd name="connsiteY2723" fmla="*/ 480671 h 4972126"/>
              <a:gd name="connsiteX2724" fmla="*/ 1903831 w 6955030"/>
              <a:gd name="connsiteY2724" fmla="*/ 492848 h 4972126"/>
              <a:gd name="connsiteX2725" fmla="*/ 1906170 w 6955030"/>
              <a:gd name="connsiteY2725" fmla="*/ 488863 h 4972126"/>
              <a:gd name="connsiteX2726" fmla="*/ 1932642 w 6955030"/>
              <a:gd name="connsiteY2726" fmla="*/ 481860 h 4972126"/>
              <a:gd name="connsiteX2727" fmla="*/ 1924953 w 6955030"/>
              <a:gd name="connsiteY2727" fmla="*/ 473163 h 4972126"/>
              <a:gd name="connsiteX2728" fmla="*/ 1924220 w 6955030"/>
              <a:gd name="connsiteY2728" fmla="*/ 472758 h 4972126"/>
              <a:gd name="connsiteX2729" fmla="*/ 1921616 w 6955030"/>
              <a:gd name="connsiteY2729" fmla="*/ 480159 h 4972126"/>
              <a:gd name="connsiteX2730" fmla="*/ 1902939 w 6955030"/>
              <a:gd name="connsiteY2730" fmla="*/ 466100 h 4972126"/>
              <a:gd name="connsiteX2731" fmla="*/ 1897018 w 6955030"/>
              <a:gd name="connsiteY2731" fmla="*/ 458055 h 4972126"/>
              <a:gd name="connsiteX2732" fmla="*/ 1896462 w 6955030"/>
              <a:gd name="connsiteY2732" fmla="*/ 459128 h 4972126"/>
              <a:gd name="connsiteX2733" fmla="*/ 1897123 w 6955030"/>
              <a:gd name="connsiteY2733" fmla="*/ 458201 h 4972126"/>
              <a:gd name="connsiteX2734" fmla="*/ 1845028 w 6955030"/>
              <a:gd name="connsiteY2734" fmla="*/ 454419 h 4972126"/>
              <a:gd name="connsiteX2735" fmla="*/ 1821047 w 6955030"/>
              <a:gd name="connsiteY2735" fmla="*/ 457062 h 4972126"/>
              <a:gd name="connsiteX2736" fmla="*/ 1820306 w 6955030"/>
              <a:gd name="connsiteY2736" fmla="*/ 456411 h 4972126"/>
              <a:gd name="connsiteX2737" fmla="*/ 1820420 w 6955030"/>
              <a:gd name="connsiteY2737" fmla="*/ 456704 h 4972126"/>
              <a:gd name="connsiteX2738" fmla="*/ 1830369 w 6955030"/>
              <a:gd name="connsiteY2738" fmla="*/ 467524 h 4972126"/>
              <a:gd name="connsiteX2739" fmla="*/ 1825954 w 6955030"/>
              <a:gd name="connsiteY2739" fmla="*/ 473807 h 4972126"/>
              <a:gd name="connsiteX2740" fmla="*/ 1824381 w 6955030"/>
              <a:gd name="connsiteY2740" fmla="*/ 474201 h 4972126"/>
              <a:gd name="connsiteX2741" fmla="*/ 1828429 w 6955030"/>
              <a:gd name="connsiteY2741" fmla="*/ 476762 h 4972126"/>
              <a:gd name="connsiteX2742" fmla="*/ 1856646 w 6955030"/>
              <a:gd name="connsiteY2742" fmla="*/ 465846 h 4972126"/>
              <a:gd name="connsiteX2743" fmla="*/ 1845028 w 6955030"/>
              <a:gd name="connsiteY2743" fmla="*/ 454419 h 4972126"/>
              <a:gd name="connsiteX2744" fmla="*/ 6771842 w 6955030"/>
              <a:gd name="connsiteY2744" fmla="*/ 449801 h 4972126"/>
              <a:gd name="connsiteX2745" fmla="*/ 6792985 w 6955030"/>
              <a:gd name="connsiteY2745" fmla="*/ 487107 h 4972126"/>
              <a:gd name="connsiteX2746" fmla="*/ 6771842 w 6955030"/>
              <a:gd name="connsiteY2746" fmla="*/ 449801 h 4972126"/>
              <a:gd name="connsiteX2747" fmla="*/ 2135589 w 6955030"/>
              <a:gd name="connsiteY2747" fmla="*/ 449577 h 4972126"/>
              <a:gd name="connsiteX2748" fmla="*/ 2136078 w 6955030"/>
              <a:gd name="connsiteY2748" fmla="*/ 451041 h 4972126"/>
              <a:gd name="connsiteX2749" fmla="*/ 2136849 w 6955030"/>
              <a:gd name="connsiteY2749" fmla="*/ 449921 h 4972126"/>
              <a:gd name="connsiteX2750" fmla="*/ 5293054 w 6955030"/>
              <a:gd name="connsiteY2750" fmla="*/ 447102 h 4972126"/>
              <a:gd name="connsiteX2751" fmla="*/ 5283368 w 6955030"/>
              <a:gd name="connsiteY2751" fmla="*/ 451481 h 4972126"/>
              <a:gd name="connsiteX2752" fmla="*/ 5283232 w 6955030"/>
              <a:gd name="connsiteY2752" fmla="*/ 456312 h 4972126"/>
              <a:gd name="connsiteX2753" fmla="*/ 5287226 w 6955030"/>
              <a:gd name="connsiteY2753" fmla="*/ 456390 h 4972126"/>
              <a:gd name="connsiteX2754" fmla="*/ 5283096 w 6955030"/>
              <a:gd name="connsiteY2754" fmla="*/ 461103 h 4972126"/>
              <a:gd name="connsiteX2755" fmla="*/ 5282799 w 6955030"/>
              <a:gd name="connsiteY2755" fmla="*/ 471692 h 4972126"/>
              <a:gd name="connsiteX2756" fmla="*/ 5298514 w 6955030"/>
              <a:gd name="connsiteY2756" fmla="*/ 478141 h 4972126"/>
              <a:gd name="connsiteX2757" fmla="*/ 5293054 w 6955030"/>
              <a:gd name="connsiteY2757" fmla="*/ 447102 h 4972126"/>
              <a:gd name="connsiteX2758" fmla="*/ 6048754 w 6955030"/>
              <a:gd name="connsiteY2758" fmla="*/ 437166 h 4972126"/>
              <a:gd name="connsiteX2759" fmla="*/ 6035928 w 6955030"/>
              <a:gd name="connsiteY2759" fmla="*/ 438492 h 4972126"/>
              <a:gd name="connsiteX2760" fmla="*/ 6061150 w 6955030"/>
              <a:gd name="connsiteY2760" fmla="*/ 450701 h 4972126"/>
              <a:gd name="connsiteX2761" fmla="*/ 6048754 w 6955030"/>
              <a:gd name="connsiteY2761" fmla="*/ 437166 h 4972126"/>
              <a:gd name="connsiteX2762" fmla="*/ 1267924 w 6955030"/>
              <a:gd name="connsiteY2762" fmla="*/ 435406 h 4972126"/>
              <a:gd name="connsiteX2763" fmla="*/ 1258492 w 6955030"/>
              <a:gd name="connsiteY2763" fmla="*/ 449086 h 4972126"/>
              <a:gd name="connsiteX2764" fmla="*/ 1258871 w 6955030"/>
              <a:gd name="connsiteY2764" fmla="*/ 449824 h 4972126"/>
              <a:gd name="connsiteX2765" fmla="*/ 1268273 w 6955030"/>
              <a:gd name="connsiteY2765" fmla="*/ 455668 h 4972126"/>
              <a:gd name="connsiteX2766" fmla="*/ 1271224 w 6955030"/>
              <a:gd name="connsiteY2766" fmla="*/ 445292 h 4972126"/>
              <a:gd name="connsiteX2767" fmla="*/ 2147522 w 6955030"/>
              <a:gd name="connsiteY2767" fmla="*/ 434447 h 4972126"/>
              <a:gd name="connsiteX2768" fmla="*/ 2140457 w 6955030"/>
              <a:gd name="connsiteY2768" fmla="*/ 435186 h 4972126"/>
              <a:gd name="connsiteX2769" fmla="*/ 2137034 w 6955030"/>
              <a:gd name="connsiteY2769" fmla="*/ 434758 h 4972126"/>
              <a:gd name="connsiteX2770" fmla="*/ 2141158 w 6955030"/>
              <a:gd name="connsiteY2770" fmla="*/ 438146 h 4972126"/>
              <a:gd name="connsiteX2771" fmla="*/ 2143688 w 6955030"/>
              <a:gd name="connsiteY2771" fmla="*/ 440004 h 4972126"/>
              <a:gd name="connsiteX2772" fmla="*/ 3814568 w 6955030"/>
              <a:gd name="connsiteY2772" fmla="*/ 434297 h 4972126"/>
              <a:gd name="connsiteX2773" fmla="*/ 3806372 w 6955030"/>
              <a:gd name="connsiteY2773" fmla="*/ 434701 h 4972126"/>
              <a:gd name="connsiteX2774" fmla="*/ 3803796 w 6955030"/>
              <a:gd name="connsiteY2774" fmla="*/ 444870 h 4972126"/>
              <a:gd name="connsiteX2775" fmla="*/ 3808918 w 6955030"/>
              <a:gd name="connsiteY2775" fmla="*/ 443761 h 4972126"/>
              <a:gd name="connsiteX2776" fmla="*/ 3814657 w 6955030"/>
              <a:gd name="connsiteY2776" fmla="*/ 454707 h 4972126"/>
              <a:gd name="connsiteX2777" fmla="*/ 3817795 w 6955030"/>
              <a:gd name="connsiteY2777" fmla="*/ 467776 h 4972126"/>
              <a:gd name="connsiteX2778" fmla="*/ 3820024 w 6955030"/>
              <a:gd name="connsiteY2778" fmla="*/ 465307 h 4972126"/>
              <a:gd name="connsiteX2779" fmla="*/ 3814568 w 6955030"/>
              <a:gd name="connsiteY2779" fmla="*/ 434297 h 4972126"/>
              <a:gd name="connsiteX2780" fmla="*/ 719795 w 6955030"/>
              <a:gd name="connsiteY2780" fmla="*/ 433179 h 4972126"/>
              <a:gd name="connsiteX2781" fmla="*/ 747911 w 6955030"/>
              <a:gd name="connsiteY2781" fmla="*/ 451123 h 4972126"/>
              <a:gd name="connsiteX2782" fmla="*/ 710063 w 6955030"/>
              <a:gd name="connsiteY2782" fmla="*/ 437986 h 4972126"/>
              <a:gd name="connsiteX2783" fmla="*/ 719795 w 6955030"/>
              <a:gd name="connsiteY2783" fmla="*/ 433179 h 4972126"/>
              <a:gd name="connsiteX2784" fmla="*/ 5154905 w 6955030"/>
              <a:gd name="connsiteY2784" fmla="*/ 431145 h 4972126"/>
              <a:gd name="connsiteX2785" fmla="*/ 5146819 w 6955030"/>
              <a:gd name="connsiteY2785" fmla="*/ 435766 h 4972126"/>
              <a:gd name="connsiteX2786" fmla="*/ 5178612 w 6955030"/>
              <a:gd name="connsiteY2786" fmla="*/ 438253 h 4972126"/>
              <a:gd name="connsiteX2787" fmla="*/ 5162827 w 6955030"/>
              <a:gd name="connsiteY2787" fmla="*/ 432580 h 4972126"/>
              <a:gd name="connsiteX2788" fmla="*/ 5154905 w 6955030"/>
              <a:gd name="connsiteY2788" fmla="*/ 431145 h 4972126"/>
              <a:gd name="connsiteX2789" fmla="*/ 1832433 w 6955030"/>
              <a:gd name="connsiteY2789" fmla="*/ 430654 h 4972126"/>
              <a:gd name="connsiteX2790" fmla="*/ 1818616 w 6955030"/>
              <a:gd name="connsiteY2790" fmla="*/ 433588 h 4972126"/>
              <a:gd name="connsiteX2791" fmla="*/ 1799145 w 6955030"/>
              <a:gd name="connsiteY2791" fmla="*/ 430768 h 4972126"/>
              <a:gd name="connsiteX2792" fmla="*/ 1799272 w 6955030"/>
              <a:gd name="connsiteY2792" fmla="*/ 431281 h 4972126"/>
              <a:gd name="connsiteX2793" fmla="*/ 1805726 w 6955030"/>
              <a:gd name="connsiteY2793" fmla="*/ 438563 h 4972126"/>
              <a:gd name="connsiteX2794" fmla="*/ 1812226 w 6955030"/>
              <a:gd name="connsiteY2794" fmla="*/ 435582 h 4972126"/>
              <a:gd name="connsiteX2795" fmla="*/ 1816520 w 6955030"/>
              <a:gd name="connsiteY2795" fmla="*/ 446645 h 4972126"/>
              <a:gd name="connsiteX2796" fmla="*/ 1822910 w 6955030"/>
              <a:gd name="connsiteY2796" fmla="*/ 446391 h 4972126"/>
              <a:gd name="connsiteX2797" fmla="*/ 1835140 w 6955030"/>
              <a:gd name="connsiteY2797" fmla="*/ 438943 h 4972126"/>
              <a:gd name="connsiteX2798" fmla="*/ 1204316 w 6955030"/>
              <a:gd name="connsiteY2798" fmla="*/ 430518 h 4972126"/>
              <a:gd name="connsiteX2799" fmla="*/ 1202143 w 6955030"/>
              <a:gd name="connsiteY2799" fmla="*/ 444745 h 4972126"/>
              <a:gd name="connsiteX2800" fmla="*/ 1204292 w 6955030"/>
              <a:gd name="connsiteY2800" fmla="*/ 444763 h 4972126"/>
              <a:gd name="connsiteX2801" fmla="*/ 1213028 w 6955030"/>
              <a:gd name="connsiteY2801" fmla="*/ 435442 h 4972126"/>
              <a:gd name="connsiteX2802" fmla="*/ 2097149 w 6955030"/>
              <a:gd name="connsiteY2802" fmla="*/ 428892 h 4972126"/>
              <a:gd name="connsiteX2803" fmla="*/ 2079813 w 6955030"/>
              <a:gd name="connsiteY2803" fmla="*/ 442731 h 4972126"/>
              <a:gd name="connsiteX2804" fmla="*/ 2074296 w 6955030"/>
              <a:gd name="connsiteY2804" fmla="*/ 452002 h 4972126"/>
              <a:gd name="connsiteX2805" fmla="*/ 2079368 w 6955030"/>
              <a:gd name="connsiteY2805" fmla="*/ 454128 h 4972126"/>
              <a:gd name="connsiteX2806" fmla="*/ 2079470 w 6955030"/>
              <a:gd name="connsiteY2806" fmla="*/ 462572 h 4972126"/>
              <a:gd name="connsiteX2807" fmla="*/ 2090610 w 6955030"/>
              <a:gd name="connsiteY2807" fmla="*/ 462490 h 4972126"/>
              <a:gd name="connsiteX2808" fmla="*/ 2091493 w 6955030"/>
              <a:gd name="connsiteY2808" fmla="*/ 453131 h 4972126"/>
              <a:gd name="connsiteX2809" fmla="*/ 2090953 w 6955030"/>
              <a:gd name="connsiteY2809" fmla="*/ 437855 h 4972126"/>
              <a:gd name="connsiteX2810" fmla="*/ 2104852 w 6955030"/>
              <a:gd name="connsiteY2810" fmla="*/ 448002 h 4972126"/>
              <a:gd name="connsiteX2811" fmla="*/ 2107389 w 6955030"/>
              <a:gd name="connsiteY2811" fmla="*/ 444198 h 4972126"/>
              <a:gd name="connsiteX2812" fmla="*/ 2107314 w 6955030"/>
              <a:gd name="connsiteY2812" fmla="*/ 443638 h 4972126"/>
              <a:gd name="connsiteX2813" fmla="*/ 2107858 w 6955030"/>
              <a:gd name="connsiteY2813" fmla="*/ 441066 h 4972126"/>
              <a:gd name="connsiteX2814" fmla="*/ 2104214 w 6955030"/>
              <a:gd name="connsiteY2814" fmla="*/ 439729 h 4972126"/>
              <a:gd name="connsiteX2815" fmla="*/ 6865018 w 6955030"/>
              <a:gd name="connsiteY2815" fmla="*/ 426941 h 4972126"/>
              <a:gd name="connsiteX2816" fmla="*/ 6874590 w 6955030"/>
              <a:gd name="connsiteY2816" fmla="*/ 427158 h 4972126"/>
              <a:gd name="connsiteX2817" fmla="*/ 6863882 w 6955030"/>
              <a:gd name="connsiteY2817" fmla="*/ 461979 h 4972126"/>
              <a:gd name="connsiteX2818" fmla="*/ 6855155 w 6955030"/>
              <a:gd name="connsiteY2818" fmla="*/ 435854 h 4972126"/>
              <a:gd name="connsiteX2819" fmla="*/ 6865018 w 6955030"/>
              <a:gd name="connsiteY2819" fmla="*/ 426941 h 4972126"/>
              <a:gd name="connsiteX2820" fmla="*/ 2098401 w 6955030"/>
              <a:gd name="connsiteY2820" fmla="*/ 425054 h 4972126"/>
              <a:gd name="connsiteX2821" fmla="*/ 2098559 w 6955030"/>
              <a:gd name="connsiteY2821" fmla="*/ 427766 h 4972126"/>
              <a:gd name="connsiteX2822" fmla="*/ 2097348 w 6955030"/>
              <a:gd name="connsiteY2822" fmla="*/ 428731 h 4972126"/>
              <a:gd name="connsiteX2823" fmla="*/ 2107921 w 6955030"/>
              <a:gd name="connsiteY2823" fmla="*/ 435259 h 4972126"/>
              <a:gd name="connsiteX2824" fmla="*/ 2109119 w 6955030"/>
              <a:gd name="connsiteY2824" fmla="*/ 435063 h 4972126"/>
              <a:gd name="connsiteX2825" fmla="*/ 2110358 w 6955030"/>
              <a:gd name="connsiteY2825" fmla="*/ 429185 h 4972126"/>
              <a:gd name="connsiteX2826" fmla="*/ 1115301 w 6955030"/>
              <a:gd name="connsiteY2826" fmla="*/ 423527 h 4972126"/>
              <a:gd name="connsiteX2827" fmla="*/ 1110741 w 6955030"/>
              <a:gd name="connsiteY2827" fmla="*/ 468995 h 4972126"/>
              <a:gd name="connsiteX2828" fmla="*/ 1104656 w 6955030"/>
              <a:gd name="connsiteY2828" fmla="*/ 458408 h 4972126"/>
              <a:gd name="connsiteX2829" fmla="*/ 1109961 w 6955030"/>
              <a:gd name="connsiteY2829" fmla="*/ 475304 h 4972126"/>
              <a:gd name="connsiteX2830" fmla="*/ 1112940 w 6955030"/>
              <a:gd name="connsiteY2830" fmla="*/ 473481 h 4972126"/>
              <a:gd name="connsiteX2831" fmla="*/ 1118439 w 6955030"/>
              <a:gd name="connsiteY2831" fmla="*/ 459328 h 4972126"/>
              <a:gd name="connsiteX2832" fmla="*/ 1137125 w 6955030"/>
              <a:gd name="connsiteY2832" fmla="*/ 470994 h 4972126"/>
              <a:gd name="connsiteX2833" fmla="*/ 1136144 w 6955030"/>
              <a:gd name="connsiteY2833" fmla="*/ 477249 h 4972126"/>
              <a:gd name="connsiteX2834" fmla="*/ 1136645 w 6955030"/>
              <a:gd name="connsiteY2834" fmla="*/ 477186 h 4972126"/>
              <a:gd name="connsiteX2835" fmla="*/ 1148562 w 6955030"/>
              <a:gd name="connsiteY2835" fmla="*/ 482130 h 4972126"/>
              <a:gd name="connsiteX2836" fmla="*/ 1126213 w 6955030"/>
              <a:gd name="connsiteY2836" fmla="*/ 452991 h 4972126"/>
              <a:gd name="connsiteX2837" fmla="*/ 1131858 w 6955030"/>
              <a:gd name="connsiteY2837" fmla="*/ 440162 h 4972126"/>
              <a:gd name="connsiteX2838" fmla="*/ 1131697 w 6955030"/>
              <a:gd name="connsiteY2838" fmla="*/ 439955 h 4972126"/>
              <a:gd name="connsiteX2839" fmla="*/ 1133461 w 6955030"/>
              <a:gd name="connsiteY2839" fmla="*/ 434165 h 4972126"/>
              <a:gd name="connsiteX2840" fmla="*/ 1129532 w 6955030"/>
              <a:gd name="connsiteY2840" fmla="*/ 427236 h 4972126"/>
              <a:gd name="connsiteX2841" fmla="*/ 1115301 w 6955030"/>
              <a:gd name="connsiteY2841" fmla="*/ 423527 h 4972126"/>
              <a:gd name="connsiteX2842" fmla="*/ 2170292 w 6955030"/>
              <a:gd name="connsiteY2842" fmla="*/ 423046 h 4972126"/>
              <a:gd name="connsiteX2843" fmla="*/ 2167726 w 6955030"/>
              <a:gd name="connsiteY2843" fmla="*/ 425668 h 4972126"/>
              <a:gd name="connsiteX2844" fmla="*/ 2157907 w 6955030"/>
              <a:gd name="connsiteY2844" fmla="*/ 430895 h 4972126"/>
              <a:gd name="connsiteX2845" fmla="*/ 2156032 w 6955030"/>
              <a:gd name="connsiteY2845" fmla="*/ 432291 h 4972126"/>
              <a:gd name="connsiteX2846" fmla="*/ 2164070 w 6955030"/>
              <a:gd name="connsiteY2846" fmla="*/ 440780 h 4972126"/>
              <a:gd name="connsiteX2847" fmla="*/ 2180284 w 6955030"/>
              <a:gd name="connsiteY2847" fmla="*/ 464536 h 4972126"/>
              <a:gd name="connsiteX2848" fmla="*/ 2186126 w 6955030"/>
              <a:gd name="connsiteY2848" fmla="*/ 447259 h 4972126"/>
              <a:gd name="connsiteX2849" fmla="*/ 2173997 w 6955030"/>
              <a:gd name="connsiteY2849" fmla="*/ 434163 h 4972126"/>
              <a:gd name="connsiteX2850" fmla="*/ 2179537 w 6955030"/>
              <a:gd name="connsiteY2850" fmla="*/ 428907 h 4972126"/>
              <a:gd name="connsiteX2851" fmla="*/ 2170109 w 6955030"/>
              <a:gd name="connsiteY2851" fmla="*/ 428959 h 4972126"/>
              <a:gd name="connsiteX2852" fmla="*/ 4775134 w 6955030"/>
              <a:gd name="connsiteY2852" fmla="*/ 421750 h 4972126"/>
              <a:gd name="connsiteX2853" fmla="*/ 4772926 w 6955030"/>
              <a:gd name="connsiteY2853" fmla="*/ 424948 h 4972126"/>
              <a:gd name="connsiteX2854" fmla="*/ 4775778 w 6955030"/>
              <a:gd name="connsiteY2854" fmla="*/ 425433 h 4972126"/>
              <a:gd name="connsiteX2855" fmla="*/ 5278694 w 6955030"/>
              <a:gd name="connsiteY2855" fmla="*/ 421459 h 4972126"/>
              <a:gd name="connsiteX2856" fmla="*/ 5258567 w 6955030"/>
              <a:gd name="connsiteY2856" fmla="*/ 429168 h 4972126"/>
              <a:gd name="connsiteX2857" fmla="*/ 5290026 w 6955030"/>
              <a:gd name="connsiteY2857" fmla="*/ 441825 h 4972126"/>
              <a:gd name="connsiteX2858" fmla="*/ 5278694 w 6955030"/>
              <a:gd name="connsiteY2858" fmla="*/ 421459 h 4972126"/>
              <a:gd name="connsiteX2859" fmla="*/ 1284329 w 6955030"/>
              <a:gd name="connsiteY2859" fmla="*/ 421431 h 4972126"/>
              <a:gd name="connsiteX2860" fmla="*/ 1283692 w 6955030"/>
              <a:gd name="connsiteY2860" fmla="*/ 427072 h 4972126"/>
              <a:gd name="connsiteX2861" fmla="*/ 1290537 w 6955030"/>
              <a:gd name="connsiteY2861" fmla="*/ 422572 h 4972126"/>
              <a:gd name="connsiteX2862" fmla="*/ 2013173 w 6955030"/>
              <a:gd name="connsiteY2862" fmla="*/ 421086 h 4972126"/>
              <a:gd name="connsiteX2863" fmla="*/ 2009037 w 6955030"/>
              <a:gd name="connsiteY2863" fmla="*/ 428991 h 4972126"/>
              <a:gd name="connsiteX2864" fmla="*/ 2009216 w 6955030"/>
              <a:gd name="connsiteY2864" fmla="*/ 431005 h 4972126"/>
              <a:gd name="connsiteX2865" fmla="*/ 2022702 w 6955030"/>
              <a:gd name="connsiteY2865" fmla="*/ 430350 h 4972126"/>
              <a:gd name="connsiteX2866" fmla="*/ 2029984 w 6955030"/>
              <a:gd name="connsiteY2866" fmla="*/ 421375 h 4972126"/>
              <a:gd name="connsiteX2867" fmla="*/ 2024586 w 6955030"/>
              <a:gd name="connsiteY2867" fmla="*/ 421370 h 4972126"/>
              <a:gd name="connsiteX2868" fmla="*/ 2013173 w 6955030"/>
              <a:gd name="connsiteY2868" fmla="*/ 421086 h 4972126"/>
              <a:gd name="connsiteX2869" fmla="*/ 4446731 w 6955030"/>
              <a:gd name="connsiteY2869" fmla="*/ 418295 h 4972126"/>
              <a:gd name="connsiteX2870" fmla="*/ 4434912 w 6955030"/>
              <a:gd name="connsiteY2870" fmla="*/ 422096 h 4972126"/>
              <a:gd name="connsiteX2871" fmla="*/ 4433077 w 6955030"/>
              <a:gd name="connsiteY2871" fmla="*/ 424860 h 4972126"/>
              <a:gd name="connsiteX2872" fmla="*/ 4442565 w 6955030"/>
              <a:gd name="connsiteY2872" fmla="*/ 431281 h 4972126"/>
              <a:gd name="connsiteX2873" fmla="*/ 4458740 w 6955030"/>
              <a:gd name="connsiteY2873" fmla="*/ 423229 h 4972126"/>
              <a:gd name="connsiteX2874" fmla="*/ 4457380 w 6955030"/>
              <a:gd name="connsiteY2874" fmla="*/ 421993 h 4972126"/>
              <a:gd name="connsiteX2875" fmla="*/ 5631889 w 6955030"/>
              <a:gd name="connsiteY2875" fmla="*/ 416694 h 4972126"/>
              <a:gd name="connsiteX2876" fmla="*/ 5625233 w 6955030"/>
              <a:gd name="connsiteY2876" fmla="*/ 422002 h 4972126"/>
              <a:gd name="connsiteX2877" fmla="*/ 5647066 w 6955030"/>
              <a:gd name="connsiteY2877" fmla="*/ 438885 h 4972126"/>
              <a:gd name="connsiteX2878" fmla="*/ 5634982 w 6955030"/>
              <a:gd name="connsiteY2878" fmla="*/ 417560 h 4972126"/>
              <a:gd name="connsiteX2879" fmla="*/ 5631889 w 6955030"/>
              <a:gd name="connsiteY2879" fmla="*/ 416694 h 4972126"/>
              <a:gd name="connsiteX2880" fmla="*/ 3794911 w 6955030"/>
              <a:gd name="connsiteY2880" fmla="*/ 415163 h 4972126"/>
              <a:gd name="connsiteX2881" fmla="*/ 3790464 w 6955030"/>
              <a:gd name="connsiteY2881" fmla="*/ 415708 h 4972126"/>
              <a:gd name="connsiteX2882" fmla="*/ 3786285 w 6955030"/>
              <a:gd name="connsiteY2882" fmla="*/ 416464 h 4972126"/>
              <a:gd name="connsiteX2883" fmla="*/ 3788775 w 6955030"/>
              <a:gd name="connsiteY2883" fmla="*/ 417941 h 4972126"/>
              <a:gd name="connsiteX2884" fmla="*/ 2180230 w 6955030"/>
              <a:gd name="connsiteY2884" fmla="*/ 412860 h 4972126"/>
              <a:gd name="connsiteX2885" fmla="*/ 2179780 w 6955030"/>
              <a:gd name="connsiteY2885" fmla="*/ 413330 h 4972126"/>
              <a:gd name="connsiteX2886" fmla="*/ 2180769 w 6955030"/>
              <a:gd name="connsiteY2886" fmla="*/ 413845 h 4972126"/>
              <a:gd name="connsiteX2887" fmla="*/ 4865446 w 6955030"/>
              <a:gd name="connsiteY2887" fmla="*/ 411908 h 4972126"/>
              <a:gd name="connsiteX2888" fmla="*/ 4850960 w 6955030"/>
              <a:gd name="connsiteY2888" fmla="*/ 417892 h 4972126"/>
              <a:gd name="connsiteX2889" fmla="*/ 4850661 w 6955030"/>
              <a:gd name="connsiteY2889" fmla="*/ 428119 h 4972126"/>
              <a:gd name="connsiteX2890" fmla="*/ 4879392 w 6955030"/>
              <a:gd name="connsiteY2890" fmla="*/ 425179 h 4972126"/>
              <a:gd name="connsiteX2891" fmla="*/ 4865446 w 6955030"/>
              <a:gd name="connsiteY2891" fmla="*/ 411908 h 4972126"/>
              <a:gd name="connsiteX2892" fmla="*/ 4509584 w 6955030"/>
              <a:gd name="connsiteY2892" fmla="*/ 411841 h 4972126"/>
              <a:gd name="connsiteX2893" fmla="*/ 4507548 w 6955030"/>
              <a:gd name="connsiteY2893" fmla="*/ 427983 h 4972126"/>
              <a:gd name="connsiteX2894" fmla="*/ 4509300 w 6955030"/>
              <a:gd name="connsiteY2894" fmla="*/ 432104 h 4972126"/>
              <a:gd name="connsiteX2895" fmla="*/ 4511630 w 6955030"/>
              <a:gd name="connsiteY2895" fmla="*/ 427020 h 4972126"/>
              <a:gd name="connsiteX2896" fmla="*/ 2053159 w 6955030"/>
              <a:gd name="connsiteY2896" fmla="*/ 410114 h 4972126"/>
              <a:gd name="connsiteX2897" fmla="*/ 2047365 w 6955030"/>
              <a:gd name="connsiteY2897" fmla="*/ 434003 h 4972126"/>
              <a:gd name="connsiteX2898" fmla="*/ 2078830 w 6955030"/>
              <a:gd name="connsiteY2898" fmla="*/ 425439 h 4972126"/>
              <a:gd name="connsiteX2899" fmla="*/ 2082020 w 6955030"/>
              <a:gd name="connsiteY2899" fmla="*/ 419391 h 4972126"/>
              <a:gd name="connsiteX2900" fmla="*/ 2080430 w 6955030"/>
              <a:gd name="connsiteY2900" fmla="*/ 418844 h 4972126"/>
              <a:gd name="connsiteX2901" fmla="*/ 3006050 w 6955030"/>
              <a:gd name="connsiteY2901" fmla="*/ 409136 h 4972126"/>
              <a:gd name="connsiteX2902" fmla="*/ 3003303 w 6955030"/>
              <a:gd name="connsiteY2902" fmla="*/ 416950 h 4972126"/>
              <a:gd name="connsiteX2903" fmla="*/ 3013640 w 6955030"/>
              <a:gd name="connsiteY2903" fmla="*/ 415904 h 4972126"/>
              <a:gd name="connsiteX2904" fmla="*/ 3009739 w 6955030"/>
              <a:gd name="connsiteY2904" fmla="*/ 410082 h 4972126"/>
              <a:gd name="connsiteX2905" fmla="*/ 3840112 w 6955030"/>
              <a:gd name="connsiteY2905" fmla="*/ 407826 h 4972126"/>
              <a:gd name="connsiteX2906" fmla="*/ 3837601 w 6955030"/>
              <a:gd name="connsiteY2906" fmla="*/ 410603 h 4972126"/>
              <a:gd name="connsiteX2907" fmla="*/ 3842932 w 6955030"/>
              <a:gd name="connsiteY2907" fmla="*/ 418614 h 4972126"/>
              <a:gd name="connsiteX2908" fmla="*/ 3843824 w 6955030"/>
              <a:gd name="connsiteY2908" fmla="*/ 418846 h 4972126"/>
              <a:gd name="connsiteX2909" fmla="*/ 1311159 w 6955030"/>
              <a:gd name="connsiteY2909" fmla="*/ 407641 h 4972126"/>
              <a:gd name="connsiteX2910" fmla="*/ 1310953 w 6955030"/>
              <a:gd name="connsiteY2910" fmla="*/ 413112 h 4972126"/>
              <a:gd name="connsiteX2911" fmla="*/ 1312518 w 6955030"/>
              <a:gd name="connsiteY2911" fmla="*/ 412128 h 4972126"/>
              <a:gd name="connsiteX2912" fmla="*/ 2168462 w 6955030"/>
              <a:gd name="connsiteY2912" fmla="*/ 406629 h 4972126"/>
              <a:gd name="connsiteX2913" fmla="*/ 2168351 w 6955030"/>
              <a:gd name="connsiteY2913" fmla="*/ 410163 h 4972126"/>
              <a:gd name="connsiteX2914" fmla="*/ 2170729 w 6955030"/>
              <a:gd name="connsiteY2914" fmla="*/ 408921 h 4972126"/>
              <a:gd name="connsiteX2915" fmla="*/ 2170740 w 6955030"/>
              <a:gd name="connsiteY2915" fmla="*/ 408625 h 4972126"/>
              <a:gd name="connsiteX2916" fmla="*/ 2171018 w 6955030"/>
              <a:gd name="connsiteY2916" fmla="*/ 408770 h 4972126"/>
              <a:gd name="connsiteX2917" fmla="*/ 2172487 w 6955030"/>
              <a:gd name="connsiteY2917" fmla="*/ 408001 h 4972126"/>
              <a:gd name="connsiteX2918" fmla="*/ 5013842 w 6955030"/>
              <a:gd name="connsiteY2918" fmla="*/ 405054 h 4972126"/>
              <a:gd name="connsiteX2919" fmla="*/ 5008075 w 6955030"/>
              <a:gd name="connsiteY2919" fmla="*/ 432647 h 4972126"/>
              <a:gd name="connsiteX2920" fmla="*/ 5008876 w 6955030"/>
              <a:gd name="connsiteY2920" fmla="*/ 456760 h 4972126"/>
              <a:gd name="connsiteX2921" fmla="*/ 5021956 w 6955030"/>
              <a:gd name="connsiteY2921" fmla="*/ 467127 h 4972126"/>
              <a:gd name="connsiteX2922" fmla="*/ 5025244 w 6955030"/>
              <a:gd name="connsiteY2922" fmla="*/ 439085 h 4972126"/>
              <a:gd name="connsiteX2923" fmla="*/ 5013842 w 6955030"/>
              <a:gd name="connsiteY2923" fmla="*/ 405054 h 4972126"/>
              <a:gd name="connsiteX2924" fmla="*/ 5042662 w 6955030"/>
              <a:gd name="connsiteY2924" fmla="*/ 402174 h 4972126"/>
              <a:gd name="connsiteX2925" fmla="*/ 5028656 w 6955030"/>
              <a:gd name="connsiteY2925" fmla="*/ 441853 h 4972126"/>
              <a:gd name="connsiteX2926" fmla="*/ 5082850 w 6955030"/>
              <a:gd name="connsiteY2926" fmla="*/ 440952 h 4972126"/>
              <a:gd name="connsiteX2927" fmla="*/ 5080479 w 6955030"/>
              <a:gd name="connsiteY2927" fmla="*/ 415342 h 4972126"/>
              <a:gd name="connsiteX2928" fmla="*/ 5042662 w 6955030"/>
              <a:gd name="connsiteY2928" fmla="*/ 402174 h 4972126"/>
              <a:gd name="connsiteX2929" fmla="*/ 5357398 w 6955030"/>
              <a:gd name="connsiteY2929" fmla="*/ 401274 h 4972126"/>
              <a:gd name="connsiteX2930" fmla="*/ 5346940 w 6955030"/>
              <a:gd name="connsiteY2930" fmla="*/ 404522 h 4972126"/>
              <a:gd name="connsiteX2931" fmla="*/ 5325444 w 6955030"/>
              <a:gd name="connsiteY2931" fmla="*/ 429228 h 4972126"/>
              <a:gd name="connsiteX2932" fmla="*/ 5367582 w 6955030"/>
              <a:gd name="connsiteY2932" fmla="*/ 407036 h 4972126"/>
              <a:gd name="connsiteX2933" fmla="*/ 5357398 w 6955030"/>
              <a:gd name="connsiteY2933" fmla="*/ 401274 h 4972126"/>
              <a:gd name="connsiteX2934" fmla="*/ 2195243 w 6955030"/>
              <a:gd name="connsiteY2934" fmla="*/ 401199 h 4972126"/>
              <a:gd name="connsiteX2935" fmla="*/ 2193945 w 6955030"/>
              <a:gd name="connsiteY2935" fmla="*/ 401750 h 4972126"/>
              <a:gd name="connsiteX2936" fmla="*/ 2194453 w 6955030"/>
              <a:gd name="connsiteY2936" fmla="*/ 403088 h 4972126"/>
              <a:gd name="connsiteX2937" fmla="*/ 2195487 w 6955030"/>
              <a:gd name="connsiteY2937" fmla="*/ 403635 h 4972126"/>
              <a:gd name="connsiteX2938" fmla="*/ 2197630 w 6955030"/>
              <a:gd name="connsiteY2938" fmla="*/ 400186 h 4972126"/>
              <a:gd name="connsiteX2939" fmla="*/ 2196506 w 6955030"/>
              <a:gd name="connsiteY2939" fmla="*/ 400664 h 4972126"/>
              <a:gd name="connsiteX2940" fmla="*/ 2196403 w 6955030"/>
              <a:gd name="connsiteY2940" fmla="*/ 404122 h 4972126"/>
              <a:gd name="connsiteX2941" fmla="*/ 2203508 w 6955030"/>
              <a:gd name="connsiteY2941" fmla="*/ 407895 h 4972126"/>
              <a:gd name="connsiteX2942" fmla="*/ 2203803 w 6955030"/>
              <a:gd name="connsiteY2942" fmla="*/ 406930 h 4972126"/>
              <a:gd name="connsiteX2943" fmla="*/ 2202765 w 6955030"/>
              <a:gd name="connsiteY2943" fmla="*/ 404289 h 4972126"/>
              <a:gd name="connsiteX2944" fmla="*/ 2197630 w 6955030"/>
              <a:gd name="connsiteY2944" fmla="*/ 400186 h 4972126"/>
              <a:gd name="connsiteX2945" fmla="*/ 3851813 w 6955030"/>
              <a:gd name="connsiteY2945" fmla="*/ 398521 h 4972126"/>
              <a:gd name="connsiteX2946" fmla="*/ 3854445 w 6955030"/>
              <a:gd name="connsiteY2946" fmla="*/ 406424 h 4972126"/>
              <a:gd name="connsiteX2947" fmla="*/ 3849446 w 6955030"/>
              <a:gd name="connsiteY2947" fmla="*/ 408223 h 4972126"/>
              <a:gd name="connsiteX2948" fmla="*/ 3845131 w 6955030"/>
              <a:gd name="connsiteY2948" fmla="*/ 419186 h 4972126"/>
              <a:gd name="connsiteX2949" fmla="*/ 3848468 w 6955030"/>
              <a:gd name="connsiteY2949" fmla="*/ 420059 h 4972126"/>
              <a:gd name="connsiteX2950" fmla="*/ 3860034 w 6955030"/>
              <a:gd name="connsiteY2950" fmla="*/ 407243 h 4972126"/>
              <a:gd name="connsiteX2951" fmla="*/ 3854699 w 6955030"/>
              <a:gd name="connsiteY2951" fmla="*/ 399266 h 4972126"/>
              <a:gd name="connsiteX2952" fmla="*/ 1749050 w 6955030"/>
              <a:gd name="connsiteY2952" fmla="*/ 398293 h 4972126"/>
              <a:gd name="connsiteX2953" fmla="*/ 1748010 w 6955030"/>
              <a:gd name="connsiteY2953" fmla="*/ 399070 h 4972126"/>
              <a:gd name="connsiteX2954" fmla="*/ 1740460 w 6955030"/>
              <a:gd name="connsiteY2954" fmla="*/ 411232 h 4972126"/>
              <a:gd name="connsiteX2955" fmla="*/ 1781277 w 6955030"/>
              <a:gd name="connsiteY2955" fmla="*/ 429764 h 4972126"/>
              <a:gd name="connsiteX2956" fmla="*/ 1782088 w 6955030"/>
              <a:gd name="connsiteY2956" fmla="*/ 423792 h 4972126"/>
              <a:gd name="connsiteX2957" fmla="*/ 1769716 w 6955030"/>
              <a:gd name="connsiteY2957" fmla="*/ 417328 h 4972126"/>
              <a:gd name="connsiteX2958" fmla="*/ 1912401 w 6955030"/>
              <a:gd name="connsiteY2958" fmla="*/ 396434 h 4972126"/>
              <a:gd name="connsiteX2959" fmla="*/ 1905030 w 6955030"/>
              <a:gd name="connsiteY2959" fmla="*/ 397235 h 4972126"/>
              <a:gd name="connsiteX2960" fmla="*/ 1909778 w 6955030"/>
              <a:gd name="connsiteY2960" fmla="*/ 409216 h 4972126"/>
              <a:gd name="connsiteX2961" fmla="*/ 1923630 w 6955030"/>
              <a:gd name="connsiteY2961" fmla="*/ 410654 h 4972126"/>
              <a:gd name="connsiteX2962" fmla="*/ 1921532 w 6955030"/>
              <a:gd name="connsiteY2962" fmla="*/ 403857 h 4972126"/>
              <a:gd name="connsiteX2963" fmla="*/ 1912401 w 6955030"/>
              <a:gd name="connsiteY2963" fmla="*/ 396434 h 4972126"/>
              <a:gd name="connsiteX2964" fmla="*/ 2005013 w 6955030"/>
              <a:gd name="connsiteY2964" fmla="*/ 395633 h 4972126"/>
              <a:gd name="connsiteX2965" fmla="*/ 2007174 w 6955030"/>
              <a:gd name="connsiteY2965" fmla="*/ 409149 h 4972126"/>
              <a:gd name="connsiteX2966" fmla="*/ 2013377 w 6955030"/>
              <a:gd name="connsiteY2966" fmla="*/ 407467 h 4972126"/>
              <a:gd name="connsiteX2967" fmla="*/ 2023619 w 6955030"/>
              <a:gd name="connsiteY2967" fmla="*/ 404078 h 4972126"/>
              <a:gd name="connsiteX2968" fmla="*/ 2007301 w 6955030"/>
              <a:gd name="connsiteY2968" fmla="*/ 396477 h 4972126"/>
              <a:gd name="connsiteX2969" fmla="*/ 5239726 w 6955030"/>
              <a:gd name="connsiteY2969" fmla="*/ 392647 h 4972126"/>
              <a:gd name="connsiteX2970" fmla="*/ 5232528 w 6955030"/>
              <a:gd name="connsiteY2970" fmla="*/ 393446 h 4972126"/>
              <a:gd name="connsiteX2971" fmla="*/ 5217986 w 6955030"/>
              <a:gd name="connsiteY2971" fmla="*/ 400554 h 4972126"/>
              <a:gd name="connsiteX2972" fmla="*/ 5223686 w 6955030"/>
              <a:gd name="connsiteY2972" fmla="*/ 421401 h 4972126"/>
              <a:gd name="connsiteX2973" fmla="*/ 5220988 w 6955030"/>
              <a:gd name="connsiteY2973" fmla="*/ 405836 h 4972126"/>
              <a:gd name="connsiteX2974" fmla="*/ 5246750 w 6955030"/>
              <a:gd name="connsiteY2974" fmla="*/ 397647 h 4972126"/>
              <a:gd name="connsiteX2975" fmla="*/ 5239726 w 6955030"/>
              <a:gd name="connsiteY2975" fmla="*/ 392647 h 4972126"/>
              <a:gd name="connsiteX2976" fmla="*/ 4654100 w 6955030"/>
              <a:gd name="connsiteY2976" fmla="*/ 392520 h 4972126"/>
              <a:gd name="connsiteX2977" fmla="*/ 4657749 w 6955030"/>
              <a:gd name="connsiteY2977" fmla="*/ 412414 h 4972126"/>
              <a:gd name="connsiteX2978" fmla="*/ 4658839 w 6955030"/>
              <a:gd name="connsiteY2978" fmla="*/ 412235 h 4972126"/>
              <a:gd name="connsiteX2979" fmla="*/ 4672878 w 6955030"/>
              <a:gd name="connsiteY2979" fmla="*/ 402913 h 4972126"/>
              <a:gd name="connsiteX2980" fmla="*/ 4670662 w 6955030"/>
              <a:gd name="connsiteY2980" fmla="*/ 398136 h 4972126"/>
              <a:gd name="connsiteX2981" fmla="*/ 4654100 w 6955030"/>
              <a:gd name="connsiteY2981" fmla="*/ 392520 h 4972126"/>
              <a:gd name="connsiteX2982" fmla="*/ 3767125 w 6955030"/>
              <a:gd name="connsiteY2982" fmla="*/ 391032 h 4972126"/>
              <a:gd name="connsiteX2983" fmla="*/ 3772527 w 6955030"/>
              <a:gd name="connsiteY2983" fmla="*/ 398151 h 4972126"/>
              <a:gd name="connsiteX2984" fmla="*/ 3774289 w 6955030"/>
              <a:gd name="connsiteY2984" fmla="*/ 395486 h 4972126"/>
              <a:gd name="connsiteX2985" fmla="*/ 3765514 w 6955030"/>
              <a:gd name="connsiteY2985" fmla="*/ 390877 h 4972126"/>
              <a:gd name="connsiteX2986" fmla="*/ 3758436 w 6955030"/>
              <a:gd name="connsiteY2986" fmla="*/ 392805 h 4972126"/>
              <a:gd name="connsiteX2987" fmla="*/ 3742199 w 6955030"/>
              <a:gd name="connsiteY2987" fmla="*/ 403253 h 4972126"/>
              <a:gd name="connsiteX2988" fmla="*/ 3747854 w 6955030"/>
              <a:gd name="connsiteY2988" fmla="*/ 405690 h 4972126"/>
              <a:gd name="connsiteX2989" fmla="*/ 3749387 w 6955030"/>
              <a:gd name="connsiteY2989" fmla="*/ 403307 h 4972126"/>
              <a:gd name="connsiteX2990" fmla="*/ 3751660 w 6955030"/>
              <a:gd name="connsiteY2990" fmla="*/ 407327 h 4972126"/>
              <a:gd name="connsiteX2991" fmla="*/ 3757919 w 6955030"/>
              <a:gd name="connsiteY2991" fmla="*/ 410021 h 4972126"/>
              <a:gd name="connsiteX2992" fmla="*/ 3765940 w 6955030"/>
              <a:gd name="connsiteY2992" fmla="*/ 408117 h 4972126"/>
              <a:gd name="connsiteX2993" fmla="*/ 3766326 w 6955030"/>
              <a:gd name="connsiteY2993" fmla="*/ 407535 h 4972126"/>
              <a:gd name="connsiteX2994" fmla="*/ 3766065 w 6955030"/>
              <a:gd name="connsiteY2994" fmla="*/ 407156 h 4972126"/>
              <a:gd name="connsiteX2995" fmla="*/ 3763782 w 6955030"/>
              <a:gd name="connsiteY2995" fmla="*/ 401052 h 4972126"/>
              <a:gd name="connsiteX2996" fmla="*/ 2046077 w 6955030"/>
              <a:gd name="connsiteY2996" fmla="*/ 390700 h 4972126"/>
              <a:gd name="connsiteX2997" fmla="*/ 2042956 w 6955030"/>
              <a:gd name="connsiteY2997" fmla="*/ 393184 h 4972126"/>
              <a:gd name="connsiteX2998" fmla="*/ 2037250 w 6955030"/>
              <a:gd name="connsiteY2998" fmla="*/ 397746 h 4972126"/>
              <a:gd name="connsiteX2999" fmla="*/ 2034635 w 6955030"/>
              <a:gd name="connsiteY2999" fmla="*/ 402159 h 4972126"/>
              <a:gd name="connsiteX3000" fmla="*/ 2040237 w 6955030"/>
              <a:gd name="connsiteY3000" fmla="*/ 402978 h 4972126"/>
              <a:gd name="connsiteX3001" fmla="*/ 2042880 w 6955030"/>
              <a:gd name="connsiteY3001" fmla="*/ 404880 h 4972126"/>
              <a:gd name="connsiteX3002" fmla="*/ 2044913 w 6955030"/>
              <a:gd name="connsiteY3002" fmla="*/ 402228 h 4972126"/>
              <a:gd name="connsiteX3003" fmla="*/ 2049844 w 6955030"/>
              <a:gd name="connsiteY3003" fmla="*/ 400255 h 4972126"/>
              <a:gd name="connsiteX3004" fmla="*/ 2051933 w 6955030"/>
              <a:gd name="connsiteY3004" fmla="*/ 401860 h 4972126"/>
              <a:gd name="connsiteX3005" fmla="*/ 2052595 w 6955030"/>
              <a:gd name="connsiteY3005" fmla="*/ 398592 h 4972126"/>
              <a:gd name="connsiteX3006" fmla="*/ 5412763 w 6955030"/>
              <a:gd name="connsiteY3006" fmla="*/ 388962 h 4972126"/>
              <a:gd name="connsiteX3007" fmla="*/ 5425463 w 6955030"/>
              <a:gd name="connsiteY3007" fmla="*/ 391142 h 4972126"/>
              <a:gd name="connsiteX3008" fmla="*/ 5417907 w 6955030"/>
              <a:gd name="connsiteY3008" fmla="*/ 431326 h 4972126"/>
              <a:gd name="connsiteX3009" fmla="*/ 5418805 w 6955030"/>
              <a:gd name="connsiteY3009" fmla="*/ 400858 h 4972126"/>
              <a:gd name="connsiteX3010" fmla="*/ 5399702 w 6955030"/>
              <a:gd name="connsiteY3010" fmla="*/ 399269 h 4972126"/>
              <a:gd name="connsiteX3011" fmla="*/ 5412763 w 6955030"/>
              <a:gd name="connsiteY3011" fmla="*/ 388962 h 4972126"/>
              <a:gd name="connsiteX3012" fmla="*/ 4737116 w 6955030"/>
              <a:gd name="connsiteY3012" fmla="*/ 388891 h 4972126"/>
              <a:gd name="connsiteX3013" fmla="*/ 4731284 w 6955030"/>
              <a:gd name="connsiteY3013" fmla="*/ 398493 h 4972126"/>
              <a:gd name="connsiteX3014" fmla="*/ 4728138 w 6955030"/>
              <a:gd name="connsiteY3014" fmla="*/ 399659 h 4972126"/>
              <a:gd name="connsiteX3015" fmla="*/ 4727471 w 6955030"/>
              <a:gd name="connsiteY3015" fmla="*/ 421181 h 4972126"/>
              <a:gd name="connsiteX3016" fmla="*/ 4731361 w 6955030"/>
              <a:gd name="connsiteY3016" fmla="*/ 423072 h 4972126"/>
              <a:gd name="connsiteX3017" fmla="*/ 4735492 w 6955030"/>
              <a:gd name="connsiteY3017" fmla="*/ 421907 h 4972126"/>
              <a:gd name="connsiteX3018" fmla="*/ 4734665 w 6955030"/>
              <a:gd name="connsiteY3018" fmla="*/ 419027 h 4972126"/>
              <a:gd name="connsiteX3019" fmla="*/ 4737403 w 6955030"/>
              <a:gd name="connsiteY3019" fmla="*/ 408793 h 4972126"/>
              <a:gd name="connsiteX3020" fmla="*/ 4740610 w 6955030"/>
              <a:gd name="connsiteY3020" fmla="*/ 408625 h 4972126"/>
              <a:gd name="connsiteX3021" fmla="*/ 1301277 w 6955030"/>
              <a:gd name="connsiteY3021" fmla="*/ 387060 h 4972126"/>
              <a:gd name="connsiteX3022" fmla="*/ 1301177 w 6955030"/>
              <a:gd name="connsiteY3022" fmla="*/ 388535 h 4972126"/>
              <a:gd name="connsiteX3023" fmla="*/ 1302011 w 6955030"/>
              <a:gd name="connsiteY3023" fmla="*/ 387482 h 4972126"/>
              <a:gd name="connsiteX3024" fmla="*/ 6085420 w 6955030"/>
              <a:gd name="connsiteY3024" fmla="*/ 383585 h 4972126"/>
              <a:gd name="connsiteX3025" fmla="*/ 6104427 w 6955030"/>
              <a:gd name="connsiteY3025" fmla="*/ 387842 h 4972126"/>
              <a:gd name="connsiteX3026" fmla="*/ 6066278 w 6955030"/>
              <a:gd name="connsiteY3026" fmla="*/ 384839 h 4972126"/>
              <a:gd name="connsiteX3027" fmla="*/ 6085420 w 6955030"/>
              <a:gd name="connsiteY3027" fmla="*/ 383585 h 4972126"/>
              <a:gd name="connsiteX3028" fmla="*/ 1969977 w 6955030"/>
              <a:gd name="connsiteY3028" fmla="*/ 382707 h 4972126"/>
              <a:gd name="connsiteX3029" fmla="*/ 1962408 w 6955030"/>
              <a:gd name="connsiteY3029" fmla="*/ 383366 h 4972126"/>
              <a:gd name="connsiteX3030" fmla="*/ 1955838 w 6955030"/>
              <a:gd name="connsiteY3030" fmla="*/ 408979 h 4972126"/>
              <a:gd name="connsiteX3031" fmla="*/ 1951160 w 6955030"/>
              <a:gd name="connsiteY3031" fmla="*/ 421056 h 4972126"/>
              <a:gd name="connsiteX3032" fmla="*/ 1953796 w 6955030"/>
              <a:gd name="connsiteY3032" fmla="*/ 423374 h 4972126"/>
              <a:gd name="connsiteX3033" fmla="*/ 1962664 w 6955030"/>
              <a:gd name="connsiteY3033" fmla="*/ 438673 h 4972126"/>
              <a:gd name="connsiteX3034" fmla="*/ 1968206 w 6955030"/>
              <a:gd name="connsiteY3034" fmla="*/ 432737 h 4972126"/>
              <a:gd name="connsiteX3035" fmla="*/ 1968499 w 6955030"/>
              <a:gd name="connsiteY3035" fmla="*/ 428974 h 4972126"/>
              <a:gd name="connsiteX3036" fmla="*/ 1975192 w 6955030"/>
              <a:gd name="connsiteY3036" fmla="*/ 424464 h 4972126"/>
              <a:gd name="connsiteX3037" fmla="*/ 1984081 w 6955030"/>
              <a:gd name="connsiteY3037" fmla="*/ 427455 h 4972126"/>
              <a:gd name="connsiteX3038" fmla="*/ 1988725 w 6955030"/>
              <a:gd name="connsiteY3038" fmla="*/ 420231 h 4972126"/>
              <a:gd name="connsiteX3039" fmla="*/ 1982965 w 6955030"/>
              <a:gd name="connsiteY3039" fmla="*/ 399415 h 4972126"/>
              <a:gd name="connsiteX3040" fmla="*/ 1989806 w 6955030"/>
              <a:gd name="connsiteY3040" fmla="*/ 408701 h 4972126"/>
              <a:gd name="connsiteX3041" fmla="*/ 1994539 w 6955030"/>
              <a:gd name="connsiteY3041" fmla="*/ 410721 h 4972126"/>
              <a:gd name="connsiteX3042" fmla="*/ 1995790 w 6955030"/>
              <a:gd name="connsiteY3042" fmla="*/ 409313 h 4972126"/>
              <a:gd name="connsiteX3043" fmla="*/ 2003788 w 6955030"/>
              <a:gd name="connsiteY3043" fmla="*/ 399966 h 4972126"/>
              <a:gd name="connsiteX3044" fmla="*/ 2003930 w 6955030"/>
              <a:gd name="connsiteY3044" fmla="*/ 395232 h 4972126"/>
              <a:gd name="connsiteX3045" fmla="*/ 4788220 w 6955030"/>
              <a:gd name="connsiteY3045" fmla="*/ 382500 h 4972126"/>
              <a:gd name="connsiteX3046" fmla="*/ 4784260 w 6955030"/>
              <a:gd name="connsiteY3046" fmla="*/ 407693 h 4972126"/>
              <a:gd name="connsiteX3047" fmla="*/ 4768874 w 6955030"/>
              <a:gd name="connsiteY3047" fmla="*/ 391170 h 4972126"/>
              <a:gd name="connsiteX3048" fmla="*/ 4759962 w 6955030"/>
              <a:gd name="connsiteY3048" fmla="*/ 399027 h 4972126"/>
              <a:gd name="connsiteX3049" fmla="*/ 4751962 w 6955030"/>
              <a:gd name="connsiteY3049" fmla="*/ 408033 h 4972126"/>
              <a:gd name="connsiteX3050" fmla="*/ 4755192 w 6955030"/>
              <a:gd name="connsiteY3050" fmla="*/ 407865 h 4972126"/>
              <a:gd name="connsiteX3051" fmla="*/ 4783898 w 6955030"/>
              <a:gd name="connsiteY3051" fmla="*/ 411068 h 4972126"/>
              <a:gd name="connsiteX3052" fmla="*/ 4797025 w 6955030"/>
              <a:gd name="connsiteY3052" fmla="*/ 390526 h 4972126"/>
              <a:gd name="connsiteX3053" fmla="*/ 4799496 w 6955030"/>
              <a:gd name="connsiteY3053" fmla="*/ 392777 h 4972126"/>
              <a:gd name="connsiteX3054" fmla="*/ 4801893 w 6955030"/>
              <a:gd name="connsiteY3054" fmla="*/ 404656 h 4972126"/>
              <a:gd name="connsiteX3055" fmla="*/ 4803698 w 6955030"/>
              <a:gd name="connsiteY3055" fmla="*/ 396608 h 4972126"/>
              <a:gd name="connsiteX3056" fmla="*/ 4799496 w 6955030"/>
              <a:gd name="connsiteY3056" fmla="*/ 392777 h 4972126"/>
              <a:gd name="connsiteX3057" fmla="*/ 4798556 w 6955030"/>
              <a:gd name="connsiteY3057" fmla="*/ 388131 h 4972126"/>
              <a:gd name="connsiteX3058" fmla="*/ 4797025 w 6955030"/>
              <a:gd name="connsiteY3058" fmla="*/ 390526 h 4972126"/>
              <a:gd name="connsiteX3059" fmla="*/ 1841749 w 6955030"/>
              <a:gd name="connsiteY3059" fmla="*/ 382179 h 4972126"/>
              <a:gd name="connsiteX3060" fmla="*/ 1861936 w 6955030"/>
              <a:gd name="connsiteY3060" fmla="*/ 398312 h 4972126"/>
              <a:gd name="connsiteX3061" fmla="*/ 1875941 w 6955030"/>
              <a:gd name="connsiteY3061" fmla="*/ 399902 h 4972126"/>
              <a:gd name="connsiteX3062" fmla="*/ 1881464 w 6955030"/>
              <a:gd name="connsiteY3062" fmla="*/ 397642 h 4972126"/>
              <a:gd name="connsiteX3063" fmla="*/ 1877660 w 6955030"/>
              <a:gd name="connsiteY3063" fmla="*/ 387508 h 4972126"/>
              <a:gd name="connsiteX3064" fmla="*/ 1841749 w 6955030"/>
              <a:gd name="connsiteY3064" fmla="*/ 382179 h 4972126"/>
              <a:gd name="connsiteX3065" fmla="*/ 6646543 w 6955030"/>
              <a:gd name="connsiteY3065" fmla="*/ 378873 h 4972126"/>
              <a:gd name="connsiteX3066" fmla="*/ 6671972 w 6955030"/>
              <a:gd name="connsiteY3066" fmla="*/ 380882 h 4972126"/>
              <a:gd name="connsiteX3067" fmla="*/ 6677972 w 6955030"/>
              <a:gd name="connsiteY3067" fmla="*/ 391499 h 4972126"/>
              <a:gd name="connsiteX3068" fmla="*/ 6677672 w 6955030"/>
              <a:gd name="connsiteY3068" fmla="*/ 401636 h 4972126"/>
              <a:gd name="connsiteX3069" fmla="*/ 6646543 w 6955030"/>
              <a:gd name="connsiteY3069" fmla="*/ 378873 h 4972126"/>
              <a:gd name="connsiteX3070" fmla="*/ 4365420 w 6955030"/>
              <a:gd name="connsiteY3070" fmla="*/ 378084 h 4972126"/>
              <a:gd name="connsiteX3071" fmla="*/ 4354058 w 6955030"/>
              <a:gd name="connsiteY3071" fmla="*/ 383741 h 4972126"/>
              <a:gd name="connsiteX3072" fmla="*/ 4353552 w 6955030"/>
              <a:gd name="connsiteY3072" fmla="*/ 383314 h 4972126"/>
              <a:gd name="connsiteX3073" fmla="*/ 4358440 w 6955030"/>
              <a:gd name="connsiteY3073" fmla="*/ 394487 h 4972126"/>
              <a:gd name="connsiteX3074" fmla="*/ 4337882 w 6955030"/>
              <a:gd name="connsiteY3074" fmla="*/ 388869 h 4972126"/>
              <a:gd name="connsiteX3075" fmla="*/ 4333135 w 6955030"/>
              <a:gd name="connsiteY3075" fmla="*/ 389037 h 4972126"/>
              <a:gd name="connsiteX3076" fmla="*/ 4331296 w 6955030"/>
              <a:gd name="connsiteY3076" fmla="*/ 395732 h 4972126"/>
              <a:gd name="connsiteX3077" fmla="*/ 4331670 w 6955030"/>
              <a:gd name="connsiteY3077" fmla="*/ 413541 h 4972126"/>
              <a:gd name="connsiteX3078" fmla="*/ 4315058 w 6955030"/>
              <a:gd name="connsiteY3078" fmla="*/ 410812 h 4972126"/>
              <a:gd name="connsiteX3079" fmla="*/ 4311481 w 6955030"/>
              <a:gd name="connsiteY3079" fmla="*/ 415107 h 4972126"/>
              <a:gd name="connsiteX3080" fmla="*/ 4318650 w 6955030"/>
              <a:gd name="connsiteY3080" fmla="*/ 431229 h 4972126"/>
              <a:gd name="connsiteX3081" fmla="*/ 4323147 w 6955030"/>
              <a:gd name="connsiteY3081" fmla="*/ 429310 h 4972126"/>
              <a:gd name="connsiteX3082" fmla="*/ 4330313 w 6955030"/>
              <a:gd name="connsiteY3082" fmla="*/ 424315 h 4972126"/>
              <a:gd name="connsiteX3083" fmla="*/ 4337228 w 6955030"/>
              <a:gd name="connsiteY3083" fmla="*/ 412847 h 4972126"/>
              <a:gd name="connsiteX3084" fmla="*/ 4337706 w 6955030"/>
              <a:gd name="connsiteY3084" fmla="*/ 410103 h 4972126"/>
              <a:gd name="connsiteX3085" fmla="*/ 4337835 w 6955030"/>
              <a:gd name="connsiteY3085" fmla="*/ 408811 h 4972126"/>
              <a:gd name="connsiteX3086" fmla="*/ 4338628 w 6955030"/>
              <a:gd name="connsiteY3086" fmla="*/ 393627 h 4972126"/>
              <a:gd name="connsiteX3087" fmla="*/ 4339276 w 6955030"/>
              <a:gd name="connsiteY3087" fmla="*/ 394454 h 4972126"/>
              <a:gd name="connsiteX3088" fmla="*/ 4339424 w 6955030"/>
              <a:gd name="connsiteY3088" fmla="*/ 392990 h 4972126"/>
              <a:gd name="connsiteX3089" fmla="*/ 4342894 w 6955030"/>
              <a:gd name="connsiteY3089" fmla="*/ 399060 h 4972126"/>
              <a:gd name="connsiteX3090" fmla="*/ 4347228 w 6955030"/>
              <a:gd name="connsiteY3090" fmla="*/ 404576 h 4972126"/>
              <a:gd name="connsiteX3091" fmla="*/ 4370748 w 6955030"/>
              <a:gd name="connsiteY3091" fmla="*/ 386041 h 4972126"/>
              <a:gd name="connsiteX3092" fmla="*/ 4365420 w 6955030"/>
              <a:gd name="connsiteY3092" fmla="*/ 378084 h 4972126"/>
              <a:gd name="connsiteX3093" fmla="*/ 664918 w 6955030"/>
              <a:gd name="connsiteY3093" fmla="*/ 377931 h 4972126"/>
              <a:gd name="connsiteX3094" fmla="*/ 674006 w 6955030"/>
              <a:gd name="connsiteY3094" fmla="*/ 393946 h 4972126"/>
              <a:gd name="connsiteX3095" fmla="*/ 644916 w 6955030"/>
              <a:gd name="connsiteY3095" fmla="*/ 406995 h 4972126"/>
              <a:gd name="connsiteX3096" fmla="*/ 664918 w 6955030"/>
              <a:gd name="connsiteY3096" fmla="*/ 377931 h 4972126"/>
              <a:gd name="connsiteX3097" fmla="*/ 2074029 w 6955030"/>
              <a:gd name="connsiteY3097" fmla="*/ 377289 h 4972126"/>
              <a:gd name="connsiteX3098" fmla="*/ 2070470 w 6955030"/>
              <a:gd name="connsiteY3098" fmla="*/ 380092 h 4972126"/>
              <a:gd name="connsiteX3099" fmla="*/ 2078533 w 6955030"/>
              <a:gd name="connsiteY3099" fmla="*/ 381776 h 4972126"/>
              <a:gd name="connsiteX3100" fmla="*/ 2075967 w 6955030"/>
              <a:gd name="connsiteY3100" fmla="*/ 380882 h 4972126"/>
              <a:gd name="connsiteX3101" fmla="*/ 2075670 w 6955030"/>
              <a:gd name="connsiteY3101" fmla="*/ 377742 h 4972126"/>
              <a:gd name="connsiteX3102" fmla="*/ 5040202 w 6955030"/>
              <a:gd name="connsiteY3102" fmla="*/ 376564 h 4972126"/>
              <a:gd name="connsiteX3103" fmla="*/ 5004754 w 6955030"/>
              <a:gd name="connsiteY3103" fmla="*/ 389042 h 4972126"/>
              <a:gd name="connsiteX3104" fmla="*/ 5055650 w 6955030"/>
              <a:gd name="connsiteY3104" fmla="*/ 393087 h 4972126"/>
              <a:gd name="connsiteX3105" fmla="*/ 5042961 w 6955030"/>
              <a:gd name="connsiteY3105" fmla="*/ 392070 h 4972126"/>
              <a:gd name="connsiteX3106" fmla="*/ 5040202 w 6955030"/>
              <a:gd name="connsiteY3106" fmla="*/ 376564 h 4972126"/>
              <a:gd name="connsiteX3107" fmla="*/ 4947831 w 6955030"/>
              <a:gd name="connsiteY3107" fmla="*/ 374522 h 4972126"/>
              <a:gd name="connsiteX3108" fmla="*/ 4958448 w 6955030"/>
              <a:gd name="connsiteY3108" fmla="*/ 446712 h 4972126"/>
              <a:gd name="connsiteX3109" fmla="*/ 4981752 w 6955030"/>
              <a:gd name="connsiteY3109" fmla="*/ 412823 h 4972126"/>
              <a:gd name="connsiteX3110" fmla="*/ 4966336 w 6955030"/>
              <a:gd name="connsiteY3110" fmla="*/ 396266 h 4972126"/>
              <a:gd name="connsiteX3111" fmla="*/ 4995096 w 6955030"/>
              <a:gd name="connsiteY3111" fmla="*/ 393477 h 4972126"/>
              <a:gd name="connsiteX3112" fmla="*/ 4947831 w 6955030"/>
              <a:gd name="connsiteY3112" fmla="*/ 374522 h 4972126"/>
              <a:gd name="connsiteX3113" fmla="*/ 5438779 w 6955030"/>
              <a:gd name="connsiteY3113" fmla="*/ 371827 h 4972126"/>
              <a:gd name="connsiteX3114" fmla="*/ 5479388 w 6955030"/>
              <a:gd name="connsiteY3114" fmla="*/ 400466 h 4972126"/>
              <a:gd name="connsiteX3115" fmla="*/ 5431190 w 6955030"/>
              <a:gd name="connsiteY3115" fmla="*/ 411953 h 4972126"/>
              <a:gd name="connsiteX3116" fmla="*/ 5438779 w 6955030"/>
              <a:gd name="connsiteY3116" fmla="*/ 371827 h 4972126"/>
              <a:gd name="connsiteX3117" fmla="*/ 2277883 w 6955030"/>
              <a:gd name="connsiteY3117" fmla="*/ 371601 h 4972126"/>
              <a:gd name="connsiteX3118" fmla="*/ 2264871 w 6955030"/>
              <a:gd name="connsiteY3118" fmla="*/ 379792 h 4972126"/>
              <a:gd name="connsiteX3119" fmla="*/ 2273982 w 6955030"/>
              <a:gd name="connsiteY3119" fmla="*/ 395144 h 4972126"/>
              <a:gd name="connsiteX3120" fmla="*/ 2274229 w 6955030"/>
              <a:gd name="connsiteY3120" fmla="*/ 395316 h 4972126"/>
              <a:gd name="connsiteX3121" fmla="*/ 2275288 w 6955030"/>
              <a:gd name="connsiteY3121" fmla="*/ 394616 h 4972126"/>
              <a:gd name="connsiteX3122" fmla="*/ 2284657 w 6955030"/>
              <a:gd name="connsiteY3122" fmla="*/ 385001 h 4972126"/>
              <a:gd name="connsiteX3123" fmla="*/ 2276726 w 6955030"/>
              <a:gd name="connsiteY3123" fmla="*/ 381393 h 4972126"/>
              <a:gd name="connsiteX3124" fmla="*/ 2281467 w 6955030"/>
              <a:gd name="connsiteY3124" fmla="*/ 374520 h 4972126"/>
              <a:gd name="connsiteX3125" fmla="*/ 6270694 w 6955030"/>
              <a:gd name="connsiteY3125" fmla="*/ 370117 h 4972126"/>
              <a:gd name="connsiteX3126" fmla="*/ 6221900 w 6955030"/>
              <a:gd name="connsiteY3126" fmla="*/ 402056 h 4972126"/>
              <a:gd name="connsiteX3127" fmla="*/ 6270694 w 6955030"/>
              <a:gd name="connsiteY3127" fmla="*/ 370117 h 4972126"/>
              <a:gd name="connsiteX3128" fmla="*/ 1801907 w 6955030"/>
              <a:gd name="connsiteY3128" fmla="*/ 368574 h 4972126"/>
              <a:gd name="connsiteX3129" fmla="*/ 1800729 w 6955030"/>
              <a:gd name="connsiteY3129" fmla="*/ 368947 h 4972126"/>
              <a:gd name="connsiteX3130" fmla="*/ 1790349 w 6955030"/>
              <a:gd name="connsiteY3130" fmla="*/ 380178 h 4972126"/>
              <a:gd name="connsiteX3131" fmla="*/ 1790743 w 6955030"/>
              <a:gd name="connsiteY3131" fmla="*/ 385251 h 4972126"/>
              <a:gd name="connsiteX3132" fmla="*/ 1799673 w 6955030"/>
              <a:gd name="connsiteY3132" fmla="*/ 391290 h 4972126"/>
              <a:gd name="connsiteX3133" fmla="*/ 1811031 w 6955030"/>
              <a:gd name="connsiteY3133" fmla="*/ 397326 h 4972126"/>
              <a:gd name="connsiteX3134" fmla="*/ 1813312 w 6955030"/>
              <a:gd name="connsiteY3134" fmla="*/ 404096 h 4972126"/>
              <a:gd name="connsiteX3135" fmla="*/ 1818983 w 6955030"/>
              <a:gd name="connsiteY3135" fmla="*/ 395885 h 4972126"/>
              <a:gd name="connsiteX3136" fmla="*/ 1805161 w 6955030"/>
              <a:gd name="connsiteY3136" fmla="*/ 380994 h 4972126"/>
              <a:gd name="connsiteX3137" fmla="*/ 1805954 w 6955030"/>
              <a:gd name="connsiteY3137" fmla="*/ 378035 h 4972126"/>
              <a:gd name="connsiteX3138" fmla="*/ 2840075 w 6955030"/>
              <a:gd name="connsiteY3138" fmla="*/ 366248 h 4972126"/>
              <a:gd name="connsiteX3139" fmla="*/ 2843317 w 6955030"/>
              <a:gd name="connsiteY3139" fmla="*/ 371590 h 4972126"/>
              <a:gd name="connsiteX3140" fmla="*/ 2847632 w 6955030"/>
              <a:gd name="connsiteY3140" fmla="*/ 369483 h 4972126"/>
              <a:gd name="connsiteX3141" fmla="*/ 1766584 w 6955030"/>
              <a:gd name="connsiteY3141" fmla="*/ 365281 h 4972126"/>
              <a:gd name="connsiteX3142" fmla="*/ 1752434 w 6955030"/>
              <a:gd name="connsiteY3142" fmla="*/ 385571 h 4972126"/>
              <a:gd name="connsiteX3143" fmla="*/ 1757322 w 6955030"/>
              <a:gd name="connsiteY3143" fmla="*/ 389242 h 4972126"/>
              <a:gd name="connsiteX3144" fmla="*/ 1763433 w 6955030"/>
              <a:gd name="connsiteY3144" fmla="*/ 387538 h 4972126"/>
              <a:gd name="connsiteX3145" fmla="*/ 1759234 w 6955030"/>
              <a:gd name="connsiteY3145" fmla="*/ 390679 h 4972126"/>
              <a:gd name="connsiteX3146" fmla="*/ 1766431 w 6955030"/>
              <a:gd name="connsiteY3146" fmla="*/ 396083 h 4972126"/>
              <a:gd name="connsiteX3147" fmla="*/ 1780684 w 6955030"/>
              <a:gd name="connsiteY3147" fmla="*/ 398663 h 4972126"/>
              <a:gd name="connsiteX3148" fmla="*/ 1784548 w 6955030"/>
              <a:gd name="connsiteY3148" fmla="*/ 399266 h 4972126"/>
              <a:gd name="connsiteX3149" fmla="*/ 1779975 w 6955030"/>
              <a:gd name="connsiteY3149" fmla="*/ 393169 h 4972126"/>
              <a:gd name="connsiteX3150" fmla="*/ 1783646 w 6955030"/>
              <a:gd name="connsiteY3150" fmla="*/ 378140 h 4972126"/>
              <a:gd name="connsiteX3151" fmla="*/ 1783768 w 6955030"/>
              <a:gd name="connsiteY3151" fmla="*/ 377638 h 4972126"/>
              <a:gd name="connsiteX3152" fmla="*/ 1778248 w 6955030"/>
              <a:gd name="connsiteY3152" fmla="*/ 369425 h 4972126"/>
              <a:gd name="connsiteX3153" fmla="*/ 1766584 w 6955030"/>
              <a:gd name="connsiteY3153" fmla="*/ 365281 h 4972126"/>
              <a:gd name="connsiteX3154" fmla="*/ 6556894 w 6955030"/>
              <a:gd name="connsiteY3154" fmla="*/ 364880 h 4972126"/>
              <a:gd name="connsiteX3155" fmla="*/ 6569885 w 6955030"/>
              <a:gd name="connsiteY3155" fmla="*/ 383103 h 4972126"/>
              <a:gd name="connsiteX3156" fmla="*/ 6535064 w 6955030"/>
              <a:gd name="connsiteY3156" fmla="*/ 375338 h 4972126"/>
              <a:gd name="connsiteX3157" fmla="*/ 6556894 w 6955030"/>
              <a:gd name="connsiteY3157" fmla="*/ 364880 h 4972126"/>
              <a:gd name="connsiteX3158" fmla="*/ 2388773 w 6955030"/>
              <a:gd name="connsiteY3158" fmla="*/ 364387 h 4972126"/>
              <a:gd name="connsiteX3159" fmla="*/ 2387345 w 6955030"/>
              <a:gd name="connsiteY3159" fmla="*/ 366466 h 4972126"/>
              <a:gd name="connsiteX3160" fmla="*/ 2389275 w 6955030"/>
              <a:gd name="connsiteY3160" fmla="*/ 367263 h 4972126"/>
              <a:gd name="connsiteX3161" fmla="*/ 3759369 w 6955030"/>
              <a:gd name="connsiteY3161" fmla="*/ 362395 h 4972126"/>
              <a:gd name="connsiteX3162" fmla="*/ 3749684 w 6955030"/>
              <a:gd name="connsiteY3162" fmla="*/ 366231 h 4972126"/>
              <a:gd name="connsiteX3163" fmla="*/ 3743918 w 6955030"/>
              <a:gd name="connsiteY3163" fmla="*/ 362819 h 4972126"/>
              <a:gd name="connsiteX3164" fmla="*/ 3743716 w 6955030"/>
              <a:gd name="connsiteY3164" fmla="*/ 363209 h 4972126"/>
              <a:gd name="connsiteX3165" fmla="*/ 3751649 w 6955030"/>
              <a:gd name="connsiteY3165" fmla="*/ 382063 h 4972126"/>
              <a:gd name="connsiteX3166" fmla="*/ 3768532 w 6955030"/>
              <a:gd name="connsiteY3166" fmla="*/ 374672 h 4972126"/>
              <a:gd name="connsiteX3167" fmla="*/ 3759369 w 6955030"/>
              <a:gd name="connsiteY3167" fmla="*/ 362395 h 4972126"/>
              <a:gd name="connsiteX3168" fmla="*/ 2088669 w 6955030"/>
              <a:gd name="connsiteY3168" fmla="*/ 362339 h 4972126"/>
              <a:gd name="connsiteX3169" fmla="*/ 2088551 w 6955030"/>
              <a:gd name="connsiteY3169" fmla="*/ 366192 h 4972126"/>
              <a:gd name="connsiteX3170" fmla="*/ 2090326 w 6955030"/>
              <a:gd name="connsiteY3170" fmla="*/ 366201 h 4972126"/>
              <a:gd name="connsiteX3171" fmla="*/ 2098923 w 6955030"/>
              <a:gd name="connsiteY3171" fmla="*/ 369432 h 4972126"/>
              <a:gd name="connsiteX3172" fmla="*/ 2093212 w 6955030"/>
              <a:gd name="connsiteY3172" fmla="*/ 362651 h 4972126"/>
              <a:gd name="connsiteX3173" fmla="*/ 2088669 w 6955030"/>
              <a:gd name="connsiteY3173" fmla="*/ 362339 h 4972126"/>
              <a:gd name="connsiteX3174" fmla="*/ 2863750 w 6955030"/>
              <a:gd name="connsiteY3174" fmla="*/ 362171 h 4972126"/>
              <a:gd name="connsiteX3175" fmla="*/ 2850632 w 6955030"/>
              <a:gd name="connsiteY3175" fmla="*/ 374793 h 4972126"/>
              <a:gd name="connsiteX3176" fmla="*/ 2855203 w 6955030"/>
              <a:gd name="connsiteY3176" fmla="*/ 379637 h 4972126"/>
              <a:gd name="connsiteX3177" fmla="*/ 2859586 w 6955030"/>
              <a:gd name="connsiteY3177" fmla="*/ 373966 h 4972126"/>
              <a:gd name="connsiteX3178" fmla="*/ 2875713 w 6955030"/>
              <a:gd name="connsiteY3178" fmla="*/ 367469 h 4972126"/>
              <a:gd name="connsiteX3179" fmla="*/ 2876359 w 6955030"/>
              <a:gd name="connsiteY3179" fmla="*/ 366634 h 4972126"/>
              <a:gd name="connsiteX3180" fmla="*/ 2876394 w 6955030"/>
              <a:gd name="connsiteY3180" fmla="*/ 366576 h 4972126"/>
              <a:gd name="connsiteX3181" fmla="*/ 2863750 w 6955030"/>
              <a:gd name="connsiteY3181" fmla="*/ 362171 h 4972126"/>
              <a:gd name="connsiteX3182" fmla="*/ 5104412 w 6955030"/>
              <a:gd name="connsiteY3182" fmla="*/ 361148 h 4972126"/>
              <a:gd name="connsiteX3183" fmla="*/ 5084110 w 6955030"/>
              <a:gd name="connsiteY3183" fmla="*/ 400348 h 4972126"/>
              <a:gd name="connsiteX3184" fmla="*/ 5093196 w 6955030"/>
              <a:gd name="connsiteY3184" fmla="*/ 416330 h 4972126"/>
              <a:gd name="connsiteX3185" fmla="*/ 5100156 w 6955030"/>
              <a:gd name="connsiteY3185" fmla="*/ 396507 h 4972126"/>
              <a:gd name="connsiteX3186" fmla="*/ 5112571 w 6955030"/>
              <a:gd name="connsiteY3186" fmla="*/ 407635 h 4972126"/>
              <a:gd name="connsiteX3187" fmla="*/ 5116827 w 6955030"/>
              <a:gd name="connsiteY3187" fmla="*/ 372275 h 4972126"/>
              <a:gd name="connsiteX3188" fmla="*/ 5113200 w 6955030"/>
              <a:gd name="connsiteY3188" fmla="*/ 387331 h 4972126"/>
              <a:gd name="connsiteX3189" fmla="*/ 5104412 w 6955030"/>
              <a:gd name="connsiteY3189" fmla="*/ 361148 h 4972126"/>
              <a:gd name="connsiteX3190" fmla="*/ 1993705 w 6955030"/>
              <a:gd name="connsiteY3190" fmla="*/ 360943 h 4972126"/>
              <a:gd name="connsiteX3191" fmla="*/ 1987312 w 6955030"/>
              <a:gd name="connsiteY3191" fmla="*/ 361738 h 4972126"/>
              <a:gd name="connsiteX3192" fmla="*/ 1983077 w 6955030"/>
              <a:gd name="connsiteY3192" fmla="*/ 361283 h 4972126"/>
              <a:gd name="connsiteX3193" fmla="*/ 1978367 w 6955030"/>
              <a:gd name="connsiteY3193" fmla="*/ 367735 h 4972126"/>
              <a:gd name="connsiteX3194" fmla="*/ 1995980 w 6955030"/>
              <a:gd name="connsiteY3194" fmla="*/ 365712 h 4972126"/>
              <a:gd name="connsiteX3195" fmla="*/ 1997882 w 6955030"/>
              <a:gd name="connsiteY3195" fmla="*/ 363551 h 4972126"/>
              <a:gd name="connsiteX3196" fmla="*/ 1924474 w 6955030"/>
              <a:gd name="connsiteY3196" fmla="*/ 358619 h 4972126"/>
              <a:gd name="connsiteX3197" fmla="*/ 1914816 w 6955030"/>
              <a:gd name="connsiteY3197" fmla="*/ 363026 h 4972126"/>
              <a:gd name="connsiteX3198" fmla="*/ 1910450 w 6955030"/>
              <a:gd name="connsiteY3198" fmla="*/ 369486 h 4972126"/>
              <a:gd name="connsiteX3199" fmla="*/ 1909819 w 6955030"/>
              <a:gd name="connsiteY3199" fmla="*/ 373391 h 4972126"/>
              <a:gd name="connsiteX3200" fmla="*/ 1921702 w 6955030"/>
              <a:gd name="connsiteY3200" fmla="*/ 373244 h 4972126"/>
              <a:gd name="connsiteX3201" fmla="*/ 1933491 w 6955030"/>
              <a:gd name="connsiteY3201" fmla="*/ 404765 h 4972126"/>
              <a:gd name="connsiteX3202" fmla="*/ 1960316 w 6955030"/>
              <a:gd name="connsiteY3202" fmla="*/ 383549 h 4972126"/>
              <a:gd name="connsiteX3203" fmla="*/ 1953232 w 6955030"/>
              <a:gd name="connsiteY3203" fmla="*/ 384165 h 4972126"/>
              <a:gd name="connsiteX3204" fmla="*/ 1939289 w 6955030"/>
              <a:gd name="connsiteY3204" fmla="*/ 395475 h 4972126"/>
              <a:gd name="connsiteX3205" fmla="*/ 1931892 w 6955030"/>
              <a:gd name="connsiteY3205" fmla="*/ 377059 h 4972126"/>
              <a:gd name="connsiteX3206" fmla="*/ 1926742 w 6955030"/>
              <a:gd name="connsiteY3206" fmla="*/ 364260 h 4972126"/>
              <a:gd name="connsiteX3207" fmla="*/ 1926671 w 6955030"/>
              <a:gd name="connsiteY3207" fmla="*/ 364211 h 4972126"/>
              <a:gd name="connsiteX3208" fmla="*/ 1926704 w 6955030"/>
              <a:gd name="connsiteY3208" fmla="*/ 364163 h 4972126"/>
              <a:gd name="connsiteX3209" fmla="*/ 1872579 w 6955030"/>
              <a:gd name="connsiteY3209" fmla="*/ 356641 h 4972126"/>
              <a:gd name="connsiteX3210" fmla="*/ 1868822 w 6955030"/>
              <a:gd name="connsiteY3210" fmla="*/ 359065 h 4972126"/>
              <a:gd name="connsiteX3211" fmla="*/ 1864452 w 6955030"/>
              <a:gd name="connsiteY3211" fmla="*/ 368805 h 4972126"/>
              <a:gd name="connsiteX3212" fmla="*/ 1893011 w 6955030"/>
              <a:gd name="connsiteY3212" fmla="*/ 373600 h 4972126"/>
              <a:gd name="connsiteX3213" fmla="*/ 1894394 w 6955030"/>
              <a:gd name="connsiteY3213" fmla="*/ 373582 h 4972126"/>
              <a:gd name="connsiteX3214" fmla="*/ 1886172 w 6955030"/>
              <a:gd name="connsiteY3214" fmla="*/ 363338 h 4972126"/>
              <a:gd name="connsiteX3215" fmla="*/ 2231066 w 6955030"/>
              <a:gd name="connsiteY3215" fmla="*/ 355920 h 4972126"/>
              <a:gd name="connsiteX3216" fmla="*/ 2207092 w 6955030"/>
              <a:gd name="connsiteY3216" fmla="*/ 358841 h 4972126"/>
              <a:gd name="connsiteX3217" fmla="*/ 2200975 w 6955030"/>
              <a:gd name="connsiteY3217" fmla="*/ 361665 h 4972126"/>
              <a:gd name="connsiteX3218" fmla="*/ 2197572 w 6955030"/>
              <a:gd name="connsiteY3218" fmla="*/ 365318 h 4972126"/>
              <a:gd name="connsiteX3219" fmla="*/ 2196893 w 6955030"/>
              <a:gd name="connsiteY3219" fmla="*/ 387812 h 4972126"/>
              <a:gd name="connsiteX3220" fmla="*/ 2207928 w 6955030"/>
              <a:gd name="connsiteY3220" fmla="*/ 393403 h 4972126"/>
              <a:gd name="connsiteX3221" fmla="*/ 2208583 w 6955030"/>
              <a:gd name="connsiteY3221" fmla="*/ 391243 h 4972126"/>
              <a:gd name="connsiteX3222" fmla="*/ 2208542 w 6955030"/>
              <a:gd name="connsiteY3222" fmla="*/ 391165 h 4972126"/>
              <a:gd name="connsiteX3223" fmla="*/ 2201229 w 6955030"/>
              <a:gd name="connsiteY3223" fmla="*/ 374871 h 4972126"/>
              <a:gd name="connsiteX3224" fmla="*/ 2224738 w 6955030"/>
              <a:gd name="connsiteY3224" fmla="*/ 379878 h 4972126"/>
              <a:gd name="connsiteX3225" fmla="*/ 2226844 w 6955030"/>
              <a:gd name="connsiteY3225" fmla="*/ 381867 h 4972126"/>
              <a:gd name="connsiteX3226" fmla="*/ 2228919 w 6955030"/>
              <a:gd name="connsiteY3226" fmla="*/ 382560 h 4972126"/>
              <a:gd name="connsiteX3227" fmla="*/ 2228354 w 6955030"/>
              <a:gd name="connsiteY3227" fmla="*/ 383290 h 4972126"/>
              <a:gd name="connsiteX3228" fmla="*/ 2232751 w 6955030"/>
              <a:gd name="connsiteY3228" fmla="*/ 387439 h 4972126"/>
              <a:gd name="connsiteX3229" fmla="*/ 2242794 w 6955030"/>
              <a:gd name="connsiteY3229" fmla="*/ 372953 h 4972126"/>
              <a:gd name="connsiteX3230" fmla="*/ 2234397 w 6955030"/>
              <a:gd name="connsiteY3230" fmla="*/ 357247 h 4972126"/>
              <a:gd name="connsiteX3231" fmla="*/ 2231587 w 6955030"/>
              <a:gd name="connsiteY3231" fmla="*/ 356021 h 4972126"/>
              <a:gd name="connsiteX3232" fmla="*/ 1458488 w 6955030"/>
              <a:gd name="connsiteY3232" fmla="*/ 353411 h 4972126"/>
              <a:gd name="connsiteX3233" fmla="*/ 1466913 w 6955030"/>
              <a:gd name="connsiteY3233" fmla="*/ 389698 h 4972126"/>
              <a:gd name="connsiteX3234" fmla="*/ 1458488 w 6955030"/>
              <a:gd name="connsiteY3234" fmla="*/ 353411 h 4972126"/>
              <a:gd name="connsiteX3235" fmla="*/ 1859737 w 6955030"/>
              <a:gd name="connsiteY3235" fmla="*/ 351825 h 4972126"/>
              <a:gd name="connsiteX3236" fmla="*/ 1838608 w 6955030"/>
              <a:gd name="connsiteY3236" fmla="*/ 352609 h 4972126"/>
              <a:gd name="connsiteX3237" fmla="*/ 1830893 w 6955030"/>
              <a:gd name="connsiteY3237" fmla="*/ 361242 h 4972126"/>
              <a:gd name="connsiteX3238" fmla="*/ 1834707 w 6955030"/>
              <a:gd name="connsiteY3238" fmla="*/ 366298 h 4972126"/>
              <a:gd name="connsiteX3239" fmla="*/ 1841047 w 6955030"/>
              <a:gd name="connsiteY3239" fmla="*/ 368654 h 4972126"/>
              <a:gd name="connsiteX3240" fmla="*/ 1842358 w 6955030"/>
              <a:gd name="connsiteY3240" fmla="*/ 368266 h 4972126"/>
              <a:gd name="connsiteX3241" fmla="*/ 1853617 w 6955030"/>
              <a:gd name="connsiteY3241" fmla="*/ 359039 h 4972126"/>
              <a:gd name="connsiteX3242" fmla="*/ 3215493 w 6955030"/>
              <a:gd name="connsiteY3242" fmla="*/ 350794 h 4972126"/>
              <a:gd name="connsiteX3243" fmla="*/ 3214546 w 6955030"/>
              <a:gd name="connsiteY3243" fmla="*/ 352166 h 4972126"/>
              <a:gd name="connsiteX3244" fmla="*/ 3218668 w 6955030"/>
              <a:gd name="connsiteY3244" fmla="*/ 357268 h 4972126"/>
              <a:gd name="connsiteX3245" fmla="*/ 3205322 w 6955030"/>
              <a:gd name="connsiteY3245" fmla="*/ 376641 h 4972126"/>
              <a:gd name="connsiteX3246" fmla="*/ 3207286 w 6955030"/>
              <a:gd name="connsiteY3246" fmla="*/ 378959 h 4972126"/>
              <a:gd name="connsiteX3247" fmla="*/ 3212592 w 6955030"/>
              <a:gd name="connsiteY3247" fmla="*/ 374955 h 4972126"/>
              <a:gd name="connsiteX3248" fmla="*/ 3220988 w 6955030"/>
              <a:gd name="connsiteY3248" fmla="*/ 352571 h 4972126"/>
              <a:gd name="connsiteX3249" fmla="*/ 3215493 w 6955030"/>
              <a:gd name="connsiteY3249" fmla="*/ 350794 h 4972126"/>
              <a:gd name="connsiteX3250" fmla="*/ 2028940 w 6955030"/>
              <a:gd name="connsiteY3250" fmla="*/ 345844 h 4972126"/>
              <a:gd name="connsiteX3251" fmla="*/ 2023565 w 6955030"/>
              <a:gd name="connsiteY3251" fmla="*/ 351091 h 4972126"/>
              <a:gd name="connsiteX3252" fmla="*/ 2025603 w 6955030"/>
              <a:gd name="connsiteY3252" fmla="*/ 386868 h 4972126"/>
              <a:gd name="connsiteX3253" fmla="*/ 2040121 w 6955030"/>
              <a:gd name="connsiteY3253" fmla="*/ 382123 h 4972126"/>
              <a:gd name="connsiteX3254" fmla="*/ 2041043 w 6955030"/>
              <a:gd name="connsiteY3254" fmla="*/ 381199 h 4972126"/>
              <a:gd name="connsiteX3255" fmla="*/ 2032362 w 6955030"/>
              <a:gd name="connsiteY3255" fmla="*/ 346990 h 4972126"/>
              <a:gd name="connsiteX3256" fmla="*/ 4525792 w 6955030"/>
              <a:gd name="connsiteY3256" fmla="*/ 339991 h 4972126"/>
              <a:gd name="connsiteX3257" fmla="*/ 4513784 w 6955030"/>
              <a:gd name="connsiteY3257" fmla="*/ 341594 h 4972126"/>
              <a:gd name="connsiteX3258" fmla="*/ 4492076 w 6955030"/>
              <a:gd name="connsiteY3258" fmla="*/ 357342 h 4972126"/>
              <a:gd name="connsiteX3259" fmla="*/ 4492458 w 6955030"/>
              <a:gd name="connsiteY3259" fmla="*/ 359444 h 4972126"/>
              <a:gd name="connsiteX3260" fmla="*/ 4513235 w 6955030"/>
              <a:gd name="connsiteY3260" fmla="*/ 360489 h 4972126"/>
              <a:gd name="connsiteX3261" fmla="*/ 4537528 w 6955030"/>
              <a:gd name="connsiteY3261" fmla="*/ 347743 h 4972126"/>
              <a:gd name="connsiteX3262" fmla="*/ 4525792 w 6955030"/>
              <a:gd name="connsiteY3262" fmla="*/ 339991 h 4972126"/>
              <a:gd name="connsiteX3263" fmla="*/ 4556902 w 6955030"/>
              <a:gd name="connsiteY3263" fmla="*/ 338955 h 4972126"/>
              <a:gd name="connsiteX3264" fmla="*/ 4542326 w 6955030"/>
              <a:gd name="connsiteY3264" fmla="*/ 399025 h 4972126"/>
              <a:gd name="connsiteX3265" fmla="*/ 4516890 w 6955030"/>
              <a:gd name="connsiteY3265" fmla="*/ 397076 h 4972126"/>
              <a:gd name="connsiteX3266" fmla="*/ 4507270 w 6955030"/>
              <a:gd name="connsiteY3266" fmla="*/ 382677 h 4972126"/>
              <a:gd name="connsiteX3267" fmla="*/ 4493030 w 6955030"/>
              <a:gd name="connsiteY3267" fmla="*/ 378371 h 4972126"/>
              <a:gd name="connsiteX3268" fmla="*/ 4492617 w 6955030"/>
              <a:gd name="connsiteY3268" fmla="*/ 384591 h 4972126"/>
              <a:gd name="connsiteX3269" fmla="*/ 4485584 w 6955030"/>
              <a:gd name="connsiteY3269" fmla="*/ 379655 h 4972126"/>
              <a:gd name="connsiteX3270" fmla="*/ 4476422 w 6955030"/>
              <a:gd name="connsiteY3270" fmla="*/ 381957 h 4972126"/>
              <a:gd name="connsiteX3271" fmla="*/ 4466056 w 6955030"/>
              <a:gd name="connsiteY3271" fmla="*/ 393147 h 4972126"/>
              <a:gd name="connsiteX3272" fmla="*/ 4467495 w 6955030"/>
              <a:gd name="connsiteY3272" fmla="*/ 397190 h 4972126"/>
              <a:gd name="connsiteX3273" fmla="*/ 4479544 w 6955030"/>
              <a:gd name="connsiteY3273" fmla="*/ 393679 h 4972126"/>
              <a:gd name="connsiteX3274" fmla="*/ 4475911 w 6955030"/>
              <a:gd name="connsiteY3274" fmla="*/ 408701 h 4972126"/>
              <a:gd name="connsiteX3275" fmla="*/ 4475618 w 6955030"/>
              <a:gd name="connsiteY3275" fmla="*/ 409903 h 4972126"/>
              <a:gd name="connsiteX3276" fmla="*/ 4483816 w 6955030"/>
              <a:gd name="connsiteY3276" fmla="*/ 411798 h 4972126"/>
              <a:gd name="connsiteX3277" fmla="*/ 4498096 w 6955030"/>
              <a:gd name="connsiteY3277" fmla="*/ 408656 h 4972126"/>
              <a:gd name="connsiteX3278" fmla="*/ 4508916 w 6955030"/>
              <a:gd name="connsiteY3278" fmla="*/ 406889 h 4972126"/>
              <a:gd name="connsiteX3279" fmla="*/ 4508154 w 6955030"/>
              <a:gd name="connsiteY3279" fmla="*/ 401235 h 4972126"/>
              <a:gd name="connsiteX3280" fmla="*/ 4520485 w 6955030"/>
              <a:gd name="connsiteY3280" fmla="*/ 428834 h 4972126"/>
              <a:gd name="connsiteX3281" fmla="*/ 4523003 w 6955030"/>
              <a:gd name="connsiteY3281" fmla="*/ 435449 h 4972126"/>
              <a:gd name="connsiteX3282" fmla="*/ 4532095 w 6955030"/>
              <a:gd name="connsiteY3282" fmla="*/ 430910 h 4972126"/>
              <a:gd name="connsiteX3283" fmla="*/ 4571410 w 6955030"/>
              <a:gd name="connsiteY3283" fmla="*/ 409657 h 4972126"/>
              <a:gd name="connsiteX3284" fmla="*/ 4576751 w 6955030"/>
              <a:gd name="connsiteY3284" fmla="*/ 411178 h 4972126"/>
              <a:gd name="connsiteX3285" fmla="*/ 4579222 w 6955030"/>
              <a:gd name="connsiteY3285" fmla="*/ 408106 h 4972126"/>
              <a:gd name="connsiteX3286" fmla="*/ 4575153 w 6955030"/>
              <a:gd name="connsiteY3286" fmla="*/ 391277 h 4972126"/>
              <a:gd name="connsiteX3287" fmla="*/ 4562031 w 6955030"/>
              <a:gd name="connsiteY3287" fmla="*/ 380133 h 4972126"/>
              <a:gd name="connsiteX3288" fmla="*/ 4551681 w 6955030"/>
              <a:gd name="connsiteY3288" fmla="*/ 404815 h 4972126"/>
              <a:gd name="connsiteX3289" fmla="*/ 4556902 w 6955030"/>
              <a:gd name="connsiteY3289" fmla="*/ 338955 h 4972126"/>
              <a:gd name="connsiteX3290" fmla="*/ 2748947 w 6955030"/>
              <a:gd name="connsiteY3290" fmla="*/ 338051 h 4972126"/>
              <a:gd name="connsiteX3291" fmla="*/ 2748407 w 6955030"/>
              <a:gd name="connsiteY3291" fmla="*/ 338212 h 4972126"/>
              <a:gd name="connsiteX3292" fmla="*/ 2749105 w 6955030"/>
              <a:gd name="connsiteY3292" fmla="*/ 338257 h 4972126"/>
              <a:gd name="connsiteX3293" fmla="*/ 2005616 w 6955030"/>
              <a:gd name="connsiteY3293" fmla="*/ 337779 h 4972126"/>
              <a:gd name="connsiteX3294" fmla="*/ 1996688 w 6955030"/>
              <a:gd name="connsiteY3294" fmla="*/ 342645 h 4972126"/>
              <a:gd name="connsiteX3295" fmla="*/ 1992781 w 6955030"/>
              <a:gd name="connsiteY3295" fmla="*/ 347998 h 4972126"/>
              <a:gd name="connsiteX3296" fmla="*/ 1998902 w 6955030"/>
              <a:gd name="connsiteY3296" fmla="*/ 362395 h 4972126"/>
              <a:gd name="connsiteX3297" fmla="*/ 2014177 w 6955030"/>
              <a:gd name="connsiteY3297" fmla="*/ 345064 h 4972126"/>
              <a:gd name="connsiteX3298" fmla="*/ 2005616 w 6955030"/>
              <a:gd name="connsiteY3298" fmla="*/ 337779 h 4972126"/>
              <a:gd name="connsiteX3299" fmla="*/ 2051115 w 6955030"/>
              <a:gd name="connsiteY3299" fmla="*/ 336325 h 4972126"/>
              <a:gd name="connsiteX3300" fmla="*/ 2054975 w 6955030"/>
              <a:gd name="connsiteY3300" fmla="*/ 361824 h 4972126"/>
              <a:gd name="connsiteX3301" fmla="*/ 2055087 w 6955030"/>
              <a:gd name="connsiteY3301" fmla="*/ 361932 h 4972126"/>
              <a:gd name="connsiteX3302" fmla="*/ 2067742 w 6955030"/>
              <a:gd name="connsiteY3302" fmla="*/ 364704 h 4972126"/>
              <a:gd name="connsiteX3303" fmla="*/ 2065038 w 6955030"/>
              <a:gd name="connsiteY3303" fmla="*/ 356898 h 4972126"/>
              <a:gd name="connsiteX3304" fmla="*/ 2063649 w 6955030"/>
              <a:gd name="connsiteY3304" fmla="*/ 357173 h 4972126"/>
              <a:gd name="connsiteX3305" fmla="*/ 2064342 w 6955030"/>
              <a:gd name="connsiteY3305" fmla="*/ 354884 h 4972126"/>
              <a:gd name="connsiteX3306" fmla="*/ 2061674 w 6955030"/>
              <a:gd name="connsiteY3306" fmla="*/ 347168 h 4972126"/>
              <a:gd name="connsiteX3307" fmla="*/ 2051724 w 6955030"/>
              <a:gd name="connsiteY3307" fmla="*/ 336327 h 4972126"/>
              <a:gd name="connsiteX3308" fmla="*/ 2038740 w 6955030"/>
              <a:gd name="connsiteY3308" fmla="*/ 336272 h 4972126"/>
              <a:gd name="connsiteX3309" fmla="*/ 2036569 w 6955030"/>
              <a:gd name="connsiteY3309" fmla="*/ 338395 h 4972126"/>
              <a:gd name="connsiteX3310" fmla="*/ 2044029 w 6955030"/>
              <a:gd name="connsiteY3310" fmla="*/ 342921 h 4972126"/>
              <a:gd name="connsiteX3311" fmla="*/ 2047089 w 6955030"/>
              <a:gd name="connsiteY3311" fmla="*/ 337066 h 4972126"/>
              <a:gd name="connsiteX3312" fmla="*/ 2047195 w 6955030"/>
              <a:gd name="connsiteY3312" fmla="*/ 336308 h 4972126"/>
              <a:gd name="connsiteX3313" fmla="*/ 902073 w 6955030"/>
              <a:gd name="connsiteY3313" fmla="*/ 334682 h 4972126"/>
              <a:gd name="connsiteX3314" fmla="*/ 888212 w 6955030"/>
              <a:gd name="connsiteY3314" fmla="*/ 344834 h 4972126"/>
              <a:gd name="connsiteX3315" fmla="*/ 903057 w 6955030"/>
              <a:gd name="connsiteY3315" fmla="*/ 381632 h 4972126"/>
              <a:gd name="connsiteX3316" fmla="*/ 931817 w 6955030"/>
              <a:gd name="connsiteY3316" fmla="*/ 378754 h 4972126"/>
              <a:gd name="connsiteX3317" fmla="*/ 902073 w 6955030"/>
              <a:gd name="connsiteY3317" fmla="*/ 334682 h 4972126"/>
              <a:gd name="connsiteX3318" fmla="*/ 4595376 w 6955030"/>
              <a:gd name="connsiteY3318" fmla="*/ 331817 h 4972126"/>
              <a:gd name="connsiteX3319" fmla="*/ 4575073 w 6955030"/>
              <a:gd name="connsiteY3319" fmla="*/ 371015 h 4972126"/>
              <a:gd name="connsiteX3320" fmla="*/ 4604164 w 6955030"/>
              <a:gd name="connsiteY3320" fmla="*/ 357998 h 4972126"/>
              <a:gd name="connsiteX3321" fmla="*/ 4595376 w 6955030"/>
              <a:gd name="connsiteY3321" fmla="*/ 331817 h 4972126"/>
              <a:gd name="connsiteX3322" fmla="*/ 1172254 w 6955030"/>
              <a:gd name="connsiteY3322" fmla="*/ 331188 h 4972126"/>
              <a:gd name="connsiteX3323" fmla="*/ 1161667 w 6955030"/>
              <a:gd name="connsiteY3323" fmla="*/ 366037 h 4972126"/>
              <a:gd name="connsiteX3324" fmla="*/ 1136237 w 6955030"/>
              <a:gd name="connsiteY3324" fmla="*/ 363997 h 4972126"/>
              <a:gd name="connsiteX3325" fmla="*/ 1208572 w 6955030"/>
              <a:gd name="connsiteY3325" fmla="*/ 395127 h 4972126"/>
              <a:gd name="connsiteX3326" fmla="*/ 1223749 w 6955030"/>
              <a:gd name="connsiteY3326" fmla="*/ 421791 h 4972126"/>
              <a:gd name="connsiteX3327" fmla="*/ 1221319 w 6955030"/>
              <a:gd name="connsiteY3327" fmla="*/ 396115 h 4972126"/>
              <a:gd name="connsiteX3328" fmla="*/ 1284931 w 6955030"/>
              <a:gd name="connsiteY3328" fmla="*/ 401065 h 4972126"/>
              <a:gd name="connsiteX3329" fmla="*/ 1238624 w 6955030"/>
              <a:gd name="connsiteY3329" fmla="*/ 351642 h 4972126"/>
              <a:gd name="connsiteX3330" fmla="*/ 1193188 w 6955030"/>
              <a:gd name="connsiteY3330" fmla="*/ 378692 h 4972126"/>
              <a:gd name="connsiteX3331" fmla="*/ 1197716 w 6955030"/>
              <a:gd name="connsiteY3331" fmla="*/ 333105 h 4972126"/>
              <a:gd name="connsiteX3332" fmla="*/ 1172254 w 6955030"/>
              <a:gd name="connsiteY3332" fmla="*/ 331188 h 4972126"/>
              <a:gd name="connsiteX3333" fmla="*/ 2727668 w 6955030"/>
              <a:gd name="connsiteY3333" fmla="*/ 329598 h 4972126"/>
              <a:gd name="connsiteX3334" fmla="*/ 2724931 w 6955030"/>
              <a:gd name="connsiteY3334" fmla="*/ 333575 h 4972126"/>
              <a:gd name="connsiteX3335" fmla="*/ 2730746 w 6955030"/>
              <a:gd name="connsiteY3335" fmla="*/ 334930 h 4972126"/>
              <a:gd name="connsiteX3336" fmla="*/ 5749401 w 6955030"/>
              <a:gd name="connsiteY3336" fmla="*/ 329424 h 4972126"/>
              <a:gd name="connsiteX3337" fmla="*/ 5757937 w 6955030"/>
              <a:gd name="connsiteY3337" fmla="*/ 329443 h 4972126"/>
              <a:gd name="connsiteX3338" fmla="*/ 5764630 w 6955030"/>
              <a:gd name="connsiteY3338" fmla="*/ 346124 h 4972126"/>
              <a:gd name="connsiteX3339" fmla="*/ 5742526 w 6955030"/>
              <a:gd name="connsiteY3339" fmla="*/ 339345 h 4972126"/>
              <a:gd name="connsiteX3340" fmla="*/ 5749401 w 6955030"/>
              <a:gd name="connsiteY3340" fmla="*/ 329424 h 4972126"/>
              <a:gd name="connsiteX3341" fmla="*/ 2065639 w 6955030"/>
              <a:gd name="connsiteY3341" fmla="*/ 328657 h 4972126"/>
              <a:gd name="connsiteX3342" fmla="*/ 2083378 w 6955030"/>
              <a:gd name="connsiteY3342" fmla="*/ 342339 h 4972126"/>
              <a:gd name="connsiteX3343" fmla="*/ 2088935 w 6955030"/>
              <a:gd name="connsiteY3343" fmla="*/ 349128 h 4972126"/>
              <a:gd name="connsiteX3344" fmla="*/ 2092973 w 6955030"/>
              <a:gd name="connsiteY3344" fmla="*/ 346576 h 4972126"/>
              <a:gd name="connsiteX3345" fmla="*/ 2100839 w 6955030"/>
              <a:gd name="connsiteY3345" fmla="*/ 370151 h 4972126"/>
              <a:gd name="connsiteX3346" fmla="*/ 2102405 w 6955030"/>
              <a:gd name="connsiteY3346" fmla="*/ 370739 h 4972126"/>
              <a:gd name="connsiteX3347" fmla="*/ 2100130 w 6955030"/>
              <a:gd name="connsiteY3347" fmla="*/ 346651 h 4972126"/>
              <a:gd name="connsiteX3348" fmla="*/ 2065639 w 6955030"/>
              <a:gd name="connsiteY3348" fmla="*/ 328657 h 4972126"/>
              <a:gd name="connsiteX3349" fmla="*/ 1641946 w 6955030"/>
              <a:gd name="connsiteY3349" fmla="*/ 326973 h 4972126"/>
              <a:gd name="connsiteX3350" fmla="*/ 1637578 w 6955030"/>
              <a:gd name="connsiteY3350" fmla="*/ 330382 h 4972126"/>
              <a:gd name="connsiteX3351" fmla="*/ 1635004 w 6955030"/>
              <a:gd name="connsiteY3351" fmla="*/ 336510 h 4972126"/>
              <a:gd name="connsiteX3352" fmla="*/ 1647144 w 6955030"/>
              <a:gd name="connsiteY3352" fmla="*/ 343022 h 4972126"/>
              <a:gd name="connsiteX3353" fmla="*/ 1652184 w 6955030"/>
              <a:gd name="connsiteY3353" fmla="*/ 346908 h 4972126"/>
              <a:gd name="connsiteX3354" fmla="*/ 1653987 w 6955030"/>
              <a:gd name="connsiteY3354" fmla="*/ 342604 h 4972126"/>
              <a:gd name="connsiteX3355" fmla="*/ 1659310 w 6955030"/>
              <a:gd name="connsiteY3355" fmla="*/ 351543 h 4972126"/>
              <a:gd name="connsiteX3356" fmla="*/ 1660850 w 6955030"/>
              <a:gd name="connsiteY3356" fmla="*/ 351379 h 4972126"/>
              <a:gd name="connsiteX3357" fmla="*/ 1659631 w 6955030"/>
              <a:gd name="connsiteY3357" fmla="*/ 329939 h 4972126"/>
              <a:gd name="connsiteX3358" fmla="*/ 1654263 w 6955030"/>
              <a:gd name="connsiteY3358" fmla="*/ 329038 h 4972126"/>
              <a:gd name="connsiteX3359" fmla="*/ 1652766 w 6955030"/>
              <a:gd name="connsiteY3359" fmla="*/ 332918 h 4972126"/>
              <a:gd name="connsiteX3360" fmla="*/ 1648406 w 6955030"/>
              <a:gd name="connsiteY3360" fmla="*/ 331890 h 4972126"/>
              <a:gd name="connsiteX3361" fmla="*/ 1648684 w 6955030"/>
              <a:gd name="connsiteY3361" fmla="*/ 328101 h 4972126"/>
              <a:gd name="connsiteX3362" fmla="*/ 3805591 w 6955030"/>
              <a:gd name="connsiteY3362" fmla="*/ 322473 h 4972126"/>
              <a:gd name="connsiteX3363" fmla="*/ 3799844 w 6955030"/>
              <a:gd name="connsiteY3363" fmla="*/ 326193 h 4972126"/>
              <a:gd name="connsiteX3364" fmla="*/ 3787209 w 6955030"/>
              <a:gd name="connsiteY3364" fmla="*/ 392578 h 4972126"/>
              <a:gd name="connsiteX3365" fmla="*/ 3781216 w 6955030"/>
              <a:gd name="connsiteY3365" fmla="*/ 403441 h 4972126"/>
              <a:gd name="connsiteX3366" fmla="*/ 3786037 w 6955030"/>
              <a:gd name="connsiteY3366" fmla="*/ 404380 h 4972126"/>
              <a:gd name="connsiteX3367" fmla="*/ 3796436 w 6955030"/>
              <a:gd name="connsiteY3367" fmla="*/ 403450 h 4972126"/>
              <a:gd name="connsiteX3368" fmla="*/ 3806129 w 6955030"/>
              <a:gd name="connsiteY3368" fmla="*/ 407518 h 4972126"/>
              <a:gd name="connsiteX3369" fmla="*/ 3825384 w 6955030"/>
              <a:gd name="connsiteY3369" fmla="*/ 389369 h 4972126"/>
              <a:gd name="connsiteX3370" fmla="*/ 3825418 w 6955030"/>
              <a:gd name="connsiteY3370" fmla="*/ 389095 h 4972126"/>
              <a:gd name="connsiteX3371" fmla="*/ 3814879 w 6955030"/>
              <a:gd name="connsiteY3371" fmla="*/ 371924 h 4972126"/>
              <a:gd name="connsiteX3372" fmla="*/ 3803680 w 6955030"/>
              <a:gd name="connsiteY3372" fmla="*/ 372365 h 4972126"/>
              <a:gd name="connsiteX3373" fmla="*/ 3814629 w 6955030"/>
              <a:gd name="connsiteY3373" fmla="*/ 327257 h 4972126"/>
              <a:gd name="connsiteX3374" fmla="*/ 3805591 w 6955030"/>
              <a:gd name="connsiteY3374" fmla="*/ 322473 h 4972126"/>
              <a:gd name="connsiteX3375" fmla="*/ 3397306 w 6955030"/>
              <a:gd name="connsiteY3375" fmla="*/ 320418 h 4972126"/>
              <a:gd name="connsiteX3376" fmla="*/ 3390646 w 6955030"/>
              <a:gd name="connsiteY3376" fmla="*/ 330016 h 4972126"/>
              <a:gd name="connsiteX3377" fmla="*/ 3409441 w 6955030"/>
              <a:gd name="connsiteY3377" fmla="*/ 340993 h 4972126"/>
              <a:gd name="connsiteX3378" fmla="*/ 3409445 w 6955030"/>
              <a:gd name="connsiteY3378" fmla="*/ 341001 h 4972126"/>
              <a:gd name="connsiteX3379" fmla="*/ 3419024 w 6955030"/>
              <a:gd name="connsiteY3379" fmla="*/ 337385 h 4972126"/>
              <a:gd name="connsiteX3380" fmla="*/ 3421921 w 6955030"/>
              <a:gd name="connsiteY3380" fmla="*/ 338399 h 4972126"/>
              <a:gd name="connsiteX3381" fmla="*/ 3429096 w 6955030"/>
              <a:gd name="connsiteY3381" fmla="*/ 322818 h 4972126"/>
              <a:gd name="connsiteX3382" fmla="*/ 3397306 w 6955030"/>
              <a:gd name="connsiteY3382" fmla="*/ 320418 h 4972126"/>
              <a:gd name="connsiteX3383" fmla="*/ 1614206 w 6955030"/>
              <a:gd name="connsiteY3383" fmla="*/ 318165 h 4972126"/>
              <a:gd name="connsiteX3384" fmla="*/ 1601312 w 6955030"/>
              <a:gd name="connsiteY3384" fmla="*/ 322828 h 4972126"/>
              <a:gd name="connsiteX3385" fmla="*/ 1601075 w 6955030"/>
              <a:gd name="connsiteY3385" fmla="*/ 330133 h 4972126"/>
              <a:gd name="connsiteX3386" fmla="*/ 1606628 w 6955030"/>
              <a:gd name="connsiteY3386" fmla="*/ 327772 h 4972126"/>
              <a:gd name="connsiteX3387" fmla="*/ 1620301 w 6955030"/>
              <a:gd name="connsiteY3387" fmla="*/ 328627 h 4972126"/>
              <a:gd name="connsiteX3388" fmla="*/ 1624876 w 6955030"/>
              <a:gd name="connsiteY3388" fmla="*/ 331078 h 4972126"/>
              <a:gd name="connsiteX3389" fmla="*/ 1626716 w 6955030"/>
              <a:gd name="connsiteY3389" fmla="*/ 324836 h 4972126"/>
              <a:gd name="connsiteX3390" fmla="*/ 1614206 w 6955030"/>
              <a:gd name="connsiteY3390" fmla="*/ 318165 h 4972126"/>
              <a:gd name="connsiteX3391" fmla="*/ 1404569 w 6955030"/>
              <a:gd name="connsiteY3391" fmla="*/ 317838 h 4972126"/>
              <a:gd name="connsiteX3392" fmla="*/ 1408553 w 6955030"/>
              <a:gd name="connsiteY3392" fmla="*/ 318981 h 4972126"/>
              <a:gd name="connsiteX3393" fmla="*/ 1413921 w 6955030"/>
              <a:gd name="connsiteY3393" fmla="*/ 349872 h 4972126"/>
              <a:gd name="connsiteX3394" fmla="*/ 1392116 w 6955030"/>
              <a:gd name="connsiteY3394" fmla="*/ 332898 h 4972126"/>
              <a:gd name="connsiteX3395" fmla="*/ 1404569 w 6955030"/>
              <a:gd name="connsiteY3395" fmla="*/ 317838 h 4972126"/>
              <a:gd name="connsiteX3396" fmla="*/ 1658894 w 6955030"/>
              <a:gd name="connsiteY3396" fmla="*/ 317041 h 4972126"/>
              <a:gd name="connsiteX3397" fmla="*/ 1658299 w 6955030"/>
              <a:gd name="connsiteY3397" fmla="*/ 318581 h 4972126"/>
              <a:gd name="connsiteX3398" fmla="*/ 1658995 w 6955030"/>
              <a:gd name="connsiteY3398" fmla="*/ 318798 h 4972126"/>
              <a:gd name="connsiteX3399" fmla="*/ 1754862 w 6955030"/>
              <a:gd name="connsiteY3399" fmla="*/ 316242 h 4972126"/>
              <a:gd name="connsiteX3400" fmla="*/ 1758599 w 6955030"/>
              <a:gd name="connsiteY3400" fmla="*/ 337566 h 4972126"/>
              <a:gd name="connsiteX3401" fmla="*/ 1762661 w 6955030"/>
              <a:gd name="connsiteY3401" fmla="*/ 360827 h 4972126"/>
              <a:gd name="connsiteX3402" fmla="*/ 1813616 w 6955030"/>
              <a:gd name="connsiteY3402" fmla="*/ 364874 h 4972126"/>
              <a:gd name="connsiteX3403" fmla="*/ 1804356 w 6955030"/>
              <a:gd name="connsiteY3403" fmla="*/ 367801 h 4972126"/>
              <a:gd name="connsiteX3404" fmla="*/ 1810889 w 6955030"/>
              <a:gd name="connsiteY3404" fmla="*/ 373361 h 4972126"/>
              <a:gd name="connsiteX3405" fmla="*/ 1814667 w 6955030"/>
              <a:gd name="connsiteY3405" fmla="*/ 373675 h 4972126"/>
              <a:gd name="connsiteX3406" fmla="*/ 1816614 w 6955030"/>
              <a:gd name="connsiteY3406" fmla="*/ 371301 h 4972126"/>
              <a:gd name="connsiteX3407" fmla="*/ 1820980 w 6955030"/>
              <a:gd name="connsiteY3407" fmla="*/ 363377 h 4972126"/>
              <a:gd name="connsiteX3408" fmla="*/ 1819828 w 6955030"/>
              <a:gd name="connsiteY3408" fmla="*/ 355562 h 4972126"/>
              <a:gd name="connsiteX3409" fmla="*/ 1823074 w 6955030"/>
              <a:gd name="connsiteY3409" fmla="*/ 340532 h 4972126"/>
              <a:gd name="connsiteX3410" fmla="*/ 1807600 w 6955030"/>
              <a:gd name="connsiteY3410" fmla="*/ 324067 h 4972126"/>
              <a:gd name="connsiteX3411" fmla="*/ 1785496 w 6955030"/>
              <a:gd name="connsiteY3411" fmla="*/ 317200 h 4972126"/>
              <a:gd name="connsiteX3412" fmla="*/ 1778508 w 6955030"/>
              <a:gd name="connsiteY3412" fmla="*/ 337053 h 4972126"/>
              <a:gd name="connsiteX3413" fmla="*/ 1759833 w 6955030"/>
              <a:gd name="connsiteY3413" fmla="*/ 322994 h 4972126"/>
              <a:gd name="connsiteX3414" fmla="*/ 3376770 w 6955030"/>
              <a:gd name="connsiteY3414" fmla="*/ 314534 h 4972126"/>
              <a:gd name="connsiteX3415" fmla="*/ 3368729 w 6955030"/>
              <a:gd name="connsiteY3415" fmla="*/ 316720 h 4972126"/>
              <a:gd name="connsiteX3416" fmla="*/ 3352529 w 6955030"/>
              <a:gd name="connsiteY3416" fmla="*/ 327139 h 4972126"/>
              <a:gd name="connsiteX3417" fmla="*/ 3384618 w 6955030"/>
              <a:gd name="connsiteY3417" fmla="*/ 319371 h 4972126"/>
              <a:gd name="connsiteX3418" fmla="*/ 3376770 w 6955030"/>
              <a:gd name="connsiteY3418" fmla="*/ 314534 h 4972126"/>
              <a:gd name="connsiteX3419" fmla="*/ 5102942 w 6955030"/>
              <a:gd name="connsiteY3419" fmla="*/ 305006 h 4972126"/>
              <a:gd name="connsiteX3420" fmla="*/ 5144120 w 6955030"/>
              <a:gd name="connsiteY3420" fmla="*/ 313284 h 4972126"/>
              <a:gd name="connsiteX3421" fmla="*/ 5102942 w 6955030"/>
              <a:gd name="connsiteY3421" fmla="*/ 305006 h 4972126"/>
              <a:gd name="connsiteX3422" fmla="*/ 817004 w 6955030"/>
              <a:gd name="connsiteY3422" fmla="*/ 295523 h 4972126"/>
              <a:gd name="connsiteX3423" fmla="*/ 796767 w 6955030"/>
              <a:gd name="connsiteY3423" fmla="*/ 312233 h 4972126"/>
              <a:gd name="connsiteX3424" fmla="*/ 821902 w 6955030"/>
              <a:gd name="connsiteY3424" fmla="*/ 324321 h 4972126"/>
              <a:gd name="connsiteX3425" fmla="*/ 817004 w 6955030"/>
              <a:gd name="connsiteY3425" fmla="*/ 295523 h 4972126"/>
              <a:gd name="connsiteX3426" fmla="*/ 3319196 w 6955030"/>
              <a:gd name="connsiteY3426" fmla="*/ 295202 h 4972126"/>
              <a:gd name="connsiteX3427" fmla="*/ 3313570 w 6955030"/>
              <a:gd name="connsiteY3427" fmla="*/ 297336 h 4972126"/>
              <a:gd name="connsiteX3428" fmla="*/ 3303901 w 6955030"/>
              <a:gd name="connsiteY3428" fmla="*/ 310374 h 4972126"/>
              <a:gd name="connsiteX3429" fmla="*/ 3303558 w 6955030"/>
              <a:gd name="connsiteY3429" fmla="*/ 314835 h 4972126"/>
              <a:gd name="connsiteX3430" fmla="*/ 3303584 w 6955030"/>
              <a:gd name="connsiteY3430" fmla="*/ 315206 h 4972126"/>
              <a:gd name="connsiteX3431" fmla="*/ 3308066 w 6955030"/>
              <a:gd name="connsiteY3431" fmla="*/ 321366 h 4972126"/>
              <a:gd name="connsiteX3432" fmla="*/ 3327064 w 6955030"/>
              <a:gd name="connsiteY3432" fmla="*/ 325099 h 4972126"/>
              <a:gd name="connsiteX3433" fmla="*/ 3324637 w 6955030"/>
              <a:gd name="connsiteY3433" fmla="*/ 299546 h 4972126"/>
              <a:gd name="connsiteX3434" fmla="*/ 3319196 w 6955030"/>
              <a:gd name="connsiteY3434" fmla="*/ 295202 h 4972126"/>
              <a:gd name="connsiteX3435" fmla="*/ 4810142 w 6955030"/>
              <a:gd name="connsiteY3435" fmla="*/ 292473 h 4972126"/>
              <a:gd name="connsiteX3436" fmla="*/ 4818868 w 6955030"/>
              <a:gd name="connsiteY3436" fmla="*/ 318624 h 4972126"/>
              <a:gd name="connsiteX3437" fmla="*/ 4768004 w 6955030"/>
              <a:gd name="connsiteY3437" fmla="*/ 314663 h 4972126"/>
              <a:gd name="connsiteX3438" fmla="*/ 4810142 w 6955030"/>
              <a:gd name="connsiteY3438" fmla="*/ 292473 h 4972126"/>
              <a:gd name="connsiteX3439" fmla="*/ 2572708 w 6955030"/>
              <a:gd name="connsiteY3439" fmla="*/ 292111 h 4972126"/>
              <a:gd name="connsiteX3440" fmla="*/ 2568719 w 6955030"/>
              <a:gd name="connsiteY3440" fmla="*/ 317211 h 4972126"/>
              <a:gd name="connsiteX3441" fmla="*/ 2594541 w 6955030"/>
              <a:gd name="connsiteY3441" fmla="*/ 308993 h 4972126"/>
              <a:gd name="connsiteX3442" fmla="*/ 2572708 w 6955030"/>
              <a:gd name="connsiteY3442" fmla="*/ 292111 h 4972126"/>
              <a:gd name="connsiteX3443" fmla="*/ 1972999 w 6955030"/>
              <a:gd name="connsiteY3443" fmla="*/ 291219 h 4972126"/>
              <a:gd name="connsiteX3444" fmla="*/ 1970341 w 6955030"/>
              <a:gd name="connsiteY3444" fmla="*/ 291422 h 4972126"/>
              <a:gd name="connsiteX3445" fmla="*/ 1970793 w 6955030"/>
              <a:gd name="connsiteY3445" fmla="*/ 293069 h 4972126"/>
              <a:gd name="connsiteX3446" fmla="*/ 1987260 w 6955030"/>
              <a:gd name="connsiteY3446" fmla="*/ 290818 h 4972126"/>
              <a:gd name="connsiteX3447" fmla="*/ 1992973 w 6955030"/>
              <a:gd name="connsiteY3447" fmla="*/ 307934 h 4972126"/>
              <a:gd name="connsiteX3448" fmla="*/ 2004417 w 6955030"/>
              <a:gd name="connsiteY3448" fmla="*/ 291342 h 4972126"/>
              <a:gd name="connsiteX3449" fmla="*/ 1997352 w 6955030"/>
              <a:gd name="connsiteY3449" fmla="*/ 292080 h 4972126"/>
              <a:gd name="connsiteX3450" fmla="*/ 3251667 w 6955030"/>
              <a:gd name="connsiteY3450" fmla="*/ 288658 h 4972126"/>
              <a:gd name="connsiteX3451" fmla="*/ 3241653 w 6955030"/>
              <a:gd name="connsiteY3451" fmla="*/ 303236 h 4972126"/>
              <a:gd name="connsiteX3452" fmla="*/ 3284433 w 6955030"/>
              <a:gd name="connsiteY3452" fmla="*/ 311462 h 4972126"/>
              <a:gd name="connsiteX3453" fmla="*/ 3297202 w 6955030"/>
              <a:gd name="connsiteY3453" fmla="*/ 308067 h 4972126"/>
              <a:gd name="connsiteX3454" fmla="*/ 3297086 w 6955030"/>
              <a:gd name="connsiteY3454" fmla="*/ 306521 h 4972126"/>
              <a:gd name="connsiteX3455" fmla="*/ 3287158 w 6955030"/>
              <a:gd name="connsiteY3455" fmla="*/ 300556 h 4972126"/>
              <a:gd name="connsiteX3456" fmla="*/ 3251667 w 6955030"/>
              <a:gd name="connsiteY3456" fmla="*/ 288658 h 4972126"/>
              <a:gd name="connsiteX3457" fmla="*/ 3227096 w 6955030"/>
              <a:gd name="connsiteY3457" fmla="*/ 283915 h 4972126"/>
              <a:gd name="connsiteX3458" fmla="*/ 3200833 w 6955030"/>
              <a:gd name="connsiteY3458" fmla="*/ 284791 h 4972126"/>
              <a:gd name="connsiteX3459" fmla="*/ 3228637 w 6955030"/>
              <a:gd name="connsiteY3459" fmla="*/ 312444 h 4972126"/>
              <a:gd name="connsiteX3460" fmla="*/ 3235594 w 6955030"/>
              <a:gd name="connsiteY3460" fmla="*/ 292529 h 4972126"/>
              <a:gd name="connsiteX3461" fmla="*/ 3227096 w 6955030"/>
              <a:gd name="connsiteY3461" fmla="*/ 283915 h 4972126"/>
              <a:gd name="connsiteX3462" fmla="*/ 749863 w 6955030"/>
              <a:gd name="connsiteY3462" fmla="*/ 283051 h 4972126"/>
              <a:gd name="connsiteX3463" fmla="*/ 739517 w 6955030"/>
              <a:gd name="connsiteY3463" fmla="*/ 307766 h 4972126"/>
              <a:gd name="connsiteX3464" fmla="*/ 765338 w 6955030"/>
              <a:gd name="connsiteY3464" fmla="*/ 299606 h 4972126"/>
              <a:gd name="connsiteX3465" fmla="*/ 749863 w 6955030"/>
              <a:gd name="connsiteY3465" fmla="*/ 283051 h 4972126"/>
              <a:gd name="connsiteX3466" fmla="*/ 1955295 w 6955030"/>
              <a:gd name="connsiteY3466" fmla="*/ 281948 h 4972126"/>
              <a:gd name="connsiteX3467" fmla="*/ 1955453 w 6955030"/>
              <a:gd name="connsiteY3467" fmla="*/ 284660 h 4972126"/>
              <a:gd name="connsiteX3468" fmla="*/ 1925764 w 6955030"/>
              <a:gd name="connsiteY3468" fmla="*/ 318010 h 4972126"/>
              <a:gd name="connsiteX3469" fmla="*/ 1932631 w 6955030"/>
              <a:gd name="connsiteY3469" fmla="*/ 319959 h 4972126"/>
              <a:gd name="connsiteX3470" fmla="*/ 1936067 w 6955030"/>
              <a:gd name="connsiteY3470" fmla="*/ 319468 h 4972126"/>
              <a:gd name="connsiteX3471" fmla="*/ 1947504 w 6955030"/>
              <a:gd name="connsiteY3471" fmla="*/ 319384 h 4972126"/>
              <a:gd name="connsiteX3472" fmla="*/ 1948388 w 6955030"/>
              <a:gd name="connsiteY3472" fmla="*/ 310023 h 4972126"/>
              <a:gd name="connsiteX3473" fmla="*/ 1947847 w 6955030"/>
              <a:gd name="connsiteY3473" fmla="*/ 294749 h 4972126"/>
              <a:gd name="connsiteX3474" fmla="*/ 1961747 w 6955030"/>
              <a:gd name="connsiteY3474" fmla="*/ 304897 h 4972126"/>
              <a:gd name="connsiteX3475" fmla="*/ 1964284 w 6955030"/>
              <a:gd name="connsiteY3475" fmla="*/ 301093 h 4972126"/>
              <a:gd name="connsiteX3476" fmla="*/ 1964208 w 6955030"/>
              <a:gd name="connsiteY3476" fmla="*/ 300533 h 4972126"/>
              <a:gd name="connsiteX3477" fmla="*/ 1967253 w 6955030"/>
              <a:gd name="connsiteY3477" fmla="*/ 286080 h 4972126"/>
              <a:gd name="connsiteX3478" fmla="*/ 4632028 w 6955030"/>
              <a:gd name="connsiteY3478" fmla="*/ 278644 h 4972126"/>
              <a:gd name="connsiteX3479" fmla="*/ 4615352 w 6955030"/>
              <a:gd name="connsiteY3479" fmla="*/ 302788 h 4972126"/>
              <a:gd name="connsiteX3480" fmla="*/ 4625069 w 6955030"/>
              <a:gd name="connsiteY3480" fmla="*/ 298467 h 4972126"/>
              <a:gd name="connsiteX3481" fmla="*/ 4637456 w 6955030"/>
              <a:gd name="connsiteY3481" fmla="*/ 309622 h 4972126"/>
              <a:gd name="connsiteX3482" fmla="*/ 4632028 w 6955030"/>
              <a:gd name="connsiteY3482" fmla="*/ 278644 h 4972126"/>
              <a:gd name="connsiteX3483" fmla="*/ 2037127 w 6955030"/>
              <a:gd name="connsiteY3483" fmla="*/ 269755 h 4972126"/>
              <a:gd name="connsiteX3484" fmla="*/ 2035684 w 6955030"/>
              <a:gd name="connsiteY3484" fmla="*/ 271256 h 4972126"/>
              <a:gd name="connsiteX3485" fmla="*/ 2024621 w 6955030"/>
              <a:gd name="connsiteY3485" fmla="*/ 282562 h 4972126"/>
              <a:gd name="connsiteX3486" fmla="*/ 2014801 w 6955030"/>
              <a:gd name="connsiteY3486" fmla="*/ 287790 h 4972126"/>
              <a:gd name="connsiteX3487" fmla="*/ 2012927 w 6955030"/>
              <a:gd name="connsiteY3487" fmla="*/ 289186 h 4972126"/>
              <a:gd name="connsiteX3488" fmla="*/ 2020964 w 6955030"/>
              <a:gd name="connsiteY3488" fmla="*/ 297672 h 4972126"/>
              <a:gd name="connsiteX3489" fmla="*/ 2037179 w 6955030"/>
              <a:gd name="connsiteY3489" fmla="*/ 321428 h 4972126"/>
              <a:gd name="connsiteX3490" fmla="*/ 2043020 w 6955030"/>
              <a:gd name="connsiteY3490" fmla="*/ 304153 h 4972126"/>
              <a:gd name="connsiteX3491" fmla="*/ 2030892 w 6955030"/>
              <a:gd name="connsiteY3491" fmla="*/ 291057 h 4972126"/>
              <a:gd name="connsiteX3492" fmla="*/ 2040849 w 6955030"/>
              <a:gd name="connsiteY3492" fmla="*/ 276574 h 4972126"/>
              <a:gd name="connsiteX3493" fmla="*/ 1910053 w 6955030"/>
              <a:gd name="connsiteY3493" fmla="*/ 267008 h 4972126"/>
              <a:gd name="connsiteX3494" fmla="*/ 1904259 w 6955030"/>
              <a:gd name="connsiteY3494" fmla="*/ 290898 h 4972126"/>
              <a:gd name="connsiteX3495" fmla="*/ 1935724 w 6955030"/>
              <a:gd name="connsiteY3495" fmla="*/ 282334 h 4972126"/>
              <a:gd name="connsiteX3496" fmla="*/ 1938914 w 6955030"/>
              <a:gd name="connsiteY3496" fmla="*/ 276286 h 4972126"/>
              <a:gd name="connsiteX3497" fmla="*/ 1937325 w 6955030"/>
              <a:gd name="connsiteY3497" fmla="*/ 275738 h 4972126"/>
              <a:gd name="connsiteX3498" fmla="*/ 1390948 w 6955030"/>
              <a:gd name="connsiteY3498" fmla="*/ 266646 h 4972126"/>
              <a:gd name="connsiteX3499" fmla="*/ 1374303 w 6955030"/>
              <a:gd name="connsiteY3499" fmla="*/ 290818 h 4972126"/>
              <a:gd name="connsiteX3500" fmla="*/ 1383059 w 6955030"/>
              <a:gd name="connsiteY3500" fmla="*/ 316972 h 4972126"/>
              <a:gd name="connsiteX3501" fmla="*/ 1367343 w 6955030"/>
              <a:gd name="connsiteY3501" fmla="*/ 310674 h 4972126"/>
              <a:gd name="connsiteX3502" fmla="*/ 1364916 w 6955030"/>
              <a:gd name="connsiteY3502" fmla="*/ 285001 h 4972126"/>
              <a:gd name="connsiteX3503" fmla="*/ 1362126 w 6955030"/>
              <a:gd name="connsiteY3503" fmla="*/ 376383 h 4972126"/>
              <a:gd name="connsiteX3504" fmla="*/ 1359699 w 6955030"/>
              <a:gd name="connsiteY3504" fmla="*/ 350800 h 4972126"/>
              <a:gd name="connsiteX3505" fmla="*/ 1390559 w 6955030"/>
              <a:gd name="connsiteY3505" fmla="*/ 383760 h 4972126"/>
              <a:gd name="connsiteX3506" fmla="*/ 1429036 w 6955030"/>
              <a:gd name="connsiteY3506" fmla="*/ 376622 h 4972126"/>
              <a:gd name="connsiteX3507" fmla="*/ 1444212 w 6955030"/>
              <a:gd name="connsiteY3507" fmla="*/ 403318 h 4972126"/>
              <a:gd name="connsiteX3508" fmla="*/ 1448471 w 6955030"/>
              <a:gd name="connsiteY3508" fmla="*/ 367926 h 4972126"/>
              <a:gd name="connsiteX3509" fmla="*/ 1417580 w 6955030"/>
              <a:gd name="connsiteY3509" fmla="*/ 334906 h 4972126"/>
              <a:gd name="connsiteX3510" fmla="*/ 1440012 w 6955030"/>
              <a:gd name="connsiteY3510" fmla="*/ 331546 h 4972126"/>
              <a:gd name="connsiteX3511" fmla="*/ 1434256 w 6955030"/>
              <a:gd name="connsiteY3511" fmla="*/ 310762 h 4972126"/>
              <a:gd name="connsiteX3512" fmla="*/ 1402736 w 6955030"/>
              <a:gd name="connsiteY3512" fmla="*/ 298047 h 4972126"/>
              <a:gd name="connsiteX3513" fmla="*/ 1412781 w 6955030"/>
              <a:gd name="connsiteY3513" fmla="*/ 283473 h 4972126"/>
              <a:gd name="connsiteX3514" fmla="*/ 1390948 w 6955030"/>
              <a:gd name="connsiteY3514" fmla="*/ 266646 h 4972126"/>
              <a:gd name="connsiteX3515" fmla="*/ 2455454 w 6955030"/>
              <a:gd name="connsiteY3515" fmla="*/ 265679 h 4972126"/>
              <a:gd name="connsiteX3516" fmla="*/ 2413994 w 6955030"/>
              <a:gd name="connsiteY3516" fmla="*/ 269557 h 4972126"/>
              <a:gd name="connsiteX3517" fmla="*/ 2417557 w 6955030"/>
              <a:gd name="connsiteY3517" fmla="*/ 278024 h 4972126"/>
              <a:gd name="connsiteX3518" fmla="*/ 2429845 w 6955030"/>
              <a:gd name="connsiteY3518" fmla="*/ 269223 h 4972126"/>
              <a:gd name="connsiteX3519" fmla="*/ 2473000 w 6955030"/>
              <a:gd name="connsiteY3519" fmla="*/ 283566 h 4972126"/>
              <a:gd name="connsiteX3520" fmla="*/ 2479555 w 6955030"/>
              <a:gd name="connsiteY3520" fmla="*/ 292001 h 4972126"/>
              <a:gd name="connsiteX3521" fmla="*/ 2479074 w 6955030"/>
              <a:gd name="connsiteY3521" fmla="*/ 283256 h 4972126"/>
              <a:gd name="connsiteX3522" fmla="*/ 2455454 w 6955030"/>
              <a:gd name="connsiteY3522" fmla="*/ 265679 h 4972126"/>
              <a:gd name="connsiteX3523" fmla="*/ 2025356 w 6955030"/>
              <a:gd name="connsiteY3523" fmla="*/ 263523 h 4972126"/>
              <a:gd name="connsiteX3524" fmla="*/ 2025246 w 6955030"/>
              <a:gd name="connsiteY3524" fmla="*/ 267058 h 4972126"/>
              <a:gd name="connsiteX3525" fmla="*/ 2029379 w 6955030"/>
              <a:gd name="connsiteY3525" fmla="*/ 264895 h 4972126"/>
              <a:gd name="connsiteX3526" fmla="*/ 3606282 w 6955030"/>
              <a:gd name="connsiteY3526" fmla="*/ 260202 h 4972126"/>
              <a:gd name="connsiteX3527" fmla="*/ 3615337 w 6955030"/>
              <a:gd name="connsiteY3527" fmla="*/ 276217 h 4972126"/>
              <a:gd name="connsiteX3528" fmla="*/ 3580249 w 6955030"/>
              <a:gd name="connsiteY3528" fmla="*/ 278556 h 4972126"/>
              <a:gd name="connsiteX3529" fmla="*/ 3606282 w 6955030"/>
              <a:gd name="connsiteY3529" fmla="*/ 260202 h 4972126"/>
              <a:gd name="connsiteX3530" fmla="*/ 2405928 w 6955030"/>
              <a:gd name="connsiteY3530" fmla="*/ 257576 h 4972126"/>
              <a:gd name="connsiteX3531" fmla="*/ 2405977 w 6955030"/>
              <a:gd name="connsiteY3531" fmla="*/ 259646 h 4972126"/>
              <a:gd name="connsiteX3532" fmla="*/ 2407995 w 6955030"/>
              <a:gd name="connsiteY3532" fmla="*/ 258879 h 4972126"/>
              <a:gd name="connsiteX3533" fmla="*/ 2054527 w 6955030"/>
              <a:gd name="connsiteY3533" fmla="*/ 257081 h 4972126"/>
              <a:gd name="connsiteX3534" fmla="*/ 2050839 w 6955030"/>
              <a:gd name="connsiteY3534" fmla="*/ 258644 h 4972126"/>
              <a:gd name="connsiteX3535" fmla="*/ 2051347 w 6955030"/>
              <a:gd name="connsiteY3535" fmla="*/ 259982 h 4972126"/>
              <a:gd name="connsiteX3536" fmla="*/ 2061256 w 6955030"/>
              <a:gd name="connsiteY3536" fmla="*/ 265242 h 4972126"/>
              <a:gd name="connsiteX3537" fmla="*/ 2059660 w 6955030"/>
              <a:gd name="connsiteY3537" fmla="*/ 261184 h 4972126"/>
              <a:gd name="connsiteX3538" fmla="*/ 2054527 w 6955030"/>
              <a:gd name="connsiteY3538" fmla="*/ 257081 h 4972126"/>
              <a:gd name="connsiteX3539" fmla="*/ 4080149 w 6955030"/>
              <a:gd name="connsiteY3539" fmla="*/ 255366 h 4972126"/>
              <a:gd name="connsiteX3540" fmla="*/ 4084513 w 6955030"/>
              <a:gd name="connsiteY3540" fmla="*/ 256512 h 4972126"/>
              <a:gd name="connsiteX3541" fmla="*/ 4092971 w 6955030"/>
              <a:gd name="connsiteY3541" fmla="*/ 292828 h 4972126"/>
              <a:gd name="connsiteX3542" fmla="*/ 4055124 w 6955030"/>
              <a:gd name="connsiteY3542" fmla="*/ 279691 h 4972126"/>
              <a:gd name="connsiteX3543" fmla="*/ 4074499 w 6955030"/>
              <a:gd name="connsiteY3543" fmla="*/ 270995 h 4972126"/>
              <a:gd name="connsiteX3544" fmla="*/ 4080149 w 6955030"/>
              <a:gd name="connsiteY3544" fmla="*/ 255366 h 4972126"/>
              <a:gd name="connsiteX3545" fmla="*/ 1769296 w 6955030"/>
              <a:gd name="connsiteY3545" fmla="*/ 253328 h 4972126"/>
              <a:gd name="connsiteX3546" fmla="*/ 1761925 w 6955030"/>
              <a:gd name="connsiteY3546" fmla="*/ 254130 h 4972126"/>
              <a:gd name="connsiteX3547" fmla="*/ 1786424 w 6955030"/>
              <a:gd name="connsiteY3547" fmla="*/ 286670 h 4972126"/>
              <a:gd name="connsiteX3548" fmla="*/ 1769296 w 6955030"/>
              <a:gd name="connsiteY3548" fmla="*/ 253328 h 4972126"/>
              <a:gd name="connsiteX3549" fmla="*/ 4008187 w 6955030"/>
              <a:gd name="connsiteY3549" fmla="*/ 250573 h 4972126"/>
              <a:gd name="connsiteX3550" fmla="*/ 4020273 w 6955030"/>
              <a:gd name="connsiteY3550" fmla="*/ 271928 h 4972126"/>
              <a:gd name="connsiteX3551" fmla="*/ 3994838 w 6955030"/>
              <a:gd name="connsiteY3551" fmla="*/ 269979 h 4972126"/>
              <a:gd name="connsiteX3552" fmla="*/ 4008187 w 6955030"/>
              <a:gd name="connsiteY3552" fmla="*/ 250573 h 4972126"/>
              <a:gd name="connsiteX3553" fmla="*/ 4196319 w 6955030"/>
              <a:gd name="connsiteY3553" fmla="*/ 249882 h 4972126"/>
              <a:gd name="connsiteX3554" fmla="*/ 4226190 w 6955030"/>
              <a:gd name="connsiteY3554" fmla="*/ 313372 h 4972126"/>
              <a:gd name="connsiteX3555" fmla="*/ 4168966 w 6955030"/>
              <a:gd name="connsiteY3555" fmla="*/ 308905 h 4972126"/>
              <a:gd name="connsiteX3556" fmla="*/ 4148484 w 6955030"/>
              <a:gd name="connsiteY3556" fmla="*/ 251174 h 4972126"/>
              <a:gd name="connsiteX3557" fmla="*/ 4175958 w 6955030"/>
              <a:gd name="connsiteY3557" fmla="*/ 289052 h 4972126"/>
              <a:gd name="connsiteX3558" fmla="*/ 4196319 w 6955030"/>
              <a:gd name="connsiteY3558" fmla="*/ 249882 h 4972126"/>
              <a:gd name="connsiteX3559" fmla="*/ 1362815 w 6955030"/>
              <a:gd name="connsiteY3559" fmla="*/ 249163 h 4972126"/>
              <a:gd name="connsiteX3560" fmla="*/ 1361887 w 6955030"/>
              <a:gd name="connsiteY3560" fmla="*/ 279691 h 4972126"/>
              <a:gd name="connsiteX3561" fmla="*/ 1362815 w 6955030"/>
              <a:gd name="connsiteY3561" fmla="*/ 249163 h 4972126"/>
              <a:gd name="connsiteX3562" fmla="*/ 2892751 w 6955030"/>
              <a:gd name="connsiteY3562" fmla="*/ 249156 h 4972126"/>
              <a:gd name="connsiteX3563" fmla="*/ 2910231 w 6955030"/>
              <a:gd name="connsiteY3563" fmla="*/ 254793 h 4972126"/>
              <a:gd name="connsiteX3564" fmla="*/ 2960237 w 6955030"/>
              <a:gd name="connsiteY3564" fmla="*/ 255450 h 4972126"/>
              <a:gd name="connsiteX3565" fmla="*/ 2909778 w 6955030"/>
              <a:gd name="connsiteY3565" fmla="*/ 267872 h 4972126"/>
              <a:gd name="connsiteX3566" fmla="*/ 3968444 w 6955030"/>
              <a:gd name="connsiteY3566" fmla="*/ 247859 h 4972126"/>
              <a:gd name="connsiteX3567" fmla="*/ 3988814 w 6955030"/>
              <a:gd name="connsiteY3567" fmla="*/ 259241 h 4972126"/>
              <a:gd name="connsiteX3568" fmla="*/ 3981826 w 6955030"/>
              <a:gd name="connsiteY3568" fmla="*/ 279185 h 4972126"/>
              <a:gd name="connsiteX3569" fmla="*/ 3947606 w 6955030"/>
              <a:gd name="connsiteY3569" fmla="*/ 251052 h 4972126"/>
              <a:gd name="connsiteX3570" fmla="*/ 3968444 w 6955030"/>
              <a:gd name="connsiteY3570" fmla="*/ 247859 h 4972126"/>
              <a:gd name="connsiteX3571" fmla="*/ 3622682 w 6955030"/>
              <a:gd name="connsiteY3571" fmla="*/ 246164 h 4972126"/>
              <a:gd name="connsiteX3572" fmla="*/ 3663562 w 6955030"/>
              <a:gd name="connsiteY3572" fmla="*/ 264637 h 4972126"/>
              <a:gd name="connsiteX3573" fmla="*/ 3631110 w 6955030"/>
              <a:gd name="connsiteY3573" fmla="*/ 282452 h 4972126"/>
              <a:gd name="connsiteX3574" fmla="*/ 3622682 w 6955030"/>
              <a:gd name="connsiteY3574" fmla="*/ 246164 h 4972126"/>
              <a:gd name="connsiteX3575" fmla="*/ 3380444 w 6955030"/>
              <a:gd name="connsiteY3575" fmla="*/ 245059 h 4972126"/>
              <a:gd name="connsiteX3576" fmla="*/ 3354928 w 6955030"/>
              <a:gd name="connsiteY3576" fmla="*/ 245802 h 4972126"/>
              <a:gd name="connsiteX3577" fmla="*/ 3356757 w 6955030"/>
              <a:gd name="connsiteY3577" fmla="*/ 291749 h 4972126"/>
              <a:gd name="connsiteX3578" fmla="*/ 3367344 w 6955030"/>
              <a:gd name="connsiteY3578" fmla="*/ 256898 h 4972126"/>
              <a:gd name="connsiteX3579" fmla="*/ 3378861 w 6955030"/>
              <a:gd name="connsiteY3579" fmla="*/ 298618 h 4972126"/>
              <a:gd name="connsiteX3580" fmla="*/ 3405493 w 6955030"/>
              <a:gd name="connsiteY3580" fmla="*/ 259928 h 4972126"/>
              <a:gd name="connsiteX3581" fmla="*/ 3380444 w 6955030"/>
              <a:gd name="connsiteY3581" fmla="*/ 245059 h 4972126"/>
              <a:gd name="connsiteX3582" fmla="*/ 2338329 w 6955030"/>
              <a:gd name="connsiteY3582" fmla="*/ 243403 h 4972126"/>
              <a:gd name="connsiteX3583" fmla="*/ 2330483 w 6955030"/>
              <a:gd name="connsiteY3583" fmla="*/ 249990 h 4972126"/>
              <a:gd name="connsiteX3584" fmla="*/ 2329929 w 6955030"/>
              <a:gd name="connsiteY3584" fmla="*/ 251769 h 4972126"/>
              <a:gd name="connsiteX3585" fmla="*/ 2331870 w 6955030"/>
              <a:gd name="connsiteY3585" fmla="*/ 273085 h 4972126"/>
              <a:gd name="connsiteX3586" fmla="*/ 2336725 w 6955030"/>
              <a:gd name="connsiteY3586" fmla="*/ 261520 h 4972126"/>
              <a:gd name="connsiteX3587" fmla="*/ 3191028 w 6955030"/>
              <a:gd name="connsiteY3587" fmla="*/ 243052 h 4972126"/>
              <a:gd name="connsiteX3588" fmla="*/ 3178570 w 6955030"/>
              <a:gd name="connsiteY3588" fmla="*/ 248116 h 4972126"/>
              <a:gd name="connsiteX3589" fmla="*/ 3156567 w 6955030"/>
              <a:gd name="connsiteY3589" fmla="*/ 271086 h 4972126"/>
              <a:gd name="connsiteX3590" fmla="*/ 3190787 w 6955030"/>
              <a:gd name="connsiteY3590" fmla="*/ 299217 h 4972126"/>
              <a:gd name="connsiteX3591" fmla="*/ 3181971 w 6955030"/>
              <a:gd name="connsiteY3591" fmla="*/ 273123 h 4972126"/>
              <a:gd name="connsiteX3592" fmla="*/ 3205001 w 6955030"/>
              <a:gd name="connsiteY3592" fmla="*/ 249462 h 4972126"/>
              <a:gd name="connsiteX3593" fmla="*/ 3191028 w 6955030"/>
              <a:gd name="connsiteY3593" fmla="*/ 243052 h 4972126"/>
              <a:gd name="connsiteX3594" fmla="*/ 2392523 w 6955030"/>
              <a:gd name="connsiteY3594" fmla="*/ 242414 h 4972126"/>
              <a:gd name="connsiteX3595" fmla="*/ 2361299 w 6955030"/>
              <a:gd name="connsiteY3595" fmla="*/ 247758 h 4972126"/>
              <a:gd name="connsiteX3596" fmla="*/ 2355566 w 6955030"/>
              <a:gd name="connsiteY3596" fmla="*/ 251429 h 4972126"/>
              <a:gd name="connsiteX3597" fmla="*/ 2359372 w 6955030"/>
              <a:gd name="connsiteY3597" fmla="*/ 252284 h 4972126"/>
              <a:gd name="connsiteX3598" fmla="*/ 2377452 w 6955030"/>
              <a:gd name="connsiteY3598" fmla="*/ 260626 h 4972126"/>
              <a:gd name="connsiteX3599" fmla="*/ 2389908 w 6955030"/>
              <a:gd name="connsiteY3599" fmla="*/ 263282 h 4972126"/>
              <a:gd name="connsiteX3600" fmla="*/ 2391446 w 6955030"/>
              <a:gd name="connsiteY3600" fmla="*/ 262287 h 4972126"/>
              <a:gd name="connsiteX3601" fmla="*/ 2395664 w 6955030"/>
              <a:gd name="connsiteY3601" fmla="*/ 262468 h 4972126"/>
              <a:gd name="connsiteX3602" fmla="*/ 2403130 w 6955030"/>
              <a:gd name="connsiteY3602" fmla="*/ 255812 h 4972126"/>
              <a:gd name="connsiteX3603" fmla="*/ 2400158 w 6955030"/>
              <a:gd name="connsiteY3603" fmla="*/ 253942 h 4972126"/>
              <a:gd name="connsiteX3604" fmla="*/ 2392523 w 6955030"/>
              <a:gd name="connsiteY3604" fmla="*/ 242414 h 4972126"/>
              <a:gd name="connsiteX3605" fmla="*/ 1819339 w 6955030"/>
              <a:gd name="connsiteY3605" fmla="*/ 240112 h 4972126"/>
              <a:gd name="connsiteX3606" fmla="*/ 1812730 w 6955030"/>
              <a:gd name="connsiteY3606" fmla="*/ 265873 h 4972126"/>
              <a:gd name="connsiteX3607" fmla="*/ 1802202 w 6955030"/>
              <a:gd name="connsiteY3607" fmla="*/ 293056 h 4972126"/>
              <a:gd name="connsiteX3608" fmla="*/ 1824306 w 6955030"/>
              <a:gd name="connsiteY3608" fmla="*/ 299895 h 4972126"/>
              <a:gd name="connsiteX3609" fmla="*/ 1846976 w 6955030"/>
              <a:gd name="connsiteY3609" fmla="*/ 286370 h 4972126"/>
              <a:gd name="connsiteX3610" fmla="*/ 1860682 w 6955030"/>
              <a:gd name="connsiteY3610" fmla="*/ 256861 h 4972126"/>
              <a:gd name="connsiteX3611" fmla="*/ 1860829 w 6955030"/>
              <a:gd name="connsiteY3611" fmla="*/ 251920 h 4972126"/>
              <a:gd name="connsiteX3612" fmla="*/ 1839026 w 6955030"/>
              <a:gd name="connsiteY3612" fmla="*/ 242515 h 4972126"/>
              <a:gd name="connsiteX3613" fmla="*/ 1698643 w 6955030"/>
              <a:gd name="connsiteY3613" fmla="*/ 239074 h 4972126"/>
              <a:gd name="connsiteX3614" fmla="*/ 1739491 w 6955030"/>
              <a:gd name="connsiteY3614" fmla="*/ 257550 h 4972126"/>
              <a:gd name="connsiteX3615" fmla="*/ 1698643 w 6955030"/>
              <a:gd name="connsiteY3615" fmla="*/ 239074 h 4972126"/>
              <a:gd name="connsiteX3616" fmla="*/ 3702612 w 6955030"/>
              <a:gd name="connsiteY3616" fmla="*/ 237107 h 4972126"/>
              <a:gd name="connsiteX3617" fmla="*/ 3711340 w 6955030"/>
              <a:gd name="connsiteY3617" fmla="*/ 263319 h 4972126"/>
              <a:gd name="connsiteX3618" fmla="*/ 3701384 w 6955030"/>
              <a:gd name="connsiteY3618" fmla="*/ 277714 h 4972126"/>
              <a:gd name="connsiteX3619" fmla="*/ 3692596 w 6955030"/>
              <a:gd name="connsiteY3619" fmla="*/ 251620 h 4972126"/>
              <a:gd name="connsiteX3620" fmla="*/ 3702612 w 6955030"/>
              <a:gd name="connsiteY3620" fmla="*/ 237107 h 4972126"/>
              <a:gd name="connsiteX3621" fmla="*/ 3897008 w 6955030"/>
              <a:gd name="connsiteY3621" fmla="*/ 236866 h 4972126"/>
              <a:gd name="connsiteX3622" fmla="*/ 3918844 w 6955030"/>
              <a:gd name="connsiteY3622" fmla="*/ 253841 h 4972126"/>
              <a:gd name="connsiteX3623" fmla="*/ 3895812 w 6955030"/>
              <a:gd name="connsiteY3623" fmla="*/ 277595 h 4972126"/>
              <a:gd name="connsiteX3624" fmla="*/ 3897008 w 6955030"/>
              <a:gd name="connsiteY3624" fmla="*/ 236866 h 4972126"/>
              <a:gd name="connsiteX3625" fmla="*/ 3683568 w 6955030"/>
              <a:gd name="connsiteY3625" fmla="*/ 235640 h 4972126"/>
              <a:gd name="connsiteX3626" fmla="*/ 3692324 w 6955030"/>
              <a:gd name="connsiteY3626" fmla="*/ 261701 h 4972126"/>
              <a:gd name="connsiteX3627" fmla="*/ 3679280 w 6955030"/>
              <a:gd name="connsiteY3627" fmla="*/ 270967 h 4972126"/>
              <a:gd name="connsiteX3628" fmla="*/ 3683568 w 6955030"/>
              <a:gd name="connsiteY3628" fmla="*/ 235640 h 4972126"/>
              <a:gd name="connsiteX3629" fmla="*/ 4273100 w 6955030"/>
              <a:gd name="connsiteY3629" fmla="*/ 235487 h 4972126"/>
              <a:gd name="connsiteX3630" fmla="*/ 4281916 w 6955030"/>
              <a:gd name="connsiteY3630" fmla="*/ 261701 h 4972126"/>
              <a:gd name="connsiteX3631" fmla="*/ 4336439 w 6955030"/>
              <a:gd name="connsiteY3631" fmla="*/ 250573 h 4972126"/>
              <a:gd name="connsiteX3632" fmla="*/ 4329150 w 6955030"/>
              <a:gd name="connsiteY3632" fmla="*/ 280596 h 4972126"/>
              <a:gd name="connsiteX3633" fmla="*/ 4280688 w 6955030"/>
              <a:gd name="connsiteY3633" fmla="*/ 302308 h 4972126"/>
              <a:gd name="connsiteX3634" fmla="*/ 4248895 w 6955030"/>
              <a:gd name="connsiteY3634" fmla="*/ 299818 h 4972126"/>
              <a:gd name="connsiteX3635" fmla="*/ 4253156 w 6955030"/>
              <a:gd name="connsiteY3635" fmla="*/ 264430 h 4972126"/>
              <a:gd name="connsiteX3636" fmla="*/ 4250186 w 6955030"/>
              <a:gd name="connsiteY3636" fmla="*/ 259148 h 4972126"/>
              <a:gd name="connsiteX3637" fmla="*/ 4273100 w 6955030"/>
              <a:gd name="connsiteY3637" fmla="*/ 235487 h 4972126"/>
              <a:gd name="connsiteX3638" fmla="*/ 3148111 w 6955030"/>
              <a:gd name="connsiteY3638" fmla="*/ 234826 h 4972126"/>
              <a:gd name="connsiteX3639" fmla="*/ 3109003 w 6955030"/>
              <a:gd name="connsiteY3639" fmla="*/ 262388 h 4972126"/>
              <a:gd name="connsiteX3640" fmla="*/ 3114431 w 6955030"/>
              <a:gd name="connsiteY3640" fmla="*/ 293369 h 4972126"/>
              <a:gd name="connsiteX3641" fmla="*/ 3133864 w 6955030"/>
              <a:gd name="connsiteY3641" fmla="*/ 284673 h 4972126"/>
              <a:gd name="connsiteX3642" fmla="*/ 3148111 w 6955030"/>
              <a:gd name="connsiteY3642" fmla="*/ 234826 h 4972126"/>
              <a:gd name="connsiteX3643" fmla="*/ 521813 w 6955030"/>
              <a:gd name="connsiteY3643" fmla="*/ 234826 h 4972126"/>
              <a:gd name="connsiteX3644" fmla="*/ 530900 w 6955030"/>
              <a:gd name="connsiteY3644" fmla="*/ 250841 h 4972126"/>
              <a:gd name="connsiteX3645" fmla="*/ 501809 w 6955030"/>
              <a:gd name="connsiteY3645" fmla="*/ 263889 h 4972126"/>
              <a:gd name="connsiteX3646" fmla="*/ 521813 w 6955030"/>
              <a:gd name="connsiteY3646" fmla="*/ 234826 h 4972126"/>
              <a:gd name="connsiteX3647" fmla="*/ 1930923 w 6955030"/>
              <a:gd name="connsiteY3647" fmla="*/ 234184 h 4972126"/>
              <a:gd name="connsiteX3648" fmla="*/ 1927365 w 6955030"/>
              <a:gd name="connsiteY3648" fmla="*/ 236986 h 4972126"/>
              <a:gd name="connsiteX3649" fmla="*/ 1943184 w 6955030"/>
              <a:gd name="connsiteY3649" fmla="*/ 240293 h 4972126"/>
              <a:gd name="connsiteX3650" fmla="*/ 1946057 w 6955030"/>
              <a:gd name="connsiteY3650" fmla="*/ 238341 h 4972126"/>
              <a:gd name="connsiteX3651" fmla="*/ 4185831 w 6955030"/>
              <a:gd name="connsiteY3651" fmla="*/ 230182 h 4972126"/>
              <a:gd name="connsiteX3652" fmla="*/ 4199210 w 6955030"/>
              <a:gd name="connsiteY3652" fmla="*/ 231033 h 4972126"/>
              <a:gd name="connsiteX3653" fmla="*/ 4215334 w 6955030"/>
              <a:gd name="connsiteY3653" fmla="*/ 251381 h 4972126"/>
              <a:gd name="connsiteX3654" fmla="*/ 4174154 w 6955030"/>
              <a:gd name="connsiteY3654" fmla="*/ 243136 h 4972126"/>
              <a:gd name="connsiteX3655" fmla="*/ 4185831 w 6955030"/>
              <a:gd name="connsiteY3655" fmla="*/ 230182 h 4972126"/>
              <a:gd name="connsiteX3656" fmla="*/ 585693 w 6955030"/>
              <a:gd name="connsiteY3656" fmla="*/ 229669 h 4972126"/>
              <a:gd name="connsiteX3657" fmla="*/ 543316 w 6955030"/>
              <a:gd name="connsiteY3657" fmla="*/ 261998 h 4972126"/>
              <a:gd name="connsiteX3658" fmla="*/ 585693 w 6955030"/>
              <a:gd name="connsiteY3658" fmla="*/ 229669 h 4972126"/>
              <a:gd name="connsiteX3659" fmla="*/ 2134777 w 6955030"/>
              <a:gd name="connsiteY3659" fmla="*/ 228495 h 4972126"/>
              <a:gd name="connsiteX3660" fmla="*/ 2121765 w 6955030"/>
              <a:gd name="connsiteY3660" fmla="*/ 236687 h 4972126"/>
              <a:gd name="connsiteX3661" fmla="*/ 2130876 w 6955030"/>
              <a:gd name="connsiteY3661" fmla="*/ 252038 h 4972126"/>
              <a:gd name="connsiteX3662" fmla="*/ 2131124 w 6955030"/>
              <a:gd name="connsiteY3662" fmla="*/ 252210 h 4972126"/>
              <a:gd name="connsiteX3663" fmla="*/ 2132184 w 6955030"/>
              <a:gd name="connsiteY3663" fmla="*/ 251510 h 4972126"/>
              <a:gd name="connsiteX3664" fmla="*/ 2143158 w 6955030"/>
              <a:gd name="connsiteY3664" fmla="*/ 240245 h 4972126"/>
              <a:gd name="connsiteX3665" fmla="*/ 2145030 w 6955030"/>
              <a:gd name="connsiteY3665" fmla="*/ 236846 h 4972126"/>
              <a:gd name="connsiteX3666" fmla="*/ 1658801 w 6955030"/>
              <a:gd name="connsiteY3666" fmla="*/ 225469 h 4972126"/>
              <a:gd name="connsiteX3667" fmla="*/ 1657623 w 6955030"/>
              <a:gd name="connsiteY3667" fmla="*/ 225842 h 4972126"/>
              <a:gd name="connsiteX3668" fmla="*/ 1645714 w 6955030"/>
              <a:gd name="connsiteY3668" fmla="*/ 238727 h 4972126"/>
              <a:gd name="connsiteX3669" fmla="*/ 1646571 w 6955030"/>
              <a:gd name="connsiteY3669" fmla="*/ 241424 h 4972126"/>
              <a:gd name="connsiteX3670" fmla="*/ 1667925 w 6955030"/>
              <a:gd name="connsiteY3670" fmla="*/ 254220 h 4972126"/>
              <a:gd name="connsiteX3671" fmla="*/ 1670209 w 6955030"/>
              <a:gd name="connsiteY3671" fmla="*/ 260990 h 4972126"/>
              <a:gd name="connsiteX3672" fmla="*/ 1675879 w 6955030"/>
              <a:gd name="connsiteY3672" fmla="*/ 252779 h 4972126"/>
              <a:gd name="connsiteX3673" fmla="*/ 1662056 w 6955030"/>
              <a:gd name="connsiteY3673" fmla="*/ 237889 h 4972126"/>
              <a:gd name="connsiteX3674" fmla="*/ 1662849 w 6955030"/>
              <a:gd name="connsiteY3674" fmla="*/ 234929 h 4972126"/>
              <a:gd name="connsiteX3675" fmla="*/ 1623478 w 6955030"/>
              <a:gd name="connsiteY3675" fmla="*/ 222176 h 4972126"/>
              <a:gd name="connsiteX3676" fmla="*/ 1609329 w 6955030"/>
              <a:gd name="connsiteY3676" fmla="*/ 242466 h 4972126"/>
              <a:gd name="connsiteX3677" fmla="*/ 1637578 w 6955030"/>
              <a:gd name="connsiteY3677" fmla="*/ 255558 h 4972126"/>
              <a:gd name="connsiteX3678" fmla="*/ 1641440 w 6955030"/>
              <a:gd name="connsiteY3678" fmla="*/ 256161 h 4972126"/>
              <a:gd name="connsiteX3679" fmla="*/ 1636872 w 6955030"/>
              <a:gd name="connsiteY3679" fmla="*/ 250063 h 4972126"/>
              <a:gd name="connsiteX3680" fmla="*/ 1640540 w 6955030"/>
              <a:gd name="connsiteY3680" fmla="*/ 235033 h 4972126"/>
              <a:gd name="connsiteX3681" fmla="*/ 1640663 w 6955030"/>
              <a:gd name="connsiteY3681" fmla="*/ 234533 h 4972126"/>
              <a:gd name="connsiteX3682" fmla="*/ 1635142 w 6955030"/>
              <a:gd name="connsiteY3682" fmla="*/ 226320 h 4972126"/>
              <a:gd name="connsiteX3683" fmla="*/ 1623478 w 6955030"/>
              <a:gd name="connsiteY3683" fmla="*/ 222176 h 4972126"/>
              <a:gd name="connsiteX3684" fmla="*/ 3763821 w 6955030"/>
              <a:gd name="connsiteY3684" fmla="*/ 216325 h 4972126"/>
              <a:gd name="connsiteX3685" fmla="*/ 3779237 w 6955030"/>
              <a:gd name="connsiteY3685" fmla="*/ 232848 h 4972126"/>
              <a:gd name="connsiteX3686" fmla="*/ 3743817 w 6955030"/>
              <a:gd name="connsiteY3686" fmla="*/ 245415 h 4972126"/>
              <a:gd name="connsiteX3687" fmla="*/ 3763821 w 6955030"/>
              <a:gd name="connsiteY3687" fmla="*/ 216325 h 4972126"/>
              <a:gd name="connsiteX3688" fmla="*/ 1781369 w 6955030"/>
              <a:gd name="connsiteY3688" fmla="*/ 215513 h 4972126"/>
              <a:gd name="connsiteX3689" fmla="*/ 1771713 w 6955030"/>
              <a:gd name="connsiteY3689" fmla="*/ 219920 h 4972126"/>
              <a:gd name="connsiteX3690" fmla="*/ 1767344 w 6955030"/>
              <a:gd name="connsiteY3690" fmla="*/ 226380 h 4972126"/>
              <a:gd name="connsiteX3691" fmla="*/ 1766713 w 6955030"/>
              <a:gd name="connsiteY3691" fmla="*/ 230285 h 4972126"/>
              <a:gd name="connsiteX3692" fmla="*/ 1778597 w 6955030"/>
              <a:gd name="connsiteY3692" fmla="*/ 230139 h 4972126"/>
              <a:gd name="connsiteX3693" fmla="*/ 1790385 w 6955030"/>
              <a:gd name="connsiteY3693" fmla="*/ 261660 h 4972126"/>
              <a:gd name="connsiteX3694" fmla="*/ 1817857 w 6955030"/>
              <a:gd name="connsiteY3694" fmla="*/ 239931 h 4972126"/>
              <a:gd name="connsiteX3695" fmla="*/ 1815454 w 6955030"/>
              <a:gd name="connsiteY3695" fmla="*/ 239638 h 4972126"/>
              <a:gd name="connsiteX3696" fmla="*/ 1796182 w 6955030"/>
              <a:gd name="connsiteY3696" fmla="*/ 252370 h 4972126"/>
              <a:gd name="connsiteX3697" fmla="*/ 1781369 w 6955030"/>
              <a:gd name="connsiteY3697" fmla="*/ 215513 h 4972126"/>
              <a:gd name="connsiteX3698" fmla="*/ 3088247 w 6955030"/>
              <a:gd name="connsiteY3698" fmla="*/ 215123 h 4972126"/>
              <a:gd name="connsiteX3699" fmla="*/ 3091009 w 6955030"/>
              <a:gd name="connsiteY3699" fmla="*/ 230686 h 4972126"/>
              <a:gd name="connsiteX3700" fmla="*/ 3085085 w 6955030"/>
              <a:gd name="connsiteY3700" fmla="*/ 235205 h 4972126"/>
              <a:gd name="connsiteX3701" fmla="*/ 1729473 w 6955030"/>
              <a:gd name="connsiteY3701" fmla="*/ 213536 h 4972126"/>
              <a:gd name="connsiteX3702" fmla="*/ 1725717 w 6955030"/>
              <a:gd name="connsiteY3702" fmla="*/ 215959 h 4972126"/>
              <a:gd name="connsiteX3703" fmla="*/ 1721344 w 6955030"/>
              <a:gd name="connsiteY3703" fmla="*/ 225699 h 4972126"/>
              <a:gd name="connsiteX3704" fmla="*/ 1749906 w 6955030"/>
              <a:gd name="connsiteY3704" fmla="*/ 230494 h 4972126"/>
              <a:gd name="connsiteX3705" fmla="*/ 1751288 w 6955030"/>
              <a:gd name="connsiteY3705" fmla="*/ 230477 h 4972126"/>
              <a:gd name="connsiteX3706" fmla="*/ 1743067 w 6955030"/>
              <a:gd name="connsiteY3706" fmla="*/ 220233 h 4972126"/>
              <a:gd name="connsiteX3707" fmla="*/ 3712957 w 6955030"/>
              <a:gd name="connsiteY3707" fmla="*/ 212424 h 4972126"/>
              <a:gd name="connsiteX3708" fmla="*/ 3744088 w 6955030"/>
              <a:gd name="connsiteY3708" fmla="*/ 235248 h 4972126"/>
              <a:gd name="connsiteX3709" fmla="*/ 3712957 w 6955030"/>
              <a:gd name="connsiteY3709" fmla="*/ 212424 h 4972126"/>
              <a:gd name="connsiteX3710" fmla="*/ 2075545 w 6955030"/>
              <a:gd name="connsiteY3710" fmla="*/ 210395 h 4972126"/>
              <a:gd name="connsiteX3711" fmla="*/ 2057870 w 6955030"/>
              <a:gd name="connsiteY3711" fmla="*/ 218559 h 4972126"/>
              <a:gd name="connsiteX3712" fmla="*/ 2051390 w 6955030"/>
              <a:gd name="connsiteY3712" fmla="*/ 225514 h 4972126"/>
              <a:gd name="connsiteX3713" fmla="*/ 2045995 w 6955030"/>
              <a:gd name="connsiteY3713" fmla="*/ 240756 h 4972126"/>
              <a:gd name="connsiteX3714" fmla="*/ 2067235 w 6955030"/>
              <a:gd name="connsiteY3714" fmla="*/ 251519 h 4972126"/>
              <a:gd name="connsiteX3715" fmla="*/ 2065437 w 6955030"/>
              <a:gd name="connsiteY3715" fmla="*/ 248060 h 4972126"/>
              <a:gd name="connsiteX3716" fmla="*/ 2058124 w 6955030"/>
              <a:gd name="connsiteY3716" fmla="*/ 231765 h 4972126"/>
              <a:gd name="connsiteX3717" fmla="*/ 2089645 w 6955030"/>
              <a:gd name="connsiteY3717" fmla="*/ 244334 h 4972126"/>
              <a:gd name="connsiteX3718" fmla="*/ 2099690 w 6955030"/>
              <a:gd name="connsiteY3718" fmla="*/ 229848 h 4972126"/>
              <a:gd name="connsiteX3719" fmla="*/ 2075545 w 6955030"/>
              <a:gd name="connsiteY3719" fmla="*/ 210395 h 4972126"/>
              <a:gd name="connsiteX3720" fmla="*/ 1716632 w 6955030"/>
              <a:gd name="connsiteY3720" fmla="*/ 208720 h 4972126"/>
              <a:gd name="connsiteX3721" fmla="*/ 1695503 w 6955030"/>
              <a:gd name="connsiteY3721" fmla="*/ 209504 h 4972126"/>
              <a:gd name="connsiteX3722" fmla="*/ 1687787 w 6955030"/>
              <a:gd name="connsiteY3722" fmla="*/ 218137 h 4972126"/>
              <a:gd name="connsiteX3723" fmla="*/ 1691602 w 6955030"/>
              <a:gd name="connsiteY3723" fmla="*/ 223192 h 4972126"/>
              <a:gd name="connsiteX3724" fmla="*/ 1697941 w 6955030"/>
              <a:gd name="connsiteY3724" fmla="*/ 225549 h 4972126"/>
              <a:gd name="connsiteX3725" fmla="*/ 1699253 w 6955030"/>
              <a:gd name="connsiteY3725" fmla="*/ 225159 h 4972126"/>
              <a:gd name="connsiteX3726" fmla="*/ 1710512 w 6955030"/>
              <a:gd name="connsiteY3726" fmla="*/ 215933 h 4972126"/>
              <a:gd name="connsiteX3727" fmla="*/ 3541962 w 6955030"/>
              <a:gd name="connsiteY3727" fmla="*/ 206839 h 4972126"/>
              <a:gd name="connsiteX3728" fmla="*/ 3547286 w 6955030"/>
              <a:gd name="connsiteY3728" fmla="*/ 209726 h 4972126"/>
              <a:gd name="connsiteX3729" fmla="*/ 3566032 w 6955030"/>
              <a:gd name="connsiteY3729" fmla="*/ 221331 h 4972126"/>
              <a:gd name="connsiteX3730" fmla="*/ 3546028 w 6955030"/>
              <a:gd name="connsiteY3730" fmla="*/ 250423 h 4972126"/>
              <a:gd name="connsiteX3731" fmla="*/ 3533940 w 6955030"/>
              <a:gd name="connsiteY3731" fmla="*/ 229068 h 4972126"/>
              <a:gd name="connsiteX3732" fmla="*/ 3541962 w 6955030"/>
              <a:gd name="connsiteY3732" fmla="*/ 206839 h 4972126"/>
              <a:gd name="connsiteX3733" fmla="*/ 4347384 w 6955030"/>
              <a:gd name="connsiteY3733" fmla="*/ 205497 h 4972126"/>
              <a:gd name="connsiteX3734" fmla="*/ 4349514 w 6955030"/>
              <a:gd name="connsiteY3734" fmla="*/ 241486 h 4972126"/>
              <a:gd name="connsiteX3735" fmla="*/ 4334070 w 6955030"/>
              <a:gd name="connsiteY3735" fmla="*/ 224902 h 4972126"/>
              <a:gd name="connsiteX3736" fmla="*/ 4347384 w 6955030"/>
              <a:gd name="connsiteY3736" fmla="*/ 205497 h 4972126"/>
              <a:gd name="connsiteX3737" fmla="*/ 3592126 w 6955030"/>
              <a:gd name="connsiteY3737" fmla="*/ 203070 h 4972126"/>
              <a:gd name="connsiteX3738" fmla="*/ 3601183 w 6955030"/>
              <a:gd name="connsiteY3738" fmla="*/ 218994 h 4972126"/>
              <a:gd name="connsiteX3739" fmla="*/ 3580908 w 6955030"/>
              <a:gd name="connsiteY3739" fmla="*/ 258220 h 4972126"/>
              <a:gd name="connsiteX3740" fmla="*/ 3572122 w 6955030"/>
              <a:gd name="connsiteY3740" fmla="*/ 232013 h 4972126"/>
              <a:gd name="connsiteX3741" fmla="*/ 3582379 w 6955030"/>
              <a:gd name="connsiteY3741" fmla="*/ 207358 h 4972126"/>
              <a:gd name="connsiteX3742" fmla="*/ 3592126 w 6955030"/>
              <a:gd name="connsiteY3742" fmla="*/ 203070 h 4972126"/>
              <a:gd name="connsiteX3743" fmla="*/ 2929279 w 6955030"/>
              <a:gd name="connsiteY3743" fmla="*/ 199022 h 4972126"/>
              <a:gd name="connsiteX3744" fmla="*/ 2973355 w 6955030"/>
              <a:gd name="connsiteY3744" fmla="*/ 216114 h 4972126"/>
              <a:gd name="connsiteX3745" fmla="*/ 2880908 w 6955030"/>
              <a:gd name="connsiteY3745" fmla="*/ 229994 h 4972126"/>
              <a:gd name="connsiteX3746" fmla="*/ 2877988 w 6955030"/>
              <a:gd name="connsiteY3746" fmla="*/ 232926 h 4972126"/>
              <a:gd name="connsiteX3747" fmla="*/ 2892751 w 6955030"/>
              <a:gd name="connsiteY3747" fmla="*/ 249156 h 4972126"/>
              <a:gd name="connsiteX3748" fmla="*/ 2886560 w 6955030"/>
              <a:gd name="connsiteY3748" fmla="*/ 247159 h 4972126"/>
              <a:gd name="connsiteX3749" fmla="*/ 2876939 w 6955030"/>
              <a:gd name="connsiteY3749" fmla="*/ 233977 h 4972126"/>
              <a:gd name="connsiteX3750" fmla="*/ 2867336 w 6955030"/>
              <a:gd name="connsiteY3750" fmla="*/ 243616 h 4972126"/>
              <a:gd name="connsiteX3751" fmla="*/ 2864637 w 6955030"/>
              <a:gd name="connsiteY3751" fmla="*/ 228021 h 4972126"/>
              <a:gd name="connsiteX3752" fmla="*/ 2871864 w 6955030"/>
              <a:gd name="connsiteY3752" fmla="*/ 227028 h 4972126"/>
              <a:gd name="connsiteX3753" fmla="*/ 2868792 w 6955030"/>
              <a:gd name="connsiteY3753" fmla="*/ 222822 h 4972126"/>
              <a:gd name="connsiteX3754" fmla="*/ 2872536 w 6955030"/>
              <a:gd name="connsiteY3754" fmla="*/ 226936 h 4972126"/>
              <a:gd name="connsiteX3755" fmla="*/ 2877423 w 6955030"/>
              <a:gd name="connsiteY3755" fmla="*/ 226264 h 4972126"/>
              <a:gd name="connsiteX3756" fmla="*/ 2890369 w 6955030"/>
              <a:gd name="connsiteY3756" fmla="*/ 219985 h 4972126"/>
              <a:gd name="connsiteX3757" fmla="*/ 2884641 w 6955030"/>
              <a:gd name="connsiteY3757" fmla="*/ 199139 h 4972126"/>
              <a:gd name="connsiteX3758" fmla="*/ 2929279 w 6955030"/>
              <a:gd name="connsiteY3758" fmla="*/ 199022 h 4972126"/>
              <a:gd name="connsiteX3759" fmla="*/ 4099056 w 6955030"/>
              <a:gd name="connsiteY3759" fmla="*/ 196470 h 4972126"/>
              <a:gd name="connsiteX3760" fmla="*/ 4120562 w 6955030"/>
              <a:gd name="connsiteY3760" fmla="*/ 223612 h 4972126"/>
              <a:gd name="connsiteX3761" fmla="*/ 4098128 w 6955030"/>
              <a:gd name="connsiteY3761" fmla="*/ 227031 h 4972126"/>
              <a:gd name="connsiteX3762" fmla="*/ 4099056 w 6955030"/>
              <a:gd name="connsiteY3762" fmla="*/ 196470 h 4972126"/>
              <a:gd name="connsiteX3763" fmla="*/ 1862511 w 6955030"/>
              <a:gd name="connsiteY3763" fmla="*/ 194674 h 4972126"/>
              <a:gd name="connsiteX3764" fmla="*/ 1853583 w 6955030"/>
              <a:gd name="connsiteY3764" fmla="*/ 199540 h 4972126"/>
              <a:gd name="connsiteX3765" fmla="*/ 1835261 w 6955030"/>
              <a:gd name="connsiteY3765" fmla="*/ 224629 h 4972126"/>
              <a:gd name="connsiteX3766" fmla="*/ 1871069 w 6955030"/>
              <a:gd name="connsiteY3766" fmla="*/ 201958 h 4972126"/>
              <a:gd name="connsiteX3767" fmla="*/ 1862511 w 6955030"/>
              <a:gd name="connsiteY3767" fmla="*/ 194674 h 4972126"/>
              <a:gd name="connsiteX3768" fmla="*/ 3275918 w 6955030"/>
              <a:gd name="connsiteY3768" fmla="*/ 194280 h 4972126"/>
              <a:gd name="connsiteX3769" fmla="*/ 3304364 w 6955030"/>
              <a:gd name="connsiteY3769" fmla="*/ 231677 h 4972126"/>
              <a:gd name="connsiteX3770" fmla="*/ 3238054 w 6955030"/>
              <a:gd name="connsiteY3770" fmla="*/ 211225 h 4972126"/>
              <a:gd name="connsiteX3771" fmla="*/ 3275918 w 6955030"/>
              <a:gd name="connsiteY3771" fmla="*/ 194280 h 4972126"/>
              <a:gd name="connsiteX3772" fmla="*/ 4252158 w 6955030"/>
              <a:gd name="connsiteY3772" fmla="*/ 193556 h 4972126"/>
              <a:gd name="connsiteX3773" fmla="*/ 4261700 w 6955030"/>
              <a:gd name="connsiteY3773" fmla="*/ 193799 h 4972126"/>
              <a:gd name="connsiteX3774" fmla="*/ 4257108 w 6955030"/>
              <a:gd name="connsiteY3774" fmla="*/ 239386 h 4972126"/>
              <a:gd name="connsiteX3775" fmla="*/ 4241724 w 6955030"/>
              <a:gd name="connsiteY3775" fmla="*/ 222830 h 4972126"/>
              <a:gd name="connsiteX3776" fmla="*/ 4242326 w 6955030"/>
              <a:gd name="connsiteY3776" fmla="*/ 202467 h 4972126"/>
              <a:gd name="connsiteX3777" fmla="*/ 4252158 w 6955030"/>
              <a:gd name="connsiteY3777" fmla="*/ 193556 h 4972126"/>
              <a:gd name="connsiteX3778" fmla="*/ 1905625 w 6955030"/>
              <a:gd name="connsiteY3778" fmla="*/ 192037 h 4972126"/>
              <a:gd name="connsiteX3779" fmla="*/ 1895637 w 6955030"/>
              <a:gd name="connsiteY3779" fmla="*/ 193166 h 4972126"/>
              <a:gd name="connsiteX3780" fmla="*/ 1880460 w 6955030"/>
              <a:gd name="connsiteY3780" fmla="*/ 207985 h 4972126"/>
              <a:gd name="connsiteX3781" fmla="*/ 1882495 w 6955030"/>
              <a:gd name="connsiteY3781" fmla="*/ 243763 h 4972126"/>
              <a:gd name="connsiteX3782" fmla="*/ 1911288 w 6955030"/>
              <a:gd name="connsiteY3782" fmla="*/ 240975 h 4972126"/>
              <a:gd name="connsiteX3783" fmla="*/ 1888255 w 6955030"/>
              <a:gd name="connsiteY3783" fmla="*/ 264579 h 4972126"/>
              <a:gd name="connsiteX3784" fmla="*/ 1864195 w 6955030"/>
              <a:gd name="connsiteY3784" fmla="*/ 253371 h 4972126"/>
              <a:gd name="connsiteX3785" fmla="*/ 1861882 w 6955030"/>
              <a:gd name="connsiteY3785" fmla="*/ 252372 h 4972126"/>
              <a:gd name="connsiteX3786" fmla="*/ 1864279 w 6955030"/>
              <a:gd name="connsiteY3786" fmla="*/ 267359 h 4972126"/>
              <a:gd name="connsiteX3787" fmla="*/ 1866110 w 6955030"/>
              <a:gd name="connsiteY3787" fmla="*/ 287900 h 4972126"/>
              <a:gd name="connsiteX3788" fmla="*/ 1906741 w 6955030"/>
              <a:gd name="connsiteY3788" fmla="*/ 257150 h 4972126"/>
              <a:gd name="connsiteX3789" fmla="*/ 1908828 w 6955030"/>
              <a:gd name="connsiteY3789" fmla="*/ 258754 h 4972126"/>
              <a:gd name="connsiteX3790" fmla="*/ 1913058 w 6955030"/>
              <a:gd name="connsiteY3790" fmla="*/ 237889 h 4972126"/>
              <a:gd name="connsiteX3791" fmla="*/ 1899171 w 6955030"/>
              <a:gd name="connsiteY3791" fmla="*/ 219649 h 4972126"/>
              <a:gd name="connsiteX3792" fmla="*/ 1924636 w 6955030"/>
              <a:gd name="connsiteY3792" fmla="*/ 221598 h 4972126"/>
              <a:gd name="connsiteX3793" fmla="*/ 1905625 w 6955030"/>
              <a:gd name="connsiteY3793" fmla="*/ 192037 h 4972126"/>
              <a:gd name="connsiteX3794" fmla="*/ 2257172 w 6955030"/>
              <a:gd name="connsiteY3794" fmla="*/ 186032 h 4972126"/>
              <a:gd name="connsiteX3795" fmla="*/ 2232725 w 6955030"/>
              <a:gd name="connsiteY3795" fmla="*/ 218165 h 4972126"/>
              <a:gd name="connsiteX3796" fmla="*/ 2231981 w 6955030"/>
              <a:gd name="connsiteY3796" fmla="*/ 219694 h 4972126"/>
              <a:gd name="connsiteX3797" fmla="*/ 2237095 w 6955030"/>
              <a:gd name="connsiteY3797" fmla="*/ 220409 h 4972126"/>
              <a:gd name="connsiteX3798" fmla="*/ 2263720 w 6955030"/>
              <a:gd name="connsiteY3798" fmla="*/ 231407 h 4972126"/>
              <a:gd name="connsiteX3799" fmla="*/ 2267438 w 6955030"/>
              <a:gd name="connsiteY3799" fmla="*/ 232577 h 4972126"/>
              <a:gd name="connsiteX3800" fmla="*/ 2278346 w 6955030"/>
              <a:gd name="connsiteY3800" fmla="*/ 223371 h 4972126"/>
              <a:gd name="connsiteX3801" fmla="*/ 2252917 w 6955030"/>
              <a:gd name="connsiteY3801" fmla="*/ 221419 h 4972126"/>
              <a:gd name="connsiteX3802" fmla="*/ 2257172 w 6955030"/>
              <a:gd name="connsiteY3802" fmla="*/ 186032 h 4972126"/>
              <a:gd name="connsiteX3803" fmla="*/ 1922533 w 6955030"/>
              <a:gd name="connsiteY3803" fmla="*/ 185549 h 4972126"/>
              <a:gd name="connsiteX3804" fmla="*/ 1947337 w 6955030"/>
              <a:gd name="connsiteY3804" fmla="*/ 207865 h 4972126"/>
              <a:gd name="connsiteX3805" fmla="*/ 1947080 w 6955030"/>
              <a:gd name="connsiteY3805" fmla="*/ 219408 h 4972126"/>
              <a:gd name="connsiteX3806" fmla="*/ 1943841 w 6955030"/>
              <a:gd name="connsiteY3806" fmla="*/ 223078 h 4972126"/>
              <a:gd name="connsiteX3807" fmla="*/ 1947220 w 6955030"/>
              <a:gd name="connsiteY3807" fmla="*/ 223095 h 4972126"/>
              <a:gd name="connsiteX3808" fmla="*/ 1959300 w 6955030"/>
              <a:gd name="connsiteY3808" fmla="*/ 227634 h 4972126"/>
              <a:gd name="connsiteX3809" fmla="*/ 1957026 w 6955030"/>
              <a:gd name="connsiteY3809" fmla="*/ 203544 h 4972126"/>
              <a:gd name="connsiteX3810" fmla="*/ 1922533 w 6955030"/>
              <a:gd name="connsiteY3810" fmla="*/ 185549 h 4972126"/>
              <a:gd name="connsiteX3811" fmla="*/ 1498841 w 6955030"/>
              <a:gd name="connsiteY3811" fmla="*/ 183867 h 4972126"/>
              <a:gd name="connsiteX3812" fmla="*/ 1494473 w 6955030"/>
              <a:gd name="connsiteY3812" fmla="*/ 187277 h 4972126"/>
              <a:gd name="connsiteX3813" fmla="*/ 1486070 w 6955030"/>
              <a:gd name="connsiteY3813" fmla="*/ 207285 h 4972126"/>
              <a:gd name="connsiteX3814" fmla="*/ 1504209 w 6955030"/>
              <a:gd name="connsiteY3814" fmla="*/ 210031 h 4972126"/>
              <a:gd name="connsiteX3815" fmla="*/ 1506854 w 6955030"/>
              <a:gd name="connsiteY3815" fmla="*/ 209114 h 4972126"/>
              <a:gd name="connsiteX3816" fmla="*/ 1510882 w 6955030"/>
              <a:gd name="connsiteY3816" fmla="*/ 199499 h 4972126"/>
              <a:gd name="connsiteX3817" fmla="*/ 1516203 w 6955030"/>
              <a:gd name="connsiteY3817" fmla="*/ 208437 h 4972126"/>
              <a:gd name="connsiteX3818" fmla="*/ 1517746 w 6955030"/>
              <a:gd name="connsiteY3818" fmla="*/ 208272 h 4972126"/>
              <a:gd name="connsiteX3819" fmla="*/ 1516525 w 6955030"/>
              <a:gd name="connsiteY3819" fmla="*/ 186831 h 4972126"/>
              <a:gd name="connsiteX3820" fmla="*/ 1511157 w 6955030"/>
              <a:gd name="connsiteY3820" fmla="*/ 185933 h 4972126"/>
              <a:gd name="connsiteX3821" fmla="*/ 1509658 w 6955030"/>
              <a:gd name="connsiteY3821" fmla="*/ 189812 h 4972126"/>
              <a:gd name="connsiteX3822" fmla="*/ 1505301 w 6955030"/>
              <a:gd name="connsiteY3822" fmla="*/ 188785 h 4972126"/>
              <a:gd name="connsiteX3823" fmla="*/ 1505576 w 6955030"/>
              <a:gd name="connsiteY3823" fmla="*/ 184996 h 4972126"/>
              <a:gd name="connsiteX3824" fmla="*/ 3417637 w 6955030"/>
              <a:gd name="connsiteY3824" fmla="*/ 174187 h 4972126"/>
              <a:gd name="connsiteX3825" fmla="*/ 3462205 w 6955030"/>
              <a:gd name="connsiteY3825" fmla="*/ 177634 h 4972126"/>
              <a:gd name="connsiteX3826" fmla="*/ 3484007 w 6955030"/>
              <a:gd name="connsiteY3826" fmla="*/ 194639 h 4972126"/>
              <a:gd name="connsiteX3827" fmla="*/ 3442198 w 6955030"/>
              <a:gd name="connsiteY3827" fmla="*/ 206697 h 4972126"/>
              <a:gd name="connsiteX3828" fmla="*/ 3454287 w 6955030"/>
              <a:gd name="connsiteY3828" fmla="*/ 228019 h 4972126"/>
              <a:gd name="connsiteX3829" fmla="*/ 3424898 w 6955030"/>
              <a:gd name="connsiteY3829" fmla="*/ 251142 h 4972126"/>
              <a:gd name="connsiteX3830" fmla="*/ 3441570 w 6955030"/>
              <a:gd name="connsiteY3830" fmla="*/ 227031 h 4972126"/>
              <a:gd name="connsiteX3831" fmla="*/ 3412810 w 6955030"/>
              <a:gd name="connsiteY3831" fmla="*/ 229908 h 4972126"/>
              <a:gd name="connsiteX3832" fmla="*/ 3417637 w 6955030"/>
              <a:gd name="connsiteY3832" fmla="*/ 174187 h 4972126"/>
              <a:gd name="connsiteX3833" fmla="*/ 1515788 w 6955030"/>
              <a:gd name="connsiteY3833" fmla="*/ 173935 h 4972126"/>
              <a:gd name="connsiteX3834" fmla="*/ 1515194 w 6955030"/>
              <a:gd name="connsiteY3834" fmla="*/ 175475 h 4972126"/>
              <a:gd name="connsiteX3835" fmla="*/ 1515890 w 6955030"/>
              <a:gd name="connsiteY3835" fmla="*/ 175691 h 4972126"/>
              <a:gd name="connsiteX3836" fmla="*/ 1611756 w 6955030"/>
              <a:gd name="connsiteY3836" fmla="*/ 173136 h 4972126"/>
              <a:gd name="connsiteX3837" fmla="*/ 1615494 w 6955030"/>
              <a:gd name="connsiteY3837" fmla="*/ 194461 h 4972126"/>
              <a:gd name="connsiteX3838" fmla="*/ 1619556 w 6955030"/>
              <a:gd name="connsiteY3838" fmla="*/ 217719 h 4972126"/>
              <a:gd name="connsiteX3839" fmla="*/ 1670510 w 6955030"/>
              <a:gd name="connsiteY3839" fmla="*/ 221769 h 4972126"/>
              <a:gd name="connsiteX3840" fmla="*/ 1661250 w 6955030"/>
              <a:gd name="connsiteY3840" fmla="*/ 224696 h 4972126"/>
              <a:gd name="connsiteX3841" fmla="*/ 1667784 w 6955030"/>
              <a:gd name="connsiteY3841" fmla="*/ 230255 h 4972126"/>
              <a:gd name="connsiteX3842" fmla="*/ 1671564 w 6955030"/>
              <a:gd name="connsiteY3842" fmla="*/ 230570 h 4972126"/>
              <a:gd name="connsiteX3843" fmla="*/ 1673509 w 6955030"/>
              <a:gd name="connsiteY3843" fmla="*/ 228196 h 4972126"/>
              <a:gd name="connsiteX3844" fmla="*/ 1677875 w 6955030"/>
              <a:gd name="connsiteY3844" fmla="*/ 220271 h 4972126"/>
              <a:gd name="connsiteX3845" fmla="*/ 1676722 w 6955030"/>
              <a:gd name="connsiteY3845" fmla="*/ 212457 h 4972126"/>
              <a:gd name="connsiteX3846" fmla="*/ 1679968 w 6955030"/>
              <a:gd name="connsiteY3846" fmla="*/ 197427 h 4972126"/>
              <a:gd name="connsiteX3847" fmla="*/ 1664492 w 6955030"/>
              <a:gd name="connsiteY3847" fmla="*/ 180961 h 4972126"/>
              <a:gd name="connsiteX3848" fmla="*/ 1642390 w 6955030"/>
              <a:gd name="connsiteY3848" fmla="*/ 174095 h 4972126"/>
              <a:gd name="connsiteX3849" fmla="*/ 1635403 w 6955030"/>
              <a:gd name="connsiteY3849" fmla="*/ 193948 h 4972126"/>
              <a:gd name="connsiteX3850" fmla="*/ 1616728 w 6955030"/>
              <a:gd name="connsiteY3850" fmla="*/ 179889 h 4972126"/>
              <a:gd name="connsiteX3851" fmla="*/ 1417061 w 6955030"/>
              <a:gd name="connsiteY3851" fmla="*/ 171297 h 4972126"/>
              <a:gd name="connsiteX3852" fmla="*/ 1378282 w 6955030"/>
              <a:gd name="connsiteY3852" fmla="*/ 188720 h 4972126"/>
              <a:gd name="connsiteX3853" fmla="*/ 1417061 w 6955030"/>
              <a:gd name="connsiteY3853" fmla="*/ 171297 h 4972126"/>
              <a:gd name="connsiteX3854" fmla="*/ 2375606 w 6955030"/>
              <a:gd name="connsiteY3854" fmla="*/ 169778 h 4972126"/>
              <a:gd name="connsiteX3855" fmla="*/ 2387692 w 6955030"/>
              <a:gd name="connsiteY3855" fmla="*/ 191100 h 4972126"/>
              <a:gd name="connsiteX3856" fmla="*/ 2380735 w 6955030"/>
              <a:gd name="connsiteY3856" fmla="*/ 211016 h 4972126"/>
              <a:gd name="connsiteX3857" fmla="*/ 2370719 w 6955030"/>
              <a:gd name="connsiteY3857" fmla="*/ 225441 h 4972126"/>
              <a:gd name="connsiteX3858" fmla="*/ 2362230 w 6955030"/>
              <a:gd name="connsiteY3858" fmla="*/ 189125 h 4972126"/>
              <a:gd name="connsiteX3859" fmla="*/ 2375606 w 6955030"/>
              <a:gd name="connsiteY3859" fmla="*/ 169778 h 4972126"/>
              <a:gd name="connsiteX3860" fmla="*/ 3121535 w 6955030"/>
              <a:gd name="connsiteY3860" fmla="*/ 166506 h 4972126"/>
              <a:gd name="connsiteX3861" fmla="*/ 3092086 w 6955030"/>
              <a:gd name="connsiteY3861" fmla="*/ 189661 h 4972126"/>
              <a:gd name="connsiteX3862" fmla="*/ 3121535 w 6955030"/>
              <a:gd name="connsiteY3862" fmla="*/ 166506 h 4972126"/>
              <a:gd name="connsiteX3863" fmla="*/ 3325746 w 6955030"/>
              <a:gd name="connsiteY3863" fmla="*/ 162187 h 4972126"/>
              <a:gd name="connsiteX3864" fmla="*/ 3338196 w 6955030"/>
              <a:gd name="connsiteY3864" fmla="*/ 175010 h 4972126"/>
              <a:gd name="connsiteX3865" fmla="*/ 3339596 w 6955030"/>
              <a:gd name="connsiteY3865" fmla="*/ 179712 h 4972126"/>
              <a:gd name="connsiteX3866" fmla="*/ 2838003 w 6955030"/>
              <a:gd name="connsiteY3866" fmla="*/ 159881 h 4972126"/>
              <a:gd name="connsiteX3867" fmla="*/ 2879214 w 6955030"/>
              <a:gd name="connsiteY3867" fmla="*/ 168066 h 4972126"/>
              <a:gd name="connsiteX3868" fmla="*/ 2881639 w 6955030"/>
              <a:gd name="connsiteY3868" fmla="*/ 193769 h 4972126"/>
              <a:gd name="connsiteX3869" fmla="*/ 2808044 w 6955030"/>
              <a:gd name="connsiteY3869" fmla="*/ 203337 h 4972126"/>
              <a:gd name="connsiteX3870" fmla="*/ 2757150 w 6955030"/>
              <a:gd name="connsiteY3870" fmla="*/ 199408 h 4972126"/>
              <a:gd name="connsiteX3871" fmla="*/ 2786271 w 6955030"/>
              <a:gd name="connsiteY3871" fmla="*/ 186364 h 4972126"/>
              <a:gd name="connsiteX3872" fmla="*/ 2777451 w 6955030"/>
              <a:gd name="connsiteY3872" fmla="*/ 160210 h 4972126"/>
              <a:gd name="connsiteX3873" fmla="*/ 2838003 w 6955030"/>
              <a:gd name="connsiteY3873" fmla="*/ 159881 h 4972126"/>
              <a:gd name="connsiteX3874" fmla="*/ 3153629 w 6955030"/>
              <a:gd name="connsiteY3874" fmla="*/ 158804 h 4972126"/>
              <a:gd name="connsiteX3875" fmla="*/ 3162058 w 6955030"/>
              <a:gd name="connsiteY3875" fmla="*/ 195091 h 4972126"/>
              <a:gd name="connsiteX3876" fmla="*/ 3200805 w 6955030"/>
              <a:gd name="connsiteY3876" fmla="*/ 177726 h 4972126"/>
              <a:gd name="connsiteX3877" fmla="*/ 3231695 w 6955030"/>
              <a:gd name="connsiteY3877" fmla="*/ 210777 h 4972126"/>
              <a:gd name="connsiteX3878" fmla="*/ 3133625 w 6955030"/>
              <a:gd name="connsiteY3878" fmla="*/ 187744 h 4972126"/>
              <a:gd name="connsiteX3879" fmla="*/ 3153629 w 6955030"/>
              <a:gd name="connsiteY3879" fmla="*/ 158804 h 4972126"/>
              <a:gd name="connsiteX3880" fmla="*/ 1957008 w 6955030"/>
              <a:gd name="connsiteY3880" fmla="*/ 157574 h 4972126"/>
              <a:gd name="connsiteX3881" fmla="*/ 1948597 w 6955030"/>
              <a:gd name="connsiteY3881" fmla="*/ 167228 h 4972126"/>
              <a:gd name="connsiteX3882" fmla="*/ 1976758 w 6955030"/>
              <a:gd name="connsiteY3882" fmla="*/ 184681 h 4972126"/>
              <a:gd name="connsiteX3883" fmla="*/ 1967006 w 6955030"/>
              <a:gd name="connsiteY3883" fmla="*/ 162842 h 4972126"/>
              <a:gd name="connsiteX3884" fmla="*/ 1957008 w 6955030"/>
              <a:gd name="connsiteY3884" fmla="*/ 157574 h 4972126"/>
              <a:gd name="connsiteX3885" fmla="*/ 2985686 w 6955030"/>
              <a:gd name="connsiteY3885" fmla="*/ 151183 h 4972126"/>
              <a:gd name="connsiteX3886" fmla="*/ 3000344 w 6955030"/>
              <a:gd name="connsiteY3886" fmla="*/ 167288 h 4972126"/>
              <a:gd name="connsiteX3887" fmla="*/ 2962524 w 6955030"/>
              <a:gd name="connsiteY3887" fmla="*/ 154151 h 4972126"/>
              <a:gd name="connsiteX3888" fmla="*/ 2985686 w 6955030"/>
              <a:gd name="connsiteY3888" fmla="*/ 151183 h 4972126"/>
              <a:gd name="connsiteX3889" fmla="*/ 1315930 w 6955030"/>
              <a:gd name="connsiteY3889" fmla="*/ 143105 h 4972126"/>
              <a:gd name="connsiteX3890" fmla="*/ 1341032 w 6955030"/>
              <a:gd name="connsiteY3890" fmla="*/ 155282 h 4972126"/>
              <a:gd name="connsiteX3891" fmla="*/ 1324658 w 6955030"/>
              <a:gd name="connsiteY3891" fmla="*/ 169259 h 4972126"/>
              <a:gd name="connsiteX3892" fmla="*/ 1318931 w 6955030"/>
              <a:gd name="connsiteY3892" fmla="*/ 148503 h 4972126"/>
              <a:gd name="connsiteX3893" fmla="*/ 1315930 w 6955030"/>
              <a:gd name="connsiteY3893" fmla="*/ 143105 h 4972126"/>
              <a:gd name="connsiteX3894" fmla="*/ 2698323 w 6955030"/>
              <a:gd name="connsiteY3894" fmla="*/ 142504 h 4972126"/>
              <a:gd name="connsiteX3895" fmla="*/ 2716904 w 6955030"/>
              <a:gd name="connsiteY3895" fmla="*/ 160540 h 4972126"/>
              <a:gd name="connsiteX3896" fmla="*/ 2767797 w 6955030"/>
              <a:gd name="connsiteY3896" fmla="*/ 164527 h 4972126"/>
              <a:gd name="connsiteX3897" fmla="*/ 2722303 w 6955030"/>
              <a:gd name="connsiteY3897" fmla="*/ 191581 h 4972126"/>
              <a:gd name="connsiteX3898" fmla="*/ 2679025 w 6955030"/>
              <a:gd name="connsiteY3898" fmla="*/ 147433 h 4972126"/>
              <a:gd name="connsiteX3899" fmla="*/ 2698323 w 6955030"/>
              <a:gd name="connsiteY3899" fmla="*/ 142504 h 4972126"/>
              <a:gd name="connsiteX3900" fmla="*/ 2161710 w 6955030"/>
              <a:gd name="connsiteY3900" fmla="*/ 128101 h 4972126"/>
              <a:gd name="connsiteX3901" fmla="*/ 2137569 w 6955030"/>
              <a:gd name="connsiteY3901" fmla="*/ 135978 h 4972126"/>
              <a:gd name="connsiteX3902" fmla="*/ 2185135 w 6955030"/>
              <a:gd name="connsiteY3902" fmla="*/ 144762 h 4972126"/>
              <a:gd name="connsiteX3903" fmla="*/ 2161710 w 6955030"/>
              <a:gd name="connsiteY3903" fmla="*/ 128101 h 4972126"/>
              <a:gd name="connsiteX3904" fmla="*/ 3151497 w 6955030"/>
              <a:gd name="connsiteY3904" fmla="*/ 122933 h 4972126"/>
              <a:gd name="connsiteX3905" fmla="*/ 3166641 w 6955030"/>
              <a:gd name="connsiteY3905" fmla="*/ 149625 h 4972126"/>
              <a:gd name="connsiteX3906" fmla="*/ 3128764 w 6955030"/>
              <a:gd name="connsiteY3906" fmla="*/ 136461 h 4972126"/>
              <a:gd name="connsiteX3907" fmla="*/ 3151497 w 6955030"/>
              <a:gd name="connsiteY3907" fmla="*/ 122933 h 4972126"/>
              <a:gd name="connsiteX3908" fmla="*/ 1927722 w 6955030"/>
              <a:gd name="connsiteY3908" fmla="*/ 119752 h 4972126"/>
              <a:gd name="connsiteX3909" fmla="*/ 1919804 w 6955030"/>
              <a:gd name="connsiteY3909" fmla="*/ 169987 h 4972126"/>
              <a:gd name="connsiteX3910" fmla="*/ 1945598 w 6955030"/>
              <a:gd name="connsiteY3910" fmla="*/ 161800 h 4972126"/>
              <a:gd name="connsiteX3911" fmla="*/ 1927722 w 6955030"/>
              <a:gd name="connsiteY3911" fmla="*/ 119752 h 4972126"/>
              <a:gd name="connsiteX3912" fmla="*/ 1911421 w 6955030"/>
              <a:gd name="connsiteY3912" fmla="*/ 113975 h 4972126"/>
              <a:gd name="connsiteX3913" fmla="*/ 1869572 w 6955030"/>
              <a:gd name="connsiteY3913" fmla="*/ 145815 h 4972126"/>
              <a:gd name="connsiteX3914" fmla="*/ 1894073 w 6955030"/>
              <a:gd name="connsiteY3914" fmla="*/ 178323 h 4972126"/>
              <a:gd name="connsiteX3915" fmla="*/ 1921036 w 6955030"/>
              <a:gd name="connsiteY3915" fmla="*/ 129469 h 4972126"/>
              <a:gd name="connsiteX3916" fmla="*/ 1911421 w 6955030"/>
              <a:gd name="connsiteY3916" fmla="*/ 113975 h 4972126"/>
              <a:gd name="connsiteX3917" fmla="*/ 1626191 w 6955030"/>
              <a:gd name="connsiteY3917" fmla="*/ 110221 h 4972126"/>
              <a:gd name="connsiteX3918" fmla="*/ 1618819 w 6955030"/>
              <a:gd name="connsiteY3918" fmla="*/ 111024 h 4972126"/>
              <a:gd name="connsiteX3919" fmla="*/ 1643319 w 6955030"/>
              <a:gd name="connsiteY3919" fmla="*/ 143564 h 4972126"/>
              <a:gd name="connsiteX3920" fmla="*/ 1626191 w 6955030"/>
              <a:gd name="connsiteY3920" fmla="*/ 110221 h 4972126"/>
              <a:gd name="connsiteX3921" fmla="*/ 2749645 w 6955030"/>
              <a:gd name="connsiteY3921" fmla="*/ 106051 h 4972126"/>
              <a:gd name="connsiteX3922" fmla="*/ 2767125 w 6955030"/>
              <a:gd name="connsiteY3922" fmla="*/ 111688 h 4972126"/>
              <a:gd name="connsiteX3923" fmla="*/ 2817130 w 6955030"/>
              <a:gd name="connsiteY3923" fmla="*/ 112345 h 4972126"/>
              <a:gd name="connsiteX3924" fmla="*/ 2766672 w 6955030"/>
              <a:gd name="connsiteY3924" fmla="*/ 124766 h 4972126"/>
              <a:gd name="connsiteX3925" fmla="*/ 1555538 w 6955030"/>
              <a:gd name="connsiteY3925" fmla="*/ 95968 h 4972126"/>
              <a:gd name="connsiteX3926" fmla="*/ 1596386 w 6955030"/>
              <a:gd name="connsiteY3926" fmla="*/ 114445 h 4972126"/>
              <a:gd name="connsiteX3927" fmla="*/ 1555538 w 6955030"/>
              <a:gd name="connsiteY3927" fmla="*/ 95968 h 4972126"/>
              <a:gd name="connsiteX3928" fmla="*/ 2725687 w 6955030"/>
              <a:gd name="connsiteY3928" fmla="*/ 79714 h 4972126"/>
              <a:gd name="connsiteX3929" fmla="*/ 2749645 w 6955030"/>
              <a:gd name="connsiteY3929" fmla="*/ 106051 h 4972126"/>
              <a:gd name="connsiteX3930" fmla="*/ 2743455 w 6955030"/>
              <a:gd name="connsiteY3930" fmla="*/ 104054 h 4972126"/>
              <a:gd name="connsiteX3931" fmla="*/ 2725687 w 6955030"/>
              <a:gd name="connsiteY3931" fmla="*/ 79714 h 4972126"/>
              <a:gd name="connsiteX3932" fmla="*/ 1665813 w 6955030"/>
              <a:gd name="connsiteY3932" fmla="*/ 33141 h 4972126"/>
              <a:gd name="connsiteX3933" fmla="*/ 1633693 w 6955030"/>
              <a:gd name="connsiteY3933" fmla="*/ 40908 h 4972126"/>
              <a:gd name="connsiteX3934" fmla="*/ 1665813 w 6955030"/>
              <a:gd name="connsiteY3934" fmla="*/ 33141 h 4972126"/>
              <a:gd name="connsiteX3935" fmla="*/ 1372683 w 6955030"/>
              <a:gd name="connsiteY3935" fmla="*/ 30830 h 4972126"/>
              <a:gd name="connsiteX3936" fmla="*/ 1362966 w 6955030"/>
              <a:gd name="connsiteY3936" fmla="*/ 35118 h 4972126"/>
              <a:gd name="connsiteX3937" fmla="*/ 1342962 w 6955030"/>
              <a:gd name="connsiteY3937" fmla="*/ 64180 h 4972126"/>
              <a:gd name="connsiteX3938" fmla="*/ 1374723 w 6955030"/>
              <a:gd name="connsiteY3938" fmla="*/ 66637 h 4972126"/>
              <a:gd name="connsiteX3939" fmla="*/ 1372683 w 6955030"/>
              <a:gd name="connsiteY3939" fmla="*/ 30830 h 4972126"/>
              <a:gd name="connsiteX3940" fmla="*/ 1273953 w 6955030"/>
              <a:gd name="connsiteY3940" fmla="*/ 28191 h 4972126"/>
              <a:gd name="connsiteX3941" fmla="*/ 1235175 w 6955030"/>
              <a:gd name="connsiteY3941" fmla="*/ 45614 h 4972126"/>
              <a:gd name="connsiteX3942" fmla="*/ 1273953 w 6955030"/>
              <a:gd name="connsiteY3942" fmla="*/ 28191 h 4972126"/>
              <a:gd name="connsiteX3943" fmla="*/ 1382910 w 6955030"/>
              <a:gd name="connsiteY3943" fmla="*/ 6266 h 4972126"/>
              <a:gd name="connsiteX3944" fmla="*/ 1401053 w 6955030"/>
              <a:gd name="connsiteY3944" fmla="*/ 38205 h 4972126"/>
              <a:gd name="connsiteX3945" fmla="*/ 1387769 w 6955030"/>
              <a:gd name="connsiteY3945" fmla="*/ 57552 h 4972126"/>
              <a:gd name="connsiteX3946" fmla="*/ 1468323 w 6955030"/>
              <a:gd name="connsiteY3946" fmla="*/ 28159 h 4972126"/>
              <a:gd name="connsiteX3947" fmla="*/ 1476451 w 6955030"/>
              <a:gd name="connsiteY3947" fmla="*/ 74613 h 4972126"/>
              <a:gd name="connsiteX3948" fmla="*/ 1527405 w 6955030"/>
              <a:gd name="connsiteY3948" fmla="*/ 78663 h 4972126"/>
              <a:gd name="connsiteX3949" fmla="*/ 1501316 w 6955030"/>
              <a:gd name="connsiteY3949" fmla="*/ 97019 h 4972126"/>
              <a:gd name="connsiteX3950" fmla="*/ 1466224 w 6955030"/>
              <a:gd name="connsiteY3950" fmla="*/ 99358 h 4972126"/>
              <a:gd name="connsiteX3951" fmla="*/ 1522789 w 6955030"/>
              <a:gd name="connsiteY3951" fmla="*/ 124129 h 4972126"/>
              <a:gd name="connsiteX3952" fmla="*/ 1532772 w 6955030"/>
              <a:gd name="connsiteY3952" fmla="*/ 109674 h 4972126"/>
              <a:gd name="connsiteX3953" fmla="*/ 1520689 w 6955030"/>
              <a:gd name="connsiteY3953" fmla="*/ 88291 h 4972126"/>
              <a:gd name="connsiteX3954" fmla="*/ 1540454 w 6955030"/>
              <a:gd name="connsiteY3954" fmla="*/ 69429 h 4972126"/>
              <a:gd name="connsiteX3955" fmla="*/ 1594947 w 6955030"/>
              <a:gd name="connsiteY3955" fmla="*/ 58301 h 4972126"/>
              <a:gd name="connsiteX3956" fmla="*/ 1578241 w 6955030"/>
              <a:gd name="connsiteY3956" fmla="*/ 82594 h 4972126"/>
              <a:gd name="connsiteX3957" fmla="*/ 1635491 w 6955030"/>
              <a:gd name="connsiteY3957" fmla="*/ 87033 h 4972126"/>
              <a:gd name="connsiteX3958" fmla="*/ 1647280 w 6955030"/>
              <a:gd name="connsiteY3958" fmla="*/ 118554 h 4972126"/>
              <a:gd name="connsiteX3959" fmla="*/ 1676668 w 6955030"/>
              <a:gd name="connsiteY3959" fmla="*/ 95311 h 4972126"/>
              <a:gd name="connsiteX3960" fmla="*/ 1659096 w 6955030"/>
              <a:gd name="connsiteY3960" fmla="*/ 149951 h 4972126"/>
              <a:gd name="connsiteX3961" fmla="*/ 1681200 w 6955030"/>
              <a:gd name="connsiteY3961" fmla="*/ 156790 h 4972126"/>
              <a:gd name="connsiteX3962" fmla="*/ 1703872 w 6955030"/>
              <a:gd name="connsiteY3962" fmla="*/ 143263 h 4972126"/>
              <a:gd name="connsiteX3963" fmla="*/ 1717577 w 6955030"/>
              <a:gd name="connsiteY3963" fmla="*/ 113755 h 4972126"/>
              <a:gd name="connsiteX3964" fmla="*/ 1717878 w 6955030"/>
              <a:gd name="connsiteY3964" fmla="*/ 103647 h 4972126"/>
              <a:gd name="connsiteX3965" fmla="*/ 1723005 w 6955030"/>
              <a:gd name="connsiteY3965" fmla="*/ 144794 h 4972126"/>
              <a:gd name="connsiteX3966" fmla="*/ 1768443 w 6955030"/>
              <a:gd name="connsiteY3966" fmla="*/ 117740 h 4972126"/>
              <a:gd name="connsiteX3967" fmla="*/ 1761154 w 6955030"/>
              <a:gd name="connsiteY3967" fmla="*/ 147792 h 4972126"/>
              <a:gd name="connsiteX3968" fmla="*/ 1810251 w 6955030"/>
              <a:gd name="connsiteY3968" fmla="*/ 105717 h 4972126"/>
              <a:gd name="connsiteX3969" fmla="*/ 1812347 w 6955030"/>
              <a:gd name="connsiteY3969" fmla="*/ 141555 h 4972126"/>
              <a:gd name="connsiteX3970" fmla="*/ 1782659 w 6955030"/>
              <a:gd name="connsiteY3970" fmla="*/ 174904 h 4972126"/>
              <a:gd name="connsiteX3971" fmla="*/ 1789526 w 6955030"/>
              <a:gd name="connsiteY3971" fmla="*/ 176854 h 4972126"/>
              <a:gd name="connsiteX3972" fmla="*/ 1792961 w 6955030"/>
              <a:gd name="connsiteY3972" fmla="*/ 176363 h 4972126"/>
              <a:gd name="connsiteX3973" fmla="*/ 1805767 w 6955030"/>
              <a:gd name="connsiteY3973" fmla="*/ 176270 h 4972126"/>
              <a:gd name="connsiteX3974" fmla="*/ 1813618 w 6955030"/>
              <a:gd name="connsiteY3974" fmla="*/ 169319 h 4972126"/>
              <a:gd name="connsiteX3975" fmla="*/ 1841139 w 6955030"/>
              <a:gd name="connsiteY3975" fmla="*/ 138677 h 4972126"/>
              <a:gd name="connsiteX3976" fmla="*/ 1849867 w 6955030"/>
              <a:gd name="connsiteY3976" fmla="*/ 164828 h 4972126"/>
              <a:gd name="connsiteX3977" fmla="*/ 1869872 w 6955030"/>
              <a:gd name="connsiteY3977" fmla="*/ 135827 h 4972126"/>
              <a:gd name="connsiteX3978" fmla="*/ 1848099 w 6955030"/>
              <a:gd name="connsiteY3978" fmla="*/ 118852 h 4972126"/>
              <a:gd name="connsiteX3979" fmla="*/ 1886274 w 6955030"/>
              <a:gd name="connsiteY3979" fmla="*/ 121790 h 4972126"/>
              <a:gd name="connsiteX3980" fmla="*/ 1775702 w 6955030"/>
              <a:gd name="connsiteY3980" fmla="*/ 87750 h 4972126"/>
              <a:gd name="connsiteX3981" fmla="*/ 1881117 w 6955030"/>
              <a:gd name="connsiteY3981" fmla="*/ 80673 h 4972126"/>
              <a:gd name="connsiteX3982" fmla="*/ 1909939 w 6955030"/>
              <a:gd name="connsiteY3982" fmla="*/ 77735 h 4972126"/>
              <a:gd name="connsiteX3983" fmla="*/ 1902889 w 6955030"/>
              <a:gd name="connsiteY3983" fmla="*/ 97650 h 4972126"/>
              <a:gd name="connsiteX3984" fmla="*/ 1962546 w 6955030"/>
              <a:gd name="connsiteY3984" fmla="*/ 127728 h 4972126"/>
              <a:gd name="connsiteX3985" fmla="*/ 1955614 w 6955030"/>
              <a:gd name="connsiteY3985" fmla="*/ 147551 h 4972126"/>
              <a:gd name="connsiteX3986" fmla="*/ 1984376 w 6955030"/>
              <a:gd name="connsiteY3986" fmla="*/ 144643 h 4972126"/>
              <a:gd name="connsiteX3987" fmla="*/ 1962546 w 6955030"/>
              <a:gd name="connsiteY3987" fmla="*/ 127728 h 4972126"/>
              <a:gd name="connsiteX3988" fmla="*/ 2011969 w 6955030"/>
              <a:gd name="connsiteY3988" fmla="*/ 75514 h 4972126"/>
              <a:gd name="connsiteX3989" fmla="*/ 2049816 w 6955030"/>
              <a:gd name="connsiteY3989" fmla="*/ 88651 h 4972126"/>
              <a:gd name="connsiteX3990" fmla="*/ 2145155 w 6955030"/>
              <a:gd name="connsiteY3990" fmla="*/ 96028 h 4972126"/>
              <a:gd name="connsiteX3991" fmla="*/ 2138200 w 6955030"/>
              <a:gd name="connsiteY3991" fmla="*/ 115851 h 4972126"/>
              <a:gd name="connsiteX3992" fmla="*/ 2147587 w 6955030"/>
              <a:gd name="connsiteY3992" fmla="*/ 121701 h 4972126"/>
              <a:gd name="connsiteX3993" fmla="*/ 2173648 w 6955030"/>
              <a:gd name="connsiteY3993" fmla="*/ 103285 h 4972126"/>
              <a:gd name="connsiteX3994" fmla="*/ 2173047 w 6955030"/>
              <a:gd name="connsiteY3994" fmla="*/ 123679 h 4972126"/>
              <a:gd name="connsiteX3995" fmla="*/ 2186425 w 6955030"/>
              <a:gd name="connsiteY3995" fmla="*/ 104306 h 4972126"/>
              <a:gd name="connsiteX3996" fmla="*/ 2188766 w 6955030"/>
              <a:gd name="connsiteY3996" fmla="*/ 129979 h 4972126"/>
              <a:gd name="connsiteX3997" fmla="*/ 2199112 w 6955030"/>
              <a:gd name="connsiteY3997" fmla="*/ 105325 h 4972126"/>
              <a:gd name="connsiteX3998" fmla="*/ 2262721 w 6955030"/>
              <a:gd name="connsiteY3998" fmla="*/ 110305 h 4972126"/>
              <a:gd name="connsiteX3999" fmla="*/ 2261461 w 6955030"/>
              <a:gd name="connsiteY3999" fmla="*/ 150911 h 4972126"/>
              <a:gd name="connsiteX4000" fmla="*/ 2347176 w 6955030"/>
              <a:gd name="connsiteY4000" fmla="*/ 162698 h 4972126"/>
              <a:gd name="connsiteX4001" fmla="*/ 2346907 w 6955030"/>
              <a:gd name="connsiteY4001" fmla="*/ 172865 h 4972126"/>
              <a:gd name="connsiteX4002" fmla="*/ 2319586 w 6955030"/>
              <a:gd name="connsiteY4002" fmla="*/ 231888 h 4972126"/>
              <a:gd name="connsiteX4003" fmla="*/ 2345677 w 6955030"/>
              <a:gd name="connsiteY4003" fmla="*/ 213564 h 4972126"/>
              <a:gd name="connsiteX4004" fmla="*/ 2353235 w 6955030"/>
              <a:gd name="connsiteY4004" fmla="*/ 173345 h 4972126"/>
              <a:gd name="connsiteX4005" fmla="*/ 2355064 w 6955030"/>
              <a:gd name="connsiteY4005" fmla="*/ 219412 h 4972126"/>
              <a:gd name="connsiteX4006" fmla="*/ 2380196 w 6955030"/>
              <a:gd name="connsiteY4006" fmla="*/ 231468 h 4972126"/>
              <a:gd name="connsiteX4007" fmla="*/ 2480722 w 6955030"/>
              <a:gd name="connsiteY4007" fmla="*/ 173076 h 4972126"/>
              <a:gd name="connsiteX4008" fmla="*/ 2470137 w 6955030"/>
              <a:gd name="connsiteY4008" fmla="*/ 207897 h 4972126"/>
              <a:gd name="connsiteX4009" fmla="*/ 2499531 w 6955030"/>
              <a:gd name="connsiteY4009" fmla="*/ 184742 h 4972126"/>
              <a:gd name="connsiteX4010" fmla="*/ 2525293 w 6955030"/>
              <a:gd name="connsiteY4010" fmla="*/ 176494 h 4972126"/>
              <a:gd name="connsiteX4011" fmla="*/ 2514376 w 6955030"/>
              <a:gd name="connsiteY4011" fmla="*/ 221538 h 4972126"/>
              <a:gd name="connsiteX4012" fmla="*/ 2527030 w 6955030"/>
              <a:gd name="connsiteY4012" fmla="*/ 222591 h 4972126"/>
              <a:gd name="connsiteX4013" fmla="*/ 2537676 w 6955030"/>
              <a:gd name="connsiteY4013" fmla="*/ 187682 h 4972126"/>
              <a:gd name="connsiteX4014" fmla="*/ 2557113 w 6955030"/>
              <a:gd name="connsiteY4014" fmla="*/ 178982 h 4972126"/>
              <a:gd name="connsiteX4015" fmla="*/ 2708175 w 6955030"/>
              <a:gd name="connsiteY4015" fmla="*/ 241607 h 4972126"/>
              <a:gd name="connsiteX4016" fmla="*/ 2740896 w 6955030"/>
              <a:gd name="connsiteY4016" fmla="*/ 213652 h 4972126"/>
              <a:gd name="connsiteX4017" fmla="*/ 2779344 w 6955030"/>
              <a:gd name="connsiteY4017" fmla="*/ 206426 h 4972126"/>
              <a:gd name="connsiteX4018" fmla="*/ 2820851 w 6955030"/>
              <a:gd name="connsiteY4018" fmla="*/ 204597 h 4972126"/>
              <a:gd name="connsiteX4019" fmla="*/ 2816593 w 6955030"/>
              <a:gd name="connsiteY4019" fmla="*/ 239864 h 4972126"/>
              <a:gd name="connsiteX4020" fmla="*/ 2841426 w 6955030"/>
              <a:gd name="connsiteY4020" fmla="*/ 262239 h 4972126"/>
              <a:gd name="connsiteX4021" fmla="*/ 2867156 w 6955030"/>
              <a:gd name="connsiteY4021" fmla="*/ 254052 h 4972126"/>
              <a:gd name="connsiteX4022" fmla="*/ 2860198 w 6955030"/>
              <a:gd name="connsiteY4022" fmla="*/ 273845 h 4972126"/>
              <a:gd name="connsiteX4023" fmla="*/ 3051899 w 6955030"/>
              <a:gd name="connsiteY4023" fmla="*/ 258130 h 4972126"/>
              <a:gd name="connsiteX4024" fmla="*/ 2998334 w 6955030"/>
              <a:gd name="connsiteY4024" fmla="*/ 238757 h 4972126"/>
              <a:gd name="connsiteX4025" fmla="*/ 3008023 w 6955030"/>
              <a:gd name="connsiteY4025" fmla="*/ 234376 h 4972126"/>
              <a:gd name="connsiteX4026" fmla="*/ 2988590 w 6955030"/>
              <a:gd name="connsiteY4026" fmla="*/ 243043 h 4972126"/>
              <a:gd name="connsiteX4027" fmla="*/ 2987151 w 6955030"/>
              <a:gd name="connsiteY4027" fmla="*/ 186870 h 4972126"/>
              <a:gd name="connsiteX4028" fmla="*/ 3050430 w 6955030"/>
              <a:gd name="connsiteY4028" fmla="*/ 202047 h 4972126"/>
              <a:gd name="connsiteX4029" fmla="*/ 3075563 w 6955030"/>
              <a:gd name="connsiteY4029" fmla="*/ 214163 h 4972126"/>
              <a:gd name="connsiteX4030" fmla="*/ 3062217 w 6955030"/>
              <a:gd name="connsiteY4030" fmla="*/ 233536 h 4972126"/>
              <a:gd name="connsiteX4031" fmla="*/ 3076273 w 6955030"/>
              <a:gd name="connsiteY4031" fmla="*/ 241930 h 4972126"/>
              <a:gd name="connsiteX4032" fmla="*/ 3085085 w 6955030"/>
              <a:gd name="connsiteY4032" fmla="*/ 235205 h 4972126"/>
              <a:gd name="connsiteX4033" fmla="*/ 3080332 w 6955030"/>
              <a:gd name="connsiteY4033" fmla="*/ 265414 h 4972126"/>
              <a:gd name="connsiteX4034" fmla="*/ 3054988 w 6955030"/>
              <a:gd name="connsiteY4034" fmla="*/ 263525 h 4972126"/>
              <a:gd name="connsiteX4035" fmla="*/ 3059759 w 6955030"/>
              <a:gd name="connsiteY4035" fmla="*/ 314812 h 4972126"/>
              <a:gd name="connsiteX4036" fmla="*/ 3082188 w 6955030"/>
              <a:gd name="connsiteY4036" fmla="*/ 311511 h 4972126"/>
              <a:gd name="connsiteX4037" fmla="*/ 3158247 w 6955030"/>
              <a:gd name="connsiteY4037" fmla="*/ 220642 h 4972126"/>
              <a:gd name="connsiteX4038" fmla="*/ 3170333 w 6955030"/>
              <a:gd name="connsiteY4038" fmla="*/ 241846 h 4972126"/>
              <a:gd name="connsiteX4039" fmla="*/ 3221199 w 6955030"/>
              <a:gd name="connsiteY4039" fmla="*/ 245863 h 4972126"/>
              <a:gd name="connsiteX4040" fmla="*/ 3210912 w 6955030"/>
              <a:gd name="connsiteY4040" fmla="*/ 270545 h 4972126"/>
              <a:gd name="connsiteX4041" fmla="*/ 3243630 w 6955030"/>
              <a:gd name="connsiteY4041" fmla="*/ 242503 h 4972126"/>
              <a:gd name="connsiteX4042" fmla="*/ 3265734 w 6955030"/>
              <a:gd name="connsiteY4042" fmla="*/ 249314 h 4972126"/>
              <a:gd name="connsiteX4043" fmla="*/ 3269263 w 6955030"/>
              <a:gd name="connsiteY4043" fmla="*/ 267437 h 4972126"/>
              <a:gd name="connsiteX4044" fmla="*/ 3278394 w 6955030"/>
              <a:gd name="connsiteY4044" fmla="*/ 282590 h 4972126"/>
              <a:gd name="connsiteX4045" fmla="*/ 3282434 w 6955030"/>
              <a:gd name="connsiteY4045" fmla="*/ 284464 h 4972126"/>
              <a:gd name="connsiteX4046" fmla="*/ 3286734 w 6955030"/>
              <a:gd name="connsiteY4046" fmla="*/ 280566 h 4972126"/>
              <a:gd name="connsiteX4047" fmla="*/ 3291890 w 6955030"/>
              <a:gd name="connsiteY4047" fmla="*/ 271047 h 4972126"/>
              <a:gd name="connsiteX4048" fmla="*/ 3284550 w 6955030"/>
              <a:gd name="connsiteY4048" fmla="*/ 269591 h 4972126"/>
              <a:gd name="connsiteX4049" fmla="*/ 3284840 w 6955030"/>
              <a:gd name="connsiteY4049" fmla="*/ 250780 h 4972126"/>
              <a:gd name="connsiteX4050" fmla="*/ 3313962 w 6955030"/>
              <a:gd name="connsiteY4050" fmla="*/ 237764 h 4972126"/>
              <a:gd name="connsiteX4051" fmla="*/ 3319358 w 6955030"/>
              <a:gd name="connsiteY4051" fmla="*/ 268656 h 4972126"/>
              <a:gd name="connsiteX4052" fmla="*/ 3341731 w 6955030"/>
              <a:gd name="connsiteY4052" fmla="*/ 265356 h 4972126"/>
              <a:gd name="connsiteX4053" fmla="*/ 3346020 w 6955030"/>
              <a:gd name="connsiteY4053" fmla="*/ 229997 h 4972126"/>
              <a:gd name="connsiteX4054" fmla="*/ 3307873 w 6955030"/>
              <a:gd name="connsiteY4054" fmla="*/ 226998 h 4972126"/>
              <a:gd name="connsiteX4055" fmla="*/ 3315129 w 6955030"/>
              <a:gd name="connsiteY4055" fmla="*/ 197009 h 4972126"/>
              <a:gd name="connsiteX4056" fmla="*/ 3343922 w 6955030"/>
              <a:gd name="connsiteY4056" fmla="*/ 194219 h 4972126"/>
              <a:gd name="connsiteX4057" fmla="*/ 3339596 w 6955030"/>
              <a:gd name="connsiteY4057" fmla="*/ 179712 h 4972126"/>
              <a:gd name="connsiteX4058" fmla="*/ 3368722 w 6955030"/>
              <a:gd name="connsiteY4058" fmla="*/ 216562 h 4972126"/>
              <a:gd name="connsiteX4059" fmla="*/ 3412332 w 6955030"/>
              <a:gd name="connsiteY4059" fmla="*/ 250453 h 4972126"/>
              <a:gd name="connsiteX4060" fmla="*/ 3401383 w 6955030"/>
              <a:gd name="connsiteY4060" fmla="*/ 295469 h 4972126"/>
              <a:gd name="connsiteX4061" fmla="*/ 3445949 w 6955030"/>
              <a:gd name="connsiteY4061" fmla="*/ 298917 h 4972126"/>
              <a:gd name="connsiteX4062" fmla="*/ 3462592 w 6955030"/>
              <a:gd name="connsiteY4062" fmla="*/ 274713 h 4972126"/>
              <a:gd name="connsiteX4063" fmla="*/ 3458396 w 6955030"/>
              <a:gd name="connsiteY4063" fmla="*/ 310045 h 4972126"/>
              <a:gd name="connsiteX4064" fmla="*/ 3477769 w 6955030"/>
              <a:gd name="connsiteY4064" fmla="*/ 301405 h 4972126"/>
              <a:gd name="connsiteX4065" fmla="*/ 3482030 w 6955030"/>
              <a:gd name="connsiteY4065" fmla="*/ 266017 h 4972126"/>
              <a:gd name="connsiteX4066" fmla="*/ 3466582 w 6955030"/>
              <a:gd name="connsiteY4066" fmla="*/ 249552 h 4972126"/>
              <a:gd name="connsiteX4067" fmla="*/ 3491986 w 6955030"/>
              <a:gd name="connsiteY4067" fmla="*/ 251470 h 4972126"/>
              <a:gd name="connsiteX4068" fmla="*/ 3479898 w 6955030"/>
              <a:gd name="connsiteY4068" fmla="*/ 230208 h 4972126"/>
              <a:gd name="connsiteX4069" fmla="*/ 3489946 w 6955030"/>
              <a:gd name="connsiteY4069" fmla="*/ 215724 h 4972126"/>
              <a:gd name="connsiteX4070" fmla="*/ 3501372 w 6955030"/>
              <a:gd name="connsiteY4070" fmla="*/ 257380 h 4972126"/>
              <a:gd name="connsiteX4071" fmla="*/ 3526806 w 6955030"/>
              <a:gd name="connsiteY4071" fmla="*/ 259297 h 4972126"/>
              <a:gd name="connsiteX4072" fmla="*/ 3551039 w 6955030"/>
              <a:gd name="connsiteY4072" fmla="*/ 302006 h 4972126"/>
              <a:gd name="connsiteX4073" fmla="*/ 3561955 w 6955030"/>
              <a:gd name="connsiteY4073" fmla="*/ 256958 h 4972126"/>
              <a:gd name="connsiteX4074" fmla="*/ 3563784 w 6955030"/>
              <a:gd name="connsiteY4074" fmla="*/ 302906 h 4972126"/>
              <a:gd name="connsiteX4075" fmla="*/ 3637381 w 6955030"/>
              <a:gd name="connsiteY4075" fmla="*/ 293369 h 4972126"/>
              <a:gd name="connsiteX4076" fmla="*/ 3665813 w 6955030"/>
              <a:gd name="connsiteY4076" fmla="*/ 300655 h 4972126"/>
              <a:gd name="connsiteX4077" fmla="*/ 3686986 w 6955030"/>
              <a:gd name="connsiteY4077" fmla="*/ 338027 h 4972126"/>
              <a:gd name="connsiteX4078" fmla="*/ 3720666 w 6955030"/>
              <a:gd name="connsiteY4078" fmla="*/ 279512 h 4972126"/>
              <a:gd name="connsiteX4079" fmla="*/ 3738811 w 6955030"/>
              <a:gd name="connsiteY4079" fmla="*/ 311393 h 4972126"/>
              <a:gd name="connsiteX4080" fmla="*/ 3722163 w 6955030"/>
              <a:gd name="connsiteY4080" fmla="*/ 335655 h 4972126"/>
              <a:gd name="connsiteX4081" fmla="*/ 3773628 w 6955030"/>
              <a:gd name="connsiteY4081" fmla="*/ 319221 h 4972126"/>
              <a:gd name="connsiteX4082" fmla="*/ 3751828 w 6955030"/>
              <a:gd name="connsiteY4082" fmla="*/ 302306 h 4972126"/>
              <a:gd name="connsiteX4083" fmla="*/ 3841140 w 6955030"/>
              <a:gd name="connsiteY4083" fmla="*/ 299006 h 4972126"/>
              <a:gd name="connsiteX4084" fmla="*/ 3913838 w 6955030"/>
              <a:gd name="connsiteY4084" fmla="*/ 319910 h 4972126"/>
              <a:gd name="connsiteX4085" fmla="*/ 3932311 w 6955030"/>
              <a:gd name="connsiteY4085" fmla="*/ 341805 h 4972126"/>
              <a:gd name="connsiteX4086" fmla="*/ 3923523 w 6955030"/>
              <a:gd name="connsiteY4086" fmla="*/ 315621 h 4972126"/>
              <a:gd name="connsiteX4087" fmla="*/ 3943499 w 6955030"/>
              <a:gd name="connsiteY4087" fmla="*/ 286622 h 4972126"/>
              <a:gd name="connsiteX4088" fmla="*/ 3987408 w 6955030"/>
              <a:gd name="connsiteY4088" fmla="*/ 310376 h 4972126"/>
              <a:gd name="connsiteX4089" fmla="*/ 3974118 w 6955030"/>
              <a:gd name="connsiteY4089" fmla="*/ 329749 h 4972126"/>
              <a:gd name="connsiteX4090" fmla="*/ 4005908 w 6955030"/>
              <a:gd name="connsiteY4090" fmla="*/ 332267 h 4972126"/>
              <a:gd name="connsiteX4091" fmla="*/ 4028942 w 6955030"/>
              <a:gd name="connsiteY4091" fmla="*/ 308513 h 4972126"/>
              <a:gd name="connsiteX4092" fmla="*/ 4034398 w 6955030"/>
              <a:gd name="connsiteY4092" fmla="*/ 339526 h 4972126"/>
              <a:gd name="connsiteX4093" fmla="*/ 4044057 w 6955030"/>
              <a:gd name="connsiteY4093" fmla="*/ 335117 h 4972126"/>
              <a:gd name="connsiteX4094" fmla="*/ 4017096 w 6955030"/>
              <a:gd name="connsiteY4094" fmla="*/ 383971 h 4972126"/>
              <a:gd name="connsiteX4095" fmla="*/ 4031936 w 6955030"/>
              <a:gd name="connsiteY4095" fmla="*/ 377694 h 4972126"/>
              <a:gd name="connsiteX4096" fmla="*/ 4039732 w 6955030"/>
              <a:gd name="connsiteY4096" fmla="*/ 380949 h 4972126"/>
              <a:gd name="connsiteX4097" fmla="*/ 4040115 w 6955030"/>
              <a:gd name="connsiteY4097" fmla="*/ 379971 h 4972126"/>
              <a:gd name="connsiteX4098" fmla="*/ 4041106 w 6955030"/>
              <a:gd name="connsiteY4098" fmla="*/ 381522 h 4972126"/>
              <a:gd name="connsiteX4099" fmla="*/ 4048016 w 6955030"/>
              <a:gd name="connsiteY4099" fmla="*/ 384406 h 4972126"/>
              <a:gd name="connsiteX4100" fmla="*/ 4071918 w 6955030"/>
              <a:gd name="connsiteY4100" fmla="*/ 362798 h 4972126"/>
              <a:gd name="connsiteX4101" fmla="*/ 4080707 w 6955030"/>
              <a:gd name="connsiteY4101" fmla="*/ 388949 h 4972126"/>
              <a:gd name="connsiteX4102" fmla="*/ 4110096 w 6955030"/>
              <a:gd name="connsiteY4102" fmla="*/ 365798 h 4972126"/>
              <a:gd name="connsiteX4103" fmla="*/ 4087966 w 6955030"/>
              <a:gd name="connsiteY4103" fmla="*/ 358927 h 4972126"/>
              <a:gd name="connsiteX4104" fmla="*/ 4143387 w 6955030"/>
              <a:gd name="connsiteY4104" fmla="*/ 317390 h 4972126"/>
              <a:gd name="connsiteX4105" fmla="*/ 4145156 w 6955030"/>
              <a:gd name="connsiteY4105" fmla="*/ 363366 h 4972126"/>
              <a:gd name="connsiteX4106" fmla="*/ 4118028 w 6955030"/>
              <a:gd name="connsiteY4106" fmla="*/ 374511 h 4972126"/>
              <a:gd name="connsiteX4107" fmla="*/ 4118802 w 6955030"/>
              <a:gd name="connsiteY4107" fmla="*/ 391400 h 4972126"/>
              <a:gd name="connsiteX4108" fmla="*/ 4119424 w 6955030"/>
              <a:gd name="connsiteY4108" fmla="*/ 391439 h 4972126"/>
              <a:gd name="connsiteX4109" fmla="*/ 4130218 w 6955030"/>
              <a:gd name="connsiteY4109" fmla="*/ 383887 h 4972126"/>
              <a:gd name="connsiteX4110" fmla="*/ 4163992 w 6955030"/>
              <a:gd name="connsiteY4110" fmla="*/ 375064 h 4972126"/>
              <a:gd name="connsiteX4111" fmla="*/ 4152115 w 6955030"/>
              <a:gd name="connsiteY4111" fmla="*/ 343573 h 4972126"/>
              <a:gd name="connsiteX4112" fmla="*/ 4187925 w 6955030"/>
              <a:gd name="connsiteY4112" fmla="*/ 320810 h 4972126"/>
              <a:gd name="connsiteX4113" fmla="*/ 4196349 w 6955030"/>
              <a:gd name="connsiteY4113" fmla="*/ 357189 h 4972126"/>
              <a:gd name="connsiteX4114" fmla="*/ 4242088 w 6955030"/>
              <a:gd name="connsiteY4114" fmla="*/ 339937 h 4972126"/>
              <a:gd name="connsiteX4115" fmla="*/ 4242175 w 6955030"/>
              <a:gd name="connsiteY4115" fmla="*/ 339933 h 4972126"/>
              <a:gd name="connsiteX4116" fmla="*/ 4242162 w 6955030"/>
              <a:gd name="connsiteY4116" fmla="*/ 339576 h 4972126"/>
              <a:gd name="connsiteX4117" fmla="*/ 4242767 w 6955030"/>
              <a:gd name="connsiteY4117" fmla="*/ 339907 h 4972126"/>
              <a:gd name="connsiteX4118" fmla="*/ 4266234 w 6955030"/>
              <a:gd name="connsiteY4118" fmla="*/ 338886 h 4972126"/>
              <a:gd name="connsiteX4119" fmla="*/ 4286654 w 6955030"/>
              <a:gd name="connsiteY4119" fmla="*/ 323360 h 4972126"/>
              <a:gd name="connsiteX4120" fmla="*/ 4282034 w 6955030"/>
              <a:gd name="connsiteY4120" fmla="*/ 368975 h 4972126"/>
              <a:gd name="connsiteX4121" fmla="*/ 4308095 w 6955030"/>
              <a:gd name="connsiteY4121" fmla="*/ 350589 h 4972126"/>
              <a:gd name="connsiteX4122" fmla="*/ 4307466 w 6955030"/>
              <a:gd name="connsiteY4122" fmla="*/ 370955 h 4972126"/>
              <a:gd name="connsiteX4123" fmla="*/ 4327470 w 6955030"/>
              <a:gd name="connsiteY4123" fmla="*/ 341865 h 4972126"/>
              <a:gd name="connsiteX4124" fmla="*/ 4299040 w 6955030"/>
              <a:gd name="connsiteY4124" fmla="*/ 334606 h 4972126"/>
              <a:gd name="connsiteX4125" fmla="*/ 4293612 w 6955030"/>
              <a:gd name="connsiteY4125" fmla="*/ 303656 h 4972126"/>
              <a:gd name="connsiteX4126" fmla="*/ 4357220 w 6955030"/>
              <a:gd name="connsiteY4126" fmla="*/ 308573 h 4972126"/>
              <a:gd name="connsiteX4127" fmla="*/ 4365048 w 6955030"/>
              <a:gd name="connsiteY4127" fmla="*/ 258130 h 4972126"/>
              <a:gd name="connsiteX4128" fmla="*/ 4382924 w 6955030"/>
              <a:gd name="connsiteY4128" fmla="*/ 300296 h 4972126"/>
              <a:gd name="connsiteX4129" fmla="*/ 4318354 w 6955030"/>
              <a:gd name="connsiteY4129" fmla="*/ 325879 h 4972126"/>
              <a:gd name="connsiteX4130" fmla="*/ 4342914 w 6955030"/>
              <a:gd name="connsiteY4130" fmla="*/ 358326 h 4972126"/>
              <a:gd name="connsiteX4131" fmla="*/ 4342886 w 6955030"/>
              <a:gd name="connsiteY4131" fmla="*/ 358328 h 4972126"/>
              <a:gd name="connsiteX4132" fmla="*/ 4342896 w 6955030"/>
              <a:gd name="connsiteY4132" fmla="*/ 358382 h 4972126"/>
              <a:gd name="connsiteX4133" fmla="*/ 4337846 w 6955030"/>
              <a:gd name="connsiteY4133" fmla="*/ 373854 h 4972126"/>
              <a:gd name="connsiteX4134" fmla="*/ 4342315 w 6955030"/>
              <a:gd name="connsiteY4134" fmla="*/ 374138 h 4972126"/>
              <a:gd name="connsiteX4135" fmla="*/ 4350164 w 6955030"/>
              <a:gd name="connsiteY4135" fmla="*/ 380452 h 4972126"/>
              <a:gd name="connsiteX4136" fmla="*/ 4348616 w 6955030"/>
              <a:gd name="connsiteY4136" fmla="*/ 379142 h 4972126"/>
              <a:gd name="connsiteX4137" fmla="*/ 4342896 w 6955030"/>
              <a:gd name="connsiteY4137" fmla="*/ 358382 h 4972126"/>
              <a:gd name="connsiteX4138" fmla="*/ 4342916 w 6955030"/>
              <a:gd name="connsiteY4138" fmla="*/ 358328 h 4972126"/>
              <a:gd name="connsiteX4139" fmla="*/ 4342914 w 6955030"/>
              <a:gd name="connsiteY4139" fmla="*/ 358326 h 4972126"/>
              <a:gd name="connsiteX4140" fmla="*/ 4386544 w 6955030"/>
              <a:gd name="connsiteY4140" fmla="*/ 353654 h 4972126"/>
              <a:gd name="connsiteX4141" fmla="*/ 4394172 w 6955030"/>
              <a:gd name="connsiteY4141" fmla="*/ 355459 h 4972126"/>
              <a:gd name="connsiteX4142" fmla="*/ 4392748 w 6955030"/>
              <a:gd name="connsiteY4142" fmla="*/ 353936 h 4972126"/>
              <a:gd name="connsiteX4143" fmla="*/ 4385431 w 6955030"/>
              <a:gd name="connsiteY4143" fmla="*/ 345574 h 4972126"/>
              <a:gd name="connsiteX4144" fmla="*/ 4404806 w 6955030"/>
              <a:gd name="connsiteY4144" fmla="*/ 336905 h 4972126"/>
              <a:gd name="connsiteX4145" fmla="*/ 4401922 w 6955030"/>
              <a:gd name="connsiteY4145" fmla="*/ 357292 h 4972126"/>
              <a:gd name="connsiteX4146" fmla="*/ 4422088 w 6955030"/>
              <a:gd name="connsiteY4146" fmla="*/ 362063 h 4972126"/>
              <a:gd name="connsiteX4147" fmla="*/ 4484382 w 6955030"/>
              <a:gd name="connsiteY4147" fmla="*/ 318350 h 4972126"/>
              <a:gd name="connsiteX4148" fmla="*/ 4471638 w 6955030"/>
              <a:gd name="connsiteY4148" fmla="*/ 317390 h 4972126"/>
              <a:gd name="connsiteX4149" fmla="*/ 4491010 w 6955030"/>
              <a:gd name="connsiteY4149" fmla="*/ 308727 h 4972126"/>
              <a:gd name="connsiteX4150" fmla="*/ 4442214 w 6955030"/>
              <a:gd name="connsiteY4150" fmla="*/ 340605 h 4972126"/>
              <a:gd name="connsiteX4151" fmla="*/ 4401340 w 6955030"/>
              <a:gd name="connsiteY4151" fmla="*/ 322221 h 4972126"/>
              <a:gd name="connsiteX4152" fmla="*/ 4423772 w 6955030"/>
              <a:gd name="connsiteY4152" fmla="*/ 318833 h 4972126"/>
              <a:gd name="connsiteX4153" fmla="*/ 4421642 w 6955030"/>
              <a:gd name="connsiteY4153" fmla="*/ 282991 h 4972126"/>
              <a:gd name="connsiteX4154" fmla="*/ 4450731 w 6955030"/>
              <a:gd name="connsiteY4154" fmla="*/ 269916 h 4972126"/>
              <a:gd name="connsiteX4155" fmla="*/ 4436489 w 6955030"/>
              <a:gd name="connsiteY4155" fmla="*/ 319761 h 4972126"/>
              <a:gd name="connsiteX4156" fmla="*/ 4467108 w 6955030"/>
              <a:gd name="connsiteY4156" fmla="*/ 255941 h 4972126"/>
              <a:gd name="connsiteX4157" fmla="*/ 4448633 w 6955030"/>
              <a:gd name="connsiteY4157" fmla="*/ 234106 h 4972126"/>
              <a:gd name="connsiteX4158" fmla="*/ 4464708 w 6955030"/>
              <a:gd name="connsiteY4158" fmla="*/ 230208 h 4972126"/>
              <a:gd name="connsiteX4159" fmla="*/ 4494640 w 6955030"/>
              <a:gd name="connsiteY4159" fmla="*/ 293789 h 4972126"/>
              <a:gd name="connsiteX4160" fmla="*/ 4571866 w 6955030"/>
              <a:gd name="connsiteY4160" fmla="*/ 269197 h 4972126"/>
              <a:gd name="connsiteX4161" fmla="*/ 4572555 w 6955030"/>
              <a:gd name="connsiteY4161" fmla="*/ 248743 h 4972126"/>
              <a:gd name="connsiteX4162" fmla="*/ 4585242 w 6955030"/>
              <a:gd name="connsiteY4162" fmla="*/ 249792 h 4972126"/>
              <a:gd name="connsiteX4163" fmla="*/ 4583982 w 6955030"/>
              <a:gd name="connsiteY4163" fmla="*/ 290428 h 4972126"/>
              <a:gd name="connsiteX4164" fmla="*/ 4533116 w 6955030"/>
              <a:gd name="connsiteY4164" fmla="*/ 286472 h 4972126"/>
              <a:gd name="connsiteX4165" fmla="*/ 4535248 w 6955030"/>
              <a:gd name="connsiteY4165" fmla="*/ 322279 h 4972126"/>
              <a:gd name="connsiteX4166" fmla="*/ 4603086 w 6955030"/>
              <a:gd name="connsiteY4166" fmla="*/ 291869 h 4972126"/>
              <a:gd name="connsiteX4167" fmla="*/ 4594298 w 6955030"/>
              <a:gd name="connsiteY4167" fmla="*/ 265686 h 4972126"/>
              <a:gd name="connsiteX4168" fmla="*/ 4655450 w 6955030"/>
              <a:gd name="connsiteY4168" fmla="*/ 245025 h 4972126"/>
              <a:gd name="connsiteX4169" fmla="*/ 4683672 w 6955030"/>
              <a:gd name="connsiteY4169" fmla="*/ 262537 h 4972126"/>
              <a:gd name="connsiteX4170" fmla="*/ 4692428 w 6955030"/>
              <a:gd name="connsiteY4170" fmla="*/ 288690 h 4972126"/>
              <a:gd name="connsiteX4171" fmla="*/ 4673055 w 6955030"/>
              <a:gd name="connsiteY4171" fmla="*/ 297328 h 4972126"/>
              <a:gd name="connsiteX4172" fmla="*/ 4669064 w 6955030"/>
              <a:gd name="connsiteY4172" fmla="*/ 322520 h 4972126"/>
              <a:gd name="connsiteX4173" fmla="*/ 4694556 w 6955030"/>
              <a:gd name="connsiteY4173" fmla="*/ 324410 h 4972126"/>
              <a:gd name="connsiteX4174" fmla="*/ 4699388 w 6955030"/>
              <a:gd name="connsiteY4174" fmla="*/ 268807 h 4972126"/>
              <a:gd name="connsiteX4175" fmla="*/ 4737265 w 6955030"/>
              <a:gd name="connsiteY4175" fmla="*/ 281944 h 4972126"/>
              <a:gd name="connsiteX4176" fmla="*/ 4752648 w 6955030"/>
              <a:gd name="connsiteY4176" fmla="*/ 298467 h 4972126"/>
              <a:gd name="connsiteX4177" fmla="*/ 4728720 w 6955030"/>
              <a:gd name="connsiteY4177" fmla="*/ 352661 h 4972126"/>
              <a:gd name="connsiteX4178" fmla="*/ 4616970 w 6955030"/>
              <a:gd name="connsiteY4178" fmla="*/ 359317 h 4972126"/>
              <a:gd name="connsiteX4179" fmla="*/ 4654490 w 6955030"/>
              <a:gd name="connsiteY4179" fmla="*/ 382500 h 4972126"/>
              <a:gd name="connsiteX4180" fmla="*/ 4671466 w 6955030"/>
              <a:gd name="connsiteY4180" fmla="*/ 348161 h 4972126"/>
              <a:gd name="connsiteX4181" fmla="*/ 4683254 w 6955030"/>
              <a:gd name="connsiteY4181" fmla="*/ 379682 h 4972126"/>
              <a:gd name="connsiteX4182" fmla="*/ 4699956 w 6955030"/>
              <a:gd name="connsiteY4182" fmla="*/ 355450 h 4972126"/>
              <a:gd name="connsiteX4183" fmla="*/ 4705957 w 6955030"/>
              <a:gd name="connsiteY4183" fmla="*/ 380518 h 4972126"/>
              <a:gd name="connsiteX4184" fmla="*/ 4701330 w 6955030"/>
              <a:gd name="connsiteY4184" fmla="*/ 401752 h 4972126"/>
              <a:gd name="connsiteX4185" fmla="*/ 4714972 w 6955030"/>
              <a:gd name="connsiteY4185" fmla="*/ 412302 h 4972126"/>
              <a:gd name="connsiteX4186" fmla="*/ 4715316 w 6955030"/>
              <a:gd name="connsiteY4186" fmla="*/ 402071 h 4972126"/>
              <a:gd name="connsiteX4187" fmla="*/ 4714442 w 6955030"/>
              <a:gd name="connsiteY4187" fmla="*/ 402415 h 4972126"/>
              <a:gd name="connsiteX4188" fmla="*/ 4718732 w 6955030"/>
              <a:gd name="connsiteY4188" fmla="*/ 367056 h 4972126"/>
              <a:gd name="connsiteX4189" fmla="*/ 4718101 w 6955030"/>
              <a:gd name="connsiteY4189" fmla="*/ 387450 h 4972126"/>
              <a:gd name="connsiteX4190" fmla="*/ 4731776 w 6955030"/>
              <a:gd name="connsiteY4190" fmla="*/ 357910 h 4972126"/>
              <a:gd name="connsiteX4191" fmla="*/ 4769866 w 6955030"/>
              <a:gd name="connsiteY4191" fmla="*/ 360967 h 4972126"/>
              <a:gd name="connsiteX4192" fmla="*/ 4738437 w 6955030"/>
              <a:gd name="connsiteY4192" fmla="*/ 348222 h 4972126"/>
              <a:gd name="connsiteX4193" fmla="*/ 4761437 w 6955030"/>
              <a:gd name="connsiteY4193" fmla="*/ 324618 h 4972126"/>
              <a:gd name="connsiteX4194" fmla="*/ 4822048 w 6955030"/>
              <a:gd name="connsiteY4194" fmla="*/ 324170 h 4972126"/>
              <a:gd name="connsiteX4195" fmla="*/ 4843522 w 6955030"/>
              <a:gd name="connsiteY4195" fmla="*/ 351310 h 4972126"/>
              <a:gd name="connsiteX4196" fmla="*/ 4847480 w 6955030"/>
              <a:gd name="connsiteY4196" fmla="*/ 326150 h 4972126"/>
              <a:gd name="connsiteX4197" fmla="*/ 4863828 w 6955030"/>
              <a:gd name="connsiteY4197" fmla="*/ 312112 h 4972126"/>
              <a:gd name="connsiteX4198" fmla="*/ 4894960 w 6955030"/>
              <a:gd name="connsiteY4198" fmla="*/ 334906 h 4972126"/>
              <a:gd name="connsiteX4199" fmla="*/ 4856541 w 6955030"/>
              <a:gd name="connsiteY4199" fmla="*/ 390672 h 4972126"/>
              <a:gd name="connsiteX4200" fmla="*/ 4851921 w 6955030"/>
              <a:gd name="connsiteY4200" fmla="*/ 387598 h 4972126"/>
              <a:gd name="connsiteX4201" fmla="*/ 4850112 w 6955030"/>
              <a:gd name="connsiteY4201" fmla="*/ 400005 h 4972126"/>
              <a:gd name="connsiteX4202" fmla="*/ 4838306 w 6955030"/>
              <a:gd name="connsiteY4202" fmla="*/ 417142 h 4972126"/>
              <a:gd name="connsiteX4203" fmla="*/ 4842810 w 6955030"/>
              <a:gd name="connsiteY4203" fmla="*/ 415848 h 4972126"/>
              <a:gd name="connsiteX4204" fmla="*/ 4842493 w 6955030"/>
              <a:gd name="connsiteY4204" fmla="*/ 411912 h 4972126"/>
              <a:gd name="connsiteX4205" fmla="*/ 4844154 w 6955030"/>
              <a:gd name="connsiteY4205" fmla="*/ 415462 h 4972126"/>
              <a:gd name="connsiteX4206" fmla="*/ 4845662 w 6955030"/>
              <a:gd name="connsiteY4206" fmla="*/ 415027 h 4972126"/>
              <a:gd name="connsiteX4207" fmla="*/ 4848959 w 6955030"/>
              <a:gd name="connsiteY4207" fmla="*/ 407917 h 4972126"/>
              <a:gd name="connsiteX4208" fmla="*/ 4850112 w 6955030"/>
              <a:gd name="connsiteY4208" fmla="*/ 400005 h 4972126"/>
              <a:gd name="connsiteX4209" fmla="*/ 4856541 w 6955030"/>
              <a:gd name="connsiteY4209" fmla="*/ 390672 h 4972126"/>
              <a:gd name="connsiteX4210" fmla="*/ 4869101 w 6955030"/>
              <a:gd name="connsiteY4210" fmla="*/ 399015 h 4972126"/>
              <a:gd name="connsiteX4211" fmla="*/ 4886438 w 6955030"/>
              <a:gd name="connsiteY4211" fmla="*/ 405593 h 4972126"/>
              <a:gd name="connsiteX4212" fmla="*/ 4894550 w 6955030"/>
              <a:gd name="connsiteY4212" fmla="*/ 440334 h 4972126"/>
              <a:gd name="connsiteX4213" fmla="*/ 4895478 w 6955030"/>
              <a:gd name="connsiteY4213" fmla="*/ 441290 h 4972126"/>
              <a:gd name="connsiteX4214" fmla="*/ 4905200 w 6955030"/>
              <a:gd name="connsiteY4214" fmla="*/ 429769 h 4972126"/>
              <a:gd name="connsiteX4215" fmla="*/ 4926688 w 6955030"/>
              <a:gd name="connsiteY4215" fmla="*/ 444373 h 4972126"/>
              <a:gd name="connsiteX4216" fmla="*/ 4937005 w 6955030"/>
              <a:gd name="connsiteY4216" fmla="*/ 419690 h 4972126"/>
              <a:gd name="connsiteX4217" fmla="*/ 4918259 w 6955030"/>
              <a:gd name="connsiteY4217" fmla="*/ 408111 h 4972126"/>
              <a:gd name="connsiteX4218" fmla="*/ 4937936 w 6955030"/>
              <a:gd name="connsiteY4218" fmla="*/ 389188 h 4972126"/>
              <a:gd name="connsiteX4219" fmla="*/ 4916131 w 6955030"/>
              <a:gd name="connsiteY4219" fmla="*/ 372182 h 4972126"/>
              <a:gd name="connsiteX4220" fmla="*/ 4958568 w 6955030"/>
              <a:gd name="connsiteY4220" fmla="*/ 339853 h 4972126"/>
              <a:gd name="connsiteX4221" fmla="*/ 4960998 w 6955030"/>
              <a:gd name="connsiteY4221" fmla="*/ 365527 h 4972126"/>
              <a:gd name="connsiteX4222" fmla="*/ 5006134 w 6955030"/>
              <a:gd name="connsiteY4222" fmla="*/ 348639 h 4972126"/>
              <a:gd name="connsiteX4223" fmla="*/ 5060656 w 6955030"/>
              <a:gd name="connsiteY4223" fmla="*/ 337605 h 4972126"/>
              <a:gd name="connsiteX4224" fmla="*/ 5076670 w 6955030"/>
              <a:gd name="connsiteY4224" fmla="*/ 333794 h 4972126"/>
              <a:gd name="connsiteX4225" fmla="*/ 5088487 w 6955030"/>
              <a:gd name="connsiteY4225" fmla="*/ 365195 h 4972126"/>
              <a:gd name="connsiteX4226" fmla="*/ 5140012 w 6955030"/>
              <a:gd name="connsiteY4226" fmla="*/ 348883 h 4972126"/>
              <a:gd name="connsiteX4227" fmla="*/ 5145440 w 6955030"/>
              <a:gd name="connsiteY4227" fmla="*/ 379831 h 4972126"/>
              <a:gd name="connsiteX4228" fmla="*/ 5161817 w 6955030"/>
              <a:gd name="connsiteY4228" fmla="*/ 365738 h 4972126"/>
              <a:gd name="connsiteX4229" fmla="*/ 5164214 w 6955030"/>
              <a:gd name="connsiteY4229" fmla="*/ 391469 h 4972126"/>
              <a:gd name="connsiteX4230" fmla="*/ 5183290 w 6955030"/>
              <a:gd name="connsiteY4230" fmla="*/ 392908 h 4972126"/>
              <a:gd name="connsiteX4231" fmla="*/ 5184218 w 6955030"/>
              <a:gd name="connsiteY4231" fmla="*/ 362466 h 4972126"/>
              <a:gd name="connsiteX4232" fmla="*/ 5248157 w 6955030"/>
              <a:gd name="connsiteY4232" fmla="*/ 357189 h 4972126"/>
              <a:gd name="connsiteX4233" fmla="*/ 5244172 w 6955030"/>
              <a:gd name="connsiteY4233" fmla="*/ 382382 h 4972126"/>
              <a:gd name="connsiteX4234" fmla="*/ 5272660 w 6955030"/>
              <a:gd name="connsiteY4234" fmla="*/ 389698 h 4972126"/>
              <a:gd name="connsiteX4235" fmla="*/ 5336214 w 6955030"/>
              <a:gd name="connsiteY4235" fmla="*/ 394558 h 4972126"/>
              <a:gd name="connsiteX4236" fmla="*/ 5368364 w 6955030"/>
              <a:gd name="connsiteY4236" fmla="*/ 386881 h 4972126"/>
              <a:gd name="connsiteX4237" fmla="*/ 5385367 w 6955030"/>
              <a:gd name="connsiteY4237" fmla="*/ 352571 h 4972126"/>
              <a:gd name="connsiteX4238" fmla="*/ 5403842 w 6955030"/>
              <a:gd name="connsiteY4238" fmla="*/ 374403 h 4972126"/>
              <a:gd name="connsiteX4239" fmla="*/ 5377750 w 6955030"/>
              <a:gd name="connsiteY4239" fmla="*/ 392727 h 4972126"/>
              <a:gd name="connsiteX4240" fmla="*/ 5369531 w 6955030"/>
              <a:gd name="connsiteY4240" fmla="*/ 453251 h 4972126"/>
              <a:gd name="connsiteX4241" fmla="*/ 5401892 w 6955030"/>
              <a:gd name="connsiteY4241" fmla="*/ 435285 h 4972126"/>
              <a:gd name="connsiteX4242" fmla="*/ 5459504 w 6955030"/>
              <a:gd name="connsiteY4242" fmla="*/ 429646 h 4972126"/>
              <a:gd name="connsiteX4243" fmla="*/ 5468232 w 6955030"/>
              <a:gd name="connsiteY4243" fmla="*/ 455739 h 4972126"/>
              <a:gd name="connsiteX4244" fmla="*/ 5471892 w 6955030"/>
              <a:gd name="connsiteY4244" fmla="*/ 440713 h 4972126"/>
              <a:gd name="connsiteX4245" fmla="*/ 5586068 w 6955030"/>
              <a:gd name="connsiteY4245" fmla="*/ 459815 h 4972126"/>
              <a:gd name="connsiteX4246" fmla="*/ 5561894 w 6955030"/>
              <a:gd name="connsiteY4246" fmla="*/ 417170 h 4972126"/>
              <a:gd name="connsiteX4247" fmla="*/ 5542490 w 6955030"/>
              <a:gd name="connsiteY4247" fmla="*/ 425840 h 4972126"/>
              <a:gd name="connsiteX4248" fmla="*/ 5548487 w 6955030"/>
              <a:gd name="connsiteY4248" fmla="*/ 436485 h 4972126"/>
              <a:gd name="connsiteX4249" fmla="*/ 5475489 w 6955030"/>
              <a:gd name="connsiteY4249" fmla="*/ 425747 h 4972126"/>
              <a:gd name="connsiteX4250" fmla="*/ 5482806 w 6955030"/>
              <a:gd name="connsiteY4250" fmla="*/ 395758 h 4972126"/>
              <a:gd name="connsiteX4251" fmla="*/ 5507908 w 6955030"/>
              <a:gd name="connsiteY4251" fmla="*/ 407932 h 4972126"/>
              <a:gd name="connsiteX4252" fmla="*/ 5569092 w 6955030"/>
              <a:gd name="connsiteY4252" fmla="*/ 387181 h 4972126"/>
              <a:gd name="connsiteX4253" fmla="*/ 5565163 w 6955030"/>
              <a:gd name="connsiteY4253" fmla="*/ 412371 h 4972126"/>
              <a:gd name="connsiteX4254" fmla="*/ 5590894 w 6955030"/>
              <a:gd name="connsiteY4254" fmla="*/ 404186 h 4972126"/>
              <a:gd name="connsiteX4255" fmla="*/ 5581867 w 6955030"/>
              <a:gd name="connsiteY4255" fmla="*/ 388199 h 4972126"/>
              <a:gd name="connsiteX4256" fmla="*/ 5674477 w 6955030"/>
              <a:gd name="connsiteY4256" fmla="*/ 380075 h 4972126"/>
              <a:gd name="connsiteX4257" fmla="*/ 5686266 w 6955030"/>
              <a:gd name="connsiteY4257" fmla="*/ 411563 h 4972126"/>
              <a:gd name="connsiteX4258" fmla="*/ 5699610 w 6955030"/>
              <a:gd name="connsiteY4258" fmla="*/ 392219 h 4972126"/>
              <a:gd name="connsiteX4259" fmla="*/ 5702009 w 6955030"/>
              <a:gd name="connsiteY4259" fmla="*/ 417831 h 4972126"/>
              <a:gd name="connsiteX4260" fmla="*/ 5721414 w 6955030"/>
              <a:gd name="connsiteY4260" fmla="*/ 409192 h 4972126"/>
              <a:gd name="connsiteX4261" fmla="*/ 5715654 w 6955030"/>
              <a:gd name="connsiteY4261" fmla="*/ 388439 h 4972126"/>
              <a:gd name="connsiteX4262" fmla="*/ 5744176 w 6955030"/>
              <a:gd name="connsiteY4262" fmla="*/ 395669 h 4972126"/>
              <a:gd name="connsiteX4263" fmla="*/ 5740216 w 6955030"/>
              <a:gd name="connsiteY4263" fmla="*/ 420802 h 4972126"/>
              <a:gd name="connsiteX4264" fmla="*/ 5759862 w 6955030"/>
              <a:gd name="connsiteY4264" fmla="*/ 402054 h 4972126"/>
              <a:gd name="connsiteX4265" fmla="*/ 5757463 w 6955030"/>
              <a:gd name="connsiteY4265" fmla="*/ 376355 h 4972126"/>
              <a:gd name="connsiteX4266" fmla="*/ 5811356 w 6955030"/>
              <a:gd name="connsiteY4266" fmla="*/ 385621 h 4972126"/>
              <a:gd name="connsiteX4267" fmla="*/ 5804096 w 6955030"/>
              <a:gd name="connsiteY4267" fmla="*/ 415613 h 4972126"/>
              <a:gd name="connsiteX4268" fmla="*/ 5952764 w 6955030"/>
              <a:gd name="connsiteY4268" fmla="*/ 452590 h 4972126"/>
              <a:gd name="connsiteX4269" fmla="*/ 5956720 w 6955030"/>
              <a:gd name="connsiteY4269" fmla="*/ 427490 h 4972126"/>
              <a:gd name="connsiteX4270" fmla="*/ 5965450 w 6955030"/>
              <a:gd name="connsiteY4270" fmla="*/ 453551 h 4972126"/>
              <a:gd name="connsiteX4271" fmla="*/ 5975796 w 6955030"/>
              <a:gd name="connsiteY4271" fmla="*/ 428987 h 4972126"/>
              <a:gd name="connsiteX4272" fmla="*/ 5987641 w 6955030"/>
              <a:gd name="connsiteY4272" fmla="*/ 460418 h 4972126"/>
              <a:gd name="connsiteX4273" fmla="*/ 6029448 w 6955030"/>
              <a:gd name="connsiteY4273" fmla="*/ 448452 h 4972126"/>
              <a:gd name="connsiteX4274" fmla="*/ 6027022 w 6955030"/>
              <a:gd name="connsiteY4274" fmla="*/ 422777 h 4972126"/>
              <a:gd name="connsiteX4275" fmla="*/ 6040066 w 6955030"/>
              <a:gd name="connsiteY4275" fmla="*/ 413603 h 4972126"/>
              <a:gd name="connsiteX4276" fmla="*/ 6093928 w 6955030"/>
              <a:gd name="connsiteY4276" fmla="*/ 422870 h 4972126"/>
              <a:gd name="connsiteX4277" fmla="*/ 6061509 w 6955030"/>
              <a:gd name="connsiteY4277" fmla="*/ 440773 h 4972126"/>
              <a:gd name="connsiteX4278" fmla="*/ 6064270 w 6955030"/>
              <a:gd name="connsiteY4278" fmla="*/ 456248 h 4972126"/>
              <a:gd name="connsiteX4279" fmla="*/ 6134178 w 6955030"/>
              <a:gd name="connsiteY4279" fmla="*/ 461617 h 4972126"/>
              <a:gd name="connsiteX4280" fmla="*/ 6093328 w 6955030"/>
              <a:gd name="connsiteY4280" fmla="*/ 443203 h 4972126"/>
              <a:gd name="connsiteX4281" fmla="*/ 6097317 w 6955030"/>
              <a:gd name="connsiteY4281" fmla="*/ 418101 h 4972126"/>
              <a:gd name="connsiteX4282" fmla="*/ 6129049 w 6955030"/>
              <a:gd name="connsiteY4282" fmla="*/ 420498 h 4972126"/>
              <a:gd name="connsiteX4283" fmla="*/ 6159970 w 6955030"/>
              <a:gd name="connsiteY4283" fmla="*/ 453518 h 4972126"/>
              <a:gd name="connsiteX4284" fmla="*/ 6148454 w 6955030"/>
              <a:gd name="connsiteY4284" fmla="*/ 411863 h 4972126"/>
              <a:gd name="connsiteX4285" fmla="*/ 6176286 w 6955030"/>
              <a:gd name="connsiteY4285" fmla="*/ 439425 h 4972126"/>
              <a:gd name="connsiteX4286" fmla="*/ 6201718 w 6955030"/>
              <a:gd name="connsiteY4286" fmla="*/ 441435 h 4972126"/>
              <a:gd name="connsiteX4287" fmla="*/ 6275372 w 6955030"/>
              <a:gd name="connsiteY4287" fmla="*/ 431837 h 4972126"/>
              <a:gd name="connsiteX4288" fmla="*/ 6298676 w 6955030"/>
              <a:gd name="connsiteY4288" fmla="*/ 397948 h 4972126"/>
              <a:gd name="connsiteX4289" fmla="*/ 6316460 w 6955030"/>
              <a:gd name="connsiteY4289" fmla="*/ 440114 h 4972126"/>
              <a:gd name="connsiteX4290" fmla="*/ 6388350 w 6955030"/>
              <a:gd name="connsiteY4290" fmla="*/ 384602 h 4972126"/>
              <a:gd name="connsiteX4291" fmla="*/ 6417082 w 6955030"/>
              <a:gd name="connsiteY4291" fmla="*/ 381692 h 4972126"/>
              <a:gd name="connsiteX4292" fmla="*/ 6496736 w 6955030"/>
              <a:gd name="connsiteY4292" fmla="*/ 382741 h 4972126"/>
              <a:gd name="connsiteX4293" fmla="*/ 6473404 w 6955030"/>
              <a:gd name="connsiteY4293" fmla="*/ 416632 h 4972126"/>
              <a:gd name="connsiteX4294" fmla="*/ 6501208 w 6955030"/>
              <a:gd name="connsiteY4294" fmla="*/ 444284 h 4972126"/>
              <a:gd name="connsiteX4295" fmla="*/ 6514252 w 6955030"/>
              <a:gd name="connsiteY4295" fmla="*/ 435046 h 4972126"/>
              <a:gd name="connsiteX4296" fmla="*/ 6521841 w 6955030"/>
              <a:gd name="connsiteY4296" fmla="*/ 394888 h 4972126"/>
              <a:gd name="connsiteX4297" fmla="*/ 6520641 w 6955030"/>
              <a:gd name="connsiteY4297" fmla="*/ 435554 h 4972126"/>
              <a:gd name="connsiteX4298" fmla="*/ 6544574 w 6955030"/>
              <a:gd name="connsiteY4298" fmla="*/ 488460 h 4972126"/>
              <a:gd name="connsiteX4299" fmla="*/ 6562478 w 6955030"/>
              <a:gd name="connsiteY4299" fmla="*/ 423559 h 4972126"/>
              <a:gd name="connsiteX4300" fmla="*/ 6599394 w 6955030"/>
              <a:gd name="connsiteY4300" fmla="*/ 467166 h 4972126"/>
              <a:gd name="connsiteX4301" fmla="*/ 6579091 w 6955030"/>
              <a:gd name="connsiteY4301" fmla="*/ 399327 h 4972126"/>
              <a:gd name="connsiteX4302" fmla="*/ 6635745 w 6955030"/>
              <a:gd name="connsiteY4302" fmla="*/ 424097 h 4972126"/>
              <a:gd name="connsiteX4303" fmla="*/ 6577024 w 6955030"/>
              <a:gd name="connsiteY4303" fmla="*/ 363545 h 4972126"/>
              <a:gd name="connsiteX4304" fmla="*/ 6621227 w 6955030"/>
              <a:gd name="connsiteY4304" fmla="*/ 377164 h 4972126"/>
              <a:gd name="connsiteX4305" fmla="*/ 6611540 w 6955030"/>
              <a:gd name="connsiteY4305" fmla="*/ 381421 h 4972126"/>
              <a:gd name="connsiteX4306" fmla="*/ 6651820 w 6955030"/>
              <a:gd name="connsiteY4306" fmla="*/ 420291 h 4972126"/>
              <a:gd name="connsiteX4307" fmla="*/ 6650560 w 6955030"/>
              <a:gd name="connsiteY4307" fmla="*/ 460896 h 4972126"/>
              <a:gd name="connsiteX4308" fmla="*/ 6672994 w 6955030"/>
              <a:gd name="connsiteY4308" fmla="*/ 457568 h 4972126"/>
              <a:gd name="connsiteX4309" fmla="*/ 6667204 w 6955030"/>
              <a:gd name="connsiteY4309" fmla="*/ 436756 h 4972126"/>
              <a:gd name="connsiteX4310" fmla="*/ 6702682 w 6955030"/>
              <a:gd name="connsiteY4310" fmla="*/ 424278 h 4972126"/>
              <a:gd name="connsiteX4311" fmla="*/ 6744158 w 6955030"/>
              <a:gd name="connsiteY4311" fmla="*/ 422389 h 4972126"/>
              <a:gd name="connsiteX4312" fmla="*/ 6756246 w 6955030"/>
              <a:gd name="connsiteY4312" fmla="*/ 443595 h 4972126"/>
              <a:gd name="connsiteX4313" fmla="*/ 6782308 w 6955030"/>
              <a:gd name="connsiteY4313" fmla="*/ 425269 h 4972126"/>
              <a:gd name="connsiteX4314" fmla="*/ 6800184 w 6955030"/>
              <a:gd name="connsiteY4314" fmla="*/ 467435 h 4972126"/>
              <a:gd name="connsiteX4315" fmla="*/ 6848650 w 6955030"/>
              <a:gd name="connsiteY4315" fmla="*/ 445781 h 4972126"/>
              <a:gd name="connsiteX4316" fmla="*/ 6822260 w 6955030"/>
              <a:gd name="connsiteY4316" fmla="*/ 474274 h 4972126"/>
              <a:gd name="connsiteX4317" fmla="*/ 6844090 w 6955030"/>
              <a:gd name="connsiteY4317" fmla="*/ 491217 h 4972126"/>
              <a:gd name="connsiteX4318" fmla="*/ 6883738 w 6955030"/>
              <a:gd name="connsiteY4318" fmla="*/ 443263 h 4972126"/>
              <a:gd name="connsiteX4319" fmla="*/ 6931757 w 6955030"/>
              <a:gd name="connsiteY4319" fmla="*/ 438007 h 4972126"/>
              <a:gd name="connsiteX4320" fmla="*/ 6955030 w 6955030"/>
              <a:gd name="connsiteY4320" fmla="*/ 430119 h 4972126"/>
              <a:gd name="connsiteX4321" fmla="*/ 6955030 w 6955030"/>
              <a:gd name="connsiteY4321" fmla="*/ 452515 h 4972126"/>
              <a:gd name="connsiteX4322" fmla="*/ 6947198 w 6955030"/>
              <a:gd name="connsiteY4322" fmla="*/ 448030 h 4972126"/>
              <a:gd name="connsiteX4323" fmla="*/ 6923864 w 6955030"/>
              <a:gd name="connsiteY4323" fmla="*/ 482011 h 4972126"/>
              <a:gd name="connsiteX4324" fmla="*/ 6932924 w 6955030"/>
              <a:gd name="connsiteY4324" fmla="*/ 497966 h 4972126"/>
              <a:gd name="connsiteX4325" fmla="*/ 6952276 w 6955030"/>
              <a:gd name="connsiteY4325" fmla="*/ 491398 h 4972126"/>
              <a:gd name="connsiteX4326" fmla="*/ 6955030 w 6955030"/>
              <a:gd name="connsiteY4326" fmla="*/ 489224 h 4972126"/>
              <a:gd name="connsiteX4327" fmla="*/ 6955030 w 6955030"/>
              <a:gd name="connsiteY4327" fmla="*/ 4865816 h 4972126"/>
              <a:gd name="connsiteX4328" fmla="*/ 6673117 w 6955030"/>
              <a:gd name="connsiteY4328" fmla="*/ 4894630 h 4972126"/>
              <a:gd name="connsiteX4329" fmla="*/ 5904263 w 6955030"/>
              <a:gd name="connsiteY4329" fmla="*/ 4934661 h 4972126"/>
              <a:gd name="connsiteX4330" fmla="*/ 5881562 w 6955030"/>
              <a:gd name="connsiteY4330" fmla="*/ 4948070 h 4972126"/>
              <a:gd name="connsiteX4331" fmla="*/ 5891518 w 6955030"/>
              <a:gd name="connsiteY4331" fmla="*/ 4933645 h 4972126"/>
              <a:gd name="connsiteX4332" fmla="*/ 5865457 w 6955030"/>
              <a:gd name="connsiteY4332" fmla="*/ 4951966 h 4972126"/>
              <a:gd name="connsiteX4333" fmla="*/ 5853401 w 6955030"/>
              <a:gd name="connsiteY4333" fmla="*/ 4930704 h 4972126"/>
              <a:gd name="connsiteX4334" fmla="*/ 5661340 w 6955030"/>
              <a:gd name="connsiteY4334" fmla="*/ 4956498 h 4972126"/>
              <a:gd name="connsiteX4335" fmla="*/ 5658639 w 6955030"/>
              <a:gd name="connsiteY4335" fmla="*/ 4940992 h 4972126"/>
              <a:gd name="connsiteX4336" fmla="*/ 5645295 w 6955030"/>
              <a:gd name="connsiteY4336" fmla="*/ 4960365 h 4972126"/>
              <a:gd name="connsiteX4337" fmla="*/ 5250074 w 6955030"/>
              <a:gd name="connsiteY4337" fmla="*/ 4960276 h 4972126"/>
              <a:gd name="connsiteX4338" fmla="*/ 5071690 w 6955030"/>
              <a:gd name="connsiteY4338" fmla="*/ 4956587 h 4972126"/>
              <a:gd name="connsiteX4339" fmla="*/ 5007511 w 6955030"/>
              <a:gd name="connsiteY4339" fmla="*/ 4972063 h 4972126"/>
              <a:gd name="connsiteX4340" fmla="*/ 4899722 w 6955030"/>
              <a:gd name="connsiteY4340" fmla="*/ 4953528 h 4972126"/>
              <a:gd name="connsiteX4341" fmla="*/ 4653796 w 6955030"/>
              <a:gd name="connsiteY4341" fmla="*/ 4970053 h 4972126"/>
              <a:gd name="connsiteX4342" fmla="*/ 4641620 w 6955030"/>
              <a:gd name="connsiteY4342" fmla="*/ 4948791 h 4972126"/>
              <a:gd name="connsiteX4343" fmla="*/ 4446920 w 6955030"/>
              <a:gd name="connsiteY4343" fmla="*/ 4959165 h 4972126"/>
              <a:gd name="connsiteX4344" fmla="*/ 4383970 w 6955030"/>
              <a:gd name="connsiteY4344" fmla="*/ 4933853 h 4972126"/>
              <a:gd name="connsiteX4345" fmla="*/ 4370564 w 6955030"/>
              <a:gd name="connsiteY4345" fmla="*/ 4953226 h 4972126"/>
              <a:gd name="connsiteX4346" fmla="*/ 4304013 w 6955030"/>
              <a:gd name="connsiteY4346" fmla="*/ 4942911 h 4972126"/>
              <a:gd name="connsiteX4347" fmla="*/ 4160720 w 6955030"/>
              <a:gd name="connsiteY4347" fmla="*/ 4936822 h 4972126"/>
              <a:gd name="connsiteX4348" fmla="*/ 3823981 w 6955030"/>
              <a:gd name="connsiteY4348" fmla="*/ 4900534 h 4972126"/>
              <a:gd name="connsiteX4349" fmla="*/ 3820324 w 6955030"/>
              <a:gd name="connsiteY4349" fmla="*/ 4915560 h 4972126"/>
              <a:gd name="connsiteX4350" fmla="*/ 3626492 w 6955030"/>
              <a:gd name="connsiteY4350" fmla="*/ 4895437 h 4972126"/>
              <a:gd name="connsiteX4351" fmla="*/ 3608345 w 6955030"/>
              <a:gd name="connsiteY4351" fmla="*/ 4863494 h 4972126"/>
              <a:gd name="connsiteX4352" fmla="*/ 3538408 w 6955030"/>
              <a:gd name="connsiteY4352" fmla="*/ 4858008 h 4972126"/>
              <a:gd name="connsiteX4353" fmla="*/ 3537807 w 6955030"/>
              <a:gd name="connsiteY4353" fmla="*/ 4878372 h 4972126"/>
              <a:gd name="connsiteX4354" fmla="*/ 3493902 w 6955030"/>
              <a:gd name="connsiteY4354" fmla="*/ 4854590 h 4972126"/>
              <a:gd name="connsiteX4355" fmla="*/ 3309757 w 6955030"/>
              <a:gd name="connsiteY4355" fmla="*/ 4830114 h 4972126"/>
              <a:gd name="connsiteX4356" fmla="*/ 3312187 w 6955030"/>
              <a:gd name="connsiteY4356" fmla="*/ 4855725 h 4972126"/>
              <a:gd name="connsiteX4357" fmla="*/ 3090223 w 6955030"/>
              <a:gd name="connsiteY4357" fmla="*/ 4818209 h 4972126"/>
              <a:gd name="connsiteX4358" fmla="*/ 3078438 w 6955030"/>
              <a:gd name="connsiteY4358" fmla="*/ 4786630 h 4972126"/>
              <a:gd name="connsiteX4359" fmla="*/ 3036001 w 6955030"/>
              <a:gd name="connsiteY4359" fmla="*/ 4819047 h 4972126"/>
              <a:gd name="connsiteX4360" fmla="*/ 2976650 w 6955030"/>
              <a:gd name="connsiteY4360" fmla="*/ 4778742 h 4972126"/>
              <a:gd name="connsiteX4361" fmla="*/ 2852490 w 6955030"/>
              <a:gd name="connsiteY4361" fmla="*/ 4774182 h 4972126"/>
              <a:gd name="connsiteX4362" fmla="*/ 2767403 w 6955030"/>
              <a:gd name="connsiteY4362" fmla="*/ 4742150 h 4972126"/>
              <a:gd name="connsiteX4363" fmla="*/ 2760118 w 6955030"/>
              <a:gd name="connsiteY4363" fmla="*/ 4772260 h 4972126"/>
              <a:gd name="connsiteX4364" fmla="*/ 2722027 w 6955030"/>
              <a:gd name="connsiteY4364" fmla="*/ 4769144 h 4972126"/>
              <a:gd name="connsiteX4365" fmla="*/ 2620841 w 6955030"/>
              <a:gd name="connsiteY4365" fmla="*/ 4741015 h 4972126"/>
              <a:gd name="connsiteX4366" fmla="*/ 2619070 w 6955030"/>
              <a:gd name="connsiteY4366" fmla="*/ 4695034 h 4972126"/>
              <a:gd name="connsiteX4367" fmla="*/ 2516049 w 6955030"/>
              <a:gd name="connsiteY4367" fmla="*/ 4727755 h 4972126"/>
              <a:gd name="connsiteX4368" fmla="*/ 2539142 w 6955030"/>
              <a:gd name="connsiteY4368" fmla="*/ 4704066 h 4972126"/>
              <a:gd name="connsiteX4369" fmla="*/ 2530625 w 6955030"/>
              <a:gd name="connsiteY4369" fmla="*/ 4667745 h 4972126"/>
              <a:gd name="connsiteX4370" fmla="*/ 2476130 w 6955030"/>
              <a:gd name="connsiteY4370" fmla="*/ 4678750 h 4972126"/>
              <a:gd name="connsiteX4371" fmla="*/ 2498895 w 6955030"/>
              <a:gd name="connsiteY4371" fmla="*/ 4665286 h 4972126"/>
              <a:gd name="connsiteX4372" fmla="*/ 2438014 w 6955030"/>
              <a:gd name="connsiteY4372" fmla="*/ 4675903 h 4972126"/>
              <a:gd name="connsiteX4373" fmla="*/ 2426257 w 6955030"/>
              <a:gd name="connsiteY4373" fmla="*/ 4644383 h 4972126"/>
              <a:gd name="connsiteX4374" fmla="*/ 2387119 w 6955030"/>
              <a:gd name="connsiteY4374" fmla="*/ 4671916 h 4972126"/>
              <a:gd name="connsiteX4375" fmla="*/ 2307825 w 6955030"/>
              <a:gd name="connsiteY4375" fmla="*/ 4660547 h 4972126"/>
              <a:gd name="connsiteX4376" fmla="*/ 2309923 w 6955030"/>
              <a:gd name="connsiteY4376" fmla="*/ 4696417 h 4972126"/>
              <a:gd name="connsiteX4377" fmla="*/ 2292079 w 6955030"/>
              <a:gd name="connsiteY4377" fmla="*/ 4654309 h 4972126"/>
              <a:gd name="connsiteX4378" fmla="*/ 2269077 w 6955030"/>
              <a:gd name="connsiteY4378" fmla="*/ 4678001 h 4972126"/>
              <a:gd name="connsiteX4379" fmla="*/ 2279332 w 6955030"/>
              <a:gd name="connsiteY4379" fmla="*/ 4653350 h 4972126"/>
              <a:gd name="connsiteX4380" fmla="*/ 2214507 w 6955030"/>
              <a:gd name="connsiteY4380" fmla="*/ 4636797 h 4972126"/>
              <a:gd name="connsiteX4381" fmla="*/ 2168336 w 6955030"/>
              <a:gd name="connsiteY4381" fmla="*/ 4637706 h 4972126"/>
              <a:gd name="connsiteX4382" fmla="*/ 2168487 w 6955030"/>
              <a:gd name="connsiteY4382" fmla="*/ 4629446 h 4972126"/>
              <a:gd name="connsiteX4383" fmla="*/ 2082505 w 6955030"/>
              <a:gd name="connsiteY4383" fmla="*/ 4627858 h 4972126"/>
              <a:gd name="connsiteX4384" fmla="*/ 2066757 w 6955030"/>
              <a:gd name="connsiteY4384" fmla="*/ 4621530 h 4972126"/>
              <a:gd name="connsiteX4385" fmla="*/ 2070718 w 6955030"/>
              <a:gd name="connsiteY4385" fmla="*/ 4596367 h 4972126"/>
              <a:gd name="connsiteX4386" fmla="*/ 2044653 w 6955030"/>
              <a:gd name="connsiteY4386" fmla="*/ 4614809 h 4972126"/>
              <a:gd name="connsiteX4387" fmla="*/ 2063397 w 6955030"/>
              <a:gd name="connsiteY4387" fmla="*/ 4626357 h 4972126"/>
              <a:gd name="connsiteX4388" fmla="*/ 2022551 w 6955030"/>
              <a:gd name="connsiteY4388" fmla="*/ 4607943 h 4972126"/>
              <a:gd name="connsiteX4389" fmla="*/ 2034639 w 6955030"/>
              <a:gd name="connsiteY4389" fmla="*/ 4629265 h 4972126"/>
              <a:gd name="connsiteX4390" fmla="*/ 1920462 w 6955030"/>
              <a:gd name="connsiteY4390" fmla="*/ 4610191 h 4972126"/>
              <a:gd name="connsiteX4391" fmla="*/ 1984643 w 6955030"/>
              <a:gd name="connsiteY4391" fmla="*/ 4594838 h 4972126"/>
              <a:gd name="connsiteX4392" fmla="*/ 2022524 w 6955030"/>
              <a:gd name="connsiteY4392" fmla="*/ 4607943 h 4972126"/>
              <a:gd name="connsiteX4393" fmla="*/ 1994388 w 6955030"/>
              <a:gd name="connsiteY4393" fmla="*/ 4590487 h 4972126"/>
              <a:gd name="connsiteX4394" fmla="*/ 2007736 w 6955030"/>
              <a:gd name="connsiteY4394" fmla="*/ 4571114 h 4972126"/>
              <a:gd name="connsiteX4395" fmla="*/ 1924722 w 6955030"/>
              <a:gd name="connsiteY4395" fmla="*/ 4574894 h 4972126"/>
              <a:gd name="connsiteX4396" fmla="*/ 1928682 w 6955030"/>
              <a:gd name="connsiteY4396" fmla="*/ 4549760 h 4972126"/>
              <a:gd name="connsiteX4397" fmla="*/ 1906246 w 6955030"/>
              <a:gd name="connsiteY4397" fmla="*/ 4553059 h 4972126"/>
              <a:gd name="connsiteX4398" fmla="*/ 1902318 w 6955030"/>
              <a:gd name="connsiteY4398" fmla="*/ 4578252 h 4972126"/>
              <a:gd name="connsiteX4399" fmla="*/ 1867797 w 6955030"/>
              <a:gd name="connsiteY4399" fmla="*/ 4560258 h 4972126"/>
              <a:gd name="connsiteX4400" fmla="*/ 1860812 w 6955030"/>
              <a:gd name="connsiteY4400" fmla="*/ 4580113 h 4972126"/>
              <a:gd name="connsiteX4401" fmla="*/ 1826591 w 6955030"/>
              <a:gd name="connsiteY4401" fmla="*/ 4551978 h 4972126"/>
              <a:gd name="connsiteX4402" fmla="*/ 1837208 w 6955030"/>
              <a:gd name="connsiteY4402" fmla="*/ 4517131 h 4972126"/>
              <a:gd name="connsiteX4403" fmla="*/ 1795432 w 6955030"/>
              <a:gd name="connsiteY4403" fmla="*/ 4529187 h 4972126"/>
              <a:gd name="connsiteX4404" fmla="*/ 1769339 w 6955030"/>
              <a:gd name="connsiteY4404" fmla="*/ 4547453 h 4972126"/>
              <a:gd name="connsiteX4405" fmla="*/ 1780225 w 6955030"/>
              <a:gd name="connsiteY4405" fmla="*/ 4502527 h 4972126"/>
              <a:gd name="connsiteX4406" fmla="*/ 1760581 w 6955030"/>
              <a:gd name="connsiteY4406" fmla="*/ 4521331 h 4972126"/>
              <a:gd name="connsiteX4407" fmla="*/ 1691873 w 6955030"/>
              <a:gd name="connsiteY4407" fmla="*/ 4475295 h 4972126"/>
              <a:gd name="connsiteX4408" fmla="*/ 1691244 w 6955030"/>
              <a:gd name="connsiteY4408" fmla="*/ 4495628 h 4972126"/>
              <a:gd name="connsiteX4409" fmla="*/ 1672169 w 6955030"/>
              <a:gd name="connsiteY4409" fmla="*/ 4494157 h 4972126"/>
              <a:gd name="connsiteX4410" fmla="*/ 1656992 w 6955030"/>
              <a:gd name="connsiteY4410" fmla="*/ 4467407 h 4972126"/>
              <a:gd name="connsiteX4411" fmla="*/ 1664580 w 6955030"/>
              <a:gd name="connsiteY4411" fmla="*/ 4427276 h 4972126"/>
              <a:gd name="connsiteX4412" fmla="*/ 1685332 w 6955030"/>
              <a:gd name="connsiteY4412" fmla="*/ 4440258 h 4972126"/>
              <a:gd name="connsiteX4413" fmla="*/ 1692061 w 6955030"/>
              <a:gd name="connsiteY4413" fmla="*/ 4436030 h 4972126"/>
              <a:gd name="connsiteX4414" fmla="*/ 1701802 w 6955030"/>
              <a:gd name="connsiteY4414" fmla="*/ 4435954 h 4972126"/>
              <a:gd name="connsiteX4415" fmla="*/ 1709146 w 6955030"/>
              <a:gd name="connsiteY4415" fmla="*/ 4430697 h 4972126"/>
              <a:gd name="connsiteX4416" fmla="*/ 1746065 w 6955030"/>
              <a:gd name="connsiteY4416" fmla="*/ 4474306 h 4972126"/>
              <a:gd name="connsiteX4417" fmla="*/ 1769067 w 6955030"/>
              <a:gd name="connsiteY4417" fmla="*/ 4450580 h 4972126"/>
              <a:gd name="connsiteX4418" fmla="*/ 1758722 w 6955030"/>
              <a:gd name="connsiteY4418" fmla="*/ 4475264 h 4972126"/>
              <a:gd name="connsiteX4419" fmla="*/ 1777466 w 6955030"/>
              <a:gd name="connsiteY4419" fmla="*/ 4486961 h 4972126"/>
              <a:gd name="connsiteX4420" fmla="*/ 1779497 w 6955030"/>
              <a:gd name="connsiteY4420" fmla="*/ 4467663 h 4972126"/>
              <a:gd name="connsiteX4421" fmla="*/ 1777356 w 6955030"/>
              <a:gd name="connsiteY4421" fmla="*/ 4467086 h 4972126"/>
              <a:gd name="connsiteX4422" fmla="*/ 1779749 w 6955030"/>
              <a:gd name="connsiteY4422" fmla="*/ 4465270 h 4972126"/>
              <a:gd name="connsiteX4423" fmla="*/ 1780391 w 6955030"/>
              <a:gd name="connsiteY4423" fmla="*/ 4459170 h 4972126"/>
              <a:gd name="connsiteX4424" fmla="*/ 1788714 w 6955030"/>
              <a:gd name="connsiteY4424" fmla="*/ 4431896 h 4972126"/>
              <a:gd name="connsiteX4425" fmla="*/ 1786314 w 6955030"/>
              <a:gd name="connsiteY4425" fmla="*/ 4459635 h 4972126"/>
              <a:gd name="connsiteX4426" fmla="*/ 1786465 w 6955030"/>
              <a:gd name="connsiteY4426" fmla="*/ 4460729 h 4972126"/>
              <a:gd name="connsiteX4427" fmla="*/ 1794588 w 6955030"/>
              <a:gd name="connsiteY4427" fmla="*/ 4459838 h 4972126"/>
              <a:gd name="connsiteX4428" fmla="*/ 1829872 w 6955030"/>
              <a:gd name="connsiteY4428" fmla="*/ 4468294 h 4972126"/>
              <a:gd name="connsiteX4429" fmla="*/ 1834285 w 6955030"/>
              <a:gd name="connsiteY4429" fmla="*/ 4465070 h 4972126"/>
              <a:gd name="connsiteX4430" fmla="*/ 1831287 w 6955030"/>
              <a:gd name="connsiteY4430" fmla="*/ 4458015 h 4972126"/>
              <a:gd name="connsiteX4431" fmla="*/ 1833219 w 6955030"/>
              <a:gd name="connsiteY4431" fmla="*/ 4435224 h 4972126"/>
              <a:gd name="connsiteX4432" fmla="*/ 1839463 w 6955030"/>
              <a:gd name="connsiteY4432" fmla="*/ 4450759 h 4972126"/>
              <a:gd name="connsiteX4433" fmla="*/ 1840633 w 6955030"/>
              <a:gd name="connsiteY4433" fmla="*/ 4453848 h 4972126"/>
              <a:gd name="connsiteX4434" fmla="*/ 1841538 w 6955030"/>
              <a:gd name="connsiteY4434" fmla="*/ 4451732 h 4972126"/>
              <a:gd name="connsiteX4435" fmla="*/ 1879415 w 6955030"/>
              <a:gd name="connsiteY4435" fmla="*/ 4464837 h 4972126"/>
              <a:gd name="connsiteX4436" fmla="*/ 1851282 w 6955030"/>
              <a:gd name="connsiteY4436" fmla="*/ 4447381 h 4972126"/>
              <a:gd name="connsiteX4437" fmla="*/ 1864628 w 6955030"/>
              <a:gd name="connsiteY4437" fmla="*/ 4428008 h 4972126"/>
              <a:gd name="connsiteX4438" fmla="*/ 1781616 w 6955030"/>
              <a:gd name="connsiteY4438" fmla="*/ 4431789 h 4972126"/>
              <a:gd name="connsiteX4439" fmla="*/ 1785573 w 6955030"/>
              <a:gd name="connsiteY4439" fmla="*/ 4406654 h 4972126"/>
              <a:gd name="connsiteX4440" fmla="*/ 1763140 w 6955030"/>
              <a:gd name="connsiteY4440" fmla="*/ 4409954 h 4972126"/>
              <a:gd name="connsiteX4441" fmla="*/ 1759213 w 6955030"/>
              <a:gd name="connsiteY4441" fmla="*/ 4435147 h 4972126"/>
              <a:gd name="connsiteX4442" fmla="*/ 1724691 w 6955030"/>
              <a:gd name="connsiteY4442" fmla="*/ 4417152 h 4972126"/>
              <a:gd name="connsiteX4443" fmla="*/ 1717704 w 6955030"/>
              <a:gd name="connsiteY4443" fmla="*/ 4437008 h 4972126"/>
              <a:gd name="connsiteX4444" fmla="*/ 1683486 w 6955030"/>
              <a:gd name="connsiteY4444" fmla="*/ 4408873 h 4972126"/>
              <a:gd name="connsiteX4445" fmla="*/ 1694103 w 6955030"/>
              <a:gd name="connsiteY4445" fmla="*/ 4374024 h 4972126"/>
              <a:gd name="connsiteX4446" fmla="*/ 1652326 w 6955030"/>
              <a:gd name="connsiteY4446" fmla="*/ 4386081 h 4972126"/>
              <a:gd name="connsiteX4447" fmla="*/ 1626233 w 6955030"/>
              <a:gd name="connsiteY4447" fmla="*/ 4404347 h 4972126"/>
              <a:gd name="connsiteX4448" fmla="*/ 1637117 w 6955030"/>
              <a:gd name="connsiteY4448" fmla="*/ 4359422 h 4972126"/>
              <a:gd name="connsiteX4449" fmla="*/ 1617473 w 6955030"/>
              <a:gd name="connsiteY4449" fmla="*/ 4378224 h 4972126"/>
              <a:gd name="connsiteX4450" fmla="*/ 1548768 w 6955030"/>
              <a:gd name="connsiteY4450" fmla="*/ 4332189 h 4972126"/>
              <a:gd name="connsiteX4451" fmla="*/ 1548137 w 6955030"/>
              <a:gd name="connsiteY4451" fmla="*/ 4352523 h 4972126"/>
              <a:gd name="connsiteX4452" fmla="*/ 1529063 w 6955030"/>
              <a:gd name="connsiteY4452" fmla="*/ 4351051 h 4972126"/>
              <a:gd name="connsiteX4453" fmla="*/ 1513886 w 6955030"/>
              <a:gd name="connsiteY4453" fmla="*/ 4324301 h 4972126"/>
              <a:gd name="connsiteX4454" fmla="*/ 1521475 w 6955030"/>
              <a:gd name="connsiteY4454" fmla="*/ 4284171 h 4972126"/>
              <a:gd name="connsiteX4455" fmla="*/ 1542226 w 6955030"/>
              <a:gd name="connsiteY4455" fmla="*/ 4297153 h 4972126"/>
              <a:gd name="connsiteX4456" fmla="*/ 1548955 w 6955030"/>
              <a:gd name="connsiteY4456" fmla="*/ 4292924 h 4972126"/>
              <a:gd name="connsiteX4457" fmla="*/ 1558695 w 6955030"/>
              <a:gd name="connsiteY4457" fmla="*/ 4292849 h 4972126"/>
              <a:gd name="connsiteX4458" fmla="*/ 1566040 w 6955030"/>
              <a:gd name="connsiteY4458" fmla="*/ 4287591 h 4972126"/>
              <a:gd name="connsiteX4459" fmla="*/ 1602957 w 6955030"/>
              <a:gd name="connsiteY4459" fmla="*/ 4331200 h 4972126"/>
              <a:gd name="connsiteX4460" fmla="*/ 1625962 w 6955030"/>
              <a:gd name="connsiteY4460" fmla="*/ 4307474 h 4972126"/>
              <a:gd name="connsiteX4461" fmla="*/ 1615616 w 6955030"/>
              <a:gd name="connsiteY4461" fmla="*/ 4332159 h 4972126"/>
              <a:gd name="connsiteX4462" fmla="*/ 1634360 w 6955030"/>
              <a:gd name="connsiteY4462" fmla="*/ 4343855 h 4972126"/>
              <a:gd name="connsiteX4463" fmla="*/ 1636391 w 6955030"/>
              <a:gd name="connsiteY4463" fmla="*/ 4324555 h 4972126"/>
              <a:gd name="connsiteX4464" fmla="*/ 1634250 w 6955030"/>
              <a:gd name="connsiteY4464" fmla="*/ 4323980 h 4972126"/>
              <a:gd name="connsiteX4465" fmla="*/ 1636642 w 6955030"/>
              <a:gd name="connsiteY4465" fmla="*/ 4322165 h 4972126"/>
              <a:gd name="connsiteX4466" fmla="*/ 1637285 w 6955030"/>
              <a:gd name="connsiteY4466" fmla="*/ 4316064 h 4972126"/>
              <a:gd name="connsiteX4467" fmla="*/ 1645606 w 6955030"/>
              <a:gd name="connsiteY4467" fmla="*/ 4288791 h 4972126"/>
              <a:gd name="connsiteX4468" fmla="*/ 1643207 w 6955030"/>
              <a:gd name="connsiteY4468" fmla="*/ 4316530 h 4972126"/>
              <a:gd name="connsiteX4469" fmla="*/ 1643357 w 6955030"/>
              <a:gd name="connsiteY4469" fmla="*/ 4317624 h 4972126"/>
              <a:gd name="connsiteX4470" fmla="*/ 1651482 w 6955030"/>
              <a:gd name="connsiteY4470" fmla="*/ 4316732 h 4972126"/>
              <a:gd name="connsiteX4471" fmla="*/ 1686766 w 6955030"/>
              <a:gd name="connsiteY4471" fmla="*/ 4325189 h 4972126"/>
              <a:gd name="connsiteX4472" fmla="*/ 1691180 w 6955030"/>
              <a:gd name="connsiteY4472" fmla="*/ 4321964 h 4972126"/>
              <a:gd name="connsiteX4473" fmla="*/ 1688181 w 6955030"/>
              <a:gd name="connsiteY4473" fmla="*/ 4314910 h 4972126"/>
              <a:gd name="connsiteX4474" fmla="*/ 1690111 w 6955030"/>
              <a:gd name="connsiteY4474" fmla="*/ 4292119 h 4972126"/>
              <a:gd name="connsiteX4475" fmla="*/ 1696356 w 6955030"/>
              <a:gd name="connsiteY4475" fmla="*/ 4307653 h 4972126"/>
              <a:gd name="connsiteX4476" fmla="*/ 1697527 w 6955030"/>
              <a:gd name="connsiteY4476" fmla="*/ 4310742 h 4972126"/>
              <a:gd name="connsiteX4477" fmla="*/ 1698432 w 6955030"/>
              <a:gd name="connsiteY4477" fmla="*/ 4308627 h 4972126"/>
              <a:gd name="connsiteX4478" fmla="*/ 1736310 w 6955030"/>
              <a:gd name="connsiteY4478" fmla="*/ 4321732 h 4972126"/>
              <a:gd name="connsiteX4479" fmla="*/ 1708177 w 6955030"/>
              <a:gd name="connsiteY4479" fmla="*/ 4304276 h 4972126"/>
              <a:gd name="connsiteX4480" fmla="*/ 1721526 w 6955030"/>
              <a:gd name="connsiteY4480" fmla="*/ 4284901 h 4972126"/>
              <a:gd name="connsiteX4481" fmla="*/ 1638509 w 6955030"/>
              <a:gd name="connsiteY4481" fmla="*/ 4288683 h 4972126"/>
              <a:gd name="connsiteX4482" fmla="*/ 1642468 w 6955030"/>
              <a:gd name="connsiteY4482" fmla="*/ 4263549 h 4972126"/>
              <a:gd name="connsiteX4483" fmla="*/ 1620034 w 6955030"/>
              <a:gd name="connsiteY4483" fmla="*/ 4266848 h 4972126"/>
              <a:gd name="connsiteX4484" fmla="*/ 1616107 w 6955030"/>
              <a:gd name="connsiteY4484" fmla="*/ 4292041 h 4972126"/>
              <a:gd name="connsiteX4485" fmla="*/ 1581586 w 6955030"/>
              <a:gd name="connsiteY4485" fmla="*/ 4274045 h 4972126"/>
              <a:gd name="connsiteX4486" fmla="*/ 1574598 w 6955030"/>
              <a:gd name="connsiteY4486" fmla="*/ 4293902 h 4972126"/>
              <a:gd name="connsiteX4487" fmla="*/ 1540378 w 6955030"/>
              <a:gd name="connsiteY4487" fmla="*/ 4265767 h 4972126"/>
              <a:gd name="connsiteX4488" fmla="*/ 1550997 w 6955030"/>
              <a:gd name="connsiteY4488" fmla="*/ 4230918 h 4972126"/>
              <a:gd name="connsiteX4489" fmla="*/ 1509221 w 6955030"/>
              <a:gd name="connsiteY4489" fmla="*/ 4242974 h 4972126"/>
              <a:gd name="connsiteX4490" fmla="*/ 1483128 w 6955030"/>
              <a:gd name="connsiteY4490" fmla="*/ 4261242 h 4972126"/>
              <a:gd name="connsiteX4491" fmla="*/ 1494012 w 6955030"/>
              <a:gd name="connsiteY4491" fmla="*/ 4216316 h 4972126"/>
              <a:gd name="connsiteX4492" fmla="*/ 1474367 w 6955030"/>
              <a:gd name="connsiteY4492" fmla="*/ 4235118 h 4972126"/>
              <a:gd name="connsiteX4493" fmla="*/ 1405662 w 6955030"/>
              <a:gd name="connsiteY4493" fmla="*/ 4189084 h 4972126"/>
              <a:gd name="connsiteX4494" fmla="*/ 1405032 w 6955030"/>
              <a:gd name="connsiteY4494" fmla="*/ 4209417 h 4972126"/>
              <a:gd name="connsiteX4495" fmla="*/ 1385958 w 6955030"/>
              <a:gd name="connsiteY4495" fmla="*/ 4207946 h 4972126"/>
              <a:gd name="connsiteX4496" fmla="*/ 1370781 w 6955030"/>
              <a:gd name="connsiteY4496" fmla="*/ 4181196 h 4972126"/>
              <a:gd name="connsiteX4497" fmla="*/ 1378369 w 6955030"/>
              <a:gd name="connsiteY4497" fmla="*/ 4141065 h 4972126"/>
              <a:gd name="connsiteX4498" fmla="*/ 1399121 w 6955030"/>
              <a:gd name="connsiteY4498" fmla="*/ 4154047 h 4972126"/>
              <a:gd name="connsiteX4499" fmla="*/ 1405850 w 6955030"/>
              <a:gd name="connsiteY4499" fmla="*/ 4149819 h 4972126"/>
              <a:gd name="connsiteX4500" fmla="*/ 1415588 w 6955030"/>
              <a:gd name="connsiteY4500" fmla="*/ 4149741 h 4972126"/>
              <a:gd name="connsiteX4501" fmla="*/ 1422935 w 6955030"/>
              <a:gd name="connsiteY4501" fmla="*/ 4144485 h 4972126"/>
              <a:gd name="connsiteX4502" fmla="*/ 1459852 w 6955030"/>
              <a:gd name="connsiteY4502" fmla="*/ 4188095 h 4972126"/>
              <a:gd name="connsiteX4503" fmla="*/ 1482856 w 6955030"/>
              <a:gd name="connsiteY4503" fmla="*/ 4164369 h 4972126"/>
              <a:gd name="connsiteX4504" fmla="*/ 1472511 w 6955030"/>
              <a:gd name="connsiteY4504" fmla="*/ 4189053 h 4972126"/>
              <a:gd name="connsiteX4505" fmla="*/ 1491255 w 6955030"/>
              <a:gd name="connsiteY4505" fmla="*/ 4200747 h 4972126"/>
              <a:gd name="connsiteX4506" fmla="*/ 1493284 w 6955030"/>
              <a:gd name="connsiteY4506" fmla="*/ 4181450 h 4972126"/>
              <a:gd name="connsiteX4507" fmla="*/ 1491145 w 6955030"/>
              <a:gd name="connsiteY4507" fmla="*/ 4180875 h 4972126"/>
              <a:gd name="connsiteX4508" fmla="*/ 1493536 w 6955030"/>
              <a:gd name="connsiteY4508" fmla="*/ 4179059 h 4972126"/>
              <a:gd name="connsiteX4509" fmla="*/ 1494178 w 6955030"/>
              <a:gd name="connsiteY4509" fmla="*/ 4172959 h 4972126"/>
              <a:gd name="connsiteX4510" fmla="*/ 1502500 w 6955030"/>
              <a:gd name="connsiteY4510" fmla="*/ 4145685 h 4972126"/>
              <a:gd name="connsiteX4511" fmla="*/ 1500101 w 6955030"/>
              <a:gd name="connsiteY4511" fmla="*/ 4173422 h 4972126"/>
              <a:gd name="connsiteX4512" fmla="*/ 1500252 w 6955030"/>
              <a:gd name="connsiteY4512" fmla="*/ 4174518 h 4972126"/>
              <a:gd name="connsiteX4513" fmla="*/ 1508377 w 6955030"/>
              <a:gd name="connsiteY4513" fmla="*/ 4173627 h 4972126"/>
              <a:gd name="connsiteX4514" fmla="*/ 1543661 w 6955030"/>
              <a:gd name="connsiteY4514" fmla="*/ 4182083 h 4972126"/>
              <a:gd name="connsiteX4515" fmla="*/ 1548074 w 6955030"/>
              <a:gd name="connsiteY4515" fmla="*/ 4178859 h 4972126"/>
              <a:gd name="connsiteX4516" fmla="*/ 1545076 w 6955030"/>
              <a:gd name="connsiteY4516" fmla="*/ 4171804 h 4972126"/>
              <a:gd name="connsiteX4517" fmla="*/ 1547008 w 6955030"/>
              <a:gd name="connsiteY4517" fmla="*/ 4149013 h 4972126"/>
              <a:gd name="connsiteX4518" fmla="*/ 1553253 w 6955030"/>
              <a:gd name="connsiteY4518" fmla="*/ 4164548 h 4972126"/>
              <a:gd name="connsiteX4519" fmla="*/ 1554422 w 6955030"/>
              <a:gd name="connsiteY4519" fmla="*/ 4167636 h 4972126"/>
              <a:gd name="connsiteX4520" fmla="*/ 1555327 w 6955030"/>
              <a:gd name="connsiteY4520" fmla="*/ 4165521 h 4972126"/>
              <a:gd name="connsiteX4521" fmla="*/ 1593204 w 6955030"/>
              <a:gd name="connsiteY4521" fmla="*/ 4178626 h 4972126"/>
              <a:gd name="connsiteX4522" fmla="*/ 1565072 w 6955030"/>
              <a:gd name="connsiteY4522" fmla="*/ 4161170 h 4972126"/>
              <a:gd name="connsiteX4523" fmla="*/ 1578419 w 6955030"/>
              <a:gd name="connsiteY4523" fmla="*/ 4141795 h 4972126"/>
              <a:gd name="connsiteX4524" fmla="*/ 1495403 w 6955030"/>
              <a:gd name="connsiteY4524" fmla="*/ 4145578 h 4972126"/>
              <a:gd name="connsiteX4525" fmla="*/ 1499363 w 6955030"/>
              <a:gd name="connsiteY4525" fmla="*/ 4120443 h 4972126"/>
              <a:gd name="connsiteX4526" fmla="*/ 1476929 w 6955030"/>
              <a:gd name="connsiteY4526" fmla="*/ 4123741 h 4972126"/>
              <a:gd name="connsiteX4527" fmla="*/ 1473002 w 6955030"/>
              <a:gd name="connsiteY4527" fmla="*/ 4148933 h 4972126"/>
              <a:gd name="connsiteX4528" fmla="*/ 1438480 w 6955030"/>
              <a:gd name="connsiteY4528" fmla="*/ 4130939 h 4972126"/>
              <a:gd name="connsiteX4529" fmla="*/ 1431493 w 6955030"/>
              <a:gd name="connsiteY4529" fmla="*/ 4150794 h 4972126"/>
              <a:gd name="connsiteX4530" fmla="*/ 1397273 w 6955030"/>
              <a:gd name="connsiteY4530" fmla="*/ 4122661 h 4972126"/>
              <a:gd name="connsiteX4531" fmla="*/ 1407889 w 6955030"/>
              <a:gd name="connsiteY4531" fmla="*/ 4087812 h 4972126"/>
              <a:gd name="connsiteX4532" fmla="*/ 1366115 w 6955030"/>
              <a:gd name="connsiteY4532" fmla="*/ 4099868 h 4972126"/>
              <a:gd name="connsiteX4533" fmla="*/ 1340022 w 6955030"/>
              <a:gd name="connsiteY4533" fmla="*/ 4118134 h 4972126"/>
              <a:gd name="connsiteX4534" fmla="*/ 1350906 w 6955030"/>
              <a:gd name="connsiteY4534" fmla="*/ 4073208 h 4972126"/>
              <a:gd name="connsiteX4535" fmla="*/ 1331262 w 6955030"/>
              <a:gd name="connsiteY4535" fmla="*/ 4092013 h 4972126"/>
              <a:gd name="connsiteX4536" fmla="*/ 1262557 w 6955030"/>
              <a:gd name="connsiteY4536" fmla="*/ 4045978 h 4972126"/>
              <a:gd name="connsiteX4537" fmla="*/ 1261926 w 6955030"/>
              <a:gd name="connsiteY4537" fmla="*/ 4066311 h 4972126"/>
              <a:gd name="connsiteX4538" fmla="*/ 1242852 w 6955030"/>
              <a:gd name="connsiteY4538" fmla="*/ 4064840 h 4972126"/>
              <a:gd name="connsiteX4539" fmla="*/ 1227675 w 6955030"/>
              <a:gd name="connsiteY4539" fmla="*/ 4038090 h 4972126"/>
              <a:gd name="connsiteX4540" fmla="*/ 1236160 w 6955030"/>
              <a:gd name="connsiteY4540" fmla="*/ 4018386 h 4972126"/>
              <a:gd name="connsiteX4541" fmla="*/ 1235983 w 6955030"/>
              <a:gd name="connsiteY4541" fmla="*/ 4014364 h 4972126"/>
              <a:gd name="connsiteX4542" fmla="*/ 1227372 w 6955030"/>
              <a:gd name="connsiteY4542" fmla="*/ 4021321 h 4972126"/>
              <a:gd name="connsiteX4543" fmla="*/ 1222273 w 6955030"/>
              <a:gd name="connsiteY4543" fmla="*/ 4005580 h 4972126"/>
              <a:gd name="connsiteX4544" fmla="*/ 1223130 w 6955030"/>
              <a:gd name="connsiteY4544" fmla="*/ 4003482 h 4972126"/>
              <a:gd name="connsiteX4545" fmla="*/ 1199480 w 6955030"/>
              <a:gd name="connsiteY4545" fmla="*/ 4015236 h 4972126"/>
              <a:gd name="connsiteX4546" fmla="*/ 1185779 w 6955030"/>
              <a:gd name="connsiteY4546" fmla="*/ 4050114 h 4972126"/>
              <a:gd name="connsiteX4547" fmla="*/ 1168928 w 6955030"/>
              <a:gd name="connsiteY4547" fmla="*/ 4035036 h 4972126"/>
              <a:gd name="connsiteX4548" fmla="*/ 1159128 w 6955030"/>
              <a:gd name="connsiteY4548" fmla="*/ 4014287 h 4972126"/>
              <a:gd name="connsiteX4549" fmla="*/ 1157277 w 6955030"/>
              <a:gd name="connsiteY4549" fmla="*/ 4013574 h 4972126"/>
              <a:gd name="connsiteX4550" fmla="*/ 1153253 w 6955030"/>
              <a:gd name="connsiteY4550" fmla="*/ 4018784 h 4972126"/>
              <a:gd name="connsiteX4551" fmla="*/ 1138512 w 6955030"/>
              <a:gd name="connsiteY4551" fmla="*/ 4031251 h 4972126"/>
              <a:gd name="connsiteX4552" fmla="*/ 1129125 w 6955030"/>
              <a:gd name="connsiteY4552" fmla="*/ 4025431 h 4972126"/>
              <a:gd name="connsiteX4553" fmla="*/ 1146131 w 6955030"/>
              <a:gd name="connsiteY4553" fmla="*/ 3991065 h 4972126"/>
              <a:gd name="connsiteX4554" fmla="*/ 1171562 w 6955030"/>
              <a:gd name="connsiteY4554" fmla="*/ 3993042 h 4972126"/>
              <a:gd name="connsiteX4555" fmla="*/ 1174815 w 6955030"/>
              <a:gd name="connsiteY4555" fmla="*/ 4004796 h 4972126"/>
              <a:gd name="connsiteX4556" fmla="*/ 1180222 w 6955030"/>
              <a:gd name="connsiteY4556" fmla="*/ 4002642 h 4972126"/>
              <a:gd name="connsiteX4557" fmla="*/ 1187160 w 6955030"/>
              <a:gd name="connsiteY4557" fmla="*/ 3982606 h 4972126"/>
              <a:gd name="connsiteX4558" fmla="*/ 1192038 w 6955030"/>
              <a:gd name="connsiteY4558" fmla="*/ 3998233 h 4972126"/>
              <a:gd name="connsiteX4559" fmla="*/ 1193948 w 6955030"/>
              <a:gd name="connsiteY4559" fmla="*/ 4002606 h 4972126"/>
              <a:gd name="connsiteX4560" fmla="*/ 1195950 w 6955030"/>
              <a:gd name="connsiteY4560" fmla="*/ 3999437 h 4972126"/>
              <a:gd name="connsiteX4561" fmla="*/ 1197354 w 6955030"/>
              <a:gd name="connsiteY4561" fmla="*/ 3984857 h 4972126"/>
              <a:gd name="connsiteX4562" fmla="*/ 1211161 w 6955030"/>
              <a:gd name="connsiteY4562" fmla="*/ 4000826 h 4972126"/>
              <a:gd name="connsiteX4563" fmla="*/ 1223686 w 6955030"/>
              <a:gd name="connsiteY4563" fmla="*/ 4002125 h 4972126"/>
              <a:gd name="connsiteX4564" fmla="*/ 1226581 w 6955030"/>
              <a:gd name="connsiteY4564" fmla="*/ 3995052 h 4972126"/>
              <a:gd name="connsiteX4565" fmla="*/ 1245041 w 6955030"/>
              <a:gd name="connsiteY4565" fmla="*/ 3977148 h 4972126"/>
              <a:gd name="connsiteX4566" fmla="*/ 1240028 w 6955030"/>
              <a:gd name="connsiteY4566" fmla="*/ 3966664 h 4972126"/>
              <a:gd name="connsiteX4567" fmla="*/ 1239835 w 6955030"/>
              <a:gd name="connsiteY4567" fmla="*/ 3957837 h 4972126"/>
              <a:gd name="connsiteX4568" fmla="*/ 1235169 w 6955030"/>
              <a:gd name="connsiteY4568" fmla="*/ 3956517 h 4972126"/>
              <a:gd name="connsiteX4569" fmla="*/ 1233306 w 6955030"/>
              <a:gd name="connsiteY4569" fmla="*/ 3960915 h 4972126"/>
              <a:gd name="connsiteX4570" fmla="*/ 1225928 w 6955030"/>
              <a:gd name="connsiteY4570" fmla="*/ 3967733 h 4972126"/>
              <a:gd name="connsiteX4571" fmla="*/ 1224653 w 6955030"/>
              <a:gd name="connsiteY4571" fmla="*/ 3967082 h 4972126"/>
              <a:gd name="connsiteX4572" fmla="*/ 1225278 w 6955030"/>
              <a:gd name="connsiteY4572" fmla="*/ 3970996 h 4972126"/>
              <a:gd name="connsiteX4573" fmla="*/ 1196917 w 6955030"/>
              <a:gd name="connsiteY4573" fmla="*/ 3975028 h 4972126"/>
              <a:gd name="connsiteX4574" fmla="*/ 1207801 w 6955030"/>
              <a:gd name="connsiteY4574" fmla="*/ 3930103 h 4972126"/>
              <a:gd name="connsiteX4575" fmla="*/ 1188156 w 6955030"/>
              <a:gd name="connsiteY4575" fmla="*/ 3948907 h 4972126"/>
              <a:gd name="connsiteX4576" fmla="*/ 1119449 w 6955030"/>
              <a:gd name="connsiteY4576" fmla="*/ 3902872 h 4972126"/>
              <a:gd name="connsiteX4577" fmla="*/ 1118824 w 6955030"/>
              <a:gd name="connsiteY4577" fmla="*/ 3923029 h 4972126"/>
              <a:gd name="connsiteX4578" fmla="*/ 1125762 w 6955030"/>
              <a:gd name="connsiteY4578" fmla="*/ 3906461 h 4972126"/>
              <a:gd name="connsiteX4579" fmla="*/ 1141146 w 6955030"/>
              <a:gd name="connsiteY4579" fmla="*/ 3922984 h 4972126"/>
              <a:gd name="connsiteX4580" fmla="*/ 1115417 w 6955030"/>
              <a:gd name="connsiteY4580" fmla="*/ 3931173 h 4972126"/>
              <a:gd name="connsiteX4581" fmla="*/ 1118781 w 6955030"/>
              <a:gd name="connsiteY4581" fmla="*/ 3923137 h 4972126"/>
              <a:gd name="connsiteX4582" fmla="*/ 1112063 w 6955030"/>
              <a:gd name="connsiteY4582" fmla="*/ 3911521 h 4972126"/>
              <a:gd name="connsiteX4583" fmla="*/ 1099745 w 6955030"/>
              <a:gd name="connsiteY4583" fmla="*/ 3921735 h 4972126"/>
              <a:gd name="connsiteX4584" fmla="*/ 1084570 w 6955030"/>
              <a:gd name="connsiteY4584" fmla="*/ 3894985 h 4972126"/>
              <a:gd name="connsiteX4585" fmla="*/ 1093052 w 6955030"/>
              <a:gd name="connsiteY4585" fmla="*/ 3875280 h 4972126"/>
              <a:gd name="connsiteX4586" fmla="*/ 1092878 w 6955030"/>
              <a:gd name="connsiteY4586" fmla="*/ 3871256 h 4972126"/>
              <a:gd name="connsiteX4587" fmla="*/ 1084266 w 6955030"/>
              <a:gd name="connsiteY4587" fmla="*/ 3878216 h 4972126"/>
              <a:gd name="connsiteX4588" fmla="*/ 1079166 w 6955030"/>
              <a:gd name="connsiteY4588" fmla="*/ 3862475 h 4972126"/>
              <a:gd name="connsiteX4589" fmla="*/ 1080023 w 6955030"/>
              <a:gd name="connsiteY4589" fmla="*/ 3860377 h 4972126"/>
              <a:gd name="connsiteX4590" fmla="*/ 1056374 w 6955030"/>
              <a:gd name="connsiteY4590" fmla="*/ 3872131 h 4972126"/>
              <a:gd name="connsiteX4591" fmla="*/ 1042673 w 6955030"/>
              <a:gd name="connsiteY4591" fmla="*/ 3907008 h 4972126"/>
              <a:gd name="connsiteX4592" fmla="*/ 1031119 w 6955030"/>
              <a:gd name="connsiteY4592" fmla="*/ 3896671 h 4972126"/>
              <a:gd name="connsiteX4593" fmla="*/ 1028778 w 6955030"/>
              <a:gd name="connsiteY4593" fmla="*/ 3897964 h 4972126"/>
              <a:gd name="connsiteX4594" fmla="*/ 1014917 w 6955030"/>
              <a:gd name="connsiteY4594" fmla="*/ 3882586 h 4972126"/>
              <a:gd name="connsiteX4595" fmla="*/ 1019615 w 6955030"/>
              <a:gd name="connsiteY4595" fmla="*/ 3878789 h 4972126"/>
              <a:gd name="connsiteX4596" fmla="*/ 1016022 w 6955030"/>
              <a:gd name="connsiteY4596" fmla="*/ 3871181 h 4972126"/>
              <a:gd name="connsiteX4597" fmla="*/ 1014170 w 6955030"/>
              <a:gd name="connsiteY4597" fmla="*/ 3870468 h 4972126"/>
              <a:gd name="connsiteX4598" fmla="*/ 1010146 w 6955030"/>
              <a:gd name="connsiteY4598" fmla="*/ 3875679 h 4972126"/>
              <a:gd name="connsiteX4599" fmla="*/ 995406 w 6955030"/>
              <a:gd name="connsiteY4599" fmla="*/ 3888146 h 4972126"/>
              <a:gd name="connsiteX4600" fmla="*/ 986019 w 6955030"/>
              <a:gd name="connsiteY4600" fmla="*/ 3882326 h 4972126"/>
              <a:gd name="connsiteX4601" fmla="*/ 1003027 w 6955030"/>
              <a:gd name="connsiteY4601" fmla="*/ 3847959 h 4972126"/>
              <a:gd name="connsiteX4602" fmla="*/ 1028457 w 6955030"/>
              <a:gd name="connsiteY4602" fmla="*/ 3849936 h 4972126"/>
              <a:gd name="connsiteX4603" fmla="*/ 1031709 w 6955030"/>
              <a:gd name="connsiteY4603" fmla="*/ 3861691 h 4972126"/>
              <a:gd name="connsiteX4604" fmla="*/ 1037114 w 6955030"/>
              <a:gd name="connsiteY4604" fmla="*/ 3859537 h 4972126"/>
              <a:gd name="connsiteX4605" fmla="*/ 1044051 w 6955030"/>
              <a:gd name="connsiteY4605" fmla="*/ 3839500 h 4972126"/>
              <a:gd name="connsiteX4606" fmla="*/ 1048930 w 6955030"/>
              <a:gd name="connsiteY4606" fmla="*/ 3855125 h 4972126"/>
              <a:gd name="connsiteX4607" fmla="*/ 1050843 w 6955030"/>
              <a:gd name="connsiteY4607" fmla="*/ 3859502 h 4972126"/>
              <a:gd name="connsiteX4608" fmla="*/ 1052844 w 6955030"/>
              <a:gd name="connsiteY4608" fmla="*/ 3856332 h 4972126"/>
              <a:gd name="connsiteX4609" fmla="*/ 1054248 w 6955030"/>
              <a:gd name="connsiteY4609" fmla="*/ 3841749 h 4972126"/>
              <a:gd name="connsiteX4610" fmla="*/ 1068055 w 6955030"/>
              <a:gd name="connsiteY4610" fmla="*/ 3857721 h 4972126"/>
              <a:gd name="connsiteX4611" fmla="*/ 1080579 w 6955030"/>
              <a:gd name="connsiteY4611" fmla="*/ 3859018 h 4972126"/>
              <a:gd name="connsiteX4612" fmla="*/ 1083473 w 6955030"/>
              <a:gd name="connsiteY4612" fmla="*/ 3851946 h 4972126"/>
              <a:gd name="connsiteX4613" fmla="*/ 1101933 w 6955030"/>
              <a:gd name="connsiteY4613" fmla="*/ 3834042 h 4972126"/>
              <a:gd name="connsiteX4614" fmla="*/ 1096921 w 6955030"/>
              <a:gd name="connsiteY4614" fmla="*/ 3823559 h 4972126"/>
              <a:gd name="connsiteX4615" fmla="*/ 1096729 w 6955030"/>
              <a:gd name="connsiteY4615" fmla="*/ 3814732 h 4972126"/>
              <a:gd name="connsiteX4616" fmla="*/ 1092063 w 6955030"/>
              <a:gd name="connsiteY4616" fmla="*/ 3813409 h 4972126"/>
              <a:gd name="connsiteX4617" fmla="*/ 1090198 w 6955030"/>
              <a:gd name="connsiteY4617" fmla="*/ 3817810 h 4972126"/>
              <a:gd name="connsiteX4618" fmla="*/ 1082821 w 6955030"/>
              <a:gd name="connsiteY4618" fmla="*/ 3824627 h 4972126"/>
              <a:gd name="connsiteX4619" fmla="*/ 1081548 w 6955030"/>
              <a:gd name="connsiteY4619" fmla="*/ 3823977 h 4972126"/>
              <a:gd name="connsiteX4620" fmla="*/ 1082172 w 6955030"/>
              <a:gd name="connsiteY4620" fmla="*/ 3827891 h 4972126"/>
              <a:gd name="connsiteX4621" fmla="*/ 1074110 w 6955030"/>
              <a:gd name="connsiteY4621" fmla="*/ 3834624 h 4972126"/>
              <a:gd name="connsiteX4622" fmla="*/ 1063289 w 6955030"/>
              <a:gd name="connsiteY4622" fmla="*/ 3833183 h 4972126"/>
              <a:gd name="connsiteX4623" fmla="*/ 1070341 w 6955030"/>
              <a:gd name="connsiteY4623" fmla="*/ 3840991 h 4972126"/>
              <a:gd name="connsiteX4624" fmla="*/ 1041880 w 6955030"/>
              <a:gd name="connsiteY4624" fmla="*/ 3833760 h 4972126"/>
              <a:gd name="connsiteX4625" fmla="*/ 1049350 w 6955030"/>
              <a:gd name="connsiteY4625" fmla="*/ 3823608 h 4972126"/>
              <a:gd name="connsiteX4626" fmla="*/ 1056458 w 6955030"/>
              <a:gd name="connsiteY4626" fmla="*/ 3825622 h 4972126"/>
              <a:gd name="connsiteX4627" fmla="*/ 1057755 w 6955030"/>
              <a:gd name="connsiteY4627" fmla="*/ 3827057 h 4972126"/>
              <a:gd name="connsiteX4628" fmla="*/ 1067655 w 6955030"/>
              <a:gd name="connsiteY4628" fmla="*/ 3814848 h 4972126"/>
              <a:gd name="connsiteX4629" fmla="*/ 1064695 w 6955030"/>
              <a:gd name="connsiteY4629" fmla="*/ 3786997 h 4972126"/>
              <a:gd name="connsiteX4630" fmla="*/ 1045052 w 6955030"/>
              <a:gd name="connsiteY4630" fmla="*/ 3805802 h 4972126"/>
              <a:gd name="connsiteX4631" fmla="*/ 976344 w 6955030"/>
              <a:gd name="connsiteY4631" fmla="*/ 3759765 h 4972126"/>
              <a:gd name="connsiteX4632" fmla="*/ 975721 w 6955030"/>
              <a:gd name="connsiteY4632" fmla="*/ 3779922 h 4972126"/>
              <a:gd name="connsiteX4633" fmla="*/ 982657 w 6955030"/>
              <a:gd name="connsiteY4633" fmla="*/ 3763355 h 4972126"/>
              <a:gd name="connsiteX4634" fmla="*/ 998041 w 6955030"/>
              <a:gd name="connsiteY4634" fmla="*/ 3779879 h 4972126"/>
              <a:gd name="connsiteX4635" fmla="*/ 972309 w 6955030"/>
              <a:gd name="connsiteY4635" fmla="*/ 3788068 h 4972126"/>
              <a:gd name="connsiteX4636" fmla="*/ 975674 w 6955030"/>
              <a:gd name="connsiteY4636" fmla="*/ 3780031 h 4972126"/>
              <a:gd name="connsiteX4637" fmla="*/ 968960 w 6955030"/>
              <a:gd name="connsiteY4637" fmla="*/ 3768415 h 4972126"/>
              <a:gd name="connsiteX4638" fmla="*/ 956639 w 6955030"/>
              <a:gd name="connsiteY4638" fmla="*/ 3778629 h 4972126"/>
              <a:gd name="connsiteX4639" fmla="*/ 941464 w 6955030"/>
              <a:gd name="connsiteY4639" fmla="*/ 3751879 h 4972126"/>
              <a:gd name="connsiteX4640" fmla="*/ 949947 w 6955030"/>
              <a:gd name="connsiteY4640" fmla="*/ 3732175 h 4972126"/>
              <a:gd name="connsiteX4641" fmla="*/ 949772 w 6955030"/>
              <a:gd name="connsiteY4641" fmla="*/ 3728151 h 4972126"/>
              <a:gd name="connsiteX4642" fmla="*/ 941161 w 6955030"/>
              <a:gd name="connsiteY4642" fmla="*/ 3735110 h 4972126"/>
              <a:gd name="connsiteX4643" fmla="*/ 936060 w 6955030"/>
              <a:gd name="connsiteY4643" fmla="*/ 3719369 h 4972126"/>
              <a:gd name="connsiteX4644" fmla="*/ 936943 w 6955030"/>
              <a:gd name="connsiteY4644" fmla="*/ 3717209 h 4972126"/>
              <a:gd name="connsiteX4645" fmla="*/ 919354 w 6955030"/>
              <a:gd name="connsiteY4645" fmla="*/ 3725579 h 4972126"/>
              <a:gd name="connsiteX4646" fmla="*/ 903701 w 6955030"/>
              <a:gd name="connsiteY4646" fmla="*/ 3740771 h 4972126"/>
              <a:gd name="connsiteX4647" fmla="*/ 900121 w 6955030"/>
              <a:gd name="connsiteY4647" fmla="*/ 3760807 h 4972126"/>
              <a:gd name="connsiteX4648" fmla="*/ 905831 w 6955030"/>
              <a:gd name="connsiteY4648" fmla="*/ 3765535 h 4972126"/>
              <a:gd name="connsiteX4649" fmla="*/ 956794 w 6955030"/>
              <a:gd name="connsiteY4649" fmla="*/ 3801638 h 4972126"/>
              <a:gd name="connsiteX4650" fmla="*/ 985227 w 6955030"/>
              <a:gd name="connsiteY4650" fmla="*/ 3808927 h 4972126"/>
              <a:gd name="connsiteX4651" fmla="*/ 1020944 w 6955030"/>
              <a:gd name="connsiteY4651" fmla="*/ 3786226 h 4972126"/>
              <a:gd name="connsiteX4652" fmla="*/ 993683 w 6955030"/>
              <a:gd name="connsiteY4652" fmla="*/ 3845247 h 4972126"/>
              <a:gd name="connsiteX4653" fmla="*/ 978599 w 6955030"/>
              <a:gd name="connsiteY4653" fmla="*/ 3818616 h 4972126"/>
              <a:gd name="connsiteX4654" fmla="*/ 977970 w 6955030"/>
              <a:gd name="connsiteY4654" fmla="*/ 3838919 h 4972126"/>
              <a:gd name="connsiteX4655" fmla="*/ 955838 w 6955030"/>
              <a:gd name="connsiteY4655" fmla="*/ 3832140 h 4972126"/>
              <a:gd name="connsiteX4656" fmla="*/ 873810 w 6955030"/>
              <a:gd name="connsiteY4656" fmla="*/ 3805420 h 4972126"/>
              <a:gd name="connsiteX4657" fmla="*/ 858636 w 6955030"/>
              <a:gd name="connsiteY4657" fmla="*/ 3778756 h 4972126"/>
              <a:gd name="connsiteX4658" fmla="*/ 875040 w 6955030"/>
              <a:gd name="connsiteY4658" fmla="*/ 3764693 h 4972126"/>
              <a:gd name="connsiteX4659" fmla="*/ 877108 w 6955030"/>
              <a:gd name="connsiteY4659" fmla="*/ 3800531 h 4972126"/>
              <a:gd name="connsiteX4660" fmla="*/ 915589 w 6955030"/>
              <a:gd name="connsiteY4660" fmla="*/ 3793425 h 4972126"/>
              <a:gd name="connsiteX4661" fmla="*/ 897196 w 6955030"/>
              <a:gd name="connsiteY4661" fmla="*/ 3783176 h 4972126"/>
              <a:gd name="connsiteX4662" fmla="*/ 894775 w 6955030"/>
              <a:gd name="connsiteY4662" fmla="*/ 3759616 h 4972126"/>
              <a:gd name="connsiteX4663" fmla="*/ 888014 w 6955030"/>
              <a:gd name="connsiteY4663" fmla="*/ 3753566 h 4972126"/>
              <a:gd name="connsiteX4664" fmla="*/ 885670 w 6955030"/>
              <a:gd name="connsiteY4664" fmla="*/ 3754858 h 4972126"/>
              <a:gd name="connsiteX4665" fmla="*/ 871811 w 6955030"/>
              <a:gd name="connsiteY4665" fmla="*/ 3739481 h 4972126"/>
              <a:gd name="connsiteX4666" fmla="*/ 876509 w 6955030"/>
              <a:gd name="connsiteY4666" fmla="*/ 3735681 h 4972126"/>
              <a:gd name="connsiteX4667" fmla="*/ 872919 w 6955030"/>
              <a:gd name="connsiteY4667" fmla="*/ 3728078 h 4972126"/>
              <a:gd name="connsiteX4668" fmla="*/ 871064 w 6955030"/>
              <a:gd name="connsiteY4668" fmla="*/ 3727363 h 4972126"/>
              <a:gd name="connsiteX4669" fmla="*/ 867042 w 6955030"/>
              <a:gd name="connsiteY4669" fmla="*/ 3732573 h 4972126"/>
              <a:gd name="connsiteX4670" fmla="*/ 852301 w 6955030"/>
              <a:gd name="connsiteY4670" fmla="*/ 3745040 h 4972126"/>
              <a:gd name="connsiteX4671" fmla="*/ 842914 w 6955030"/>
              <a:gd name="connsiteY4671" fmla="*/ 3739220 h 4972126"/>
              <a:gd name="connsiteX4672" fmla="*/ 859921 w 6955030"/>
              <a:gd name="connsiteY4672" fmla="*/ 3704854 h 4972126"/>
              <a:gd name="connsiteX4673" fmla="*/ 885351 w 6955030"/>
              <a:gd name="connsiteY4673" fmla="*/ 3706831 h 4972126"/>
              <a:gd name="connsiteX4674" fmla="*/ 888604 w 6955030"/>
              <a:gd name="connsiteY4674" fmla="*/ 3718585 h 4972126"/>
              <a:gd name="connsiteX4675" fmla="*/ 894008 w 6955030"/>
              <a:gd name="connsiteY4675" fmla="*/ 3716431 h 4972126"/>
              <a:gd name="connsiteX4676" fmla="*/ 900946 w 6955030"/>
              <a:gd name="connsiteY4676" fmla="*/ 3696395 h 4972126"/>
              <a:gd name="connsiteX4677" fmla="*/ 905827 w 6955030"/>
              <a:gd name="connsiteY4677" fmla="*/ 3712020 h 4972126"/>
              <a:gd name="connsiteX4678" fmla="*/ 907737 w 6955030"/>
              <a:gd name="connsiteY4678" fmla="*/ 3716395 h 4972126"/>
              <a:gd name="connsiteX4679" fmla="*/ 909739 w 6955030"/>
              <a:gd name="connsiteY4679" fmla="*/ 3713226 h 4972126"/>
              <a:gd name="connsiteX4680" fmla="*/ 911143 w 6955030"/>
              <a:gd name="connsiteY4680" fmla="*/ 3698644 h 4972126"/>
              <a:gd name="connsiteX4681" fmla="*/ 924950 w 6955030"/>
              <a:gd name="connsiteY4681" fmla="*/ 3714615 h 4972126"/>
              <a:gd name="connsiteX4682" fmla="*/ 937473 w 6955030"/>
              <a:gd name="connsiteY4682" fmla="*/ 3715912 h 4972126"/>
              <a:gd name="connsiteX4683" fmla="*/ 940369 w 6955030"/>
              <a:gd name="connsiteY4683" fmla="*/ 3708838 h 4972126"/>
              <a:gd name="connsiteX4684" fmla="*/ 958827 w 6955030"/>
              <a:gd name="connsiteY4684" fmla="*/ 3690937 h 4972126"/>
              <a:gd name="connsiteX4685" fmla="*/ 953815 w 6955030"/>
              <a:gd name="connsiteY4685" fmla="*/ 3680453 h 4972126"/>
              <a:gd name="connsiteX4686" fmla="*/ 953623 w 6955030"/>
              <a:gd name="connsiteY4686" fmla="*/ 3671626 h 4972126"/>
              <a:gd name="connsiteX4687" fmla="*/ 948958 w 6955030"/>
              <a:gd name="connsiteY4687" fmla="*/ 3670304 h 4972126"/>
              <a:gd name="connsiteX4688" fmla="*/ 947093 w 6955030"/>
              <a:gd name="connsiteY4688" fmla="*/ 3674704 h 4972126"/>
              <a:gd name="connsiteX4689" fmla="*/ 939715 w 6955030"/>
              <a:gd name="connsiteY4689" fmla="*/ 3681522 h 4972126"/>
              <a:gd name="connsiteX4690" fmla="*/ 938442 w 6955030"/>
              <a:gd name="connsiteY4690" fmla="*/ 3680871 h 4972126"/>
              <a:gd name="connsiteX4691" fmla="*/ 939067 w 6955030"/>
              <a:gd name="connsiteY4691" fmla="*/ 3684785 h 4972126"/>
              <a:gd name="connsiteX4692" fmla="*/ 925193 w 6955030"/>
              <a:gd name="connsiteY4692" fmla="*/ 3692565 h 4972126"/>
              <a:gd name="connsiteX4693" fmla="*/ 921585 w 6955030"/>
              <a:gd name="connsiteY4693" fmla="*/ 3691630 h 4972126"/>
              <a:gd name="connsiteX4694" fmla="*/ 927233 w 6955030"/>
              <a:gd name="connsiteY4694" fmla="*/ 3697885 h 4972126"/>
              <a:gd name="connsiteX4695" fmla="*/ 898773 w 6955030"/>
              <a:gd name="connsiteY4695" fmla="*/ 3690655 h 4972126"/>
              <a:gd name="connsiteX4696" fmla="*/ 913351 w 6955030"/>
              <a:gd name="connsiteY4696" fmla="*/ 3682517 h 4972126"/>
              <a:gd name="connsiteX4697" fmla="*/ 914650 w 6955030"/>
              <a:gd name="connsiteY4697" fmla="*/ 3683954 h 4972126"/>
              <a:gd name="connsiteX4698" fmla="*/ 924547 w 6955030"/>
              <a:gd name="connsiteY4698" fmla="*/ 3671743 h 4972126"/>
              <a:gd name="connsiteX4699" fmla="*/ 921590 w 6955030"/>
              <a:gd name="connsiteY4699" fmla="*/ 3643892 h 4972126"/>
              <a:gd name="connsiteX4700" fmla="*/ 901946 w 6955030"/>
              <a:gd name="connsiteY4700" fmla="*/ 3662696 h 4972126"/>
              <a:gd name="connsiteX4701" fmla="*/ 833240 w 6955030"/>
              <a:gd name="connsiteY4701" fmla="*/ 3616659 h 4972126"/>
              <a:gd name="connsiteX4702" fmla="*/ 832616 w 6955030"/>
              <a:gd name="connsiteY4702" fmla="*/ 3636816 h 4972126"/>
              <a:gd name="connsiteX4703" fmla="*/ 839551 w 6955030"/>
              <a:gd name="connsiteY4703" fmla="*/ 3620250 h 4972126"/>
              <a:gd name="connsiteX4704" fmla="*/ 854935 w 6955030"/>
              <a:gd name="connsiteY4704" fmla="*/ 3636773 h 4972126"/>
              <a:gd name="connsiteX4705" fmla="*/ 829204 w 6955030"/>
              <a:gd name="connsiteY4705" fmla="*/ 3644962 h 4972126"/>
              <a:gd name="connsiteX4706" fmla="*/ 832568 w 6955030"/>
              <a:gd name="connsiteY4706" fmla="*/ 3636926 h 4972126"/>
              <a:gd name="connsiteX4707" fmla="*/ 825854 w 6955030"/>
              <a:gd name="connsiteY4707" fmla="*/ 3625307 h 4972126"/>
              <a:gd name="connsiteX4708" fmla="*/ 813536 w 6955030"/>
              <a:gd name="connsiteY4708" fmla="*/ 3635524 h 4972126"/>
              <a:gd name="connsiteX4709" fmla="*/ 798357 w 6955030"/>
              <a:gd name="connsiteY4709" fmla="*/ 3608771 h 4972126"/>
              <a:gd name="connsiteX4710" fmla="*/ 806841 w 6955030"/>
              <a:gd name="connsiteY4710" fmla="*/ 3589069 h 4972126"/>
              <a:gd name="connsiteX4711" fmla="*/ 806667 w 6955030"/>
              <a:gd name="connsiteY4711" fmla="*/ 3585045 h 4972126"/>
              <a:gd name="connsiteX4712" fmla="*/ 798055 w 6955030"/>
              <a:gd name="connsiteY4712" fmla="*/ 3592005 h 4972126"/>
              <a:gd name="connsiteX4713" fmla="*/ 792954 w 6955030"/>
              <a:gd name="connsiteY4713" fmla="*/ 3576264 h 4972126"/>
              <a:gd name="connsiteX4714" fmla="*/ 793814 w 6955030"/>
              <a:gd name="connsiteY4714" fmla="*/ 3574166 h 4972126"/>
              <a:gd name="connsiteX4715" fmla="*/ 770163 w 6955030"/>
              <a:gd name="connsiteY4715" fmla="*/ 3585920 h 4972126"/>
              <a:gd name="connsiteX4716" fmla="*/ 760595 w 6955030"/>
              <a:gd name="connsiteY4716" fmla="*/ 3597665 h 4972126"/>
              <a:gd name="connsiteX4717" fmla="*/ 757015 w 6955030"/>
              <a:gd name="connsiteY4717" fmla="*/ 3617704 h 4972126"/>
              <a:gd name="connsiteX4718" fmla="*/ 762726 w 6955030"/>
              <a:gd name="connsiteY4718" fmla="*/ 3622428 h 4972126"/>
              <a:gd name="connsiteX4719" fmla="*/ 813686 w 6955030"/>
              <a:gd name="connsiteY4719" fmla="*/ 3658532 h 4972126"/>
              <a:gd name="connsiteX4720" fmla="*/ 842119 w 6955030"/>
              <a:gd name="connsiteY4720" fmla="*/ 3665821 h 4972126"/>
              <a:gd name="connsiteX4721" fmla="*/ 877838 w 6955030"/>
              <a:gd name="connsiteY4721" fmla="*/ 3643121 h 4972126"/>
              <a:gd name="connsiteX4722" fmla="*/ 850578 w 6955030"/>
              <a:gd name="connsiteY4722" fmla="*/ 3702142 h 4972126"/>
              <a:gd name="connsiteX4723" fmla="*/ 835491 w 6955030"/>
              <a:gd name="connsiteY4723" fmla="*/ 3675510 h 4972126"/>
              <a:gd name="connsiteX4724" fmla="*/ 834862 w 6955030"/>
              <a:gd name="connsiteY4724" fmla="*/ 3695813 h 4972126"/>
              <a:gd name="connsiteX4725" fmla="*/ 812730 w 6955030"/>
              <a:gd name="connsiteY4725" fmla="*/ 3689033 h 4972126"/>
              <a:gd name="connsiteX4726" fmla="*/ 730705 w 6955030"/>
              <a:gd name="connsiteY4726" fmla="*/ 3662315 h 4972126"/>
              <a:gd name="connsiteX4727" fmla="*/ 715528 w 6955030"/>
              <a:gd name="connsiteY4727" fmla="*/ 3635651 h 4972126"/>
              <a:gd name="connsiteX4728" fmla="*/ 731932 w 6955030"/>
              <a:gd name="connsiteY4728" fmla="*/ 3621587 h 4972126"/>
              <a:gd name="connsiteX4729" fmla="*/ 734002 w 6955030"/>
              <a:gd name="connsiteY4729" fmla="*/ 3657425 h 4972126"/>
              <a:gd name="connsiteX4730" fmla="*/ 772481 w 6955030"/>
              <a:gd name="connsiteY4730" fmla="*/ 3650317 h 4972126"/>
              <a:gd name="connsiteX4731" fmla="*/ 754088 w 6955030"/>
              <a:gd name="connsiteY4731" fmla="*/ 3640071 h 4972126"/>
              <a:gd name="connsiteX4732" fmla="*/ 751669 w 6955030"/>
              <a:gd name="connsiteY4732" fmla="*/ 3616508 h 4972126"/>
              <a:gd name="connsiteX4733" fmla="*/ 744908 w 6955030"/>
              <a:gd name="connsiteY4733" fmla="*/ 3610458 h 4972126"/>
              <a:gd name="connsiteX4734" fmla="*/ 742564 w 6955030"/>
              <a:gd name="connsiteY4734" fmla="*/ 3611752 h 4972126"/>
              <a:gd name="connsiteX4735" fmla="*/ 728706 w 6955030"/>
              <a:gd name="connsiteY4735" fmla="*/ 3596375 h 4972126"/>
              <a:gd name="connsiteX4736" fmla="*/ 733404 w 6955030"/>
              <a:gd name="connsiteY4736" fmla="*/ 3592576 h 4972126"/>
              <a:gd name="connsiteX4737" fmla="*/ 729811 w 6955030"/>
              <a:gd name="connsiteY4737" fmla="*/ 3584970 h 4972126"/>
              <a:gd name="connsiteX4738" fmla="*/ 727958 w 6955030"/>
              <a:gd name="connsiteY4738" fmla="*/ 3584257 h 4972126"/>
              <a:gd name="connsiteX4739" fmla="*/ 723937 w 6955030"/>
              <a:gd name="connsiteY4739" fmla="*/ 3589467 h 4972126"/>
              <a:gd name="connsiteX4740" fmla="*/ 709196 w 6955030"/>
              <a:gd name="connsiteY4740" fmla="*/ 3601933 h 4972126"/>
              <a:gd name="connsiteX4741" fmla="*/ 699811 w 6955030"/>
              <a:gd name="connsiteY4741" fmla="*/ 3596115 h 4972126"/>
              <a:gd name="connsiteX4742" fmla="*/ 716814 w 6955030"/>
              <a:gd name="connsiteY4742" fmla="*/ 3561748 h 4972126"/>
              <a:gd name="connsiteX4743" fmla="*/ 742246 w 6955030"/>
              <a:gd name="connsiteY4743" fmla="*/ 3563725 h 4972126"/>
              <a:gd name="connsiteX4744" fmla="*/ 745498 w 6955030"/>
              <a:gd name="connsiteY4744" fmla="*/ 3575480 h 4972126"/>
              <a:gd name="connsiteX4745" fmla="*/ 750903 w 6955030"/>
              <a:gd name="connsiteY4745" fmla="*/ 3573326 h 4972126"/>
              <a:gd name="connsiteX4746" fmla="*/ 757841 w 6955030"/>
              <a:gd name="connsiteY4746" fmla="*/ 3553289 h 4972126"/>
              <a:gd name="connsiteX4747" fmla="*/ 762719 w 6955030"/>
              <a:gd name="connsiteY4747" fmla="*/ 3568914 h 4972126"/>
              <a:gd name="connsiteX4748" fmla="*/ 764632 w 6955030"/>
              <a:gd name="connsiteY4748" fmla="*/ 3573289 h 4972126"/>
              <a:gd name="connsiteX4749" fmla="*/ 766633 w 6955030"/>
              <a:gd name="connsiteY4749" fmla="*/ 3570121 h 4972126"/>
              <a:gd name="connsiteX4750" fmla="*/ 768037 w 6955030"/>
              <a:gd name="connsiteY4750" fmla="*/ 3555538 h 4972126"/>
              <a:gd name="connsiteX4751" fmla="*/ 781845 w 6955030"/>
              <a:gd name="connsiteY4751" fmla="*/ 3571510 h 4972126"/>
              <a:gd name="connsiteX4752" fmla="*/ 794367 w 6955030"/>
              <a:gd name="connsiteY4752" fmla="*/ 3572807 h 4972126"/>
              <a:gd name="connsiteX4753" fmla="*/ 797262 w 6955030"/>
              <a:gd name="connsiteY4753" fmla="*/ 3565733 h 4972126"/>
              <a:gd name="connsiteX4754" fmla="*/ 815722 w 6955030"/>
              <a:gd name="connsiteY4754" fmla="*/ 3547831 h 4972126"/>
              <a:gd name="connsiteX4755" fmla="*/ 810262 w 6955030"/>
              <a:gd name="connsiteY4755" fmla="*/ 3516788 h 4972126"/>
              <a:gd name="connsiteX4756" fmla="*/ 787860 w 6955030"/>
              <a:gd name="connsiteY4756" fmla="*/ 3520207 h 4972126"/>
              <a:gd name="connsiteX4757" fmla="*/ 826639 w 6955030"/>
              <a:gd name="connsiteY4757" fmla="*/ 3502841 h 4972126"/>
              <a:gd name="connsiteX4758" fmla="*/ 823940 w 6955030"/>
              <a:gd name="connsiteY4758" fmla="*/ 3487307 h 4972126"/>
              <a:gd name="connsiteX4759" fmla="*/ 798835 w 6955030"/>
              <a:gd name="connsiteY4759" fmla="*/ 3475102 h 4972126"/>
              <a:gd name="connsiteX4760" fmla="*/ 865744 w 6955030"/>
              <a:gd name="connsiteY4760" fmla="*/ 3475251 h 4972126"/>
              <a:gd name="connsiteX4761" fmla="*/ 862265 w 6955030"/>
              <a:gd name="connsiteY4761" fmla="*/ 3460921 h 4972126"/>
              <a:gd name="connsiteX4762" fmla="*/ 844680 w 6955030"/>
              <a:gd name="connsiteY4762" fmla="*/ 3471266 h 4972126"/>
              <a:gd name="connsiteX4763" fmla="*/ 775547 w 6955030"/>
              <a:gd name="connsiteY4763" fmla="*/ 3468485 h 4972126"/>
              <a:gd name="connsiteX4764" fmla="*/ 815222 w 6955030"/>
              <a:gd name="connsiteY4764" fmla="*/ 3420588 h 4972126"/>
              <a:gd name="connsiteX4765" fmla="*/ 745854 w 6955030"/>
              <a:gd name="connsiteY4765" fmla="*/ 3394917 h 4972126"/>
              <a:gd name="connsiteX4766" fmla="*/ 688332 w 6955030"/>
              <a:gd name="connsiteY4766" fmla="*/ 3400556 h 4972126"/>
              <a:gd name="connsiteX4767" fmla="*/ 680982 w 6955030"/>
              <a:gd name="connsiteY4767" fmla="*/ 3415459 h 4972126"/>
              <a:gd name="connsiteX4768" fmla="*/ 683757 w 6955030"/>
              <a:gd name="connsiteY4768" fmla="*/ 3417559 h 4972126"/>
              <a:gd name="connsiteX4769" fmla="*/ 688226 w 6955030"/>
              <a:gd name="connsiteY4769" fmla="*/ 3430716 h 4972126"/>
              <a:gd name="connsiteX4770" fmla="*/ 673087 w 6955030"/>
              <a:gd name="connsiteY4770" fmla="*/ 3433585 h 4972126"/>
              <a:gd name="connsiteX4771" fmla="*/ 672666 w 6955030"/>
              <a:gd name="connsiteY4771" fmla="*/ 3432329 h 4972126"/>
              <a:gd name="connsiteX4772" fmla="*/ 671356 w 6955030"/>
              <a:gd name="connsiteY4772" fmla="*/ 3434983 h 4972126"/>
              <a:gd name="connsiteX4773" fmla="*/ 658939 w 6955030"/>
              <a:gd name="connsiteY4773" fmla="*/ 3423767 h 4972126"/>
              <a:gd name="connsiteX4774" fmla="*/ 654950 w 6955030"/>
              <a:gd name="connsiteY4774" fmla="*/ 3448899 h 4972126"/>
              <a:gd name="connsiteX4775" fmla="*/ 672616 w 6955030"/>
              <a:gd name="connsiteY4775" fmla="*/ 3404726 h 4972126"/>
              <a:gd name="connsiteX4776" fmla="*/ 667156 w 6955030"/>
              <a:gd name="connsiteY4776" fmla="*/ 3373683 h 4972126"/>
              <a:gd name="connsiteX4777" fmla="*/ 644755 w 6955030"/>
              <a:gd name="connsiteY4777" fmla="*/ 3377101 h 4972126"/>
              <a:gd name="connsiteX4778" fmla="*/ 683533 w 6955030"/>
              <a:gd name="connsiteY4778" fmla="*/ 3359736 h 4972126"/>
              <a:gd name="connsiteX4779" fmla="*/ 680834 w 6955030"/>
              <a:gd name="connsiteY4779" fmla="*/ 3344201 h 4972126"/>
              <a:gd name="connsiteX4780" fmla="*/ 655729 w 6955030"/>
              <a:gd name="connsiteY4780" fmla="*/ 3331997 h 4972126"/>
              <a:gd name="connsiteX4781" fmla="*/ 722638 w 6955030"/>
              <a:gd name="connsiteY4781" fmla="*/ 3332145 h 4972126"/>
              <a:gd name="connsiteX4782" fmla="*/ 719159 w 6955030"/>
              <a:gd name="connsiteY4782" fmla="*/ 3317815 h 4972126"/>
              <a:gd name="connsiteX4783" fmla="*/ 701577 w 6955030"/>
              <a:gd name="connsiteY4783" fmla="*/ 3328161 h 4972126"/>
              <a:gd name="connsiteX4784" fmla="*/ 632441 w 6955030"/>
              <a:gd name="connsiteY4784" fmla="*/ 3325380 h 4972126"/>
              <a:gd name="connsiteX4785" fmla="*/ 672117 w 6955030"/>
              <a:gd name="connsiteY4785" fmla="*/ 3277482 h 4972126"/>
              <a:gd name="connsiteX4786" fmla="*/ 602748 w 6955030"/>
              <a:gd name="connsiteY4786" fmla="*/ 3251811 h 4972126"/>
              <a:gd name="connsiteX4787" fmla="*/ 545227 w 6955030"/>
              <a:gd name="connsiteY4787" fmla="*/ 3257450 h 4972126"/>
              <a:gd name="connsiteX4788" fmla="*/ 537879 w 6955030"/>
              <a:gd name="connsiteY4788" fmla="*/ 3272353 h 4972126"/>
              <a:gd name="connsiteX4789" fmla="*/ 540649 w 6955030"/>
              <a:gd name="connsiteY4789" fmla="*/ 3274454 h 4972126"/>
              <a:gd name="connsiteX4790" fmla="*/ 545121 w 6955030"/>
              <a:gd name="connsiteY4790" fmla="*/ 3287610 h 4972126"/>
              <a:gd name="connsiteX4791" fmla="*/ 529981 w 6955030"/>
              <a:gd name="connsiteY4791" fmla="*/ 3290479 h 4972126"/>
              <a:gd name="connsiteX4792" fmla="*/ 529560 w 6955030"/>
              <a:gd name="connsiteY4792" fmla="*/ 3289223 h 4972126"/>
              <a:gd name="connsiteX4793" fmla="*/ 528251 w 6955030"/>
              <a:gd name="connsiteY4793" fmla="*/ 3291877 h 4972126"/>
              <a:gd name="connsiteX4794" fmla="*/ 515833 w 6955030"/>
              <a:gd name="connsiteY4794" fmla="*/ 3280661 h 4972126"/>
              <a:gd name="connsiteX4795" fmla="*/ 511844 w 6955030"/>
              <a:gd name="connsiteY4795" fmla="*/ 3305794 h 4972126"/>
              <a:gd name="connsiteX4796" fmla="*/ 529511 w 6955030"/>
              <a:gd name="connsiteY4796" fmla="*/ 3261618 h 4972126"/>
              <a:gd name="connsiteX4797" fmla="*/ 524051 w 6955030"/>
              <a:gd name="connsiteY4797" fmla="*/ 3230575 h 4972126"/>
              <a:gd name="connsiteX4798" fmla="*/ 501650 w 6955030"/>
              <a:gd name="connsiteY4798" fmla="*/ 3233996 h 4972126"/>
              <a:gd name="connsiteX4799" fmla="*/ 540427 w 6955030"/>
              <a:gd name="connsiteY4799" fmla="*/ 3216630 h 4972126"/>
              <a:gd name="connsiteX4800" fmla="*/ 537728 w 6955030"/>
              <a:gd name="connsiteY4800" fmla="*/ 3201096 h 4972126"/>
              <a:gd name="connsiteX4801" fmla="*/ 512626 w 6955030"/>
              <a:gd name="connsiteY4801" fmla="*/ 3188891 h 4972126"/>
              <a:gd name="connsiteX4802" fmla="*/ 579533 w 6955030"/>
              <a:gd name="connsiteY4802" fmla="*/ 3189038 h 4972126"/>
              <a:gd name="connsiteX4803" fmla="*/ 576054 w 6955030"/>
              <a:gd name="connsiteY4803" fmla="*/ 3174710 h 4972126"/>
              <a:gd name="connsiteX4804" fmla="*/ 558469 w 6955030"/>
              <a:gd name="connsiteY4804" fmla="*/ 3185055 h 4972126"/>
              <a:gd name="connsiteX4805" fmla="*/ 489335 w 6955030"/>
              <a:gd name="connsiteY4805" fmla="*/ 3182272 h 4972126"/>
              <a:gd name="connsiteX4806" fmla="*/ 529011 w 6955030"/>
              <a:gd name="connsiteY4806" fmla="*/ 3134377 h 4972126"/>
              <a:gd name="connsiteX4807" fmla="*/ 459643 w 6955030"/>
              <a:gd name="connsiteY4807" fmla="*/ 3108706 h 4972126"/>
              <a:gd name="connsiteX4808" fmla="*/ 402121 w 6955030"/>
              <a:gd name="connsiteY4808" fmla="*/ 3114345 h 4972126"/>
              <a:gd name="connsiteX4809" fmla="*/ 394772 w 6955030"/>
              <a:gd name="connsiteY4809" fmla="*/ 3129248 h 4972126"/>
              <a:gd name="connsiteX4810" fmla="*/ 397544 w 6955030"/>
              <a:gd name="connsiteY4810" fmla="*/ 3131348 h 4972126"/>
              <a:gd name="connsiteX4811" fmla="*/ 402015 w 6955030"/>
              <a:gd name="connsiteY4811" fmla="*/ 3144505 h 4972126"/>
              <a:gd name="connsiteX4812" fmla="*/ 386875 w 6955030"/>
              <a:gd name="connsiteY4812" fmla="*/ 3147374 h 4972126"/>
              <a:gd name="connsiteX4813" fmla="*/ 386455 w 6955030"/>
              <a:gd name="connsiteY4813" fmla="*/ 3146118 h 4972126"/>
              <a:gd name="connsiteX4814" fmla="*/ 385145 w 6955030"/>
              <a:gd name="connsiteY4814" fmla="*/ 3148771 h 4972126"/>
              <a:gd name="connsiteX4815" fmla="*/ 372728 w 6955030"/>
              <a:gd name="connsiteY4815" fmla="*/ 3137556 h 4972126"/>
              <a:gd name="connsiteX4816" fmla="*/ 368739 w 6955030"/>
              <a:gd name="connsiteY4816" fmla="*/ 3162688 h 4972126"/>
              <a:gd name="connsiteX4817" fmla="*/ 386405 w 6955030"/>
              <a:gd name="connsiteY4817" fmla="*/ 3118513 h 4972126"/>
              <a:gd name="connsiteX4818" fmla="*/ 380945 w 6955030"/>
              <a:gd name="connsiteY4818" fmla="*/ 3087470 h 4972126"/>
              <a:gd name="connsiteX4819" fmla="*/ 358544 w 6955030"/>
              <a:gd name="connsiteY4819" fmla="*/ 3090890 h 4972126"/>
              <a:gd name="connsiteX4820" fmla="*/ 397322 w 6955030"/>
              <a:gd name="connsiteY4820" fmla="*/ 3073525 h 4972126"/>
              <a:gd name="connsiteX4821" fmla="*/ 394623 w 6955030"/>
              <a:gd name="connsiteY4821" fmla="*/ 3057990 h 4972126"/>
              <a:gd name="connsiteX4822" fmla="*/ 369520 w 6955030"/>
              <a:gd name="connsiteY4822" fmla="*/ 3045786 h 4972126"/>
              <a:gd name="connsiteX4823" fmla="*/ 436427 w 6955030"/>
              <a:gd name="connsiteY4823" fmla="*/ 3045933 h 4972126"/>
              <a:gd name="connsiteX4824" fmla="*/ 431031 w 6955030"/>
              <a:gd name="connsiteY4824" fmla="*/ 3014954 h 4972126"/>
              <a:gd name="connsiteX4825" fmla="*/ 455832 w 6955030"/>
              <a:gd name="connsiteY4825" fmla="*/ 3037269 h 4972126"/>
              <a:gd name="connsiteX4826" fmla="*/ 448875 w 6955030"/>
              <a:gd name="connsiteY4826" fmla="*/ 3057030 h 4972126"/>
              <a:gd name="connsiteX4827" fmla="*/ 484954 w 6955030"/>
              <a:gd name="connsiteY4827" fmla="*/ 3024253 h 4972126"/>
              <a:gd name="connsiteX4828" fmla="*/ 506429 w 6955030"/>
              <a:gd name="connsiteY4828" fmla="*/ 3051302 h 4972126"/>
              <a:gd name="connsiteX4829" fmla="*/ 474337 w 6955030"/>
              <a:gd name="connsiteY4829" fmla="*/ 3059070 h 4972126"/>
              <a:gd name="connsiteX4830" fmla="*/ 514285 w 6955030"/>
              <a:gd name="connsiteY4830" fmla="*/ 3107984 h 4972126"/>
              <a:gd name="connsiteX4831" fmla="*/ 527301 w 6955030"/>
              <a:gd name="connsiteY4831" fmla="*/ 3098808 h 4972126"/>
              <a:gd name="connsiteX4832" fmla="*/ 515217 w 6955030"/>
              <a:gd name="connsiteY4832" fmla="*/ 3077456 h 4972126"/>
              <a:gd name="connsiteX4833" fmla="*/ 519202 w 6955030"/>
              <a:gd name="connsiteY4833" fmla="*/ 3052351 h 4972126"/>
              <a:gd name="connsiteX4834" fmla="*/ 551624 w 6955030"/>
              <a:gd name="connsiteY4834" fmla="*/ 3034387 h 4972126"/>
              <a:gd name="connsiteX4835" fmla="*/ 536449 w 6955030"/>
              <a:gd name="connsiteY4835" fmla="*/ 3007758 h 4972126"/>
              <a:gd name="connsiteX4836" fmla="*/ 568883 w 6955030"/>
              <a:gd name="connsiteY4836" fmla="*/ 3014887 h 4972126"/>
              <a:gd name="connsiteX4837" fmla="*/ 587298 w 6955030"/>
              <a:gd name="connsiteY4837" fmla="*/ 3028382 h 4972126"/>
              <a:gd name="connsiteX4838" fmla="*/ 581952 w 6955030"/>
              <a:gd name="connsiteY4838" fmla="*/ 3030422 h 4972126"/>
              <a:gd name="connsiteX4839" fmla="*/ 570367 w 6955030"/>
              <a:gd name="connsiteY4839" fmla="*/ 3046025 h 4972126"/>
              <a:gd name="connsiteX4840" fmla="*/ 639676 w 6955030"/>
              <a:gd name="connsiteY4840" fmla="*/ 3071787 h 4972126"/>
              <a:gd name="connsiteX4841" fmla="*/ 637249 w 6955030"/>
              <a:gd name="connsiteY4841" fmla="*/ 3046204 h 4972126"/>
              <a:gd name="connsiteX4842" fmla="*/ 669640 w 6955030"/>
              <a:gd name="connsiteY4842" fmla="*/ 3028237 h 4972126"/>
              <a:gd name="connsiteX4843" fmla="*/ 761711 w 6955030"/>
              <a:gd name="connsiteY4843" fmla="*/ 3040507 h 4972126"/>
              <a:gd name="connsiteX4844" fmla="*/ 745035 w 6955030"/>
              <a:gd name="connsiteY4844" fmla="*/ 3064709 h 4972126"/>
              <a:gd name="connsiteX4845" fmla="*/ 783512 w 6955030"/>
              <a:gd name="connsiteY4845" fmla="*/ 3057512 h 4972126"/>
              <a:gd name="connsiteX4846" fmla="*/ 782583 w 6955030"/>
              <a:gd name="connsiteY4846" fmla="*/ 3087952 h 4972126"/>
              <a:gd name="connsiteX4847" fmla="*/ 795867 w 6955030"/>
              <a:gd name="connsiteY4847" fmla="*/ 3068698 h 4972126"/>
              <a:gd name="connsiteX4848" fmla="*/ 860441 w 6955030"/>
              <a:gd name="connsiteY4848" fmla="*/ 3043085 h 4972126"/>
              <a:gd name="connsiteX4849" fmla="*/ 911964 w 6955030"/>
              <a:gd name="connsiteY4849" fmla="*/ 3026680 h 4972126"/>
              <a:gd name="connsiteX4850" fmla="*/ 892830 w 6955030"/>
              <a:gd name="connsiteY4850" fmla="*/ 3025242 h 4972126"/>
              <a:gd name="connsiteX4851" fmla="*/ 896789 w 6955030"/>
              <a:gd name="connsiteY4851" fmla="*/ 3000048 h 4972126"/>
              <a:gd name="connsiteX4852" fmla="*/ 927679 w 6955030"/>
              <a:gd name="connsiteY4852" fmla="*/ 3033067 h 4972126"/>
              <a:gd name="connsiteX4853" fmla="*/ 897958 w 6955030"/>
              <a:gd name="connsiteY4853" fmla="*/ 3066419 h 4972126"/>
              <a:gd name="connsiteX4854" fmla="*/ 974616 w 6955030"/>
              <a:gd name="connsiteY4854" fmla="*/ 3062130 h 4972126"/>
              <a:gd name="connsiteX4855" fmla="*/ 996117 w 6955030"/>
              <a:gd name="connsiteY4855" fmla="*/ 3089272 h 4972126"/>
              <a:gd name="connsiteX4856" fmla="*/ 1037536 w 6955030"/>
              <a:gd name="connsiteY4856" fmla="*/ 3087381 h 4972126"/>
              <a:gd name="connsiteX4857" fmla="*/ 1053654 w 6955030"/>
              <a:gd name="connsiteY4857" fmla="*/ 3053993 h 4972126"/>
              <a:gd name="connsiteX4858" fmla="*/ 1058337 w 6955030"/>
              <a:gd name="connsiteY4858" fmla="*/ 3053672 h 4972126"/>
              <a:gd name="connsiteX4859" fmla="*/ 1058257 w 6955030"/>
              <a:gd name="connsiteY4859" fmla="*/ 3053418 h 4972126"/>
              <a:gd name="connsiteX4860" fmla="*/ 1059299 w 6955030"/>
              <a:gd name="connsiteY4860" fmla="*/ 3027512 h 4972126"/>
              <a:gd name="connsiteX4861" fmla="*/ 1005375 w 6955030"/>
              <a:gd name="connsiteY4861" fmla="*/ 3018241 h 4972126"/>
              <a:gd name="connsiteX4862" fmla="*/ 1022650 w 6955030"/>
              <a:gd name="connsiteY4862" fmla="*/ 2973708 h 4972126"/>
              <a:gd name="connsiteX4863" fmla="*/ 1042384 w 6955030"/>
              <a:gd name="connsiteY4863" fmla="*/ 2954904 h 4972126"/>
              <a:gd name="connsiteX4864" fmla="*/ 1059646 w 6955030"/>
              <a:gd name="connsiteY4864" fmla="*/ 2963539 h 4972126"/>
              <a:gd name="connsiteX4865" fmla="*/ 1074541 w 6955030"/>
              <a:gd name="connsiteY4865" fmla="*/ 2962854 h 4972126"/>
              <a:gd name="connsiteX4866" fmla="*/ 1073643 w 6955030"/>
              <a:gd name="connsiteY4866" fmla="*/ 2947565 h 4972126"/>
              <a:gd name="connsiteX4867" fmla="*/ 1048181 w 6955030"/>
              <a:gd name="connsiteY4867" fmla="*/ 2945646 h 4972126"/>
              <a:gd name="connsiteX4868" fmla="*/ 1039093 w 6955030"/>
              <a:gd name="connsiteY4868" fmla="*/ 2919460 h 4972126"/>
              <a:gd name="connsiteX4869" fmla="*/ 1037566 w 6955030"/>
              <a:gd name="connsiteY4869" fmla="*/ 2900748 h 4972126"/>
              <a:gd name="connsiteX4870" fmla="*/ 1034255 w 6955030"/>
              <a:gd name="connsiteY4870" fmla="*/ 2899087 h 4972126"/>
              <a:gd name="connsiteX4871" fmla="*/ 1016692 w 6955030"/>
              <a:gd name="connsiteY4871" fmla="*/ 2933019 h 4972126"/>
              <a:gd name="connsiteX4872" fmla="*/ 985800 w 6955030"/>
              <a:gd name="connsiteY4872" fmla="*/ 2900029 h 4972126"/>
              <a:gd name="connsiteX4873" fmla="*/ 966095 w 6955030"/>
              <a:gd name="connsiteY4873" fmla="*/ 2918891 h 4972126"/>
              <a:gd name="connsiteX4874" fmla="*/ 978788 w 6955030"/>
              <a:gd name="connsiteY4874" fmla="*/ 2895215 h 4972126"/>
              <a:gd name="connsiteX4875" fmla="*/ 983622 w 6955030"/>
              <a:gd name="connsiteY4875" fmla="*/ 2888178 h 4972126"/>
              <a:gd name="connsiteX4876" fmla="*/ 971823 w 6955030"/>
              <a:gd name="connsiteY4876" fmla="*/ 2880182 h 4972126"/>
              <a:gd name="connsiteX4877" fmla="*/ 963580 w 6955030"/>
              <a:gd name="connsiteY4877" fmla="*/ 2882795 h 4972126"/>
              <a:gd name="connsiteX4878" fmla="*/ 951943 w 6955030"/>
              <a:gd name="connsiteY4878" fmla="*/ 2861820 h 4972126"/>
              <a:gd name="connsiteX4879" fmla="*/ 951330 w 6955030"/>
              <a:gd name="connsiteY4879" fmla="*/ 2862513 h 4972126"/>
              <a:gd name="connsiteX4880" fmla="*/ 948480 w 6955030"/>
              <a:gd name="connsiteY4880" fmla="*/ 2886192 h 4972126"/>
              <a:gd name="connsiteX4881" fmla="*/ 944584 w 6955030"/>
              <a:gd name="connsiteY4881" fmla="*/ 2870509 h 4972126"/>
              <a:gd name="connsiteX4882" fmla="*/ 943466 w 6955030"/>
              <a:gd name="connsiteY4882" fmla="*/ 2869494 h 4972126"/>
              <a:gd name="connsiteX4883" fmla="*/ 940517 w 6955030"/>
              <a:gd name="connsiteY4883" fmla="*/ 2870746 h 4972126"/>
              <a:gd name="connsiteX4884" fmla="*/ 929178 w 6955030"/>
              <a:gd name="connsiteY4884" fmla="*/ 2875286 h 4972126"/>
              <a:gd name="connsiteX4885" fmla="*/ 918294 w 6955030"/>
              <a:gd name="connsiteY4885" fmla="*/ 2920272 h 4972126"/>
              <a:gd name="connsiteX4886" fmla="*/ 916194 w 6955030"/>
              <a:gd name="connsiteY4886" fmla="*/ 2884404 h 4972126"/>
              <a:gd name="connsiteX4887" fmla="*/ 862269 w 6955030"/>
              <a:gd name="connsiteY4887" fmla="*/ 2875136 h 4972126"/>
              <a:gd name="connsiteX4888" fmla="*/ 879542 w 6955030"/>
              <a:gd name="connsiteY4888" fmla="*/ 2830602 h 4972126"/>
              <a:gd name="connsiteX4889" fmla="*/ 899279 w 6955030"/>
              <a:gd name="connsiteY4889" fmla="*/ 2811798 h 4972126"/>
              <a:gd name="connsiteX4890" fmla="*/ 934096 w 6955030"/>
              <a:gd name="connsiteY4890" fmla="*/ 2819625 h 4972126"/>
              <a:gd name="connsiteX4891" fmla="*/ 917452 w 6955030"/>
              <a:gd name="connsiteY4891" fmla="*/ 2843825 h 4972126"/>
              <a:gd name="connsiteX4892" fmla="*/ 938139 w 6955030"/>
              <a:gd name="connsiteY4892" fmla="*/ 2844441 h 4972126"/>
              <a:gd name="connsiteX4893" fmla="*/ 945051 w 6955030"/>
              <a:gd name="connsiteY4893" fmla="*/ 2847291 h 4972126"/>
              <a:gd name="connsiteX4894" fmla="*/ 945447 w 6955030"/>
              <a:gd name="connsiteY4894" fmla="*/ 2846692 h 4972126"/>
              <a:gd name="connsiteX4895" fmla="*/ 946875 w 6955030"/>
              <a:gd name="connsiteY4895" fmla="*/ 2847496 h 4972126"/>
              <a:gd name="connsiteX4896" fmla="*/ 950016 w 6955030"/>
              <a:gd name="connsiteY4896" fmla="*/ 2843157 h 4972126"/>
              <a:gd name="connsiteX4897" fmla="*/ 952842 w 6955030"/>
              <a:gd name="connsiteY4897" fmla="*/ 2831291 h 4972126"/>
              <a:gd name="connsiteX4898" fmla="*/ 967982 w 6955030"/>
              <a:gd name="connsiteY4898" fmla="*/ 2847741 h 4972126"/>
              <a:gd name="connsiteX4899" fmla="*/ 968579 w 6955030"/>
              <a:gd name="connsiteY4899" fmla="*/ 2848215 h 4972126"/>
              <a:gd name="connsiteX4900" fmla="*/ 968876 w 6955030"/>
              <a:gd name="connsiteY4900" fmla="*/ 2846996 h 4972126"/>
              <a:gd name="connsiteX4901" fmla="*/ 975728 w 6955030"/>
              <a:gd name="connsiteY4901" fmla="*/ 2853899 h 4972126"/>
              <a:gd name="connsiteX4902" fmla="*/ 982037 w 6955030"/>
              <a:gd name="connsiteY4902" fmla="*/ 2858916 h 4972126"/>
              <a:gd name="connsiteX4903" fmla="*/ 998148 w 6955030"/>
              <a:gd name="connsiteY4903" fmla="*/ 2867629 h 4972126"/>
              <a:gd name="connsiteX4904" fmla="*/ 999240 w 6955030"/>
              <a:gd name="connsiteY4904" fmla="*/ 2866718 h 4972126"/>
              <a:gd name="connsiteX4905" fmla="*/ 1020069 w 6955030"/>
              <a:gd name="connsiteY4905" fmla="*/ 2840818 h 4972126"/>
              <a:gd name="connsiteX4906" fmla="*/ 1027770 w 6955030"/>
              <a:gd name="connsiteY4906" fmla="*/ 2849214 h 4972126"/>
              <a:gd name="connsiteX4907" fmla="*/ 1031604 w 6955030"/>
              <a:gd name="connsiteY4907" fmla="*/ 2858666 h 4972126"/>
              <a:gd name="connsiteX4908" fmla="*/ 1031694 w 6955030"/>
              <a:gd name="connsiteY4908" fmla="*/ 2858761 h 4972126"/>
              <a:gd name="connsiteX4909" fmla="*/ 1038257 w 6955030"/>
              <a:gd name="connsiteY4909" fmla="*/ 2853182 h 4972126"/>
              <a:gd name="connsiteX4910" fmla="*/ 1040008 w 6955030"/>
              <a:gd name="connsiteY4910" fmla="*/ 2865010 h 4972126"/>
              <a:gd name="connsiteX4911" fmla="*/ 1041350 w 6955030"/>
              <a:gd name="connsiteY4911" fmla="*/ 2864342 h 4972126"/>
              <a:gd name="connsiteX4912" fmla="*/ 1057861 w 6955030"/>
              <a:gd name="connsiteY4912" fmla="*/ 2853955 h 4972126"/>
              <a:gd name="connsiteX4913" fmla="*/ 1053126 w 6955030"/>
              <a:gd name="connsiteY4913" fmla="*/ 2879056 h 4972126"/>
              <a:gd name="connsiteX4914" fmla="*/ 1050124 w 6955030"/>
              <a:gd name="connsiteY4914" fmla="*/ 2886887 h 4972126"/>
              <a:gd name="connsiteX4915" fmla="*/ 1054091 w 6955030"/>
              <a:gd name="connsiteY4915" fmla="*/ 2885022 h 4972126"/>
              <a:gd name="connsiteX4916" fmla="*/ 1060329 w 6955030"/>
              <a:gd name="connsiteY4916" fmla="*/ 2860021 h 4972126"/>
              <a:gd name="connsiteX4917" fmla="*/ 1072114 w 6955030"/>
              <a:gd name="connsiteY4917" fmla="*/ 2891540 h 4972126"/>
              <a:gd name="connsiteX4918" fmla="*/ 1082959 w 6955030"/>
              <a:gd name="connsiteY4918" fmla="*/ 2889686 h 4972126"/>
              <a:gd name="connsiteX4919" fmla="*/ 1089274 w 6955030"/>
              <a:gd name="connsiteY4919" fmla="*/ 2878246 h 4972126"/>
              <a:gd name="connsiteX4920" fmla="*/ 1097164 w 6955030"/>
              <a:gd name="connsiteY4920" fmla="*/ 2869294 h 4972126"/>
              <a:gd name="connsiteX4921" fmla="*/ 1105126 w 6955030"/>
              <a:gd name="connsiteY4921" fmla="*/ 2872818 h 4972126"/>
              <a:gd name="connsiteX4922" fmla="*/ 1118327 w 6955030"/>
              <a:gd name="connsiteY4922" fmla="*/ 2884624 h 4972126"/>
              <a:gd name="connsiteX4923" fmla="*/ 1125984 w 6955030"/>
              <a:gd name="connsiteY4923" fmla="*/ 2886597 h 4972126"/>
              <a:gd name="connsiteX4924" fmla="*/ 1129967 w 6955030"/>
              <a:gd name="connsiteY4924" fmla="*/ 2875616 h 4972126"/>
              <a:gd name="connsiteX4925" fmla="*/ 1142983 w 6955030"/>
              <a:gd name="connsiteY4925" fmla="*/ 2866410 h 4972126"/>
              <a:gd name="connsiteX4926" fmla="*/ 1171144 w 6955030"/>
              <a:gd name="connsiteY4926" fmla="*/ 2883956 h 4972126"/>
              <a:gd name="connsiteX4927" fmla="*/ 1220221 w 6955030"/>
              <a:gd name="connsiteY4927" fmla="*/ 2882780 h 4972126"/>
              <a:gd name="connsiteX4928" fmla="*/ 1235621 w 6955030"/>
              <a:gd name="connsiteY4928" fmla="*/ 2892902 h 4972126"/>
              <a:gd name="connsiteX4929" fmla="*/ 1235966 w 6955030"/>
              <a:gd name="connsiteY4929" fmla="*/ 2892891 h 4972126"/>
              <a:gd name="connsiteX4930" fmla="*/ 1236524 w 6955030"/>
              <a:gd name="connsiteY4930" fmla="*/ 2893494 h 4972126"/>
              <a:gd name="connsiteX4931" fmla="*/ 1242163 w 6955030"/>
              <a:gd name="connsiteY4931" fmla="*/ 2897201 h 4972126"/>
              <a:gd name="connsiteX4932" fmla="*/ 1262886 w 6955030"/>
              <a:gd name="connsiteY4932" fmla="*/ 2906327 h 4972126"/>
              <a:gd name="connsiteX4933" fmla="*/ 1282440 w 6955030"/>
              <a:gd name="connsiteY4933" fmla="*/ 2877272 h 4972126"/>
              <a:gd name="connsiteX4934" fmla="*/ 1282851 w 6955030"/>
              <a:gd name="connsiteY4934" fmla="*/ 2868206 h 4972126"/>
              <a:gd name="connsiteX4935" fmla="*/ 1280896 w 6955030"/>
              <a:gd name="connsiteY4935" fmla="*/ 2868482 h 4972126"/>
              <a:gd name="connsiteX4936" fmla="*/ 1276176 w 6955030"/>
              <a:gd name="connsiteY4936" fmla="*/ 2864544 h 4972126"/>
              <a:gd name="connsiteX4937" fmla="*/ 1267175 w 6955030"/>
              <a:gd name="connsiteY4937" fmla="*/ 2870940 h 4972126"/>
              <a:gd name="connsiteX4938" fmla="*/ 1266740 w 6955030"/>
              <a:gd name="connsiteY4938" fmla="*/ 2868482 h 4972126"/>
              <a:gd name="connsiteX4939" fmla="*/ 1263863 w 6955030"/>
              <a:gd name="connsiteY4939" fmla="*/ 2879023 h 4972126"/>
              <a:gd name="connsiteX4940" fmla="*/ 1239630 w 6955030"/>
              <a:gd name="connsiteY4940" fmla="*/ 2836314 h 4972126"/>
              <a:gd name="connsiteX4941" fmla="*/ 1239734 w 6955030"/>
              <a:gd name="connsiteY4941" fmla="*/ 2836067 h 4972126"/>
              <a:gd name="connsiteX4942" fmla="*/ 1225267 w 6955030"/>
              <a:gd name="connsiteY4942" fmla="*/ 2833491 h 4972126"/>
              <a:gd name="connsiteX4943" fmla="*/ 1223346 w 6955030"/>
              <a:gd name="connsiteY4943" fmla="*/ 2839798 h 4972126"/>
              <a:gd name="connsiteX4944" fmla="*/ 1222497 w 6955030"/>
              <a:gd name="connsiteY4944" fmla="*/ 2833000 h 4972126"/>
              <a:gd name="connsiteX4945" fmla="*/ 1188813 w 6955030"/>
              <a:gd name="connsiteY4945" fmla="*/ 2827001 h 4972126"/>
              <a:gd name="connsiteX4946" fmla="*/ 1116352 w 6955030"/>
              <a:gd name="connsiteY4946" fmla="*/ 2798179 h 4972126"/>
              <a:gd name="connsiteX4947" fmla="*/ 1145443 w 6955030"/>
              <a:gd name="connsiteY4947" fmla="*/ 2785104 h 4972126"/>
              <a:gd name="connsiteX4948" fmla="*/ 1143313 w 6955030"/>
              <a:gd name="connsiteY4948" fmla="*/ 2749264 h 4972126"/>
              <a:gd name="connsiteX4949" fmla="*/ 1149101 w 6955030"/>
              <a:gd name="connsiteY4949" fmla="*/ 2770050 h 4972126"/>
              <a:gd name="connsiteX4950" fmla="*/ 1170087 w 6955030"/>
              <a:gd name="connsiteY4950" fmla="*/ 2750067 h 4972126"/>
              <a:gd name="connsiteX4951" fmla="*/ 1177503 w 6955030"/>
              <a:gd name="connsiteY4951" fmla="*/ 2746978 h 4972126"/>
              <a:gd name="connsiteX4952" fmla="*/ 1176971 w 6955030"/>
              <a:gd name="connsiteY4952" fmla="*/ 2746658 h 4972126"/>
              <a:gd name="connsiteX4953" fmla="*/ 1158906 w 6955030"/>
              <a:gd name="connsiteY4953" fmla="*/ 2738856 h 4972126"/>
              <a:gd name="connsiteX4954" fmla="*/ 1171640 w 6955030"/>
              <a:gd name="connsiteY4954" fmla="*/ 2711804 h 4972126"/>
              <a:gd name="connsiteX4955" fmla="*/ 1175532 w 6955030"/>
              <a:gd name="connsiteY4955" fmla="*/ 2689556 h 4972126"/>
              <a:gd name="connsiteX4956" fmla="*/ 1171828 w 6955030"/>
              <a:gd name="connsiteY4956" fmla="*/ 2689226 h 4972126"/>
              <a:gd name="connsiteX4957" fmla="*/ 1165772 w 6955030"/>
              <a:gd name="connsiteY4957" fmla="*/ 2695867 h 4972126"/>
              <a:gd name="connsiteX4958" fmla="*/ 1156933 w 6955030"/>
              <a:gd name="connsiteY4958" fmla="*/ 2697228 h 4972126"/>
              <a:gd name="connsiteX4959" fmla="*/ 1159972 w 6955030"/>
              <a:gd name="connsiteY4959" fmla="*/ 2712058 h 4972126"/>
              <a:gd name="connsiteX4960" fmla="*/ 1126645 w 6955030"/>
              <a:gd name="connsiteY4960" fmla="*/ 2716076 h 4972126"/>
              <a:gd name="connsiteX4961" fmla="*/ 1148459 w 6955030"/>
              <a:gd name="connsiteY4961" fmla="*/ 2706316 h 4972126"/>
              <a:gd name="connsiteX4962" fmla="*/ 1153637 w 6955030"/>
              <a:gd name="connsiteY4962" fmla="*/ 2697123 h 4972126"/>
              <a:gd name="connsiteX4963" fmla="*/ 1145079 w 6955030"/>
              <a:gd name="connsiteY4963" fmla="*/ 2695425 h 4972126"/>
              <a:gd name="connsiteX4964" fmla="*/ 1134674 w 6955030"/>
              <a:gd name="connsiteY4964" fmla="*/ 2696240 h 4972126"/>
              <a:gd name="connsiteX4965" fmla="*/ 1120757 w 6955030"/>
              <a:gd name="connsiteY4965" fmla="*/ 2735918 h 4972126"/>
              <a:gd name="connsiteX4966" fmla="*/ 1096524 w 6955030"/>
              <a:gd name="connsiteY4966" fmla="*/ 2693209 h 4972126"/>
              <a:gd name="connsiteX4967" fmla="*/ 1104242 w 6955030"/>
              <a:gd name="connsiteY4967" fmla="*/ 2674592 h 4972126"/>
              <a:gd name="connsiteX4968" fmla="*/ 1101823 w 6955030"/>
              <a:gd name="connsiteY4968" fmla="*/ 2666780 h 4972126"/>
              <a:gd name="connsiteX4969" fmla="*/ 1092966 w 6955030"/>
              <a:gd name="connsiteY4969" fmla="*/ 2678196 h 4972126"/>
              <a:gd name="connsiteX4970" fmla="*/ 1088590 w 6955030"/>
              <a:gd name="connsiteY4970" fmla="*/ 2669308 h 4972126"/>
              <a:gd name="connsiteX4971" fmla="*/ 1080240 w 6955030"/>
              <a:gd name="connsiteY4971" fmla="*/ 2696692 h 4972126"/>
              <a:gd name="connsiteX4972" fmla="*/ 1075493 w 6955030"/>
              <a:gd name="connsiteY4972" fmla="*/ 2658582 h 4972126"/>
              <a:gd name="connsiteX4973" fmla="*/ 1068133 w 6955030"/>
              <a:gd name="connsiteY4973" fmla="*/ 2655790 h 4972126"/>
              <a:gd name="connsiteX4974" fmla="*/ 1106913 w 6955030"/>
              <a:gd name="connsiteY4974" fmla="*/ 2638457 h 4972126"/>
              <a:gd name="connsiteX4975" fmla="*/ 1043631 w 6955030"/>
              <a:gd name="connsiteY4975" fmla="*/ 2623341 h 4972126"/>
              <a:gd name="connsiteX4976" fmla="*/ 1015800 w 6955030"/>
              <a:gd name="connsiteY4976" fmla="*/ 2595748 h 4972126"/>
              <a:gd name="connsiteX4977" fmla="*/ 1028537 w 6955030"/>
              <a:gd name="connsiteY4977" fmla="*/ 2568699 h 4972126"/>
              <a:gd name="connsiteX4978" fmla="*/ 1032427 w 6955030"/>
              <a:gd name="connsiteY4978" fmla="*/ 2546448 h 4972126"/>
              <a:gd name="connsiteX4979" fmla="*/ 1028722 w 6955030"/>
              <a:gd name="connsiteY4979" fmla="*/ 2546121 h 4972126"/>
              <a:gd name="connsiteX4980" fmla="*/ 1022669 w 6955030"/>
              <a:gd name="connsiteY4980" fmla="*/ 2552761 h 4972126"/>
              <a:gd name="connsiteX4981" fmla="*/ 1013827 w 6955030"/>
              <a:gd name="connsiteY4981" fmla="*/ 2554123 h 4972126"/>
              <a:gd name="connsiteX4982" fmla="*/ 1016866 w 6955030"/>
              <a:gd name="connsiteY4982" fmla="*/ 2568951 h 4972126"/>
              <a:gd name="connsiteX4983" fmla="*/ 983538 w 6955030"/>
              <a:gd name="connsiteY4983" fmla="*/ 2572968 h 4972126"/>
              <a:gd name="connsiteX4984" fmla="*/ 1005351 w 6955030"/>
              <a:gd name="connsiteY4984" fmla="*/ 2563210 h 4972126"/>
              <a:gd name="connsiteX4985" fmla="*/ 1010532 w 6955030"/>
              <a:gd name="connsiteY4985" fmla="*/ 2554017 h 4972126"/>
              <a:gd name="connsiteX4986" fmla="*/ 1001972 w 6955030"/>
              <a:gd name="connsiteY4986" fmla="*/ 2552320 h 4972126"/>
              <a:gd name="connsiteX4987" fmla="*/ 991568 w 6955030"/>
              <a:gd name="connsiteY4987" fmla="*/ 2553134 h 4972126"/>
              <a:gd name="connsiteX4988" fmla="*/ 977651 w 6955030"/>
              <a:gd name="connsiteY4988" fmla="*/ 2592812 h 4972126"/>
              <a:gd name="connsiteX4989" fmla="*/ 953419 w 6955030"/>
              <a:gd name="connsiteY4989" fmla="*/ 2550103 h 4972126"/>
              <a:gd name="connsiteX4990" fmla="*/ 961137 w 6955030"/>
              <a:gd name="connsiteY4990" fmla="*/ 2531487 h 4972126"/>
              <a:gd name="connsiteX4991" fmla="*/ 958718 w 6955030"/>
              <a:gd name="connsiteY4991" fmla="*/ 2523674 h 4972126"/>
              <a:gd name="connsiteX4992" fmla="*/ 949861 w 6955030"/>
              <a:gd name="connsiteY4992" fmla="*/ 2535090 h 4972126"/>
              <a:gd name="connsiteX4993" fmla="*/ 945484 w 6955030"/>
              <a:gd name="connsiteY4993" fmla="*/ 2526203 h 4972126"/>
              <a:gd name="connsiteX4994" fmla="*/ 937135 w 6955030"/>
              <a:gd name="connsiteY4994" fmla="*/ 2553586 h 4972126"/>
              <a:gd name="connsiteX4995" fmla="*/ 932387 w 6955030"/>
              <a:gd name="connsiteY4995" fmla="*/ 2515476 h 4972126"/>
              <a:gd name="connsiteX4996" fmla="*/ 925027 w 6955030"/>
              <a:gd name="connsiteY4996" fmla="*/ 2512685 h 4972126"/>
              <a:gd name="connsiteX4997" fmla="*/ 963806 w 6955030"/>
              <a:gd name="connsiteY4997" fmla="*/ 2495352 h 4972126"/>
              <a:gd name="connsiteX4998" fmla="*/ 900526 w 6955030"/>
              <a:gd name="connsiteY4998" fmla="*/ 2480235 h 4972126"/>
              <a:gd name="connsiteX4999" fmla="*/ 872694 w 6955030"/>
              <a:gd name="connsiteY4999" fmla="*/ 2452643 h 4972126"/>
              <a:gd name="connsiteX5000" fmla="*/ 885429 w 6955030"/>
              <a:gd name="connsiteY5000" fmla="*/ 2425593 h 4972126"/>
              <a:gd name="connsiteX5001" fmla="*/ 889321 w 6955030"/>
              <a:gd name="connsiteY5001" fmla="*/ 2403343 h 4972126"/>
              <a:gd name="connsiteX5002" fmla="*/ 885616 w 6955030"/>
              <a:gd name="connsiteY5002" fmla="*/ 2403015 h 4972126"/>
              <a:gd name="connsiteX5003" fmla="*/ 879564 w 6955030"/>
              <a:gd name="connsiteY5003" fmla="*/ 2409656 h 4972126"/>
              <a:gd name="connsiteX5004" fmla="*/ 870721 w 6955030"/>
              <a:gd name="connsiteY5004" fmla="*/ 2411017 h 4972126"/>
              <a:gd name="connsiteX5005" fmla="*/ 873761 w 6955030"/>
              <a:gd name="connsiteY5005" fmla="*/ 2425845 h 4972126"/>
              <a:gd name="connsiteX5006" fmla="*/ 840434 w 6955030"/>
              <a:gd name="connsiteY5006" fmla="*/ 2429862 h 4972126"/>
              <a:gd name="connsiteX5007" fmla="*/ 862248 w 6955030"/>
              <a:gd name="connsiteY5007" fmla="*/ 2420105 h 4972126"/>
              <a:gd name="connsiteX5008" fmla="*/ 867426 w 6955030"/>
              <a:gd name="connsiteY5008" fmla="*/ 2410912 h 4972126"/>
              <a:gd name="connsiteX5009" fmla="*/ 858866 w 6955030"/>
              <a:gd name="connsiteY5009" fmla="*/ 2409212 h 4972126"/>
              <a:gd name="connsiteX5010" fmla="*/ 848462 w 6955030"/>
              <a:gd name="connsiteY5010" fmla="*/ 2410026 h 4972126"/>
              <a:gd name="connsiteX5011" fmla="*/ 834546 w 6955030"/>
              <a:gd name="connsiteY5011" fmla="*/ 2449705 h 4972126"/>
              <a:gd name="connsiteX5012" fmla="*/ 810314 w 6955030"/>
              <a:gd name="connsiteY5012" fmla="*/ 2406998 h 4972126"/>
              <a:gd name="connsiteX5013" fmla="*/ 818032 w 6955030"/>
              <a:gd name="connsiteY5013" fmla="*/ 2388381 h 4972126"/>
              <a:gd name="connsiteX5014" fmla="*/ 815612 w 6955030"/>
              <a:gd name="connsiteY5014" fmla="*/ 2380569 h 4972126"/>
              <a:gd name="connsiteX5015" fmla="*/ 806755 w 6955030"/>
              <a:gd name="connsiteY5015" fmla="*/ 2391985 h 4972126"/>
              <a:gd name="connsiteX5016" fmla="*/ 802378 w 6955030"/>
              <a:gd name="connsiteY5016" fmla="*/ 2383095 h 4972126"/>
              <a:gd name="connsiteX5017" fmla="*/ 794029 w 6955030"/>
              <a:gd name="connsiteY5017" fmla="*/ 2410481 h 4972126"/>
              <a:gd name="connsiteX5018" fmla="*/ 789282 w 6955030"/>
              <a:gd name="connsiteY5018" fmla="*/ 2372371 h 4972126"/>
              <a:gd name="connsiteX5019" fmla="*/ 781922 w 6955030"/>
              <a:gd name="connsiteY5019" fmla="*/ 2369579 h 4972126"/>
              <a:gd name="connsiteX5020" fmla="*/ 820700 w 6955030"/>
              <a:gd name="connsiteY5020" fmla="*/ 2352246 h 4972126"/>
              <a:gd name="connsiteX5021" fmla="*/ 757420 w 6955030"/>
              <a:gd name="connsiteY5021" fmla="*/ 2337129 h 4972126"/>
              <a:gd name="connsiteX5022" fmla="*/ 729589 w 6955030"/>
              <a:gd name="connsiteY5022" fmla="*/ 2309537 h 4972126"/>
              <a:gd name="connsiteX5023" fmla="*/ 747165 w 6955030"/>
              <a:gd name="connsiteY5023" fmla="*/ 2254805 h 4972126"/>
              <a:gd name="connsiteX5024" fmla="*/ 705357 w 6955030"/>
              <a:gd name="connsiteY5024" fmla="*/ 2266921 h 4972126"/>
              <a:gd name="connsiteX5025" fmla="*/ 691440 w 6955030"/>
              <a:gd name="connsiteY5025" fmla="*/ 2306599 h 4972126"/>
              <a:gd name="connsiteX5026" fmla="*/ 667208 w 6955030"/>
              <a:gd name="connsiteY5026" fmla="*/ 2263892 h 4972126"/>
              <a:gd name="connsiteX5027" fmla="*/ 678124 w 6955030"/>
              <a:gd name="connsiteY5027" fmla="*/ 2218877 h 4972126"/>
              <a:gd name="connsiteX5028" fmla="*/ 710246 w 6955030"/>
              <a:gd name="connsiteY5028" fmla="*/ 2211109 h 4972126"/>
              <a:gd name="connsiteX5029" fmla="*/ 798329 w 6955030"/>
              <a:gd name="connsiteY5029" fmla="*/ 2248537 h 4972126"/>
              <a:gd name="connsiteX5030" fmla="*/ 855881 w 6955030"/>
              <a:gd name="connsiteY5030" fmla="*/ 2242869 h 4972126"/>
              <a:gd name="connsiteX5031" fmla="*/ 856482 w 6955030"/>
              <a:gd name="connsiteY5031" fmla="*/ 2222534 h 4972126"/>
              <a:gd name="connsiteX5032" fmla="*/ 881313 w 6955030"/>
              <a:gd name="connsiteY5032" fmla="*/ 2244849 h 4972126"/>
              <a:gd name="connsiteX5033" fmla="*/ 878678 w 6955030"/>
              <a:gd name="connsiteY5033" fmla="*/ 2254762 h 4972126"/>
              <a:gd name="connsiteX5034" fmla="*/ 881541 w 6955030"/>
              <a:gd name="connsiteY5034" fmla="*/ 2257512 h 4972126"/>
              <a:gd name="connsiteX5035" fmla="*/ 891016 w 6955030"/>
              <a:gd name="connsiteY5035" fmla="*/ 2260076 h 4972126"/>
              <a:gd name="connsiteX5036" fmla="*/ 881269 w 6955030"/>
              <a:gd name="connsiteY5036" fmla="*/ 2266949 h 4972126"/>
              <a:gd name="connsiteX5037" fmla="*/ 876507 w 6955030"/>
              <a:gd name="connsiteY5037" fmla="*/ 2267401 h 4972126"/>
              <a:gd name="connsiteX5038" fmla="*/ 880052 w 6955030"/>
              <a:gd name="connsiteY5038" fmla="*/ 2285544 h 4972126"/>
              <a:gd name="connsiteX5039" fmla="*/ 889802 w 6955030"/>
              <a:gd name="connsiteY5039" fmla="*/ 2281169 h 4972126"/>
              <a:gd name="connsiteX5040" fmla="*/ 898577 w 6955030"/>
              <a:gd name="connsiteY5040" fmla="*/ 2253816 h 4972126"/>
              <a:gd name="connsiteX5041" fmla="*/ 907337 w 6955030"/>
              <a:gd name="connsiteY5041" fmla="*/ 2226577 h 4972126"/>
              <a:gd name="connsiteX5042" fmla="*/ 907546 w 6955030"/>
              <a:gd name="connsiteY5042" fmla="*/ 2226725 h 4972126"/>
              <a:gd name="connsiteX5043" fmla="*/ 914604 w 6955030"/>
              <a:gd name="connsiteY5043" fmla="*/ 2237448 h 4972126"/>
              <a:gd name="connsiteX5044" fmla="*/ 917915 w 6955030"/>
              <a:gd name="connsiteY5044" fmla="*/ 2239158 h 4972126"/>
              <a:gd name="connsiteX5045" fmla="*/ 915083 w 6955030"/>
              <a:gd name="connsiteY5045" fmla="*/ 2232098 h 4972126"/>
              <a:gd name="connsiteX5046" fmla="*/ 907546 w 6955030"/>
              <a:gd name="connsiteY5046" fmla="*/ 2226725 h 4972126"/>
              <a:gd name="connsiteX5047" fmla="*/ 907373 w 6955030"/>
              <a:gd name="connsiteY5047" fmla="*/ 2226465 h 4972126"/>
              <a:gd name="connsiteX5048" fmla="*/ 907337 w 6955030"/>
              <a:gd name="connsiteY5048" fmla="*/ 2226577 h 4972126"/>
              <a:gd name="connsiteX5049" fmla="*/ 902962 w 6955030"/>
              <a:gd name="connsiteY5049" fmla="*/ 2223458 h 4972126"/>
              <a:gd name="connsiteX5050" fmla="*/ 890607 w 6955030"/>
              <a:gd name="connsiteY5050" fmla="*/ 2212033 h 4972126"/>
              <a:gd name="connsiteX5051" fmla="*/ 884671 w 6955030"/>
              <a:gd name="connsiteY5051" fmla="*/ 2196245 h 4972126"/>
              <a:gd name="connsiteX5052" fmla="*/ 884429 w 6955030"/>
              <a:gd name="connsiteY5052" fmla="*/ 2196275 h 4972126"/>
              <a:gd name="connsiteX5053" fmla="*/ 884622 w 6955030"/>
              <a:gd name="connsiteY5053" fmla="*/ 2198308 h 4972126"/>
              <a:gd name="connsiteX5054" fmla="*/ 883983 w 6955030"/>
              <a:gd name="connsiteY5054" fmla="*/ 2196333 h 4972126"/>
              <a:gd name="connsiteX5055" fmla="*/ 874844 w 6955030"/>
              <a:gd name="connsiteY5055" fmla="*/ 2197503 h 4972126"/>
              <a:gd name="connsiteX5056" fmla="*/ 877043 w 6955030"/>
              <a:gd name="connsiteY5056" fmla="*/ 2194125 h 4972126"/>
              <a:gd name="connsiteX5057" fmla="*/ 871532 w 6955030"/>
              <a:gd name="connsiteY5057" fmla="*/ 2194578 h 4972126"/>
              <a:gd name="connsiteX5058" fmla="*/ 864876 w 6955030"/>
              <a:gd name="connsiteY5058" fmla="*/ 2189854 h 4972126"/>
              <a:gd name="connsiteX5059" fmla="*/ 847452 w 6955030"/>
              <a:gd name="connsiteY5059" fmla="*/ 2209993 h 4972126"/>
              <a:gd name="connsiteX5060" fmla="*/ 829527 w 6955030"/>
              <a:gd name="connsiteY5060" fmla="*/ 2214058 h 4972126"/>
              <a:gd name="connsiteX5061" fmla="*/ 850939 w 6955030"/>
              <a:gd name="connsiteY5061" fmla="*/ 2191538 h 4972126"/>
              <a:gd name="connsiteX5062" fmla="*/ 857289 w 6955030"/>
              <a:gd name="connsiteY5062" fmla="*/ 2188568 h 4972126"/>
              <a:gd name="connsiteX5063" fmla="*/ 858586 w 6955030"/>
              <a:gd name="connsiteY5063" fmla="*/ 2185212 h 4972126"/>
              <a:gd name="connsiteX5064" fmla="*/ 848196 w 6955030"/>
              <a:gd name="connsiteY5064" fmla="*/ 2175039 h 4972126"/>
              <a:gd name="connsiteX5065" fmla="*/ 845244 w 6955030"/>
              <a:gd name="connsiteY5065" fmla="*/ 2173184 h 4972126"/>
              <a:gd name="connsiteX5066" fmla="*/ 843428 w 6955030"/>
              <a:gd name="connsiteY5066" fmla="*/ 2173792 h 4972126"/>
              <a:gd name="connsiteX5067" fmla="*/ 838457 w 6955030"/>
              <a:gd name="connsiteY5067" fmla="*/ 2180038 h 4972126"/>
              <a:gd name="connsiteX5068" fmla="*/ 841154 w 6955030"/>
              <a:gd name="connsiteY5068" fmla="*/ 2195512 h 4972126"/>
              <a:gd name="connsiteX5069" fmla="*/ 819681 w 6955030"/>
              <a:gd name="connsiteY5069" fmla="*/ 2168370 h 4972126"/>
              <a:gd name="connsiteX5070" fmla="*/ 827399 w 6955030"/>
              <a:gd name="connsiteY5070" fmla="*/ 2161869 h 4972126"/>
              <a:gd name="connsiteX5071" fmla="*/ 822240 w 6955030"/>
              <a:gd name="connsiteY5071" fmla="*/ 2152782 h 4972126"/>
              <a:gd name="connsiteX5072" fmla="*/ 838585 w 6955030"/>
              <a:gd name="connsiteY5072" fmla="*/ 2139537 h 4972126"/>
              <a:gd name="connsiteX5073" fmla="*/ 850246 w 6955030"/>
              <a:gd name="connsiteY5073" fmla="*/ 2151395 h 4972126"/>
              <a:gd name="connsiteX5074" fmla="*/ 850020 w 6955030"/>
              <a:gd name="connsiteY5074" fmla="*/ 2145178 h 4972126"/>
              <a:gd name="connsiteX5075" fmla="*/ 824622 w 6955030"/>
              <a:gd name="connsiteY5075" fmla="*/ 2143171 h 4972126"/>
              <a:gd name="connsiteX5076" fmla="*/ 815575 w 6955030"/>
              <a:gd name="connsiteY5076" fmla="*/ 2128599 h 4972126"/>
              <a:gd name="connsiteX5077" fmla="*/ 815681 w 6955030"/>
              <a:gd name="connsiteY5077" fmla="*/ 2124423 h 4972126"/>
              <a:gd name="connsiteX5078" fmla="*/ 812487 w 6955030"/>
              <a:gd name="connsiteY5078" fmla="*/ 2122844 h 4972126"/>
              <a:gd name="connsiteX5079" fmla="*/ 802648 w 6955030"/>
              <a:gd name="connsiteY5079" fmla="*/ 2106230 h 4972126"/>
              <a:gd name="connsiteX5080" fmla="*/ 803468 w 6955030"/>
              <a:gd name="connsiteY5080" fmla="*/ 2104255 h 4972126"/>
              <a:gd name="connsiteX5081" fmla="*/ 799655 w 6955030"/>
              <a:gd name="connsiteY5081" fmla="*/ 2099712 h 4972126"/>
              <a:gd name="connsiteX5082" fmla="*/ 794087 w 6955030"/>
              <a:gd name="connsiteY5082" fmla="*/ 2100072 h 4972126"/>
              <a:gd name="connsiteX5083" fmla="*/ 809234 w 6955030"/>
              <a:gd name="connsiteY5083" fmla="*/ 2126645 h 4972126"/>
              <a:gd name="connsiteX5084" fmla="*/ 792530 w 6955030"/>
              <a:gd name="connsiteY5084" fmla="*/ 2150906 h 4972126"/>
              <a:gd name="connsiteX5085" fmla="*/ 773487 w 6955030"/>
              <a:gd name="connsiteY5085" fmla="*/ 2149318 h 4972126"/>
              <a:gd name="connsiteX5086" fmla="*/ 761970 w 6955030"/>
              <a:gd name="connsiteY5086" fmla="*/ 2107691 h 4972126"/>
              <a:gd name="connsiteX5087" fmla="*/ 790430 w 6955030"/>
              <a:gd name="connsiteY5087" fmla="*/ 2115068 h 4972126"/>
              <a:gd name="connsiteX5088" fmla="*/ 784292 w 6955030"/>
              <a:gd name="connsiteY5088" fmla="*/ 2104998 h 4972126"/>
              <a:gd name="connsiteX5089" fmla="*/ 780212 w 6955030"/>
              <a:gd name="connsiteY5089" fmla="*/ 2109530 h 4972126"/>
              <a:gd name="connsiteX5090" fmla="*/ 750118 w 6955030"/>
              <a:gd name="connsiteY5090" fmla="*/ 2072669 h 4972126"/>
              <a:gd name="connsiteX5091" fmla="*/ 741703 w 6955030"/>
              <a:gd name="connsiteY5091" fmla="*/ 2053120 h 4972126"/>
              <a:gd name="connsiteX5092" fmla="*/ 741324 w 6955030"/>
              <a:gd name="connsiteY5092" fmla="*/ 2053169 h 4972126"/>
              <a:gd name="connsiteX5093" fmla="*/ 741516 w 6955030"/>
              <a:gd name="connsiteY5093" fmla="*/ 2055203 h 4972126"/>
              <a:gd name="connsiteX5094" fmla="*/ 740878 w 6955030"/>
              <a:gd name="connsiteY5094" fmla="*/ 2053225 h 4972126"/>
              <a:gd name="connsiteX5095" fmla="*/ 731739 w 6955030"/>
              <a:gd name="connsiteY5095" fmla="*/ 2054397 h 4972126"/>
              <a:gd name="connsiteX5096" fmla="*/ 733938 w 6955030"/>
              <a:gd name="connsiteY5096" fmla="*/ 2051020 h 4972126"/>
              <a:gd name="connsiteX5097" fmla="*/ 728426 w 6955030"/>
              <a:gd name="connsiteY5097" fmla="*/ 2051472 h 4972126"/>
              <a:gd name="connsiteX5098" fmla="*/ 721770 w 6955030"/>
              <a:gd name="connsiteY5098" fmla="*/ 2046746 h 4972126"/>
              <a:gd name="connsiteX5099" fmla="*/ 704347 w 6955030"/>
              <a:gd name="connsiteY5099" fmla="*/ 2066888 h 4972126"/>
              <a:gd name="connsiteX5100" fmla="*/ 686422 w 6955030"/>
              <a:gd name="connsiteY5100" fmla="*/ 2070953 h 4972126"/>
              <a:gd name="connsiteX5101" fmla="*/ 707834 w 6955030"/>
              <a:gd name="connsiteY5101" fmla="*/ 2048433 h 4972126"/>
              <a:gd name="connsiteX5102" fmla="*/ 717662 w 6955030"/>
              <a:gd name="connsiteY5102" fmla="*/ 2043832 h 4972126"/>
              <a:gd name="connsiteX5103" fmla="*/ 716140 w 6955030"/>
              <a:gd name="connsiteY5103" fmla="*/ 2042751 h 4972126"/>
              <a:gd name="connsiteX5104" fmla="*/ 696662 w 6955030"/>
              <a:gd name="connsiteY5104" fmla="*/ 2026635 h 4972126"/>
              <a:gd name="connsiteX5105" fmla="*/ 705464 w 6955030"/>
              <a:gd name="connsiteY5105" fmla="*/ 2020888 h 4972126"/>
              <a:gd name="connsiteX5106" fmla="*/ 705826 w 6955030"/>
              <a:gd name="connsiteY5106" fmla="*/ 2016205 h 4972126"/>
              <a:gd name="connsiteX5107" fmla="*/ 701118 w 6955030"/>
              <a:gd name="connsiteY5107" fmla="*/ 2019966 h 4972126"/>
              <a:gd name="connsiteX5108" fmla="*/ 691222 w 6955030"/>
              <a:gd name="connsiteY5108" fmla="*/ 2030968 h 4972126"/>
              <a:gd name="connsiteX5109" fmla="*/ 679134 w 6955030"/>
              <a:gd name="connsiteY5109" fmla="*/ 2009676 h 4972126"/>
              <a:gd name="connsiteX5110" fmla="*/ 695479 w 6955030"/>
              <a:gd name="connsiteY5110" fmla="*/ 1996432 h 4972126"/>
              <a:gd name="connsiteX5111" fmla="*/ 706488 w 6955030"/>
              <a:gd name="connsiteY5111" fmla="*/ 2007626 h 4972126"/>
              <a:gd name="connsiteX5112" fmla="*/ 706916 w 6955030"/>
              <a:gd name="connsiteY5112" fmla="*/ 2002073 h 4972126"/>
              <a:gd name="connsiteX5113" fmla="*/ 681515 w 6955030"/>
              <a:gd name="connsiteY5113" fmla="*/ 2000063 h 4972126"/>
              <a:gd name="connsiteX5114" fmla="*/ 673026 w 6955030"/>
              <a:gd name="connsiteY5114" fmla="*/ 1963745 h 4972126"/>
              <a:gd name="connsiteX5115" fmla="*/ 650984 w 6955030"/>
              <a:gd name="connsiteY5115" fmla="*/ 1956964 h 4972126"/>
              <a:gd name="connsiteX5116" fmla="*/ 666129 w 6955030"/>
              <a:gd name="connsiteY5116" fmla="*/ 1983540 h 4972126"/>
              <a:gd name="connsiteX5117" fmla="*/ 649425 w 6955030"/>
              <a:gd name="connsiteY5117" fmla="*/ 2007800 h 4972126"/>
              <a:gd name="connsiteX5118" fmla="*/ 630381 w 6955030"/>
              <a:gd name="connsiteY5118" fmla="*/ 2006213 h 4972126"/>
              <a:gd name="connsiteX5119" fmla="*/ 618864 w 6955030"/>
              <a:gd name="connsiteY5119" fmla="*/ 1964585 h 4972126"/>
              <a:gd name="connsiteX5120" fmla="*/ 647325 w 6955030"/>
              <a:gd name="connsiteY5120" fmla="*/ 1971962 h 4972126"/>
              <a:gd name="connsiteX5121" fmla="*/ 629811 w 6955030"/>
              <a:gd name="connsiteY5121" fmla="*/ 1919597 h 4972126"/>
              <a:gd name="connsiteX5122" fmla="*/ 599011 w 6955030"/>
              <a:gd name="connsiteY5122" fmla="*/ 1909963 h 4972126"/>
              <a:gd name="connsiteX5123" fmla="*/ 598218 w 6955030"/>
              <a:gd name="connsiteY5123" fmla="*/ 1910064 h 4972126"/>
              <a:gd name="connsiteX5124" fmla="*/ 598410 w 6955030"/>
              <a:gd name="connsiteY5124" fmla="*/ 1912097 h 4972126"/>
              <a:gd name="connsiteX5125" fmla="*/ 597772 w 6955030"/>
              <a:gd name="connsiteY5125" fmla="*/ 1910120 h 4972126"/>
              <a:gd name="connsiteX5126" fmla="*/ 588633 w 6955030"/>
              <a:gd name="connsiteY5126" fmla="*/ 1911292 h 4972126"/>
              <a:gd name="connsiteX5127" fmla="*/ 595774 w 6955030"/>
              <a:gd name="connsiteY5127" fmla="*/ 1903923 h 4972126"/>
              <a:gd name="connsiteX5128" fmla="*/ 591641 w 6955030"/>
              <a:gd name="connsiteY5128" fmla="*/ 1891098 h 4972126"/>
              <a:gd name="connsiteX5129" fmla="*/ 580237 w 6955030"/>
              <a:gd name="connsiteY5129" fmla="*/ 1880158 h 4972126"/>
              <a:gd name="connsiteX5130" fmla="*/ 593583 w 6955030"/>
              <a:gd name="connsiteY5130" fmla="*/ 1860813 h 4972126"/>
              <a:gd name="connsiteX5131" fmla="*/ 597476 w 6955030"/>
              <a:gd name="connsiteY5131" fmla="*/ 1902167 h 4972126"/>
              <a:gd name="connsiteX5132" fmla="*/ 600116 w 6955030"/>
              <a:gd name="connsiteY5132" fmla="*/ 1899445 h 4972126"/>
              <a:gd name="connsiteX5133" fmla="*/ 611666 w 6955030"/>
              <a:gd name="connsiteY5133" fmla="*/ 1887598 h 4972126"/>
              <a:gd name="connsiteX5134" fmla="*/ 646155 w 6955030"/>
              <a:gd name="connsiteY5134" fmla="*/ 1905592 h 4972126"/>
              <a:gd name="connsiteX5135" fmla="*/ 649814 w 6955030"/>
              <a:gd name="connsiteY5135" fmla="*/ 1890566 h 4972126"/>
              <a:gd name="connsiteX5136" fmla="*/ 672653 w 6955030"/>
              <a:gd name="connsiteY5136" fmla="*/ 1900140 h 4972126"/>
              <a:gd name="connsiteX5137" fmla="*/ 702747 w 6955030"/>
              <a:gd name="connsiteY5137" fmla="*/ 1880632 h 4972126"/>
              <a:gd name="connsiteX5138" fmla="*/ 700120 w 6955030"/>
              <a:gd name="connsiteY5138" fmla="*/ 1873653 h 4972126"/>
              <a:gd name="connsiteX5139" fmla="*/ 692386 w 6955030"/>
              <a:gd name="connsiteY5139" fmla="*/ 1866558 h 4972126"/>
              <a:gd name="connsiteX5140" fmla="*/ 691757 w 6955030"/>
              <a:gd name="connsiteY5140" fmla="*/ 1886859 h 4972126"/>
              <a:gd name="connsiteX5141" fmla="*/ 669625 w 6955030"/>
              <a:gd name="connsiteY5141" fmla="*/ 1880081 h 4972126"/>
              <a:gd name="connsiteX5142" fmla="*/ 587600 w 6955030"/>
              <a:gd name="connsiteY5142" fmla="*/ 1853360 h 4972126"/>
              <a:gd name="connsiteX5143" fmla="*/ 572422 w 6955030"/>
              <a:gd name="connsiteY5143" fmla="*/ 1826699 h 4972126"/>
              <a:gd name="connsiteX5144" fmla="*/ 588827 w 6955030"/>
              <a:gd name="connsiteY5144" fmla="*/ 1812635 h 4972126"/>
              <a:gd name="connsiteX5145" fmla="*/ 590895 w 6955030"/>
              <a:gd name="connsiteY5145" fmla="*/ 1848473 h 4972126"/>
              <a:gd name="connsiteX5146" fmla="*/ 629375 w 6955030"/>
              <a:gd name="connsiteY5146" fmla="*/ 1841365 h 4972126"/>
              <a:gd name="connsiteX5147" fmla="*/ 608200 w 6955030"/>
              <a:gd name="connsiteY5147" fmla="*/ 1804026 h 4972126"/>
              <a:gd name="connsiteX5148" fmla="*/ 670581 w 6955030"/>
              <a:gd name="connsiteY5148" fmla="*/ 1849580 h 4972126"/>
              <a:gd name="connsiteX5149" fmla="*/ 699013 w 6955030"/>
              <a:gd name="connsiteY5149" fmla="*/ 1856869 h 4972126"/>
              <a:gd name="connsiteX5150" fmla="*/ 734733 w 6955030"/>
              <a:gd name="connsiteY5150" fmla="*/ 1834169 h 4972126"/>
              <a:gd name="connsiteX5151" fmla="*/ 715884 w 6955030"/>
              <a:gd name="connsiteY5151" fmla="*/ 1868998 h 4972126"/>
              <a:gd name="connsiteX5152" fmla="*/ 708400 w 6955030"/>
              <a:gd name="connsiteY5152" fmla="*/ 1890521 h 4972126"/>
              <a:gd name="connsiteX5153" fmla="*/ 713178 w 6955030"/>
              <a:gd name="connsiteY5153" fmla="*/ 1903251 h 4972126"/>
              <a:gd name="connsiteX5154" fmla="*/ 716814 w 6955030"/>
              <a:gd name="connsiteY5154" fmla="*/ 1895902 h 4972126"/>
              <a:gd name="connsiteX5155" fmla="*/ 728833 w 6955030"/>
              <a:gd name="connsiteY5155" fmla="*/ 1905752 h 4972126"/>
              <a:gd name="connsiteX5156" fmla="*/ 731661 w 6955030"/>
              <a:gd name="connsiteY5156" fmla="*/ 1904582 h 4972126"/>
              <a:gd name="connsiteX5157" fmla="*/ 742246 w 6955030"/>
              <a:gd name="connsiteY5157" fmla="*/ 1897879 h 4972126"/>
              <a:gd name="connsiteX5158" fmla="*/ 744018 w 6955030"/>
              <a:gd name="connsiteY5158" fmla="*/ 1904289 h 4972126"/>
              <a:gd name="connsiteX5159" fmla="*/ 747900 w 6955030"/>
              <a:gd name="connsiteY5159" fmla="*/ 1908674 h 4972126"/>
              <a:gd name="connsiteX5160" fmla="*/ 750903 w 6955030"/>
              <a:gd name="connsiteY5160" fmla="*/ 1907477 h 4972126"/>
              <a:gd name="connsiteX5161" fmla="*/ 757841 w 6955030"/>
              <a:gd name="connsiteY5161" fmla="*/ 1887443 h 4972126"/>
              <a:gd name="connsiteX5162" fmla="*/ 762719 w 6955030"/>
              <a:gd name="connsiteY5162" fmla="*/ 1903068 h 4972126"/>
              <a:gd name="connsiteX5163" fmla="*/ 764632 w 6955030"/>
              <a:gd name="connsiteY5163" fmla="*/ 1907443 h 4972126"/>
              <a:gd name="connsiteX5164" fmla="*/ 766633 w 6955030"/>
              <a:gd name="connsiteY5164" fmla="*/ 1904274 h 4972126"/>
              <a:gd name="connsiteX5165" fmla="*/ 768037 w 6955030"/>
              <a:gd name="connsiteY5165" fmla="*/ 1889692 h 4972126"/>
              <a:gd name="connsiteX5166" fmla="*/ 781845 w 6955030"/>
              <a:gd name="connsiteY5166" fmla="*/ 1905663 h 4972126"/>
              <a:gd name="connsiteX5167" fmla="*/ 794367 w 6955030"/>
              <a:gd name="connsiteY5167" fmla="*/ 1906960 h 4972126"/>
              <a:gd name="connsiteX5168" fmla="*/ 797262 w 6955030"/>
              <a:gd name="connsiteY5168" fmla="*/ 1899886 h 4972126"/>
              <a:gd name="connsiteX5169" fmla="*/ 815722 w 6955030"/>
              <a:gd name="connsiteY5169" fmla="*/ 1881985 h 4972126"/>
              <a:gd name="connsiteX5170" fmla="*/ 810262 w 6955030"/>
              <a:gd name="connsiteY5170" fmla="*/ 1850942 h 4972126"/>
              <a:gd name="connsiteX5171" fmla="*/ 787860 w 6955030"/>
              <a:gd name="connsiteY5171" fmla="*/ 1854360 h 4972126"/>
              <a:gd name="connsiteX5172" fmla="*/ 826639 w 6955030"/>
              <a:gd name="connsiteY5172" fmla="*/ 1836995 h 4972126"/>
              <a:gd name="connsiteX5173" fmla="*/ 823940 w 6955030"/>
              <a:gd name="connsiteY5173" fmla="*/ 1821460 h 4972126"/>
              <a:gd name="connsiteX5174" fmla="*/ 798835 w 6955030"/>
              <a:gd name="connsiteY5174" fmla="*/ 1809256 h 4972126"/>
              <a:gd name="connsiteX5175" fmla="*/ 865744 w 6955030"/>
              <a:gd name="connsiteY5175" fmla="*/ 1809405 h 4972126"/>
              <a:gd name="connsiteX5176" fmla="*/ 862265 w 6955030"/>
              <a:gd name="connsiteY5176" fmla="*/ 1795074 h 4972126"/>
              <a:gd name="connsiteX5177" fmla="*/ 844680 w 6955030"/>
              <a:gd name="connsiteY5177" fmla="*/ 1805420 h 4972126"/>
              <a:gd name="connsiteX5178" fmla="*/ 775547 w 6955030"/>
              <a:gd name="connsiteY5178" fmla="*/ 1802639 h 4972126"/>
              <a:gd name="connsiteX5179" fmla="*/ 815222 w 6955030"/>
              <a:gd name="connsiteY5179" fmla="*/ 1754741 h 4972126"/>
              <a:gd name="connsiteX5180" fmla="*/ 745854 w 6955030"/>
              <a:gd name="connsiteY5180" fmla="*/ 1729070 h 4972126"/>
              <a:gd name="connsiteX5181" fmla="*/ 688332 w 6955030"/>
              <a:gd name="connsiteY5181" fmla="*/ 1734709 h 4972126"/>
              <a:gd name="connsiteX5182" fmla="*/ 680982 w 6955030"/>
              <a:gd name="connsiteY5182" fmla="*/ 1749612 h 4972126"/>
              <a:gd name="connsiteX5183" fmla="*/ 683757 w 6955030"/>
              <a:gd name="connsiteY5183" fmla="*/ 1751713 h 4972126"/>
              <a:gd name="connsiteX5184" fmla="*/ 688226 w 6955030"/>
              <a:gd name="connsiteY5184" fmla="*/ 1764869 h 4972126"/>
              <a:gd name="connsiteX5185" fmla="*/ 673087 w 6955030"/>
              <a:gd name="connsiteY5185" fmla="*/ 1767738 h 4972126"/>
              <a:gd name="connsiteX5186" fmla="*/ 672666 w 6955030"/>
              <a:gd name="connsiteY5186" fmla="*/ 1766482 h 4972126"/>
              <a:gd name="connsiteX5187" fmla="*/ 671356 w 6955030"/>
              <a:gd name="connsiteY5187" fmla="*/ 1769136 h 4972126"/>
              <a:gd name="connsiteX5188" fmla="*/ 658939 w 6955030"/>
              <a:gd name="connsiteY5188" fmla="*/ 1757920 h 4972126"/>
              <a:gd name="connsiteX5189" fmla="*/ 654950 w 6955030"/>
              <a:gd name="connsiteY5189" fmla="*/ 1783053 h 4972126"/>
              <a:gd name="connsiteX5190" fmla="*/ 672616 w 6955030"/>
              <a:gd name="connsiteY5190" fmla="*/ 1738877 h 4972126"/>
              <a:gd name="connsiteX5191" fmla="*/ 667156 w 6955030"/>
              <a:gd name="connsiteY5191" fmla="*/ 1707836 h 4972126"/>
              <a:gd name="connsiteX5192" fmla="*/ 644755 w 6955030"/>
              <a:gd name="connsiteY5192" fmla="*/ 1711255 h 4972126"/>
              <a:gd name="connsiteX5193" fmla="*/ 683533 w 6955030"/>
              <a:gd name="connsiteY5193" fmla="*/ 1693889 h 4972126"/>
              <a:gd name="connsiteX5194" fmla="*/ 680834 w 6955030"/>
              <a:gd name="connsiteY5194" fmla="*/ 1678355 h 4972126"/>
              <a:gd name="connsiteX5195" fmla="*/ 655729 w 6955030"/>
              <a:gd name="connsiteY5195" fmla="*/ 1666150 h 4972126"/>
              <a:gd name="connsiteX5196" fmla="*/ 722638 w 6955030"/>
              <a:gd name="connsiteY5196" fmla="*/ 1666297 h 4972126"/>
              <a:gd name="connsiteX5197" fmla="*/ 719159 w 6955030"/>
              <a:gd name="connsiteY5197" fmla="*/ 1651969 h 4972126"/>
              <a:gd name="connsiteX5198" fmla="*/ 701577 w 6955030"/>
              <a:gd name="connsiteY5198" fmla="*/ 1662314 h 4972126"/>
              <a:gd name="connsiteX5199" fmla="*/ 632441 w 6955030"/>
              <a:gd name="connsiteY5199" fmla="*/ 1659533 h 4972126"/>
              <a:gd name="connsiteX5200" fmla="*/ 672117 w 6955030"/>
              <a:gd name="connsiteY5200" fmla="*/ 1611633 h 4972126"/>
              <a:gd name="connsiteX5201" fmla="*/ 602748 w 6955030"/>
              <a:gd name="connsiteY5201" fmla="*/ 1585965 h 4972126"/>
              <a:gd name="connsiteX5202" fmla="*/ 545227 w 6955030"/>
              <a:gd name="connsiteY5202" fmla="*/ 1591601 h 4972126"/>
              <a:gd name="connsiteX5203" fmla="*/ 537879 w 6955030"/>
              <a:gd name="connsiteY5203" fmla="*/ 1606507 h 4972126"/>
              <a:gd name="connsiteX5204" fmla="*/ 540649 w 6955030"/>
              <a:gd name="connsiteY5204" fmla="*/ 1608607 h 4972126"/>
              <a:gd name="connsiteX5205" fmla="*/ 545121 w 6955030"/>
              <a:gd name="connsiteY5205" fmla="*/ 1621764 h 4972126"/>
              <a:gd name="connsiteX5206" fmla="*/ 529981 w 6955030"/>
              <a:gd name="connsiteY5206" fmla="*/ 1624633 h 4972126"/>
              <a:gd name="connsiteX5207" fmla="*/ 529560 w 6955030"/>
              <a:gd name="connsiteY5207" fmla="*/ 1623377 h 4972126"/>
              <a:gd name="connsiteX5208" fmla="*/ 528251 w 6955030"/>
              <a:gd name="connsiteY5208" fmla="*/ 1626030 h 4972126"/>
              <a:gd name="connsiteX5209" fmla="*/ 515833 w 6955030"/>
              <a:gd name="connsiteY5209" fmla="*/ 1614815 h 4972126"/>
              <a:gd name="connsiteX5210" fmla="*/ 511844 w 6955030"/>
              <a:gd name="connsiteY5210" fmla="*/ 1639947 h 4972126"/>
              <a:gd name="connsiteX5211" fmla="*/ 529511 w 6955030"/>
              <a:gd name="connsiteY5211" fmla="*/ 1595772 h 4972126"/>
              <a:gd name="connsiteX5212" fmla="*/ 524051 w 6955030"/>
              <a:gd name="connsiteY5212" fmla="*/ 1564728 h 4972126"/>
              <a:gd name="connsiteX5213" fmla="*/ 501650 w 6955030"/>
              <a:gd name="connsiteY5213" fmla="*/ 1568149 h 4972126"/>
              <a:gd name="connsiteX5214" fmla="*/ 540427 w 6955030"/>
              <a:gd name="connsiteY5214" fmla="*/ 1550784 h 4972126"/>
              <a:gd name="connsiteX5215" fmla="*/ 537728 w 6955030"/>
              <a:gd name="connsiteY5215" fmla="*/ 1535249 h 4972126"/>
              <a:gd name="connsiteX5216" fmla="*/ 512626 w 6955030"/>
              <a:gd name="connsiteY5216" fmla="*/ 1523045 h 4972126"/>
              <a:gd name="connsiteX5217" fmla="*/ 579533 w 6955030"/>
              <a:gd name="connsiteY5217" fmla="*/ 1523191 h 4972126"/>
              <a:gd name="connsiteX5218" fmla="*/ 576054 w 6955030"/>
              <a:gd name="connsiteY5218" fmla="*/ 1508863 h 4972126"/>
              <a:gd name="connsiteX5219" fmla="*/ 558469 w 6955030"/>
              <a:gd name="connsiteY5219" fmla="*/ 1519206 h 4972126"/>
              <a:gd name="connsiteX5220" fmla="*/ 489335 w 6955030"/>
              <a:gd name="connsiteY5220" fmla="*/ 1516426 h 4972126"/>
              <a:gd name="connsiteX5221" fmla="*/ 529011 w 6955030"/>
              <a:gd name="connsiteY5221" fmla="*/ 1468528 h 4972126"/>
              <a:gd name="connsiteX5222" fmla="*/ 459643 w 6955030"/>
              <a:gd name="connsiteY5222" fmla="*/ 1442859 h 4972126"/>
              <a:gd name="connsiteX5223" fmla="*/ 402121 w 6955030"/>
              <a:gd name="connsiteY5223" fmla="*/ 1448496 h 4972126"/>
              <a:gd name="connsiteX5224" fmla="*/ 394772 w 6955030"/>
              <a:gd name="connsiteY5224" fmla="*/ 1463401 h 4972126"/>
              <a:gd name="connsiteX5225" fmla="*/ 397544 w 6955030"/>
              <a:gd name="connsiteY5225" fmla="*/ 1465499 h 4972126"/>
              <a:gd name="connsiteX5226" fmla="*/ 402015 w 6955030"/>
              <a:gd name="connsiteY5226" fmla="*/ 1478658 h 4972126"/>
              <a:gd name="connsiteX5227" fmla="*/ 386875 w 6955030"/>
              <a:gd name="connsiteY5227" fmla="*/ 1481527 h 4972126"/>
              <a:gd name="connsiteX5228" fmla="*/ 386455 w 6955030"/>
              <a:gd name="connsiteY5228" fmla="*/ 1480269 h 4972126"/>
              <a:gd name="connsiteX5229" fmla="*/ 385145 w 6955030"/>
              <a:gd name="connsiteY5229" fmla="*/ 1482923 h 4972126"/>
              <a:gd name="connsiteX5230" fmla="*/ 372728 w 6955030"/>
              <a:gd name="connsiteY5230" fmla="*/ 1471709 h 4972126"/>
              <a:gd name="connsiteX5231" fmla="*/ 368739 w 6955030"/>
              <a:gd name="connsiteY5231" fmla="*/ 1496842 h 4972126"/>
              <a:gd name="connsiteX5232" fmla="*/ 386405 w 6955030"/>
              <a:gd name="connsiteY5232" fmla="*/ 1452666 h 4972126"/>
              <a:gd name="connsiteX5233" fmla="*/ 380945 w 6955030"/>
              <a:gd name="connsiteY5233" fmla="*/ 1421623 h 4972126"/>
              <a:gd name="connsiteX5234" fmla="*/ 358544 w 6955030"/>
              <a:gd name="connsiteY5234" fmla="*/ 1425044 h 4972126"/>
              <a:gd name="connsiteX5235" fmla="*/ 397322 w 6955030"/>
              <a:gd name="connsiteY5235" fmla="*/ 1407678 h 4972126"/>
              <a:gd name="connsiteX5236" fmla="*/ 394623 w 6955030"/>
              <a:gd name="connsiteY5236" fmla="*/ 1392144 h 4972126"/>
              <a:gd name="connsiteX5237" fmla="*/ 369520 w 6955030"/>
              <a:gd name="connsiteY5237" fmla="*/ 1379939 h 4972126"/>
              <a:gd name="connsiteX5238" fmla="*/ 436427 w 6955030"/>
              <a:gd name="connsiteY5238" fmla="*/ 1380086 h 4972126"/>
              <a:gd name="connsiteX5239" fmla="*/ 431031 w 6955030"/>
              <a:gd name="connsiteY5239" fmla="*/ 1349107 h 4972126"/>
              <a:gd name="connsiteX5240" fmla="*/ 455832 w 6955030"/>
              <a:gd name="connsiteY5240" fmla="*/ 1371422 h 4972126"/>
              <a:gd name="connsiteX5241" fmla="*/ 448875 w 6955030"/>
              <a:gd name="connsiteY5241" fmla="*/ 1391183 h 4972126"/>
              <a:gd name="connsiteX5242" fmla="*/ 484954 w 6955030"/>
              <a:gd name="connsiteY5242" fmla="*/ 1358404 h 4972126"/>
              <a:gd name="connsiteX5243" fmla="*/ 506429 w 6955030"/>
              <a:gd name="connsiteY5243" fmla="*/ 1385454 h 4972126"/>
              <a:gd name="connsiteX5244" fmla="*/ 474337 w 6955030"/>
              <a:gd name="connsiteY5244" fmla="*/ 1393223 h 4972126"/>
              <a:gd name="connsiteX5245" fmla="*/ 514285 w 6955030"/>
              <a:gd name="connsiteY5245" fmla="*/ 1442137 h 4972126"/>
              <a:gd name="connsiteX5246" fmla="*/ 527301 w 6955030"/>
              <a:gd name="connsiteY5246" fmla="*/ 1432961 h 4972126"/>
              <a:gd name="connsiteX5247" fmla="*/ 515217 w 6955030"/>
              <a:gd name="connsiteY5247" fmla="*/ 1411607 h 4972126"/>
              <a:gd name="connsiteX5248" fmla="*/ 519202 w 6955030"/>
              <a:gd name="connsiteY5248" fmla="*/ 1386502 h 4972126"/>
              <a:gd name="connsiteX5249" fmla="*/ 551624 w 6955030"/>
              <a:gd name="connsiteY5249" fmla="*/ 1368541 h 4972126"/>
              <a:gd name="connsiteX5250" fmla="*/ 536449 w 6955030"/>
              <a:gd name="connsiteY5250" fmla="*/ 1341909 h 4972126"/>
              <a:gd name="connsiteX5251" fmla="*/ 568883 w 6955030"/>
              <a:gd name="connsiteY5251" fmla="*/ 1349038 h 4972126"/>
              <a:gd name="connsiteX5252" fmla="*/ 587298 w 6955030"/>
              <a:gd name="connsiteY5252" fmla="*/ 1362533 h 4972126"/>
              <a:gd name="connsiteX5253" fmla="*/ 581952 w 6955030"/>
              <a:gd name="connsiteY5253" fmla="*/ 1364573 h 4972126"/>
              <a:gd name="connsiteX5254" fmla="*/ 570367 w 6955030"/>
              <a:gd name="connsiteY5254" fmla="*/ 1380178 h 4972126"/>
              <a:gd name="connsiteX5255" fmla="*/ 639676 w 6955030"/>
              <a:gd name="connsiteY5255" fmla="*/ 1405940 h 4972126"/>
              <a:gd name="connsiteX5256" fmla="*/ 637249 w 6955030"/>
              <a:gd name="connsiteY5256" fmla="*/ 1380357 h 4972126"/>
              <a:gd name="connsiteX5257" fmla="*/ 669640 w 6955030"/>
              <a:gd name="connsiteY5257" fmla="*/ 1362391 h 4972126"/>
              <a:gd name="connsiteX5258" fmla="*/ 761711 w 6955030"/>
              <a:gd name="connsiteY5258" fmla="*/ 1374658 h 4972126"/>
              <a:gd name="connsiteX5259" fmla="*/ 745035 w 6955030"/>
              <a:gd name="connsiteY5259" fmla="*/ 1398862 h 4972126"/>
              <a:gd name="connsiteX5260" fmla="*/ 783512 w 6955030"/>
              <a:gd name="connsiteY5260" fmla="*/ 1391663 h 4972126"/>
              <a:gd name="connsiteX5261" fmla="*/ 782583 w 6955030"/>
              <a:gd name="connsiteY5261" fmla="*/ 1422105 h 4972126"/>
              <a:gd name="connsiteX5262" fmla="*/ 795867 w 6955030"/>
              <a:gd name="connsiteY5262" fmla="*/ 1402851 h 4972126"/>
              <a:gd name="connsiteX5263" fmla="*/ 860441 w 6955030"/>
              <a:gd name="connsiteY5263" fmla="*/ 1377236 h 4972126"/>
              <a:gd name="connsiteX5264" fmla="*/ 911964 w 6955030"/>
              <a:gd name="connsiteY5264" fmla="*/ 1360831 h 4972126"/>
              <a:gd name="connsiteX5265" fmla="*/ 892830 w 6955030"/>
              <a:gd name="connsiteY5265" fmla="*/ 1359395 h 4972126"/>
              <a:gd name="connsiteX5266" fmla="*/ 896789 w 6955030"/>
              <a:gd name="connsiteY5266" fmla="*/ 1334202 h 4972126"/>
              <a:gd name="connsiteX5267" fmla="*/ 927679 w 6955030"/>
              <a:gd name="connsiteY5267" fmla="*/ 1367220 h 4972126"/>
              <a:gd name="connsiteX5268" fmla="*/ 897958 w 6955030"/>
              <a:gd name="connsiteY5268" fmla="*/ 1400572 h 4972126"/>
              <a:gd name="connsiteX5269" fmla="*/ 974616 w 6955030"/>
              <a:gd name="connsiteY5269" fmla="*/ 1396284 h 4972126"/>
              <a:gd name="connsiteX5270" fmla="*/ 996117 w 6955030"/>
              <a:gd name="connsiteY5270" fmla="*/ 1423424 h 4972126"/>
              <a:gd name="connsiteX5271" fmla="*/ 1037536 w 6955030"/>
              <a:gd name="connsiteY5271" fmla="*/ 1421535 h 4972126"/>
              <a:gd name="connsiteX5272" fmla="*/ 1053654 w 6955030"/>
              <a:gd name="connsiteY5272" fmla="*/ 1388146 h 4972126"/>
              <a:gd name="connsiteX5273" fmla="*/ 1058337 w 6955030"/>
              <a:gd name="connsiteY5273" fmla="*/ 1387825 h 4972126"/>
              <a:gd name="connsiteX5274" fmla="*/ 1058257 w 6955030"/>
              <a:gd name="connsiteY5274" fmla="*/ 1387569 h 4972126"/>
              <a:gd name="connsiteX5275" fmla="*/ 1059299 w 6955030"/>
              <a:gd name="connsiteY5275" fmla="*/ 1361663 h 4972126"/>
              <a:gd name="connsiteX5276" fmla="*/ 1005375 w 6955030"/>
              <a:gd name="connsiteY5276" fmla="*/ 1352394 h 4972126"/>
              <a:gd name="connsiteX5277" fmla="*/ 1022650 w 6955030"/>
              <a:gd name="connsiteY5277" fmla="*/ 1307859 h 4972126"/>
              <a:gd name="connsiteX5278" fmla="*/ 1042384 w 6955030"/>
              <a:gd name="connsiteY5278" fmla="*/ 1289057 h 4972126"/>
              <a:gd name="connsiteX5279" fmla="*/ 1059646 w 6955030"/>
              <a:gd name="connsiteY5279" fmla="*/ 1297692 h 4972126"/>
              <a:gd name="connsiteX5280" fmla="*/ 1074541 w 6955030"/>
              <a:gd name="connsiteY5280" fmla="*/ 1297005 h 4972126"/>
              <a:gd name="connsiteX5281" fmla="*/ 1073643 w 6955030"/>
              <a:gd name="connsiteY5281" fmla="*/ 1281716 h 4972126"/>
              <a:gd name="connsiteX5282" fmla="*/ 1048181 w 6955030"/>
              <a:gd name="connsiteY5282" fmla="*/ 1279799 h 4972126"/>
              <a:gd name="connsiteX5283" fmla="*/ 1039093 w 6955030"/>
              <a:gd name="connsiteY5283" fmla="*/ 1253611 h 4972126"/>
              <a:gd name="connsiteX5284" fmla="*/ 1037566 w 6955030"/>
              <a:gd name="connsiteY5284" fmla="*/ 1234902 h 4972126"/>
              <a:gd name="connsiteX5285" fmla="*/ 1034255 w 6955030"/>
              <a:gd name="connsiteY5285" fmla="*/ 1233241 h 4972126"/>
              <a:gd name="connsiteX5286" fmla="*/ 1016692 w 6955030"/>
              <a:gd name="connsiteY5286" fmla="*/ 1267173 h 4972126"/>
              <a:gd name="connsiteX5287" fmla="*/ 985800 w 6955030"/>
              <a:gd name="connsiteY5287" fmla="*/ 1234180 h 4972126"/>
              <a:gd name="connsiteX5288" fmla="*/ 966095 w 6955030"/>
              <a:gd name="connsiteY5288" fmla="*/ 1253045 h 4972126"/>
              <a:gd name="connsiteX5289" fmla="*/ 978788 w 6955030"/>
              <a:gd name="connsiteY5289" fmla="*/ 1229368 h 4972126"/>
              <a:gd name="connsiteX5290" fmla="*/ 983622 w 6955030"/>
              <a:gd name="connsiteY5290" fmla="*/ 1222331 h 4972126"/>
              <a:gd name="connsiteX5291" fmla="*/ 971823 w 6955030"/>
              <a:gd name="connsiteY5291" fmla="*/ 1214336 h 4972126"/>
              <a:gd name="connsiteX5292" fmla="*/ 963580 w 6955030"/>
              <a:gd name="connsiteY5292" fmla="*/ 1216946 h 4972126"/>
              <a:gd name="connsiteX5293" fmla="*/ 951943 w 6955030"/>
              <a:gd name="connsiteY5293" fmla="*/ 1195973 h 4972126"/>
              <a:gd name="connsiteX5294" fmla="*/ 951330 w 6955030"/>
              <a:gd name="connsiteY5294" fmla="*/ 1196664 h 4972126"/>
              <a:gd name="connsiteX5295" fmla="*/ 948480 w 6955030"/>
              <a:gd name="connsiteY5295" fmla="*/ 1220345 h 4972126"/>
              <a:gd name="connsiteX5296" fmla="*/ 944584 w 6955030"/>
              <a:gd name="connsiteY5296" fmla="*/ 1204662 h 4972126"/>
              <a:gd name="connsiteX5297" fmla="*/ 943466 w 6955030"/>
              <a:gd name="connsiteY5297" fmla="*/ 1203648 h 4972126"/>
              <a:gd name="connsiteX5298" fmla="*/ 940517 w 6955030"/>
              <a:gd name="connsiteY5298" fmla="*/ 1204899 h 4972126"/>
              <a:gd name="connsiteX5299" fmla="*/ 929178 w 6955030"/>
              <a:gd name="connsiteY5299" fmla="*/ 1209440 h 4972126"/>
              <a:gd name="connsiteX5300" fmla="*/ 918294 w 6955030"/>
              <a:gd name="connsiteY5300" fmla="*/ 1254423 h 4972126"/>
              <a:gd name="connsiteX5301" fmla="*/ 916194 w 6955030"/>
              <a:gd name="connsiteY5301" fmla="*/ 1218557 h 4972126"/>
              <a:gd name="connsiteX5302" fmla="*/ 862269 w 6955030"/>
              <a:gd name="connsiteY5302" fmla="*/ 1209287 h 4972126"/>
              <a:gd name="connsiteX5303" fmla="*/ 879542 w 6955030"/>
              <a:gd name="connsiteY5303" fmla="*/ 1164753 h 4972126"/>
              <a:gd name="connsiteX5304" fmla="*/ 899279 w 6955030"/>
              <a:gd name="connsiteY5304" fmla="*/ 1145949 h 4972126"/>
              <a:gd name="connsiteX5305" fmla="*/ 934096 w 6955030"/>
              <a:gd name="connsiteY5305" fmla="*/ 1153779 h 4972126"/>
              <a:gd name="connsiteX5306" fmla="*/ 917452 w 6955030"/>
              <a:gd name="connsiteY5306" fmla="*/ 1177979 h 4972126"/>
              <a:gd name="connsiteX5307" fmla="*/ 938139 w 6955030"/>
              <a:gd name="connsiteY5307" fmla="*/ 1178593 h 4972126"/>
              <a:gd name="connsiteX5308" fmla="*/ 945051 w 6955030"/>
              <a:gd name="connsiteY5308" fmla="*/ 1181444 h 4972126"/>
              <a:gd name="connsiteX5309" fmla="*/ 945447 w 6955030"/>
              <a:gd name="connsiteY5309" fmla="*/ 1180846 h 4972126"/>
              <a:gd name="connsiteX5310" fmla="*/ 946875 w 6955030"/>
              <a:gd name="connsiteY5310" fmla="*/ 1181649 h 4972126"/>
              <a:gd name="connsiteX5311" fmla="*/ 950016 w 6955030"/>
              <a:gd name="connsiteY5311" fmla="*/ 1177311 h 4972126"/>
              <a:gd name="connsiteX5312" fmla="*/ 952842 w 6955030"/>
              <a:gd name="connsiteY5312" fmla="*/ 1165443 h 4972126"/>
              <a:gd name="connsiteX5313" fmla="*/ 967982 w 6955030"/>
              <a:gd name="connsiteY5313" fmla="*/ 1181895 h 4972126"/>
              <a:gd name="connsiteX5314" fmla="*/ 968579 w 6955030"/>
              <a:gd name="connsiteY5314" fmla="*/ 1182369 h 4972126"/>
              <a:gd name="connsiteX5315" fmla="*/ 968876 w 6955030"/>
              <a:gd name="connsiteY5315" fmla="*/ 1181147 h 4972126"/>
              <a:gd name="connsiteX5316" fmla="*/ 975728 w 6955030"/>
              <a:gd name="connsiteY5316" fmla="*/ 1188053 h 4972126"/>
              <a:gd name="connsiteX5317" fmla="*/ 982037 w 6955030"/>
              <a:gd name="connsiteY5317" fmla="*/ 1193069 h 4972126"/>
              <a:gd name="connsiteX5318" fmla="*/ 998148 w 6955030"/>
              <a:gd name="connsiteY5318" fmla="*/ 1201782 h 4972126"/>
              <a:gd name="connsiteX5319" fmla="*/ 999240 w 6955030"/>
              <a:gd name="connsiteY5319" fmla="*/ 1200871 h 4972126"/>
              <a:gd name="connsiteX5320" fmla="*/ 1020069 w 6955030"/>
              <a:gd name="connsiteY5320" fmla="*/ 1174970 h 4972126"/>
              <a:gd name="connsiteX5321" fmla="*/ 1027770 w 6955030"/>
              <a:gd name="connsiteY5321" fmla="*/ 1183368 h 4972126"/>
              <a:gd name="connsiteX5322" fmla="*/ 1031604 w 6955030"/>
              <a:gd name="connsiteY5322" fmla="*/ 1192817 h 4972126"/>
              <a:gd name="connsiteX5323" fmla="*/ 1031694 w 6955030"/>
              <a:gd name="connsiteY5323" fmla="*/ 1192914 h 4972126"/>
              <a:gd name="connsiteX5324" fmla="*/ 1038257 w 6955030"/>
              <a:gd name="connsiteY5324" fmla="*/ 1187336 h 4972126"/>
              <a:gd name="connsiteX5325" fmla="*/ 1040008 w 6955030"/>
              <a:gd name="connsiteY5325" fmla="*/ 1199163 h 4972126"/>
              <a:gd name="connsiteX5326" fmla="*/ 1041350 w 6955030"/>
              <a:gd name="connsiteY5326" fmla="*/ 1198495 h 4972126"/>
              <a:gd name="connsiteX5327" fmla="*/ 1057861 w 6955030"/>
              <a:gd name="connsiteY5327" fmla="*/ 1188107 h 4972126"/>
              <a:gd name="connsiteX5328" fmla="*/ 1053126 w 6955030"/>
              <a:gd name="connsiteY5328" fmla="*/ 1213209 h 4972126"/>
              <a:gd name="connsiteX5329" fmla="*/ 1050124 w 6955030"/>
              <a:gd name="connsiteY5329" fmla="*/ 1221039 h 4972126"/>
              <a:gd name="connsiteX5330" fmla="*/ 1054091 w 6955030"/>
              <a:gd name="connsiteY5330" fmla="*/ 1219176 h 4972126"/>
              <a:gd name="connsiteX5331" fmla="*/ 1060329 w 6955030"/>
              <a:gd name="connsiteY5331" fmla="*/ 1194174 h 4972126"/>
              <a:gd name="connsiteX5332" fmla="*/ 1072114 w 6955030"/>
              <a:gd name="connsiteY5332" fmla="*/ 1225691 h 4972126"/>
              <a:gd name="connsiteX5333" fmla="*/ 1082959 w 6955030"/>
              <a:gd name="connsiteY5333" fmla="*/ 1223837 h 4972126"/>
              <a:gd name="connsiteX5334" fmla="*/ 1089274 w 6955030"/>
              <a:gd name="connsiteY5334" fmla="*/ 1212399 h 4972126"/>
              <a:gd name="connsiteX5335" fmla="*/ 1097164 w 6955030"/>
              <a:gd name="connsiteY5335" fmla="*/ 1203447 h 4972126"/>
              <a:gd name="connsiteX5336" fmla="*/ 1105126 w 6955030"/>
              <a:gd name="connsiteY5336" fmla="*/ 1206971 h 4972126"/>
              <a:gd name="connsiteX5337" fmla="*/ 1118327 w 6955030"/>
              <a:gd name="connsiteY5337" fmla="*/ 1218775 h 4972126"/>
              <a:gd name="connsiteX5338" fmla="*/ 1125984 w 6955030"/>
              <a:gd name="connsiteY5338" fmla="*/ 1220750 h 4972126"/>
              <a:gd name="connsiteX5339" fmla="*/ 1129967 w 6955030"/>
              <a:gd name="connsiteY5339" fmla="*/ 1209769 h 4972126"/>
              <a:gd name="connsiteX5340" fmla="*/ 1142983 w 6955030"/>
              <a:gd name="connsiteY5340" fmla="*/ 1200563 h 4972126"/>
              <a:gd name="connsiteX5341" fmla="*/ 1171144 w 6955030"/>
              <a:gd name="connsiteY5341" fmla="*/ 1218107 h 4972126"/>
              <a:gd name="connsiteX5342" fmla="*/ 1220221 w 6955030"/>
              <a:gd name="connsiteY5342" fmla="*/ 1216933 h 4972126"/>
              <a:gd name="connsiteX5343" fmla="*/ 1235621 w 6955030"/>
              <a:gd name="connsiteY5343" fmla="*/ 1227055 h 4972126"/>
              <a:gd name="connsiteX5344" fmla="*/ 1235966 w 6955030"/>
              <a:gd name="connsiteY5344" fmla="*/ 1227044 h 4972126"/>
              <a:gd name="connsiteX5345" fmla="*/ 1236524 w 6955030"/>
              <a:gd name="connsiteY5345" fmla="*/ 1227647 h 4972126"/>
              <a:gd name="connsiteX5346" fmla="*/ 1242163 w 6955030"/>
              <a:gd name="connsiteY5346" fmla="*/ 1231352 h 4972126"/>
              <a:gd name="connsiteX5347" fmla="*/ 1262886 w 6955030"/>
              <a:gd name="connsiteY5347" fmla="*/ 1240478 h 4972126"/>
              <a:gd name="connsiteX5348" fmla="*/ 1282440 w 6955030"/>
              <a:gd name="connsiteY5348" fmla="*/ 1211425 h 4972126"/>
              <a:gd name="connsiteX5349" fmla="*/ 1282851 w 6955030"/>
              <a:gd name="connsiteY5349" fmla="*/ 1202360 h 4972126"/>
              <a:gd name="connsiteX5350" fmla="*/ 1280896 w 6955030"/>
              <a:gd name="connsiteY5350" fmla="*/ 1202633 h 4972126"/>
              <a:gd name="connsiteX5351" fmla="*/ 1276176 w 6955030"/>
              <a:gd name="connsiteY5351" fmla="*/ 1198696 h 4972126"/>
              <a:gd name="connsiteX5352" fmla="*/ 1267175 w 6955030"/>
              <a:gd name="connsiteY5352" fmla="*/ 1205091 h 4972126"/>
              <a:gd name="connsiteX5353" fmla="*/ 1266740 w 6955030"/>
              <a:gd name="connsiteY5353" fmla="*/ 1202635 h 4972126"/>
              <a:gd name="connsiteX5354" fmla="*/ 1263863 w 6955030"/>
              <a:gd name="connsiteY5354" fmla="*/ 1213177 h 4972126"/>
              <a:gd name="connsiteX5355" fmla="*/ 1239630 w 6955030"/>
              <a:gd name="connsiteY5355" fmla="*/ 1170468 h 4972126"/>
              <a:gd name="connsiteX5356" fmla="*/ 1239734 w 6955030"/>
              <a:gd name="connsiteY5356" fmla="*/ 1170220 h 4972126"/>
              <a:gd name="connsiteX5357" fmla="*/ 1225267 w 6955030"/>
              <a:gd name="connsiteY5357" fmla="*/ 1167644 h 4972126"/>
              <a:gd name="connsiteX5358" fmla="*/ 1223346 w 6955030"/>
              <a:gd name="connsiteY5358" fmla="*/ 1173951 h 4972126"/>
              <a:gd name="connsiteX5359" fmla="*/ 1222497 w 6955030"/>
              <a:gd name="connsiteY5359" fmla="*/ 1167151 h 4972126"/>
              <a:gd name="connsiteX5360" fmla="*/ 1188813 w 6955030"/>
              <a:gd name="connsiteY5360" fmla="*/ 1161154 h 4972126"/>
              <a:gd name="connsiteX5361" fmla="*/ 1116352 w 6955030"/>
              <a:gd name="connsiteY5361" fmla="*/ 1132332 h 4972126"/>
              <a:gd name="connsiteX5362" fmla="*/ 1145443 w 6955030"/>
              <a:gd name="connsiteY5362" fmla="*/ 1119255 h 4972126"/>
              <a:gd name="connsiteX5363" fmla="*/ 1143313 w 6955030"/>
              <a:gd name="connsiteY5363" fmla="*/ 1083417 h 4972126"/>
              <a:gd name="connsiteX5364" fmla="*/ 1149101 w 6955030"/>
              <a:gd name="connsiteY5364" fmla="*/ 1104201 h 4972126"/>
              <a:gd name="connsiteX5365" fmla="*/ 1170087 w 6955030"/>
              <a:gd name="connsiteY5365" fmla="*/ 1084219 h 4972126"/>
              <a:gd name="connsiteX5366" fmla="*/ 1177503 w 6955030"/>
              <a:gd name="connsiteY5366" fmla="*/ 1081132 h 4972126"/>
              <a:gd name="connsiteX5367" fmla="*/ 1176971 w 6955030"/>
              <a:gd name="connsiteY5367" fmla="*/ 1080811 h 4972126"/>
              <a:gd name="connsiteX5368" fmla="*/ 1158906 w 6955030"/>
              <a:gd name="connsiteY5368" fmla="*/ 1073007 h 4972126"/>
              <a:gd name="connsiteX5369" fmla="*/ 1171640 w 6955030"/>
              <a:gd name="connsiteY5369" fmla="*/ 1045957 h 4972126"/>
              <a:gd name="connsiteX5370" fmla="*/ 1175532 w 6955030"/>
              <a:gd name="connsiteY5370" fmla="*/ 1023707 h 4972126"/>
              <a:gd name="connsiteX5371" fmla="*/ 1171828 w 6955030"/>
              <a:gd name="connsiteY5371" fmla="*/ 1023379 h 4972126"/>
              <a:gd name="connsiteX5372" fmla="*/ 1165772 w 6955030"/>
              <a:gd name="connsiteY5372" fmla="*/ 1030020 h 4972126"/>
              <a:gd name="connsiteX5373" fmla="*/ 1156933 w 6955030"/>
              <a:gd name="connsiteY5373" fmla="*/ 1031382 h 4972126"/>
              <a:gd name="connsiteX5374" fmla="*/ 1159972 w 6955030"/>
              <a:gd name="connsiteY5374" fmla="*/ 1046209 h 4972126"/>
              <a:gd name="connsiteX5375" fmla="*/ 1126645 w 6955030"/>
              <a:gd name="connsiteY5375" fmla="*/ 1050227 h 4972126"/>
              <a:gd name="connsiteX5376" fmla="*/ 1148459 w 6955030"/>
              <a:gd name="connsiteY5376" fmla="*/ 1040469 h 4972126"/>
              <a:gd name="connsiteX5377" fmla="*/ 1153637 w 6955030"/>
              <a:gd name="connsiteY5377" fmla="*/ 1031276 h 4972126"/>
              <a:gd name="connsiteX5378" fmla="*/ 1145079 w 6955030"/>
              <a:gd name="connsiteY5378" fmla="*/ 1029577 h 4972126"/>
              <a:gd name="connsiteX5379" fmla="*/ 1134674 w 6955030"/>
              <a:gd name="connsiteY5379" fmla="*/ 1030391 h 4972126"/>
              <a:gd name="connsiteX5380" fmla="*/ 1120757 w 6955030"/>
              <a:gd name="connsiteY5380" fmla="*/ 1070071 h 4972126"/>
              <a:gd name="connsiteX5381" fmla="*/ 1096524 w 6955030"/>
              <a:gd name="connsiteY5381" fmla="*/ 1027362 h 4972126"/>
              <a:gd name="connsiteX5382" fmla="*/ 1104242 w 6955030"/>
              <a:gd name="connsiteY5382" fmla="*/ 1008745 h 4972126"/>
              <a:gd name="connsiteX5383" fmla="*/ 1101823 w 6955030"/>
              <a:gd name="connsiteY5383" fmla="*/ 1000931 h 4972126"/>
              <a:gd name="connsiteX5384" fmla="*/ 1092966 w 6955030"/>
              <a:gd name="connsiteY5384" fmla="*/ 1012349 h 4972126"/>
              <a:gd name="connsiteX5385" fmla="*/ 1088590 w 6955030"/>
              <a:gd name="connsiteY5385" fmla="*/ 1003460 h 4972126"/>
              <a:gd name="connsiteX5386" fmla="*/ 1080240 w 6955030"/>
              <a:gd name="connsiteY5386" fmla="*/ 1030843 h 4972126"/>
              <a:gd name="connsiteX5387" fmla="*/ 1075493 w 6955030"/>
              <a:gd name="connsiteY5387" fmla="*/ 992735 h 4972126"/>
              <a:gd name="connsiteX5388" fmla="*/ 1068133 w 6955030"/>
              <a:gd name="connsiteY5388" fmla="*/ 989943 h 4972126"/>
              <a:gd name="connsiteX5389" fmla="*/ 1106913 w 6955030"/>
              <a:gd name="connsiteY5389" fmla="*/ 972610 h 4972126"/>
              <a:gd name="connsiteX5390" fmla="*/ 1043631 w 6955030"/>
              <a:gd name="connsiteY5390" fmla="*/ 957494 h 4972126"/>
              <a:gd name="connsiteX5391" fmla="*/ 1015800 w 6955030"/>
              <a:gd name="connsiteY5391" fmla="*/ 929902 h 4972126"/>
              <a:gd name="connsiteX5392" fmla="*/ 1028537 w 6955030"/>
              <a:gd name="connsiteY5392" fmla="*/ 902850 h 4972126"/>
              <a:gd name="connsiteX5393" fmla="*/ 1032427 w 6955030"/>
              <a:gd name="connsiteY5393" fmla="*/ 880601 h 4972126"/>
              <a:gd name="connsiteX5394" fmla="*/ 1028722 w 6955030"/>
              <a:gd name="connsiteY5394" fmla="*/ 880274 h 4972126"/>
              <a:gd name="connsiteX5395" fmla="*/ 1022669 w 6955030"/>
              <a:gd name="connsiteY5395" fmla="*/ 886915 h 4972126"/>
              <a:gd name="connsiteX5396" fmla="*/ 1013827 w 6955030"/>
              <a:gd name="connsiteY5396" fmla="*/ 888276 h 4972126"/>
              <a:gd name="connsiteX5397" fmla="*/ 1016866 w 6955030"/>
              <a:gd name="connsiteY5397" fmla="*/ 903104 h 4972126"/>
              <a:gd name="connsiteX5398" fmla="*/ 983538 w 6955030"/>
              <a:gd name="connsiteY5398" fmla="*/ 907121 h 4972126"/>
              <a:gd name="connsiteX5399" fmla="*/ 1005351 w 6955030"/>
              <a:gd name="connsiteY5399" fmla="*/ 897364 h 4972126"/>
              <a:gd name="connsiteX5400" fmla="*/ 1010532 w 6955030"/>
              <a:gd name="connsiteY5400" fmla="*/ 888170 h 4972126"/>
              <a:gd name="connsiteX5401" fmla="*/ 1001972 w 6955030"/>
              <a:gd name="connsiteY5401" fmla="*/ 886471 h 4972126"/>
              <a:gd name="connsiteX5402" fmla="*/ 991568 w 6955030"/>
              <a:gd name="connsiteY5402" fmla="*/ 887285 h 4972126"/>
              <a:gd name="connsiteX5403" fmla="*/ 977651 w 6955030"/>
              <a:gd name="connsiteY5403" fmla="*/ 926966 h 4972126"/>
              <a:gd name="connsiteX5404" fmla="*/ 953419 w 6955030"/>
              <a:gd name="connsiteY5404" fmla="*/ 884257 h 4972126"/>
              <a:gd name="connsiteX5405" fmla="*/ 961137 w 6955030"/>
              <a:gd name="connsiteY5405" fmla="*/ 865640 h 4972126"/>
              <a:gd name="connsiteX5406" fmla="*/ 958718 w 6955030"/>
              <a:gd name="connsiteY5406" fmla="*/ 857825 h 4972126"/>
              <a:gd name="connsiteX5407" fmla="*/ 949861 w 6955030"/>
              <a:gd name="connsiteY5407" fmla="*/ 869243 h 4972126"/>
              <a:gd name="connsiteX5408" fmla="*/ 945484 w 6955030"/>
              <a:gd name="connsiteY5408" fmla="*/ 860354 h 4972126"/>
              <a:gd name="connsiteX5409" fmla="*/ 937135 w 6955030"/>
              <a:gd name="connsiteY5409" fmla="*/ 887738 h 4972126"/>
              <a:gd name="connsiteX5410" fmla="*/ 932387 w 6955030"/>
              <a:gd name="connsiteY5410" fmla="*/ 849629 h 4972126"/>
              <a:gd name="connsiteX5411" fmla="*/ 925027 w 6955030"/>
              <a:gd name="connsiteY5411" fmla="*/ 846838 h 4972126"/>
              <a:gd name="connsiteX5412" fmla="*/ 963806 w 6955030"/>
              <a:gd name="connsiteY5412" fmla="*/ 829505 h 4972126"/>
              <a:gd name="connsiteX5413" fmla="*/ 900526 w 6955030"/>
              <a:gd name="connsiteY5413" fmla="*/ 814388 h 4972126"/>
              <a:gd name="connsiteX5414" fmla="*/ 872694 w 6955030"/>
              <a:gd name="connsiteY5414" fmla="*/ 786796 h 4972126"/>
              <a:gd name="connsiteX5415" fmla="*/ 885429 w 6955030"/>
              <a:gd name="connsiteY5415" fmla="*/ 759744 h 4972126"/>
              <a:gd name="connsiteX5416" fmla="*/ 889321 w 6955030"/>
              <a:gd name="connsiteY5416" fmla="*/ 737496 h 4972126"/>
              <a:gd name="connsiteX5417" fmla="*/ 885616 w 6955030"/>
              <a:gd name="connsiteY5417" fmla="*/ 737168 h 4972126"/>
              <a:gd name="connsiteX5418" fmla="*/ 879564 w 6955030"/>
              <a:gd name="connsiteY5418" fmla="*/ 743809 h 4972126"/>
              <a:gd name="connsiteX5419" fmla="*/ 870721 w 6955030"/>
              <a:gd name="connsiteY5419" fmla="*/ 745170 h 4972126"/>
              <a:gd name="connsiteX5420" fmla="*/ 873761 w 6955030"/>
              <a:gd name="connsiteY5420" fmla="*/ 759998 h 4972126"/>
              <a:gd name="connsiteX5421" fmla="*/ 840434 w 6955030"/>
              <a:gd name="connsiteY5421" fmla="*/ 764016 h 4972126"/>
              <a:gd name="connsiteX5422" fmla="*/ 862248 w 6955030"/>
              <a:gd name="connsiteY5422" fmla="*/ 754258 h 4972126"/>
              <a:gd name="connsiteX5423" fmla="*/ 867426 w 6955030"/>
              <a:gd name="connsiteY5423" fmla="*/ 745065 h 4972126"/>
              <a:gd name="connsiteX5424" fmla="*/ 858866 w 6955030"/>
              <a:gd name="connsiteY5424" fmla="*/ 743365 h 4972126"/>
              <a:gd name="connsiteX5425" fmla="*/ 848462 w 6955030"/>
              <a:gd name="connsiteY5425" fmla="*/ 744180 h 4972126"/>
              <a:gd name="connsiteX5426" fmla="*/ 834546 w 6955030"/>
              <a:gd name="connsiteY5426" fmla="*/ 783858 h 4972126"/>
              <a:gd name="connsiteX5427" fmla="*/ 810314 w 6955030"/>
              <a:gd name="connsiteY5427" fmla="*/ 741151 h 4972126"/>
              <a:gd name="connsiteX5428" fmla="*/ 818032 w 6955030"/>
              <a:gd name="connsiteY5428" fmla="*/ 722532 h 4972126"/>
              <a:gd name="connsiteX5429" fmla="*/ 815612 w 6955030"/>
              <a:gd name="connsiteY5429" fmla="*/ 714720 h 4972126"/>
              <a:gd name="connsiteX5430" fmla="*/ 806755 w 6955030"/>
              <a:gd name="connsiteY5430" fmla="*/ 726138 h 4972126"/>
              <a:gd name="connsiteX5431" fmla="*/ 802378 w 6955030"/>
              <a:gd name="connsiteY5431" fmla="*/ 717248 h 4972126"/>
              <a:gd name="connsiteX5432" fmla="*/ 794029 w 6955030"/>
              <a:gd name="connsiteY5432" fmla="*/ 744632 h 4972126"/>
              <a:gd name="connsiteX5433" fmla="*/ 789282 w 6955030"/>
              <a:gd name="connsiteY5433" fmla="*/ 706522 h 4972126"/>
              <a:gd name="connsiteX5434" fmla="*/ 781922 w 6955030"/>
              <a:gd name="connsiteY5434" fmla="*/ 703733 h 4972126"/>
              <a:gd name="connsiteX5435" fmla="*/ 820700 w 6955030"/>
              <a:gd name="connsiteY5435" fmla="*/ 686400 h 4972126"/>
              <a:gd name="connsiteX5436" fmla="*/ 757420 w 6955030"/>
              <a:gd name="connsiteY5436" fmla="*/ 671283 h 4972126"/>
              <a:gd name="connsiteX5437" fmla="*/ 729589 w 6955030"/>
              <a:gd name="connsiteY5437" fmla="*/ 643690 h 4972126"/>
              <a:gd name="connsiteX5438" fmla="*/ 747165 w 6955030"/>
              <a:gd name="connsiteY5438" fmla="*/ 588958 h 4972126"/>
              <a:gd name="connsiteX5439" fmla="*/ 705357 w 6955030"/>
              <a:gd name="connsiteY5439" fmla="*/ 601074 h 4972126"/>
              <a:gd name="connsiteX5440" fmla="*/ 691440 w 6955030"/>
              <a:gd name="connsiteY5440" fmla="*/ 640752 h 4972126"/>
              <a:gd name="connsiteX5441" fmla="*/ 667208 w 6955030"/>
              <a:gd name="connsiteY5441" fmla="*/ 598046 h 4972126"/>
              <a:gd name="connsiteX5442" fmla="*/ 678124 w 6955030"/>
              <a:gd name="connsiteY5442" fmla="*/ 553028 h 4972126"/>
              <a:gd name="connsiteX5443" fmla="*/ 710246 w 6955030"/>
              <a:gd name="connsiteY5443" fmla="*/ 545261 h 4972126"/>
              <a:gd name="connsiteX5444" fmla="*/ 798329 w 6955030"/>
              <a:gd name="connsiteY5444" fmla="*/ 582688 h 4972126"/>
              <a:gd name="connsiteX5445" fmla="*/ 855881 w 6955030"/>
              <a:gd name="connsiteY5445" fmla="*/ 577021 h 4972126"/>
              <a:gd name="connsiteX5446" fmla="*/ 856482 w 6955030"/>
              <a:gd name="connsiteY5446" fmla="*/ 556687 h 4972126"/>
              <a:gd name="connsiteX5447" fmla="*/ 881313 w 6955030"/>
              <a:gd name="connsiteY5447" fmla="*/ 579002 h 4972126"/>
              <a:gd name="connsiteX5448" fmla="*/ 878678 w 6955030"/>
              <a:gd name="connsiteY5448" fmla="*/ 588915 h 4972126"/>
              <a:gd name="connsiteX5449" fmla="*/ 881541 w 6955030"/>
              <a:gd name="connsiteY5449" fmla="*/ 591666 h 4972126"/>
              <a:gd name="connsiteX5450" fmla="*/ 891016 w 6955030"/>
              <a:gd name="connsiteY5450" fmla="*/ 594229 h 4972126"/>
              <a:gd name="connsiteX5451" fmla="*/ 881269 w 6955030"/>
              <a:gd name="connsiteY5451" fmla="*/ 601100 h 4972126"/>
              <a:gd name="connsiteX5452" fmla="*/ 876507 w 6955030"/>
              <a:gd name="connsiteY5452" fmla="*/ 601552 h 4972126"/>
              <a:gd name="connsiteX5453" fmla="*/ 880052 w 6955030"/>
              <a:gd name="connsiteY5453" fmla="*/ 619697 h 4972126"/>
              <a:gd name="connsiteX5454" fmla="*/ 889802 w 6955030"/>
              <a:gd name="connsiteY5454" fmla="*/ 615320 h 4972126"/>
              <a:gd name="connsiteX5455" fmla="*/ 898577 w 6955030"/>
              <a:gd name="connsiteY5455" fmla="*/ 587969 h 4972126"/>
              <a:gd name="connsiteX5456" fmla="*/ 907337 w 6955030"/>
              <a:gd name="connsiteY5456" fmla="*/ 560730 h 4972126"/>
              <a:gd name="connsiteX5457" fmla="*/ 907546 w 6955030"/>
              <a:gd name="connsiteY5457" fmla="*/ 560879 h 4972126"/>
              <a:gd name="connsiteX5458" fmla="*/ 914604 w 6955030"/>
              <a:gd name="connsiteY5458" fmla="*/ 571601 h 4972126"/>
              <a:gd name="connsiteX5459" fmla="*/ 917915 w 6955030"/>
              <a:gd name="connsiteY5459" fmla="*/ 573312 h 4972126"/>
              <a:gd name="connsiteX5460" fmla="*/ 915083 w 6955030"/>
              <a:gd name="connsiteY5460" fmla="*/ 566251 h 4972126"/>
              <a:gd name="connsiteX5461" fmla="*/ 907546 w 6955030"/>
              <a:gd name="connsiteY5461" fmla="*/ 560879 h 4972126"/>
              <a:gd name="connsiteX5462" fmla="*/ 907373 w 6955030"/>
              <a:gd name="connsiteY5462" fmla="*/ 560616 h 4972126"/>
              <a:gd name="connsiteX5463" fmla="*/ 907337 w 6955030"/>
              <a:gd name="connsiteY5463" fmla="*/ 560730 h 4972126"/>
              <a:gd name="connsiteX5464" fmla="*/ 902962 w 6955030"/>
              <a:gd name="connsiteY5464" fmla="*/ 557611 h 4972126"/>
              <a:gd name="connsiteX5465" fmla="*/ 890607 w 6955030"/>
              <a:gd name="connsiteY5465" fmla="*/ 546184 h 4972126"/>
              <a:gd name="connsiteX5466" fmla="*/ 884671 w 6955030"/>
              <a:gd name="connsiteY5466" fmla="*/ 530396 h 4972126"/>
              <a:gd name="connsiteX5467" fmla="*/ 874844 w 6955030"/>
              <a:gd name="connsiteY5467" fmla="*/ 531656 h 4972126"/>
              <a:gd name="connsiteX5468" fmla="*/ 877043 w 6955030"/>
              <a:gd name="connsiteY5468" fmla="*/ 528278 h 4972126"/>
              <a:gd name="connsiteX5469" fmla="*/ 871532 w 6955030"/>
              <a:gd name="connsiteY5469" fmla="*/ 528731 h 4972126"/>
              <a:gd name="connsiteX5470" fmla="*/ 864876 w 6955030"/>
              <a:gd name="connsiteY5470" fmla="*/ 524005 h 4972126"/>
              <a:gd name="connsiteX5471" fmla="*/ 847452 w 6955030"/>
              <a:gd name="connsiteY5471" fmla="*/ 544147 h 4972126"/>
              <a:gd name="connsiteX5472" fmla="*/ 829527 w 6955030"/>
              <a:gd name="connsiteY5472" fmla="*/ 548211 h 4972126"/>
              <a:gd name="connsiteX5473" fmla="*/ 850939 w 6955030"/>
              <a:gd name="connsiteY5473" fmla="*/ 525692 h 4972126"/>
              <a:gd name="connsiteX5474" fmla="*/ 857289 w 6955030"/>
              <a:gd name="connsiteY5474" fmla="*/ 522719 h 4972126"/>
              <a:gd name="connsiteX5475" fmla="*/ 858586 w 6955030"/>
              <a:gd name="connsiteY5475" fmla="*/ 519363 h 4972126"/>
              <a:gd name="connsiteX5476" fmla="*/ 848196 w 6955030"/>
              <a:gd name="connsiteY5476" fmla="*/ 509192 h 4972126"/>
              <a:gd name="connsiteX5477" fmla="*/ 845244 w 6955030"/>
              <a:gd name="connsiteY5477" fmla="*/ 507338 h 4972126"/>
              <a:gd name="connsiteX5478" fmla="*/ 843428 w 6955030"/>
              <a:gd name="connsiteY5478" fmla="*/ 507945 h 4972126"/>
              <a:gd name="connsiteX5479" fmla="*/ 838457 w 6955030"/>
              <a:gd name="connsiteY5479" fmla="*/ 514189 h 4972126"/>
              <a:gd name="connsiteX5480" fmla="*/ 841154 w 6955030"/>
              <a:gd name="connsiteY5480" fmla="*/ 529666 h 4972126"/>
              <a:gd name="connsiteX5481" fmla="*/ 819681 w 6955030"/>
              <a:gd name="connsiteY5481" fmla="*/ 502523 h 4972126"/>
              <a:gd name="connsiteX5482" fmla="*/ 839297 w 6955030"/>
              <a:gd name="connsiteY5482" fmla="*/ 486003 h 4972126"/>
              <a:gd name="connsiteX5483" fmla="*/ 849697 w 6955030"/>
              <a:gd name="connsiteY5483" fmla="*/ 491153 h 4972126"/>
              <a:gd name="connsiteX5484" fmla="*/ 850310 w 6955030"/>
              <a:gd name="connsiteY5484" fmla="*/ 487340 h 4972126"/>
              <a:gd name="connsiteX5485" fmla="*/ 850020 w 6955030"/>
              <a:gd name="connsiteY5485" fmla="*/ 479332 h 4972126"/>
              <a:gd name="connsiteX5486" fmla="*/ 824622 w 6955030"/>
              <a:gd name="connsiteY5486" fmla="*/ 477322 h 4972126"/>
              <a:gd name="connsiteX5487" fmla="*/ 815575 w 6955030"/>
              <a:gd name="connsiteY5487" fmla="*/ 462750 h 4972126"/>
              <a:gd name="connsiteX5488" fmla="*/ 815681 w 6955030"/>
              <a:gd name="connsiteY5488" fmla="*/ 458576 h 4972126"/>
              <a:gd name="connsiteX5489" fmla="*/ 812487 w 6955030"/>
              <a:gd name="connsiteY5489" fmla="*/ 456997 h 4972126"/>
              <a:gd name="connsiteX5490" fmla="*/ 802648 w 6955030"/>
              <a:gd name="connsiteY5490" fmla="*/ 440384 h 4972126"/>
              <a:gd name="connsiteX5491" fmla="*/ 803468 w 6955030"/>
              <a:gd name="connsiteY5491" fmla="*/ 438406 h 4972126"/>
              <a:gd name="connsiteX5492" fmla="*/ 799655 w 6955030"/>
              <a:gd name="connsiteY5492" fmla="*/ 433866 h 4972126"/>
              <a:gd name="connsiteX5493" fmla="*/ 794087 w 6955030"/>
              <a:gd name="connsiteY5493" fmla="*/ 434223 h 4972126"/>
              <a:gd name="connsiteX5494" fmla="*/ 809234 w 6955030"/>
              <a:gd name="connsiteY5494" fmla="*/ 460797 h 4972126"/>
              <a:gd name="connsiteX5495" fmla="*/ 792530 w 6955030"/>
              <a:gd name="connsiteY5495" fmla="*/ 485059 h 4972126"/>
              <a:gd name="connsiteX5496" fmla="*/ 773487 w 6955030"/>
              <a:gd name="connsiteY5496" fmla="*/ 483472 h 4972126"/>
              <a:gd name="connsiteX5497" fmla="*/ 761970 w 6955030"/>
              <a:gd name="connsiteY5497" fmla="*/ 441844 h 4972126"/>
              <a:gd name="connsiteX5498" fmla="*/ 790430 w 6955030"/>
              <a:gd name="connsiteY5498" fmla="*/ 449221 h 4972126"/>
              <a:gd name="connsiteX5499" fmla="*/ 784292 w 6955030"/>
              <a:gd name="connsiteY5499" fmla="*/ 439151 h 4972126"/>
              <a:gd name="connsiteX5500" fmla="*/ 780212 w 6955030"/>
              <a:gd name="connsiteY5500" fmla="*/ 443684 h 4972126"/>
              <a:gd name="connsiteX5501" fmla="*/ 750118 w 6955030"/>
              <a:gd name="connsiteY5501" fmla="*/ 406823 h 4972126"/>
              <a:gd name="connsiteX5502" fmla="*/ 741703 w 6955030"/>
              <a:gd name="connsiteY5502" fmla="*/ 387273 h 4972126"/>
              <a:gd name="connsiteX5503" fmla="*/ 731739 w 6955030"/>
              <a:gd name="connsiteY5503" fmla="*/ 388548 h 4972126"/>
              <a:gd name="connsiteX5504" fmla="*/ 733938 w 6955030"/>
              <a:gd name="connsiteY5504" fmla="*/ 385173 h 4972126"/>
              <a:gd name="connsiteX5505" fmla="*/ 728426 w 6955030"/>
              <a:gd name="connsiteY5505" fmla="*/ 385623 h 4972126"/>
              <a:gd name="connsiteX5506" fmla="*/ 721770 w 6955030"/>
              <a:gd name="connsiteY5506" fmla="*/ 380899 h 4972126"/>
              <a:gd name="connsiteX5507" fmla="*/ 704347 w 6955030"/>
              <a:gd name="connsiteY5507" fmla="*/ 401041 h 4972126"/>
              <a:gd name="connsiteX5508" fmla="*/ 686422 w 6955030"/>
              <a:gd name="connsiteY5508" fmla="*/ 405106 h 4972126"/>
              <a:gd name="connsiteX5509" fmla="*/ 707834 w 6955030"/>
              <a:gd name="connsiteY5509" fmla="*/ 382586 h 4972126"/>
              <a:gd name="connsiteX5510" fmla="*/ 717662 w 6955030"/>
              <a:gd name="connsiteY5510" fmla="*/ 377985 h 4972126"/>
              <a:gd name="connsiteX5511" fmla="*/ 716140 w 6955030"/>
              <a:gd name="connsiteY5511" fmla="*/ 376904 h 4972126"/>
              <a:gd name="connsiteX5512" fmla="*/ 696662 w 6955030"/>
              <a:gd name="connsiteY5512" fmla="*/ 360788 h 4972126"/>
              <a:gd name="connsiteX5513" fmla="*/ 706916 w 6955030"/>
              <a:gd name="connsiteY5513" fmla="*/ 336226 h 4972126"/>
              <a:gd name="connsiteX5514" fmla="*/ 681515 w 6955030"/>
              <a:gd name="connsiteY5514" fmla="*/ 334216 h 4972126"/>
              <a:gd name="connsiteX5515" fmla="*/ 673026 w 6955030"/>
              <a:gd name="connsiteY5515" fmla="*/ 297896 h 4972126"/>
              <a:gd name="connsiteX5516" fmla="*/ 650984 w 6955030"/>
              <a:gd name="connsiteY5516" fmla="*/ 291118 h 4972126"/>
              <a:gd name="connsiteX5517" fmla="*/ 666129 w 6955030"/>
              <a:gd name="connsiteY5517" fmla="*/ 317691 h 4972126"/>
              <a:gd name="connsiteX5518" fmla="*/ 649425 w 6955030"/>
              <a:gd name="connsiteY5518" fmla="*/ 341951 h 4972126"/>
              <a:gd name="connsiteX5519" fmla="*/ 630381 w 6955030"/>
              <a:gd name="connsiteY5519" fmla="*/ 340366 h 4972126"/>
              <a:gd name="connsiteX5520" fmla="*/ 618864 w 6955030"/>
              <a:gd name="connsiteY5520" fmla="*/ 298738 h 4972126"/>
              <a:gd name="connsiteX5521" fmla="*/ 647325 w 6955030"/>
              <a:gd name="connsiteY5521" fmla="*/ 306116 h 4972126"/>
              <a:gd name="connsiteX5522" fmla="*/ 629811 w 6955030"/>
              <a:gd name="connsiteY5522" fmla="*/ 253751 h 4972126"/>
              <a:gd name="connsiteX5523" fmla="*/ 588633 w 6955030"/>
              <a:gd name="connsiteY5523" fmla="*/ 245443 h 4972126"/>
              <a:gd name="connsiteX5524" fmla="*/ 611666 w 6955030"/>
              <a:gd name="connsiteY5524" fmla="*/ 221751 h 4972126"/>
              <a:gd name="connsiteX5525" fmla="*/ 646155 w 6955030"/>
              <a:gd name="connsiteY5525" fmla="*/ 239746 h 4972126"/>
              <a:gd name="connsiteX5526" fmla="*/ 649814 w 6955030"/>
              <a:gd name="connsiteY5526" fmla="*/ 224719 h 4972126"/>
              <a:gd name="connsiteX5527" fmla="*/ 704308 w 6955030"/>
              <a:gd name="connsiteY5527" fmla="*/ 213771 h 4972126"/>
              <a:gd name="connsiteX5528" fmla="*/ 716094 w 6955030"/>
              <a:gd name="connsiteY5528" fmla="*/ 245173 h 4972126"/>
              <a:gd name="connsiteX5529" fmla="*/ 757272 w 6955030"/>
              <a:gd name="connsiteY5529" fmla="*/ 253423 h 4972126"/>
              <a:gd name="connsiteX5530" fmla="*/ 735228 w 6955030"/>
              <a:gd name="connsiteY5530" fmla="*/ 246642 h 4972126"/>
              <a:gd name="connsiteX5531" fmla="*/ 720924 w 6955030"/>
              <a:gd name="connsiteY5531" fmla="*/ 296485 h 4972126"/>
              <a:gd name="connsiteX5532" fmla="*/ 737567 w 6955030"/>
              <a:gd name="connsiteY5532" fmla="*/ 272253 h 4972126"/>
              <a:gd name="connsiteX5533" fmla="*/ 766061 w 6955030"/>
              <a:gd name="connsiteY5533" fmla="*/ 279633 h 4972126"/>
              <a:gd name="connsiteX5534" fmla="*/ 771488 w 6955030"/>
              <a:gd name="connsiteY5534" fmla="*/ 310583 h 4972126"/>
              <a:gd name="connsiteX5535" fmla="*/ 804237 w 6955030"/>
              <a:gd name="connsiteY5535" fmla="*/ 282513 h 4972126"/>
              <a:gd name="connsiteX5536" fmla="*/ 815153 w 6955030"/>
              <a:gd name="connsiteY5536" fmla="*/ 237525 h 4972126"/>
              <a:gd name="connsiteX5537" fmla="*/ 868718 w 6955030"/>
              <a:gd name="connsiteY5537" fmla="*/ 256958 h 4972126"/>
              <a:gd name="connsiteX5538" fmla="*/ 855370 w 6955030"/>
              <a:gd name="connsiteY5538" fmla="*/ 276303 h 4972126"/>
              <a:gd name="connsiteX5539" fmla="*/ 893519 w 6955030"/>
              <a:gd name="connsiteY5539" fmla="*/ 279305 h 4972126"/>
              <a:gd name="connsiteX5540" fmla="*/ 937428 w 6955030"/>
              <a:gd name="connsiteY5540" fmla="*/ 303085 h 4972126"/>
              <a:gd name="connsiteX5541" fmla="*/ 948612 w 6955030"/>
              <a:gd name="connsiteY5541" fmla="*/ 354882 h 4972126"/>
              <a:gd name="connsiteX5542" fmla="*/ 975333 w 6955030"/>
              <a:gd name="connsiteY5542" fmla="*/ 316222 h 4972126"/>
              <a:gd name="connsiteX5543" fmla="*/ 994020 w 6955030"/>
              <a:gd name="connsiteY5543" fmla="*/ 327888 h 4972126"/>
              <a:gd name="connsiteX5544" fmla="*/ 990088 w 6955030"/>
              <a:gd name="connsiteY5544" fmla="*/ 353021 h 4972126"/>
              <a:gd name="connsiteX5545" fmla="*/ 1006465 w 6955030"/>
              <a:gd name="connsiteY5545" fmla="*/ 339076 h 4972126"/>
              <a:gd name="connsiteX5546" fmla="*/ 1011593 w 6955030"/>
              <a:gd name="connsiteY5546" fmla="*/ 380193 h 4972126"/>
              <a:gd name="connsiteX5547" fmla="*/ 1050373 w 6955030"/>
              <a:gd name="connsiteY5547" fmla="*/ 362770 h 4972126"/>
              <a:gd name="connsiteX5548" fmla="*/ 1016181 w 6955030"/>
              <a:gd name="connsiteY5548" fmla="*/ 334667 h 4972126"/>
              <a:gd name="connsiteX5549" fmla="*/ 1082823 w 6955030"/>
              <a:gd name="connsiteY5549" fmla="*/ 344922 h 4972126"/>
              <a:gd name="connsiteX5550" fmla="*/ 1004365 w 6955030"/>
              <a:gd name="connsiteY5550" fmla="*/ 303206 h 4972126"/>
              <a:gd name="connsiteX5551" fmla="*/ 1006736 w 6955030"/>
              <a:gd name="connsiteY5551" fmla="*/ 328849 h 4972126"/>
              <a:gd name="connsiteX5552" fmla="*/ 988589 w 6955030"/>
              <a:gd name="connsiteY5552" fmla="*/ 296849 h 4972126"/>
              <a:gd name="connsiteX5553" fmla="*/ 999208 w 6955030"/>
              <a:gd name="connsiteY5553" fmla="*/ 262028 h 4972126"/>
              <a:gd name="connsiteX5554" fmla="*/ 1078231 w 6955030"/>
              <a:gd name="connsiteY5554" fmla="*/ 283473 h 4972126"/>
              <a:gd name="connsiteX5555" fmla="*/ 1093978 w 6955030"/>
              <a:gd name="connsiteY5555" fmla="*/ 289800 h 4972126"/>
              <a:gd name="connsiteX5556" fmla="*/ 1092718 w 6955030"/>
              <a:gd name="connsiteY5556" fmla="*/ 330378 h 4972126"/>
              <a:gd name="connsiteX5557" fmla="*/ 1118151 w 6955030"/>
              <a:gd name="connsiteY5557" fmla="*/ 332388 h 4972126"/>
              <a:gd name="connsiteX5558" fmla="*/ 1106366 w 6955030"/>
              <a:gd name="connsiteY5558" fmla="*/ 300899 h 4972126"/>
              <a:gd name="connsiteX5559" fmla="*/ 1125168 w 6955030"/>
              <a:gd name="connsiteY5559" fmla="*/ 312563 h 4972126"/>
              <a:gd name="connsiteX5560" fmla="*/ 1148500 w 6955030"/>
              <a:gd name="connsiteY5560" fmla="*/ 278762 h 4972126"/>
              <a:gd name="connsiteX5561" fmla="*/ 1146372 w 6955030"/>
              <a:gd name="connsiteY5561" fmla="*/ 242893 h 4972126"/>
              <a:gd name="connsiteX5562" fmla="*/ 1169376 w 6955030"/>
              <a:gd name="connsiteY5562" fmla="*/ 219141 h 4972126"/>
              <a:gd name="connsiteX5563" fmla="*/ 1167847 w 6955030"/>
              <a:gd name="connsiteY5563" fmla="*/ 270007 h 4972126"/>
              <a:gd name="connsiteX5564" fmla="*/ 1209382 w 6955030"/>
              <a:gd name="connsiteY5564" fmla="*/ 268118 h 4972126"/>
              <a:gd name="connsiteX5565" fmla="*/ 1199036 w 6955030"/>
              <a:gd name="connsiteY5565" fmla="*/ 292828 h 4972126"/>
              <a:gd name="connsiteX5566" fmla="*/ 1217181 w 6955030"/>
              <a:gd name="connsiteY5566" fmla="*/ 324799 h 4972126"/>
              <a:gd name="connsiteX5567" fmla="*/ 1245343 w 6955030"/>
              <a:gd name="connsiteY5567" fmla="*/ 342255 h 4972126"/>
              <a:gd name="connsiteX5568" fmla="*/ 1268973 w 6955030"/>
              <a:gd name="connsiteY5568" fmla="*/ 298168 h 4972126"/>
              <a:gd name="connsiteX5569" fmla="*/ 1280162 w 6955030"/>
              <a:gd name="connsiteY5569" fmla="*/ 350022 h 4972126"/>
              <a:gd name="connsiteX5570" fmla="*/ 1319210 w 6955030"/>
              <a:gd name="connsiteY5570" fmla="*/ 322520 h 4972126"/>
              <a:gd name="connsiteX5571" fmla="*/ 1337683 w 6955030"/>
              <a:gd name="connsiteY5571" fmla="*/ 344323 h 4972126"/>
              <a:gd name="connsiteX5572" fmla="*/ 1282619 w 6955030"/>
              <a:gd name="connsiteY5572" fmla="*/ 268714 h 4972126"/>
              <a:gd name="connsiteX5573" fmla="*/ 1329526 w 6955030"/>
              <a:gd name="connsiteY5573" fmla="*/ 297808 h 4972126"/>
              <a:gd name="connsiteX5574" fmla="*/ 1345661 w 6955030"/>
              <a:gd name="connsiteY5574" fmla="*/ 186960 h 4972126"/>
              <a:gd name="connsiteX5575" fmla="*/ 1425287 w 6955030"/>
              <a:gd name="connsiteY5575" fmla="*/ 188072 h 4972126"/>
              <a:gd name="connsiteX5576" fmla="*/ 1392269 w 6955030"/>
              <a:gd name="connsiteY5576" fmla="*/ 226219 h 4972126"/>
              <a:gd name="connsiteX5577" fmla="*/ 1477351 w 6955030"/>
              <a:gd name="connsiteY5577" fmla="*/ 258341 h 4972126"/>
              <a:gd name="connsiteX5578" fmla="*/ 1548639 w 6955030"/>
              <a:gd name="connsiteY5578" fmla="*/ 299204 h 4972126"/>
              <a:gd name="connsiteX5579" fmla="*/ 1557916 w 6955030"/>
              <a:gd name="connsiteY5579" fmla="*/ 314611 h 4972126"/>
              <a:gd name="connsiteX5580" fmla="*/ 1559271 w 6955030"/>
              <a:gd name="connsiteY5580" fmla="*/ 314486 h 4972126"/>
              <a:gd name="connsiteX5581" fmla="*/ 1563482 w 6955030"/>
              <a:gd name="connsiteY5581" fmla="*/ 308371 h 4972126"/>
              <a:gd name="connsiteX5582" fmla="*/ 1577881 w 6955030"/>
              <a:gd name="connsiteY5582" fmla="*/ 306865 h 4972126"/>
              <a:gd name="connsiteX5583" fmla="*/ 1583462 w 6955030"/>
              <a:gd name="connsiteY5583" fmla="*/ 316703 h 4972126"/>
              <a:gd name="connsiteX5584" fmla="*/ 1593172 w 6955030"/>
              <a:gd name="connsiteY5584" fmla="*/ 302848 h 4972126"/>
              <a:gd name="connsiteX5585" fmla="*/ 1617656 w 6955030"/>
              <a:gd name="connsiteY5585" fmla="*/ 308881 h 4972126"/>
              <a:gd name="connsiteX5586" fmla="*/ 1621072 w 6955030"/>
              <a:gd name="connsiteY5586" fmla="*/ 306762 h 4972126"/>
              <a:gd name="connsiteX5587" fmla="*/ 1620157 w 6955030"/>
              <a:gd name="connsiteY5587" fmla="*/ 304244 h 4972126"/>
              <a:gd name="connsiteX5588" fmla="*/ 1621942 w 6955030"/>
              <a:gd name="connsiteY5588" fmla="*/ 306221 h 4972126"/>
              <a:gd name="connsiteX5589" fmla="*/ 1630649 w 6955030"/>
              <a:gd name="connsiteY5589" fmla="*/ 300817 h 4972126"/>
              <a:gd name="connsiteX5590" fmla="*/ 1669121 w 6955030"/>
              <a:gd name="connsiteY5590" fmla="*/ 292477 h 4972126"/>
              <a:gd name="connsiteX5591" fmla="*/ 1687264 w 6955030"/>
              <a:gd name="connsiteY5591" fmla="*/ 324418 h 4972126"/>
              <a:gd name="connsiteX5592" fmla="*/ 1673980 w 6955030"/>
              <a:gd name="connsiteY5592" fmla="*/ 343763 h 4972126"/>
              <a:gd name="connsiteX5593" fmla="*/ 1699742 w 6955030"/>
              <a:gd name="connsiteY5593" fmla="*/ 343018 h 4972126"/>
              <a:gd name="connsiteX5594" fmla="*/ 1700097 w 6955030"/>
              <a:gd name="connsiteY5594" fmla="*/ 342723 h 4972126"/>
              <a:gd name="connsiteX5595" fmla="*/ 1705174 w 6955030"/>
              <a:gd name="connsiteY5595" fmla="*/ 342068 h 4972126"/>
              <a:gd name="connsiteX5596" fmla="*/ 1705323 w 6955030"/>
              <a:gd name="connsiteY5596" fmla="*/ 342856 h 4972126"/>
              <a:gd name="connsiteX5597" fmla="*/ 1720489 w 6955030"/>
              <a:gd name="connsiteY5597" fmla="*/ 342417 h 4972126"/>
              <a:gd name="connsiteX5598" fmla="*/ 1740584 w 6955030"/>
              <a:gd name="connsiteY5598" fmla="*/ 333913 h 4972126"/>
              <a:gd name="connsiteX5599" fmla="*/ 1754018 w 6955030"/>
              <a:gd name="connsiteY5599" fmla="*/ 315096 h 4972126"/>
              <a:gd name="connsiteX5600" fmla="*/ 1753735 w 6955030"/>
              <a:gd name="connsiteY5600" fmla="*/ 314710 h 4972126"/>
              <a:gd name="connsiteX5601" fmla="*/ 1757604 w 6955030"/>
              <a:gd name="connsiteY5601" fmla="*/ 289550 h 4972126"/>
              <a:gd name="connsiteX5602" fmla="*/ 1738262 w 6955030"/>
              <a:gd name="connsiteY5602" fmla="*/ 298245 h 4972126"/>
              <a:gd name="connsiteX5603" fmla="*/ 1753735 w 6955030"/>
              <a:gd name="connsiteY5603" fmla="*/ 314710 h 4972126"/>
              <a:gd name="connsiteX5604" fmla="*/ 1724553 w 6955030"/>
              <a:gd name="connsiteY5604" fmla="*/ 327847 h 4972126"/>
              <a:gd name="connsiteX5605" fmla="*/ 1700382 w 6955030"/>
              <a:gd name="connsiteY5605" fmla="*/ 285201 h 4972126"/>
              <a:gd name="connsiteX5606" fmla="*/ 1602580 w 6955030"/>
              <a:gd name="connsiteY5606" fmla="*/ 252090 h 4972126"/>
              <a:gd name="connsiteX5607" fmla="*/ 1586868 w 6955030"/>
              <a:gd name="connsiteY5607" fmla="*/ 245794 h 4972126"/>
              <a:gd name="connsiteX5608" fmla="*/ 1520557 w 6955030"/>
              <a:gd name="connsiteY5608" fmla="*/ 225368 h 4972126"/>
              <a:gd name="connsiteX5609" fmla="*/ 1514005 w 6955030"/>
              <a:gd name="connsiteY5609" fmla="*/ 233439 h 4972126"/>
              <a:gd name="connsiteX5610" fmla="*/ 1511140 w 6955030"/>
              <a:gd name="connsiteY5610" fmla="*/ 234178 h 4972126"/>
              <a:gd name="connsiteX5611" fmla="*/ 1512379 w 6955030"/>
              <a:gd name="connsiteY5611" fmla="*/ 255642 h 4972126"/>
              <a:gd name="connsiteX5612" fmla="*/ 1471830 w 6955030"/>
              <a:gd name="connsiteY5612" fmla="*/ 227031 h 4972126"/>
              <a:gd name="connsiteX5613" fmla="*/ 1483425 w 6955030"/>
              <a:gd name="connsiteY5613" fmla="*/ 218313 h 4972126"/>
              <a:gd name="connsiteX5614" fmla="*/ 1485525 w 6955030"/>
              <a:gd name="connsiteY5614" fmla="*/ 218296 h 4972126"/>
              <a:gd name="connsiteX5615" fmla="*/ 1477797 w 6955030"/>
              <a:gd name="connsiteY5615" fmla="*/ 207621 h 4972126"/>
              <a:gd name="connsiteX5616" fmla="*/ 1470594 w 6955030"/>
              <a:gd name="connsiteY5616" fmla="*/ 190848 h 4972126"/>
              <a:gd name="connsiteX5617" fmla="*/ 1483610 w 6955030"/>
              <a:gd name="connsiteY5617" fmla="*/ 181730 h 4972126"/>
              <a:gd name="connsiteX5618" fmla="*/ 1458207 w 6955030"/>
              <a:gd name="connsiteY5618" fmla="*/ 179723 h 4972126"/>
              <a:gd name="connsiteX5619" fmla="*/ 1457545 w 6955030"/>
              <a:gd name="connsiteY5619" fmla="*/ 200087 h 4972126"/>
              <a:gd name="connsiteX5620" fmla="*/ 1416068 w 6955030"/>
              <a:gd name="connsiteY5620" fmla="*/ 201976 h 4972126"/>
              <a:gd name="connsiteX5621" fmla="*/ 1474551 w 6955030"/>
              <a:gd name="connsiteY5621" fmla="*/ 165776 h 4972126"/>
              <a:gd name="connsiteX5622" fmla="*/ 1477967 w 6955030"/>
              <a:gd name="connsiteY5622" fmla="*/ 163654 h 4972126"/>
              <a:gd name="connsiteX5623" fmla="*/ 1477052 w 6955030"/>
              <a:gd name="connsiteY5623" fmla="*/ 161138 h 4972126"/>
              <a:gd name="connsiteX5624" fmla="*/ 1478837 w 6955030"/>
              <a:gd name="connsiteY5624" fmla="*/ 163116 h 4972126"/>
              <a:gd name="connsiteX5625" fmla="*/ 1487545 w 6955030"/>
              <a:gd name="connsiteY5625" fmla="*/ 157711 h 4972126"/>
              <a:gd name="connsiteX5626" fmla="*/ 1526015 w 6955030"/>
              <a:gd name="connsiteY5626" fmla="*/ 149371 h 4972126"/>
              <a:gd name="connsiteX5627" fmla="*/ 1544158 w 6955030"/>
              <a:gd name="connsiteY5627" fmla="*/ 181313 h 4972126"/>
              <a:gd name="connsiteX5628" fmla="*/ 1530875 w 6955030"/>
              <a:gd name="connsiteY5628" fmla="*/ 200657 h 4972126"/>
              <a:gd name="connsiteX5629" fmla="*/ 1597478 w 6955030"/>
              <a:gd name="connsiteY5629" fmla="*/ 190807 h 4972126"/>
              <a:gd name="connsiteX5630" fmla="*/ 1610912 w 6955030"/>
              <a:gd name="connsiteY5630" fmla="*/ 171990 h 4972126"/>
              <a:gd name="connsiteX5631" fmla="*/ 1610630 w 6955030"/>
              <a:gd name="connsiteY5631" fmla="*/ 171605 h 4972126"/>
              <a:gd name="connsiteX5632" fmla="*/ 1614498 w 6955030"/>
              <a:gd name="connsiteY5632" fmla="*/ 146444 h 4972126"/>
              <a:gd name="connsiteX5633" fmla="*/ 1595154 w 6955030"/>
              <a:gd name="connsiteY5633" fmla="*/ 155140 h 4972126"/>
              <a:gd name="connsiteX5634" fmla="*/ 1610630 w 6955030"/>
              <a:gd name="connsiteY5634" fmla="*/ 171605 h 4972126"/>
              <a:gd name="connsiteX5635" fmla="*/ 1581448 w 6955030"/>
              <a:gd name="connsiteY5635" fmla="*/ 184742 h 4972126"/>
              <a:gd name="connsiteX5636" fmla="*/ 1557276 w 6955030"/>
              <a:gd name="connsiteY5636" fmla="*/ 142095 h 4972126"/>
              <a:gd name="connsiteX5637" fmla="*/ 1459477 w 6955030"/>
              <a:gd name="connsiteY5637" fmla="*/ 108984 h 4972126"/>
              <a:gd name="connsiteX5638" fmla="*/ 1443762 w 6955030"/>
              <a:gd name="connsiteY5638" fmla="*/ 102686 h 4972126"/>
              <a:gd name="connsiteX5639" fmla="*/ 1377450 w 6955030"/>
              <a:gd name="connsiteY5639" fmla="*/ 82262 h 4972126"/>
              <a:gd name="connsiteX5640" fmla="*/ 1327489 w 6955030"/>
              <a:gd name="connsiteY5640" fmla="*/ 47743 h 4972126"/>
              <a:gd name="connsiteX5641" fmla="*/ 1340505 w 6955030"/>
              <a:gd name="connsiteY5641" fmla="*/ 38625 h 4972126"/>
              <a:gd name="connsiteX5642" fmla="*/ 1315101 w 6955030"/>
              <a:gd name="connsiteY5642" fmla="*/ 36615 h 4972126"/>
              <a:gd name="connsiteX5643" fmla="*/ 1314439 w 6955030"/>
              <a:gd name="connsiteY5643" fmla="*/ 56981 h 4972126"/>
              <a:gd name="connsiteX5644" fmla="*/ 1272963 w 6955030"/>
              <a:gd name="connsiteY5644" fmla="*/ 58870 h 4972126"/>
              <a:gd name="connsiteX5645" fmla="*/ 1331445 w 6955030"/>
              <a:gd name="connsiteY5645" fmla="*/ 22670 h 4972126"/>
              <a:gd name="connsiteX5646" fmla="*/ 1382910 w 6955030"/>
              <a:gd name="connsiteY5646" fmla="*/ 6266 h 4972126"/>
              <a:gd name="connsiteX5647" fmla="*/ 1172822 w 6955030"/>
              <a:gd name="connsiteY5647" fmla="*/ 0 h 4972126"/>
              <a:gd name="connsiteX5648" fmla="*/ 1197927 w 6955030"/>
              <a:gd name="connsiteY5648" fmla="*/ 12176 h 4972126"/>
              <a:gd name="connsiteX5649" fmla="*/ 1181552 w 6955030"/>
              <a:gd name="connsiteY5649" fmla="*/ 26153 h 4972126"/>
              <a:gd name="connsiteX5650" fmla="*/ 1175823 w 6955030"/>
              <a:gd name="connsiteY5650" fmla="*/ 5398 h 4972126"/>
              <a:gd name="connsiteX5651" fmla="*/ 1172822 w 6955030"/>
              <a:gd name="connsiteY5651" fmla="*/ 0 h 4972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</a:cxnLst>
            <a:rect l="l" t="t" r="r" b="b"/>
            <a:pathLst>
              <a:path w="6955030" h="4972126">
                <a:moveTo>
                  <a:pt x="2892482" y="4738674"/>
                </a:moveTo>
                <a:cubicBezTo>
                  <a:pt x="2890632" y="4738335"/>
                  <a:pt x="2888719" y="4740106"/>
                  <a:pt x="2886778" y="4742807"/>
                </a:cubicBezTo>
                <a:cubicBezTo>
                  <a:pt x="2882899" y="4748203"/>
                  <a:pt x="2878909" y="4757314"/>
                  <a:pt x="2875101" y="4760687"/>
                </a:cubicBezTo>
                <a:cubicBezTo>
                  <a:pt x="2880081" y="4782309"/>
                  <a:pt x="2902125" y="4763175"/>
                  <a:pt x="2897804" y="4747193"/>
                </a:cubicBezTo>
                <a:cubicBezTo>
                  <a:pt x="2896115" y="4741457"/>
                  <a:pt x="2894330" y="4739012"/>
                  <a:pt x="2892482" y="4738674"/>
                </a:cubicBezTo>
                <a:close/>
                <a:moveTo>
                  <a:pt x="2414772" y="4699506"/>
                </a:moveTo>
                <a:cubicBezTo>
                  <a:pt x="2437085" y="4701606"/>
                  <a:pt x="2459156" y="4707633"/>
                  <a:pt x="2481411" y="4709793"/>
                </a:cubicBezTo>
                <a:cubicBezTo>
                  <a:pt x="2460867" y="4719988"/>
                  <a:pt x="2423857" y="4719988"/>
                  <a:pt x="2414772" y="4699506"/>
                </a:cubicBezTo>
                <a:close/>
                <a:moveTo>
                  <a:pt x="2560615" y="4672484"/>
                </a:moveTo>
                <a:cubicBezTo>
                  <a:pt x="2554791" y="4671720"/>
                  <a:pt x="2548813" y="4676068"/>
                  <a:pt x="2542593" y="4689068"/>
                </a:cubicBezTo>
                <a:cubicBezTo>
                  <a:pt x="2553509" y="4707243"/>
                  <a:pt x="2575462" y="4709343"/>
                  <a:pt x="2577741" y="4686582"/>
                </a:cubicBezTo>
                <a:cubicBezTo>
                  <a:pt x="2572117" y="4679127"/>
                  <a:pt x="2566441" y="4673249"/>
                  <a:pt x="2560615" y="4672484"/>
                </a:cubicBezTo>
                <a:close/>
                <a:moveTo>
                  <a:pt x="2245186" y="4669559"/>
                </a:moveTo>
                <a:cubicBezTo>
                  <a:pt x="2250962" y="4671788"/>
                  <a:pt x="2256690" y="4675366"/>
                  <a:pt x="2262480" y="4677434"/>
                </a:cubicBezTo>
                <a:cubicBezTo>
                  <a:pt x="2250273" y="4692906"/>
                  <a:pt x="2238875" y="4682679"/>
                  <a:pt x="2227598" y="4669785"/>
                </a:cubicBezTo>
                <a:cubicBezTo>
                  <a:pt x="2233582" y="4666457"/>
                  <a:pt x="2239408" y="4667334"/>
                  <a:pt x="2245186" y="4669559"/>
                </a:cubicBezTo>
                <a:close/>
                <a:moveTo>
                  <a:pt x="2168336" y="4637706"/>
                </a:moveTo>
                <a:lnTo>
                  <a:pt x="2168323" y="4638346"/>
                </a:lnTo>
                <a:lnTo>
                  <a:pt x="2167186" y="4637730"/>
                </a:lnTo>
                <a:close/>
                <a:moveTo>
                  <a:pt x="2155109" y="4631481"/>
                </a:moveTo>
                <a:cubicBezTo>
                  <a:pt x="2157562" y="4631636"/>
                  <a:pt x="2160284" y="4633530"/>
                  <a:pt x="2162684" y="4635296"/>
                </a:cubicBezTo>
                <a:lnTo>
                  <a:pt x="2167186" y="4637730"/>
                </a:lnTo>
                <a:lnTo>
                  <a:pt x="2149142" y="4638085"/>
                </a:lnTo>
                <a:cubicBezTo>
                  <a:pt x="2150470" y="4632905"/>
                  <a:pt x="2152655" y="4631324"/>
                  <a:pt x="2155109" y="4631481"/>
                </a:cubicBezTo>
                <a:close/>
                <a:moveTo>
                  <a:pt x="1847913" y="4579036"/>
                </a:moveTo>
                <a:cubicBezTo>
                  <a:pt x="1847312" y="4600087"/>
                  <a:pt x="1830968" y="4603566"/>
                  <a:pt x="1822152" y="4587314"/>
                </a:cubicBezTo>
                <a:cubicBezTo>
                  <a:pt x="1831026" y="4575497"/>
                  <a:pt x="1839397" y="4580083"/>
                  <a:pt x="1847913" y="4579036"/>
                </a:cubicBezTo>
                <a:close/>
                <a:moveTo>
                  <a:pt x="2352602" y="4545878"/>
                </a:moveTo>
                <a:lnTo>
                  <a:pt x="2350674" y="4545893"/>
                </a:lnTo>
                <a:lnTo>
                  <a:pt x="2352569" y="4546912"/>
                </a:lnTo>
                <a:close/>
                <a:moveTo>
                  <a:pt x="2157775" y="4521924"/>
                </a:moveTo>
                <a:lnTo>
                  <a:pt x="2155442" y="4531586"/>
                </a:lnTo>
                <a:lnTo>
                  <a:pt x="2158331" y="4530962"/>
                </a:lnTo>
                <a:lnTo>
                  <a:pt x="2158074" y="4526014"/>
                </a:lnTo>
                <a:close/>
                <a:moveTo>
                  <a:pt x="2325606" y="4518895"/>
                </a:moveTo>
                <a:lnTo>
                  <a:pt x="2314991" y="4521200"/>
                </a:lnTo>
                <a:lnTo>
                  <a:pt x="2324454" y="4528265"/>
                </a:lnTo>
                <a:lnTo>
                  <a:pt x="2333800" y="4535638"/>
                </a:lnTo>
                <a:lnTo>
                  <a:pt x="2348141" y="4535526"/>
                </a:lnTo>
                <a:lnTo>
                  <a:pt x="2352994" y="4533146"/>
                </a:lnTo>
                <a:lnTo>
                  <a:pt x="2353198" y="4526488"/>
                </a:lnTo>
                <a:lnTo>
                  <a:pt x="2348656" y="4521405"/>
                </a:lnTo>
                <a:close/>
                <a:moveTo>
                  <a:pt x="2179834" y="4516046"/>
                </a:moveTo>
                <a:lnTo>
                  <a:pt x="2164717" y="4517441"/>
                </a:lnTo>
                <a:lnTo>
                  <a:pt x="2167326" y="4529015"/>
                </a:lnTo>
                <a:lnTo>
                  <a:pt x="2168284" y="4528808"/>
                </a:lnTo>
                <a:cubicBezTo>
                  <a:pt x="2170436" y="4528060"/>
                  <a:pt x="2172603" y="4526779"/>
                  <a:pt x="2174807" y="4524379"/>
                </a:cubicBezTo>
                <a:close/>
                <a:moveTo>
                  <a:pt x="2270124" y="4504897"/>
                </a:moveTo>
                <a:lnTo>
                  <a:pt x="2262923" y="4505448"/>
                </a:lnTo>
                <a:lnTo>
                  <a:pt x="2261991" y="4508685"/>
                </a:lnTo>
                <a:cubicBezTo>
                  <a:pt x="2260055" y="4520767"/>
                  <a:pt x="2259447" y="4536702"/>
                  <a:pt x="2251350" y="4518663"/>
                </a:cubicBezTo>
                <a:lnTo>
                  <a:pt x="2252884" y="4510659"/>
                </a:lnTo>
                <a:lnTo>
                  <a:pt x="2252184" y="4511091"/>
                </a:lnTo>
                <a:cubicBezTo>
                  <a:pt x="2249358" y="4514546"/>
                  <a:pt x="2246661" y="4520037"/>
                  <a:pt x="2244011" y="4528808"/>
                </a:cubicBezTo>
                <a:cubicBezTo>
                  <a:pt x="2231297" y="4510394"/>
                  <a:pt x="2218086" y="4508474"/>
                  <a:pt x="2204747" y="4510697"/>
                </a:cubicBezTo>
                <a:lnTo>
                  <a:pt x="2197434" y="4512485"/>
                </a:lnTo>
                <a:lnTo>
                  <a:pt x="2196648" y="4539834"/>
                </a:lnTo>
                <a:cubicBezTo>
                  <a:pt x="2223611" y="4501896"/>
                  <a:pt x="2255522" y="4582153"/>
                  <a:pt x="2273577" y="4525439"/>
                </a:cubicBezTo>
                <a:cubicBezTo>
                  <a:pt x="2281943" y="4527748"/>
                  <a:pt x="2285001" y="4533234"/>
                  <a:pt x="2285633" y="4546761"/>
                </a:cubicBezTo>
                <a:cubicBezTo>
                  <a:pt x="2291089" y="4522710"/>
                  <a:pt x="2310522" y="4546761"/>
                  <a:pt x="2305305" y="4527899"/>
                </a:cubicBezTo>
                <a:lnTo>
                  <a:pt x="2303726" y="4526753"/>
                </a:lnTo>
                <a:lnTo>
                  <a:pt x="2294908" y="4532797"/>
                </a:lnTo>
                <a:cubicBezTo>
                  <a:pt x="2290589" y="4527354"/>
                  <a:pt x="2290469" y="4522219"/>
                  <a:pt x="2290019" y="4517071"/>
                </a:cubicBezTo>
                <a:lnTo>
                  <a:pt x="2286707" y="4509457"/>
                </a:lnTo>
                <a:lnTo>
                  <a:pt x="2276780" y="4520705"/>
                </a:lnTo>
                <a:cubicBezTo>
                  <a:pt x="2273924" y="4519317"/>
                  <a:pt x="2272323" y="4516586"/>
                  <a:pt x="2271385" y="4513444"/>
                </a:cubicBezTo>
                <a:close/>
                <a:moveTo>
                  <a:pt x="2095892" y="4499945"/>
                </a:moveTo>
                <a:lnTo>
                  <a:pt x="2095788" y="4501446"/>
                </a:lnTo>
                <a:lnTo>
                  <a:pt x="2107176" y="4502827"/>
                </a:lnTo>
                <a:close/>
                <a:moveTo>
                  <a:pt x="2025231" y="4494601"/>
                </a:moveTo>
                <a:lnTo>
                  <a:pt x="2025218" y="4495240"/>
                </a:lnTo>
                <a:lnTo>
                  <a:pt x="2024080" y="4494624"/>
                </a:lnTo>
                <a:close/>
                <a:moveTo>
                  <a:pt x="2012001" y="4488376"/>
                </a:moveTo>
                <a:cubicBezTo>
                  <a:pt x="2014456" y="4488531"/>
                  <a:pt x="2017177" y="4490424"/>
                  <a:pt x="2019576" y="4492190"/>
                </a:cubicBezTo>
                <a:lnTo>
                  <a:pt x="2024080" y="4494624"/>
                </a:lnTo>
                <a:lnTo>
                  <a:pt x="2006035" y="4494980"/>
                </a:lnTo>
                <a:cubicBezTo>
                  <a:pt x="2007361" y="4489799"/>
                  <a:pt x="2009548" y="4488218"/>
                  <a:pt x="2012001" y="4488376"/>
                </a:cubicBezTo>
                <a:close/>
                <a:moveTo>
                  <a:pt x="1940306" y="4483594"/>
                </a:moveTo>
                <a:lnTo>
                  <a:pt x="1939828" y="4484203"/>
                </a:lnTo>
                <a:lnTo>
                  <a:pt x="1940138" y="4484294"/>
                </a:lnTo>
                <a:close/>
                <a:moveTo>
                  <a:pt x="1844612" y="4478950"/>
                </a:moveTo>
                <a:lnTo>
                  <a:pt x="1844435" y="4487021"/>
                </a:lnTo>
                <a:lnTo>
                  <a:pt x="1854722" y="4479738"/>
                </a:lnTo>
                <a:close/>
                <a:moveTo>
                  <a:pt x="1787721" y="4469877"/>
                </a:moveTo>
                <a:lnTo>
                  <a:pt x="1790213" y="4487979"/>
                </a:lnTo>
                <a:cubicBezTo>
                  <a:pt x="1808179" y="4454390"/>
                  <a:pt x="1823171" y="4521960"/>
                  <a:pt x="1841346" y="4481683"/>
                </a:cubicBezTo>
                <a:lnTo>
                  <a:pt x="1840035" y="4478595"/>
                </a:lnTo>
                <a:lnTo>
                  <a:pt x="1837120" y="4478366"/>
                </a:lnTo>
                <a:cubicBezTo>
                  <a:pt x="1827627" y="4477739"/>
                  <a:pt x="1817913" y="4476966"/>
                  <a:pt x="1807957" y="4475327"/>
                </a:cubicBezTo>
                <a:close/>
                <a:moveTo>
                  <a:pt x="1962408" y="4468566"/>
                </a:moveTo>
                <a:lnTo>
                  <a:pt x="1951868" y="4468818"/>
                </a:lnTo>
                <a:lnTo>
                  <a:pt x="1948190" y="4473520"/>
                </a:lnTo>
                <a:lnTo>
                  <a:pt x="1950854" y="4479413"/>
                </a:lnTo>
                <a:cubicBezTo>
                  <a:pt x="1953221" y="4483635"/>
                  <a:pt x="1955862" y="4486441"/>
                  <a:pt x="1959211" y="4485819"/>
                </a:cubicBezTo>
                <a:close/>
                <a:moveTo>
                  <a:pt x="1975168" y="4468260"/>
                </a:moveTo>
                <a:lnTo>
                  <a:pt x="1971355" y="4468352"/>
                </a:lnTo>
                <a:lnTo>
                  <a:pt x="1968080" y="4473285"/>
                </a:lnTo>
                <a:cubicBezTo>
                  <a:pt x="1966884" y="4481974"/>
                  <a:pt x="1982461" y="4484089"/>
                  <a:pt x="1987342" y="4503277"/>
                </a:cubicBezTo>
                <a:cubicBezTo>
                  <a:pt x="2003965" y="4486586"/>
                  <a:pt x="2045689" y="4505642"/>
                  <a:pt x="2071446" y="4494340"/>
                </a:cubicBezTo>
                <a:lnTo>
                  <a:pt x="2072079" y="4493866"/>
                </a:lnTo>
                <a:lnTo>
                  <a:pt x="2071401" y="4493692"/>
                </a:lnTo>
                <a:lnTo>
                  <a:pt x="2025231" y="4494601"/>
                </a:lnTo>
                <a:lnTo>
                  <a:pt x="2025382" y="4486340"/>
                </a:lnTo>
                <a:cubicBezTo>
                  <a:pt x="2012649" y="4480537"/>
                  <a:pt x="1992706" y="4471519"/>
                  <a:pt x="1975168" y="4468260"/>
                </a:cubicBezTo>
                <a:close/>
                <a:moveTo>
                  <a:pt x="1886411" y="4459021"/>
                </a:moveTo>
                <a:cubicBezTo>
                  <a:pt x="1884384" y="4459670"/>
                  <a:pt x="1882091" y="4461479"/>
                  <a:pt x="1879443" y="4464837"/>
                </a:cubicBezTo>
                <a:lnTo>
                  <a:pt x="1882235" y="4469656"/>
                </a:lnTo>
                <a:lnTo>
                  <a:pt x="1892759" y="4469595"/>
                </a:lnTo>
                <a:lnTo>
                  <a:pt x="1898351" y="4471461"/>
                </a:lnTo>
                <a:lnTo>
                  <a:pt x="1891786" y="4460174"/>
                </a:lnTo>
                <a:cubicBezTo>
                  <a:pt x="1890200" y="4458888"/>
                  <a:pt x="1888438" y="4458373"/>
                  <a:pt x="1886411" y="4459021"/>
                </a:cubicBezTo>
                <a:close/>
                <a:moveTo>
                  <a:pt x="1927613" y="4453259"/>
                </a:moveTo>
                <a:cubicBezTo>
                  <a:pt x="1918282" y="4479264"/>
                  <a:pt x="1910846" y="4445553"/>
                  <a:pt x="1901547" y="4471704"/>
                </a:cubicBezTo>
                <a:lnTo>
                  <a:pt x="1904462" y="4473500"/>
                </a:lnTo>
                <a:lnTo>
                  <a:pt x="1916418" y="4477490"/>
                </a:lnTo>
                <a:lnTo>
                  <a:pt x="1938841" y="4483921"/>
                </a:lnTo>
                <a:lnTo>
                  <a:pt x="1935587" y="4479045"/>
                </a:lnTo>
                <a:cubicBezTo>
                  <a:pt x="1931693" y="4476128"/>
                  <a:pt x="1927587" y="4480180"/>
                  <a:pt x="1923651" y="4478424"/>
                </a:cubicBezTo>
                <a:lnTo>
                  <a:pt x="1926503" y="4460305"/>
                </a:lnTo>
                <a:lnTo>
                  <a:pt x="1924993" y="4457690"/>
                </a:lnTo>
                <a:lnTo>
                  <a:pt x="1927040" y="4456893"/>
                </a:lnTo>
                <a:close/>
                <a:moveTo>
                  <a:pt x="1543607" y="4419207"/>
                </a:moveTo>
                <a:cubicBezTo>
                  <a:pt x="1548919" y="4419453"/>
                  <a:pt x="1554151" y="4422649"/>
                  <a:pt x="1559432" y="4424192"/>
                </a:cubicBezTo>
                <a:cubicBezTo>
                  <a:pt x="1548845" y="4422964"/>
                  <a:pt x="1537511" y="4445757"/>
                  <a:pt x="1527312" y="4431901"/>
                </a:cubicBezTo>
                <a:cubicBezTo>
                  <a:pt x="1532904" y="4421661"/>
                  <a:pt x="1538296" y="4418958"/>
                  <a:pt x="1543607" y="4419207"/>
                </a:cubicBezTo>
                <a:close/>
                <a:moveTo>
                  <a:pt x="1626673" y="4414174"/>
                </a:moveTo>
                <a:cubicBezTo>
                  <a:pt x="1635519" y="4435528"/>
                  <a:pt x="1645266" y="4429590"/>
                  <a:pt x="1654803" y="4431629"/>
                </a:cubicBezTo>
                <a:cubicBezTo>
                  <a:pt x="1637559" y="4443414"/>
                  <a:pt x="1615933" y="4438376"/>
                  <a:pt x="1615097" y="4479432"/>
                </a:cubicBezTo>
                <a:cubicBezTo>
                  <a:pt x="1602410" y="4469927"/>
                  <a:pt x="1592032" y="4461318"/>
                  <a:pt x="1587533" y="4441673"/>
                </a:cubicBezTo>
                <a:cubicBezTo>
                  <a:pt x="1581059" y="4445813"/>
                  <a:pt x="1573859" y="4472863"/>
                  <a:pt x="1567828" y="4460568"/>
                </a:cubicBezTo>
                <a:cubicBezTo>
                  <a:pt x="1572360" y="4449292"/>
                  <a:pt x="1563210" y="4456941"/>
                  <a:pt x="1558443" y="4454748"/>
                </a:cubicBezTo>
                <a:cubicBezTo>
                  <a:pt x="1558922" y="4442873"/>
                  <a:pt x="1566840" y="4431507"/>
                  <a:pt x="1575450" y="4420381"/>
                </a:cubicBezTo>
                <a:cubicBezTo>
                  <a:pt x="1583544" y="4433337"/>
                  <a:pt x="1592065" y="4433969"/>
                  <a:pt x="1600881" y="4422359"/>
                </a:cubicBezTo>
                <a:cubicBezTo>
                  <a:pt x="1605198" y="4429378"/>
                  <a:pt x="1605949" y="4436275"/>
                  <a:pt x="1606639" y="4443175"/>
                </a:cubicBezTo>
                <a:cubicBezTo>
                  <a:pt x="1620706" y="4430339"/>
                  <a:pt x="1626074" y="4442274"/>
                  <a:pt x="1626673" y="4414174"/>
                </a:cubicBezTo>
                <a:close/>
                <a:moveTo>
                  <a:pt x="2209494" y="4402773"/>
                </a:moveTo>
                <a:lnTo>
                  <a:pt x="2207676" y="4402785"/>
                </a:lnTo>
                <a:lnTo>
                  <a:pt x="2207657" y="4402835"/>
                </a:lnTo>
                <a:lnTo>
                  <a:pt x="2209462" y="4403806"/>
                </a:lnTo>
                <a:close/>
                <a:moveTo>
                  <a:pt x="1452218" y="4385293"/>
                </a:moveTo>
                <a:cubicBezTo>
                  <a:pt x="1460192" y="4402898"/>
                  <a:pt x="1462685" y="4420052"/>
                  <a:pt x="1457043" y="4436577"/>
                </a:cubicBezTo>
                <a:cubicBezTo>
                  <a:pt x="1450986" y="4422690"/>
                  <a:pt x="1451107" y="4405118"/>
                  <a:pt x="1438870" y="4404638"/>
                </a:cubicBezTo>
                <a:cubicBezTo>
                  <a:pt x="1443338" y="4398191"/>
                  <a:pt x="1447807" y="4391682"/>
                  <a:pt x="1452218" y="4385293"/>
                </a:cubicBezTo>
                <a:close/>
                <a:moveTo>
                  <a:pt x="2014670" y="4378814"/>
                </a:moveTo>
                <a:lnTo>
                  <a:pt x="2012335" y="4388479"/>
                </a:lnTo>
                <a:lnTo>
                  <a:pt x="2015225" y="4387856"/>
                </a:lnTo>
                <a:lnTo>
                  <a:pt x="2014970" y="4382909"/>
                </a:lnTo>
                <a:close/>
                <a:moveTo>
                  <a:pt x="1411008" y="4377806"/>
                </a:moveTo>
                <a:cubicBezTo>
                  <a:pt x="1416312" y="4378215"/>
                  <a:pt x="1421459" y="4383451"/>
                  <a:pt x="1426452" y="4393510"/>
                </a:cubicBezTo>
                <a:cubicBezTo>
                  <a:pt x="1419644" y="4407365"/>
                  <a:pt x="1413677" y="4394260"/>
                  <a:pt x="1406751" y="4412343"/>
                </a:cubicBezTo>
                <a:cubicBezTo>
                  <a:pt x="1402731" y="4405237"/>
                  <a:pt x="1398682" y="4398008"/>
                  <a:pt x="1394664" y="4391051"/>
                </a:cubicBezTo>
                <a:cubicBezTo>
                  <a:pt x="1400256" y="4381814"/>
                  <a:pt x="1405710" y="4377399"/>
                  <a:pt x="1411008" y="4377806"/>
                </a:cubicBezTo>
                <a:close/>
                <a:moveTo>
                  <a:pt x="2182500" y="4375790"/>
                </a:moveTo>
                <a:lnTo>
                  <a:pt x="2171884" y="4378095"/>
                </a:lnTo>
                <a:lnTo>
                  <a:pt x="2181348" y="4385160"/>
                </a:lnTo>
                <a:lnTo>
                  <a:pt x="2190692" y="4392533"/>
                </a:lnTo>
                <a:lnTo>
                  <a:pt x="2199681" y="4392462"/>
                </a:lnTo>
                <a:lnTo>
                  <a:pt x="2204532" y="4382534"/>
                </a:lnTo>
                <a:cubicBezTo>
                  <a:pt x="2205320" y="4387469"/>
                  <a:pt x="2207140" y="4389334"/>
                  <a:pt x="2209314" y="4389760"/>
                </a:cubicBezTo>
                <a:lnTo>
                  <a:pt x="2209899" y="4389644"/>
                </a:lnTo>
                <a:lnTo>
                  <a:pt x="2210094" y="4383383"/>
                </a:lnTo>
                <a:lnTo>
                  <a:pt x="2205548" y="4378297"/>
                </a:lnTo>
                <a:close/>
                <a:moveTo>
                  <a:pt x="2035731" y="4374590"/>
                </a:moveTo>
                <a:lnTo>
                  <a:pt x="2034756" y="4375014"/>
                </a:lnTo>
                <a:lnTo>
                  <a:pt x="2030338" y="4382198"/>
                </a:lnTo>
                <a:lnTo>
                  <a:pt x="2031701" y="4381274"/>
                </a:lnTo>
                <a:close/>
                <a:moveTo>
                  <a:pt x="2029431" y="4373614"/>
                </a:moveTo>
                <a:lnTo>
                  <a:pt x="2021612" y="4374336"/>
                </a:lnTo>
                <a:lnTo>
                  <a:pt x="2024220" y="4385909"/>
                </a:lnTo>
                <a:lnTo>
                  <a:pt x="2025177" y="4385702"/>
                </a:lnTo>
                <a:lnTo>
                  <a:pt x="2029153" y="4383003"/>
                </a:lnTo>
                <a:close/>
                <a:moveTo>
                  <a:pt x="2127018" y="4361791"/>
                </a:moveTo>
                <a:lnTo>
                  <a:pt x="2119818" y="4362340"/>
                </a:lnTo>
                <a:lnTo>
                  <a:pt x="2118883" y="4365580"/>
                </a:lnTo>
                <a:cubicBezTo>
                  <a:pt x="2118239" y="4369608"/>
                  <a:pt x="2117742" y="4374062"/>
                  <a:pt x="2117065" y="4377545"/>
                </a:cubicBezTo>
                <a:lnTo>
                  <a:pt x="2115222" y="4381446"/>
                </a:lnTo>
                <a:lnTo>
                  <a:pt x="2115161" y="4385804"/>
                </a:lnTo>
                <a:lnTo>
                  <a:pt x="2114426" y="4383133"/>
                </a:lnTo>
                <a:lnTo>
                  <a:pt x="2114170" y="4383673"/>
                </a:lnTo>
                <a:cubicBezTo>
                  <a:pt x="2112809" y="4383809"/>
                  <a:pt x="2110942" y="4381571"/>
                  <a:pt x="2108242" y="4375557"/>
                </a:cubicBezTo>
                <a:lnTo>
                  <a:pt x="2109778" y="4367553"/>
                </a:lnTo>
                <a:lnTo>
                  <a:pt x="2109078" y="4367986"/>
                </a:lnTo>
                <a:cubicBezTo>
                  <a:pt x="2106252" y="4371441"/>
                  <a:pt x="2103555" y="4376931"/>
                  <a:pt x="2100908" y="4385702"/>
                </a:cubicBezTo>
                <a:cubicBezTo>
                  <a:pt x="2088191" y="4367288"/>
                  <a:pt x="2074981" y="4365369"/>
                  <a:pt x="2061641" y="4367592"/>
                </a:cubicBezTo>
                <a:lnTo>
                  <a:pt x="2054329" y="4369377"/>
                </a:lnTo>
                <a:lnTo>
                  <a:pt x="2053542" y="4396729"/>
                </a:lnTo>
                <a:cubicBezTo>
                  <a:pt x="2080504" y="4358791"/>
                  <a:pt x="2112415" y="4439048"/>
                  <a:pt x="2130469" y="4382334"/>
                </a:cubicBezTo>
                <a:cubicBezTo>
                  <a:pt x="2138836" y="4384643"/>
                  <a:pt x="2141896" y="4390129"/>
                  <a:pt x="2142526" y="4403656"/>
                </a:cubicBezTo>
                <a:cubicBezTo>
                  <a:pt x="2147984" y="4379604"/>
                  <a:pt x="2167416" y="4403656"/>
                  <a:pt x="2162198" y="4384793"/>
                </a:cubicBezTo>
                <a:lnTo>
                  <a:pt x="2160620" y="4383647"/>
                </a:lnTo>
                <a:lnTo>
                  <a:pt x="2151802" y="4389692"/>
                </a:lnTo>
                <a:cubicBezTo>
                  <a:pt x="2147483" y="4384248"/>
                  <a:pt x="2147363" y="4379111"/>
                  <a:pt x="2146913" y="4373965"/>
                </a:cubicBezTo>
                <a:lnTo>
                  <a:pt x="2143602" y="4366351"/>
                </a:lnTo>
                <a:lnTo>
                  <a:pt x="2133674" y="4377599"/>
                </a:lnTo>
                <a:cubicBezTo>
                  <a:pt x="2130819" y="4376212"/>
                  <a:pt x="2129218" y="4373481"/>
                  <a:pt x="2128279" y="4370338"/>
                </a:cubicBezTo>
                <a:close/>
                <a:moveTo>
                  <a:pt x="1952784" y="4356839"/>
                </a:moveTo>
                <a:lnTo>
                  <a:pt x="1952680" y="4358340"/>
                </a:lnTo>
                <a:lnTo>
                  <a:pt x="1964071" y="4359721"/>
                </a:lnTo>
                <a:close/>
                <a:moveTo>
                  <a:pt x="1882123" y="4351495"/>
                </a:moveTo>
                <a:lnTo>
                  <a:pt x="1882112" y="4352135"/>
                </a:lnTo>
                <a:lnTo>
                  <a:pt x="1880973" y="4351519"/>
                </a:lnTo>
                <a:close/>
                <a:moveTo>
                  <a:pt x="1868895" y="4345270"/>
                </a:moveTo>
                <a:cubicBezTo>
                  <a:pt x="1871351" y="4345425"/>
                  <a:pt x="1874071" y="4347319"/>
                  <a:pt x="1876471" y="4349085"/>
                </a:cubicBezTo>
                <a:lnTo>
                  <a:pt x="1880973" y="4351519"/>
                </a:lnTo>
                <a:lnTo>
                  <a:pt x="1862929" y="4351874"/>
                </a:lnTo>
                <a:cubicBezTo>
                  <a:pt x="1864256" y="4346692"/>
                  <a:pt x="1866442" y="4345113"/>
                  <a:pt x="1868895" y="4345270"/>
                </a:cubicBezTo>
                <a:close/>
                <a:moveTo>
                  <a:pt x="1797198" y="4340491"/>
                </a:moveTo>
                <a:lnTo>
                  <a:pt x="1796722" y="4341098"/>
                </a:lnTo>
                <a:lnTo>
                  <a:pt x="1797030" y="4341186"/>
                </a:lnTo>
                <a:close/>
                <a:moveTo>
                  <a:pt x="1701504" y="4335844"/>
                </a:moveTo>
                <a:lnTo>
                  <a:pt x="1701327" y="4343913"/>
                </a:lnTo>
                <a:lnTo>
                  <a:pt x="1711617" y="4336633"/>
                </a:lnTo>
                <a:close/>
                <a:moveTo>
                  <a:pt x="1644615" y="4326772"/>
                </a:moveTo>
                <a:lnTo>
                  <a:pt x="1647105" y="4344874"/>
                </a:lnTo>
                <a:cubicBezTo>
                  <a:pt x="1665071" y="4311285"/>
                  <a:pt x="1680065" y="4378855"/>
                  <a:pt x="1698240" y="4338578"/>
                </a:cubicBezTo>
                <a:lnTo>
                  <a:pt x="1696927" y="4335489"/>
                </a:lnTo>
                <a:lnTo>
                  <a:pt x="1694014" y="4335261"/>
                </a:lnTo>
                <a:cubicBezTo>
                  <a:pt x="1684522" y="4334634"/>
                  <a:pt x="1674807" y="4333861"/>
                  <a:pt x="1664852" y="4332221"/>
                </a:cubicBezTo>
                <a:close/>
                <a:moveTo>
                  <a:pt x="1819300" y="4325460"/>
                </a:moveTo>
                <a:lnTo>
                  <a:pt x="1808765" y="4325712"/>
                </a:lnTo>
                <a:lnTo>
                  <a:pt x="1805084" y="4330414"/>
                </a:lnTo>
                <a:lnTo>
                  <a:pt x="1807746" y="4336307"/>
                </a:lnTo>
                <a:cubicBezTo>
                  <a:pt x="1810116" y="4340529"/>
                  <a:pt x="1812754" y="4343336"/>
                  <a:pt x="1816106" y="4342713"/>
                </a:cubicBezTo>
                <a:close/>
                <a:moveTo>
                  <a:pt x="1832060" y="4325154"/>
                </a:moveTo>
                <a:lnTo>
                  <a:pt x="1828248" y="4325245"/>
                </a:lnTo>
                <a:lnTo>
                  <a:pt x="1824974" y="4330179"/>
                </a:lnTo>
                <a:cubicBezTo>
                  <a:pt x="1823776" y="4338869"/>
                  <a:pt x="1839354" y="4340984"/>
                  <a:pt x="1844234" y="4360171"/>
                </a:cubicBezTo>
                <a:cubicBezTo>
                  <a:pt x="1860859" y="4343480"/>
                  <a:pt x="1902583" y="4362536"/>
                  <a:pt x="1928338" y="4351235"/>
                </a:cubicBezTo>
                <a:lnTo>
                  <a:pt x="1928974" y="4350761"/>
                </a:lnTo>
                <a:lnTo>
                  <a:pt x="1928295" y="4350586"/>
                </a:lnTo>
                <a:lnTo>
                  <a:pt x="1882123" y="4351495"/>
                </a:lnTo>
                <a:lnTo>
                  <a:pt x="1882276" y="4343235"/>
                </a:lnTo>
                <a:cubicBezTo>
                  <a:pt x="1869544" y="4337432"/>
                  <a:pt x="1849600" y="4328411"/>
                  <a:pt x="1832060" y="4325154"/>
                </a:cubicBezTo>
                <a:close/>
                <a:moveTo>
                  <a:pt x="1743306" y="4315916"/>
                </a:moveTo>
                <a:cubicBezTo>
                  <a:pt x="1741279" y="4316564"/>
                  <a:pt x="1738985" y="4318374"/>
                  <a:pt x="1736338" y="4321732"/>
                </a:cubicBezTo>
                <a:lnTo>
                  <a:pt x="1739129" y="4326550"/>
                </a:lnTo>
                <a:lnTo>
                  <a:pt x="1749651" y="4326490"/>
                </a:lnTo>
                <a:lnTo>
                  <a:pt x="1755245" y="4328355"/>
                </a:lnTo>
                <a:lnTo>
                  <a:pt x="1748680" y="4317068"/>
                </a:lnTo>
                <a:cubicBezTo>
                  <a:pt x="1747095" y="4315782"/>
                  <a:pt x="1745333" y="4315268"/>
                  <a:pt x="1743306" y="4315916"/>
                </a:cubicBezTo>
                <a:close/>
                <a:moveTo>
                  <a:pt x="1784505" y="4310154"/>
                </a:moveTo>
                <a:cubicBezTo>
                  <a:pt x="1775176" y="4336159"/>
                  <a:pt x="1767740" y="4302447"/>
                  <a:pt x="1758442" y="4328598"/>
                </a:cubicBezTo>
                <a:lnTo>
                  <a:pt x="1761358" y="4330395"/>
                </a:lnTo>
                <a:lnTo>
                  <a:pt x="1773313" y="4334384"/>
                </a:lnTo>
                <a:lnTo>
                  <a:pt x="1795738" y="4340816"/>
                </a:lnTo>
                <a:lnTo>
                  <a:pt x="1792482" y="4335939"/>
                </a:lnTo>
                <a:cubicBezTo>
                  <a:pt x="1788587" y="4333023"/>
                  <a:pt x="1784481" y="4337074"/>
                  <a:pt x="1780546" y="4335319"/>
                </a:cubicBezTo>
                <a:lnTo>
                  <a:pt x="1783398" y="4317202"/>
                </a:lnTo>
                <a:lnTo>
                  <a:pt x="1781886" y="4314585"/>
                </a:lnTo>
                <a:lnTo>
                  <a:pt x="1783934" y="4313786"/>
                </a:lnTo>
                <a:close/>
                <a:moveTo>
                  <a:pt x="1400502" y="4276102"/>
                </a:moveTo>
                <a:cubicBezTo>
                  <a:pt x="1405812" y="4276347"/>
                  <a:pt x="1411045" y="4279544"/>
                  <a:pt x="1416327" y="4281086"/>
                </a:cubicBezTo>
                <a:cubicBezTo>
                  <a:pt x="1405740" y="4279858"/>
                  <a:pt x="1394403" y="4302652"/>
                  <a:pt x="1384207" y="4288793"/>
                </a:cubicBezTo>
                <a:cubicBezTo>
                  <a:pt x="1389799" y="4278553"/>
                  <a:pt x="1395188" y="4275852"/>
                  <a:pt x="1400502" y="4276102"/>
                </a:cubicBezTo>
                <a:close/>
                <a:moveTo>
                  <a:pt x="1483565" y="4271068"/>
                </a:moveTo>
                <a:cubicBezTo>
                  <a:pt x="1492411" y="4292422"/>
                  <a:pt x="1502161" y="4286484"/>
                  <a:pt x="1511698" y="4288522"/>
                </a:cubicBezTo>
                <a:cubicBezTo>
                  <a:pt x="1494453" y="4300308"/>
                  <a:pt x="1472827" y="4295270"/>
                  <a:pt x="1471992" y="4336327"/>
                </a:cubicBezTo>
                <a:cubicBezTo>
                  <a:pt x="1459305" y="4326821"/>
                  <a:pt x="1448927" y="4318212"/>
                  <a:pt x="1444427" y="4298568"/>
                </a:cubicBezTo>
                <a:cubicBezTo>
                  <a:pt x="1437950" y="4302708"/>
                  <a:pt x="1430752" y="4329757"/>
                  <a:pt x="1424723" y="4317462"/>
                </a:cubicBezTo>
                <a:cubicBezTo>
                  <a:pt x="1429255" y="4306186"/>
                  <a:pt x="1420102" y="4313835"/>
                  <a:pt x="1415338" y="4311642"/>
                </a:cubicBezTo>
                <a:cubicBezTo>
                  <a:pt x="1415814" y="4299765"/>
                  <a:pt x="1423734" y="4288401"/>
                  <a:pt x="1432344" y="4277276"/>
                </a:cubicBezTo>
                <a:cubicBezTo>
                  <a:pt x="1440438" y="4290232"/>
                  <a:pt x="1448960" y="4290863"/>
                  <a:pt x="1457773" y="4279253"/>
                </a:cubicBezTo>
                <a:cubicBezTo>
                  <a:pt x="1462090" y="4286273"/>
                  <a:pt x="1462844" y="4293170"/>
                  <a:pt x="1463533" y="4300069"/>
                </a:cubicBezTo>
                <a:cubicBezTo>
                  <a:pt x="1477598" y="4287231"/>
                  <a:pt x="1482966" y="4299169"/>
                  <a:pt x="1483565" y="4271068"/>
                </a:cubicBezTo>
                <a:close/>
                <a:moveTo>
                  <a:pt x="2066369" y="4260283"/>
                </a:moveTo>
                <a:lnTo>
                  <a:pt x="2065923" y="4260468"/>
                </a:lnTo>
                <a:lnTo>
                  <a:pt x="2066358" y="4260701"/>
                </a:lnTo>
                <a:close/>
                <a:moveTo>
                  <a:pt x="1309111" y="4242188"/>
                </a:moveTo>
                <a:cubicBezTo>
                  <a:pt x="1317087" y="4259792"/>
                  <a:pt x="1319577" y="4276946"/>
                  <a:pt x="1313938" y="4293471"/>
                </a:cubicBezTo>
                <a:cubicBezTo>
                  <a:pt x="1307881" y="4279585"/>
                  <a:pt x="1307999" y="4262011"/>
                  <a:pt x="1295765" y="4261532"/>
                </a:cubicBezTo>
                <a:cubicBezTo>
                  <a:pt x="1300232" y="4255083"/>
                  <a:pt x="1304699" y="4248576"/>
                  <a:pt x="1309111" y="4242188"/>
                </a:cubicBezTo>
                <a:close/>
                <a:moveTo>
                  <a:pt x="1870291" y="4240981"/>
                </a:moveTo>
                <a:lnTo>
                  <a:pt x="1869229" y="4245373"/>
                </a:lnTo>
                <a:lnTo>
                  <a:pt x="1872118" y="4244749"/>
                </a:lnTo>
                <a:lnTo>
                  <a:pt x="1871991" y="4242272"/>
                </a:lnTo>
                <a:close/>
                <a:moveTo>
                  <a:pt x="1995409" y="4238847"/>
                </a:moveTo>
                <a:lnTo>
                  <a:pt x="1996801" y="4248098"/>
                </a:lnTo>
                <a:lnTo>
                  <a:pt x="1999419" y="4260550"/>
                </a:lnTo>
                <a:cubicBezTo>
                  <a:pt x="2003512" y="4242511"/>
                  <a:pt x="2015467" y="4251532"/>
                  <a:pt x="2018986" y="4249210"/>
                </a:cubicBezTo>
                <a:lnTo>
                  <a:pt x="2019059" y="4244064"/>
                </a:lnTo>
                <a:lnTo>
                  <a:pt x="2011574" y="4245436"/>
                </a:lnTo>
                <a:lnTo>
                  <a:pt x="2009843" y="4245802"/>
                </a:lnTo>
                <a:lnTo>
                  <a:pt x="2008697" y="4246586"/>
                </a:lnTo>
                <a:lnTo>
                  <a:pt x="2008537" y="4246075"/>
                </a:lnTo>
                <a:lnTo>
                  <a:pt x="2002771" y="4247292"/>
                </a:lnTo>
                <a:cubicBezTo>
                  <a:pt x="2000072" y="4246765"/>
                  <a:pt x="1997615" y="4244522"/>
                  <a:pt x="1995409" y="4238847"/>
                </a:cubicBezTo>
                <a:close/>
                <a:moveTo>
                  <a:pt x="1871564" y="4235708"/>
                </a:moveTo>
                <a:lnTo>
                  <a:pt x="1870522" y="4240023"/>
                </a:lnTo>
                <a:lnTo>
                  <a:pt x="1871898" y="4240469"/>
                </a:lnTo>
                <a:lnTo>
                  <a:pt x="1871863" y="4239803"/>
                </a:lnTo>
                <a:close/>
                <a:moveTo>
                  <a:pt x="1267901" y="4234700"/>
                </a:moveTo>
                <a:cubicBezTo>
                  <a:pt x="1273204" y="4235110"/>
                  <a:pt x="1278352" y="4240346"/>
                  <a:pt x="1283345" y="4250405"/>
                </a:cubicBezTo>
                <a:cubicBezTo>
                  <a:pt x="1276538" y="4264259"/>
                  <a:pt x="1270572" y="4251155"/>
                  <a:pt x="1263645" y="4269237"/>
                </a:cubicBezTo>
                <a:cubicBezTo>
                  <a:pt x="1259623" y="4262131"/>
                  <a:pt x="1255574" y="4254902"/>
                  <a:pt x="1251556" y="4247945"/>
                </a:cubicBezTo>
                <a:cubicBezTo>
                  <a:pt x="1257149" y="4238709"/>
                  <a:pt x="1262602" y="4234293"/>
                  <a:pt x="1267901" y="4234700"/>
                </a:cubicBezTo>
                <a:close/>
                <a:moveTo>
                  <a:pt x="1891191" y="4233862"/>
                </a:moveTo>
                <a:lnTo>
                  <a:pt x="1887631" y="4238823"/>
                </a:lnTo>
                <a:lnTo>
                  <a:pt x="1888595" y="4238168"/>
                </a:lnTo>
                <a:close/>
                <a:moveTo>
                  <a:pt x="2039395" y="4232684"/>
                </a:moveTo>
                <a:lnTo>
                  <a:pt x="2033870" y="4233884"/>
                </a:lnTo>
                <a:lnTo>
                  <a:pt x="2033700" y="4238664"/>
                </a:lnTo>
                <a:lnTo>
                  <a:pt x="2038240" y="4242054"/>
                </a:lnTo>
                <a:lnTo>
                  <a:pt x="2047587" y="4249427"/>
                </a:lnTo>
                <a:lnTo>
                  <a:pt x="2056573" y="4249356"/>
                </a:lnTo>
                <a:lnTo>
                  <a:pt x="2061426" y="4239428"/>
                </a:lnTo>
                <a:lnTo>
                  <a:pt x="2062901" y="4241662"/>
                </a:lnTo>
                <a:lnTo>
                  <a:pt x="2063272" y="4236436"/>
                </a:lnTo>
                <a:lnTo>
                  <a:pt x="2063216" y="4236057"/>
                </a:lnTo>
                <a:lnTo>
                  <a:pt x="2062442" y="4235191"/>
                </a:lnTo>
                <a:close/>
                <a:moveTo>
                  <a:pt x="1886323" y="4230509"/>
                </a:moveTo>
                <a:lnTo>
                  <a:pt x="1878506" y="4231230"/>
                </a:lnTo>
                <a:lnTo>
                  <a:pt x="1881098" y="4242724"/>
                </a:lnTo>
                <a:lnTo>
                  <a:pt x="1882241" y="4242481"/>
                </a:lnTo>
                <a:lnTo>
                  <a:pt x="1886047" y="4239898"/>
                </a:lnTo>
                <a:close/>
                <a:moveTo>
                  <a:pt x="1913291" y="4225768"/>
                </a:moveTo>
                <a:lnTo>
                  <a:pt x="1911223" y="4226272"/>
                </a:lnTo>
                <a:lnTo>
                  <a:pt x="1910903" y="4237404"/>
                </a:lnTo>
                <a:lnTo>
                  <a:pt x="1915755" y="4237735"/>
                </a:lnTo>
                <a:close/>
                <a:moveTo>
                  <a:pt x="1809678" y="4213734"/>
                </a:moveTo>
                <a:lnTo>
                  <a:pt x="1809575" y="4215235"/>
                </a:lnTo>
                <a:lnTo>
                  <a:pt x="1820967" y="4216616"/>
                </a:lnTo>
                <a:close/>
                <a:moveTo>
                  <a:pt x="1739017" y="4208390"/>
                </a:moveTo>
                <a:lnTo>
                  <a:pt x="1739007" y="4209029"/>
                </a:lnTo>
                <a:lnTo>
                  <a:pt x="1737867" y="4208413"/>
                </a:lnTo>
                <a:close/>
                <a:moveTo>
                  <a:pt x="1775490" y="4207672"/>
                </a:moveTo>
                <a:lnTo>
                  <a:pt x="1758702" y="4208002"/>
                </a:lnTo>
                <a:lnTo>
                  <a:pt x="1760174" y="4211207"/>
                </a:lnTo>
                <a:lnTo>
                  <a:pt x="1778295" y="4208980"/>
                </a:lnTo>
                <a:close/>
                <a:moveTo>
                  <a:pt x="1785190" y="4207481"/>
                </a:moveTo>
                <a:lnTo>
                  <a:pt x="1784455" y="4207496"/>
                </a:lnTo>
                <a:lnTo>
                  <a:pt x="1784647" y="4208200"/>
                </a:lnTo>
                <a:lnTo>
                  <a:pt x="1785235" y="4208129"/>
                </a:lnTo>
                <a:lnTo>
                  <a:pt x="1785868" y="4207655"/>
                </a:lnTo>
                <a:close/>
                <a:moveTo>
                  <a:pt x="1725790" y="4202162"/>
                </a:moveTo>
                <a:cubicBezTo>
                  <a:pt x="1728245" y="4202320"/>
                  <a:pt x="1730966" y="4204213"/>
                  <a:pt x="1733365" y="4205979"/>
                </a:cubicBezTo>
                <a:lnTo>
                  <a:pt x="1737867" y="4208413"/>
                </a:lnTo>
                <a:lnTo>
                  <a:pt x="1719823" y="4208769"/>
                </a:lnTo>
                <a:cubicBezTo>
                  <a:pt x="1721150" y="4203586"/>
                  <a:pt x="1723336" y="4202007"/>
                  <a:pt x="1725790" y="4202162"/>
                </a:cubicBezTo>
                <a:close/>
                <a:moveTo>
                  <a:pt x="1654093" y="4197383"/>
                </a:moveTo>
                <a:lnTo>
                  <a:pt x="1653617" y="4197992"/>
                </a:lnTo>
                <a:lnTo>
                  <a:pt x="1653925" y="4198081"/>
                </a:lnTo>
                <a:close/>
                <a:moveTo>
                  <a:pt x="1558398" y="4192739"/>
                </a:moveTo>
                <a:lnTo>
                  <a:pt x="1558222" y="4200808"/>
                </a:lnTo>
                <a:lnTo>
                  <a:pt x="1568509" y="4193527"/>
                </a:lnTo>
                <a:close/>
                <a:moveTo>
                  <a:pt x="1501510" y="4183666"/>
                </a:moveTo>
                <a:lnTo>
                  <a:pt x="1504000" y="4201768"/>
                </a:lnTo>
                <a:cubicBezTo>
                  <a:pt x="1521966" y="4168179"/>
                  <a:pt x="1536960" y="4235749"/>
                  <a:pt x="1555133" y="4195470"/>
                </a:cubicBezTo>
                <a:lnTo>
                  <a:pt x="1553821" y="4192383"/>
                </a:lnTo>
                <a:lnTo>
                  <a:pt x="1550909" y="4192155"/>
                </a:lnTo>
                <a:cubicBezTo>
                  <a:pt x="1541416" y="4191526"/>
                  <a:pt x="1531702" y="4190755"/>
                  <a:pt x="1521747" y="4189116"/>
                </a:cubicBezTo>
                <a:close/>
                <a:moveTo>
                  <a:pt x="1676195" y="4182355"/>
                </a:moveTo>
                <a:lnTo>
                  <a:pt x="1665659" y="4182607"/>
                </a:lnTo>
                <a:lnTo>
                  <a:pt x="1661978" y="4187309"/>
                </a:lnTo>
                <a:lnTo>
                  <a:pt x="1664641" y="4193202"/>
                </a:lnTo>
                <a:cubicBezTo>
                  <a:pt x="1667009" y="4197424"/>
                  <a:pt x="1669649" y="4200230"/>
                  <a:pt x="1673000" y="4199608"/>
                </a:cubicBezTo>
                <a:close/>
                <a:moveTo>
                  <a:pt x="1688957" y="4182049"/>
                </a:moveTo>
                <a:lnTo>
                  <a:pt x="1685142" y="4182139"/>
                </a:lnTo>
                <a:lnTo>
                  <a:pt x="1681868" y="4187074"/>
                </a:lnTo>
                <a:cubicBezTo>
                  <a:pt x="1680671" y="4195763"/>
                  <a:pt x="1696248" y="4197878"/>
                  <a:pt x="1701129" y="4217064"/>
                </a:cubicBezTo>
                <a:cubicBezTo>
                  <a:pt x="1706671" y="4211500"/>
                  <a:pt x="1715001" y="4209910"/>
                  <a:pt x="1724599" y="4209841"/>
                </a:cubicBezTo>
                <a:lnTo>
                  <a:pt x="1744625" y="4211078"/>
                </a:lnTo>
                <a:lnTo>
                  <a:pt x="1745906" y="4208254"/>
                </a:lnTo>
                <a:lnTo>
                  <a:pt x="1739017" y="4208390"/>
                </a:lnTo>
                <a:lnTo>
                  <a:pt x="1739170" y="4200129"/>
                </a:lnTo>
                <a:cubicBezTo>
                  <a:pt x="1726438" y="4194326"/>
                  <a:pt x="1706493" y="4185306"/>
                  <a:pt x="1688957" y="4182049"/>
                </a:cubicBezTo>
                <a:close/>
                <a:moveTo>
                  <a:pt x="1600200" y="4172810"/>
                </a:moveTo>
                <a:cubicBezTo>
                  <a:pt x="1598172" y="4173459"/>
                  <a:pt x="1595879" y="4175268"/>
                  <a:pt x="1593232" y="4178626"/>
                </a:cubicBezTo>
                <a:lnTo>
                  <a:pt x="1596024" y="4183444"/>
                </a:lnTo>
                <a:lnTo>
                  <a:pt x="1606546" y="4183384"/>
                </a:lnTo>
                <a:lnTo>
                  <a:pt x="1612140" y="4185252"/>
                </a:lnTo>
                <a:lnTo>
                  <a:pt x="1605574" y="4173963"/>
                </a:lnTo>
                <a:cubicBezTo>
                  <a:pt x="1603989" y="4172675"/>
                  <a:pt x="1602227" y="4172162"/>
                  <a:pt x="1600200" y="4172810"/>
                </a:cubicBezTo>
                <a:close/>
                <a:moveTo>
                  <a:pt x="1641401" y="4167048"/>
                </a:moveTo>
                <a:cubicBezTo>
                  <a:pt x="1632070" y="4193053"/>
                  <a:pt x="1624636" y="4159341"/>
                  <a:pt x="1615337" y="4185493"/>
                </a:cubicBezTo>
                <a:lnTo>
                  <a:pt x="1618253" y="4187289"/>
                </a:lnTo>
                <a:lnTo>
                  <a:pt x="1630207" y="4191278"/>
                </a:lnTo>
                <a:lnTo>
                  <a:pt x="1652632" y="4197710"/>
                </a:lnTo>
                <a:lnTo>
                  <a:pt x="1649376" y="4192831"/>
                </a:lnTo>
                <a:cubicBezTo>
                  <a:pt x="1645481" y="4189917"/>
                  <a:pt x="1641376" y="4193969"/>
                  <a:pt x="1637438" y="4192213"/>
                </a:cubicBezTo>
                <a:lnTo>
                  <a:pt x="1640290" y="4174096"/>
                </a:lnTo>
                <a:lnTo>
                  <a:pt x="1638780" y="4171479"/>
                </a:lnTo>
                <a:lnTo>
                  <a:pt x="1640829" y="4170680"/>
                </a:lnTo>
                <a:close/>
                <a:moveTo>
                  <a:pt x="1257396" y="4132996"/>
                </a:moveTo>
                <a:cubicBezTo>
                  <a:pt x="1262708" y="4133242"/>
                  <a:pt x="1267940" y="4136436"/>
                  <a:pt x="1273221" y="4137980"/>
                </a:cubicBezTo>
                <a:cubicBezTo>
                  <a:pt x="1262634" y="4136753"/>
                  <a:pt x="1251298" y="4159546"/>
                  <a:pt x="1241102" y="4145687"/>
                </a:cubicBezTo>
                <a:cubicBezTo>
                  <a:pt x="1246693" y="4135447"/>
                  <a:pt x="1252082" y="4132746"/>
                  <a:pt x="1257396" y="4132996"/>
                </a:cubicBezTo>
                <a:close/>
                <a:moveTo>
                  <a:pt x="1340459" y="4127962"/>
                </a:moveTo>
                <a:cubicBezTo>
                  <a:pt x="1349306" y="4149315"/>
                  <a:pt x="1359055" y="4143378"/>
                  <a:pt x="1368593" y="4145416"/>
                </a:cubicBezTo>
                <a:cubicBezTo>
                  <a:pt x="1351348" y="4157203"/>
                  <a:pt x="1329722" y="4152164"/>
                  <a:pt x="1328884" y="4193219"/>
                </a:cubicBezTo>
                <a:cubicBezTo>
                  <a:pt x="1316199" y="4183714"/>
                  <a:pt x="1305821" y="4175106"/>
                  <a:pt x="1301322" y="4155462"/>
                </a:cubicBezTo>
                <a:cubicBezTo>
                  <a:pt x="1294845" y="4159602"/>
                  <a:pt x="1287646" y="4186652"/>
                  <a:pt x="1281617" y="4174357"/>
                </a:cubicBezTo>
                <a:cubicBezTo>
                  <a:pt x="1286149" y="4163081"/>
                  <a:pt x="1276997" y="4170730"/>
                  <a:pt x="1272231" y="4168537"/>
                </a:cubicBezTo>
                <a:cubicBezTo>
                  <a:pt x="1272711" y="4156660"/>
                  <a:pt x="1280629" y="4145295"/>
                  <a:pt x="1289236" y="4134170"/>
                </a:cubicBezTo>
                <a:cubicBezTo>
                  <a:pt x="1297333" y="4147126"/>
                  <a:pt x="1305852" y="4147757"/>
                  <a:pt x="1314670" y="4136147"/>
                </a:cubicBezTo>
                <a:cubicBezTo>
                  <a:pt x="1318986" y="4143165"/>
                  <a:pt x="1319738" y="4150064"/>
                  <a:pt x="1320427" y="4156963"/>
                </a:cubicBezTo>
                <a:cubicBezTo>
                  <a:pt x="1334493" y="4144126"/>
                  <a:pt x="1339861" y="4156063"/>
                  <a:pt x="1340459" y="4127962"/>
                </a:cubicBezTo>
                <a:close/>
                <a:moveTo>
                  <a:pt x="1166005" y="4099082"/>
                </a:moveTo>
                <a:cubicBezTo>
                  <a:pt x="1173981" y="4116686"/>
                  <a:pt x="1176471" y="4133841"/>
                  <a:pt x="1170832" y="4150366"/>
                </a:cubicBezTo>
                <a:cubicBezTo>
                  <a:pt x="1164776" y="4136479"/>
                  <a:pt x="1164894" y="4118905"/>
                  <a:pt x="1152659" y="4118427"/>
                </a:cubicBezTo>
                <a:cubicBezTo>
                  <a:pt x="1157126" y="4111978"/>
                  <a:pt x="1161594" y="4105471"/>
                  <a:pt x="1166005" y="4099082"/>
                </a:cubicBezTo>
                <a:close/>
                <a:moveTo>
                  <a:pt x="1124795" y="4091595"/>
                </a:moveTo>
                <a:cubicBezTo>
                  <a:pt x="1130098" y="4092004"/>
                  <a:pt x="1135246" y="4097240"/>
                  <a:pt x="1140239" y="4107299"/>
                </a:cubicBezTo>
                <a:cubicBezTo>
                  <a:pt x="1133433" y="4121154"/>
                  <a:pt x="1127466" y="4108049"/>
                  <a:pt x="1120539" y="4126131"/>
                </a:cubicBezTo>
                <a:cubicBezTo>
                  <a:pt x="1116518" y="4119026"/>
                  <a:pt x="1112470" y="4111797"/>
                  <a:pt x="1108451" y="4104839"/>
                </a:cubicBezTo>
                <a:cubicBezTo>
                  <a:pt x="1114043" y="4095601"/>
                  <a:pt x="1119496" y="4091188"/>
                  <a:pt x="1124795" y="4091595"/>
                </a:cubicBezTo>
                <a:close/>
                <a:moveTo>
                  <a:pt x="1560544" y="4072635"/>
                </a:moveTo>
                <a:lnTo>
                  <a:pt x="1559027" y="4073650"/>
                </a:lnTo>
                <a:lnTo>
                  <a:pt x="1560688" y="4073140"/>
                </a:lnTo>
                <a:close/>
                <a:moveTo>
                  <a:pt x="1530627" y="4052548"/>
                </a:moveTo>
                <a:lnTo>
                  <a:pt x="1526576" y="4053958"/>
                </a:lnTo>
                <a:lnTo>
                  <a:pt x="1529895" y="4056502"/>
                </a:lnTo>
                <a:close/>
                <a:moveTo>
                  <a:pt x="1541994" y="4051020"/>
                </a:moveTo>
                <a:lnTo>
                  <a:pt x="1542140" y="4051341"/>
                </a:lnTo>
                <a:lnTo>
                  <a:pt x="1544886" y="4054021"/>
                </a:lnTo>
                <a:lnTo>
                  <a:pt x="1548427" y="4051343"/>
                </a:lnTo>
                <a:close/>
                <a:moveTo>
                  <a:pt x="1415299" y="4049370"/>
                </a:moveTo>
                <a:lnTo>
                  <a:pt x="1415119" y="4057702"/>
                </a:lnTo>
                <a:lnTo>
                  <a:pt x="1425231" y="4050544"/>
                </a:lnTo>
                <a:lnTo>
                  <a:pt x="1421875" y="4049974"/>
                </a:lnTo>
                <a:close/>
                <a:moveTo>
                  <a:pt x="1475429" y="4040608"/>
                </a:moveTo>
                <a:lnTo>
                  <a:pt x="1473463" y="4043145"/>
                </a:lnTo>
                <a:lnTo>
                  <a:pt x="1475147" y="4044184"/>
                </a:lnTo>
                <a:lnTo>
                  <a:pt x="1475729" y="4044378"/>
                </a:lnTo>
                <a:close/>
                <a:moveTo>
                  <a:pt x="1358404" y="4040561"/>
                </a:moveTo>
                <a:lnTo>
                  <a:pt x="1360894" y="4058663"/>
                </a:lnTo>
                <a:cubicBezTo>
                  <a:pt x="1378860" y="4025074"/>
                  <a:pt x="1393854" y="4092644"/>
                  <a:pt x="1412027" y="4052364"/>
                </a:cubicBezTo>
                <a:lnTo>
                  <a:pt x="1410571" y="4048935"/>
                </a:lnTo>
                <a:lnTo>
                  <a:pt x="1378641" y="4046008"/>
                </a:lnTo>
                <a:close/>
                <a:moveTo>
                  <a:pt x="1443908" y="4027919"/>
                </a:moveTo>
                <a:lnTo>
                  <a:pt x="1425772" y="4038590"/>
                </a:lnTo>
                <a:lnTo>
                  <a:pt x="1430797" y="4041722"/>
                </a:lnTo>
                <a:lnTo>
                  <a:pt x="1447292" y="4036423"/>
                </a:lnTo>
                <a:close/>
                <a:moveTo>
                  <a:pt x="1231363" y="3996189"/>
                </a:moveTo>
                <a:lnTo>
                  <a:pt x="1235934" y="4013270"/>
                </a:lnTo>
                <a:lnTo>
                  <a:pt x="1235264" y="3997959"/>
                </a:lnTo>
                <a:lnTo>
                  <a:pt x="1239350" y="4000518"/>
                </a:lnTo>
                <a:lnTo>
                  <a:pt x="1237672" y="3997908"/>
                </a:lnTo>
                <a:cubicBezTo>
                  <a:pt x="1235630" y="3995200"/>
                  <a:pt x="1233551" y="3993792"/>
                  <a:pt x="1231363" y="3996189"/>
                </a:cubicBezTo>
                <a:close/>
                <a:moveTo>
                  <a:pt x="1114288" y="3989891"/>
                </a:moveTo>
                <a:cubicBezTo>
                  <a:pt x="1119602" y="3990136"/>
                  <a:pt x="1124834" y="3993331"/>
                  <a:pt x="1130113" y="3994875"/>
                </a:cubicBezTo>
                <a:cubicBezTo>
                  <a:pt x="1119529" y="3993647"/>
                  <a:pt x="1108192" y="4016441"/>
                  <a:pt x="1097996" y="4002582"/>
                </a:cubicBezTo>
                <a:cubicBezTo>
                  <a:pt x="1103587" y="3992342"/>
                  <a:pt x="1108977" y="3989641"/>
                  <a:pt x="1114288" y="3989891"/>
                </a:cubicBezTo>
                <a:close/>
                <a:moveTo>
                  <a:pt x="1332522" y="3988984"/>
                </a:moveTo>
                <a:lnTo>
                  <a:pt x="1331038" y="3998498"/>
                </a:lnTo>
                <a:lnTo>
                  <a:pt x="1338803" y="3998504"/>
                </a:lnTo>
                <a:cubicBezTo>
                  <a:pt x="1344194" y="4001096"/>
                  <a:pt x="1348130" y="4008128"/>
                  <a:pt x="1345476" y="4015236"/>
                </a:cubicBezTo>
                <a:cubicBezTo>
                  <a:pt x="1342702" y="4011697"/>
                  <a:pt x="1340362" y="4013436"/>
                  <a:pt x="1338642" y="4017003"/>
                </a:cubicBezTo>
                <a:lnTo>
                  <a:pt x="1337716" y="4020772"/>
                </a:lnTo>
                <a:lnTo>
                  <a:pt x="1339751" y="4021263"/>
                </a:lnTo>
                <a:cubicBezTo>
                  <a:pt x="1335251" y="4029481"/>
                  <a:pt x="1326316" y="4037190"/>
                  <a:pt x="1329405" y="4045948"/>
                </a:cubicBezTo>
                <a:cubicBezTo>
                  <a:pt x="1336123" y="4037101"/>
                  <a:pt x="1335462" y="4075128"/>
                  <a:pt x="1348149" y="4057642"/>
                </a:cubicBezTo>
                <a:lnTo>
                  <a:pt x="1349930" y="4040705"/>
                </a:lnTo>
                <a:lnTo>
                  <a:pt x="1347968" y="4040907"/>
                </a:lnTo>
                <a:lnTo>
                  <a:pt x="1349202" y="4038081"/>
                </a:lnTo>
                <a:lnTo>
                  <a:pt x="1348039" y="4037769"/>
                </a:lnTo>
                <a:lnTo>
                  <a:pt x="1349986" y="4036289"/>
                </a:lnTo>
                <a:lnTo>
                  <a:pt x="1350525" y="4035057"/>
                </a:lnTo>
                <a:lnTo>
                  <a:pt x="1351072" y="4029853"/>
                </a:lnTo>
                <a:cubicBezTo>
                  <a:pt x="1351755" y="4020574"/>
                  <a:pt x="1353339" y="4011381"/>
                  <a:pt x="1359395" y="4002580"/>
                </a:cubicBezTo>
                <a:lnTo>
                  <a:pt x="1357616" y="4023157"/>
                </a:lnTo>
                <a:lnTo>
                  <a:pt x="1374956" y="4016593"/>
                </a:lnTo>
                <a:cubicBezTo>
                  <a:pt x="1381409" y="4013778"/>
                  <a:pt x="1386712" y="4008273"/>
                  <a:pt x="1387646" y="3993010"/>
                </a:cubicBezTo>
                <a:lnTo>
                  <a:pt x="1379782" y="3991502"/>
                </a:lnTo>
                <a:lnTo>
                  <a:pt x="1373329" y="3992417"/>
                </a:lnTo>
                <a:cubicBezTo>
                  <a:pt x="1366362" y="3994498"/>
                  <a:pt x="1359354" y="3997763"/>
                  <a:pt x="1352298" y="4002472"/>
                </a:cubicBezTo>
                <a:lnTo>
                  <a:pt x="1353663" y="3993809"/>
                </a:lnTo>
                <a:lnTo>
                  <a:pt x="1352556" y="3994087"/>
                </a:lnTo>
                <a:cubicBezTo>
                  <a:pt x="1346678" y="3995215"/>
                  <a:pt x="1340834" y="3995187"/>
                  <a:pt x="1335096" y="3991547"/>
                </a:cubicBezTo>
                <a:close/>
                <a:moveTo>
                  <a:pt x="1295375" y="3987834"/>
                </a:moveTo>
                <a:lnTo>
                  <a:pt x="1295655" y="3988807"/>
                </a:lnTo>
                <a:lnTo>
                  <a:pt x="1296393" y="3988008"/>
                </a:lnTo>
                <a:close/>
                <a:moveTo>
                  <a:pt x="1256704" y="3981195"/>
                </a:moveTo>
                <a:lnTo>
                  <a:pt x="1245331" y="4004258"/>
                </a:lnTo>
                <a:lnTo>
                  <a:pt x="1256015" y="4010941"/>
                </a:lnTo>
                <a:lnTo>
                  <a:pt x="1262745" y="4006713"/>
                </a:lnTo>
                <a:lnTo>
                  <a:pt x="1272484" y="4006636"/>
                </a:lnTo>
                <a:lnTo>
                  <a:pt x="1279829" y="4001380"/>
                </a:lnTo>
                <a:cubicBezTo>
                  <a:pt x="1294974" y="4040098"/>
                  <a:pt x="1295364" y="4009087"/>
                  <a:pt x="1316746" y="4044989"/>
                </a:cubicBezTo>
                <a:cubicBezTo>
                  <a:pt x="1313884" y="4035945"/>
                  <a:pt x="1316897" y="4028035"/>
                  <a:pt x="1321996" y="4023374"/>
                </a:cubicBezTo>
                <a:lnTo>
                  <a:pt x="1329746" y="4019572"/>
                </a:lnTo>
                <a:lnTo>
                  <a:pt x="1323404" y="4008428"/>
                </a:lnTo>
                <a:lnTo>
                  <a:pt x="1326974" y="4003265"/>
                </a:lnTo>
                <a:lnTo>
                  <a:pt x="1312794" y="3990826"/>
                </a:lnTo>
                <a:lnTo>
                  <a:pt x="1306179" y="3989690"/>
                </a:lnTo>
                <a:lnTo>
                  <a:pt x="1307990" y="3991961"/>
                </a:lnTo>
                <a:cubicBezTo>
                  <a:pt x="1306138" y="3998117"/>
                  <a:pt x="1303347" y="4002194"/>
                  <a:pt x="1300271" y="4004566"/>
                </a:cubicBezTo>
                <a:lnTo>
                  <a:pt x="1295897" y="4005671"/>
                </a:lnTo>
                <a:lnTo>
                  <a:pt x="1293424" y="4010575"/>
                </a:lnTo>
                <a:cubicBezTo>
                  <a:pt x="1292034" y="4011461"/>
                  <a:pt x="1290330" y="4010823"/>
                  <a:pt x="1288387" y="4007689"/>
                </a:cubicBezTo>
                <a:lnTo>
                  <a:pt x="1288721" y="4005298"/>
                </a:lnTo>
                <a:lnTo>
                  <a:pt x="1283629" y="4001345"/>
                </a:lnTo>
                <a:cubicBezTo>
                  <a:pt x="1282031" y="3998399"/>
                  <a:pt x="1281456" y="3994496"/>
                  <a:pt x="1282559" y="3990013"/>
                </a:cubicBezTo>
                <a:cubicBezTo>
                  <a:pt x="1284043" y="3993611"/>
                  <a:pt x="1285589" y="3995086"/>
                  <a:pt x="1287174" y="3995265"/>
                </a:cubicBezTo>
                <a:lnTo>
                  <a:pt x="1289983" y="3993800"/>
                </a:lnTo>
                <a:lnTo>
                  <a:pt x="1288687" y="3987778"/>
                </a:lnTo>
                <a:cubicBezTo>
                  <a:pt x="1284835" y="3981716"/>
                  <a:pt x="1274266" y="3987181"/>
                  <a:pt x="1265322" y="3986765"/>
                </a:cubicBezTo>
                <a:close/>
                <a:moveTo>
                  <a:pt x="1022900" y="3955976"/>
                </a:moveTo>
                <a:cubicBezTo>
                  <a:pt x="1030876" y="3973581"/>
                  <a:pt x="1033366" y="3990735"/>
                  <a:pt x="1027727" y="4007260"/>
                </a:cubicBezTo>
                <a:cubicBezTo>
                  <a:pt x="1021667" y="3993374"/>
                  <a:pt x="1021789" y="3975799"/>
                  <a:pt x="1009552" y="3975321"/>
                </a:cubicBezTo>
                <a:cubicBezTo>
                  <a:pt x="1014021" y="3968872"/>
                  <a:pt x="1018488" y="3962365"/>
                  <a:pt x="1022900" y="3955976"/>
                </a:cubicBezTo>
                <a:close/>
                <a:moveTo>
                  <a:pt x="981690" y="3948489"/>
                </a:moveTo>
                <a:cubicBezTo>
                  <a:pt x="986993" y="3948898"/>
                  <a:pt x="992141" y="3954135"/>
                  <a:pt x="997134" y="3964194"/>
                </a:cubicBezTo>
                <a:cubicBezTo>
                  <a:pt x="990327" y="3978048"/>
                  <a:pt x="984361" y="3964943"/>
                  <a:pt x="977433" y="3983026"/>
                </a:cubicBezTo>
                <a:cubicBezTo>
                  <a:pt x="973412" y="3975920"/>
                  <a:pt x="969363" y="3968691"/>
                  <a:pt x="965345" y="3961734"/>
                </a:cubicBezTo>
                <a:cubicBezTo>
                  <a:pt x="970937" y="3952496"/>
                  <a:pt x="976392" y="3948082"/>
                  <a:pt x="981690" y="3948489"/>
                </a:cubicBezTo>
                <a:close/>
                <a:moveTo>
                  <a:pt x="1245484" y="3912094"/>
                </a:moveTo>
                <a:lnTo>
                  <a:pt x="1241282" y="3913500"/>
                </a:lnTo>
                <a:lnTo>
                  <a:pt x="1243279" y="3914915"/>
                </a:lnTo>
                <a:lnTo>
                  <a:pt x="1254102" y="3921487"/>
                </a:lnTo>
                <a:lnTo>
                  <a:pt x="1253258" y="3916623"/>
                </a:lnTo>
                <a:cubicBezTo>
                  <a:pt x="1251046" y="3912830"/>
                  <a:pt x="1248319" y="3911850"/>
                  <a:pt x="1245484" y="3912094"/>
                </a:cubicBezTo>
                <a:close/>
                <a:moveTo>
                  <a:pt x="1272187" y="3906528"/>
                </a:moveTo>
                <a:lnTo>
                  <a:pt x="1272142" y="3908617"/>
                </a:lnTo>
                <a:lnTo>
                  <a:pt x="1278195" y="3909858"/>
                </a:lnTo>
                <a:lnTo>
                  <a:pt x="1279114" y="3909569"/>
                </a:lnTo>
                <a:lnTo>
                  <a:pt x="1282298" y="3907316"/>
                </a:lnTo>
                <a:close/>
                <a:moveTo>
                  <a:pt x="1256373" y="3905076"/>
                </a:moveTo>
                <a:lnTo>
                  <a:pt x="1261575" y="3906450"/>
                </a:lnTo>
                <a:lnTo>
                  <a:pt x="1268316" y="3907833"/>
                </a:lnTo>
                <a:lnTo>
                  <a:pt x="1267610" y="3906170"/>
                </a:lnTo>
                <a:lnTo>
                  <a:pt x="1264698" y="3905944"/>
                </a:lnTo>
                <a:close/>
                <a:moveTo>
                  <a:pt x="1332322" y="3897503"/>
                </a:moveTo>
                <a:lnTo>
                  <a:pt x="1330357" y="3900040"/>
                </a:lnTo>
                <a:lnTo>
                  <a:pt x="1332042" y="3901078"/>
                </a:lnTo>
                <a:lnTo>
                  <a:pt x="1332623" y="3901272"/>
                </a:lnTo>
                <a:close/>
                <a:moveTo>
                  <a:pt x="1215299" y="3897455"/>
                </a:moveTo>
                <a:lnTo>
                  <a:pt x="1217789" y="3915557"/>
                </a:lnTo>
                <a:cubicBezTo>
                  <a:pt x="1220035" y="3911359"/>
                  <a:pt x="1222234" y="3908740"/>
                  <a:pt x="1224399" y="3907295"/>
                </a:cubicBezTo>
                <a:lnTo>
                  <a:pt x="1228586" y="3906491"/>
                </a:lnTo>
                <a:lnTo>
                  <a:pt x="1228154" y="3904419"/>
                </a:lnTo>
                <a:lnTo>
                  <a:pt x="1237511" y="3903109"/>
                </a:lnTo>
                <a:lnTo>
                  <a:pt x="1235535" y="3902903"/>
                </a:lnTo>
                <a:close/>
                <a:moveTo>
                  <a:pt x="1291582" y="3890237"/>
                </a:moveTo>
                <a:lnTo>
                  <a:pt x="1282666" y="3895484"/>
                </a:lnTo>
                <a:lnTo>
                  <a:pt x="1287694" y="3898616"/>
                </a:lnTo>
                <a:lnTo>
                  <a:pt x="1293188" y="3896850"/>
                </a:lnTo>
                <a:close/>
                <a:moveTo>
                  <a:pt x="1088255" y="3853083"/>
                </a:moveTo>
                <a:lnTo>
                  <a:pt x="1092830" y="3870169"/>
                </a:lnTo>
                <a:lnTo>
                  <a:pt x="1092158" y="3854854"/>
                </a:lnTo>
                <a:lnTo>
                  <a:pt x="1096244" y="3857411"/>
                </a:lnTo>
                <a:lnTo>
                  <a:pt x="1094566" y="3854802"/>
                </a:lnTo>
                <a:cubicBezTo>
                  <a:pt x="1092522" y="3852095"/>
                  <a:pt x="1090446" y="3850684"/>
                  <a:pt x="1088255" y="3853083"/>
                </a:cubicBezTo>
                <a:close/>
                <a:moveTo>
                  <a:pt x="971183" y="3846785"/>
                </a:moveTo>
                <a:cubicBezTo>
                  <a:pt x="976497" y="3847031"/>
                  <a:pt x="981729" y="3850225"/>
                  <a:pt x="987008" y="3851769"/>
                </a:cubicBezTo>
                <a:cubicBezTo>
                  <a:pt x="976423" y="3850542"/>
                  <a:pt x="965089" y="3873333"/>
                  <a:pt x="954890" y="3859476"/>
                </a:cubicBezTo>
                <a:cubicBezTo>
                  <a:pt x="960482" y="3849236"/>
                  <a:pt x="965871" y="3846535"/>
                  <a:pt x="971183" y="3846785"/>
                </a:cubicBezTo>
                <a:close/>
                <a:moveTo>
                  <a:pt x="1189417" y="3845880"/>
                </a:moveTo>
                <a:lnTo>
                  <a:pt x="1187932" y="3855392"/>
                </a:lnTo>
                <a:lnTo>
                  <a:pt x="1195697" y="3855399"/>
                </a:lnTo>
                <a:cubicBezTo>
                  <a:pt x="1201087" y="3857990"/>
                  <a:pt x="1205024" y="3865023"/>
                  <a:pt x="1202368" y="3872131"/>
                </a:cubicBezTo>
                <a:cubicBezTo>
                  <a:pt x="1199594" y="3868592"/>
                  <a:pt x="1197255" y="3870330"/>
                  <a:pt x="1195536" y="3873897"/>
                </a:cubicBezTo>
                <a:lnTo>
                  <a:pt x="1194610" y="3877667"/>
                </a:lnTo>
                <a:lnTo>
                  <a:pt x="1196646" y="3878158"/>
                </a:lnTo>
                <a:cubicBezTo>
                  <a:pt x="1192146" y="3886375"/>
                  <a:pt x="1183209" y="3894084"/>
                  <a:pt x="1186300" y="3902842"/>
                </a:cubicBezTo>
                <a:cubicBezTo>
                  <a:pt x="1193018" y="3893996"/>
                  <a:pt x="1192357" y="3932022"/>
                  <a:pt x="1205044" y="3914536"/>
                </a:cubicBezTo>
                <a:lnTo>
                  <a:pt x="1206825" y="3897599"/>
                </a:lnTo>
                <a:lnTo>
                  <a:pt x="1204863" y="3897802"/>
                </a:lnTo>
                <a:lnTo>
                  <a:pt x="1206097" y="3894976"/>
                </a:lnTo>
                <a:lnTo>
                  <a:pt x="1204934" y="3894664"/>
                </a:lnTo>
                <a:lnTo>
                  <a:pt x="1206879" y="3893186"/>
                </a:lnTo>
                <a:lnTo>
                  <a:pt x="1207419" y="3891947"/>
                </a:lnTo>
                <a:lnTo>
                  <a:pt x="1207967" y="3886748"/>
                </a:lnTo>
                <a:cubicBezTo>
                  <a:pt x="1208649" y="3877468"/>
                  <a:pt x="1210233" y="3868275"/>
                  <a:pt x="1216289" y="3859472"/>
                </a:cubicBezTo>
                <a:lnTo>
                  <a:pt x="1214515" y="3879982"/>
                </a:lnTo>
                <a:lnTo>
                  <a:pt x="1225129" y="3875663"/>
                </a:lnTo>
                <a:cubicBezTo>
                  <a:pt x="1234284" y="3873260"/>
                  <a:pt x="1243294" y="3870255"/>
                  <a:pt x="1244539" y="3849904"/>
                </a:cubicBezTo>
                <a:lnTo>
                  <a:pt x="1236677" y="3848398"/>
                </a:lnTo>
                <a:lnTo>
                  <a:pt x="1230223" y="3849312"/>
                </a:lnTo>
                <a:cubicBezTo>
                  <a:pt x="1223255" y="3851393"/>
                  <a:pt x="1216249" y="3854658"/>
                  <a:pt x="1209194" y="3859367"/>
                </a:cubicBezTo>
                <a:lnTo>
                  <a:pt x="1210558" y="3850703"/>
                </a:lnTo>
                <a:lnTo>
                  <a:pt x="1209451" y="3850981"/>
                </a:lnTo>
                <a:cubicBezTo>
                  <a:pt x="1203572" y="3852110"/>
                  <a:pt x="1197727" y="3852082"/>
                  <a:pt x="1191988" y="3848442"/>
                </a:cubicBezTo>
                <a:close/>
                <a:moveTo>
                  <a:pt x="1152269" y="3844728"/>
                </a:moveTo>
                <a:lnTo>
                  <a:pt x="1152549" y="3845702"/>
                </a:lnTo>
                <a:lnTo>
                  <a:pt x="1153288" y="3844903"/>
                </a:lnTo>
                <a:close/>
                <a:moveTo>
                  <a:pt x="1113597" y="3838090"/>
                </a:moveTo>
                <a:lnTo>
                  <a:pt x="1110301" y="3844776"/>
                </a:lnTo>
                <a:lnTo>
                  <a:pt x="1113073" y="3846876"/>
                </a:lnTo>
                <a:cubicBezTo>
                  <a:pt x="1115949" y="3848661"/>
                  <a:pt x="1117800" y="3850363"/>
                  <a:pt x="1117545" y="3860034"/>
                </a:cubicBezTo>
                <a:cubicBezTo>
                  <a:pt x="1116016" y="3863954"/>
                  <a:pt x="1113564" y="3865768"/>
                  <a:pt x="1110829" y="3866052"/>
                </a:cubicBezTo>
                <a:lnTo>
                  <a:pt x="1108916" y="3865337"/>
                </a:lnTo>
                <a:lnTo>
                  <a:pt x="1112910" y="3867836"/>
                </a:lnTo>
                <a:lnTo>
                  <a:pt x="1119639" y="3863608"/>
                </a:lnTo>
                <a:lnTo>
                  <a:pt x="1129379" y="3863530"/>
                </a:lnTo>
                <a:lnTo>
                  <a:pt x="1136724" y="3858274"/>
                </a:lnTo>
                <a:cubicBezTo>
                  <a:pt x="1151868" y="3896992"/>
                  <a:pt x="1152258" y="3865981"/>
                  <a:pt x="1173641" y="3901882"/>
                </a:cubicBezTo>
                <a:cubicBezTo>
                  <a:pt x="1170778" y="3892839"/>
                  <a:pt x="1173792" y="3884930"/>
                  <a:pt x="1178890" y="3880269"/>
                </a:cubicBezTo>
                <a:lnTo>
                  <a:pt x="1186638" y="3876467"/>
                </a:lnTo>
                <a:lnTo>
                  <a:pt x="1180297" y="3865322"/>
                </a:lnTo>
                <a:lnTo>
                  <a:pt x="1183868" y="3860159"/>
                </a:lnTo>
                <a:lnTo>
                  <a:pt x="1169688" y="3847720"/>
                </a:lnTo>
                <a:lnTo>
                  <a:pt x="1163073" y="3846585"/>
                </a:lnTo>
                <a:lnTo>
                  <a:pt x="1164885" y="3848855"/>
                </a:lnTo>
                <a:cubicBezTo>
                  <a:pt x="1163033" y="3855011"/>
                  <a:pt x="1160241" y="3859089"/>
                  <a:pt x="1157165" y="3861460"/>
                </a:cubicBezTo>
                <a:lnTo>
                  <a:pt x="1152790" y="3862565"/>
                </a:lnTo>
                <a:lnTo>
                  <a:pt x="1150318" y="3867470"/>
                </a:lnTo>
                <a:cubicBezTo>
                  <a:pt x="1148929" y="3868355"/>
                  <a:pt x="1147225" y="3867717"/>
                  <a:pt x="1145282" y="3864583"/>
                </a:cubicBezTo>
                <a:lnTo>
                  <a:pt x="1145616" y="3862193"/>
                </a:lnTo>
                <a:lnTo>
                  <a:pt x="1140524" y="3858240"/>
                </a:lnTo>
                <a:cubicBezTo>
                  <a:pt x="1138925" y="3855293"/>
                  <a:pt x="1138351" y="3851390"/>
                  <a:pt x="1139453" y="3846908"/>
                </a:cubicBezTo>
                <a:cubicBezTo>
                  <a:pt x="1140937" y="3850505"/>
                  <a:pt x="1142484" y="3851981"/>
                  <a:pt x="1144067" y="3852157"/>
                </a:cubicBezTo>
                <a:lnTo>
                  <a:pt x="1146878" y="3850695"/>
                </a:lnTo>
                <a:lnTo>
                  <a:pt x="1145581" y="3844672"/>
                </a:lnTo>
                <a:cubicBezTo>
                  <a:pt x="1141730" y="3838611"/>
                  <a:pt x="1131161" y="3844075"/>
                  <a:pt x="1122218" y="3843660"/>
                </a:cubicBezTo>
                <a:close/>
                <a:moveTo>
                  <a:pt x="879794" y="3812871"/>
                </a:moveTo>
                <a:cubicBezTo>
                  <a:pt x="887770" y="3830475"/>
                  <a:pt x="890260" y="3847627"/>
                  <a:pt x="884622" y="3864155"/>
                </a:cubicBezTo>
                <a:cubicBezTo>
                  <a:pt x="878562" y="3850266"/>
                  <a:pt x="878683" y="3832694"/>
                  <a:pt x="866446" y="3832216"/>
                </a:cubicBezTo>
                <a:cubicBezTo>
                  <a:pt x="870915" y="3825767"/>
                  <a:pt x="875383" y="3819260"/>
                  <a:pt x="879794" y="3812871"/>
                </a:cubicBezTo>
                <a:close/>
                <a:moveTo>
                  <a:pt x="838585" y="3805384"/>
                </a:moveTo>
                <a:cubicBezTo>
                  <a:pt x="843887" y="3805793"/>
                  <a:pt x="849036" y="3811029"/>
                  <a:pt x="854029" y="3821088"/>
                </a:cubicBezTo>
                <a:cubicBezTo>
                  <a:pt x="847222" y="3834943"/>
                  <a:pt x="841255" y="3821838"/>
                  <a:pt x="834328" y="3839920"/>
                </a:cubicBezTo>
                <a:cubicBezTo>
                  <a:pt x="830306" y="3832815"/>
                  <a:pt x="826257" y="3825586"/>
                  <a:pt x="822240" y="3818628"/>
                </a:cubicBezTo>
                <a:cubicBezTo>
                  <a:pt x="827832" y="3809390"/>
                  <a:pt x="833285" y="3804977"/>
                  <a:pt x="838585" y="3805384"/>
                </a:cubicBezTo>
                <a:close/>
                <a:moveTo>
                  <a:pt x="1102377" y="3768988"/>
                </a:moveTo>
                <a:lnTo>
                  <a:pt x="1098176" y="3770395"/>
                </a:lnTo>
                <a:lnTo>
                  <a:pt x="1100172" y="3771810"/>
                </a:lnTo>
                <a:lnTo>
                  <a:pt x="1110997" y="3778379"/>
                </a:lnTo>
                <a:lnTo>
                  <a:pt x="1110150" y="3773518"/>
                </a:lnTo>
                <a:cubicBezTo>
                  <a:pt x="1107940" y="3769725"/>
                  <a:pt x="1105211" y="3768745"/>
                  <a:pt x="1102377" y="3768988"/>
                </a:cubicBezTo>
                <a:close/>
                <a:moveTo>
                  <a:pt x="1129082" y="3763422"/>
                </a:moveTo>
                <a:lnTo>
                  <a:pt x="1129036" y="3765512"/>
                </a:lnTo>
                <a:lnTo>
                  <a:pt x="1135087" y="3766752"/>
                </a:lnTo>
                <a:lnTo>
                  <a:pt x="1136011" y="3766464"/>
                </a:lnTo>
                <a:lnTo>
                  <a:pt x="1139195" y="3764211"/>
                </a:lnTo>
                <a:close/>
                <a:moveTo>
                  <a:pt x="1113267" y="3761970"/>
                </a:moveTo>
                <a:lnTo>
                  <a:pt x="1118469" y="3763345"/>
                </a:lnTo>
                <a:lnTo>
                  <a:pt x="1125211" y="3764727"/>
                </a:lnTo>
                <a:lnTo>
                  <a:pt x="1124504" y="3763065"/>
                </a:lnTo>
                <a:lnTo>
                  <a:pt x="1121592" y="3762838"/>
                </a:lnTo>
                <a:close/>
                <a:moveTo>
                  <a:pt x="1189216" y="3754397"/>
                </a:moveTo>
                <a:lnTo>
                  <a:pt x="1187250" y="3756934"/>
                </a:lnTo>
                <a:lnTo>
                  <a:pt x="1188936" y="3757973"/>
                </a:lnTo>
                <a:lnTo>
                  <a:pt x="1189518" y="3758166"/>
                </a:lnTo>
                <a:close/>
                <a:moveTo>
                  <a:pt x="1072193" y="3754350"/>
                </a:moveTo>
                <a:lnTo>
                  <a:pt x="1074683" y="3772452"/>
                </a:lnTo>
                <a:cubicBezTo>
                  <a:pt x="1076928" y="3768254"/>
                  <a:pt x="1079127" y="3765634"/>
                  <a:pt x="1081294" y="3764189"/>
                </a:cubicBezTo>
                <a:lnTo>
                  <a:pt x="1085481" y="3763386"/>
                </a:lnTo>
                <a:lnTo>
                  <a:pt x="1085048" y="3761313"/>
                </a:lnTo>
                <a:lnTo>
                  <a:pt x="1094403" y="3760004"/>
                </a:lnTo>
                <a:lnTo>
                  <a:pt x="1092430" y="3759797"/>
                </a:lnTo>
                <a:close/>
                <a:moveTo>
                  <a:pt x="1148476" y="3747132"/>
                </a:moveTo>
                <a:lnTo>
                  <a:pt x="1139561" y="3752377"/>
                </a:lnTo>
                <a:lnTo>
                  <a:pt x="1144589" y="3755511"/>
                </a:lnTo>
                <a:lnTo>
                  <a:pt x="1150081" y="3753744"/>
                </a:lnTo>
                <a:close/>
                <a:moveTo>
                  <a:pt x="945150" y="3709978"/>
                </a:moveTo>
                <a:lnTo>
                  <a:pt x="949725" y="3727063"/>
                </a:lnTo>
                <a:lnTo>
                  <a:pt x="949053" y="3711748"/>
                </a:lnTo>
                <a:lnTo>
                  <a:pt x="953139" y="3714305"/>
                </a:lnTo>
                <a:lnTo>
                  <a:pt x="951461" y="3711697"/>
                </a:lnTo>
                <a:cubicBezTo>
                  <a:pt x="949417" y="3708989"/>
                  <a:pt x="947340" y="3707578"/>
                  <a:pt x="945150" y="3709978"/>
                </a:cubicBezTo>
                <a:close/>
                <a:moveTo>
                  <a:pt x="828077" y="3703677"/>
                </a:moveTo>
                <a:cubicBezTo>
                  <a:pt x="833389" y="3703925"/>
                  <a:pt x="838624" y="3707120"/>
                  <a:pt x="843903" y="3708662"/>
                </a:cubicBezTo>
                <a:cubicBezTo>
                  <a:pt x="833318" y="3707436"/>
                  <a:pt x="821984" y="3730227"/>
                  <a:pt x="811784" y="3716371"/>
                </a:cubicBezTo>
                <a:cubicBezTo>
                  <a:pt x="817376" y="3706131"/>
                  <a:pt x="822765" y="3703430"/>
                  <a:pt x="828077" y="3703677"/>
                </a:cubicBezTo>
                <a:close/>
                <a:moveTo>
                  <a:pt x="1046311" y="3702775"/>
                </a:moveTo>
                <a:lnTo>
                  <a:pt x="1044827" y="3712287"/>
                </a:lnTo>
                <a:lnTo>
                  <a:pt x="1052593" y="3712293"/>
                </a:lnTo>
                <a:cubicBezTo>
                  <a:pt x="1057981" y="3714885"/>
                  <a:pt x="1061917" y="3721917"/>
                  <a:pt x="1059263" y="3729025"/>
                </a:cubicBezTo>
                <a:cubicBezTo>
                  <a:pt x="1056488" y="3725486"/>
                  <a:pt x="1054151" y="3727225"/>
                  <a:pt x="1052430" y="3730792"/>
                </a:cubicBezTo>
                <a:lnTo>
                  <a:pt x="1051504" y="3734561"/>
                </a:lnTo>
                <a:lnTo>
                  <a:pt x="1053540" y="3735052"/>
                </a:lnTo>
                <a:cubicBezTo>
                  <a:pt x="1049041" y="3743270"/>
                  <a:pt x="1040103" y="3750977"/>
                  <a:pt x="1043194" y="3759737"/>
                </a:cubicBezTo>
                <a:cubicBezTo>
                  <a:pt x="1049912" y="3750890"/>
                  <a:pt x="1049251" y="3788917"/>
                  <a:pt x="1061939" y="3771431"/>
                </a:cubicBezTo>
                <a:lnTo>
                  <a:pt x="1063720" y="3754494"/>
                </a:lnTo>
                <a:lnTo>
                  <a:pt x="1061757" y="3754696"/>
                </a:lnTo>
                <a:lnTo>
                  <a:pt x="1062992" y="3751870"/>
                </a:lnTo>
                <a:lnTo>
                  <a:pt x="1061828" y="3751556"/>
                </a:lnTo>
                <a:lnTo>
                  <a:pt x="1063773" y="3750080"/>
                </a:lnTo>
                <a:lnTo>
                  <a:pt x="1064314" y="3748842"/>
                </a:lnTo>
                <a:lnTo>
                  <a:pt x="1064861" y="3743640"/>
                </a:lnTo>
                <a:cubicBezTo>
                  <a:pt x="1065544" y="3734361"/>
                  <a:pt x="1067127" y="3725170"/>
                  <a:pt x="1073184" y="3716367"/>
                </a:cubicBezTo>
                <a:lnTo>
                  <a:pt x="1071409" y="3736877"/>
                </a:lnTo>
                <a:lnTo>
                  <a:pt x="1082024" y="3732558"/>
                </a:lnTo>
                <a:cubicBezTo>
                  <a:pt x="1091176" y="3730154"/>
                  <a:pt x="1100188" y="3727147"/>
                  <a:pt x="1101433" y="3706799"/>
                </a:cubicBezTo>
                <a:lnTo>
                  <a:pt x="1093571" y="3705291"/>
                </a:lnTo>
                <a:lnTo>
                  <a:pt x="1087118" y="3706206"/>
                </a:lnTo>
                <a:cubicBezTo>
                  <a:pt x="1080150" y="3708287"/>
                  <a:pt x="1073144" y="3711552"/>
                  <a:pt x="1066087" y="3716261"/>
                </a:cubicBezTo>
                <a:lnTo>
                  <a:pt x="1067452" y="3707598"/>
                </a:lnTo>
                <a:lnTo>
                  <a:pt x="1066345" y="3707876"/>
                </a:lnTo>
                <a:cubicBezTo>
                  <a:pt x="1060467" y="3709004"/>
                  <a:pt x="1054621" y="3708976"/>
                  <a:pt x="1048883" y="3705336"/>
                </a:cubicBezTo>
                <a:close/>
                <a:moveTo>
                  <a:pt x="1009164" y="3701623"/>
                </a:moveTo>
                <a:lnTo>
                  <a:pt x="1009444" y="3702596"/>
                </a:lnTo>
                <a:lnTo>
                  <a:pt x="1010182" y="3701797"/>
                </a:lnTo>
                <a:close/>
                <a:moveTo>
                  <a:pt x="970491" y="3694984"/>
                </a:moveTo>
                <a:lnTo>
                  <a:pt x="967194" y="3701670"/>
                </a:lnTo>
                <a:lnTo>
                  <a:pt x="969968" y="3703770"/>
                </a:lnTo>
                <a:cubicBezTo>
                  <a:pt x="972841" y="3705554"/>
                  <a:pt x="974694" y="3707255"/>
                  <a:pt x="974439" y="3716929"/>
                </a:cubicBezTo>
                <a:cubicBezTo>
                  <a:pt x="972910" y="3720849"/>
                  <a:pt x="970457" y="3722663"/>
                  <a:pt x="967721" y="3722947"/>
                </a:cubicBezTo>
                <a:lnTo>
                  <a:pt x="965811" y="3722232"/>
                </a:lnTo>
                <a:lnTo>
                  <a:pt x="969805" y="3724730"/>
                </a:lnTo>
                <a:lnTo>
                  <a:pt x="976533" y="3720502"/>
                </a:lnTo>
                <a:lnTo>
                  <a:pt x="986271" y="3720425"/>
                </a:lnTo>
                <a:lnTo>
                  <a:pt x="993618" y="3715169"/>
                </a:lnTo>
                <a:cubicBezTo>
                  <a:pt x="1008764" y="3753887"/>
                  <a:pt x="1009153" y="3722876"/>
                  <a:pt x="1030535" y="3758776"/>
                </a:cubicBezTo>
                <a:cubicBezTo>
                  <a:pt x="1027673" y="3749734"/>
                  <a:pt x="1030686" y="3741824"/>
                  <a:pt x="1035785" y="3737163"/>
                </a:cubicBezTo>
                <a:lnTo>
                  <a:pt x="1043532" y="3733361"/>
                </a:lnTo>
                <a:lnTo>
                  <a:pt x="1037191" y="3722217"/>
                </a:lnTo>
                <a:lnTo>
                  <a:pt x="1040762" y="3717054"/>
                </a:lnTo>
                <a:lnTo>
                  <a:pt x="1026583" y="3704614"/>
                </a:lnTo>
                <a:lnTo>
                  <a:pt x="1019969" y="3703479"/>
                </a:lnTo>
                <a:lnTo>
                  <a:pt x="1021779" y="3705750"/>
                </a:lnTo>
                <a:cubicBezTo>
                  <a:pt x="1019927" y="3711906"/>
                  <a:pt x="1017135" y="3715983"/>
                  <a:pt x="1014060" y="3718355"/>
                </a:cubicBezTo>
                <a:lnTo>
                  <a:pt x="1009685" y="3719460"/>
                </a:lnTo>
                <a:lnTo>
                  <a:pt x="1007212" y="3724364"/>
                </a:lnTo>
                <a:cubicBezTo>
                  <a:pt x="1005821" y="3725250"/>
                  <a:pt x="1004119" y="3724612"/>
                  <a:pt x="1002177" y="3721478"/>
                </a:cubicBezTo>
                <a:lnTo>
                  <a:pt x="1002510" y="3719087"/>
                </a:lnTo>
                <a:lnTo>
                  <a:pt x="997418" y="3715134"/>
                </a:lnTo>
                <a:cubicBezTo>
                  <a:pt x="995820" y="3712188"/>
                  <a:pt x="995245" y="3708285"/>
                  <a:pt x="996348" y="3703802"/>
                </a:cubicBezTo>
                <a:cubicBezTo>
                  <a:pt x="997832" y="3707400"/>
                  <a:pt x="999379" y="3708875"/>
                  <a:pt x="1000961" y="3709052"/>
                </a:cubicBezTo>
                <a:lnTo>
                  <a:pt x="1003770" y="3707589"/>
                </a:lnTo>
                <a:lnTo>
                  <a:pt x="1002476" y="3701567"/>
                </a:lnTo>
                <a:cubicBezTo>
                  <a:pt x="998622" y="3695505"/>
                  <a:pt x="988055" y="3700970"/>
                  <a:pt x="979112" y="3700554"/>
                </a:cubicBezTo>
                <a:close/>
                <a:moveTo>
                  <a:pt x="736688" y="3669765"/>
                </a:moveTo>
                <a:cubicBezTo>
                  <a:pt x="744665" y="3687370"/>
                  <a:pt x="747155" y="3704522"/>
                  <a:pt x="741516" y="3721049"/>
                </a:cubicBezTo>
                <a:cubicBezTo>
                  <a:pt x="735457" y="3707160"/>
                  <a:pt x="735577" y="3689588"/>
                  <a:pt x="723342" y="3689110"/>
                </a:cubicBezTo>
                <a:cubicBezTo>
                  <a:pt x="727810" y="3682661"/>
                  <a:pt x="732277" y="3676154"/>
                  <a:pt x="736688" y="3669765"/>
                </a:cubicBezTo>
                <a:close/>
                <a:moveTo>
                  <a:pt x="695479" y="3662278"/>
                </a:moveTo>
                <a:cubicBezTo>
                  <a:pt x="700782" y="3662687"/>
                  <a:pt x="705930" y="3667924"/>
                  <a:pt x="710923" y="3677983"/>
                </a:cubicBezTo>
                <a:cubicBezTo>
                  <a:pt x="704116" y="3691837"/>
                  <a:pt x="698150" y="3678732"/>
                  <a:pt x="691222" y="3696815"/>
                </a:cubicBezTo>
                <a:cubicBezTo>
                  <a:pt x="687202" y="3689707"/>
                  <a:pt x="683152" y="3682480"/>
                  <a:pt x="679134" y="3675523"/>
                </a:cubicBezTo>
                <a:cubicBezTo>
                  <a:pt x="684726" y="3666285"/>
                  <a:pt x="690180" y="3661871"/>
                  <a:pt x="695479" y="3662278"/>
                </a:cubicBezTo>
                <a:close/>
                <a:moveTo>
                  <a:pt x="959271" y="3625883"/>
                </a:moveTo>
                <a:lnTo>
                  <a:pt x="955071" y="3627289"/>
                </a:lnTo>
                <a:lnTo>
                  <a:pt x="957066" y="3628704"/>
                </a:lnTo>
                <a:lnTo>
                  <a:pt x="967889" y="3635274"/>
                </a:lnTo>
                <a:lnTo>
                  <a:pt x="967045" y="3630412"/>
                </a:lnTo>
                <a:cubicBezTo>
                  <a:pt x="964833" y="3626619"/>
                  <a:pt x="962106" y="3625639"/>
                  <a:pt x="959271" y="3625883"/>
                </a:cubicBezTo>
                <a:close/>
                <a:moveTo>
                  <a:pt x="1046113" y="3611292"/>
                </a:moveTo>
                <a:lnTo>
                  <a:pt x="1043851" y="3614206"/>
                </a:lnTo>
                <a:lnTo>
                  <a:pt x="1046412" y="3615061"/>
                </a:lnTo>
                <a:close/>
                <a:moveTo>
                  <a:pt x="943108" y="3609079"/>
                </a:moveTo>
                <a:lnTo>
                  <a:pt x="928989" y="3610529"/>
                </a:lnTo>
                <a:lnTo>
                  <a:pt x="931578" y="3629346"/>
                </a:lnTo>
                <a:cubicBezTo>
                  <a:pt x="933824" y="3625146"/>
                  <a:pt x="936023" y="3622529"/>
                  <a:pt x="938188" y="3621083"/>
                </a:cubicBezTo>
                <a:lnTo>
                  <a:pt x="942374" y="3620280"/>
                </a:lnTo>
                <a:lnTo>
                  <a:pt x="941940" y="3618208"/>
                </a:lnTo>
                <a:cubicBezTo>
                  <a:pt x="953279" y="3612674"/>
                  <a:pt x="964316" y="3616784"/>
                  <a:pt x="975364" y="3620239"/>
                </a:cubicBezTo>
                <a:lnTo>
                  <a:pt x="982105" y="3621622"/>
                </a:lnTo>
                <a:lnTo>
                  <a:pt x="978952" y="3614204"/>
                </a:lnTo>
                <a:lnTo>
                  <a:pt x="965057" y="3613937"/>
                </a:lnTo>
                <a:cubicBezTo>
                  <a:pt x="957794" y="3612401"/>
                  <a:pt x="950660" y="3610126"/>
                  <a:pt x="943108" y="3609079"/>
                </a:cubicBezTo>
                <a:close/>
                <a:moveTo>
                  <a:pt x="1005370" y="3604026"/>
                </a:moveTo>
                <a:lnTo>
                  <a:pt x="987785" y="3614372"/>
                </a:lnTo>
                <a:lnTo>
                  <a:pt x="986108" y="3614339"/>
                </a:lnTo>
                <a:lnTo>
                  <a:pt x="985931" y="3622406"/>
                </a:lnTo>
                <a:lnTo>
                  <a:pt x="991981" y="3623647"/>
                </a:lnTo>
                <a:lnTo>
                  <a:pt x="992905" y="3623358"/>
                </a:lnTo>
                <a:lnTo>
                  <a:pt x="1007548" y="3612993"/>
                </a:lnTo>
                <a:close/>
                <a:moveTo>
                  <a:pt x="802044" y="3566872"/>
                </a:moveTo>
                <a:lnTo>
                  <a:pt x="806617" y="3583958"/>
                </a:lnTo>
                <a:lnTo>
                  <a:pt x="805948" y="3568643"/>
                </a:lnTo>
                <a:lnTo>
                  <a:pt x="810033" y="3571200"/>
                </a:lnTo>
                <a:lnTo>
                  <a:pt x="808356" y="3568589"/>
                </a:lnTo>
                <a:cubicBezTo>
                  <a:pt x="806312" y="3565884"/>
                  <a:pt x="804235" y="3564473"/>
                  <a:pt x="802044" y="3566872"/>
                </a:cubicBezTo>
                <a:close/>
                <a:moveTo>
                  <a:pt x="684972" y="3560572"/>
                </a:moveTo>
                <a:cubicBezTo>
                  <a:pt x="690283" y="3560820"/>
                  <a:pt x="695518" y="3564014"/>
                  <a:pt x="700797" y="3565556"/>
                </a:cubicBezTo>
                <a:cubicBezTo>
                  <a:pt x="690213" y="3564331"/>
                  <a:pt x="678876" y="3587122"/>
                  <a:pt x="668679" y="3573265"/>
                </a:cubicBezTo>
                <a:cubicBezTo>
                  <a:pt x="674271" y="3563025"/>
                  <a:pt x="679660" y="3560324"/>
                  <a:pt x="684972" y="3560572"/>
                </a:cubicBezTo>
                <a:close/>
                <a:moveTo>
                  <a:pt x="872511" y="3554918"/>
                </a:moveTo>
                <a:cubicBezTo>
                  <a:pt x="874642" y="3554726"/>
                  <a:pt x="876714" y="3556645"/>
                  <a:pt x="878672" y="3562644"/>
                </a:cubicBezTo>
                <a:cubicBezTo>
                  <a:pt x="871264" y="3587266"/>
                  <a:pt x="848831" y="3578631"/>
                  <a:pt x="853242" y="3560695"/>
                </a:cubicBezTo>
                <a:cubicBezTo>
                  <a:pt x="859176" y="3575092"/>
                  <a:pt x="866110" y="3555493"/>
                  <a:pt x="872511" y="3554918"/>
                </a:cubicBezTo>
                <a:close/>
                <a:moveTo>
                  <a:pt x="888959" y="3538022"/>
                </a:moveTo>
                <a:cubicBezTo>
                  <a:pt x="869283" y="3556316"/>
                  <a:pt x="850450" y="3545850"/>
                  <a:pt x="831437" y="3543661"/>
                </a:cubicBezTo>
                <a:lnTo>
                  <a:pt x="824088" y="3558564"/>
                </a:lnTo>
                <a:lnTo>
                  <a:pt x="826862" y="3560665"/>
                </a:lnTo>
                <a:cubicBezTo>
                  <a:pt x="829736" y="3562448"/>
                  <a:pt x="831588" y="3564150"/>
                  <a:pt x="831334" y="3573823"/>
                </a:cubicBezTo>
                <a:cubicBezTo>
                  <a:pt x="829802" y="3577743"/>
                  <a:pt x="827351" y="3579557"/>
                  <a:pt x="824616" y="3579841"/>
                </a:cubicBezTo>
                <a:lnTo>
                  <a:pt x="822705" y="3579126"/>
                </a:lnTo>
                <a:lnTo>
                  <a:pt x="828241" y="3582590"/>
                </a:lnTo>
                <a:cubicBezTo>
                  <a:pt x="834033" y="3584014"/>
                  <a:pt x="839821" y="3581360"/>
                  <a:pt x="850513" y="3572063"/>
                </a:cubicBezTo>
                <a:cubicBezTo>
                  <a:pt x="865657" y="3610781"/>
                  <a:pt x="866047" y="3579770"/>
                  <a:pt x="887430" y="3615671"/>
                </a:cubicBezTo>
                <a:cubicBezTo>
                  <a:pt x="884567" y="3606628"/>
                  <a:pt x="887581" y="3598719"/>
                  <a:pt x="892679" y="3594058"/>
                </a:cubicBezTo>
                <a:lnTo>
                  <a:pt x="900427" y="3590256"/>
                </a:lnTo>
                <a:lnTo>
                  <a:pt x="894086" y="3579111"/>
                </a:lnTo>
                <a:cubicBezTo>
                  <a:pt x="897250" y="3568451"/>
                  <a:pt x="904095" y="3566599"/>
                  <a:pt x="909484" y="3569188"/>
                </a:cubicBezTo>
                <a:cubicBezTo>
                  <a:pt x="914876" y="3571779"/>
                  <a:pt x="918812" y="3578812"/>
                  <a:pt x="916157" y="3585920"/>
                </a:cubicBezTo>
                <a:cubicBezTo>
                  <a:pt x="913383" y="3582381"/>
                  <a:pt x="911047" y="3584119"/>
                  <a:pt x="909325" y="3587684"/>
                </a:cubicBezTo>
                <a:lnTo>
                  <a:pt x="908399" y="3591456"/>
                </a:lnTo>
                <a:lnTo>
                  <a:pt x="910434" y="3591947"/>
                </a:lnTo>
                <a:cubicBezTo>
                  <a:pt x="905935" y="3600164"/>
                  <a:pt x="897000" y="3607871"/>
                  <a:pt x="900089" y="3616631"/>
                </a:cubicBezTo>
                <a:cubicBezTo>
                  <a:pt x="906807" y="3607783"/>
                  <a:pt x="906146" y="3645809"/>
                  <a:pt x="918830" y="3628325"/>
                </a:cubicBezTo>
                <a:lnTo>
                  <a:pt x="920614" y="3611388"/>
                </a:lnTo>
                <a:lnTo>
                  <a:pt x="918652" y="3611591"/>
                </a:lnTo>
                <a:lnTo>
                  <a:pt x="921208" y="3605736"/>
                </a:lnTo>
                <a:lnTo>
                  <a:pt x="921755" y="3600535"/>
                </a:lnTo>
                <a:cubicBezTo>
                  <a:pt x="922438" y="3591255"/>
                  <a:pt x="924019" y="3582064"/>
                  <a:pt x="930078" y="3573261"/>
                </a:cubicBezTo>
                <a:lnTo>
                  <a:pt x="928304" y="3593771"/>
                </a:lnTo>
                <a:lnTo>
                  <a:pt x="938916" y="3589452"/>
                </a:lnTo>
                <a:cubicBezTo>
                  <a:pt x="948071" y="3587049"/>
                  <a:pt x="957085" y="3584042"/>
                  <a:pt x="958328" y="3563693"/>
                </a:cubicBezTo>
                <a:cubicBezTo>
                  <a:pt x="935446" y="3547528"/>
                  <a:pt x="910759" y="3591283"/>
                  <a:pt x="888959" y="3538022"/>
                </a:cubicBezTo>
                <a:close/>
                <a:moveTo>
                  <a:pt x="763138" y="3537397"/>
                </a:moveTo>
                <a:cubicBezTo>
                  <a:pt x="765556" y="3536389"/>
                  <a:pt x="767917" y="3537410"/>
                  <a:pt x="770245" y="3539409"/>
                </a:cubicBezTo>
                <a:cubicBezTo>
                  <a:pt x="774906" y="3543411"/>
                  <a:pt x="779450" y="3551331"/>
                  <a:pt x="784128" y="3554780"/>
                </a:cubicBezTo>
                <a:cubicBezTo>
                  <a:pt x="774081" y="3570853"/>
                  <a:pt x="765384" y="3542571"/>
                  <a:pt x="755667" y="3547549"/>
                </a:cubicBezTo>
                <a:cubicBezTo>
                  <a:pt x="758239" y="3541440"/>
                  <a:pt x="760718" y="3538405"/>
                  <a:pt x="763138" y="3537397"/>
                </a:cubicBezTo>
                <a:close/>
                <a:moveTo>
                  <a:pt x="900653" y="3528525"/>
                </a:moveTo>
                <a:lnTo>
                  <a:pt x="899578" y="3528952"/>
                </a:lnTo>
                <a:lnTo>
                  <a:pt x="897049" y="3529189"/>
                </a:lnTo>
                <a:lnTo>
                  <a:pt x="898676" y="3533553"/>
                </a:lnTo>
                <a:close/>
                <a:moveTo>
                  <a:pt x="593583" y="3526660"/>
                </a:moveTo>
                <a:cubicBezTo>
                  <a:pt x="601559" y="3544262"/>
                  <a:pt x="604050" y="3561416"/>
                  <a:pt x="598410" y="3577944"/>
                </a:cubicBezTo>
                <a:cubicBezTo>
                  <a:pt x="592353" y="3564055"/>
                  <a:pt x="592471" y="3546483"/>
                  <a:pt x="580237" y="3546005"/>
                </a:cubicBezTo>
                <a:cubicBezTo>
                  <a:pt x="584704" y="3539556"/>
                  <a:pt x="589172" y="3533049"/>
                  <a:pt x="593583" y="3526660"/>
                </a:cubicBezTo>
                <a:close/>
                <a:moveTo>
                  <a:pt x="956073" y="3522946"/>
                </a:moveTo>
                <a:lnTo>
                  <a:pt x="949850" y="3527681"/>
                </a:lnTo>
                <a:lnTo>
                  <a:pt x="940793" y="3531078"/>
                </a:lnTo>
                <a:lnTo>
                  <a:pt x="943601" y="3537300"/>
                </a:lnTo>
                <a:cubicBezTo>
                  <a:pt x="948040" y="3530373"/>
                  <a:pt x="952362" y="3529206"/>
                  <a:pt x="956618" y="3528127"/>
                </a:cubicBezTo>
                <a:close/>
                <a:moveTo>
                  <a:pt x="552373" y="3519173"/>
                </a:moveTo>
                <a:cubicBezTo>
                  <a:pt x="557676" y="3519582"/>
                  <a:pt x="562824" y="3524816"/>
                  <a:pt x="567817" y="3534877"/>
                </a:cubicBezTo>
                <a:cubicBezTo>
                  <a:pt x="561011" y="3548732"/>
                  <a:pt x="555044" y="3535627"/>
                  <a:pt x="548117" y="3553709"/>
                </a:cubicBezTo>
                <a:cubicBezTo>
                  <a:pt x="544095" y="3546601"/>
                  <a:pt x="540047" y="3539373"/>
                  <a:pt x="536029" y="3532417"/>
                </a:cubicBezTo>
                <a:cubicBezTo>
                  <a:pt x="541621" y="3523179"/>
                  <a:pt x="547074" y="3518766"/>
                  <a:pt x="552373" y="3519173"/>
                </a:cubicBezTo>
                <a:close/>
                <a:moveTo>
                  <a:pt x="894077" y="3500991"/>
                </a:moveTo>
                <a:cubicBezTo>
                  <a:pt x="885944" y="3499132"/>
                  <a:pt x="876330" y="3502798"/>
                  <a:pt x="870543" y="3516069"/>
                </a:cubicBezTo>
                <a:cubicBezTo>
                  <a:pt x="876934" y="3541059"/>
                  <a:pt x="884739" y="3519724"/>
                  <a:pt x="891861" y="3521501"/>
                </a:cubicBezTo>
                <a:lnTo>
                  <a:pt x="892558" y="3522128"/>
                </a:lnTo>
                <a:lnTo>
                  <a:pt x="902654" y="3506279"/>
                </a:lnTo>
                <a:close/>
                <a:moveTo>
                  <a:pt x="904545" y="3487514"/>
                </a:moveTo>
                <a:lnTo>
                  <a:pt x="903654" y="3488388"/>
                </a:lnTo>
                <a:lnTo>
                  <a:pt x="904681" y="3489215"/>
                </a:lnTo>
                <a:close/>
                <a:moveTo>
                  <a:pt x="911684" y="3480522"/>
                </a:moveTo>
                <a:lnTo>
                  <a:pt x="909418" y="3482743"/>
                </a:lnTo>
                <a:lnTo>
                  <a:pt x="910337" y="3493777"/>
                </a:lnTo>
                <a:lnTo>
                  <a:pt x="916168" y="3498479"/>
                </a:lnTo>
                <a:cubicBezTo>
                  <a:pt x="919664" y="3500847"/>
                  <a:pt x="922615" y="3502624"/>
                  <a:pt x="925417" y="3505051"/>
                </a:cubicBezTo>
                <a:lnTo>
                  <a:pt x="931694" y="3512915"/>
                </a:lnTo>
                <a:lnTo>
                  <a:pt x="939621" y="3506408"/>
                </a:lnTo>
                <a:lnTo>
                  <a:pt x="945268" y="3502141"/>
                </a:lnTo>
                <a:lnTo>
                  <a:pt x="948157" y="3483953"/>
                </a:lnTo>
                <a:lnTo>
                  <a:pt x="942314" y="3486344"/>
                </a:lnTo>
                <a:cubicBezTo>
                  <a:pt x="936667" y="3488597"/>
                  <a:pt x="931044" y="3490228"/>
                  <a:pt x="925490" y="3489540"/>
                </a:cubicBezTo>
                <a:close/>
                <a:moveTo>
                  <a:pt x="881431" y="3477149"/>
                </a:moveTo>
                <a:lnTo>
                  <a:pt x="878191" y="3486346"/>
                </a:lnTo>
                <a:lnTo>
                  <a:pt x="892104" y="3482053"/>
                </a:lnTo>
                <a:lnTo>
                  <a:pt x="884298" y="3481702"/>
                </a:lnTo>
                <a:close/>
                <a:moveTo>
                  <a:pt x="696444" y="3477144"/>
                </a:moveTo>
                <a:cubicBezTo>
                  <a:pt x="701574" y="3482870"/>
                  <a:pt x="706910" y="3480412"/>
                  <a:pt x="711830" y="3493667"/>
                </a:cubicBezTo>
                <a:cubicBezTo>
                  <a:pt x="696715" y="3497868"/>
                  <a:pt x="696056" y="3514630"/>
                  <a:pt x="686098" y="3501857"/>
                </a:cubicBezTo>
                <a:cubicBezTo>
                  <a:pt x="693058" y="3493879"/>
                  <a:pt x="690057" y="3485151"/>
                  <a:pt x="696444" y="3477144"/>
                </a:cubicBezTo>
                <a:close/>
                <a:moveTo>
                  <a:pt x="608200" y="3469873"/>
                </a:moveTo>
                <a:cubicBezTo>
                  <a:pt x="618670" y="3491315"/>
                  <a:pt x="651059" y="3467684"/>
                  <a:pt x="670581" y="3515427"/>
                </a:cubicBezTo>
                <a:cubicBezTo>
                  <a:pt x="680209" y="3511828"/>
                  <a:pt x="690346" y="3493446"/>
                  <a:pt x="699013" y="3522716"/>
                </a:cubicBezTo>
                <a:cubicBezTo>
                  <a:pt x="711042" y="3512250"/>
                  <a:pt x="723396" y="3490055"/>
                  <a:pt x="734733" y="3500015"/>
                </a:cubicBezTo>
                <a:cubicBezTo>
                  <a:pt x="717400" y="3538343"/>
                  <a:pt x="710890" y="3534892"/>
                  <a:pt x="707472" y="3559036"/>
                </a:cubicBezTo>
                <a:cubicBezTo>
                  <a:pt x="695685" y="3552077"/>
                  <a:pt x="704683" y="3522776"/>
                  <a:pt x="692386" y="3532404"/>
                </a:cubicBezTo>
                <a:cubicBezTo>
                  <a:pt x="687979" y="3538942"/>
                  <a:pt x="694606" y="3546259"/>
                  <a:pt x="691757" y="3552706"/>
                </a:cubicBezTo>
                <a:cubicBezTo>
                  <a:pt x="686628" y="3532822"/>
                  <a:pt x="682609" y="3524577"/>
                  <a:pt x="669625" y="3545927"/>
                </a:cubicBezTo>
                <a:cubicBezTo>
                  <a:pt x="642842" y="3518249"/>
                  <a:pt x="615008" y="3525535"/>
                  <a:pt x="587600" y="3519209"/>
                </a:cubicBezTo>
                <a:cubicBezTo>
                  <a:pt x="559227" y="3582730"/>
                  <a:pt x="598154" y="3497344"/>
                  <a:pt x="572422" y="3492545"/>
                </a:cubicBezTo>
                <a:cubicBezTo>
                  <a:pt x="578061" y="3482139"/>
                  <a:pt x="583250" y="3487809"/>
                  <a:pt x="588827" y="3478482"/>
                </a:cubicBezTo>
                <a:cubicBezTo>
                  <a:pt x="601454" y="3491376"/>
                  <a:pt x="586427" y="3502083"/>
                  <a:pt x="590895" y="3514320"/>
                </a:cubicBezTo>
                <a:cubicBezTo>
                  <a:pt x="604394" y="3489517"/>
                  <a:pt x="615941" y="3529822"/>
                  <a:pt x="629375" y="3507212"/>
                </a:cubicBezTo>
                <a:cubicBezTo>
                  <a:pt x="623377" y="3508950"/>
                  <a:pt x="593387" y="3490596"/>
                  <a:pt x="608200" y="3469873"/>
                </a:cubicBezTo>
                <a:close/>
                <a:moveTo>
                  <a:pt x="903005" y="3468186"/>
                </a:moveTo>
                <a:lnTo>
                  <a:pt x="892306" y="3481991"/>
                </a:lnTo>
                <a:lnTo>
                  <a:pt x="903126" y="3478652"/>
                </a:lnTo>
                <a:lnTo>
                  <a:pt x="903731" y="3477291"/>
                </a:lnTo>
                <a:close/>
                <a:moveTo>
                  <a:pt x="592911" y="3447357"/>
                </a:moveTo>
                <a:cubicBezTo>
                  <a:pt x="595297" y="3447249"/>
                  <a:pt x="597643" y="3448671"/>
                  <a:pt x="599976" y="3450618"/>
                </a:cubicBezTo>
                <a:cubicBezTo>
                  <a:pt x="604644" y="3454515"/>
                  <a:pt x="609262" y="3460511"/>
                  <a:pt x="614061" y="3460587"/>
                </a:cubicBezTo>
                <a:cubicBezTo>
                  <a:pt x="604105" y="3473181"/>
                  <a:pt x="594567" y="3471923"/>
                  <a:pt x="585600" y="3453270"/>
                </a:cubicBezTo>
                <a:cubicBezTo>
                  <a:pt x="588097" y="3449102"/>
                  <a:pt x="590524" y="3447465"/>
                  <a:pt x="592911" y="3447357"/>
                </a:cubicBezTo>
                <a:close/>
                <a:moveTo>
                  <a:pt x="757845" y="3426076"/>
                </a:moveTo>
                <a:cubicBezTo>
                  <a:pt x="760626" y="3424603"/>
                  <a:pt x="763684" y="3424788"/>
                  <a:pt x="766379" y="3426082"/>
                </a:cubicBezTo>
                <a:cubicBezTo>
                  <a:pt x="771770" y="3428674"/>
                  <a:pt x="775705" y="3435706"/>
                  <a:pt x="773052" y="3442814"/>
                </a:cubicBezTo>
                <a:cubicBezTo>
                  <a:pt x="767505" y="3435736"/>
                  <a:pt x="763697" y="3449772"/>
                  <a:pt x="763096" y="3457298"/>
                </a:cubicBezTo>
                <a:cubicBezTo>
                  <a:pt x="759047" y="3450250"/>
                  <a:pt x="755058" y="3443084"/>
                  <a:pt x="750980" y="3436006"/>
                </a:cubicBezTo>
                <a:cubicBezTo>
                  <a:pt x="752561" y="3430675"/>
                  <a:pt x="755064" y="3427547"/>
                  <a:pt x="757845" y="3426076"/>
                </a:cubicBezTo>
                <a:close/>
                <a:moveTo>
                  <a:pt x="729406" y="3411812"/>
                </a:moveTo>
                <a:cubicBezTo>
                  <a:pt x="731536" y="3411621"/>
                  <a:pt x="733608" y="3413540"/>
                  <a:pt x="735566" y="3419539"/>
                </a:cubicBezTo>
                <a:cubicBezTo>
                  <a:pt x="728159" y="3444161"/>
                  <a:pt x="705725" y="3435525"/>
                  <a:pt x="710136" y="3417589"/>
                </a:cubicBezTo>
                <a:cubicBezTo>
                  <a:pt x="716071" y="3431984"/>
                  <a:pt x="723004" y="3412387"/>
                  <a:pt x="729406" y="3411812"/>
                </a:cubicBezTo>
                <a:close/>
                <a:moveTo>
                  <a:pt x="614735" y="3410184"/>
                </a:moveTo>
                <a:cubicBezTo>
                  <a:pt x="623372" y="3420982"/>
                  <a:pt x="615183" y="3430578"/>
                  <a:pt x="626519" y="3441615"/>
                </a:cubicBezTo>
                <a:cubicBezTo>
                  <a:pt x="609307" y="3448001"/>
                  <a:pt x="592209" y="3451753"/>
                  <a:pt x="575625" y="3437595"/>
                </a:cubicBezTo>
                <a:cubicBezTo>
                  <a:pt x="590624" y="3422212"/>
                  <a:pt x="607776" y="3452649"/>
                  <a:pt x="614735" y="3410184"/>
                </a:cubicBezTo>
                <a:close/>
                <a:moveTo>
                  <a:pt x="620032" y="3394292"/>
                </a:moveTo>
                <a:cubicBezTo>
                  <a:pt x="622450" y="3393284"/>
                  <a:pt x="624809" y="3394305"/>
                  <a:pt x="627140" y="3396304"/>
                </a:cubicBezTo>
                <a:cubicBezTo>
                  <a:pt x="631801" y="3400306"/>
                  <a:pt x="636344" y="3408226"/>
                  <a:pt x="641022" y="3411674"/>
                </a:cubicBezTo>
                <a:cubicBezTo>
                  <a:pt x="630976" y="3427747"/>
                  <a:pt x="622278" y="3399466"/>
                  <a:pt x="612562" y="3404444"/>
                </a:cubicBezTo>
                <a:cubicBezTo>
                  <a:pt x="615133" y="3398333"/>
                  <a:pt x="617613" y="3395300"/>
                  <a:pt x="620032" y="3394292"/>
                </a:cubicBezTo>
                <a:close/>
                <a:moveTo>
                  <a:pt x="757548" y="3385420"/>
                </a:moveTo>
                <a:lnTo>
                  <a:pt x="756473" y="3385846"/>
                </a:lnTo>
                <a:lnTo>
                  <a:pt x="753944" y="3386083"/>
                </a:lnTo>
                <a:lnTo>
                  <a:pt x="755571" y="3390447"/>
                </a:lnTo>
                <a:close/>
                <a:moveTo>
                  <a:pt x="812965" y="3379841"/>
                </a:moveTo>
                <a:lnTo>
                  <a:pt x="806744" y="3384575"/>
                </a:lnTo>
                <a:lnTo>
                  <a:pt x="797687" y="3387972"/>
                </a:lnTo>
                <a:lnTo>
                  <a:pt x="800496" y="3394195"/>
                </a:lnTo>
                <a:cubicBezTo>
                  <a:pt x="804935" y="3387268"/>
                  <a:pt x="809256" y="3386100"/>
                  <a:pt x="813512" y="3385021"/>
                </a:cubicBezTo>
                <a:close/>
                <a:moveTo>
                  <a:pt x="750969" y="3357885"/>
                </a:moveTo>
                <a:cubicBezTo>
                  <a:pt x="742838" y="3356027"/>
                  <a:pt x="733225" y="3359693"/>
                  <a:pt x="727437" y="3372963"/>
                </a:cubicBezTo>
                <a:cubicBezTo>
                  <a:pt x="733828" y="3397954"/>
                  <a:pt x="741632" y="3376619"/>
                  <a:pt x="748755" y="3378396"/>
                </a:cubicBezTo>
                <a:lnTo>
                  <a:pt x="749453" y="3379022"/>
                </a:lnTo>
                <a:lnTo>
                  <a:pt x="759547" y="3363171"/>
                </a:lnTo>
                <a:close/>
                <a:moveTo>
                  <a:pt x="761440" y="3344408"/>
                </a:moveTo>
                <a:lnTo>
                  <a:pt x="760548" y="3345280"/>
                </a:lnTo>
                <a:lnTo>
                  <a:pt x="761575" y="3346108"/>
                </a:lnTo>
                <a:close/>
                <a:moveTo>
                  <a:pt x="768578" y="3337416"/>
                </a:moveTo>
                <a:lnTo>
                  <a:pt x="766313" y="3339637"/>
                </a:lnTo>
                <a:lnTo>
                  <a:pt x="767232" y="3350672"/>
                </a:lnTo>
                <a:lnTo>
                  <a:pt x="773063" y="3355374"/>
                </a:lnTo>
                <a:cubicBezTo>
                  <a:pt x="776558" y="3357741"/>
                  <a:pt x="779510" y="3359518"/>
                  <a:pt x="782312" y="3361946"/>
                </a:cubicBezTo>
                <a:lnTo>
                  <a:pt x="788588" y="3369810"/>
                </a:lnTo>
                <a:lnTo>
                  <a:pt x="796515" y="3363303"/>
                </a:lnTo>
                <a:lnTo>
                  <a:pt x="802163" y="3359036"/>
                </a:lnTo>
                <a:lnTo>
                  <a:pt x="805051" y="3340845"/>
                </a:lnTo>
                <a:lnTo>
                  <a:pt x="799207" y="3343238"/>
                </a:lnTo>
                <a:cubicBezTo>
                  <a:pt x="793562" y="3345491"/>
                  <a:pt x="787938" y="3347120"/>
                  <a:pt x="782386" y="3346435"/>
                </a:cubicBezTo>
                <a:close/>
                <a:moveTo>
                  <a:pt x="738325" y="3334043"/>
                </a:moveTo>
                <a:lnTo>
                  <a:pt x="735086" y="3343241"/>
                </a:lnTo>
                <a:lnTo>
                  <a:pt x="748998" y="3338948"/>
                </a:lnTo>
                <a:lnTo>
                  <a:pt x="741192" y="3338597"/>
                </a:lnTo>
                <a:close/>
                <a:moveTo>
                  <a:pt x="553340" y="3334037"/>
                </a:moveTo>
                <a:cubicBezTo>
                  <a:pt x="558469" y="3339764"/>
                  <a:pt x="563804" y="3337306"/>
                  <a:pt x="568724" y="3350562"/>
                </a:cubicBezTo>
                <a:cubicBezTo>
                  <a:pt x="553610" y="3354762"/>
                  <a:pt x="552950" y="3371524"/>
                  <a:pt x="542993" y="3358751"/>
                </a:cubicBezTo>
                <a:cubicBezTo>
                  <a:pt x="549952" y="3350773"/>
                  <a:pt x="546952" y="3342045"/>
                  <a:pt x="553340" y="3334037"/>
                </a:cubicBezTo>
                <a:close/>
                <a:moveTo>
                  <a:pt x="465094" y="3326767"/>
                </a:moveTo>
                <a:cubicBezTo>
                  <a:pt x="475565" y="3348210"/>
                  <a:pt x="507954" y="3324579"/>
                  <a:pt x="527478" y="3372321"/>
                </a:cubicBezTo>
                <a:cubicBezTo>
                  <a:pt x="537104" y="3368722"/>
                  <a:pt x="547240" y="3350340"/>
                  <a:pt x="555908" y="3379610"/>
                </a:cubicBezTo>
                <a:cubicBezTo>
                  <a:pt x="567936" y="3369144"/>
                  <a:pt x="580291" y="3346950"/>
                  <a:pt x="591628" y="3356910"/>
                </a:cubicBezTo>
                <a:cubicBezTo>
                  <a:pt x="574294" y="3395237"/>
                  <a:pt x="567785" y="3391787"/>
                  <a:pt x="564366" y="3415931"/>
                </a:cubicBezTo>
                <a:cubicBezTo>
                  <a:pt x="552580" y="3408971"/>
                  <a:pt x="561575" y="3379671"/>
                  <a:pt x="549281" y="3389299"/>
                </a:cubicBezTo>
                <a:cubicBezTo>
                  <a:pt x="544873" y="3395836"/>
                  <a:pt x="551501" y="3403153"/>
                  <a:pt x="548651" y="3409600"/>
                </a:cubicBezTo>
                <a:cubicBezTo>
                  <a:pt x="543522" y="3389717"/>
                  <a:pt x="539506" y="3381471"/>
                  <a:pt x="526519" y="3402822"/>
                </a:cubicBezTo>
                <a:cubicBezTo>
                  <a:pt x="499737" y="3375143"/>
                  <a:pt x="471904" y="3382428"/>
                  <a:pt x="444494" y="3376102"/>
                </a:cubicBezTo>
                <a:cubicBezTo>
                  <a:pt x="416122" y="3439624"/>
                  <a:pt x="455048" y="3354239"/>
                  <a:pt x="429317" y="3349440"/>
                </a:cubicBezTo>
                <a:cubicBezTo>
                  <a:pt x="434956" y="3339034"/>
                  <a:pt x="440145" y="3344701"/>
                  <a:pt x="445721" y="3335376"/>
                </a:cubicBezTo>
                <a:cubicBezTo>
                  <a:pt x="458348" y="3348270"/>
                  <a:pt x="443322" y="3358978"/>
                  <a:pt x="447789" y="3371214"/>
                </a:cubicBezTo>
                <a:cubicBezTo>
                  <a:pt x="461288" y="3346411"/>
                  <a:pt x="472833" y="3386716"/>
                  <a:pt x="486270" y="3364106"/>
                </a:cubicBezTo>
                <a:cubicBezTo>
                  <a:pt x="480272" y="3365844"/>
                  <a:pt x="450282" y="3347490"/>
                  <a:pt x="465094" y="3326767"/>
                </a:cubicBezTo>
                <a:close/>
                <a:moveTo>
                  <a:pt x="759900" y="3325080"/>
                </a:moveTo>
                <a:lnTo>
                  <a:pt x="749201" y="3338885"/>
                </a:lnTo>
                <a:lnTo>
                  <a:pt x="760020" y="3335547"/>
                </a:lnTo>
                <a:lnTo>
                  <a:pt x="760626" y="3334183"/>
                </a:lnTo>
                <a:close/>
                <a:moveTo>
                  <a:pt x="449805" y="3304252"/>
                </a:moveTo>
                <a:cubicBezTo>
                  <a:pt x="452192" y="3304144"/>
                  <a:pt x="454540" y="3305565"/>
                  <a:pt x="456870" y="3307513"/>
                </a:cubicBezTo>
                <a:cubicBezTo>
                  <a:pt x="461539" y="3311409"/>
                  <a:pt x="466156" y="3317406"/>
                  <a:pt x="470955" y="3317481"/>
                </a:cubicBezTo>
                <a:cubicBezTo>
                  <a:pt x="461000" y="3330076"/>
                  <a:pt x="451462" y="3328818"/>
                  <a:pt x="442495" y="3310164"/>
                </a:cubicBezTo>
                <a:cubicBezTo>
                  <a:pt x="444991" y="3305996"/>
                  <a:pt x="447419" y="3304359"/>
                  <a:pt x="449805" y="3304252"/>
                </a:cubicBezTo>
                <a:close/>
                <a:moveTo>
                  <a:pt x="614740" y="3282968"/>
                </a:moveTo>
                <a:cubicBezTo>
                  <a:pt x="617520" y="3281497"/>
                  <a:pt x="620579" y="3281682"/>
                  <a:pt x="623275" y="3282977"/>
                </a:cubicBezTo>
                <a:cubicBezTo>
                  <a:pt x="628665" y="3285568"/>
                  <a:pt x="632600" y="3292601"/>
                  <a:pt x="629947" y="3299709"/>
                </a:cubicBezTo>
                <a:cubicBezTo>
                  <a:pt x="624400" y="3292631"/>
                  <a:pt x="620592" y="3306666"/>
                  <a:pt x="619991" y="3314192"/>
                </a:cubicBezTo>
                <a:cubicBezTo>
                  <a:pt x="615941" y="3307144"/>
                  <a:pt x="611952" y="3299978"/>
                  <a:pt x="607875" y="3292900"/>
                </a:cubicBezTo>
                <a:cubicBezTo>
                  <a:pt x="609456" y="3287569"/>
                  <a:pt x="611958" y="3284442"/>
                  <a:pt x="614740" y="3282968"/>
                </a:cubicBezTo>
                <a:close/>
                <a:moveTo>
                  <a:pt x="586300" y="3268707"/>
                </a:moveTo>
                <a:cubicBezTo>
                  <a:pt x="588431" y="3268515"/>
                  <a:pt x="590503" y="3270434"/>
                  <a:pt x="592463" y="3276433"/>
                </a:cubicBezTo>
                <a:cubicBezTo>
                  <a:pt x="585054" y="3301055"/>
                  <a:pt x="562620" y="3292418"/>
                  <a:pt x="567029" y="3274484"/>
                </a:cubicBezTo>
                <a:cubicBezTo>
                  <a:pt x="572965" y="3288879"/>
                  <a:pt x="579899" y="3269282"/>
                  <a:pt x="586300" y="3268707"/>
                </a:cubicBezTo>
                <a:close/>
                <a:moveTo>
                  <a:pt x="471629" y="3267078"/>
                </a:moveTo>
                <a:cubicBezTo>
                  <a:pt x="480265" y="3277874"/>
                  <a:pt x="472077" y="3287472"/>
                  <a:pt x="483414" y="3298509"/>
                </a:cubicBezTo>
                <a:cubicBezTo>
                  <a:pt x="466201" y="3304896"/>
                  <a:pt x="449104" y="3308646"/>
                  <a:pt x="432520" y="3294490"/>
                </a:cubicBezTo>
                <a:cubicBezTo>
                  <a:pt x="447518" y="3279106"/>
                  <a:pt x="464670" y="3309544"/>
                  <a:pt x="471629" y="3267078"/>
                </a:cubicBezTo>
                <a:close/>
                <a:moveTo>
                  <a:pt x="476926" y="3251186"/>
                </a:moveTo>
                <a:cubicBezTo>
                  <a:pt x="479345" y="3250178"/>
                  <a:pt x="481704" y="3251199"/>
                  <a:pt x="484035" y="3253198"/>
                </a:cubicBezTo>
                <a:cubicBezTo>
                  <a:pt x="488695" y="3257200"/>
                  <a:pt x="493238" y="3265120"/>
                  <a:pt x="497916" y="3268567"/>
                </a:cubicBezTo>
                <a:cubicBezTo>
                  <a:pt x="487870" y="3284642"/>
                  <a:pt x="479173" y="3256360"/>
                  <a:pt x="469456" y="3261338"/>
                </a:cubicBezTo>
                <a:cubicBezTo>
                  <a:pt x="472028" y="3255227"/>
                  <a:pt x="474507" y="3252194"/>
                  <a:pt x="476926" y="3251186"/>
                </a:cubicBezTo>
                <a:close/>
                <a:moveTo>
                  <a:pt x="614442" y="3242314"/>
                </a:moveTo>
                <a:lnTo>
                  <a:pt x="613367" y="3242741"/>
                </a:lnTo>
                <a:lnTo>
                  <a:pt x="610838" y="3242978"/>
                </a:lnTo>
                <a:lnTo>
                  <a:pt x="612465" y="3247342"/>
                </a:lnTo>
                <a:close/>
                <a:moveTo>
                  <a:pt x="669862" y="3236735"/>
                </a:moveTo>
                <a:lnTo>
                  <a:pt x="663639" y="3241470"/>
                </a:lnTo>
                <a:lnTo>
                  <a:pt x="654581" y="3244867"/>
                </a:lnTo>
                <a:lnTo>
                  <a:pt x="657390" y="3251089"/>
                </a:lnTo>
                <a:cubicBezTo>
                  <a:pt x="661830" y="3244162"/>
                  <a:pt x="666150" y="3242995"/>
                  <a:pt x="670406" y="3241913"/>
                </a:cubicBezTo>
                <a:close/>
                <a:moveTo>
                  <a:pt x="607864" y="3214780"/>
                </a:moveTo>
                <a:cubicBezTo>
                  <a:pt x="599733" y="3212921"/>
                  <a:pt x="590119" y="3216587"/>
                  <a:pt x="584332" y="3229858"/>
                </a:cubicBezTo>
                <a:cubicBezTo>
                  <a:pt x="590723" y="3254848"/>
                  <a:pt x="598526" y="3233513"/>
                  <a:pt x="605649" y="3235290"/>
                </a:cubicBezTo>
                <a:lnTo>
                  <a:pt x="606346" y="3235917"/>
                </a:lnTo>
                <a:lnTo>
                  <a:pt x="616443" y="3220066"/>
                </a:lnTo>
                <a:close/>
                <a:moveTo>
                  <a:pt x="618334" y="3201303"/>
                </a:moveTo>
                <a:lnTo>
                  <a:pt x="617442" y="3202175"/>
                </a:lnTo>
                <a:lnTo>
                  <a:pt x="618470" y="3203002"/>
                </a:lnTo>
                <a:close/>
                <a:moveTo>
                  <a:pt x="625472" y="3194311"/>
                </a:moveTo>
                <a:lnTo>
                  <a:pt x="623207" y="3196529"/>
                </a:lnTo>
                <a:lnTo>
                  <a:pt x="624126" y="3207566"/>
                </a:lnTo>
                <a:lnTo>
                  <a:pt x="629957" y="3212268"/>
                </a:lnTo>
                <a:cubicBezTo>
                  <a:pt x="633451" y="3214633"/>
                  <a:pt x="636404" y="3216413"/>
                  <a:pt x="639207" y="3218840"/>
                </a:cubicBezTo>
                <a:lnTo>
                  <a:pt x="645483" y="3226704"/>
                </a:lnTo>
                <a:lnTo>
                  <a:pt x="653410" y="3220197"/>
                </a:lnTo>
                <a:lnTo>
                  <a:pt x="659058" y="3215930"/>
                </a:lnTo>
                <a:lnTo>
                  <a:pt x="661946" y="3197740"/>
                </a:lnTo>
                <a:lnTo>
                  <a:pt x="656102" y="3200133"/>
                </a:lnTo>
                <a:cubicBezTo>
                  <a:pt x="650459" y="3202384"/>
                  <a:pt x="644832" y="3204014"/>
                  <a:pt x="639279" y="3203329"/>
                </a:cubicBezTo>
                <a:close/>
                <a:moveTo>
                  <a:pt x="595220" y="3190935"/>
                </a:moveTo>
                <a:lnTo>
                  <a:pt x="591980" y="3200135"/>
                </a:lnTo>
                <a:lnTo>
                  <a:pt x="605893" y="3195842"/>
                </a:lnTo>
                <a:lnTo>
                  <a:pt x="598087" y="3195491"/>
                </a:lnTo>
                <a:close/>
                <a:moveTo>
                  <a:pt x="410235" y="3190931"/>
                </a:moveTo>
                <a:cubicBezTo>
                  <a:pt x="415363" y="3196659"/>
                  <a:pt x="420701" y="3194199"/>
                  <a:pt x="425618" y="3207456"/>
                </a:cubicBezTo>
                <a:cubicBezTo>
                  <a:pt x="410504" y="3211657"/>
                  <a:pt x="409843" y="3228419"/>
                  <a:pt x="399887" y="3215644"/>
                </a:cubicBezTo>
                <a:cubicBezTo>
                  <a:pt x="406847" y="3207668"/>
                  <a:pt x="403846" y="3198940"/>
                  <a:pt x="410235" y="3190931"/>
                </a:cubicBezTo>
                <a:close/>
                <a:moveTo>
                  <a:pt x="321989" y="3183662"/>
                </a:moveTo>
                <a:cubicBezTo>
                  <a:pt x="332459" y="3205104"/>
                  <a:pt x="364848" y="3181473"/>
                  <a:pt x="384370" y="3229216"/>
                </a:cubicBezTo>
                <a:cubicBezTo>
                  <a:pt x="394000" y="3225617"/>
                  <a:pt x="404135" y="3207235"/>
                  <a:pt x="412803" y="3236505"/>
                </a:cubicBezTo>
                <a:cubicBezTo>
                  <a:pt x="424830" y="3226039"/>
                  <a:pt x="437185" y="3203844"/>
                  <a:pt x="448522" y="3213804"/>
                </a:cubicBezTo>
                <a:cubicBezTo>
                  <a:pt x="431189" y="3252132"/>
                  <a:pt x="424679" y="3248679"/>
                  <a:pt x="421261" y="3272825"/>
                </a:cubicBezTo>
                <a:cubicBezTo>
                  <a:pt x="409474" y="3265866"/>
                  <a:pt x="418469" y="3236565"/>
                  <a:pt x="406175" y="3246193"/>
                </a:cubicBezTo>
                <a:cubicBezTo>
                  <a:pt x="401768" y="3252731"/>
                  <a:pt x="408395" y="3260048"/>
                  <a:pt x="405546" y="3266495"/>
                </a:cubicBezTo>
                <a:cubicBezTo>
                  <a:pt x="400417" y="3246611"/>
                  <a:pt x="396400" y="3238366"/>
                  <a:pt x="383414" y="3259716"/>
                </a:cubicBezTo>
                <a:cubicBezTo>
                  <a:pt x="356631" y="3232038"/>
                  <a:pt x="328798" y="3239322"/>
                  <a:pt x="301388" y="3232996"/>
                </a:cubicBezTo>
                <a:cubicBezTo>
                  <a:pt x="273016" y="3296519"/>
                  <a:pt x="311943" y="3211133"/>
                  <a:pt x="286211" y="3206334"/>
                </a:cubicBezTo>
                <a:cubicBezTo>
                  <a:pt x="291850" y="3195928"/>
                  <a:pt x="297039" y="3201595"/>
                  <a:pt x="302616" y="3192269"/>
                </a:cubicBezTo>
                <a:cubicBezTo>
                  <a:pt x="315243" y="3205162"/>
                  <a:pt x="300216" y="3215872"/>
                  <a:pt x="304686" y="3228107"/>
                </a:cubicBezTo>
                <a:cubicBezTo>
                  <a:pt x="318183" y="3203306"/>
                  <a:pt x="329728" y="3243611"/>
                  <a:pt x="343165" y="3221001"/>
                </a:cubicBezTo>
                <a:cubicBezTo>
                  <a:pt x="337166" y="3222739"/>
                  <a:pt x="307176" y="3204385"/>
                  <a:pt x="321989" y="3183662"/>
                </a:cubicBezTo>
                <a:close/>
                <a:moveTo>
                  <a:pt x="616794" y="3181973"/>
                </a:moveTo>
                <a:lnTo>
                  <a:pt x="606095" y="3195780"/>
                </a:lnTo>
                <a:lnTo>
                  <a:pt x="616915" y="3192439"/>
                </a:lnTo>
                <a:lnTo>
                  <a:pt x="617520" y="3191078"/>
                </a:lnTo>
                <a:close/>
                <a:moveTo>
                  <a:pt x="306700" y="3161146"/>
                </a:moveTo>
                <a:cubicBezTo>
                  <a:pt x="309087" y="3161038"/>
                  <a:pt x="311432" y="3162460"/>
                  <a:pt x="313765" y="3164407"/>
                </a:cubicBezTo>
                <a:cubicBezTo>
                  <a:pt x="318433" y="3168302"/>
                  <a:pt x="323051" y="3174300"/>
                  <a:pt x="327850" y="3174376"/>
                </a:cubicBezTo>
                <a:cubicBezTo>
                  <a:pt x="317894" y="3186970"/>
                  <a:pt x="308356" y="3185710"/>
                  <a:pt x="299389" y="3167059"/>
                </a:cubicBezTo>
                <a:cubicBezTo>
                  <a:pt x="301886" y="3162891"/>
                  <a:pt x="304313" y="3161254"/>
                  <a:pt x="306700" y="3161146"/>
                </a:cubicBezTo>
                <a:close/>
                <a:moveTo>
                  <a:pt x="471634" y="3139863"/>
                </a:moveTo>
                <a:cubicBezTo>
                  <a:pt x="474414" y="3138392"/>
                  <a:pt x="477474" y="3138577"/>
                  <a:pt x="480170" y="3139869"/>
                </a:cubicBezTo>
                <a:cubicBezTo>
                  <a:pt x="485559" y="3142463"/>
                  <a:pt x="489494" y="3149495"/>
                  <a:pt x="486841" y="3156603"/>
                </a:cubicBezTo>
                <a:cubicBezTo>
                  <a:pt x="481292" y="3149523"/>
                  <a:pt x="477487" y="3163561"/>
                  <a:pt x="476885" y="3171087"/>
                </a:cubicBezTo>
                <a:cubicBezTo>
                  <a:pt x="472836" y="3164039"/>
                  <a:pt x="468846" y="3156873"/>
                  <a:pt x="464769" y="3149795"/>
                </a:cubicBezTo>
                <a:cubicBezTo>
                  <a:pt x="466352" y="3144464"/>
                  <a:pt x="468853" y="3141336"/>
                  <a:pt x="471634" y="3139863"/>
                </a:cubicBezTo>
                <a:close/>
                <a:moveTo>
                  <a:pt x="443195" y="3125601"/>
                </a:moveTo>
                <a:cubicBezTo>
                  <a:pt x="445325" y="3125407"/>
                  <a:pt x="447397" y="3127329"/>
                  <a:pt x="449355" y="3133328"/>
                </a:cubicBezTo>
                <a:cubicBezTo>
                  <a:pt x="441948" y="3157950"/>
                  <a:pt x="419514" y="3149312"/>
                  <a:pt x="423925" y="3131378"/>
                </a:cubicBezTo>
                <a:cubicBezTo>
                  <a:pt x="429860" y="3145773"/>
                  <a:pt x="436794" y="3126176"/>
                  <a:pt x="443195" y="3125601"/>
                </a:cubicBezTo>
                <a:close/>
                <a:moveTo>
                  <a:pt x="328524" y="3123973"/>
                </a:moveTo>
                <a:cubicBezTo>
                  <a:pt x="337159" y="3134769"/>
                  <a:pt x="328972" y="3144367"/>
                  <a:pt x="340310" y="3155401"/>
                </a:cubicBezTo>
                <a:cubicBezTo>
                  <a:pt x="323096" y="3161790"/>
                  <a:pt x="306000" y="3165540"/>
                  <a:pt x="289414" y="3151384"/>
                </a:cubicBezTo>
                <a:cubicBezTo>
                  <a:pt x="304412" y="3136001"/>
                  <a:pt x="321564" y="3166438"/>
                  <a:pt x="328524" y="3123973"/>
                </a:cubicBezTo>
                <a:close/>
                <a:moveTo>
                  <a:pt x="333821" y="3108081"/>
                </a:moveTo>
                <a:cubicBezTo>
                  <a:pt x="336240" y="3107075"/>
                  <a:pt x="338600" y="3108094"/>
                  <a:pt x="340929" y="3110093"/>
                </a:cubicBezTo>
                <a:cubicBezTo>
                  <a:pt x="345588" y="3114095"/>
                  <a:pt x="350133" y="3122013"/>
                  <a:pt x="354811" y="3125461"/>
                </a:cubicBezTo>
                <a:cubicBezTo>
                  <a:pt x="344765" y="3141537"/>
                  <a:pt x="336067" y="3113255"/>
                  <a:pt x="326351" y="3118233"/>
                </a:cubicBezTo>
                <a:cubicBezTo>
                  <a:pt x="328922" y="3112122"/>
                  <a:pt x="331402" y="3109089"/>
                  <a:pt x="333821" y="3108081"/>
                </a:cubicBezTo>
                <a:close/>
                <a:moveTo>
                  <a:pt x="464758" y="3071673"/>
                </a:moveTo>
                <a:cubicBezTo>
                  <a:pt x="456627" y="3069816"/>
                  <a:pt x="447014" y="3073482"/>
                  <a:pt x="441226" y="3086752"/>
                </a:cubicBezTo>
                <a:cubicBezTo>
                  <a:pt x="449747" y="3120072"/>
                  <a:pt x="460782" y="3071037"/>
                  <a:pt x="469359" y="3104236"/>
                </a:cubicBezTo>
                <a:cubicBezTo>
                  <a:pt x="475657" y="3097188"/>
                  <a:pt x="472868" y="3082673"/>
                  <a:pt x="479407" y="3089751"/>
                </a:cubicBezTo>
                <a:cubicBezTo>
                  <a:pt x="479539" y="3080917"/>
                  <a:pt x="472889" y="3073536"/>
                  <a:pt x="464758" y="3071673"/>
                </a:cubicBezTo>
                <a:close/>
                <a:moveTo>
                  <a:pt x="267130" y="3047826"/>
                </a:moveTo>
                <a:cubicBezTo>
                  <a:pt x="272258" y="3053553"/>
                  <a:pt x="277595" y="3051093"/>
                  <a:pt x="282513" y="3064351"/>
                </a:cubicBezTo>
                <a:cubicBezTo>
                  <a:pt x="267399" y="3068551"/>
                  <a:pt x="266737" y="3085314"/>
                  <a:pt x="256782" y="3072538"/>
                </a:cubicBezTo>
                <a:cubicBezTo>
                  <a:pt x="263742" y="3064562"/>
                  <a:pt x="260738" y="3055832"/>
                  <a:pt x="267130" y="3047826"/>
                </a:cubicBezTo>
                <a:close/>
                <a:moveTo>
                  <a:pt x="178885" y="3040556"/>
                </a:moveTo>
                <a:cubicBezTo>
                  <a:pt x="189354" y="3061997"/>
                  <a:pt x="221743" y="3038368"/>
                  <a:pt x="241264" y="3086111"/>
                </a:cubicBezTo>
                <a:cubicBezTo>
                  <a:pt x="250895" y="3082511"/>
                  <a:pt x="261029" y="3064129"/>
                  <a:pt x="269697" y="3093399"/>
                </a:cubicBezTo>
                <a:cubicBezTo>
                  <a:pt x="281725" y="3082933"/>
                  <a:pt x="294082" y="3060739"/>
                  <a:pt x="305416" y="3070699"/>
                </a:cubicBezTo>
                <a:cubicBezTo>
                  <a:pt x="288084" y="3109024"/>
                  <a:pt x="281574" y="3105574"/>
                  <a:pt x="278155" y="3129717"/>
                </a:cubicBezTo>
                <a:cubicBezTo>
                  <a:pt x="266369" y="3122760"/>
                  <a:pt x="275364" y="3093460"/>
                  <a:pt x="263069" y="3103088"/>
                </a:cubicBezTo>
                <a:cubicBezTo>
                  <a:pt x="258662" y="3109625"/>
                  <a:pt x="265290" y="3116942"/>
                  <a:pt x="262440" y="3123389"/>
                </a:cubicBezTo>
                <a:cubicBezTo>
                  <a:pt x="257311" y="3103506"/>
                  <a:pt x="253292" y="3095260"/>
                  <a:pt x="240308" y="3116611"/>
                </a:cubicBezTo>
                <a:cubicBezTo>
                  <a:pt x="213526" y="3088932"/>
                  <a:pt x="185692" y="3096217"/>
                  <a:pt x="158283" y="3089891"/>
                </a:cubicBezTo>
                <a:cubicBezTo>
                  <a:pt x="129911" y="3153413"/>
                  <a:pt x="168837" y="3068028"/>
                  <a:pt x="143106" y="3063229"/>
                </a:cubicBezTo>
                <a:cubicBezTo>
                  <a:pt x="148748" y="3052823"/>
                  <a:pt x="153936" y="3058490"/>
                  <a:pt x="159511" y="3049164"/>
                </a:cubicBezTo>
                <a:cubicBezTo>
                  <a:pt x="172137" y="3062057"/>
                  <a:pt x="157111" y="3072767"/>
                  <a:pt x="161581" y="3085001"/>
                </a:cubicBezTo>
                <a:cubicBezTo>
                  <a:pt x="175077" y="3060200"/>
                  <a:pt x="186625" y="3100506"/>
                  <a:pt x="200059" y="3077895"/>
                </a:cubicBezTo>
                <a:cubicBezTo>
                  <a:pt x="194060" y="3079634"/>
                  <a:pt x="164070" y="3061280"/>
                  <a:pt x="178885" y="3040556"/>
                </a:cubicBezTo>
                <a:close/>
                <a:moveTo>
                  <a:pt x="987870" y="3032470"/>
                </a:moveTo>
                <a:cubicBezTo>
                  <a:pt x="991376" y="3040205"/>
                  <a:pt x="1010332" y="3035919"/>
                  <a:pt x="1003344" y="3048965"/>
                </a:cubicBezTo>
                <a:cubicBezTo>
                  <a:pt x="995126" y="3045004"/>
                  <a:pt x="987449" y="3049564"/>
                  <a:pt x="986999" y="3062880"/>
                </a:cubicBezTo>
                <a:cubicBezTo>
                  <a:pt x="979743" y="3052175"/>
                  <a:pt x="980072" y="3042008"/>
                  <a:pt x="987870" y="3032470"/>
                </a:cubicBezTo>
                <a:close/>
                <a:moveTo>
                  <a:pt x="587591" y="3028268"/>
                </a:moveTo>
                <a:cubicBezTo>
                  <a:pt x="589446" y="3028517"/>
                  <a:pt x="591264" y="3029845"/>
                  <a:pt x="593042" y="3032591"/>
                </a:cubicBezTo>
                <a:lnTo>
                  <a:pt x="587298" y="3028382"/>
                </a:lnTo>
                <a:close/>
                <a:moveTo>
                  <a:pt x="1094086" y="3024901"/>
                </a:moveTo>
                <a:cubicBezTo>
                  <a:pt x="1101043" y="3033900"/>
                  <a:pt x="1095555" y="3042053"/>
                  <a:pt x="1096516" y="3050512"/>
                </a:cubicBezTo>
                <a:cubicBezTo>
                  <a:pt x="1098344" y="3047873"/>
                  <a:pt x="1102754" y="3049435"/>
                  <a:pt x="1099544" y="3055851"/>
                </a:cubicBezTo>
                <a:cubicBezTo>
                  <a:pt x="1093576" y="3042086"/>
                  <a:pt x="1086528" y="3063890"/>
                  <a:pt x="1080471" y="3054412"/>
                </a:cubicBezTo>
                <a:cubicBezTo>
                  <a:pt x="1081790" y="3044274"/>
                  <a:pt x="1085360" y="3034437"/>
                  <a:pt x="1094086" y="3024901"/>
                </a:cubicBezTo>
                <a:close/>
                <a:moveTo>
                  <a:pt x="618470" y="3021705"/>
                </a:moveTo>
                <a:cubicBezTo>
                  <a:pt x="623745" y="3022971"/>
                  <a:pt x="628938" y="3026743"/>
                  <a:pt x="634127" y="3030461"/>
                </a:cubicBezTo>
                <a:cubicBezTo>
                  <a:pt x="622672" y="3057992"/>
                  <a:pt x="612805" y="3031421"/>
                  <a:pt x="602339" y="3027970"/>
                </a:cubicBezTo>
                <a:cubicBezTo>
                  <a:pt x="607842" y="3021672"/>
                  <a:pt x="613198" y="3020436"/>
                  <a:pt x="618470" y="3021705"/>
                </a:cubicBezTo>
                <a:close/>
                <a:moveTo>
                  <a:pt x="1358256" y="3020621"/>
                </a:moveTo>
                <a:lnTo>
                  <a:pt x="1356080" y="3023350"/>
                </a:lnTo>
                <a:lnTo>
                  <a:pt x="1361013" y="3025076"/>
                </a:lnTo>
                <a:close/>
                <a:moveTo>
                  <a:pt x="163594" y="3018041"/>
                </a:moveTo>
                <a:cubicBezTo>
                  <a:pt x="165981" y="3017933"/>
                  <a:pt x="168327" y="3019355"/>
                  <a:pt x="170662" y="3021302"/>
                </a:cubicBezTo>
                <a:cubicBezTo>
                  <a:pt x="175327" y="3025196"/>
                  <a:pt x="179945" y="3031195"/>
                  <a:pt x="184745" y="3031270"/>
                </a:cubicBezTo>
                <a:cubicBezTo>
                  <a:pt x="174789" y="3043864"/>
                  <a:pt x="165251" y="3042604"/>
                  <a:pt x="156284" y="3023953"/>
                </a:cubicBezTo>
                <a:cubicBezTo>
                  <a:pt x="158780" y="3019785"/>
                  <a:pt x="161208" y="3018148"/>
                  <a:pt x="163594" y="3018041"/>
                </a:cubicBezTo>
                <a:close/>
                <a:moveTo>
                  <a:pt x="1304772" y="3010043"/>
                </a:moveTo>
                <a:lnTo>
                  <a:pt x="1294509" y="3011910"/>
                </a:lnTo>
                <a:lnTo>
                  <a:pt x="1300202" y="3017015"/>
                </a:lnTo>
                <a:cubicBezTo>
                  <a:pt x="1304841" y="3021894"/>
                  <a:pt x="1309466" y="3027195"/>
                  <a:pt x="1314250" y="3027062"/>
                </a:cubicBezTo>
                <a:cubicBezTo>
                  <a:pt x="1318694" y="3023382"/>
                  <a:pt x="1323037" y="3020918"/>
                  <a:pt x="1327290" y="3019430"/>
                </a:cubicBezTo>
                <a:lnTo>
                  <a:pt x="1328160" y="3019305"/>
                </a:lnTo>
                <a:lnTo>
                  <a:pt x="1317830" y="3011443"/>
                </a:lnTo>
                <a:cubicBezTo>
                  <a:pt x="1313716" y="3009944"/>
                  <a:pt x="1309333" y="3009662"/>
                  <a:pt x="1304772" y="3010043"/>
                </a:cubicBezTo>
                <a:close/>
                <a:moveTo>
                  <a:pt x="1095049" y="3004925"/>
                </a:moveTo>
                <a:lnTo>
                  <a:pt x="1094435" y="3005619"/>
                </a:lnTo>
                <a:lnTo>
                  <a:pt x="1091585" y="3029300"/>
                </a:lnTo>
                <a:cubicBezTo>
                  <a:pt x="1092048" y="3022536"/>
                  <a:pt x="1090327" y="3017478"/>
                  <a:pt x="1087689" y="3013614"/>
                </a:cubicBezTo>
                <a:lnTo>
                  <a:pt x="1086571" y="3012600"/>
                </a:lnTo>
                <a:lnTo>
                  <a:pt x="1083621" y="3013851"/>
                </a:lnTo>
                <a:cubicBezTo>
                  <a:pt x="1079872" y="3014747"/>
                  <a:pt x="1076137" y="3014913"/>
                  <a:pt x="1072284" y="3018392"/>
                </a:cubicBezTo>
                <a:cubicBezTo>
                  <a:pt x="1076003" y="3033928"/>
                  <a:pt x="1074774" y="3049164"/>
                  <a:pt x="1061400" y="3063377"/>
                </a:cubicBezTo>
                <a:lnTo>
                  <a:pt x="1061307" y="3063091"/>
                </a:lnTo>
                <a:lnTo>
                  <a:pt x="1062757" y="3099497"/>
                </a:lnTo>
                <a:cubicBezTo>
                  <a:pt x="1082612" y="3070468"/>
                  <a:pt x="1084441" y="3129700"/>
                  <a:pt x="1107534" y="3092812"/>
                </a:cubicBezTo>
                <a:cubicBezTo>
                  <a:pt x="1094547" y="3091580"/>
                  <a:pt x="1102853" y="3080185"/>
                  <a:pt x="1105106" y="3067168"/>
                </a:cubicBezTo>
                <a:cubicBezTo>
                  <a:pt x="1121451" y="3073824"/>
                  <a:pt x="1152039" y="3067707"/>
                  <a:pt x="1132935" y="3094761"/>
                </a:cubicBezTo>
                <a:cubicBezTo>
                  <a:pt x="1142654" y="3086348"/>
                  <a:pt x="1155825" y="3078376"/>
                  <a:pt x="1169981" y="3075367"/>
                </a:cubicBezTo>
                <a:lnTo>
                  <a:pt x="1186580" y="3075190"/>
                </a:lnTo>
                <a:lnTo>
                  <a:pt x="1182199" y="3062566"/>
                </a:lnTo>
                <a:lnTo>
                  <a:pt x="1180672" y="3043854"/>
                </a:lnTo>
                <a:lnTo>
                  <a:pt x="1177361" y="3042193"/>
                </a:lnTo>
                <a:lnTo>
                  <a:pt x="1159797" y="3076125"/>
                </a:lnTo>
                <a:cubicBezTo>
                  <a:pt x="1141565" y="3072405"/>
                  <a:pt x="1132716" y="3051684"/>
                  <a:pt x="1128905" y="3043134"/>
                </a:cubicBezTo>
                <a:cubicBezTo>
                  <a:pt x="1122038" y="3058311"/>
                  <a:pt x="1121289" y="3067188"/>
                  <a:pt x="1109200" y="3061997"/>
                </a:cubicBezTo>
                <a:cubicBezTo>
                  <a:pt x="1110807" y="3048819"/>
                  <a:pt x="1117024" y="3043337"/>
                  <a:pt x="1121894" y="3038320"/>
                </a:cubicBezTo>
                <a:lnTo>
                  <a:pt x="1126725" y="3031286"/>
                </a:lnTo>
                <a:lnTo>
                  <a:pt x="1114928" y="3023288"/>
                </a:lnTo>
                <a:lnTo>
                  <a:pt x="1106685" y="3025901"/>
                </a:lnTo>
                <a:cubicBezTo>
                  <a:pt x="1100154" y="3026234"/>
                  <a:pt x="1094989" y="3021661"/>
                  <a:pt x="1095049" y="3004925"/>
                </a:cubicBezTo>
                <a:close/>
                <a:moveTo>
                  <a:pt x="1174205" y="3000529"/>
                </a:moveTo>
                <a:lnTo>
                  <a:pt x="1174709" y="3001772"/>
                </a:lnTo>
                <a:lnTo>
                  <a:pt x="1174800" y="3001867"/>
                </a:lnTo>
                <a:lnTo>
                  <a:pt x="1175762" y="3001050"/>
                </a:lnTo>
                <a:close/>
                <a:moveTo>
                  <a:pt x="518547" y="2992628"/>
                </a:moveTo>
                <a:cubicBezTo>
                  <a:pt x="524451" y="2991997"/>
                  <a:pt x="531441" y="2995133"/>
                  <a:pt x="536361" y="2997382"/>
                </a:cubicBezTo>
                <a:cubicBezTo>
                  <a:pt x="526312" y="3012346"/>
                  <a:pt x="516624" y="3017175"/>
                  <a:pt x="507239" y="3010459"/>
                </a:cubicBezTo>
                <a:cubicBezTo>
                  <a:pt x="507820" y="2997651"/>
                  <a:pt x="512643" y="2993257"/>
                  <a:pt x="518547" y="2992628"/>
                </a:cubicBezTo>
                <a:close/>
                <a:moveTo>
                  <a:pt x="1191855" y="2990539"/>
                </a:moveTo>
                <a:cubicBezTo>
                  <a:pt x="1189457" y="2990703"/>
                  <a:pt x="1187041" y="2991508"/>
                  <a:pt x="1184596" y="2993244"/>
                </a:cubicBezTo>
                <a:lnTo>
                  <a:pt x="1181434" y="2996770"/>
                </a:lnTo>
                <a:lnTo>
                  <a:pt x="1183112" y="3008115"/>
                </a:lnTo>
                <a:lnTo>
                  <a:pt x="1184456" y="3007447"/>
                </a:lnTo>
                <a:cubicBezTo>
                  <a:pt x="1189115" y="3000298"/>
                  <a:pt x="1190528" y="2984912"/>
                  <a:pt x="1200966" y="2997061"/>
                </a:cubicBezTo>
                <a:cubicBezTo>
                  <a:pt x="1196856" y="3005233"/>
                  <a:pt x="1196940" y="3013726"/>
                  <a:pt x="1196230" y="3022161"/>
                </a:cubicBezTo>
                <a:lnTo>
                  <a:pt x="1193229" y="3029993"/>
                </a:lnTo>
                <a:lnTo>
                  <a:pt x="1197194" y="3028128"/>
                </a:lnTo>
                <a:cubicBezTo>
                  <a:pt x="1201373" y="3023400"/>
                  <a:pt x="1203794" y="3014282"/>
                  <a:pt x="1203435" y="3003127"/>
                </a:cubicBezTo>
                <a:cubicBezTo>
                  <a:pt x="1214708" y="3014254"/>
                  <a:pt x="1206584" y="3023729"/>
                  <a:pt x="1215219" y="3034646"/>
                </a:cubicBezTo>
                <a:lnTo>
                  <a:pt x="1226064" y="3032791"/>
                </a:lnTo>
                <a:lnTo>
                  <a:pt x="1232380" y="3021354"/>
                </a:lnTo>
                <a:cubicBezTo>
                  <a:pt x="1235130" y="3017183"/>
                  <a:pt x="1237825" y="3013995"/>
                  <a:pt x="1240270" y="3012399"/>
                </a:cubicBezTo>
                <a:cubicBezTo>
                  <a:pt x="1243529" y="3010271"/>
                  <a:pt x="1246342" y="3010967"/>
                  <a:pt x="1248231" y="3015923"/>
                </a:cubicBezTo>
                <a:cubicBezTo>
                  <a:pt x="1241450" y="3025700"/>
                  <a:pt x="1250792" y="3026338"/>
                  <a:pt x="1261432" y="3027729"/>
                </a:cubicBezTo>
                <a:lnTo>
                  <a:pt x="1269090" y="3029702"/>
                </a:lnTo>
                <a:lnTo>
                  <a:pt x="1273072" y="3018721"/>
                </a:lnTo>
                <a:cubicBezTo>
                  <a:pt x="1287177" y="3026887"/>
                  <a:pt x="1292152" y="3030816"/>
                  <a:pt x="1290229" y="3022379"/>
                </a:cubicBezTo>
                <a:lnTo>
                  <a:pt x="1287224" y="3013043"/>
                </a:lnTo>
                <a:lnTo>
                  <a:pt x="1261471" y="3016292"/>
                </a:lnTo>
                <a:cubicBezTo>
                  <a:pt x="1251904" y="3014967"/>
                  <a:pt x="1242740" y="3009608"/>
                  <a:pt x="1234726" y="2995760"/>
                </a:cubicBezTo>
                <a:cubicBezTo>
                  <a:pt x="1219925" y="3011775"/>
                  <a:pt x="1206239" y="2989563"/>
                  <a:pt x="1191855" y="2990539"/>
                </a:cubicBezTo>
                <a:close/>
                <a:moveTo>
                  <a:pt x="984832" y="2981929"/>
                </a:moveTo>
                <a:cubicBezTo>
                  <a:pt x="987839" y="2981742"/>
                  <a:pt x="991111" y="2983818"/>
                  <a:pt x="994021" y="2987095"/>
                </a:cubicBezTo>
                <a:cubicBezTo>
                  <a:pt x="999839" y="2993645"/>
                  <a:pt x="1004203" y="3004988"/>
                  <a:pt x="1002075" y="3012604"/>
                </a:cubicBezTo>
                <a:cubicBezTo>
                  <a:pt x="993737" y="3007415"/>
                  <a:pt x="985069" y="3012542"/>
                  <a:pt x="977242" y="2990349"/>
                </a:cubicBezTo>
                <a:cubicBezTo>
                  <a:pt x="979086" y="2984570"/>
                  <a:pt x="981825" y="2982117"/>
                  <a:pt x="984832" y="2981929"/>
                </a:cubicBezTo>
                <a:close/>
                <a:moveTo>
                  <a:pt x="1102418" y="2981427"/>
                </a:moveTo>
                <a:lnTo>
                  <a:pt x="1111087" y="2990847"/>
                </a:lnTo>
                <a:lnTo>
                  <a:pt x="1111690" y="2991291"/>
                </a:lnTo>
                <a:lnTo>
                  <a:pt x="1111981" y="2990102"/>
                </a:lnTo>
                <a:lnTo>
                  <a:pt x="1117129" y="2995288"/>
                </a:lnTo>
                <a:lnTo>
                  <a:pt x="1132412" y="3006521"/>
                </a:lnTo>
                <a:lnTo>
                  <a:pt x="1140978" y="3010965"/>
                </a:lnTo>
                <a:lnTo>
                  <a:pt x="1142346" y="3009823"/>
                </a:lnTo>
                <a:cubicBezTo>
                  <a:pt x="1148703" y="3006558"/>
                  <a:pt x="1155440" y="3005373"/>
                  <a:pt x="1159494" y="2998786"/>
                </a:cubicBezTo>
                <a:lnTo>
                  <a:pt x="1160217" y="2995861"/>
                </a:lnTo>
                <a:lnTo>
                  <a:pt x="1126696" y="2984676"/>
                </a:lnTo>
                <a:close/>
                <a:moveTo>
                  <a:pt x="817402" y="2978427"/>
                </a:moveTo>
                <a:cubicBezTo>
                  <a:pt x="829669" y="2992611"/>
                  <a:pt x="842414" y="2992915"/>
                  <a:pt x="854920" y="3001698"/>
                </a:cubicBezTo>
                <a:cubicBezTo>
                  <a:pt x="843793" y="3017955"/>
                  <a:pt x="833507" y="3008177"/>
                  <a:pt x="822830" y="3009405"/>
                </a:cubicBezTo>
                <a:cubicBezTo>
                  <a:pt x="834046" y="3000081"/>
                  <a:pt x="806122" y="2987723"/>
                  <a:pt x="817402" y="2978427"/>
                </a:cubicBezTo>
                <a:close/>
                <a:moveTo>
                  <a:pt x="243825" y="2974589"/>
                </a:moveTo>
                <a:cubicBezTo>
                  <a:pt x="251504" y="2994593"/>
                  <a:pt x="259420" y="2982057"/>
                  <a:pt x="258910" y="3001399"/>
                </a:cubicBezTo>
                <a:cubicBezTo>
                  <a:pt x="252792" y="3017086"/>
                  <a:pt x="231921" y="2999032"/>
                  <a:pt x="237109" y="2984398"/>
                </a:cubicBezTo>
                <a:cubicBezTo>
                  <a:pt x="241426" y="2989794"/>
                  <a:pt x="242716" y="2982268"/>
                  <a:pt x="243825" y="2974589"/>
                </a:cubicBezTo>
                <a:close/>
                <a:moveTo>
                  <a:pt x="1074776" y="2966849"/>
                </a:moveTo>
                <a:lnTo>
                  <a:pt x="1071911" y="2971711"/>
                </a:lnTo>
                <a:cubicBezTo>
                  <a:pt x="1065191" y="2976555"/>
                  <a:pt x="1055992" y="2972153"/>
                  <a:pt x="1060558" y="2986931"/>
                </a:cubicBezTo>
                <a:cubicBezTo>
                  <a:pt x="1073339" y="2965387"/>
                  <a:pt x="1085772" y="3004852"/>
                  <a:pt x="1093121" y="2986263"/>
                </a:cubicBezTo>
                <a:lnTo>
                  <a:pt x="1094168" y="2981863"/>
                </a:lnTo>
                <a:lnTo>
                  <a:pt x="1075745" y="2983373"/>
                </a:lnTo>
                <a:close/>
                <a:moveTo>
                  <a:pt x="190715" y="2964975"/>
                </a:moveTo>
                <a:cubicBezTo>
                  <a:pt x="193136" y="2963967"/>
                  <a:pt x="195495" y="2964988"/>
                  <a:pt x="197823" y="2966987"/>
                </a:cubicBezTo>
                <a:cubicBezTo>
                  <a:pt x="202485" y="2970989"/>
                  <a:pt x="207027" y="2978907"/>
                  <a:pt x="211705" y="2982356"/>
                </a:cubicBezTo>
                <a:cubicBezTo>
                  <a:pt x="201659" y="2998431"/>
                  <a:pt x="192962" y="2970149"/>
                  <a:pt x="183245" y="2975127"/>
                </a:cubicBezTo>
                <a:cubicBezTo>
                  <a:pt x="185817" y="2969016"/>
                  <a:pt x="188296" y="2965983"/>
                  <a:pt x="190715" y="2964975"/>
                </a:cubicBezTo>
                <a:close/>
                <a:moveTo>
                  <a:pt x="1877233" y="2958162"/>
                </a:moveTo>
                <a:lnTo>
                  <a:pt x="1877522" y="2961964"/>
                </a:lnTo>
                <a:lnTo>
                  <a:pt x="1884148" y="2961997"/>
                </a:lnTo>
                <a:lnTo>
                  <a:pt x="1884292" y="2961417"/>
                </a:lnTo>
                <a:close/>
                <a:moveTo>
                  <a:pt x="1516676" y="2949473"/>
                </a:moveTo>
                <a:lnTo>
                  <a:pt x="1513837" y="2949674"/>
                </a:lnTo>
                <a:lnTo>
                  <a:pt x="1515482" y="2950021"/>
                </a:lnTo>
                <a:close/>
                <a:moveTo>
                  <a:pt x="1478477" y="2938008"/>
                </a:moveTo>
                <a:lnTo>
                  <a:pt x="1473859" y="2947780"/>
                </a:lnTo>
                <a:lnTo>
                  <a:pt x="1482245" y="2943395"/>
                </a:lnTo>
                <a:lnTo>
                  <a:pt x="1488045" y="2944487"/>
                </a:lnTo>
                <a:lnTo>
                  <a:pt x="1488194" y="2942245"/>
                </a:lnTo>
                <a:close/>
                <a:moveTo>
                  <a:pt x="1447869" y="2930624"/>
                </a:moveTo>
                <a:lnTo>
                  <a:pt x="1449791" y="2935718"/>
                </a:lnTo>
                <a:lnTo>
                  <a:pt x="1450353" y="2934979"/>
                </a:lnTo>
                <a:close/>
                <a:moveTo>
                  <a:pt x="1404579" y="2930087"/>
                </a:moveTo>
                <a:lnTo>
                  <a:pt x="1405245" y="2932235"/>
                </a:lnTo>
                <a:lnTo>
                  <a:pt x="1405350" y="2932138"/>
                </a:lnTo>
                <a:lnTo>
                  <a:pt x="1406791" y="2930208"/>
                </a:lnTo>
                <a:close/>
                <a:moveTo>
                  <a:pt x="688409" y="2922523"/>
                </a:moveTo>
                <a:cubicBezTo>
                  <a:pt x="694350" y="2947024"/>
                  <a:pt x="716932" y="2948974"/>
                  <a:pt x="712584" y="2965230"/>
                </a:cubicBezTo>
                <a:cubicBezTo>
                  <a:pt x="703587" y="2955093"/>
                  <a:pt x="678275" y="2944595"/>
                  <a:pt x="688409" y="2922523"/>
                </a:cubicBezTo>
                <a:close/>
                <a:moveTo>
                  <a:pt x="35778" y="2897451"/>
                </a:moveTo>
                <a:cubicBezTo>
                  <a:pt x="46248" y="2918891"/>
                  <a:pt x="78637" y="2895262"/>
                  <a:pt x="98159" y="2943005"/>
                </a:cubicBezTo>
                <a:cubicBezTo>
                  <a:pt x="107787" y="2939406"/>
                  <a:pt x="117924" y="2921024"/>
                  <a:pt x="126591" y="2950294"/>
                </a:cubicBezTo>
                <a:cubicBezTo>
                  <a:pt x="138619" y="2939828"/>
                  <a:pt x="150974" y="2917633"/>
                  <a:pt x="162311" y="2927591"/>
                </a:cubicBezTo>
                <a:cubicBezTo>
                  <a:pt x="144978" y="2965919"/>
                  <a:pt x="138469" y="2962468"/>
                  <a:pt x="135050" y="2986612"/>
                </a:cubicBezTo>
                <a:cubicBezTo>
                  <a:pt x="123263" y="2979655"/>
                  <a:pt x="132261" y="2950354"/>
                  <a:pt x="119964" y="2959980"/>
                </a:cubicBezTo>
                <a:cubicBezTo>
                  <a:pt x="115557" y="2966520"/>
                  <a:pt x="122182" y="2973835"/>
                  <a:pt x="119335" y="2980284"/>
                </a:cubicBezTo>
                <a:cubicBezTo>
                  <a:pt x="114206" y="2960400"/>
                  <a:pt x="110187" y="2952153"/>
                  <a:pt x="97202" y="2973505"/>
                </a:cubicBezTo>
                <a:cubicBezTo>
                  <a:pt x="70420" y="2945827"/>
                  <a:pt x="42586" y="2953111"/>
                  <a:pt x="15177" y="2946785"/>
                </a:cubicBezTo>
                <a:cubicBezTo>
                  <a:pt x="-13195" y="3010308"/>
                  <a:pt x="25732" y="2924922"/>
                  <a:pt x="0" y="2920123"/>
                </a:cubicBezTo>
                <a:cubicBezTo>
                  <a:pt x="5639" y="2909718"/>
                  <a:pt x="10828" y="2915384"/>
                  <a:pt x="16405" y="2906058"/>
                </a:cubicBezTo>
                <a:cubicBezTo>
                  <a:pt x="29031" y="2918952"/>
                  <a:pt x="14005" y="2929661"/>
                  <a:pt x="18473" y="2941896"/>
                </a:cubicBezTo>
                <a:cubicBezTo>
                  <a:pt x="31972" y="2917095"/>
                  <a:pt x="43519" y="2957400"/>
                  <a:pt x="56953" y="2934790"/>
                </a:cubicBezTo>
                <a:cubicBezTo>
                  <a:pt x="50955" y="2936528"/>
                  <a:pt x="20965" y="2918174"/>
                  <a:pt x="35778" y="2897451"/>
                </a:cubicBezTo>
                <a:close/>
                <a:moveTo>
                  <a:pt x="1448065" y="2892880"/>
                </a:moveTo>
                <a:lnTo>
                  <a:pt x="1448007" y="2892968"/>
                </a:lnTo>
                <a:cubicBezTo>
                  <a:pt x="1450497" y="2898547"/>
                  <a:pt x="1453061" y="2901610"/>
                  <a:pt x="1455673" y="2903036"/>
                </a:cubicBezTo>
                <a:lnTo>
                  <a:pt x="1457144" y="2903083"/>
                </a:lnTo>
                <a:lnTo>
                  <a:pt x="1457375" y="2895590"/>
                </a:lnTo>
                <a:close/>
                <a:moveTo>
                  <a:pt x="1557170" y="2891562"/>
                </a:moveTo>
                <a:lnTo>
                  <a:pt x="1556862" y="2891952"/>
                </a:lnTo>
                <a:lnTo>
                  <a:pt x="1563249" y="2903217"/>
                </a:lnTo>
                <a:lnTo>
                  <a:pt x="1563743" y="2902950"/>
                </a:lnTo>
                <a:lnTo>
                  <a:pt x="1567397" y="2895105"/>
                </a:lnTo>
                <a:lnTo>
                  <a:pt x="1558239" y="2891825"/>
                </a:lnTo>
                <a:close/>
                <a:moveTo>
                  <a:pt x="950978" y="2881793"/>
                </a:moveTo>
                <a:cubicBezTo>
                  <a:pt x="957938" y="2890795"/>
                  <a:pt x="952450" y="2898948"/>
                  <a:pt x="953410" y="2907406"/>
                </a:cubicBezTo>
                <a:cubicBezTo>
                  <a:pt x="955239" y="2904768"/>
                  <a:pt x="959648" y="2906329"/>
                  <a:pt x="956439" y="2912746"/>
                </a:cubicBezTo>
                <a:cubicBezTo>
                  <a:pt x="950470" y="2898980"/>
                  <a:pt x="943422" y="2920785"/>
                  <a:pt x="937365" y="2911307"/>
                </a:cubicBezTo>
                <a:cubicBezTo>
                  <a:pt x="938684" y="2901168"/>
                  <a:pt x="942255" y="2891331"/>
                  <a:pt x="950978" y="2881793"/>
                </a:cubicBezTo>
                <a:close/>
                <a:moveTo>
                  <a:pt x="1469399" y="2881505"/>
                </a:moveTo>
                <a:lnTo>
                  <a:pt x="1459680" y="2897763"/>
                </a:lnTo>
                <a:lnTo>
                  <a:pt x="1458812" y="2903135"/>
                </a:lnTo>
                <a:lnTo>
                  <a:pt x="1463632" y="2903286"/>
                </a:lnTo>
                <a:lnTo>
                  <a:pt x="1469680" y="2900345"/>
                </a:lnTo>
                <a:lnTo>
                  <a:pt x="1469603" y="2898879"/>
                </a:lnTo>
                <a:lnTo>
                  <a:pt x="1473553" y="2885653"/>
                </a:lnTo>
                <a:lnTo>
                  <a:pt x="1472205" y="2883538"/>
                </a:lnTo>
                <a:close/>
                <a:moveTo>
                  <a:pt x="1442502" y="2864811"/>
                </a:moveTo>
                <a:lnTo>
                  <a:pt x="1445636" y="2867267"/>
                </a:lnTo>
                <a:lnTo>
                  <a:pt x="1445392" y="2865423"/>
                </a:lnTo>
                <a:close/>
                <a:moveTo>
                  <a:pt x="1308803" y="2854001"/>
                </a:moveTo>
                <a:cubicBezTo>
                  <a:pt x="1305569" y="2855635"/>
                  <a:pt x="1302294" y="2858793"/>
                  <a:pt x="1298995" y="2862931"/>
                </a:cubicBezTo>
                <a:cubicBezTo>
                  <a:pt x="1309912" y="2880264"/>
                  <a:pt x="1286550" y="2878795"/>
                  <a:pt x="1291380" y="2903058"/>
                </a:cubicBezTo>
                <a:lnTo>
                  <a:pt x="1301513" y="2904292"/>
                </a:lnTo>
                <a:lnTo>
                  <a:pt x="1302494" y="2903359"/>
                </a:lnTo>
                <a:lnTo>
                  <a:pt x="1307006" y="2890472"/>
                </a:lnTo>
                <a:lnTo>
                  <a:pt x="1307807" y="2886287"/>
                </a:lnTo>
                <a:lnTo>
                  <a:pt x="1302011" y="2881962"/>
                </a:lnTo>
                <a:cubicBezTo>
                  <a:pt x="1303465" y="2872708"/>
                  <a:pt x="1309763" y="2863861"/>
                  <a:pt x="1314745" y="2854910"/>
                </a:cubicBezTo>
                <a:lnTo>
                  <a:pt x="1314883" y="2854130"/>
                </a:lnTo>
                <a:close/>
                <a:moveTo>
                  <a:pt x="1283819" y="2846826"/>
                </a:moveTo>
                <a:lnTo>
                  <a:pt x="1280883" y="2854233"/>
                </a:lnTo>
                <a:lnTo>
                  <a:pt x="1283504" y="2853798"/>
                </a:lnTo>
                <a:close/>
                <a:moveTo>
                  <a:pt x="841727" y="2838824"/>
                </a:moveTo>
                <a:cubicBezTo>
                  <a:pt x="844734" y="2838636"/>
                  <a:pt x="848006" y="2840713"/>
                  <a:pt x="850916" y="2843989"/>
                </a:cubicBezTo>
                <a:cubicBezTo>
                  <a:pt x="856734" y="2850539"/>
                  <a:pt x="861098" y="2861882"/>
                  <a:pt x="858969" y="2869499"/>
                </a:cubicBezTo>
                <a:cubicBezTo>
                  <a:pt x="850631" y="2864310"/>
                  <a:pt x="841964" y="2869436"/>
                  <a:pt x="834136" y="2847244"/>
                </a:cubicBezTo>
                <a:cubicBezTo>
                  <a:pt x="835980" y="2841465"/>
                  <a:pt x="838720" y="2839011"/>
                  <a:pt x="841727" y="2838824"/>
                </a:cubicBezTo>
                <a:close/>
                <a:moveTo>
                  <a:pt x="1190265" y="2827935"/>
                </a:moveTo>
                <a:cubicBezTo>
                  <a:pt x="1192919" y="2828095"/>
                  <a:pt x="1195534" y="2829430"/>
                  <a:pt x="1198131" y="2831315"/>
                </a:cubicBezTo>
                <a:cubicBezTo>
                  <a:pt x="1203327" y="2835080"/>
                  <a:pt x="1208455" y="2841040"/>
                  <a:pt x="1213687" y="2844174"/>
                </a:cubicBezTo>
                <a:cubicBezTo>
                  <a:pt x="1202321" y="2868079"/>
                  <a:pt x="1192426" y="2843724"/>
                  <a:pt x="1182168" y="2831608"/>
                </a:cubicBezTo>
                <a:cubicBezTo>
                  <a:pt x="1184919" y="2828790"/>
                  <a:pt x="1187611" y="2827774"/>
                  <a:pt x="1190265" y="2827935"/>
                </a:cubicBezTo>
                <a:close/>
                <a:moveTo>
                  <a:pt x="1360894" y="2805465"/>
                </a:moveTo>
                <a:lnTo>
                  <a:pt x="1357730" y="2812976"/>
                </a:lnTo>
                <a:lnTo>
                  <a:pt x="1370882" y="2810296"/>
                </a:lnTo>
                <a:lnTo>
                  <a:pt x="1373648" y="2806590"/>
                </a:lnTo>
                <a:lnTo>
                  <a:pt x="1373611" y="2806366"/>
                </a:lnTo>
                <a:cubicBezTo>
                  <a:pt x="1369144" y="2812694"/>
                  <a:pt x="1365215" y="2801539"/>
                  <a:pt x="1360894" y="2805465"/>
                </a:cubicBezTo>
                <a:close/>
                <a:moveTo>
                  <a:pt x="1335372" y="2794902"/>
                </a:moveTo>
                <a:lnTo>
                  <a:pt x="1328503" y="2809435"/>
                </a:lnTo>
                <a:lnTo>
                  <a:pt x="1344261" y="2811619"/>
                </a:lnTo>
                <a:lnTo>
                  <a:pt x="1345088" y="2799139"/>
                </a:lnTo>
                <a:close/>
                <a:moveTo>
                  <a:pt x="1256536" y="2786715"/>
                </a:moveTo>
                <a:lnTo>
                  <a:pt x="1259968" y="2791118"/>
                </a:lnTo>
                <a:lnTo>
                  <a:pt x="1264314" y="2787137"/>
                </a:lnTo>
                <a:close/>
                <a:moveTo>
                  <a:pt x="1300654" y="2785386"/>
                </a:moveTo>
                <a:lnTo>
                  <a:pt x="1300518" y="2785388"/>
                </a:lnTo>
                <a:lnTo>
                  <a:pt x="1297796" y="2796621"/>
                </a:lnTo>
                <a:lnTo>
                  <a:pt x="1297613" y="2797373"/>
                </a:lnTo>
                <a:lnTo>
                  <a:pt x="1302221" y="2801638"/>
                </a:lnTo>
                <a:lnTo>
                  <a:pt x="1309736" y="2796240"/>
                </a:lnTo>
                <a:lnTo>
                  <a:pt x="1304367" y="2786821"/>
                </a:lnTo>
                <a:close/>
                <a:moveTo>
                  <a:pt x="1034947" y="2767965"/>
                </a:moveTo>
                <a:cubicBezTo>
                  <a:pt x="1037859" y="2768251"/>
                  <a:pt x="1040704" y="2770769"/>
                  <a:pt x="1043442" y="2776856"/>
                </a:cubicBezTo>
                <a:cubicBezTo>
                  <a:pt x="1031117" y="2798450"/>
                  <a:pt x="1019809" y="2784596"/>
                  <a:pt x="1008024" y="2789423"/>
                </a:cubicBezTo>
                <a:cubicBezTo>
                  <a:pt x="1013913" y="2787355"/>
                  <a:pt x="1020033" y="2778125"/>
                  <a:pt x="1026046" y="2772458"/>
                </a:cubicBezTo>
                <a:cubicBezTo>
                  <a:pt x="1029053" y="2769623"/>
                  <a:pt x="1032032" y="2767678"/>
                  <a:pt x="1034947" y="2767965"/>
                </a:cubicBezTo>
                <a:close/>
                <a:moveTo>
                  <a:pt x="1182769" y="2750166"/>
                </a:moveTo>
                <a:lnTo>
                  <a:pt x="1177434" y="2757716"/>
                </a:lnTo>
                <a:cubicBezTo>
                  <a:pt x="1177848" y="2764372"/>
                  <a:pt x="1179513" y="2772598"/>
                  <a:pt x="1174233" y="2782284"/>
                </a:cubicBezTo>
                <a:cubicBezTo>
                  <a:pt x="1169105" y="2775088"/>
                  <a:pt x="1164248" y="2760811"/>
                  <a:pt x="1158757" y="2765701"/>
                </a:cubicBezTo>
                <a:cubicBezTo>
                  <a:pt x="1159298" y="2779344"/>
                  <a:pt x="1148379" y="2792094"/>
                  <a:pt x="1157500" y="2806398"/>
                </a:cubicBezTo>
                <a:cubicBezTo>
                  <a:pt x="1159117" y="2764680"/>
                  <a:pt x="1172822" y="2809786"/>
                  <a:pt x="1189921" y="2788434"/>
                </a:cubicBezTo>
                <a:lnTo>
                  <a:pt x="1193057" y="2766707"/>
                </a:lnTo>
                <a:lnTo>
                  <a:pt x="1186735" y="2766446"/>
                </a:lnTo>
                <a:cubicBezTo>
                  <a:pt x="1187680" y="2759011"/>
                  <a:pt x="1186871" y="2754427"/>
                  <a:pt x="1185007" y="2751521"/>
                </a:cubicBezTo>
                <a:close/>
                <a:moveTo>
                  <a:pt x="1092860" y="2749785"/>
                </a:moveTo>
                <a:cubicBezTo>
                  <a:pt x="1094696" y="2750630"/>
                  <a:pt x="1096501" y="2752471"/>
                  <a:pt x="1098267" y="2755627"/>
                </a:cubicBezTo>
                <a:cubicBezTo>
                  <a:pt x="1094517" y="2762102"/>
                  <a:pt x="1091277" y="2768643"/>
                  <a:pt x="1097606" y="2776018"/>
                </a:cubicBezTo>
                <a:cubicBezTo>
                  <a:pt x="1083959" y="2802320"/>
                  <a:pt x="1054598" y="2800012"/>
                  <a:pt x="1053100" y="2772479"/>
                </a:cubicBezTo>
                <a:cubicBezTo>
                  <a:pt x="1063918" y="2784899"/>
                  <a:pt x="1075967" y="2755021"/>
                  <a:pt x="1087277" y="2749947"/>
                </a:cubicBezTo>
                <a:cubicBezTo>
                  <a:pt x="1089162" y="2749100"/>
                  <a:pt x="1091025" y="2748943"/>
                  <a:pt x="1092860" y="2749785"/>
                </a:cubicBezTo>
                <a:close/>
                <a:moveTo>
                  <a:pt x="1414058" y="2748467"/>
                </a:moveTo>
                <a:lnTo>
                  <a:pt x="1413755" y="2748846"/>
                </a:lnTo>
                <a:lnTo>
                  <a:pt x="1422375" y="2764049"/>
                </a:lnTo>
                <a:lnTo>
                  <a:pt x="1428505" y="2755185"/>
                </a:lnTo>
                <a:lnTo>
                  <a:pt x="1425804" y="2752540"/>
                </a:lnTo>
                <a:lnTo>
                  <a:pt x="1415135" y="2748719"/>
                </a:lnTo>
                <a:close/>
                <a:moveTo>
                  <a:pt x="1321313" y="2734787"/>
                </a:moveTo>
                <a:cubicBezTo>
                  <a:pt x="1316042" y="2733525"/>
                  <a:pt x="1310597" y="2737703"/>
                  <a:pt x="1304902" y="2749863"/>
                </a:cubicBezTo>
                <a:cubicBezTo>
                  <a:pt x="1309879" y="2761020"/>
                  <a:pt x="1315159" y="2762114"/>
                  <a:pt x="1320527" y="2760180"/>
                </a:cubicBezTo>
                <a:lnTo>
                  <a:pt x="1326573" y="2757240"/>
                </a:lnTo>
                <a:lnTo>
                  <a:pt x="1326498" y="2755773"/>
                </a:lnTo>
                <a:lnTo>
                  <a:pt x="1330450" y="2742548"/>
                </a:lnTo>
                <a:lnTo>
                  <a:pt x="1329099" y="2740432"/>
                </a:lnTo>
                <a:cubicBezTo>
                  <a:pt x="1326540" y="2737404"/>
                  <a:pt x="1323949" y="2735418"/>
                  <a:pt x="1321313" y="2734787"/>
                </a:cubicBezTo>
                <a:close/>
                <a:moveTo>
                  <a:pt x="954059" y="2726188"/>
                </a:moveTo>
                <a:cubicBezTo>
                  <a:pt x="957318" y="2724060"/>
                  <a:pt x="960129" y="2724756"/>
                  <a:pt x="962018" y="2729712"/>
                </a:cubicBezTo>
                <a:cubicBezTo>
                  <a:pt x="948460" y="2749264"/>
                  <a:pt x="999387" y="2732262"/>
                  <a:pt x="996205" y="2757841"/>
                </a:cubicBezTo>
                <a:cubicBezTo>
                  <a:pt x="1010452" y="2751663"/>
                  <a:pt x="1005174" y="2733908"/>
                  <a:pt x="1018913" y="2744379"/>
                </a:cubicBezTo>
                <a:cubicBezTo>
                  <a:pt x="1014471" y="2754813"/>
                  <a:pt x="1023529" y="2750257"/>
                  <a:pt x="1027999" y="2760391"/>
                </a:cubicBezTo>
                <a:cubicBezTo>
                  <a:pt x="989819" y="2788343"/>
                  <a:pt x="964266" y="2778567"/>
                  <a:pt x="925368" y="2782946"/>
                </a:cubicBezTo>
                <a:cubicBezTo>
                  <a:pt x="930473" y="2764391"/>
                  <a:pt x="944282" y="2732575"/>
                  <a:pt x="954059" y="2726188"/>
                </a:cubicBezTo>
                <a:close/>
                <a:moveTo>
                  <a:pt x="1299189" y="2721542"/>
                </a:moveTo>
                <a:lnTo>
                  <a:pt x="1302530" y="2724159"/>
                </a:lnTo>
                <a:lnTo>
                  <a:pt x="1302285" y="2722292"/>
                </a:lnTo>
                <a:close/>
                <a:moveTo>
                  <a:pt x="1273176" y="2715246"/>
                </a:moveTo>
                <a:lnTo>
                  <a:pt x="1277131" y="2722180"/>
                </a:lnTo>
                <a:lnTo>
                  <a:pt x="1281527" y="2717267"/>
                </a:lnTo>
                <a:close/>
                <a:moveTo>
                  <a:pt x="802341" y="2703587"/>
                </a:moveTo>
                <a:cubicBezTo>
                  <a:pt x="804011" y="2702743"/>
                  <a:pt x="806252" y="2703556"/>
                  <a:pt x="809633" y="2707697"/>
                </a:cubicBezTo>
                <a:cubicBezTo>
                  <a:pt x="808194" y="2719485"/>
                  <a:pt x="811283" y="2731662"/>
                  <a:pt x="805372" y="2743086"/>
                </a:cubicBezTo>
                <a:cubicBezTo>
                  <a:pt x="807233" y="2716035"/>
                  <a:pt x="774094" y="2716274"/>
                  <a:pt x="787290" y="2711057"/>
                </a:cubicBezTo>
                <a:cubicBezTo>
                  <a:pt x="797458" y="2723584"/>
                  <a:pt x="797334" y="2706118"/>
                  <a:pt x="802341" y="2703587"/>
                </a:cubicBezTo>
                <a:close/>
                <a:moveTo>
                  <a:pt x="876964" y="2697713"/>
                </a:moveTo>
                <a:cubicBezTo>
                  <a:pt x="888962" y="2698762"/>
                  <a:pt x="880475" y="2710186"/>
                  <a:pt x="892050" y="2724314"/>
                </a:cubicBezTo>
                <a:cubicBezTo>
                  <a:pt x="902966" y="2727403"/>
                  <a:pt x="900836" y="2694652"/>
                  <a:pt x="914755" y="2710848"/>
                </a:cubicBezTo>
                <a:cubicBezTo>
                  <a:pt x="906536" y="2727194"/>
                  <a:pt x="915085" y="2744829"/>
                  <a:pt x="900539" y="2760695"/>
                </a:cubicBezTo>
                <a:cubicBezTo>
                  <a:pt x="875704" y="2738770"/>
                  <a:pt x="849492" y="2762134"/>
                  <a:pt x="824842" y="2734451"/>
                </a:cubicBezTo>
                <a:cubicBezTo>
                  <a:pt x="822589" y="2737061"/>
                  <a:pt x="820433" y="2739369"/>
                  <a:pt x="818453" y="2733912"/>
                </a:cubicBezTo>
                <a:cubicBezTo>
                  <a:pt x="832999" y="2724825"/>
                  <a:pt x="811194" y="2712948"/>
                  <a:pt x="825770" y="2703890"/>
                </a:cubicBezTo>
                <a:cubicBezTo>
                  <a:pt x="832848" y="2716575"/>
                  <a:pt x="840377" y="2711238"/>
                  <a:pt x="847275" y="2731003"/>
                </a:cubicBezTo>
                <a:cubicBezTo>
                  <a:pt x="857681" y="2716575"/>
                  <a:pt x="875764" y="2725424"/>
                  <a:pt x="876964" y="2697713"/>
                </a:cubicBezTo>
                <a:close/>
                <a:moveTo>
                  <a:pt x="765489" y="2694053"/>
                </a:moveTo>
                <a:cubicBezTo>
                  <a:pt x="774786" y="2708450"/>
                  <a:pt x="782404" y="2722574"/>
                  <a:pt x="770616" y="2735261"/>
                </a:cubicBezTo>
                <a:cubicBezTo>
                  <a:pt x="764677" y="2720386"/>
                  <a:pt x="757929" y="2732502"/>
                  <a:pt x="752143" y="2713459"/>
                </a:cubicBezTo>
                <a:cubicBezTo>
                  <a:pt x="756611" y="2707009"/>
                  <a:pt x="761078" y="2700653"/>
                  <a:pt x="765489" y="2694053"/>
                </a:cubicBezTo>
                <a:close/>
                <a:moveTo>
                  <a:pt x="1047160" y="2684828"/>
                </a:moveTo>
                <a:cubicBezTo>
                  <a:pt x="1049813" y="2684989"/>
                  <a:pt x="1052428" y="2686325"/>
                  <a:pt x="1055027" y="2688209"/>
                </a:cubicBezTo>
                <a:cubicBezTo>
                  <a:pt x="1060221" y="2691975"/>
                  <a:pt x="1065350" y="2697935"/>
                  <a:pt x="1070582" y="2701069"/>
                </a:cubicBezTo>
                <a:cubicBezTo>
                  <a:pt x="1059215" y="2724974"/>
                  <a:pt x="1049320" y="2700618"/>
                  <a:pt x="1039061" y="2688503"/>
                </a:cubicBezTo>
                <a:cubicBezTo>
                  <a:pt x="1041814" y="2685685"/>
                  <a:pt x="1044506" y="2684669"/>
                  <a:pt x="1047160" y="2684828"/>
                </a:cubicBezTo>
                <a:close/>
                <a:moveTo>
                  <a:pt x="1217789" y="2662360"/>
                </a:moveTo>
                <a:lnTo>
                  <a:pt x="1213479" y="2672589"/>
                </a:lnTo>
                <a:lnTo>
                  <a:pt x="1227647" y="2677853"/>
                </a:lnTo>
                <a:lnTo>
                  <a:pt x="1231794" y="2671032"/>
                </a:lnTo>
                <a:lnTo>
                  <a:pt x="1230506" y="2663260"/>
                </a:lnTo>
                <a:cubicBezTo>
                  <a:pt x="1226038" y="2669588"/>
                  <a:pt x="1222109" y="2658433"/>
                  <a:pt x="1217789" y="2662360"/>
                </a:cubicBezTo>
                <a:close/>
                <a:moveTo>
                  <a:pt x="1179881" y="2649162"/>
                </a:moveTo>
                <a:lnTo>
                  <a:pt x="1177484" y="2664654"/>
                </a:lnTo>
                <a:lnTo>
                  <a:pt x="1180997" y="2665720"/>
                </a:lnTo>
                <a:lnTo>
                  <a:pt x="1201156" y="2668514"/>
                </a:lnTo>
                <a:lnTo>
                  <a:pt x="1201983" y="2656034"/>
                </a:lnTo>
                <a:cubicBezTo>
                  <a:pt x="1194666" y="2653722"/>
                  <a:pt x="1187407" y="2647876"/>
                  <a:pt x="1179881" y="2649162"/>
                </a:cubicBezTo>
                <a:close/>
                <a:moveTo>
                  <a:pt x="1053852" y="2647517"/>
                </a:moveTo>
                <a:cubicBezTo>
                  <a:pt x="1055674" y="2648842"/>
                  <a:pt x="1057436" y="2652309"/>
                  <a:pt x="1059093" y="2659439"/>
                </a:cubicBezTo>
                <a:cubicBezTo>
                  <a:pt x="1053008" y="2672276"/>
                  <a:pt x="1031653" y="2670088"/>
                  <a:pt x="1036993" y="2652572"/>
                </a:cubicBezTo>
                <a:cubicBezTo>
                  <a:pt x="1040577" y="2656772"/>
                  <a:pt x="1044444" y="2651357"/>
                  <a:pt x="1048243" y="2648460"/>
                </a:cubicBezTo>
                <a:cubicBezTo>
                  <a:pt x="1050145" y="2647013"/>
                  <a:pt x="1052028" y="2646192"/>
                  <a:pt x="1053852" y="2647517"/>
                </a:cubicBezTo>
                <a:close/>
                <a:moveTo>
                  <a:pt x="1137771" y="2642854"/>
                </a:moveTo>
                <a:lnTo>
                  <a:pt x="1125622" y="2644268"/>
                </a:lnTo>
                <a:cubicBezTo>
                  <a:pt x="1120296" y="2644684"/>
                  <a:pt x="1114980" y="2644646"/>
                  <a:pt x="1109702" y="2643407"/>
                </a:cubicBezTo>
                <a:lnTo>
                  <a:pt x="1114635" y="2649123"/>
                </a:lnTo>
                <a:lnTo>
                  <a:pt x="1115374" y="2649220"/>
                </a:lnTo>
                <a:cubicBezTo>
                  <a:pt x="1120621" y="2651364"/>
                  <a:pt x="1125823" y="2655019"/>
                  <a:pt x="1131242" y="2651697"/>
                </a:cubicBezTo>
                <a:close/>
                <a:moveTo>
                  <a:pt x="1157549" y="2642280"/>
                </a:moveTo>
                <a:lnTo>
                  <a:pt x="1141702" y="2642405"/>
                </a:lnTo>
                <a:lnTo>
                  <a:pt x="1159115" y="2658532"/>
                </a:lnTo>
                <a:lnTo>
                  <a:pt x="1173283" y="2648355"/>
                </a:lnTo>
                <a:cubicBezTo>
                  <a:pt x="1168086" y="2644801"/>
                  <a:pt x="1162832" y="2643024"/>
                  <a:pt x="1157549" y="2642280"/>
                </a:cubicBezTo>
                <a:close/>
                <a:moveTo>
                  <a:pt x="1270962" y="2605351"/>
                </a:moveTo>
                <a:lnTo>
                  <a:pt x="1270651" y="2605740"/>
                </a:lnTo>
                <a:lnTo>
                  <a:pt x="1279270" y="2620941"/>
                </a:lnTo>
                <a:lnTo>
                  <a:pt x="1285400" y="2612080"/>
                </a:lnTo>
                <a:lnTo>
                  <a:pt x="1282696" y="2609435"/>
                </a:lnTo>
                <a:lnTo>
                  <a:pt x="1272030" y="2605613"/>
                </a:lnTo>
                <a:close/>
                <a:moveTo>
                  <a:pt x="1178207" y="2591681"/>
                </a:moveTo>
                <a:cubicBezTo>
                  <a:pt x="1172936" y="2590419"/>
                  <a:pt x="1167491" y="2594598"/>
                  <a:pt x="1161796" y="2606757"/>
                </a:cubicBezTo>
                <a:cubicBezTo>
                  <a:pt x="1171752" y="2629072"/>
                  <a:pt x="1182912" y="2611136"/>
                  <a:pt x="1193584" y="2609217"/>
                </a:cubicBezTo>
                <a:cubicBezTo>
                  <a:pt x="1188577" y="2599634"/>
                  <a:pt x="1183478" y="2592942"/>
                  <a:pt x="1178207" y="2591681"/>
                </a:cubicBezTo>
                <a:close/>
                <a:moveTo>
                  <a:pt x="1156293" y="2578598"/>
                </a:moveTo>
                <a:lnTo>
                  <a:pt x="1159425" y="2581054"/>
                </a:lnTo>
                <a:lnTo>
                  <a:pt x="1159183" y="2579212"/>
                </a:lnTo>
                <a:close/>
                <a:moveTo>
                  <a:pt x="1130656" y="2573166"/>
                </a:moveTo>
                <a:lnTo>
                  <a:pt x="1134025" y="2579074"/>
                </a:lnTo>
                <a:lnTo>
                  <a:pt x="1137932" y="2574708"/>
                </a:lnTo>
                <a:close/>
                <a:moveTo>
                  <a:pt x="904054" y="2541722"/>
                </a:moveTo>
                <a:cubicBezTo>
                  <a:pt x="906708" y="2541884"/>
                  <a:pt x="909323" y="2543219"/>
                  <a:pt x="911921" y="2545104"/>
                </a:cubicBezTo>
                <a:cubicBezTo>
                  <a:pt x="917116" y="2548869"/>
                  <a:pt x="922244" y="2554829"/>
                  <a:pt x="927476" y="2557963"/>
                </a:cubicBezTo>
                <a:cubicBezTo>
                  <a:pt x="916112" y="2581866"/>
                  <a:pt x="906215" y="2557513"/>
                  <a:pt x="895955" y="2545397"/>
                </a:cubicBezTo>
                <a:cubicBezTo>
                  <a:pt x="898708" y="2542577"/>
                  <a:pt x="901400" y="2541563"/>
                  <a:pt x="904054" y="2541722"/>
                </a:cubicBezTo>
                <a:close/>
                <a:moveTo>
                  <a:pt x="1074683" y="2519254"/>
                </a:moveTo>
                <a:lnTo>
                  <a:pt x="1070373" y="2529483"/>
                </a:lnTo>
                <a:lnTo>
                  <a:pt x="1084542" y="2534748"/>
                </a:lnTo>
                <a:lnTo>
                  <a:pt x="1088689" y="2527926"/>
                </a:lnTo>
                <a:lnTo>
                  <a:pt x="1087400" y="2520154"/>
                </a:lnTo>
                <a:cubicBezTo>
                  <a:pt x="1082933" y="2526483"/>
                  <a:pt x="1079002" y="2515327"/>
                  <a:pt x="1074683" y="2519254"/>
                </a:cubicBezTo>
                <a:close/>
                <a:moveTo>
                  <a:pt x="1036775" y="2506057"/>
                </a:moveTo>
                <a:lnTo>
                  <a:pt x="1034378" y="2521548"/>
                </a:lnTo>
                <a:lnTo>
                  <a:pt x="1037889" y="2522614"/>
                </a:lnTo>
                <a:lnTo>
                  <a:pt x="1058050" y="2525408"/>
                </a:lnTo>
                <a:lnTo>
                  <a:pt x="1058877" y="2512928"/>
                </a:lnTo>
                <a:cubicBezTo>
                  <a:pt x="1051558" y="2510617"/>
                  <a:pt x="1044301" y="2504771"/>
                  <a:pt x="1036775" y="2506057"/>
                </a:cubicBezTo>
                <a:close/>
                <a:moveTo>
                  <a:pt x="910747" y="2504411"/>
                </a:moveTo>
                <a:cubicBezTo>
                  <a:pt x="912569" y="2505736"/>
                  <a:pt x="914331" y="2509204"/>
                  <a:pt x="915988" y="2516334"/>
                </a:cubicBezTo>
                <a:cubicBezTo>
                  <a:pt x="909903" y="2529171"/>
                  <a:pt x="888548" y="2526983"/>
                  <a:pt x="893887" y="2509467"/>
                </a:cubicBezTo>
                <a:cubicBezTo>
                  <a:pt x="897472" y="2513667"/>
                  <a:pt x="901338" y="2508252"/>
                  <a:pt x="905138" y="2505355"/>
                </a:cubicBezTo>
                <a:cubicBezTo>
                  <a:pt x="907040" y="2503907"/>
                  <a:pt x="908922" y="2503087"/>
                  <a:pt x="910747" y="2504411"/>
                </a:cubicBezTo>
                <a:close/>
                <a:moveTo>
                  <a:pt x="994665" y="2499748"/>
                </a:moveTo>
                <a:lnTo>
                  <a:pt x="982517" y="2501163"/>
                </a:lnTo>
                <a:cubicBezTo>
                  <a:pt x="977190" y="2501579"/>
                  <a:pt x="971876" y="2501538"/>
                  <a:pt x="966597" y="2500302"/>
                </a:cubicBezTo>
                <a:lnTo>
                  <a:pt x="971529" y="2506018"/>
                </a:lnTo>
                <a:lnTo>
                  <a:pt x="972270" y="2506113"/>
                </a:lnTo>
                <a:cubicBezTo>
                  <a:pt x="977515" y="2508258"/>
                  <a:pt x="982717" y="2511914"/>
                  <a:pt x="988137" y="2508592"/>
                </a:cubicBezTo>
                <a:close/>
                <a:moveTo>
                  <a:pt x="1014443" y="2499175"/>
                </a:moveTo>
                <a:lnTo>
                  <a:pt x="998596" y="2499300"/>
                </a:lnTo>
                <a:lnTo>
                  <a:pt x="1016009" y="2515427"/>
                </a:lnTo>
                <a:lnTo>
                  <a:pt x="1030178" y="2505247"/>
                </a:lnTo>
                <a:cubicBezTo>
                  <a:pt x="1024980" y="2501695"/>
                  <a:pt x="1019729" y="2499918"/>
                  <a:pt x="1014443" y="2499175"/>
                </a:cubicBezTo>
                <a:close/>
                <a:moveTo>
                  <a:pt x="1127854" y="2462245"/>
                </a:moveTo>
                <a:lnTo>
                  <a:pt x="1127546" y="2462633"/>
                </a:lnTo>
                <a:lnTo>
                  <a:pt x="1136164" y="2477836"/>
                </a:lnTo>
                <a:lnTo>
                  <a:pt x="1142294" y="2468972"/>
                </a:lnTo>
                <a:lnTo>
                  <a:pt x="1139591" y="2466327"/>
                </a:lnTo>
                <a:lnTo>
                  <a:pt x="1128924" y="2462508"/>
                </a:lnTo>
                <a:close/>
                <a:moveTo>
                  <a:pt x="1035102" y="2448576"/>
                </a:moveTo>
                <a:cubicBezTo>
                  <a:pt x="1029832" y="2447314"/>
                  <a:pt x="1024388" y="2451490"/>
                  <a:pt x="1018691" y="2463651"/>
                </a:cubicBezTo>
                <a:cubicBezTo>
                  <a:pt x="1028646" y="2485965"/>
                  <a:pt x="1039807" y="2468031"/>
                  <a:pt x="1050479" y="2466109"/>
                </a:cubicBezTo>
                <a:cubicBezTo>
                  <a:pt x="1045469" y="2456529"/>
                  <a:pt x="1040373" y="2449834"/>
                  <a:pt x="1035102" y="2448576"/>
                </a:cubicBezTo>
                <a:close/>
                <a:moveTo>
                  <a:pt x="1013187" y="2435493"/>
                </a:moveTo>
                <a:lnTo>
                  <a:pt x="1016319" y="2437948"/>
                </a:lnTo>
                <a:lnTo>
                  <a:pt x="1016076" y="2436107"/>
                </a:lnTo>
                <a:close/>
                <a:moveTo>
                  <a:pt x="987551" y="2430058"/>
                </a:moveTo>
                <a:lnTo>
                  <a:pt x="990920" y="2435969"/>
                </a:lnTo>
                <a:lnTo>
                  <a:pt x="994827" y="2431603"/>
                </a:lnTo>
                <a:close/>
                <a:moveTo>
                  <a:pt x="760949" y="2398617"/>
                </a:moveTo>
                <a:cubicBezTo>
                  <a:pt x="763601" y="2398776"/>
                  <a:pt x="766217" y="2400114"/>
                  <a:pt x="768815" y="2401999"/>
                </a:cubicBezTo>
                <a:cubicBezTo>
                  <a:pt x="774008" y="2405764"/>
                  <a:pt x="779139" y="2411724"/>
                  <a:pt x="784371" y="2414858"/>
                </a:cubicBezTo>
                <a:cubicBezTo>
                  <a:pt x="773004" y="2438760"/>
                  <a:pt x="763109" y="2414405"/>
                  <a:pt x="752850" y="2402291"/>
                </a:cubicBezTo>
                <a:cubicBezTo>
                  <a:pt x="755602" y="2399472"/>
                  <a:pt x="758295" y="2398457"/>
                  <a:pt x="760949" y="2398617"/>
                </a:cubicBezTo>
                <a:close/>
                <a:moveTo>
                  <a:pt x="931578" y="2376149"/>
                </a:moveTo>
                <a:lnTo>
                  <a:pt x="927267" y="2386378"/>
                </a:lnTo>
                <a:lnTo>
                  <a:pt x="941436" y="2391642"/>
                </a:lnTo>
                <a:lnTo>
                  <a:pt x="945583" y="2384821"/>
                </a:lnTo>
                <a:lnTo>
                  <a:pt x="944295" y="2377049"/>
                </a:lnTo>
                <a:cubicBezTo>
                  <a:pt x="939828" y="2383375"/>
                  <a:pt x="935896" y="2372220"/>
                  <a:pt x="931578" y="2376149"/>
                </a:cubicBezTo>
                <a:close/>
                <a:moveTo>
                  <a:pt x="893670" y="2362951"/>
                </a:moveTo>
                <a:lnTo>
                  <a:pt x="891272" y="2378440"/>
                </a:lnTo>
                <a:lnTo>
                  <a:pt x="894783" y="2379509"/>
                </a:lnTo>
                <a:lnTo>
                  <a:pt x="914945" y="2382303"/>
                </a:lnTo>
                <a:lnTo>
                  <a:pt x="915772" y="2369822"/>
                </a:lnTo>
                <a:cubicBezTo>
                  <a:pt x="908453" y="2367511"/>
                  <a:pt x="901196" y="2361663"/>
                  <a:pt x="893670" y="2362951"/>
                </a:cubicBezTo>
                <a:close/>
                <a:moveTo>
                  <a:pt x="767639" y="2361306"/>
                </a:moveTo>
                <a:cubicBezTo>
                  <a:pt x="769463" y="2362630"/>
                  <a:pt x="771223" y="2366098"/>
                  <a:pt x="772882" y="2373228"/>
                </a:cubicBezTo>
                <a:cubicBezTo>
                  <a:pt x="766795" y="2386066"/>
                  <a:pt x="745442" y="2383877"/>
                  <a:pt x="750782" y="2366361"/>
                </a:cubicBezTo>
                <a:cubicBezTo>
                  <a:pt x="754367" y="2370561"/>
                  <a:pt x="758232" y="2365146"/>
                  <a:pt x="762033" y="2362249"/>
                </a:cubicBezTo>
                <a:cubicBezTo>
                  <a:pt x="763934" y="2360799"/>
                  <a:pt x="765817" y="2359981"/>
                  <a:pt x="767639" y="2361306"/>
                </a:cubicBezTo>
                <a:close/>
                <a:moveTo>
                  <a:pt x="851560" y="2356642"/>
                </a:moveTo>
                <a:lnTo>
                  <a:pt x="839412" y="2358058"/>
                </a:lnTo>
                <a:cubicBezTo>
                  <a:pt x="834085" y="2358473"/>
                  <a:pt x="828769" y="2358432"/>
                  <a:pt x="823491" y="2357196"/>
                </a:cubicBezTo>
                <a:lnTo>
                  <a:pt x="828424" y="2362910"/>
                </a:lnTo>
                <a:lnTo>
                  <a:pt x="829165" y="2363007"/>
                </a:lnTo>
                <a:cubicBezTo>
                  <a:pt x="834410" y="2365153"/>
                  <a:pt x="839612" y="2368808"/>
                  <a:pt x="845031" y="2365487"/>
                </a:cubicBezTo>
                <a:close/>
                <a:moveTo>
                  <a:pt x="871337" y="2356070"/>
                </a:moveTo>
                <a:lnTo>
                  <a:pt x="855491" y="2356194"/>
                </a:lnTo>
                <a:lnTo>
                  <a:pt x="872901" y="2372321"/>
                </a:lnTo>
                <a:lnTo>
                  <a:pt x="887072" y="2362142"/>
                </a:lnTo>
                <a:cubicBezTo>
                  <a:pt x="881875" y="2358590"/>
                  <a:pt x="876623" y="2356813"/>
                  <a:pt x="871337" y="2356070"/>
                </a:cubicBezTo>
                <a:close/>
                <a:moveTo>
                  <a:pt x="988210" y="2316202"/>
                </a:moveTo>
                <a:lnTo>
                  <a:pt x="986534" y="2316897"/>
                </a:lnTo>
                <a:lnTo>
                  <a:pt x="984440" y="2319527"/>
                </a:lnTo>
                <a:lnTo>
                  <a:pt x="993058" y="2334730"/>
                </a:lnTo>
                <a:lnTo>
                  <a:pt x="999189" y="2325867"/>
                </a:lnTo>
                <a:lnTo>
                  <a:pt x="991301" y="2318144"/>
                </a:lnTo>
                <a:close/>
                <a:moveTo>
                  <a:pt x="1201164" y="2310280"/>
                </a:moveTo>
                <a:lnTo>
                  <a:pt x="1204352" y="2313096"/>
                </a:lnTo>
                <a:lnTo>
                  <a:pt x="1203232" y="2310817"/>
                </a:lnTo>
                <a:close/>
                <a:moveTo>
                  <a:pt x="891997" y="2305471"/>
                </a:moveTo>
                <a:cubicBezTo>
                  <a:pt x="886726" y="2304206"/>
                  <a:pt x="881280" y="2308385"/>
                  <a:pt x="875586" y="2320546"/>
                </a:cubicBezTo>
                <a:cubicBezTo>
                  <a:pt x="885541" y="2342859"/>
                  <a:pt x="896701" y="2324925"/>
                  <a:pt x="907373" y="2323004"/>
                </a:cubicBezTo>
                <a:cubicBezTo>
                  <a:pt x="902363" y="2313423"/>
                  <a:pt x="897267" y="2306728"/>
                  <a:pt x="891997" y="2305471"/>
                </a:cubicBezTo>
                <a:close/>
                <a:moveTo>
                  <a:pt x="1192848" y="2299030"/>
                </a:moveTo>
                <a:lnTo>
                  <a:pt x="1191355" y="2301201"/>
                </a:lnTo>
                <a:lnTo>
                  <a:pt x="1193279" y="2303319"/>
                </a:lnTo>
                <a:lnTo>
                  <a:pt x="1197444" y="2306998"/>
                </a:lnTo>
                <a:lnTo>
                  <a:pt x="1198812" y="2301352"/>
                </a:lnTo>
                <a:lnTo>
                  <a:pt x="1198067" y="2299722"/>
                </a:lnTo>
                <a:close/>
                <a:moveTo>
                  <a:pt x="927576" y="2282565"/>
                </a:moveTo>
                <a:lnTo>
                  <a:pt x="927921" y="2284077"/>
                </a:lnTo>
                <a:lnTo>
                  <a:pt x="928450" y="2283808"/>
                </a:lnTo>
                <a:close/>
                <a:moveTo>
                  <a:pt x="617843" y="2255511"/>
                </a:moveTo>
                <a:cubicBezTo>
                  <a:pt x="620497" y="2255671"/>
                  <a:pt x="623110" y="2257008"/>
                  <a:pt x="625709" y="2258893"/>
                </a:cubicBezTo>
                <a:cubicBezTo>
                  <a:pt x="630905" y="2262658"/>
                  <a:pt x="636033" y="2268618"/>
                  <a:pt x="641265" y="2271750"/>
                </a:cubicBezTo>
                <a:cubicBezTo>
                  <a:pt x="629899" y="2295655"/>
                  <a:pt x="620004" y="2271300"/>
                  <a:pt x="609744" y="2259186"/>
                </a:cubicBezTo>
                <a:cubicBezTo>
                  <a:pt x="612497" y="2256366"/>
                  <a:pt x="615190" y="2255352"/>
                  <a:pt x="617843" y="2255511"/>
                </a:cubicBezTo>
                <a:close/>
                <a:moveTo>
                  <a:pt x="849014" y="2252198"/>
                </a:moveTo>
                <a:cubicBezTo>
                  <a:pt x="840736" y="2259994"/>
                  <a:pt x="842265" y="2268631"/>
                  <a:pt x="838666" y="2276821"/>
                </a:cubicBezTo>
                <a:cubicBezTo>
                  <a:pt x="841725" y="2282158"/>
                  <a:pt x="844785" y="2287466"/>
                  <a:pt x="847814" y="2292863"/>
                </a:cubicBezTo>
                <a:cubicBezTo>
                  <a:pt x="862480" y="2272321"/>
                  <a:pt x="857742" y="2290854"/>
                  <a:pt x="873214" y="2294843"/>
                </a:cubicBezTo>
                <a:cubicBezTo>
                  <a:pt x="877354" y="2286658"/>
                  <a:pt x="865358" y="2277299"/>
                  <a:pt x="870786" y="2269172"/>
                </a:cubicBezTo>
                <a:cubicBezTo>
                  <a:pt x="858759" y="2259244"/>
                  <a:pt x="853813" y="2281708"/>
                  <a:pt x="849014" y="2252198"/>
                </a:cubicBezTo>
                <a:close/>
                <a:moveTo>
                  <a:pt x="927423" y="2248147"/>
                </a:moveTo>
                <a:lnTo>
                  <a:pt x="927356" y="2248151"/>
                </a:lnTo>
                <a:lnTo>
                  <a:pt x="925641" y="2250055"/>
                </a:lnTo>
                <a:lnTo>
                  <a:pt x="923815" y="2265967"/>
                </a:lnTo>
                <a:lnTo>
                  <a:pt x="924356" y="2268351"/>
                </a:lnTo>
                <a:lnTo>
                  <a:pt x="933536" y="2258174"/>
                </a:lnTo>
                <a:close/>
                <a:moveTo>
                  <a:pt x="939302" y="2247464"/>
                </a:moveTo>
                <a:lnTo>
                  <a:pt x="936919" y="2247602"/>
                </a:lnTo>
                <a:lnTo>
                  <a:pt x="936336" y="2257105"/>
                </a:lnTo>
                <a:cubicBezTo>
                  <a:pt x="937596" y="2265555"/>
                  <a:pt x="944648" y="2260616"/>
                  <a:pt x="952340" y="2269751"/>
                </a:cubicBezTo>
                <a:lnTo>
                  <a:pt x="951444" y="2274776"/>
                </a:lnTo>
                <a:lnTo>
                  <a:pt x="960038" y="2273891"/>
                </a:lnTo>
                <a:lnTo>
                  <a:pt x="958681" y="2271705"/>
                </a:lnTo>
                <a:lnTo>
                  <a:pt x="958787" y="2267528"/>
                </a:lnTo>
                <a:lnTo>
                  <a:pt x="955592" y="2265950"/>
                </a:lnTo>
                <a:cubicBezTo>
                  <a:pt x="952241" y="2262779"/>
                  <a:pt x="948947" y="2257680"/>
                  <a:pt x="945753" y="2249336"/>
                </a:cubicBezTo>
                <a:lnTo>
                  <a:pt x="946059" y="2248599"/>
                </a:lnTo>
                <a:close/>
                <a:moveTo>
                  <a:pt x="807804" y="2243921"/>
                </a:moveTo>
                <a:cubicBezTo>
                  <a:pt x="801267" y="2271091"/>
                  <a:pt x="822021" y="2250098"/>
                  <a:pt x="826281" y="2265721"/>
                </a:cubicBezTo>
                <a:cubicBezTo>
                  <a:pt x="836355" y="2236571"/>
                  <a:pt x="816323" y="2249556"/>
                  <a:pt x="807804" y="2243921"/>
                </a:cubicBezTo>
                <a:close/>
                <a:moveTo>
                  <a:pt x="942761" y="2242820"/>
                </a:moveTo>
                <a:lnTo>
                  <a:pt x="941422" y="2242906"/>
                </a:lnTo>
                <a:lnTo>
                  <a:pt x="941865" y="2244519"/>
                </a:lnTo>
                <a:lnTo>
                  <a:pt x="943175" y="2243311"/>
                </a:lnTo>
                <a:close/>
                <a:moveTo>
                  <a:pt x="645795" y="2226196"/>
                </a:moveTo>
                <a:cubicBezTo>
                  <a:pt x="650924" y="2232733"/>
                  <a:pt x="656322" y="2227245"/>
                  <a:pt x="661541" y="2232554"/>
                </a:cubicBezTo>
                <a:cubicBezTo>
                  <a:pt x="656503" y="2244072"/>
                  <a:pt x="659680" y="2256160"/>
                  <a:pt x="650924" y="2267373"/>
                </a:cubicBezTo>
                <a:cubicBezTo>
                  <a:pt x="644985" y="2253398"/>
                  <a:pt x="641293" y="2239484"/>
                  <a:pt x="645795" y="2226196"/>
                </a:cubicBezTo>
                <a:close/>
                <a:moveTo>
                  <a:pt x="624535" y="2218198"/>
                </a:moveTo>
                <a:cubicBezTo>
                  <a:pt x="626358" y="2219525"/>
                  <a:pt x="628120" y="2222993"/>
                  <a:pt x="629776" y="2230122"/>
                </a:cubicBezTo>
                <a:cubicBezTo>
                  <a:pt x="623689" y="2242960"/>
                  <a:pt x="602337" y="2240772"/>
                  <a:pt x="607676" y="2223256"/>
                </a:cubicBezTo>
                <a:cubicBezTo>
                  <a:pt x="611258" y="2227456"/>
                  <a:pt x="615127" y="2222041"/>
                  <a:pt x="618927" y="2219143"/>
                </a:cubicBezTo>
                <a:cubicBezTo>
                  <a:pt x="620829" y="2217694"/>
                  <a:pt x="622713" y="2216875"/>
                  <a:pt x="624535" y="2218198"/>
                </a:cubicBezTo>
                <a:close/>
                <a:moveTo>
                  <a:pt x="808024" y="2186886"/>
                </a:moveTo>
                <a:cubicBezTo>
                  <a:pt x="811922" y="2197981"/>
                  <a:pt x="820741" y="2193393"/>
                  <a:pt x="817111" y="2202900"/>
                </a:cubicBezTo>
                <a:cubicBezTo>
                  <a:pt x="807875" y="2209651"/>
                  <a:pt x="808235" y="2227706"/>
                  <a:pt x="788020" y="2215947"/>
                </a:cubicBezTo>
                <a:cubicBezTo>
                  <a:pt x="797107" y="2194924"/>
                  <a:pt x="807724" y="2205481"/>
                  <a:pt x="808024" y="2186886"/>
                </a:cubicBezTo>
                <a:close/>
                <a:moveTo>
                  <a:pt x="1049743" y="2155925"/>
                </a:moveTo>
                <a:lnTo>
                  <a:pt x="1041577" y="2167800"/>
                </a:lnTo>
                <a:lnTo>
                  <a:pt x="1043231" y="2176021"/>
                </a:lnTo>
                <a:lnTo>
                  <a:pt x="1044051" y="2173654"/>
                </a:lnTo>
                <a:lnTo>
                  <a:pt x="1045895" y="2179560"/>
                </a:lnTo>
                <a:lnTo>
                  <a:pt x="1046638" y="2178330"/>
                </a:lnTo>
                <a:lnTo>
                  <a:pt x="1054227" y="2176129"/>
                </a:lnTo>
                <a:lnTo>
                  <a:pt x="1054248" y="2175903"/>
                </a:lnTo>
                <a:lnTo>
                  <a:pt x="1054399" y="2176079"/>
                </a:lnTo>
                <a:lnTo>
                  <a:pt x="1055901" y="2175642"/>
                </a:lnTo>
                <a:lnTo>
                  <a:pt x="1041880" y="2167914"/>
                </a:lnTo>
                <a:cubicBezTo>
                  <a:pt x="1044450" y="2161805"/>
                  <a:pt x="1046932" y="2158770"/>
                  <a:pt x="1049350" y="2157762"/>
                </a:cubicBezTo>
                <a:lnTo>
                  <a:pt x="1056400" y="2159758"/>
                </a:lnTo>
                <a:lnTo>
                  <a:pt x="1054959" y="2156616"/>
                </a:lnTo>
                <a:close/>
                <a:moveTo>
                  <a:pt x="1092063" y="2147563"/>
                </a:moveTo>
                <a:lnTo>
                  <a:pt x="1090198" y="2151964"/>
                </a:lnTo>
                <a:lnTo>
                  <a:pt x="1088789" y="2153265"/>
                </a:lnTo>
                <a:lnTo>
                  <a:pt x="1091475" y="2162960"/>
                </a:lnTo>
                <a:lnTo>
                  <a:pt x="1092492" y="2161471"/>
                </a:lnTo>
                <a:lnTo>
                  <a:pt x="1096374" y="2149646"/>
                </a:lnTo>
                <a:lnTo>
                  <a:pt x="1096740" y="2149413"/>
                </a:lnTo>
                <a:lnTo>
                  <a:pt x="1096729" y="2148885"/>
                </a:lnTo>
                <a:close/>
                <a:moveTo>
                  <a:pt x="719795" y="2099025"/>
                </a:moveTo>
                <a:cubicBezTo>
                  <a:pt x="729294" y="2101322"/>
                  <a:pt x="738239" y="2120524"/>
                  <a:pt x="747911" y="2116970"/>
                </a:cubicBezTo>
                <a:cubicBezTo>
                  <a:pt x="734838" y="2129567"/>
                  <a:pt x="722029" y="2129508"/>
                  <a:pt x="710063" y="2103833"/>
                </a:cubicBezTo>
                <a:cubicBezTo>
                  <a:pt x="713400" y="2099374"/>
                  <a:pt x="716629" y="2098261"/>
                  <a:pt x="719795" y="2099025"/>
                </a:cubicBezTo>
                <a:close/>
                <a:moveTo>
                  <a:pt x="1129082" y="2097576"/>
                </a:moveTo>
                <a:lnTo>
                  <a:pt x="1129036" y="2099665"/>
                </a:lnTo>
                <a:lnTo>
                  <a:pt x="1133301" y="2100539"/>
                </a:lnTo>
                <a:lnTo>
                  <a:pt x="1133461" y="2100012"/>
                </a:lnTo>
                <a:lnTo>
                  <a:pt x="1132218" y="2097819"/>
                </a:lnTo>
                <a:close/>
                <a:moveTo>
                  <a:pt x="1114609" y="2096264"/>
                </a:moveTo>
                <a:lnTo>
                  <a:pt x="1114590" y="2096473"/>
                </a:lnTo>
                <a:lnTo>
                  <a:pt x="1118469" y="2097498"/>
                </a:lnTo>
                <a:lnTo>
                  <a:pt x="1125211" y="2098881"/>
                </a:lnTo>
                <a:lnTo>
                  <a:pt x="1124504" y="2097218"/>
                </a:lnTo>
                <a:lnTo>
                  <a:pt x="1121592" y="2096992"/>
                </a:lnTo>
                <a:close/>
                <a:moveTo>
                  <a:pt x="664918" y="2043778"/>
                </a:moveTo>
                <a:cubicBezTo>
                  <a:pt x="668817" y="2054875"/>
                  <a:pt x="677635" y="2050287"/>
                  <a:pt x="674006" y="2059793"/>
                </a:cubicBezTo>
                <a:cubicBezTo>
                  <a:pt x="664772" y="2066546"/>
                  <a:pt x="665130" y="2084598"/>
                  <a:pt x="644916" y="2072842"/>
                </a:cubicBezTo>
                <a:cubicBezTo>
                  <a:pt x="654002" y="2051819"/>
                  <a:pt x="664619" y="2062376"/>
                  <a:pt x="664918" y="2043778"/>
                </a:cubicBezTo>
                <a:close/>
                <a:moveTo>
                  <a:pt x="948958" y="2004457"/>
                </a:moveTo>
                <a:lnTo>
                  <a:pt x="947093" y="2008858"/>
                </a:lnTo>
                <a:lnTo>
                  <a:pt x="945684" y="2010159"/>
                </a:lnTo>
                <a:lnTo>
                  <a:pt x="948612" y="2020728"/>
                </a:lnTo>
                <a:cubicBezTo>
                  <a:pt x="949226" y="2013493"/>
                  <a:pt x="950957" y="2009263"/>
                  <a:pt x="953268" y="2006538"/>
                </a:cubicBezTo>
                <a:lnTo>
                  <a:pt x="953634" y="2006305"/>
                </a:lnTo>
                <a:lnTo>
                  <a:pt x="953623" y="2005780"/>
                </a:lnTo>
                <a:close/>
                <a:moveTo>
                  <a:pt x="902073" y="2000531"/>
                </a:moveTo>
                <a:cubicBezTo>
                  <a:pt x="898374" y="1999434"/>
                  <a:pt x="893955" y="2002013"/>
                  <a:pt x="888212" y="2010680"/>
                </a:cubicBezTo>
                <a:cubicBezTo>
                  <a:pt x="896638" y="2011070"/>
                  <a:pt x="897907" y="2016543"/>
                  <a:pt x="898288" y="2023783"/>
                </a:cubicBezTo>
                <a:lnTo>
                  <a:pt x="900125" y="2032916"/>
                </a:lnTo>
                <a:lnTo>
                  <a:pt x="900946" y="2030548"/>
                </a:lnTo>
                <a:lnTo>
                  <a:pt x="905360" y="2044678"/>
                </a:lnTo>
                <a:lnTo>
                  <a:pt x="910482" y="2038443"/>
                </a:lnTo>
                <a:lnTo>
                  <a:pt x="910592" y="2038529"/>
                </a:lnTo>
                <a:lnTo>
                  <a:pt x="911143" y="2032797"/>
                </a:lnTo>
                <a:cubicBezTo>
                  <a:pt x="915567" y="2043474"/>
                  <a:pt x="920216" y="2047330"/>
                  <a:pt x="924950" y="2048769"/>
                </a:cubicBezTo>
                <a:lnTo>
                  <a:pt x="926445" y="2048924"/>
                </a:lnTo>
                <a:lnTo>
                  <a:pt x="931817" y="2044601"/>
                </a:lnTo>
                <a:lnTo>
                  <a:pt x="924284" y="2034033"/>
                </a:lnTo>
                <a:lnTo>
                  <a:pt x="919914" y="2036991"/>
                </a:lnTo>
                <a:cubicBezTo>
                  <a:pt x="912773" y="2036050"/>
                  <a:pt x="906062" y="2021075"/>
                  <a:pt x="898773" y="2024808"/>
                </a:cubicBezTo>
                <a:cubicBezTo>
                  <a:pt x="901345" y="2018699"/>
                  <a:pt x="903824" y="2015664"/>
                  <a:pt x="906243" y="2014656"/>
                </a:cubicBezTo>
                <a:lnTo>
                  <a:pt x="912108" y="2016317"/>
                </a:lnTo>
                <a:close/>
                <a:moveTo>
                  <a:pt x="809064" y="1961796"/>
                </a:moveTo>
                <a:lnTo>
                  <a:pt x="803261" y="1962108"/>
                </a:lnTo>
                <a:lnTo>
                  <a:pt x="798171" y="1974629"/>
                </a:lnTo>
                <a:lnTo>
                  <a:pt x="802787" y="1980001"/>
                </a:lnTo>
                <a:lnTo>
                  <a:pt x="805234" y="1980783"/>
                </a:lnTo>
                <a:cubicBezTo>
                  <a:pt x="810434" y="1978769"/>
                  <a:pt x="814719" y="1971715"/>
                  <a:pt x="817923" y="1975168"/>
                </a:cubicBezTo>
                <a:lnTo>
                  <a:pt x="821357" y="1988117"/>
                </a:lnTo>
                <a:lnTo>
                  <a:pt x="821533" y="1988012"/>
                </a:lnTo>
                <a:lnTo>
                  <a:pt x="817837" y="1966267"/>
                </a:lnTo>
                <a:lnTo>
                  <a:pt x="813536" y="1969677"/>
                </a:lnTo>
                <a:close/>
                <a:moveTo>
                  <a:pt x="959271" y="1960036"/>
                </a:moveTo>
                <a:lnTo>
                  <a:pt x="955071" y="1961443"/>
                </a:lnTo>
                <a:lnTo>
                  <a:pt x="957066" y="1962858"/>
                </a:lnTo>
                <a:lnTo>
                  <a:pt x="967889" y="1969427"/>
                </a:lnTo>
                <a:lnTo>
                  <a:pt x="967045" y="1964566"/>
                </a:lnTo>
                <a:cubicBezTo>
                  <a:pt x="964833" y="1960773"/>
                  <a:pt x="962106" y="1959793"/>
                  <a:pt x="959271" y="1960036"/>
                </a:cubicBezTo>
                <a:close/>
                <a:moveTo>
                  <a:pt x="749817" y="1949005"/>
                </a:moveTo>
                <a:lnTo>
                  <a:pt x="739517" y="1973613"/>
                </a:lnTo>
                <a:cubicBezTo>
                  <a:pt x="743476" y="1983060"/>
                  <a:pt x="747674" y="1984753"/>
                  <a:pt x="752012" y="1982220"/>
                </a:cubicBezTo>
                <a:lnTo>
                  <a:pt x="757054" y="1975876"/>
                </a:lnTo>
                <a:lnTo>
                  <a:pt x="754088" y="1974224"/>
                </a:lnTo>
                <a:lnTo>
                  <a:pt x="751702" y="1950970"/>
                </a:lnTo>
                <a:lnTo>
                  <a:pt x="750498" y="1949613"/>
                </a:lnTo>
                <a:close/>
                <a:moveTo>
                  <a:pt x="1046113" y="1945445"/>
                </a:moveTo>
                <a:lnTo>
                  <a:pt x="1043851" y="1948359"/>
                </a:lnTo>
                <a:lnTo>
                  <a:pt x="1046412" y="1949214"/>
                </a:lnTo>
                <a:close/>
                <a:moveTo>
                  <a:pt x="994033" y="1944850"/>
                </a:moveTo>
                <a:lnTo>
                  <a:pt x="987785" y="1948525"/>
                </a:lnTo>
                <a:lnTo>
                  <a:pt x="986108" y="1948493"/>
                </a:lnTo>
                <a:lnTo>
                  <a:pt x="985931" y="1956559"/>
                </a:lnTo>
                <a:lnTo>
                  <a:pt x="990194" y="1957434"/>
                </a:lnTo>
                <a:close/>
                <a:moveTo>
                  <a:pt x="943108" y="1943233"/>
                </a:moveTo>
                <a:lnTo>
                  <a:pt x="928989" y="1944683"/>
                </a:lnTo>
                <a:lnTo>
                  <a:pt x="931578" y="1963499"/>
                </a:lnTo>
                <a:cubicBezTo>
                  <a:pt x="933824" y="1959299"/>
                  <a:pt x="936023" y="1956682"/>
                  <a:pt x="938188" y="1955237"/>
                </a:cubicBezTo>
                <a:lnTo>
                  <a:pt x="942374" y="1954434"/>
                </a:lnTo>
                <a:lnTo>
                  <a:pt x="941940" y="1952361"/>
                </a:lnTo>
                <a:cubicBezTo>
                  <a:pt x="953279" y="1946828"/>
                  <a:pt x="964316" y="1950935"/>
                  <a:pt x="975364" y="1954393"/>
                </a:cubicBezTo>
                <a:lnTo>
                  <a:pt x="982105" y="1955775"/>
                </a:lnTo>
                <a:lnTo>
                  <a:pt x="978952" y="1948355"/>
                </a:lnTo>
                <a:lnTo>
                  <a:pt x="965057" y="1948090"/>
                </a:lnTo>
                <a:cubicBezTo>
                  <a:pt x="957794" y="1946552"/>
                  <a:pt x="950660" y="1944280"/>
                  <a:pt x="943108" y="1943233"/>
                </a:cubicBezTo>
                <a:close/>
                <a:moveTo>
                  <a:pt x="731209" y="1922083"/>
                </a:moveTo>
                <a:lnTo>
                  <a:pt x="724880" y="1937189"/>
                </a:lnTo>
                <a:cubicBezTo>
                  <a:pt x="719879" y="1945292"/>
                  <a:pt x="715944" y="1953471"/>
                  <a:pt x="720924" y="1962334"/>
                </a:cubicBezTo>
                <a:cubicBezTo>
                  <a:pt x="726935" y="1962739"/>
                  <a:pt x="727999" y="1959765"/>
                  <a:pt x="729109" y="1955144"/>
                </a:cubicBezTo>
                <a:lnTo>
                  <a:pt x="736844" y="1939558"/>
                </a:lnTo>
                <a:lnTo>
                  <a:pt x="728706" y="1930529"/>
                </a:lnTo>
                <a:lnTo>
                  <a:pt x="733404" y="1926729"/>
                </a:lnTo>
                <a:close/>
                <a:moveTo>
                  <a:pt x="793814" y="1908319"/>
                </a:moveTo>
                <a:lnTo>
                  <a:pt x="770163" y="1920073"/>
                </a:lnTo>
                <a:cubicBezTo>
                  <a:pt x="766329" y="1922746"/>
                  <a:pt x="763010" y="1926333"/>
                  <a:pt x="760595" y="1931819"/>
                </a:cubicBezTo>
                <a:lnTo>
                  <a:pt x="758084" y="1945874"/>
                </a:lnTo>
                <a:lnTo>
                  <a:pt x="766061" y="1945479"/>
                </a:lnTo>
                <a:lnTo>
                  <a:pt x="768240" y="1957964"/>
                </a:lnTo>
                <a:lnTo>
                  <a:pt x="779395" y="1960758"/>
                </a:lnTo>
                <a:lnTo>
                  <a:pt x="784567" y="1950507"/>
                </a:lnTo>
                <a:lnTo>
                  <a:pt x="801605" y="1948648"/>
                </a:lnTo>
                <a:lnTo>
                  <a:pt x="798357" y="1942925"/>
                </a:lnTo>
                <a:cubicBezTo>
                  <a:pt x="806187" y="1936762"/>
                  <a:pt x="807296" y="1930053"/>
                  <a:pt x="806841" y="1923223"/>
                </a:cubicBezTo>
                <a:lnTo>
                  <a:pt x="806667" y="1919199"/>
                </a:lnTo>
                <a:lnTo>
                  <a:pt x="798055" y="1926158"/>
                </a:lnTo>
                <a:cubicBezTo>
                  <a:pt x="794277" y="1919696"/>
                  <a:pt x="792832" y="1914622"/>
                  <a:pt x="792954" y="1910417"/>
                </a:cubicBezTo>
                <a:close/>
                <a:moveTo>
                  <a:pt x="802044" y="1901026"/>
                </a:moveTo>
                <a:lnTo>
                  <a:pt x="806617" y="1918111"/>
                </a:lnTo>
                <a:lnTo>
                  <a:pt x="805948" y="1902796"/>
                </a:lnTo>
                <a:lnTo>
                  <a:pt x="810033" y="1905351"/>
                </a:lnTo>
                <a:lnTo>
                  <a:pt x="808356" y="1902742"/>
                </a:lnTo>
                <a:cubicBezTo>
                  <a:pt x="806312" y="1900037"/>
                  <a:pt x="804235" y="1898626"/>
                  <a:pt x="802044" y="1901026"/>
                </a:cubicBezTo>
                <a:close/>
                <a:moveTo>
                  <a:pt x="521813" y="1900673"/>
                </a:moveTo>
                <a:cubicBezTo>
                  <a:pt x="525711" y="1911770"/>
                  <a:pt x="534530" y="1907182"/>
                  <a:pt x="530900" y="1916687"/>
                </a:cubicBezTo>
                <a:cubicBezTo>
                  <a:pt x="521665" y="1923438"/>
                  <a:pt x="522024" y="1941492"/>
                  <a:pt x="501809" y="1929736"/>
                </a:cubicBezTo>
                <a:cubicBezTo>
                  <a:pt x="510896" y="1908711"/>
                  <a:pt x="521514" y="1919270"/>
                  <a:pt x="521813" y="1900673"/>
                </a:cubicBezTo>
                <a:close/>
                <a:moveTo>
                  <a:pt x="585693" y="1895516"/>
                </a:moveTo>
                <a:cubicBezTo>
                  <a:pt x="567548" y="1921099"/>
                  <a:pt x="552761" y="1934535"/>
                  <a:pt x="543316" y="1927847"/>
                </a:cubicBezTo>
                <a:cubicBezTo>
                  <a:pt x="557950" y="1901243"/>
                  <a:pt x="571656" y="1905172"/>
                  <a:pt x="585693" y="1895516"/>
                </a:cubicBezTo>
                <a:close/>
                <a:moveTo>
                  <a:pt x="872511" y="1889071"/>
                </a:moveTo>
                <a:cubicBezTo>
                  <a:pt x="874642" y="1888880"/>
                  <a:pt x="876714" y="1890799"/>
                  <a:pt x="878672" y="1896798"/>
                </a:cubicBezTo>
                <a:cubicBezTo>
                  <a:pt x="871264" y="1921420"/>
                  <a:pt x="848831" y="1912784"/>
                  <a:pt x="853242" y="1894848"/>
                </a:cubicBezTo>
                <a:cubicBezTo>
                  <a:pt x="859176" y="1909243"/>
                  <a:pt x="866110" y="1889646"/>
                  <a:pt x="872511" y="1889071"/>
                </a:cubicBezTo>
                <a:close/>
                <a:moveTo>
                  <a:pt x="888959" y="1872176"/>
                </a:moveTo>
                <a:cubicBezTo>
                  <a:pt x="869283" y="1890469"/>
                  <a:pt x="850450" y="1880003"/>
                  <a:pt x="831437" y="1877815"/>
                </a:cubicBezTo>
                <a:lnTo>
                  <a:pt x="824088" y="1892718"/>
                </a:lnTo>
                <a:lnTo>
                  <a:pt x="826862" y="1894818"/>
                </a:lnTo>
                <a:lnTo>
                  <a:pt x="831317" y="1907927"/>
                </a:lnTo>
                <a:lnTo>
                  <a:pt x="841076" y="1910676"/>
                </a:lnTo>
                <a:lnTo>
                  <a:pt x="850513" y="1906217"/>
                </a:lnTo>
                <a:lnTo>
                  <a:pt x="853563" y="1912248"/>
                </a:lnTo>
                <a:lnTo>
                  <a:pt x="855473" y="1912465"/>
                </a:lnTo>
                <a:cubicBezTo>
                  <a:pt x="859941" y="1914016"/>
                  <a:pt x="864369" y="1917032"/>
                  <a:pt x="868718" y="1922807"/>
                </a:cubicBezTo>
                <a:lnTo>
                  <a:pt x="863325" y="1926817"/>
                </a:lnTo>
                <a:lnTo>
                  <a:pt x="866633" y="1929077"/>
                </a:lnTo>
                <a:cubicBezTo>
                  <a:pt x="868964" y="1929863"/>
                  <a:pt x="871490" y="1930563"/>
                  <a:pt x="874771" y="1933310"/>
                </a:cubicBezTo>
                <a:lnTo>
                  <a:pt x="886250" y="1948284"/>
                </a:lnTo>
                <a:lnTo>
                  <a:pt x="887986" y="1947536"/>
                </a:lnTo>
                <a:lnTo>
                  <a:pt x="892679" y="1928211"/>
                </a:lnTo>
                <a:lnTo>
                  <a:pt x="900427" y="1924409"/>
                </a:lnTo>
                <a:lnTo>
                  <a:pt x="894086" y="1913265"/>
                </a:lnTo>
                <a:cubicBezTo>
                  <a:pt x="897250" y="1902603"/>
                  <a:pt x="904095" y="1900752"/>
                  <a:pt x="909484" y="1903341"/>
                </a:cubicBezTo>
                <a:cubicBezTo>
                  <a:pt x="914876" y="1905933"/>
                  <a:pt x="918812" y="1912965"/>
                  <a:pt x="916157" y="1920073"/>
                </a:cubicBezTo>
                <a:cubicBezTo>
                  <a:pt x="913383" y="1916534"/>
                  <a:pt x="911047" y="1918273"/>
                  <a:pt x="909325" y="1921838"/>
                </a:cubicBezTo>
                <a:lnTo>
                  <a:pt x="908399" y="1925609"/>
                </a:lnTo>
                <a:lnTo>
                  <a:pt x="910434" y="1926100"/>
                </a:lnTo>
                <a:cubicBezTo>
                  <a:pt x="905935" y="1934318"/>
                  <a:pt x="897000" y="1942025"/>
                  <a:pt x="900089" y="1950785"/>
                </a:cubicBezTo>
                <a:cubicBezTo>
                  <a:pt x="906807" y="1941936"/>
                  <a:pt x="906146" y="1979962"/>
                  <a:pt x="918830" y="1962479"/>
                </a:cubicBezTo>
                <a:lnTo>
                  <a:pt x="920614" y="1945542"/>
                </a:lnTo>
                <a:lnTo>
                  <a:pt x="918652" y="1945744"/>
                </a:lnTo>
                <a:lnTo>
                  <a:pt x="921208" y="1939890"/>
                </a:lnTo>
                <a:lnTo>
                  <a:pt x="921755" y="1934688"/>
                </a:lnTo>
                <a:cubicBezTo>
                  <a:pt x="922438" y="1925409"/>
                  <a:pt x="924019" y="1916218"/>
                  <a:pt x="930078" y="1907415"/>
                </a:cubicBezTo>
                <a:lnTo>
                  <a:pt x="928304" y="1927925"/>
                </a:lnTo>
                <a:lnTo>
                  <a:pt x="938916" y="1923606"/>
                </a:lnTo>
                <a:cubicBezTo>
                  <a:pt x="948071" y="1921202"/>
                  <a:pt x="957085" y="1918195"/>
                  <a:pt x="958328" y="1897846"/>
                </a:cubicBezTo>
                <a:cubicBezTo>
                  <a:pt x="935446" y="1881681"/>
                  <a:pt x="910759" y="1925437"/>
                  <a:pt x="888959" y="1872176"/>
                </a:cubicBezTo>
                <a:close/>
                <a:moveTo>
                  <a:pt x="763138" y="1871551"/>
                </a:moveTo>
                <a:cubicBezTo>
                  <a:pt x="765556" y="1870543"/>
                  <a:pt x="767917" y="1871564"/>
                  <a:pt x="770245" y="1873563"/>
                </a:cubicBezTo>
                <a:cubicBezTo>
                  <a:pt x="774906" y="1877565"/>
                  <a:pt x="779450" y="1885485"/>
                  <a:pt x="784128" y="1888933"/>
                </a:cubicBezTo>
                <a:cubicBezTo>
                  <a:pt x="774081" y="1905006"/>
                  <a:pt x="765384" y="1876725"/>
                  <a:pt x="755667" y="1881702"/>
                </a:cubicBezTo>
                <a:cubicBezTo>
                  <a:pt x="758239" y="1875592"/>
                  <a:pt x="760718" y="1872559"/>
                  <a:pt x="763138" y="1871551"/>
                </a:cubicBezTo>
                <a:close/>
                <a:moveTo>
                  <a:pt x="900653" y="1862679"/>
                </a:moveTo>
                <a:lnTo>
                  <a:pt x="899578" y="1863105"/>
                </a:lnTo>
                <a:lnTo>
                  <a:pt x="897049" y="1863342"/>
                </a:lnTo>
                <a:lnTo>
                  <a:pt x="898676" y="1867706"/>
                </a:lnTo>
                <a:close/>
                <a:moveTo>
                  <a:pt x="956073" y="1857100"/>
                </a:moveTo>
                <a:lnTo>
                  <a:pt x="949850" y="1861834"/>
                </a:lnTo>
                <a:lnTo>
                  <a:pt x="940793" y="1865231"/>
                </a:lnTo>
                <a:lnTo>
                  <a:pt x="943601" y="1871454"/>
                </a:lnTo>
                <a:cubicBezTo>
                  <a:pt x="948040" y="1864527"/>
                  <a:pt x="952362" y="1863359"/>
                  <a:pt x="956618" y="1862280"/>
                </a:cubicBezTo>
                <a:close/>
                <a:moveTo>
                  <a:pt x="552373" y="1853324"/>
                </a:moveTo>
                <a:cubicBezTo>
                  <a:pt x="557676" y="1853735"/>
                  <a:pt x="562824" y="1858970"/>
                  <a:pt x="567817" y="1869031"/>
                </a:cubicBezTo>
                <a:cubicBezTo>
                  <a:pt x="561011" y="1882885"/>
                  <a:pt x="555044" y="1869780"/>
                  <a:pt x="548117" y="1887863"/>
                </a:cubicBezTo>
                <a:cubicBezTo>
                  <a:pt x="544095" y="1880755"/>
                  <a:pt x="540047" y="1873526"/>
                  <a:pt x="536029" y="1866571"/>
                </a:cubicBezTo>
                <a:cubicBezTo>
                  <a:pt x="541621" y="1857333"/>
                  <a:pt x="547074" y="1852919"/>
                  <a:pt x="552373" y="1853324"/>
                </a:cubicBezTo>
                <a:close/>
                <a:moveTo>
                  <a:pt x="894077" y="1835144"/>
                </a:moveTo>
                <a:cubicBezTo>
                  <a:pt x="885944" y="1833286"/>
                  <a:pt x="876330" y="1836952"/>
                  <a:pt x="870543" y="1850222"/>
                </a:cubicBezTo>
                <a:cubicBezTo>
                  <a:pt x="876934" y="1875213"/>
                  <a:pt x="884739" y="1853877"/>
                  <a:pt x="891861" y="1855654"/>
                </a:cubicBezTo>
                <a:lnTo>
                  <a:pt x="892558" y="1856281"/>
                </a:lnTo>
                <a:lnTo>
                  <a:pt x="902654" y="1840432"/>
                </a:lnTo>
                <a:close/>
                <a:moveTo>
                  <a:pt x="904545" y="1821667"/>
                </a:moveTo>
                <a:lnTo>
                  <a:pt x="903654" y="1822539"/>
                </a:lnTo>
                <a:lnTo>
                  <a:pt x="904681" y="1823369"/>
                </a:lnTo>
                <a:close/>
                <a:moveTo>
                  <a:pt x="911684" y="1814675"/>
                </a:moveTo>
                <a:lnTo>
                  <a:pt x="909418" y="1816896"/>
                </a:lnTo>
                <a:lnTo>
                  <a:pt x="910337" y="1827931"/>
                </a:lnTo>
                <a:lnTo>
                  <a:pt x="916168" y="1832633"/>
                </a:lnTo>
                <a:cubicBezTo>
                  <a:pt x="919664" y="1835000"/>
                  <a:pt x="922615" y="1836777"/>
                  <a:pt x="925417" y="1839205"/>
                </a:cubicBezTo>
                <a:lnTo>
                  <a:pt x="931694" y="1847069"/>
                </a:lnTo>
                <a:lnTo>
                  <a:pt x="939621" y="1840562"/>
                </a:lnTo>
                <a:lnTo>
                  <a:pt x="945268" y="1836295"/>
                </a:lnTo>
                <a:lnTo>
                  <a:pt x="948157" y="1818104"/>
                </a:lnTo>
                <a:lnTo>
                  <a:pt x="942314" y="1820497"/>
                </a:lnTo>
                <a:cubicBezTo>
                  <a:pt x="936667" y="1822751"/>
                  <a:pt x="931044" y="1824379"/>
                  <a:pt x="925490" y="1823694"/>
                </a:cubicBezTo>
                <a:close/>
                <a:moveTo>
                  <a:pt x="881431" y="1811302"/>
                </a:moveTo>
                <a:lnTo>
                  <a:pt x="878191" y="1820500"/>
                </a:lnTo>
                <a:lnTo>
                  <a:pt x="892104" y="1816207"/>
                </a:lnTo>
                <a:lnTo>
                  <a:pt x="884298" y="1815856"/>
                </a:lnTo>
                <a:close/>
                <a:moveTo>
                  <a:pt x="696444" y="1811296"/>
                </a:moveTo>
                <a:cubicBezTo>
                  <a:pt x="701574" y="1817023"/>
                  <a:pt x="706910" y="1814565"/>
                  <a:pt x="711830" y="1827821"/>
                </a:cubicBezTo>
                <a:cubicBezTo>
                  <a:pt x="696715" y="1832021"/>
                  <a:pt x="696056" y="1848783"/>
                  <a:pt x="686098" y="1836010"/>
                </a:cubicBezTo>
                <a:cubicBezTo>
                  <a:pt x="693058" y="1828032"/>
                  <a:pt x="690057" y="1819304"/>
                  <a:pt x="696444" y="1811296"/>
                </a:cubicBezTo>
                <a:close/>
                <a:moveTo>
                  <a:pt x="903005" y="1802340"/>
                </a:moveTo>
                <a:lnTo>
                  <a:pt x="892306" y="1816144"/>
                </a:lnTo>
                <a:lnTo>
                  <a:pt x="903126" y="1812806"/>
                </a:lnTo>
                <a:lnTo>
                  <a:pt x="903731" y="1811442"/>
                </a:lnTo>
                <a:close/>
                <a:moveTo>
                  <a:pt x="592911" y="1781510"/>
                </a:moveTo>
                <a:cubicBezTo>
                  <a:pt x="595297" y="1781403"/>
                  <a:pt x="597643" y="1782824"/>
                  <a:pt x="599976" y="1784772"/>
                </a:cubicBezTo>
                <a:cubicBezTo>
                  <a:pt x="604644" y="1788668"/>
                  <a:pt x="609262" y="1794665"/>
                  <a:pt x="614061" y="1794740"/>
                </a:cubicBezTo>
                <a:cubicBezTo>
                  <a:pt x="604105" y="1807335"/>
                  <a:pt x="594567" y="1806077"/>
                  <a:pt x="585600" y="1787423"/>
                </a:cubicBezTo>
                <a:cubicBezTo>
                  <a:pt x="588097" y="1783255"/>
                  <a:pt x="590524" y="1781618"/>
                  <a:pt x="592911" y="1781510"/>
                </a:cubicBezTo>
                <a:close/>
                <a:moveTo>
                  <a:pt x="757845" y="1760229"/>
                </a:moveTo>
                <a:cubicBezTo>
                  <a:pt x="760626" y="1758756"/>
                  <a:pt x="763684" y="1758941"/>
                  <a:pt x="766379" y="1760236"/>
                </a:cubicBezTo>
                <a:cubicBezTo>
                  <a:pt x="771770" y="1762827"/>
                  <a:pt x="775705" y="1769860"/>
                  <a:pt x="773052" y="1776968"/>
                </a:cubicBezTo>
                <a:cubicBezTo>
                  <a:pt x="767505" y="1769890"/>
                  <a:pt x="763697" y="1783925"/>
                  <a:pt x="763096" y="1791451"/>
                </a:cubicBezTo>
                <a:cubicBezTo>
                  <a:pt x="759047" y="1784403"/>
                  <a:pt x="755058" y="1777237"/>
                  <a:pt x="750980" y="1770159"/>
                </a:cubicBezTo>
                <a:cubicBezTo>
                  <a:pt x="752561" y="1764828"/>
                  <a:pt x="755064" y="1761700"/>
                  <a:pt x="757845" y="1760229"/>
                </a:cubicBezTo>
                <a:close/>
                <a:moveTo>
                  <a:pt x="729406" y="1745966"/>
                </a:moveTo>
                <a:cubicBezTo>
                  <a:pt x="731536" y="1745774"/>
                  <a:pt x="733608" y="1747693"/>
                  <a:pt x="735566" y="1753692"/>
                </a:cubicBezTo>
                <a:cubicBezTo>
                  <a:pt x="728159" y="1778314"/>
                  <a:pt x="705725" y="1769677"/>
                  <a:pt x="710136" y="1751743"/>
                </a:cubicBezTo>
                <a:cubicBezTo>
                  <a:pt x="716071" y="1766138"/>
                  <a:pt x="723004" y="1746541"/>
                  <a:pt x="729406" y="1745966"/>
                </a:cubicBezTo>
                <a:close/>
                <a:moveTo>
                  <a:pt x="614735" y="1744337"/>
                </a:moveTo>
                <a:cubicBezTo>
                  <a:pt x="623372" y="1755135"/>
                  <a:pt x="615183" y="1764731"/>
                  <a:pt x="626519" y="1775768"/>
                </a:cubicBezTo>
                <a:cubicBezTo>
                  <a:pt x="609307" y="1782155"/>
                  <a:pt x="592209" y="1785905"/>
                  <a:pt x="575625" y="1771749"/>
                </a:cubicBezTo>
                <a:cubicBezTo>
                  <a:pt x="590624" y="1756365"/>
                  <a:pt x="607776" y="1786803"/>
                  <a:pt x="614735" y="1744337"/>
                </a:cubicBezTo>
                <a:close/>
                <a:moveTo>
                  <a:pt x="620032" y="1728445"/>
                </a:moveTo>
                <a:cubicBezTo>
                  <a:pt x="622450" y="1727437"/>
                  <a:pt x="624809" y="1728458"/>
                  <a:pt x="627140" y="1730457"/>
                </a:cubicBezTo>
                <a:cubicBezTo>
                  <a:pt x="631801" y="1734459"/>
                  <a:pt x="636344" y="1742379"/>
                  <a:pt x="641022" y="1745826"/>
                </a:cubicBezTo>
                <a:cubicBezTo>
                  <a:pt x="630976" y="1761901"/>
                  <a:pt x="622278" y="1733619"/>
                  <a:pt x="612562" y="1738597"/>
                </a:cubicBezTo>
                <a:cubicBezTo>
                  <a:pt x="615133" y="1732486"/>
                  <a:pt x="617613" y="1729453"/>
                  <a:pt x="620032" y="1728445"/>
                </a:cubicBezTo>
                <a:close/>
                <a:moveTo>
                  <a:pt x="757548" y="1719573"/>
                </a:moveTo>
                <a:lnTo>
                  <a:pt x="756473" y="1720000"/>
                </a:lnTo>
                <a:lnTo>
                  <a:pt x="753944" y="1720236"/>
                </a:lnTo>
                <a:lnTo>
                  <a:pt x="755571" y="1724601"/>
                </a:lnTo>
                <a:close/>
                <a:moveTo>
                  <a:pt x="812965" y="1713994"/>
                </a:moveTo>
                <a:lnTo>
                  <a:pt x="806744" y="1718729"/>
                </a:lnTo>
                <a:lnTo>
                  <a:pt x="797687" y="1722126"/>
                </a:lnTo>
                <a:lnTo>
                  <a:pt x="800496" y="1728348"/>
                </a:lnTo>
                <a:cubicBezTo>
                  <a:pt x="804935" y="1721421"/>
                  <a:pt x="809256" y="1720254"/>
                  <a:pt x="813512" y="1719175"/>
                </a:cubicBezTo>
                <a:close/>
                <a:moveTo>
                  <a:pt x="750969" y="1692039"/>
                </a:moveTo>
                <a:cubicBezTo>
                  <a:pt x="742838" y="1690180"/>
                  <a:pt x="733225" y="1693846"/>
                  <a:pt x="727437" y="1707117"/>
                </a:cubicBezTo>
                <a:cubicBezTo>
                  <a:pt x="733828" y="1732107"/>
                  <a:pt x="741632" y="1710772"/>
                  <a:pt x="748755" y="1712549"/>
                </a:cubicBezTo>
                <a:lnTo>
                  <a:pt x="749453" y="1713176"/>
                </a:lnTo>
                <a:lnTo>
                  <a:pt x="759547" y="1697325"/>
                </a:lnTo>
                <a:close/>
                <a:moveTo>
                  <a:pt x="761440" y="1678561"/>
                </a:moveTo>
                <a:lnTo>
                  <a:pt x="760548" y="1679434"/>
                </a:lnTo>
                <a:lnTo>
                  <a:pt x="761575" y="1680261"/>
                </a:lnTo>
                <a:close/>
                <a:moveTo>
                  <a:pt x="768578" y="1671570"/>
                </a:moveTo>
                <a:lnTo>
                  <a:pt x="766313" y="1673788"/>
                </a:lnTo>
                <a:lnTo>
                  <a:pt x="767232" y="1684825"/>
                </a:lnTo>
                <a:lnTo>
                  <a:pt x="773063" y="1689527"/>
                </a:lnTo>
                <a:cubicBezTo>
                  <a:pt x="776558" y="1691892"/>
                  <a:pt x="779510" y="1693672"/>
                  <a:pt x="782312" y="1696099"/>
                </a:cubicBezTo>
                <a:lnTo>
                  <a:pt x="788588" y="1703963"/>
                </a:lnTo>
                <a:lnTo>
                  <a:pt x="796515" y="1697456"/>
                </a:lnTo>
                <a:lnTo>
                  <a:pt x="802163" y="1693189"/>
                </a:lnTo>
                <a:lnTo>
                  <a:pt x="805051" y="1674999"/>
                </a:lnTo>
                <a:lnTo>
                  <a:pt x="799207" y="1677392"/>
                </a:lnTo>
                <a:cubicBezTo>
                  <a:pt x="793562" y="1679645"/>
                  <a:pt x="787938" y="1681273"/>
                  <a:pt x="782386" y="1680588"/>
                </a:cubicBezTo>
                <a:close/>
                <a:moveTo>
                  <a:pt x="738325" y="1668197"/>
                </a:moveTo>
                <a:lnTo>
                  <a:pt x="735086" y="1677394"/>
                </a:lnTo>
                <a:lnTo>
                  <a:pt x="748998" y="1673101"/>
                </a:lnTo>
                <a:lnTo>
                  <a:pt x="741192" y="1672750"/>
                </a:lnTo>
                <a:close/>
                <a:moveTo>
                  <a:pt x="553340" y="1668190"/>
                </a:moveTo>
                <a:cubicBezTo>
                  <a:pt x="558469" y="1673918"/>
                  <a:pt x="563804" y="1671458"/>
                  <a:pt x="568724" y="1684715"/>
                </a:cubicBezTo>
                <a:cubicBezTo>
                  <a:pt x="553610" y="1688916"/>
                  <a:pt x="552950" y="1705678"/>
                  <a:pt x="542993" y="1692905"/>
                </a:cubicBezTo>
                <a:cubicBezTo>
                  <a:pt x="549952" y="1684927"/>
                  <a:pt x="546952" y="1676199"/>
                  <a:pt x="553340" y="1668190"/>
                </a:cubicBezTo>
                <a:close/>
                <a:moveTo>
                  <a:pt x="465094" y="1660920"/>
                </a:moveTo>
                <a:cubicBezTo>
                  <a:pt x="475565" y="1682363"/>
                  <a:pt x="507954" y="1658732"/>
                  <a:pt x="527478" y="1706475"/>
                </a:cubicBezTo>
                <a:cubicBezTo>
                  <a:pt x="537104" y="1702876"/>
                  <a:pt x="547240" y="1684493"/>
                  <a:pt x="555908" y="1713764"/>
                </a:cubicBezTo>
                <a:cubicBezTo>
                  <a:pt x="567936" y="1703298"/>
                  <a:pt x="580291" y="1681103"/>
                  <a:pt x="591628" y="1691063"/>
                </a:cubicBezTo>
                <a:cubicBezTo>
                  <a:pt x="574294" y="1729391"/>
                  <a:pt x="567785" y="1725940"/>
                  <a:pt x="564366" y="1750084"/>
                </a:cubicBezTo>
                <a:cubicBezTo>
                  <a:pt x="552580" y="1743125"/>
                  <a:pt x="561575" y="1713824"/>
                  <a:pt x="549281" y="1723452"/>
                </a:cubicBezTo>
                <a:cubicBezTo>
                  <a:pt x="544873" y="1729990"/>
                  <a:pt x="551501" y="1737307"/>
                  <a:pt x="548651" y="1743754"/>
                </a:cubicBezTo>
                <a:cubicBezTo>
                  <a:pt x="543522" y="1723870"/>
                  <a:pt x="539506" y="1715625"/>
                  <a:pt x="526519" y="1736975"/>
                </a:cubicBezTo>
                <a:cubicBezTo>
                  <a:pt x="499737" y="1709297"/>
                  <a:pt x="471904" y="1716581"/>
                  <a:pt x="444494" y="1710255"/>
                </a:cubicBezTo>
                <a:cubicBezTo>
                  <a:pt x="416122" y="1773778"/>
                  <a:pt x="455048" y="1688392"/>
                  <a:pt x="429317" y="1683593"/>
                </a:cubicBezTo>
                <a:cubicBezTo>
                  <a:pt x="434956" y="1673187"/>
                  <a:pt x="440145" y="1678855"/>
                  <a:pt x="445721" y="1669530"/>
                </a:cubicBezTo>
                <a:cubicBezTo>
                  <a:pt x="458348" y="1682424"/>
                  <a:pt x="443322" y="1693131"/>
                  <a:pt x="447789" y="1705366"/>
                </a:cubicBezTo>
                <a:cubicBezTo>
                  <a:pt x="461288" y="1680565"/>
                  <a:pt x="472833" y="1720870"/>
                  <a:pt x="486270" y="1698260"/>
                </a:cubicBezTo>
                <a:cubicBezTo>
                  <a:pt x="480272" y="1699998"/>
                  <a:pt x="450282" y="1681644"/>
                  <a:pt x="465094" y="1660920"/>
                </a:cubicBezTo>
                <a:close/>
                <a:moveTo>
                  <a:pt x="759900" y="1659232"/>
                </a:moveTo>
                <a:lnTo>
                  <a:pt x="749201" y="1673039"/>
                </a:lnTo>
                <a:lnTo>
                  <a:pt x="760020" y="1669698"/>
                </a:lnTo>
                <a:lnTo>
                  <a:pt x="760626" y="1668337"/>
                </a:lnTo>
                <a:close/>
                <a:moveTo>
                  <a:pt x="449805" y="1638403"/>
                </a:moveTo>
                <a:cubicBezTo>
                  <a:pt x="452192" y="1638297"/>
                  <a:pt x="454540" y="1639719"/>
                  <a:pt x="456870" y="1641666"/>
                </a:cubicBezTo>
                <a:cubicBezTo>
                  <a:pt x="461539" y="1645563"/>
                  <a:pt x="466156" y="1651559"/>
                  <a:pt x="470955" y="1651635"/>
                </a:cubicBezTo>
                <a:cubicBezTo>
                  <a:pt x="461000" y="1664229"/>
                  <a:pt x="451462" y="1662971"/>
                  <a:pt x="442495" y="1644318"/>
                </a:cubicBezTo>
                <a:cubicBezTo>
                  <a:pt x="444991" y="1640148"/>
                  <a:pt x="447419" y="1638513"/>
                  <a:pt x="449805" y="1638403"/>
                </a:cubicBezTo>
                <a:close/>
                <a:moveTo>
                  <a:pt x="614740" y="1617122"/>
                </a:moveTo>
                <a:cubicBezTo>
                  <a:pt x="617520" y="1615651"/>
                  <a:pt x="620579" y="1615834"/>
                  <a:pt x="623275" y="1617128"/>
                </a:cubicBezTo>
                <a:cubicBezTo>
                  <a:pt x="628665" y="1619719"/>
                  <a:pt x="632600" y="1626754"/>
                  <a:pt x="629947" y="1633860"/>
                </a:cubicBezTo>
                <a:cubicBezTo>
                  <a:pt x="624400" y="1626782"/>
                  <a:pt x="620592" y="1640820"/>
                  <a:pt x="619991" y="1648346"/>
                </a:cubicBezTo>
                <a:cubicBezTo>
                  <a:pt x="615941" y="1641298"/>
                  <a:pt x="611952" y="1634131"/>
                  <a:pt x="607875" y="1627054"/>
                </a:cubicBezTo>
                <a:cubicBezTo>
                  <a:pt x="609456" y="1621722"/>
                  <a:pt x="611958" y="1618595"/>
                  <a:pt x="614740" y="1617122"/>
                </a:cubicBezTo>
                <a:close/>
                <a:moveTo>
                  <a:pt x="586300" y="1602860"/>
                </a:moveTo>
                <a:cubicBezTo>
                  <a:pt x="588431" y="1602666"/>
                  <a:pt x="590503" y="1604588"/>
                  <a:pt x="592463" y="1610586"/>
                </a:cubicBezTo>
                <a:cubicBezTo>
                  <a:pt x="585054" y="1635208"/>
                  <a:pt x="562620" y="1626571"/>
                  <a:pt x="567029" y="1608637"/>
                </a:cubicBezTo>
                <a:cubicBezTo>
                  <a:pt x="572965" y="1623032"/>
                  <a:pt x="579899" y="1603435"/>
                  <a:pt x="586300" y="1602860"/>
                </a:cubicBezTo>
                <a:close/>
                <a:moveTo>
                  <a:pt x="471629" y="1601232"/>
                </a:moveTo>
                <a:cubicBezTo>
                  <a:pt x="480265" y="1612027"/>
                  <a:pt x="472077" y="1621626"/>
                  <a:pt x="483414" y="1632660"/>
                </a:cubicBezTo>
                <a:cubicBezTo>
                  <a:pt x="466201" y="1639049"/>
                  <a:pt x="449104" y="1642799"/>
                  <a:pt x="432520" y="1628643"/>
                </a:cubicBezTo>
                <a:cubicBezTo>
                  <a:pt x="447518" y="1613260"/>
                  <a:pt x="464670" y="1643697"/>
                  <a:pt x="471629" y="1601232"/>
                </a:cubicBezTo>
                <a:close/>
                <a:moveTo>
                  <a:pt x="476926" y="1585340"/>
                </a:moveTo>
                <a:cubicBezTo>
                  <a:pt x="479345" y="1584332"/>
                  <a:pt x="481704" y="1585353"/>
                  <a:pt x="484035" y="1587352"/>
                </a:cubicBezTo>
                <a:cubicBezTo>
                  <a:pt x="488695" y="1591354"/>
                  <a:pt x="493238" y="1599272"/>
                  <a:pt x="497916" y="1602720"/>
                </a:cubicBezTo>
                <a:cubicBezTo>
                  <a:pt x="487870" y="1618795"/>
                  <a:pt x="479173" y="1590514"/>
                  <a:pt x="469456" y="1595491"/>
                </a:cubicBezTo>
                <a:cubicBezTo>
                  <a:pt x="472028" y="1589381"/>
                  <a:pt x="474507" y="1586346"/>
                  <a:pt x="476926" y="1585340"/>
                </a:cubicBezTo>
                <a:close/>
                <a:moveTo>
                  <a:pt x="614442" y="1576468"/>
                </a:moveTo>
                <a:lnTo>
                  <a:pt x="613367" y="1576894"/>
                </a:lnTo>
                <a:lnTo>
                  <a:pt x="610838" y="1577131"/>
                </a:lnTo>
                <a:lnTo>
                  <a:pt x="612465" y="1581495"/>
                </a:lnTo>
                <a:close/>
                <a:moveTo>
                  <a:pt x="669862" y="1570889"/>
                </a:moveTo>
                <a:lnTo>
                  <a:pt x="663639" y="1575623"/>
                </a:lnTo>
                <a:lnTo>
                  <a:pt x="654581" y="1579020"/>
                </a:lnTo>
                <a:lnTo>
                  <a:pt x="657390" y="1585243"/>
                </a:lnTo>
                <a:cubicBezTo>
                  <a:pt x="661830" y="1578316"/>
                  <a:pt x="666150" y="1577148"/>
                  <a:pt x="670406" y="1576067"/>
                </a:cubicBezTo>
                <a:close/>
                <a:moveTo>
                  <a:pt x="607864" y="1548931"/>
                </a:moveTo>
                <a:cubicBezTo>
                  <a:pt x="599733" y="1547075"/>
                  <a:pt x="590119" y="1550738"/>
                  <a:pt x="584332" y="1564011"/>
                </a:cubicBezTo>
                <a:cubicBezTo>
                  <a:pt x="590723" y="1588999"/>
                  <a:pt x="598526" y="1567666"/>
                  <a:pt x="605649" y="1569444"/>
                </a:cubicBezTo>
                <a:lnTo>
                  <a:pt x="606346" y="1570068"/>
                </a:lnTo>
                <a:lnTo>
                  <a:pt x="616443" y="1554219"/>
                </a:lnTo>
                <a:close/>
                <a:moveTo>
                  <a:pt x="618334" y="1535456"/>
                </a:moveTo>
                <a:lnTo>
                  <a:pt x="617442" y="1536328"/>
                </a:lnTo>
                <a:lnTo>
                  <a:pt x="618470" y="1537156"/>
                </a:lnTo>
                <a:close/>
                <a:moveTo>
                  <a:pt x="625472" y="1528464"/>
                </a:moveTo>
                <a:lnTo>
                  <a:pt x="623207" y="1530683"/>
                </a:lnTo>
                <a:lnTo>
                  <a:pt x="624126" y="1541718"/>
                </a:lnTo>
                <a:lnTo>
                  <a:pt x="629957" y="1546422"/>
                </a:lnTo>
                <a:cubicBezTo>
                  <a:pt x="633451" y="1548787"/>
                  <a:pt x="636404" y="1550564"/>
                  <a:pt x="639207" y="1552991"/>
                </a:cubicBezTo>
                <a:lnTo>
                  <a:pt x="645483" y="1560858"/>
                </a:lnTo>
                <a:lnTo>
                  <a:pt x="653410" y="1554349"/>
                </a:lnTo>
                <a:lnTo>
                  <a:pt x="659058" y="1550081"/>
                </a:lnTo>
                <a:lnTo>
                  <a:pt x="661946" y="1531893"/>
                </a:lnTo>
                <a:lnTo>
                  <a:pt x="656102" y="1534284"/>
                </a:lnTo>
                <a:cubicBezTo>
                  <a:pt x="650459" y="1536537"/>
                  <a:pt x="644832" y="1538168"/>
                  <a:pt x="639279" y="1537481"/>
                </a:cubicBezTo>
                <a:close/>
                <a:moveTo>
                  <a:pt x="595220" y="1525089"/>
                </a:moveTo>
                <a:lnTo>
                  <a:pt x="591980" y="1534289"/>
                </a:lnTo>
                <a:lnTo>
                  <a:pt x="605893" y="1529996"/>
                </a:lnTo>
                <a:lnTo>
                  <a:pt x="598087" y="1529642"/>
                </a:lnTo>
                <a:close/>
                <a:moveTo>
                  <a:pt x="410235" y="1525085"/>
                </a:moveTo>
                <a:cubicBezTo>
                  <a:pt x="415363" y="1530812"/>
                  <a:pt x="420701" y="1528352"/>
                  <a:pt x="425618" y="1541608"/>
                </a:cubicBezTo>
                <a:cubicBezTo>
                  <a:pt x="410504" y="1545808"/>
                  <a:pt x="409843" y="1562572"/>
                  <a:pt x="399887" y="1549797"/>
                </a:cubicBezTo>
                <a:cubicBezTo>
                  <a:pt x="406847" y="1541819"/>
                  <a:pt x="403846" y="1533091"/>
                  <a:pt x="410235" y="1525085"/>
                </a:cubicBezTo>
                <a:close/>
                <a:moveTo>
                  <a:pt x="321989" y="1517813"/>
                </a:moveTo>
                <a:cubicBezTo>
                  <a:pt x="332459" y="1539256"/>
                  <a:pt x="364848" y="1515626"/>
                  <a:pt x="384370" y="1563367"/>
                </a:cubicBezTo>
                <a:cubicBezTo>
                  <a:pt x="394000" y="1559770"/>
                  <a:pt x="404135" y="1541388"/>
                  <a:pt x="412803" y="1570658"/>
                </a:cubicBezTo>
                <a:cubicBezTo>
                  <a:pt x="424830" y="1560192"/>
                  <a:pt x="437185" y="1537998"/>
                  <a:pt x="448522" y="1547956"/>
                </a:cubicBezTo>
                <a:cubicBezTo>
                  <a:pt x="431189" y="1586283"/>
                  <a:pt x="424679" y="1582833"/>
                  <a:pt x="421261" y="1606977"/>
                </a:cubicBezTo>
                <a:cubicBezTo>
                  <a:pt x="409474" y="1600019"/>
                  <a:pt x="418469" y="1570719"/>
                  <a:pt x="406175" y="1580345"/>
                </a:cubicBezTo>
                <a:cubicBezTo>
                  <a:pt x="401768" y="1586882"/>
                  <a:pt x="408395" y="1594199"/>
                  <a:pt x="405546" y="1600648"/>
                </a:cubicBezTo>
                <a:cubicBezTo>
                  <a:pt x="400417" y="1580765"/>
                  <a:pt x="396400" y="1572517"/>
                  <a:pt x="383414" y="1593869"/>
                </a:cubicBezTo>
                <a:cubicBezTo>
                  <a:pt x="356631" y="1566189"/>
                  <a:pt x="328798" y="1573476"/>
                  <a:pt x="301388" y="1567150"/>
                </a:cubicBezTo>
                <a:cubicBezTo>
                  <a:pt x="273016" y="1630670"/>
                  <a:pt x="311943" y="1545284"/>
                  <a:pt x="286211" y="1540488"/>
                </a:cubicBezTo>
                <a:cubicBezTo>
                  <a:pt x="291850" y="1530082"/>
                  <a:pt x="297039" y="1535749"/>
                  <a:pt x="302616" y="1526422"/>
                </a:cubicBezTo>
                <a:cubicBezTo>
                  <a:pt x="315243" y="1539316"/>
                  <a:pt x="300216" y="1550025"/>
                  <a:pt x="304686" y="1562260"/>
                </a:cubicBezTo>
                <a:cubicBezTo>
                  <a:pt x="318183" y="1537457"/>
                  <a:pt x="329728" y="1577764"/>
                  <a:pt x="343165" y="1555154"/>
                </a:cubicBezTo>
                <a:cubicBezTo>
                  <a:pt x="337166" y="1556892"/>
                  <a:pt x="307176" y="1538538"/>
                  <a:pt x="321989" y="1517813"/>
                </a:cubicBezTo>
                <a:close/>
                <a:moveTo>
                  <a:pt x="616794" y="1516126"/>
                </a:moveTo>
                <a:lnTo>
                  <a:pt x="606095" y="1529931"/>
                </a:lnTo>
                <a:lnTo>
                  <a:pt x="616915" y="1526592"/>
                </a:lnTo>
                <a:lnTo>
                  <a:pt x="617520" y="1525231"/>
                </a:lnTo>
                <a:close/>
                <a:moveTo>
                  <a:pt x="306700" y="1495297"/>
                </a:moveTo>
                <a:cubicBezTo>
                  <a:pt x="309087" y="1495192"/>
                  <a:pt x="311432" y="1496613"/>
                  <a:pt x="313765" y="1498561"/>
                </a:cubicBezTo>
                <a:cubicBezTo>
                  <a:pt x="318433" y="1502455"/>
                  <a:pt x="323051" y="1508452"/>
                  <a:pt x="327850" y="1508529"/>
                </a:cubicBezTo>
                <a:cubicBezTo>
                  <a:pt x="317894" y="1521123"/>
                  <a:pt x="308356" y="1519863"/>
                  <a:pt x="299389" y="1501210"/>
                </a:cubicBezTo>
                <a:cubicBezTo>
                  <a:pt x="301886" y="1497042"/>
                  <a:pt x="304313" y="1495405"/>
                  <a:pt x="306700" y="1495297"/>
                </a:cubicBezTo>
                <a:close/>
                <a:moveTo>
                  <a:pt x="471634" y="1474016"/>
                </a:moveTo>
                <a:cubicBezTo>
                  <a:pt x="474414" y="1472545"/>
                  <a:pt x="477474" y="1472728"/>
                  <a:pt x="480170" y="1474023"/>
                </a:cubicBezTo>
                <a:cubicBezTo>
                  <a:pt x="485559" y="1476614"/>
                  <a:pt x="489494" y="1483649"/>
                  <a:pt x="486841" y="1490755"/>
                </a:cubicBezTo>
                <a:cubicBezTo>
                  <a:pt x="481292" y="1483677"/>
                  <a:pt x="477487" y="1497714"/>
                  <a:pt x="476885" y="1505238"/>
                </a:cubicBezTo>
                <a:cubicBezTo>
                  <a:pt x="472836" y="1498192"/>
                  <a:pt x="468846" y="1491026"/>
                  <a:pt x="464769" y="1483948"/>
                </a:cubicBezTo>
                <a:cubicBezTo>
                  <a:pt x="466352" y="1478617"/>
                  <a:pt x="468853" y="1475489"/>
                  <a:pt x="471634" y="1474016"/>
                </a:cubicBezTo>
                <a:close/>
                <a:moveTo>
                  <a:pt x="443195" y="1459753"/>
                </a:moveTo>
                <a:cubicBezTo>
                  <a:pt x="445325" y="1459561"/>
                  <a:pt x="447397" y="1461482"/>
                  <a:pt x="449355" y="1467479"/>
                </a:cubicBezTo>
                <a:cubicBezTo>
                  <a:pt x="441948" y="1492103"/>
                  <a:pt x="419514" y="1483466"/>
                  <a:pt x="423925" y="1465532"/>
                </a:cubicBezTo>
                <a:cubicBezTo>
                  <a:pt x="429860" y="1479927"/>
                  <a:pt x="436794" y="1460330"/>
                  <a:pt x="443195" y="1459753"/>
                </a:cubicBezTo>
                <a:close/>
                <a:moveTo>
                  <a:pt x="328524" y="1458126"/>
                </a:moveTo>
                <a:cubicBezTo>
                  <a:pt x="337159" y="1468922"/>
                  <a:pt x="328972" y="1478518"/>
                  <a:pt x="340310" y="1489555"/>
                </a:cubicBezTo>
                <a:cubicBezTo>
                  <a:pt x="323096" y="1495944"/>
                  <a:pt x="306000" y="1499694"/>
                  <a:pt x="289414" y="1485538"/>
                </a:cubicBezTo>
                <a:cubicBezTo>
                  <a:pt x="304412" y="1470154"/>
                  <a:pt x="321564" y="1500592"/>
                  <a:pt x="328524" y="1458126"/>
                </a:cubicBezTo>
                <a:close/>
                <a:moveTo>
                  <a:pt x="333821" y="1442234"/>
                </a:moveTo>
                <a:cubicBezTo>
                  <a:pt x="336240" y="1441226"/>
                  <a:pt x="338600" y="1442247"/>
                  <a:pt x="340929" y="1444246"/>
                </a:cubicBezTo>
                <a:cubicBezTo>
                  <a:pt x="345588" y="1448248"/>
                  <a:pt x="350133" y="1456166"/>
                  <a:pt x="354811" y="1459615"/>
                </a:cubicBezTo>
                <a:cubicBezTo>
                  <a:pt x="344765" y="1475688"/>
                  <a:pt x="336067" y="1447408"/>
                  <a:pt x="326351" y="1452386"/>
                </a:cubicBezTo>
                <a:cubicBezTo>
                  <a:pt x="328922" y="1446275"/>
                  <a:pt x="331402" y="1443240"/>
                  <a:pt x="333821" y="1442234"/>
                </a:cubicBezTo>
                <a:close/>
                <a:moveTo>
                  <a:pt x="464758" y="1405826"/>
                </a:moveTo>
                <a:cubicBezTo>
                  <a:pt x="456627" y="1403969"/>
                  <a:pt x="447014" y="1407633"/>
                  <a:pt x="441226" y="1420906"/>
                </a:cubicBezTo>
                <a:cubicBezTo>
                  <a:pt x="449747" y="1454223"/>
                  <a:pt x="460782" y="1405190"/>
                  <a:pt x="469359" y="1438389"/>
                </a:cubicBezTo>
                <a:cubicBezTo>
                  <a:pt x="475657" y="1431340"/>
                  <a:pt x="472868" y="1416824"/>
                  <a:pt x="479407" y="1423904"/>
                </a:cubicBezTo>
                <a:cubicBezTo>
                  <a:pt x="479539" y="1415071"/>
                  <a:pt x="472889" y="1407687"/>
                  <a:pt x="464758" y="1405826"/>
                </a:cubicBezTo>
                <a:close/>
                <a:moveTo>
                  <a:pt x="267130" y="1381979"/>
                </a:moveTo>
                <a:cubicBezTo>
                  <a:pt x="272258" y="1387707"/>
                  <a:pt x="277595" y="1385247"/>
                  <a:pt x="282513" y="1398502"/>
                </a:cubicBezTo>
                <a:cubicBezTo>
                  <a:pt x="267399" y="1402702"/>
                  <a:pt x="266737" y="1419467"/>
                  <a:pt x="256782" y="1406692"/>
                </a:cubicBezTo>
                <a:cubicBezTo>
                  <a:pt x="263742" y="1398713"/>
                  <a:pt x="260738" y="1389985"/>
                  <a:pt x="267130" y="1381979"/>
                </a:cubicBezTo>
                <a:close/>
                <a:moveTo>
                  <a:pt x="178885" y="1374707"/>
                </a:moveTo>
                <a:cubicBezTo>
                  <a:pt x="189354" y="1396150"/>
                  <a:pt x="221743" y="1372521"/>
                  <a:pt x="241264" y="1420262"/>
                </a:cubicBezTo>
                <a:cubicBezTo>
                  <a:pt x="250895" y="1416665"/>
                  <a:pt x="261029" y="1398283"/>
                  <a:pt x="269697" y="1427553"/>
                </a:cubicBezTo>
                <a:cubicBezTo>
                  <a:pt x="281725" y="1417087"/>
                  <a:pt x="294082" y="1394892"/>
                  <a:pt x="305416" y="1404850"/>
                </a:cubicBezTo>
                <a:cubicBezTo>
                  <a:pt x="288084" y="1443178"/>
                  <a:pt x="281574" y="1439727"/>
                  <a:pt x="278155" y="1463871"/>
                </a:cubicBezTo>
                <a:cubicBezTo>
                  <a:pt x="266369" y="1456914"/>
                  <a:pt x="275364" y="1427613"/>
                  <a:pt x="263069" y="1437239"/>
                </a:cubicBezTo>
                <a:cubicBezTo>
                  <a:pt x="258662" y="1443777"/>
                  <a:pt x="265290" y="1451094"/>
                  <a:pt x="262440" y="1457543"/>
                </a:cubicBezTo>
                <a:cubicBezTo>
                  <a:pt x="257311" y="1437659"/>
                  <a:pt x="253292" y="1429412"/>
                  <a:pt x="240308" y="1450764"/>
                </a:cubicBezTo>
                <a:cubicBezTo>
                  <a:pt x="213526" y="1423083"/>
                  <a:pt x="185692" y="1430370"/>
                  <a:pt x="158283" y="1424044"/>
                </a:cubicBezTo>
                <a:cubicBezTo>
                  <a:pt x="129911" y="1487565"/>
                  <a:pt x="168837" y="1402179"/>
                  <a:pt x="143106" y="1397382"/>
                </a:cubicBezTo>
                <a:cubicBezTo>
                  <a:pt x="148748" y="1386976"/>
                  <a:pt x="153936" y="1392643"/>
                  <a:pt x="159511" y="1383317"/>
                </a:cubicBezTo>
                <a:cubicBezTo>
                  <a:pt x="172137" y="1396210"/>
                  <a:pt x="157111" y="1406920"/>
                  <a:pt x="161581" y="1419154"/>
                </a:cubicBezTo>
                <a:cubicBezTo>
                  <a:pt x="175077" y="1394352"/>
                  <a:pt x="186625" y="1434659"/>
                  <a:pt x="200059" y="1412049"/>
                </a:cubicBezTo>
                <a:cubicBezTo>
                  <a:pt x="194060" y="1413787"/>
                  <a:pt x="164070" y="1395433"/>
                  <a:pt x="178885" y="1374707"/>
                </a:cubicBezTo>
                <a:close/>
                <a:moveTo>
                  <a:pt x="987870" y="1366621"/>
                </a:moveTo>
                <a:cubicBezTo>
                  <a:pt x="991376" y="1374358"/>
                  <a:pt x="1010332" y="1370070"/>
                  <a:pt x="1003344" y="1383119"/>
                </a:cubicBezTo>
                <a:cubicBezTo>
                  <a:pt x="995126" y="1379157"/>
                  <a:pt x="987449" y="1383717"/>
                  <a:pt x="986999" y="1397033"/>
                </a:cubicBezTo>
                <a:cubicBezTo>
                  <a:pt x="979743" y="1386326"/>
                  <a:pt x="980072" y="1376159"/>
                  <a:pt x="987870" y="1366621"/>
                </a:cubicBezTo>
                <a:close/>
                <a:moveTo>
                  <a:pt x="587591" y="1362421"/>
                </a:moveTo>
                <a:cubicBezTo>
                  <a:pt x="589446" y="1362671"/>
                  <a:pt x="591264" y="1363998"/>
                  <a:pt x="593042" y="1366742"/>
                </a:cubicBezTo>
                <a:lnTo>
                  <a:pt x="587298" y="1362533"/>
                </a:lnTo>
                <a:close/>
                <a:moveTo>
                  <a:pt x="1094086" y="1359052"/>
                </a:moveTo>
                <a:cubicBezTo>
                  <a:pt x="1101043" y="1368052"/>
                  <a:pt x="1095555" y="1376207"/>
                  <a:pt x="1096516" y="1384665"/>
                </a:cubicBezTo>
                <a:cubicBezTo>
                  <a:pt x="1098344" y="1382027"/>
                  <a:pt x="1102754" y="1383588"/>
                  <a:pt x="1099544" y="1390005"/>
                </a:cubicBezTo>
                <a:cubicBezTo>
                  <a:pt x="1093576" y="1376239"/>
                  <a:pt x="1086528" y="1398043"/>
                  <a:pt x="1080471" y="1388566"/>
                </a:cubicBezTo>
                <a:cubicBezTo>
                  <a:pt x="1081790" y="1378427"/>
                  <a:pt x="1085360" y="1368590"/>
                  <a:pt x="1094086" y="1359052"/>
                </a:cubicBezTo>
                <a:close/>
                <a:moveTo>
                  <a:pt x="618470" y="1355858"/>
                </a:moveTo>
                <a:cubicBezTo>
                  <a:pt x="623745" y="1357122"/>
                  <a:pt x="628938" y="1360896"/>
                  <a:pt x="634127" y="1364614"/>
                </a:cubicBezTo>
                <a:cubicBezTo>
                  <a:pt x="622672" y="1392146"/>
                  <a:pt x="612805" y="1365575"/>
                  <a:pt x="602339" y="1362124"/>
                </a:cubicBezTo>
                <a:cubicBezTo>
                  <a:pt x="607842" y="1355826"/>
                  <a:pt x="613198" y="1354589"/>
                  <a:pt x="618470" y="1355858"/>
                </a:cubicBezTo>
                <a:close/>
                <a:moveTo>
                  <a:pt x="1358256" y="1354775"/>
                </a:moveTo>
                <a:lnTo>
                  <a:pt x="1356080" y="1357504"/>
                </a:lnTo>
                <a:lnTo>
                  <a:pt x="1361013" y="1359229"/>
                </a:lnTo>
                <a:close/>
                <a:moveTo>
                  <a:pt x="163594" y="1352192"/>
                </a:moveTo>
                <a:cubicBezTo>
                  <a:pt x="165981" y="1352086"/>
                  <a:pt x="168327" y="1353508"/>
                  <a:pt x="170662" y="1355455"/>
                </a:cubicBezTo>
                <a:cubicBezTo>
                  <a:pt x="175327" y="1359349"/>
                  <a:pt x="179945" y="1365346"/>
                  <a:pt x="184745" y="1365424"/>
                </a:cubicBezTo>
                <a:cubicBezTo>
                  <a:pt x="174789" y="1378018"/>
                  <a:pt x="165251" y="1376758"/>
                  <a:pt x="156284" y="1358105"/>
                </a:cubicBezTo>
                <a:cubicBezTo>
                  <a:pt x="158780" y="1353936"/>
                  <a:pt x="161208" y="1352300"/>
                  <a:pt x="163594" y="1352192"/>
                </a:cubicBezTo>
                <a:close/>
                <a:moveTo>
                  <a:pt x="1304772" y="1344196"/>
                </a:moveTo>
                <a:lnTo>
                  <a:pt x="1294509" y="1346062"/>
                </a:lnTo>
                <a:lnTo>
                  <a:pt x="1300202" y="1351169"/>
                </a:lnTo>
                <a:cubicBezTo>
                  <a:pt x="1304841" y="1356045"/>
                  <a:pt x="1309466" y="1361346"/>
                  <a:pt x="1314250" y="1361213"/>
                </a:cubicBezTo>
                <a:cubicBezTo>
                  <a:pt x="1318694" y="1357536"/>
                  <a:pt x="1323037" y="1355072"/>
                  <a:pt x="1327290" y="1353581"/>
                </a:cubicBezTo>
                <a:lnTo>
                  <a:pt x="1328160" y="1353458"/>
                </a:lnTo>
                <a:lnTo>
                  <a:pt x="1317830" y="1345596"/>
                </a:lnTo>
                <a:cubicBezTo>
                  <a:pt x="1313716" y="1344097"/>
                  <a:pt x="1309333" y="1343815"/>
                  <a:pt x="1304772" y="1344196"/>
                </a:cubicBezTo>
                <a:close/>
                <a:moveTo>
                  <a:pt x="1095049" y="1339078"/>
                </a:moveTo>
                <a:lnTo>
                  <a:pt x="1094435" y="1339772"/>
                </a:lnTo>
                <a:lnTo>
                  <a:pt x="1091585" y="1363451"/>
                </a:lnTo>
                <a:cubicBezTo>
                  <a:pt x="1092048" y="1356689"/>
                  <a:pt x="1090327" y="1351632"/>
                  <a:pt x="1087689" y="1347768"/>
                </a:cubicBezTo>
                <a:lnTo>
                  <a:pt x="1086571" y="1346753"/>
                </a:lnTo>
                <a:lnTo>
                  <a:pt x="1083621" y="1348004"/>
                </a:lnTo>
                <a:cubicBezTo>
                  <a:pt x="1079872" y="1348901"/>
                  <a:pt x="1076137" y="1349066"/>
                  <a:pt x="1072284" y="1352545"/>
                </a:cubicBezTo>
                <a:cubicBezTo>
                  <a:pt x="1076003" y="1368080"/>
                  <a:pt x="1074774" y="1383317"/>
                  <a:pt x="1061400" y="1397531"/>
                </a:cubicBezTo>
                <a:lnTo>
                  <a:pt x="1061307" y="1397244"/>
                </a:lnTo>
                <a:lnTo>
                  <a:pt x="1062757" y="1433651"/>
                </a:lnTo>
                <a:cubicBezTo>
                  <a:pt x="1082612" y="1404620"/>
                  <a:pt x="1084441" y="1463851"/>
                  <a:pt x="1107534" y="1426963"/>
                </a:cubicBezTo>
                <a:cubicBezTo>
                  <a:pt x="1094547" y="1425733"/>
                  <a:pt x="1102853" y="1414338"/>
                  <a:pt x="1105106" y="1401320"/>
                </a:cubicBezTo>
                <a:cubicBezTo>
                  <a:pt x="1121451" y="1407975"/>
                  <a:pt x="1152039" y="1401858"/>
                  <a:pt x="1132935" y="1428912"/>
                </a:cubicBezTo>
                <a:cubicBezTo>
                  <a:pt x="1142654" y="1420498"/>
                  <a:pt x="1155825" y="1412529"/>
                  <a:pt x="1169981" y="1409520"/>
                </a:cubicBezTo>
                <a:lnTo>
                  <a:pt x="1186580" y="1409341"/>
                </a:lnTo>
                <a:lnTo>
                  <a:pt x="1182199" y="1396717"/>
                </a:lnTo>
                <a:lnTo>
                  <a:pt x="1180672" y="1378007"/>
                </a:lnTo>
                <a:lnTo>
                  <a:pt x="1177361" y="1376346"/>
                </a:lnTo>
                <a:lnTo>
                  <a:pt x="1159797" y="1410278"/>
                </a:lnTo>
                <a:cubicBezTo>
                  <a:pt x="1141565" y="1406556"/>
                  <a:pt x="1132716" y="1385835"/>
                  <a:pt x="1128905" y="1377286"/>
                </a:cubicBezTo>
                <a:cubicBezTo>
                  <a:pt x="1122038" y="1392462"/>
                  <a:pt x="1121289" y="1401339"/>
                  <a:pt x="1109200" y="1396150"/>
                </a:cubicBezTo>
                <a:cubicBezTo>
                  <a:pt x="1110807" y="1382970"/>
                  <a:pt x="1117024" y="1377490"/>
                  <a:pt x="1121894" y="1372474"/>
                </a:cubicBezTo>
                <a:lnTo>
                  <a:pt x="1126725" y="1365437"/>
                </a:lnTo>
                <a:lnTo>
                  <a:pt x="1114928" y="1357441"/>
                </a:lnTo>
                <a:lnTo>
                  <a:pt x="1106685" y="1360054"/>
                </a:lnTo>
                <a:cubicBezTo>
                  <a:pt x="1100154" y="1360385"/>
                  <a:pt x="1094989" y="1355813"/>
                  <a:pt x="1095049" y="1339078"/>
                </a:cubicBezTo>
                <a:close/>
                <a:moveTo>
                  <a:pt x="1174205" y="1334682"/>
                </a:moveTo>
                <a:lnTo>
                  <a:pt x="1174709" y="1335923"/>
                </a:lnTo>
                <a:lnTo>
                  <a:pt x="1174800" y="1336020"/>
                </a:lnTo>
                <a:lnTo>
                  <a:pt x="1175762" y="1335201"/>
                </a:lnTo>
                <a:close/>
                <a:moveTo>
                  <a:pt x="518547" y="1326779"/>
                </a:moveTo>
                <a:cubicBezTo>
                  <a:pt x="524451" y="1326150"/>
                  <a:pt x="531441" y="1329287"/>
                  <a:pt x="536361" y="1331533"/>
                </a:cubicBezTo>
                <a:cubicBezTo>
                  <a:pt x="526312" y="1346499"/>
                  <a:pt x="516624" y="1351326"/>
                  <a:pt x="507239" y="1344610"/>
                </a:cubicBezTo>
                <a:cubicBezTo>
                  <a:pt x="507820" y="1331804"/>
                  <a:pt x="512643" y="1327408"/>
                  <a:pt x="518547" y="1326779"/>
                </a:cubicBezTo>
                <a:close/>
                <a:moveTo>
                  <a:pt x="1191855" y="1324692"/>
                </a:moveTo>
                <a:cubicBezTo>
                  <a:pt x="1189457" y="1324856"/>
                  <a:pt x="1187041" y="1325661"/>
                  <a:pt x="1184596" y="1327395"/>
                </a:cubicBezTo>
                <a:lnTo>
                  <a:pt x="1181434" y="1330921"/>
                </a:lnTo>
                <a:lnTo>
                  <a:pt x="1183112" y="1342269"/>
                </a:lnTo>
                <a:lnTo>
                  <a:pt x="1184456" y="1341601"/>
                </a:lnTo>
                <a:cubicBezTo>
                  <a:pt x="1189115" y="1334452"/>
                  <a:pt x="1190528" y="1319066"/>
                  <a:pt x="1200966" y="1331212"/>
                </a:cubicBezTo>
                <a:cubicBezTo>
                  <a:pt x="1196856" y="1339384"/>
                  <a:pt x="1196940" y="1347880"/>
                  <a:pt x="1196230" y="1356315"/>
                </a:cubicBezTo>
                <a:lnTo>
                  <a:pt x="1193229" y="1364144"/>
                </a:lnTo>
                <a:lnTo>
                  <a:pt x="1197194" y="1362281"/>
                </a:lnTo>
                <a:cubicBezTo>
                  <a:pt x="1201373" y="1357553"/>
                  <a:pt x="1203794" y="1348435"/>
                  <a:pt x="1203435" y="1337280"/>
                </a:cubicBezTo>
                <a:cubicBezTo>
                  <a:pt x="1214708" y="1348407"/>
                  <a:pt x="1206584" y="1357883"/>
                  <a:pt x="1215219" y="1368799"/>
                </a:cubicBezTo>
                <a:lnTo>
                  <a:pt x="1226064" y="1366944"/>
                </a:lnTo>
                <a:lnTo>
                  <a:pt x="1232380" y="1355505"/>
                </a:lnTo>
                <a:cubicBezTo>
                  <a:pt x="1235130" y="1351334"/>
                  <a:pt x="1237825" y="1348149"/>
                  <a:pt x="1240270" y="1346553"/>
                </a:cubicBezTo>
                <a:cubicBezTo>
                  <a:pt x="1243529" y="1344425"/>
                  <a:pt x="1246342" y="1345120"/>
                  <a:pt x="1248231" y="1350077"/>
                </a:cubicBezTo>
                <a:cubicBezTo>
                  <a:pt x="1241450" y="1359854"/>
                  <a:pt x="1250792" y="1360491"/>
                  <a:pt x="1261432" y="1361880"/>
                </a:cubicBezTo>
                <a:lnTo>
                  <a:pt x="1269090" y="1363856"/>
                </a:lnTo>
                <a:lnTo>
                  <a:pt x="1273072" y="1352875"/>
                </a:lnTo>
                <a:cubicBezTo>
                  <a:pt x="1287177" y="1361038"/>
                  <a:pt x="1292152" y="1364969"/>
                  <a:pt x="1290229" y="1356532"/>
                </a:cubicBezTo>
                <a:lnTo>
                  <a:pt x="1287224" y="1347197"/>
                </a:lnTo>
                <a:lnTo>
                  <a:pt x="1261471" y="1350445"/>
                </a:lnTo>
                <a:cubicBezTo>
                  <a:pt x="1251904" y="1349120"/>
                  <a:pt x="1242740" y="1343761"/>
                  <a:pt x="1234726" y="1329913"/>
                </a:cubicBezTo>
                <a:cubicBezTo>
                  <a:pt x="1219925" y="1345928"/>
                  <a:pt x="1206239" y="1323716"/>
                  <a:pt x="1191855" y="1324692"/>
                </a:cubicBezTo>
                <a:close/>
                <a:moveTo>
                  <a:pt x="984832" y="1316083"/>
                </a:moveTo>
                <a:cubicBezTo>
                  <a:pt x="987839" y="1315895"/>
                  <a:pt x="991111" y="1317972"/>
                  <a:pt x="994021" y="1321248"/>
                </a:cubicBezTo>
                <a:cubicBezTo>
                  <a:pt x="999839" y="1327796"/>
                  <a:pt x="1004203" y="1339141"/>
                  <a:pt x="1002075" y="1346757"/>
                </a:cubicBezTo>
                <a:cubicBezTo>
                  <a:pt x="993737" y="1341569"/>
                  <a:pt x="985069" y="1346695"/>
                  <a:pt x="977242" y="1324503"/>
                </a:cubicBezTo>
                <a:cubicBezTo>
                  <a:pt x="979086" y="1318721"/>
                  <a:pt x="981825" y="1316270"/>
                  <a:pt x="984832" y="1316083"/>
                </a:cubicBezTo>
                <a:close/>
                <a:moveTo>
                  <a:pt x="1102418" y="1315579"/>
                </a:moveTo>
                <a:lnTo>
                  <a:pt x="1111087" y="1325000"/>
                </a:lnTo>
                <a:lnTo>
                  <a:pt x="1111690" y="1325444"/>
                </a:lnTo>
                <a:lnTo>
                  <a:pt x="1111981" y="1324255"/>
                </a:lnTo>
                <a:lnTo>
                  <a:pt x="1117129" y="1329442"/>
                </a:lnTo>
                <a:lnTo>
                  <a:pt x="1132412" y="1340675"/>
                </a:lnTo>
                <a:lnTo>
                  <a:pt x="1140978" y="1345118"/>
                </a:lnTo>
                <a:lnTo>
                  <a:pt x="1142346" y="1343977"/>
                </a:lnTo>
                <a:cubicBezTo>
                  <a:pt x="1148703" y="1340711"/>
                  <a:pt x="1155440" y="1339527"/>
                  <a:pt x="1159494" y="1332940"/>
                </a:cubicBezTo>
                <a:lnTo>
                  <a:pt x="1160217" y="1330015"/>
                </a:lnTo>
                <a:lnTo>
                  <a:pt x="1126696" y="1318827"/>
                </a:lnTo>
                <a:close/>
                <a:moveTo>
                  <a:pt x="817402" y="1312578"/>
                </a:moveTo>
                <a:cubicBezTo>
                  <a:pt x="829669" y="1326764"/>
                  <a:pt x="842414" y="1327066"/>
                  <a:pt x="854920" y="1335850"/>
                </a:cubicBezTo>
                <a:cubicBezTo>
                  <a:pt x="843793" y="1352108"/>
                  <a:pt x="833507" y="1342331"/>
                  <a:pt x="822830" y="1343559"/>
                </a:cubicBezTo>
                <a:cubicBezTo>
                  <a:pt x="834046" y="1334232"/>
                  <a:pt x="806122" y="1321877"/>
                  <a:pt x="817402" y="1312578"/>
                </a:cubicBezTo>
                <a:close/>
                <a:moveTo>
                  <a:pt x="243825" y="1308742"/>
                </a:moveTo>
                <a:cubicBezTo>
                  <a:pt x="251504" y="1328744"/>
                  <a:pt x="259420" y="1316210"/>
                  <a:pt x="258910" y="1335552"/>
                </a:cubicBezTo>
                <a:cubicBezTo>
                  <a:pt x="252792" y="1351238"/>
                  <a:pt x="231921" y="1333183"/>
                  <a:pt x="237109" y="1318549"/>
                </a:cubicBezTo>
                <a:cubicBezTo>
                  <a:pt x="241426" y="1323947"/>
                  <a:pt x="242716" y="1316421"/>
                  <a:pt x="243825" y="1308742"/>
                </a:cubicBezTo>
                <a:close/>
                <a:moveTo>
                  <a:pt x="1074776" y="1301003"/>
                </a:moveTo>
                <a:lnTo>
                  <a:pt x="1071911" y="1305864"/>
                </a:lnTo>
                <a:cubicBezTo>
                  <a:pt x="1065191" y="1310709"/>
                  <a:pt x="1055992" y="1306306"/>
                  <a:pt x="1060558" y="1321084"/>
                </a:cubicBezTo>
                <a:cubicBezTo>
                  <a:pt x="1073339" y="1299538"/>
                  <a:pt x="1085772" y="1339003"/>
                  <a:pt x="1093121" y="1320417"/>
                </a:cubicBezTo>
                <a:lnTo>
                  <a:pt x="1094168" y="1316016"/>
                </a:lnTo>
                <a:lnTo>
                  <a:pt x="1075745" y="1317526"/>
                </a:lnTo>
                <a:close/>
                <a:moveTo>
                  <a:pt x="190715" y="1299129"/>
                </a:moveTo>
                <a:cubicBezTo>
                  <a:pt x="193136" y="1298121"/>
                  <a:pt x="195495" y="1299142"/>
                  <a:pt x="197823" y="1301141"/>
                </a:cubicBezTo>
                <a:cubicBezTo>
                  <a:pt x="202485" y="1305143"/>
                  <a:pt x="207027" y="1313061"/>
                  <a:pt x="211705" y="1316509"/>
                </a:cubicBezTo>
                <a:cubicBezTo>
                  <a:pt x="201659" y="1332582"/>
                  <a:pt x="192962" y="1304303"/>
                  <a:pt x="183245" y="1309280"/>
                </a:cubicBezTo>
                <a:cubicBezTo>
                  <a:pt x="185817" y="1303170"/>
                  <a:pt x="188296" y="1300135"/>
                  <a:pt x="190715" y="1299129"/>
                </a:cubicBezTo>
                <a:close/>
                <a:moveTo>
                  <a:pt x="1877233" y="1292316"/>
                </a:moveTo>
                <a:lnTo>
                  <a:pt x="1877522" y="1296115"/>
                </a:lnTo>
                <a:lnTo>
                  <a:pt x="1884148" y="1296148"/>
                </a:lnTo>
                <a:lnTo>
                  <a:pt x="1884292" y="1295568"/>
                </a:lnTo>
                <a:close/>
                <a:moveTo>
                  <a:pt x="1516676" y="1283627"/>
                </a:moveTo>
                <a:lnTo>
                  <a:pt x="1513837" y="1283825"/>
                </a:lnTo>
                <a:lnTo>
                  <a:pt x="1515482" y="1284172"/>
                </a:lnTo>
                <a:close/>
                <a:moveTo>
                  <a:pt x="1478477" y="1272161"/>
                </a:moveTo>
                <a:lnTo>
                  <a:pt x="1473859" y="1281934"/>
                </a:lnTo>
                <a:lnTo>
                  <a:pt x="1482245" y="1277548"/>
                </a:lnTo>
                <a:lnTo>
                  <a:pt x="1488045" y="1278638"/>
                </a:lnTo>
                <a:lnTo>
                  <a:pt x="1488194" y="1276398"/>
                </a:lnTo>
                <a:close/>
                <a:moveTo>
                  <a:pt x="1447869" y="1264775"/>
                </a:moveTo>
                <a:lnTo>
                  <a:pt x="1449791" y="1269871"/>
                </a:lnTo>
                <a:lnTo>
                  <a:pt x="1450353" y="1269133"/>
                </a:lnTo>
                <a:close/>
                <a:moveTo>
                  <a:pt x="1404579" y="1264241"/>
                </a:moveTo>
                <a:lnTo>
                  <a:pt x="1405245" y="1266388"/>
                </a:lnTo>
                <a:lnTo>
                  <a:pt x="1405350" y="1266292"/>
                </a:lnTo>
                <a:lnTo>
                  <a:pt x="1406791" y="1264362"/>
                </a:lnTo>
                <a:close/>
                <a:moveTo>
                  <a:pt x="688409" y="1256674"/>
                </a:moveTo>
                <a:cubicBezTo>
                  <a:pt x="694350" y="1281178"/>
                  <a:pt x="716932" y="1283127"/>
                  <a:pt x="712584" y="1299383"/>
                </a:cubicBezTo>
                <a:cubicBezTo>
                  <a:pt x="703587" y="1289244"/>
                  <a:pt x="678275" y="1278748"/>
                  <a:pt x="688409" y="1256674"/>
                </a:cubicBezTo>
                <a:close/>
                <a:moveTo>
                  <a:pt x="35778" y="1231602"/>
                </a:moveTo>
                <a:cubicBezTo>
                  <a:pt x="46248" y="1253045"/>
                  <a:pt x="78637" y="1229416"/>
                  <a:pt x="98159" y="1277156"/>
                </a:cubicBezTo>
                <a:cubicBezTo>
                  <a:pt x="107787" y="1273559"/>
                  <a:pt x="117924" y="1255177"/>
                  <a:pt x="126591" y="1284447"/>
                </a:cubicBezTo>
                <a:cubicBezTo>
                  <a:pt x="138619" y="1273979"/>
                  <a:pt x="150974" y="1251784"/>
                  <a:pt x="162311" y="1261745"/>
                </a:cubicBezTo>
                <a:cubicBezTo>
                  <a:pt x="144978" y="1300072"/>
                  <a:pt x="138469" y="1296622"/>
                  <a:pt x="135050" y="1320765"/>
                </a:cubicBezTo>
                <a:cubicBezTo>
                  <a:pt x="123263" y="1313808"/>
                  <a:pt x="132261" y="1284505"/>
                  <a:pt x="119964" y="1294134"/>
                </a:cubicBezTo>
                <a:cubicBezTo>
                  <a:pt x="115557" y="1300671"/>
                  <a:pt x="122182" y="1307988"/>
                  <a:pt x="119335" y="1314437"/>
                </a:cubicBezTo>
                <a:cubicBezTo>
                  <a:pt x="114206" y="1294554"/>
                  <a:pt x="110187" y="1286306"/>
                  <a:pt x="97202" y="1307659"/>
                </a:cubicBezTo>
                <a:cubicBezTo>
                  <a:pt x="70420" y="1279978"/>
                  <a:pt x="42586" y="1287265"/>
                  <a:pt x="15177" y="1280939"/>
                </a:cubicBezTo>
                <a:cubicBezTo>
                  <a:pt x="-13195" y="1344459"/>
                  <a:pt x="25732" y="1259074"/>
                  <a:pt x="0" y="1254277"/>
                </a:cubicBezTo>
                <a:cubicBezTo>
                  <a:pt x="5639" y="1243869"/>
                  <a:pt x="10828" y="1249538"/>
                  <a:pt x="16405" y="1240211"/>
                </a:cubicBezTo>
                <a:cubicBezTo>
                  <a:pt x="29031" y="1253105"/>
                  <a:pt x="14005" y="1263812"/>
                  <a:pt x="18473" y="1276049"/>
                </a:cubicBezTo>
                <a:cubicBezTo>
                  <a:pt x="31972" y="1251246"/>
                  <a:pt x="43519" y="1291553"/>
                  <a:pt x="56953" y="1268943"/>
                </a:cubicBezTo>
                <a:cubicBezTo>
                  <a:pt x="50955" y="1270681"/>
                  <a:pt x="20965" y="1252327"/>
                  <a:pt x="35778" y="1231602"/>
                </a:cubicBezTo>
                <a:close/>
                <a:moveTo>
                  <a:pt x="1448065" y="1227033"/>
                </a:moveTo>
                <a:lnTo>
                  <a:pt x="1448007" y="1227122"/>
                </a:lnTo>
                <a:cubicBezTo>
                  <a:pt x="1450497" y="1232700"/>
                  <a:pt x="1453061" y="1235763"/>
                  <a:pt x="1455673" y="1237189"/>
                </a:cubicBezTo>
                <a:lnTo>
                  <a:pt x="1457144" y="1237234"/>
                </a:lnTo>
                <a:lnTo>
                  <a:pt x="1457375" y="1229741"/>
                </a:lnTo>
                <a:close/>
                <a:moveTo>
                  <a:pt x="1557170" y="1225715"/>
                </a:moveTo>
                <a:lnTo>
                  <a:pt x="1556862" y="1226105"/>
                </a:lnTo>
                <a:lnTo>
                  <a:pt x="1563249" y="1237368"/>
                </a:lnTo>
                <a:lnTo>
                  <a:pt x="1563743" y="1237103"/>
                </a:lnTo>
                <a:lnTo>
                  <a:pt x="1567397" y="1229256"/>
                </a:lnTo>
                <a:lnTo>
                  <a:pt x="1558239" y="1225978"/>
                </a:lnTo>
                <a:close/>
                <a:moveTo>
                  <a:pt x="950978" y="1215947"/>
                </a:moveTo>
                <a:cubicBezTo>
                  <a:pt x="957938" y="1224946"/>
                  <a:pt x="952450" y="1233101"/>
                  <a:pt x="953410" y="1241560"/>
                </a:cubicBezTo>
                <a:cubicBezTo>
                  <a:pt x="955239" y="1238921"/>
                  <a:pt x="959648" y="1240483"/>
                  <a:pt x="956439" y="1246899"/>
                </a:cubicBezTo>
                <a:cubicBezTo>
                  <a:pt x="950470" y="1233133"/>
                  <a:pt x="943422" y="1254938"/>
                  <a:pt x="937365" y="1245460"/>
                </a:cubicBezTo>
                <a:cubicBezTo>
                  <a:pt x="938684" y="1235322"/>
                  <a:pt x="942255" y="1225484"/>
                  <a:pt x="950978" y="1215947"/>
                </a:cubicBezTo>
                <a:close/>
                <a:moveTo>
                  <a:pt x="1469399" y="1215656"/>
                </a:moveTo>
                <a:lnTo>
                  <a:pt x="1459680" y="1231914"/>
                </a:lnTo>
                <a:lnTo>
                  <a:pt x="1458812" y="1237288"/>
                </a:lnTo>
                <a:lnTo>
                  <a:pt x="1463632" y="1237439"/>
                </a:lnTo>
                <a:lnTo>
                  <a:pt x="1469680" y="1234499"/>
                </a:lnTo>
                <a:lnTo>
                  <a:pt x="1469603" y="1233030"/>
                </a:lnTo>
                <a:lnTo>
                  <a:pt x="1473553" y="1219804"/>
                </a:lnTo>
                <a:lnTo>
                  <a:pt x="1472205" y="1217691"/>
                </a:lnTo>
                <a:close/>
                <a:moveTo>
                  <a:pt x="1442502" y="1198963"/>
                </a:moveTo>
                <a:lnTo>
                  <a:pt x="1445636" y="1201418"/>
                </a:lnTo>
                <a:lnTo>
                  <a:pt x="1445392" y="1199577"/>
                </a:lnTo>
                <a:close/>
                <a:moveTo>
                  <a:pt x="1308803" y="1188154"/>
                </a:moveTo>
                <a:cubicBezTo>
                  <a:pt x="1305569" y="1189789"/>
                  <a:pt x="1302294" y="1192945"/>
                  <a:pt x="1298995" y="1197084"/>
                </a:cubicBezTo>
                <a:cubicBezTo>
                  <a:pt x="1309912" y="1214417"/>
                  <a:pt x="1286550" y="1212946"/>
                  <a:pt x="1291380" y="1237211"/>
                </a:cubicBezTo>
                <a:lnTo>
                  <a:pt x="1301513" y="1238445"/>
                </a:lnTo>
                <a:lnTo>
                  <a:pt x="1302494" y="1237512"/>
                </a:lnTo>
                <a:lnTo>
                  <a:pt x="1307006" y="1224625"/>
                </a:lnTo>
                <a:lnTo>
                  <a:pt x="1307807" y="1220438"/>
                </a:lnTo>
                <a:lnTo>
                  <a:pt x="1302011" y="1216113"/>
                </a:lnTo>
                <a:cubicBezTo>
                  <a:pt x="1303465" y="1206861"/>
                  <a:pt x="1309763" y="1198015"/>
                  <a:pt x="1314745" y="1189063"/>
                </a:cubicBezTo>
                <a:lnTo>
                  <a:pt x="1314883" y="1188283"/>
                </a:lnTo>
                <a:close/>
                <a:moveTo>
                  <a:pt x="1283819" y="1180979"/>
                </a:moveTo>
                <a:lnTo>
                  <a:pt x="1280883" y="1188387"/>
                </a:lnTo>
                <a:lnTo>
                  <a:pt x="1283504" y="1187949"/>
                </a:lnTo>
                <a:close/>
                <a:moveTo>
                  <a:pt x="841727" y="1172977"/>
                </a:moveTo>
                <a:cubicBezTo>
                  <a:pt x="844734" y="1172790"/>
                  <a:pt x="848006" y="1174866"/>
                  <a:pt x="850916" y="1178142"/>
                </a:cubicBezTo>
                <a:cubicBezTo>
                  <a:pt x="856734" y="1184690"/>
                  <a:pt x="861098" y="1196035"/>
                  <a:pt x="858969" y="1203652"/>
                </a:cubicBezTo>
                <a:cubicBezTo>
                  <a:pt x="850631" y="1198463"/>
                  <a:pt x="841964" y="1203589"/>
                  <a:pt x="834136" y="1181397"/>
                </a:cubicBezTo>
                <a:cubicBezTo>
                  <a:pt x="835980" y="1175616"/>
                  <a:pt x="838720" y="1173165"/>
                  <a:pt x="841727" y="1172977"/>
                </a:cubicBezTo>
                <a:close/>
                <a:moveTo>
                  <a:pt x="1190265" y="1162087"/>
                </a:moveTo>
                <a:cubicBezTo>
                  <a:pt x="1192919" y="1162248"/>
                  <a:pt x="1195534" y="1163584"/>
                  <a:pt x="1198131" y="1165468"/>
                </a:cubicBezTo>
                <a:cubicBezTo>
                  <a:pt x="1203327" y="1169234"/>
                  <a:pt x="1208455" y="1175194"/>
                  <a:pt x="1213687" y="1178326"/>
                </a:cubicBezTo>
                <a:cubicBezTo>
                  <a:pt x="1202321" y="1202230"/>
                  <a:pt x="1192426" y="1177877"/>
                  <a:pt x="1182168" y="1165761"/>
                </a:cubicBezTo>
                <a:cubicBezTo>
                  <a:pt x="1184919" y="1162942"/>
                  <a:pt x="1187611" y="1161927"/>
                  <a:pt x="1190265" y="1162087"/>
                </a:cubicBezTo>
                <a:close/>
                <a:moveTo>
                  <a:pt x="1360894" y="1139616"/>
                </a:moveTo>
                <a:lnTo>
                  <a:pt x="1357730" y="1147130"/>
                </a:lnTo>
                <a:lnTo>
                  <a:pt x="1370882" y="1144448"/>
                </a:lnTo>
                <a:lnTo>
                  <a:pt x="1373648" y="1140743"/>
                </a:lnTo>
                <a:lnTo>
                  <a:pt x="1373611" y="1140519"/>
                </a:lnTo>
                <a:cubicBezTo>
                  <a:pt x="1369144" y="1146847"/>
                  <a:pt x="1365215" y="1135692"/>
                  <a:pt x="1360894" y="1139616"/>
                </a:cubicBezTo>
                <a:close/>
                <a:moveTo>
                  <a:pt x="1335372" y="1129055"/>
                </a:moveTo>
                <a:lnTo>
                  <a:pt x="1328503" y="1143588"/>
                </a:lnTo>
                <a:lnTo>
                  <a:pt x="1344261" y="1145772"/>
                </a:lnTo>
                <a:lnTo>
                  <a:pt x="1345088" y="1133292"/>
                </a:lnTo>
                <a:close/>
                <a:moveTo>
                  <a:pt x="1256536" y="1120868"/>
                </a:moveTo>
                <a:lnTo>
                  <a:pt x="1259968" y="1125271"/>
                </a:lnTo>
                <a:lnTo>
                  <a:pt x="1264314" y="1121288"/>
                </a:lnTo>
                <a:close/>
                <a:moveTo>
                  <a:pt x="1300654" y="1119539"/>
                </a:moveTo>
                <a:lnTo>
                  <a:pt x="1300518" y="1119541"/>
                </a:lnTo>
                <a:lnTo>
                  <a:pt x="1297796" y="1130774"/>
                </a:lnTo>
                <a:lnTo>
                  <a:pt x="1297613" y="1131526"/>
                </a:lnTo>
                <a:lnTo>
                  <a:pt x="1302221" y="1135791"/>
                </a:lnTo>
                <a:lnTo>
                  <a:pt x="1309736" y="1130391"/>
                </a:lnTo>
                <a:lnTo>
                  <a:pt x="1304367" y="1120972"/>
                </a:lnTo>
                <a:close/>
                <a:moveTo>
                  <a:pt x="1034947" y="1102118"/>
                </a:moveTo>
                <a:cubicBezTo>
                  <a:pt x="1037859" y="1102404"/>
                  <a:pt x="1040704" y="1104920"/>
                  <a:pt x="1043442" y="1111009"/>
                </a:cubicBezTo>
                <a:cubicBezTo>
                  <a:pt x="1031117" y="1132603"/>
                  <a:pt x="1019809" y="1118749"/>
                  <a:pt x="1008024" y="1123576"/>
                </a:cubicBezTo>
                <a:cubicBezTo>
                  <a:pt x="1013913" y="1121506"/>
                  <a:pt x="1020033" y="1112278"/>
                  <a:pt x="1026046" y="1106611"/>
                </a:cubicBezTo>
                <a:cubicBezTo>
                  <a:pt x="1029053" y="1103774"/>
                  <a:pt x="1032032" y="1101832"/>
                  <a:pt x="1034947" y="1102118"/>
                </a:cubicBezTo>
                <a:close/>
                <a:moveTo>
                  <a:pt x="1182769" y="1084317"/>
                </a:moveTo>
                <a:lnTo>
                  <a:pt x="1177434" y="1091867"/>
                </a:lnTo>
                <a:cubicBezTo>
                  <a:pt x="1177848" y="1098525"/>
                  <a:pt x="1179513" y="1106751"/>
                  <a:pt x="1174233" y="1116437"/>
                </a:cubicBezTo>
                <a:cubicBezTo>
                  <a:pt x="1169105" y="1109239"/>
                  <a:pt x="1164248" y="1094965"/>
                  <a:pt x="1158757" y="1099854"/>
                </a:cubicBezTo>
                <a:cubicBezTo>
                  <a:pt x="1159298" y="1113497"/>
                  <a:pt x="1148379" y="1126247"/>
                  <a:pt x="1157500" y="1140549"/>
                </a:cubicBezTo>
                <a:cubicBezTo>
                  <a:pt x="1159117" y="1098833"/>
                  <a:pt x="1172822" y="1143937"/>
                  <a:pt x="1189921" y="1122587"/>
                </a:cubicBezTo>
                <a:lnTo>
                  <a:pt x="1193057" y="1100858"/>
                </a:lnTo>
                <a:lnTo>
                  <a:pt x="1186735" y="1100599"/>
                </a:lnTo>
                <a:cubicBezTo>
                  <a:pt x="1187680" y="1093162"/>
                  <a:pt x="1186871" y="1088580"/>
                  <a:pt x="1185007" y="1085674"/>
                </a:cubicBezTo>
                <a:close/>
                <a:moveTo>
                  <a:pt x="1092860" y="1083938"/>
                </a:moveTo>
                <a:cubicBezTo>
                  <a:pt x="1094696" y="1084783"/>
                  <a:pt x="1096501" y="1086624"/>
                  <a:pt x="1098267" y="1089778"/>
                </a:cubicBezTo>
                <a:cubicBezTo>
                  <a:pt x="1094517" y="1096255"/>
                  <a:pt x="1091277" y="1102794"/>
                  <a:pt x="1097606" y="1110172"/>
                </a:cubicBezTo>
                <a:cubicBezTo>
                  <a:pt x="1083959" y="1136474"/>
                  <a:pt x="1054598" y="1134165"/>
                  <a:pt x="1053100" y="1106633"/>
                </a:cubicBezTo>
                <a:cubicBezTo>
                  <a:pt x="1063918" y="1119050"/>
                  <a:pt x="1075967" y="1089175"/>
                  <a:pt x="1087277" y="1084098"/>
                </a:cubicBezTo>
                <a:cubicBezTo>
                  <a:pt x="1089162" y="1083251"/>
                  <a:pt x="1091025" y="1083096"/>
                  <a:pt x="1092860" y="1083938"/>
                </a:cubicBezTo>
                <a:close/>
                <a:moveTo>
                  <a:pt x="1414058" y="1082620"/>
                </a:moveTo>
                <a:lnTo>
                  <a:pt x="1413755" y="1082999"/>
                </a:lnTo>
                <a:lnTo>
                  <a:pt x="1422375" y="1098200"/>
                </a:lnTo>
                <a:lnTo>
                  <a:pt x="1428505" y="1089336"/>
                </a:lnTo>
                <a:lnTo>
                  <a:pt x="1425804" y="1086691"/>
                </a:lnTo>
                <a:lnTo>
                  <a:pt x="1415135" y="1082872"/>
                </a:lnTo>
                <a:close/>
                <a:moveTo>
                  <a:pt x="1321313" y="1068940"/>
                </a:moveTo>
                <a:cubicBezTo>
                  <a:pt x="1316042" y="1067676"/>
                  <a:pt x="1310597" y="1071855"/>
                  <a:pt x="1304902" y="1084016"/>
                </a:cubicBezTo>
                <a:cubicBezTo>
                  <a:pt x="1309879" y="1095173"/>
                  <a:pt x="1315159" y="1096268"/>
                  <a:pt x="1320527" y="1094333"/>
                </a:cubicBezTo>
                <a:lnTo>
                  <a:pt x="1326573" y="1091393"/>
                </a:lnTo>
                <a:lnTo>
                  <a:pt x="1326498" y="1089924"/>
                </a:lnTo>
                <a:lnTo>
                  <a:pt x="1330450" y="1076699"/>
                </a:lnTo>
                <a:lnTo>
                  <a:pt x="1329099" y="1074586"/>
                </a:lnTo>
                <a:cubicBezTo>
                  <a:pt x="1326540" y="1071557"/>
                  <a:pt x="1323949" y="1069569"/>
                  <a:pt x="1321313" y="1068940"/>
                </a:cubicBezTo>
                <a:close/>
                <a:moveTo>
                  <a:pt x="954059" y="1060342"/>
                </a:moveTo>
                <a:cubicBezTo>
                  <a:pt x="957318" y="1058214"/>
                  <a:pt x="960129" y="1058909"/>
                  <a:pt x="962018" y="1063863"/>
                </a:cubicBezTo>
                <a:cubicBezTo>
                  <a:pt x="948460" y="1083417"/>
                  <a:pt x="999387" y="1066414"/>
                  <a:pt x="996205" y="1091994"/>
                </a:cubicBezTo>
                <a:cubicBezTo>
                  <a:pt x="1010452" y="1085817"/>
                  <a:pt x="1005174" y="1068061"/>
                  <a:pt x="1018913" y="1078532"/>
                </a:cubicBezTo>
                <a:cubicBezTo>
                  <a:pt x="1014471" y="1088966"/>
                  <a:pt x="1023529" y="1084410"/>
                  <a:pt x="1027999" y="1094545"/>
                </a:cubicBezTo>
                <a:cubicBezTo>
                  <a:pt x="989819" y="1122494"/>
                  <a:pt x="964266" y="1112720"/>
                  <a:pt x="925368" y="1117099"/>
                </a:cubicBezTo>
                <a:cubicBezTo>
                  <a:pt x="930473" y="1098544"/>
                  <a:pt x="944282" y="1066726"/>
                  <a:pt x="954059" y="1060342"/>
                </a:cubicBezTo>
                <a:close/>
                <a:moveTo>
                  <a:pt x="1299189" y="1055696"/>
                </a:moveTo>
                <a:lnTo>
                  <a:pt x="1302530" y="1058313"/>
                </a:lnTo>
                <a:lnTo>
                  <a:pt x="1302285" y="1056445"/>
                </a:lnTo>
                <a:close/>
                <a:moveTo>
                  <a:pt x="1273176" y="1049397"/>
                </a:moveTo>
                <a:lnTo>
                  <a:pt x="1277131" y="1056333"/>
                </a:lnTo>
                <a:lnTo>
                  <a:pt x="1281527" y="1051420"/>
                </a:lnTo>
                <a:close/>
                <a:moveTo>
                  <a:pt x="802341" y="1037740"/>
                </a:moveTo>
                <a:cubicBezTo>
                  <a:pt x="804011" y="1036896"/>
                  <a:pt x="806252" y="1037710"/>
                  <a:pt x="809633" y="1041850"/>
                </a:cubicBezTo>
                <a:cubicBezTo>
                  <a:pt x="808194" y="1053638"/>
                  <a:pt x="811283" y="1065813"/>
                  <a:pt x="805372" y="1077240"/>
                </a:cubicBezTo>
                <a:cubicBezTo>
                  <a:pt x="807233" y="1050186"/>
                  <a:pt x="774094" y="1050427"/>
                  <a:pt x="787290" y="1045210"/>
                </a:cubicBezTo>
                <a:cubicBezTo>
                  <a:pt x="797458" y="1057735"/>
                  <a:pt x="797334" y="1040271"/>
                  <a:pt x="802341" y="1037740"/>
                </a:cubicBezTo>
                <a:close/>
                <a:moveTo>
                  <a:pt x="876964" y="1031864"/>
                </a:moveTo>
                <a:cubicBezTo>
                  <a:pt x="888962" y="1032913"/>
                  <a:pt x="880475" y="1044340"/>
                  <a:pt x="892050" y="1058468"/>
                </a:cubicBezTo>
                <a:cubicBezTo>
                  <a:pt x="902966" y="1061556"/>
                  <a:pt x="900836" y="1028805"/>
                  <a:pt x="914755" y="1045001"/>
                </a:cubicBezTo>
                <a:cubicBezTo>
                  <a:pt x="906536" y="1061345"/>
                  <a:pt x="915085" y="1078982"/>
                  <a:pt x="900539" y="1094846"/>
                </a:cubicBezTo>
                <a:cubicBezTo>
                  <a:pt x="875704" y="1072923"/>
                  <a:pt x="849492" y="1096287"/>
                  <a:pt x="824842" y="1068604"/>
                </a:cubicBezTo>
                <a:cubicBezTo>
                  <a:pt x="822589" y="1071215"/>
                  <a:pt x="820433" y="1073522"/>
                  <a:pt x="818453" y="1068064"/>
                </a:cubicBezTo>
                <a:cubicBezTo>
                  <a:pt x="832999" y="1058978"/>
                  <a:pt x="811194" y="1047101"/>
                  <a:pt x="825770" y="1038042"/>
                </a:cubicBezTo>
                <a:cubicBezTo>
                  <a:pt x="832848" y="1050728"/>
                  <a:pt x="840377" y="1045391"/>
                  <a:pt x="847275" y="1065156"/>
                </a:cubicBezTo>
                <a:cubicBezTo>
                  <a:pt x="857681" y="1050728"/>
                  <a:pt x="875764" y="1059577"/>
                  <a:pt x="876964" y="1031864"/>
                </a:cubicBezTo>
                <a:close/>
                <a:moveTo>
                  <a:pt x="765489" y="1028207"/>
                </a:moveTo>
                <a:cubicBezTo>
                  <a:pt x="774786" y="1042602"/>
                  <a:pt x="782404" y="1056727"/>
                  <a:pt x="770616" y="1069412"/>
                </a:cubicBezTo>
                <a:cubicBezTo>
                  <a:pt x="764677" y="1054539"/>
                  <a:pt x="757929" y="1066655"/>
                  <a:pt x="752143" y="1047612"/>
                </a:cubicBezTo>
                <a:cubicBezTo>
                  <a:pt x="756611" y="1041163"/>
                  <a:pt x="761078" y="1034806"/>
                  <a:pt x="765489" y="1028207"/>
                </a:cubicBezTo>
                <a:close/>
                <a:moveTo>
                  <a:pt x="1047160" y="1018981"/>
                </a:moveTo>
                <a:cubicBezTo>
                  <a:pt x="1049813" y="1019143"/>
                  <a:pt x="1052428" y="1020478"/>
                  <a:pt x="1055027" y="1022363"/>
                </a:cubicBezTo>
                <a:cubicBezTo>
                  <a:pt x="1060221" y="1026128"/>
                  <a:pt x="1065350" y="1032088"/>
                  <a:pt x="1070582" y="1035220"/>
                </a:cubicBezTo>
                <a:cubicBezTo>
                  <a:pt x="1059215" y="1059125"/>
                  <a:pt x="1049320" y="1034772"/>
                  <a:pt x="1039061" y="1022656"/>
                </a:cubicBezTo>
                <a:cubicBezTo>
                  <a:pt x="1041814" y="1019836"/>
                  <a:pt x="1044506" y="1018822"/>
                  <a:pt x="1047160" y="1018981"/>
                </a:cubicBezTo>
                <a:close/>
                <a:moveTo>
                  <a:pt x="1217789" y="996511"/>
                </a:moveTo>
                <a:lnTo>
                  <a:pt x="1213479" y="1006742"/>
                </a:lnTo>
                <a:lnTo>
                  <a:pt x="1227647" y="1012006"/>
                </a:lnTo>
                <a:lnTo>
                  <a:pt x="1231794" y="1005185"/>
                </a:lnTo>
                <a:lnTo>
                  <a:pt x="1230506" y="997411"/>
                </a:lnTo>
                <a:cubicBezTo>
                  <a:pt x="1226038" y="1003742"/>
                  <a:pt x="1222109" y="992586"/>
                  <a:pt x="1217789" y="996511"/>
                </a:cubicBezTo>
                <a:close/>
                <a:moveTo>
                  <a:pt x="1179881" y="983316"/>
                </a:moveTo>
                <a:lnTo>
                  <a:pt x="1177484" y="998805"/>
                </a:lnTo>
                <a:lnTo>
                  <a:pt x="1180997" y="999873"/>
                </a:lnTo>
                <a:lnTo>
                  <a:pt x="1201156" y="1002667"/>
                </a:lnTo>
                <a:lnTo>
                  <a:pt x="1201983" y="990185"/>
                </a:lnTo>
                <a:cubicBezTo>
                  <a:pt x="1194666" y="987876"/>
                  <a:pt x="1187407" y="982028"/>
                  <a:pt x="1179881" y="983316"/>
                </a:cubicBezTo>
                <a:close/>
                <a:moveTo>
                  <a:pt x="1053852" y="981670"/>
                </a:moveTo>
                <a:cubicBezTo>
                  <a:pt x="1055674" y="982995"/>
                  <a:pt x="1057436" y="986463"/>
                  <a:pt x="1059093" y="993592"/>
                </a:cubicBezTo>
                <a:cubicBezTo>
                  <a:pt x="1053008" y="1006430"/>
                  <a:pt x="1031653" y="1004241"/>
                  <a:pt x="1036993" y="986725"/>
                </a:cubicBezTo>
                <a:cubicBezTo>
                  <a:pt x="1040577" y="990926"/>
                  <a:pt x="1044444" y="985510"/>
                  <a:pt x="1048243" y="982614"/>
                </a:cubicBezTo>
                <a:cubicBezTo>
                  <a:pt x="1050145" y="981166"/>
                  <a:pt x="1052028" y="980345"/>
                  <a:pt x="1053852" y="981670"/>
                </a:cubicBezTo>
                <a:close/>
                <a:moveTo>
                  <a:pt x="1137771" y="977007"/>
                </a:moveTo>
                <a:lnTo>
                  <a:pt x="1125622" y="978422"/>
                </a:lnTo>
                <a:cubicBezTo>
                  <a:pt x="1120296" y="978837"/>
                  <a:pt x="1114980" y="978797"/>
                  <a:pt x="1109702" y="977560"/>
                </a:cubicBezTo>
                <a:lnTo>
                  <a:pt x="1114635" y="983277"/>
                </a:lnTo>
                <a:lnTo>
                  <a:pt x="1115374" y="983372"/>
                </a:lnTo>
                <a:cubicBezTo>
                  <a:pt x="1120621" y="985517"/>
                  <a:pt x="1125823" y="989172"/>
                  <a:pt x="1131242" y="985851"/>
                </a:cubicBezTo>
                <a:close/>
                <a:moveTo>
                  <a:pt x="1157549" y="976434"/>
                </a:moveTo>
                <a:lnTo>
                  <a:pt x="1141702" y="976559"/>
                </a:lnTo>
                <a:lnTo>
                  <a:pt x="1159115" y="992685"/>
                </a:lnTo>
                <a:lnTo>
                  <a:pt x="1173283" y="982506"/>
                </a:lnTo>
                <a:cubicBezTo>
                  <a:pt x="1168086" y="978954"/>
                  <a:pt x="1162832" y="977177"/>
                  <a:pt x="1157549" y="976434"/>
                </a:cubicBezTo>
                <a:close/>
                <a:moveTo>
                  <a:pt x="1270962" y="939504"/>
                </a:moveTo>
                <a:lnTo>
                  <a:pt x="1270651" y="939894"/>
                </a:lnTo>
                <a:lnTo>
                  <a:pt x="1279270" y="955094"/>
                </a:lnTo>
                <a:lnTo>
                  <a:pt x="1285400" y="946231"/>
                </a:lnTo>
                <a:lnTo>
                  <a:pt x="1282696" y="943586"/>
                </a:lnTo>
                <a:lnTo>
                  <a:pt x="1272030" y="939767"/>
                </a:lnTo>
                <a:close/>
                <a:moveTo>
                  <a:pt x="1178207" y="925835"/>
                </a:moveTo>
                <a:cubicBezTo>
                  <a:pt x="1172936" y="924570"/>
                  <a:pt x="1167491" y="928749"/>
                  <a:pt x="1161796" y="940911"/>
                </a:cubicBezTo>
                <a:cubicBezTo>
                  <a:pt x="1171752" y="963226"/>
                  <a:pt x="1182912" y="945289"/>
                  <a:pt x="1193584" y="943370"/>
                </a:cubicBezTo>
                <a:cubicBezTo>
                  <a:pt x="1188577" y="933787"/>
                  <a:pt x="1183478" y="927093"/>
                  <a:pt x="1178207" y="925835"/>
                </a:cubicBezTo>
                <a:close/>
                <a:moveTo>
                  <a:pt x="1156293" y="912752"/>
                </a:moveTo>
                <a:lnTo>
                  <a:pt x="1159425" y="915207"/>
                </a:lnTo>
                <a:lnTo>
                  <a:pt x="1159183" y="913365"/>
                </a:lnTo>
                <a:close/>
                <a:moveTo>
                  <a:pt x="1130656" y="907317"/>
                </a:moveTo>
                <a:lnTo>
                  <a:pt x="1134025" y="913228"/>
                </a:lnTo>
                <a:lnTo>
                  <a:pt x="1137932" y="908861"/>
                </a:lnTo>
                <a:close/>
                <a:moveTo>
                  <a:pt x="904054" y="875876"/>
                </a:moveTo>
                <a:cubicBezTo>
                  <a:pt x="906708" y="876037"/>
                  <a:pt x="909323" y="877373"/>
                  <a:pt x="911921" y="879255"/>
                </a:cubicBezTo>
                <a:cubicBezTo>
                  <a:pt x="917116" y="883022"/>
                  <a:pt x="922244" y="888982"/>
                  <a:pt x="927476" y="892115"/>
                </a:cubicBezTo>
                <a:cubicBezTo>
                  <a:pt x="916112" y="916019"/>
                  <a:pt x="906215" y="891664"/>
                  <a:pt x="895955" y="879548"/>
                </a:cubicBezTo>
                <a:cubicBezTo>
                  <a:pt x="898708" y="876731"/>
                  <a:pt x="901400" y="875716"/>
                  <a:pt x="904054" y="875876"/>
                </a:cubicBezTo>
                <a:close/>
                <a:moveTo>
                  <a:pt x="1074683" y="853405"/>
                </a:moveTo>
                <a:lnTo>
                  <a:pt x="1070373" y="863637"/>
                </a:lnTo>
                <a:lnTo>
                  <a:pt x="1084542" y="868901"/>
                </a:lnTo>
                <a:lnTo>
                  <a:pt x="1088689" y="862079"/>
                </a:lnTo>
                <a:lnTo>
                  <a:pt x="1087400" y="854306"/>
                </a:lnTo>
                <a:cubicBezTo>
                  <a:pt x="1082933" y="860636"/>
                  <a:pt x="1079002" y="849481"/>
                  <a:pt x="1074683" y="853405"/>
                </a:cubicBezTo>
                <a:close/>
                <a:moveTo>
                  <a:pt x="1036775" y="840210"/>
                </a:moveTo>
                <a:lnTo>
                  <a:pt x="1034378" y="855699"/>
                </a:lnTo>
                <a:lnTo>
                  <a:pt x="1037889" y="856768"/>
                </a:lnTo>
                <a:lnTo>
                  <a:pt x="1058050" y="859561"/>
                </a:lnTo>
                <a:lnTo>
                  <a:pt x="1058877" y="847079"/>
                </a:lnTo>
                <a:cubicBezTo>
                  <a:pt x="1051558" y="844770"/>
                  <a:pt x="1044301" y="838922"/>
                  <a:pt x="1036775" y="840210"/>
                </a:cubicBezTo>
                <a:close/>
                <a:moveTo>
                  <a:pt x="910747" y="838564"/>
                </a:moveTo>
                <a:cubicBezTo>
                  <a:pt x="912569" y="839887"/>
                  <a:pt x="914331" y="843357"/>
                  <a:pt x="915988" y="850487"/>
                </a:cubicBezTo>
                <a:cubicBezTo>
                  <a:pt x="909903" y="863324"/>
                  <a:pt x="888548" y="861136"/>
                  <a:pt x="893887" y="843620"/>
                </a:cubicBezTo>
                <a:cubicBezTo>
                  <a:pt x="897472" y="847820"/>
                  <a:pt x="901338" y="842405"/>
                  <a:pt x="905138" y="839508"/>
                </a:cubicBezTo>
                <a:cubicBezTo>
                  <a:pt x="907040" y="838060"/>
                  <a:pt x="908922" y="837240"/>
                  <a:pt x="910747" y="838564"/>
                </a:cubicBezTo>
                <a:close/>
                <a:moveTo>
                  <a:pt x="994665" y="833901"/>
                </a:moveTo>
                <a:lnTo>
                  <a:pt x="982517" y="835316"/>
                </a:lnTo>
                <a:cubicBezTo>
                  <a:pt x="977190" y="835732"/>
                  <a:pt x="971876" y="835691"/>
                  <a:pt x="966597" y="834455"/>
                </a:cubicBezTo>
                <a:lnTo>
                  <a:pt x="971529" y="840171"/>
                </a:lnTo>
                <a:lnTo>
                  <a:pt x="972270" y="840266"/>
                </a:lnTo>
                <a:cubicBezTo>
                  <a:pt x="977515" y="842411"/>
                  <a:pt x="982717" y="846067"/>
                  <a:pt x="988137" y="842745"/>
                </a:cubicBezTo>
                <a:close/>
                <a:moveTo>
                  <a:pt x="1014443" y="833328"/>
                </a:moveTo>
                <a:lnTo>
                  <a:pt x="998596" y="833451"/>
                </a:lnTo>
                <a:lnTo>
                  <a:pt x="1016009" y="849580"/>
                </a:lnTo>
                <a:lnTo>
                  <a:pt x="1030178" y="839400"/>
                </a:lnTo>
                <a:cubicBezTo>
                  <a:pt x="1024980" y="835848"/>
                  <a:pt x="1019729" y="834071"/>
                  <a:pt x="1014443" y="833328"/>
                </a:cubicBezTo>
                <a:close/>
                <a:moveTo>
                  <a:pt x="1127854" y="796398"/>
                </a:moveTo>
                <a:lnTo>
                  <a:pt x="1127546" y="796786"/>
                </a:lnTo>
                <a:lnTo>
                  <a:pt x="1136164" y="811989"/>
                </a:lnTo>
                <a:lnTo>
                  <a:pt x="1142294" y="803125"/>
                </a:lnTo>
                <a:lnTo>
                  <a:pt x="1139591" y="800480"/>
                </a:lnTo>
                <a:lnTo>
                  <a:pt x="1128924" y="796659"/>
                </a:lnTo>
                <a:close/>
                <a:moveTo>
                  <a:pt x="1035102" y="782729"/>
                </a:moveTo>
                <a:cubicBezTo>
                  <a:pt x="1029832" y="781465"/>
                  <a:pt x="1024388" y="785644"/>
                  <a:pt x="1018691" y="797805"/>
                </a:cubicBezTo>
                <a:cubicBezTo>
                  <a:pt x="1028646" y="820118"/>
                  <a:pt x="1039807" y="802184"/>
                  <a:pt x="1050479" y="800263"/>
                </a:cubicBezTo>
                <a:cubicBezTo>
                  <a:pt x="1045469" y="790682"/>
                  <a:pt x="1040373" y="783987"/>
                  <a:pt x="1035102" y="782729"/>
                </a:cubicBezTo>
                <a:close/>
                <a:moveTo>
                  <a:pt x="1013187" y="769646"/>
                </a:moveTo>
                <a:lnTo>
                  <a:pt x="1016319" y="772102"/>
                </a:lnTo>
                <a:lnTo>
                  <a:pt x="1016076" y="770258"/>
                </a:lnTo>
                <a:close/>
                <a:moveTo>
                  <a:pt x="987551" y="764212"/>
                </a:moveTo>
                <a:lnTo>
                  <a:pt x="990920" y="770122"/>
                </a:lnTo>
                <a:lnTo>
                  <a:pt x="994827" y="765754"/>
                </a:lnTo>
                <a:close/>
                <a:moveTo>
                  <a:pt x="760949" y="732770"/>
                </a:moveTo>
                <a:cubicBezTo>
                  <a:pt x="763601" y="732929"/>
                  <a:pt x="766217" y="734265"/>
                  <a:pt x="768815" y="736150"/>
                </a:cubicBezTo>
                <a:cubicBezTo>
                  <a:pt x="774008" y="739917"/>
                  <a:pt x="779139" y="745877"/>
                  <a:pt x="784371" y="749009"/>
                </a:cubicBezTo>
                <a:cubicBezTo>
                  <a:pt x="773004" y="772914"/>
                  <a:pt x="763109" y="748559"/>
                  <a:pt x="752850" y="736443"/>
                </a:cubicBezTo>
                <a:cubicBezTo>
                  <a:pt x="755602" y="733625"/>
                  <a:pt x="758295" y="732608"/>
                  <a:pt x="760949" y="732770"/>
                </a:cubicBezTo>
                <a:close/>
                <a:moveTo>
                  <a:pt x="1550105" y="727463"/>
                </a:moveTo>
                <a:lnTo>
                  <a:pt x="1549813" y="727887"/>
                </a:lnTo>
                <a:lnTo>
                  <a:pt x="1550243" y="728057"/>
                </a:lnTo>
                <a:close/>
                <a:moveTo>
                  <a:pt x="931578" y="710300"/>
                </a:moveTo>
                <a:lnTo>
                  <a:pt x="927267" y="720531"/>
                </a:lnTo>
                <a:lnTo>
                  <a:pt x="941436" y="725793"/>
                </a:lnTo>
                <a:lnTo>
                  <a:pt x="945583" y="718974"/>
                </a:lnTo>
                <a:lnTo>
                  <a:pt x="944295" y="711200"/>
                </a:lnTo>
                <a:cubicBezTo>
                  <a:pt x="939828" y="717529"/>
                  <a:pt x="935896" y="706373"/>
                  <a:pt x="931578" y="710300"/>
                </a:cubicBezTo>
                <a:close/>
                <a:moveTo>
                  <a:pt x="893670" y="697105"/>
                </a:moveTo>
                <a:lnTo>
                  <a:pt x="891272" y="712594"/>
                </a:lnTo>
                <a:lnTo>
                  <a:pt x="894783" y="713660"/>
                </a:lnTo>
                <a:lnTo>
                  <a:pt x="914945" y="716454"/>
                </a:lnTo>
                <a:lnTo>
                  <a:pt x="915772" y="703974"/>
                </a:lnTo>
                <a:cubicBezTo>
                  <a:pt x="908453" y="701662"/>
                  <a:pt x="901196" y="695816"/>
                  <a:pt x="893670" y="697105"/>
                </a:cubicBezTo>
                <a:close/>
                <a:moveTo>
                  <a:pt x="767639" y="695457"/>
                </a:moveTo>
                <a:cubicBezTo>
                  <a:pt x="769463" y="696781"/>
                  <a:pt x="771223" y="700252"/>
                  <a:pt x="772882" y="707381"/>
                </a:cubicBezTo>
                <a:cubicBezTo>
                  <a:pt x="766795" y="720219"/>
                  <a:pt x="745442" y="718030"/>
                  <a:pt x="750782" y="700514"/>
                </a:cubicBezTo>
                <a:cubicBezTo>
                  <a:pt x="754367" y="704715"/>
                  <a:pt x="758232" y="699300"/>
                  <a:pt x="762033" y="696402"/>
                </a:cubicBezTo>
                <a:cubicBezTo>
                  <a:pt x="763934" y="694953"/>
                  <a:pt x="765817" y="694134"/>
                  <a:pt x="767639" y="695457"/>
                </a:cubicBezTo>
                <a:close/>
                <a:moveTo>
                  <a:pt x="851560" y="690796"/>
                </a:moveTo>
                <a:lnTo>
                  <a:pt x="839412" y="692211"/>
                </a:lnTo>
                <a:cubicBezTo>
                  <a:pt x="834085" y="692624"/>
                  <a:pt x="828769" y="692586"/>
                  <a:pt x="823491" y="691349"/>
                </a:cubicBezTo>
                <a:lnTo>
                  <a:pt x="828424" y="697064"/>
                </a:lnTo>
                <a:lnTo>
                  <a:pt x="829165" y="697161"/>
                </a:lnTo>
                <a:cubicBezTo>
                  <a:pt x="834410" y="699306"/>
                  <a:pt x="839612" y="702959"/>
                  <a:pt x="845031" y="699640"/>
                </a:cubicBezTo>
                <a:close/>
                <a:moveTo>
                  <a:pt x="871337" y="690220"/>
                </a:moveTo>
                <a:lnTo>
                  <a:pt x="855491" y="690345"/>
                </a:lnTo>
                <a:lnTo>
                  <a:pt x="872901" y="706474"/>
                </a:lnTo>
                <a:lnTo>
                  <a:pt x="887072" y="696295"/>
                </a:lnTo>
                <a:cubicBezTo>
                  <a:pt x="881875" y="692741"/>
                  <a:pt x="876623" y="690966"/>
                  <a:pt x="871337" y="690220"/>
                </a:cubicBezTo>
                <a:close/>
                <a:moveTo>
                  <a:pt x="2564094" y="657814"/>
                </a:moveTo>
                <a:lnTo>
                  <a:pt x="2558254" y="661489"/>
                </a:lnTo>
                <a:lnTo>
                  <a:pt x="2565571" y="663783"/>
                </a:lnTo>
                <a:lnTo>
                  <a:pt x="2567676" y="660730"/>
                </a:lnTo>
                <a:close/>
                <a:moveTo>
                  <a:pt x="2674984" y="650598"/>
                </a:moveTo>
                <a:lnTo>
                  <a:pt x="2673556" y="652677"/>
                </a:lnTo>
                <a:lnTo>
                  <a:pt x="2675486" y="653476"/>
                </a:lnTo>
                <a:close/>
                <a:moveTo>
                  <a:pt x="988210" y="650355"/>
                </a:moveTo>
                <a:lnTo>
                  <a:pt x="986534" y="651051"/>
                </a:lnTo>
                <a:lnTo>
                  <a:pt x="984440" y="653681"/>
                </a:lnTo>
                <a:lnTo>
                  <a:pt x="993058" y="668883"/>
                </a:lnTo>
                <a:lnTo>
                  <a:pt x="999189" y="660020"/>
                </a:lnTo>
                <a:lnTo>
                  <a:pt x="991301" y="652298"/>
                </a:lnTo>
                <a:close/>
                <a:moveTo>
                  <a:pt x="2517279" y="642131"/>
                </a:moveTo>
                <a:lnTo>
                  <a:pt x="2509269" y="643107"/>
                </a:lnTo>
                <a:lnTo>
                  <a:pt x="2507716" y="648998"/>
                </a:lnTo>
                <a:lnTo>
                  <a:pt x="2525645" y="652881"/>
                </a:lnTo>
                <a:lnTo>
                  <a:pt x="2520609" y="643458"/>
                </a:lnTo>
                <a:lnTo>
                  <a:pt x="2517796" y="642232"/>
                </a:lnTo>
                <a:close/>
                <a:moveTo>
                  <a:pt x="891997" y="639624"/>
                </a:moveTo>
                <a:cubicBezTo>
                  <a:pt x="886726" y="638359"/>
                  <a:pt x="881280" y="642538"/>
                  <a:pt x="875586" y="654699"/>
                </a:cubicBezTo>
                <a:cubicBezTo>
                  <a:pt x="885541" y="677013"/>
                  <a:pt x="896701" y="659078"/>
                  <a:pt x="907373" y="657157"/>
                </a:cubicBezTo>
                <a:cubicBezTo>
                  <a:pt x="902363" y="647576"/>
                  <a:pt x="897267" y="640882"/>
                  <a:pt x="891997" y="639624"/>
                </a:cubicBezTo>
                <a:close/>
                <a:moveTo>
                  <a:pt x="1192848" y="633183"/>
                </a:moveTo>
                <a:lnTo>
                  <a:pt x="1191355" y="635355"/>
                </a:lnTo>
                <a:lnTo>
                  <a:pt x="1193279" y="637472"/>
                </a:lnTo>
                <a:lnTo>
                  <a:pt x="1204352" y="647247"/>
                </a:lnTo>
                <a:lnTo>
                  <a:pt x="1202024" y="642510"/>
                </a:lnTo>
                <a:lnTo>
                  <a:pt x="1198067" y="633875"/>
                </a:lnTo>
                <a:close/>
                <a:moveTo>
                  <a:pt x="1463723" y="628417"/>
                </a:moveTo>
                <a:lnTo>
                  <a:pt x="1463691" y="629478"/>
                </a:lnTo>
                <a:lnTo>
                  <a:pt x="1464832" y="629145"/>
                </a:lnTo>
                <a:close/>
                <a:moveTo>
                  <a:pt x="1309612" y="625640"/>
                </a:moveTo>
                <a:lnTo>
                  <a:pt x="1308296" y="628460"/>
                </a:lnTo>
                <a:lnTo>
                  <a:pt x="1307232" y="630887"/>
                </a:lnTo>
                <a:lnTo>
                  <a:pt x="1307443" y="631656"/>
                </a:lnTo>
                <a:lnTo>
                  <a:pt x="1318885" y="633121"/>
                </a:lnTo>
                <a:lnTo>
                  <a:pt x="1319198" y="631962"/>
                </a:lnTo>
                <a:close/>
                <a:moveTo>
                  <a:pt x="1322956" y="618108"/>
                </a:moveTo>
                <a:lnTo>
                  <a:pt x="1320020" y="618536"/>
                </a:lnTo>
                <a:lnTo>
                  <a:pt x="1322509" y="619762"/>
                </a:lnTo>
                <a:close/>
                <a:moveTo>
                  <a:pt x="927576" y="616716"/>
                </a:moveTo>
                <a:lnTo>
                  <a:pt x="927921" y="618230"/>
                </a:lnTo>
                <a:lnTo>
                  <a:pt x="928450" y="617961"/>
                </a:lnTo>
                <a:close/>
                <a:moveTo>
                  <a:pt x="617843" y="589664"/>
                </a:moveTo>
                <a:cubicBezTo>
                  <a:pt x="620497" y="589824"/>
                  <a:pt x="623110" y="591159"/>
                  <a:pt x="625709" y="593044"/>
                </a:cubicBezTo>
                <a:cubicBezTo>
                  <a:pt x="630905" y="596809"/>
                  <a:pt x="636033" y="602772"/>
                  <a:pt x="641265" y="605903"/>
                </a:cubicBezTo>
                <a:cubicBezTo>
                  <a:pt x="629899" y="629808"/>
                  <a:pt x="620004" y="605453"/>
                  <a:pt x="609744" y="593337"/>
                </a:cubicBezTo>
                <a:cubicBezTo>
                  <a:pt x="612497" y="590520"/>
                  <a:pt x="615190" y="589503"/>
                  <a:pt x="617843" y="589664"/>
                </a:cubicBezTo>
                <a:close/>
                <a:moveTo>
                  <a:pt x="849014" y="586350"/>
                </a:moveTo>
                <a:cubicBezTo>
                  <a:pt x="840736" y="594147"/>
                  <a:pt x="842265" y="602782"/>
                  <a:pt x="838666" y="610974"/>
                </a:cubicBezTo>
                <a:cubicBezTo>
                  <a:pt x="841725" y="616309"/>
                  <a:pt x="844785" y="621619"/>
                  <a:pt x="847814" y="627014"/>
                </a:cubicBezTo>
                <a:cubicBezTo>
                  <a:pt x="862480" y="606474"/>
                  <a:pt x="857742" y="625007"/>
                  <a:pt x="873214" y="628996"/>
                </a:cubicBezTo>
                <a:cubicBezTo>
                  <a:pt x="877354" y="620809"/>
                  <a:pt x="865358" y="611452"/>
                  <a:pt x="870786" y="603325"/>
                </a:cubicBezTo>
                <a:cubicBezTo>
                  <a:pt x="858759" y="593397"/>
                  <a:pt x="853813" y="615859"/>
                  <a:pt x="849014" y="586350"/>
                </a:cubicBezTo>
                <a:close/>
                <a:moveTo>
                  <a:pt x="2324594" y="585359"/>
                </a:moveTo>
                <a:lnTo>
                  <a:pt x="2321442" y="588480"/>
                </a:lnTo>
                <a:lnTo>
                  <a:pt x="2327872" y="594386"/>
                </a:lnTo>
                <a:lnTo>
                  <a:pt x="2329231" y="590365"/>
                </a:lnTo>
                <a:close/>
                <a:moveTo>
                  <a:pt x="1407000" y="584355"/>
                </a:moveTo>
                <a:lnTo>
                  <a:pt x="1401598" y="592191"/>
                </a:lnTo>
                <a:lnTo>
                  <a:pt x="1401977" y="592930"/>
                </a:lnTo>
                <a:cubicBezTo>
                  <a:pt x="1403465" y="596508"/>
                  <a:pt x="1404954" y="600085"/>
                  <a:pt x="1406502" y="601714"/>
                </a:cubicBezTo>
                <a:lnTo>
                  <a:pt x="1410468" y="599323"/>
                </a:lnTo>
                <a:close/>
                <a:moveTo>
                  <a:pt x="927423" y="582300"/>
                </a:moveTo>
                <a:lnTo>
                  <a:pt x="927356" y="582304"/>
                </a:lnTo>
                <a:lnTo>
                  <a:pt x="925641" y="584209"/>
                </a:lnTo>
                <a:lnTo>
                  <a:pt x="923815" y="600118"/>
                </a:lnTo>
                <a:lnTo>
                  <a:pt x="924356" y="602504"/>
                </a:lnTo>
                <a:lnTo>
                  <a:pt x="933536" y="592327"/>
                </a:lnTo>
                <a:close/>
                <a:moveTo>
                  <a:pt x="939302" y="581617"/>
                </a:moveTo>
                <a:lnTo>
                  <a:pt x="936919" y="581753"/>
                </a:lnTo>
                <a:lnTo>
                  <a:pt x="936336" y="591258"/>
                </a:lnTo>
                <a:cubicBezTo>
                  <a:pt x="937596" y="599706"/>
                  <a:pt x="944648" y="594769"/>
                  <a:pt x="952340" y="603905"/>
                </a:cubicBezTo>
                <a:lnTo>
                  <a:pt x="951444" y="608930"/>
                </a:lnTo>
                <a:lnTo>
                  <a:pt x="960038" y="608044"/>
                </a:lnTo>
                <a:lnTo>
                  <a:pt x="958681" y="605856"/>
                </a:lnTo>
                <a:lnTo>
                  <a:pt x="958787" y="601681"/>
                </a:lnTo>
                <a:lnTo>
                  <a:pt x="955592" y="600103"/>
                </a:lnTo>
                <a:cubicBezTo>
                  <a:pt x="952241" y="596932"/>
                  <a:pt x="948947" y="591834"/>
                  <a:pt x="945753" y="583489"/>
                </a:cubicBezTo>
                <a:lnTo>
                  <a:pt x="946059" y="582750"/>
                </a:lnTo>
                <a:close/>
                <a:moveTo>
                  <a:pt x="807804" y="578074"/>
                </a:moveTo>
                <a:cubicBezTo>
                  <a:pt x="801267" y="605242"/>
                  <a:pt x="822021" y="584249"/>
                  <a:pt x="826281" y="599874"/>
                </a:cubicBezTo>
                <a:cubicBezTo>
                  <a:pt x="836355" y="570722"/>
                  <a:pt x="816323" y="583709"/>
                  <a:pt x="807804" y="578074"/>
                </a:cubicBezTo>
                <a:close/>
                <a:moveTo>
                  <a:pt x="2290628" y="577555"/>
                </a:moveTo>
                <a:lnTo>
                  <a:pt x="2286539" y="577979"/>
                </a:lnTo>
                <a:lnTo>
                  <a:pt x="2287879" y="581535"/>
                </a:lnTo>
                <a:close/>
                <a:moveTo>
                  <a:pt x="942761" y="576971"/>
                </a:moveTo>
                <a:lnTo>
                  <a:pt x="941422" y="577057"/>
                </a:lnTo>
                <a:lnTo>
                  <a:pt x="941865" y="578671"/>
                </a:lnTo>
                <a:lnTo>
                  <a:pt x="943175" y="577464"/>
                </a:lnTo>
                <a:close/>
                <a:moveTo>
                  <a:pt x="2300900" y="574085"/>
                </a:moveTo>
                <a:lnTo>
                  <a:pt x="2299138" y="575397"/>
                </a:lnTo>
                <a:lnTo>
                  <a:pt x="2305600" y="582220"/>
                </a:lnTo>
                <a:lnTo>
                  <a:pt x="2305669" y="582149"/>
                </a:lnTo>
                <a:close/>
                <a:moveTo>
                  <a:pt x="645795" y="560349"/>
                </a:moveTo>
                <a:cubicBezTo>
                  <a:pt x="650924" y="566886"/>
                  <a:pt x="656322" y="561398"/>
                  <a:pt x="661541" y="566705"/>
                </a:cubicBezTo>
                <a:cubicBezTo>
                  <a:pt x="656503" y="578225"/>
                  <a:pt x="659680" y="590311"/>
                  <a:pt x="650924" y="601526"/>
                </a:cubicBezTo>
                <a:cubicBezTo>
                  <a:pt x="644985" y="587551"/>
                  <a:pt x="641293" y="573637"/>
                  <a:pt x="645795" y="560349"/>
                </a:cubicBezTo>
                <a:close/>
                <a:moveTo>
                  <a:pt x="2202242" y="555132"/>
                </a:moveTo>
                <a:lnTo>
                  <a:pt x="2201240" y="559059"/>
                </a:lnTo>
                <a:cubicBezTo>
                  <a:pt x="2205177" y="564517"/>
                  <a:pt x="2208110" y="564760"/>
                  <a:pt x="2210562" y="562397"/>
                </a:cubicBezTo>
                <a:lnTo>
                  <a:pt x="2212624" y="558456"/>
                </a:lnTo>
                <a:close/>
                <a:moveTo>
                  <a:pt x="624535" y="552351"/>
                </a:moveTo>
                <a:cubicBezTo>
                  <a:pt x="626358" y="553676"/>
                  <a:pt x="628120" y="557146"/>
                  <a:pt x="629776" y="564276"/>
                </a:cubicBezTo>
                <a:cubicBezTo>
                  <a:pt x="623689" y="577113"/>
                  <a:pt x="602337" y="574923"/>
                  <a:pt x="607676" y="557409"/>
                </a:cubicBezTo>
                <a:cubicBezTo>
                  <a:pt x="611258" y="561609"/>
                  <a:pt x="615127" y="556194"/>
                  <a:pt x="618927" y="553297"/>
                </a:cubicBezTo>
                <a:cubicBezTo>
                  <a:pt x="620829" y="551847"/>
                  <a:pt x="622713" y="551027"/>
                  <a:pt x="624535" y="552351"/>
                </a:cubicBezTo>
                <a:close/>
                <a:moveTo>
                  <a:pt x="2189182" y="533806"/>
                </a:moveTo>
                <a:lnTo>
                  <a:pt x="2186061" y="536289"/>
                </a:lnTo>
                <a:cubicBezTo>
                  <a:pt x="2184174" y="537362"/>
                  <a:pt x="2182281" y="538658"/>
                  <a:pt x="2180356" y="540851"/>
                </a:cubicBezTo>
                <a:lnTo>
                  <a:pt x="2177740" y="545265"/>
                </a:lnTo>
                <a:lnTo>
                  <a:pt x="2183343" y="546083"/>
                </a:lnTo>
                <a:lnTo>
                  <a:pt x="2185988" y="547985"/>
                </a:lnTo>
                <a:lnTo>
                  <a:pt x="2188019" y="545334"/>
                </a:lnTo>
                <a:lnTo>
                  <a:pt x="2190698" y="544263"/>
                </a:lnTo>
                <a:lnTo>
                  <a:pt x="2193363" y="538870"/>
                </a:lnTo>
                <a:close/>
                <a:moveTo>
                  <a:pt x="2349468" y="531656"/>
                </a:moveTo>
                <a:lnTo>
                  <a:pt x="2349774" y="535869"/>
                </a:lnTo>
                <a:lnTo>
                  <a:pt x="2351034" y="536509"/>
                </a:lnTo>
                <a:lnTo>
                  <a:pt x="2351688" y="534348"/>
                </a:lnTo>
                <a:lnTo>
                  <a:pt x="2351648" y="534271"/>
                </a:lnTo>
                <a:close/>
                <a:moveTo>
                  <a:pt x="808024" y="521037"/>
                </a:moveTo>
                <a:cubicBezTo>
                  <a:pt x="811922" y="532134"/>
                  <a:pt x="820741" y="527546"/>
                  <a:pt x="817111" y="537052"/>
                </a:cubicBezTo>
                <a:cubicBezTo>
                  <a:pt x="807875" y="543802"/>
                  <a:pt x="808235" y="561857"/>
                  <a:pt x="788020" y="550100"/>
                </a:cubicBezTo>
                <a:cubicBezTo>
                  <a:pt x="797107" y="529075"/>
                  <a:pt x="807724" y="539634"/>
                  <a:pt x="808024" y="521037"/>
                </a:cubicBezTo>
                <a:close/>
                <a:moveTo>
                  <a:pt x="2217134" y="520397"/>
                </a:moveTo>
                <a:lnTo>
                  <a:pt x="2213576" y="523197"/>
                </a:lnTo>
                <a:lnTo>
                  <a:pt x="2221638" y="524882"/>
                </a:lnTo>
                <a:lnTo>
                  <a:pt x="2219073" y="523988"/>
                </a:lnTo>
                <a:lnTo>
                  <a:pt x="2218775" y="520847"/>
                </a:lnTo>
                <a:close/>
                <a:moveTo>
                  <a:pt x="2420988" y="514709"/>
                </a:moveTo>
                <a:cubicBezTo>
                  <a:pt x="2416741" y="514381"/>
                  <a:pt x="2412400" y="517110"/>
                  <a:pt x="2407977" y="522898"/>
                </a:cubicBezTo>
                <a:lnTo>
                  <a:pt x="2410662" y="527425"/>
                </a:lnTo>
                <a:lnTo>
                  <a:pt x="2416034" y="519620"/>
                </a:lnTo>
                <a:lnTo>
                  <a:pt x="2420967" y="522853"/>
                </a:lnTo>
                <a:lnTo>
                  <a:pt x="2424570" y="517625"/>
                </a:lnTo>
                <a:close/>
                <a:moveTo>
                  <a:pt x="2531879" y="507493"/>
                </a:moveTo>
                <a:lnTo>
                  <a:pt x="2530452" y="509571"/>
                </a:lnTo>
                <a:lnTo>
                  <a:pt x="2532381" y="510368"/>
                </a:lnTo>
                <a:close/>
                <a:moveTo>
                  <a:pt x="1279340" y="507103"/>
                </a:moveTo>
                <a:lnTo>
                  <a:pt x="1282862" y="513821"/>
                </a:lnTo>
                <a:lnTo>
                  <a:pt x="1286009" y="511816"/>
                </a:lnTo>
                <a:close/>
                <a:moveTo>
                  <a:pt x="2138695" y="505227"/>
                </a:moveTo>
                <a:lnTo>
                  <a:pt x="2135861" y="507833"/>
                </a:lnTo>
                <a:lnTo>
                  <a:pt x="2137220" y="509705"/>
                </a:lnTo>
                <a:lnTo>
                  <a:pt x="2139085" y="508817"/>
                </a:lnTo>
                <a:lnTo>
                  <a:pt x="2140989" y="506657"/>
                </a:lnTo>
                <a:close/>
                <a:moveTo>
                  <a:pt x="2134470" y="504339"/>
                </a:moveTo>
                <a:lnTo>
                  <a:pt x="2130417" y="504843"/>
                </a:lnTo>
                <a:lnTo>
                  <a:pt x="2126183" y="504389"/>
                </a:lnTo>
                <a:lnTo>
                  <a:pt x="2123182" y="508499"/>
                </a:lnTo>
                <a:lnTo>
                  <a:pt x="2123065" y="511245"/>
                </a:lnTo>
                <a:lnTo>
                  <a:pt x="2130181" y="513059"/>
                </a:lnTo>
                <a:lnTo>
                  <a:pt x="2132313" y="512042"/>
                </a:lnTo>
                <a:lnTo>
                  <a:pt x="2134575" y="506446"/>
                </a:lnTo>
                <a:close/>
                <a:moveTo>
                  <a:pt x="2143402" y="500899"/>
                </a:moveTo>
                <a:lnTo>
                  <a:pt x="2140993" y="503114"/>
                </a:lnTo>
                <a:lnTo>
                  <a:pt x="2142008" y="505500"/>
                </a:lnTo>
                <a:lnTo>
                  <a:pt x="2145741" y="501264"/>
                </a:lnTo>
                <a:close/>
                <a:moveTo>
                  <a:pt x="2015685" y="499747"/>
                </a:moveTo>
                <a:lnTo>
                  <a:pt x="2012791" y="501614"/>
                </a:lnTo>
                <a:lnTo>
                  <a:pt x="2014075" y="503208"/>
                </a:lnTo>
                <a:cubicBezTo>
                  <a:pt x="2016942" y="505125"/>
                  <a:pt x="2019850" y="505567"/>
                  <a:pt x="2022790" y="504888"/>
                </a:cubicBezTo>
                <a:lnTo>
                  <a:pt x="2024048" y="503868"/>
                </a:lnTo>
                <a:close/>
                <a:moveTo>
                  <a:pt x="2374172" y="499026"/>
                </a:moveTo>
                <a:lnTo>
                  <a:pt x="2350198" y="501946"/>
                </a:lnTo>
                <a:lnTo>
                  <a:pt x="2348266" y="502838"/>
                </a:lnTo>
                <a:lnTo>
                  <a:pt x="2349397" y="509393"/>
                </a:lnTo>
                <a:lnTo>
                  <a:pt x="2347863" y="509556"/>
                </a:lnTo>
                <a:lnTo>
                  <a:pt x="2347404" y="503234"/>
                </a:lnTo>
                <a:lnTo>
                  <a:pt x="2344081" y="504770"/>
                </a:lnTo>
                <a:lnTo>
                  <a:pt x="2340677" y="508423"/>
                </a:lnTo>
                <a:lnTo>
                  <a:pt x="2340619" y="510325"/>
                </a:lnTo>
                <a:lnTo>
                  <a:pt x="2347863" y="509556"/>
                </a:lnTo>
                <a:lnTo>
                  <a:pt x="2348249" y="514855"/>
                </a:lnTo>
                <a:lnTo>
                  <a:pt x="2355046" y="509429"/>
                </a:lnTo>
                <a:cubicBezTo>
                  <a:pt x="2360569" y="508751"/>
                  <a:pt x="2363518" y="516503"/>
                  <a:pt x="2367843" y="522984"/>
                </a:cubicBezTo>
                <a:lnTo>
                  <a:pt x="2369950" y="524972"/>
                </a:lnTo>
                <a:lnTo>
                  <a:pt x="2371518" y="525498"/>
                </a:lnTo>
                <a:lnTo>
                  <a:pt x="2374829" y="511372"/>
                </a:lnTo>
                <a:lnTo>
                  <a:pt x="2379290" y="521920"/>
                </a:lnTo>
                <a:lnTo>
                  <a:pt x="2380834" y="518038"/>
                </a:lnTo>
                <a:cubicBezTo>
                  <a:pt x="2381732" y="514426"/>
                  <a:pt x="2382645" y="512567"/>
                  <a:pt x="2385902" y="516059"/>
                </a:cubicBezTo>
                <a:lnTo>
                  <a:pt x="2377502" y="500352"/>
                </a:lnTo>
                <a:lnTo>
                  <a:pt x="2374691" y="499127"/>
                </a:lnTo>
                <a:close/>
                <a:moveTo>
                  <a:pt x="1365575" y="496092"/>
                </a:moveTo>
                <a:lnTo>
                  <a:pt x="1359339" y="496611"/>
                </a:lnTo>
                <a:cubicBezTo>
                  <a:pt x="1355591" y="497526"/>
                  <a:pt x="1351818" y="499415"/>
                  <a:pt x="1347985" y="503278"/>
                </a:cubicBezTo>
                <a:lnTo>
                  <a:pt x="1343702" y="510065"/>
                </a:lnTo>
                <a:lnTo>
                  <a:pt x="1345351" y="509472"/>
                </a:lnTo>
                <a:cubicBezTo>
                  <a:pt x="1354014" y="504176"/>
                  <a:pt x="1362757" y="496602"/>
                  <a:pt x="1371184" y="499527"/>
                </a:cubicBezTo>
                <a:close/>
                <a:moveTo>
                  <a:pt x="1049743" y="490078"/>
                </a:moveTo>
                <a:lnTo>
                  <a:pt x="1041577" y="501953"/>
                </a:lnTo>
                <a:lnTo>
                  <a:pt x="1044431" y="516134"/>
                </a:lnTo>
                <a:lnTo>
                  <a:pt x="1046638" y="512484"/>
                </a:lnTo>
                <a:cubicBezTo>
                  <a:pt x="1051549" y="508117"/>
                  <a:pt x="1056273" y="510008"/>
                  <a:pt x="1061112" y="508283"/>
                </a:cubicBezTo>
                <a:lnTo>
                  <a:pt x="1062623" y="506941"/>
                </a:lnTo>
                <a:lnTo>
                  <a:pt x="1058918" y="499404"/>
                </a:lnTo>
                <a:lnTo>
                  <a:pt x="1054959" y="490769"/>
                </a:lnTo>
                <a:close/>
                <a:moveTo>
                  <a:pt x="2243094" y="489539"/>
                </a:moveTo>
                <a:lnTo>
                  <a:pt x="2243273" y="490140"/>
                </a:lnTo>
                <a:lnTo>
                  <a:pt x="2243236" y="489757"/>
                </a:lnTo>
                <a:close/>
                <a:moveTo>
                  <a:pt x="2172045" y="488949"/>
                </a:moveTo>
                <a:lnTo>
                  <a:pt x="2171975" y="489018"/>
                </a:lnTo>
                <a:lnTo>
                  <a:pt x="2176032" y="497410"/>
                </a:lnTo>
                <a:lnTo>
                  <a:pt x="2177602" y="498513"/>
                </a:lnTo>
                <a:lnTo>
                  <a:pt x="2175468" y="490095"/>
                </a:lnTo>
                <a:close/>
                <a:moveTo>
                  <a:pt x="1207495" y="488450"/>
                </a:moveTo>
                <a:lnTo>
                  <a:pt x="1206149" y="489720"/>
                </a:lnTo>
                <a:lnTo>
                  <a:pt x="1209071" y="491135"/>
                </a:lnTo>
                <a:lnTo>
                  <a:pt x="1216326" y="489798"/>
                </a:lnTo>
                <a:close/>
                <a:moveTo>
                  <a:pt x="1320617" y="485311"/>
                </a:moveTo>
                <a:cubicBezTo>
                  <a:pt x="1317679" y="491967"/>
                  <a:pt x="1324340" y="499284"/>
                  <a:pt x="1319988" y="505765"/>
                </a:cubicBezTo>
                <a:cubicBezTo>
                  <a:pt x="1324044" y="511777"/>
                  <a:pt x="1328218" y="514028"/>
                  <a:pt x="1332462" y="514114"/>
                </a:cubicBezTo>
                <a:lnTo>
                  <a:pt x="1337228" y="512397"/>
                </a:lnTo>
                <a:lnTo>
                  <a:pt x="1339137" y="493169"/>
                </a:lnTo>
                <a:lnTo>
                  <a:pt x="1333108" y="493520"/>
                </a:lnTo>
                <a:cubicBezTo>
                  <a:pt x="1328884" y="492764"/>
                  <a:pt x="1324705" y="490513"/>
                  <a:pt x="1320617" y="485311"/>
                </a:cubicBezTo>
                <a:close/>
                <a:moveTo>
                  <a:pt x="1161837" y="479454"/>
                </a:moveTo>
                <a:lnTo>
                  <a:pt x="1164338" y="488551"/>
                </a:lnTo>
                <a:lnTo>
                  <a:pt x="1177630" y="490250"/>
                </a:lnTo>
                <a:lnTo>
                  <a:pt x="1176463" y="489100"/>
                </a:lnTo>
                <a:close/>
                <a:moveTo>
                  <a:pt x="2194220" y="479431"/>
                </a:moveTo>
                <a:lnTo>
                  <a:pt x="2198080" y="504930"/>
                </a:lnTo>
                <a:lnTo>
                  <a:pt x="2198192" y="505037"/>
                </a:lnTo>
                <a:cubicBezTo>
                  <a:pt x="2202283" y="510601"/>
                  <a:pt x="2206347" y="516764"/>
                  <a:pt x="2210845" y="507811"/>
                </a:cubicBezTo>
                <a:lnTo>
                  <a:pt x="2208146" y="500003"/>
                </a:lnTo>
                <a:lnTo>
                  <a:pt x="2206755" y="500279"/>
                </a:lnTo>
                <a:lnTo>
                  <a:pt x="2207448" y="497989"/>
                </a:lnTo>
                <a:lnTo>
                  <a:pt x="2204777" y="490274"/>
                </a:lnTo>
                <a:cubicBezTo>
                  <a:pt x="2202064" y="485318"/>
                  <a:pt x="2198698" y="481477"/>
                  <a:pt x="2194830" y="479433"/>
                </a:cubicBezTo>
                <a:close/>
                <a:moveTo>
                  <a:pt x="2181846" y="479379"/>
                </a:moveTo>
                <a:lnTo>
                  <a:pt x="2179675" y="481501"/>
                </a:lnTo>
                <a:lnTo>
                  <a:pt x="2187134" y="486026"/>
                </a:lnTo>
                <a:cubicBezTo>
                  <a:pt x="2188325" y="485253"/>
                  <a:pt x="2189351" y="483416"/>
                  <a:pt x="2190194" y="480172"/>
                </a:cubicBezTo>
                <a:lnTo>
                  <a:pt x="2190300" y="479413"/>
                </a:lnTo>
                <a:close/>
                <a:moveTo>
                  <a:pt x="5445080" y="479252"/>
                </a:moveTo>
                <a:cubicBezTo>
                  <a:pt x="5444360" y="492900"/>
                  <a:pt x="5428884" y="506302"/>
                  <a:pt x="5412328" y="507322"/>
                </a:cubicBezTo>
                <a:cubicBezTo>
                  <a:pt x="5425405" y="532367"/>
                  <a:pt x="5439470" y="523368"/>
                  <a:pt x="5453838" y="505373"/>
                </a:cubicBezTo>
                <a:cubicBezTo>
                  <a:pt x="5446098" y="496346"/>
                  <a:pt x="5448078" y="488040"/>
                  <a:pt x="5445080" y="479252"/>
                </a:cubicBezTo>
                <a:close/>
                <a:moveTo>
                  <a:pt x="1883756" y="476926"/>
                </a:moveTo>
                <a:lnTo>
                  <a:pt x="1883659" y="477033"/>
                </a:lnTo>
                <a:lnTo>
                  <a:pt x="1883687" y="477018"/>
                </a:lnTo>
                <a:close/>
                <a:moveTo>
                  <a:pt x="1535579" y="475513"/>
                </a:moveTo>
                <a:lnTo>
                  <a:pt x="1531122" y="477258"/>
                </a:lnTo>
                <a:cubicBezTo>
                  <a:pt x="1527310" y="478772"/>
                  <a:pt x="1524542" y="481725"/>
                  <a:pt x="1524406" y="490978"/>
                </a:cubicBezTo>
                <a:cubicBezTo>
                  <a:pt x="1531853" y="495881"/>
                  <a:pt x="1535973" y="503273"/>
                  <a:pt x="1537675" y="511868"/>
                </a:cubicBezTo>
                <a:lnTo>
                  <a:pt x="1537048" y="525855"/>
                </a:lnTo>
                <a:lnTo>
                  <a:pt x="1543330" y="523979"/>
                </a:lnTo>
                <a:cubicBezTo>
                  <a:pt x="1546492" y="524957"/>
                  <a:pt x="1549612" y="527273"/>
                  <a:pt x="1552744" y="529101"/>
                </a:cubicBezTo>
                <a:lnTo>
                  <a:pt x="1552854" y="529127"/>
                </a:lnTo>
                <a:lnTo>
                  <a:pt x="1558627" y="519079"/>
                </a:lnTo>
                <a:cubicBezTo>
                  <a:pt x="1562129" y="517761"/>
                  <a:pt x="1565571" y="518252"/>
                  <a:pt x="1568983" y="519572"/>
                </a:cubicBezTo>
                <a:lnTo>
                  <a:pt x="1571238" y="520785"/>
                </a:lnTo>
                <a:lnTo>
                  <a:pt x="1572141" y="519730"/>
                </a:lnTo>
                <a:lnTo>
                  <a:pt x="1573155" y="521812"/>
                </a:lnTo>
                <a:lnTo>
                  <a:pt x="1579169" y="525043"/>
                </a:lnTo>
                <a:cubicBezTo>
                  <a:pt x="1582559" y="527044"/>
                  <a:pt x="1585952" y="528892"/>
                  <a:pt x="1589379" y="529610"/>
                </a:cubicBezTo>
                <a:lnTo>
                  <a:pt x="1595612" y="528281"/>
                </a:lnTo>
                <a:lnTo>
                  <a:pt x="1594417" y="521746"/>
                </a:lnTo>
                <a:lnTo>
                  <a:pt x="1592186" y="513328"/>
                </a:lnTo>
                <a:lnTo>
                  <a:pt x="1583283" y="510846"/>
                </a:lnTo>
                <a:cubicBezTo>
                  <a:pt x="1580326" y="510603"/>
                  <a:pt x="1577991" y="510409"/>
                  <a:pt x="1577356" y="508451"/>
                </a:cubicBezTo>
                <a:lnTo>
                  <a:pt x="1579591" y="501670"/>
                </a:lnTo>
                <a:lnTo>
                  <a:pt x="1575972" y="499874"/>
                </a:lnTo>
                <a:cubicBezTo>
                  <a:pt x="1573360" y="498465"/>
                  <a:pt x="1570760" y="496609"/>
                  <a:pt x="1568203" y="493300"/>
                </a:cubicBezTo>
                <a:lnTo>
                  <a:pt x="1566958" y="490769"/>
                </a:lnTo>
                <a:lnTo>
                  <a:pt x="1559351" y="490608"/>
                </a:lnTo>
                <a:lnTo>
                  <a:pt x="1556425" y="489473"/>
                </a:lnTo>
                <a:lnTo>
                  <a:pt x="1557026" y="492977"/>
                </a:lnTo>
                <a:cubicBezTo>
                  <a:pt x="1549858" y="484938"/>
                  <a:pt x="1542269" y="490039"/>
                  <a:pt x="1535224" y="476004"/>
                </a:cubicBezTo>
                <a:close/>
                <a:moveTo>
                  <a:pt x="2221912" y="471325"/>
                </a:moveTo>
                <a:cubicBezTo>
                  <a:pt x="2217539" y="471114"/>
                  <a:pt x="2213132" y="471909"/>
                  <a:pt x="2208747" y="471763"/>
                </a:cubicBezTo>
                <a:cubicBezTo>
                  <a:pt x="2205236" y="492301"/>
                  <a:pt x="2217567" y="482588"/>
                  <a:pt x="2226485" y="485445"/>
                </a:cubicBezTo>
                <a:lnTo>
                  <a:pt x="2232042" y="492236"/>
                </a:lnTo>
                <a:lnTo>
                  <a:pt x="2232251" y="492103"/>
                </a:lnTo>
                <a:lnTo>
                  <a:pt x="2236925" y="480066"/>
                </a:lnTo>
                <a:lnTo>
                  <a:pt x="2234873" y="476915"/>
                </a:lnTo>
                <a:cubicBezTo>
                  <a:pt x="2230624" y="472751"/>
                  <a:pt x="2226286" y="471536"/>
                  <a:pt x="2221912" y="471325"/>
                </a:cubicBezTo>
                <a:close/>
                <a:moveTo>
                  <a:pt x="1097143" y="468978"/>
                </a:moveTo>
                <a:cubicBezTo>
                  <a:pt x="1095307" y="468267"/>
                  <a:pt x="1093864" y="469594"/>
                  <a:pt x="1092583" y="471463"/>
                </a:cubicBezTo>
                <a:cubicBezTo>
                  <a:pt x="1091303" y="473333"/>
                  <a:pt x="1090181" y="475750"/>
                  <a:pt x="1088993" y="477221"/>
                </a:cubicBezTo>
                <a:lnTo>
                  <a:pt x="1085985" y="477283"/>
                </a:lnTo>
                <a:lnTo>
                  <a:pt x="1091475" y="497113"/>
                </a:lnTo>
                <a:lnTo>
                  <a:pt x="1092492" y="495624"/>
                </a:lnTo>
                <a:lnTo>
                  <a:pt x="1096374" y="483799"/>
                </a:lnTo>
                <a:lnTo>
                  <a:pt x="1103794" y="479093"/>
                </a:lnTo>
                <a:lnTo>
                  <a:pt x="1104055" y="478711"/>
                </a:lnTo>
                <a:cubicBezTo>
                  <a:pt x="1101205" y="472437"/>
                  <a:pt x="1098978" y="469688"/>
                  <a:pt x="1097143" y="468978"/>
                </a:cubicBezTo>
                <a:close/>
                <a:moveTo>
                  <a:pt x="1170599" y="466249"/>
                </a:moveTo>
                <a:cubicBezTo>
                  <a:pt x="1166656" y="464917"/>
                  <a:pt x="1162671" y="464932"/>
                  <a:pt x="1158608" y="467707"/>
                </a:cubicBezTo>
                <a:lnTo>
                  <a:pt x="1161286" y="477445"/>
                </a:lnTo>
                <a:lnTo>
                  <a:pt x="1176077" y="475017"/>
                </a:lnTo>
                <a:cubicBezTo>
                  <a:pt x="1181604" y="476523"/>
                  <a:pt x="1187082" y="479840"/>
                  <a:pt x="1192563" y="483136"/>
                </a:cubicBezTo>
                <a:lnTo>
                  <a:pt x="1198039" y="485792"/>
                </a:lnTo>
                <a:lnTo>
                  <a:pt x="1206174" y="476463"/>
                </a:lnTo>
                <a:cubicBezTo>
                  <a:pt x="1193916" y="486360"/>
                  <a:pt x="1182433" y="470242"/>
                  <a:pt x="1170599" y="466249"/>
                </a:cubicBezTo>
                <a:close/>
                <a:moveTo>
                  <a:pt x="5318176" y="459728"/>
                </a:moveTo>
                <a:cubicBezTo>
                  <a:pt x="5313909" y="460633"/>
                  <a:pt x="5309594" y="463147"/>
                  <a:pt x="5305202" y="468484"/>
                </a:cubicBezTo>
                <a:cubicBezTo>
                  <a:pt x="5321758" y="481772"/>
                  <a:pt x="5338613" y="485850"/>
                  <a:pt x="5356336" y="462186"/>
                </a:cubicBezTo>
                <a:cubicBezTo>
                  <a:pt x="5347698" y="466582"/>
                  <a:pt x="5339308" y="462817"/>
                  <a:pt x="5330882" y="460625"/>
                </a:cubicBezTo>
                <a:cubicBezTo>
                  <a:pt x="5326667" y="459528"/>
                  <a:pt x="5322445" y="458824"/>
                  <a:pt x="5318176" y="459728"/>
                </a:cubicBezTo>
                <a:close/>
                <a:moveTo>
                  <a:pt x="1897970" y="459347"/>
                </a:moveTo>
                <a:lnTo>
                  <a:pt x="1901705" y="480671"/>
                </a:lnTo>
                <a:lnTo>
                  <a:pt x="1903831" y="492848"/>
                </a:lnTo>
                <a:lnTo>
                  <a:pt x="1906170" y="488863"/>
                </a:lnTo>
                <a:cubicBezTo>
                  <a:pt x="1915154" y="481721"/>
                  <a:pt x="1923509" y="495176"/>
                  <a:pt x="1932642" y="481860"/>
                </a:cubicBezTo>
                <a:cubicBezTo>
                  <a:pt x="1930122" y="477557"/>
                  <a:pt x="1927550" y="474996"/>
                  <a:pt x="1924953" y="473163"/>
                </a:cubicBezTo>
                <a:lnTo>
                  <a:pt x="1924220" y="472758"/>
                </a:lnTo>
                <a:lnTo>
                  <a:pt x="1921616" y="480159"/>
                </a:lnTo>
                <a:cubicBezTo>
                  <a:pt x="1915608" y="467586"/>
                  <a:pt x="1909147" y="470837"/>
                  <a:pt x="1902939" y="466100"/>
                </a:cubicBezTo>
                <a:close/>
                <a:moveTo>
                  <a:pt x="1897018" y="458055"/>
                </a:moveTo>
                <a:lnTo>
                  <a:pt x="1896462" y="459128"/>
                </a:lnTo>
                <a:lnTo>
                  <a:pt x="1897123" y="458201"/>
                </a:lnTo>
                <a:close/>
                <a:moveTo>
                  <a:pt x="1845028" y="454419"/>
                </a:moveTo>
                <a:cubicBezTo>
                  <a:pt x="1837118" y="452334"/>
                  <a:pt x="1828963" y="458613"/>
                  <a:pt x="1821047" y="457062"/>
                </a:cubicBezTo>
                <a:lnTo>
                  <a:pt x="1820306" y="456411"/>
                </a:lnTo>
                <a:lnTo>
                  <a:pt x="1820420" y="456704"/>
                </a:lnTo>
                <a:cubicBezTo>
                  <a:pt x="1821861" y="462824"/>
                  <a:pt x="1823593" y="467224"/>
                  <a:pt x="1830369" y="467524"/>
                </a:cubicBezTo>
                <a:cubicBezTo>
                  <a:pt x="1829553" y="471048"/>
                  <a:pt x="1827886" y="472825"/>
                  <a:pt x="1825954" y="473807"/>
                </a:cubicBezTo>
                <a:lnTo>
                  <a:pt x="1824381" y="474201"/>
                </a:lnTo>
                <a:lnTo>
                  <a:pt x="1828429" y="476762"/>
                </a:lnTo>
                <a:cubicBezTo>
                  <a:pt x="1841365" y="480368"/>
                  <a:pt x="1855836" y="477167"/>
                  <a:pt x="1856646" y="465846"/>
                </a:cubicBezTo>
                <a:cubicBezTo>
                  <a:pt x="1852874" y="458595"/>
                  <a:pt x="1848982" y="455461"/>
                  <a:pt x="1845028" y="454419"/>
                </a:cubicBezTo>
                <a:close/>
                <a:moveTo>
                  <a:pt x="6771842" y="449801"/>
                </a:moveTo>
                <a:cubicBezTo>
                  <a:pt x="6766323" y="472473"/>
                  <a:pt x="6787888" y="469085"/>
                  <a:pt x="6792985" y="487107"/>
                </a:cubicBezTo>
                <a:cubicBezTo>
                  <a:pt x="6803423" y="456039"/>
                  <a:pt x="6780091" y="473374"/>
                  <a:pt x="6771842" y="449801"/>
                </a:cubicBezTo>
                <a:close/>
                <a:moveTo>
                  <a:pt x="2135589" y="449577"/>
                </a:moveTo>
                <a:lnTo>
                  <a:pt x="2136078" y="451041"/>
                </a:lnTo>
                <a:lnTo>
                  <a:pt x="2136849" y="449921"/>
                </a:lnTo>
                <a:close/>
                <a:moveTo>
                  <a:pt x="5293054" y="447102"/>
                </a:moveTo>
                <a:cubicBezTo>
                  <a:pt x="5289698" y="453639"/>
                  <a:pt x="5286458" y="454598"/>
                  <a:pt x="5283368" y="451481"/>
                </a:cubicBezTo>
                <a:lnTo>
                  <a:pt x="5283232" y="456312"/>
                </a:lnTo>
                <a:lnTo>
                  <a:pt x="5287226" y="456390"/>
                </a:lnTo>
                <a:lnTo>
                  <a:pt x="5283096" y="461103"/>
                </a:lnTo>
                <a:lnTo>
                  <a:pt x="5282799" y="471692"/>
                </a:lnTo>
                <a:cubicBezTo>
                  <a:pt x="5287928" y="477061"/>
                  <a:pt x="5293416" y="471664"/>
                  <a:pt x="5298514" y="478141"/>
                </a:cubicBezTo>
                <a:cubicBezTo>
                  <a:pt x="5303671" y="468364"/>
                  <a:pt x="5300882" y="457867"/>
                  <a:pt x="5293054" y="447102"/>
                </a:cubicBezTo>
                <a:close/>
                <a:moveTo>
                  <a:pt x="6048754" y="437166"/>
                </a:moveTo>
                <a:cubicBezTo>
                  <a:pt x="6044460" y="437872"/>
                  <a:pt x="6040098" y="441060"/>
                  <a:pt x="6035928" y="438492"/>
                </a:cubicBezTo>
                <a:cubicBezTo>
                  <a:pt x="6031457" y="459250"/>
                  <a:pt x="6053951" y="465818"/>
                  <a:pt x="6061150" y="450701"/>
                </a:cubicBezTo>
                <a:cubicBezTo>
                  <a:pt x="6057264" y="438225"/>
                  <a:pt x="6053044" y="436455"/>
                  <a:pt x="6048754" y="437166"/>
                </a:cubicBezTo>
                <a:close/>
                <a:moveTo>
                  <a:pt x="1267924" y="435406"/>
                </a:moveTo>
                <a:lnTo>
                  <a:pt x="1258492" y="449086"/>
                </a:lnTo>
                <a:lnTo>
                  <a:pt x="1258871" y="449824"/>
                </a:lnTo>
                <a:cubicBezTo>
                  <a:pt x="1261848" y="456980"/>
                  <a:pt x="1264825" y="464140"/>
                  <a:pt x="1268273" y="455668"/>
                </a:cubicBezTo>
                <a:lnTo>
                  <a:pt x="1271224" y="445292"/>
                </a:lnTo>
                <a:close/>
                <a:moveTo>
                  <a:pt x="2147522" y="434447"/>
                </a:moveTo>
                <a:lnTo>
                  <a:pt x="2140457" y="435186"/>
                </a:lnTo>
                <a:lnTo>
                  <a:pt x="2137034" y="434758"/>
                </a:lnTo>
                <a:lnTo>
                  <a:pt x="2141158" y="438146"/>
                </a:lnTo>
                <a:lnTo>
                  <a:pt x="2143688" y="440004"/>
                </a:lnTo>
                <a:close/>
                <a:moveTo>
                  <a:pt x="3814568" y="434297"/>
                </a:moveTo>
                <a:cubicBezTo>
                  <a:pt x="3810414" y="432039"/>
                  <a:pt x="3807928" y="432545"/>
                  <a:pt x="3806372" y="434701"/>
                </a:cubicBezTo>
                <a:lnTo>
                  <a:pt x="3803796" y="444870"/>
                </a:lnTo>
                <a:lnTo>
                  <a:pt x="3808918" y="443761"/>
                </a:lnTo>
                <a:cubicBezTo>
                  <a:pt x="3811579" y="446242"/>
                  <a:pt x="3813317" y="450227"/>
                  <a:pt x="3814657" y="454707"/>
                </a:cubicBezTo>
                <a:lnTo>
                  <a:pt x="3817795" y="467776"/>
                </a:lnTo>
                <a:lnTo>
                  <a:pt x="3820024" y="465307"/>
                </a:lnTo>
                <a:cubicBezTo>
                  <a:pt x="3822726" y="455259"/>
                  <a:pt x="3808869" y="444041"/>
                  <a:pt x="3814568" y="434297"/>
                </a:cubicBezTo>
                <a:close/>
                <a:moveTo>
                  <a:pt x="719795" y="433179"/>
                </a:moveTo>
                <a:cubicBezTo>
                  <a:pt x="729294" y="435472"/>
                  <a:pt x="738239" y="454677"/>
                  <a:pt x="747911" y="451123"/>
                </a:cubicBezTo>
                <a:cubicBezTo>
                  <a:pt x="734838" y="463720"/>
                  <a:pt x="722029" y="463662"/>
                  <a:pt x="710063" y="437986"/>
                </a:cubicBezTo>
                <a:cubicBezTo>
                  <a:pt x="713400" y="433525"/>
                  <a:pt x="716629" y="432412"/>
                  <a:pt x="719795" y="433179"/>
                </a:cubicBezTo>
                <a:close/>
                <a:moveTo>
                  <a:pt x="5154905" y="431145"/>
                </a:moveTo>
                <a:cubicBezTo>
                  <a:pt x="5152245" y="431462"/>
                  <a:pt x="5149554" y="432791"/>
                  <a:pt x="5146819" y="435766"/>
                </a:cubicBezTo>
                <a:cubicBezTo>
                  <a:pt x="5146758" y="466024"/>
                  <a:pt x="5167212" y="462757"/>
                  <a:pt x="5178612" y="438253"/>
                </a:cubicBezTo>
                <a:cubicBezTo>
                  <a:pt x="5173287" y="438301"/>
                  <a:pt x="5168074" y="434704"/>
                  <a:pt x="5162827" y="432580"/>
                </a:cubicBezTo>
                <a:cubicBezTo>
                  <a:pt x="5160202" y="431520"/>
                  <a:pt x="5157567" y="430826"/>
                  <a:pt x="5154905" y="431145"/>
                </a:cubicBezTo>
                <a:close/>
                <a:moveTo>
                  <a:pt x="1832433" y="430654"/>
                </a:moveTo>
                <a:lnTo>
                  <a:pt x="1818616" y="433588"/>
                </a:lnTo>
                <a:lnTo>
                  <a:pt x="1799145" y="430768"/>
                </a:lnTo>
                <a:lnTo>
                  <a:pt x="1799272" y="431281"/>
                </a:lnTo>
                <a:lnTo>
                  <a:pt x="1805726" y="438563"/>
                </a:lnTo>
                <a:lnTo>
                  <a:pt x="1812226" y="435582"/>
                </a:lnTo>
                <a:lnTo>
                  <a:pt x="1816520" y="446645"/>
                </a:lnTo>
                <a:lnTo>
                  <a:pt x="1822910" y="446391"/>
                </a:lnTo>
                <a:cubicBezTo>
                  <a:pt x="1826585" y="445153"/>
                  <a:pt x="1830649" y="442738"/>
                  <a:pt x="1835140" y="438943"/>
                </a:cubicBezTo>
                <a:close/>
                <a:moveTo>
                  <a:pt x="1204316" y="430518"/>
                </a:moveTo>
                <a:lnTo>
                  <a:pt x="1202143" y="444745"/>
                </a:lnTo>
                <a:lnTo>
                  <a:pt x="1204292" y="444763"/>
                </a:lnTo>
                <a:lnTo>
                  <a:pt x="1213028" y="435442"/>
                </a:lnTo>
                <a:close/>
                <a:moveTo>
                  <a:pt x="2097149" y="428892"/>
                </a:moveTo>
                <a:lnTo>
                  <a:pt x="2079813" y="442731"/>
                </a:lnTo>
                <a:lnTo>
                  <a:pt x="2074296" y="452002"/>
                </a:lnTo>
                <a:lnTo>
                  <a:pt x="2079368" y="454128"/>
                </a:lnTo>
                <a:lnTo>
                  <a:pt x="2079470" y="462572"/>
                </a:lnTo>
                <a:lnTo>
                  <a:pt x="2090610" y="462490"/>
                </a:lnTo>
                <a:lnTo>
                  <a:pt x="2091493" y="453131"/>
                </a:lnTo>
                <a:cubicBezTo>
                  <a:pt x="2089903" y="447914"/>
                  <a:pt x="2087983" y="442697"/>
                  <a:pt x="2090953" y="437855"/>
                </a:cubicBezTo>
                <a:lnTo>
                  <a:pt x="2104852" y="448002"/>
                </a:lnTo>
                <a:lnTo>
                  <a:pt x="2107389" y="444198"/>
                </a:lnTo>
                <a:lnTo>
                  <a:pt x="2107314" y="443638"/>
                </a:lnTo>
                <a:lnTo>
                  <a:pt x="2107858" y="441066"/>
                </a:lnTo>
                <a:lnTo>
                  <a:pt x="2104214" y="439729"/>
                </a:lnTo>
                <a:close/>
                <a:moveTo>
                  <a:pt x="6865018" y="426941"/>
                </a:moveTo>
                <a:cubicBezTo>
                  <a:pt x="6868260" y="425306"/>
                  <a:pt x="6871454" y="425194"/>
                  <a:pt x="6874590" y="427158"/>
                </a:cubicBezTo>
                <a:cubicBezTo>
                  <a:pt x="6873270" y="439007"/>
                  <a:pt x="6865231" y="450191"/>
                  <a:pt x="6863882" y="461979"/>
                </a:cubicBezTo>
                <a:cubicBezTo>
                  <a:pt x="6857464" y="453012"/>
                  <a:pt x="6861003" y="444823"/>
                  <a:pt x="6855155" y="435854"/>
                </a:cubicBezTo>
                <a:cubicBezTo>
                  <a:pt x="6858482" y="431731"/>
                  <a:pt x="6861774" y="428575"/>
                  <a:pt x="6865018" y="426941"/>
                </a:cubicBezTo>
                <a:close/>
                <a:moveTo>
                  <a:pt x="2098401" y="425054"/>
                </a:moveTo>
                <a:lnTo>
                  <a:pt x="2098559" y="427766"/>
                </a:lnTo>
                <a:lnTo>
                  <a:pt x="2097348" y="428731"/>
                </a:lnTo>
                <a:lnTo>
                  <a:pt x="2107921" y="435259"/>
                </a:lnTo>
                <a:lnTo>
                  <a:pt x="2109119" y="435063"/>
                </a:lnTo>
                <a:lnTo>
                  <a:pt x="2110358" y="429185"/>
                </a:lnTo>
                <a:close/>
                <a:moveTo>
                  <a:pt x="1115301" y="423527"/>
                </a:moveTo>
                <a:cubicBezTo>
                  <a:pt x="1115240" y="438857"/>
                  <a:pt x="1117433" y="454300"/>
                  <a:pt x="1110741" y="468995"/>
                </a:cubicBezTo>
                <a:cubicBezTo>
                  <a:pt x="1108705" y="465546"/>
                  <a:pt x="1106723" y="461917"/>
                  <a:pt x="1104656" y="458408"/>
                </a:cubicBezTo>
                <a:lnTo>
                  <a:pt x="1109961" y="475304"/>
                </a:lnTo>
                <a:lnTo>
                  <a:pt x="1112940" y="473481"/>
                </a:lnTo>
                <a:cubicBezTo>
                  <a:pt x="1115439" y="470765"/>
                  <a:pt x="1117450" y="466548"/>
                  <a:pt x="1118439" y="459328"/>
                </a:cubicBezTo>
                <a:cubicBezTo>
                  <a:pt x="1124199" y="477410"/>
                  <a:pt x="1131126" y="460437"/>
                  <a:pt x="1137125" y="470994"/>
                </a:cubicBezTo>
                <a:lnTo>
                  <a:pt x="1136144" y="477249"/>
                </a:lnTo>
                <a:lnTo>
                  <a:pt x="1136645" y="477186"/>
                </a:lnTo>
                <a:cubicBezTo>
                  <a:pt x="1141249" y="477113"/>
                  <a:pt x="1145468" y="478149"/>
                  <a:pt x="1148562" y="482130"/>
                </a:cubicBezTo>
                <a:cubicBezTo>
                  <a:pt x="1154544" y="461348"/>
                  <a:pt x="1128425" y="464484"/>
                  <a:pt x="1126213" y="452991"/>
                </a:cubicBezTo>
                <a:lnTo>
                  <a:pt x="1131858" y="440162"/>
                </a:lnTo>
                <a:lnTo>
                  <a:pt x="1131697" y="439955"/>
                </a:lnTo>
                <a:lnTo>
                  <a:pt x="1133461" y="434165"/>
                </a:lnTo>
                <a:lnTo>
                  <a:pt x="1129532" y="427236"/>
                </a:lnTo>
                <a:cubicBezTo>
                  <a:pt x="1124873" y="423884"/>
                  <a:pt x="1119867" y="431425"/>
                  <a:pt x="1115301" y="423527"/>
                </a:cubicBezTo>
                <a:close/>
                <a:moveTo>
                  <a:pt x="2170292" y="423046"/>
                </a:moveTo>
                <a:lnTo>
                  <a:pt x="2167726" y="425668"/>
                </a:lnTo>
                <a:lnTo>
                  <a:pt x="2157907" y="430895"/>
                </a:lnTo>
                <a:lnTo>
                  <a:pt x="2156032" y="432291"/>
                </a:lnTo>
                <a:lnTo>
                  <a:pt x="2164070" y="440780"/>
                </a:lnTo>
                <a:cubicBezTo>
                  <a:pt x="2171608" y="446277"/>
                  <a:pt x="2176935" y="445056"/>
                  <a:pt x="2180284" y="464536"/>
                </a:cubicBezTo>
                <a:lnTo>
                  <a:pt x="2186126" y="447259"/>
                </a:lnTo>
                <a:lnTo>
                  <a:pt x="2173997" y="434163"/>
                </a:lnTo>
                <a:lnTo>
                  <a:pt x="2179537" y="428907"/>
                </a:lnTo>
                <a:lnTo>
                  <a:pt x="2170109" y="428959"/>
                </a:lnTo>
                <a:close/>
                <a:moveTo>
                  <a:pt x="4775134" y="421750"/>
                </a:moveTo>
                <a:lnTo>
                  <a:pt x="4772926" y="424948"/>
                </a:lnTo>
                <a:lnTo>
                  <a:pt x="4775778" y="425433"/>
                </a:lnTo>
                <a:close/>
                <a:moveTo>
                  <a:pt x="5278694" y="421459"/>
                </a:moveTo>
                <a:cubicBezTo>
                  <a:pt x="5271642" y="419751"/>
                  <a:pt x="5263122" y="422719"/>
                  <a:pt x="5258567" y="429168"/>
                </a:cubicBezTo>
                <a:cubicBezTo>
                  <a:pt x="5268583" y="448719"/>
                  <a:pt x="5279770" y="430307"/>
                  <a:pt x="5290026" y="441825"/>
                </a:cubicBezTo>
                <a:cubicBezTo>
                  <a:pt x="5291329" y="429558"/>
                  <a:pt x="5285744" y="423169"/>
                  <a:pt x="5278694" y="421459"/>
                </a:cubicBezTo>
                <a:close/>
                <a:moveTo>
                  <a:pt x="1284329" y="421431"/>
                </a:moveTo>
                <a:lnTo>
                  <a:pt x="1283692" y="427072"/>
                </a:lnTo>
                <a:lnTo>
                  <a:pt x="1290537" y="422572"/>
                </a:lnTo>
                <a:close/>
                <a:moveTo>
                  <a:pt x="2013173" y="421086"/>
                </a:moveTo>
                <a:lnTo>
                  <a:pt x="2009037" y="428991"/>
                </a:lnTo>
                <a:lnTo>
                  <a:pt x="2009216" y="431005"/>
                </a:lnTo>
                <a:cubicBezTo>
                  <a:pt x="2014060" y="434710"/>
                  <a:pt x="2018527" y="433680"/>
                  <a:pt x="2022702" y="430350"/>
                </a:cubicBezTo>
                <a:lnTo>
                  <a:pt x="2029984" y="421375"/>
                </a:lnTo>
                <a:lnTo>
                  <a:pt x="2024586" y="421370"/>
                </a:lnTo>
                <a:cubicBezTo>
                  <a:pt x="2020242" y="420688"/>
                  <a:pt x="2016229" y="419960"/>
                  <a:pt x="2013173" y="421086"/>
                </a:cubicBezTo>
                <a:close/>
                <a:moveTo>
                  <a:pt x="4446731" y="418295"/>
                </a:moveTo>
                <a:cubicBezTo>
                  <a:pt x="4442682" y="417573"/>
                  <a:pt x="4438738" y="418211"/>
                  <a:pt x="4434912" y="422096"/>
                </a:cubicBezTo>
                <a:lnTo>
                  <a:pt x="4433077" y="424860"/>
                </a:lnTo>
                <a:lnTo>
                  <a:pt x="4442565" y="431281"/>
                </a:lnTo>
                <a:cubicBezTo>
                  <a:pt x="4447868" y="431701"/>
                  <a:pt x="4453268" y="429017"/>
                  <a:pt x="4458740" y="423229"/>
                </a:cubicBezTo>
                <a:lnTo>
                  <a:pt x="4457380" y="421993"/>
                </a:lnTo>
                <a:close/>
                <a:moveTo>
                  <a:pt x="5631889" y="416694"/>
                </a:moveTo>
                <a:cubicBezTo>
                  <a:pt x="5629856" y="419070"/>
                  <a:pt x="5630159" y="428591"/>
                  <a:pt x="5625233" y="422002"/>
                </a:cubicBezTo>
                <a:cubicBezTo>
                  <a:pt x="5620016" y="436636"/>
                  <a:pt x="5640920" y="454718"/>
                  <a:pt x="5647066" y="438885"/>
                </a:cubicBezTo>
                <a:cubicBezTo>
                  <a:pt x="5644759" y="420171"/>
                  <a:pt x="5627094" y="431354"/>
                  <a:pt x="5634982" y="417560"/>
                </a:cubicBezTo>
                <a:cubicBezTo>
                  <a:pt x="5633504" y="415904"/>
                  <a:pt x="5632568" y="415904"/>
                  <a:pt x="5631889" y="416694"/>
                </a:cubicBezTo>
                <a:close/>
                <a:moveTo>
                  <a:pt x="3794911" y="415163"/>
                </a:moveTo>
                <a:lnTo>
                  <a:pt x="3790464" y="415708"/>
                </a:lnTo>
                <a:lnTo>
                  <a:pt x="3786285" y="416464"/>
                </a:lnTo>
                <a:lnTo>
                  <a:pt x="3788775" y="417941"/>
                </a:lnTo>
                <a:close/>
                <a:moveTo>
                  <a:pt x="2180230" y="412860"/>
                </a:moveTo>
                <a:lnTo>
                  <a:pt x="2179780" y="413330"/>
                </a:lnTo>
                <a:lnTo>
                  <a:pt x="2180769" y="413845"/>
                </a:lnTo>
                <a:close/>
                <a:moveTo>
                  <a:pt x="4865446" y="411908"/>
                </a:moveTo>
                <a:cubicBezTo>
                  <a:pt x="4860686" y="411382"/>
                  <a:pt x="4855834" y="414071"/>
                  <a:pt x="4850960" y="417892"/>
                </a:cubicBezTo>
                <a:cubicBezTo>
                  <a:pt x="4854112" y="421491"/>
                  <a:pt x="4852490" y="424847"/>
                  <a:pt x="4850661" y="428119"/>
                </a:cubicBezTo>
                <a:cubicBezTo>
                  <a:pt x="4859899" y="437174"/>
                  <a:pt x="4869344" y="441702"/>
                  <a:pt x="4879392" y="425179"/>
                </a:cubicBezTo>
                <a:cubicBezTo>
                  <a:pt x="4874876" y="416167"/>
                  <a:pt x="4870208" y="412431"/>
                  <a:pt x="4865446" y="411908"/>
                </a:cubicBezTo>
                <a:close/>
                <a:moveTo>
                  <a:pt x="4509584" y="411841"/>
                </a:moveTo>
                <a:lnTo>
                  <a:pt x="4507548" y="427983"/>
                </a:lnTo>
                <a:lnTo>
                  <a:pt x="4509300" y="432104"/>
                </a:lnTo>
                <a:lnTo>
                  <a:pt x="4511630" y="427020"/>
                </a:lnTo>
                <a:close/>
                <a:moveTo>
                  <a:pt x="2053159" y="410114"/>
                </a:moveTo>
                <a:lnTo>
                  <a:pt x="2047365" y="434003"/>
                </a:lnTo>
                <a:cubicBezTo>
                  <a:pt x="2059871" y="447156"/>
                  <a:pt x="2070503" y="438376"/>
                  <a:pt x="2078830" y="425439"/>
                </a:cubicBezTo>
                <a:lnTo>
                  <a:pt x="2082020" y="419391"/>
                </a:lnTo>
                <a:lnTo>
                  <a:pt x="2080430" y="418844"/>
                </a:lnTo>
                <a:close/>
                <a:moveTo>
                  <a:pt x="3006050" y="409136"/>
                </a:moveTo>
                <a:lnTo>
                  <a:pt x="3003303" y="416950"/>
                </a:lnTo>
                <a:lnTo>
                  <a:pt x="3013640" y="415904"/>
                </a:lnTo>
                <a:lnTo>
                  <a:pt x="3009739" y="410082"/>
                </a:lnTo>
                <a:close/>
                <a:moveTo>
                  <a:pt x="3840112" y="407826"/>
                </a:moveTo>
                <a:lnTo>
                  <a:pt x="3837601" y="410603"/>
                </a:lnTo>
                <a:cubicBezTo>
                  <a:pt x="3839339" y="414480"/>
                  <a:pt x="3841118" y="417093"/>
                  <a:pt x="3842932" y="418614"/>
                </a:cubicBezTo>
                <a:lnTo>
                  <a:pt x="3843824" y="418846"/>
                </a:lnTo>
                <a:close/>
                <a:moveTo>
                  <a:pt x="1311159" y="407641"/>
                </a:moveTo>
                <a:lnTo>
                  <a:pt x="1310953" y="413112"/>
                </a:lnTo>
                <a:lnTo>
                  <a:pt x="1312518" y="412128"/>
                </a:lnTo>
                <a:close/>
                <a:moveTo>
                  <a:pt x="2168462" y="406629"/>
                </a:moveTo>
                <a:lnTo>
                  <a:pt x="2168351" y="410163"/>
                </a:lnTo>
                <a:lnTo>
                  <a:pt x="2170729" y="408921"/>
                </a:lnTo>
                <a:lnTo>
                  <a:pt x="2170740" y="408625"/>
                </a:lnTo>
                <a:lnTo>
                  <a:pt x="2171018" y="408770"/>
                </a:lnTo>
                <a:lnTo>
                  <a:pt x="2172487" y="408001"/>
                </a:lnTo>
                <a:close/>
                <a:moveTo>
                  <a:pt x="5013842" y="405054"/>
                </a:moveTo>
                <a:cubicBezTo>
                  <a:pt x="5005594" y="413784"/>
                  <a:pt x="5006276" y="423169"/>
                  <a:pt x="5008075" y="432647"/>
                </a:cubicBezTo>
                <a:lnTo>
                  <a:pt x="5008876" y="456760"/>
                </a:lnTo>
                <a:lnTo>
                  <a:pt x="5021956" y="467127"/>
                </a:lnTo>
                <a:lnTo>
                  <a:pt x="5025244" y="439085"/>
                </a:lnTo>
                <a:cubicBezTo>
                  <a:pt x="5024546" y="427998"/>
                  <a:pt x="5021309" y="416707"/>
                  <a:pt x="5013842" y="405054"/>
                </a:cubicBezTo>
                <a:close/>
                <a:moveTo>
                  <a:pt x="5042662" y="402174"/>
                </a:moveTo>
                <a:cubicBezTo>
                  <a:pt x="5032102" y="414952"/>
                  <a:pt x="5039213" y="429075"/>
                  <a:pt x="5028656" y="441853"/>
                </a:cubicBezTo>
                <a:cubicBezTo>
                  <a:pt x="5046293" y="455619"/>
                  <a:pt x="5064227" y="461318"/>
                  <a:pt x="5082850" y="440952"/>
                </a:cubicBezTo>
                <a:cubicBezTo>
                  <a:pt x="5083300" y="432556"/>
                  <a:pt x="5076550" y="423527"/>
                  <a:pt x="5080479" y="415342"/>
                </a:cubicBezTo>
                <a:cubicBezTo>
                  <a:pt x="5068066" y="404126"/>
                  <a:pt x="5055107" y="411742"/>
                  <a:pt x="5042662" y="402174"/>
                </a:cubicBezTo>
                <a:close/>
                <a:moveTo>
                  <a:pt x="5357398" y="401274"/>
                </a:moveTo>
                <a:cubicBezTo>
                  <a:pt x="5353954" y="400979"/>
                  <a:pt x="5350466" y="402183"/>
                  <a:pt x="5346940" y="404522"/>
                </a:cubicBezTo>
                <a:cubicBezTo>
                  <a:pt x="5339894" y="409203"/>
                  <a:pt x="5332702" y="418415"/>
                  <a:pt x="5325444" y="429228"/>
                </a:cubicBezTo>
                <a:cubicBezTo>
                  <a:pt x="5340470" y="435886"/>
                  <a:pt x="5360353" y="442064"/>
                  <a:pt x="5367582" y="407036"/>
                </a:cubicBezTo>
                <a:cubicBezTo>
                  <a:pt x="5364238" y="403370"/>
                  <a:pt x="5360840" y="401571"/>
                  <a:pt x="5357398" y="401274"/>
                </a:cubicBezTo>
                <a:close/>
                <a:moveTo>
                  <a:pt x="2195243" y="401199"/>
                </a:moveTo>
                <a:lnTo>
                  <a:pt x="2193945" y="401750"/>
                </a:lnTo>
                <a:lnTo>
                  <a:pt x="2194453" y="403088"/>
                </a:lnTo>
                <a:lnTo>
                  <a:pt x="2195487" y="403635"/>
                </a:lnTo>
                <a:close/>
                <a:moveTo>
                  <a:pt x="2197630" y="400186"/>
                </a:moveTo>
                <a:lnTo>
                  <a:pt x="2196506" y="400664"/>
                </a:lnTo>
                <a:lnTo>
                  <a:pt x="2196403" y="404122"/>
                </a:lnTo>
                <a:lnTo>
                  <a:pt x="2203508" y="407895"/>
                </a:lnTo>
                <a:lnTo>
                  <a:pt x="2203803" y="406930"/>
                </a:lnTo>
                <a:lnTo>
                  <a:pt x="2202765" y="404289"/>
                </a:lnTo>
                <a:cubicBezTo>
                  <a:pt x="2201160" y="401804"/>
                  <a:pt x="2199446" y="400533"/>
                  <a:pt x="2197630" y="400186"/>
                </a:cubicBezTo>
                <a:close/>
                <a:moveTo>
                  <a:pt x="3851813" y="398521"/>
                </a:moveTo>
                <a:lnTo>
                  <a:pt x="3854445" y="406424"/>
                </a:lnTo>
                <a:cubicBezTo>
                  <a:pt x="3851220" y="402827"/>
                  <a:pt x="3850329" y="404625"/>
                  <a:pt x="3849446" y="408223"/>
                </a:cubicBezTo>
                <a:lnTo>
                  <a:pt x="3845131" y="419186"/>
                </a:lnTo>
                <a:lnTo>
                  <a:pt x="3848468" y="420059"/>
                </a:lnTo>
                <a:cubicBezTo>
                  <a:pt x="3852222" y="419053"/>
                  <a:pt x="3856090" y="414338"/>
                  <a:pt x="3860034" y="407243"/>
                </a:cubicBezTo>
                <a:cubicBezTo>
                  <a:pt x="3858294" y="403383"/>
                  <a:pt x="3856513" y="400781"/>
                  <a:pt x="3854699" y="399266"/>
                </a:cubicBezTo>
                <a:close/>
                <a:moveTo>
                  <a:pt x="1749050" y="398293"/>
                </a:moveTo>
                <a:lnTo>
                  <a:pt x="1748010" y="399070"/>
                </a:lnTo>
                <a:cubicBezTo>
                  <a:pt x="1742470" y="401619"/>
                  <a:pt x="1738242" y="404275"/>
                  <a:pt x="1740460" y="411232"/>
                </a:cubicBezTo>
                <a:cubicBezTo>
                  <a:pt x="1753809" y="424580"/>
                  <a:pt x="1767661" y="422719"/>
                  <a:pt x="1781277" y="429764"/>
                </a:cubicBezTo>
                <a:lnTo>
                  <a:pt x="1782088" y="423792"/>
                </a:lnTo>
                <a:lnTo>
                  <a:pt x="1769716" y="417328"/>
                </a:lnTo>
                <a:close/>
                <a:moveTo>
                  <a:pt x="1912401" y="396434"/>
                </a:moveTo>
                <a:cubicBezTo>
                  <a:pt x="1909435" y="395142"/>
                  <a:pt x="1906762" y="395219"/>
                  <a:pt x="1905030" y="397235"/>
                </a:cubicBezTo>
                <a:lnTo>
                  <a:pt x="1909778" y="409216"/>
                </a:lnTo>
                <a:lnTo>
                  <a:pt x="1923630" y="410654"/>
                </a:lnTo>
                <a:lnTo>
                  <a:pt x="1921532" y="403857"/>
                </a:lnTo>
                <a:cubicBezTo>
                  <a:pt x="1918626" y="400389"/>
                  <a:pt x="1915368" y="397724"/>
                  <a:pt x="1912401" y="396434"/>
                </a:cubicBezTo>
                <a:close/>
                <a:moveTo>
                  <a:pt x="2005013" y="395633"/>
                </a:moveTo>
                <a:lnTo>
                  <a:pt x="2007174" y="409149"/>
                </a:lnTo>
                <a:lnTo>
                  <a:pt x="2013377" y="407467"/>
                </a:lnTo>
                <a:lnTo>
                  <a:pt x="2023619" y="404078"/>
                </a:lnTo>
                <a:lnTo>
                  <a:pt x="2007301" y="396477"/>
                </a:lnTo>
                <a:close/>
                <a:moveTo>
                  <a:pt x="5239726" y="392647"/>
                </a:moveTo>
                <a:cubicBezTo>
                  <a:pt x="5237350" y="392113"/>
                  <a:pt x="5234946" y="392544"/>
                  <a:pt x="5232528" y="393446"/>
                </a:cubicBezTo>
                <a:cubicBezTo>
                  <a:pt x="5227692" y="395247"/>
                  <a:pt x="5222802" y="398937"/>
                  <a:pt x="5217986" y="400554"/>
                </a:cubicBezTo>
                <a:cubicBezTo>
                  <a:pt x="5218650" y="407393"/>
                  <a:pt x="5219397" y="414202"/>
                  <a:pt x="5223686" y="421401"/>
                </a:cubicBezTo>
                <a:cubicBezTo>
                  <a:pt x="5226867" y="416451"/>
                  <a:pt x="5222606" y="411053"/>
                  <a:pt x="5220988" y="405836"/>
                </a:cubicBezTo>
                <a:cubicBezTo>
                  <a:pt x="5229594" y="402026"/>
                  <a:pt x="5237544" y="421280"/>
                  <a:pt x="5246750" y="397647"/>
                </a:cubicBezTo>
                <a:cubicBezTo>
                  <a:pt x="5244448" y="394685"/>
                  <a:pt x="5242102" y="393184"/>
                  <a:pt x="5239726" y="392647"/>
                </a:cubicBezTo>
                <a:close/>
                <a:moveTo>
                  <a:pt x="4654100" y="392520"/>
                </a:moveTo>
                <a:cubicBezTo>
                  <a:pt x="4649062" y="402506"/>
                  <a:pt x="4652198" y="409366"/>
                  <a:pt x="4657749" y="412414"/>
                </a:cubicBezTo>
                <a:lnTo>
                  <a:pt x="4658839" y="412235"/>
                </a:lnTo>
                <a:lnTo>
                  <a:pt x="4672878" y="402913"/>
                </a:lnTo>
                <a:lnTo>
                  <a:pt x="4670662" y="398136"/>
                </a:lnTo>
                <a:cubicBezTo>
                  <a:pt x="4665182" y="394239"/>
                  <a:pt x="4659160" y="407499"/>
                  <a:pt x="4654100" y="392520"/>
                </a:cubicBezTo>
                <a:close/>
                <a:moveTo>
                  <a:pt x="3767125" y="391032"/>
                </a:moveTo>
                <a:lnTo>
                  <a:pt x="3772527" y="398151"/>
                </a:lnTo>
                <a:lnTo>
                  <a:pt x="3774289" y="395486"/>
                </a:lnTo>
                <a:close/>
                <a:moveTo>
                  <a:pt x="3765514" y="390877"/>
                </a:moveTo>
                <a:lnTo>
                  <a:pt x="3758436" y="392805"/>
                </a:lnTo>
                <a:cubicBezTo>
                  <a:pt x="3753040" y="395773"/>
                  <a:pt x="3747582" y="400929"/>
                  <a:pt x="3742199" y="403253"/>
                </a:cubicBezTo>
                <a:lnTo>
                  <a:pt x="3747854" y="405690"/>
                </a:lnTo>
                <a:lnTo>
                  <a:pt x="3749387" y="403307"/>
                </a:lnTo>
                <a:lnTo>
                  <a:pt x="3751660" y="407327"/>
                </a:lnTo>
                <a:lnTo>
                  <a:pt x="3757919" y="410021"/>
                </a:lnTo>
                <a:cubicBezTo>
                  <a:pt x="3760556" y="410575"/>
                  <a:pt x="3763220" y="410239"/>
                  <a:pt x="3765940" y="408117"/>
                </a:cubicBezTo>
                <a:lnTo>
                  <a:pt x="3766326" y="407535"/>
                </a:lnTo>
                <a:lnTo>
                  <a:pt x="3766065" y="407156"/>
                </a:lnTo>
                <a:cubicBezTo>
                  <a:pt x="3764848" y="405422"/>
                  <a:pt x="3763956" y="403710"/>
                  <a:pt x="3763782" y="401052"/>
                </a:cubicBezTo>
                <a:close/>
                <a:moveTo>
                  <a:pt x="2046077" y="390700"/>
                </a:moveTo>
                <a:lnTo>
                  <a:pt x="2042956" y="393184"/>
                </a:lnTo>
                <a:cubicBezTo>
                  <a:pt x="2041069" y="394256"/>
                  <a:pt x="2039175" y="395553"/>
                  <a:pt x="2037250" y="397746"/>
                </a:cubicBezTo>
                <a:lnTo>
                  <a:pt x="2034635" y="402159"/>
                </a:lnTo>
                <a:lnTo>
                  <a:pt x="2040237" y="402978"/>
                </a:lnTo>
                <a:lnTo>
                  <a:pt x="2042880" y="404880"/>
                </a:lnTo>
                <a:lnTo>
                  <a:pt x="2044913" y="402228"/>
                </a:lnTo>
                <a:cubicBezTo>
                  <a:pt x="2046585" y="400828"/>
                  <a:pt x="2048224" y="400070"/>
                  <a:pt x="2049844" y="400255"/>
                </a:cubicBezTo>
                <a:lnTo>
                  <a:pt x="2051933" y="401860"/>
                </a:lnTo>
                <a:lnTo>
                  <a:pt x="2052595" y="398592"/>
                </a:lnTo>
                <a:close/>
                <a:moveTo>
                  <a:pt x="5412763" y="388962"/>
                </a:moveTo>
                <a:cubicBezTo>
                  <a:pt x="5417074" y="387204"/>
                  <a:pt x="5421326" y="387527"/>
                  <a:pt x="5425463" y="391142"/>
                </a:cubicBezTo>
                <a:cubicBezTo>
                  <a:pt x="5422256" y="404455"/>
                  <a:pt x="5423034" y="418193"/>
                  <a:pt x="5417907" y="431326"/>
                </a:cubicBezTo>
                <a:cubicBezTo>
                  <a:pt x="5398112" y="410308"/>
                  <a:pt x="5424354" y="411594"/>
                  <a:pt x="5418805" y="400858"/>
                </a:cubicBezTo>
                <a:cubicBezTo>
                  <a:pt x="5412479" y="399659"/>
                  <a:pt x="5405520" y="417054"/>
                  <a:pt x="5399702" y="399269"/>
                </a:cubicBezTo>
                <a:cubicBezTo>
                  <a:pt x="5404080" y="394558"/>
                  <a:pt x="5408451" y="390719"/>
                  <a:pt x="5412763" y="388962"/>
                </a:cubicBezTo>
                <a:close/>
                <a:moveTo>
                  <a:pt x="4737116" y="388891"/>
                </a:moveTo>
                <a:cubicBezTo>
                  <a:pt x="4735122" y="393905"/>
                  <a:pt x="4733186" y="396826"/>
                  <a:pt x="4731284" y="398493"/>
                </a:cubicBezTo>
                <a:lnTo>
                  <a:pt x="4728138" y="399659"/>
                </a:lnTo>
                <a:lnTo>
                  <a:pt x="4727471" y="421181"/>
                </a:lnTo>
                <a:lnTo>
                  <a:pt x="4731361" y="423072"/>
                </a:lnTo>
                <a:lnTo>
                  <a:pt x="4735492" y="421907"/>
                </a:lnTo>
                <a:lnTo>
                  <a:pt x="4734665" y="419027"/>
                </a:lnTo>
                <a:cubicBezTo>
                  <a:pt x="4734798" y="416686"/>
                  <a:pt x="4735634" y="413493"/>
                  <a:pt x="4737403" y="408793"/>
                </a:cubicBezTo>
                <a:lnTo>
                  <a:pt x="4740610" y="408625"/>
                </a:lnTo>
                <a:close/>
                <a:moveTo>
                  <a:pt x="1301277" y="387060"/>
                </a:moveTo>
                <a:lnTo>
                  <a:pt x="1301177" y="388535"/>
                </a:lnTo>
                <a:lnTo>
                  <a:pt x="1302011" y="387482"/>
                </a:lnTo>
                <a:close/>
                <a:moveTo>
                  <a:pt x="6085420" y="383585"/>
                </a:moveTo>
                <a:cubicBezTo>
                  <a:pt x="6091809" y="383131"/>
                  <a:pt x="6098174" y="383596"/>
                  <a:pt x="6104427" y="387842"/>
                </a:cubicBezTo>
                <a:cubicBezTo>
                  <a:pt x="6093060" y="407154"/>
                  <a:pt x="6065800" y="405054"/>
                  <a:pt x="6066278" y="384839"/>
                </a:cubicBezTo>
                <a:cubicBezTo>
                  <a:pt x="6072622" y="385410"/>
                  <a:pt x="6079032" y="384038"/>
                  <a:pt x="6085420" y="383585"/>
                </a:cubicBezTo>
                <a:close/>
                <a:moveTo>
                  <a:pt x="1969977" y="382707"/>
                </a:moveTo>
                <a:lnTo>
                  <a:pt x="1962408" y="383366"/>
                </a:lnTo>
                <a:lnTo>
                  <a:pt x="1955838" y="408979"/>
                </a:lnTo>
                <a:lnTo>
                  <a:pt x="1951160" y="421056"/>
                </a:lnTo>
                <a:lnTo>
                  <a:pt x="1953796" y="423374"/>
                </a:lnTo>
                <a:cubicBezTo>
                  <a:pt x="1956872" y="427195"/>
                  <a:pt x="1959849" y="432177"/>
                  <a:pt x="1962664" y="438673"/>
                </a:cubicBezTo>
                <a:lnTo>
                  <a:pt x="1968206" y="432737"/>
                </a:lnTo>
                <a:lnTo>
                  <a:pt x="1968499" y="428974"/>
                </a:lnTo>
                <a:cubicBezTo>
                  <a:pt x="1970009" y="426085"/>
                  <a:pt x="1972452" y="424785"/>
                  <a:pt x="1975192" y="424464"/>
                </a:cubicBezTo>
                <a:lnTo>
                  <a:pt x="1984081" y="427455"/>
                </a:lnTo>
                <a:lnTo>
                  <a:pt x="1988725" y="420231"/>
                </a:lnTo>
                <a:cubicBezTo>
                  <a:pt x="1985697" y="413241"/>
                  <a:pt x="1979579" y="406015"/>
                  <a:pt x="1982965" y="399415"/>
                </a:cubicBezTo>
                <a:cubicBezTo>
                  <a:pt x="1985149" y="403747"/>
                  <a:pt x="1987433" y="406734"/>
                  <a:pt x="1989806" y="408701"/>
                </a:cubicBezTo>
                <a:lnTo>
                  <a:pt x="1994539" y="410721"/>
                </a:lnTo>
                <a:lnTo>
                  <a:pt x="1995790" y="409313"/>
                </a:lnTo>
                <a:cubicBezTo>
                  <a:pt x="1999674" y="407210"/>
                  <a:pt x="2003939" y="406909"/>
                  <a:pt x="2003788" y="399966"/>
                </a:cubicBezTo>
                <a:lnTo>
                  <a:pt x="2003930" y="395232"/>
                </a:lnTo>
                <a:close/>
                <a:moveTo>
                  <a:pt x="4788220" y="382500"/>
                </a:moveTo>
                <a:cubicBezTo>
                  <a:pt x="4784952" y="390747"/>
                  <a:pt x="4788340" y="399505"/>
                  <a:pt x="4784260" y="407693"/>
                </a:cubicBezTo>
                <a:cubicBezTo>
                  <a:pt x="4782610" y="403464"/>
                  <a:pt x="4766538" y="401065"/>
                  <a:pt x="4768874" y="391170"/>
                </a:cubicBezTo>
                <a:cubicBezTo>
                  <a:pt x="4766025" y="391019"/>
                  <a:pt x="4763425" y="394355"/>
                  <a:pt x="4759962" y="399027"/>
                </a:cubicBezTo>
                <a:lnTo>
                  <a:pt x="4751962" y="408033"/>
                </a:lnTo>
                <a:lnTo>
                  <a:pt x="4755192" y="407865"/>
                </a:lnTo>
                <a:cubicBezTo>
                  <a:pt x="4765042" y="409334"/>
                  <a:pt x="4775642" y="412380"/>
                  <a:pt x="4783898" y="411068"/>
                </a:cubicBezTo>
                <a:lnTo>
                  <a:pt x="4797025" y="390526"/>
                </a:lnTo>
                <a:lnTo>
                  <a:pt x="4799496" y="392777"/>
                </a:lnTo>
                <a:lnTo>
                  <a:pt x="4801893" y="404656"/>
                </a:lnTo>
                <a:lnTo>
                  <a:pt x="4803698" y="396608"/>
                </a:lnTo>
                <a:lnTo>
                  <a:pt x="4799496" y="392777"/>
                </a:lnTo>
                <a:lnTo>
                  <a:pt x="4798556" y="388131"/>
                </a:lnTo>
                <a:lnTo>
                  <a:pt x="4797025" y="390526"/>
                </a:lnTo>
                <a:close/>
                <a:moveTo>
                  <a:pt x="1841749" y="382179"/>
                </a:moveTo>
                <a:cubicBezTo>
                  <a:pt x="1848346" y="391508"/>
                  <a:pt x="1855103" y="396059"/>
                  <a:pt x="1861936" y="398312"/>
                </a:cubicBezTo>
                <a:lnTo>
                  <a:pt x="1875941" y="399902"/>
                </a:lnTo>
                <a:lnTo>
                  <a:pt x="1881464" y="397642"/>
                </a:lnTo>
                <a:lnTo>
                  <a:pt x="1877660" y="387508"/>
                </a:lnTo>
                <a:cubicBezTo>
                  <a:pt x="1868852" y="379416"/>
                  <a:pt x="1850543" y="384273"/>
                  <a:pt x="1841749" y="382179"/>
                </a:cubicBezTo>
                <a:close/>
                <a:moveTo>
                  <a:pt x="6646543" y="378873"/>
                </a:moveTo>
                <a:cubicBezTo>
                  <a:pt x="6655027" y="377972"/>
                  <a:pt x="6663008" y="395398"/>
                  <a:pt x="6671972" y="380882"/>
                </a:cubicBezTo>
                <a:cubicBezTo>
                  <a:pt x="6674014" y="384482"/>
                  <a:pt x="6675992" y="387990"/>
                  <a:pt x="6677972" y="391499"/>
                </a:cubicBezTo>
                <a:cubicBezTo>
                  <a:pt x="6679650" y="395038"/>
                  <a:pt x="6681090" y="398517"/>
                  <a:pt x="6677672" y="401636"/>
                </a:cubicBezTo>
                <a:cubicBezTo>
                  <a:pt x="6669394" y="387510"/>
                  <a:pt x="6643872" y="406166"/>
                  <a:pt x="6646543" y="378873"/>
                </a:cubicBezTo>
                <a:close/>
                <a:moveTo>
                  <a:pt x="4365420" y="378084"/>
                </a:moveTo>
                <a:cubicBezTo>
                  <a:pt x="4361726" y="377201"/>
                  <a:pt x="4357806" y="383133"/>
                  <a:pt x="4354058" y="383741"/>
                </a:cubicBezTo>
                <a:lnTo>
                  <a:pt x="4353552" y="383314"/>
                </a:lnTo>
                <a:lnTo>
                  <a:pt x="4358440" y="394487"/>
                </a:lnTo>
                <a:cubicBezTo>
                  <a:pt x="4351706" y="388460"/>
                  <a:pt x="4344800" y="388415"/>
                  <a:pt x="4337882" y="388869"/>
                </a:cubicBezTo>
                <a:lnTo>
                  <a:pt x="4333135" y="389037"/>
                </a:lnTo>
                <a:lnTo>
                  <a:pt x="4331296" y="395732"/>
                </a:lnTo>
                <a:cubicBezTo>
                  <a:pt x="4330716" y="400307"/>
                  <a:pt x="4330724" y="405937"/>
                  <a:pt x="4331670" y="413541"/>
                </a:cubicBezTo>
                <a:cubicBezTo>
                  <a:pt x="4328521" y="407303"/>
                  <a:pt x="4321165" y="407917"/>
                  <a:pt x="4315058" y="410812"/>
                </a:cubicBezTo>
                <a:lnTo>
                  <a:pt x="4311481" y="415107"/>
                </a:lnTo>
                <a:lnTo>
                  <a:pt x="4318650" y="431229"/>
                </a:lnTo>
                <a:lnTo>
                  <a:pt x="4323147" y="429310"/>
                </a:lnTo>
                <a:lnTo>
                  <a:pt x="4330313" y="424315"/>
                </a:lnTo>
                <a:lnTo>
                  <a:pt x="4337228" y="412847"/>
                </a:lnTo>
                <a:lnTo>
                  <a:pt x="4337706" y="410103"/>
                </a:lnTo>
                <a:lnTo>
                  <a:pt x="4337835" y="408811"/>
                </a:lnTo>
                <a:lnTo>
                  <a:pt x="4338628" y="393627"/>
                </a:lnTo>
                <a:lnTo>
                  <a:pt x="4339276" y="394454"/>
                </a:lnTo>
                <a:lnTo>
                  <a:pt x="4339424" y="392990"/>
                </a:lnTo>
                <a:lnTo>
                  <a:pt x="4342894" y="399060"/>
                </a:lnTo>
                <a:lnTo>
                  <a:pt x="4347228" y="404576"/>
                </a:lnTo>
                <a:cubicBezTo>
                  <a:pt x="4357724" y="409203"/>
                  <a:pt x="4371826" y="396906"/>
                  <a:pt x="4370748" y="386041"/>
                </a:cubicBezTo>
                <a:cubicBezTo>
                  <a:pt x="4369061" y="380671"/>
                  <a:pt x="4367269" y="378526"/>
                  <a:pt x="4365420" y="378084"/>
                </a:cubicBezTo>
                <a:close/>
                <a:moveTo>
                  <a:pt x="664918" y="377931"/>
                </a:moveTo>
                <a:cubicBezTo>
                  <a:pt x="668817" y="389029"/>
                  <a:pt x="677635" y="384441"/>
                  <a:pt x="674006" y="393946"/>
                </a:cubicBezTo>
                <a:cubicBezTo>
                  <a:pt x="664772" y="400697"/>
                  <a:pt x="665130" y="418751"/>
                  <a:pt x="644916" y="406995"/>
                </a:cubicBezTo>
                <a:cubicBezTo>
                  <a:pt x="654002" y="385970"/>
                  <a:pt x="664619" y="396529"/>
                  <a:pt x="664918" y="377931"/>
                </a:cubicBezTo>
                <a:close/>
                <a:moveTo>
                  <a:pt x="2074029" y="377289"/>
                </a:moveTo>
                <a:lnTo>
                  <a:pt x="2070470" y="380092"/>
                </a:lnTo>
                <a:lnTo>
                  <a:pt x="2078533" y="381776"/>
                </a:lnTo>
                <a:lnTo>
                  <a:pt x="2075967" y="380882"/>
                </a:lnTo>
                <a:lnTo>
                  <a:pt x="2075670" y="377742"/>
                </a:lnTo>
                <a:close/>
                <a:moveTo>
                  <a:pt x="5040202" y="376564"/>
                </a:moveTo>
                <a:cubicBezTo>
                  <a:pt x="5026886" y="375726"/>
                  <a:pt x="5023018" y="384899"/>
                  <a:pt x="5004754" y="389042"/>
                </a:cubicBezTo>
                <a:cubicBezTo>
                  <a:pt x="5021307" y="404365"/>
                  <a:pt x="5038494" y="397380"/>
                  <a:pt x="5055650" y="393087"/>
                </a:cubicBezTo>
                <a:cubicBezTo>
                  <a:pt x="5051689" y="382203"/>
                  <a:pt x="5047372" y="386788"/>
                  <a:pt x="5042961" y="392070"/>
                </a:cubicBezTo>
                <a:cubicBezTo>
                  <a:pt x="5038912" y="386700"/>
                  <a:pt x="5038282" y="381421"/>
                  <a:pt x="5040202" y="376564"/>
                </a:cubicBezTo>
                <a:close/>
                <a:moveTo>
                  <a:pt x="4947831" y="374522"/>
                </a:moveTo>
                <a:cubicBezTo>
                  <a:pt x="4948792" y="398336"/>
                  <a:pt x="4951998" y="422359"/>
                  <a:pt x="4958448" y="446712"/>
                </a:cubicBezTo>
                <a:cubicBezTo>
                  <a:pt x="4958747" y="426979"/>
                  <a:pt x="4972664" y="421280"/>
                  <a:pt x="4981752" y="412823"/>
                </a:cubicBezTo>
                <a:cubicBezTo>
                  <a:pt x="4976714" y="402657"/>
                  <a:pt x="4971286" y="407454"/>
                  <a:pt x="4966336" y="396266"/>
                </a:cubicBezTo>
                <a:cubicBezTo>
                  <a:pt x="4975874" y="397015"/>
                  <a:pt x="4985799" y="385410"/>
                  <a:pt x="4995096" y="393477"/>
                </a:cubicBezTo>
                <a:cubicBezTo>
                  <a:pt x="4992515" y="368226"/>
                  <a:pt x="4961418" y="385589"/>
                  <a:pt x="4947831" y="374522"/>
                </a:cubicBezTo>
                <a:close/>
                <a:moveTo>
                  <a:pt x="5438779" y="371827"/>
                </a:moveTo>
                <a:cubicBezTo>
                  <a:pt x="5452487" y="375517"/>
                  <a:pt x="5465800" y="391292"/>
                  <a:pt x="5479388" y="400466"/>
                </a:cubicBezTo>
                <a:cubicBezTo>
                  <a:pt x="5462892" y="417592"/>
                  <a:pt x="5446576" y="429470"/>
                  <a:pt x="5431190" y="411953"/>
                </a:cubicBezTo>
                <a:cubicBezTo>
                  <a:pt x="5434312" y="398670"/>
                  <a:pt x="5433650" y="384992"/>
                  <a:pt x="5438779" y="371827"/>
                </a:cubicBezTo>
                <a:close/>
                <a:moveTo>
                  <a:pt x="2277883" y="371601"/>
                </a:moveTo>
                <a:cubicBezTo>
                  <a:pt x="2273635" y="371276"/>
                  <a:pt x="2269295" y="374005"/>
                  <a:pt x="2264871" y="379792"/>
                </a:cubicBezTo>
                <a:cubicBezTo>
                  <a:pt x="2267854" y="386737"/>
                  <a:pt x="2270897" y="391678"/>
                  <a:pt x="2273982" y="395144"/>
                </a:cubicBezTo>
                <a:lnTo>
                  <a:pt x="2274229" y="395316"/>
                </a:lnTo>
                <a:lnTo>
                  <a:pt x="2275288" y="394616"/>
                </a:lnTo>
                <a:lnTo>
                  <a:pt x="2284657" y="385001"/>
                </a:lnTo>
                <a:lnTo>
                  <a:pt x="2276726" y="381393"/>
                </a:lnTo>
                <a:lnTo>
                  <a:pt x="2281467" y="374520"/>
                </a:lnTo>
                <a:close/>
                <a:moveTo>
                  <a:pt x="6270694" y="370117"/>
                </a:moveTo>
                <a:cubicBezTo>
                  <a:pt x="6265266" y="389942"/>
                  <a:pt x="6237376" y="388831"/>
                  <a:pt x="6221900" y="402056"/>
                </a:cubicBezTo>
                <a:cubicBezTo>
                  <a:pt x="6227660" y="372516"/>
                  <a:pt x="6255728" y="368137"/>
                  <a:pt x="6270694" y="370117"/>
                </a:cubicBezTo>
                <a:close/>
                <a:moveTo>
                  <a:pt x="1801907" y="368574"/>
                </a:moveTo>
                <a:lnTo>
                  <a:pt x="1800729" y="368947"/>
                </a:lnTo>
                <a:lnTo>
                  <a:pt x="1790349" y="380178"/>
                </a:lnTo>
                <a:lnTo>
                  <a:pt x="1790743" y="385251"/>
                </a:lnTo>
                <a:lnTo>
                  <a:pt x="1799673" y="391290"/>
                </a:lnTo>
                <a:cubicBezTo>
                  <a:pt x="1803578" y="392652"/>
                  <a:pt x="1807712" y="393894"/>
                  <a:pt x="1811031" y="397326"/>
                </a:cubicBezTo>
                <a:lnTo>
                  <a:pt x="1813312" y="404096"/>
                </a:lnTo>
                <a:lnTo>
                  <a:pt x="1818983" y="395885"/>
                </a:lnTo>
                <a:cubicBezTo>
                  <a:pt x="1817254" y="381714"/>
                  <a:pt x="1806919" y="384516"/>
                  <a:pt x="1805161" y="380994"/>
                </a:cubicBezTo>
                <a:lnTo>
                  <a:pt x="1805954" y="378035"/>
                </a:lnTo>
                <a:close/>
                <a:moveTo>
                  <a:pt x="2840075" y="366248"/>
                </a:moveTo>
                <a:lnTo>
                  <a:pt x="2843317" y="371590"/>
                </a:lnTo>
                <a:lnTo>
                  <a:pt x="2847632" y="369483"/>
                </a:lnTo>
                <a:close/>
                <a:moveTo>
                  <a:pt x="1766584" y="365281"/>
                </a:moveTo>
                <a:cubicBezTo>
                  <a:pt x="1758922" y="365716"/>
                  <a:pt x="1752391" y="372525"/>
                  <a:pt x="1752434" y="385571"/>
                </a:cubicBezTo>
                <a:lnTo>
                  <a:pt x="1757322" y="389242"/>
                </a:lnTo>
                <a:lnTo>
                  <a:pt x="1763433" y="387538"/>
                </a:lnTo>
                <a:lnTo>
                  <a:pt x="1759234" y="390679"/>
                </a:lnTo>
                <a:lnTo>
                  <a:pt x="1766431" y="396083"/>
                </a:lnTo>
                <a:cubicBezTo>
                  <a:pt x="1771152" y="397845"/>
                  <a:pt x="1775917" y="398284"/>
                  <a:pt x="1780684" y="398663"/>
                </a:cubicBezTo>
                <a:lnTo>
                  <a:pt x="1784548" y="399266"/>
                </a:lnTo>
                <a:lnTo>
                  <a:pt x="1779975" y="393169"/>
                </a:lnTo>
                <a:cubicBezTo>
                  <a:pt x="1787264" y="388626"/>
                  <a:pt x="1785457" y="383377"/>
                  <a:pt x="1783646" y="378140"/>
                </a:cubicBezTo>
                <a:lnTo>
                  <a:pt x="1783768" y="377638"/>
                </a:lnTo>
                <a:lnTo>
                  <a:pt x="1778248" y="369425"/>
                </a:lnTo>
                <a:cubicBezTo>
                  <a:pt x="1774530" y="366440"/>
                  <a:pt x="1770416" y="365063"/>
                  <a:pt x="1766584" y="365281"/>
                </a:cubicBezTo>
                <a:close/>
                <a:moveTo>
                  <a:pt x="6556894" y="364880"/>
                </a:moveTo>
                <a:cubicBezTo>
                  <a:pt x="6564453" y="367620"/>
                  <a:pt x="6570542" y="375142"/>
                  <a:pt x="6569885" y="383103"/>
                </a:cubicBezTo>
                <a:cubicBezTo>
                  <a:pt x="6558426" y="376984"/>
                  <a:pt x="6546430" y="387842"/>
                  <a:pt x="6535064" y="375338"/>
                </a:cubicBezTo>
                <a:cubicBezTo>
                  <a:pt x="6540298" y="364183"/>
                  <a:pt x="6549330" y="362143"/>
                  <a:pt x="6556894" y="364880"/>
                </a:cubicBezTo>
                <a:close/>
                <a:moveTo>
                  <a:pt x="2388773" y="364387"/>
                </a:moveTo>
                <a:lnTo>
                  <a:pt x="2387345" y="366466"/>
                </a:lnTo>
                <a:lnTo>
                  <a:pt x="2389275" y="367263"/>
                </a:lnTo>
                <a:close/>
                <a:moveTo>
                  <a:pt x="3759369" y="362395"/>
                </a:moveTo>
                <a:cubicBezTo>
                  <a:pt x="3756172" y="362701"/>
                  <a:pt x="3752890" y="365690"/>
                  <a:pt x="3749684" y="366231"/>
                </a:cubicBezTo>
                <a:lnTo>
                  <a:pt x="3743918" y="362819"/>
                </a:lnTo>
                <a:lnTo>
                  <a:pt x="3743716" y="363209"/>
                </a:lnTo>
                <a:lnTo>
                  <a:pt x="3751649" y="382063"/>
                </a:lnTo>
                <a:cubicBezTo>
                  <a:pt x="3757598" y="384398"/>
                  <a:pt x="3764990" y="382246"/>
                  <a:pt x="3768532" y="374672"/>
                </a:cubicBezTo>
                <a:cubicBezTo>
                  <a:pt x="3765676" y="364473"/>
                  <a:pt x="3762565" y="362091"/>
                  <a:pt x="3759369" y="362395"/>
                </a:cubicBezTo>
                <a:close/>
                <a:moveTo>
                  <a:pt x="2088669" y="362339"/>
                </a:moveTo>
                <a:lnTo>
                  <a:pt x="2088551" y="366192"/>
                </a:lnTo>
                <a:lnTo>
                  <a:pt x="2090326" y="366201"/>
                </a:lnTo>
                <a:lnTo>
                  <a:pt x="2098923" y="369432"/>
                </a:lnTo>
                <a:lnTo>
                  <a:pt x="2093212" y="362651"/>
                </a:lnTo>
                <a:cubicBezTo>
                  <a:pt x="2091084" y="361113"/>
                  <a:pt x="2089615" y="361201"/>
                  <a:pt x="2088669" y="362339"/>
                </a:cubicBezTo>
                <a:close/>
                <a:moveTo>
                  <a:pt x="2863750" y="362171"/>
                </a:moveTo>
                <a:cubicBezTo>
                  <a:pt x="2859485" y="362634"/>
                  <a:pt x="2855145" y="365934"/>
                  <a:pt x="2850632" y="374793"/>
                </a:cubicBezTo>
                <a:lnTo>
                  <a:pt x="2855203" y="379637"/>
                </a:lnTo>
                <a:lnTo>
                  <a:pt x="2859586" y="373966"/>
                </a:lnTo>
                <a:cubicBezTo>
                  <a:pt x="2865018" y="370132"/>
                  <a:pt x="2870289" y="371288"/>
                  <a:pt x="2875713" y="367469"/>
                </a:cubicBezTo>
                <a:lnTo>
                  <a:pt x="2876359" y="366634"/>
                </a:lnTo>
                <a:lnTo>
                  <a:pt x="2876394" y="366576"/>
                </a:lnTo>
                <a:cubicBezTo>
                  <a:pt x="2872193" y="364088"/>
                  <a:pt x="2868013" y="361710"/>
                  <a:pt x="2863750" y="362171"/>
                </a:cubicBezTo>
                <a:close/>
                <a:moveTo>
                  <a:pt x="5104412" y="361148"/>
                </a:moveTo>
                <a:cubicBezTo>
                  <a:pt x="5098714" y="385742"/>
                  <a:pt x="5101773" y="379260"/>
                  <a:pt x="5084110" y="400348"/>
                </a:cubicBezTo>
                <a:cubicBezTo>
                  <a:pt x="5087199" y="405715"/>
                  <a:pt x="5090198" y="410932"/>
                  <a:pt x="5093196" y="416330"/>
                </a:cubicBezTo>
                <a:cubicBezTo>
                  <a:pt x="5098176" y="409881"/>
                  <a:pt x="5103094" y="403464"/>
                  <a:pt x="5100156" y="396507"/>
                </a:cubicBezTo>
                <a:cubicBezTo>
                  <a:pt x="5104564" y="391678"/>
                  <a:pt x="5108494" y="402114"/>
                  <a:pt x="5112571" y="407635"/>
                </a:cubicBezTo>
                <a:cubicBezTo>
                  <a:pt x="5122136" y="396507"/>
                  <a:pt x="5130266" y="385319"/>
                  <a:pt x="5116827" y="372275"/>
                </a:cubicBezTo>
                <a:cubicBezTo>
                  <a:pt x="5114699" y="377253"/>
                  <a:pt x="5116560" y="382500"/>
                  <a:pt x="5113200" y="387331"/>
                </a:cubicBezTo>
                <a:cubicBezTo>
                  <a:pt x="5107354" y="378364"/>
                  <a:pt x="5110860" y="370175"/>
                  <a:pt x="5104412" y="361148"/>
                </a:cubicBezTo>
                <a:close/>
                <a:moveTo>
                  <a:pt x="1993705" y="360943"/>
                </a:moveTo>
                <a:cubicBezTo>
                  <a:pt x="1991588" y="360768"/>
                  <a:pt x="1989447" y="361376"/>
                  <a:pt x="1987312" y="361738"/>
                </a:cubicBezTo>
                <a:lnTo>
                  <a:pt x="1983077" y="361283"/>
                </a:lnTo>
                <a:lnTo>
                  <a:pt x="1978367" y="367735"/>
                </a:lnTo>
                <a:cubicBezTo>
                  <a:pt x="1984096" y="371769"/>
                  <a:pt x="1989988" y="370291"/>
                  <a:pt x="1995980" y="365712"/>
                </a:cubicBezTo>
                <a:lnTo>
                  <a:pt x="1997882" y="363551"/>
                </a:lnTo>
                <a:close/>
                <a:moveTo>
                  <a:pt x="1924474" y="358619"/>
                </a:moveTo>
                <a:cubicBezTo>
                  <a:pt x="1921114" y="363569"/>
                  <a:pt x="1918058" y="360088"/>
                  <a:pt x="1914816" y="363026"/>
                </a:cubicBezTo>
                <a:cubicBezTo>
                  <a:pt x="1912531" y="364002"/>
                  <a:pt x="1911254" y="366494"/>
                  <a:pt x="1910450" y="369486"/>
                </a:cubicBezTo>
                <a:lnTo>
                  <a:pt x="1909819" y="373391"/>
                </a:lnTo>
                <a:lnTo>
                  <a:pt x="1921702" y="373244"/>
                </a:lnTo>
                <a:cubicBezTo>
                  <a:pt x="1933009" y="384279"/>
                  <a:pt x="1924855" y="393845"/>
                  <a:pt x="1933491" y="404765"/>
                </a:cubicBezTo>
                <a:lnTo>
                  <a:pt x="1960316" y="383549"/>
                </a:lnTo>
                <a:lnTo>
                  <a:pt x="1953232" y="384165"/>
                </a:lnTo>
                <a:cubicBezTo>
                  <a:pt x="1948054" y="386114"/>
                  <a:pt x="1943343" y="389707"/>
                  <a:pt x="1939289" y="395475"/>
                </a:cubicBezTo>
                <a:cubicBezTo>
                  <a:pt x="1933471" y="389104"/>
                  <a:pt x="1932683" y="383084"/>
                  <a:pt x="1931892" y="377059"/>
                </a:cubicBezTo>
                <a:lnTo>
                  <a:pt x="1926742" y="364260"/>
                </a:lnTo>
                <a:lnTo>
                  <a:pt x="1926671" y="364211"/>
                </a:lnTo>
                <a:lnTo>
                  <a:pt x="1926704" y="364163"/>
                </a:lnTo>
                <a:close/>
                <a:moveTo>
                  <a:pt x="1872579" y="356641"/>
                </a:moveTo>
                <a:lnTo>
                  <a:pt x="1868822" y="359065"/>
                </a:lnTo>
                <a:cubicBezTo>
                  <a:pt x="1864413" y="361193"/>
                  <a:pt x="1861333" y="362520"/>
                  <a:pt x="1864452" y="368805"/>
                </a:cubicBezTo>
                <a:cubicBezTo>
                  <a:pt x="1874004" y="369419"/>
                  <a:pt x="1883497" y="371939"/>
                  <a:pt x="1893011" y="373600"/>
                </a:cubicBezTo>
                <a:lnTo>
                  <a:pt x="1894394" y="373582"/>
                </a:lnTo>
                <a:lnTo>
                  <a:pt x="1886172" y="363338"/>
                </a:lnTo>
                <a:close/>
                <a:moveTo>
                  <a:pt x="2231066" y="355920"/>
                </a:moveTo>
                <a:lnTo>
                  <a:pt x="2207092" y="358841"/>
                </a:lnTo>
                <a:lnTo>
                  <a:pt x="2200975" y="361665"/>
                </a:lnTo>
                <a:lnTo>
                  <a:pt x="2197572" y="365318"/>
                </a:lnTo>
                <a:lnTo>
                  <a:pt x="2196893" y="387812"/>
                </a:lnTo>
                <a:lnTo>
                  <a:pt x="2207928" y="393403"/>
                </a:lnTo>
                <a:lnTo>
                  <a:pt x="2208583" y="391243"/>
                </a:lnTo>
                <a:lnTo>
                  <a:pt x="2208542" y="391165"/>
                </a:lnTo>
                <a:cubicBezTo>
                  <a:pt x="2204935" y="387058"/>
                  <a:pt x="2200299" y="383571"/>
                  <a:pt x="2201229" y="374871"/>
                </a:cubicBezTo>
                <a:cubicBezTo>
                  <a:pt x="2214860" y="357576"/>
                  <a:pt x="2218250" y="370155"/>
                  <a:pt x="2224738" y="379878"/>
                </a:cubicBezTo>
                <a:lnTo>
                  <a:pt x="2226844" y="381867"/>
                </a:lnTo>
                <a:lnTo>
                  <a:pt x="2228919" y="382560"/>
                </a:lnTo>
                <a:lnTo>
                  <a:pt x="2228354" y="383290"/>
                </a:lnTo>
                <a:lnTo>
                  <a:pt x="2232751" y="387439"/>
                </a:lnTo>
                <a:cubicBezTo>
                  <a:pt x="2239137" y="380391"/>
                  <a:pt x="2236287" y="365968"/>
                  <a:pt x="2242794" y="372953"/>
                </a:cubicBezTo>
                <a:lnTo>
                  <a:pt x="2234397" y="357247"/>
                </a:lnTo>
                <a:lnTo>
                  <a:pt x="2231587" y="356021"/>
                </a:lnTo>
                <a:close/>
                <a:moveTo>
                  <a:pt x="1458488" y="353411"/>
                </a:moveTo>
                <a:cubicBezTo>
                  <a:pt x="1451619" y="364747"/>
                  <a:pt x="1458964" y="377223"/>
                  <a:pt x="1466913" y="389698"/>
                </a:cubicBezTo>
                <a:cubicBezTo>
                  <a:pt x="1477140" y="376415"/>
                  <a:pt x="1464817" y="353411"/>
                  <a:pt x="1458488" y="353411"/>
                </a:cubicBezTo>
                <a:close/>
                <a:moveTo>
                  <a:pt x="1859737" y="351825"/>
                </a:moveTo>
                <a:lnTo>
                  <a:pt x="1838608" y="352609"/>
                </a:lnTo>
                <a:lnTo>
                  <a:pt x="1830893" y="361242"/>
                </a:lnTo>
                <a:lnTo>
                  <a:pt x="1834707" y="366298"/>
                </a:lnTo>
                <a:lnTo>
                  <a:pt x="1841047" y="368654"/>
                </a:lnTo>
                <a:lnTo>
                  <a:pt x="1842358" y="368266"/>
                </a:lnTo>
                <a:lnTo>
                  <a:pt x="1853617" y="359039"/>
                </a:lnTo>
                <a:close/>
                <a:moveTo>
                  <a:pt x="3215493" y="350794"/>
                </a:moveTo>
                <a:lnTo>
                  <a:pt x="3214546" y="352166"/>
                </a:lnTo>
                <a:lnTo>
                  <a:pt x="3218668" y="357268"/>
                </a:lnTo>
                <a:cubicBezTo>
                  <a:pt x="3215220" y="375625"/>
                  <a:pt x="3198332" y="361766"/>
                  <a:pt x="3205322" y="376641"/>
                </a:cubicBezTo>
                <a:lnTo>
                  <a:pt x="3207286" y="378959"/>
                </a:lnTo>
                <a:lnTo>
                  <a:pt x="3212592" y="374955"/>
                </a:lnTo>
                <a:cubicBezTo>
                  <a:pt x="3217285" y="368900"/>
                  <a:pt x="3220943" y="359334"/>
                  <a:pt x="3220988" y="352571"/>
                </a:cubicBezTo>
                <a:cubicBezTo>
                  <a:pt x="3219226" y="349772"/>
                  <a:pt x="3217384" y="349518"/>
                  <a:pt x="3215493" y="350794"/>
                </a:cubicBezTo>
                <a:close/>
                <a:moveTo>
                  <a:pt x="2028940" y="345844"/>
                </a:moveTo>
                <a:lnTo>
                  <a:pt x="2023565" y="351091"/>
                </a:lnTo>
                <a:cubicBezTo>
                  <a:pt x="2031421" y="375743"/>
                  <a:pt x="2033732" y="371364"/>
                  <a:pt x="2025603" y="386868"/>
                </a:cubicBezTo>
                <a:cubicBezTo>
                  <a:pt x="2033477" y="394217"/>
                  <a:pt x="2036819" y="387611"/>
                  <a:pt x="2040121" y="382123"/>
                </a:cubicBezTo>
                <a:lnTo>
                  <a:pt x="2041043" y="381199"/>
                </a:lnTo>
                <a:lnTo>
                  <a:pt x="2032362" y="346990"/>
                </a:lnTo>
                <a:close/>
                <a:moveTo>
                  <a:pt x="4525792" y="339991"/>
                </a:moveTo>
                <a:cubicBezTo>
                  <a:pt x="4521829" y="339153"/>
                  <a:pt x="4517820" y="339877"/>
                  <a:pt x="4513784" y="341594"/>
                </a:cubicBezTo>
                <a:lnTo>
                  <a:pt x="4492076" y="357342"/>
                </a:lnTo>
                <a:lnTo>
                  <a:pt x="4492458" y="359444"/>
                </a:lnTo>
                <a:lnTo>
                  <a:pt x="4513235" y="360489"/>
                </a:lnTo>
                <a:cubicBezTo>
                  <a:pt x="4521226" y="359521"/>
                  <a:pt x="4529292" y="356230"/>
                  <a:pt x="4537528" y="347743"/>
                </a:cubicBezTo>
                <a:cubicBezTo>
                  <a:pt x="4533674" y="343222"/>
                  <a:pt x="4529756" y="340827"/>
                  <a:pt x="4525792" y="339991"/>
                </a:cubicBezTo>
                <a:close/>
                <a:moveTo>
                  <a:pt x="4556902" y="338955"/>
                </a:moveTo>
                <a:cubicBezTo>
                  <a:pt x="4551052" y="353770"/>
                  <a:pt x="4534856" y="371586"/>
                  <a:pt x="4542326" y="399025"/>
                </a:cubicBezTo>
                <a:cubicBezTo>
                  <a:pt x="4532128" y="397136"/>
                  <a:pt x="4526280" y="358059"/>
                  <a:pt x="4516890" y="397076"/>
                </a:cubicBezTo>
                <a:cubicBezTo>
                  <a:pt x="4515234" y="390508"/>
                  <a:pt x="4511725" y="385778"/>
                  <a:pt x="4507270" y="382677"/>
                </a:cubicBezTo>
                <a:lnTo>
                  <a:pt x="4493030" y="378371"/>
                </a:lnTo>
                <a:lnTo>
                  <a:pt x="4492617" y="384591"/>
                </a:lnTo>
                <a:lnTo>
                  <a:pt x="4485584" y="379655"/>
                </a:lnTo>
                <a:lnTo>
                  <a:pt x="4476422" y="381957"/>
                </a:lnTo>
                <a:cubicBezTo>
                  <a:pt x="4471801" y="384542"/>
                  <a:pt x="4468044" y="388342"/>
                  <a:pt x="4466056" y="393147"/>
                </a:cubicBezTo>
                <a:lnTo>
                  <a:pt x="4467495" y="397190"/>
                </a:lnTo>
                <a:lnTo>
                  <a:pt x="4479544" y="393679"/>
                </a:lnTo>
                <a:cubicBezTo>
                  <a:pt x="4472286" y="398222"/>
                  <a:pt x="4474100" y="403462"/>
                  <a:pt x="4475911" y="408701"/>
                </a:cubicBezTo>
                <a:lnTo>
                  <a:pt x="4475618" y="409903"/>
                </a:lnTo>
                <a:lnTo>
                  <a:pt x="4483816" y="411798"/>
                </a:lnTo>
                <a:cubicBezTo>
                  <a:pt x="4488456" y="411348"/>
                  <a:pt x="4493457" y="409905"/>
                  <a:pt x="4498096" y="408656"/>
                </a:cubicBezTo>
                <a:lnTo>
                  <a:pt x="4508916" y="406889"/>
                </a:lnTo>
                <a:lnTo>
                  <a:pt x="4508154" y="401235"/>
                </a:lnTo>
                <a:cubicBezTo>
                  <a:pt x="4522772" y="414820"/>
                  <a:pt x="4518196" y="417711"/>
                  <a:pt x="4520485" y="428834"/>
                </a:cubicBezTo>
                <a:lnTo>
                  <a:pt x="4523003" y="435449"/>
                </a:lnTo>
                <a:lnTo>
                  <a:pt x="4532095" y="430910"/>
                </a:lnTo>
                <a:cubicBezTo>
                  <a:pt x="4545176" y="423046"/>
                  <a:pt x="4560721" y="411152"/>
                  <a:pt x="4571410" y="409657"/>
                </a:cubicBezTo>
                <a:lnTo>
                  <a:pt x="4576751" y="411178"/>
                </a:lnTo>
                <a:lnTo>
                  <a:pt x="4579222" y="408106"/>
                </a:lnTo>
                <a:lnTo>
                  <a:pt x="4575153" y="391277"/>
                </a:lnTo>
                <a:cubicBezTo>
                  <a:pt x="4570434" y="384895"/>
                  <a:pt x="4564368" y="380133"/>
                  <a:pt x="4562031" y="380133"/>
                </a:cubicBezTo>
                <a:cubicBezTo>
                  <a:pt x="4553723" y="387960"/>
                  <a:pt x="4555280" y="396686"/>
                  <a:pt x="4551681" y="404815"/>
                </a:cubicBezTo>
                <a:cubicBezTo>
                  <a:pt x="4536776" y="381660"/>
                  <a:pt x="4571836" y="362259"/>
                  <a:pt x="4556902" y="338955"/>
                </a:cubicBezTo>
                <a:close/>
                <a:moveTo>
                  <a:pt x="2748947" y="338051"/>
                </a:moveTo>
                <a:lnTo>
                  <a:pt x="2748407" y="338212"/>
                </a:lnTo>
                <a:lnTo>
                  <a:pt x="2749105" y="338257"/>
                </a:lnTo>
                <a:close/>
                <a:moveTo>
                  <a:pt x="2005616" y="337779"/>
                </a:moveTo>
                <a:cubicBezTo>
                  <a:pt x="2002691" y="337667"/>
                  <a:pt x="1999706" y="339584"/>
                  <a:pt x="1996688" y="342645"/>
                </a:cubicBezTo>
                <a:lnTo>
                  <a:pt x="1992781" y="347998"/>
                </a:lnTo>
                <a:lnTo>
                  <a:pt x="1998902" y="362395"/>
                </a:lnTo>
                <a:lnTo>
                  <a:pt x="2014177" y="345064"/>
                </a:lnTo>
                <a:cubicBezTo>
                  <a:pt x="2011402" y="340024"/>
                  <a:pt x="2008539" y="337889"/>
                  <a:pt x="2005616" y="337779"/>
                </a:cubicBezTo>
                <a:close/>
                <a:moveTo>
                  <a:pt x="2051115" y="336325"/>
                </a:moveTo>
                <a:lnTo>
                  <a:pt x="2054975" y="361824"/>
                </a:lnTo>
                <a:lnTo>
                  <a:pt x="2055087" y="361932"/>
                </a:lnTo>
                <a:cubicBezTo>
                  <a:pt x="2059177" y="367495"/>
                  <a:pt x="2063242" y="373658"/>
                  <a:pt x="2067742" y="364704"/>
                </a:cubicBezTo>
                <a:lnTo>
                  <a:pt x="2065038" y="356898"/>
                </a:lnTo>
                <a:lnTo>
                  <a:pt x="2063649" y="357173"/>
                </a:lnTo>
                <a:lnTo>
                  <a:pt x="2064342" y="354884"/>
                </a:lnTo>
                <a:lnTo>
                  <a:pt x="2061674" y="347168"/>
                </a:lnTo>
                <a:cubicBezTo>
                  <a:pt x="2058955" y="342212"/>
                  <a:pt x="2055593" y="338371"/>
                  <a:pt x="2051724" y="336327"/>
                </a:cubicBezTo>
                <a:close/>
                <a:moveTo>
                  <a:pt x="2038740" y="336272"/>
                </a:moveTo>
                <a:lnTo>
                  <a:pt x="2036569" y="338395"/>
                </a:lnTo>
                <a:lnTo>
                  <a:pt x="2044029" y="342921"/>
                </a:lnTo>
                <a:cubicBezTo>
                  <a:pt x="2045220" y="342147"/>
                  <a:pt x="2046245" y="340310"/>
                  <a:pt x="2047089" y="337066"/>
                </a:cubicBezTo>
                <a:lnTo>
                  <a:pt x="2047195" y="336308"/>
                </a:lnTo>
                <a:close/>
                <a:moveTo>
                  <a:pt x="902073" y="334682"/>
                </a:moveTo>
                <a:cubicBezTo>
                  <a:pt x="898374" y="333588"/>
                  <a:pt x="893955" y="336166"/>
                  <a:pt x="888212" y="344834"/>
                </a:cubicBezTo>
                <a:cubicBezTo>
                  <a:pt x="905064" y="345611"/>
                  <a:pt x="893280" y="366727"/>
                  <a:pt x="903057" y="381632"/>
                </a:cubicBezTo>
                <a:cubicBezTo>
                  <a:pt x="913435" y="353861"/>
                  <a:pt x="921529" y="401005"/>
                  <a:pt x="931817" y="378754"/>
                </a:cubicBezTo>
                <a:cubicBezTo>
                  <a:pt x="917715" y="374345"/>
                  <a:pt x="913157" y="337971"/>
                  <a:pt x="902073" y="334682"/>
                </a:cubicBezTo>
                <a:close/>
                <a:moveTo>
                  <a:pt x="4595376" y="331817"/>
                </a:moveTo>
                <a:cubicBezTo>
                  <a:pt x="4583562" y="340394"/>
                  <a:pt x="4565897" y="341383"/>
                  <a:pt x="4575073" y="371015"/>
                </a:cubicBezTo>
                <a:cubicBezTo>
                  <a:pt x="4581882" y="345734"/>
                  <a:pt x="4588781" y="341083"/>
                  <a:pt x="4604164" y="357998"/>
                </a:cubicBezTo>
                <a:cubicBezTo>
                  <a:pt x="4607706" y="349811"/>
                  <a:pt x="4599338" y="340575"/>
                  <a:pt x="4595376" y="331817"/>
                </a:cubicBezTo>
                <a:close/>
                <a:moveTo>
                  <a:pt x="1172254" y="331188"/>
                </a:moveTo>
                <a:cubicBezTo>
                  <a:pt x="1168056" y="342733"/>
                  <a:pt x="1159989" y="354039"/>
                  <a:pt x="1161667" y="366037"/>
                </a:cubicBezTo>
                <a:cubicBezTo>
                  <a:pt x="1147811" y="360159"/>
                  <a:pt x="1151410" y="379321"/>
                  <a:pt x="1136237" y="363997"/>
                </a:cubicBezTo>
                <a:cubicBezTo>
                  <a:pt x="1147811" y="414652"/>
                  <a:pt x="1193759" y="399986"/>
                  <a:pt x="1208572" y="395127"/>
                </a:cubicBezTo>
                <a:cubicBezTo>
                  <a:pt x="1199454" y="411204"/>
                  <a:pt x="1204703" y="420440"/>
                  <a:pt x="1223749" y="421791"/>
                </a:cubicBezTo>
                <a:cubicBezTo>
                  <a:pt x="1226476" y="413541"/>
                  <a:pt x="1226719" y="405054"/>
                  <a:pt x="1221319" y="396115"/>
                </a:cubicBezTo>
                <a:cubicBezTo>
                  <a:pt x="1240964" y="403794"/>
                  <a:pt x="1274585" y="426859"/>
                  <a:pt x="1284931" y="401065"/>
                </a:cubicBezTo>
                <a:cubicBezTo>
                  <a:pt x="1263815" y="383641"/>
                  <a:pt x="1251130" y="388408"/>
                  <a:pt x="1238624" y="351642"/>
                </a:cubicBezTo>
                <a:cubicBezTo>
                  <a:pt x="1223598" y="355810"/>
                  <a:pt x="1209084" y="343423"/>
                  <a:pt x="1193188" y="378692"/>
                </a:cubicBezTo>
                <a:cubicBezTo>
                  <a:pt x="1195349" y="363577"/>
                  <a:pt x="1200746" y="348672"/>
                  <a:pt x="1197716" y="333105"/>
                </a:cubicBezTo>
                <a:cubicBezTo>
                  <a:pt x="1189380" y="328099"/>
                  <a:pt x="1180954" y="327410"/>
                  <a:pt x="1172254" y="331188"/>
                </a:cubicBezTo>
                <a:close/>
                <a:moveTo>
                  <a:pt x="2727668" y="329598"/>
                </a:moveTo>
                <a:lnTo>
                  <a:pt x="2724931" y="333575"/>
                </a:lnTo>
                <a:lnTo>
                  <a:pt x="2730746" y="334930"/>
                </a:lnTo>
                <a:close/>
                <a:moveTo>
                  <a:pt x="5749401" y="329424"/>
                </a:moveTo>
                <a:cubicBezTo>
                  <a:pt x="5752184" y="327957"/>
                  <a:pt x="5755242" y="328147"/>
                  <a:pt x="5757937" y="329443"/>
                </a:cubicBezTo>
                <a:cubicBezTo>
                  <a:pt x="5763328" y="332037"/>
                  <a:pt x="5767268" y="339063"/>
                  <a:pt x="5764630" y="346124"/>
                </a:cubicBezTo>
                <a:cubicBezTo>
                  <a:pt x="5757491" y="337848"/>
                  <a:pt x="5749332" y="360639"/>
                  <a:pt x="5742526" y="339345"/>
                </a:cubicBezTo>
                <a:cubicBezTo>
                  <a:pt x="5744113" y="334014"/>
                  <a:pt x="5746620" y="330891"/>
                  <a:pt x="5749401" y="329424"/>
                </a:cubicBezTo>
                <a:close/>
                <a:moveTo>
                  <a:pt x="2065639" y="328657"/>
                </a:moveTo>
                <a:cubicBezTo>
                  <a:pt x="2062130" y="349195"/>
                  <a:pt x="2074464" y="339483"/>
                  <a:pt x="2083378" y="342339"/>
                </a:cubicBezTo>
                <a:lnTo>
                  <a:pt x="2088935" y="349128"/>
                </a:lnTo>
                <a:lnTo>
                  <a:pt x="2092973" y="346576"/>
                </a:lnTo>
                <a:lnTo>
                  <a:pt x="2100839" y="370151"/>
                </a:lnTo>
                <a:lnTo>
                  <a:pt x="2102405" y="370739"/>
                </a:lnTo>
                <a:lnTo>
                  <a:pt x="2100130" y="346651"/>
                </a:lnTo>
                <a:cubicBezTo>
                  <a:pt x="2089182" y="322749"/>
                  <a:pt x="2077337" y="329047"/>
                  <a:pt x="2065639" y="328657"/>
                </a:cubicBezTo>
                <a:close/>
                <a:moveTo>
                  <a:pt x="1641946" y="326973"/>
                </a:moveTo>
                <a:lnTo>
                  <a:pt x="1637578" y="330382"/>
                </a:lnTo>
                <a:lnTo>
                  <a:pt x="1635004" y="336510"/>
                </a:lnTo>
                <a:lnTo>
                  <a:pt x="1647144" y="343022"/>
                </a:lnTo>
                <a:lnTo>
                  <a:pt x="1652184" y="346908"/>
                </a:lnTo>
                <a:lnTo>
                  <a:pt x="1653987" y="342604"/>
                </a:lnTo>
                <a:cubicBezTo>
                  <a:pt x="1655689" y="347959"/>
                  <a:pt x="1657474" y="350544"/>
                  <a:pt x="1659310" y="351543"/>
                </a:cubicBezTo>
                <a:lnTo>
                  <a:pt x="1660850" y="351379"/>
                </a:lnTo>
                <a:lnTo>
                  <a:pt x="1659631" y="329939"/>
                </a:lnTo>
                <a:lnTo>
                  <a:pt x="1654263" y="329038"/>
                </a:lnTo>
                <a:lnTo>
                  <a:pt x="1652766" y="332918"/>
                </a:lnTo>
                <a:cubicBezTo>
                  <a:pt x="1650957" y="333868"/>
                  <a:pt x="1649253" y="333674"/>
                  <a:pt x="1648406" y="331890"/>
                </a:cubicBezTo>
                <a:lnTo>
                  <a:pt x="1648684" y="328101"/>
                </a:lnTo>
                <a:close/>
                <a:moveTo>
                  <a:pt x="3805591" y="322473"/>
                </a:moveTo>
                <a:cubicBezTo>
                  <a:pt x="3803185" y="322411"/>
                  <a:pt x="3801326" y="323768"/>
                  <a:pt x="3799844" y="326193"/>
                </a:cubicBezTo>
                <a:cubicBezTo>
                  <a:pt x="3793178" y="337114"/>
                  <a:pt x="3794151" y="369738"/>
                  <a:pt x="3787209" y="392578"/>
                </a:cubicBezTo>
                <a:lnTo>
                  <a:pt x="3781216" y="403441"/>
                </a:lnTo>
                <a:lnTo>
                  <a:pt x="3786037" y="404380"/>
                </a:lnTo>
                <a:cubicBezTo>
                  <a:pt x="3789503" y="404104"/>
                  <a:pt x="3792984" y="403342"/>
                  <a:pt x="3796436" y="403450"/>
                </a:cubicBezTo>
                <a:lnTo>
                  <a:pt x="3806129" y="407518"/>
                </a:lnTo>
                <a:lnTo>
                  <a:pt x="3825384" y="389369"/>
                </a:lnTo>
                <a:lnTo>
                  <a:pt x="3825418" y="389095"/>
                </a:lnTo>
                <a:lnTo>
                  <a:pt x="3814879" y="371924"/>
                </a:lnTo>
                <a:cubicBezTo>
                  <a:pt x="3811268" y="368204"/>
                  <a:pt x="3807564" y="367448"/>
                  <a:pt x="3803680" y="372365"/>
                </a:cubicBezTo>
                <a:cubicBezTo>
                  <a:pt x="3800139" y="351343"/>
                  <a:pt x="3812977" y="335326"/>
                  <a:pt x="3814629" y="327257"/>
                </a:cubicBezTo>
                <a:cubicBezTo>
                  <a:pt x="3810952" y="324015"/>
                  <a:pt x="3807997" y="322535"/>
                  <a:pt x="3805591" y="322473"/>
                </a:cubicBezTo>
                <a:close/>
                <a:moveTo>
                  <a:pt x="3397306" y="320418"/>
                </a:moveTo>
                <a:cubicBezTo>
                  <a:pt x="3395115" y="323567"/>
                  <a:pt x="3392926" y="326809"/>
                  <a:pt x="3390646" y="330016"/>
                </a:cubicBezTo>
                <a:cubicBezTo>
                  <a:pt x="3396608" y="344347"/>
                  <a:pt x="3403227" y="335647"/>
                  <a:pt x="3409441" y="340993"/>
                </a:cubicBezTo>
                <a:lnTo>
                  <a:pt x="3409445" y="341001"/>
                </a:lnTo>
                <a:lnTo>
                  <a:pt x="3419024" y="337385"/>
                </a:lnTo>
                <a:lnTo>
                  <a:pt x="3421921" y="338399"/>
                </a:lnTo>
                <a:lnTo>
                  <a:pt x="3429096" y="322818"/>
                </a:lnTo>
                <a:cubicBezTo>
                  <a:pt x="3413380" y="316733"/>
                  <a:pt x="3406300" y="341023"/>
                  <a:pt x="3397306" y="320418"/>
                </a:cubicBezTo>
                <a:close/>
                <a:moveTo>
                  <a:pt x="1614206" y="318165"/>
                </a:moveTo>
                <a:cubicBezTo>
                  <a:pt x="1609973" y="317836"/>
                  <a:pt x="1605676" y="319395"/>
                  <a:pt x="1601312" y="322828"/>
                </a:cubicBezTo>
                <a:lnTo>
                  <a:pt x="1601075" y="330133"/>
                </a:lnTo>
                <a:lnTo>
                  <a:pt x="1606628" y="327772"/>
                </a:lnTo>
                <a:cubicBezTo>
                  <a:pt x="1611183" y="327050"/>
                  <a:pt x="1615753" y="327436"/>
                  <a:pt x="1620301" y="328627"/>
                </a:cubicBezTo>
                <a:lnTo>
                  <a:pt x="1624876" y="331078"/>
                </a:lnTo>
                <a:lnTo>
                  <a:pt x="1626716" y="324836"/>
                </a:lnTo>
                <a:cubicBezTo>
                  <a:pt x="1622606" y="320713"/>
                  <a:pt x="1618438" y="318495"/>
                  <a:pt x="1614206" y="318165"/>
                </a:cubicBezTo>
                <a:close/>
                <a:moveTo>
                  <a:pt x="1404569" y="317838"/>
                </a:moveTo>
                <a:cubicBezTo>
                  <a:pt x="1405916" y="317295"/>
                  <a:pt x="1407248" y="317543"/>
                  <a:pt x="1408553" y="318981"/>
                </a:cubicBezTo>
                <a:cubicBezTo>
                  <a:pt x="1397335" y="328190"/>
                  <a:pt x="1425197" y="340545"/>
                  <a:pt x="1413921" y="349872"/>
                </a:cubicBezTo>
                <a:cubicBezTo>
                  <a:pt x="1406752" y="341833"/>
                  <a:pt x="1399164" y="346934"/>
                  <a:pt x="1392116" y="332898"/>
                </a:cubicBezTo>
                <a:cubicBezTo>
                  <a:pt x="1396301" y="328151"/>
                  <a:pt x="1400519" y="319458"/>
                  <a:pt x="1404569" y="317838"/>
                </a:cubicBezTo>
                <a:close/>
                <a:moveTo>
                  <a:pt x="1658894" y="317041"/>
                </a:moveTo>
                <a:lnTo>
                  <a:pt x="1658299" y="318581"/>
                </a:lnTo>
                <a:lnTo>
                  <a:pt x="1658995" y="318798"/>
                </a:lnTo>
                <a:close/>
                <a:moveTo>
                  <a:pt x="1754862" y="316242"/>
                </a:moveTo>
                <a:lnTo>
                  <a:pt x="1758599" y="337566"/>
                </a:lnTo>
                <a:cubicBezTo>
                  <a:pt x="1757503" y="345111"/>
                  <a:pt x="1756408" y="352670"/>
                  <a:pt x="1762661" y="360827"/>
                </a:cubicBezTo>
                <a:cubicBezTo>
                  <a:pt x="1779368" y="326428"/>
                  <a:pt x="1803210" y="365774"/>
                  <a:pt x="1813616" y="364874"/>
                </a:cubicBezTo>
                <a:lnTo>
                  <a:pt x="1804356" y="367801"/>
                </a:lnTo>
                <a:lnTo>
                  <a:pt x="1810889" y="373361"/>
                </a:lnTo>
                <a:lnTo>
                  <a:pt x="1814667" y="373675"/>
                </a:lnTo>
                <a:lnTo>
                  <a:pt x="1816614" y="371301"/>
                </a:lnTo>
                <a:lnTo>
                  <a:pt x="1820980" y="363377"/>
                </a:lnTo>
                <a:lnTo>
                  <a:pt x="1819828" y="355562"/>
                </a:lnTo>
                <a:cubicBezTo>
                  <a:pt x="1823128" y="350716"/>
                  <a:pt x="1827349" y="345947"/>
                  <a:pt x="1823074" y="340532"/>
                </a:cubicBezTo>
                <a:cubicBezTo>
                  <a:pt x="1817555" y="346681"/>
                  <a:pt x="1812669" y="332108"/>
                  <a:pt x="1807600" y="324067"/>
                </a:cubicBezTo>
                <a:cubicBezTo>
                  <a:pt x="1799501" y="345510"/>
                  <a:pt x="1792485" y="332526"/>
                  <a:pt x="1785496" y="317200"/>
                </a:cubicBezTo>
                <a:cubicBezTo>
                  <a:pt x="1781418" y="323738"/>
                  <a:pt x="1784778" y="330727"/>
                  <a:pt x="1778508" y="337053"/>
                </a:cubicBezTo>
                <a:cubicBezTo>
                  <a:pt x="1772503" y="324481"/>
                  <a:pt x="1766041" y="327731"/>
                  <a:pt x="1759833" y="322994"/>
                </a:cubicBezTo>
                <a:close/>
                <a:moveTo>
                  <a:pt x="3376770" y="314534"/>
                </a:moveTo>
                <a:cubicBezTo>
                  <a:pt x="3374114" y="314301"/>
                  <a:pt x="3371428" y="315238"/>
                  <a:pt x="3368729" y="316720"/>
                </a:cubicBezTo>
                <a:cubicBezTo>
                  <a:pt x="3363331" y="319686"/>
                  <a:pt x="3357882" y="324829"/>
                  <a:pt x="3352529" y="327139"/>
                </a:cubicBezTo>
                <a:cubicBezTo>
                  <a:pt x="3362844" y="336073"/>
                  <a:pt x="3373373" y="338955"/>
                  <a:pt x="3384618" y="319371"/>
                </a:cubicBezTo>
                <a:cubicBezTo>
                  <a:pt x="3382047" y="316171"/>
                  <a:pt x="3379426" y="314766"/>
                  <a:pt x="3376770" y="314534"/>
                </a:cubicBezTo>
                <a:close/>
                <a:moveTo>
                  <a:pt x="5102942" y="305006"/>
                </a:moveTo>
                <a:cubicBezTo>
                  <a:pt x="5116316" y="319341"/>
                  <a:pt x="5130474" y="308905"/>
                  <a:pt x="5144120" y="313284"/>
                </a:cubicBezTo>
                <a:cubicBezTo>
                  <a:pt x="5142948" y="328788"/>
                  <a:pt x="5102580" y="324351"/>
                  <a:pt x="5102942" y="305006"/>
                </a:cubicBezTo>
                <a:close/>
                <a:moveTo>
                  <a:pt x="817004" y="295523"/>
                </a:moveTo>
                <a:cubicBezTo>
                  <a:pt x="807888" y="291794"/>
                  <a:pt x="796213" y="295650"/>
                  <a:pt x="796767" y="312233"/>
                </a:cubicBezTo>
                <a:cubicBezTo>
                  <a:pt x="808915" y="326060"/>
                  <a:pt x="817732" y="288630"/>
                  <a:pt x="821902" y="324321"/>
                </a:cubicBezTo>
                <a:cubicBezTo>
                  <a:pt x="832682" y="310570"/>
                  <a:pt x="826123" y="299253"/>
                  <a:pt x="817004" y="295523"/>
                </a:cubicBezTo>
                <a:close/>
                <a:moveTo>
                  <a:pt x="3319196" y="295202"/>
                </a:moveTo>
                <a:cubicBezTo>
                  <a:pt x="3317350" y="294945"/>
                  <a:pt x="3315472" y="295768"/>
                  <a:pt x="3313570" y="297336"/>
                </a:cubicBezTo>
                <a:lnTo>
                  <a:pt x="3303901" y="310374"/>
                </a:lnTo>
                <a:lnTo>
                  <a:pt x="3303558" y="314835"/>
                </a:lnTo>
                <a:lnTo>
                  <a:pt x="3303584" y="315206"/>
                </a:lnTo>
                <a:lnTo>
                  <a:pt x="3308066" y="321366"/>
                </a:lnTo>
                <a:cubicBezTo>
                  <a:pt x="3314324" y="324864"/>
                  <a:pt x="3320947" y="316799"/>
                  <a:pt x="3327064" y="325099"/>
                </a:cubicBezTo>
                <a:cubicBezTo>
                  <a:pt x="3331202" y="316939"/>
                  <a:pt x="3319179" y="307494"/>
                  <a:pt x="3324637" y="299546"/>
                </a:cubicBezTo>
                <a:cubicBezTo>
                  <a:pt x="3322860" y="296796"/>
                  <a:pt x="3321044" y="295458"/>
                  <a:pt x="3319196" y="295202"/>
                </a:cubicBezTo>
                <a:close/>
                <a:moveTo>
                  <a:pt x="4810142" y="292473"/>
                </a:moveTo>
                <a:cubicBezTo>
                  <a:pt x="4814041" y="301259"/>
                  <a:pt x="4822468" y="310376"/>
                  <a:pt x="4818868" y="318624"/>
                </a:cubicBezTo>
                <a:cubicBezTo>
                  <a:pt x="4802824" y="289052"/>
                  <a:pt x="4784258" y="338867"/>
                  <a:pt x="4768004" y="314663"/>
                </a:cubicBezTo>
                <a:cubicBezTo>
                  <a:pt x="4782698" y="284494"/>
                  <a:pt x="4795326" y="322551"/>
                  <a:pt x="4810142" y="292473"/>
                </a:cubicBezTo>
                <a:close/>
                <a:moveTo>
                  <a:pt x="2572708" y="292111"/>
                </a:moveTo>
                <a:cubicBezTo>
                  <a:pt x="2569408" y="300268"/>
                  <a:pt x="2572768" y="308993"/>
                  <a:pt x="2568719" y="317211"/>
                </a:cubicBezTo>
                <a:cubicBezTo>
                  <a:pt x="2576996" y="324500"/>
                  <a:pt x="2585664" y="318501"/>
                  <a:pt x="2594541" y="308993"/>
                </a:cubicBezTo>
                <a:cubicBezTo>
                  <a:pt x="2587642" y="289050"/>
                  <a:pt x="2579514" y="312082"/>
                  <a:pt x="2572708" y="292111"/>
                </a:cubicBezTo>
                <a:close/>
                <a:moveTo>
                  <a:pt x="1972999" y="291219"/>
                </a:moveTo>
                <a:lnTo>
                  <a:pt x="1970341" y="291422"/>
                </a:lnTo>
                <a:lnTo>
                  <a:pt x="1970793" y="293069"/>
                </a:lnTo>
                <a:close/>
                <a:moveTo>
                  <a:pt x="1987260" y="290818"/>
                </a:moveTo>
                <a:lnTo>
                  <a:pt x="1992973" y="307934"/>
                </a:lnTo>
                <a:lnTo>
                  <a:pt x="2004417" y="291342"/>
                </a:lnTo>
                <a:lnTo>
                  <a:pt x="1997352" y="292080"/>
                </a:lnTo>
                <a:close/>
                <a:moveTo>
                  <a:pt x="3251667" y="288658"/>
                </a:moveTo>
                <a:cubicBezTo>
                  <a:pt x="3248369" y="293549"/>
                  <a:pt x="3245013" y="298377"/>
                  <a:pt x="3241653" y="303236"/>
                </a:cubicBezTo>
                <a:cubicBezTo>
                  <a:pt x="3255979" y="303596"/>
                  <a:pt x="3270070" y="311832"/>
                  <a:pt x="3284433" y="311462"/>
                </a:cubicBezTo>
                <a:lnTo>
                  <a:pt x="3297202" y="308067"/>
                </a:lnTo>
                <a:lnTo>
                  <a:pt x="3297086" y="306521"/>
                </a:lnTo>
                <a:lnTo>
                  <a:pt x="3287158" y="300556"/>
                </a:lnTo>
                <a:cubicBezTo>
                  <a:pt x="3275322" y="296634"/>
                  <a:pt x="3263275" y="299749"/>
                  <a:pt x="3251667" y="288658"/>
                </a:cubicBezTo>
                <a:close/>
                <a:moveTo>
                  <a:pt x="3227096" y="283915"/>
                </a:moveTo>
                <a:cubicBezTo>
                  <a:pt x="3218384" y="282200"/>
                  <a:pt x="3209178" y="296509"/>
                  <a:pt x="3200833" y="284791"/>
                </a:cubicBezTo>
                <a:cubicBezTo>
                  <a:pt x="3197294" y="305577"/>
                  <a:pt x="3221257" y="301795"/>
                  <a:pt x="3228637" y="312444"/>
                </a:cubicBezTo>
                <a:cubicBezTo>
                  <a:pt x="3229684" y="305696"/>
                  <a:pt x="3230916" y="299006"/>
                  <a:pt x="3235594" y="292529"/>
                </a:cubicBezTo>
                <a:cubicBezTo>
                  <a:pt x="3232850" y="286838"/>
                  <a:pt x="3230000" y="284486"/>
                  <a:pt x="3227096" y="283915"/>
                </a:cubicBezTo>
                <a:close/>
                <a:moveTo>
                  <a:pt x="749863" y="283051"/>
                </a:moveTo>
                <a:cubicBezTo>
                  <a:pt x="741617" y="290911"/>
                  <a:pt x="743088" y="299606"/>
                  <a:pt x="739517" y="307766"/>
                </a:cubicBezTo>
                <a:cubicBezTo>
                  <a:pt x="747435" y="326660"/>
                  <a:pt x="756312" y="314540"/>
                  <a:pt x="765338" y="299606"/>
                </a:cubicBezTo>
                <a:cubicBezTo>
                  <a:pt x="760270" y="289472"/>
                  <a:pt x="754812" y="294239"/>
                  <a:pt x="749863" y="283051"/>
                </a:cubicBezTo>
                <a:close/>
                <a:moveTo>
                  <a:pt x="1955295" y="281948"/>
                </a:moveTo>
                <a:lnTo>
                  <a:pt x="1955453" y="284660"/>
                </a:lnTo>
                <a:cubicBezTo>
                  <a:pt x="1947358" y="298127"/>
                  <a:pt x="1923453" y="299983"/>
                  <a:pt x="1925764" y="318010"/>
                </a:cubicBezTo>
                <a:lnTo>
                  <a:pt x="1932631" y="319959"/>
                </a:lnTo>
                <a:lnTo>
                  <a:pt x="1936067" y="319468"/>
                </a:lnTo>
                <a:lnTo>
                  <a:pt x="1947504" y="319384"/>
                </a:lnTo>
                <a:lnTo>
                  <a:pt x="1948388" y="310023"/>
                </a:lnTo>
                <a:cubicBezTo>
                  <a:pt x="1946798" y="304808"/>
                  <a:pt x="1944877" y="299591"/>
                  <a:pt x="1947847" y="294749"/>
                </a:cubicBezTo>
                <a:lnTo>
                  <a:pt x="1961747" y="304897"/>
                </a:lnTo>
                <a:lnTo>
                  <a:pt x="1964284" y="301093"/>
                </a:lnTo>
                <a:lnTo>
                  <a:pt x="1964208" y="300533"/>
                </a:lnTo>
                <a:cubicBezTo>
                  <a:pt x="1964596" y="297465"/>
                  <a:pt x="1965624" y="292987"/>
                  <a:pt x="1967253" y="286080"/>
                </a:cubicBezTo>
                <a:close/>
                <a:moveTo>
                  <a:pt x="4632028" y="278644"/>
                </a:moveTo>
                <a:cubicBezTo>
                  <a:pt x="4626448" y="286711"/>
                  <a:pt x="4620931" y="294717"/>
                  <a:pt x="4615352" y="302788"/>
                </a:cubicBezTo>
                <a:cubicBezTo>
                  <a:pt x="4618409" y="307912"/>
                  <a:pt x="4621802" y="301045"/>
                  <a:pt x="4625069" y="298467"/>
                </a:cubicBezTo>
                <a:cubicBezTo>
                  <a:pt x="4629448" y="293577"/>
                  <a:pt x="4633379" y="304106"/>
                  <a:pt x="4637456" y="309622"/>
                </a:cubicBezTo>
                <a:cubicBezTo>
                  <a:pt x="4642613" y="299818"/>
                  <a:pt x="4639856" y="289379"/>
                  <a:pt x="4632028" y="278644"/>
                </a:cubicBezTo>
                <a:close/>
                <a:moveTo>
                  <a:pt x="2037127" y="269755"/>
                </a:moveTo>
                <a:lnTo>
                  <a:pt x="2035684" y="271256"/>
                </a:lnTo>
                <a:cubicBezTo>
                  <a:pt x="2032162" y="275202"/>
                  <a:pt x="2028464" y="279295"/>
                  <a:pt x="2024621" y="282562"/>
                </a:cubicBezTo>
                <a:lnTo>
                  <a:pt x="2014801" y="287790"/>
                </a:lnTo>
                <a:lnTo>
                  <a:pt x="2012927" y="289186"/>
                </a:lnTo>
                <a:lnTo>
                  <a:pt x="2020964" y="297672"/>
                </a:lnTo>
                <a:cubicBezTo>
                  <a:pt x="2028502" y="303171"/>
                  <a:pt x="2033829" y="301950"/>
                  <a:pt x="2037179" y="321428"/>
                </a:cubicBezTo>
                <a:lnTo>
                  <a:pt x="2043020" y="304153"/>
                </a:lnTo>
                <a:lnTo>
                  <a:pt x="2030892" y="291057"/>
                </a:lnTo>
                <a:cubicBezTo>
                  <a:pt x="2035451" y="280591"/>
                  <a:pt x="2043936" y="286502"/>
                  <a:pt x="2040849" y="276574"/>
                </a:cubicBezTo>
                <a:close/>
                <a:moveTo>
                  <a:pt x="1910053" y="267008"/>
                </a:moveTo>
                <a:lnTo>
                  <a:pt x="1904259" y="290898"/>
                </a:lnTo>
                <a:cubicBezTo>
                  <a:pt x="1916765" y="304050"/>
                  <a:pt x="1927397" y="295271"/>
                  <a:pt x="1935724" y="282334"/>
                </a:cubicBezTo>
                <a:lnTo>
                  <a:pt x="1938914" y="276286"/>
                </a:lnTo>
                <a:lnTo>
                  <a:pt x="1937325" y="275738"/>
                </a:lnTo>
                <a:close/>
                <a:moveTo>
                  <a:pt x="1390948" y="266646"/>
                </a:moveTo>
                <a:cubicBezTo>
                  <a:pt x="1394304" y="293847"/>
                  <a:pt x="1386330" y="275402"/>
                  <a:pt x="1374303" y="290818"/>
                </a:cubicBezTo>
                <a:cubicBezTo>
                  <a:pt x="1374393" y="299337"/>
                  <a:pt x="1377542" y="308065"/>
                  <a:pt x="1383059" y="316972"/>
                </a:cubicBezTo>
                <a:cubicBezTo>
                  <a:pt x="1377602" y="322611"/>
                  <a:pt x="1372894" y="302728"/>
                  <a:pt x="1367343" y="310674"/>
                </a:cubicBezTo>
                <a:cubicBezTo>
                  <a:pt x="1366387" y="302038"/>
                  <a:pt x="1371843" y="294028"/>
                  <a:pt x="1364916" y="285001"/>
                </a:cubicBezTo>
                <a:cubicBezTo>
                  <a:pt x="1351361" y="326417"/>
                  <a:pt x="1334715" y="346423"/>
                  <a:pt x="1362126" y="376383"/>
                </a:cubicBezTo>
                <a:cubicBezTo>
                  <a:pt x="1366204" y="368316"/>
                  <a:pt x="1354271" y="358867"/>
                  <a:pt x="1359699" y="350800"/>
                </a:cubicBezTo>
                <a:cubicBezTo>
                  <a:pt x="1375533" y="351939"/>
                  <a:pt x="1381770" y="358356"/>
                  <a:pt x="1390559" y="383760"/>
                </a:cubicBezTo>
                <a:cubicBezTo>
                  <a:pt x="1403754" y="369725"/>
                  <a:pt x="1415420" y="406136"/>
                  <a:pt x="1429036" y="376622"/>
                </a:cubicBezTo>
                <a:cubicBezTo>
                  <a:pt x="1432242" y="396055"/>
                  <a:pt x="1451378" y="384542"/>
                  <a:pt x="1444212" y="403318"/>
                </a:cubicBezTo>
                <a:cubicBezTo>
                  <a:pt x="1461756" y="412281"/>
                  <a:pt x="1450931" y="377223"/>
                  <a:pt x="1448471" y="367926"/>
                </a:cubicBezTo>
                <a:cubicBezTo>
                  <a:pt x="1438273" y="353320"/>
                  <a:pt x="1427357" y="363786"/>
                  <a:pt x="1417580" y="334906"/>
                </a:cubicBezTo>
                <a:cubicBezTo>
                  <a:pt x="1425468" y="320690"/>
                  <a:pt x="1431946" y="351761"/>
                  <a:pt x="1440012" y="331546"/>
                </a:cubicBezTo>
                <a:cubicBezTo>
                  <a:pt x="1435514" y="316791"/>
                  <a:pt x="1420941" y="328399"/>
                  <a:pt x="1434256" y="310762"/>
                </a:cubicBezTo>
                <a:cubicBezTo>
                  <a:pt x="1423848" y="303835"/>
                  <a:pt x="1413410" y="298346"/>
                  <a:pt x="1402736" y="298047"/>
                </a:cubicBezTo>
                <a:cubicBezTo>
                  <a:pt x="1399732" y="287969"/>
                  <a:pt x="1408191" y="294088"/>
                  <a:pt x="1412781" y="283473"/>
                </a:cubicBezTo>
                <a:cubicBezTo>
                  <a:pt x="1405975" y="262418"/>
                  <a:pt x="1398414" y="267517"/>
                  <a:pt x="1390948" y="266646"/>
                </a:cubicBezTo>
                <a:close/>
                <a:moveTo>
                  <a:pt x="2455454" y="265679"/>
                </a:moveTo>
                <a:cubicBezTo>
                  <a:pt x="2440777" y="265350"/>
                  <a:pt x="2423276" y="271418"/>
                  <a:pt x="2413994" y="269557"/>
                </a:cubicBezTo>
                <a:lnTo>
                  <a:pt x="2417557" y="278024"/>
                </a:lnTo>
                <a:lnTo>
                  <a:pt x="2429845" y="269223"/>
                </a:lnTo>
                <a:cubicBezTo>
                  <a:pt x="2445940" y="261675"/>
                  <a:pt x="2460458" y="270211"/>
                  <a:pt x="2473000" y="283566"/>
                </a:cubicBezTo>
                <a:lnTo>
                  <a:pt x="2479555" y="292001"/>
                </a:lnTo>
                <a:lnTo>
                  <a:pt x="2479074" y="283256"/>
                </a:lnTo>
                <a:cubicBezTo>
                  <a:pt x="2475891" y="269774"/>
                  <a:pt x="2466467" y="265927"/>
                  <a:pt x="2455454" y="265679"/>
                </a:cubicBezTo>
                <a:close/>
                <a:moveTo>
                  <a:pt x="2025356" y="263523"/>
                </a:moveTo>
                <a:lnTo>
                  <a:pt x="2025246" y="267058"/>
                </a:lnTo>
                <a:lnTo>
                  <a:pt x="2029379" y="264895"/>
                </a:lnTo>
                <a:close/>
                <a:moveTo>
                  <a:pt x="3606282" y="260202"/>
                </a:moveTo>
                <a:cubicBezTo>
                  <a:pt x="3609338" y="265479"/>
                  <a:pt x="3612338" y="270907"/>
                  <a:pt x="3615337" y="276217"/>
                </a:cubicBezTo>
                <a:cubicBezTo>
                  <a:pt x="3598992" y="278375"/>
                  <a:pt x="3589545" y="283835"/>
                  <a:pt x="3580249" y="278556"/>
                </a:cubicBezTo>
                <a:cubicBezTo>
                  <a:pt x="3589306" y="260712"/>
                  <a:pt x="3597074" y="283956"/>
                  <a:pt x="3606282" y="260202"/>
                </a:cubicBezTo>
                <a:close/>
                <a:moveTo>
                  <a:pt x="2405928" y="257576"/>
                </a:moveTo>
                <a:lnTo>
                  <a:pt x="2405977" y="259646"/>
                </a:lnTo>
                <a:lnTo>
                  <a:pt x="2407995" y="258879"/>
                </a:lnTo>
                <a:close/>
                <a:moveTo>
                  <a:pt x="2054527" y="257081"/>
                </a:moveTo>
                <a:lnTo>
                  <a:pt x="2050839" y="258644"/>
                </a:lnTo>
                <a:lnTo>
                  <a:pt x="2051347" y="259982"/>
                </a:lnTo>
                <a:lnTo>
                  <a:pt x="2061256" y="265242"/>
                </a:lnTo>
                <a:lnTo>
                  <a:pt x="2059660" y="261184"/>
                </a:lnTo>
                <a:cubicBezTo>
                  <a:pt x="2058055" y="258698"/>
                  <a:pt x="2056340" y="257425"/>
                  <a:pt x="2054527" y="257081"/>
                </a:cubicBezTo>
                <a:close/>
                <a:moveTo>
                  <a:pt x="4080149" y="255366"/>
                </a:moveTo>
                <a:cubicBezTo>
                  <a:pt x="4081180" y="254789"/>
                  <a:pt x="4082564" y="255028"/>
                  <a:pt x="4084513" y="256512"/>
                </a:cubicBezTo>
                <a:cubicBezTo>
                  <a:pt x="4073840" y="267547"/>
                  <a:pt x="4103588" y="281703"/>
                  <a:pt x="4092971" y="292828"/>
                </a:cubicBezTo>
                <a:cubicBezTo>
                  <a:pt x="4080377" y="288001"/>
                  <a:pt x="4067658" y="286711"/>
                  <a:pt x="4055124" y="279691"/>
                </a:cubicBezTo>
                <a:cubicBezTo>
                  <a:pt x="4062112" y="258459"/>
                  <a:pt x="4067990" y="276363"/>
                  <a:pt x="4074499" y="270995"/>
                </a:cubicBezTo>
                <a:cubicBezTo>
                  <a:pt x="4077107" y="266183"/>
                  <a:pt x="4077051" y="257102"/>
                  <a:pt x="4080149" y="255366"/>
                </a:cubicBezTo>
                <a:close/>
                <a:moveTo>
                  <a:pt x="1769296" y="253328"/>
                </a:moveTo>
                <a:cubicBezTo>
                  <a:pt x="1766330" y="252036"/>
                  <a:pt x="1763657" y="252114"/>
                  <a:pt x="1761925" y="254130"/>
                </a:cubicBezTo>
                <a:cubicBezTo>
                  <a:pt x="1757485" y="274194"/>
                  <a:pt x="1780008" y="278244"/>
                  <a:pt x="1786424" y="286670"/>
                </a:cubicBezTo>
                <a:cubicBezTo>
                  <a:pt x="1789733" y="273421"/>
                  <a:pt x="1778194" y="257206"/>
                  <a:pt x="1769296" y="253328"/>
                </a:cubicBezTo>
                <a:close/>
                <a:moveTo>
                  <a:pt x="4008187" y="250573"/>
                </a:moveTo>
                <a:cubicBezTo>
                  <a:pt x="4012204" y="257712"/>
                  <a:pt x="4016254" y="264878"/>
                  <a:pt x="4020273" y="271928"/>
                </a:cubicBezTo>
                <a:cubicBezTo>
                  <a:pt x="4011484" y="283501"/>
                  <a:pt x="4002998" y="282933"/>
                  <a:pt x="3994838" y="269979"/>
                </a:cubicBezTo>
                <a:cubicBezTo>
                  <a:pt x="3999340" y="263530"/>
                  <a:pt x="4003748" y="257081"/>
                  <a:pt x="4008187" y="250573"/>
                </a:cubicBezTo>
                <a:close/>
                <a:moveTo>
                  <a:pt x="4196319" y="249882"/>
                </a:moveTo>
                <a:cubicBezTo>
                  <a:pt x="4203666" y="276546"/>
                  <a:pt x="4239506" y="282784"/>
                  <a:pt x="4226190" y="313372"/>
                </a:cubicBezTo>
                <a:cubicBezTo>
                  <a:pt x="4207175" y="311005"/>
                  <a:pt x="4188942" y="281166"/>
                  <a:pt x="4168966" y="308905"/>
                </a:cubicBezTo>
                <a:cubicBezTo>
                  <a:pt x="4152352" y="286291"/>
                  <a:pt x="4144975" y="279995"/>
                  <a:pt x="4148484" y="251174"/>
                </a:cubicBezTo>
                <a:cubicBezTo>
                  <a:pt x="4165188" y="250362"/>
                  <a:pt x="4162881" y="266140"/>
                  <a:pt x="4175958" y="289052"/>
                </a:cubicBezTo>
                <a:cubicBezTo>
                  <a:pt x="4197428" y="281313"/>
                  <a:pt x="4192627" y="278523"/>
                  <a:pt x="4196319" y="249882"/>
                </a:cubicBezTo>
                <a:close/>
                <a:moveTo>
                  <a:pt x="1362815" y="249163"/>
                </a:moveTo>
                <a:cubicBezTo>
                  <a:pt x="1347970" y="239746"/>
                  <a:pt x="1346622" y="284880"/>
                  <a:pt x="1361887" y="279691"/>
                </a:cubicBezTo>
                <a:cubicBezTo>
                  <a:pt x="1370525" y="270127"/>
                  <a:pt x="1356849" y="258851"/>
                  <a:pt x="1362815" y="249163"/>
                </a:cubicBezTo>
                <a:close/>
                <a:moveTo>
                  <a:pt x="2892751" y="249156"/>
                </a:moveTo>
                <a:lnTo>
                  <a:pt x="2910231" y="254793"/>
                </a:lnTo>
                <a:cubicBezTo>
                  <a:pt x="2927141" y="256282"/>
                  <a:pt x="2945479" y="252557"/>
                  <a:pt x="2960237" y="255450"/>
                </a:cubicBezTo>
                <a:cubicBezTo>
                  <a:pt x="2952378" y="266726"/>
                  <a:pt x="2930288" y="272087"/>
                  <a:pt x="2909778" y="267872"/>
                </a:cubicBezTo>
                <a:close/>
                <a:moveTo>
                  <a:pt x="3968444" y="247859"/>
                </a:moveTo>
                <a:cubicBezTo>
                  <a:pt x="3975401" y="246339"/>
                  <a:pt x="3982274" y="247243"/>
                  <a:pt x="3988814" y="259241"/>
                </a:cubicBezTo>
                <a:cubicBezTo>
                  <a:pt x="3984105" y="265806"/>
                  <a:pt x="3982938" y="272406"/>
                  <a:pt x="3981826" y="279185"/>
                </a:cubicBezTo>
                <a:cubicBezTo>
                  <a:pt x="3967160" y="226852"/>
                  <a:pt x="3951867" y="299368"/>
                  <a:pt x="3947606" y="251052"/>
                </a:cubicBezTo>
                <a:cubicBezTo>
                  <a:pt x="3954458" y="253331"/>
                  <a:pt x="3961493" y="249380"/>
                  <a:pt x="3968444" y="247859"/>
                </a:cubicBezTo>
                <a:close/>
                <a:moveTo>
                  <a:pt x="3622682" y="246164"/>
                </a:moveTo>
                <a:cubicBezTo>
                  <a:pt x="3635580" y="274657"/>
                  <a:pt x="3650156" y="251803"/>
                  <a:pt x="3663562" y="264637"/>
                </a:cubicBezTo>
                <a:cubicBezTo>
                  <a:pt x="3652404" y="280835"/>
                  <a:pt x="3642326" y="263741"/>
                  <a:pt x="3631110" y="282452"/>
                </a:cubicBezTo>
                <a:cubicBezTo>
                  <a:pt x="3627182" y="259691"/>
                  <a:pt x="3616114" y="268236"/>
                  <a:pt x="3622682" y="246164"/>
                </a:cubicBezTo>
                <a:close/>
                <a:moveTo>
                  <a:pt x="3380444" y="245059"/>
                </a:moveTo>
                <a:cubicBezTo>
                  <a:pt x="3371914" y="245968"/>
                  <a:pt x="3363310" y="249477"/>
                  <a:pt x="3354928" y="245802"/>
                </a:cubicBezTo>
                <a:cubicBezTo>
                  <a:pt x="3353098" y="260947"/>
                  <a:pt x="3348120" y="275853"/>
                  <a:pt x="3356757" y="291749"/>
                </a:cubicBezTo>
                <a:cubicBezTo>
                  <a:pt x="3369954" y="280891"/>
                  <a:pt x="3362273" y="268417"/>
                  <a:pt x="3367344" y="256898"/>
                </a:cubicBezTo>
                <a:cubicBezTo>
                  <a:pt x="3380571" y="251801"/>
                  <a:pt x="3361884" y="286622"/>
                  <a:pt x="3378861" y="298618"/>
                </a:cubicBezTo>
                <a:cubicBezTo>
                  <a:pt x="3393196" y="297147"/>
                  <a:pt x="3388758" y="263525"/>
                  <a:pt x="3405493" y="259928"/>
                </a:cubicBezTo>
                <a:cubicBezTo>
                  <a:pt x="3397422" y="245846"/>
                  <a:pt x="3388974" y="244152"/>
                  <a:pt x="3380444" y="245059"/>
                </a:cubicBezTo>
                <a:close/>
                <a:moveTo>
                  <a:pt x="2338329" y="243403"/>
                </a:moveTo>
                <a:cubicBezTo>
                  <a:pt x="2335338" y="243778"/>
                  <a:pt x="2332632" y="246225"/>
                  <a:pt x="2330483" y="249990"/>
                </a:cubicBezTo>
                <a:lnTo>
                  <a:pt x="2329929" y="251769"/>
                </a:lnTo>
                <a:lnTo>
                  <a:pt x="2331870" y="273085"/>
                </a:lnTo>
                <a:lnTo>
                  <a:pt x="2336725" y="261520"/>
                </a:lnTo>
                <a:close/>
                <a:moveTo>
                  <a:pt x="3191028" y="243052"/>
                </a:moveTo>
                <a:cubicBezTo>
                  <a:pt x="3186645" y="243129"/>
                  <a:pt x="3182514" y="245117"/>
                  <a:pt x="3178570" y="248116"/>
                </a:cubicBezTo>
                <a:cubicBezTo>
                  <a:pt x="3170680" y="254119"/>
                  <a:pt x="3163524" y="264176"/>
                  <a:pt x="3156567" y="271086"/>
                </a:cubicBezTo>
                <a:cubicBezTo>
                  <a:pt x="3154889" y="300567"/>
                  <a:pt x="3181249" y="291990"/>
                  <a:pt x="3190787" y="299217"/>
                </a:cubicBezTo>
                <a:cubicBezTo>
                  <a:pt x="3197805" y="280563"/>
                  <a:pt x="3189977" y="285901"/>
                  <a:pt x="3181971" y="273123"/>
                </a:cubicBezTo>
                <a:cubicBezTo>
                  <a:pt x="3190038" y="254412"/>
                  <a:pt x="3197027" y="268085"/>
                  <a:pt x="3205001" y="249462"/>
                </a:cubicBezTo>
                <a:cubicBezTo>
                  <a:pt x="3200047" y="244814"/>
                  <a:pt x="3195412" y="242979"/>
                  <a:pt x="3191028" y="243052"/>
                </a:cubicBezTo>
                <a:close/>
                <a:moveTo>
                  <a:pt x="2392523" y="242414"/>
                </a:moveTo>
                <a:cubicBezTo>
                  <a:pt x="2381678" y="257147"/>
                  <a:pt x="2371664" y="246423"/>
                  <a:pt x="2361299" y="247758"/>
                </a:cubicBezTo>
                <a:lnTo>
                  <a:pt x="2355566" y="251429"/>
                </a:lnTo>
                <a:lnTo>
                  <a:pt x="2359372" y="252284"/>
                </a:lnTo>
                <a:cubicBezTo>
                  <a:pt x="2365391" y="254836"/>
                  <a:pt x="2371565" y="258136"/>
                  <a:pt x="2377452" y="260626"/>
                </a:cubicBezTo>
                <a:lnTo>
                  <a:pt x="2389908" y="263282"/>
                </a:lnTo>
                <a:lnTo>
                  <a:pt x="2391446" y="262287"/>
                </a:lnTo>
                <a:lnTo>
                  <a:pt x="2395664" y="262468"/>
                </a:lnTo>
                <a:lnTo>
                  <a:pt x="2403130" y="255812"/>
                </a:lnTo>
                <a:lnTo>
                  <a:pt x="2400158" y="253942"/>
                </a:lnTo>
                <a:cubicBezTo>
                  <a:pt x="2397590" y="251149"/>
                  <a:pt x="2395056" y="247259"/>
                  <a:pt x="2392523" y="242414"/>
                </a:cubicBezTo>
                <a:close/>
                <a:moveTo>
                  <a:pt x="1819339" y="240112"/>
                </a:moveTo>
                <a:lnTo>
                  <a:pt x="1812730" y="265873"/>
                </a:lnTo>
                <a:cubicBezTo>
                  <a:pt x="1807705" y="274825"/>
                  <a:pt x="1802096" y="283732"/>
                  <a:pt x="1802202" y="293056"/>
                </a:cubicBezTo>
                <a:cubicBezTo>
                  <a:pt x="1809157" y="307275"/>
                  <a:pt x="1817049" y="295189"/>
                  <a:pt x="1824306" y="299895"/>
                </a:cubicBezTo>
                <a:cubicBezTo>
                  <a:pt x="1820317" y="273233"/>
                  <a:pt x="1841488" y="281632"/>
                  <a:pt x="1846976" y="286370"/>
                </a:cubicBezTo>
                <a:cubicBezTo>
                  <a:pt x="1843618" y="258061"/>
                  <a:pt x="1860984" y="270746"/>
                  <a:pt x="1860682" y="256861"/>
                </a:cubicBezTo>
                <a:lnTo>
                  <a:pt x="1860829" y="251920"/>
                </a:lnTo>
                <a:lnTo>
                  <a:pt x="1839026" y="242515"/>
                </a:lnTo>
                <a:close/>
                <a:moveTo>
                  <a:pt x="1698643" y="239074"/>
                </a:moveTo>
                <a:cubicBezTo>
                  <a:pt x="1711838" y="257729"/>
                  <a:pt x="1725665" y="257279"/>
                  <a:pt x="1739491" y="257550"/>
                </a:cubicBezTo>
                <a:cubicBezTo>
                  <a:pt x="1739009" y="232299"/>
                  <a:pt x="1710369" y="241865"/>
                  <a:pt x="1698643" y="239074"/>
                </a:cubicBezTo>
                <a:close/>
                <a:moveTo>
                  <a:pt x="3702612" y="237107"/>
                </a:moveTo>
                <a:cubicBezTo>
                  <a:pt x="3706570" y="245863"/>
                  <a:pt x="3714939" y="255041"/>
                  <a:pt x="3711340" y="263319"/>
                </a:cubicBezTo>
                <a:cubicBezTo>
                  <a:pt x="3704890" y="256120"/>
                  <a:pt x="3707772" y="270517"/>
                  <a:pt x="3701384" y="277714"/>
                </a:cubicBezTo>
                <a:cubicBezTo>
                  <a:pt x="3694935" y="268775"/>
                  <a:pt x="3698442" y="260497"/>
                  <a:pt x="3692596" y="251620"/>
                </a:cubicBezTo>
                <a:cubicBezTo>
                  <a:pt x="3695954" y="246735"/>
                  <a:pt x="3699284" y="241934"/>
                  <a:pt x="3702612" y="237107"/>
                </a:cubicBezTo>
                <a:close/>
                <a:moveTo>
                  <a:pt x="3897008" y="236866"/>
                </a:moveTo>
                <a:cubicBezTo>
                  <a:pt x="3903818" y="256930"/>
                  <a:pt x="3911978" y="233837"/>
                  <a:pt x="3918844" y="253841"/>
                </a:cubicBezTo>
                <a:cubicBezTo>
                  <a:pt x="3911017" y="265419"/>
                  <a:pt x="3903788" y="258939"/>
                  <a:pt x="3895812" y="277595"/>
                </a:cubicBezTo>
                <a:cubicBezTo>
                  <a:pt x="3883394" y="263047"/>
                  <a:pt x="3890352" y="249912"/>
                  <a:pt x="3897008" y="236866"/>
                </a:cubicBezTo>
                <a:close/>
                <a:moveTo>
                  <a:pt x="3683568" y="235640"/>
                </a:moveTo>
                <a:cubicBezTo>
                  <a:pt x="3689084" y="244487"/>
                  <a:pt x="3692236" y="253303"/>
                  <a:pt x="3692324" y="261701"/>
                </a:cubicBezTo>
                <a:cubicBezTo>
                  <a:pt x="3687824" y="268691"/>
                  <a:pt x="3683568" y="269918"/>
                  <a:pt x="3679280" y="270967"/>
                </a:cubicBezTo>
                <a:cubicBezTo>
                  <a:pt x="3670313" y="258403"/>
                  <a:pt x="3673970" y="246735"/>
                  <a:pt x="3683568" y="235640"/>
                </a:cubicBezTo>
                <a:close/>
                <a:moveTo>
                  <a:pt x="4273100" y="235487"/>
                </a:moveTo>
                <a:cubicBezTo>
                  <a:pt x="4279606" y="244487"/>
                  <a:pt x="4276068" y="252734"/>
                  <a:pt x="4281916" y="261701"/>
                </a:cubicBezTo>
                <a:cubicBezTo>
                  <a:pt x="4300597" y="240196"/>
                  <a:pt x="4318055" y="263051"/>
                  <a:pt x="4336439" y="250573"/>
                </a:cubicBezTo>
                <a:cubicBezTo>
                  <a:pt x="4321922" y="259661"/>
                  <a:pt x="4343698" y="271536"/>
                  <a:pt x="4329150" y="280596"/>
                </a:cubicBezTo>
                <a:cubicBezTo>
                  <a:pt x="4311367" y="286383"/>
                  <a:pt x="4295022" y="253152"/>
                  <a:pt x="4280688" y="302308"/>
                </a:cubicBezTo>
                <a:cubicBezTo>
                  <a:pt x="4270818" y="279635"/>
                  <a:pt x="4259454" y="302788"/>
                  <a:pt x="4248895" y="299818"/>
                </a:cubicBezTo>
                <a:cubicBezTo>
                  <a:pt x="4250306" y="288001"/>
                  <a:pt x="4258463" y="276878"/>
                  <a:pt x="4253156" y="264430"/>
                </a:cubicBezTo>
                <a:cubicBezTo>
                  <a:pt x="4248206" y="272436"/>
                  <a:pt x="4242088" y="252282"/>
                  <a:pt x="4250186" y="259148"/>
                </a:cubicBezTo>
                <a:cubicBezTo>
                  <a:pt x="4258942" y="260409"/>
                  <a:pt x="4273006" y="251803"/>
                  <a:pt x="4273100" y="235487"/>
                </a:cubicBezTo>
                <a:close/>
                <a:moveTo>
                  <a:pt x="3148111" y="234826"/>
                </a:moveTo>
                <a:cubicBezTo>
                  <a:pt x="3138545" y="236808"/>
                  <a:pt x="3125169" y="284733"/>
                  <a:pt x="3109003" y="262388"/>
                </a:cubicBezTo>
                <a:cubicBezTo>
                  <a:pt x="3103907" y="272195"/>
                  <a:pt x="3106604" y="282541"/>
                  <a:pt x="3114431" y="293369"/>
                </a:cubicBezTo>
                <a:cubicBezTo>
                  <a:pt x="3121059" y="285991"/>
                  <a:pt x="3128139" y="263736"/>
                  <a:pt x="3133864" y="284673"/>
                </a:cubicBezTo>
                <a:cubicBezTo>
                  <a:pt x="3141302" y="257022"/>
                  <a:pt x="3160978" y="261940"/>
                  <a:pt x="3148111" y="234826"/>
                </a:cubicBezTo>
                <a:close/>
                <a:moveTo>
                  <a:pt x="521813" y="234826"/>
                </a:moveTo>
                <a:cubicBezTo>
                  <a:pt x="525711" y="245923"/>
                  <a:pt x="534530" y="241335"/>
                  <a:pt x="530900" y="250841"/>
                </a:cubicBezTo>
                <a:cubicBezTo>
                  <a:pt x="521665" y="257591"/>
                  <a:pt x="522024" y="275646"/>
                  <a:pt x="501809" y="263889"/>
                </a:cubicBezTo>
                <a:cubicBezTo>
                  <a:pt x="510896" y="242865"/>
                  <a:pt x="521514" y="253423"/>
                  <a:pt x="521813" y="234826"/>
                </a:cubicBezTo>
                <a:close/>
                <a:moveTo>
                  <a:pt x="1930923" y="234184"/>
                </a:moveTo>
                <a:lnTo>
                  <a:pt x="1927365" y="236986"/>
                </a:lnTo>
                <a:cubicBezTo>
                  <a:pt x="1932567" y="240405"/>
                  <a:pt x="1937837" y="241544"/>
                  <a:pt x="1943184" y="240293"/>
                </a:cubicBezTo>
                <a:lnTo>
                  <a:pt x="1946057" y="238341"/>
                </a:lnTo>
                <a:close/>
                <a:moveTo>
                  <a:pt x="4185831" y="230182"/>
                </a:moveTo>
                <a:cubicBezTo>
                  <a:pt x="4190225" y="228480"/>
                  <a:pt x="4194904" y="229081"/>
                  <a:pt x="4199210" y="231033"/>
                </a:cubicBezTo>
                <a:cubicBezTo>
                  <a:pt x="4207821" y="234933"/>
                  <a:pt x="4214942" y="244247"/>
                  <a:pt x="4215334" y="251381"/>
                </a:cubicBezTo>
                <a:cubicBezTo>
                  <a:pt x="4201866" y="239325"/>
                  <a:pt x="4187710" y="251202"/>
                  <a:pt x="4174154" y="243136"/>
                </a:cubicBezTo>
                <a:cubicBezTo>
                  <a:pt x="4177327" y="235886"/>
                  <a:pt x="4181437" y="231884"/>
                  <a:pt x="4185831" y="230182"/>
                </a:cubicBezTo>
                <a:close/>
                <a:moveTo>
                  <a:pt x="585693" y="229669"/>
                </a:moveTo>
                <a:cubicBezTo>
                  <a:pt x="567548" y="255252"/>
                  <a:pt x="552761" y="268686"/>
                  <a:pt x="543316" y="261998"/>
                </a:cubicBezTo>
                <a:cubicBezTo>
                  <a:pt x="557950" y="235397"/>
                  <a:pt x="571656" y="239325"/>
                  <a:pt x="585693" y="229669"/>
                </a:cubicBezTo>
                <a:close/>
                <a:moveTo>
                  <a:pt x="2134777" y="228495"/>
                </a:moveTo>
                <a:cubicBezTo>
                  <a:pt x="2130529" y="228170"/>
                  <a:pt x="2126189" y="230899"/>
                  <a:pt x="2121765" y="236687"/>
                </a:cubicBezTo>
                <a:cubicBezTo>
                  <a:pt x="2124748" y="243631"/>
                  <a:pt x="2127792" y="248570"/>
                  <a:pt x="2130876" y="252038"/>
                </a:cubicBezTo>
                <a:lnTo>
                  <a:pt x="2131124" y="252210"/>
                </a:lnTo>
                <a:lnTo>
                  <a:pt x="2132184" y="251510"/>
                </a:lnTo>
                <a:cubicBezTo>
                  <a:pt x="2135891" y="248708"/>
                  <a:pt x="2139447" y="245339"/>
                  <a:pt x="2143158" y="240245"/>
                </a:cubicBezTo>
                <a:lnTo>
                  <a:pt x="2145030" y="236846"/>
                </a:lnTo>
                <a:close/>
                <a:moveTo>
                  <a:pt x="1658801" y="225469"/>
                </a:moveTo>
                <a:lnTo>
                  <a:pt x="1657623" y="225842"/>
                </a:lnTo>
                <a:lnTo>
                  <a:pt x="1645714" y="238727"/>
                </a:lnTo>
                <a:lnTo>
                  <a:pt x="1646571" y="241424"/>
                </a:lnTo>
                <a:cubicBezTo>
                  <a:pt x="1651392" y="249253"/>
                  <a:pt x="1661289" y="247358"/>
                  <a:pt x="1667925" y="254220"/>
                </a:cubicBezTo>
                <a:lnTo>
                  <a:pt x="1670209" y="260990"/>
                </a:lnTo>
                <a:lnTo>
                  <a:pt x="1675879" y="252779"/>
                </a:lnTo>
                <a:cubicBezTo>
                  <a:pt x="1674148" y="238608"/>
                  <a:pt x="1663814" y="241410"/>
                  <a:pt x="1662056" y="237889"/>
                </a:cubicBezTo>
                <a:lnTo>
                  <a:pt x="1662849" y="234929"/>
                </a:lnTo>
                <a:close/>
                <a:moveTo>
                  <a:pt x="1623478" y="222176"/>
                </a:moveTo>
                <a:cubicBezTo>
                  <a:pt x="1615817" y="222611"/>
                  <a:pt x="1609286" y="229417"/>
                  <a:pt x="1609329" y="242466"/>
                </a:cubicBezTo>
                <a:cubicBezTo>
                  <a:pt x="1618522" y="253802"/>
                  <a:pt x="1628043" y="254797"/>
                  <a:pt x="1637578" y="255558"/>
                </a:cubicBezTo>
                <a:lnTo>
                  <a:pt x="1641440" y="256161"/>
                </a:lnTo>
                <a:lnTo>
                  <a:pt x="1636872" y="250063"/>
                </a:lnTo>
                <a:cubicBezTo>
                  <a:pt x="1644159" y="245520"/>
                  <a:pt x="1642351" y="240271"/>
                  <a:pt x="1640540" y="235033"/>
                </a:cubicBezTo>
                <a:lnTo>
                  <a:pt x="1640663" y="234533"/>
                </a:lnTo>
                <a:lnTo>
                  <a:pt x="1635142" y="226320"/>
                </a:lnTo>
                <a:cubicBezTo>
                  <a:pt x="1631424" y="223334"/>
                  <a:pt x="1627310" y="221958"/>
                  <a:pt x="1623478" y="222176"/>
                </a:cubicBezTo>
                <a:close/>
                <a:moveTo>
                  <a:pt x="3763821" y="216325"/>
                </a:moveTo>
                <a:cubicBezTo>
                  <a:pt x="3767332" y="224121"/>
                  <a:pt x="3786315" y="219985"/>
                  <a:pt x="3779237" y="232848"/>
                </a:cubicBezTo>
                <a:cubicBezTo>
                  <a:pt x="3761032" y="213355"/>
                  <a:pt x="3759894" y="254354"/>
                  <a:pt x="3743817" y="245415"/>
                </a:cubicBezTo>
                <a:cubicBezTo>
                  <a:pt x="3750477" y="235730"/>
                  <a:pt x="3757165" y="226014"/>
                  <a:pt x="3763821" y="216325"/>
                </a:cubicBezTo>
                <a:close/>
                <a:moveTo>
                  <a:pt x="1781369" y="215513"/>
                </a:moveTo>
                <a:cubicBezTo>
                  <a:pt x="1778008" y="220461"/>
                  <a:pt x="1774953" y="216982"/>
                  <a:pt x="1771713" y="219920"/>
                </a:cubicBezTo>
                <a:cubicBezTo>
                  <a:pt x="1769425" y="220896"/>
                  <a:pt x="1768148" y="223388"/>
                  <a:pt x="1767344" y="226380"/>
                </a:cubicBezTo>
                <a:lnTo>
                  <a:pt x="1766713" y="230285"/>
                </a:lnTo>
                <a:lnTo>
                  <a:pt x="1778597" y="230139"/>
                </a:lnTo>
                <a:cubicBezTo>
                  <a:pt x="1789905" y="241174"/>
                  <a:pt x="1781748" y="250739"/>
                  <a:pt x="1790385" y="261660"/>
                </a:cubicBezTo>
                <a:lnTo>
                  <a:pt x="1817857" y="239931"/>
                </a:lnTo>
                <a:lnTo>
                  <a:pt x="1815454" y="239638"/>
                </a:lnTo>
                <a:cubicBezTo>
                  <a:pt x="1808162" y="240857"/>
                  <a:pt x="1801588" y="244678"/>
                  <a:pt x="1796182" y="252370"/>
                </a:cubicBezTo>
                <a:cubicBezTo>
                  <a:pt x="1784548" y="239625"/>
                  <a:pt x="1793035" y="228288"/>
                  <a:pt x="1781369" y="215513"/>
                </a:cubicBezTo>
                <a:close/>
                <a:moveTo>
                  <a:pt x="3088247" y="215123"/>
                </a:moveTo>
                <a:cubicBezTo>
                  <a:pt x="3085070" y="219953"/>
                  <a:pt x="3089420" y="225381"/>
                  <a:pt x="3091009" y="230686"/>
                </a:cubicBezTo>
                <a:lnTo>
                  <a:pt x="3085085" y="235205"/>
                </a:lnTo>
                <a:close/>
                <a:moveTo>
                  <a:pt x="1729473" y="213536"/>
                </a:moveTo>
                <a:lnTo>
                  <a:pt x="1725717" y="215959"/>
                </a:lnTo>
                <a:cubicBezTo>
                  <a:pt x="1721307" y="218087"/>
                  <a:pt x="1718227" y="219414"/>
                  <a:pt x="1721344" y="225699"/>
                </a:cubicBezTo>
                <a:cubicBezTo>
                  <a:pt x="1730900" y="226313"/>
                  <a:pt x="1740392" y="228833"/>
                  <a:pt x="1749906" y="230494"/>
                </a:cubicBezTo>
                <a:lnTo>
                  <a:pt x="1751288" y="230477"/>
                </a:lnTo>
                <a:lnTo>
                  <a:pt x="1743067" y="220233"/>
                </a:lnTo>
                <a:close/>
                <a:moveTo>
                  <a:pt x="3712957" y="212424"/>
                </a:moveTo>
                <a:cubicBezTo>
                  <a:pt x="3723694" y="207656"/>
                  <a:pt x="3733799" y="224961"/>
                  <a:pt x="3744088" y="235248"/>
                </a:cubicBezTo>
                <a:cubicBezTo>
                  <a:pt x="3734760" y="256331"/>
                  <a:pt x="3710766" y="222863"/>
                  <a:pt x="3712957" y="212424"/>
                </a:cubicBezTo>
                <a:close/>
                <a:moveTo>
                  <a:pt x="2075545" y="210395"/>
                </a:moveTo>
                <a:cubicBezTo>
                  <a:pt x="2069811" y="211386"/>
                  <a:pt x="2063685" y="214236"/>
                  <a:pt x="2057870" y="218559"/>
                </a:cubicBezTo>
                <a:lnTo>
                  <a:pt x="2051390" y="225514"/>
                </a:lnTo>
                <a:lnTo>
                  <a:pt x="2045995" y="240756"/>
                </a:lnTo>
                <a:lnTo>
                  <a:pt x="2067235" y="251519"/>
                </a:lnTo>
                <a:lnTo>
                  <a:pt x="2065437" y="248060"/>
                </a:lnTo>
                <a:cubicBezTo>
                  <a:pt x="2061826" y="243952"/>
                  <a:pt x="2057195" y="240465"/>
                  <a:pt x="2058124" y="231765"/>
                </a:cubicBezTo>
                <a:cubicBezTo>
                  <a:pt x="2076299" y="208705"/>
                  <a:pt x="2076267" y="238757"/>
                  <a:pt x="2089645" y="244334"/>
                </a:cubicBezTo>
                <a:cubicBezTo>
                  <a:pt x="2096032" y="237286"/>
                  <a:pt x="2093182" y="222863"/>
                  <a:pt x="2099690" y="229848"/>
                </a:cubicBezTo>
                <a:cubicBezTo>
                  <a:pt x="2096932" y="213863"/>
                  <a:pt x="2087019" y="208412"/>
                  <a:pt x="2075545" y="210395"/>
                </a:cubicBezTo>
                <a:close/>
                <a:moveTo>
                  <a:pt x="1716632" y="208720"/>
                </a:moveTo>
                <a:lnTo>
                  <a:pt x="1695503" y="209504"/>
                </a:lnTo>
                <a:lnTo>
                  <a:pt x="1687787" y="218137"/>
                </a:lnTo>
                <a:lnTo>
                  <a:pt x="1691602" y="223192"/>
                </a:lnTo>
                <a:lnTo>
                  <a:pt x="1697941" y="225549"/>
                </a:lnTo>
                <a:lnTo>
                  <a:pt x="1699253" y="225159"/>
                </a:lnTo>
                <a:lnTo>
                  <a:pt x="1710512" y="215933"/>
                </a:lnTo>
                <a:close/>
                <a:moveTo>
                  <a:pt x="3541962" y="206839"/>
                </a:moveTo>
                <a:cubicBezTo>
                  <a:pt x="3543500" y="205963"/>
                  <a:pt x="3545270" y="206600"/>
                  <a:pt x="3547286" y="209726"/>
                </a:cubicBezTo>
                <a:cubicBezTo>
                  <a:pt x="3536101" y="245835"/>
                  <a:pt x="3555024" y="202919"/>
                  <a:pt x="3566032" y="221331"/>
                </a:cubicBezTo>
                <a:cubicBezTo>
                  <a:pt x="3558922" y="242595"/>
                  <a:pt x="3558713" y="232818"/>
                  <a:pt x="3546028" y="250423"/>
                </a:cubicBezTo>
                <a:cubicBezTo>
                  <a:pt x="3541979" y="243315"/>
                  <a:pt x="3537958" y="236206"/>
                  <a:pt x="3533940" y="229068"/>
                </a:cubicBezTo>
                <a:cubicBezTo>
                  <a:pt x="3534817" y="225695"/>
                  <a:pt x="3537346" y="209467"/>
                  <a:pt x="3541962" y="206839"/>
                </a:cubicBezTo>
                <a:close/>
                <a:moveTo>
                  <a:pt x="4347384" y="205497"/>
                </a:moveTo>
                <a:cubicBezTo>
                  <a:pt x="4355575" y="218154"/>
                  <a:pt x="4347297" y="229398"/>
                  <a:pt x="4349514" y="241486"/>
                </a:cubicBezTo>
                <a:cubicBezTo>
                  <a:pt x="4344387" y="235786"/>
                  <a:pt x="4338959" y="238098"/>
                  <a:pt x="4334070" y="224902"/>
                </a:cubicBezTo>
                <a:cubicBezTo>
                  <a:pt x="4342886" y="211225"/>
                  <a:pt x="4345854" y="224060"/>
                  <a:pt x="4347384" y="205497"/>
                </a:cubicBezTo>
                <a:close/>
                <a:moveTo>
                  <a:pt x="3592126" y="203070"/>
                </a:moveTo>
                <a:cubicBezTo>
                  <a:pt x="3595126" y="208405"/>
                  <a:pt x="3598183" y="213715"/>
                  <a:pt x="3601183" y="218994"/>
                </a:cubicBezTo>
                <a:cubicBezTo>
                  <a:pt x="3592335" y="231952"/>
                  <a:pt x="3580996" y="244665"/>
                  <a:pt x="3580908" y="258220"/>
                </a:cubicBezTo>
                <a:cubicBezTo>
                  <a:pt x="3574370" y="249225"/>
                  <a:pt x="3577910" y="241038"/>
                  <a:pt x="3572122" y="232013"/>
                </a:cubicBezTo>
                <a:cubicBezTo>
                  <a:pt x="3585287" y="220974"/>
                  <a:pt x="3581599" y="226643"/>
                  <a:pt x="3582379" y="207358"/>
                </a:cubicBezTo>
                <a:cubicBezTo>
                  <a:pt x="3585496" y="210447"/>
                  <a:pt x="3588705" y="209517"/>
                  <a:pt x="3592126" y="203070"/>
                </a:cubicBezTo>
                <a:close/>
                <a:moveTo>
                  <a:pt x="2929279" y="199022"/>
                </a:moveTo>
                <a:cubicBezTo>
                  <a:pt x="2944091" y="200909"/>
                  <a:pt x="2958807" y="205661"/>
                  <a:pt x="2973355" y="216114"/>
                </a:cubicBezTo>
                <a:cubicBezTo>
                  <a:pt x="2942152" y="234852"/>
                  <a:pt x="2912328" y="206335"/>
                  <a:pt x="2880908" y="229994"/>
                </a:cubicBezTo>
                <a:lnTo>
                  <a:pt x="2877988" y="232926"/>
                </a:lnTo>
                <a:lnTo>
                  <a:pt x="2892751" y="249156"/>
                </a:lnTo>
                <a:lnTo>
                  <a:pt x="2886560" y="247159"/>
                </a:lnTo>
                <a:lnTo>
                  <a:pt x="2876939" y="233977"/>
                </a:lnTo>
                <a:lnTo>
                  <a:pt x="2867336" y="243616"/>
                </a:lnTo>
                <a:cubicBezTo>
                  <a:pt x="2872852" y="233331"/>
                  <a:pt x="2860530" y="237559"/>
                  <a:pt x="2864637" y="228021"/>
                </a:cubicBezTo>
                <a:lnTo>
                  <a:pt x="2871864" y="227028"/>
                </a:lnTo>
                <a:lnTo>
                  <a:pt x="2868792" y="222822"/>
                </a:lnTo>
                <a:lnTo>
                  <a:pt x="2872536" y="226936"/>
                </a:lnTo>
                <a:lnTo>
                  <a:pt x="2877423" y="226264"/>
                </a:lnTo>
                <a:cubicBezTo>
                  <a:pt x="2881746" y="223748"/>
                  <a:pt x="2886095" y="220478"/>
                  <a:pt x="2890369" y="219985"/>
                </a:cubicBezTo>
                <a:cubicBezTo>
                  <a:pt x="2887310" y="212937"/>
                  <a:pt x="2881221" y="205678"/>
                  <a:pt x="2884641" y="199139"/>
                </a:cubicBezTo>
                <a:cubicBezTo>
                  <a:pt x="2899560" y="198120"/>
                  <a:pt x="2914465" y="197138"/>
                  <a:pt x="2929279" y="199022"/>
                </a:cubicBezTo>
                <a:close/>
                <a:moveTo>
                  <a:pt x="4099056" y="196470"/>
                </a:moveTo>
                <a:cubicBezTo>
                  <a:pt x="4111084" y="201209"/>
                  <a:pt x="4119512" y="204448"/>
                  <a:pt x="4120562" y="223612"/>
                </a:cubicBezTo>
                <a:cubicBezTo>
                  <a:pt x="4113423" y="213954"/>
                  <a:pt x="4105266" y="236597"/>
                  <a:pt x="4098128" y="227031"/>
                </a:cubicBezTo>
                <a:cubicBezTo>
                  <a:pt x="4106738" y="217463"/>
                  <a:pt x="4093118" y="206247"/>
                  <a:pt x="4099056" y="196470"/>
                </a:cubicBezTo>
                <a:close/>
                <a:moveTo>
                  <a:pt x="1862511" y="194674"/>
                </a:moveTo>
                <a:cubicBezTo>
                  <a:pt x="1859586" y="194562"/>
                  <a:pt x="1856603" y="196479"/>
                  <a:pt x="1853583" y="199540"/>
                </a:cubicBezTo>
                <a:cubicBezTo>
                  <a:pt x="1847543" y="205661"/>
                  <a:pt x="1841361" y="216366"/>
                  <a:pt x="1835261" y="224629"/>
                </a:cubicBezTo>
                <a:cubicBezTo>
                  <a:pt x="1846718" y="232698"/>
                  <a:pt x="1858834" y="218721"/>
                  <a:pt x="1871069" y="201958"/>
                </a:cubicBezTo>
                <a:cubicBezTo>
                  <a:pt x="1868296" y="196918"/>
                  <a:pt x="1865434" y="194783"/>
                  <a:pt x="1862511" y="194674"/>
                </a:cubicBezTo>
                <a:close/>
                <a:moveTo>
                  <a:pt x="3275918" y="194280"/>
                </a:moveTo>
                <a:cubicBezTo>
                  <a:pt x="3288784" y="192541"/>
                  <a:pt x="3300075" y="199858"/>
                  <a:pt x="3304364" y="231677"/>
                </a:cubicBezTo>
                <a:cubicBezTo>
                  <a:pt x="3281990" y="234227"/>
                  <a:pt x="3259886" y="228801"/>
                  <a:pt x="3238054" y="211225"/>
                </a:cubicBezTo>
                <a:cubicBezTo>
                  <a:pt x="3248623" y="206816"/>
                  <a:pt x="3263057" y="196020"/>
                  <a:pt x="3275918" y="194280"/>
                </a:cubicBezTo>
                <a:close/>
                <a:moveTo>
                  <a:pt x="4252158" y="193556"/>
                </a:moveTo>
                <a:cubicBezTo>
                  <a:pt x="4255394" y="191925"/>
                  <a:pt x="4258582" y="191820"/>
                  <a:pt x="4261700" y="193799"/>
                </a:cubicBezTo>
                <a:cubicBezTo>
                  <a:pt x="4250002" y="208255"/>
                  <a:pt x="4266349" y="224810"/>
                  <a:pt x="4257108" y="239386"/>
                </a:cubicBezTo>
                <a:cubicBezTo>
                  <a:pt x="4252163" y="228226"/>
                  <a:pt x="4246734" y="233057"/>
                  <a:pt x="4241724" y="222830"/>
                </a:cubicBezTo>
                <a:cubicBezTo>
                  <a:pt x="4255642" y="207593"/>
                  <a:pt x="4255252" y="219830"/>
                  <a:pt x="4242326" y="202467"/>
                </a:cubicBezTo>
                <a:cubicBezTo>
                  <a:pt x="4245638" y="198344"/>
                  <a:pt x="4248923" y="195186"/>
                  <a:pt x="4252158" y="193556"/>
                </a:cubicBezTo>
                <a:close/>
                <a:moveTo>
                  <a:pt x="1905625" y="192037"/>
                </a:moveTo>
                <a:cubicBezTo>
                  <a:pt x="1902540" y="191210"/>
                  <a:pt x="1899191" y="191492"/>
                  <a:pt x="1895637" y="193166"/>
                </a:cubicBezTo>
                <a:cubicBezTo>
                  <a:pt x="1890896" y="195400"/>
                  <a:pt x="1885789" y="200112"/>
                  <a:pt x="1880460" y="207985"/>
                </a:cubicBezTo>
                <a:cubicBezTo>
                  <a:pt x="1888315" y="232637"/>
                  <a:pt x="1890627" y="228258"/>
                  <a:pt x="1882495" y="243763"/>
                </a:cubicBezTo>
                <a:cubicBezTo>
                  <a:pt x="1898243" y="258459"/>
                  <a:pt x="1895872" y="217342"/>
                  <a:pt x="1911288" y="240975"/>
                </a:cubicBezTo>
                <a:cubicBezTo>
                  <a:pt x="1903461" y="252402"/>
                  <a:pt x="1896294" y="245953"/>
                  <a:pt x="1888255" y="264579"/>
                </a:cubicBezTo>
                <a:cubicBezTo>
                  <a:pt x="1880721" y="261632"/>
                  <a:pt x="1872551" y="257470"/>
                  <a:pt x="1864195" y="253371"/>
                </a:cubicBezTo>
                <a:lnTo>
                  <a:pt x="1861882" y="252372"/>
                </a:lnTo>
                <a:lnTo>
                  <a:pt x="1864279" y="267359"/>
                </a:lnTo>
                <a:cubicBezTo>
                  <a:pt x="1862099" y="273992"/>
                  <a:pt x="1859678" y="280613"/>
                  <a:pt x="1866110" y="287900"/>
                </a:cubicBezTo>
                <a:cubicBezTo>
                  <a:pt x="1883066" y="300862"/>
                  <a:pt x="1895400" y="255849"/>
                  <a:pt x="1906741" y="257150"/>
                </a:cubicBezTo>
                <a:lnTo>
                  <a:pt x="1908828" y="258754"/>
                </a:lnTo>
                <a:lnTo>
                  <a:pt x="1913058" y="237889"/>
                </a:lnTo>
                <a:cubicBezTo>
                  <a:pt x="1911296" y="228349"/>
                  <a:pt x="1906267" y="220476"/>
                  <a:pt x="1899171" y="219649"/>
                </a:cubicBezTo>
                <a:cubicBezTo>
                  <a:pt x="1908378" y="196948"/>
                  <a:pt x="1915636" y="239504"/>
                  <a:pt x="1924636" y="221598"/>
                </a:cubicBezTo>
                <a:cubicBezTo>
                  <a:pt x="1921749" y="206958"/>
                  <a:pt x="1914879" y="194516"/>
                  <a:pt x="1905625" y="192037"/>
                </a:cubicBezTo>
                <a:close/>
                <a:moveTo>
                  <a:pt x="2257172" y="186032"/>
                </a:moveTo>
                <a:cubicBezTo>
                  <a:pt x="2251076" y="210503"/>
                  <a:pt x="2239938" y="210482"/>
                  <a:pt x="2232725" y="218165"/>
                </a:cubicBezTo>
                <a:lnTo>
                  <a:pt x="2231981" y="219694"/>
                </a:lnTo>
                <a:lnTo>
                  <a:pt x="2237095" y="220409"/>
                </a:lnTo>
                <a:cubicBezTo>
                  <a:pt x="2245892" y="223423"/>
                  <a:pt x="2254979" y="227688"/>
                  <a:pt x="2263720" y="231407"/>
                </a:cubicBezTo>
                <a:lnTo>
                  <a:pt x="2267438" y="232577"/>
                </a:lnTo>
                <a:lnTo>
                  <a:pt x="2278346" y="223371"/>
                </a:lnTo>
                <a:cubicBezTo>
                  <a:pt x="2270520" y="201687"/>
                  <a:pt x="2261043" y="232459"/>
                  <a:pt x="2252917" y="221419"/>
                </a:cubicBezTo>
                <a:cubicBezTo>
                  <a:pt x="2243828" y="208825"/>
                  <a:pt x="2274417" y="199315"/>
                  <a:pt x="2257172" y="186032"/>
                </a:cubicBezTo>
                <a:close/>
                <a:moveTo>
                  <a:pt x="1922533" y="185549"/>
                </a:moveTo>
                <a:cubicBezTo>
                  <a:pt x="1917855" y="212933"/>
                  <a:pt x="1941338" y="186543"/>
                  <a:pt x="1947337" y="207865"/>
                </a:cubicBezTo>
                <a:cubicBezTo>
                  <a:pt x="1948619" y="212845"/>
                  <a:pt x="1948323" y="216526"/>
                  <a:pt x="1947080" y="219408"/>
                </a:cubicBezTo>
                <a:lnTo>
                  <a:pt x="1943841" y="223078"/>
                </a:lnTo>
                <a:lnTo>
                  <a:pt x="1947220" y="223095"/>
                </a:lnTo>
                <a:lnTo>
                  <a:pt x="1959300" y="227634"/>
                </a:lnTo>
                <a:lnTo>
                  <a:pt x="1957026" y="203544"/>
                </a:lnTo>
                <a:cubicBezTo>
                  <a:pt x="1946076" y="179643"/>
                  <a:pt x="1934232" y="185941"/>
                  <a:pt x="1922533" y="185549"/>
                </a:cubicBezTo>
                <a:close/>
                <a:moveTo>
                  <a:pt x="1498841" y="183867"/>
                </a:moveTo>
                <a:lnTo>
                  <a:pt x="1494473" y="187277"/>
                </a:lnTo>
                <a:cubicBezTo>
                  <a:pt x="1491212" y="192440"/>
                  <a:pt x="1488483" y="199427"/>
                  <a:pt x="1486070" y="207285"/>
                </a:cubicBezTo>
                <a:cubicBezTo>
                  <a:pt x="1496175" y="212532"/>
                  <a:pt x="1500568" y="211535"/>
                  <a:pt x="1504209" y="210031"/>
                </a:cubicBezTo>
                <a:lnTo>
                  <a:pt x="1506854" y="209114"/>
                </a:lnTo>
                <a:lnTo>
                  <a:pt x="1510882" y="199499"/>
                </a:lnTo>
                <a:cubicBezTo>
                  <a:pt x="1512583" y="204853"/>
                  <a:pt x="1514369" y="207438"/>
                  <a:pt x="1516203" y="208437"/>
                </a:cubicBezTo>
                <a:lnTo>
                  <a:pt x="1517746" y="208272"/>
                </a:lnTo>
                <a:lnTo>
                  <a:pt x="1516525" y="186831"/>
                </a:lnTo>
                <a:lnTo>
                  <a:pt x="1511157" y="185933"/>
                </a:lnTo>
                <a:lnTo>
                  <a:pt x="1509658" y="189812"/>
                </a:lnTo>
                <a:cubicBezTo>
                  <a:pt x="1507851" y="190762"/>
                  <a:pt x="1506147" y="190568"/>
                  <a:pt x="1505301" y="188785"/>
                </a:cubicBezTo>
                <a:lnTo>
                  <a:pt x="1505576" y="184996"/>
                </a:lnTo>
                <a:close/>
                <a:moveTo>
                  <a:pt x="3417637" y="174187"/>
                </a:moveTo>
                <a:cubicBezTo>
                  <a:pt x="3427144" y="189933"/>
                  <a:pt x="3443519" y="201838"/>
                  <a:pt x="3462205" y="177634"/>
                </a:cubicBezTo>
                <a:cubicBezTo>
                  <a:pt x="3468953" y="198809"/>
                  <a:pt x="3476602" y="193711"/>
                  <a:pt x="3484007" y="194639"/>
                </a:cubicBezTo>
                <a:cubicBezTo>
                  <a:pt x="3469373" y="222053"/>
                  <a:pt x="3456714" y="181955"/>
                  <a:pt x="3442198" y="206697"/>
                </a:cubicBezTo>
                <a:cubicBezTo>
                  <a:pt x="3442770" y="220043"/>
                  <a:pt x="3445981" y="225620"/>
                  <a:pt x="3454287" y="228019"/>
                </a:cubicBezTo>
                <a:cubicBezTo>
                  <a:pt x="3448559" y="249824"/>
                  <a:pt x="3437432" y="263889"/>
                  <a:pt x="3424898" y="251142"/>
                </a:cubicBezTo>
                <a:cubicBezTo>
                  <a:pt x="3428975" y="239386"/>
                  <a:pt x="3447626" y="246735"/>
                  <a:pt x="3441570" y="227031"/>
                </a:cubicBezTo>
                <a:cubicBezTo>
                  <a:pt x="3425555" y="204808"/>
                  <a:pt x="3426005" y="250003"/>
                  <a:pt x="3412810" y="229908"/>
                </a:cubicBezTo>
                <a:cubicBezTo>
                  <a:pt x="3430983" y="212636"/>
                  <a:pt x="3416920" y="192871"/>
                  <a:pt x="3417637" y="174187"/>
                </a:cubicBezTo>
                <a:close/>
                <a:moveTo>
                  <a:pt x="1515788" y="173935"/>
                </a:moveTo>
                <a:lnTo>
                  <a:pt x="1515194" y="175475"/>
                </a:lnTo>
                <a:lnTo>
                  <a:pt x="1515890" y="175691"/>
                </a:lnTo>
                <a:close/>
                <a:moveTo>
                  <a:pt x="1611756" y="173136"/>
                </a:moveTo>
                <a:lnTo>
                  <a:pt x="1615494" y="194461"/>
                </a:lnTo>
                <a:cubicBezTo>
                  <a:pt x="1614397" y="202006"/>
                  <a:pt x="1613303" y="209562"/>
                  <a:pt x="1619556" y="217719"/>
                </a:cubicBezTo>
                <a:cubicBezTo>
                  <a:pt x="1636262" y="183320"/>
                  <a:pt x="1660105" y="222669"/>
                  <a:pt x="1670510" y="221769"/>
                </a:cubicBezTo>
                <a:lnTo>
                  <a:pt x="1661250" y="224696"/>
                </a:lnTo>
                <a:lnTo>
                  <a:pt x="1667784" y="230255"/>
                </a:lnTo>
                <a:lnTo>
                  <a:pt x="1671564" y="230570"/>
                </a:lnTo>
                <a:lnTo>
                  <a:pt x="1673509" y="228196"/>
                </a:lnTo>
                <a:lnTo>
                  <a:pt x="1677875" y="220271"/>
                </a:lnTo>
                <a:lnTo>
                  <a:pt x="1676722" y="212457"/>
                </a:lnTo>
                <a:cubicBezTo>
                  <a:pt x="1680022" y="207611"/>
                  <a:pt x="1684244" y="202841"/>
                  <a:pt x="1679968" y="197427"/>
                </a:cubicBezTo>
                <a:cubicBezTo>
                  <a:pt x="1674450" y="203576"/>
                  <a:pt x="1669562" y="189002"/>
                  <a:pt x="1664492" y="180961"/>
                </a:cubicBezTo>
                <a:cubicBezTo>
                  <a:pt x="1656395" y="202404"/>
                  <a:pt x="1649380" y="189420"/>
                  <a:pt x="1642390" y="174095"/>
                </a:cubicBezTo>
                <a:cubicBezTo>
                  <a:pt x="1638313" y="180632"/>
                  <a:pt x="1641673" y="187622"/>
                  <a:pt x="1635403" y="193948"/>
                </a:cubicBezTo>
                <a:cubicBezTo>
                  <a:pt x="1629397" y="181375"/>
                  <a:pt x="1622935" y="184625"/>
                  <a:pt x="1616728" y="179889"/>
                </a:cubicBezTo>
                <a:close/>
                <a:moveTo>
                  <a:pt x="1417061" y="171297"/>
                </a:moveTo>
                <a:cubicBezTo>
                  <a:pt x="1403625" y="191570"/>
                  <a:pt x="1390579" y="202307"/>
                  <a:pt x="1378282" y="188720"/>
                </a:cubicBezTo>
                <a:cubicBezTo>
                  <a:pt x="1381251" y="167036"/>
                  <a:pt x="1404583" y="175434"/>
                  <a:pt x="1417061" y="171297"/>
                </a:cubicBezTo>
                <a:close/>
                <a:moveTo>
                  <a:pt x="2375606" y="169778"/>
                </a:moveTo>
                <a:cubicBezTo>
                  <a:pt x="2377917" y="188494"/>
                  <a:pt x="2395550" y="177367"/>
                  <a:pt x="2387692" y="191100"/>
                </a:cubicBezTo>
                <a:cubicBezTo>
                  <a:pt x="2369937" y="181987"/>
                  <a:pt x="2375068" y="197131"/>
                  <a:pt x="2380735" y="211016"/>
                </a:cubicBezTo>
                <a:cubicBezTo>
                  <a:pt x="2377375" y="215843"/>
                  <a:pt x="2374014" y="220642"/>
                  <a:pt x="2370719" y="225441"/>
                </a:cubicBezTo>
                <a:cubicBezTo>
                  <a:pt x="2354433" y="212336"/>
                  <a:pt x="2374075" y="201930"/>
                  <a:pt x="2362230" y="189125"/>
                </a:cubicBezTo>
                <a:cubicBezTo>
                  <a:pt x="2371018" y="175477"/>
                  <a:pt x="2373986" y="188343"/>
                  <a:pt x="2375606" y="169778"/>
                </a:cubicBezTo>
                <a:close/>
                <a:moveTo>
                  <a:pt x="3121535" y="166506"/>
                </a:moveTo>
                <a:cubicBezTo>
                  <a:pt x="3119797" y="186392"/>
                  <a:pt x="3106871" y="221120"/>
                  <a:pt x="3092086" y="189661"/>
                </a:cubicBezTo>
                <a:cubicBezTo>
                  <a:pt x="3101981" y="179165"/>
                  <a:pt x="3111969" y="165909"/>
                  <a:pt x="3121535" y="166506"/>
                </a:cubicBezTo>
                <a:close/>
                <a:moveTo>
                  <a:pt x="3325746" y="162187"/>
                </a:moveTo>
                <a:cubicBezTo>
                  <a:pt x="3329809" y="167648"/>
                  <a:pt x="3334562" y="170795"/>
                  <a:pt x="3338196" y="175010"/>
                </a:cubicBezTo>
                <a:lnTo>
                  <a:pt x="3339596" y="179712"/>
                </a:lnTo>
                <a:close/>
                <a:moveTo>
                  <a:pt x="2838003" y="159881"/>
                </a:moveTo>
                <a:cubicBezTo>
                  <a:pt x="2850720" y="196470"/>
                  <a:pt x="2865294" y="171755"/>
                  <a:pt x="2879214" y="168066"/>
                </a:cubicBezTo>
                <a:cubicBezTo>
                  <a:pt x="2875342" y="176255"/>
                  <a:pt x="2882091" y="185371"/>
                  <a:pt x="2881639" y="193769"/>
                </a:cubicBezTo>
                <a:cubicBezTo>
                  <a:pt x="2857798" y="219830"/>
                  <a:pt x="2812691" y="146323"/>
                  <a:pt x="2808044" y="203337"/>
                </a:cubicBezTo>
                <a:cubicBezTo>
                  <a:pt x="2791727" y="180453"/>
                  <a:pt x="2774033" y="204537"/>
                  <a:pt x="2757150" y="199408"/>
                </a:cubicBezTo>
                <a:cubicBezTo>
                  <a:pt x="2767468" y="176014"/>
                  <a:pt x="2776372" y="195119"/>
                  <a:pt x="2786271" y="186364"/>
                </a:cubicBezTo>
                <a:cubicBezTo>
                  <a:pt x="2782280" y="177575"/>
                  <a:pt x="2773884" y="168455"/>
                  <a:pt x="2777451" y="160210"/>
                </a:cubicBezTo>
                <a:cubicBezTo>
                  <a:pt x="2797606" y="162099"/>
                  <a:pt x="2817281" y="178086"/>
                  <a:pt x="2838003" y="159881"/>
                </a:cubicBezTo>
                <a:close/>
                <a:moveTo>
                  <a:pt x="3153629" y="158804"/>
                </a:moveTo>
                <a:cubicBezTo>
                  <a:pt x="3172166" y="159762"/>
                  <a:pt x="3150480" y="180216"/>
                  <a:pt x="3162058" y="195091"/>
                </a:cubicBezTo>
                <a:cubicBezTo>
                  <a:pt x="3175074" y="169899"/>
                  <a:pt x="3197385" y="214376"/>
                  <a:pt x="3200805" y="177726"/>
                </a:cubicBezTo>
                <a:cubicBezTo>
                  <a:pt x="3204913" y="212636"/>
                  <a:pt x="3219189" y="181145"/>
                  <a:pt x="3231695" y="210777"/>
                </a:cubicBezTo>
                <a:cubicBezTo>
                  <a:pt x="3200773" y="214376"/>
                  <a:pt x="3153151" y="209758"/>
                  <a:pt x="3133625" y="187744"/>
                </a:cubicBezTo>
                <a:cubicBezTo>
                  <a:pt x="3149552" y="191283"/>
                  <a:pt x="3158697" y="186034"/>
                  <a:pt x="3153629" y="158804"/>
                </a:cubicBezTo>
                <a:close/>
                <a:moveTo>
                  <a:pt x="1957008" y="157574"/>
                </a:moveTo>
                <a:cubicBezTo>
                  <a:pt x="1953729" y="157839"/>
                  <a:pt x="1950718" y="160591"/>
                  <a:pt x="1948597" y="167228"/>
                </a:cubicBezTo>
                <a:cubicBezTo>
                  <a:pt x="1957775" y="180305"/>
                  <a:pt x="1967131" y="186092"/>
                  <a:pt x="1976758" y="184681"/>
                </a:cubicBezTo>
                <a:cubicBezTo>
                  <a:pt x="1978287" y="180468"/>
                  <a:pt x="1973369" y="169470"/>
                  <a:pt x="1967006" y="162842"/>
                </a:cubicBezTo>
                <a:cubicBezTo>
                  <a:pt x="1963826" y="159529"/>
                  <a:pt x="1960284" y="157307"/>
                  <a:pt x="1957008" y="157574"/>
                </a:cubicBezTo>
                <a:close/>
                <a:moveTo>
                  <a:pt x="2985686" y="151183"/>
                </a:moveTo>
                <a:cubicBezTo>
                  <a:pt x="2993837" y="152443"/>
                  <a:pt x="3000568" y="156878"/>
                  <a:pt x="3000344" y="167288"/>
                </a:cubicBezTo>
                <a:cubicBezTo>
                  <a:pt x="2987689" y="164949"/>
                  <a:pt x="2975061" y="161350"/>
                  <a:pt x="2962524" y="154151"/>
                </a:cubicBezTo>
                <a:cubicBezTo>
                  <a:pt x="2967970" y="151840"/>
                  <a:pt x="2977535" y="149923"/>
                  <a:pt x="2985686" y="151183"/>
                </a:cubicBezTo>
                <a:close/>
                <a:moveTo>
                  <a:pt x="1315930" y="143105"/>
                </a:moveTo>
                <a:cubicBezTo>
                  <a:pt x="1324238" y="148204"/>
                  <a:pt x="1332783" y="146944"/>
                  <a:pt x="1341032" y="155282"/>
                </a:cubicBezTo>
                <a:cubicBezTo>
                  <a:pt x="1335514" y="161580"/>
                  <a:pt x="1329786" y="175017"/>
                  <a:pt x="1324658" y="169259"/>
                </a:cubicBezTo>
                <a:cubicBezTo>
                  <a:pt x="1328048" y="162752"/>
                  <a:pt x="1323518" y="155642"/>
                  <a:pt x="1318931" y="148503"/>
                </a:cubicBezTo>
                <a:cubicBezTo>
                  <a:pt x="1317069" y="151172"/>
                  <a:pt x="1312693" y="149643"/>
                  <a:pt x="1315930" y="143105"/>
                </a:cubicBezTo>
                <a:close/>
                <a:moveTo>
                  <a:pt x="2698323" y="142504"/>
                </a:moveTo>
                <a:cubicBezTo>
                  <a:pt x="2704651" y="144144"/>
                  <a:pt x="2710861" y="149608"/>
                  <a:pt x="2716904" y="160540"/>
                </a:cubicBezTo>
                <a:cubicBezTo>
                  <a:pt x="2721163" y="132017"/>
                  <a:pt x="2764590" y="166116"/>
                  <a:pt x="2767797" y="164527"/>
                </a:cubicBezTo>
                <a:cubicBezTo>
                  <a:pt x="2751453" y="177336"/>
                  <a:pt x="2730098" y="156100"/>
                  <a:pt x="2722303" y="191581"/>
                </a:cubicBezTo>
                <a:cubicBezTo>
                  <a:pt x="2708115" y="169358"/>
                  <a:pt x="2693061" y="176975"/>
                  <a:pt x="2679025" y="147433"/>
                </a:cubicBezTo>
                <a:cubicBezTo>
                  <a:pt x="2685546" y="143054"/>
                  <a:pt x="2691995" y="140865"/>
                  <a:pt x="2698323" y="142504"/>
                </a:cubicBezTo>
                <a:close/>
                <a:moveTo>
                  <a:pt x="2161710" y="128101"/>
                </a:moveTo>
                <a:cubicBezTo>
                  <a:pt x="2153749" y="127549"/>
                  <a:pt x="2145665" y="131088"/>
                  <a:pt x="2137569" y="135978"/>
                </a:cubicBezTo>
                <a:cubicBezTo>
                  <a:pt x="2153374" y="139187"/>
                  <a:pt x="2168909" y="152654"/>
                  <a:pt x="2185135" y="144762"/>
                </a:cubicBezTo>
                <a:cubicBezTo>
                  <a:pt x="2177514" y="133292"/>
                  <a:pt x="2169674" y="128650"/>
                  <a:pt x="2161710" y="128101"/>
                </a:cubicBezTo>
                <a:close/>
                <a:moveTo>
                  <a:pt x="3151497" y="122933"/>
                </a:moveTo>
                <a:cubicBezTo>
                  <a:pt x="3154710" y="142487"/>
                  <a:pt x="3173872" y="130972"/>
                  <a:pt x="3166641" y="149625"/>
                </a:cubicBezTo>
                <a:cubicBezTo>
                  <a:pt x="3156056" y="143088"/>
                  <a:pt x="3128135" y="164350"/>
                  <a:pt x="3128764" y="136461"/>
                </a:cubicBezTo>
                <a:cubicBezTo>
                  <a:pt x="3142861" y="149173"/>
                  <a:pt x="3139923" y="143478"/>
                  <a:pt x="3151497" y="122933"/>
                </a:cubicBezTo>
                <a:close/>
                <a:moveTo>
                  <a:pt x="1927722" y="119752"/>
                </a:moveTo>
                <a:cubicBezTo>
                  <a:pt x="1919145" y="136006"/>
                  <a:pt x="1926374" y="153522"/>
                  <a:pt x="1919804" y="169987"/>
                </a:cubicBezTo>
                <a:cubicBezTo>
                  <a:pt x="1928384" y="169026"/>
                  <a:pt x="1936722" y="173614"/>
                  <a:pt x="1945598" y="161800"/>
                </a:cubicBezTo>
                <a:cubicBezTo>
                  <a:pt x="1934382" y="147405"/>
                  <a:pt x="1940859" y="134356"/>
                  <a:pt x="1927722" y="119752"/>
                </a:cubicBezTo>
                <a:close/>
                <a:moveTo>
                  <a:pt x="1911421" y="113975"/>
                </a:moveTo>
                <a:cubicBezTo>
                  <a:pt x="1900533" y="111909"/>
                  <a:pt x="1886013" y="143226"/>
                  <a:pt x="1869572" y="145815"/>
                </a:cubicBezTo>
                <a:cubicBezTo>
                  <a:pt x="1881628" y="163178"/>
                  <a:pt x="1889606" y="152350"/>
                  <a:pt x="1894073" y="178323"/>
                </a:cubicBezTo>
                <a:cubicBezTo>
                  <a:pt x="1903372" y="157632"/>
                  <a:pt x="1902532" y="136185"/>
                  <a:pt x="1921036" y="129469"/>
                </a:cubicBezTo>
                <a:cubicBezTo>
                  <a:pt x="1918277" y="119063"/>
                  <a:pt x="1915051" y="114664"/>
                  <a:pt x="1911421" y="113975"/>
                </a:cubicBezTo>
                <a:close/>
                <a:moveTo>
                  <a:pt x="1626191" y="110221"/>
                </a:moveTo>
                <a:cubicBezTo>
                  <a:pt x="1623224" y="108931"/>
                  <a:pt x="1620551" y="109008"/>
                  <a:pt x="1618819" y="111024"/>
                </a:cubicBezTo>
                <a:cubicBezTo>
                  <a:pt x="1614380" y="131088"/>
                  <a:pt x="1636902" y="135138"/>
                  <a:pt x="1643319" y="143564"/>
                </a:cubicBezTo>
                <a:cubicBezTo>
                  <a:pt x="1646627" y="130315"/>
                  <a:pt x="1635088" y="114098"/>
                  <a:pt x="1626191" y="110221"/>
                </a:cubicBezTo>
                <a:close/>
                <a:moveTo>
                  <a:pt x="2749645" y="106051"/>
                </a:moveTo>
                <a:lnTo>
                  <a:pt x="2767125" y="111688"/>
                </a:lnTo>
                <a:cubicBezTo>
                  <a:pt x="2784033" y="113176"/>
                  <a:pt x="2802373" y="109452"/>
                  <a:pt x="2817130" y="112345"/>
                </a:cubicBezTo>
                <a:cubicBezTo>
                  <a:pt x="2809272" y="123621"/>
                  <a:pt x="2787183" y="128982"/>
                  <a:pt x="2766672" y="124766"/>
                </a:cubicBezTo>
                <a:close/>
                <a:moveTo>
                  <a:pt x="1555538" y="95968"/>
                </a:moveTo>
                <a:cubicBezTo>
                  <a:pt x="1568735" y="114623"/>
                  <a:pt x="1582559" y="114173"/>
                  <a:pt x="1596386" y="114445"/>
                </a:cubicBezTo>
                <a:cubicBezTo>
                  <a:pt x="1595903" y="89192"/>
                  <a:pt x="1567264" y="98757"/>
                  <a:pt x="1555538" y="95968"/>
                </a:cubicBezTo>
                <a:close/>
                <a:moveTo>
                  <a:pt x="2725687" y="79714"/>
                </a:moveTo>
                <a:lnTo>
                  <a:pt x="2749645" y="106051"/>
                </a:lnTo>
                <a:lnTo>
                  <a:pt x="2743455" y="104054"/>
                </a:lnTo>
                <a:cubicBezTo>
                  <a:pt x="2736340" y="99218"/>
                  <a:pt x="2730210" y="91597"/>
                  <a:pt x="2725687" y="79714"/>
                </a:cubicBezTo>
                <a:close/>
                <a:moveTo>
                  <a:pt x="1665813" y="33141"/>
                </a:moveTo>
                <a:cubicBezTo>
                  <a:pt x="1654567" y="53384"/>
                  <a:pt x="1643829" y="57285"/>
                  <a:pt x="1633693" y="40908"/>
                </a:cubicBezTo>
                <a:cubicBezTo>
                  <a:pt x="1644729" y="27110"/>
                  <a:pt x="1655047" y="36891"/>
                  <a:pt x="1665813" y="33141"/>
                </a:cubicBezTo>
                <a:close/>
                <a:moveTo>
                  <a:pt x="1372683" y="30830"/>
                </a:moveTo>
                <a:cubicBezTo>
                  <a:pt x="1375741" y="45826"/>
                  <a:pt x="1356517" y="56742"/>
                  <a:pt x="1362966" y="35118"/>
                </a:cubicBezTo>
                <a:cubicBezTo>
                  <a:pt x="1353879" y="36225"/>
                  <a:pt x="1347792" y="48464"/>
                  <a:pt x="1342962" y="64180"/>
                </a:cubicBezTo>
                <a:cubicBezTo>
                  <a:pt x="1363175" y="74674"/>
                  <a:pt x="1360537" y="60190"/>
                  <a:pt x="1374723" y="66637"/>
                </a:cubicBezTo>
                <a:cubicBezTo>
                  <a:pt x="1376971" y="54941"/>
                  <a:pt x="1380782" y="43303"/>
                  <a:pt x="1372683" y="30830"/>
                </a:cubicBezTo>
                <a:close/>
                <a:moveTo>
                  <a:pt x="1273953" y="28191"/>
                </a:moveTo>
                <a:cubicBezTo>
                  <a:pt x="1260519" y="48464"/>
                  <a:pt x="1247470" y="59202"/>
                  <a:pt x="1235175" y="45614"/>
                </a:cubicBezTo>
                <a:cubicBezTo>
                  <a:pt x="1238146" y="23930"/>
                  <a:pt x="1261478" y="32327"/>
                  <a:pt x="1273953" y="28191"/>
                </a:cubicBezTo>
                <a:close/>
                <a:moveTo>
                  <a:pt x="1382910" y="6266"/>
                </a:moveTo>
                <a:cubicBezTo>
                  <a:pt x="1394126" y="20603"/>
                  <a:pt x="1387498" y="37608"/>
                  <a:pt x="1401053" y="38205"/>
                </a:cubicBezTo>
                <a:cubicBezTo>
                  <a:pt x="1397785" y="52303"/>
                  <a:pt x="1380930" y="38446"/>
                  <a:pt x="1387769" y="57552"/>
                </a:cubicBezTo>
                <a:cubicBezTo>
                  <a:pt x="1417548" y="57791"/>
                  <a:pt x="1455161" y="63518"/>
                  <a:pt x="1468323" y="28159"/>
                </a:cubicBezTo>
                <a:cubicBezTo>
                  <a:pt x="1480829" y="44385"/>
                  <a:pt x="1463944" y="58301"/>
                  <a:pt x="1476451" y="74613"/>
                </a:cubicBezTo>
                <a:cubicBezTo>
                  <a:pt x="1493157" y="40215"/>
                  <a:pt x="1516999" y="79563"/>
                  <a:pt x="1527405" y="78663"/>
                </a:cubicBezTo>
                <a:cubicBezTo>
                  <a:pt x="1518949" y="76925"/>
                  <a:pt x="1510192" y="85144"/>
                  <a:pt x="1501316" y="97019"/>
                </a:cubicBezTo>
                <a:cubicBezTo>
                  <a:pt x="1492347" y="72128"/>
                  <a:pt x="1466135" y="73267"/>
                  <a:pt x="1466224" y="99358"/>
                </a:cubicBezTo>
                <a:cubicBezTo>
                  <a:pt x="1484607" y="122033"/>
                  <a:pt x="1504312" y="103345"/>
                  <a:pt x="1522789" y="124129"/>
                </a:cubicBezTo>
                <a:cubicBezTo>
                  <a:pt x="1526145" y="119332"/>
                  <a:pt x="1529445" y="114384"/>
                  <a:pt x="1532772" y="109674"/>
                </a:cubicBezTo>
                <a:cubicBezTo>
                  <a:pt x="1530466" y="90779"/>
                  <a:pt x="1512861" y="102057"/>
                  <a:pt x="1520689" y="88291"/>
                </a:cubicBezTo>
                <a:cubicBezTo>
                  <a:pt x="1526746" y="100707"/>
                  <a:pt x="1533944" y="73625"/>
                  <a:pt x="1540454" y="69429"/>
                </a:cubicBezTo>
                <a:cubicBezTo>
                  <a:pt x="1563756" y="110695"/>
                  <a:pt x="1570861" y="40936"/>
                  <a:pt x="1594947" y="58301"/>
                </a:cubicBezTo>
                <a:cubicBezTo>
                  <a:pt x="1590566" y="77284"/>
                  <a:pt x="1572003" y="70026"/>
                  <a:pt x="1578241" y="82594"/>
                </a:cubicBezTo>
                <a:cubicBezTo>
                  <a:pt x="1597345" y="83824"/>
                  <a:pt x="1616209" y="92672"/>
                  <a:pt x="1635491" y="87033"/>
                </a:cubicBezTo>
                <a:cubicBezTo>
                  <a:pt x="1646799" y="98068"/>
                  <a:pt x="1638642" y="107634"/>
                  <a:pt x="1647280" y="118554"/>
                </a:cubicBezTo>
                <a:cubicBezTo>
                  <a:pt x="1657177" y="108144"/>
                  <a:pt x="1668663" y="100827"/>
                  <a:pt x="1676668" y="95311"/>
                </a:cubicBezTo>
                <a:cubicBezTo>
                  <a:pt x="1681528" y="114326"/>
                  <a:pt x="1658885" y="131299"/>
                  <a:pt x="1659096" y="149951"/>
                </a:cubicBezTo>
                <a:cubicBezTo>
                  <a:pt x="1666052" y="164169"/>
                  <a:pt x="1673942" y="152083"/>
                  <a:pt x="1681200" y="156790"/>
                </a:cubicBezTo>
                <a:cubicBezTo>
                  <a:pt x="1677211" y="130128"/>
                  <a:pt x="1698383" y="138526"/>
                  <a:pt x="1703872" y="143263"/>
                </a:cubicBezTo>
                <a:cubicBezTo>
                  <a:pt x="1700513" y="114955"/>
                  <a:pt x="1717878" y="127640"/>
                  <a:pt x="1717577" y="113755"/>
                </a:cubicBezTo>
                <a:cubicBezTo>
                  <a:pt x="1715899" y="110216"/>
                  <a:pt x="1714460" y="106766"/>
                  <a:pt x="1717878" y="103647"/>
                </a:cubicBezTo>
                <a:cubicBezTo>
                  <a:pt x="1732693" y="118311"/>
                  <a:pt x="1710139" y="130218"/>
                  <a:pt x="1723005" y="144794"/>
                </a:cubicBezTo>
                <a:cubicBezTo>
                  <a:pt x="1742382" y="159609"/>
                  <a:pt x="1755726" y="98699"/>
                  <a:pt x="1768443" y="117740"/>
                </a:cubicBezTo>
                <a:cubicBezTo>
                  <a:pt x="1760014" y="127278"/>
                  <a:pt x="1756654" y="137238"/>
                  <a:pt x="1761154" y="147792"/>
                </a:cubicBezTo>
                <a:cubicBezTo>
                  <a:pt x="1786168" y="174095"/>
                  <a:pt x="1803682" y="112674"/>
                  <a:pt x="1810251" y="105717"/>
                </a:cubicBezTo>
                <a:cubicBezTo>
                  <a:pt x="1804280" y="117202"/>
                  <a:pt x="1811691" y="129557"/>
                  <a:pt x="1812347" y="141555"/>
                </a:cubicBezTo>
                <a:cubicBezTo>
                  <a:pt x="1804252" y="155021"/>
                  <a:pt x="1780348" y="156878"/>
                  <a:pt x="1782659" y="174904"/>
                </a:cubicBezTo>
                <a:lnTo>
                  <a:pt x="1789526" y="176854"/>
                </a:lnTo>
                <a:lnTo>
                  <a:pt x="1792961" y="176363"/>
                </a:lnTo>
                <a:lnTo>
                  <a:pt x="1805767" y="176270"/>
                </a:lnTo>
                <a:lnTo>
                  <a:pt x="1813618" y="169319"/>
                </a:lnTo>
                <a:cubicBezTo>
                  <a:pt x="1820918" y="158875"/>
                  <a:pt x="1827645" y="144254"/>
                  <a:pt x="1841139" y="138677"/>
                </a:cubicBezTo>
                <a:cubicBezTo>
                  <a:pt x="1847586" y="147732"/>
                  <a:pt x="1844050" y="155922"/>
                  <a:pt x="1849867" y="164828"/>
                </a:cubicBezTo>
                <a:cubicBezTo>
                  <a:pt x="1856585" y="155081"/>
                  <a:pt x="1863213" y="145453"/>
                  <a:pt x="1869872" y="135827"/>
                </a:cubicBezTo>
                <a:cubicBezTo>
                  <a:pt x="1864502" y="125779"/>
                  <a:pt x="1842550" y="142546"/>
                  <a:pt x="1848099" y="118852"/>
                </a:cubicBezTo>
                <a:cubicBezTo>
                  <a:pt x="1860783" y="121882"/>
                  <a:pt x="1873171" y="133906"/>
                  <a:pt x="1886274" y="121790"/>
                </a:cubicBezTo>
                <a:cubicBezTo>
                  <a:pt x="1849568" y="105807"/>
                  <a:pt x="1812526" y="98878"/>
                  <a:pt x="1775702" y="87750"/>
                </a:cubicBezTo>
                <a:cubicBezTo>
                  <a:pt x="1807880" y="53681"/>
                  <a:pt x="1869511" y="135556"/>
                  <a:pt x="1881117" y="80673"/>
                </a:cubicBezTo>
                <a:cubicBezTo>
                  <a:pt x="1891105" y="66846"/>
                  <a:pt x="1900462" y="74857"/>
                  <a:pt x="1909939" y="77735"/>
                </a:cubicBezTo>
                <a:cubicBezTo>
                  <a:pt x="1906428" y="84302"/>
                  <a:pt x="1899893" y="90600"/>
                  <a:pt x="1902889" y="97650"/>
                </a:cubicBezTo>
                <a:cubicBezTo>
                  <a:pt x="1922986" y="101635"/>
                  <a:pt x="1942449" y="123950"/>
                  <a:pt x="1962546" y="127728"/>
                </a:cubicBezTo>
                <a:cubicBezTo>
                  <a:pt x="1959093" y="134210"/>
                  <a:pt x="1952586" y="140594"/>
                  <a:pt x="1955614" y="147551"/>
                </a:cubicBezTo>
                <a:cubicBezTo>
                  <a:pt x="1965542" y="134238"/>
                  <a:pt x="1974270" y="161888"/>
                  <a:pt x="1984376" y="144643"/>
                </a:cubicBezTo>
                <a:cubicBezTo>
                  <a:pt x="1977119" y="136609"/>
                  <a:pt x="1969591" y="141733"/>
                  <a:pt x="1962546" y="127728"/>
                </a:cubicBezTo>
                <a:cubicBezTo>
                  <a:pt x="1984736" y="106975"/>
                  <a:pt x="1994631" y="114354"/>
                  <a:pt x="2011969" y="75514"/>
                </a:cubicBezTo>
                <a:cubicBezTo>
                  <a:pt x="2028253" y="96330"/>
                  <a:pt x="2021685" y="58659"/>
                  <a:pt x="2049816" y="88651"/>
                </a:cubicBezTo>
                <a:cubicBezTo>
                  <a:pt x="2070121" y="51882"/>
                  <a:pt x="2115527" y="92700"/>
                  <a:pt x="2145155" y="96028"/>
                </a:cubicBezTo>
                <a:cubicBezTo>
                  <a:pt x="2141737" y="102477"/>
                  <a:pt x="2135227" y="108866"/>
                  <a:pt x="2138200" y="115851"/>
                </a:cubicBezTo>
                <a:cubicBezTo>
                  <a:pt x="2141497" y="113273"/>
                  <a:pt x="2144647" y="114651"/>
                  <a:pt x="2147587" y="121701"/>
                </a:cubicBezTo>
                <a:cubicBezTo>
                  <a:pt x="2146116" y="98100"/>
                  <a:pt x="2160513" y="81181"/>
                  <a:pt x="2173648" y="103285"/>
                </a:cubicBezTo>
                <a:cubicBezTo>
                  <a:pt x="2177639" y="110423"/>
                  <a:pt x="2170587" y="116752"/>
                  <a:pt x="2173047" y="123679"/>
                </a:cubicBezTo>
                <a:cubicBezTo>
                  <a:pt x="2182404" y="110966"/>
                  <a:pt x="2174729" y="105086"/>
                  <a:pt x="2186425" y="104306"/>
                </a:cubicBezTo>
                <a:cubicBezTo>
                  <a:pt x="2193293" y="113366"/>
                  <a:pt x="2187924" y="121400"/>
                  <a:pt x="2188766" y="129979"/>
                </a:cubicBezTo>
                <a:cubicBezTo>
                  <a:pt x="2195813" y="122093"/>
                  <a:pt x="2192723" y="113305"/>
                  <a:pt x="2199112" y="105325"/>
                </a:cubicBezTo>
                <a:cubicBezTo>
                  <a:pt x="2220195" y="103317"/>
                  <a:pt x="2250783" y="138194"/>
                  <a:pt x="2262721" y="110305"/>
                </a:cubicBezTo>
                <a:cubicBezTo>
                  <a:pt x="2276908" y="124969"/>
                  <a:pt x="2250273" y="136456"/>
                  <a:pt x="2261461" y="150911"/>
                </a:cubicBezTo>
                <a:cubicBezTo>
                  <a:pt x="2296611" y="98010"/>
                  <a:pt x="2326241" y="131989"/>
                  <a:pt x="2347176" y="162698"/>
                </a:cubicBezTo>
                <a:cubicBezTo>
                  <a:pt x="2343816" y="157360"/>
                  <a:pt x="2340516" y="164677"/>
                  <a:pt x="2346907" y="172865"/>
                </a:cubicBezTo>
                <a:cubicBezTo>
                  <a:pt x="2332180" y="171126"/>
                  <a:pt x="2310916" y="204205"/>
                  <a:pt x="2319586" y="231888"/>
                </a:cubicBezTo>
                <a:cubicBezTo>
                  <a:pt x="2333890" y="223612"/>
                  <a:pt x="2330203" y="206844"/>
                  <a:pt x="2345677" y="213564"/>
                </a:cubicBezTo>
                <a:cubicBezTo>
                  <a:pt x="2343426" y="199798"/>
                  <a:pt x="2341326" y="186060"/>
                  <a:pt x="2353235" y="173345"/>
                </a:cubicBezTo>
                <a:cubicBezTo>
                  <a:pt x="2364001" y="189481"/>
                  <a:pt x="2346726" y="203397"/>
                  <a:pt x="2355064" y="219412"/>
                </a:cubicBezTo>
                <a:cubicBezTo>
                  <a:pt x="2365258" y="224898"/>
                  <a:pt x="2364841" y="241695"/>
                  <a:pt x="2380196" y="231468"/>
                </a:cubicBezTo>
                <a:cubicBezTo>
                  <a:pt x="2403679" y="171187"/>
                  <a:pt x="2449656" y="198359"/>
                  <a:pt x="2480722" y="173076"/>
                </a:cubicBezTo>
                <a:cubicBezTo>
                  <a:pt x="2471998" y="184203"/>
                  <a:pt x="2464020" y="195509"/>
                  <a:pt x="2470137" y="207897"/>
                </a:cubicBezTo>
                <a:cubicBezTo>
                  <a:pt x="2488343" y="207354"/>
                  <a:pt x="2493592" y="220521"/>
                  <a:pt x="2499531" y="184742"/>
                </a:cubicBezTo>
                <a:cubicBezTo>
                  <a:pt x="2519560" y="218570"/>
                  <a:pt x="2507444" y="155232"/>
                  <a:pt x="2525293" y="176494"/>
                </a:cubicBezTo>
                <a:cubicBezTo>
                  <a:pt x="2512846" y="190859"/>
                  <a:pt x="2516293" y="206335"/>
                  <a:pt x="2514376" y="221538"/>
                </a:cubicBezTo>
                <a:cubicBezTo>
                  <a:pt x="2518394" y="226488"/>
                  <a:pt x="2522773" y="224448"/>
                  <a:pt x="2527030" y="222591"/>
                </a:cubicBezTo>
                <a:cubicBezTo>
                  <a:pt x="2527659" y="210714"/>
                  <a:pt x="2524480" y="198568"/>
                  <a:pt x="2537676" y="187682"/>
                </a:cubicBezTo>
                <a:cubicBezTo>
                  <a:pt x="2542957" y="219259"/>
                  <a:pt x="2557981" y="201508"/>
                  <a:pt x="2557113" y="178982"/>
                </a:cubicBezTo>
                <a:cubicBezTo>
                  <a:pt x="2614305" y="217463"/>
                  <a:pt x="2676176" y="168966"/>
                  <a:pt x="2708175" y="241607"/>
                </a:cubicBezTo>
                <a:cubicBezTo>
                  <a:pt x="2719513" y="218960"/>
                  <a:pt x="2729590" y="236237"/>
                  <a:pt x="2740896" y="213652"/>
                </a:cubicBezTo>
                <a:cubicBezTo>
                  <a:pt x="2756702" y="247664"/>
                  <a:pt x="2769117" y="231498"/>
                  <a:pt x="2779344" y="206426"/>
                </a:cubicBezTo>
                <a:cubicBezTo>
                  <a:pt x="2802377" y="217131"/>
                  <a:pt x="2808494" y="237047"/>
                  <a:pt x="2820851" y="204597"/>
                </a:cubicBezTo>
                <a:cubicBezTo>
                  <a:pt x="2838126" y="217760"/>
                  <a:pt x="2807506" y="227388"/>
                  <a:pt x="2816593" y="239864"/>
                </a:cubicBezTo>
                <a:cubicBezTo>
                  <a:pt x="2828681" y="256840"/>
                  <a:pt x="2837106" y="229247"/>
                  <a:pt x="2841426" y="262239"/>
                </a:cubicBezTo>
                <a:cubicBezTo>
                  <a:pt x="2850572" y="241303"/>
                  <a:pt x="2858910" y="245953"/>
                  <a:pt x="2867156" y="254052"/>
                </a:cubicBezTo>
                <a:cubicBezTo>
                  <a:pt x="2863709" y="260529"/>
                  <a:pt x="2857200" y="266767"/>
                  <a:pt x="2860198" y="273845"/>
                </a:cubicBezTo>
                <a:cubicBezTo>
                  <a:pt x="2922430" y="257348"/>
                  <a:pt x="2999838" y="289918"/>
                  <a:pt x="3051899" y="258130"/>
                </a:cubicBezTo>
                <a:cubicBezTo>
                  <a:pt x="3036216" y="247692"/>
                  <a:pt x="3003013" y="262147"/>
                  <a:pt x="2998334" y="238757"/>
                </a:cubicBezTo>
                <a:cubicBezTo>
                  <a:pt x="3002444" y="243403"/>
                  <a:pt x="3011112" y="243584"/>
                  <a:pt x="3008023" y="234376"/>
                </a:cubicBezTo>
                <a:cubicBezTo>
                  <a:pt x="2996928" y="226399"/>
                  <a:pt x="2984030" y="216414"/>
                  <a:pt x="2988590" y="243043"/>
                </a:cubicBezTo>
                <a:cubicBezTo>
                  <a:pt x="2966966" y="238815"/>
                  <a:pt x="2976356" y="204386"/>
                  <a:pt x="2987151" y="186870"/>
                </a:cubicBezTo>
                <a:cubicBezTo>
                  <a:pt x="3009256" y="213803"/>
                  <a:pt x="3043503" y="251052"/>
                  <a:pt x="3050430" y="202047"/>
                </a:cubicBezTo>
                <a:cubicBezTo>
                  <a:pt x="3058137" y="226998"/>
                  <a:pt x="3067735" y="192300"/>
                  <a:pt x="3075563" y="214163"/>
                </a:cubicBezTo>
                <a:cubicBezTo>
                  <a:pt x="3072114" y="232519"/>
                  <a:pt x="3055228" y="218660"/>
                  <a:pt x="3062217" y="233536"/>
                </a:cubicBezTo>
                <a:cubicBezTo>
                  <a:pt x="3066714" y="242263"/>
                  <a:pt x="3071438" y="243735"/>
                  <a:pt x="3076273" y="241930"/>
                </a:cubicBezTo>
                <a:lnTo>
                  <a:pt x="3085085" y="235205"/>
                </a:lnTo>
                <a:lnTo>
                  <a:pt x="3080332" y="265414"/>
                </a:lnTo>
                <a:cubicBezTo>
                  <a:pt x="3070225" y="258130"/>
                  <a:pt x="3070525" y="244515"/>
                  <a:pt x="3054988" y="263525"/>
                </a:cubicBezTo>
                <a:cubicBezTo>
                  <a:pt x="3071843" y="281823"/>
                  <a:pt x="3047583" y="296908"/>
                  <a:pt x="3059759" y="314812"/>
                </a:cubicBezTo>
                <a:cubicBezTo>
                  <a:pt x="3067494" y="306624"/>
                  <a:pt x="3074725" y="312651"/>
                  <a:pt x="3082188" y="311511"/>
                </a:cubicBezTo>
                <a:cubicBezTo>
                  <a:pt x="3093110" y="252463"/>
                  <a:pt x="3130267" y="222619"/>
                  <a:pt x="3158247" y="220642"/>
                </a:cubicBezTo>
                <a:cubicBezTo>
                  <a:pt x="3143284" y="235158"/>
                  <a:pt x="3165566" y="245774"/>
                  <a:pt x="3170333" y="241846"/>
                </a:cubicBezTo>
                <a:cubicBezTo>
                  <a:pt x="3176993" y="211225"/>
                  <a:pt x="3205393" y="241484"/>
                  <a:pt x="3221199" y="245863"/>
                </a:cubicBezTo>
                <a:cubicBezTo>
                  <a:pt x="3216760" y="253962"/>
                  <a:pt x="3207823" y="261787"/>
                  <a:pt x="3210912" y="270545"/>
                </a:cubicBezTo>
                <a:cubicBezTo>
                  <a:pt x="3226448" y="286562"/>
                  <a:pt x="3233404" y="232275"/>
                  <a:pt x="3243630" y="242503"/>
                </a:cubicBezTo>
                <a:cubicBezTo>
                  <a:pt x="3237815" y="275614"/>
                  <a:pt x="3260158" y="246162"/>
                  <a:pt x="3265734" y="249314"/>
                </a:cubicBezTo>
                <a:cubicBezTo>
                  <a:pt x="3262238" y="254996"/>
                  <a:pt x="3265104" y="261165"/>
                  <a:pt x="3269263" y="267437"/>
                </a:cubicBezTo>
                <a:lnTo>
                  <a:pt x="3278394" y="282590"/>
                </a:lnTo>
                <a:lnTo>
                  <a:pt x="3282434" y="284464"/>
                </a:lnTo>
                <a:lnTo>
                  <a:pt x="3286734" y="280566"/>
                </a:lnTo>
                <a:lnTo>
                  <a:pt x="3291890" y="271047"/>
                </a:lnTo>
                <a:lnTo>
                  <a:pt x="3284550" y="269591"/>
                </a:lnTo>
                <a:cubicBezTo>
                  <a:pt x="3281547" y="266229"/>
                  <a:pt x="3280655" y="260137"/>
                  <a:pt x="3284840" y="250780"/>
                </a:cubicBezTo>
                <a:cubicBezTo>
                  <a:pt x="3298335" y="266317"/>
                  <a:pt x="3315730" y="268656"/>
                  <a:pt x="3313962" y="237764"/>
                </a:cubicBezTo>
                <a:cubicBezTo>
                  <a:pt x="3327816" y="249010"/>
                  <a:pt x="3305443" y="257440"/>
                  <a:pt x="3319358" y="268656"/>
                </a:cubicBezTo>
                <a:cubicBezTo>
                  <a:pt x="3334802" y="236237"/>
                  <a:pt x="3330696" y="267275"/>
                  <a:pt x="3341731" y="265356"/>
                </a:cubicBezTo>
                <a:cubicBezTo>
                  <a:pt x="3350640" y="254201"/>
                  <a:pt x="3347551" y="242024"/>
                  <a:pt x="3346020" y="229997"/>
                </a:cubicBezTo>
                <a:cubicBezTo>
                  <a:pt x="3342900" y="255101"/>
                  <a:pt x="3320168" y="225620"/>
                  <a:pt x="3307873" y="226998"/>
                </a:cubicBezTo>
                <a:cubicBezTo>
                  <a:pt x="3319118" y="217674"/>
                  <a:pt x="3308562" y="206755"/>
                  <a:pt x="3315129" y="197009"/>
                </a:cubicBezTo>
                <a:cubicBezTo>
                  <a:pt x="3324607" y="200005"/>
                  <a:pt x="3333904" y="207985"/>
                  <a:pt x="3343922" y="194219"/>
                </a:cubicBezTo>
                <a:lnTo>
                  <a:pt x="3339596" y="179712"/>
                </a:lnTo>
                <a:lnTo>
                  <a:pt x="3368722" y="216562"/>
                </a:lnTo>
                <a:cubicBezTo>
                  <a:pt x="3386060" y="200548"/>
                  <a:pt x="3398385" y="241813"/>
                  <a:pt x="3412332" y="250453"/>
                </a:cubicBezTo>
                <a:cubicBezTo>
                  <a:pt x="3411490" y="265658"/>
                  <a:pt x="3400784" y="280081"/>
                  <a:pt x="3401383" y="295469"/>
                </a:cubicBezTo>
                <a:cubicBezTo>
                  <a:pt x="3416349" y="292468"/>
                  <a:pt x="3430864" y="306144"/>
                  <a:pt x="3445949" y="298917"/>
                </a:cubicBezTo>
                <a:cubicBezTo>
                  <a:pt x="3450569" y="285780"/>
                  <a:pt x="3449759" y="259900"/>
                  <a:pt x="3462592" y="274713"/>
                </a:cubicBezTo>
                <a:cubicBezTo>
                  <a:pt x="3462172" y="292229"/>
                  <a:pt x="3445108" y="285991"/>
                  <a:pt x="3458396" y="310045"/>
                </a:cubicBezTo>
                <a:cubicBezTo>
                  <a:pt x="3465653" y="283023"/>
                  <a:pt x="3465532" y="301735"/>
                  <a:pt x="3477769" y="301405"/>
                </a:cubicBezTo>
                <a:cubicBezTo>
                  <a:pt x="3479148" y="289619"/>
                  <a:pt x="3482838" y="278045"/>
                  <a:pt x="3482030" y="266017"/>
                </a:cubicBezTo>
                <a:cubicBezTo>
                  <a:pt x="3478129" y="268925"/>
                  <a:pt x="3459534" y="262478"/>
                  <a:pt x="3466582" y="249552"/>
                </a:cubicBezTo>
                <a:cubicBezTo>
                  <a:pt x="3475010" y="251713"/>
                  <a:pt x="3482990" y="269139"/>
                  <a:pt x="3491986" y="251470"/>
                </a:cubicBezTo>
                <a:cubicBezTo>
                  <a:pt x="3489676" y="232758"/>
                  <a:pt x="3472070" y="243946"/>
                  <a:pt x="3479898" y="230208"/>
                </a:cubicBezTo>
                <a:cubicBezTo>
                  <a:pt x="3485448" y="237286"/>
                  <a:pt x="3489314" y="223248"/>
                  <a:pt x="3489946" y="215724"/>
                </a:cubicBezTo>
                <a:cubicBezTo>
                  <a:pt x="3501584" y="230180"/>
                  <a:pt x="3504134" y="243974"/>
                  <a:pt x="3501372" y="257380"/>
                </a:cubicBezTo>
                <a:cubicBezTo>
                  <a:pt x="3510040" y="253662"/>
                  <a:pt x="3518046" y="269014"/>
                  <a:pt x="3526806" y="259297"/>
                </a:cubicBezTo>
                <a:cubicBezTo>
                  <a:pt x="3536192" y="275017"/>
                  <a:pt x="3536430" y="316041"/>
                  <a:pt x="3551039" y="302006"/>
                </a:cubicBezTo>
                <a:cubicBezTo>
                  <a:pt x="3566601" y="287880"/>
                  <a:pt x="3543269" y="270756"/>
                  <a:pt x="3561955" y="256958"/>
                </a:cubicBezTo>
                <a:cubicBezTo>
                  <a:pt x="3576290" y="273367"/>
                  <a:pt x="3549507" y="286502"/>
                  <a:pt x="3563784" y="302906"/>
                </a:cubicBezTo>
                <a:cubicBezTo>
                  <a:pt x="3587984" y="310073"/>
                  <a:pt x="3612128" y="319371"/>
                  <a:pt x="3637381" y="293369"/>
                </a:cubicBezTo>
                <a:cubicBezTo>
                  <a:pt x="3633542" y="325848"/>
                  <a:pt x="3658225" y="296729"/>
                  <a:pt x="3665813" y="300655"/>
                </a:cubicBezTo>
                <a:cubicBezTo>
                  <a:pt x="3676458" y="310583"/>
                  <a:pt x="3672320" y="344562"/>
                  <a:pt x="3686986" y="338027"/>
                </a:cubicBezTo>
                <a:cubicBezTo>
                  <a:pt x="3698144" y="319221"/>
                  <a:pt x="3712778" y="289289"/>
                  <a:pt x="3720666" y="279512"/>
                </a:cubicBezTo>
                <a:cubicBezTo>
                  <a:pt x="3721506" y="291118"/>
                  <a:pt x="3729153" y="299128"/>
                  <a:pt x="3738811" y="311393"/>
                </a:cubicBezTo>
                <a:cubicBezTo>
                  <a:pt x="3742171" y="337034"/>
                  <a:pt x="3717336" y="309924"/>
                  <a:pt x="3722163" y="335655"/>
                </a:cubicBezTo>
                <a:cubicBezTo>
                  <a:pt x="3737043" y="337635"/>
                  <a:pt x="3768471" y="345822"/>
                  <a:pt x="3773628" y="319221"/>
                </a:cubicBezTo>
                <a:cubicBezTo>
                  <a:pt x="3765172" y="309024"/>
                  <a:pt x="3750806" y="326389"/>
                  <a:pt x="3751828" y="302306"/>
                </a:cubicBezTo>
                <a:cubicBezTo>
                  <a:pt x="3781156" y="281944"/>
                  <a:pt x="3821793" y="326389"/>
                  <a:pt x="3841140" y="299006"/>
                </a:cubicBezTo>
                <a:cubicBezTo>
                  <a:pt x="3875119" y="319311"/>
                  <a:pt x="3893384" y="359228"/>
                  <a:pt x="3913838" y="319910"/>
                </a:cubicBezTo>
                <a:cubicBezTo>
                  <a:pt x="3919863" y="333827"/>
                  <a:pt x="3919745" y="353232"/>
                  <a:pt x="3932311" y="341805"/>
                </a:cubicBezTo>
                <a:cubicBezTo>
                  <a:pt x="3929250" y="333077"/>
                  <a:pt x="3931290" y="324679"/>
                  <a:pt x="3923523" y="315621"/>
                </a:cubicBezTo>
                <a:cubicBezTo>
                  <a:pt x="3930183" y="306023"/>
                  <a:pt x="3936839" y="296218"/>
                  <a:pt x="3943499" y="286622"/>
                </a:cubicBezTo>
                <a:cubicBezTo>
                  <a:pt x="3945866" y="336134"/>
                  <a:pt x="3985697" y="275017"/>
                  <a:pt x="3987408" y="310376"/>
                </a:cubicBezTo>
                <a:cubicBezTo>
                  <a:pt x="3978048" y="297239"/>
                  <a:pt x="3971871" y="316162"/>
                  <a:pt x="3974118" y="329749"/>
                </a:cubicBezTo>
                <a:cubicBezTo>
                  <a:pt x="3985008" y="320511"/>
                  <a:pt x="3994600" y="353921"/>
                  <a:pt x="4005908" y="332267"/>
                </a:cubicBezTo>
                <a:cubicBezTo>
                  <a:pt x="4000480" y="305274"/>
                  <a:pt x="4017304" y="323300"/>
                  <a:pt x="4028942" y="308513"/>
                </a:cubicBezTo>
                <a:cubicBezTo>
                  <a:pt x="4042827" y="319789"/>
                  <a:pt x="4020486" y="328278"/>
                  <a:pt x="4034398" y="339526"/>
                </a:cubicBezTo>
                <a:cubicBezTo>
                  <a:pt x="4037608" y="336946"/>
                  <a:pt x="4041026" y="330167"/>
                  <a:pt x="4044057" y="335117"/>
                </a:cubicBezTo>
                <a:cubicBezTo>
                  <a:pt x="4042080" y="358599"/>
                  <a:pt x="4008876" y="345734"/>
                  <a:pt x="4017096" y="383971"/>
                </a:cubicBezTo>
                <a:cubicBezTo>
                  <a:pt x="4021505" y="377658"/>
                  <a:pt x="4026618" y="376594"/>
                  <a:pt x="4031936" y="377694"/>
                </a:cubicBezTo>
                <a:lnTo>
                  <a:pt x="4039732" y="380949"/>
                </a:lnTo>
                <a:lnTo>
                  <a:pt x="4040115" y="379971"/>
                </a:lnTo>
                <a:lnTo>
                  <a:pt x="4041106" y="381522"/>
                </a:lnTo>
                <a:lnTo>
                  <a:pt x="4048016" y="384406"/>
                </a:lnTo>
                <a:cubicBezTo>
                  <a:pt x="4058482" y="389100"/>
                  <a:pt x="4067778" y="390118"/>
                  <a:pt x="4071918" y="362798"/>
                </a:cubicBezTo>
                <a:cubicBezTo>
                  <a:pt x="4078428" y="371825"/>
                  <a:pt x="4074828" y="380075"/>
                  <a:pt x="4080707" y="388949"/>
                </a:cubicBezTo>
                <a:cubicBezTo>
                  <a:pt x="4091263" y="368523"/>
                  <a:pt x="4108928" y="390747"/>
                  <a:pt x="4110096" y="365798"/>
                </a:cubicBezTo>
                <a:cubicBezTo>
                  <a:pt x="4103138" y="350382"/>
                  <a:pt x="4094772" y="380372"/>
                  <a:pt x="4087966" y="358927"/>
                </a:cubicBezTo>
                <a:cubicBezTo>
                  <a:pt x="4115284" y="337245"/>
                  <a:pt x="4129561" y="352422"/>
                  <a:pt x="4143387" y="317390"/>
                </a:cubicBezTo>
                <a:cubicBezTo>
                  <a:pt x="4150644" y="333228"/>
                  <a:pt x="4138289" y="347532"/>
                  <a:pt x="4145156" y="363366"/>
                </a:cubicBezTo>
                <a:cubicBezTo>
                  <a:pt x="4134360" y="341213"/>
                  <a:pt x="4121100" y="356659"/>
                  <a:pt x="4118028" y="374511"/>
                </a:cubicBezTo>
                <a:lnTo>
                  <a:pt x="4118802" y="391400"/>
                </a:lnTo>
                <a:lnTo>
                  <a:pt x="4119424" y="391439"/>
                </a:lnTo>
                <a:lnTo>
                  <a:pt x="4130218" y="383887"/>
                </a:lnTo>
                <a:cubicBezTo>
                  <a:pt x="4141509" y="379426"/>
                  <a:pt x="4152563" y="383252"/>
                  <a:pt x="4163992" y="375064"/>
                </a:cubicBezTo>
                <a:cubicBezTo>
                  <a:pt x="4163210" y="364719"/>
                  <a:pt x="4160242" y="354311"/>
                  <a:pt x="4152115" y="343573"/>
                </a:cubicBezTo>
                <a:cubicBezTo>
                  <a:pt x="4164649" y="317243"/>
                  <a:pt x="4175897" y="331787"/>
                  <a:pt x="4187925" y="320810"/>
                </a:cubicBezTo>
                <a:cubicBezTo>
                  <a:pt x="4200431" y="333676"/>
                  <a:pt x="4192032" y="344954"/>
                  <a:pt x="4196349" y="357189"/>
                </a:cubicBezTo>
                <a:cubicBezTo>
                  <a:pt x="4208736" y="338309"/>
                  <a:pt x="4225510" y="339067"/>
                  <a:pt x="4242088" y="339937"/>
                </a:cubicBezTo>
                <a:lnTo>
                  <a:pt x="4242175" y="339933"/>
                </a:lnTo>
                <a:lnTo>
                  <a:pt x="4242162" y="339576"/>
                </a:lnTo>
                <a:lnTo>
                  <a:pt x="4242767" y="339907"/>
                </a:lnTo>
                <a:lnTo>
                  <a:pt x="4266234" y="338886"/>
                </a:lnTo>
                <a:cubicBezTo>
                  <a:pt x="4273853" y="336937"/>
                  <a:pt x="4280850" y="332575"/>
                  <a:pt x="4286654" y="323360"/>
                </a:cubicBezTo>
                <a:cubicBezTo>
                  <a:pt x="4289293" y="338925"/>
                  <a:pt x="4281134" y="353591"/>
                  <a:pt x="4282034" y="368975"/>
                </a:cubicBezTo>
                <a:cubicBezTo>
                  <a:pt x="4302788" y="379444"/>
                  <a:pt x="4290100" y="335716"/>
                  <a:pt x="4308095" y="350589"/>
                </a:cubicBezTo>
                <a:cubicBezTo>
                  <a:pt x="4304377" y="357038"/>
                  <a:pt x="4301168" y="363638"/>
                  <a:pt x="4307466" y="370955"/>
                </a:cubicBezTo>
                <a:cubicBezTo>
                  <a:pt x="4314066" y="364478"/>
                  <a:pt x="4326514" y="356228"/>
                  <a:pt x="4327470" y="341865"/>
                </a:cubicBezTo>
                <a:cubicBezTo>
                  <a:pt x="4317934" y="341204"/>
                  <a:pt x="4308426" y="340273"/>
                  <a:pt x="4299040" y="334606"/>
                </a:cubicBezTo>
                <a:cubicBezTo>
                  <a:pt x="4304168" y="324771"/>
                  <a:pt x="4301439" y="314361"/>
                  <a:pt x="4293612" y="303656"/>
                </a:cubicBezTo>
                <a:cubicBezTo>
                  <a:pt x="4315086" y="295439"/>
                  <a:pt x="4335958" y="307555"/>
                  <a:pt x="4357220" y="308573"/>
                </a:cubicBezTo>
                <a:cubicBezTo>
                  <a:pt x="4376776" y="293007"/>
                  <a:pt x="4365199" y="275196"/>
                  <a:pt x="4365048" y="258130"/>
                </a:cubicBezTo>
                <a:cubicBezTo>
                  <a:pt x="4384542" y="276244"/>
                  <a:pt x="4369906" y="275344"/>
                  <a:pt x="4382924" y="300296"/>
                </a:cubicBezTo>
                <a:cubicBezTo>
                  <a:pt x="4354250" y="337456"/>
                  <a:pt x="4341326" y="316071"/>
                  <a:pt x="4318354" y="325879"/>
                </a:cubicBezTo>
                <a:lnTo>
                  <a:pt x="4342914" y="358326"/>
                </a:lnTo>
                <a:lnTo>
                  <a:pt x="4342886" y="358328"/>
                </a:lnTo>
                <a:lnTo>
                  <a:pt x="4342896" y="358382"/>
                </a:lnTo>
                <a:lnTo>
                  <a:pt x="4337846" y="373854"/>
                </a:lnTo>
                <a:lnTo>
                  <a:pt x="4342315" y="374138"/>
                </a:lnTo>
                <a:lnTo>
                  <a:pt x="4350164" y="380452"/>
                </a:lnTo>
                <a:lnTo>
                  <a:pt x="4348616" y="379142"/>
                </a:lnTo>
                <a:lnTo>
                  <a:pt x="4342896" y="358382"/>
                </a:lnTo>
                <a:lnTo>
                  <a:pt x="4342916" y="358328"/>
                </a:lnTo>
                <a:lnTo>
                  <a:pt x="4342914" y="358326"/>
                </a:lnTo>
                <a:lnTo>
                  <a:pt x="4386544" y="353654"/>
                </a:lnTo>
                <a:lnTo>
                  <a:pt x="4394172" y="355459"/>
                </a:lnTo>
                <a:lnTo>
                  <a:pt x="4392748" y="353936"/>
                </a:lnTo>
                <a:cubicBezTo>
                  <a:pt x="4391111" y="352405"/>
                  <a:pt x="4388662" y="349915"/>
                  <a:pt x="4385431" y="345574"/>
                </a:cubicBezTo>
                <a:cubicBezTo>
                  <a:pt x="4392056" y="337325"/>
                  <a:pt x="4398568" y="332943"/>
                  <a:pt x="4404806" y="336905"/>
                </a:cubicBezTo>
                <a:lnTo>
                  <a:pt x="4401922" y="357292"/>
                </a:lnTo>
                <a:lnTo>
                  <a:pt x="4422088" y="362063"/>
                </a:lnTo>
                <a:cubicBezTo>
                  <a:pt x="4456691" y="370832"/>
                  <a:pt x="4485718" y="374578"/>
                  <a:pt x="4484382" y="318350"/>
                </a:cubicBezTo>
                <a:cubicBezTo>
                  <a:pt x="4487833" y="336916"/>
                  <a:pt x="4465246" y="335265"/>
                  <a:pt x="4471638" y="317390"/>
                </a:cubicBezTo>
                <a:cubicBezTo>
                  <a:pt x="4476376" y="316130"/>
                  <a:pt x="4496410" y="321590"/>
                  <a:pt x="4491010" y="308727"/>
                </a:cubicBezTo>
                <a:cubicBezTo>
                  <a:pt x="4475234" y="303744"/>
                  <a:pt x="4458740" y="320539"/>
                  <a:pt x="4442214" y="340605"/>
                </a:cubicBezTo>
                <a:cubicBezTo>
                  <a:pt x="4429562" y="302006"/>
                  <a:pt x="4414503" y="343722"/>
                  <a:pt x="4401340" y="322221"/>
                </a:cubicBezTo>
                <a:cubicBezTo>
                  <a:pt x="4409407" y="301946"/>
                  <a:pt x="4416062" y="325999"/>
                  <a:pt x="4423772" y="318833"/>
                </a:cubicBezTo>
                <a:cubicBezTo>
                  <a:pt x="4423020" y="306924"/>
                  <a:pt x="4426800" y="295227"/>
                  <a:pt x="4421642" y="282991"/>
                </a:cubicBezTo>
                <a:cubicBezTo>
                  <a:pt x="4438164" y="271624"/>
                  <a:pt x="4435196" y="249281"/>
                  <a:pt x="4450731" y="269916"/>
                </a:cubicBezTo>
                <a:cubicBezTo>
                  <a:pt x="4450584" y="291568"/>
                  <a:pt x="4422424" y="290790"/>
                  <a:pt x="4436489" y="319761"/>
                </a:cubicBezTo>
                <a:cubicBezTo>
                  <a:pt x="4453462" y="290280"/>
                  <a:pt x="4472146" y="277475"/>
                  <a:pt x="4467108" y="255941"/>
                </a:cubicBezTo>
                <a:cubicBezTo>
                  <a:pt x="4462880" y="240254"/>
                  <a:pt x="4442096" y="261218"/>
                  <a:pt x="4448633" y="234106"/>
                </a:cubicBezTo>
                <a:cubicBezTo>
                  <a:pt x="4453822" y="238845"/>
                  <a:pt x="4459101" y="238696"/>
                  <a:pt x="4464708" y="230208"/>
                </a:cubicBezTo>
                <a:cubicBezTo>
                  <a:pt x="4472058" y="267428"/>
                  <a:pt x="4503576" y="242746"/>
                  <a:pt x="4494640" y="293789"/>
                </a:cubicBezTo>
                <a:cubicBezTo>
                  <a:pt x="4506456" y="265236"/>
                  <a:pt x="4554742" y="237286"/>
                  <a:pt x="4571866" y="269197"/>
                </a:cubicBezTo>
                <a:cubicBezTo>
                  <a:pt x="4569225" y="262147"/>
                  <a:pt x="4570905" y="255461"/>
                  <a:pt x="4572555" y="248743"/>
                </a:cubicBezTo>
                <a:cubicBezTo>
                  <a:pt x="4576574" y="254769"/>
                  <a:pt x="4580714" y="259958"/>
                  <a:pt x="4585242" y="249792"/>
                </a:cubicBezTo>
                <a:cubicBezTo>
                  <a:pt x="4590520" y="263769"/>
                  <a:pt x="4590130" y="277291"/>
                  <a:pt x="4583982" y="290428"/>
                </a:cubicBezTo>
                <a:cubicBezTo>
                  <a:pt x="4567308" y="280473"/>
                  <a:pt x="4550122" y="286472"/>
                  <a:pt x="4533116" y="286472"/>
                </a:cubicBezTo>
                <a:cubicBezTo>
                  <a:pt x="4537588" y="298706"/>
                  <a:pt x="4522562" y="309444"/>
                  <a:pt x="4535248" y="322279"/>
                </a:cubicBezTo>
                <a:cubicBezTo>
                  <a:pt x="4546675" y="290730"/>
                  <a:pt x="4581162" y="324799"/>
                  <a:pt x="4603086" y="291869"/>
                </a:cubicBezTo>
                <a:cubicBezTo>
                  <a:pt x="4595077" y="279152"/>
                  <a:pt x="4587222" y="284490"/>
                  <a:pt x="4594298" y="265686"/>
                </a:cubicBezTo>
                <a:cubicBezTo>
                  <a:pt x="4614246" y="256958"/>
                  <a:pt x="4654160" y="287579"/>
                  <a:pt x="4655450" y="245025"/>
                </a:cubicBezTo>
                <a:cubicBezTo>
                  <a:pt x="4659649" y="268475"/>
                  <a:pt x="4664446" y="295167"/>
                  <a:pt x="4683672" y="262537"/>
                </a:cubicBezTo>
                <a:cubicBezTo>
                  <a:pt x="4690149" y="271506"/>
                  <a:pt x="4686582" y="279603"/>
                  <a:pt x="4692428" y="288690"/>
                </a:cubicBezTo>
                <a:cubicBezTo>
                  <a:pt x="4685410" y="310941"/>
                  <a:pt x="4680101" y="275105"/>
                  <a:pt x="4673055" y="297328"/>
                </a:cubicBezTo>
                <a:cubicBezTo>
                  <a:pt x="4694620" y="325999"/>
                  <a:pt x="4662979" y="305696"/>
                  <a:pt x="4669064" y="322520"/>
                </a:cubicBezTo>
                <a:cubicBezTo>
                  <a:pt x="4677104" y="338326"/>
                  <a:pt x="4686100" y="322221"/>
                  <a:pt x="4694556" y="324410"/>
                </a:cubicBezTo>
                <a:cubicBezTo>
                  <a:pt x="4683972" y="294478"/>
                  <a:pt x="4707962" y="298646"/>
                  <a:pt x="4699388" y="268807"/>
                </a:cubicBezTo>
                <a:cubicBezTo>
                  <a:pt x="4704366" y="288841"/>
                  <a:pt x="4730638" y="314932"/>
                  <a:pt x="4737265" y="281944"/>
                </a:cubicBezTo>
                <a:cubicBezTo>
                  <a:pt x="4742182" y="293039"/>
                  <a:pt x="4747671" y="288240"/>
                  <a:pt x="4752648" y="298467"/>
                </a:cubicBezTo>
                <a:cubicBezTo>
                  <a:pt x="4758230" y="338925"/>
                  <a:pt x="4713572" y="317183"/>
                  <a:pt x="4728720" y="352661"/>
                </a:cubicBezTo>
                <a:cubicBezTo>
                  <a:pt x="4686072" y="326298"/>
                  <a:pt x="4655478" y="356288"/>
                  <a:pt x="4616970" y="359317"/>
                </a:cubicBezTo>
                <a:cubicBezTo>
                  <a:pt x="4630408" y="394469"/>
                  <a:pt x="4649992" y="343513"/>
                  <a:pt x="4654490" y="382500"/>
                </a:cubicBezTo>
                <a:cubicBezTo>
                  <a:pt x="4668467" y="374461"/>
                  <a:pt x="4669786" y="367775"/>
                  <a:pt x="4671466" y="348161"/>
                </a:cubicBezTo>
                <a:cubicBezTo>
                  <a:pt x="4694317" y="366877"/>
                  <a:pt x="4681994" y="349361"/>
                  <a:pt x="4683254" y="379682"/>
                </a:cubicBezTo>
                <a:cubicBezTo>
                  <a:pt x="4695187" y="369214"/>
                  <a:pt x="4703226" y="383249"/>
                  <a:pt x="4699956" y="355450"/>
                </a:cubicBezTo>
                <a:cubicBezTo>
                  <a:pt x="4710648" y="358149"/>
                  <a:pt x="4709455" y="368428"/>
                  <a:pt x="4705957" y="380518"/>
                </a:cubicBezTo>
                <a:lnTo>
                  <a:pt x="4701330" y="401752"/>
                </a:lnTo>
                <a:lnTo>
                  <a:pt x="4714972" y="412302"/>
                </a:lnTo>
                <a:lnTo>
                  <a:pt x="4715316" y="402071"/>
                </a:lnTo>
                <a:lnTo>
                  <a:pt x="4714442" y="402415"/>
                </a:lnTo>
                <a:cubicBezTo>
                  <a:pt x="4706373" y="392759"/>
                  <a:pt x="4707754" y="358539"/>
                  <a:pt x="4718732" y="367056"/>
                </a:cubicBezTo>
                <a:cubicBezTo>
                  <a:pt x="4711026" y="371075"/>
                  <a:pt x="4710214" y="398726"/>
                  <a:pt x="4718101" y="387450"/>
                </a:cubicBezTo>
                <a:cubicBezTo>
                  <a:pt x="4726799" y="377914"/>
                  <a:pt x="4730458" y="367986"/>
                  <a:pt x="4731776" y="357910"/>
                </a:cubicBezTo>
                <a:cubicBezTo>
                  <a:pt x="4742454" y="360038"/>
                  <a:pt x="4769146" y="379982"/>
                  <a:pt x="4769866" y="360967"/>
                </a:cubicBezTo>
                <a:cubicBezTo>
                  <a:pt x="4759820" y="341893"/>
                  <a:pt x="4748452" y="367205"/>
                  <a:pt x="4738437" y="348222"/>
                </a:cubicBezTo>
                <a:cubicBezTo>
                  <a:pt x="4747942" y="323660"/>
                  <a:pt x="4760898" y="349900"/>
                  <a:pt x="4761437" y="324618"/>
                </a:cubicBezTo>
                <a:cubicBezTo>
                  <a:pt x="4767376" y="369365"/>
                  <a:pt x="4823730" y="367026"/>
                  <a:pt x="4822048" y="324170"/>
                </a:cubicBezTo>
                <a:cubicBezTo>
                  <a:pt x="4835634" y="338744"/>
                  <a:pt x="4829007" y="364088"/>
                  <a:pt x="4843522" y="351310"/>
                </a:cubicBezTo>
                <a:cubicBezTo>
                  <a:pt x="4847512" y="343093"/>
                  <a:pt x="4844124" y="334305"/>
                  <a:pt x="4847480" y="326150"/>
                </a:cubicBezTo>
                <a:cubicBezTo>
                  <a:pt x="4857168" y="342522"/>
                  <a:pt x="4858906" y="321829"/>
                  <a:pt x="4863828" y="312112"/>
                </a:cubicBezTo>
                <a:cubicBezTo>
                  <a:pt x="4874262" y="318740"/>
                  <a:pt x="4884489" y="330766"/>
                  <a:pt x="4894960" y="334906"/>
                </a:cubicBezTo>
                <a:lnTo>
                  <a:pt x="4856541" y="390672"/>
                </a:lnTo>
                <a:lnTo>
                  <a:pt x="4851921" y="387598"/>
                </a:lnTo>
                <a:lnTo>
                  <a:pt x="4850112" y="400005"/>
                </a:lnTo>
                <a:lnTo>
                  <a:pt x="4838306" y="417142"/>
                </a:lnTo>
                <a:lnTo>
                  <a:pt x="4842810" y="415848"/>
                </a:lnTo>
                <a:lnTo>
                  <a:pt x="4842493" y="411912"/>
                </a:lnTo>
                <a:lnTo>
                  <a:pt x="4844154" y="415462"/>
                </a:lnTo>
                <a:lnTo>
                  <a:pt x="4845662" y="415027"/>
                </a:lnTo>
                <a:cubicBezTo>
                  <a:pt x="4847320" y="413366"/>
                  <a:pt x="4848300" y="410872"/>
                  <a:pt x="4848959" y="407917"/>
                </a:cubicBezTo>
                <a:lnTo>
                  <a:pt x="4850112" y="400005"/>
                </a:lnTo>
                <a:lnTo>
                  <a:pt x="4856541" y="390672"/>
                </a:lnTo>
                <a:lnTo>
                  <a:pt x="4869101" y="399015"/>
                </a:lnTo>
                <a:cubicBezTo>
                  <a:pt x="4874972" y="397987"/>
                  <a:pt x="4880874" y="396147"/>
                  <a:pt x="4886438" y="405593"/>
                </a:cubicBezTo>
                <a:lnTo>
                  <a:pt x="4894550" y="440334"/>
                </a:lnTo>
                <a:lnTo>
                  <a:pt x="4895478" y="441290"/>
                </a:lnTo>
                <a:lnTo>
                  <a:pt x="4905200" y="429769"/>
                </a:lnTo>
                <a:cubicBezTo>
                  <a:pt x="4914936" y="426732"/>
                  <a:pt x="4922819" y="446240"/>
                  <a:pt x="4926688" y="444373"/>
                </a:cubicBezTo>
                <a:cubicBezTo>
                  <a:pt x="4931215" y="436274"/>
                  <a:pt x="4940094" y="428446"/>
                  <a:pt x="4937005" y="419690"/>
                </a:cubicBezTo>
                <a:cubicBezTo>
                  <a:pt x="4932475" y="414921"/>
                  <a:pt x="4911782" y="431985"/>
                  <a:pt x="4918259" y="408111"/>
                </a:cubicBezTo>
                <a:cubicBezTo>
                  <a:pt x="4922849" y="411652"/>
                  <a:pt x="4943572" y="393899"/>
                  <a:pt x="4937936" y="389188"/>
                </a:cubicBezTo>
                <a:cubicBezTo>
                  <a:pt x="4931936" y="400315"/>
                  <a:pt x="4910700" y="393179"/>
                  <a:pt x="4916131" y="372182"/>
                </a:cubicBezTo>
                <a:cubicBezTo>
                  <a:pt x="4933222" y="339494"/>
                  <a:pt x="4948010" y="372514"/>
                  <a:pt x="4958568" y="339853"/>
                </a:cubicBezTo>
                <a:cubicBezTo>
                  <a:pt x="4965526" y="348971"/>
                  <a:pt x="4960126" y="357010"/>
                  <a:pt x="4960998" y="365527"/>
                </a:cubicBezTo>
                <a:cubicBezTo>
                  <a:pt x="4975184" y="362377"/>
                  <a:pt x="5001303" y="378272"/>
                  <a:pt x="5006134" y="348639"/>
                </a:cubicBezTo>
                <a:cubicBezTo>
                  <a:pt x="5030188" y="380611"/>
                  <a:pt x="5038162" y="340575"/>
                  <a:pt x="5060656" y="337605"/>
                </a:cubicBezTo>
                <a:cubicBezTo>
                  <a:pt x="5059938" y="337635"/>
                  <a:pt x="5075921" y="365288"/>
                  <a:pt x="5076670" y="333794"/>
                </a:cubicBezTo>
                <a:cubicBezTo>
                  <a:pt x="5088037" y="344743"/>
                  <a:pt x="5079822" y="354339"/>
                  <a:pt x="5088487" y="365195"/>
                </a:cubicBezTo>
                <a:cubicBezTo>
                  <a:pt x="5095206" y="333648"/>
                  <a:pt x="5123666" y="362798"/>
                  <a:pt x="5140012" y="348883"/>
                </a:cubicBezTo>
                <a:cubicBezTo>
                  <a:pt x="5134886" y="358599"/>
                  <a:pt x="5137643" y="369035"/>
                  <a:pt x="5145440" y="379831"/>
                </a:cubicBezTo>
                <a:cubicBezTo>
                  <a:pt x="5161875" y="393899"/>
                  <a:pt x="5151708" y="360549"/>
                  <a:pt x="5161817" y="365738"/>
                </a:cubicBezTo>
                <a:cubicBezTo>
                  <a:pt x="5158846" y="373983"/>
                  <a:pt x="5158846" y="382532"/>
                  <a:pt x="5164214" y="391469"/>
                </a:cubicBezTo>
                <a:cubicBezTo>
                  <a:pt x="5171380" y="366037"/>
                  <a:pt x="5176509" y="406614"/>
                  <a:pt x="5183290" y="392908"/>
                </a:cubicBezTo>
                <a:cubicBezTo>
                  <a:pt x="5191897" y="383461"/>
                  <a:pt x="5178280" y="372122"/>
                  <a:pt x="5184218" y="362466"/>
                </a:cubicBezTo>
                <a:cubicBezTo>
                  <a:pt x="5205090" y="374645"/>
                  <a:pt x="5227376" y="341443"/>
                  <a:pt x="5248157" y="357189"/>
                </a:cubicBezTo>
                <a:cubicBezTo>
                  <a:pt x="5242250" y="365167"/>
                  <a:pt x="5241951" y="373654"/>
                  <a:pt x="5244172" y="382382"/>
                </a:cubicBezTo>
                <a:cubicBezTo>
                  <a:pt x="5261266" y="360637"/>
                  <a:pt x="5272572" y="358720"/>
                  <a:pt x="5272660" y="389698"/>
                </a:cubicBezTo>
                <a:cubicBezTo>
                  <a:pt x="5295486" y="375303"/>
                  <a:pt x="5324216" y="356678"/>
                  <a:pt x="5336214" y="394558"/>
                </a:cubicBezTo>
                <a:cubicBezTo>
                  <a:pt x="5347490" y="374104"/>
                  <a:pt x="5357508" y="394108"/>
                  <a:pt x="5368364" y="386881"/>
                </a:cubicBezTo>
                <a:cubicBezTo>
                  <a:pt x="5371362" y="369636"/>
                  <a:pt x="5379730" y="375213"/>
                  <a:pt x="5385367" y="352571"/>
                </a:cubicBezTo>
                <a:cubicBezTo>
                  <a:pt x="5391245" y="372393"/>
                  <a:pt x="5391546" y="377164"/>
                  <a:pt x="5403842" y="374403"/>
                </a:cubicBezTo>
                <a:cubicBezTo>
                  <a:pt x="5403212" y="395848"/>
                  <a:pt x="5387288" y="386941"/>
                  <a:pt x="5377750" y="392727"/>
                </a:cubicBezTo>
                <a:cubicBezTo>
                  <a:pt x="5386207" y="413724"/>
                  <a:pt x="5374508" y="433185"/>
                  <a:pt x="5369531" y="453251"/>
                </a:cubicBezTo>
                <a:cubicBezTo>
                  <a:pt x="5382668" y="460239"/>
                  <a:pt x="5395984" y="463086"/>
                  <a:pt x="5401892" y="435285"/>
                </a:cubicBezTo>
                <a:cubicBezTo>
                  <a:pt x="5420817" y="443802"/>
                  <a:pt x="5439141" y="470106"/>
                  <a:pt x="5459504" y="429646"/>
                </a:cubicBezTo>
                <a:cubicBezTo>
                  <a:pt x="5471442" y="436543"/>
                  <a:pt x="5455786" y="465428"/>
                  <a:pt x="5468232" y="455739"/>
                </a:cubicBezTo>
                <a:cubicBezTo>
                  <a:pt x="5471590" y="451000"/>
                  <a:pt x="5469762" y="445663"/>
                  <a:pt x="5471892" y="440713"/>
                </a:cubicBezTo>
                <a:cubicBezTo>
                  <a:pt x="5498074" y="476402"/>
                  <a:pt x="5549358" y="436125"/>
                  <a:pt x="5586068" y="459815"/>
                </a:cubicBezTo>
                <a:cubicBezTo>
                  <a:pt x="5571761" y="436274"/>
                  <a:pt x="5571429" y="442934"/>
                  <a:pt x="5561894" y="417170"/>
                </a:cubicBezTo>
                <a:cubicBezTo>
                  <a:pt x="5554786" y="439425"/>
                  <a:pt x="5549568" y="403643"/>
                  <a:pt x="5542490" y="425840"/>
                </a:cubicBezTo>
                <a:cubicBezTo>
                  <a:pt x="5545519" y="432315"/>
                  <a:pt x="5552028" y="427158"/>
                  <a:pt x="5548487" y="436485"/>
                </a:cubicBezTo>
                <a:cubicBezTo>
                  <a:pt x="5516668" y="447461"/>
                  <a:pt x="5504792" y="417409"/>
                  <a:pt x="5475489" y="425747"/>
                </a:cubicBezTo>
                <a:cubicBezTo>
                  <a:pt x="5484159" y="416123"/>
                  <a:pt x="5498732" y="416481"/>
                  <a:pt x="5482806" y="395758"/>
                </a:cubicBezTo>
                <a:cubicBezTo>
                  <a:pt x="5495852" y="381063"/>
                  <a:pt x="5503320" y="386431"/>
                  <a:pt x="5507908" y="407932"/>
                </a:cubicBezTo>
                <a:cubicBezTo>
                  <a:pt x="5516727" y="398454"/>
                  <a:pt x="5550650" y="373893"/>
                  <a:pt x="5569092" y="387181"/>
                </a:cubicBezTo>
                <a:cubicBezTo>
                  <a:pt x="5564144" y="395247"/>
                  <a:pt x="5557124" y="403193"/>
                  <a:pt x="5565163" y="412371"/>
                </a:cubicBezTo>
                <a:cubicBezTo>
                  <a:pt x="5573230" y="425541"/>
                  <a:pt x="5582468" y="402926"/>
                  <a:pt x="5590894" y="404186"/>
                </a:cubicBezTo>
                <a:cubicBezTo>
                  <a:pt x="5587864" y="398846"/>
                  <a:pt x="5584868" y="393569"/>
                  <a:pt x="5581867" y="388199"/>
                </a:cubicBezTo>
                <a:cubicBezTo>
                  <a:pt x="5612488" y="392458"/>
                  <a:pt x="5643496" y="386459"/>
                  <a:pt x="5674477" y="380075"/>
                </a:cubicBezTo>
                <a:cubicBezTo>
                  <a:pt x="5685784" y="391170"/>
                  <a:pt x="5677630" y="400735"/>
                  <a:pt x="5686266" y="411563"/>
                </a:cubicBezTo>
                <a:cubicBezTo>
                  <a:pt x="5690736" y="405175"/>
                  <a:pt x="5695202" y="398637"/>
                  <a:pt x="5699610" y="392219"/>
                </a:cubicBezTo>
                <a:cubicBezTo>
                  <a:pt x="5706569" y="401216"/>
                  <a:pt x="5701141" y="409285"/>
                  <a:pt x="5702009" y="417831"/>
                </a:cubicBezTo>
                <a:cubicBezTo>
                  <a:pt x="5708695" y="408354"/>
                  <a:pt x="5714546" y="426258"/>
                  <a:pt x="5721414" y="409192"/>
                </a:cubicBezTo>
                <a:cubicBezTo>
                  <a:pt x="5718354" y="402237"/>
                  <a:pt x="5712236" y="394920"/>
                  <a:pt x="5715654" y="388439"/>
                </a:cubicBezTo>
                <a:cubicBezTo>
                  <a:pt x="5725012" y="396897"/>
                  <a:pt x="5735060" y="381541"/>
                  <a:pt x="5744176" y="395669"/>
                </a:cubicBezTo>
                <a:cubicBezTo>
                  <a:pt x="5739230" y="403736"/>
                  <a:pt x="5732180" y="411682"/>
                  <a:pt x="5740216" y="420802"/>
                </a:cubicBezTo>
                <a:cubicBezTo>
                  <a:pt x="5746997" y="407036"/>
                  <a:pt x="5752964" y="420048"/>
                  <a:pt x="5759862" y="402054"/>
                </a:cubicBezTo>
                <a:cubicBezTo>
                  <a:pt x="5754493" y="393059"/>
                  <a:pt x="5754704" y="384570"/>
                  <a:pt x="5757463" y="376355"/>
                </a:cubicBezTo>
                <a:cubicBezTo>
                  <a:pt x="5774226" y="419720"/>
                  <a:pt x="5793663" y="374494"/>
                  <a:pt x="5811356" y="385621"/>
                </a:cubicBezTo>
                <a:cubicBezTo>
                  <a:pt x="5813514" y="396027"/>
                  <a:pt x="5798998" y="405084"/>
                  <a:pt x="5804096" y="415613"/>
                </a:cubicBezTo>
                <a:cubicBezTo>
                  <a:pt x="5843717" y="446951"/>
                  <a:pt x="5904448" y="389069"/>
                  <a:pt x="5952764" y="452590"/>
                </a:cubicBezTo>
                <a:cubicBezTo>
                  <a:pt x="5957742" y="444523"/>
                  <a:pt x="5947633" y="435225"/>
                  <a:pt x="5956720" y="427490"/>
                </a:cubicBezTo>
                <a:cubicBezTo>
                  <a:pt x="5973276" y="428896"/>
                  <a:pt x="5953692" y="439485"/>
                  <a:pt x="5965450" y="453551"/>
                </a:cubicBezTo>
                <a:cubicBezTo>
                  <a:pt x="5982124" y="454779"/>
                  <a:pt x="5963258" y="441163"/>
                  <a:pt x="5975796" y="428987"/>
                </a:cubicBezTo>
                <a:cubicBezTo>
                  <a:pt x="5984492" y="439813"/>
                  <a:pt x="5976334" y="449381"/>
                  <a:pt x="5987641" y="460418"/>
                </a:cubicBezTo>
                <a:cubicBezTo>
                  <a:pt x="6001857" y="445603"/>
                  <a:pt x="6015084" y="465247"/>
                  <a:pt x="6029448" y="448452"/>
                </a:cubicBezTo>
                <a:cubicBezTo>
                  <a:pt x="6023992" y="439485"/>
                  <a:pt x="6024200" y="431057"/>
                  <a:pt x="6027022" y="422777"/>
                </a:cubicBezTo>
                <a:cubicBezTo>
                  <a:pt x="6031097" y="428147"/>
                  <a:pt x="6035566" y="420920"/>
                  <a:pt x="6040066" y="413603"/>
                </a:cubicBezTo>
                <a:cubicBezTo>
                  <a:pt x="6062289" y="446113"/>
                  <a:pt x="6077524" y="406075"/>
                  <a:pt x="6093928" y="422870"/>
                </a:cubicBezTo>
                <a:cubicBezTo>
                  <a:pt x="6092070" y="453908"/>
                  <a:pt x="6072456" y="431806"/>
                  <a:pt x="6061509" y="440773"/>
                </a:cubicBezTo>
                <a:cubicBezTo>
                  <a:pt x="6064568" y="446141"/>
                  <a:pt x="6062440" y="451059"/>
                  <a:pt x="6064270" y="456248"/>
                </a:cubicBezTo>
                <a:cubicBezTo>
                  <a:pt x="6087632" y="454962"/>
                  <a:pt x="6110904" y="459668"/>
                  <a:pt x="6134178" y="461617"/>
                </a:cubicBezTo>
                <a:cubicBezTo>
                  <a:pt x="6120832" y="445751"/>
                  <a:pt x="6107365" y="437293"/>
                  <a:pt x="6093328" y="443203"/>
                </a:cubicBezTo>
                <a:cubicBezTo>
                  <a:pt x="6100798" y="435285"/>
                  <a:pt x="6095850" y="426437"/>
                  <a:pt x="6097317" y="418101"/>
                </a:cubicBezTo>
                <a:cubicBezTo>
                  <a:pt x="6119871" y="450100"/>
                  <a:pt x="6112343" y="414743"/>
                  <a:pt x="6129049" y="420498"/>
                </a:cubicBezTo>
                <a:cubicBezTo>
                  <a:pt x="6133730" y="434925"/>
                  <a:pt x="6147554" y="456009"/>
                  <a:pt x="6159970" y="453518"/>
                </a:cubicBezTo>
                <a:cubicBezTo>
                  <a:pt x="6155920" y="429198"/>
                  <a:pt x="6151093" y="428629"/>
                  <a:pt x="6148454" y="411863"/>
                </a:cubicBezTo>
                <a:cubicBezTo>
                  <a:pt x="6157452" y="428836"/>
                  <a:pt x="6167558" y="411863"/>
                  <a:pt x="6176286" y="439425"/>
                </a:cubicBezTo>
                <a:cubicBezTo>
                  <a:pt x="6178446" y="420171"/>
                  <a:pt x="6199529" y="412912"/>
                  <a:pt x="6201718" y="441435"/>
                </a:cubicBezTo>
                <a:cubicBezTo>
                  <a:pt x="6227061" y="412281"/>
                  <a:pt x="6251050" y="427848"/>
                  <a:pt x="6275372" y="431837"/>
                </a:cubicBezTo>
                <a:cubicBezTo>
                  <a:pt x="6290039" y="423951"/>
                  <a:pt x="6287971" y="389459"/>
                  <a:pt x="6298676" y="397948"/>
                </a:cubicBezTo>
                <a:cubicBezTo>
                  <a:pt x="6291448" y="426947"/>
                  <a:pt x="6311333" y="406103"/>
                  <a:pt x="6316460" y="440114"/>
                </a:cubicBezTo>
                <a:cubicBezTo>
                  <a:pt x="6340814" y="392667"/>
                  <a:pt x="6374046" y="432347"/>
                  <a:pt x="6388350" y="384602"/>
                </a:cubicBezTo>
                <a:cubicBezTo>
                  <a:pt x="6397318" y="403105"/>
                  <a:pt x="6407605" y="379353"/>
                  <a:pt x="6417082" y="381692"/>
                </a:cubicBezTo>
                <a:cubicBezTo>
                  <a:pt x="6402144" y="440534"/>
                  <a:pt x="6479403" y="400018"/>
                  <a:pt x="6496736" y="382741"/>
                </a:cubicBezTo>
                <a:cubicBezTo>
                  <a:pt x="6502464" y="416451"/>
                  <a:pt x="6473224" y="400914"/>
                  <a:pt x="6473404" y="416632"/>
                </a:cubicBezTo>
                <a:cubicBezTo>
                  <a:pt x="6482580" y="428657"/>
                  <a:pt x="6491758" y="443442"/>
                  <a:pt x="6501208" y="444284"/>
                </a:cubicBezTo>
                <a:cubicBezTo>
                  <a:pt x="6494308" y="416151"/>
                  <a:pt x="6505822" y="435707"/>
                  <a:pt x="6514252" y="435046"/>
                </a:cubicBezTo>
                <a:cubicBezTo>
                  <a:pt x="6513020" y="411021"/>
                  <a:pt x="6516020" y="411021"/>
                  <a:pt x="6521841" y="394888"/>
                </a:cubicBezTo>
                <a:cubicBezTo>
                  <a:pt x="6534646" y="409524"/>
                  <a:pt x="6514642" y="421459"/>
                  <a:pt x="6520641" y="435554"/>
                </a:cubicBezTo>
                <a:cubicBezTo>
                  <a:pt x="6532815" y="453669"/>
                  <a:pt x="6548802" y="452230"/>
                  <a:pt x="6544574" y="488460"/>
                </a:cubicBezTo>
                <a:cubicBezTo>
                  <a:pt x="6552668" y="466895"/>
                  <a:pt x="6553270" y="444881"/>
                  <a:pt x="6562478" y="423559"/>
                </a:cubicBezTo>
                <a:cubicBezTo>
                  <a:pt x="6569284" y="449833"/>
                  <a:pt x="6591147" y="447253"/>
                  <a:pt x="6599394" y="467166"/>
                </a:cubicBezTo>
                <a:cubicBezTo>
                  <a:pt x="6602994" y="445361"/>
                  <a:pt x="6579544" y="421459"/>
                  <a:pt x="6579091" y="399327"/>
                </a:cubicBezTo>
                <a:cubicBezTo>
                  <a:pt x="6602036" y="391949"/>
                  <a:pt x="6605124" y="466117"/>
                  <a:pt x="6635745" y="424097"/>
                </a:cubicBezTo>
                <a:cubicBezTo>
                  <a:pt x="6603746" y="412912"/>
                  <a:pt x="6610190" y="379982"/>
                  <a:pt x="6577024" y="363545"/>
                </a:cubicBezTo>
                <a:cubicBezTo>
                  <a:pt x="6589798" y="366216"/>
                  <a:pt x="6619519" y="357759"/>
                  <a:pt x="6621227" y="377164"/>
                </a:cubicBezTo>
                <a:cubicBezTo>
                  <a:pt x="6618110" y="374104"/>
                  <a:pt x="6614871" y="375004"/>
                  <a:pt x="6611540" y="381421"/>
                </a:cubicBezTo>
                <a:cubicBezTo>
                  <a:pt x="6624406" y="412763"/>
                  <a:pt x="6638054" y="419481"/>
                  <a:pt x="6651820" y="420291"/>
                </a:cubicBezTo>
                <a:cubicBezTo>
                  <a:pt x="6647200" y="436364"/>
                  <a:pt x="6638655" y="436007"/>
                  <a:pt x="6650560" y="460896"/>
                </a:cubicBezTo>
                <a:cubicBezTo>
                  <a:pt x="6658116" y="457329"/>
                  <a:pt x="6665166" y="470554"/>
                  <a:pt x="6672994" y="457568"/>
                </a:cubicBezTo>
                <a:cubicBezTo>
                  <a:pt x="6668526" y="442813"/>
                  <a:pt x="6653948" y="454329"/>
                  <a:pt x="6667204" y="436756"/>
                </a:cubicBezTo>
                <a:cubicBezTo>
                  <a:pt x="6683341" y="444735"/>
                  <a:pt x="6692097" y="460989"/>
                  <a:pt x="6702682" y="424278"/>
                </a:cubicBezTo>
                <a:cubicBezTo>
                  <a:pt x="6715248" y="459668"/>
                  <a:pt x="6749259" y="450130"/>
                  <a:pt x="6744158" y="422389"/>
                </a:cubicBezTo>
                <a:cubicBezTo>
                  <a:pt x="6748180" y="429465"/>
                  <a:pt x="6752258" y="436603"/>
                  <a:pt x="6756246" y="443595"/>
                </a:cubicBezTo>
                <a:cubicBezTo>
                  <a:pt x="6762396" y="416780"/>
                  <a:pt x="6769534" y="431867"/>
                  <a:pt x="6782308" y="425269"/>
                </a:cubicBezTo>
                <a:cubicBezTo>
                  <a:pt x="6791966" y="446173"/>
                  <a:pt x="6784468" y="457807"/>
                  <a:pt x="6800184" y="467435"/>
                </a:cubicBezTo>
                <a:cubicBezTo>
                  <a:pt x="6814281" y="449142"/>
                  <a:pt x="6829272" y="428868"/>
                  <a:pt x="6848650" y="445781"/>
                </a:cubicBezTo>
                <a:cubicBezTo>
                  <a:pt x="6841452" y="461557"/>
                  <a:pt x="6819229" y="448452"/>
                  <a:pt x="6822260" y="474274"/>
                </a:cubicBezTo>
                <a:cubicBezTo>
                  <a:pt x="6834700" y="470823"/>
                  <a:pt x="6838332" y="491818"/>
                  <a:pt x="6844090" y="491217"/>
                </a:cubicBezTo>
                <a:cubicBezTo>
                  <a:pt x="6865384" y="471155"/>
                  <a:pt x="6872281" y="476941"/>
                  <a:pt x="6883738" y="443263"/>
                </a:cubicBezTo>
                <a:cubicBezTo>
                  <a:pt x="6899168" y="460373"/>
                  <a:pt x="6915513" y="447695"/>
                  <a:pt x="6931757" y="438007"/>
                </a:cubicBezTo>
                <a:lnTo>
                  <a:pt x="6955030" y="430119"/>
                </a:lnTo>
                <a:lnTo>
                  <a:pt x="6955030" y="452515"/>
                </a:lnTo>
                <a:lnTo>
                  <a:pt x="6947198" y="448030"/>
                </a:lnTo>
                <a:cubicBezTo>
                  <a:pt x="6939192" y="476163"/>
                  <a:pt x="6942130" y="471875"/>
                  <a:pt x="6923864" y="482011"/>
                </a:cubicBezTo>
                <a:cubicBezTo>
                  <a:pt x="6926867" y="487351"/>
                  <a:pt x="6929896" y="492656"/>
                  <a:pt x="6932924" y="497966"/>
                </a:cubicBezTo>
                <a:cubicBezTo>
                  <a:pt x="6939357" y="496450"/>
                  <a:pt x="6945783" y="495131"/>
                  <a:pt x="6952276" y="491398"/>
                </a:cubicBezTo>
                <a:lnTo>
                  <a:pt x="6955030" y="489224"/>
                </a:lnTo>
                <a:lnTo>
                  <a:pt x="6955030" y="4865816"/>
                </a:lnTo>
                <a:lnTo>
                  <a:pt x="6673117" y="4894630"/>
                </a:lnTo>
                <a:cubicBezTo>
                  <a:pt x="6418232" y="4919938"/>
                  <a:pt x="6163130" y="4940241"/>
                  <a:pt x="5904263" y="4934661"/>
                </a:cubicBezTo>
                <a:cubicBezTo>
                  <a:pt x="5904054" y="4950377"/>
                  <a:pt x="5890109" y="4954848"/>
                  <a:pt x="5881562" y="4948070"/>
                </a:cubicBezTo>
                <a:cubicBezTo>
                  <a:pt x="5886090" y="4937722"/>
                  <a:pt x="5894606" y="4943661"/>
                  <a:pt x="5891518" y="4933645"/>
                </a:cubicBezTo>
                <a:cubicBezTo>
                  <a:pt x="5871277" y="4914929"/>
                  <a:pt x="5878740" y="4949420"/>
                  <a:pt x="5865457" y="4951966"/>
                </a:cubicBezTo>
                <a:cubicBezTo>
                  <a:pt x="5861468" y="4944830"/>
                  <a:pt x="5857418" y="4937843"/>
                  <a:pt x="5853401" y="4930704"/>
                </a:cubicBezTo>
                <a:cubicBezTo>
                  <a:pt x="5782292" y="4946928"/>
                  <a:pt x="5731577" y="4942131"/>
                  <a:pt x="5661340" y="4956498"/>
                </a:cubicBezTo>
                <a:cubicBezTo>
                  <a:pt x="5664218" y="4950019"/>
                  <a:pt x="5664399" y="4936165"/>
                  <a:pt x="5658639" y="4940992"/>
                </a:cubicBezTo>
                <a:cubicBezTo>
                  <a:pt x="5654204" y="4947441"/>
                  <a:pt x="5649732" y="4953888"/>
                  <a:pt x="5645295" y="4960365"/>
                </a:cubicBezTo>
                <a:cubicBezTo>
                  <a:pt x="5514054" y="4944261"/>
                  <a:pt x="5381346" y="4976980"/>
                  <a:pt x="5250074" y="4960276"/>
                </a:cubicBezTo>
                <a:cubicBezTo>
                  <a:pt x="5190243" y="4972274"/>
                  <a:pt x="5130442" y="4980941"/>
                  <a:pt x="5071690" y="4956587"/>
                </a:cubicBezTo>
                <a:cubicBezTo>
                  <a:pt x="5049707" y="4980819"/>
                  <a:pt x="5029645" y="4943510"/>
                  <a:pt x="5007511" y="4972063"/>
                </a:cubicBezTo>
                <a:cubicBezTo>
                  <a:pt x="4972420" y="4939042"/>
                  <a:pt x="4934782" y="4987298"/>
                  <a:pt x="4899722" y="4953528"/>
                </a:cubicBezTo>
                <a:cubicBezTo>
                  <a:pt x="4816919" y="4987358"/>
                  <a:pt x="4736511" y="4939193"/>
                  <a:pt x="4653796" y="4970053"/>
                </a:cubicBezTo>
                <a:cubicBezTo>
                  <a:pt x="4649747" y="4962943"/>
                  <a:pt x="4645698" y="4955777"/>
                  <a:pt x="4641620" y="4948791"/>
                </a:cubicBezTo>
                <a:cubicBezTo>
                  <a:pt x="4577382" y="4974820"/>
                  <a:pt x="4501084" y="4926567"/>
                  <a:pt x="4446920" y="4959165"/>
                </a:cubicBezTo>
                <a:cubicBezTo>
                  <a:pt x="4425626" y="4922789"/>
                  <a:pt x="4395994" y="4972153"/>
                  <a:pt x="4383970" y="4933853"/>
                </a:cubicBezTo>
                <a:cubicBezTo>
                  <a:pt x="4379471" y="4940270"/>
                  <a:pt x="4375004" y="4946749"/>
                  <a:pt x="4370564" y="4953226"/>
                </a:cubicBezTo>
                <a:cubicBezTo>
                  <a:pt x="4351582" y="4926144"/>
                  <a:pt x="4330466" y="4944350"/>
                  <a:pt x="4304013" y="4942911"/>
                </a:cubicBezTo>
                <a:cubicBezTo>
                  <a:pt x="4255159" y="4940270"/>
                  <a:pt x="4178622" y="4906115"/>
                  <a:pt x="4160720" y="4936822"/>
                </a:cubicBezTo>
                <a:cubicBezTo>
                  <a:pt x="4048791" y="4915708"/>
                  <a:pt x="3935699" y="4930765"/>
                  <a:pt x="3823981" y="4900534"/>
                </a:cubicBezTo>
                <a:cubicBezTo>
                  <a:pt x="3820621" y="4905423"/>
                  <a:pt x="3822422" y="4910610"/>
                  <a:pt x="3820324" y="4915560"/>
                </a:cubicBezTo>
                <a:cubicBezTo>
                  <a:pt x="3756112" y="4896605"/>
                  <a:pt x="3691990" y="4872791"/>
                  <a:pt x="3626492" y="4895437"/>
                </a:cubicBezTo>
                <a:cubicBezTo>
                  <a:pt x="3620461" y="4884818"/>
                  <a:pt x="3614404" y="4874083"/>
                  <a:pt x="3608345" y="4863494"/>
                </a:cubicBezTo>
                <a:cubicBezTo>
                  <a:pt x="3580934" y="4884280"/>
                  <a:pt x="3557094" y="4869883"/>
                  <a:pt x="3538408" y="4858008"/>
                </a:cubicBezTo>
                <a:cubicBezTo>
                  <a:pt x="3534001" y="4864455"/>
                  <a:pt x="3540656" y="4871802"/>
                  <a:pt x="3537807" y="4878372"/>
                </a:cubicBezTo>
                <a:cubicBezTo>
                  <a:pt x="3522841" y="4881368"/>
                  <a:pt x="3509108" y="4842801"/>
                  <a:pt x="3493902" y="4854590"/>
                </a:cubicBezTo>
                <a:cubicBezTo>
                  <a:pt x="3431732" y="4871593"/>
                  <a:pt x="3370698" y="4852907"/>
                  <a:pt x="3309757" y="4830114"/>
                </a:cubicBezTo>
                <a:cubicBezTo>
                  <a:pt x="3322746" y="4831228"/>
                  <a:pt x="3314468" y="4842652"/>
                  <a:pt x="3312187" y="4855725"/>
                </a:cubicBezTo>
                <a:cubicBezTo>
                  <a:pt x="3238978" y="4817668"/>
                  <a:pt x="3164392" y="4824686"/>
                  <a:pt x="3090223" y="4818209"/>
                </a:cubicBezTo>
                <a:cubicBezTo>
                  <a:pt x="3081559" y="4807321"/>
                  <a:pt x="3089714" y="4797697"/>
                  <a:pt x="3078438" y="4786630"/>
                </a:cubicBezTo>
                <a:cubicBezTo>
                  <a:pt x="3063623" y="4817910"/>
                  <a:pt x="3050667" y="4791127"/>
                  <a:pt x="3036001" y="4819047"/>
                </a:cubicBezTo>
                <a:cubicBezTo>
                  <a:pt x="3017018" y="4779491"/>
                  <a:pt x="2995935" y="4808973"/>
                  <a:pt x="2976650" y="4778742"/>
                </a:cubicBezTo>
                <a:cubicBezTo>
                  <a:pt x="2946837" y="4805974"/>
                  <a:pt x="2892137" y="4771304"/>
                  <a:pt x="2852490" y="4774182"/>
                </a:cubicBezTo>
                <a:cubicBezTo>
                  <a:pt x="2850178" y="4726734"/>
                  <a:pt x="2791189" y="4777721"/>
                  <a:pt x="2767403" y="4742150"/>
                </a:cubicBezTo>
                <a:cubicBezTo>
                  <a:pt x="2756157" y="4751509"/>
                  <a:pt x="2766685" y="4762458"/>
                  <a:pt x="2760118" y="4772260"/>
                </a:cubicBezTo>
                <a:cubicBezTo>
                  <a:pt x="2750819" y="4765697"/>
                  <a:pt x="2739784" y="4737172"/>
                  <a:pt x="2722027" y="4769144"/>
                </a:cubicBezTo>
                <a:cubicBezTo>
                  <a:pt x="2688977" y="4736815"/>
                  <a:pt x="2654849" y="4740711"/>
                  <a:pt x="2620841" y="4741015"/>
                </a:cubicBezTo>
                <a:cubicBezTo>
                  <a:pt x="2606951" y="4724638"/>
                  <a:pt x="2636464" y="4711592"/>
                  <a:pt x="2619070" y="4695034"/>
                </a:cubicBezTo>
                <a:cubicBezTo>
                  <a:pt x="2583023" y="4720828"/>
                  <a:pt x="2556178" y="4732617"/>
                  <a:pt x="2516049" y="4727755"/>
                </a:cubicBezTo>
                <a:cubicBezTo>
                  <a:pt x="2516500" y="4705834"/>
                  <a:pt x="2529876" y="4720289"/>
                  <a:pt x="2539142" y="4704066"/>
                </a:cubicBezTo>
                <a:cubicBezTo>
                  <a:pt x="2527358" y="4691288"/>
                  <a:pt x="2542474" y="4680551"/>
                  <a:pt x="2530625" y="4667745"/>
                </a:cubicBezTo>
                <a:cubicBezTo>
                  <a:pt x="2513261" y="4687780"/>
                  <a:pt x="2488880" y="4700555"/>
                  <a:pt x="2476130" y="4678750"/>
                </a:cubicBezTo>
                <a:cubicBezTo>
                  <a:pt x="2481890" y="4676861"/>
                  <a:pt x="2503093" y="4684811"/>
                  <a:pt x="2498895" y="4665286"/>
                </a:cubicBezTo>
                <a:cubicBezTo>
                  <a:pt x="2478801" y="4662677"/>
                  <a:pt x="2458797" y="4655599"/>
                  <a:pt x="2438014" y="4675903"/>
                </a:cubicBezTo>
                <a:cubicBezTo>
                  <a:pt x="2429378" y="4665016"/>
                  <a:pt x="2437535" y="4655358"/>
                  <a:pt x="2426257" y="4644383"/>
                </a:cubicBezTo>
                <a:cubicBezTo>
                  <a:pt x="2409103" y="4654251"/>
                  <a:pt x="2397708" y="4636825"/>
                  <a:pt x="2387119" y="4671916"/>
                </a:cubicBezTo>
                <a:cubicBezTo>
                  <a:pt x="2361688" y="4635085"/>
                  <a:pt x="2334276" y="4664239"/>
                  <a:pt x="2307825" y="4660547"/>
                </a:cubicBezTo>
                <a:cubicBezTo>
                  <a:pt x="2297988" y="4671735"/>
                  <a:pt x="2327919" y="4686011"/>
                  <a:pt x="2309923" y="4696417"/>
                </a:cubicBezTo>
                <a:cubicBezTo>
                  <a:pt x="2291267" y="4684329"/>
                  <a:pt x="2311212" y="4649751"/>
                  <a:pt x="2292079" y="4654309"/>
                </a:cubicBezTo>
                <a:cubicBezTo>
                  <a:pt x="2293038" y="4669934"/>
                  <a:pt x="2281973" y="4704544"/>
                  <a:pt x="2269077" y="4678001"/>
                </a:cubicBezTo>
                <a:cubicBezTo>
                  <a:pt x="2273517" y="4669874"/>
                  <a:pt x="2282421" y="4662078"/>
                  <a:pt x="2279332" y="4653350"/>
                </a:cubicBezTo>
                <a:cubicBezTo>
                  <a:pt x="2257844" y="4644022"/>
                  <a:pt x="2236220" y="4638923"/>
                  <a:pt x="2214507" y="4636797"/>
                </a:cubicBezTo>
                <a:lnTo>
                  <a:pt x="2168336" y="4637706"/>
                </a:lnTo>
                <a:lnTo>
                  <a:pt x="2168487" y="4629446"/>
                </a:lnTo>
                <a:cubicBezTo>
                  <a:pt x="2143025" y="4617840"/>
                  <a:pt x="2088710" y="4593369"/>
                  <a:pt x="2082505" y="4627858"/>
                </a:cubicBezTo>
                <a:cubicBezTo>
                  <a:pt x="2077555" y="4615891"/>
                  <a:pt x="2072006" y="4623869"/>
                  <a:pt x="2066757" y="4621530"/>
                </a:cubicBezTo>
                <a:cubicBezTo>
                  <a:pt x="2071735" y="4613491"/>
                  <a:pt x="2078694" y="4605543"/>
                  <a:pt x="2070718" y="4596367"/>
                </a:cubicBezTo>
                <a:cubicBezTo>
                  <a:pt x="2061389" y="4622370"/>
                  <a:pt x="2053952" y="4588658"/>
                  <a:pt x="2044653" y="4614809"/>
                </a:cubicBezTo>
                <a:cubicBezTo>
                  <a:pt x="2050805" y="4620119"/>
                  <a:pt x="2057219" y="4620987"/>
                  <a:pt x="2063397" y="4626357"/>
                </a:cubicBezTo>
                <a:cubicBezTo>
                  <a:pt x="2042255" y="4653350"/>
                  <a:pt x="2043725" y="4581072"/>
                  <a:pt x="2022551" y="4607943"/>
                </a:cubicBezTo>
                <a:cubicBezTo>
                  <a:pt x="2024950" y="4622519"/>
                  <a:pt x="2042617" y="4611242"/>
                  <a:pt x="2034639" y="4629265"/>
                </a:cubicBezTo>
                <a:cubicBezTo>
                  <a:pt x="1999969" y="4617541"/>
                  <a:pt x="1962271" y="4626568"/>
                  <a:pt x="1920462" y="4610191"/>
                </a:cubicBezTo>
                <a:cubicBezTo>
                  <a:pt x="1941127" y="4584671"/>
                  <a:pt x="1973876" y="4636914"/>
                  <a:pt x="1984643" y="4594838"/>
                </a:cubicBezTo>
                <a:cubicBezTo>
                  <a:pt x="1996729" y="4618381"/>
                  <a:pt x="2009474" y="4618409"/>
                  <a:pt x="2022524" y="4607943"/>
                </a:cubicBezTo>
                <a:cubicBezTo>
                  <a:pt x="2013675" y="4583738"/>
                  <a:pt x="2003475" y="4605696"/>
                  <a:pt x="1994388" y="4590487"/>
                </a:cubicBezTo>
                <a:cubicBezTo>
                  <a:pt x="1997808" y="4572105"/>
                  <a:pt x="2014695" y="4586052"/>
                  <a:pt x="2007736" y="4571114"/>
                </a:cubicBezTo>
                <a:cubicBezTo>
                  <a:pt x="1980385" y="4560316"/>
                  <a:pt x="1952943" y="4556060"/>
                  <a:pt x="1924722" y="4574894"/>
                </a:cubicBezTo>
                <a:cubicBezTo>
                  <a:pt x="1927210" y="4566617"/>
                  <a:pt x="1929038" y="4558188"/>
                  <a:pt x="1928682" y="4549760"/>
                </a:cubicBezTo>
                <a:cubicBezTo>
                  <a:pt x="1920944" y="4557949"/>
                  <a:pt x="1913926" y="4544842"/>
                  <a:pt x="1906246" y="4553059"/>
                </a:cubicBezTo>
                <a:cubicBezTo>
                  <a:pt x="1902196" y="4561217"/>
                  <a:pt x="1905588" y="4570005"/>
                  <a:pt x="1902318" y="4578252"/>
                </a:cubicBezTo>
                <a:cubicBezTo>
                  <a:pt x="1891073" y="4562537"/>
                  <a:pt x="1879467" y="4559959"/>
                  <a:pt x="1867797" y="4560258"/>
                </a:cubicBezTo>
                <a:cubicBezTo>
                  <a:pt x="1872535" y="4565238"/>
                  <a:pt x="1868579" y="4592647"/>
                  <a:pt x="1860812" y="4580113"/>
                </a:cubicBezTo>
                <a:cubicBezTo>
                  <a:pt x="1870707" y="4536237"/>
                  <a:pt x="1837057" y="4573274"/>
                  <a:pt x="1826591" y="4551978"/>
                </a:cubicBezTo>
                <a:cubicBezTo>
                  <a:pt x="1823382" y="4539834"/>
                  <a:pt x="1842666" y="4529428"/>
                  <a:pt x="1837208" y="4517131"/>
                </a:cubicBezTo>
                <a:cubicBezTo>
                  <a:pt x="1822482" y="4545833"/>
                  <a:pt x="1809437" y="4522292"/>
                  <a:pt x="1795432" y="4529187"/>
                </a:cubicBezTo>
                <a:cubicBezTo>
                  <a:pt x="1808326" y="4553871"/>
                  <a:pt x="1775788" y="4554320"/>
                  <a:pt x="1769339" y="4547453"/>
                </a:cubicBezTo>
                <a:cubicBezTo>
                  <a:pt x="1781397" y="4540314"/>
                  <a:pt x="1790571" y="4524028"/>
                  <a:pt x="1780225" y="4502527"/>
                </a:cubicBezTo>
                <a:cubicBezTo>
                  <a:pt x="1773809" y="4506572"/>
                  <a:pt x="1766549" y="4533687"/>
                  <a:pt x="1760581" y="4521331"/>
                </a:cubicBezTo>
                <a:cubicBezTo>
                  <a:pt x="1773177" y="4471484"/>
                  <a:pt x="1711485" y="4478355"/>
                  <a:pt x="1691873" y="4475295"/>
                </a:cubicBezTo>
                <a:cubicBezTo>
                  <a:pt x="1695169" y="4482312"/>
                  <a:pt x="1698051" y="4489358"/>
                  <a:pt x="1691244" y="4495628"/>
                </a:cubicBezTo>
                <a:cubicBezTo>
                  <a:pt x="1678435" y="4467945"/>
                  <a:pt x="1683745" y="4495749"/>
                  <a:pt x="1672169" y="4494157"/>
                </a:cubicBezTo>
                <a:cubicBezTo>
                  <a:pt x="1667101" y="4485250"/>
                  <a:pt x="1662063" y="4476283"/>
                  <a:pt x="1656992" y="4467407"/>
                </a:cubicBezTo>
                <a:cubicBezTo>
                  <a:pt x="1672647" y="4455080"/>
                  <a:pt x="1661431" y="4440564"/>
                  <a:pt x="1664580" y="4427276"/>
                </a:cubicBezTo>
                <a:lnTo>
                  <a:pt x="1685332" y="4440258"/>
                </a:lnTo>
                <a:lnTo>
                  <a:pt x="1692061" y="4436030"/>
                </a:lnTo>
                <a:lnTo>
                  <a:pt x="1701802" y="4435954"/>
                </a:lnTo>
                <a:lnTo>
                  <a:pt x="1709146" y="4430697"/>
                </a:lnTo>
                <a:cubicBezTo>
                  <a:pt x="1724291" y="4469414"/>
                  <a:pt x="1724683" y="4438404"/>
                  <a:pt x="1746065" y="4474306"/>
                </a:cubicBezTo>
                <a:cubicBezTo>
                  <a:pt x="1740338" y="4456219"/>
                  <a:pt x="1758121" y="4442664"/>
                  <a:pt x="1769067" y="4450580"/>
                </a:cubicBezTo>
                <a:cubicBezTo>
                  <a:pt x="1764570" y="4458800"/>
                  <a:pt x="1755633" y="4466506"/>
                  <a:pt x="1758722" y="4475264"/>
                </a:cubicBezTo>
                <a:cubicBezTo>
                  <a:pt x="1765442" y="4466418"/>
                  <a:pt x="1764781" y="4504444"/>
                  <a:pt x="1777466" y="4486961"/>
                </a:cubicBezTo>
                <a:lnTo>
                  <a:pt x="1779497" y="4467663"/>
                </a:lnTo>
                <a:lnTo>
                  <a:pt x="1777356" y="4467086"/>
                </a:lnTo>
                <a:lnTo>
                  <a:pt x="1779749" y="4465270"/>
                </a:lnTo>
                <a:lnTo>
                  <a:pt x="1780391" y="4459170"/>
                </a:lnTo>
                <a:cubicBezTo>
                  <a:pt x="1781074" y="4449891"/>
                  <a:pt x="1782655" y="4440698"/>
                  <a:pt x="1788714" y="4431896"/>
                </a:cubicBezTo>
                <a:cubicBezTo>
                  <a:pt x="1793991" y="4441568"/>
                  <a:pt x="1789627" y="4450552"/>
                  <a:pt x="1786314" y="4459635"/>
                </a:cubicBezTo>
                <a:lnTo>
                  <a:pt x="1786465" y="4460729"/>
                </a:lnTo>
                <a:lnTo>
                  <a:pt x="1794588" y="4459838"/>
                </a:lnTo>
                <a:cubicBezTo>
                  <a:pt x="1806876" y="4461141"/>
                  <a:pt x="1820056" y="4471129"/>
                  <a:pt x="1829872" y="4468294"/>
                </a:cubicBezTo>
                <a:lnTo>
                  <a:pt x="1834285" y="4465070"/>
                </a:lnTo>
                <a:lnTo>
                  <a:pt x="1831287" y="4458015"/>
                </a:lnTo>
                <a:cubicBezTo>
                  <a:pt x="1828704" y="4450177"/>
                  <a:pt x="1828121" y="4442485"/>
                  <a:pt x="1833219" y="4435224"/>
                </a:cubicBezTo>
                <a:cubicBezTo>
                  <a:pt x="1835746" y="4441981"/>
                  <a:pt x="1837812" y="4446836"/>
                  <a:pt x="1839463" y="4450759"/>
                </a:cubicBezTo>
                <a:lnTo>
                  <a:pt x="1840633" y="4453848"/>
                </a:lnTo>
                <a:lnTo>
                  <a:pt x="1841538" y="4451732"/>
                </a:lnTo>
                <a:cubicBezTo>
                  <a:pt x="1853622" y="4475275"/>
                  <a:pt x="1866367" y="4475303"/>
                  <a:pt x="1879415" y="4464837"/>
                </a:cubicBezTo>
                <a:cubicBezTo>
                  <a:pt x="1870567" y="4440633"/>
                  <a:pt x="1860370" y="4462590"/>
                  <a:pt x="1851282" y="4447381"/>
                </a:cubicBezTo>
                <a:cubicBezTo>
                  <a:pt x="1854703" y="4428999"/>
                  <a:pt x="1871588" y="4442946"/>
                  <a:pt x="1864628" y="4428008"/>
                </a:cubicBezTo>
                <a:cubicBezTo>
                  <a:pt x="1837277" y="4417211"/>
                  <a:pt x="1809836" y="4412954"/>
                  <a:pt x="1781616" y="4431789"/>
                </a:cubicBezTo>
                <a:cubicBezTo>
                  <a:pt x="1784102" y="4423511"/>
                  <a:pt x="1785933" y="4415083"/>
                  <a:pt x="1785573" y="4406654"/>
                </a:cubicBezTo>
                <a:cubicBezTo>
                  <a:pt x="1777837" y="4414843"/>
                  <a:pt x="1770819" y="4401737"/>
                  <a:pt x="1763140" y="4409954"/>
                </a:cubicBezTo>
                <a:cubicBezTo>
                  <a:pt x="1759090" y="4418111"/>
                  <a:pt x="1762480" y="4426899"/>
                  <a:pt x="1759213" y="4435147"/>
                </a:cubicBezTo>
                <a:cubicBezTo>
                  <a:pt x="1747965" y="4419431"/>
                  <a:pt x="1736359" y="4416853"/>
                  <a:pt x="1724691" y="4417152"/>
                </a:cubicBezTo>
                <a:cubicBezTo>
                  <a:pt x="1729431" y="4422132"/>
                  <a:pt x="1725471" y="4449542"/>
                  <a:pt x="1717704" y="4437008"/>
                </a:cubicBezTo>
                <a:cubicBezTo>
                  <a:pt x="1727601" y="4393131"/>
                  <a:pt x="1693952" y="4430169"/>
                  <a:pt x="1683486" y="4408873"/>
                </a:cubicBezTo>
                <a:cubicBezTo>
                  <a:pt x="1680276" y="4396729"/>
                  <a:pt x="1699559" y="4386323"/>
                  <a:pt x="1694103" y="4374024"/>
                </a:cubicBezTo>
                <a:cubicBezTo>
                  <a:pt x="1679376" y="4402727"/>
                  <a:pt x="1666332" y="4379184"/>
                  <a:pt x="1652326" y="4386081"/>
                </a:cubicBezTo>
                <a:cubicBezTo>
                  <a:pt x="1665220" y="4410766"/>
                  <a:pt x="1632682" y="4411214"/>
                  <a:pt x="1626233" y="4404347"/>
                </a:cubicBezTo>
                <a:cubicBezTo>
                  <a:pt x="1638289" y="4397209"/>
                  <a:pt x="1647465" y="4380923"/>
                  <a:pt x="1637117" y="4359422"/>
                </a:cubicBezTo>
                <a:cubicBezTo>
                  <a:pt x="1630701" y="4363467"/>
                  <a:pt x="1623444" y="4390581"/>
                  <a:pt x="1617473" y="4378224"/>
                </a:cubicBezTo>
                <a:cubicBezTo>
                  <a:pt x="1630072" y="4328379"/>
                  <a:pt x="1568380" y="4335250"/>
                  <a:pt x="1548768" y="4332189"/>
                </a:cubicBezTo>
                <a:cubicBezTo>
                  <a:pt x="1552063" y="4339207"/>
                  <a:pt x="1554946" y="4346252"/>
                  <a:pt x="1548137" y="4352523"/>
                </a:cubicBezTo>
                <a:cubicBezTo>
                  <a:pt x="1535327" y="4324840"/>
                  <a:pt x="1540637" y="4352643"/>
                  <a:pt x="1529063" y="4351051"/>
                </a:cubicBezTo>
                <a:cubicBezTo>
                  <a:pt x="1523993" y="4342145"/>
                  <a:pt x="1518955" y="4333178"/>
                  <a:pt x="1513886" y="4324301"/>
                </a:cubicBezTo>
                <a:cubicBezTo>
                  <a:pt x="1529541" y="4311974"/>
                  <a:pt x="1518326" y="4297458"/>
                  <a:pt x="1521475" y="4284171"/>
                </a:cubicBezTo>
                <a:lnTo>
                  <a:pt x="1542226" y="4297153"/>
                </a:lnTo>
                <a:lnTo>
                  <a:pt x="1548955" y="4292924"/>
                </a:lnTo>
                <a:lnTo>
                  <a:pt x="1558695" y="4292849"/>
                </a:lnTo>
                <a:lnTo>
                  <a:pt x="1566040" y="4287591"/>
                </a:lnTo>
                <a:cubicBezTo>
                  <a:pt x="1581185" y="4326309"/>
                  <a:pt x="1581575" y="4295298"/>
                  <a:pt x="1602957" y="4331200"/>
                </a:cubicBezTo>
                <a:cubicBezTo>
                  <a:pt x="1597230" y="4313114"/>
                  <a:pt x="1615015" y="4299559"/>
                  <a:pt x="1625962" y="4307474"/>
                </a:cubicBezTo>
                <a:cubicBezTo>
                  <a:pt x="1621462" y="4315694"/>
                  <a:pt x="1612527" y="4323401"/>
                  <a:pt x="1615616" y="4332159"/>
                </a:cubicBezTo>
                <a:cubicBezTo>
                  <a:pt x="1622335" y="4323313"/>
                  <a:pt x="1621674" y="4361339"/>
                  <a:pt x="1634360" y="4343855"/>
                </a:cubicBezTo>
                <a:lnTo>
                  <a:pt x="1636391" y="4324555"/>
                </a:lnTo>
                <a:lnTo>
                  <a:pt x="1634250" y="4323980"/>
                </a:lnTo>
                <a:lnTo>
                  <a:pt x="1636642" y="4322165"/>
                </a:lnTo>
                <a:lnTo>
                  <a:pt x="1637285" y="4316064"/>
                </a:lnTo>
                <a:cubicBezTo>
                  <a:pt x="1637966" y="4306785"/>
                  <a:pt x="1639549" y="4297592"/>
                  <a:pt x="1645606" y="4288791"/>
                </a:cubicBezTo>
                <a:cubicBezTo>
                  <a:pt x="1650885" y="4298462"/>
                  <a:pt x="1646521" y="4307446"/>
                  <a:pt x="1643207" y="4316530"/>
                </a:cubicBezTo>
                <a:lnTo>
                  <a:pt x="1643357" y="4317624"/>
                </a:lnTo>
                <a:lnTo>
                  <a:pt x="1651482" y="4316732"/>
                </a:lnTo>
                <a:cubicBezTo>
                  <a:pt x="1663770" y="4318035"/>
                  <a:pt x="1676951" y="4328023"/>
                  <a:pt x="1686766" y="4325189"/>
                </a:cubicBezTo>
                <a:lnTo>
                  <a:pt x="1691180" y="4321964"/>
                </a:lnTo>
                <a:lnTo>
                  <a:pt x="1688181" y="4314910"/>
                </a:lnTo>
                <a:cubicBezTo>
                  <a:pt x="1685599" y="4307072"/>
                  <a:pt x="1685014" y="4299378"/>
                  <a:pt x="1690111" y="4292119"/>
                </a:cubicBezTo>
                <a:cubicBezTo>
                  <a:pt x="1692641" y="4298876"/>
                  <a:pt x="1694706" y="4303731"/>
                  <a:pt x="1696356" y="4307653"/>
                </a:cubicBezTo>
                <a:lnTo>
                  <a:pt x="1697527" y="4310742"/>
                </a:lnTo>
                <a:lnTo>
                  <a:pt x="1698432" y="4308627"/>
                </a:lnTo>
                <a:cubicBezTo>
                  <a:pt x="1710516" y="4332170"/>
                  <a:pt x="1723261" y="4332198"/>
                  <a:pt x="1736310" y="4321732"/>
                </a:cubicBezTo>
                <a:cubicBezTo>
                  <a:pt x="1727463" y="4297527"/>
                  <a:pt x="1717264" y="4319483"/>
                  <a:pt x="1708177" y="4304276"/>
                </a:cubicBezTo>
                <a:cubicBezTo>
                  <a:pt x="1711595" y="4285894"/>
                  <a:pt x="1728482" y="4299839"/>
                  <a:pt x="1721526" y="4284901"/>
                </a:cubicBezTo>
                <a:cubicBezTo>
                  <a:pt x="1694172" y="4274105"/>
                  <a:pt x="1666730" y="4269849"/>
                  <a:pt x="1638509" y="4288683"/>
                </a:cubicBezTo>
                <a:cubicBezTo>
                  <a:pt x="1640997" y="4280405"/>
                  <a:pt x="1642825" y="4271977"/>
                  <a:pt x="1642468" y="4263549"/>
                </a:cubicBezTo>
                <a:cubicBezTo>
                  <a:pt x="1634731" y="4271738"/>
                  <a:pt x="1627713" y="4258631"/>
                  <a:pt x="1620034" y="4266848"/>
                </a:cubicBezTo>
                <a:cubicBezTo>
                  <a:pt x="1615985" y="4275005"/>
                  <a:pt x="1619375" y="4283794"/>
                  <a:pt x="1616107" y="4292041"/>
                </a:cubicBezTo>
                <a:cubicBezTo>
                  <a:pt x="1604860" y="4276326"/>
                  <a:pt x="1593254" y="4273745"/>
                  <a:pt x="1581586" y="4274045"/>
                </a:cubicBezTo>
                <a:cubicBezTo>
                  <a:pt x="1586324" y="4279027"/>
                  <a:pt x="1582365" y="4306436"/>
                  <a:pt x="1574598" y="4293902"/>
                </a:cubicBezTo>
                <a:cubicBezTo>
                  <a:pt x="1584496" y="4250026"/>
                  <a:pt x="1550844" y="4287063"/>
                  <a:pt x="1540378" y="4265767"/>
                </a:cubicBezTo>
                <a:cubicBezTo>
                  <a:pt x="1537171" y="4253623"/>
                  <a:pt x="1556453" y="4243217"/>
                  <a:pt x="1550997" y="4230918"/>
                </a:cubicBezTo>
                <a:cubicBezTo>
                  <a:pt x="1536270" y="4259622"/>
                  <a:pt x="1523226" y="4236079"/>
                  <a:pt x="1509221" y="4242974"/>
                </a:cubicBezTo>
                <a:cubicBezTo>
                  <a:pt x="1522115" y="4267660"/>
                  <a:pt x="1489575" y="4268108"/>
                  <a:pt x="1483128" y="4261242"/>
                </a:cubicBezTo>
                <a:cubicBezTo>
                  <a:pt x="1495183" y="4254101"/>
                  <a:pt x="1504359" y="4237817"/>
                  <a:pt x="1494012" y="4216316"/>
                </a:cubicBezTo>
                <a:cubicBezTo>
                  <a:pt x="1487595" y="4220361"/>
                  <a:pt x="1480338" y="4247476"/>
                  <a:pt x="1474367" y="4235118"/>
                </a:cubicBezTo>
                <a:cubicBezTo>
                  <a:pt x="1486967" y="4185273"/>
                  <a:pt x="1425274" y="4192142"/>
                  <a:pt x="1405662" y="4189084"/>
                </a:cubicBezTo>
                <a:cubicBezTo>
                  <a:pt x="1408958" y="4196101"/>
                  <a:pt x="1411840" y="4203147"/>
                  <a:pt x="1405032" y="4209417"/>
                </a:cubicBezTo>
                <a:cubicBezTo>
                  <a:pt x="1392224" y="4181734"/>
                  <a:pt x="1397531" y="4209536"/>
                  <a:pt x="1385958" y="4207946"/>
                </a:cubicBezTo>
                <a:cubicBezTo>
                  <a:pt x="1380887" y="4199039"/>
                  <a:pt x="1375849" y="4190072"/>
                  <a:pt x="1370781" y="4181196"/>
                </a:cubicBezTo>
                <a:cubicBezTo>
                  <a:pt x="1386436" y="4168868"/>
                  <a:pt x="1375220" y="4154353"/>
                  <a:pt x="1378369" y="4141065"/>
                </a:cubicBezTo>
                <a:lnTo>
                  <a:pt x="1399121" y="4154047"/>
                </a:lnTo>
                <a:lnTo>
                  <a:pt x="1405850" y="4149819"/>
                </a:lnTo>
                <a:lnTo>
                  <a:pt x="1415588" y="4149741"/>
                </a:lnTo>
                <a:lnTo>
                  <a:pt x="1422935" y="4144485"/>
                </a:lnTo>
                <a:cubicBezTo>
                  <a:pt x="1438080" y="4183203"/>
                  <a:pt x="1438470" y="4152192"/>
                  <a:pt x="1459852" y="4188095"/>
                </a:cubicBezTo>
                <a:cubicBezTo>
                  <a:pt x="1454124" y="4170008"/>
                  <a:pt x="1471910" y="4156453"/>
                  <a:pt x="1482856" y="4164369"/>
                </a:cubicBezTo>
                <a:cubicBezTo>
                  <a:pt x="1478357" y="4172586"/>
                  <a:pt x="1469422" y="4180295"/>
                  <a:pt x="1472511" y="4189053"/>
                </a:cubicBezTo>
                <a:cubicBezTo>
                  <a:pt x="1479229" y="4180207"/>
                  <a:pt x="1478568" y="4218233"/>
                  <a:pt x="1491255" y="4200747"/>
                </a:cubicBezTo>
                <a:lnTo>
                  <a:pt x="1493284" y="4181450"/>
                </a:lnTo>
                <a:lnTo>
                  <a:pt x="1491145" y="4180875"/>
                </a:lnTo>
                <a:lnTo>
                  <a:pt x="1493536" y="4179059"/>
                </a:lnTo>
                <a:lnTo>
                  <a:pt x="1494178" y="4172959"/>
                </a:lnTo>
                <a:cubicBezTo>
                  <a:pt x="1494860" y="4163680"/>
                  <a:pt x="1496444" y="4154486"/>
                  <a:pt x="1502500" y="4145685"/>
                </a:cubicBezTo>
                <a:cubicBezTo>
                  <a:pt x="1507780" y="4155357"/>
                  <a:pt x="1503417" y="4164341"/>
                  <a:pt x="1500101" y="4173422"/>
                </a:cubicBezTo>
                <a:lnTo>
                  <a:pt x="1500252" y="4174518"/>
                </a:lnTo>
                <a:lnTo>
                  <a:pt x="1508377" y="4173627"/>
                </a:lnTo>
                <a:cubicBezTo>
                  <a:pt x="1520665" y="4174930"/>
                  <a:pt x="1533845" y="4184918"/>
                  <a:pt x="1543661" y="4182083"/>
                </a:cubicBezTo>
                <a:lnTo>
                  <a:pt x="1548074" y="4178859"/>
                </a:lnTo>
                <a:lnTo>
                  <a:pt x="1545076" y="4171804"/>
                </a:lnTo>
                <a:cubicBezTo>
                  <a:pt x="1542493" y="4163966"/>
                  <a:pt x="1541907" y="4156272"/>
                  <a:pt x="1547008" y="4149013"/>
                </a:cubicBezTo>
                <a:cubicBezTo>
                  <a:pt x="1549532" y="4155770"/>
                  <a:pt x="1551600" y="4160625"/>
                  <a:pt x="1553253" y="4164548"/>
                </a:cubicBezTo>
                <a:lnTo>
                  <a:pt x="1554422" y="4167636"/>
                </a:lnTo>
                <a:lnTo>
                  <a:pt x="1555327" y="4165521"/>
                </a:lnTo>
                <a:cubicBezTo>
                  <a:pt x="1567410" y="4189064"/>
                  <a:pt x="1580158" y="4189092"/>
                  <a:pt x="1593204" y="4178626"/>
                </a:cubicBezTo>
                <a:cubicBezTo>
                  <a:pt x="1584356" y="4154422"/>
                  <a:pt x="1574159" y="4176377"/>
                  <a:pt x="1565072" y="4161170"/>
                </a:cubicBezTo>
                <a:cubicBezTo>
                  <a:pt x="1568490" y="4142788"/>
                  <a:pt x="1585377" y="4156733"/>
                  <a:pt x="1578419" y="4141795"/>
                </a:cubicBezTo>
                <a:cubicBezTo>
                  <a:pt x="1551066" y="4130999"/>
                  <a:pt x="1523624" y="4126743"/>
                  <a:pt x="1495403" y="4145578"/>
                </a:cubicBezTo>
                <a:cubicBezTo>
                  <a:pt x="1497891" y="4137300"/>
                  <a:pt x="1499720" y="4128871"/>
                  <a:pt x="1499363" y="4120443"/>
                </a:cubicBezTo>
                <a:cubicBezTo>
                  <a:pt x="1491625" y="4128632"/>
                  <a:pt x="1484607" y="4115523"/>
                  <a:pt x="1476929" y="4123741"/>
                </a:cubicBezTo>
                <a:cubicBezTo>
                  <a:pt x="1472879" y="4131900"/>
                  <a:pt x="1476269" y="4140688"/>
                  <a:pt x="1473002" y="4148933"/>
                </a:cubicBezTo>
                <a:cubicBezTo>
                  <a:pt x="1461754" y="4133218"/>
                  <a:pt x="1450148" y="4130640"/>
                  <a:pt x="1438480" y="4130939"/>
                </a:cubicBezTo>
                <a:cubicBezTo>
                  <a:pt x="1443219" y="4135921"/>
                  <a:pt x="1439260" y="4163328"/>
                  <a:pt x="1431493" y="4150794"/>
                </a:cubicBezTo>
                <a:cubicBezTo>
                  <a:pt x="1441388" y="4106918"/>
                  <a:pt x="1407739" y="4143956"/>
                  <a:pt x="1397273" y="4122661"/>
                </a:cubicBezTo>
                <a:cubicBezTo>
                  <a:pt x="1394066" y="4110517"/>
                  <a:pt x="1413348" y="4100112"/>
                  <a:pt x="1407889" y="4087812"/>
                </a:cubicBezTo>
                <a:cubicBezTo>
                  <a:pt x="1393165" y="4116516"/>
                  <a:pt x="1380118" y="4092973"/>
                  <a:pt x="1366115" y="4099868"/>
                </a:cubicBezTo>
                <a:cubicBezTo>
                  <a:pt x="1379010" y="4124555"/>
                  <a:pt x="1346469" y="4125001"/>
                  <a:pt x="1340022" y="4118134"/>
                </a:cubicBezTo>
                <a:cubicBezTo>
                  <a:pt x="1352078" y="4110996"/>
                  <a:pt x="1361254" y="4094712"/>
                  <a:pt x="1350906" y="4073208"/>
                </a:cubicBezTo>
                <a:cubicBezTo>
                  <a:pt x="1344490" y="4077256"/>
                  <a:pt x="1337231" y="4104368"/>
                  <a:pt x="1331262" y="4092013"/>
                </a:cubicBezTo>
                <a:cubicBezTo>
                  <a:pt x="1343861" y="4042168"/>
                  <a:pt x="1282169" y="4049037"/>
                  <a:pt x="1262557" y="4045978"/>
                </a:cubicBezTo>
                <a:cubicBezTo>
                  <a:pt x="1265852" y="4052996"/>
                  <a:pt x="1268734" y="4060041"/>
                  <a:pt x="1261926" y="4066311"/>
                </a:cubicBezTo>
                <a:cubicBezTo>
                  <a:pt x="1249119" y="4038626"/>
                  <a:pt x="1254426" y="4066430"/>
                  <a:pt x="1242852" y="4064840"/>
                </a:cubicBezTo>
                <a:cubicBezTo>
                  <a:pt x="1237782" y="4055934"/>
                  <a:pt x="1232744" y="4046967"/>
                  <a:pt x="1227675" y="4038090"/>
                </a:cubicBezTo>
                <a:cubicBezTo>
                  <a:pt x="1235503" y="4031928"/>
                  <a:pt x="1236612" y="4025216"/>
                  <a:pt x="1236160" y="4018386"/>
                </a:cubicBezTo>
                <a:lnTo>
                  <a:pt x="1235983" y="4014364"/>
                </a:lnTo>
                <a:lnTo>
                  <a:pt x="1227372" y="4021321"/>
                </a:lnTo>
                <a:cubicBezTo>
                  <a:pt x="1223594" y="4014860"/>
                  <a:pt x="1222150" y="4009785"/>
                  <a:pt x="1222273" y="4005580"/>
                </a:cubicBezTo>
                <a:lnTo>
                  <a:pt x="1223130" y="4003482"/>
                </a:lnTo>
                <a:lnTo>
                  <a:pt x="1199480" y="4015236"/>
                </a:lnTo>
                <a:cubicBezTo>
                  <a:pt x="1191814" y="4020583"/>
                  <a:pt x="1186198" y="4029586"/>
                  <a:pt x="1185779" y="4050114"/>
                </a:cubicBezTo>
                <a:cubicBezTo>
                  <a:pt x="1179435" y="4045362"/>
                  <a:pt x="1173671" y="4040834"/>
                  <a:pt x="1168928" y="4035036"/>
                </a:cubicBezTo>
                <a:lnTo>
                  <a:pt x="1159128" y="4014287"/>
                </a:lnTo>
                <a:lnTo>
                  <a:pt x="1157277" y="4013574"/>
                </a:lnTo>
                <a:lnTo>
                  <a:pt x="1153253" y="4018784"/>
                </a:lnTo>
                <a:cubicBezTo>
                  <a:pt x="1148214" y="4027561"/>
                  <a:pt x="1143035" y="4040472"/>
                  <a:pt x="1138512" y="4031251"/>
                </a:cubicBezTo>
                <a:cubicBezTo>
                  <a:pt x="1143042" y="4019975"/>
                  <a:pt x="1133894" y="4027624"/>
                  <a:pt x="1129125" y="4025431"/>
                </a:cubicBezTo>
                <a:cubicBezTo>
                  <a:pt x="1129605" y="4013554"/>
                  <a:pt x="1137524" y="4002190"/>
                  <a:pt x="1146131" y="3991065"/>
                </a:cubicBezTo>
                <a:cubicBezTo>
                  <a:pt x="1154227" y="4004021"/>
                  <a:pt x="1162746" y="4004652"/>
                  <a:pt x="1171562" y="3993042"/>
                </a:cubicBezTo>
                <a:lnTo>
                  <a:pt x="1174815" y="4004796"/>
                </a:lnTo>
                <a:lnTo>
                  <a:pt x="1180222" y="4002642"/>
                </a:lnTo>
                <a:cubicBezTo>
                  <a:pt x="1183041" y="3999284"/>
                  <a:pt x="1185419" y="3993223"/>
                  <a:pt x="1187160" y="3982606"/>
                </a:cubicBezTo>
                <a:cubicBezTo>
                  <a:pt x="1191478" y="3988006"/>
                  <a:pt x="1191588" y="3993102"/>
                  <a:pt x="1192038" y="3998233"/>
                </a:cubicBezTo>
                <a:lnTo>
                  <a:pt x="1193948" y="4002606"/>
                </a:lnTo>
                <a:lnTo>
                  <a:pt x="1195950" y="3999437"/>
                </a:lnTo>
                <a:cubicBezTo>
                  <a:pt x="1196755" y="3996404"/>
                  <a:pt x="1197203" y="3991881"/>
                  <a:pt x="1197354" y="3984857"/>
                </a:cubicBezTo>
                <a:cubicBezTo>
                  <a:pt x="1201776" y="3995532"/>
                  <a:pt x="1206426" y="3999385"/>
                  <a:pt x="1211161" y="4000826"/>
                </a:cubicBezTo>
                <a:lnTo>
                  <a:pt x="1223686" y="4002125"/>
                </a:lnTo>
                <a:lnTo>
                  <a:pt x="1226581" y="3995052"/>
                </a:lnTo>
                <a:cubicBezTo>
                  <a:pt x="1231565" y="3989074"/>
                  <a:pt x="1239761" y="3984495"/>
                  <a:pt x="1245041" y="3977148"/>
                </a:cubicBezTo>
                <a:cubicBezTo>
                  <a:pt x="1234844" y="3976562"/>
                  <a:pt x="1237054" y="3972452"/>
                  <a:pt x="1240028" y="3966664"/>
                </a:cubicBezTo>
                <a:lnTo>
                  <a:pt x="1239835" y="3957837"/>
                </a:lnTo>
                <a:lnTo>
                  <a:pt x="1235169" y="3956517"/>
                </a:lnTo>
                <a:lnTo>
                  <a:pt x="1233306" y="3960915"/>
                </a:lnTo>
                <a:cubicBezTo>
                  <a:pt x="1230900" y="3964629"/>
                  <a:pt x="1228311" y="3967011"/>
                  <a:pt x="1225928" y="3967733"/>
                </a:cubicBezTo>
                <a:lnTo>
                  <a:pt x="1224653" y="3967082"/>
                </a:lnTo>
                <a:lnTo>
                  <a:pt x="1225278" y="3970996"/>
                </a:lnTo>
                <a:cubicBezTo>
                  <a:pt x="1221265" y="3981214"/>
                  <a:pt x="1201753" y="3980178"/>
                  <a:pt x="1196917" y="3975028"/>
                </a:cubicBezTo>
                <a:cubicBezTo>
                  <a:pt x="1208972" y="3967890"/>
                  <a:pt x="1218148" y="3951606"/>
                  <a:pt x="1207801" y="3930103"/>
                </a:cubicBezTo>
                <a:cubicBezTo>
                  <a:pt x="1201384" y="3934150"/>
                  <a:pt x="1194127" y="3961262"/>
                  <a:pt x="1188156" y="3948907"/>
                </a:cubicBezTo>
                <a:cubicBezTo>
                  <a:pt x="1200755" y="3899060"/>
                  <a:pt x="1139063" y="3905931"/>
                  <a:pt x="1119449" y="3902872"/>
                </a:cubicBezTo>
                <a:lnTo>
                  <a:pt x="1118824" y="3923029"/>
                </a:lnTo>
                <a:lnTo>
                  <a:pt x="1125762" y="3906461"/>
                </a:lnTo>
                <a:cubicBezTo>
                  <a:pt x="1130891" y="3912188"/>
                  <a:pt x="1136229" y="3909728"/>
                  <a:pt x="1141146" y="3922984"/>
                </a:cubicBezTo>
                <a:cubicBezTo>
                  <a:pt x="1126034" y="3927184"/>
                  <a:pt x="1125372" y="3943949"/>
                  <a:pt x="1115417" y="3931173"/>
                </a:cubicBezTo>
                <a:lnTo>
                  <a:pt x="1118781" y="3923137"/>
                </a:lnTo>
                <a:lnTo>
                  <a:pt x="1112063" y="3911521"/>
                </a:lnTo>
                <a:cubicBezTo>
                  <a:pt x="1107611" y="3907585"/>
                  <a:pt x="1108427" y="3922926"/>
                  <a:pt x="1099745" y="3921735"/>
                </a:cubicBezTo>
                <a:cubicBezTo>
                  <a:pt x="1094676" y="3912826"/>
                  <a:pt x="1089638" y="3903861"/>
                  <a:pt x="1084570" y="3894985"/>
                </a:cubicBezTo>
                <a:cubicBezTo>
                  <a:pt x="1092397" y="3888822"/>
                  <a:pt x="1093507" y="3882110"/>
                  <a:pt x="1093052" y="3875280"/>
                </a:cubicBezTo>
                <a:lnTo>
                  <a:pt x="1092878" y="3871256"/>
                </a:lnTo>
                <a:lnTo>
                  <a:pt x="1084266" y="3878216"/>
                </a:lnTo>
                <a:cubicBezTo>
                  <a:pt x="1080488" y="3871754"/>
                  <a:pt x="1079043" y="3866679"/>
                  <a:pt x="1079166" y="3862475"/>
                </a:cubicBezTo>
                <a:lnTo>
                  <a:pt x="1080023" y="3860377"/>
                </a:lnTo>
                <a:lnTo>
                  <a:pt x="1056374" y="3872131"/>
                </a:lnTo>
                <a:cubicBezTo>
                  <a:pt x="1048708" y="3877477"/>
                  <a:pt x="1043094" y="3886481"/>
                  <a:pt x="1042673" y="3907008"/>
                </a:cubicBezTo>
                <a:lnTo>
                  <a:pt x="1031119" y="3896671"/>
                </a:lnTo>
                <a:lnTo>
                  <a:pt x="1028778" y="3897964"/>
                </a:lnTo>
                <a:cubicBezTo>
                  <a:pt x="1024028" y="3896891"/>
                  <a:pt x="1019402" y="3891913"/>
                  <a:pt x="1014917" y="3882586"/>
                </a:cubicBezTo>
                <a:lnTo>
                  <a:pt x="1019615" y="3878789"/>
                </a:lnTo>
                <a:lnTo>
                  <a:pt x="1016022" y="3871181"/>
                </a:lnTo>
                <a:lnTo>
                  <a:pt x="1014170" y="3870468"/>
                </a:lnTo>
                <a:lnTo>
                  <a:pt x="1010146" y="3875679"/>
                </a:lnTo>
                <a:cubicBezTo>
                  <a:pt x="1005108" y="3884456"/>
                  <a:pt x="999930" y="3897367"/>
                  <a:pt x="995406" y="3888146"/>
                </a:cubicBezTo>
                <a:cubicBezTo>
                  <a:pt x="999936" y="3876870"/>
                  <a:pt x="990788" y="3884518"/>
                  <a:pt x="986019" y="3882326"/>
                </a:cubicBezTo>
                <a:cubicBezTo>
                  <a:pt x="986500" y="3870449"/>
                  <a:pt x="994418" y="3859084"/>
                  <a:pt x="1003027" y="3847959"/>
                </a:cubicBezTo>
                <a:cubicBezTo>
                  <a:pt x="1011122" y="3860915"/>
                  <a:pt x="1019641" y="3861546"/>
                  <a:pt x="1028457" y="3849936"/>
                </a:cubicBezTo>
                <a:lnTo>
                  <a:pt x="1031709" y="3861691"/>
                </a:lnTo>
                <a:lnTo>
                  <a:pt x="1037114" y="3859537"/>
                </a:lnTo>
                <a:cubicBezTo>
                  <a:pt x="1039935" y="3856179"/>
                  <a:pt x="1042311" y="3850117"/>
                  <a:pt x="1044051" y="3839500"/>
                </a:cubicBezTo>
                <a:cubicBezTo>
                  <a:pt x="1048370" y="3844900"/>
                  <a:pt x="1048482" y="3849997"/>
                  <a:pt x="1048930" y="3855125"/>
                </a:cubicBezTo>
                <a:lnTo>
                  <a:pt x="1050843" y="3859502"/>
                </a:lnTo>
                <a:lnTo>
                  <a:pt x="1052844" y="3856332"/>
                </a:lnTo>
                <a:cubicBezTo>
                  <a:pt x="1053650" y="3853299"/>
                  <a:pt x="1054098" y="3848775"/>
                  <a:pt x="1054248" y="3841749"/>
                </a:cubicBezTo>
                <a:cubicBezTo>
                  <a:pt x="1058673" y="3852426"/>
                  <a:pt x="1063321" y="3856280"/>
                  <a:pt x="1068055" y="3857721"/>
                </a:cubicBezTo>
                <a:lnTo>
                  <a:pt x="1080579" y="3859018"/>
                </a:lnTo>
                <a:lnTo>
                  <a:pt x="1083473" y="3851946"/>
                </a:lnTo>
                <a:cubicBezTo>
                  <a:pt x="1088460" y="3845969"/>
                  <a:pt x="1096654" y="3841389"/>
                  <a:pt x="1101933" y="3834042"/>
                </a:cubicBezTo>
                <a:cubicBezTo>
                  <a:pt x="1091736" y="3833456"/>
                  <a:pt x="1093948" y="3829347"/>
                  <a:pt x="1096921" y="3823559"/>
                </a:cubicBezTo>
                <a:lnTo>
                  <a:pt x="1096729" y="3814732"/>
                </a:lnTo>
                <a:lnTo>
                  <a:pt x="1092063" y="3813409"/>
                </a:lnTo>
                <a:lnTo>
                  <a:pt x="1090198" y="3817810"/>
                </a:lnTo>
                <a:cubicBezTo>
                  <a:pt x="1087794" y="3821523"/>
                  <a:pt x="1085205" y="3823906"/>
                  <a:pt x="1082821" y="3824627"/>
                </a:cubicBezTo>
                <a:lnTo>
                  <a:pt x="1081548" y="3823977"/>
                </a:lnTo>
                <a:lnTo>
                  <a:pt x="1082172" y="3827891"/>
                </a:lnTo>
                <a:cubicBezTo>
                  <a:pt x="1080835" y="3831298"/>
                  <a:pt x="1077775" y="3833452"/>
                  <a:pt x="1074110" y="3834624"/>
                </a:cubicBezTo>
                <a:lnTo>
                  <a:pt x="1063289" y="3833183"/>
                </a:lnTo>
                <a:lnTo>
                  <a:pt x="1070341" y="3840991"/>
                </a:lnTo>
                <a:cubicBezTo>
                  <a:pt x="1060293" y="3857064"/>
                  <a:pt x="1051597" y="3828782"/>
                  <a:pt x="1041880" y="3833760"/>
                </a:cubicBezTo>
                <a:cubicBezTo>
                  <a:pt x="1044450" y="3827651"/>
                  <a:pt x="1046932" y="3824616"/>
                  <a:pt x="1049350" y="3823608"/>
                </a:cubicBezTo>
                <a:cubicBezTo>
                  <a:pt x="1051769" y="3822603"/>
                  <a:pt x="1054128" y="3823624"/>
                  <a:pt x="1056458" y="3825622"/>
                </a:cubicBezTo>
                <a:lnTo>
                  <a:pt x="1057755" y="3827057"/>
                </a:lnTo>
                <a:lnTo>
                  <a:pt x="1067655" y="3814848"/>
                </a:lnTo>
                <a:cubicBezTo>
                  <a:pt x="1070162" y="3807197"/>
                  <a:pt x="1069870" y="3797748"/>
                  <a:pt x="1064695" y="3786997"/>
                </a:cubicBezTo>
                <a:cubicBezTo>
                  <a:pt x="1058278" y="3791045"/>
                  <a:pt x="1051022" y="3818157"/>
                  <a:pt x="1045052" y="3805802"/>
                </a:cubicBezTo>
                <a:cubicBezTo>
                  <a:pt x="1057649" y="3755954"/>
                  <a:pt x="995958" y="3762826"/>
                  <a:pt x="976344" y="3759765"/>
                </a:cubicBezTo>
                <a:lnTo>
                  <a:pt x="975721" y="3779922"/>
                </a:lnTo>
                <a:lnTo>
                  <a:pt x="982657" y="3763355"/>
                </a:lnTo>
                <a:cubicBezTo>
                  <a:pt x="987785" y="3769083"/>
                  <a:pt x="993123" y="3766623"/>
                  <a:pt x="998041" y="3779879"/>
                </a:cubicBezTo>
                <a:cubicBezTo>
                  <a:pt x="982926" y="3784079"/>
                  <a:pt x="982265" y="3800841"/>
                  <a:pt x="972309" y="3788068"/>
                </a:cubicBezTo>
                <a:lnTo>
                  <a:pt x="975674" y="3780031"/>
                </a:lnTo>
                <a:lnTo>
                  <a:pt x="968960" y="3768415"/>
                </a:lnTo>
                <a:cubicBezTo>
                  <a:pt x="964505" y="3764480"/>
                  <a:pt x="965322" y="3779820"/>
                  <a:pt x="956639" y="3778629"/>
                </a:cubicBezTo>
                <a:cubicBezTo>
                  <a:pt x="951571" y="3769720"/>
                  <a:pt x="946533" y="3760756"/>
                  <a:pt x="941464" y="3751879"/>
                </a:cubicBezTo>
                <a:cubicBezTo>
                  <a:pt x="949292" y="3745714"/>
                  <a:pt x="950401" y="3739005"/>
                  <a:pt x="949947" y="3732175"/>
                </a:cubicBezTo>
                <a:lnTo>
                  <a:pt x="949772" y="3728151"/>
                </a:lnTo>
                <a:lnTo>
                  <a:pt x="941161" y="3735110"/>
                </a:lnTo>
                <a:cubicBezTo>
                  <a:pt x="937383" y="3728648"/>
                  <a:pt x="935938" y="3723574"/>
                  <a:pt x="936060" y="3719369"/>
                </a:cubicBezTo>
                <a:lnTo>
                  <a:pt x="936943" y="3717209"/>
                </a:lnTo>
                <a:lnTo>
                  <a:pt x="919354" y="3725579"/>
                </a:lnTo>
                <a:cubicBezTo>
                  <a:pt x="912982" y="3728584"/>
                  <a:pt x="907322" y="3732543"/>
                  <a:pt x="903701" y="3740771"/>
                </a:cubicBezTo>
                <a:lnTo>
                  <a:pt x="900121" y="3760807"/>
                </a:lnTo>
                <a:lnTo>
                  <a:pt x="905831" y="3765535"/>
                </a:lnTo>
                <a:cubicBezTo>
                  <a:pt x="920274" y="3770173"/>
                  <a:pt x="942154" y="3765832"/>
                  <a:pt x="956794" y="3801638"/>
                </a:cubicBezTo>
                <a:cubicBezTo>
                  <a:pt x="966422" y="3798041"/>
                  <a:pt x="976559" y="3779659"/>
                  <a:pt x="985227" y="3808927"/>
                </a:cubicBezTo>
                <a:cubicBezTo>
                  <a:pt x="997254" y="3798461"/>
                  <a:pt x="1009610" y="3776266"/>
                  <a:pt x="1020944" y="3786226"/>
                </a:cubicBezTo>
                <a:cubicBezTo>
                  <a:pt x="1003611" y="3824554"/>
                  <a:pt x="997104" y="3821103"/>
                  <a:pt x="993683" y="3845247"/>
                </a:cubicBezTo>
                <a:cubicBezTo>
                  <a:pt x="981899" y="3838290"/>
                  <a:pt x="990894" y="3808987"/>
                  <a:pt x="978599" y="3818616"/>
                </a:cubicBezTo>
                <a:cubicBezTo>
                  <a:pt x="974190" y="3825153"/>
                  <a:pt x="980820" y="3832470"/>
                  <a:pt x="977970" y="3838919"/>
                </a:cubicBezTo>
                <a:cubicBezTo>
                  <a:pt x="972839" y="3819033"/>
                  <a:pt x="968822" y="3810788"/>
                  <a:pt x="955838" y="3832140"/>
                </a:cubicBezTo>
                <a:cubicBezTo>
                  <a:pt x="929055" y="3804460"/>
                  <a:pt x="901220" y="3811747"/>
                  <a:pt x="873810" y="3805420"/>
                </a:cubicBezTo>
                <a:cubicBezTo>
                  <a:pt x="845438" y="3868941"/>
                  <a:pt x="884365" y="3783555"/>
                  <a:pt x="858636" y="3778756"/>
                </a:cubicBezTo>
                <a:cubicBezTo>
                  <a:pt x="864275" y="3768350"/>
                  <a:pt x="869464" y="3774020"/>
                  <a:pt x="875040" y="3764693"/>
                </a:cubicBezTo>
                <a:cubicBezTo>
                  <a:pt x="887665" y="3777587"/>
                  <a:pt x="872641" y="3788294"/>
                  <a:pt x="877108" y="3800531"/>
                </a:cubicBezTo>
                <a:cubicBezTo>
                  <a:pt x="890607" y="3775728"/>
                  <a:pt x="902152" y="3816035"/>
                  <a:pt x="915589" y="3793425"/>
                </a:cubicBezTo>
                <a:cubicBezTo>
                  <a:pt x="912589" y="3794293"/>
                  <a:pt x="903592" y="3790140"/>
                  <a:pt x="897196" y="3783176"/>
                </a:cubicBezTo>
                <a:lnTo>
                  <a:pt x="894775" y="3759616"/>
                </a:lnTo>
                <a:lnTo>
                  <a:pt x="888014" y="3753566"/>
                </a:lnTo>
                <a:lnTo>
                  <a:pt x="885670" y="3754858"/>
                </a:lnTo>
                <a:cubicBezTo>
                  <a:pt x="880921" y="3753785"/>
                  <a:pt x="876296" y="3748807"/>
                  <a:pt x="871811" y="3739481"/>
                </a:cubicBezTo>
                <a:lnTo>
                  <a:pt x="876509" y="3735681"/>
                </a:lnTo>
                <a:lnTo>
                  <a:pt x="872919" y="3728078"/>
                </a:lnTo>
                <a:lnTo>
                  <a:pt x="871064" y="3727363"/>
                </a:lnTo>
                <a:lnTo>
                  <a:pt x="867042" y="3732573"/>
                </a:lnTo>
                <a:cubicBezTo>
                  <a:pt x="862002" y="3741350"/>
                  <a:pt x="856822" y="3754261"/>
                  <a:pt x="852301" y="3745040"/>
                </a:cubicBezTo>
                <a:cubicBezTo>
                  <a:pt x="856830" y="3733764"/>
                  <a:pt x="847680" y="3741413"/>
                  <a:pt x="842914" y="3739220"/>
                </a:cubicBezTo>
                <a:cubicBezTo>
                  <a:pt x="843392" y="3727343"/>
                  <a:pt x="851312" y="3715977"/>
                  <a:pt x="859921" y="3704854"/>
                </a:cubicBezTo>
                <a:cubicBezTo>
                  <a:pt x="868016" y="3717810"/>
                  <a:pt x="876535" y="3718441"/>
                  <a:pt x="885351" y="3706831"/>
                </a:cubicBezTo>
                <a:lnTo>
                  <a:pt x="888604" y="3718585"/>
                </a:lnTo>
                <a:lnTo>
                  <a:pt x="894008" y="3716431"/>
                </a:lnTo>
                <a:cubicBezTo>
                  <a:pt x="896830" y="3713073"/>
                  <a:pt x="899208" y="3707012"/>
                  <a:pt x="900946" y="3696395"/>
                </a:cubicBezTo>
                <a:cubicBezTo>
                  <a:pt x="905265" y="3701795"/>
                  <a:pt x="905377" y="3706891"/>
                  <a:pt x="905827" y="3712020"/>
                </a:cubicBezTo>
                <a:lnTo>
                  <a:pt x="907737" y="3716395"/>
                </a:lnTo>
                <a:lnTo>
                  <a:pt x="909739" y="3713226"/>
                </a:lnTo>
                <a:cubicBezTo>
                  <a:pt x="910544" y="3710193"/>
                  <a:pt x="910992" y="3705670"/>
                  <a:pt x="911143" y="3698644"/>
                </a:cubicBezTo>
                <a:cubicBezTo>
                  <a:pt x="915567" y="3709321"/>
                  <a:pt x="920216" y="3713176"/>
                  <a:pt x="924950" y="3714615"/>
                </a:cubicBezTo>
                <a:lnTo>
                  <a:pt x="937473" y="3715912"/>
                </a:lnTo>
                <a:lnTo>
                  <a:pt x="940369" y="3708838"/>
                </a:lnTo>
                <a:cubicBezTo>
                  <a:pt x="945354" y="3702863"/>
                  <a:pt x="953548" y="3698284"/>
                  <a:pt x="958827" y="3690937"/>
                </a:cubicBezTo>
                <a:cubicBezTo>
                  <a:pt x="948631" y="3690351"/>
                  <a:pt x="950843" y="3686241"/>
                  <a:pt x="953815" y="3680453"/>
                </a:cubicBezTo>
                <a:lnTo>
                  <a:pt x="953623" y="3671626"/>
                </a:lnTo>
                <a:lnTo>
                  <a:pt x="948958" y="3670304"/>
                </a:lnTo>
                <a:lnTo>
                  <a:pt x="947093" y="3674704"/>
                </a:lnTo>
                <a:cubicBezTo>
                  <a:pt x="944689" y="3678418"/>
                  <a:pt x="942100" y="3680800"/>
                  <a:pt x="939715" y="3681522"/>
                </a:cubicBezTo>
                <a:lnTo>
                  <a:pt x="938442" y="3680871"/>
                </a:lnTo>
                <a:lnTo>
                  <a:pt x="939067" y="3684785"/>
                </a:lnTo>
                <a:cubicBezTo>
                  <a:pt x="937059" y="3689894"/>
                  <a:pt x="931179" y="3692190"/>
                  <a:pt x="925193" y="3692565"/>
                </a:cubicBezTo>
                <a:lnTo>
                  <a:pt x="921585" y="3691630"/>
                </a:lnTo>
                <a:lnTo>
                  <a:pt x="927233" y="3697885"/>
                </a:lnTo>
                <a:cubicBezTo>
                  <a:pt x="917187" y="3713958"/>
                  <a:pt x="908489" y="3685677"/>
                  <a:pt x="898773" y="3690655"/>
                </a:cubicBezTo>
                <a:cubicBezTo>
                  <a:pt x="903914" y="3678435"/>
                  <a:pt x="908692" y="3678517"/>
                  <a:pt x="913351" y="3682517"/>
                </a:cubicBezTo>
                <a:lnTo>
                  <a:pt x="914650" y="3683954"/>
                </a:lnTo>
                <a:lnTo>
                  <a:pt x="924547" y="3671743"/>
                </a:lnTo>
                <a:cubicBezTo>
                  <a:pt x="927056" y="3664090"/>
                  <a:pt x="926763" y="3654642"/>
                  <a:pt x="921590" y="3643892"/>
                </a:cubicBezTo>
                <a:cubicBezTo>
                  <a:pt x="915174" y="3647939"/>
                  <a:pt x="907916" y="3675051"/>
                  <a:pt x="901946" y="3662696"/>
                </a:cubicBezTo>
                <a:cubicBezTo>
                  <a:pt x="914542" y="3612849"/>
                  <a:pt x="852852" y="3619720"/>
                  <a:pt x="833240" y="3616659"/>
                </a:cubicBezTo>
                <a:lnTo>
                  <a:pt x="832616" y="3636816"/>
                </a:lnTo>
                <a:lnTo>
                  <a:pt x="839551" y="3620250"/>
                </a:lnTo>
                <a:cubicBezTo>
                  <a:pt x="844680" y="3625975"/>
                  <a:pt x="850017" y="3623517"/>
                  <a:pt x="854935" y="3636773"/>
                </a:cubicBezTo>
                <a:cubicBezTo>
                  <a:pt x="839823" y="3640973"/>
                  <a:pt x="839160" y="3657735"/>
                  <a:pt x="829204" y="3644962"/>
                </a:cubicBezTo>
                <a:lnTo>
                  <a:pt x="832568" y="3636926"/>
                </a:lnTo>
                <a:lnTo>
                  <a:pt x="825854" y="3625307"/>
                </a:lnTo>
                <a:cubicBezTo>
                  <a:pt x="821400" y="3621374"/>
                  <a:pt x="822216" y="3636715"/>
                  <a:pt x="813536" y="3635524"/>
                </a:cubicBezTo>
                <a:cubicBezTo>
                  <a:pt x="808465" y="3626615"/>
                  <a:pt x="803428" y="3617648"/>
                  <a:pt x="798357" y="3608771"/>
                </a:cubicBezTo>
                <a:cubicBezTo>
                  <a:pt x="806187" y="3602609"/>
                  <a:pt x="807296" y="3595899"/>
                  <a:pt x="806841" y="3589069"/>
                </a:cubicBezTo>
                <a:lnTo>
                  <a:pt x="806667" y="3585045"/>
                </a:lnTo>
                <a:lnTo>
                  <a:pt x="798055" y="3592005"/>
                </a:lnTo>
                <a:cubicBezTo>
                  <a:pt x="794277" y="3585543"/>
                  <a:pt x="792832" y="3580468"/>
                  <a:pt x="792954" y="3576264"/>
                </a:cubicBezTo>
                <a:lnTo>
                  <a:pt x="793814" y="3574166"/>
                </a:lnTo>
                <a:lnTo>
                  <a:pt x="770163" y="3585920"/>
                </a:lnTo>
                <a:cubicBezTo>
                  <a:pt x="766329" y="3588593"/>
                  <a:pt x="763010" y="3592179"/>
                  <a:pt x="760595" y="3597665"/>
                </a:cubicBezTo>
                <a:lnTo>
                  <a:pt x="757015" y="3617704"/>
                </a:lnTo>
                <a:lnTo>
                  <a:pt x="762726" y="3622428"/>
                </a:lnTo>
                <a:cubicBezTo>
                  <a:pt x="777166" y="3627067"/>
                  <a:pt x="799046" y="3622727"/>
                  <a:pt x="813686" y="3658532"/>
                </a:cubicBezTo>
                <a:cubicBezTo>
                  <a:pt x="823315" y="3654935"/>
                  <a:pt x="833452" y="3636551"/>
                  <a:pt x="842119" y="3665821"/>
                </a:cubicBezTo>
                <a:cubicBezTo>
                  <a:pt x="854147" y="3655355"/>
                  <a:pt x="866502" y="3633161"/>
                  <a:pt x="877838" y="3643121"/>
                </a:cubicBezTo>
                <a:cubicBezTo>
                  <a:pt x="860505" y="3681449"/>
                  <a:pt x="853996" y="3677998"/>
                  <a:pt x="850578" y="3702142"/>
                </a:cubicBezTo>
                <a:cubicBezTo>
                  <a:pt x="838791" y="3695182"/>
                  <a:pt x="847788" y="3665882"/>
                  <a:pt x="835491" y="3675510"/>
                </a:cubicBezTo>
                <a:cubicBezTo>
                  <a:pt x="831084" y="3682047"/>
                  <a:pt x="837712" y="3689364"/>
                  <a:pt x="834862" y="3695813"/>
                </a:cubicBezTo>
                <a:cubicBezTo>
                  <a:pt x="829734" y="3675928"/>
                  <a:pt x="825714" y="3667682"/>
                  <a:pt x="812730" y="3689033"/>
                </a:cubicBezTo>
                <a:cubicBezTo>
                  <a:pt x="785948" y="3661354"/>
                  <a:pt x="758114" y="3668641"/>
                  <a:pt x="730705" y="3662315"/>
                </a:cubicBezTo>
                <a:cubicBezTo>
                  <a:pt x="702333" y="3725835"/>
                  <a:pt x="741259" y="3640450"/>
                  <a:pt x="715528" y="3635651"/>
                </a:cubicBezTo>
                <a:cubicBezTo>
                  <a:pt x="721168" y="3625245"/>
                  <a:pt x="726358" y="3630914"/>
                  <a:pt x="731932" y="3621587"/>
                </a:cubicBezTo>
                <a:cubicBezTo>
                  <a:pt x="744559" y="3634481"/>
                  <a:pt x="729533" y="3645189"/>
                  <a:pt x="734002" y="3657425"/>
                </a:cubicBezTo>
                <a:cubicBezTo>
                  <a:pt x="747499" y="3632622"/>
                  <a:pt x="759047" y="3672930"/>
                  <a:pt x="772481" y="3650317"/>
                </a:cubicBezTo>
                <a:cubicBezTo>
                  <a:pt x="769483" y="3651187"/>
                  <a:pt x="760483" y="3647032"/>
                  <a:pt x="754088" y="3640071"/>
                </a:cubicBezTo>
                <a:lnTo>
                  <a:pt x="751669" y="3616508"/>
                </a:lnTo>
                <a:lnTo>
                  <a:pt x="744908" y="3610458"/>
                </a:lnTo>
                <a:lnTo>
                  <a:pt x="742564" y="3611752"/>
                </a:lnTo>
                <a:cubicBezTo>
                  <a:pt x="737815" y="3610680"/>
                  <a:pt x="733190" y="3605702"/>
                  <a:pt x="728706" y="3596375"/>
                </a:cubicBezTo>
                <a:lnTo>
                  <a:pt x="733404" y="3592576"/>
                </a:lnTo>
                <a:lnTo>
                  <a:pt x="729811" y="3584970"/>
                </a:lnTo>
                <a:lnTo>
                  <a:pt x="727958" y="3584257"/>
                </a:lnTo>
                <a:lnTo>
                  <a:pt x="723937" y="3589467"/>
                </a:lnTo>
                <a:cubicBezTo>
                  <a:pt x="718897" y="3598245"/>
                  <a:pt x="713716" y="3611156"/>
                  <a:pt x="709196" y="3601933"/>
                </a:cubicBezTo>
                <a:cubicBezTo>
                  <a:pt x="713727" y="3590659"/>
                  <a:pt x="704575" y="3598305"/>
                  <a:pt x="699811" y="3596115"/>
                </a:cubicBezTo>
                <a:cubicBezTo>
                  <a:pt x="700287" y="3584238"/>
                  <a:pt x="708206" y="3572871"/>
                  <a:pt x="716814" y="3561748"/>
                </a:cubicBezTo>
                <a:cubicBezTo>
                  <a:pt x="724911" y="3574704"/>
                  <a:pt x="733429" y="3575333"/>
                  <a:pt x="742246" y="3563725"/>
                </a:cubicBezTo>
                <a:lnTo>
                  <a:pt x="745498" y="3575480"/>
                </a:lnTo>
                <a:lnTo>
                  <a:pt x="750903" y="3573326"/>
                </a:lnTo>
                <a:cubicBezTo>
                  <a:pt x="753724" y="3569968"/>
                  <a:pt x="756102" y="3563906"/>
                  <a:pt x="757841" y="3553289"/>
                </a:cubicBezTo>
                <a:cubicBezTo>
                  <a:pt x="762159" y="3558687"/>
                  <a:pt x="762272" y="3563788"/>
                  <a:pt x="762719" y="3568914"/>
                </a:cubicBezTo>
                <a:lnTo>
                  <a:pt x="764632" y="3573289"/>
                </a:lnTo>
                <a:lnTo>
                  <a:pt x="766633" y="3570121"/>
                </a:lnTo>
                <a:cubicBezTo>
                  <a:pt x="767441" y="3567088"/>
                  <a:pt x="767887" y="3562564"/>
                  <a:pt x="768037" y="3555538"/>
                </a:cubicBezTo>
                <a:cubicBezTo>
                  <a:pt x="772462" y="3566215"/>
                  <a:pt x="777110" y="3570071"/>
                  <a:pt x="781845" y="3571510"/>
                </a:cubicBezTo>
                <a:lnTo>
                  <a:pt x="794367" y="3572807"/>
                </a:lnTo>
                <a:lnTo>
                  <a:pt x="797262" y="3565733"/>
                </a:lnTo>
                <a:cubicBezTo>
                  <a:pt x="802249" y="3559758"/>
                  <a:pt x="810445" y="3555176"/>
                  <a:pt x="815722" y="3547831"/>
                </a:cubicBezTo>
                <a:cubicBezTo>
                  <a:pt x="795328" y="3546659"/>
                  <a:pt x="824570" y="3531394"/>
                  <a:pt x="810262" y="3516788"/>
                </a:cubicBezTo>
                <a:cubicBezTo>
                  <a:pt x="803666" y="3540992"/>
                  <a:pt x="787921" y="3549117"/>
                  <a:pt x="787860" y="3520207"/>
                </a:cubicBezTo>
                <a:cubicBezTo>
                  <a:pt x="805823" y="3511000"/>
                  <a:pt x="810744" y="3491628"/>
                  <a:pt x="826639" y="3502841"/>
                </a:cubicBezTo>
                <a:cubicBezTo>
                  <a:pt x="823638" y="3497474"/>
                  <a:pt x="825770" y="3492528"/>
                  <a:pt x="823940" y="3487307"/>
                </a:cubicBezTo>
                <a:cubicBezTo>
                  <a:pt x="815091" y="3472134"/>
                  <a:pt x="797995" y="3501973"/>
                  <a:pt x="798835" y="3475102"/>
                </a:cubicBezTo>
                <a:cubicBezTo>
                  <a:pt x="821510" y="3464035"/>
                  <a:pt x="842983" y="3491535"/>
                  <a:pt x="865744" y="3475251"/>
                </a:cubicBezTo>
                <a:lnTo>
                  <a:pt x="862265" y="3460921"/>
                </a:lnTo>
                <a:lnTo>
                  <a:pt x="844680" y="3471266"/>
                </a:lnTo>
                <a:cubicBezTo>
                  <a:pt x="820463" y="3476968"/>
                  <a:pt x="802354" y="3458364"/>
                  <a:pt x="775547" y="3468485"/>
                </a:cubicBezTo>
                <a:cubicBezTo>
                  <a:pt x="779173" y="3432615"/>
                  <a:pt x="812735" y="3461287"/>
                  <a:pt x="815222" y="3420588"/>
                </a:cubicBezTo>
                <a:cubicBezTo>
                  <a:pt x="792341" y="3404422"/>
                  <a:pt x="767655" y="3448178"/>
                  <a:pt x="745854" y="3394917"/>
                </a:cubicBezTo>
                <a:cubicBezTo>
                  <a:pt x="726177" y="3413210"/>
                  <a:pt x="707345" y="3402744"/>
                  <a:pt x="688332" y="3400556"/>
                </a:cubicBezTo>
                <a:lnTo>
                  <a:pt x="680982" y="3415459"/>
                </a:lnTo>
                <a:lnTo>
                  <a:pt x="683757" y="3417559"/>
                </a:lnTo>
                <a:cubicBezTo>
                  <a:pt x="686630" y="3419343"/>
                  <a:pt x="688483" y="3421046"/>
                  <a:pt x="688226" y="3430716"/>
                </a:cubicBezTo>
                <a:cubicBezTo>
                  <a:pt x="685168" y="3438560"/>
                  <a:pt x="678419" y="3437968"/>
                  <a:pt x="673087" y="3433585"/>
                </a:cubicBezTo>
                <a:lnTo>
                  <a:pt x="672666" y="3432329"/>
                </a:lnTo>
                <a:lnTo>
                  <a:pt x="671356" y="3434983"/>
                </a:lnTo>
                <a:cubicBezTo>
                  <a:pt x="667249" y="3429406"/>
                  <a:pt x="663320" y="3418968"/>
                  <a:pt x="658939" y="3423767"/>
                </a:cubicBezTo>
                <a:cubicBezTo>
                  <a:pt x="667845" y="3437684"/>
                  <a:pt x="664218" y="3449502"/>
                  <a:pt x="654950" y="3448899"/>
                </a:cubicBezTo>
                <a:cubicBezTo>
                  <a:pt x="639836" y="3423047"/>
                  <a:pt x="662060" y="3419420"/>
                  <a:pt x="672616" y="3404726"/>
                </a:cubicBezTo>
                <a:cubicBezTo>
                  <a:pt x="652223" y="3403552"/>
                  <a:pt x="681465" y="3388289"/>
                  <a:pt x="667156" y="3373683"/>
                </a:cubicBezTo>
                <a:cubicBezTo>
                  <a:pt x="660561" y="3397887"/>
                  <a:pt x="644816" y="3406012"/>
                  <a:pt x="644755" y="3377101"/>
                </a:cubicBezTo>
                <a:cubicBezTo>
                  <a:pt x="662717" y="3367895"/>
                  <a:pt x="667639" y="3348520"/>
                  <a:pt x="683533" y="3359736"/>
                </a:cubicBezTo>
                <a:cubicBezTo>
                  <a:pt x="680532" y="3354368"/>
                  <a:pt x="682665" y="3349422"/>
                  <a:pt x="680834" y="3344201"/>
                </a:cubicBezTo>
                <a:cubicBezTo>
                  <a:pt x="671987" y="3329029"/>
                  <a:pt x="654889" y="3358868"/>
                  <a:pt x="655729" y="3331997"/>
                </a:cubicBezTo>
                <a:cubicBezTo>
                  <a:pt x="678405" y="3320930"/>
                  <a:pt x="699877" y="3348430"/>
                  <a:pt x="722638" y="3332145"/>
                </a:cubicBezTo>
                <a:lnTo>
                  <a:pt x="719159" y="3317815"/>
                </a:lnTo>
                <a:lnTo>
                  <a:pt x="701577" y="3328161"/>
                </a:lnTo>
                <a:cubicBezTo>
                  <a:pt x="677357" y="3333862"/>
                  <a:pt x="659251" y="3315258"/>
                  <a:pt x="632441" y="3325380"/>
                </a:cubicBezTo>
                <a:cubicBezTo>
                  <a:pt x="636068" y="3289510"/>
                  <a:pt x="669629" y="3318181"/>
                  <a:pt x="672117" y="3277482"/>
                </a:cubicBezTo>
                <a:cubicBezTo>
                  <a:pt x="649235" y="3261316"/>
                  <a:pt x="624551" y="3305072"/>
                  <a:pt x="602748" y="3251811"/>
                </a:cubicBezTo>
                <a:cubicBezTo>
                  <a:pt x="583074" y="3270105"/>
                  <a:pt x="564239" y="3259639"/>
                  <a:pt x="545227" y="3257450"/>
                </a:cubicBezTo>
                <a:lnTo>
                  <a:pt x="537879" y="3272353"/>
                </a:lnTo>
                <a:lnTo>
                  <a:pt x="540649" y="3274454"/>
                </a:lnTo>
                <a:cubicBezTo>
                  <a:pt x="543525" y="3276237"/>
                  <a:pt x="545377" y="3277939"/>
                  <a:pt x="545121" y="3287610"/>
                </a:cubicBezTo>
                <a:cubicBezTo>
                  <a:pt x="542062" y="3295453"/>
                  <a:pt x="535316" y="3294862"/>
                  <a:pt x="529981" y="3290479"/>
                </a:cubicBezTo>
                <a:lnTo>
                  <a:pt x="529560" y="3289223"/>
                </a:lnTo>
                <a:lnTo>
                  <a:pt x="528251" y="3291877"/>
                </a:lnTo>
                <a:cubicBezTo>
                  <a:pt x="524141" y="3286300"/>
                  <a:pt x="520212" y="3275862"/>
                  <a:pt x="515833" y="3280661"/>
                </a:cubicBezTo>
                <a:cubicBezTo>
                  <a:pt x="524740" y="3294578"/>
                  <a:pt x="521115" y="3306395"/>
                  <a:pt x="511844" y="3305794"/>
                </a:cubicBezTo>
                <a:cubicBezTo>
                  <a:pt x="496730" y="3279942"/>
                  <a:pt x="518954" y="3276312"/>
                  <a:pt x="529511" y="3261618"/>
                </a:cubicBezTo>
                <a:cubicBezTo>
                  <a:pt x="509118" y="3260446"/>
                  <a:pt x="538359" y="3245183"/>
                  <a:pt x="524051" y="3230575"/>
                </a:cubicBezTo>
                <a:cubicBezTo>
                  <a:pt x="517455" y="3254779"/>
                  <a:pt x="501707" y="3262906"/>
                  <a:pt x="501650" y="3233996"/>
                </a:cubicBezTo>
                <a:cubicBezTo>
                  <a:pt x="519611" y="3224789"/>
                  <a:pt x="524533" y="3205414"/>
                  <a:pt x="540427" y="3216630"/>
                </a:cubicBezTo>
                <a:cubicBezTo>
                  <a:pt x="537427" y="3211262"/>
                  <a:pt x="539558" y="3206315"/>
                  <a:pt x="537728" y="3201096"/>
                </a:cubicBezTo>
                <a:cubicBezTo>
                  <a:pt x="528882" y="3185923"/>
                  <a:pt x="511784" y="3215762"/>
                  <a:pt x="512626" y="3188891"/>
                </a:cubicBezTo>
                <a:cubicBezTo>
                  <a:pt x="535299" y="3177824"/>
                  <a:pt x="556772" y="3205324"/>
                  <a:pt x="579533" y="3189038"/>
                </a:cubicBezTo>
                <a:lnTo>
                  <a:pt x="576054" y="3174710"/>
                </a:lnTo>
                <a:lnTo>
                  <a:pt x="558469" y="3185055"/>
                </a:lnTo>
                <a:cubicBezTo>
                  <a:pt x="534250" y="3190759"/>
                  <a:pt x="516146" y="3172151"/>
                  <a:pt x="489335" y="3182272"/>
                </a:cubicBezTo>
                <a:cubicBezTo>
                  <a:pt x="492960" y="3146405"/>
                  <a:pt x="526523" y="3175074"/>
                  <a:pt x="529011" y="3134377"/>
                </a:cubicBezTo>
                <a:cubicBezTo>
                  <a:pt x="506130" y="3118211"/>
                  <a:pt x="481445" y="3161967"/>
                  <a:pt x="459643" y="3108706"/>
                </a:cubicBezTo>
                <a:cubicBezTo>
                  <a:pt x="439969" y="3126997"/>
                  <a:pt x="421137" y="3116531"/>
                  <a:pt x="402121" y="3114345"/>
                </a:cubicBezTo>
                <a:lnTo>
                  <a:pt x="394772" y="3129248"/>
                </a:lnTo>
                <a:lnTo>
                  <a:pt x="397544" y="3131348"/>
                </a:lnTo>
                <a:cubicBezTo>
                  <a:pt x="400420" y="3133132"/>
                  <a:pt x="402272" y="3134833"/>
                  <a:pt x="402015" y="3144505"/>
                </a:cubicBezTo>
                <a:cubicBezTo>
                  <a:pt x="398957" y="3152347"/>
                  <a:pt x="392210" y="3151757"/>
                  <a:pt x="386875" y="3147374"/>
                </a:cubicBezTo>
                <a:lnTo>
                  <a:pt x="386455" y="3146118"/>
                </a:lnTo>
                <a:lnTo>
                  <a:pt x="385145" y="3148771"/>
                </a:lnTo>
                <a:cubicBezTo>
                  <a:pt x="381038" y="3143195"/>
                  <a:pt x="377107" y="3132757"/>
                  <a:pt x="372728" y="3137556"/>
                </a:cubicBezTo>
                <a:cubicBezTo>
                  <a:pt x="381637" y="3151473"/>
                  <a:pt x="378007" y="3163289"/>
                  <a:pt x="368739" y="3162688"/>
                </a:cubicBezTo>
                <a:cubicBezTo>
                  <a:pt x="353624" y="3136834"/>
                  <a:pt x="375849" y="3133207"/>
                  <a:pt x="386405" y="3118513"/>
                </a:cubicBezTo>
                <a:cubicBezTo>
                  <a:pt x="366012" y="3117341"/>
                  <a:pt x="395254" y="3102076"/>
                  <a:pt x="380945" y="3087470"/>
                </a:cubicBezTo>
                <a:cubicBezTo>
                  <a:pt x="374350" y="3111674"/>
                  <a:pt x="358602" y="3119801"/>
                  <a:pt x="358544" y="3090890"/>
                </a:cubicBezTo>
                <a:cubicBezTo>
                  <a:pt x="376506" y="3081684"/>
                  <a:pt x="381428" y="3062309"/>
                  <a:pt x="397322" y="3073525"/>
                </a:cubicBezTo>
                <a:cubicBezTo>
                  <a:pt x="394322" y="3068157"/>
                  <a:pt x="396454" y="3063210"/>
                  <a:pt x="394623" y="3057990"/>
                </a:cubicBezTo>
                <a:cubicBezTo>
                  <a:pt x="385776" y="3042816"/>
                  <a:pt x="368678" y="3072655"/>
                  <a:pt x="369520" y="3045786"/>
                </a:cubicBezTo>
                <a:cubicBezTo>
                  <a:pt x="392193" y="3034719"/>
                  <a:pt x="413666" y="3062219"/>
                  <a:pt x="436427" y="3045933"/>
                </a:cubicBezTo>
                <a:cubicBezTo>
                  <a:pt x="439219" y="3035919"/>
                  <a:pt x="425332" y="3024671"/>
                  <a:pt x="431031" y="3014954"/>
                </a:cubicBezTo>
                <a:cubicBezTo>
                  <a:pt x="438977" y="3034116"/>
                  <a:pt x="448097" y="3012104"/>
                  <a:pt x="455832" y="3037269"/>
                </a:cubicBezTo>
                <a:cubicBezTo>
                  <a:pt x="452414" y="3043746"/>
                  <a:pt x="445877" y="3050042"/>
                  <a:pt x="448875" y="3057030"/>
                </a:cubicBezTo>
                <a:cubicBezTo>
                  <a:pt x="461261" y="3059309"/>
                  <a:pt x="490953" y="3045155"/>
                  <a:pt x="484954" y="3024253"/>
                </a:cubicBezTo>
                <a:cubicBezTo>
                  <a:pt x="491795" y="3044015"/>
                  <a:pt x="499590" y="3031598"/>
                  <a:pt x="506429" y="3051302"/>
                </a:cubicBezTo>
                <a:cubicBezTo>
                  <a:pt x="495090" y="3075506"/>
                  <a:pt x="485673" y="3034837"/>
                  <a:pt x="474337" y="3059070"/>
                </a:cubicBezTo>
                <a:cubicBezTo>
                  <a:pt x="494253" y="3078175"/>
                  <a:pt x="499140" y="3068097"/>
                  <a:pt x="514285" y="3107984"/>
                </a:cubicBezTo>
                <a:cubicBezTo>
                  <a:pt x="518724" y="3101057"/>
                  <a:pt x="523043" y="3099890"/>
                  <a:pt x="527301" y="3098808"/>
                </a:cubicBezTo>
                <a:cubicBezTo>
                  <a:pt x="526851" y="3080185"/>
                  <a:pt x="523191" y="3092480"/>
                  <a:pt x="515217" y="3077456"/>
                </a:cubicBezTo>
                <a:cubicBezTo>
                  <a:pt x="521124" y="3069475"/>
                  <a:pt x="521453" y="3061019"/>
                  <a:pt x="519202" y="3052351"/>
                </a:cubicBezTo>
                <a:cubicBezTo>
                  <a:pt x="530329" y="3033698"/>
                  <a:pt x="540436" y="3050553"/>
                  <a:pt x="551624" y="3034387"/>
                </a:cubicBezTo>
                <a:cubicBezTo>
                  <a:pt x="547456" y="3008744"/>
                  <a:pt x="521063" y="3031960"/>
                  <a:pt x="536449" y="3007758"/>
                </a:cubicBezTo>
                <a:cubicBezTo>
                  <a:pt x="544920" y="3009675"/>
                  <a:pt x="557592" y="3011400"/>
                  <a:pt x="568883" y="3014887"/>
                </a:cubicBezTo>
                <a:lnTo>
                  <a:pt x="587298" y="3028382"/>
                </a:lnTo>
                <a:lnTo>
                  <a:pt x="581952" y="3030422"/>
                </a:lnTo>
                <a:cubicBezTo>
                  <a:pt x="578143" y="3033562"/>
                  <a:pt x="574251" y="3039667"/>
                  <a:pt x="570367" y="3046025"/>
                </a:cubicBezTo>
                <a:cubicBezTo>
                  <a:pt x="592260" y="3076613"/>
                  <a:pt x="627592" y="3045874"/>
                  <a:pt x="639676" y="3071787"/>
                </a:cubicBezTo>
                <a:cubicBezTo>
                  <a:pt x="646036" y="3063808"/>
                  <a:pt x="644414" y="3055231"/>
                  <a:pt x="637249" y="3046204"/>
                </a:cubicBezTo>
                <a:cubicBezTo>
                  <a:pt x="648524" y="3023861"/>
                  <a:pt x="659021" y="3028931"/>
                  <a:pt x="669640" y="3028237"/>
                </a:cubicBezTo>
                <a:cubicBezTo>
                  <a:pt x="691681" y="3069415"/>
                  <a:pt x="725633" y="3051393"/>
                  <a:pt x="761711" y="3040507"/>
                </a:cubicBezTo>
                <a:cubicBezTo>
                  <a:pt x="757571" y="3052291"/>
                  <a:pt x="738978" y="3044946"/>
                  <a:pt x="745035" y="3064709"/>
                </a:cubicBezTo>
                <a:cubicBezTo>
                  <a:pt x="757121" y="3087263"/>
                  <a:pt x="771066" y="3048125"/>
                  <a:pt x="783512" y="3057512"/>
                </a:cubicBezTo>
                <a:cubicBezTo>
                  <a:pt x="783632" y="3067707"/>
                  <a:pt x="772147" y="3077036"/>
                  <a:pt x="782583" y="3087952"/>
                </a:cubicBezTo>
                <a:cubicBezTo>
                  <a:pt x="786992" y="3081624"/>
                  <a:pt x="791460" y="3075086"/>
                  <a:pt x="795867" y="3068698"/>
                </a:cubicBezTo>
                <a:cubicBezTo>
                  <a:pt x="816114" y="3104178"/>
                  <a:pt x="839325" y="3039305"/>
                  <a:pt x="860441" y="3043085"/>
                </a:cubicBezTo>
                <a:cubicBezTo>
                  <a:pt x="875915" y="3080064"/>
                  <a:pt x="913794" y="3060209"/>
                  <a:pt x="911964" y="3026680"/>
                </a:cubicBezTo>
                <a:cubicBezTo>
                  <a:pt x="907256" y="3025692"/>
                  <a:pt x="886323" y="3051333"/>
                  <a:pt x="892830" y="3025242"/>
                </a:cubicBezTo>
                <a:cubicBezTo>
                  <a:pt x="905517" y="3036847"/>
                  <a:pt x="887311" y="3005386"/>
                  <a:pt x="896789" y="3000048"/>
                </a:cubicBezTo>
                <a:cubicBezTo>
                  <a:pt x="907046" y="3012434"/>
                  <a:pt x="917452" y="3020682"/>
                  <a:pt x="927679" y="3033067"/>
                </a:cubicBezTo>
                <a:cubicBezTo>
                  <a:pt x="913045" y="3060569"/>
                  <a:pt x="914962" y="3056220"/>
                  <a:pt x="897958" y="3066419"/>
                </a:cubicBezTo>
                <a:cubicBezTo>
                  <a:pt x="926479" y="3088941"/>
                  <a:pt x="961718" y="3085434"/>
                  <a:pt x="974616" y="3062130"/>
                </a:cubicBezTo>
                <a:cubicBezTo>
                  <a:pt x="969455" y="3073047"/>
                  <a:pt x="990452" y="3088672"/>
                  <a:pt x="996117" y="3089272"/>
                </a:cubicBezTo>
                <a:cubicBezTo>
                  <a:pt x="1000315" y="3051333"/>
                  <a:pt x="1024069" y="3098836"/>
                  <a:pt x="1037536" y="3087381"/>
                </a:cubicBezTo>
                <a:cubicBezTo>
                  <a:pt x="1037536" y="3080566"/>
                  <a:pt x="1045869" y="3060222"/>
                  <a:pt x="1053654" y="3053993"/>
                </a:cubicBezTo>
                <a:lnTo>
                  <a:pt x="1058337" y="3053672"/>
                </a:lnTo>
                <a:lnTo>
                  <a:pt x="1058257" y="3053418"/>
                </a:lnTo>
                <a:cubicBezTo>
                  <a:pt x="1058815" y="3046376"/>
                  <a:pt x="1067644" y="3045506"/>
                  <a:pt x="1059299" y="3027512"/>
                </a:cubicBezTo>
                <a:cubicBezTo>
                  <a:pt x="1039145" y="3047335"/>
                  <a:pt x="1029879" y="3014282"/>
                  <a:pt x="1005375" y="3018241"/>
                </a:cubicBezTo>
                <a:cubicBezTo>
                  <a:pt x="1022197" y="2997520"/>
                  <a:pt x="1025980" y="3000669"/>
                  <a:pt x="1022650" y="2973708"/>
                </a:cubicBezTo>
                <a:cubicBezTo>
                  <a:pt x="1028646" y="2986181"/>
                  <a:pt x="1035875" y="2959041"/>
                  <a:pt x="1042384" y="2954904"/>
                </a:cubicBezTo>
                <a:cubicBezTo>
                  <a:pt x="1048051" y="2960961"/>
                  <a:pt x="1053824" y="2963037"/>
                  <a:pt x="1059646" y="2963539"/>
                </a:cubicBezTo>
                <a:lnTo>
                  <a:pt x="1074541" y="2962854"/>
                </a:lnTo>
                <a:lnTo>
                  <a:pt x="1073643" y="2947565"/>
                </a:lnTo>
                <a:cubicBezTo>
                  <a:pt x="1065096" y="2948584"/>
                  <a:pt x="1057120" y="2931160"/>
                  <a:pt x="1048181" y="2945646"/>
                </a:cubicBezTo>
                <a:cubicBezTo>
                  <a:pt x="1041734" y="2936664"/>
                  <a:pt x="1039830" y="2928018"/>
                  <a:pt x="1039093" y="2919460"/>
                </a:cubicBezTo>
                <a:lnTo>
                  <a:pt x="1037566" y="2900748"/>
                </a:lnTo>
                <a:lnTo>
                  <a:pt x="1034255" y="2899087"/>
                </a:lnTo>
                <a:lnTo>
                  <a:pt x="1016692" y="2933019"/>
                </a:lnTo>
                <a:cubicBezTo>
                  <a:pt x="998458" y="2929299"/>
                  <a:pt x="989610" y="2908578"/>
                  <a:pt x="985800" y="2900029"/>
                </a:cubicBezTo>
                <a:cubicBezTo>
                  <a:pt x="978933" y="2915204"/>
                  <a:pt x="978183" y="2924080"/>
                  <a:pt x="966095" y="2918891"/>
                </a:cubicBezTo>
                <a:cubicBezTo>
                  <a:pt x="967702" y="2905711"/>
                  <a:pt x="973919" y="2900231"/>
                  <a:pt x="978788" y="2895215"/>
                </a:cubicBezTo>
                <a:lnTo>
                  <a:pt x="983622" y="2888178"/>
                </a:lnTo>
                <a:lnTo>
                  <a:pt x="971823" y="2880182"/>
                </a:lnTo>
                <a:lnTo>
                  <a:pt x="963580" y="2882795"/>
                </a:lnTo>
                <a:cubicBezTo>
                  <a:pt x="957048" y="2883129"/>
                  <a:pt x="951883" y="2878554"/>
                  <a:pt x="951943" y="2861820"/>
                </a:cubicBezTo>
                <a:lnTo>
                  <a:pt x="951330" y="2862513"/>
                </a:lnTo>
                <a:lnTo>
                  <a:pt x="948480" y="2886192"/>
                </a:lnTo>
                <a:cubicBezTo>
                  <a:pt x="948945" y="2879430"/>
                  <a:pt x="947222" y="2874373"/>
                  <a:pt x="944584" y="2870509"/>
                </a:cubicBezTo>
                <a:lnTo>
                  <a:pt x="943466" y="2869494"/>
                </a:lnTo>
                <a:lnTo>
                  <a:pt x="940517" y="2870746"/>
                </a:lnTo>
                <a:cubicBezTo>
                  <a:pt x="936767" y="2871642"/>
                  <a:pt x="933032" y="2871807"/>
                  <a:pt x="929178" y="2875286"/>
                </a:cubicBezTo>
                <a:cubicBezTo>
                  <a:pt x="932896" y="2890823"/>
                  <a:pt x="931668" y="2906058"/>
                  <a:pt x="918294" y="2920272"/>
                </a:cubicBezTo>
                <a:cubicBezTo>
                  <a:pt x="907916" y="2901950"/>
                  <a:pt x="927319" y="2908397"/>
                  <a:pt x="916194" y="2884404"/>
                </a:cubicBezTo>
                <a:cubicBezTo>
                  <a:pt x="896039" y="2904229"/>
                  <a:pt x="886773" y="2871176"/>
                  <a:pt x="862269" y="2875136"/>
                </a:cubicBezTo>
                <a:cubicBezTo>
                  <a:pt x="879092" y="2854414"/>
                  <a:pt x="882874" y="2857561"/>
                  <a:pt x="879542" y="2830602"/>
                </a:cubicBezTo>
                <a:cubicBezTo>
                  <a:pt x="885541" y="2843076"/>
                  <a:pt x="892772" y="2815936"/>
                  <a:pt x="899279" y="2811798"/>
                </a:cubicBezTo>
                <a:cubicBezTo>
                  <a:pt x="910613" y="2823914"/>
                  <a:pt x="922372" y="2820104"/>
                  <a:pt x="934096" y="2819625"/>
                </a:cubicBezTo>
                <a:cubicBezTo>
                  <a:pt x="929749" y="2838516"/>
                  <a:pt x="911363" y="2824121"/>
                  <a:pt x="917452" y="2843825"/>
                </a:cubicBezTo>
                <a:cubicBezTo>
                  <a:pt x="924756" y="2831513"/>
                  <a:pt x="931946" y="2839123"/>
                  <a:pt x="938139" y="2844441"/>
                </a:cubicBezTo>
                <a:lnTo>
                  <a:pt x="945051" y="2847291"/>
                </a:lnTo>
                <a:lnTo>
                  <a:pt x="945447" y="2846692"/>
                </a:lnTo>
                <a:lnTo>
                  <a:pt x="946875" y="2847496"/>
                </a:lnTo>
                <a:lnTo>
                  <a:pt x="950016" y="2843157"/>
                </a:lnTo>
                <a:cubicBezTo>
                  <a:pt x="951067" y="2840502"/>
                  <a:pt x="952012" y="2836664"/>
                  <a:pt x="952842" y="2831291"/>
                </a:cubicBezTo>
                <a:cubicBezTo>
                  <a:pt x="958300" y="2837971"/>
                  <a:pt x="963230" y="2843298"/>
                  <a:pt x="967982" y="2847741"/>
                </a:cubicBezTo>
                <a:lnTo>
                  <a:pt x="968579" y="2848215"/>
                </a:lnTo>
                <a:lnTo>
                  <a:pt x="968876" y="2846996"/>
                </a:lnTo>
                <a:lnTo>
                  <a:pt x="975728" y="2853899"/>
                </a:lnTo>
                <a:lnTo>
                  <a:pt x="982037" y="2858916"/>
                </a:lnTo>
                <a:lnTo>
                  <a:pt x="998148" y="2867629"/>
                </a:lnTo>
                <a:lnTo>
                  <a:pt x="999240" y="2866718"/>
                </a:lnTo>
                <a:cubicBezTo>
                  <a:pt x="1008774" y="2861820"/>
                  <a:pt x="1019169" y="2861600"/>
                  <a:pt x="1020069" y="2840818"/>
                </a:cubicBezTo>
                <a:cubicBezTo>
                  <a:pt x="1026068" y="2841342"/>
                  <a:pt x="1026947" y="2844461"/>
                  <a:pt x="1027770" y="2849214"/>
                </a:cubicBezTo>
                <a:lnTo>
                  <a:pt x="1031604" y="2858666"/>
                </a:lnTo>
                <a:lnTo>
                  <a:pt x="1031694" y="2858761"/>
                </a:lnTo>
                <a:cubicBezTo>
                  <a:pt x="1033795" y="2859534"/>
                  <a:pt x="1035961" y="2858296"/>
                  <a:pt x="1038257" y="2853182"/>
                </a:cubicBezTo>
                <a:lnTo>
                  <a:pt x="1040008" y="2865010"/>
                </a:lnTo>
                <a:lnTo>
                  <a:pt x="1041350" y="2864342"/>
                </a:lnTo>
                <a:cubicBezTo>
                  <a:pt x="1046009" y="2857193"/>
                  <a:pt x="1047422" y="2841807"/>
                  <a:pt x="1057861" y="2853955"/>
                </a:cubicBezTo>
                <a:cubicBezTo>
                  <a:pt x="1053751" y="2862128"/>
                  <a:pt x="1053833" y="2870621"/>
                  <a:pt x="1053126" y="2879056"/>
                </a:cubicBezTo>
                <a:lnTo>
                  <a:pt x="1050124" y="2886887"/>
                </a:lnTo>
                <a:lnTo>
                  <a:pt x="1054091" y="2885022"/>
                </a:lnTo>
                <a:cubicBezTo>
                  <a:pt x="1058268" y="2880294"/>
                  <a:pt x="1060689" y="2871176"/>
                  <a:pt x="1060329" y="2860021"/>
                </a:cubicBezTo>
                <a:cubicBezTo>
                  <a:pt x="1071605" y="2871149"/>
                  <a:pt x="1063478" y="2880624"/>
                  <a:pt x="1072114" y="2891540"/>
                </a:cubicBezTo>
                <a:lnTo>
                  <a:pt x="1082959" y="2889686"/>
                </a:lnTo>
                <a:lnTo>
                  <a:pt x="1089274" y="2878246"/>
                </a:lnTo>
                <a:cubicBezTo>
                  <a:pt x="1092025" y="2874076"/>
                  <a:pt x="1094719" y="2870890"/>
                  <a:pt x="1097164" y="2869294"/>
                </a:cubicBezTo>
                <a:cubicBezTo>
                  <a:pt x="1100423" y="2867166"/>
                  <a:pt x="1103234" y="2867862"/>
                  <a:pt x="1105126" y="2872818"/>
                </a:cubicBezTo>
                <a:cubicBezTo>
                  <a:pt x="1098344" y="2882595"/>
                  <a:pt x="1107686" y="2883232"/>
                  <a:pt x="1118327" y="2884624"/>
                </a:cubicBezTo>
                <a:lnTo>
                  <a:pt x="1125984" y="2886597"/>
                </a:lnTo>
                <a:lnTo>
                  <a:pt x="1129967" y="2875616"/>
                </a:lnTo>
                <a:cubicBezTo>
                  <a:pt x="1148771" y="2886502"/>
                  <a:pt x="1151350" y="2889862"/>
                  <a:pt x="1142983" y="2866410"/>
                </a:cubicBezTo>
                <a:cubicBezTo>
                  <a:pt x="1152640" y="2862752"/>
                  <a:pt x="1161576" y="2884223"/>
                  <a:pt x="1171144" y="2883956"/>
                </a:cubicBezTo>
                <a:cubicBezTo>
                  <a:pt x="1188915" y="2869244"/>
                  <a:pt x="1205102" y="2873951"/>
                  <a:pt x="1220221" y="2882780"/>
                </a:cubicBezTo>
                <a:lnTo>
                  <a:pt x="1235621" y="2892902"/>
                </a:lnTo>
                <a:lnTo>
                  <a:pt x="1235966" y="2892891"/>
                </a:lnTo>
                <a:lnTo>
                  <a:pt x="1236524" y="2893494"/>
                </a:lnTo>
                <a:lnTo>
                  <a:pt x="1242163" y="2897201"/>
                </a:lnTo>
                <a:cubicBezTo>
                  <a:pt x="1249252" y="2901761"/>
                  <a:pt x="1256140" y="2905440"/>
                  <a:pt x="1262886" y="2906327"/>
                </a:cubicBezTo>
                <a:cubicBezTo>
                  <a:pt x="1268885" y="2896596"/>
                  <a:pt x="1277178" y="2887049"/>
                  <a:pt x="1282440" y="2877272"/>
                </a:cubicBezTo>
                <a:lnTo>
                  <a:pt x="1282851" y="2868206"/>
                </a:lnTo>
                <a:lnTo>
                  <a:pt x="1280896" y="2868482"/>
                </a:lnTo>
                <a:lnTo>
                  <a:pt x="1276176" y="2864544"/>
                </a:lnTo>
                <a:lnTo>
                  <a:pt x="1267175" y="2870940"/>
                </a:lnTo>
                <a:lnTo>
                  <a:pt x="1266740" y="2868482"/>
                </a:lnTo>
                <a:lnTo>
                  <a:pt x="1263863" y="2879023"/>
                </a:lnTo>
                <a:cubicBezTo>
                  <a:pt x="1254296" y="2853202"/>
                  <a:pt x="1253965" y="2859829"/>
                  <a:pt x="1239630" y="2836314"/>
                </a:cubicBezTo>
                <a:lnTo>
                  <a:pt x="1239734" y="2836067"/>
                </a:lnTo>
                <a:lnTo>
                  <a:pt x="1225267" y="2833491"/>
                </a:lnTo>
                <a:lnTo>
                  <a:pt x="1223346" y="2839798"/>
                </a:lnTo>
                <a:lnTo>
                  <a:pt x="1222497" y="2833000"/>
                </a:lnTo>
                <a:lnTo>
                  <a:pt x="1188813" y="2827001"/>
                </a:lnTo>
                <a:cubicBezTo>
                  <a:pt x="1164555" y="2821047"/>
                  <a:pt x="1140375" y="2812455"/>
                  <a:pt x="1116352" y="2798179"/>
                </a:cubicBezTo>
                <a:cubicBezTo>
                  <a:pt x="1126609" y="2774728"/>
                  <a:pt x="1135634" y="2793950"/>
                  <a:pt x="1145443" y="2785104"/>
                </a:cubicBezTo>
                <a:cubicBezTo>
                  <a:pt x="1149699" y="2762341"/>
                  <a:pt x="1132306" y="2765940"/>
                  <a:pt x="1143313" y="2749264"/>
                </a:cubicBezTo>
                <a:cubicBezTo>
                  <a:pt x="1147632" y="2756463"/>
                  <a:pt x="1148379" y="2763301"/>
                  <a:pt x="1149101" y="2770050"/>
                </a:cubicBezTo>
                <a:cubicBezTo>
                  <a:pt x="1159193" y="2762640"/>
                  <a:pt x="1164883" y="2755314"/>
                  <a:pt x="1170087" y="2750067"/>
                </a:cubicBezTo>
                <a:lnTo>
                  <a:pt x="1177503" y="2746978"/>
                </a:lnTo>
                <a:lnTo>
                  <a:pt x="1176971" y="2746658"/>
                </a:lnTo>
                <a:cubicBezTo>
                  <a:pt x="1170453" y="2745199"/>
                  <a:pt x="1162550" y="2745738"/>
                  <a:pt x="1158906" y="2738856"/>
                </a:cubicBezTo>
                <a:cubicBezTo>
                  <a:pt x="1160359" y="2729603"/>
                  <a:pt x="1166658" y="2720756"/>
                  <a:pt x="1171640" y="2711804"/>
                </a:cubicBezTo>
                <a:lnTo>
                  <a:pt x="1175532" y="2689556"/>
                </a:lnTo>
                <a:lnTo>
                  <a:pt x="1171828" y="2689226"/>
                </a:lnTo>
                <a:lnTo>
                  <a:pt x="1165772" y="2695867"/>
                </a:lnTo>
                <a:lnTo>
                  <a:pt x="1156933" y="2697228"/>
                </a:lnTo>
                <a:lnTo>
                  <a:pt x="1159972" y="2712058"/>
                </a:lnTo>
                <a:cubicBezTo>
                  <a:pt x="1156405" y="2727645"/>
                  <a:pt x="1134066" y="2731552"/>
                  <a:pt x="1126645" y="2716076"/>
                </a:cubicBezTo>
                <a:cubicBezTo>
                  <a:pt x="1134066" y="2708160"/>
                  <a:pt x="1141051" y="2714141"/>
                  <a:pt x="1148459" y="2706316"/>
                </a:cubicBezTo>
                <a:lnTo>
                  <a:pt x="1153637" y="2697123"/>
                </a:lnTo>
                <a:lnTo>
                  <a:pt x="1145079" y="2695425"/>
                </a:lnTo>
                <a:cubicBezTo>
                  <a:pt x="1141639" y="2694859"/>
                  <a:pt x="1138182" y="2694769"/>
                  <a:pt x="1134674" y="2696240"/>
                </a:cubicBezTo>
                <a:cubicBezTo>
                  <a:pt x="1122439" y="2717652"/>
                  <a:pt x="1128405" y="2711507"/>
                  <a:pt x="1120757" y="2735918"/>
                </a:cubicBezTo>
                <a:cubicBezTo>
                  <a:pt x="1111191" y="2710096"/>
                  <a:pt x="1110861" y="2716724"/>
                  <a:pt x="1096524" y="2693209"/>
                </a:cubicBezTo>
                <a:lnTo>
                  <a:pt x="1104242" y="2674592"/>
                </a:lnTo>
                <a:lnTo>
                  <a:pt x="1101823" y="2666780"/>
                </a:lnTo>
                <a:cubicBezTo>
                  <a:pt x="1098398" y="2658463"/>
                  <a:pt x="1096003" y="2662317"/>
                  <a:pt x="1092966" y="2678196"/>
                </a:cubicBezTo>
                <a:lnTo>
                  <a:pt x="1088590" y="2669308"/>
                </a:lnTo>
                <a:lnTo>
                  <a:pt x="1080240" y="2696692"/>
                </a:lnTo>
                <a:lnTo>
                  <a:pt x="1075493" y="2658582"/>
                </a:lnTo>
                <a:lnTo>
                  <a:pt x="1068133" y="2655790"/>
                </a:lnTo>
                <a:cubicBezTo>
                  <a:pt x="1081270" y="2642836"/>
                  <a:pt x="1093748" y="2653244"/>
                  <a:pt x="1106913" y="2638457"/>
                </a:cubicBezTo>
                <a:cubicBezTo>
                  <a:pt x="1086939" y="2597702"/>
                  <a:pt x="1064594" y="2632878"/>
                  <a:pt x="1043631" y="2623341"/>
                </a:cubicBezTo>
                <a:cubicBezTo>
                  <a:pt x="1047412" y="2593592"/>
                  <a:pt x="1023089" y="2609514"/>
                  <a:pt x="1015800" y="2595748"/>
                </a:cubicBezTo>
                <a:cubicBezTo>
                  <a:pt x="1017256" y="2586497"/>
                  <a:pt x="1023552" y="2577651"/>
                  <a:pt x="1028537" y="2568699"/>
                </a:cubicBezTo>
                <a:lnTo>
                  <a:pt x="1032427" y="2546448"/>
                </a:lnTo>
                <a:lnTo>
                  <a:pt x="1028722" y="2546121"/>
                </a:lnTo>
                <a:lnTo>
                  <a:pt x="1022669" y="2552761"/>
                </a:lnTo>
                <a:lnTo>
                  <a:pt x="1013827" y="2554123"/>
                </a:lnTo>
                <a:lnTo>
                  <a:pt x="1016866" y="2568951"/>
                </a:lnTo>
                <a:cubicBezTo>
                  <a:pt x="1013297" y="2584539"/>
                  <a:pt x="990963" y="2588446"/>
                  <a:pt x="983538" y="2572968"/>
                </a:cubicBezTo>
                <a:cubicBezTo>
                  <a:pt x="990963" y="2565054"/>
                  <a:pt x="997946" y="2571036"/>
                  <a:pt x="1005351" y="2563210"/>
                </a:cubicBezTo>
                <a:lnTo>
                  <a:pt x="1010532" y="2554017"/>
                </a:lnTo>
                <a:lnTo>
                  <a:pt x="1001972" y="2552320"/>
                </a:lnTo>
                <a:cubicBezTo>
                  <a:pt x="998534" y="2551753"/>
                  <a:pt x="995077" y="2551663"/>
                  <a:pt x="991568" y="2553134"/>
                </a:cubicBezTo>
                <a:cubicBezTo>
                  <a:pt x="979331" y="2574547"/>
                  <a:pt x="985300" y="2568401"/>
                  <a:pt x="977651" y="2592812"/>
                </a:cubicBezTo>
                <a:cubicBezTo>
                  <a:pt x="968085" y="2566991"/>
                  <a:pt x="967756" y="2573618"/>
                  <a:pt x="953419" y="2550103"/>
                </a:cubicBezTo>
                <a:lnTo>
                  <a:pt x="961137" y="2531487"/>
                </a:lnTo>
                <a:lnTo>
                  <a:pt x="958718" y="2523674"/>
                </a:lnTo>
                <a:cubicBezTo>
                  <a:pt x="955295" y="2515358"/>
                  <a:pt x="952898" y="2519211"/>
                  <a:pt x="949861" y="2535090"/>
                </a:cubicBezTo>
                <a:lnTo>
                  <a:pt x="945484" y="2526203"/>
                </a:lnTo>
                <a:lnTo>
                  <a:pt x="937135" y="2553586"/>
                </a:lnTo>
                <a:lnTo>
                  <a:pt x="932387" y="2515476"/>
                </a:lnTo>
                <a:lnTo>
                  <a:pt x="925027" y="2512685"/>
                </a:lnTo>
                <a:cubicBezTo>
                  <a:pt x="938164" y="2499730"/>
                  <a:pt x="950643" y="2510139"/>
                  <a:pt x="963806" y="2495352"/>
                </a:cubicBezTo>
                <a:cubicBezTo>
                  <a:pt x="943834" y="2454596"/>
                  <a:pt x="921488" y="2489773"/>
                  <a:pt x="900526" y="2480235"/>
                </a:cubicBezTo>
                <a:cubicBezTo>
                  <a:pt x="904307" y="2450487"/>
                  <a:pt x="879984" y="2466409"/>
                  <a:pt x="872694" y="2452643"/>
                </a:cubicBezTo>
                <a:cubicBezTo>
                  <a:pt x="874148" y="2443391"/>
                  <a:pt x="880447" y="2434545"/>
                  <a:pt x="885429" y="2425593"/>
                </a:cubicBezTo>
                <a:lnTo>
                  <a:pt x="889321" y="2403343"/>
                </a:lnTo>
                <a:lnTo>
                  <a:pt x="885616" y="2403015"/>
                </a:lnTo>
                <a:lnTo>
                  <a:pt x="879564" y="2409656"/>
                </a:lnTo>
                <a:lnTo>
                  <a:pt x="870721" y="2411017"/>
                </a:lnTo>
                <a:lnTo>
                  <a:pt x="873761" y="2425845"/>
                </a:lnTo>
                <a:cubicBezTo>
                  <a:pt x="870192" y="2441433"/>
                  <a:pt x="847855" y="2445341"/>
                  <a:pt x="840434" y="2429862"/>
                </a:cubicBezTo>
                <a:cubicBezTo>
                  <a:pt x="847855" y="2421947"/>
                  <a:pt x="854840" y="2427930"/>
                  <a:pt x="862248" y="2420105"/>
                </a:cubicBezTo>
                <a:lnTo>
                  <a:pt x="867426" y="2410912"/>
                </a:lnTo>
                <a:lnTo>
                  <a:pt x="858866" y="2409212"/>
                </a:lnTo>
                <a:cubicBezTo>
                  <a:pt x="855428" y="2408648"/>
                  <a:pt x="851972" y="2408557"/>
                  <a:pt x="848462" y="2410026"/>
                </a:cubicBezTo>
                <a:cubicBezTo>
                  <a:pt x="836226" y="2431441"/>
                  <a:pt x="842194" y="2425294"/>
                  <a:pt x="834546" y="2449705"/>
                </a:cubicBezTo>
                <a:cubicBezTo>
                  <a:pt x="824980" y="2423883"/>
                  <a:pt x="824650" y="2430513"/>
                  <a:pt x="810314" y="2406998"/>
                </a:cubicBezTo>
                <a:lnTo>
                  <a:pt x="818032" y="2388381"/>
                </a:lnTo>
                <a:lnTo>
                  <a:pt x="815612" y="2380569"/>
                </a:lnTo>
                <a:cubicBezTo>
                  <a:pt x="812189" y="2372252"/>
                  <a:pt x="809792" y="2376104"/>
                  <a:pt x="806755" y="2391985"/>
                </a:cubicBezTo>
                <a:lnTo>
                  <a:pt x="802378" y="2383095"/>
                </a:lnTo>
                <a:lnTo>
                  <a:pt x="794029" y="2410481"/>
                </a:lnTo>
                <a:lnTo>
                  <a:pt x="789282" y="2372371"/>
                </a:lnTo>
                <a:lnTo>
                  <a:pt x="781922" y="2369579"/>
                </a:lnTo>
                <a:cubicBezTo>
                  <a:pt x="795059" y="2356625"/>
                  <a:pt x="807537" y="2367031"/>
                  <a:pt x="820700" y="2352246"/>
                </a:cubicBezTo>
                <a:cubicBezTo>
                  <a:pt x="800729" y="2311491"/>
                  <a:pt x="778383" y="2346667"/>
                  <a:pt x="757420" y="2337129"/>
                </a:cubicBezTo>
                <a:cubicBezTo>
                  <a:pt x="761201" y="2307381"/>
                  <a:pt x="736878" y="2323303"/>
                  <a:pt x="729589" y="2309537"/>
                </a:cubicBezTo>
                <a:cubicBezTo>
                  <a:pt x="732499" y="2291035"/>
                  <a:pt x="754782" y="2274149"/>
                  <a:pt x="747165" y="2254805"/>
                </a:cubicBezTo>
                <a:cubicBezTo>
                  <a:pt x="732589" y="2280116"/>
                  <a:pt x="719394" y="2261043"/>
                  <a:pt x="705357" y="2266921"/>
                </a:cubicBezTo>
                <a:cubicBezTo>
                  <a:pt x="693123" y="2288335"/>
                  <a:pt x="699089" y="2282188"/>
                  <a:pt x="691440" y="2306599"/>
                </a:cubicBezTo>
                <a:cubicBezTo>
                  <a:pt x="681874" y="2280777"/>
                  <a:pt x="681545" y="2287405"/>
                  <a:pt x="667208" y="2263892"/>
                </a:cubicBezTo>
                <a:cubicBezTo>
                  <a:pt x="678064" y="2248926"/>
                  <a:pt x="673688" y="2243260"/>
                  <a:pt x="678124" y="2218877"/>
                </a:cubicBezTo>
                <a:cubicBezTo>
                  <a:pt x="688834" y="2215906"/>
                  <a:pt x="698847" y="2235943"/>
                  <a:pt x="710246" y="2211109"/>
                </a:cubicBezTo>
                <a:cubicBezTo>
                  <a:pt x="737389" y="2248778"/>
                  <a:pt x="764231" y="2228412"/>
                  <a:pt x="798329" y="2248537"/>
                </a:cubicBezTo>
                <a:cubicBezTo>
                  <a:pt x="818813" y="2204540"/>
                  <a:pt x="836475" y="2253756"/>
                  <a:pt x="855881" y="2242869"/>
                </a:cubicBezTo>
                <a:cubicBezTo>
                  <a:pt x="852581" y="2235822"/>
                  <a:pt x="849731" y="2228772"/>
                  <a:pt x="856482" y="2222534"/>
                </a:cubicBezTo>
                <a:cubicBezTo>
                  <a:pt x="864397" y="2241640"/>
                  <a:pt x="873575" y="2219777"/>
                  <a:pt x="881313" y="2244849"/>
                </a:cubicBezTo>
                <a:lnTo>
                  <a:pt x="878678" y="2254762"/>
                </a:lnTo>
                <a:lnTo>
                  <a:pt x="881541" y="2257512"/>
                </a:lnTo>
                <a:cubicBezTo>
                  <a:pt x="884651" y="2259916"/>
                  <a:pt x="887794" y="2261260"/>
                  <a:pt x="891016" y="2260076"/>
                </a:cubicBezTo>
                <a:cubicBezTo>
                  <a:pt x="887749" y="2263224"/>
                  <a:pt x="884496" y="2265583"/>
                  <a:pt x="881269" y="2266949"/>
                </a:cubicBezTo>
                <a:lnTo>
                  <a:pt x="876507" y="2267401"/>
                </a:lnTo>
                <a:lnTo>
                  <a:pt x="880052" y="2285544"/>
                </a:lnTo>
                <a:cubicBezTo>
                  <a:pt x="883413" y="2280626"/>
                  <a:pt x="886501" y="2284107"/>
                  <a:pt x="889802" y="2281169"/>
                </a:cubicBezTo>
                <a:cubicBezTo>
                  <a:pt x="899114" y="2272530"/>
                  <a:pt x="898844" y="2263173"/>
                  <a:pt x="898577" y="2253816"/>
                </a:cubicBezTo>
                <a:lnTo>
                  <a:pt x="907337" y="2226577"/>
                </a:lnTo>
                <a:lnTo>
                  <a:pt x="907546" y="2226725"/>
                </a:lnTo>
                <a:lnTo>
                  <a:pt x="914604" y="2237448"/>
                </a:lnTo>
                <a:lnTo>
                  <a:pt x="917915" y="2239158"/>
                </a:lnTo>
                <a:lnTo>
                  <a:pt x="915083" y="2232098"/>
                </a:lnTo>
                <a:lnTo>
                  <a:pt x="907546" y="2226725"/>
                </a:lnTo>
                <a:lnTo>
                  <a:pt x="907373" y="2226465"/>
                </a:lnTo>
                <a:lnTo>
                  <a:pt x="907337" y="2226577"/>
                </a:lnTo>
                <a:lnTo>
                  <a:pt x="902962" y="2223458"/>
                </a:lnTo>
                <a:cubicBezTo>
                  <a:pt x="898721" y="2221160"/>
                  <a:pt x="894441" y="2218394"/>
                  <a:pt x="890607" y="2212033"/>
                </a:cubicBezTo>
                <a:lnTo>
                  <a:pt x="884671" y="2196245"/>
                </a:lnTo>
                <a:lnTo>
                  <a:pt x="884429" y="2196275"/>
                </a:lnTo>
                <a:lnTo>
                  <a:pt x="884622" y="2198308"/>
                </a:lnTo>
                <a:lnTo>
                  <a:pt x="883983" y="2196333"/>
                </a:lnTo>
                <a:lnTo>
                  <a:pt x="874844" y="2197503"/>
                </a:lnTo>
                <a:lnTo>
                  <a:pt x="877043" y="2194125"/>
                </a:lnTo>
                <a:lnTo>
                  <a:pt x="871532" y="2194578"/>
                </a:lnTo>
                <a:lnTo>
                  <a:pt x="864876" y="2189854"/>
                </a:lnTo>
                <a:lnTo>
                  <a:pt x="847452" y="2209993"/>
                </a:lnTo>
                <a:cubicBezTo>
                  <a:pt x="840307" y="2215714"/>
                  <a:pt x="834248" y="2217401"/>
                  <a:pt x="829527" y="2214058"/>
                </a:cubicBezTo>
                <a:cubicBezTo>
                  <a:pt x="836844" y="2200757"/>
                  <a:pt x="843929" y="2195088"/>
                  <a:pt x="850939" y="2191538"/>
                </a:cubicBezTo>
                <a:lnTo>
                  <a:pt x="857289" y="2188568"/>
                </a:lnTo>
                <a:lnTo>
                  <a:pt x="858586" y="2185212"/>
                </a:lnTo>
                <a:lnTo>
                  <a:pt x="848196" y="2175039"/>
                </a:lnTo>
                <a:lnTo>
                  <a:pt x="845244" y="2173184"/>
                </a:lnTo>
                <a:lnTo>
                  <a:pt x="843428" y="2173792"/>
                </a:lnTo>
                <a:cubicBezTo>
                  <a:pt x="841807" y="2174800"/>
                  <a:pt x="840159" y="2176581"/>
                  <a:pt x="838457" y="2180038"/>
                </a:cubicBezTo>
                <a:cubicBezTo>
                  <a:pt x="840042" y="2185285"/>
                  <a:pt x="844303" y="2190713"/>
                  <a:pt x="841154" y="2195512"/>
                </a:cubicBezTo>
                <a:cubicBezTo>
                  <a:pt x="836325" y="2167562"/>
                  <a:pt x="831646" y="2180639"/>
                  <a:pt x="819681" y="2168370"/>
                </a:cubicBezTo>
                <a:lnTo>
                  <a:pt x="827399" y="2161869"/>
                </a:lnTo>
                <a:lnTo>
                  <a:pt x="822240" y="2152782"/>
                </a:lnTo>
                <a:cubicBezTo>
                  <a:pt x="827832" y="2143544"/>
                  <a:pt x="833285" y="2139130"/>
                  <a:pt x="838585" y="2139537"/>
                </a:cubicBezTo>
                <a:lnTo>
                  <a:pt x="850246" y="2151395"/>
                </a:lnTo>
                <a:lnTo>
                  <a:pt x="850020" y="2145178"/>
                </a:lnTo>
                <a:cubicBezTo>
                  <a:pt x="838713" y="2145178"/>
                  <a:pt x="818981" y="2107839"/>
                  <a:pt x="824622" y="2143171"/>
                </a:cubicBezTo>
                <a:cubicBezTo>
                  <a:pt x="815683" y="2137907"/>
                  <a:pt x="814828" y="2133851"/>
                  <a:pt x="815575" y="2128599"/>
                </a:cubicBezTo>
                <a:lnTo>
                  <a:pt x="815681" y="2124423"/>
                </a:lnTo>
                <a:lnTo>
                  <a:pt x="812487" y="2122844"/>
                </a:lnTo>
                <a:cubicBezTo>
                  <a:pt x="809136" y="2119673"/>
                  <a:pt x="805842" y="2114575"/>
                  <a:pt x="802648" y="2106230"/>
                </a:cubicBezTo>
                <a:lnTo>
                  <a:pt x="803468" y="2104255"/>
                </a:lnTo>
                <a:lnTo>
                  <a:pt x="799655" y="2099712"/>
                </a:lnTo>
                <a:cubicBezTo>
                  <a:pt x="797845" y="2098256"/>
                  <a:pt x="796000" y="2097927"/>
                  <a:pt x="794087" y="2100072"/>
                </a:cubicBezTo>
                <a:cubicBezTo>
                  <a:pt x="789859" y="2127303"/>
                  <a:pt x="798979" y="2114467"/>
                  <a:pt x="809234" y="2126645"/>
                </a:cubicBezTo>
                <a:cubicBezTo>
                  <a:pt x="808545" y="2145868"/>
                  <a:pt x="801407" y="2132283"/>
                  <a:pt x="792530" y="2150906"/>
                </a:cubicBezTo>
                <a:cubicBezTo>
                  <a:pt x="786682" y="2134051"/>
                  <a:pt x="780321" y="2133633"/>
                  <a:pt x="773487" y="2149318"/>
                </a:cubicBezTo>
                <a:cubicBezTo>
                  <a:pt x="774146" y="2127005"/>
                  <a:pt x="748712" y="2131652"/>
                  <a:pt x="761970" y="2107691"/>
                </a:cubicBezTo>
                <a:cubicBezTo>
                  <a:pt x="766737" y="2110629"/>
                  <a:pt x="771208" y="2148056"/>
                  <a:pt x="790430" y="2115068"/>
                </a:cubicBezTo>
                <a:lnTo>
                  <a:pt x="784292" y="2104998"/>
                </a:lnTo>
                <a:lnTo>
                  <a:pt x="780212" y="2109530"/>
                </a:lnTo>
                <a:cubicBezTo>
                  <a:pt x="773894" y="2078263"/>
                  <a:pt x="760809" y="2085783"/>
                  <a:pt x="750118" y="2072669"/>
                </a:cubicBezTo>
                <a:lnTo>
                  <a:pt x="741703" y="2053120"/>
                </a:lnTo>
                <a:lnTo>
                  <a:pt x="741324" y="2053169"/>
                </a:lnTo>
                <a:lnTo>
                  <a:pt x="741516" y="2055203"/>
                </a:lnTo>
                <a:lnTo>
                  <a:pt x="740878" y="2053225"/>
                </a:lnTo>
                <a:lnTo>
                  <a:pt x="731739" y="2054397"/>
                </a:lnTo>
                <a:lnTo>
                  <a:pt x="733938" y="2051020"/>
                </a:lnTo>
                <a:lnTo>
                  <a:pt x="728426" y="2051472"/>
                </a:lnTo>
                <a:lnTo>
                  <a:pt x="721770" y="2046746"/>
                </a:lnTo>
                <a:lnTo>
                  <a:pt x="704347" y="2066888"/>
                </a:lnTo>
                <a:cubicBezTo>
                  <a:pt x="697202" y="2072609"/>
                  <a:pt x="691143" y="2074296"/>
                  <a:pt x="686422" y="2070953"/>
                </a:cubicBezTo>
                <a:cubicBezTo>
                  <a:pt x="693738" y="2057652"/>
                  <a:pt x="700823" y="2051982"/>
                  <a:pt x="707834" y="2048433"/>
                </a:cubicBezTo>
                <a:lnTo>
                  <a:pt x="717662" y="2043832"/>
                </a:lnTo>
                <a:lnTo>
                  <a:pt x="716140" y="2042751"/>
                </a:lnTo>
                <a:cubicBezTo>
                  <a:pt x="708206" y="2035393"/>
                  <a:pt x="701098" y="2026635"/>
                  <a:pt x="696662" y="2026635"/>
                </a:cubicBezTo>
                <a:cubicBezTo>
                  <a:pt x="700648" y="2032289"/>
                  <a:pt x="703670" y="2027677"/>
                  <a:pt x="705464" y="2020888"/>
                </a:cubicBezTo>
                <a:lnTo>
                  <a:pt x="705826" y="2016205"/>
                </a:lnTo>
                <a:lnTo>
                  <a:pt x="701118" y="2019966"/>
                </a:lnTo>
                <a:cubicBezTo>
                  <a:pt x="697908" y="2020681"/>
                  <a:pt x="694686" y="2021926"/>
                  <a:pt x="691222" y="2030968"/>
                </a:cubicBezTo>
                <a:cubicBezTo>
                  <a:pt x="687202" y="2023860"/>
                  <a:pt x="683152" y="2016634"/>
                  <a:pt x="679134" y="2009676"/>
                </a:cubicBezTo>
                <a:cubicBezTo>
                  <a:pt x="684726" y="2000438"/>
                  <a:pt x="690180" y="1996024"/>
                  <a:pt x="695479" y="1996432"/>
                </a:cubicBezTo>
                <a:lnTo>
                  <a:pt x="706488" y="2007626"/>
                </a:lnTo>
                <a:lnTo>
                  <a:pt x="706916" y="2002073"/>
                </a:lnTo>
                <a:cubicBezTo>
                  <a:pt x="695610" y="2002073"/>
                  <a:pt x="675875" y="1964734"/>
                  <a:pt x="681515" y="2000063"/>
                </a:cubicBezTo>
                <a:cubicBezTo>
                  <a:pt x="663641" y="1989537"/>
                  <a:pt x="678096" y="1983840"/>
                  <a:pt x="673026" y="1963745"/>
                </a:cubicBezTo>
                <a:cubicBezTo>
                  <a:pt x="665170" y="1979400"/>
                  <a:pt x="658631" y="1948387"/>
                  <a:pt x="650984" y="1956964"/>
                </a:cubicBezTo>
                <a:cubicBezTo>
                  <a:pt x="646754" y="1984197"/>
                  <a:pt x="655874" y="1971359"/>
                  <a:pt x="666129" y="1983540"/>
                </a:cubicBezTo>
                <a:cubicBezTo>
                  <a:pt x="665439" y="2002762"/>
                  <a:pt x="658301" y="1989177"/>
                  <a:pt x="649425" y="2007800"/>
                </a:cubicBezTo>
                <a:cubicBezTo>
                  <a:pt x="643577" y="1990946"/>
                  <a:pt x="637218" y="1990528"/>
                  <a:pt x="630381" y="2006213"/>
                </a:cubicBezTo>
                <a:cubicBezTo>
                  <a:pt x="631040" y="1983900"/>
                  <a:pt x="605606" y="1988546"/>
                  <a:pt x="618864" y="1964585"/>
                </a:cubicBezTo>
                <a:cubicBezTo>
                  <a:pt x="623631" y="1967523"/>
                  <a:pt x="628100" y="2004951"/>
                  <a:pt x="647325" y="1971962"/>
                </a:cubicBezTo>
                <a:cubicBezTo>
                  <a:pt x="624861" y="1954808"/>
                  <a:pt x="638508" y="1945691"/>
                  <a:pt x="629811" y="1919597"/>
                </a:cubicBezTo>
                <a:cubicBezTo>
                  <a:pt x="618789" y="1941215"/>
                  <a:pt x="609150" y="1916825"/>
                  <a:pt x="599011" y="1909963"/>
                </a:cubicBezTo>
                <a:lnTo>
                  <a:pt x="598218" y="1910064"/>
                </a:lnTo>
                <a:lnTo>
                  <a:pt x="598410" y="1912097"/>
                </a:lnTo>
                <a:lnTo>
                  <a:pt x="597772" y="1910120"/>
                </a:lnTo>
                <a:lnTo>
                  <a:pt x="588633" y="1911292"/>
                </a:lnTo>
                <a:lnTo>
                  <a:pt x="595774" y="1903923"/>
                </a:lnTo>
                <a:lnTo>
                  <a:pt x="591641" y="1891098"/>
                </a:lnTo>
                <a:cubicBezTo>
                  <a:pt x="589383" y="1884910"/>
                  <a:pt x="586354" y="1880397"/>
                  <a:pt x="580237" y="1880158"/>
                </a:cubicBezTo>
                <a:cubicBezTo>
                  <a:pt x="584704" y="1873709"/>
                  <a:pt x="589172" y="1867200"/>
                  <a:pt x="593583" y="1860813"/>
                </a:cubicBezTo>
                <a:lnTo>
                  <a:pt x="597476" y="1902167"/>
                </a:lnTo>
                <a:lnTo>
                  <a:pt x="600116" y="1899445"/>
                </a:lnTo>
                <a:cubicBezTo>
                  <a:pt x="603868" y="1898185"/>
                  <a:pt x="607631" y="1896925"/>
                  <a:pt x="611666" y="1887598"/>
                </a:cubicBezTo>
                <a:cubicBezTo>
                  <a:pt x="622522" y="1914141"/>
                  <a:pt x="634399" y="1908414"/>
                  <a:pt x="646155" y="1905592"/>
                </a:cubicBezTo>
                <a:cubicBezTo>
                  <a:pt x="643697" y="1898665"/>
                  <a:pt x="644387" y="1884869"/>
                  <a:pt x="649814" y="1890566"/>
                </a:cubicBezTo>
                <a:cubicBezTo>
                  <a:pt x="652184" y="1902368"/>
                  <a:pt x="661683" y="1903764"/>
                  <a:pt x="672653" y="1900140"/>
                </a:cubicBezTo>
                <a:lnTo>
                  <a:pt x="702747" y="1880632"/>
                </a:lnTo>
                <a:lnTo>
                  <a:pt x="700120" y="1873653"/>
                </a:lnTo>
                <a:cubicBezTo>
                  <a:pt x="699358" y="1866661"/>
                  <a:pt x="698535" y="1861744"/>
                  <a:pt x="692386" y="1866558"/>
                </a:cubicBezTo>
                <a:cubicBezTo>
                  <a:pt x="687979" y="1873095"/>
                  <a:pt x="694606" y="1880412"/>
                  <a:pt x="691757" y="1886859"/>
                </a:cubicBezTo>
                <a:cubicBezTo>
                  <a:pt x="686628" y="1866976"/>
                  <a:pt x="682609" y="1858730"/>
                  <a:pt x="669625" y="1880081"/>
                </a:cubicBezTo>
                <a:cubicBezTo>
                  <a:pt x="642842" y="1852402"/>
                  <a:pt x="615008" y="1859687"/>
                  <a:pt x="587600" y="1853360"/>
                </a:cubicBezTo>
                <a:cubicBezTo>
                  <a:pt x="559227" y="1916883"/>
                  <a:pt x="598154" y="1831498"/>
                  <a:pt x="572422" y="1826699"/>
                </a:cubicBezTo>
                <a:cubicBezTo>
                  <a:pt x="578061" y="1816293"/>
                  <a:pt x="583250" y="1821960"/>
                  <a:pt x="588827" y="1812635"/>
                </a:cubicBezTo>
                <a:cubicBezTo>
                  <a:pt x="601454" y="1825529"/>
                  <a:pt x="586427" y="1836236"/>
                  <a:pt x="590895" y="1848473"/>
                </a:cubicBezTo>
                <a:cubicBezTo>
                  <a:pt x="604394" y="1823670"/>
                  <a:pt x="615941" y="1863975"/>
                  <a:pt x="629375" y="1841365"/>
                </a:cubicBezTo>
                <a:cubicBezTo>
                  <a:pt x="623377" y="1843103"/>
                  <a:pt x="593387" y="1824749"/>
                  <a:pt x="608200" y="1804026"/>
                </a:cubicBezTo>
                <a:cubicBezTo>
                  <a:pt x="618670" y="1825469"/>
                  <a:pt x="651059" y="1801838"/>
                  <a:pt x="670581" y="1849580"/>
                </a:cubicBezTo>
                <a:cubicBezTo>
                  <a:pt x="680209" y="1845981"/>
                  <a:pt x="690346" y="1827599"/>
                  <a:pt x="699013" y="1856869"/>
                </a:cubicBezTo>
                <a:cubicBezTo>
                  <a:pt x="711042" y="1846403"/>
                  <a:pt x="723396" y="1824209"/>
                  <a:pt x="734733" y="1834169"/>
                </a:cubicBezTo>
                <a:cubicBezTo>
                  <a:pt x="726065" y="1853332"/>
                  <a:pt x="720105" y="1862052"/>
                  <a:pt x="715884" y="1868998"/>
                </a:cubicBezTo>
                <a:lnTo>
                  <a:pt x="708400" y="1890521"/>
                </a:lnTo>
                <a:lnTo>
                  <a:pt x="713178" y="1903251"/>
                </a:lnTo>
                <a:lnTo>
                  <a:pt x="716814" y="1895902"/>
                </a:lnTo>
                <a:lnTo>
                  <a:pt x="728833" y="1905752"/>
                </a:lnTo>
                <a:lnTo>
                  <a:pt x="731661" y="1904582"/>
                </a:lnTo>
                <a:lnTo>
                  <a:pt x="742246" y="1897879"/>
                </a:lnTo>
                <a:lnTo>
                  <a:pt x="744018" y="1904289"/>
                </a:lnTo>
                <a:lnTo>
                  <a:pt x="747900" y="1908674"/>
                </a:lnTo>
                <a:lnTo>
                  <a:pt x="750903" y="1907477"/>
                </a:lnTo>
                <a:cubicBezTo>
                  <a:pt x="753724" y="1904121"/>
                  <a:pt x="756102" y="1898060"/>
                  <a:pt x="757841" y="1887443"/>
                </a:cubicBezTo>
                <a:cubicBezTo>
                  <a:pt x="762159" y="1892841"/>
                  <a:pt x="762272" y="1897941"/>
                  <a:pt x="762719" y="1903068"/>
                </a:cubicBezTo>
                <a:lnTo>
                  <a:pt x="764632" y="1907443"/>
                </a:lnTo>
                <a:lnTo>
                  <a:pt x="766633" y="1904274"/>
                </a:lnTo>
                <a:cubicBezTo>
                  <a:pt x="767441" y="1901239"/>
                  <a:pt x="767887" y="1896718"/>
                  <a:pt x="768037" y="1889692"/>
                </a:cubicBezTo>
                <a:cubicBezTo>
                  <a:pt x="772462" y="1900369"/>
                  <a:pt x="777110" y="1904222"/>
                  <a:pt x="781845" y="1905663"/>
                </a:cubicBezTo>
                <a:lnTo>
                  <a:pt x="794367" y="1906960"/>
                </a:lnTo>
                <a:lnTo>
                  <a:pt x="797262" y="1899886"/>
                </a:lnTo>
                <a:cubicBezTo>
                  <a:pt x="802249" y="1893911"/>
                  <a:pt x="810445" y="1889330"/>
                  <a:pt x="815722" y="1881985"/>
                </a:cubicBezTo>
                <a:cubicBezTo>
                  <a:pt x="795328" y="1880811"/>
                  <a:pt x="824570" y="1865548"/>
                  <a:pt x="810262" y="1850942"/>
                </a:cubicBezTo>
                <a:cubicBezTo>
                  <a:pt x="803666" y="1875146"/>
                  <a:pt x="787921" y="1883271"/>
                  <a:pt x="787860" y="1854360"/>
                </a:cubicBezTo>
                <a:cubicBezTo>
                  <a:pt x="805823" y="1845154"/>
                  <a:pt x="810744" y="1825779"/>
                  <a:pt x="826639" y="1836995"/>
                </a:cubicBezTo>
                <a:cubicBezTo>
                  <a:pt x="823638" y="1831627"/>
                  <a:pt x="825770" y="1826682"/>
                  <a:pt x="823940" y="1821460"/>
                </a:cubicBezTo>
                <a:cubicBezTo>
                  <a:pt x="815091" y="1806288"/>
                  <a:pt x="797995" y="1836127"/>
                  <a:pt x="798835" y="1809256"/>
                </a:cubicBezTo>
                <a:cubicBezTo>
                  <a:pt x="821510" y="1798189"/>
                  <a:pt x="842983" y="1825688"/>
                  <a:pt x="865744" y="1809405"/>
                </a:cubicBezTo>
                <a:lnTo>
                  <a:pt x="862265" y="1795074"/>
                </a:lnTo>
                <a:lnTo>
                  <a:pt x="844680" y="1805420"/>
                </a:lnTo>
                <a:cubicBezTo>
                  <a:pt x="820463" y="1811121"/>
                  <a:pt x="802354" y="1792517"/>
                  <a:pt x="775547" y="1802639"/>
                </a:cubicBezTo>
                <a:cubicBezTo>
                  <a:pt x="779173" y="1766769"/>
                  <a:pt x="812735" y="1795440"/>
                  <a:pt x="815222" y="1754741"/>
                </a:cubicBezTo>
                <a:cubicBezTo>
                  <a:pt x="792341" y="1738576"/>
                  <a:pt x="767655" y="1782331"/>
                  <a:pt x="745854" y="1729070"/>
                </a:cubicBezTo>
                <a:cubicBezTo>
                  <a:pt x="726177" y="1747364"/>
                  <a:pt x="707345" y="1736897"/>
                  <a:pt x="688332" y="1734709"/>
                </a:cubicBezTo>
                <a:lnTo>
                  <a:pt x="680982" y="1749612"/>
                </a:lnTo>
                <a:lnTo>
                  <a:pt x="683757" y="1751713"/>
                </a:lnTo>
                <a:cubicBezTo>
                  <a:pt x="686630" y="1753496"/>
                  <a:pt x="688483" y="1755200"/>
                  <a:pt x="688226" y="1764869"/>
                </a:cubicBezTo>
                <a:cubicBezTo>
                  <a:pt x="685168" y="1772714"/>
                  <a:pt x="678419" y="1772121"/>
                  <a:pt x="673087" y="1767738"/>
                </a:cubicBezTo>
                <a:lnTo>
                  <a:pt x="672666" y="1766482"/>
                </a:lnTo>
                <a:lnTo>
                  <a:pt x="671356" y="1769136"/>
                </a:lnTo>
                <a:cubicBezTo>
                  <a:pt x="667249" y="1763559"/>
                  <a:pt x="663320" y="1753121"/>
                  <a:pt x="658939" y="1757920"/>
                </a:cubicBezTo>
                <a:cubicBezTo>
                  <a:pt x="667845" y="1771837"/>
                  <a:pt x="664218" y="1783656"/>
                  <a:pt x="654950" y="1783053"/>
                </a:cubicBezTo>
                <a:cubicBezTo>
                  <a:pt x="639836" y="1757201"/>
                  <a:pt x="662060" y="1753574"/>
                  <a:pt x="672616" y="1738877"/>
                </a:cubicBezTo>
                <a:cubicBezTo>
                  <a:pt x="652223" y="1737705"/>
                  <a:pt x="681465" y="1722442"/>
                  <a:pt x="667156" y="1707836"/>
                </a:cubicBezTo>
                <a:cubicBezTo>
                  <a:pt x="660561" y="1732038"/>
                  <a:pt x="644816" y="1740165"/>
                  <a:pt x="644755" y="1711255"/>
                </a:cubicBezTo>
                <a:cubicBezTo>
                  <a:pt x="662717" y="1702048"/>
                  <a:pt x="667639" y="1682674"/>
                  <a:pt x="683533" y="1693889"/>
                </a:cubicBezTo>
                <a:cubicBezTo>
                  <a:pt x="680532" y="1688522"/>
                  <a:pt x="682665" y="1683574"/>
                  <a:pt x="680834" y="1678355"/>
                </a:cubicBezTo>
                <a:cubicBezTo>
                  <a:pt x="671987" y="1663182"/>
                  <a:pt x="654889" y="1693021"/>
                  <a:pt x="655729" y="1666150"/>
                </a:cubicBezTo>
                <a:cubicBezTo>
                  <a:pt x="678405" y="1655083"/>
                  <a:pt x="699877" y="1682583"/>
                  <a:pt x="722638" y="1666297"/>
                </a:cubicBezTo>
                <a:lnTo>
                  <a:pt x="719159" y="1651969"/>
                </a:lnTo>
                <a:lnTo>
                  <a:pt x="701577" y="1662314"/>
                </a:lnTo>
                <a:cubicBezTo>
                  <a:pt x="677357" y="1668016"/>
                  <a:pt x="659251" y="1649410"/>
                  <a:pt x="632441" y="1659533"/>
                </a:cubicBezTo>
                <a:cubicBezTo>
                  <a:pt x="636068" y="1623663"/>
                  <a:pt x="669629" y="1652335"/>
                  <a:pt x="672117" y="1611633"/>
                </a:cubicBezTo>
                <a:cubicBezTo>
                  <a:pt x="649235" y="1595470"/>
                  <a:pt x="624551" y="1639226"/>
                  <a:pt x="602748" y="1585965"/>
                </a:cubicBezTo>
                <a:cubicBezTo>
                  <a:pt x="583074" y="1604256"/>
                  <a:pt x="564239" y="1593790"/>
                  <a:pt x="545227" y="1591601"/>
                </a:cubicBezTo>
                <a:lnTo>
                  <a:pt x="537879" y="1606507"/>
                </a:lnTo>
                <a:lnTo>
                  <a:pt x="540649" y="1608607"/>
                </a:lnTo>
                <a:cubicBezTo>
                  <a:pt x="543525" y="1610391"/>
                  <a:pt x="545377" y="1612092"/>
                  <a:pt x="545121" y="1621764"/>
                </a:cubicBezTo>
                <a:cubicBezTo>
                  <a:pt x="542062" y="1629606"/>
                  <a:pt x="535316" y="1629014"/>
                  <a:pt x="529981" y="1624633"/>
                </a:cubicBezTo>
                <a:lnTo>
                  <a:pt x="529560" y="1623377"/>
                </a:lnTo>
                <a:lnTo>
                  <a:pt x="528251" y="1626030"/>
                </a:lnTo>
                <a:cubicBezTo>
                  <a:pt x="524141" y="1620454"/>
                  <a:pt x="520212" y="1610016"/>
                  <a:pt x="515833" y="1614815"/>
                </a:cubicBezTo>
                <a:cubicBezTo>
                  <a:pt x="524740" y="1628732"/>
                  <a:pt x="521115" y="1640548"/>
                  <a:pt x="511844" y="1639947"/>
                </a:cubicBezTo>
                <a:cubicBezTo>
                  <a:pt x="496730" y="1614093"/>
                  <a:pt x="518954" y="1610466"/>
                  <a:pt x="529511" y="1595772"/>
                </a:cubicBezTo>
                <a:cubicBezTo>
                  <a:pt x="509118" y="1594600"/>
                  <a:pt x="538359" y="1579335"/>
                  <a:pt x="524051" y="1564728"/>
                </a:cubicBezTo>
                <a:cubicBezTo>
                  <a:pt x="517455" y="1588933"/>
                  <a:pt x="501707" y="1597060"/>
                  <a:pt x="501650" y="1568149"/>
                </a:cubicBezTo>
                <a:cubicBezTo>
                  <a:pt x="519611" y="1558941"/>
                  <a:pt x="524533" y="1539568"/>
                  <a:pt x="540427" y="1550784"/>
                </a:cubicBezTo>
                <a:cubicBezTo>
                  <a:pt x="537427" y="1545416"/>
                  <a:pt x="539558" y="1540468"/>
                  <a:pt x="537728" y="1535249"/>
                </a:cubicBezTo>
                <a:cubicBezTo>
                  <a:pt x="528882" y="1520075"/>
                  <a:pt x="511784" y="1549914"/>
                  <a:pt x="512626" y="1523045"/>
                </a:cubicBezTo>
                <a:cubicBezTo>
                  <a:pt x="535299" y="1511978"/>
                  <a:pt x="556772" y="1539477"/>
                  <a:pt x="579533" y="1523191"/>
                </a:cubicBezTo>
                <a:lnTo>
                  <a:pt x="576054" y="1508863"/>
                </a:lnTo>
                <a:lnTo>
                  <a:pt x="558469" y="1519206"/>
                </a:lnTo>
                <a:cubicBezTo>
                  <a:pt x="534250" y="1524910"/>
                  <a:pt x="516146" y="1506304"/>
                  <a:pt x="489335" y="1516426"/>
                </a:cubicBezTo>
                <a:cubicBezTo>
                  <a:pt x="492960" y="1480556"/>
                  <a:pt x="526523" y="1509227"/>
                  <a:pt x="529011" y="1468528"/>
                </a:cubicBezTo>
                <a:cubicBezTo>
                  <a:pt x="506130" y="1452364"/>
                  <a:pt x="481445" y="1496120"/>
                  <a:pt x="459643" y="1442859"/>
                </a:cubicBezTo>
                <a:cubicBezTo>
                  <a:pt x="439969" y="1461151"/>
                  <a:pt x="421137" y="1450684"/>
                  <a:pt x="402121" y="1448496"/>
                </a:cubicBezTo>
                <a:lnTo>
                  <a:pt x="394772" y="1463401"/>
                </a:lnTo>
                <a:lnTo>
                  <a:pt x="397544" y="1465499"/>
                </a:lnTo>
                <a:cubicBezTo>
                  <a:pt x="400420" y="1467285"/>
                  <a:pt x="402272" y="1468987"/>
                  <a:pt x="402015" y="1478658"/>
                </a:cubicBezTo>
                <a:cubicBezTo>
                  <a:pt x="398957" y="1486501"/>
                  <a:pt x="392210" y="1485908"/>
                  <a:pt x="386875" y="1481527"/>
                </a:cubicBezTo>
                <a:lnTo>
                  <a:pt x="386455" y="1480269"/>
                </a:lnTo>
                <a:lnTo>
                  <a:pt x="385145" y="1482923"/>
                </a:lnTo>
                <a:cubicBezTo>
                  <a:pt x="381038" y="1477348"/>
                  <a:pt x="377107" y="1466910"/>
                  <a:pt x="372728" y="1471709"/>
                </a:cubicBezTo>
                <a:cubicBezTo>
                  <a:pt x="381637" y="1485626"/>
                  <a:pt x="378007" y="1497443"/>
                  <a:pt x="368739" y="1496842"/>
                </a:cubicBezTo>
                <a:cubicBezTo>
                  <a:pt x="353624" y="1470988"/>
                  <a:pt x="375849" y="1467360"/>
                  <a:pt x="386405" y="1452666"/>
                </a:cubicBezTo>
                <a:cubicBezTo>
                  <a:pt x="366012" y="1451494"/>
                  <a:pt x="395254" y="1436229"/>
                  <a:pt x="380945" y="1421623"/>
                </a:cubicBezTo>
                <a:cubicBezTo>
                  <a:pt x="374350" y="1445827"/>
                  <a:pt x="358602" y="1453954"/>
                  <a:pt x="358544" y="1425044"/>
                </a:cubicBezTo>
                <a:cubicBezTo>
                  <a:pt x="376506" y="1415835"/>
                  <a:pt x="381428" y="1396462"/>
                  <a:pt x="397322" y="1407678"/>
                </a:cubicBezTo>
                <a:cubicBezTo>
                  <a:pt x="394322" y="1402310"/>
                  <a:pt x="396454" y="1397363"/>
                  <a:pt x="394623" y="1392144"/>
                </a:cubicBezTo>
                <a:cubicBezTo>
                  <a:pt x="385776" y="1376969"/>
                  <a:pt x="368678" y="1406808"/>
                  <a:pt x="369520" y="1379939"/>
                </a:cubicBezTo>
                <a:cubicBezTo>
                  <a:pt x="392193" y="1368872"/>
                  <a:pt x="413666" y="1396372"/>
                  <a:pt x="436427" y="1380086"/>
                </a:cubicBezTo>
                <a:cubicBezTo>
                  <a:pt x="439219" y="1370070"/>
                  <a:pt x="425332" y="1358824"/>
                  <a:pt x="431031" y="1349107"/>
                </a:cubicBezTo>
                <a:cubicBezTo>
                  <a:pt x="438977" y="1368269"/>
                  <a:pt x="448097" y="1346258"/>
                  <a:pt x="455832" y="1371422"/>
                </a:cubicBezTo>
                <a:cubicBezTo>
                  <a:pt x="452414" y="1377897"/>
                  <a:pt x="445877" y="1384196"/>
                  <a:pt x="448875" y="1391183"/>
                </a:cubicBezTo>
                <a:cubicBezTo>
                  <a:pt x="461261" y="1393462"/>
                  <a:pt x="490953" y="1379308"/>
                  <a:pt x="484954" y="1358404"/>
                </a:cubicBezTo>
                <a:cubicBezTo>
                  <a:pt x="491795" y="1378169"/>
                  <a:pt x="499590" y="1365751"/>
                  <a:pt x="506429" y="1385454"/>
                </a:cubicBezTo>
                <a:cubicBezTo>
                  <a:pt x="495090" y="1409658"/>
                  <a:pt x="485673" y="1368991"/>
                  <a:pt x="474337" y="1393223"/>
                </a:cubicBezTo>
                <a:cubicBezTo>
                  <a:pt x="494253" y="1412329"/>
                  <a:pt x="499140" y="1402250"/>
                  <a:pt x="514285" y="1442137"/>
                </a:cubicBezTo>
                <a:cubicBezTo>
                  <a:pt x="518724" y="1435210"/>
                  <a:pt x="523043" y="1434041"/>
                  <a:pt x="527301" y="1432961"/>
                </a:cubicBezTo>
                <a:cubicBezTo>
                  <a:pt x="526851" y="1414338"/>
                  <a:pt x="523191" y="1426633"/>
                  <a:pt x="515217" y="1411607"/>
                </a:cubicBezTo>
                <a:cubicBezTo>
                  <a:pt x="521124" y="1403629"/>
                  <a:pt x="521453" y="1395170"/>
                  <a:pt x="519202" y="1386502"/>
                </a:cubicBezTo>
                <a:cubicBezTo>
                  <a:pt x="530329" y="1367851"/>
                  <a:pt x="540436" y="1384704"/>
                  <a:pt x="551624" y="1368541"/>
                </a:cubicBezTo>
                <a:cubicBezTo>
                  <a:pt x="547456" y="1342897"/>
                  <a:pt x="521063" y="1366113"/>
                  <a:pt x="536449" y="1341909"/>
                </a:cubicBezTo>
                <a:cubicBezTo>
                  <a:pt x="544920" y="1343828"/>
                  <a:pt x="557592" y="1345553"/>
                  <a:pt x="568883" y="1349038"/>
                </a:cubicBezTo>
                <a:lnTo>
                  <a:pt x="587298" y="1362533"/>
                </a:lnTo>
                <a:lnTo>
                  <a:pt x="581952" y="1364573"/>
                </a:lnTo>
                <a:cubicBezTo>
                  <a:pt x="578143" y="1367716"/>
                  <a:pt x="574251" y="1373820"/>
                  <a:pt x="570367" y="1380178"/>
                </a:cubicBezTo>
                <a:cubicBezTo>
                  <a:pt x="592260" y="1410767"/>
                  <a:pt x="627592" y="1380028"/>
                  <a:pt x="639676" y="1405940"/>
                </a:cubicBezTo>
                <a:cubicBezTo>
                  <a:pt x="646036" y="1397961"/>
                  <a:pt x="644414" y="1389385"/>
                  <a:pt x="637249" y="1380357"/>
                </a:cubicBezTo>
                <a:cubicBezTo>
                  <a:pt x="648524" y="1358014"/>
                  <a:pt x="659021" y="1363082"/>
                  <a:pt x="669640" y="1362391"/>
                </a:cubicBezTo>
                <a:cubicBezTo>
                  <a:pt x="691681" y="1403568"/>
                  <a:pt x="725633" y="1385546"/>
                  <a:pt x="761711" y="1374658"/>
                </a:cubicBezTo>
                <a:cubicBezTo>
                  <a:pt x="757571" y="1386442"/>
                  <a:pt x="738978" y="1379097"/>
                  <a:pt x="745035" y="1398862"/>
                </a:cubicBezTo>
                <a:cubicBezTo>
                  <a:pt x="757121" y="1421416"/>
                  <a:pt x="771066" y="1382278"/>
                  <a:pt x="783512" y="1391663"/>
                </a:cubicBezTo>
                <a:cubicBezTo>
                  <a:pt x="783632" y="1401858"/>
                  <a:pt x="772147" y="1411189"/>
                  <a:pt x="782583" y="1422105"/>
                </a:cubicBezTo>
                <a:cubicBezTo>
                  <a:pt x="786992" y="1415775"/>
                  <a:pt x="791460" y="1409240"/>
                  <a:pt x="795867" y="1402851"/>
                </a:cubicBezTo>
                <a:cubicBezTo>
                  <a:pt x="816114" y="1438329"/>
                  <a:pt x="839325" y="1373458"/>
                  <a:pt x="860441" y="1377236"/>
                </a:cubicBezTo>
                <a:cubicBezTo>
                  <a:pt x="875915" y="1414218"/>
                  <a:pt x="913794" y="1394362"/>
                  <a:pt x="911964" y="1360831"/>
                </a:cubicBezTo>
                <a:cubicBezTo>
                  <a:pt x="907256" y="1359843"/>
                  <a:pt x="886323" y="1385486"/>
                  <a:pt x="892830" y="1359395"/>
                </a:cubicBezTo>
                <a:cubicBezTo>
                  <a:pt x="905517" y="1370998"/>
                  <a:pt x="887311" y="1339537"/>
                  <a:pt x="896789" y="1334202"/>
                </a:cubicBezTo>
                <a:cubicBezTo>
                  <a:pt x="907046" y="1346587"/>
                  <a:pt x="917452" y="1354835"/>
                  <a:pt x="927679" y="1367220"/>
                </a:cubicBezTo>
                <a:cubicBezTo>
                  <a:pt x="913045" y="1394722"/>
                  <a:pt x="914962" y="1390373"/>
                  <a:pt x="897958" y="1400572"/>
                </a:cubicBezTo>
                <a:cubicBezTo>
                  <a:pt x="926479" y="1423094"/>
                  <a:pt x="961718" y="1419585"/>
                  <a:pt x="974616" y="1396284"/>
                </a:cubicBezTo>
                <a:cubicBezTo>
                  <a:pt x="969455" y="1407198"/>
                  <a:pt x="990452" y="1422823"/>
                  <a:pt x="996117" y="1423424"/>
                </a:cubicBezTo>
                <a:cubicBezTo>
                  <a:pt x="1000315" y="1385486"/>
                  <a:pt x="1024069" y="1432989"/>
                  <a:pt x="1037536" y="1421535"/>
                </a:cubicBezTo>
                <a:cubicBezTo>
                  <a:pt x="1037536" y="1414719"/>
                  <a:pt x="1045869" y="1394375"/>
                  <a:pt x="1053654" y="1388146"/>
                </a:cubicBezTo>
                <a:lnTo>
                  <a:pt x="1058337" y="1387825"/>
                </a:lnTo>
                <a:lnTo>
                  <a:pt x="1058257" y="1387569"/>
                </a:lnTo>
                <a:cubicBezTo>
                  <a:pt x="1058815" y="1380530"/>
                  <a:pt x="1067644" y="1379657"/>
                  <a:pt x="1059299" y="1361663"/>
                </a:cubicBezTo>
                <a:cubicBezTo>
                  <a:pt x="1039145" y="1381486"/>
                  <a:pt x="1029879" y="1348435"/>
                  <a:pt x="1005375" y="1352394"/>
                </a:cubicBezTo>
                <a:cubicBezTo>
                  <a:pt x="1022197" y="1331673"/>
                  <a:pt x="1025980" y="1334820"/>
                  <a:pt x="1022650" y="1307859"/>
                </a:cubicBezTo>
                <a:cubicBezTo>
                  <a:pt x="1028646" y="1320335"/>
                  <a:pt x="1035875" y="1293192"/>
                  <a:pt x="1042384" y="1289057"/>
                </a:cubicBezTo>
                <a:cubicBezTo>
                  <a:pt x="1048051" y="1295114"/>
                  <a:pt x="1053824" y="1297190"/>
                  <a:pt x="1059646" y="1297692"/>
                </a:cubicBezTo>
                <a:lnTo>
                  <a:pt x="1074541" y="1297005"/>
                </a:lnTo>
                <a:lnTo>
                  <a:pt x="1073643" y="1281716"/>
                </a:lnTo>
                <a:cubicBezTo>
                  <a:pt x="1065096" y="1282737"/>
                  <a:pt x="1057120" y="1265311"/>
                  <a:pt x="1048181" y="1279799"/>
                </a:cubicBezTo>
                <a:cubicBezTo>
                  <a:pt x="1041734" y="1270815"/>
                  <a:pt x="1039830" y="1262171"/>
                  <a:pt x="1039093" y="1253611"/>
                </a:cubicBezTo>
                <a:lnTo>
                  <a:pt x="1037566" y="1234902"/>
                </a:lnTo>
                <a:lnTo>
                  <a:pt x="1034255" y="1233241"/>
                </a:lnTo>
                <a:lnTo>
                  <a:pt x="1016692" y="1267173"/>
                </a:lnTo>
                <a:cubicBezTo>
                  <a:pt x="998458" y="1263450"/>
                  <a:pt x="989610" y="1242729"/>
                  <a:pt x="985800" y="1234180"/>
                </a:cubicBezTo>
                <a:cubicBezTo>
                  <a:pt x="978933" y="1249357"/>
                  <a:pt x="978183" y="1258233"/>
                  <a:pt x="966095" y="1253045"/>
                </a:cubicBezTo>
                <a:cubicBezTo>
                  <a:pt x="967702" y="1239864"/>
                  <a:pt x="973919" y="1234385"/>
                  <a:pt x="978788" y="1229368"/>
                </a:cubicBezTo>
                <a:lnTo>
                  <a:pt x="983622" y="1222331"/>
                </a:lnTo>
                <a:lnTo>
                  <a:pt x="971823" y="1214336"/>
                </a:lnTo>
                <a:lnTo>
                  <a:pt x="963580" y="1216946"/>
                </a:lnTo>
                <a:cubicBezTo>
                  <a:pt x="957048" y="1217280"/>
                  <a:pt x="951883" y="1212707"/>
                  <a:pt x="951943" y="1195973"/>
                </a:cubicBezTo>
                <a:lnTo>
                  <a:pt x="951330" y="1196664"/>
                </a:lnTo>
                <a:lnTo>
                  <a:pt x="948480" y="1220345"/>
                </a:lnTo>
                <a:cubicBezTo>
                  <a:pt x="948945" y="1213582"/>
                  <a:pt x="947222" y="1208524"/>
                  <a:pt x="944584" y="1204662"/>
                </a:cubicBezTo>
                <a:lnTo>
                  <a:pt x="943466" y="1203648"/>
                </a:lnTo>
                <a:lnTo>
                  <a:pt x="940517" y="1204899"/>
                </a:lnTo>
                <a:cubicBezTo>
                  <a:pt x="936767" y="1205795"/>
                  <a:pt x="933032" y="1205959"/>
                  <a:pt x="929178" y="1209440"/>
                </a:cubicBezTo>
                <a:cubicBezTo>
                  <a:pt x="932896" y="1224974"/>
                  <a:pt x="931668" y="1240211"/>
                  <a:pt x="918294" y="1254423"/>
                </a:cubicBezTo>
                <a:cubicBezTo>
                  <a:pt x="907916" y="1236101"/>
                  <a:pt x="927319" y="1242550"/>
                  <a:pt x="916194" y="1218557"/>
                </a:cubicBezTo>
                <a:cubicBezTo>
                  <a:pt x="896039" y="1238380"/>
                  <a:pt x="886773" y="1205330"/>
                  <a:pt x="862269" y="1209287"/>
                </a:cubicBezTo>
                <a:cubicBezTo>
                  <a:pt x="879092" y="1188565"/>
                  <a:pt x="882874" y="1191715"/>
                  <a:pt x="879542" y="1164753"/>
                </a:cubicBezTo>
                <a:cubicBezTo>
                  <a:pt x="885541" y="1177229"/>
                  <a:pt x="892772" y="1150087"/>
                  <a:pt x="899279" y="1145949"/>
                </a:cubicBezTo>
                <a:cubicBezTo>
                  <a:pt x="910613" y="1158067"/>
                  <a:pt x="922372" y="1154255"/>
                  <a:pt x="934096" y="1153779"/>
                </a:cubicBezTo>
                <a:cubicBezTo>
                  <a:pt x="929749" y="1172669"/>
                  <a:pt x="911363" y="1158274"/>
                  <a:pt x="917452" y="1177979"/>
                </a:cubicBezTo>
                <a:cubicBezTo>
                  <a:pt x="924756" y="1165667"/>
                  <a:pt x="931946" y="1173277"/>
                  <a:pt x="938139" y="1178593"/>
                </a:cubicBezTo>
                <a:lnTo>
                  <a:pt x="945051" y="1181444"/>
                </a:lnTo>
                <a:lnTo>
                  <a:pt x="945447" y="1180846"/>
                </a:lnTo>
                <a:lnTo>
                  <a:pt x="946875" y="1181649"/>
                </a:lnTo>
                <a:lnTo>
                  <a:pt x="950016" y="1177311"/>
                </a:lnTo>
                <a:cubicBezTo>
                  <a:pt x="951067" y="1174655"/>
                  <a:pt x="952012" y="1170814"/>
                  <a:pt x="952842" y="1165443"/>
                </a:cubicBezTo>
                <a:cubicBezTo>
                  <a:pt x="958300" y="1172124"/>
                  <a:pt x="963230" y="1177449"/>
                  <a:pt x="967982" y="1181895"/>
                </a:cubicBezTo>
                <a:lnTo>
                  <a:pt x="968579" y="1182369"/>
                </a:lnTo>
                <a:lnTo>
                  <a:pt x="968876" y="1181147"/>
                </a:lnTo>
                <a:lnTo>
                  <a:pt x="975728" y="1188053"/>
                </a:lnTo>
                <a:lnTo>
                  <a:pt x="982037" y="1193069"/>
                </a:lnTo>
                <a:lnTo>
                  <a:pt x="998148" y="1201782"/>
                </a:lnTo>
                <a:lnTo>
                  <a:pt x="999240" y="1200871"/>
                </a:lnTo>
                <a:cubicBezTo>
                  <a:pt x="1008774" y="1195973"/>
                  <a:pt x="1019169" y="1195753"/>
                  <a:pt x="1020069" y="1174970"/>
                </a:cubicBezTo>
                <a:cubicBezTo>
                  <a:pt x="1026068" y="1175495"/>
                  <a:pt x="1026947" y="1178614"/>
                  <a:pt x="1027770" y="1183368"/>
                </a:cubicBezTo>
                <a:lnTo>
                  <a:pt x="1031604" y="1192817"/>
                </a:lnTo>
                <a:lnTo>
                  <a:pt x="1031694" y="1192914"/>
                </a:lnTo>
                <a:cubicBezTo>
                  <a:pt x="1033795" y="1193688"/>
                  <a:pt x="1035961" y="1192449"/>
                  <a:pt x="1038257" y="1187336"/>
                </a:cubicBezTo>
                <a:lnTo>
                  <a:pt x="1040008" y="1199163"/>
                </a:lnTo>
                <a:lnTo>
                  <a:pt x="1041350" y="1198495"/>
                </a:lnTo>
                <a:cubicBezTo>
                  <a:pt x="1046009" y="1191346"/>
                  <a:pt x="1047422" y="1175958"/>
                  <a:pt x="1057861" y="1188107"/>
                </a:cubicBezTo>
                <a:cubicBezTo>
                  <a:pt x="1053751" y="1196279"/>
                  <a:pt x="1053833" y="1204774"/>
                  <a:pt x="1053126" y="1213209"/>
                </a:cubicBezTo>
                <a:lnTo>
                  <a:pt x="1050124" y="1221039"/>
                </a:lnTo>
                <a:lnTo>
                  <a:pt x="1054091" y="1219176"/>
                </a:lnTo>
                <a:cubicBezTo>
                  <a:pt x="1058268" y="1214447"/>
                  <a:pt x="1060689" y="1205330"/>
                  <a:pt x="1060329" y="1194174"/>
                </a:cubicBezTo>
                <a:cubicBezTo>
                  <a:pt x="1071605" y="1205302"/>
                  <a:pt x="1063478" y="1214777"/>
                  <a:pt x="1072114" y="1225691"/>
                </a:cubicBezTo>
                <a:lnTo>
                  <a:pt x="1082959" y="1223837"/>
                </a:lnTo>
                <a:lnTo>
                  <a:pt x="1089274" y="1212399"/>
                </a:lnTo>
                <a:cubicBezTo>
                  <a:pt x="1092025" y="1208229"/>
                  <a:pt x="1094719" y="1205043"/>
                  <a:pt x="1097164" y="1203447"/>
                </a:cubicBezTo>
                <a:cubicBezTo>
                  <a:pt x="1100423" y="1201319"/>
                  <a:pt x="1103234" y="1202015"/>
                  <a:pt x="1105126" y="1206971"/>
                </a:cubicBezTo>
                <a:cubicBezTo>
                  <a:pt x="1098344" y="1216748"/>
                  <a:pt x="1107686" y="1217385"/>
                  <a:pt x="1118327" y="1218775"/>
                </a:cubicBezTo>
                <a:lnTo>
                  <a:pt x="1125984" y="1220750"/>
                </a:lnTo>
                <a:lnTo>
                  <a:pt x="1129967" y="1209769"/>
                </a:lnTo>
                <a:cubicBezTo>
                  <a:pt x="1148771" y="1220655"/>
                  <a:pt x="1151350" y="1224013"/>
                  <a:pt x="1142983" y="1200563"/>
                </a:cubicBezTo>
                <a:cubicBezTo>
                  <a:pt x="1152640" y="1196903"/>
                  <a:pt x="1161576" y="1218376"/>
                  <a:pt x="1171144" y="1218107"/>
                </a:cubicBezTo>
                <a:cubicBezTo>
                  <a:pt x="1188915" y="1203398"/>
                  <a:pt x="1205102" y="1208104"/>
                  <a:pt x="1220221" y="1216933"/>
                </a:cubicBezTo>
                <a:lnTo>
                  <a:pt x="1235621" y="1227055"/>
                </a:lnTo>
                <a:lnTo>
                  <a:pt x="1235966" y="1227044"/>
                </a:lnTo>
                <a:lnTo>
                  <a:pt x="1236524" y="1227647"/>
                </a:lnTo>
                <a:lnTo>
                  <a:pt x="1242163" y="1231352"/>
                </a:lnTo>
                <a:cubicBezTo>
                  <a:pt x="1249252" y="1235914"/>
                  <a:pt x="1256140" y="1239593"/>
                  <a:pt x="1262886" y="1240478"/>
                </a:cubicBezTo>
                <a:cubicBezTo>
                  <a:pt x="1268885" y="1230749"/>
                  <a:pt x="1277178" y="1221202"/>
                  <a:pt x="1282440" y="1211425"/>
                </a:cubicBezTo>
                <a:lnTo>
                  <a:pt x="1282851" y="1202360"/>
                </a:lnTo>
                <a:lnTo>
                  <a:pt x="1280896" y="1202633"/>
                </a:lnTo>
                <a:lnTo>
                  <a:pt x="1276176" y="1198696"/>
                </a:lnTo>
                <a:lnTo>
                  <a:pt x="1267175" y="1205091"/>
                </a:lnTo>
                <a:lnTo>
                  <a:pt x="1266740" y="1202635"/>
                </a:lnTo>
                <a:lnTo>
                  <a:pt x="1263863" y="1213177"/>
                </a:lnTo>
                <a:cubicBezTo>
                  <a:pt x="1254296" y="1187355"/>
                  <a:pt x="1253965" y="1193983"/>
                  <a:pt x="1239630" y="1170468"/>
                </a:cubicBezTo>
                <a:lnTo>
                  <a:pt x="1239734" y="1170220"/>
                </a:lnTo>
                <a:lnTo>
                  <a:pt x="1225267" y="1167644"/>
                </a:lnTo>
                <a:lnTo>
                  <a:pt x="1223346" y="1173951"/>
                </a:lnTo>
                <a:lnTo>
                  <a:pt x="1222497" y="1167151"/>
                </a:lnTo>
                <a:lnTo>
                  <a:pt x="1188813" y="1161154"/>
                </a:lnTo>
                <a:cubicBezTo>
                  <a:pt x="1164555" y="1155200"/>
                  <a:pt x="1140375" y="1146608"/>
                  <a:pt x="1116352" y="1132332"/>
                </a:cubicBezTo>
                <a:cubicBezTo>
                  <a:pt x="1126609" y="1108881"/>
                  <a:pt x="1135634" y="1128103"/>
                  <a:pt x="1145443" y="1119255"/>
                </a:cubicBezTo>
                <a:cubicBezTo>
                  <a:pt x="1149699" y="1096494"/>
                  <a:pt x="1132306" y="1100093"/>
                  <a:pt x="1143313" y="1083417"/>
                </a:cubicBezTo>
                <a:cubicBezTo>
                  <a:pt x="1147632" y="1090616"/>
                  <a:pt x="1148379" y="1097455"/>
                  <a:pt x="1149101" y="1104201"/>
                </a:cubicBezTo>
                <a:cubicBezTo>
                  <a:pt x="1159193" y="1096793"/>
                  <a:pt x="1164883" y="1089468"/>
                  <a:pt x="1170087" y="1084219"/>
                </a:cubicBezTo>
                <a:lnTo>
                  <a:pt x="1177503" y="1081132"/>
                </a:lnTo>
                <a:lnTo>
                  <a:pt x="1176971" y="1080811"/>
                </a:lnTo>
                <a:cubicBezTo>
                  <a:pt x="1170453" y="1079353"/>
                  <a:pt x="1162550" y="1079891"/>
                  <a:pt x="1158906" y="1073007"/>
                </a:cubicBezTo>
                <a:cubicBezTo>
                  <a:pt x="1160359" y="1063756"/>
                  <a:pt x="1166658" y="1054909"/>
                  <a:pt x="1171640" y="1045957"/>
                </a:cubicBezTo>
                <a:lnTo>
                  <a:pt x="1175532" y="1023707"/>
                </a:lnTo>
                <a:lnTo>
                  <a:pt x="1171828" y="1023379"/>
                </a:lnTo>
                <a:lnTo>
                  <a:pt x="1165772" y="1030020"/>
                </a:lnTo>
                <a:lnTo>
                  <a:pt x="1156933" y="1031382"/>
                </a:lnTo>
                <a:lnTo>
                  <a:pt x="1159972" y="1046209"/>
                </a:lnTo>
                <a:cubicBezTo>
                  <a:pt x="1156405" y="1061798"/>
                  <a:pt x="1134066" y="1065705"/>
                  <a:pt x="1126645" y="1050227"/>
                </a:cubicBezTo>
                <a:cubicBezTo>
                  <a:pt x="1134066" y="1042313"/>
                  <a:pt x="1141051" y="1048294"/>
                  <a:pt x="1148459" y="1040469"/>
                </a:cubicBezTo>
                <a:lnTo>
                  <a:pt x="1153637" y="1031276"/>
                </a:lnTo>
                <a:lnTo>
                  <a:pt x="1145079" y="1029577"/>
                </a:lnTo>
                <a:cubicBezTo>
                  <a:pt x="1141639" y="1029010"/>
                  <a:pt x="1138182" y="1028922"/>
                  <a:pt x="1134674" y="1030391"/>
                </a:cubicBezTo>
                <a:cubicBezTo>
                  <a:pt x="1122439" y="1051806"/>
                  <a:pt x="1128405" y="1045658"/>
                  <a:pt x="1120757" y="1070071"/>
                </a:cubicBezTo>
                <a:cubicBezTo>
                  <a:pt x="1111191" y="1044249"/>
                  <a:pt x="1110861" y="1050875"/>
                  <a:pt x="1096524" y="1027362"/>
                </a:cubicBezTo>
                <a:lnTo>
                  <a:pt x="1104242" y="1008745"/>
                </a:lnTo>
                <a:lnTo>
                  <a:pt x="1101823" y="1000931"/>
                </a:lnTo>
                <a:cubicBezTo>
                  <a:pt x="1098398" y="992616"/>
                  <a:pt x="1096003" y="996468"/>
                  <a:pt x="1092966" y="1012349"/>
                </a:cubicBezTo>
                <a:lnTo>
                  <a:pt x="1088590" y="1003460"/>
                </a:lnTo>
                <a:lnTo>
                  <a:pt x="1080240" y="1030843"/>
                </a:lnTo>
                <a:lnTo>
                  <a:pt x="1075493" y="992735"/>
                </a:lnTo>
                <a:lnTo>
                  <a:pt x="1068133" y="989943"/>
                </a:lnTo>
                <a:cubicBezTo>
                  <a:pt x="1081270" y="976990"/>
                  <a:pt x="1093748" y="987397"/>
                  <a:pt x="1106913" y="972610"/>
                </a:cubicBezTo>
                <a:cubicBezTo>
                  <a:pt x="1086939" y="931855"/>
                  <a:pt x="1064594" y="967032"/>
                  <a:pt x="1043631" y="957494"/>
                </a:cubicBezTo>
                <a:cubicBezTo>
                  <a:pt x="1047412" y="927745"/>
                  <a:pt x="1023089" y="943667"/>
                  <a:pt x="1015800" y="929902"/>
                </a:cubicBezTo>
                <a:cubicBezTo>
                  <a:pt x="1017256" y="920650"/>
                  <a:pt x="1023552" y="911804"/>
                  <a:pt x="1028537" y="902850"/>
                </a:cubicBezTo>
                <a:lnTo>
                  <a:pt x="1032427" y="880601"/>
                </a:lnTo>
                <a:lnTo>
                  <a:pt x="1028722" y="880274"/>
                </a:lnTo>
                <a:lnTo>
                  <a:pt x="1022669" y="886915"/>
                </a:lnTo>
                <a:lnTo>
                  <a:pt x="1013827" y="888276"/>
                </a:lnTo>
                <a:lnTo>
                  <a:pt x="1016866" y="903104"/>
                </a:lnTo>
                <a:cubicBezTo>
                  <a:pt x="1013297" y="918690"/>
                  <a:pt x="990963" y="922599"/>
                  <a:pt x="983538" y="907121"/>
                </a:cubicBezTo>
                <a:cubicBezTo>
                  <a:pt x="990963" y="899208"/>
                  <a:pt x="997946" y="905189"/>
                  <a:pt x="1005351" y="897364"/>
                </a:cubicBezTo>
                <a:lnTo>
                  <a:pt x="1010532" y="888170"/>
                </a:lnTo>
                <a:lnTo>
                  <a:pt x="1001972" y="886471"/>
                </a:lnTo>
                <a:cubicBezTo>
                  <a:pt x="998534" y="885905"/>
                  <a:pt x="995077" y="885816"/>
                  <a:pt x="991568" y="887285"/>
                </a:cubicBezTo>
                <a:cubicBezTo>
                  <a:pt x="979331" y="908700"/>
                  <a:pt x="985300" y="902552"/>
                  <a:pt x="977651" y="926966"/>
                </a:cubicBezTo>
                <a:cubicBezTo>
                  <a:pt x="968085" y="901142"/>
                  <a:pt x="967756" y="907769"/>
                  <a:pt x="953419" y="884257"/>
                </a:cubicBezTo>
                <a:lnTo>
                  <a:pt x="961137" y="865640"/>
                </a:lnTo>
                <a:lnTo>
                  <a:pt x="958718" y="857825"/>
                </a:lnTo>
                <a:cubicBezTo>
                  <a:pt x="955295" y="849511"/>
                  <a:pt x="952898" y="853362"/>
                  <a:pt x="949861" y="869243"/>
                </a:cubicBezTo>
                <a:lnTo>
                  <a:pt x="945484" y="860354"/>
                </a:lnTo>
                <a:lnTo>
                  <a:pt x="937135" y="887738"/>
                </a:lnTo>
                <a:lnTo>
                  <a:pt x="932387" y="849629"/>
                </a:lnTo>
                <a:lnTo>
                  <a:pt x="925027" y="846838"/>
                </a:lnTo>
                <a:cubicBezTo>
                  <a:pt x="938164" y="833884"/>
                  <a:pt x="950643" y="844292"/>
                  <a:pt x="963806" y="829505"/>
                </a:cubicBezTo>
                <a:cubicBezTo>
                  <a:pt x="943834" y="788747"/>
                  <a:pt x="921488" y="823924"/>
                  <a:pt x="900526" y="814388"/>
                </a:cubicBezTo>
                <a:cubicBezTo>
                  <a:pt x="904307" y="784640"/>
                  <a:pt x="879984" y="800562"/>
                  <a:pt x="872694" y="786796"/>
                </a:cubicBezTo>
                <a:cubicBezTo>
                  <a:pt x="874148" y="777545"/>
                  <a:pt x="880447" y="768696"/>
                  <a:pt x="885429" y="759744"/>
                </a:cubicBezTo>
                <a:lnTo>
                  <a:pt x="889321" y="737496"/>
                </a:lnTo>
                <a:lnTo>
                  <a:pt x="885616" y="737168"/>
                </a:lnTo>
                <a:lnTo>
                  <a:pt x="879564" y="743809"/>
                </a:lnTo>
                <a:lnTo>
                  <a:pt x="870721" y="745170"/>
                </a:lnTo>
                <a:lnTo>
                  <a:pt x="873761" y="759998"/>
                </a:lnTo>
                <a:cubicBezTo>
                  <a:pt x="870192" y="775585"/>
                  <a:pt x="847855" y="779494"/>
                  <a:pt x="840434" y="764016"/>
                </a:cubicBezTo>
                <a:cubicBezTo>
                  <a:pt x="847855" y="756100"/>
                  <a:pt x="854840" y="762081"/>
                  <a:pt x="862248" y="754258"/>
                </a:cubicBezTo>
                <a:lnTo>
                  <a:pt x="867426" y="745065"/>
                </a:lnTo>
                <a:lnTo>
                  <a:pt x="858866" y="743365"/>
                </a:lnTo>
                <a:cubicBezTo>
                  <a:pt x="855428" y="742799"/>
                  <a:pt x="851972" y="742708"/>
                  <a:pt x="848462" y="744180"/>
                </a:cubicBezTo>
                <a:cubicBezTo>
                  <a:pt x="836226" y="765592"/>
                  <a:pt x="842194" y="759447"/>
                  <a:pt x="834546" y="783858"/>
                </a:cubicBezTo>
                <a:cubicBezTo>
                  <a:pt x="824980" y="758036"/>
                  <a:pt x="824650" y="764664"/>
                  <a:pt x="810314" y="741151"/>
                </a:cubicBezTo>
                <a:lnTo>
                  <a:pt x="818032" y="722532"/>
                </a:lnTo>
                <a:lnTo>
                  <a:pt x="815612" y="714720"/>
                </a:lnTo>
                <a:cubicBezTo>
                  <a:pt x="812189" y="706405"/>
                  <a:pt x="809792" y="710257"/>
                  <a:pt x="806755" y="726138"/>
                </a:cubicBezTo>
                <a:lnTo>
                  <a:pt x="802378" y="717248"/>
                </a:lnTo>
                <a:lnTo>
                  <a:pt x="794029" y="744632"/>
                </a:lnTo>
                <a:lnTo>
                  <a:pt x="789282" y="706522"/>
                </a:lnTo>
                <a:lnTo>
                  <a:pt x="781922" y="703733"/>
                </a:lnTo>
                <a:cubicBezTo>
                  <a:pt x="795059" y="690778"/>
                  <a:pt x="807537" y="701184"/>
                  <a:pt x="820700" y="686400"/>
                </a:cubicBezTo>
                <a:cubicBezTo>
                  <a:pt x="800729" y="645642"/>
                  <a:pt x="778383" y="680818"/>
                  <a:pt x="757420" y="671283"/>
                </a:cubicBezTo>
                <a:cubicBezTo>
                  <a:pt x="761201" y="641534"/>
                  <a:pt x="736878" y="657456"/>
                  <a:pt x="729589" y="643690"/>
                </a:cubicBezTo>
                <a:cubicBezTo>
                  <a:pt x="732499" y="625186"/>
                  <a:pt x="754782" y="608303"/>
                  <a:pt x="747165" y="588958"/>
                </a:cubicBezTo>
                <a:cubicBezTo>
                  <a:pt x="732589" y="614269"/>
                  <a:pt x="719394" y="595196"/>
                  <a:pt x="705357" y="601074"/>
                </a:cubicBezTo>
                <a:cubicBezTo>
                  <a:pt x="693123" y="622487"/>
                  <a:pt x="699089" y="616341"/>
                  <a:pt x="691440" y="640752"/>
                </a:cubicBezTo>
                <a:cubicBezTo>
                  <a:pt x="681874" y="614931"/>
                  <a:pt x="681545" y="621558"/>
                  <a:pt x="667208" y="598046"/>
                </a:cubicBezTo>
                <a:cubicBezTo>
                  <a:pt x="678064" y="583080"/>
                  <a:pt x="673688" y="577411"/>
                  <a:pt x="678124" y="553028"/>
                </a:cubicBezTo>
                <a:cubicBezTo>
                  <a:pt x="688834" y="550060"/>
                  <a:pt x="698847" y="570094"/>
                  <a:pt x="710246" y="545261"/>
                </a:cubicBezTo>
                <a:cubicBezTo>
                  <a:pt x="737389" y="582931"/>
                  <a:pt x="764231" y="562566"/>
                  <a:pt x="798329" y="582688"/>
                </a:cubicBezTo>
                <a:cubicBezTo>
                  <a:pt x="818813" y="538693"/>
                  <a:pt x="836475" y="587909"/>
                  <a:pt x="855881" y="577021"/>
                </a:cubicBezTo>
                <a:cubicBezTo>
                  <a:pt x="852581" y="569975"/>
                  <a:pt x="849731" y="562925"/>
                  <a:pt x="856482" y="556687"/>
                </a:cubicBezTo>
                <a:cubicBezTo>
                  <a:pt x="864397" y="575793"/>
                  <a:pt x="873575" y="553930"/>
                  <a:pt x="881313" y="579002"/>
                </a:cubicBezTo>
                <a:lnTo>
                  <a:pt x="878678" y="588915"/>
                </a:lnTo>
                <a:lnTo>
                  <a:pt x="881541" y="591666"/>
                </a:lnTo>
                <a:cubicBezTo>
                  <a:pt x="884651" y="594069"/>
                  <a:pt x="887794" y="595413"/>
                  <a:pt x="891016" y="594229"/>
                </a:cubicBezTo>
                <a:cubicBezTo>
                  <a:pt x="887749" y="597378"/>
                  <a:pt x="884496" y="599736"/>
                  <a:pt x="881269" y="601100"/>
                </a:cubicBezTo>
                <a:lnTo>
                  <a:pt x="876507" y="601552"/>
                </a:lnTo>
                <a:lnTo>
                  <a:pt x="880052" y="619697"/>
                </a:lnTo>
                <a:cubicBezTo>
                  <a:pt x="883413" y="614780"/>
                  <a:pt x="886501" y="618258"/>
                  <a:pt x="889802" y="615320"/>
                </a:cubicBezTo>
                <a:cubicBezTo>
                  <a:pt x="899114" y="606683"/>
                  <a:pt x="898844" y="597326"/>
                  <a:pt x="898577" y="587969"/>
                </a:cubicBezTo>
                <a:lnTo>
                  <a:pt x="907337" y="560730"/>
                </a:lnTo>
                <a:lnTo>
                  <a:pt x="907546" y="560879"/>
                </a:lnTo>
                <a:lnTo>
                  <a:pt x="914604" y="571601"/>
                </a:lnTo>
                <a:lnTo>
                  <a:pt x="917915" y="573312"/>
                </a:lnTo>
                <a:lnTo>
                  <a:pt x="915083" y="566251"/>
                </a:lnTo>
                <a:lnTo>
                  <a:pt x="907546" y="560879"/>
                </a:lnTo>
                <a:lnTo>
                  <a:pt x="907373" y="560616"/>
                </a:lnTo>
                <a:lnTo>
                  <a:pt x="907337" y="560730"/>
                </a:lnTo>
                <a:lnTo>
                  <a:pt x="902962" y="557611"/>
                </a:lnTo>
                <a:cubicBezTo>
                  <a:pt x="898721" y="555311"/>
                  <a:pt x="894441" y="552547"/>
                  <a:pt x="890607" y="546184"/>
                </a:cubicBezTo>
                <a:lnTo>
                  <a:pt x="884671" y="530396"/>
                </a:lnTo>
                <a:lnTo>
                  <a:pt x="874844" y="531656"/>
                </a:lnTo>
                <a:lnTo>
                  <a:pt x="877043" y="528278"/>
                </a:lnTo>
                <a:lnTo>
                  <a:pt x="871532" y="528731"/>
                </a:lnTo>
                <a:lnTo>
                  <a:pt x="864876" y="524005"/>
                </a:lnTo>
                <a:lnTo>
                  <a:pt x="847452" y="544147"/>
                </a:lnTo>
                <a:cubicBezTo>
                  <a:pt x="840307" y="549868"/>
                  <a:pt x="834248" y="551554"/>
                  <a:pt x="829527" y="548211"/>
                </a:cubicBezTo>
                <a:cubicBezTo>
                  <a:pt x="836844" y="534908"/>
                  <a:pt x="843929" y="529241"/>
                  <a:pt x="850939" y="525692"/>
                </a:cubicBezTo>
                <a:lnTo>
                  <a:pt x="857289" y="522719"/>
                </a:lnTo>
                <a:lnTo>
                  <a:pt x="858586" y="519363"/>
                </a:lnTo>
                <a:lnTo>
                  <a:pt x="848196" y="509192"/>
                </a:lnTo>
                <a:lnTo>
                  <a:pt x="845244" y="507338"/>
                </a:lnTo>
                <a:lnTo>
                  <a:pt x="843428" y="507945"/>
                </a:lnTo>
                <a:cubicBezTo>
                  <a:pt x="841807" y="508953"/>
                  <a:pt x="840159" y="510734"/>
                  <a:pt x="838457" y="514189"/>
                </a:cubicBezTo>
                <a:cubicBezTo>
                  <a:pt x="840042" y="519439"/>
                  <a:pt x="844303" y="524867"/>
                  <a:pt x="841154" y="529666"/>
                </a:cubicBezTo>
                <a:cubicBezTo>
                  <a:pt x="836325" y="501716"/>
                  <a:pt x="831646" y="514790"/>
                  <a:pt x="819681" y="502523"/>
                </a:cubicBezTo>
                <a:cubicBezTo>
                  <a:pt x="826457" y="489404"/>
                  <a:pt x="832943" y="485550"/>
                  <a:pt x="839297" y="486003"/>
                </a:cubicBezTo>
                <a:lnTo>
                  <a:pt x="849697" y="491153"/>
                </a:lnTo>
                <a:lnTo>
                  <a:pt x="850310" y="487340"/>
                </a:lnTo>
                <a:cubicBezTo>
                  <a:pt x="850565" y="483868"/>
                  <a:pt x="850478" y="480861"/>
                  <a:pt x="850020" y="479332"/>
                </a:cubicBezTo>
                <a:cubicBezTo>
                  <a:pt x="838713" y="479332"/>
                  <a:pt x="818981" y="441990"/>
                  <a:pt x="824622" y="477322"/>
                </a:cubicBezTo>
                <a:cubicBezTo>
                  <a:pt x="815683" y="472060"/>
                  <a:pt x="814828" y="468004"/>
                  <a:pt x="815575" y="462750"/>
                </a:cubicBezTo>
                <a:lnTo>
                  <a:pt x="815681" y="458576"/>
                </a:lnTo>
                <a:lnTo>
                  <a:pt x="812487" y="456997"/>
                </a:lnTo>
                <a:cubicBezTo>
                  <a:pt x="809136" y="453826"/>
                  <a:pt x="805842" y="448728"/>
                  <a:pt x="802648" y="440384"/>
                </a:cubicBezTo>
                <a:lnTo>
                  <a:pt x="803468" y="438406"/>
                </a:lnTo>
                <a:lnTo>
                  <a:pt x="799655" y="433866"/>
                </a:lnTo>
                <a:cubicBezTo>
                  <a:pt x="797845" y="432410"/>
                  <a:pt x="796000" y="432080"/>
                  <a:pt x="794087" y="434223"/>
                </a:cubicBezTo>
                <a:cubicBezTo>
                  <a:pt x="789859" y="461456"/>
                  <a:pt x="798979" y="448618"/>
                  <a:pt x="809234" y="460797"/>
                </a:cubicBezTo>
                <a:cubicBezTo>
                  <a:pt x="808545" y="480021"/>
                  <a:pt x="801407" y="466434"/>
                  <a:pt x="792530" y="485059"/>
                </a:cubicBezTo>
                <a:cubicBezTo>
                  <a:pt x="786682" y="468204"/>
                  <a:pt x="780321" y="467784"/>
                  <a:pt x="773487" y="483472"/>
                </a:cubicBezTo>
                <a:cubicBezTo>
                  <a:pt x="774146" y="461156"/>
                  <a:pt x="748712" y="465805"/>
                  <a:pt x="761970" y="441844"/>
                </a:cubicBezTo>
                <a:cubicBezTo>
                  <a:pt x="766737" y="444782"/>
                  <a:pt x="771208" y="482209"/>
                  <a:pt x="790430" y="449221"/>
                </a:cubicBezTo>
                <a:lnTo>
                  <a:pt x="784292" y="439151"/>
                </a:lnTo>
                <a:lnTo>
                  <a:pt x="780212" y="443684"/>
                </a:lnTo>
                <a:cubicBezTo>
                  <a:pt x="773894" y="412416"/>
                  <a:pt x="760809" y="419936"/>
                  <a:pt x="750118" y="406823"/>
                </a:cubicBezTo>
                <a:lnTo>
                  <a:pt x="741703" y="387273"/>
                </a:lnTo>
                <a:lnTo>
                  <a:pt x="731739" y="388548"/>
                </a:lnTo>
                <a:lnTo>
                  <a:pt x="733938" y="385173"/>
                </a:lnTo>
                <a:lnTo>
                  <a:pt x="728426" y="385623"/>
                </a:lnTo>
                <a:lnTo>
                  <a:pt x="721770" y="380899"/>
                </a:lnTo>
                <a:lnTo>
                  <a:pt x="704347" y="401041"/>
                </a:lnTo>
                <a:cubicBezTo>
                  <a:pt x="697202" y="406762"/>
                  <a:pt x="691143" y="408449"/>
                  <a:pt x="686422" y="405106"/>
                </a:cubicBezTo>
                <a:cubicBezTo>
                  <a:pt x="693738" y="391803"/>
                  <a:pt x="700823" y="386136"/>
                  <a:pt x="707834" y="382586"/>
                </a:cubicBezTo>
                <a:lnTo>
                  <a:pt x="717662" y="377985"/>
                </a:lnTo>
                <a:lnTo>
                  <a:pt x="716140" y="376904"/>
                </a:lnTo>
                <a:cubicBezTo>
                  <a:pt x="708206" y="369546"/>
                  <a:pt x="701098" y="360788"/>
                  <a:pt x="696662" y="360788"/>
                </a:cubicBezTo>
                <a:cubicBezTo>
                  <a:pt x="704635" y="372094"/>
                  <a:pt x="708746" y="342343"/>
                  <a:pt x="706916" y="336226"/>
                </a:cubicBezTo>
                <a:cubicBezTo>
                  <a:pt x="695610" y="336226"/>
                  <a:pt x="675875" y="298885"/>
                  <a:pt x="681515" y="334216"/>
                </a:cubicBezTo>
                <a:cubicBezTo>
                  <a:pt x="663641" y="323690"/>
                  <a:pt x="678096" y="317991"/>
                  <a:pt x="673026" y="297896"/>
                </a:cubicBezTo>
                <a:cubicBezTo>
                  <a:pt x="665170" y="313551"/>
                  <a:pt x="658631" y="282541"/>
                  <a:pt x="650984" y="291118"/>
                </a:cubicBezTo>
                <a:cubicBezTo>
                  <a:pt x="646754" y="318350"/>
                  <a:pt x="655874" y="305513"/>
                  <a:pt x="666129" y="317691"/>
                </a:cubicBezTo>
                <a:cubicBezTo>
                  <a:pt x="665439" y="336916"/>
                  <a:pt x="658301" y="323328"/>
                  <a:pt x="649425" y="341951"/>
                </a:cubicBezTo>
                <a:cubicBezTo>
                  <a:pt x="643577" y="325099"/>
                  <a:pt x="637218" y="324679"/>
                  <a:pt x="630381" y="340366"/>
                </a:cubicBezTo>
                <a:cubicBezTo>
                  <a:pt x="631040" y="318051"/>
                  <a:pt x="605606" y="322699"/>
                  <a:pt x="618864" y="298738"/>
                </a:cubicBezTo>
                <a:cubicBezTo>
                  <a:pt x="623631" y="301674"/>
                  <a:pt x="628100" y="339104"/>
                  <a:pt x="647325" y="306116"/>
                </a:cubicBezTo>
                <a:cubicBezTo>
                  <a:pt x="624861" y="288962"/>
                  <a:pt x="638508" y="279842"/>
                  <a:pt x="629811" y="253751"/>
                </a:cubicBezTo>
                <a:cubicBezTo>
                  <a:pt x="615114" y="282573"/>
                  <a:pt x="602877" y="229609"/>
                  <a:pt x="588633" y="245443"/>
                </a:cubicBezTo>
                <a:cubicBezTo>
                  <a:pt x="596609" y="226787"/>
                  <a:pt x="603599" y="240405"/>
                  <a:pt x="611666" y="221751"/>
                </a:cubicBezTo>
                <a:cubicBezTo>
                  <a:pt x="622522" y="248292"/>
                  <a:pt x="634399" y="242567"/>
                  <a:pt x="646155" y="239746"/>
                </a:cubicBezTo>
                <a:cubicBezTo>
                  <a:pt x="643697" y="232818"/>
                  <a:pt x="644387" y="219020"/>
                  <a:pt x="649814" y="224719"/>
                </a:cubicBezTo>
                <a:cubicBezTo>
                  <a:pt x="654553" y="248323"/>
                  <a:pt x="687813" y="230298"/>
                  <a:pt x="704308" y="213771"/>
                </a:cubicBezTo>
                <a:cubicBezTo>
                  <a:pt x="712973" y="224541"/>
                  <a:pt x="704818" y="234046"/>
                  <a:pt x="716094" y="245173"/>
                </a:cubicBezTo>
                <a:cubicBezTo>
                  <a:pt x="729707" y="230718"/>
                  <a:pt x="754900" y="229518"/>
                  <a:pt x="757272" y="253423"/>
                </a:cubicBezTo>
                <a:cubicBezTo>
                  <a:pt x="749023" y="281041"/>
                  <a:pt x="743116" y="232129"/>
                  <a:pt x="735228" y="246642"/>
                </a:cubicBezTo>
                <a:cubicBezTo>
                  <a:pt x="736667" y="263769"/>
                  <a:pt x="710964" y="278762"/>
                  <a:pt x="720924" y="296485"/>
                </a:cubicBezTo>
                <a:cubicBezTo>
                  <a:pt x="732947" y="297300"/>
                  <a:pt x="725180" y="284583"/>
                  <a:pt x="737567" y="272253"/>
                </a:cubicBezTo>
                <a:cubicBezTo>
                  <a:pt x="746595" y="290911"/>
                  <a:pt x="756671" y="272706"/>
                  <a:pt x="766061" y="279633"/>
                </a:cubicBezTo>
                <a:cubicBezTo>
                  <a:pt x="779944" y="290911"/>
                  <a:pt x="757571" y="299307"/>
                  <a:pt x="771488" y="310583"/>
                </a:cubicBezTo>
                <a:cubicBezTo>
                  <a:pt x="773226" y="284701"/>
                  <a:pt x="793711" y="276695"/>
                  <a:pt x="804237" y="282513"/>
                </a:cubicBezTo>
                <a:cubicBezTo>
                  <a:pt x="806277" y="258039"/>
                  <a:pt x="807836" y="252790"/>
                  <a:pt x="815153" y="237525"/>
                </a:cubicBezTo>
                <a:cubicBezTo>
                  <a:pt x="832669" y="254862"/>
                  <a:pt x="851323" y="233867"/>
                  <a:pt x="868718" y="256958"/>
                </a:cubicBezTo>
                <a:cubicBezTo>
                  <a:pt x="865386" y="271114"/>
                  <a:pt x="848471" y="257201"/>
                  <a:pt x="855370" y="276303"/>
                </a:cubicBezTo>
                <a:cubicBezTo>
                  <a:pt x="874295" y="264426"/>
                  <a:pt x="873306" y="296457"/>
                  <a:pt x="893519" y="279305"/>
                </a:cubicBezTo>
                <a:cubicBezTo>
                  <a:pt x="895290" y="296610"/>
                  <a:pt x="924080" y="317872"/>
                  <a:pt x="937428" y="303085"/>
                </a:cubicBezTo>
                <a:cubicBezTo>
                  <a:pt x="949962" y="321110"/>
                  <a:pt x="931817" y="336674"/>
                  <a:pt x="948612" y="354882"/>
                </a:cubicBezTo>
                <a:cubicBezTo>
                  <a:pt x="951072" y="325939"/>
                  <a:pt x="971377" y="345100"/>
                  <a:pt x="975333" y="316222"/>
                </a:cubicBezTo>
                <a:cubicBezTo>
                  <a:pt x="981093" y="334305"/>
                  <a:pt x="988020" y="317331"/>
                  <a:pt x="994020" y="327888"/>
                </a:cubicBezTo>
                <a:cubicBezTo>
                  <a:pt x="989100" y="335955"/>
                  <a:pt x="982082" y="343993"/>
                  <a:pt x="990088" y="353021"/>
                </a:cubicBezTo>
                <a:cubicBezTo>
                  <a:pt x="995727" y="342701"/>
                  <a:pt x="1000886" y="348342"/>
                  <a:pt x="1006465" y="339076"/>
                </a:cubicBezTo>
                <a:cubicBezTo>
                  <a:pt x="1017532" y="353559"/>
                  <a:pt x="1005477" y="366097"/>
                  <a:pt x="1011593" y="380193"/>
                </a:cubicBezTo>
                <a:cubicBezTo>
                  <a:pt x="1025388" y="346061"/>
                  <a:pt x="1037297" y="373744"/>
                  <a:pt x="1050373" y="362770"/>
                </a:cubicBezTo>
                <a:cubicBezTo>
                  <a:pt x="1039126" y="348611"/>
                  <a:pt x="1027640" y="341564"/>
                  <a:pt x="1016181" y="334667"/>
                </a:cubicBezTo>
                <a:cubicBezTo>
                  <a:pt x="1038914" y="318861"/>
                  <a:pt x="1059969" y="361359"/>
                  <a:pt x="1082823" y="344922"/>
                </a:cubicBezTo>
                <a:cubicBezTo>
                  <a:pt x="1056639" y="329928"/>
                  <a:pt x="1031059" y="297478"/>
                  <a:pt x="1004365" y="303206"/>
                </a:cubicBezTo>
                <a:cubicBezTo>
                  <a:pt x="1008746" y="311962"/>
                  <a:pt x="1015281" y="321080"/>
                  <a:pt x="1006736" y="328849"/>
                </a:cubicBezTo>
                <a:cubicBezTo>
                  <a:pt x="995727" y="308483"/>
                  <a:pt x="1001847" y="308244"/>
                  <a:pt x="988589" y="296849"/>
                </a:cubicBezTo>
                <a:cubicBezTo>
                  <a:pt x="989849" y="285059"/>
                  <a:pt x="997916" y="273752"/>
                  <a:pt x="999208" y="262028"/>
                </a:cubicBezTo>
                <a:cubicBezTo>
                  <a:pt x="1025990" y="300447"/>
                  <a:pt x="1058169" y="321711"/>
                  <a:pt x="1078231" y="283473"/>
                </a:cubicBezTo>
                <a:cubicBezTo>
                  <a:pt x="1071186" y="297657"/>
                  <a:pt x="1089511" y="311511"/>
                  <a:pt x="1093978" y="289800"/>
                </a:cubicBezTo>
                <a:cubicBezTo>
                  <a:pt x="1106723" y="304285"/>
                  <a:pt x="1086629" y="316401"/>
                  <a:pt x="1092718" y="330378"/>
                </a:cubicBezTo>
                <a:cubicBezTo>
                  <a:pt x="1101506" y="320750"/>
                  <a:pt x="1109573" y="336106"/>
                  <a:pt x="1118151" y="332388"/>
                </a:cubicBezTo>
                <a:cubicBezTo>
                  <a:pt x="1113834" y="321711"/>
                  <a:pt x="1091279" y="319221"/>
                  <a:pt x="1106366" y="300899"/>
                </a:cubicBezTo>
                <a:cubicBezTo>
                  <a:pt x="1113263" y="283921"/>
                  <a:pt x="1118269" y="329506"/>
                  <a:pt x="1125168" y="312563"/>
                </a:cubicBezTo>
                <a:cubicBezTo>
                  <a:pt x="1133176" y="284611"/>
                  <a:pt x="1130206" y="288869"/>
                  <a:pt x="1148500" y="278762"/>
                </a:cubicBezTo>
                <a:cubicBezTo>
                  <a:pt x="1135905" y="265806"/>
                  <a:pt x="1144183" y="254619"/>
                  <a:pt x="1146372" y="242893"/>
                </a:cubicBezTo>
                <a:cubicBezTo>
                  <a:pt x="1158009" y="267247"/>
                  <a:pt x="1163526" y="226580"/>
                  <a:pt x="1169376" y="219141"/>
                </a:cubicBezTo>
                <a:cubicBezTo>
                  <a:pt x="1180383" y="236986"/>
                  <a:pt x="1157378" y="252191"/>
                  <a:pt x="1167847" y="270007"/>
                </a:cubicBezTo>
                <a:cubicBezTo>
                  <a:pt x="1182061" y="256751"/>
                  <a:pt x="1195708" y="262776"/>
                  <a:pt x="1209382" y="268118"/>
                </a:cubicBezTo>
                <a:cubicBezTo>
                  <a:pt x="1200565" y="279603"/>
                  <a:pt x="1193098" y="273063"/>
                  <a:pt x="1199036" y="292828"/>
                </a:cubicBezTo>
                <a:cubicBezTo>
                  <a:pt x="1212591" y="293338"/>
                  <a:pt x="1205993" y="310376"/>
                  <a:pt x="1217181" y="324799"/>
                </a:cubicBezTo>
                <a:cubicBezTo>
                  <a:pt x="1218441" y="295107"/>
                  <a:pt x="1235953" y="321980"/>
                  <a:pt x="1245343" y="342255"/>
                </a:cubicBezTo>
                <a:cubicBezTo>
                  <a:pt x="1259498" y="327529"/>
                  <a:pt x="1269635" y="322938"/>
                  <a:pt x="1268973" y="298168"/>
                </a:cubicBezTo>
                <a:cubicBezTo>
                  <a:pt x="1284692" y="316433"/>
                  <a:pt x="1282619" y="333256"/>
                  <a:pt x="1280162" y="350022"/>
                </a:cubicBezTo>
                <a:cubicBezTo>
                  <a:pt x="1293268" y="322611"/>
                  <a:pt x="1315941" y="354253"/>
                  <a:pt x="1319210" y="322520"/>
                </a:cubicBezTo>
                <a:cubicBezTo>
                  <a:pt x="1325479" y="327617"/>
                  <a:pt x="1330967" y="355690"/>
                  <a:pt x="1337683" y="344323"/>
                </a:cubicBezTo>
                <a:cubicBezTo>
                  <a:pt x="1340382" y="289530"/>
                  <a:pt x="1282923" y="314094"/>
                  <a:pt x="1282619" y="268714"/>
                </a:cubicBezTo>
                <a:cubicBezTo>
                  <a:pt x="1298306" y="276363"/>
                  <a:pt x="1313782" y="290997"/>
                  <a:pt x="1329526" y="297808"/>
                </a:cubicBezTo>
                <a:cubicBezTo>
                  <a:pt x="1322149" y="248803"/>
                  <a:pt x="1345390" y="230208"/>
                  <a:pt x="1345661" y="186960"/>
                </a:cubicBezTo>
                <a:cubicBezTo>
                  <a:pt x="1360477" y="220131"/>
                  <a:pt x="1393587" y="187171"/>
                  <a:pt x="1425287" y="188072"/>
                </a:cubicBezTo>
                <a:cubicBezTo>
                  <a:pt x="1411403" y="200216"/>
                  <a:pt x="1410143" y="211343"/>
                  <a:pt x="1392269" y="226219"/>
                </a:cubicBezTo>
                <a:cubicBezTo>
                  <a:pt x="1419947" y="260497"/>
                  <a:pt x="1447962" y="282541"/>
                  <a:pt x="1477351" y="258341"/>
                </a:cubicBezTo>
                <a:cubicBezTo>
                  <a:pt x="1500101" y="304683"/>
                  <a:pt x="1525313" y="270821"/>
                  <a:pt x="1548639" y="299204"/>
                </a:cubicBezTo>
                <a:lnTo>
                  <a:pt x="1557916" y="314611"/>
                </a:lnTo>
                <a:lnTo>
                  <a:pt x="1559271" y="314486"/>
                </a:lnTo>
                <a:lnTo>
                  <a:pt x="1563482" y="308371"/>
                </a:lnTo>
                <a:cubicBezTo>
                  <a:pt x="1568330" y="305750"/>
                  <a:pt x="1572886" y="314017"/>
                  <a:pt x="1577881" y="306865"/>
                </a:cubicBezTo>
                <a:lnTo>
                  <a:pt x="1583462" y="316703"/>
                </a:lnTo>
                <a:lnTo>
                  <a:pt x="1593172" y="302848"/>
                </a:lnTo>
                <a:cubicBezTo>
                  <a:pt x="1600554" y="293543"/>
                  <a:pt x="1606350" y="292283"/>
                  <a:pt x="1617656" y="308881"/>
                </a:cubicBezTo>
                <a:lnTo>
                  <a:pt x="1621072" y="306762"/>
                </a:lnTo>
                <a:lnTo>
                  <a:pt x="1620157" y="304244"/>
                </a:lnTo>
                <a:lnTo>
                  <a:pt x="1621942" y="306221"/>
                </a:lnTo>
                <a:lnTo>
                  <a:pt x="1630649" y="300817"/>
                </a:lnTo>
                <a:cubicBezTo>
                  <a:pt x="1643508" y="296966"/>
                  <a:pt x="1656053" y="302870"/>
                  <a:pt x="1669121" y="292477"/>
                </a:cubicBezTo>
                <a:cubicBezTo>
                  <a:pt x="1680337" y="306814"/>
                  <a:pt x="1673710" y="323819"/>
                  <a:pt x="1687264" y="324418"/>
                </a:cubicBezTo>
                <a:cubicBezTo>
                  <a:pt x="1683996" y="338514"/>
                  <a:pt x="1667141" y="324657"/>
                  <a:pt x="1673980" y="343763"/>
                </a:cubicBezTo>
                <a:lnTo>
                  <a:pt x="1699742" y="343018"/>
                </a:lnTo>
                <a:lnTo>
                  <a:pt x="1700097" y="342723"/>
                </a:lnTo>
                <a:cubicBezTo>
                  <a:pt x="1702096" y="341374"/>
                  <a:pt x="1703890" y="340788"/>
                  <a:pt x="1705174" y="342068"/>
                </a:cubicBezTo>
                <a:lnTo>
                  <a:pt x="1705323" y="342856"/>
                </a:lnTo>
                <a:lnTo>
                  <a:pt x="1720489" y="342417"/>
                </a:lnTo>
                <a:cubicBezTo>
                  <a:pt x="1727875" y="340937"/>
                  <a:pt x="1734739" y="338346"/>
                  <a:pt x="1740584" y="333913"/>
                </a:cubicBezTo>
                <a:lnTo>
                  <a:pt x="1754018" y="315096"/>
                </a:lnTo>
                <a:lnTo>
                  <a:pt x="1753735" y="314710"/>
                </a:lnTo>
                <a:cubicBezTo>
                  <a:pt x="1759586" y="306734"/>
                  <a:pt x="1759885" y="298245"/>
                  <a:pt x="1757604" y="289550"/>
                </a:cubicBezTo>
                <a:cubicBezTo>
                  <a:pt x="1751129" y="294049"/>
                  <a:pt x="1744768" y="293898"/>
                  <a:pt x="1738262" y="298245"/>
                </a:cubicBezTo>
                <a:cubicBezTo>
                  <a:pt x="1743209" y="309433"/>
                  <a:pt x="1748667" y="304636"/>
                  <a:pt x="1753735" y="314710"/>
                </a:cubicBezTo>
                <a:cubicBezTo>
                  <a:pt x="1740598" y="319781"/>
                  <a:pt x="1729981" y="317653"/>
                  <a:pt x="1724553" y="327847"/>
                </a:cubicBezTo>
                <a:cubicBezTo>
                  <a:pt x="1734964" y="295456"/>
                  <a:pt x="1700593" y="320231"/>
                  <a:pt x="1700382" y="285201"/>
                </a:cubicBezTo>
                <a:cubicBezTo>
                  <a:pt x="1667032" y="298006"/>
                  <a:pt x="1634434" y="288020"/>
                  <a:pt x="1602580" y="252090"/>
                </a:cubicBezTo>
                <a:cubicBezTo>
                  <a:pt x="1589896" y="273233"/>
                  <a:pt x="1593975" y="261057"/>
                  <a:pt x="1586868" y="245794"/>
                </a:cubicBezTo>
                <a:cubicBezTo>
                  <a:pt x="1565631" y="256768"/>
                  <a:pt x="1530093" y="256318"/>
                  <a:pt x="1520557" y="225368"/>
                </a:cubicBezTo>
                <a:cubicBezTo>
                  <a:pt x="1518569" y="229230"/>
                  <a:pt x="1516359" y="231847"/>
                  <a:pt x="1514005" y="233439"/>
                </a:cubicBezTo>
                <a:lnTo>
                  <a:pt x="1511140" y="234178"/>
                </a:lnTo>
                <a:lnTo>
                  <a:pt x="1512379" y="255642"/>
                </a:lnTo>
                <a:cubicBezTo>
                  <a:pt x="1499514" y="226163"/>
                  <a:pt x="1485118" y="244726"/>
                  <a:pt x="1471830" y="227031"/>
                </a:cubicBezTo>
                <a:cubicBezTo>
                  <a:pt x="1475640" y="221452"/>
                  <a:pt x="1479569" y="219164"/>
                  <a:pt x="1483425" y="218313"/>
                </a:cubicBezTo>
                <a:lnTo>
                  <a:pt x="1485525" y="218296"/>
                </a:lnTo>
                <a:lnTo>
                  <a:pt x="1477797" y="207621"/>
                </a:lnTo>
                <a:cubicBezTo>
                  <a:pt x="1474174" y="201192"/>
                  <a:pt x="1471561" y="195018"/>
                  <a:pt x="1470594" y="190848"/>
                </a:cubicBezTo>
                <a:cubicBezTo>
                  <a:pt x="1473321" y="194540"/>
                  <a:pt x="1490807" y="191089"/>
                  <a:pt x="1483610" y="181730"/>
                </a:cubicBezTo>
                <a:cubicBezTo>
                  <a:pt x="1475391" y="173485"/>
                  <a:pt x="1466934" y="172854"/>
                  <a:pt x="1458207" y="179723"/>
                </a:cubicBezTo>
                <a:cubicBezTo>
                  <a:pt x="1461507" y="186801"/>
                  <a:pt x="1464356" y="193788"/>
                  <a:pt x="1457545" y="200087"/>
                </a:cubicBezTo>
                <a:cubicBezTo>
                  <a:pt x="1444050" y="188899"/>
                  <a:pt x="1429985" y="200057"/>
                  <a:pt x="1416068" y="201976"/>
                </a:cubicBezTo>
                <a:cubicBezTo>
                  <a:pt x="1451368" y="170814"/>
                  <a:pt x="1451938" y="132577"/>
                  <a:pt x="1474551" y="165776"/>
                </a:cubicBezTo>
                <a:lnTo>
                  <a:pt x="1477967" y="163654"/>
                </a:lnTo>
                <a:lnTo>
                  <a:pt x="1477052" y="161138"/>
                </a:lnTo>
                <a:lnTo>
                  <a:pt x="1478837" y="163116"/>
                </a:lnTo>
                <a:lnTo>
                  <a:pt x="1487545" y="157711"/>
                </a:lnTo>
                <a:cubicBezTo>
                  <a:pt x="1500400" y="153860"/>
                  <a:pt x="1512947" y="159764"/>
                  <a:pt x="1526015" y="149371"/>
                </a:cubicBezTo>
                <a:cubicBezTo>
                  <a:pt x="1537231" y="163708"/>
                  <a:pt x="1530604" y="180714"/>
                  <a:pt x="1544158" y="181313"/>
                </a:cubicBezTo>
                <a:cubicBezTo>
                  <a:pt x="1540891" y="195408"/>
                  <a:pt x="1524036" y="181552"/>
                  <a:pt x="1530875" y="200657"/>
                </a:cubicBezTo>
                <a:cubicBezTo>
                  <a:pt x="1553209" y="200836"/>
                  <a:pt x="1579949" y="204104"/>
                  <a:pt x="1597478" y="190807"/>
                </a:cubicBezTo>
                <a:lnTo>
                  <a:pt x="1610912" y="171990"/>
                </a:lnTo>
                <a:lnTo>
                  <a:pt x="1610630" y="171605"/>
                </a:lnTo>
                <a:cubicBezTo>
                  <a:pt x="1616481" y="163628"/>
                  <a:pt x="1616779" y="155140"/>
                  <a:pt x="1614498" y="146444"/>
                </a:cubicBezTo>
                <a:cubicBezTo>
                  <a:pt x="1608024" y="150944"/>
                  <a:pt x="1601663" y="150793"/>
                  <a:pt x="1595154" y="155140"/>
                </a:cubicBezTo>
                <a:cubicBezTo>
                  <a:pt x="1600104" y="166327"/>
                  <a:pt x="1605562" y="161531"/>
                  <a:pt x="1610630" y="171605"/>
                </a:cubicBezTo>
                <a:cubicBezTo>
                  <a:pt x="1597493" y="176673"/>
                  <a:pt x="1586876" y="174547"/>
                  <a:pt x="1581448" y="184742"/>
                </a:cubicBezTo>
                <a:cubicBezTo>
                  <a:pt x="1591858" y="152350"/>
                  <a:pt x="1557487" y="177125"/>
                  <a:pt x="1557276" y="142095"/>
                </a:cubicBezTo>
                <a:cubicBezTo>
                  <a:pt x="1523926" y="154901"/>
                  <a:pt x="1491328" y="144913"/>
                  <a:pt x="1459477" y="108984"/>
                </a:cubicBezTo>
                <a:cubicBezTo>
                  <a:pt x="1446790" y="130128"/>
                  <a:pt x="1450870" y="117951"/>
                  <a:pt x="1443762" y="102686"/>
                </a:cubicBezTo>
                <a:cubicBezTo>
                  <a:pt x="1422528" y="113663"/>
                  <a:pt x="1386988" y="113213"/>
                  <a:pt x="1377450" y="82262"/>
                </a:cubicBezTo>
                <a:cubicBezTo>
                  <a:pt x="1361555" y="113152"/>
                  <a:pt x="1331355" y="64419"/>
                  <a:pt x="1327489" y="47743"/>
                </a:cubicBezTo>
                <a:cubicBezTo>
                  <a:pt x="1330215" y="51435"/>
                  <a:pt x="1347704" y="47984"/>
                  <a:pt x="1340505" y="38625"/>
                </a:cubicBezTo>
                <a:cubicBezTo>
                  <a:pt x="1332287" y="30377"/>
                  <a:pt x="1323829" y="29748"/>
                  <a:pt x="1315101" y="36615"/>
                </a:cubicBezTo>
                <a:cubicBezTo>
                  <a:pt x="1318401" y="43695"/>
                  <a:pt x="1321250" y="50681"/>
                  <a:pt x="1314439" y="56981"/>
                </a:cubicBezTo>
                <a:cubicBezTo>
                  <a:pt x="1300945" y="45793"/>
                  <a:pt x="1286879" y="56951"/>
                  <a:pt x="1272963" y="58870"/>
                </a:cubicBezTo>
                <a:cubicBezTo>
                  <a:pt x="1308262" y="27709"/>
                  <a:pt x="1308833" y="-10529"/>
                  <a:pt x="1331445" y="22670"/>
                </a:cubicBezTo>
                <a:cubicBezTo>
                  <a:pt x="1348989" y="5008"/>
                  <a:pt x="1365486" y="20122"/>
                  <a:pt x="1382910" y="6266"/>
                </a:cubicBezTo>
                <a:close/>
                <a:moveTo>
                  <a:pt x="1172822" y="0"/>
                </a:moveTo>
                <a:cubicBezTo>
                  <a:pt x="1181132" y="5098"/>
                  <a:pt x="1189677" y="3838"/>
                  <a:pt x="1197927" y="12176"/>
                </a:cubicBezTo>
                <a:cubicBezTo>
                  <a:pt x="1192408" y="18475"/>
                  <a:pt x="1186681" y="31911"/>
                  <a:pt x="1181552" y="26153"/>
                </a:cubicBezTo>
                <a:cubicBezTo>
                  <a:pt x="1184943" y="19646"/>
                  <a:pt x="1180411" y="12536"/>
                  <a:pt x="1175823" y="5398"/>
                </a:cubicBezTo>
                <a:cubicBezTo>
                  <a:pt x="1173964" y="8066"/>
                  <a:pt x="1169587" y="6537"/>
                  <a:pt x="1172822" y="0"/>
                </a:cubicBezTo>
                <a:close/>
              </a:path>
            </a:pathLst>
          </a:custGeom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500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B0A3BDDC-A228-4179-860E-3EA0D6237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15028" y="279417"/>
            <a:ext cx="5948652" cy="5963147"/>
          </a:xfrm>
          <a:custGeom>
            <a:avLst/>
            <a:gdLst>
              <a:gd name="connsiteX0" fmla="*/ 4360529 w 5875212"/>
              <a:gd name="connsiteY0" fmla="*/ 4380533 h 5963147"/>
              <a:gd name="connsiteX1" fmla="*/ 5098037 w 5875212"/>
              <a:gd name="connsiteY1" fmla="*/ 4380533 h 5963147"/>
              <a:gd name="connsiteX2" fmla="*/ 5165968 w 5875212"/>
              <a:gd name="connsiteY2" fmla="*/ 4448464 h 5963147"/>
              <a:gd name="connsiteX3" fmla="*/ 5165968 w 5875212"/>
              <a:gd name="connsiteY3" fmla="*/ 5185972 h 5963147"/>
              <a:gd name="connsiteX4" fmla="*/ 5098037 w 5875212"/>
              <a:gd name="connsiteY4" fmla="*/ 5253903 h 5963147"/>
              <a:gd name="connsiteX5" fmla="*/ 4360529 w 5875212"/>
              <a:gd name="connsiteY5" fmla="*/ 5253903 h 5963147"/>
              <a:gd name="connsiteX6" fmla="*/ 4292598 w 5875212"/>
              <a:gd name="connsiteY6" fmla="*/ 5185972 h 5963147"/>
              <a:gd name="connsiteX7" fmla="*/ 4292598 w 5875212"/>
              <a:gd name="connsiteY7" fmla="*/ 4448464 h 5963147"/>
              <a:gd name="connsiteX8" fmla="*/ 4360529 w 5875212"/>
              <a:gd name="connsiteY8" fmla="*/ 4380533 h 5963147"/>
              <a:gd name="connsiteX9" fmla="*/ 2719753 w 5875212"/>
              <a:gd name="connsiteY9" fmla="*/ 4380532 h 5963147"/>
              <a:gd name="connsiteX10" fmla="*/ 4056176 w 5875212"/>
              <a:gd name="connsiteY10" fmla="*/ 4380532 h 5963147"/>
              <a:gd name="connsiteX11" fmla="*/ 4179272 w 5875212"/>
              <a:gd name="connsiteY11" fmla="*/ 4503628 h 5963147"/>
              <a:gd name="connsiteX12" fmla="*/ 4179272 w 5875212"/>
              <a:gd name="connsiteY12" fmla="*/ 5840051 h 5963147"/>
              <a:gd name="connsiteX13" fmla="*/ 4056176 w 5875212"/>
              <a:gd name="connsiteY13" fmla="*/ 5963147 h 5963147"/>
              <a:gd name="connsiteX14" fmla="*/ 2719753 w 5875212"/>
              <a:gd name="connsiteY14" fmla="*/ 5963147 h 5963147"/>
              <a:gd name="connsiteX15" fmla="*/ 2596657 w 5875212"/>
              <a:gd name="connsiteY15" fmla="*/ 5840051 h 5963147"/>
              <a:gd name="connsiteX16" fmla="*/ 2596657 w 5875212"/>
              <a:gd name="connsiteY16" fmla="*/ 4503628 h 5963147"/>
              <a:gd name="connsiteX17" fmla="*/ 2719753 w 5875212"/>
              <a:gd name="connsiteY17" fmla="*/ 4380532 h 5963147"/>
              <a:gd name="connsiteX18" fmla="*/ 1023816 w 5875212"/>
              <a:gd name="connsiteY18" fmla="*/ 2692408 h 5963147"/>
              <a:gd name="connsiteX19" fmla="*/ 2360239 w 5875212"/>
              <a:gd name="connsiteY19" fmla="*/ 2692408 h 5963147"/>
              <a:gd name="connsiteX20" fmla="*/ 2483335 w 5875212"/>
              <a:gd name="connsiteY20" fmla="*/ 2815504 h 5963147"/>
              <a:gd name="connsiteX21" fmla="*/ 2483335 w 5875212"/>
              <a:gd name="connsiteY21" fmla="*/ 4151927 h 5963147"/>
              <a:gd name="connsiteX22" fmla="*/ 2360239 w 5875212"/>
              <a:gd name="connsiteY22" fmla="*/ 4275023 h 5963147"/>
              <a:gd name="connsiteX23" fmla="*/ 1023816 w 5875212"/>
              <a:gd name="connsiteY23" fmla="*/ 4275023 h 5963147"/>
              <a:gd name="connsiteX24" fmla="*/ 900720 w 5875212"/>
              <a:gd name="connsiteY24" fmla="*/ 4151927 h 5963147"/>
              <a:gd name="connsiteX25" fmla="*/ 900720 w 5875212"/>
              <a:gd name="connsiteY25" fmla="*/ 2815504 h 5963147"/>
              <a:gd name="connsiteX26" fmla="*/ 1023816 w 5875212"/>
              <a:gd name="connsiteY26" fmla="*/ 2692408 h 5963147"/>
              <a:gd name="connsiteX27" fmla="*/ 4415693 w 5875212"/>
              <a:gd name="connsiteY27" fmla="*/ 2692407 h 5963147"/>
              <a:gd name="connsiteX28" fmla="*/ 5752116 w 5875212"/>
              <a:gd name="connsiteY28" fmla="*/ 2692407 h 5963147"/>
              <a:gd name="connsiteX29" fmla="*/ 5875212 w 5875212"/>
              <a:gd name="connsiteY29" fmla="*/ 2815503 h 5963147"/>
              <a:gd name="connsiteX30" fmla="*/ 5875212 w 5875212"/>
              <a:gd name="connsiteY30" fmla="*/ 4151926 h 5963147"/>
              <a:gd name="connsiteX31" fmla="*/ 5752116 w 5875212"/>
              <a:gd name="connsiteY31" fmla="*/ 4275022 h 5963147"/>
              <a:gd name="connsiteX32" fmla="*/ 4415693 w 5875212"/>
              <a:gd name="connsiteY32" fmla="*/ 4275022 h 5963147"/>
              <a:gd name="connsiteX33" fmla="*/ 4292597 w 5875212"/>
              <a:gd name="connsiteY33" fmla="*/ 4151926 h 5963147"/>
              <a:gd name="connsiteX34" fmla="*/ 4292597 w 5875212"/>
              <a:gd name="connsiteY34" fmla="*/ 2815503 h 5963147"/>
              <a:gd name="connsiteX35" fmla="*/ 4415693 w 5875212"/>
              <a:gd name="connsiteY35" fmla="*/ 2692407 h 5963147"/>
              <a:gd name="connsiteX36" fmla="*/ 2719754 w 5875212"/>
              <a:gd name="connsiteY36" fmla="*/ 2692407 h 5963147"/>
              <a:gd name="connsiteX37" fmla="*/ 4056177 w 5875212"/>
              <a:gd name="connsiteY37" fmla="*/ 2692407 h 5963147"/>
              <a:gd name="connsiteX38" fmla="*/ 4179273 w 5875212"/>
              <a:gd name="connsiteY38" fmla="*/ 2815503 h 5963147"/>
              <a:gd name="connsiteX39" fmla="*/ 4179273 w 5875212"/>
              <a:gd name="connsiteY39" fmla="*/ 4151926 h 5963147"/>
              <a:gd name="connsiteX40" fmla="*/ 4056177 w 5875212"/>
              <a:gd name="connsiteY40" fmla="*/ 4275022 h 5963147"/>
              <a:gd name="connsiteX41" fmla="*/ 2719754 w 5875212"/>
              <a:gd name="connsiteY41" fmla="*/ 4275022 h 5963147"/>
              <a:gd name="connsiteX42" fmla="*/ 2596658 w 5875212"/>
              <a:gd name="connsiteY42" fmla="*/ 4151926 h 5963147"/>
              <a:gd name="connsiteX43" fmla="*/ 2596658 w 5875212"/>
              <a:gd name="connsiteY43" fmla="*/ 2815503 h 5963147"/>
              <a:gd name="connsiteX44" fmla="*/ 2719754 w 5875212"/>
              <a:gd name="connsiteY44" fmla="*/ 2692407 h 5963147"/>
              <a:gd name="connsiteX45" fmla="*/ 61244 w 5875212"/>
              <a:gd name="connsiteY45" fmla="*/ 1778009 h 5963147"/>
              <a:gd name="connsiteX46" fmla="*/ 726152 w 5875212"/>
              <a:gd name="connsiteY46" fmla="*/ 1778009 h 5963147"/>
              <a:gd name="connsiteX47" fmla="*/ 787396 w 5875212"/>
              <a:gd name="connsiteY47" fmla="*/ 1839253 h 5963147"/>
              <a:gd name="connsiteX48" fmla="*/ 787396 w 5875212"/>
              <a:gd name="connsiteY48" fmla="*/ 2504161 h 5963147"/>
              <a:gd name="connsiteX49" fmla="*/ 726152 w 5875212"/>
              <a:gd name="connsiteY49" fmla="*/ 2565405 h 5963147"/>
              <a:gd name="connsiteX50" fmla="*/ 61244 w 5875212"/>
              <a:gd name="connsiteY50" fmla="*/ 2565405 h 5963147"/>
              <a:gd name="connsiteX51" fmla="*/ 0 w 5875212"/>
              <a:gd name="connsiteY51" fmla="*/ 2504161 h 5963147"/>
              <a:gd name="connsiteX52" fmla="*/ 0 w 5875212"/>
              <a:gd name="connsiteY52" fmla="*/ 1839253 h 5963147"/>
              <a:gd name="connsiteX53" fmla="*/ 61244 w 5875212"/>
              <a:gd name="connsiteY53" fmla="*/ 1778009 h 5963147"/>
              <a:gd name="connsiteX54" fmla="*/ 1023816 w 5875212"/>
              <a:gd name="connsiteY54" fmla="*/ 1004283 h 5963147"/>
              <a:gd name="connsiteX55" fmla="*/ 2360239 w 5875212"/>
              <a:gd name="connsiteY55" fmla="*/ 1004283 h 5963147"/>
              <a:gd name="connsiteX56" fmla="*/ 2483335 w 5875212"/>
              <a:gd name="connsiteY56" fmla="*/ 1127379 h 5963147"/>
              <a:gd name="connsiteX57" fmla="*/ 2483335 w 5875212"/>
              <a:gd name="connsiteY57" fmla="*/ 2463802 h 5963147"/>
              <a:gd name="connsiteX58" fmla="*/ 2360239 w 5875212"/>
              <a:gd name="connsiteY58" fmla="*/ 2586898 h 5963147"/>
              <a:gd name="connsiteX59" fmla="*/ 1023816 w 5875212"/>
              <a:gd name="connsiteY59" fmla="*/ 2586898 h 5963147"/>
              <a:gd name="connsiteX60" fmla="*/ 900720 w 5875212"/>
              <a:gd name="connsiteY60" fmla="*/ 2463802 h 5963147"/>
              <a:gd name="connsiteX61" fmla="*/ 900720 w 5875212"/>
              <a:gd name="connsiteY61" fmla="*/ 1127379 h 5963147"/>
              <a:gd name="connsiteX62" fmla="*/ 1023816 w 5875212"/>
              <a:gd name="connsiteY62" fmla="*/ 1004283 h 5963147"/>
              <a:gd name="connsiteX63" fmla="*/ 4415693 w 5875212"/>
              <a:gd name="connsiteY63" fmla="*/ 1004282 h 5963147"/>
              <a:gd name="connsiteX64" fmla="*/ 5752116 w 5875212"/>
              <a:gd name="connsiteY64" fmla="*/ 1004282 h 5963147"/>
              <a:gd name="connsiteX65" fmla="*/ 5875212 w 5875212"/>
              <a:gd name="connsiteY65" fmla="*/ 1127378 h 5963147"/>
              <a:gd name="connsiteX66" fmla="*/ 5875212 w 5875212"/>
              <a:gd name="connsiteY66" fmla="*/ 2463801 h 5963147"/>
              <a:gd name="connsiteX67" fmla="*/ 5752116 w 5875212"/>
              <a:gd name="connsiteY67" fmla="*/ 2586897 h 5963147"/>
              <a:gd name="connsiteX68" fmla="*/ 4415693 w 5875212"/>
              <a:gd name="connsiteY68" fmla="*/ 2586897 h 5963147"/>
              <a:gd name="connsiteX69" fmla="*/ 4292597 w 5875212"/>
              <a:gd name="connsiteY69" fmla="*/ 2463801 h 5963147"/>
              <a:gd name="connsiteX70" fmla="*/ 4292597 w 5875212"/>
              <a:gd name="connsiteY70" fmla="*/ 1127378 h 5963147"/>
              <a:gd name="connsiteX71" fmla="*/ 4415693 w 5875212"/>
              <a:gd name="connsiteY71" fmla="*/ 1004282 h 5963147"/>
              <a:gd name="connsiteX72" fmla="*/ 2719754 w 5875212"/>
              <a:gd name="connsiteY72" fmla="*/ 1004282 h 5963147"/>
              <a:gd name="connsiteX73" fmla="*/ 4056177 w 5875212"/>
              <a:gd name="connsiteY73" fmla="*/ 1004282 h 5963147"/>
              <a:gd name="connsiteX74" fmla="*/ 4179273 w 5875212"/>
              <a:gd name="connsiteY74" fmla="*/ 1127378 h 5963147"/>
              <a:gd name="connsiteX75" fmla="*/ 4179273 w 5875212"/>
              <a:gd name="connsiteY75" fmla="*/ 2463801 h 5963147"/>
              <a:gd name="connsiteX76" fmla="*/ 4056177 w 5875212"/>
              <a:gd name="connsiteY76" fmla="*/ 2586897 h 5963147"/>
              <a:gd name="connsiteX77" fmla="*/ 2719754 w 5875212"/>
              <a:gd name="connsiteY77" fmla="*/ 2586897 h 5963147"/>
              <a:gd name="connsiteX78" fmla="*/ 2596658 w 5875212"/>
              <a:gd name="connsiteY78" fmla="*/ 2463801 h 5963147"/>
              <a:gd name="connsiteX79" fmla="*/ 2596658 w 5875212"/>
              <a:gd name="connsiteY79" fmla="*/ 1127378 h 5963147"/>
              <a:gd name="connsiteX80" fmla="*/ 2719754 w 5875212"/>
              <a:gd name="connsiteY80" fmla="*/ 1004282 h 5963147"/>
              <a:gd name="connsiteX81" fmla="*/ 2666563 w 5875212"/>
              <a:gd name="connsiteY81" fmla="*/ 0 h 5963147"/>
              <a:gd name="connsiteX82" fmla="*/ 3425523 w 5875212"/>
              <a:gd name="connsiteY82" fmla="*/ 0 h 5963147"/>
              <a:gd name="connsiteX83" fmla="*/ 3495429 w 5875212"/>
              <a:gd name="connsiteY83" fmla="*/ 69906 h 5963147"/>
              <a:gd name="connsiteX84" fmla="*/ 3495429 w 5875212"/>
              <a:gd name="connsiteY84" fmla="*/ 828866 h 5963147"/>
              <a:gd name="connsiteX85" fmla="*/ 3425523 w 5875212"/>
              <a:gd name="connsiteY85" fmla="*/ 898772 h 5963147"/>
              <a:gd name="connsiteX86" fmla="*/ 2666563 w 5875212"/>
              <a:gd name="connsiteY86" fmla="*/ 898772 h 5963147"/>
              <a:gd name="connsiteX87" fmla="*/ 2596657 w 5875212"/>
              <a:gd name="connsiteY87" fmla="*/ 828866 h 5963147"/>
              <a:gd name="connsiteX88" fmla="*/ 2596657 w 5875212"/>
              <a:gd name="connsiteY88" fmla="*/ 69906 h 5963147"/>
              <a:gd name="connsiteX89" fmla="*/ 2666563 w 5875212"/>
              <a:gd name="connsiteY89" fmla="*/ 0 h 596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875212" h="5963147">
                <a:moveTo>
                  <a:pt x="4360529" y="4380533"/>
                </a:moveTo>
                <a:lnTo>
                  <a:pt x="5098037" y="4380533"/>
                </a:lnTo>
                <a:cubicBezTo>
                  <a:pt x="5135554" y="4380533"/>
                  <a:pt x="5165968" y="4410947"/>
                  <a:pt x="5165968" y="4448464"/>
                </a:cubicBezTo>
                <a:lnTo>
                  <a:pt x="5165968" y="5185972"/>
                </a:lnTo>
                <a:cubicBezTo>
                  <a:pt x="5165968" y="5223489"/>
                  <a:pt x="5135554" y="5253903"/>
                  <a:pt x="5098037" y="5253903"/>
                </a:cubicBezTo>
                <a:lnTo>
                  <a:pt x="4360529" y="5253903"/>
                </a:lnTo>
                <a:cubicBezTo>
                  <a:pt x="4323012" y="5253903"/>
                  <a:pt x="4292598" y="5223489"/>
                  <a:pt x="4292598" y="5185972"/>
                </a:cubicBezTo>
                <a:lnTo>
                  <a:pt x="4292598" y="4448464"/>
                </a:lnTo>
                <a:cubicBezTo>
                  <a:pt x="4292598" y="4410947"/>
                  <a:pt x="4323012" y="4380533"/>
                  <a:pt x="4360529" y="4380533"/>
                </a:cubicBezTo>
                <a:close/>
                <a:moveTo>
                  <a:pt x="2719753" y="4380532"/>
                </a:moveTo>
                <a:lnTo>
                  <a:pt x="4056176" y="4380532"/>
                </a:lnTo>
                <a:cubicBezTo>
                  <a:pt x="4124160" y="4380532"/>
                  <a:pt x="4179272" y="4435644"/>
                  <a:pt x="4179272" y="4503628"/>
                </a:cubicBezTo>
                <a:lnTo>
                  <a:pt x="4179272" y="5840051"/>
                </a:lnTo>
                <a:cubicBezTo>
                  <a:pt x="4179272" y="5908035"/>
                  <a:pt x="4124160" y="5963147"/>
                  <a:pt x="4056176" y="5963147"/>
                </a:cubicBezTo>
                <a:lnTo>
                  <a:pt x="2719753" y="5963147"/>
                </a:lnTo>
                <a:cubicBezTo>
                  <a:pt x="2651769" y="5963147"/>
                  <a:pt x="2596657" y="5908035"/>
                  <a:pt x="2596657" y="5840051"/>
                </a:cubicBezTo>
                <a:lnTo>
                  <a:pt x="2596657" y="4503628"/>
                </a:lnTo>
                <a:cubicBezTo>
                  <a:pt x="2596657" y="4435644"/>
                  <a:pt x="2651769" y="4380532"/>
                  <a:pt x="2719753" y="4380532"/>
                </a:cubicBezTo>
                <a:close/>
                <a:moveTo>
                  <a:pt x="1023816" y="2692408"/>
                </a:moveTo>
                <a:lnTo>
                  <a:pt x="2360239" y="2692408"/>
                </a:lnTo>
                <a:cubicBezTo>
                  <a:pt x="2428223" y="2692408"/>
                  <a:pt x="2483335" y="2747520"/>
                  <a:pt x="2483335" y="2815504"/>
                </a:cubicBezTo>
                <a:lnTo>
                  <a:pt x="2483335" y="4151927"/>
                </a:lnTo>
                <a:cubicBezTo>
                  <a:pt x="2483335" y="4219911"/>
                  <a:pt x="2428223" y="4275023"/>
                  <a:pt x="2360239" y="4275023"/>
                </a:cubicBezTo>
                <a:lnTo>
                  <a:pt x="1023816" y="4275023"/>
                </a:lnTo>
                <a:cubicBezTo>
                  <a:pt x="955832" y="4275023"/>
                  <a:pt x="900720" y="4219911"/>
                  <a:pt x="900720" y="4151927"/>
                </a:cubicBezTo>
                <a:lnTo>
                  <a:pt x="900720" y="2815504"/>
                </a:lnTo>
                <a:cubicBezTo>
                  <a:pt x="900720" y="2747520"/>
                  <a:pt x="955832" y="2692408"/>
                  <a:pt x="1023816" y="2692408"/>
                </a:cubicBezTo>
                <a:close/>
                <a:moveTo>
                  <a:pt x="4415693" y="2692407"/>
                </a:moveTo>
                <a:lnTo>
                  <a:pt x="5752116" y="2692407"/>
                </a:lnTo>
                <a:cubicBezTo>
                  <a:pt x="5820100" y="2692407"/>
                  <a:pt x="5875212" y="2747519"/>
                  <a:pt x="5875212" y="2815503"/>
                </a:cubicBezTo>
                <a:lnTo>
                  <a:pt x="5875212" y="4151926"/>
                </a:lnTo>
                <a:cubicBezTo>
                  <a:pt x="5875212" y="4219910"/>
                  <a:pt x="5820100" y="4275022"/>
                  <a:pt x="5752116" y="4275022"/>
                </a:cubicBezTo>
                <a:lnTo>
                  <a:pt x="4415693" y="4275022"/>
                </a:lnTo>
                <a:cubicBezTo>
                  <a:pt x="4347709" y="4275022"/>
                  <a:pt x="4292597" y="4219910"/>
                  <a:pt x="4292597" y="4151926"/>
                </a:cubicBezTo>
                <a:lnTo>
                  <a:pt x="4292597" y="2815503"/>
                </a:lnTo>
                <a:cubicBezTo>
                  <a:pt x="4292597" y="2747519"/>
                  <a:pt x="4347709" y="2692407"/>
                  <a:pt x="4415693" y="2692407"/>
                </a:cubicBezTo>
                <a:close/>
                <a:moveTo>
                  <a:pt x="2719754" y="2692407"/>
                </a:moveTo>
                <a:lnTo>
                  <a:pt x="4056177" y="2692407"/>
                </a:lnTo>
                <a:cubicBezTo>
                  <a:pt x="4124161" y="2692407"/>
                  <a:pt x="4179273" y="2747519"/>
                  <a:pt x="4179273" y="2815503"/>
                </a:cubicBezTo>
                <a:lnTo>
                  <a:pt x="4179273" y="4151926"/>
                </a:lnTo>
                <a:cubicBezTo>
                  <a:pt x="4179273" y="4219910"/>
                  <a:pt x="4124161" y="4275022"/>
                  <a:pt x="4056177" y="4275022"/>
                </a:cubicBezTo>
                <a:lnTo>
                  <a:pt x="2719754" y="4275022"/>
                </a:lnTo>
                <a:cubicBezTo>
                  <a:pt x="2651770" y="4275022"/>
                  <a:pt x="2596658" y="4219910"/>
                  <a:pt x="2596658" y="4151926"/>
                </a:cubicBezTo>
                <a:lnTo>
                  <a:pt x="2596658" y="2815503"/>
                </a:lnTo>
                <a:cubicBezTo>
                  <a:pt x="2596658" y="2747519"/>
                  <a:pt x="2651770" y="2692407"/>
                  <a:pt x="2719754" y="2692407"/>
                </a:cubicBezTo>
                <a:close/>
                <a:moveTo>
                  <a:pt x="61244" y="1778009"/>
                </a:moveTo>
                <a:lnTo>
                  <a:pt x="726152" y="1778009"/>
                </a:lnTo>
                <a:cubicBezTo>
                  <a:pt x="759976" y="1778009"/>
                  <a:pt x="787396" y="1805429"/>
                  <a:pt x="787396" y="1839253"/>
                </a:cubicBezTo>
                <a:lnTo>
                  <a:pt x="787396" y="2504161"/>
                </a:lnTo>
                <a:cubicBezTo>
                  <a:pt x="787396" y="2537985"/>
                  <a:pt x="759976" y="2565405"/>
                  <a:pt x="726152" y="2565405"/>
                </a:cubicBezTo>
                <a:lnTo>
                  <a:pt x="61244" y="2565405"/>
                </a:lnTo>
                <a:cubicBezTo>
                  <a:pt x="27420" y="2565405"/>
                  <a:pt x="0" y="2537985"/>
                  <a:pt x="0" y="2504161"/>
                </a:cubicBezTo>
                <a:lnTo>
                  <a:pt x="0" y="1839253"/>
                </a:lnTo>
                <a:cubicBezTo>
                  <a:pt x="0" y="1805429"/>
                  <a:pt x="27420" y="1778009"/>
                  <a:pt x="61244" y="1778009"/>
                </a:cubicBezTo>
                <a:close/>
                <a:moveTo>
                  <a:pt x="1023816" y="1004283"/>
                </a:moveTo>
                <a:lnTo>
                  <a:pt x="2360239" y="1004283"/>
                </a:lnTo>
                <a:cubicBezTo>
                  <a:pt x="2428223" y="1004283"/>
                  <a:pt x="2483335" y="1059395"/>
                  <a:pt x="2483335" y="1127379"/>
                </a:cubicBezTo>
                <a:lnTo>
                  <a:pt x="2483335" y="2463802"/>
                </a:lnTo>
                <a:cubicBezTo>
                  <a:pt x="2483335" y="2531786"/>
                  <a:pt x="2428223" y="2586898"/>
                  <a:pt x="2360239" y="2586898"/>
                </a:cubicBezTo>
                <a:lnTo>
                  <a:pt x="1023816" y="2586898"/>
                </a:lnTo>
                <a:cubicBezTo>
                  <a:pt x="955832" y="2586898"/>
                  <a:pt x="900720" y="2531786"/>
                  <a:pt x="900720" y="2463802"/>
                </a:cubicBezTo>
                <a:lnTo>
                  <a:pt x="900720" y="1127379"/>
                </a:lnTo>
                <a:cubicBezTo>
                  <a:pt x="900720" y="1059395"/>
                  <a:pt x="955832" y="1004283"/>
                  <a:pt x="1023816" y="1004283"/>
                </a:cubicBezTo>
                <a:close/>
                <a:moveTo>
                  <a:pt x="4415693" y="1004282"/>
                </a:moveTo>
                <a:lnTo>
                  <a:pt x="5752116" y="1004282"/>
                </a:lnTo>
                <a:cubicBezTo>
                  <a:pt x="5820100" y="1004282"/>
                  <a:pt x="5875212" y="1059394"/>
                  <a:pt x="5875212" y="1127378"/>
                </a:cubicBezTo>
                <a:lnTo>
                  <a:pt x="5875212" y="2463801"/>
                </a:lnTo>
                <a:cubicBezTo>
                  <a:pt x="5875212" y="2531785"/>
                  <a:pt x="5820100" y="2586897"/>
                  <a:pt x="5752116" y="2586897"/>
                </a:cubicBezTo>
                <a:lnTo>
                  <a:pt x="4415693" y="2586897"/>
                </a:lnTo>
                <a:cubicBezTo>
                  <a:pt x="4347709" y="2586897"/>
                  <a:pt x="4292597" y="2531785"/>
                  <a:pt x="4292597" y="2463801"/>
                </a:cubicBezTo>
                <a:lnTo>
                  <a:pt x="4292597" y="1127378"/>
                </a:lnTo>
                <a:cubicBezTo>
                  <a:pt x="4292597" y="1059394"/>
                  <a:pt x="4347709" y="1004282"/>
                  <a:pt x="4415693" y="1004282"/>
                </a:cubicBezTo>
                <a:close/>
                <a:moveTo>
                  <a:pt x="2719754" y="1004282"/>
                </a:moveTo>
                <a:lnTo>
                  <a:pt x="4056177" y="1004282"/>
                </a:lnTo>
                <a:cubicBezTo>
                  <a:pt x="4124161" y="1004282"/>
                  <a:pt x="4179273" y="1059394"/>
                  <a:pt x="4179273" y="1127378"/>
                </a:cubicBezTo>
                <a:lnTo>
                  <a:pt x="4179273" y="2463801"/>
                </a:lnTo>
                <a:cubicBezTo>
                  <a:pt x="4179273" y="2531785"/>
                  <a:pt x="4124161" y="2586897"/>
                  <a:pt x="4056177" y="2586897"/>
                </a:cubicBezTo>
                <a:lnTo>
                  <a:pt x="2719754" y="2586897"/>
                </a:lnTo>
                <a:cubicBezTo>
                  <a:pt x="2651770" y="2586897"/>
                  <a:pt x="2596658" y="2531785"/>
                  <a:pt x="2596658" y="2463801"/>
                </a:cubicBezTo>
                <a:lnTo>
                  <a:pt x="2596658" y="1127378"/>
                </a:lnTo>
                <a:cubicBezTo>
                  <a:pt x="2596658" y="1059394"/>
                  <a:pt x="2651770" y="1004282"/>
                  <a:pt x="2719754" y="1004282"/>
                </a:cubicBezTo>
                <a:close/>
                <a:moveTo>
                  <a:pt x="2666563" y="0"/>
                </a:moveTo>
                <a:lnTo>
                  <a:pt x="3425523" y="0"/>
                </a:lnTo>
                <a:cubicBezTo>
                  <a:pt x="3464131" y="0"/>
                  <a:pt x="3495429" y="31298"/>
                  <a:pt x="3495429" y="69906"/>
                </a:cubicBezTo>
                <a:lnTo>
                  <a:pt x="3495429" y="828866"/>
                </a:lnTo>
                <a:cubicBezTo>
                  <a:pt x="3495429" y="867474"/>
                  <a:pt x="3464131" y="898772"/>
                  <a:pt x="3425523" y="898772"/>
                </a:cubicBezTo>
                <a:lnTo>
                  <a:pt x="2666563" y="898772"/>
                </a:lnTo>
                <a:cubicBezTo>
                  <a:pt x="2627955" y="898772"/>
                  <a:pt x="2596657" y="867474"/>
                  <a:pt x="2596657" y="828866"/>
                </a:cubicBezTo>
                <a:lnTo>
                  <a:pt x="2596657" y="69906"/>
                </a:lnTo>
                <a:cubicBezTo>
                  <a:pt x="2596657" y="31298"/>
                  <a:pt x="2627955" y="0"/>
                  <a:pt x="266656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D064A2DF-28D1-44FD-A571-1090D5761E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1905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FEA92B29-8A6B-4BB7-96E8-6A3A748A7A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247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CF55F9A4-B4F4-4B69-9BF1-0151793A33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27243" y="682979"/>
            <a:ext cx="5964770" cy="5096066"/>
          </a:xfrm>
          <a:custGeom>
            <a:avLst/>
            <a:gdLst>
              <a:gd name="connsiteX0" fmla="*/ 1570251 w 5891131"/>
              <a:gd name="connsiteY0" fmla="*/ 0 h 5096066"/>
              <a:gd name="connsiteX1" fmla="*/ 4320880 w 5891131"/>
              <a:gd name="connsiteY1" fmla="*/ 0 h 5096066"/>
              <a:gd name="connsiteX2" fmla="*/ 5891131 w 5891131"/>
              <a:gd name="connsiteY2" fmla="*/ 2548033 h 5096066"/>
              <a:gd name="connsiteX3" fmla="*/ 4320880 w 5891131"/>
              <a:gd name="connsiteY3" fmla="*/ 5096066 h 5096066"/>
              <a:gd name="connsiteX4" fmla="*/ 1570251 w 5891131"/>
              <a:gd name="connsiteY4" fmla="*/ 5096066 h 5096066"/>
              <a:gd name="connsiteX5" fmla="*/ 0 w 5891131"/>
              <a:gd name="connsiteY5" fmla="*/ 2548033 h 509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1131" h="5096066">
                <a:moveTo>
                  <a:pt x="1570251" y="0"/>
                </a:moveTo>
                <a:lnTo>
                  <a:pt x="4320880" y="0"/>
                </a:lnTo>
                <a:lnTo>
                  <a:pt x="5891131" y="2548033"/>
                </a:lnTo>
                <a:lnTo>
                  <a:pt x="4320880" y="5096066"/>
                </a:lnTo>
                <a:lnTo>
                  <a:pt x="1570251" y="5096066"/>
                </a:lnTo>
                <a:lnTo>
                  <a:pt x="0" y="2548033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035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Picture Placeholder 1277">
            <a:extLst>
              <a:ext uri="{FF2B5EF4-FFF2-40B4-BE49-F238E27FC236}">
                <a16:creationId xmlns="" xmlns:a16="http://schemas.microsoft.com/office/drawing/2014/main" id="{23A53312-4E43-4871-924F-801465E7E0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9213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76" name="Picture Placeholder 1275">
            <a:extLst>
              <a:ext uri="{FF2B5EF4-FFF2-40B4-BE49-F238E27FC236}">
                <a16:creationId xmlns="" xmlns:a16="http://schemas.microsoft.com/office/drawing/2014/main" id="{11ABFC23-AC0D-4128-A632-39C091E883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8007" y="532609"/>
            <a:ext cx="7556039" cy="5792782"/>
          </a:xfrm>
          <a:custGeom>
            <a:avLst/>
            <a:gdLst>
              <a:gd name="connsiteX0" fmla="*/ 2502231 w 7462755"/>
              <a:gd name="connsiteY0" fmla="*/ 5753026 h 5792782"/>
              <a:gd name="connsiteX1" fmla="*/ 2520861 w 7462755"/>
              <a:gd name="connsiteY1" fmla="*/ 5758853 h 5792782"/>
              <a:gd name="connsiteX2" fmla="*/ 2500316 w 7462755"/>
              <a:gd name="connsiteY2" fmla="*/ 5792780 h 5792782"/>
              <a:gd name="connsiteX3" fmla="*/ 2494423 w 7462755"/>
              <a:gd name="connsiteY3" fmla="*/ 5754426 h 5792782"/>
              <a:gd name="connsiteX4" fmla="*/ 2502231 w 7462755"/>
              <a:gd name="connsiteY4" fmla="*/ 5753026 h 5792782"/>
              <a:gd name="connsiteX5" fmla="*/ 4464311 w 7462755"/>
              <a:gd name="connsiteY5" fmla="*/ 5659581 h 5792782"/>
              <a:gd name="connsiteX6" fmla="*/ 4487300 w 7462755"/>
              <a:gd name="connsiteY6" fmla="*/ 5688039 h 5792782"/>
              <a:gd name="connsiteX7" fmla="*/ 4460893 w 7462755"/>
              <a:gd name="connsiteY7" fmla="*/ 5683479 h 5792782"/>
              <a:gd name="connsiteX8" fmla="*/ 4464311 w 7462755"/>
              <a:gd name="connsiteY8" fmla="*/ 5659581 h 5792782"/>
              <a:gd name="connsiteX9" fmla="*/ 4491167 w 7462755"/>
              <a:gd name="connsiteY9" fmla="*/ 5649842 h 5792782"/>
              <a:gd name="connsiteX10" fmla="*/ 4494806 w 7462755"/>
              <a:gd name="connsiteY10" fmla="*/ 5649873 h 5792782"/>
              <a:gd name="connsiteX11" fmla="*/ 4507812 w 7462755"/>
              <a:gd name="connsiteY11" fmla="*/ 5654013 h 5792782"/>
              <a:gd name="connsiteX12" fmla="*/ 4496056 w 7462755"/>
              <a:gd name="connsiteY12" fmla="*/ 5686832 h 5792782"/>
              <a:gd name="connsiteX13" fmla="*/ 4494819 w 7462755"/>
              <a:gd name="connsiteY13" fmla="*/ 5655674 h 5792782"/>
              <a:gd name="connsiteX14" fmla="*/ 4491167 w 7462755"/>
              <a:gd name="connsiteY14" fmla="*/ 5649842 h 5792782"/>
              <a:gd name="connsiteX15" fmla="*/ 4657843 w 7462755"/>
              <a:gd name="connsiteY15" fmla="*/ 5463499 h 5792782"/>
              <a:gd name="connsiteX16" fmla="*/ 4681973 w 7462755"/>
              <a:gd name="connsiteY16" fmla="*/ 5522048 h 5792782"/>
              <a:gd name="connsiteX17" fmla="*/ 4670512 w 7462755"/>
              <a:gd name="connsiteY17" fmla="*/ 5562685 h 5792782"/>
              <a:gd name="connsiteX18" fmla="*/ 4627598 w 7462755"/>
              <a:gd name="connsiteY18" fmla="*/ 5583814 h 5792782"/>
              <a:gd name="connsiteX19" fmla="*/ 4663023 w 7462755"/>
              <a:gd name="connsiteY19" fmla="*/ 5594982 h 5792782"/>
              <a:gd name="connsiteX20" fmla="*/ 4591197 w 7462755"/>
              <a:gd name="connsiteY20" fmla="*/ 5658962 h 5792782"/>
              <a:gd name="connsiteX21" fmla="*/ 4575633 w 7462755"/>
              <a:gd name="connsiteY21" fmla="*/ 5707933 h 5792782"/>
              <a:gd name="connsiteX22" fmla="*/ 4586835 w 7462755"/>
              <a:gd name="connsiteY22" fmla="*/ 5659516 h 5792782"/>
              <a:gd name="connsiteX23" fmla="*/ 4541446 w 7462755"/>
              <a:gd name="connsiteY23" fmla="*/ 5618424 h 5792782"/>
              <a:gd name="connsiteX24" fmla="*/ 4596181 w 7462755"/>
              <a:gd name="connsiteY24" fmla="*/ 5564408 h 5792782"/>
              <a:gd name="connsiteX25" fmla="*/ 4599889 w 7462755"/>
              <a:gd name="connsiteY25" fmla="*/ 5548260 h 5792782"/>
              <a:gd name="connsiteX26" fmla="*/ 4598361 w 7462755"/>
              <a:gd name="connsiteY26" fmla="*/ 5509253 h 5792782"/>
              <a:gd name="connsiteX27" fmla="*/ 4603667 w 7462755"/>
              <a:gd name="connsiteY27" fmla="*/ 5532077 h 5792782"/>
              <a:gd name="connsiteX28" fmla="*/ 4654623 w 7462755"/>
              <a:gd name="connsiteY28" fmla="*/ 5494243 h 5792782"/>
              <a:gd name="connsiteX29" fmla="*/ 4640622 w 7462755"/>
              <a:gd name="connsiteY29" fmla="*/ 5472527 h 5792782"/>
              <a:gd name="connsiteX30" fmla="*/ 4657843 w 7462755"/>
              <a:gd name="connsiteY30" fmla="*/ 5463499 h 5792782"/>
              <a:gd name="connsiteX31" fmla="*/ 4616690 w 7462755"/>
              <a:gd name="connsiteY31" fmla="*/ 5420722 h 5792782"/>
              <a:gd name="connsiteX32" fmla="*/ 4628216 w 7462755"/>
              <a:gd name="connsiteY32" fmla="*/ 5489844 h 5792782"/>
              <a:gd name="connsiteX33" fmla="*/ 4616690 w 7462755"/>
              <a:gd name="connsiteY33" fmla="*/ 5420722 h 5792782"/>
              <a:gd name="connsiteX34" fmla="*/ 4480517 w 7462755"/>
              <a:gd name="connsiteY34" fmla="*/ 5410368 h 5792782"/>
              <a:gd name="connsiteX35" fmla="*/ 4476744 w 7462755"/>
              <a:gd name="connsiteY35" fmla="*/ 5422810 h 5792782"/>
              <a:gd name="connsiteX36" fmla="*/ 4476042 w 7462755"/>
              <a:gd name="connsiteY36" fmla="*/ 5430038 h 5792782"/>
              <a:gd name="connsiteX37" fmla="*/ 4475902 w 7462755"/>
              <a:gd name="connsiteY37" fmla="*/ 5430652 h 5792782"/>
              <a:gd name="connsiteX38" fmla="*/ 4473656 w 7462755"/>
              <a:gd name="connsiteY38" fmla="*/ 5454585 h 5792782"/>
              <a:gd name="connsiteX39" fmla="*/ 4480537 w 7462755"/>
              <a:gd name="connsiteY39" fmla="*/ 5450275 h 5792782"/>
              <a:gd name="connsiteX40" fmla="*/ 4482700 w 7462755"/>
              <a:gd name="connsiteY40" fmla="*/ 5448921 h 5792782"/>
              <a:gd name="connsiteX41" fmla="*/ 4482701 w 7462755"/>
              <a:gd name="connsiteY41" fmla="*/ 5448920 h 5792782"/>
              <a:gd name="connsiteX42" fmla="*/ 4480537 w 7462755"/>
              <a:gd name="connsiteY42" fmla="*/ 5450275 h 5792782"/>
              <a:gd name="connsiteX43" fmla="*/ 4473657 w 7462755"/>
              <a:gd name="connsiteY43" fmla="*/ 5454584 h 5792782"/>
              <a:gd name="connsiteX44" fmla="*/ 4476042 w 7462755"/>
              <a:gd name="connsiteY44" fmla="*/ 5430038 h 5792782"/>
              <a:gd name="connsiteX45" fmla="*/ 4681745 w 7462755"/>
              <a:gd name="connsiteY45" fmla="*/ 5404669 h 5792782"/>
              <a:gd name="connsiteX46" fmla="*/ 4696006 w 7462755"/>
              <a:gd name="connsiteY46" fmla="*/ 5434105 h 5792782"/>
              <a:gd name="connsiteX47" fmla="*/ 4670218 w 7462755"/>
              <a:gd name="connsiteY47" fmla="*/ 5445303 h 5792782"/>
              <a:gd name="connsiteX48" fmla="*/ 4668981 w 7462755"/>
              <a:gd name="connsiteY48" fmla="*/ 5414046 h 5792782"/>
              <a:gd name="connsiteX49" fmla="*/ 4681745 w 7462755"/>
              <a:gd name="connsiteY49" fmla="*/ 5404669 h 5792782"/>
              <a:gd name="connsiteX50" fmla="*/ 4932064 w 7462755"/>
              <a:gd name="connsiteY50" fmla="*/ 5208140 h 5792782"/>
              <a:gd name="connsiteX51" fmla="*/ 4907189 w 7462755"/>
              <a:gd name="connsiteY51" fmla="*/ 5242655 h 5792782"/>
              <a:gd name="connsiteX52" fmla="*/ 4907190 w 7462755"/>
              <a:gd name="connsiteY52" fmla="*/ 5242654 h 5792782"/>
              <a:gd name="connsiteX53" fmla="*/ 4908566 w 7462755"/>
              <a:gd name="connsiteY53" fmla="*/ 5226506 h 5792782"/>
              <a:gd name="connsiteX54" fmla="*/ 4914913 w 7462755"/>
              <a:gd name="connsiteY54" fmla="*/ 5218059 h 5792782"/>
              <a:gd name="connsiteX55" fmla="*/ 5915430 w 7462755"/>
              <a:gd name="connsiteY55" fmla="*/ 5176658 h 5792782"/>
              <a:gd name="connsiteX56" fmla="*/ 5925032 w 7462755"/>
              <a:gd name="connsiteY56" fmla="*/ 5198962 h 5792782"/>
              <a:gd name="connsiteX57" fmla="*/ 5902403 w 7462755"/>
              <a:gd name="connsiteY57" fmla="*/ 5178350 h 5792782"/>
              <a:gd name="connsiteX58" fmla="*/ 5915430 w 7462755"/>
              <a:gd name="connsiteY58" fmla="*/ 5176658 h 5792782"/>
              <a:gd name="connsiteX59" fmla="*/ 3608125 w 7462755"/>
              <a:gd name="connsiteY59" fmla="*/ 5150056 h 5792782"/>
              <a:gd name="connsiteX60" fmla="*/ 3608453 w 7462755"/>
              <a:gd name="connsiteY60" fmla="*/ 5157806 h 5792782"/>
              <a:gd name="connsiteX61" fmla="*/ 3709875 w 7462755"/>
              <a:gd name="connsiteY61" fmla="*/ 5176070 h 5792782"/>
              <a:gd name="connsiteX62" fmla="*/ 3606009 w 7462755"/>
              <a:gd name="connsiteY62" fmla="*/ 5205115 h 5792782"/>
              <a:gd name="connsiteX63" fmla="*/ 3600704 w 7462755"/>
              <a:gd name="connsiteY63" fmla="*/ 5182322 h 5792782"/>
              <a:gd name="connsiteX64" fmla="*/ 3551829 w 7462755"/>
              <a:gd name="connsiteY64" fmla="*/ 5165066 h 5792782"/>
              <a:gd name="connsiteX65" fmla="*/ 3573286 w 7462755"/>
              <a:gd name="connsiteY65" fmla="*/ 5154483 h 5792782"/>
              <a:gd name="connsiteX66" fmla="*/ 3608125 w 7462755"/>
              <a:gd name="connsiteY66" fmla="*/ 5150056 h 5792782"/>
              <a:gd name="connsiteX67" fmla="*/ 3208927 w 7462755"/>
              <a:gd name="connsiteY67" fmla="*/ 5087532 h 5792782"/>
              <a:gd name="connsiteX68" fmla="*/ 3255799 w 7462755"/>
              <a:gd name="connsiteY68" fmla="*/ 5093011 h 5792782"/>
              <a:gd name="connsiteX69" fmla="*/ 3252671 w 7462755"/>
              <a:gd name="connsiteY69" fmla="*/ 5124822 h 5792782"/>
              <a:gd name="connsiteX70" fmla="*/ 3199209 w 7462755"/>
              <a:gd name="connsiteY70" fmla="*/ 5100340 h 5792782"/>
              <a:gd name="connsiteX71" fmla="*/ 3208927 w 7462755"/>
              <a:gd name="connsiteY71" fmla="*/ 5087532 h 5792782"/>
              <a:gd name="connsiteX72" fmla="*/ 5920117 w 7462755"/>
              <a:gd name="connsiteY72" fmla="*/ 5074192 h 5792782"/>
              <a:gd name="connsiteX73" fmla="*/ 5948119 w 7462755"/>
              <a:gd name="connsiteY73" fmla="*/ 5117690 h 5792782"/>
              <a:gd name="connsiteX74" fmla="*/ 5920117 w 7462755"/>
              <a:gd name="connsiteY74" fmla="*/ 5074192 h 5792782"/>
              <a:gd name="connsiteX75" fmla="*/ 4413461 w 7462755"/>
              <a:gd name="connsiteY75" fmla="*/ 5034423 h 5792782"/>
              <a:gd name="connsiteX76" fmla="*/ 4422080 w 7462755"/>
              <a:gd name="connsiteY76" fmla="*/ 5038246 h 5792782"/>
              <a:gd name="connsiteX77" fmla="*/ 4422080 w 7462755"/>
              <a:gd name="connsiteY77" fmla="*/ 5038245 h 5792782"/>
              <a:gd name="connsiteX78" fmla="*/ 5178701 w 7462755"/>
              <a:gd name="connsiteY78" fmla="*/ 5027858 h 5792782"/>
              <a:gd name="connsiteX79" fmla="*/ 5170952 w 7462755"/>
              <a:gd name="connsiteY79" fmla="*/ 5052343 h 5792782"/>
              <a:gd name="connsiteX80" fmla="*/ 5185213 w 7462755"/>
              <a:gd name="connsiteY80" fmla="*/ 5081843 h 5792782"/>
              <a:gd name="connsiteX81" fmla="*/ 5100917 w 7462755"/>
              <a:gd name="connsiteY81" fmla="*/ 5053451 h 5792782"/>
              <a:gd name="connsiteX82" fmla="*/ 5158191 w 7462755"/>
              <a:gd name="connsiteY82" fmla="*/ 5061785 h 5792782"/>
              <a:gd name="connsiteX83" fmla="*/ 5178701 w 7462755"/>
              <a:gd name="connsiteY83" fmla="*/ 5027858 h 5792782"/>
              <a:gd name="connsiteX84" fmla="*/ 3975135 w 7462755"/>
              <a:gd name="connsiteY84" fmla="*/ 5024702 h 5792782"/>
              <a:gd name="connsiteX85" fmla="*/ 3940624 w 7462755"/>
              <a:gd name="connsiteY85" fmla="*/ 5037042 h 5792782"/>
              <a:gd name="connsiteX86" fmla="*/ 3975135 w 7462755"/>
              <a:gd name="connsiteY86" fmla="*/ 5024702 h 5792782"/>
              <a:gd name="connsiteX87" fmla="*/ 4406893 w 7462755"/>
              <a:gd name="connsiteY87" fmla="*/ 5023038 h 5792782"/>
              <a:gd name="connsiteX88" fmla="*/ 4396296 w 7462755"/>
              <a:gd name="connsiteY88" fmla="*/ 5049414 h 5792782"/>
              <a:gd name="connsiteX89" fmla="*/ 4396297 w 7462755"/>
              <a:gd name="connsiteY89" fmla="*/ 5049413 h 5792782"/>
              <a:gd name="connsiteX90" fmla="*/ 4397221 w 7462755"/>
              <a:gd name="connsiteY90" fmla="*/ 5032565 h 5792782"/>
              <a:gd name="connsiteX91" fmla="*/ 4406894 w 7462755"/>
              <a:gd name="connsiteY91" fmla="*/ 5023038 h 5792782"/>
              <a:gd name="connsiteX92" fmla="*/ 5852442 w 7462755"/>
              <a:gd name="connsiteY92" fmla="*/ 5017330 h 5792782"/>
              <a:gd name="connsiteX93" fmla="*/ 5866947 w 7462755"/>
              <a:gd name="connsiteY93" fmla="*/ 5057555 h 5792782"/>
              <a:gd name="connsiteX94" fmla="*/ 5848909 w 7462755"/>
              <a:gd name="connsiteY94" fmla="*/ 5044138 h 5792782"/>
              <a:gd name="connsiteX95" fmla="*/ 5847965 w 7462755"/>
              <a:gd name="connsiteY95" fmla="*/ 5020695 h 5792782"/>
              <a:gd name="connsiteX96" fmla="*/ 5852442 w 7462755"/>
              <a:gd name="connsiteY96" fmla="*/ 5017330 h 5792782"/>
              <a:gd name="connsiteX97" fmla="*/ 5221943 w 7462755"/>
              <a:gd name="connsiteY97" fmla="*/ 5014412 h 5792782"/>
              <a:gd name="connsiteX98" fmla="*/ 5202343 w 7462755"/>
              <a:gd name="connsiteY98" fmla="*/ 5071782 h 5792782"/>
              <a:gd name="connsiteX99" fmla="*/ 5221943 w 7462755"/>
              <a:gd name="connsiteY99" fmla="*/ 5014412 h 5792782"/>
              <a:gd name="connsiteX100" fmla="*/ 5036870 w 7462755"/>
              <a:gd name="connsiteY100" fmla="*/ 4983252 h 5792782"/>
              <a:gd name="connsiteX101" fmla="*/ 5012320 w 7462755"/>
              <a:gd name="connsiteY101" fmla="*/ 5025513 h 5792782"/>
              <a:gd name="connsiteX102" fmla="*/ 5010758 w 7462755"/>
              <a:gd name="connsiteY102" fmla="*/ 4986605 h 5792782"/>
              <a:gd name="connsiteX103" fmla="*/ 5036870 w 7462755"/>
              <a:gd name="connsiteY103" fmla="*/ 4983252 h 5792782"/>
              <a:gd name="connsiteX104" fmla="*/ 5093522 w 7462755"/>
              <a:gd name="connsiteY104" fmla="*/ 4976025 h 5792782"/>
              <a:gd name="connsiteX105" fmla="*/ 5125528 w 7462755"/>
              <a:gd name="connsiteY105" fmla="*/ 5011155 h 5792782"/>
              <a:gd name="connsiteX106" fmla="*/ 5086655 w 7462755"/>
              <a:gd name="connsiteY106" fmla="*/ 5023919 h 5792782"/>
              <a:gd name="connsiteX107" fmla="*/ 5072978 w 7462755"/>
              <a:gd name="connsiteY107" fmla="*/ 5010017 h 5792782"/>
              <a:gd name="connsiteX108" fmla="*/ 5093522 w 7462755"/>
              <a:gd name="connsiteY108" fmla="*/ 4976025 h 5792782"/>
              <a:gd name="connsiteX109" fmla="*/ 5620016 w 7462755"/>
              <a:gd name="connsiteY109" fmla="*/ 4949420 h 5792782"/>
              <a:gd name="connsiteX110" fmla="*/ 5666411 w 7462755"/>
              <a:gd name="connsiteY110" fmla="*/ 4965637 h 5792782"/>
              <a:gd name="connsiteX111" fmla="*/ 5623467 w 7462755"/>
              <a:gd name="connsiteY111" fmla="*/ 4986670 h 5792782"/>
              <a:gd name="connsiteX112" fmla="*/ 5600154 w 7462755"/>
              <a:gd name="connsiteY112" fmla="*/ 4950563 h 5792782"/>
              <a:gd name="connsiteX113" fmla="*/ 5620016 w 7462755"/>
              <a:gd name="connsiteY113" fmla="*/ 4949420 h 5792782"/>
              <a:gd name="connsiteX114" fmla="*/ 5091671 w 7462755"/>
              <a:gd name="connsiteY114" fmla="*/ 4929269 h 5792782"/>
              <a:gd name="connsiteX115" fmla="*/ 5093233 w 7462755"/>
              <a:gd name="connsiteY115" fmla="*/ 4968241 h 5792782"/>
              <a:gd name="connsiteX116" fmla="*/ 5040618 w 7462755"/>
              <a:gd name="connsiteY116" fmla="*/ 4967103 h 5792782"/>
              <a:gd name="connsiteX117" fmla="*/ 5091671 w 7462755"/>
              <a:gd name="connsiteY117" fmla="*/ 4929269 h 5792782"/>
              <a:gd name="connsiteX118" fmla="*/ 5357521 w 7462755"/>
              <a:gd name="connsiteY118" fmla="*/ 4903122 h 5792782"/>
              <a:gd name="connsiteX119" fmla="*/ 5380540 w 7462755"/>
              <a:gd name="connsiteY119" fmla="*/ 4931610 h 5792782"/>
              <a:gd name="connsiteX120" fmla="*/ 5367776 w 7462755"/>
              <a:gd name="connsiteY120" fmla="*/ 4941086 h 5792782"/>
              <a:gd name="connsiteX121" fmla="*/ 5357521 w 7462755"/>
              <a:gd name="connsiteY121" fmla="*/ 4903122 h 5792782"/>
              <a:gd name="connsiteX122" fmla="*/ 5312161 w 7462755"/>
              <a:gd name="connsiteY122" fmla="*/ 4861934 h 5792782"/>
              <a:gd name="connsiteX123" fmla="*/ 5294695 w 7462755"/>
              <a:gd name="connsiteY123" fmla="*/ 4872105 h 5792782"/>
              <a:gd name="connsiteX124" fmla="*/ 5277616 w 7462755"/>
              <a:gd name="connsiteY124" fmla="*/ 4874145 h 5792782"/>
              <a:gd name="connsiteX125" fmla="*/ 5277616 w 7462755"/>
              <a:gd name="connsiteY125" fmla="*/ 4874146 h 5792782"/>
              <a:gd name="connsiteX126" fmla="*/ 5312162 w 7462755"/>
              <a:gd name="connsiteY126" fmla="*/ 4861935 h 5792782"/>
              <a:gd name="connsiteX127" fmla="*/ 5779833 w 7462755"/>
              <a:gd name="connsiteY127" fmla="*/ 4836007 h 5792782"/>
              <a:gd name="connsiteX128" fmla="*/ 5783954 w 7462755"/>
              <a:gd name="connsiteY128" fmla="*/ 4840903 h 5792782"/>
              <a:gd name="connsiteX129" fmla="*/ 5772718 w 7462755"/>
              <a:gd name="connsiteY129" fmla="*/ 4889419 h 5792782"/>
              <a:gd name="connsiteX130" fmla="*/ 5775846 w 7462755"/>
              <a:gd name="connsiteY130" fmla="*/ 4837241 h 5792782"/>
              <a:gd name="connsiteX131" fmla="*/ 5779833 w 7462755"/>
              <a:gd name="connsiteY131" fmla="*/ 4836007 h 5792782"/>
              <a:gd name="connsiteX132" fmla="*/ 3647362 w 7462755"/>
              <a:gd name="connsiteY132" fmla="*/ 4816026 h 5792782"/>
              <a:gd name="connsiteX133" fmla="*/ 3669762 w 7462755"/>
              <a:gd name="connsiteY133" fmla="*/ 4828790 h 5792782"/>
              <a:gd name="connsiteX134" fmla="*/ 3652670 w 7462755"/>
              <a:gd name="connsiteY134" fmla="*/ 4838786 h 5792782"/>
              <a:gd name="connsiteX135" fmla="*/ 3653286 w 7462755"/>
              <a:gd name="connsiteY135" fmla="*/ 4854414 h 5792782"/>
              <a:gd name="connsiteX136" fmla="*/ 3647362 w 7462755"/>
              <a:gd name="connsiteY136" fmla="*/ 4816026 h 5792782"/>
              <a:gd name="connsiteX137" fmla="*/ 5248344 w 7462755"/>
              <a:gd name="connsiteY137" fmla="*/ 4810453 h 5792782"/>
              <a:gd name="connsiteX138" fmla="*/ 5248343 w 7462755"/>
              <a:gd name="connsiteY138" fmla="*/ 4810454 h 5792782"/>
              <a:gd name="connsiteX139" fmla="*/ 5236268 w 7462755"/>
              <a:gd name="connsiteY139" fmla="*/ 4824655 h 5792782"/>
              <a:gd name="connsiteX140" fmla="*/ 5245625 w 7462755"/>
              <a:gd name="connsiteY140" fmla="*/ 4824750 h 5792782"/>
              <a:gd name="connsiteX141" fmla="*/ 5247606 w 7462755"/>
              <a:gd name="connsiteY141" fmla="*/ 4826944 h 5792782"/>
              <a:gd name="connsiteX142" fmla="*/ 5251371 w 7462755"/>
              <a:gd name="connsiteY142" fmla="*/ 4833940 h 5792782"/>
              <a:gd name="connsiteX143" fmla="*/ 5256205 w 7462755"/>
              <a:gd name="connsiteY143" fmla="*/ 4846497 h 5792782"/>
              <a:gd name="connsiteX144" fmla="*/ 5256253 w 7462755"/>
              <a:gd name="connsiteY144" fmla="*/ 4846627 h 5792782"/>
              <a:gd name="connsiteX145" fmla="*/ 5263649 w 7462755"/>
              <a:gd name="connsiteY145" fmla="*/ 4852429 h 5792782"/>
              <a:gd name="connsiteX146" fmla="*/ 5263649 w 7462755"/>
              <a:gd name="connsiteY146" fmla="*/ 4852427 h 5792782"/>
              <a:gd name="connsiteX147" fmla="*/ 5256254 w 7462755"/>
              <a:gd name="connsiteY147" fmla="*/ 4846626 h 5792782"/>
              <a:gd name="connsiteX148" fmla="*/ 5256205 w 7462755"/>
              <a:gd name="connsiteY148" fmla="*/ 4846497 h 5792782"/>
              <a:gd name="connsiteX149" fmla="*/ 5251802 w 7462755"/>
              <a:gd name="connsiteY149" fmla="*/ 4834743 h 5792782"/>
              <a:gd name="connsiteX150" fmla="*/ 5251371 w 7462755"/>
              <a:gd name="connsiteY150" fmla="*/ 4833940 h 5792782"/>
              <a:gd name="connsiteX151" fmla="*/ 5249474 w 7462755"/>
              <a:gd name="connsiteY151" fmla="*/ 4829013 h 5792782"/>
              <a:gd name="connsiteX152" fmla="*/ 5247606 w 7462755"/>
              <a:gd name="connsiteY152" fmla="*/ 4826944 h 5792782"/>
              <a:gd name="connsiteX153" fmla="*/ 5246430 w 7462755"/>
              <a:gd name="connsiteY153" fmla="*/ 4824758 h 5792782"/>
              <a:gd name="connsiteX154" fmla="*/ 5245625 w 7462755"/>
              <a:gd name="connsiteY154" fmla="*/ 4824750 h 5792782"/>
              <a:gd name="connsiteX155" fmla="*/ 5244490 w 7462755"/>
              <a:gd name="connsiteY155" fmla="*/ 4823493 h 5792782"/>
              <a:gd name="connsiteX156" fmla="*/ 5236269 w 7462755"/>
              <a:gd name="connsiteY156" fmla="*/ 4824654 h 5792782"/>
              <a:gd name="connsiteX157" fmla="*/ 3751223 w 7462755"/>
              <a:gd name="connsiteY157" fmla="*/ 4786982 h 5792782"/>
              <a:gd name="connsiteX158" fmla="*/ 3734750 w 7462755"/>
              <a:gd name="connsiteY158" fmla="*/ 4812640 h 5792782"/>
              <a:gd name="connsiteX159" fmla="*/ 3741697 w 7462755"/>
              <a:gd name="connsiteY159" fmla="*/ 4818507 h 5792782"/>
              <a:gd name="connsiteX160" fmla="*/ 3741698 w 7462755"/>
              <a:gd name="connsiteY160" fmla="*/ 4818507 h 5792782"/>
              <a:gd name="connsiteX161" fmla="*/ 3734751 w 7462755"/>
              <a:gd name="connsiteY161" fmla="*/ 4812640 h 5792782"/>
              <a:gd name="connsiteX162" fmla="*/ 3739117 w 7462755"/>
              <a:gd name="connsiteY162" fmla="*/ 4793768 h 5792782"/>
              <a:gd name="connsiteX163" fmla="*/ 5764106 w 7462755"/>
              <a:gd name="connsiteY163" fmla="*/ 4742679 h 5792782"/>
              <a:gd name="connsiteX164" fmla="*/ 5772132 w 7462755"/>
              <a:gd name="connsiteY164" fmla="*/ 4763996 h 5792782"/>
              <a:gd name="connsiteX165" fmla="*/ 5769302 w 7462755"/>
              <a:gd name="connsiteY165" fmla="*/ 4803590 h 5792782"/>
              <a:gd name="connsiteX166" fmla="*/ 5757188 w 7462755"/>
              <a:gd name="connsiteY166" fmla="*/ 4828725 h 5792782"/>
              <a:gd name="connsiteX167" fmla="*/ 5734822 w 7462755"/>
              <a:gd name="connsiteY167" fmla="*/ 4815797 h 5792782"/>
              <a:gd name="connsiteX168" fmla="*/ 5745046 w 7462755"/>
              <a:gd name="connsiteY168" fmla="*/ 4744071 h 5792782"/>
              <a:gd name="connsiteX169" fmla="*/ 5764106 w 7462755"/>
              <a:gd name="connsiteY169" fmla="*/ 4742679 h 5792782"/>
              <a:gd name="connsiteX170" fmla="*/ 3429668 w 7462755"/>
              <a:gd name="connsiteY170" fmla="*/ 4734042 h 5792782"/>
              <a:gd name="connsiteX171" fmla="*/ 3416904 w 7462755"/>
              <a:gd name="connsiteY171" fmla="*/ 4743484 h 5792782"/>
              <a:gd name="connsiteX172" fmla="*/ 3421884 w 7462755"/>
              <a:gd name="connsiteY172" fmla="*/ 4758528 h 5792782"/>
              <a:gd name="connsiteX173" fmla="*/ 3400133 w 7462755"/>
              <a:gd name="connsiteY173" fmla="*/ 4761293 h 5792782"/>
              <a:gd name="connsiteX174" fmla="*/ 3429668 w 7462755"/>
              <a:gd name="connsiteY174" fmla="*/ 4734042 h 5792782"/>
              <a:gd name="connsiteX175" fmla="*/ 6273779 w 7462755"/>
              <a:gd name="connsiteY175" fmla="*/ 4723524 h 5792782"/>
              <a:gd name="connsiteX176" fmla="*/ 6296733 w 7462755"/>
              <a:gd name="connsiteY176" fmla="*/ 4751917 h 5792782"/>
              <a:gd name="connsiteX177" fmla="*/ 6273779 w 7462755"/>
              <a:gd name="connsiteY177" fmla="*/ 4723524 h 5792782"/>
              <a:gd name="connsiteX178" fmla="*/ 3367772 w 7462755"/>
              <a:gd name="connsiteY178" fmla="*/ 4718542 h 5792782"/>
              <a:gd name="connsiteX179" fmla="*/ 3363732 w 7462755"/>
              <a:gd name="connsiteY179" fmla="*/ 4726811 h 5792782"/>
              <a:gd name="connsiteX180" fmla="*/ 3382064 w 7462755"/>
              <a:gd name="connsiteY180" fmla="*/ 4747913 h 5792782"/>
              <a:gd name="connsiteX181" fmla="*/ 3351002 w 7462755"/>
              <a:gd name="connsiteY181" fmla="*/ 4736256 h 5792782"/>
              <a:gd name="connsiteX182" fmla="*/ 3367772 w 7462755"/>
              <a:gd name="connsiteY182" fmla="*/ 4718542 h 5792782"/>
              <a:gd name="connsiteX183" fmla="*/ 6315210 w 7462755"/>
              <a:gd name="connsiteY183" fmla="*/ 4715875 h 5792782"/>
              <a:gd name="connsiteX184" fmla="*/ 6315209 w 7462755"/>
              <a:gd name="connsiteY184" fmla="*/ 4715876 h 5792782"/>
              <a:gd name="connsiteX185" fmla="*/ 6313565 w 7462755"/>
              <a:gd name="connsiteY185" fmla="*/ 4734042 h 5792782"/>
              <a:gd name="connsiteX186" fmla="*/ 6329928 w 7462755"/>
              <a:gd name="connsiteY186" fmla="*/ 4734810 h 5792782"/>
              <a:gd name="connsiteX187" fmla="*/ 6331298 w 7462755"/>
              <a:gd name="connsiteY187" fmla="*/ 4734958 h 5792782"/>
              <a:gd name="connsiteX188" fmla="*/ 6334137 w 7462755"/>
              <a:gd name="connsiteY188" fmla="*/ 4735554 h 5792782"/>
              <a:gd name="connsiteX189" fmla="*/ 6334550 w 7462755"/>
              <a:gd name="connsiteY189" fmla="*/ 4735308 h 5792782"/>
              <a:gd name="connsiteX190" fmla="*/ 6335979 w 7462755"/>
              <a:gd name="connsiteY190" fmla="*/ 4735462 h 5792782"/>
              <a:gd name="connsiteX191" fmla="*/ 6340389 w 7462755"/>
              <a:gd name="connsiteY191" fmla="*/ 4731843 h 5792782"/>
              <a:gd name="connsiteX192" fmla="*/ 6340389 w 7462755"/>
              <a:gd name="connsiteY192" fmla="*/ 4731842 h 5792782"/>
              <a:gd name="connsiteX193" fmla="*/ 6334550 w 7462755"/>
              <a:gd name="connsiteY193" fmla="*/ 4735308 h 5792782"/>
              <a:gd name="connsiteX194" fmla="*/ 6331298 w 7462755"/>
              <a:gd name="connsiteY194" fmla="*/ 4734958 h 5792782"/>
              <a:gd name="connsiteX195" fmla="*/ 6325064 w 7462755"/>
              <a:gd name="connsiteY195" fmla="*/ 4733650 h 5792782"/>
              <a:gd name="connsiteX196" fmla="*/ 6313566 w 7462755"/>
              <a:gd name="connsiteY196" fmla="*/ 4734041 h 5792782"/>
              <a:gd name="connsiteX197" fmla="*/ 5143812 w 7462755"/>
              <a:gd name="connsiteY197" fmla="*/ 4701126 h 5792782"/>
              <a:gd name="connsiteX198" fmla="*/ 5143811 w 7462755"/>
              <a:gd name="connsiteY198" fmla="*/ 4701127 h 5792782"/>
              <a:gd name="connsiteX199" fmla="*/ 5140186 w 7462755"/>
              <a:gd name="connsiteY199" fmla="*/ 4719357 h 5792782"/>
              <a:gd name="connsiteX200" fmla="*/ 5140187 w 7462755"/>
              <a:gd name="connsiteY200" fmla="*/ 4719356 h 5792782"/>
              <a:gd name="connsiteX201" fmla="*/ 5157123 w 7462755"/>
              <a:gd name="connsiteY201" fmla="*/ 4703675 h 5792782"/>
              <a:gd name="connsiteX202" fmla="*/ 5157131 w 7462755"/>
              <a:gd name="connsiteY202" fmla="*/ 4703668 h 5792782"/>
              <a:gd name="connsiteX203" fmla="*/ 5157131 w 7462755"/>
              <a:gd name="connsiteY203" fmla="*/ 4703667 h 5792782"/>
              <a:gd name="connsiteX204" fmla="*/ 5157123 w 7462755"/>
              <a:gd name="connsiteY204" fmla="*/ 4703675 h 5792782"/>
              <a:gd name="connsiteX205" fmla="*/ 5147208 w 7462755"/>
              <a:gd name="connsiteY205" fmla="*/ 4711612 h 5792782"/>
              <a:gd name="connsiteX206" fmla="*/ 5140187 w 7462755"/>
              <a:gd name="connsiteY206" fmla="*/ 4719356 h 5792782"/>
              <a:gd name="connsiteX207" fmla="*/ 5140187 w 7462755"/>
              <a:gd name="connsiteY207" fmla="*/ 4719356 h 5792782"/>
              <a:gd name="connsiteX208" fmla="*/ 5137215 w 7462755"/>
              <a:gd name="connsiteY208" fmla="*/ 4709677 h 5792782"/>
              <a:gd name="connsiteX209" fmla="*/ 6062008 w 7462755"/>
              <a:gd name="connsiteY209" fmla="*/ 4680026 h 5792782"/>
              <a:gd name="connsiteX210" fmla="*/ 6112671 w 7462755"/>
              <a:gd name="connsiteY210" fmla="*/ 4744068 h 5792782"/>
              <a:gd name="connsiteX211" fmla="*/ 6088773 w 7462755"/>
              <a:gd name="connsiteY211" fmla="*/ 4692267 h 5792782"/>
              <a:gd name="connsiteX212" fmla="*/ 6116776 w 7462755"/>
              <a:gd name="connsiteY212" fmla="*/ 4735734 h 5792782"/>
              <a:gd name="connsiteX213" fmla="*/ 6178344 w 7462755"/>
              <a:gd name="connsiteY213" fmla="*/ 4743549 h 5792782"/>
              <a:gd name="connsiteX214" fmla="*/ 6144157 w 7462755"/>
              <a:gd name="connsiteY214" fmla="*/ 4763607 h 5792782"/>
              <a:gd name="connsiteX215" fmla="*/ 6155260 w 7462755"/>
              <a:gd name="connsiteY215" fmla="*/ 4824819 h 5792782"/>
              <a:gd name="connsiteX216" fmla="*/ 6117655 w 7462755"/>
              <a:gd name="connsiteY216" fmla="*/ 4759177 h 5792782"/>
              <a:gd name="connsiteX217" fmla="*/ 6101797 w 7462755"/>
              <a:gd name="connsiteY217" fmla="*/ 4800300 h 5792782"/>
              <a:gd name="connsiteX218" fmla="*/ 6061065 w 7462755"/>
              <a:gd name="connsiteY218" fmla="*/ 4766342 h 5792782"/>
              <a:gd name="connsiteX219" fmla="*/ 6072885 w 7462755"/>
              <a:gd name="connsiteY219" fmla="*/ 4733488 h 5792782"/>
              <a:gd name="connsiteX220" fmla="*/ 6029353 w 7462755"/>
              <a:gd name="connsiteY220" fmla="*/ 4738992 h 5792782"/>
              <a:gd name="connsiteX221" fmla="*/ 6062008 w 7462755"/>
              <a:gd name="connsiteY221" fmla="*/ 4680026 h 5792782"/>
              <a:gd name="connsiteX222" fmla="*/ 5593935 w 7462755"/>
              <a:gd name="connsiteY222" fmla="*/ 4679808 h 5792782"/>
              <a:gd name="connsiteX223" fmla="*/ 5602594 w 7462755"/>
              <a:gd name="connsiteY223" fmla="*/ 4683833 h 5792782"/>
              <a:gd name="connsiteX224" fmla="*/ 5590838 w 7462755"/>
              <a:gd name="connsiteY224" fmla="*/ 4716652 h 5792782"/>
              <a:gd name="connsiteX225" fmla="*/ 5593935 w 7462755"/>
              <a:gd name="connsiteY225" fmla="*/ 4679808 h 5792782"/>
              <a:gd name="connsiteX226" fmla="*/ 5474831 w 7462755"/>
              <a:gd name="connsiteY226" fmla="*/ 4661010 h 5792782"/>
              <a:gd name="connsiteX227" fmla="*/ 5481343 w 7462755"/>
              <a:gd name="connsiteY227" fmla="*/ 4715026 h 5792782"/>
              <a:gd name="connsiteX228" fmla="*/ 5474831 w 7462755"/>
              <a:gd name="connsiteY228" fmla="*/ 4661010 h 5792782"/>
              <a:gd name="connsiteX229" fmla="*/ 5385300 w 7462755"/>
              <a:gd name="connsiteY229" fmla="*/ 4615900 h 5792782"/>
              <a:gd name="connsiteX230" fmla="*/ 5399228 w 7462755"/>
              <a:gd name="connsiteY230" fmla="*/ 4631513 h 5792782"/>
              <a:gd name="connsiteX231" fmla="*/ 5376827 w 7462755"/>
              <a:gd name="connsiteY231" fmla="*/ 4618554 h 5792782"/>
              <a:gd name="connsiteX232" fmla="*/ 5385300 w 7462755"/>
              <a:gd name="connsiteY232" fmla="*/ 4615900 h 5792782"/>
              <a:gd name="connsiteX233" fmla="*/ 5571736 w 7462755"/>
              <a:gd name="connsiteY233" fmla="*/ 4605260 h 5792782"/>
              <a:gd name="connsiteX234" fmla="*/ 5590842 w 7462755"/>
              <a:gd name="connsiteY234" fmla="*/ 4606993 h 5792782"/>
              <a:gd name="connsiteX235" fmla="*/ 5609140 w 7462755"/>
              <a:gd name="connsiteY235" fmla="*/ 4628125 h 5792782"/>
              <a:gd name="connsiteX236" fmla="*/ 5637433 w 7462755"/>
              <a:gd name="connsiteY236" fmla="*/ 4679373 h 5792782"/>
              <a:gd name="connsiteX237" fmla="*/ 5611940 w 7462755"/>
              <a:gd name="connsiteY237" fmla="*/ 4698293 h 5792782"/>
              <a:gd name="connsiteX238" fmla="*/ 5565282 w 7462755"/>
              <a:gd name="connsiteY238" fmla="*/ 4625944 h 5792782"/>
              <a:gd name="connsiteX239" fmla="*/ 5571736 w 7462755"/>
              <a:gd name="connsiteY239" fmla="*/ 4605260 h 5792782"/>
              <a:gd name="connsiteX240" fmla="*/ 6233956 w 7462755"/>
              <a:gd name="connsiteY240" fmla="*/ 4603283 h 5792782"/>
              <a:gd name="connsiteX241" fmla="*/ 6245516 w 7462755"/>
              <a:gd name="connsiteY241" fmla="*/ 4672310 h 5792782"/>
              <a:gd name="connsiteX242" fmla="*/ 6236464 w 7462755"/>
              <a:gd name="connsiteY242" fmla="*/ 4665603 h 5792782"/>
              <a:gd name="connsiteX243" fmla="*/ 6223700 w 7462755"/>
              <a:gd name="connsiteY243" fmla="*/ 4675174 h 5792782"/>
              <a:gd name="connsiteX244" fmla="*/ 6233956 w 7462755"/>
              <a:gd name="connsiteY244" fmla="*/ 4603283 h 5792782"/>
              <a:gd name="connsiteX245" fmla="*/ 3457996 w 7462755"/>
              <a:gd name="connsiteY245" fmla="*/ 4602023 h 5792782"/>
              <a:gd name="connsiteX246" fmla="*/ 3458327 w 7462755"/>
              <a:gd name="connsiteY246" fmla="*/ 4603202 h 5792782"/>
              <a:gd name="connsiteX247" fmla="*/ 3465218 w 7462755"/>
              <a:gd name="connsiteY247" fmla="*/ 4603574 h 5792782"/>
              <a:gd name="connsiteX248" fmla="*/ 3468280 w 7462755"/>
              <a:gd name="connsiteY248" fmla="*/ 4603739 h 5792782"/>
              <a:gd name="connsiteX249" fmla="*/ 3468281 w 7462755"/>
              <a:gd name="connsiteY249" fmla="*/ 4603739 h 5792782"/>
              <a:gd name="connsiteX250" fmla="*/ 3465218 w 7462755"/>
              <a:gd name="connsiteY250" fmla="*/ 4603574 h 5792782"/>
              <a:gd name="connsiteX251" fmla="*/ 3458328 w 7462755"/>
              <a:gd name="connsiteY251" fmla="*/ 4603202 h 5792782"/>
              <a:gd name="connsiteX252" fmla="*/ 3457997 w 7462755"/>
              <a:gd name="connsiteY252" fmla="*/ 4602023 h 5792782"/>
              <a:gd name="connsiteX253" fmla="*/ 5717418 w 7462755"/>
              <a:gd name="connsiteY253" fmla="*/ 4579681 h 5792782"/>
              <a:gd name="connsiteX254" fmla="*/ 5701567 w 7462755"/>
              <a:gd name="connsiteY254" fmla="*/ 4585999 h 5792782"/>
              <a:gd name="connsiteX255" fmla="*/ 5690656 w 7462755"/>
              <a:gd name="connsiteY255" fmla="*/ 4586717 h 5792782"/>
              <a:gd name="connsiteX256" fmla="*/ 5686305 w 7462755"/>
              <a:gd name="connsiteY256" fmla="*/ 4587003 h 5792782"/>
              <a:gd name="connsiteX257" fmla="*/ 5692526 w 7462755"/>
              <a:gd name="connsiteY257" fmla="*/ 4633171 h 5792782"/>
              <a:gd name="connsiteX258" fmla="*/ 5692531 w 7462755"/>
              <a:gd name="connsiteY258" fmla="*/ 4633172 h 5792782"/>
              <a:gd name="connsiteX259" fmla="*/ 5704696 w 7462755"/>
              <a:gd name="connsiteY259" fmla="*/ 4637612 h 5792782"/>
              <a:gd name="connsiteX260" fmla="*/ 5710747 w 7462755"/>
              <a:gd name="connsiteY260" fmla="*/ 4639847 h 5792782"/>
              <a:gd name="connsiteX261" fmla="*/ 5710758 w 7462755"/>
              <a:gd name="connsiteY261" fmla="*/ 4639852 h 5792782"/>
              <a:gd name="connsiteX262" fmla="*/ 5710759 w 7462755"/>
              <a:gd name="connsiteY262" fmla="*/ 4639852 h 5792782"/>
              <a:gd name="connsiteX263" fmla="*/ 5710747 w 7462755"/>
              <a:gd name="connsiteY263" fmla="*/ 4639847 h 5792782"/>
              <a:gd name="connsiteX264" fmla="*/ 5701962 w 7462755"/>
              <a:gd name="connsiteY264" fmla="*/ 4635881 h 5792782"/>
              <a:gd name="connsiteX265" fmla="*/ 5692531 w 7462755"/>
              <a:gd name="connsiteY265" fmla="*/ 4633172 h 5792782"/>
              <a:gd name="connsiteX266" fmla="*/ 5692527 w 7462755"/>
              <a:gd name="connsiteY266" fmla="*/ 4633171 h 5792782"/>
              <a:gd name="connsiteX267" fmla="*/ 5686306 w 7462755"/>
              <a:gd name="connsiteY267" fmla="*/ 4587003 h 5792782"/>
              <a:gd name="connsiteX268" fmla="*/ 5690656 w 7462755"/>
              <a:gd name="connsiteY268" fmla="*/ 4586717 h 5792782"/>
              <a:gd name="connsiteX269" fmla="*/ 5701567 w 7462755"/>
              <a:gd name="connsiteY269" fmla="*/ 4585999 h 5792782"/>
              <a:gd name="connsiteX270" fmla="*/ 5701567 w 7462755"/>
              <a:gd name="connsiteY270" fmla="*/ 4585999 h 5792782"/>
              <a:gd name="connsiteX271" fmla="*/ 5701568 w 7462755"/>
              <a:gd name="connsiteY271" fmla="*/ 4585999 h 5792782"/>
              <a:gd name="connsiteX272" fmla="*/ 5717419 w 7462755"/>
              <a:gd name="connsiteY272" fmla="*/ 4579681 h 5792782"/>
              <a:gd name="connsiteX273" fmla="*/ 5321832 w 7462755"/>
              <a:gd name="connsiteY273" fmla="*/ 4555093 h 5792782"/>
              <a:gd name="connsiteX274" fmla="*/ 5314346 w 7462755"/>
              <a:gd name="connsiteY274" fmla="*/ 4587392 h 5792782"/>
              <a:gd name="connsiteX275" fmla="*/ 5327726 w 7462755"/>
              <a:gd name="connsiteY275" fmla="*/ 4593645 h 5792782"/>
              <a:gd name="connsiteX276" fmla="*/ 5327726 w 7462755"/>
              <a:gd name="connsiteY276" fmla="*/ 4593644 h 5792782"/>
              <a:gd name="connsiteX277" fmla="*/ 5314347 w 7462755"/>
              <a:gd name="connsiteY277" fmla="*/ 4587392 h 5792782"/>
              <a:gd name="connsiteX278" fmla="*/ 5316808 w 7462755"/>
              <a:gd name="connsiteY278" fmla="*/ 4569290 h 5792782"/>
              <a:gd name="connsiteX279" fmla="*/ 5321833 w 7462755"/>
              <a:gd name="connsiteY279" fmla="*/ 4555093 h 5792782"/>
              <a:gd name="connsiteX280" fmla="*/ 5233849 w 7462755"/>
              <a:gd name="connsiteY280" fmla="*/ 4551592 h 5792782"/>
              <a:gd name="connsiteX281" fmla="*/ 5226444 w 7462755"/>
              <a:gd name="connsiteY281" fmla="*/ 4557872 h 5792782"/>
              <a:gd name="connsiteX282" fmla="*/ 5225199 w 7462755"/>
              <a:gd name="connsiteY282" fmla="*/ 4558621 h 5792782"/>
              <a:gd name="connsiteX283" fmla="*/ 5226443 w 7462755"/>
              <a:gd name="connsiteY283" fmla="*/ 4557873 h 5792782"/>
              <a:gd name="connsiteX284" fmla="*/ 5226444 w 7462755"/>
              <a:gd name="connsiteY284" fmla="*/ 4557872 h 5792782"/>
              <a:gd name="connsiteX285" fmla="*/ 5226444 w 7462755"/>
              <a:gd name="connsiteY285" fmla="*/ 4557872 h 5792782"/>
              <a:gd name="connsiteX286" fmla="*/ 5189883 w 7462755"/>
              <a:gd name="connsiteY286" fmla="*/ 4551554 h 5792782"/>
              <a:gd name="connsiteX287" fmla="*/ 5182187 w 7462755"/>
              <a:gd name="connsiteY287" fmla="*/ 4565187 h 5792782"/>
              <a:gd name="connsiteX288" fmla="*/ 5182191 w 7462755"/>
              <a:gd name="connsiteY288" fmla="*/ 4565186 h 5792782"/>
              <a:gd name="connsiteX289" fmla="*/ 5191105 w 7462755"/>
              <a:gd name="connsiteY289" fmla="*/ 4564484 h 5792782"/>
              <a:gd name="connsiteX290" fmla="*/ 5193855 w 7462755"/>
              <a:gd name="connsiteY290" fmla="*/ 4566374 h 5792782"/>
              <a:gd name="connsiteX291" fmla="*/ 5204228 w 7462755"/>
              <a:gd name="connsiteY291" fmla="*/ 4570102 h 5792782"/>
              <a:gd name="connsiteX292" fmla="*/ 5204228 w 7462755"/>
              <a:gd name="connsiteY292" fmla="*/ 4570101 h 5792782"/>
              <a:gd name="connsiteX293" fmla="*/ 5198125 w 7462755"/>
              <a:gd name="connsiteY293" fmla="*/ 4570166 h 5792782"/>
              <a:gd name="connsiteX294" fmla="*/ 5191734 w 7462755"/>
              <a:gd name="connsiteY294" fmla="*/ 4564434 h 5792782"/>
              <a:gd name="connsiteX295" fmla="*/ 5191105 w 7462755"/>
              <a:gd name="connsiteY295" fmla="*/ 4564484 h 5792782"/>
              <a:gd name="connsiteX296" fmla="*/ 5189262 w 7462755"/>
              <a:gd name="connsiteY296" fmla="*/ 4563216 h 5792782"/>
              <a:gd name="connsiteX297" fmla="*/ 5182191 w 7462755"/>
              <a:gd name="connsiteY297" fmla="*/ 4565186 h 5792782"/>
              <a:gd name="connsiteX298" fmla="*/ 5182188 w 7462755"/>
              <a:gd name="connsiteY298" fmla="*/ 4565186 h 5792782"/>
              <a:gd name="connsiteX299" fmla="*/ 6196645 w 7462755"/>
              <a:gd name="connsiteY299" fmla="*/ 4545295 h 5792782"/>
              <a:gd name="connsiteX300" fmla="*/ 6194789 w 7462755"/>
              <a:gd name="connsiteY300" fmla="*/ 4608233 h 5792782"/>
              <a:gd name="connsiteX301" fmla="*/ 6189809 w 7462755"/>
              <a:gd name="connsiteY301" fmla="*/ 4593189 h 5792782"/>
              <a:gd name="connsiteX302" fmla="*/ 6196645 w 7462755"/>
              <a:gd name="connsiteY302" fmla="*/ 4545295 h 5792782"/>
              <a:gd name="connsiteX303" fmla="*/ 5216080 w 7462755"/>
              <a:gd name="connsiteY303" fmla="*/ 4537317 h 5792782"/>
              <a:gd name="connsiteX304" fmla="*/ 5208949 w 7462755"/>
              <a:gd name="connsiteY304" fmla="*/ 4577493 h 5792782"/>
              <a:gd name="connsiteX305" fmla="*/ 5208950 w 7462755"/>
              <a:gd name="connsiteY305" fmla="*/ 4577491 h 5792782"/>
              <a:gd name="connsiteX306" fmla="*/ 5212504 w 7462755"/>
              <a:gd name="connsiteY306" fmla="*/ 4557391 h 5792782"/>
              <a:gd name="connsiteX307" fmla="*/ 5216081 w 7462755"/>
              <a:gd name="connsiteY307" fmla="*/ 4537317 h 5792782"/>
              <a:gd name="connsiteX308" fmla="*/ 5707952 w 7462755"/>
              <a:gd name="connsiteY308" fmla="*/ 4530532 h 5792782"/>
              <a:gd name="connsiteX309" fmla="*/ 5716044 w 7462755"/>
              <a:gd name="connsiteY309" fmla="*/ 4532819 h 5792782"/>
              <a:gd name="connsiteX310" fmla="*/ 5716045 w 7462755"/>
              <a:gd name="connsiteY310" fmla="*/ 4532818 h 5792782"/>
              <a:gd name="connsiteX311" fmla="*/ 5711271 w 7462755"/>
              <a:gd name="connsiteY311" fmla="*/ 4512403 h 5792782"/>
              <a:gd name="connsiteX312" fmla="*/ 5708427 w 7462755"/>
              <a:gd name="connsiteY312" fmla="*/ 4513104 h 5792782"/>
              <a:gd name="connsiteX313" fmla="*/ 5704137 w 7462755"/>
              <a:gd name="connsiteY313" fmla="*/ 4514161 h 5792782"/>
              <a:gd name="connsiteX314" fmla="*/ 5704137 w 7462755"/>
              <a:gd name="connsiteY314" fmla="*/ 4514162 h 5792782"/>
              <a:gd name="connsiteX315" fmla="*/ 5704136 w 7462755"/>
              <a:gd name="connsiteY315" fmla="*/ 4514162 h 5792782"/>
              <a:gd name="connsiteX316" fmla="*/ 5701219 w 7462755"/>
              <a:gd name="connsiteY316" fmla="*/ 4522437 h 5792782"/>
              <a:gd name="connsiteX317" fmla="*/ 5707866 w 7462755"/>
              <a:gd name="connsiteY317" fmla="*/ 4530508 h 5792782"/>
              <a:gd name="connsiteX318" fmla="*/ 5707867 w 7462755"/>
              <a:gd name="connsiteY318" fmla="*/ 4530508 h 5792782"/>
              <a:gd name="connsiteX319" fmla="*/ 5701220 w 7462755"/>
              <a:gd name="connsiteY319" fmla="*/ 4522437 h 5792782"/>
              <a:gd name="connsiteX320" fmla="*/ 5704137 w 7462755"/>
              <a:gd name="connsiteY320" fmla="*/ 4514162 h 5792782"/>
              <a:gd name="connsiteX321" fmla="*/ 5708427 w 7462755"/>
              <a:gd name="connsiteY321" fmla="*/ 4513104 h 5792782"/>
              <a:gd name="connsiteX322" fmla="*/ 5711272 w 7462755"/>
              <a:gd name="connsiteY322" fmla="*/ 4512403 h 5792782"/>
              <a:gd name="connsiteX323" fmla="*/ 5385442 w 7462755"/>
              <a:gd name="connsiteY323" fmla="*/ 4506257 h 5792782"/>
              <a:gd name="connsiteX324" fmla="*/ 5411992 w 7462755"/>
              <a:gd name="connsiteY324" fmla="*/ 4512376 h 5792782"/>
              <a:gd name="connsiteX325" fmla="*/ 5396138 w 7462755"/>
              <a:gd name="connsiteY325" fmla="*/ 4553468 h 5792782"/>
              <a:gd name="connsiteX326" fmla="*/ 5377775 w 7462755"/>
              <a:gd name="connsiteY326" fmla="*/ 4532431 h 5792782"/>
              <a:gd name="connsiteX327" fmla="*/ 5364457 w 7462755"/>
              <a:gd name="connsiteY327" fmla="*/ 4526214 h 5792782"/>
              <a:gd name="connsiteX328" fmla="*/ 5385442 w 7462755"/>
              <a:gd name="connsiteY328" fmla="*/ 4506257 h 5792782"/>
              <a:gd name="connsiteX329" fmla="*/ 6273844 w 7462755"/>
              <a:gd name="connsiteY329" fmla="*/ 4504139 h 5792782"/>
              <a:gd name="connsiteX330" fmla="*/ 6271954 w 7462755"/>
              <a:gd name="connsiteY330" fmla="*/ 4567077 h 5792782"/>
              <a:gd name="connsiteX331" fmla="*/ 6295862 w 7462755"/>
              <a:gd name="connsiteY331" fmla="*/ 4556656 h 5792782"/>
              <a:gd name="connsiteX332" fmla="*/ 6271955 w 7462755"/>
              <a:gd name="connsiteY332" fmla="*/ 4567076 h 5792782"/>
              <a:gd name="connsiteX333" fmla="*/ 6271044 w 7462755"/>
              <a:gd name="connsiteY333" fmla="*/ 4532773 h 5792782"/>
              <a:gd name="connsiteX334" fmla="*/ 6273845 w 7462755"/>
              <a:gd name="connsiteY334" fmla="*/ 4504140 h 5792782"/>
              <a:gd name="connsiteX335" fmla="*/ 6242751 w 7462755"/>
              <a:gd name="connsiteY335" fmla="*/ 4492481 h 5792782"/>
              <a:gd name="connsiteX336" fmla="*/ 6248320 w 7462755"/>
              <a:gd name="connsiteY336" fmla="*/ 4523055 h 5792782"/>
              <a:gd name="connsiteX337" fmla="*/ 6244279 w 7462755"/>
              <a:gd name="connsiteY337" fmla="*/ 4531423 h 5792782"/>
              <a:gd name="connsiteX338" fmla="*/ 6235620 w 7462755"/>
              <a:gd name="connsiteY338" fmla="*/ 4532531 h 5792782"/>
              <a:gd name="connsiteX339" fmla="*/ 6239623 w 7462755"/>
              <a:gd name="connsiteY339" fmla="*/ 4524128 h 5792782"/>
              <a:gd name="connsiteX340" fmla="*/ 6230246 w 7462755"/>
              <a:gd name="connsiteY340" fmla="*/ 4509706 h 5792782"/>
              <a:gd name="connsiteX341" fmla="*/ 6233993 w 7462755"/>
              <a:gd name="connsiteY341" fmla="*/ 4493620 h 5792782"/>
              <a:gd name="connsiteX342" fmla="*/ 6242751 w 7462755"/>
              <a:gd name="connsiteY342" fmla="*/ 4492481 h 5792782"/>
              <a:gd name="connsiteX343" fmla="*/ 2977479 w 7462755"/>
              <a:gd name="connsiteY343" fmla="*/ 4478384 h 5792782"/>
              <a:gd name="connsiteX344" fmla="*/ 2969080 w 7462755"/>
              <a:gd name="connsiteY344" fmla="*/ 4487337 h 5792782"/>
              <a:gd name="connsiteX345" fmla="*/ 2973736 w 7462755"/>
              <a:gd name="connsiteY345" fmla="*/ 4494502 h 5792782"/>
              <a:gd name="connsiteX346" fmla="*/ 2955731 w 7462755"/>
              <a:gd name="connsiteY346" fmla="*/ 4481184 h 5792782"/>
              <a:gd name="connsiteX347" fmla="*/ 2977479 w 7462755"/>
              <a:gd name="connsiteY347" fmla="*/ 4478384 h 5792782"/>
              <a:gd name="connsiteX348" fmla="*/ 6189189 w 7462755"/>
              <a:gd name="connsiteY348" fmla="*/ 4467932 h 5792782"/>
              <a:gd name="connsiteX349" fmla="*/ 6226534 w 7462755"/>
              <a:gd name="connsiteY349" fmla="*/ 4525921 h 5792782"/>
              <a:gd name="connsiteX350" fmla="*/ 6169913 w 7462755"/>
              <a:gd name="connsiteY350" fmla="*/ 4533051 h 5792782"/>
              <a:gd name="connsiteX351" fmla="*/ 6164020 w 7462755"/>
              <a:gd name="connsiteY351" fmla="*/ 4494728 h 5792782"/>
              <a:gd name="connsiteX352" fmla="*/ 6189189 w 7462755"/>
              <a:gd name="connsiteY352" fmla="*/ 4467932 h 5792782"/>
              <a:gd name="connsiteX353" fmla="*/ 2902367 w 7462755"/>
              <a:gd name="connsiteY353" fmla="*/ 4464996 h 5792782"/>
              <a:gd name="connsiteX354" fmla="*/ 2903874 w 7462755"/>
              <a:gd name="connsiteY354" fmla="*/ 4475264 h 5792782"/>
              <a:gd name="connsiteX355" fmla="*/ 2900377 w 7462755"/>
              <a:gd name="connsiteY355" fmla="*/ 4519573 h 5792782"/>
              <a:gd name="connsiteX356" fmla="*/ 2886994 w 7462755"/>
              <a:gd name="connsiteY356" fmla="*/ 4513451 h 5792782"/>
              <a:gd name="connsiteX357" fmla="*/ 2893934 w 7462755"/>
              <a:gd name="connsiteY357" fmla="*/ 4487564 h 5792782"/>
              <a:gd name="connsiteX358" fmla="*/ 2902238 w 7462755"/>
              <a:gd name="connsiteY358" fmla="*/ 4464121 h 5792782"/>
              <a:gd name="connsiteX359" fmla="*/ 2902559 w 7462755"/>
              <a:gd name="connsiteY359" fmla="*/ 4464483 h 5792782"/>
              <a:gd name="connsiteX360" fmla="*/ 2902368 w 7462755"/>
              <a:gd name="connsiteY360" fmla="*/ 4464996 h 5792782"/>
              <a:gd name="connsiteX361" fmla="*/ 1421666 w 7462755"/>
              <a:gd name="connsiteY361" fmla="*/ 4458777 h 5792782"/>
              <a:gd name="connsiteX362" fmla="*/ 1432752 w 7462755"/>
              <a:gd name="connsiteY362" fmla="*/ 4479817 h 5792782"/>
              <a:gd name="connsiteX363" fmla="*/ 1410970 w 7462755"/>
              <a:gd name="connsiteY363" fmla="*/ 4482551 h 5792782"/>
              <a:gd name="connsiteX364" fmla="*/ 1421666 w 7462755"/>
              <a:gd name="connsiteY364" fmla="*/ 4458777 h 5792782"/>
              <a:gd name="connsiteX365" fmla="*/ 2896631 w 7462755"/>
              <a:gd name="connsiteY365" fmla="*/ 4425996 h 5792782"/>
              <a:gd name="connsiteX366" fmla="*/ 2902237 w 7462755"/>
              <a:gd name="connsiteY366" fmla="*/ 4464121 h 5792782"/>
              <a:gd name="connsiteX367" fmla="*/ 2890570 w 7462755"/>
              <a:gd name="connsiteY367" fmla="*/ 4450885 h 5792782"/>
              <a:gd name="connsiteX368" fmla="*/ 2871137 w 7462755"/>
              <a:gd name="connsiteY368" fmla="*/ 4444978 h 5792782"/>
              <a:gd name="connsiteX369" fmla="*/ 2896631 w 7462755"/>
              <a:gd name="connsiteY369" fmla="*/ 4425996 h 5792782"/>
              <a:gd name="connsiteX370" fmla="*/ 2707175 w 7462755"/>
              <a:gd name="connsiteY370" fmla="*/ 4397230 h 5792782"/>
              <a:gd name="connsiteX371" fmla="*/ 2715337 w 7462755"/>
              <a:gd name="connsiteY371" fmla="*/ 4397773 h 5792782"/>
              <a:gd name="connsiteX372" fmla="*/ 2725630 w 7462755"/>
              <a:gd name="connsiteY372" fmla="*/ 4416554 h 5792782"/>
              <a:gd name="connsiteX373" fmla="*/ 2703195 w 7462755"/>
              <a:gd name="connsiteY373" fmla="*/ 4403755 h 5792782"/>
              <a:gd name="connsiteX374" fmla="*/ 2707175 w 7462755"/>
              <a:gd name="connsiteY374" fmla="*/ 4397230 h 5792782"/>
              <a:gd name="connsiteX375" fmla="*/ 6347202 w 7462755"/>
              <a:gd name="connsiteY375" fmla="*/ 4369440 h 5792782"/>
              <a:gd name="connsiteX376" fmla="*/ 6354298 w 7462755"/>
              <a:gd name="connsiteY376" fmla="*/ 4439085 h 5792782"/>
              <a:gd name="connsiteX377" fmla="*/ 6340036 w 7462755"/>
              <a:gd name="connsiteY377" fmla="*/ 4409585 h 5792782"/>
              <a:gd name="connsiteX378" fmla="*/ 6323824 w 7462755"/>
              <a:gd name="connsiteY378" fmla="*/ 4442893 h 5792782"/>
              <a:gd name="connsiteX379" fmla="*/ 6338474 w 7462755"/>
              <a:gd name="connsiteY379" fmla="*/ 4370578 h 5792782"/>
              <a:gd name="connsiteX380" fmla="*/ 6347202 w 7462755"/>
              <a:gd name="connsiteY380" fmla="*/ 4369440 h 5792782"/>
              <a:gd name="connsiteX381" fmla="*/ 6713592 w 7462755"/>
              <a:gd name="connsiteY381" fmla="*/ 4338346 h 5792782"/>
              <a:gd name="connsiteX382" fmla="*/ 6736320 w 7462755"/>
              <a:gd name="connsiteY382" fmla="*/ 4358955 h 5792782"/>
              <a:gd name="connsiteX383" fmla="*/ 6719519 w 7462755"/>
              <a:gd name="connsiteY383" fmla="*/ 4376733 h 5792782"/>
              <a:gd name="connsiteX384" fmla="*/ 6729449 w 7462755"/>
              <a:gd name="connsiteY384" fmla="*/ 4406849 h 5792782"/>
              <a:gd name="connsiteX385" fmla="*/ 6712973 w 7462755"/>
              <a:gd name="connsiteY385" fmla="*/ 4432476 h 5792782"/>
              <a:gd name="connsiteX386" fmla="*/ 6710761 w 7462755"/>
              <a:gd name="connsiteY386" fmla="*/ 4487597 h 5792782"/>
              <a:gd name="connsiteX387" fmla="*/ 6737198 w 7462755"/>
              <a:gd name="connsiteY387" fmla="*/ 4491993 h 5792782"/>
              <a:gd name="connsiteX388" fmla="*/ 6704250 w 7462755"/>
              <a:gd name="connsiteY388" fmla="*/ 4543175 h 5792782"/>
              <a:gd name="connsiteX389" fmla="*/ 6672893 w 7462755"/>
              <a:gd name="connsiteY389" fmla="*/ 4414014 h 5792782"/>
              <a:gd name="connsiteX390" fmla="*/ 6691516 w 7462755"/>
              <a:gd name="connsiteY390" fmla="*/ 4443090 h 5792782"/>
              <a:gd name="connsiteX391" fmla="*/ 6681555 w 7462755"/>
              <a:gd name="connsiteY391" fmla="*/ 4412937 h 5792782"/>
              <a:gd name="connsiteX392" fmla="*/ 6699590 w 7462755"/>
              <a:gd name="connsiteY392" fmla="*/ 4426320 h 5792782"/>
              <a:gd name="connsiteX393" fmla="*/ 6713592 w 7462755"/>
              <a:gd name="connsiteY393" fmla="*/ 4338346 h 5792782"/>
              <a:gd name="connsiteX394" fmla="*/ 5909770 w 7462755"/>
              <a:gd name="connsiteY394" fmla="*/ 4331467 h 5792782"/>
              <a:gd name="connsiteX395" fmla="*/ 5921448 w 7462755"/>
              <a:gd name="connsiteY395" fmla="*/ 4337629 h 5792782"/>
              <a:gd name="connsiteX396" fmla="*/ 5873554 w 7462755"/>
              <a:gd name="connsiteY396" fmla="*/ 4343751 h 5792782"/>
              <a:gd name="connsiteX397" fmla="*/ 5894792 w 7462755"/>
              <a:gd name="connsiteY397" fmla="*/ 4331814 h 5792782"/>
              <a:gd name="connsiteX398" fmla="*/ 5909770 w 7462755"/>
              <a:gd name="connsiteY398" fmla="*/ 4331467 h 5792782"/>
              <a:gd name="connsiteX399" fmla="*/ 2773102 w 7462755"/>
              <a:gd name="connsiteY399" fmla="*/ 4331142 h 5792782"/>
              <a:gd name="connsiteX400" fmla="*/ 2781965 w 7462755"/>
              <a:gd name="connsiteY400" fmla="*/ 4338098 h 5792782"/>
              <a:gd name="connsiteX401" fmla="*/ 2781970 w 7462755"/>
              <a:gd name="connsiteY401" fmla="*/ 4338103 h 5792782"/>
              <a:gd name="connsiteX402" fmla="*/ 2781971 w 7462755"/>
              <a:gd name="connsiteY402" fmla="*/ 4338103 h 5792782"/>
              <a:gd name="connsiteX403" fmla="*/ 2781965 w 7462755"/>
              <a:gd name="connsiteY403" fmla="*/ 4338098 h 5792782"/>
              <a:gd name="connsiteX404" fmla="*/ 2777693 w 7462755"/>
              <a:gd name="connsiteY404" fmla="*/ 4334291 h 5792782"/>
              <a:gd name="connsiteX405" fmla="*/ 1435551 w 7462755"/>
              <a:gd name="connsiteY405" fmla="*/ 4330597 h 5792782"/>
              <a:gd name="connsiteX406" fmla="*/ 1432752 w 7462755"/>
              <a:gd name="connsiteY406" fmla="*/ 4370123 h 5792782"/>
              <a:gd name="connsiteX407" fmla="*/ 1403221 w 7462755"/>
              <a:gd name="connsiteY407" fmla="*/ 4397378 h 5792782"/>
              <a:gd name="connsiteX408" fmla="*/ 1418750 w 7462755"/>
              <a:gd name="connsiteY408" fmla="*/ 4348407 h 5792782"/>
              <a:gd name="connsiteX409" fmla="*/ 1435551 w 7462755"/>
              <a:gd name="connsiteY409" fmla="*/ 4330597 h 5792782"/>
              <a:gd name="connsiteX410" fmla="*/ 6685665 w 7462755"/>
              <a:gd name="connsiteY410" fmla="*/ 4329598 h 5792782"/>
              <a:gd name="connsiteX411" fmla="*/ 6700504 w 7462755"/>
              <a:gd name="connsiteY411" fmla="*/ 4340007 h 5792782"/>
              <a:gd name="connsiteX412" fmla="*/ 6674685 w 7462755"/>
              <a:gd name="connsiteY412" fmla="*/ 4351106 h 5792782"/>
              <a:gd name="connsiteX413" fmla="*/ 6685665 w 7462755"/>
              <a:gd name="connsiteY413" fmla="*/ 4329598 h 5792782"/>
              <a:gd name="connsiteX414" fmla="*/ 5982106 w 7462755"/>
              <a:gd name="connsiteY414" fmla="*/ 4322034 h 5792782"/>
              <a:gd name="connsiteX415" fmla="*/ 5951926 w 7462755"/>
              <a:gd name="connsiteY415" fmla="*/ 4333756 h 5792782"/>
              <a:gd name="connsiteX416" fmla="*/ 5982106 w 7462755"/>
              <a:gd name="connsiteY416" fmla="*/ 4322034 h 5792782"/>
              <a:gd name="connsiteX417" fmla="*/ 2776702 w 7462755"/>
              <a:gd name="connsiteY417" fmla="*/ 4316538 h 5792782"/>
              <a:gd name="connsiteX418" fmla="*/ 2768213 w 7462755"/>
              <a:gd name="connsiteY418" fmla="*/ 4318254 h 5792782"/>
              <a:gd name="connsiteX419" fmla="*/ 2768213 w 7462755"/>
              <a:gd name="connsiteY419" fmla="*/ 4318255 h 5792782"/>
              <a:gd name="connsiteX420" fmla="*/ 2768213 w 7462755"/>
              <a:gd name="connsiteY420" fmla="*/ 4318255 h 5792782"/>
              <a:gd name="connsiteX421" fmla="*/ 2766037 w 7462755"/>
              <a:gd name="connsiteY421" fmla="*/ 4333103 h 5792782"/>
              <a:gd name="connsiteX422" fmla="*/ 2766038 w 7462755"/>
              <a:gd name="connsiteY422" fmla="*/ 4333102 h 5792782"/>
              <a:gd name="connsiteX423" fmla="*/ 2768213 w 7462755"/>
              <a:gd name="connsiteY423" fmla="*/ 4318255 h 5792782"/>
              <a:gd name="connsiteX424" fmla="*/ 7207065 w 7462755"/>
              <a:gd name="connsiteY424" fmla="*/ 4314445 h 5792782"/>
              <a:gd name="connsiteX425" fmla="*/ 7240018 w 7462755"/>
              <a:gd name="connsiteY425" fmla="*/ 4372987 h 5792782"/>
              <a:gd name="connsiteX426" fmla="*/ 7213611 w 7462755"/>
              <a:gd name="connsiteY426" fmla="*/ 4368591 h 5792782"/>
              <a:gd name="connsiteX427" fmla="*/ 7207065 w 7462755"/>
              <a:gd name="connsiteY427" fmla="*/ 4314445 h 5792782"/>
              <a:gd name="connsiteX428" fmla="*/ 1845772 w 7462755"/>
              <a:gd name="connsiteY428" fmla="*/ 4301617 h 5792782"/>
              <a:gd name="connsiteX429" fmla="*/ 1867817 w 7462755"/>
              <a:gd name="connsiteY429" fmla="*/ 4306696 h 5792782"/>
              <a:gd name="connsiteX430" fmla="*/ 1872473 w 7462755"/>
              <a:gd name="connsiteY430" fmla="*/ 4313991 h 5792782"/>
              <a:gd name="connsiteX431" fmla="*/ 1873092 w 7462755"/>
              <a:gd name="connsiteY431" fmla="*/ 4329520 h 5792782"/>
              <a:gd name="connsiteX432" fmla="*/ 1846979 w 7462755"/>
              <a:gd name="connsiteY432" fmla="*/ 4332908 h 5792782"/>
              <a:gd name="connsiteX433" fmla="*/ 1845772 w 7462755"/>
              <a:gd name="connsiteY433" fmla="*/ 4301617 h 5792782"/>
              <a:gd name="connsiteX434" fmla="*/ 7166775 w 7462755"/>
              <a:gd name="connsiteY434" fmla="*/ 4289638 h 5792782"/>
              <a:gd name="connsiteX435" fmla="*/ 7177168 w 7462755"/>
              <a:gd name="connsiteY435" fmla="*/ 4294134 h 5792782"/>
              <a:gd name="connsiteX436" fmla="*/ 7189970 w 7462755"/>
              <a:gd name="connsiteY436" fmla="*/ 4324475 h 5792782"/>
              <a:gd name="connsiteX437" fmla="*/ 7158258 w 7462755"/>
              <a:gd name="connsiteY437" fmla="*/ 4297224 h 5792782"/>
              <a:gd name="connsiteX438" fmla="*/ 7166775 w 7462755"/>
              <a:gd name="connsiteY438" fmla="*/ 4289638 h 5792782"/>
              <a:gd name="connsiteX439" fmla="*/ 6392791 w 7462755"/>
              <a:gd name="connsiteY439" fmla="*/ 4288406 h 5792782"/>
              <a:gd name="connsiteX440" fmla="*/ 6427754 w 7462755"/>
              <a:gd name="connsiteY440" fmla="*/ 4304321 h 5792782"/>
              <a:gd name="connsiteX441" fmla="*/ 6434591 w 7462755"/>
              <a:gd name="connsiteY441" fmla="*/ 4366121 h 5792782"/>
              <a:gd name="connsiteX442" fmla="*/ 6425864 w 7462755"/>
              <a:gd name="connsiteY442" fmla="*/ 4367259 h 5792782"/>
              <a:gd name="connsiteX443" fmla="*/ 6418440 w 7462755"/>
              <a:gd name="connsiteY443" fmla="*/ 4399494 h 5792782"/>
              <a:gd name="connsiteX444" fmla="*/ 6386403 w 7462755"/>
              <a:gd name="connsiteY444" fmla="*/ 4364428 h 5792782"/>
              <a:gd name="connsiteX445" fmla="*/ 6407535 w 7462755"/>
              <a:gd name="connsiteY445" fmla="*/ 4346096 h 5792782"/>
              <a:gd name="connsiteX446" fmla="*/ 6392231 w 7462755"/>
              <a:gd name="connsiteY446" fmla="*/ 4293153 h 5792782"/>
              <a:gd name="connsiteX447" fmla="*/ 6392791 w 7462755"/>
              <a:gd name="connsiteY447" fmla="*/ 4288406 h 5792782"/>
              <a:gd name="connsiteX448" fmla="*/ 1460137 w 7462755"/>
              <a:gd name="connsiteY448" fmla="*/ 4288233 h 5792782"/>
              <a:gd name="connsiteX449" fmla="*/ 1478500 w 7462755"/>
              <a:gd name="connsiteY449" fmla="*/ 4309430 h 5792782"/>
              <a:gd name="connsiteX450" fmla="*/ 1461016 w 7462755"/>
              <a:gd name="connsiteY450" fmla="*/ 4311611 h 5792782"/>
              <a:gd name="connsiteX451" fmla="*/ 1460137 w 7462755"/>
              <a:gd name="connsiteY451" fmla="*/ 4288233 h 5792782"/>
              <a:gd name="connsiteX452" fmla="*/ 6365596 w 7462755"/>
              <a:gd name="connsiteY452" fmla="*/ 4280943 h 5792782"/>
              <a:gd name="connsiteX453" fmla="*/ 6370545 w 7462755"/>
              <a:gd name="connsiteY453" fmla="*/ 4295952 h 5792782"/>
              <a:gd name="connsiteX454" fmla="*/ 6349348 w 7462755"/>
              <a:gd name="connsiteY454" fmla="*/ 4314282 h 5792782"/>
              <a:gd name="connsiteX455" fmla="*/ 6365596 w 7462755"/>
              <a:gd name="connsiteY455" fmla="*/ 4280943 h 5792782"/>
              <a:gd name="connsiteX456" fmla="*/ 6124851 w 7462755"/>
              <a:gd name="connsiteY456" fmla="*/ 4280358 h 5792782"/>
              <a:gd name="connsiteX457" fmla="*/ 6135727 w 7462755"/>
              <a:gd name="connsiteY457" fmla="*/ 4333787 h 5792782"/>
              <a:gd name="connsiteX458" fmla="*/ 6124851 w 7462755"/>
              <a:gd name="connsiteY458" fmla="*/ 4390083 h 5792782"/>
              <a:gd name="connsiteX459" fmla="*/ 6104306 w 7462755"/>
              <a:gd name="connsiteY459" fmla="*/ 4314285 h 5792782"/>
              <a:gd name="connsiteX460" fmla="*/ 6124851 w 7462755"/>
              <a:gd name="connsiteY460" fmla="*/ 4280358 h 5792782"/>
              <a:gd name="connsiteX461" fmla="*/ 1779156 w 7462755"/>
              <a:gd name="connsiteY461" fmla="*/ 4278891 h 5792782"/>
              <a:gd name="connsiteX462" fmla="*/ 1779806 w 7462755"/>
              <a:gd name="connsiteY462" fmla="*/ 4294389 h 5792782"/>
              <a:gd name="connsiteX463" fmla="*/ 1750275 w 7462755"/>
              <a:gd name="connsiteY463" fmla="*/ 4321705 h 5792782"/>
              <a:gd name="connsiteX464" fmla="*/ 1779156 w 7462755"/>
              <a:gd name="connsiteY464" fmla="*/ 4278891 h 5792782"/>
              <a:gd name="connsiteX465" fmla="*/ 1790778 w 7462755"/>
              <a:gd name="connsiteY465" fmla="*/ 4277324 h 5792782"/>
              <a:gd name="connsiteX466" fmla="*/ 1800079 w 7462755"/>
              <a:gd name="connsiteY466" fmla="*/ 4281230 h 5792782"/>
              <a:gd name="connsiteX467" fmla="*/ 1802239 w 7462755"/>
              <a:gd name="connsiteY467" fmla="*/ 4307216 h 5792782"/>
              <a:gd name="connsiteX468" fmla="*/ 1792897 w 7462755"/>
              <a:gd name="connsiteY468" fmla="*/ 4292729 h 5792782"/>
              <a:gd name="connsiteX469" fmla="*/ 1788856 w 7462755"/>
              <a:gd name="connsiteY469" fmla="*/ 4301128 h 5792782"/>
              <a:gd name="connsiteX470" fmla="*/ 1783876 w 7462755"/>
              <a:gd name="connsiteY470" fmla="*/ 4286087 h 5792782"/>
              <a:gd name="connsiteX471" fmla="*/ 1790778 w 7462755"/>
              <a:gd name="connsiteY471" fmla="*/ 4277324 h 5792782"/>
              <a:gd name="connsiteX472" fmla="*/ 2361126 w 7462755"/>
              <a:gd name="connsiteY472" fmla="*/ 4275149 h 5792782"/>
              <a:gd name="connsiteX473" fmla="*/ 2392513 w 7462755"/>
              <a:gd name="connsiteY473" fmla="*/ 4294520 h 5792782"/>
              <a:gd name="connsiteX474" fmla="*/ 2385351 w 7462755"/>
              <a:gd name="connsiteY474" fmla="*/ 4334668 h 5792782"/>
              <a:gd name="connsiteX475" fmla="*/ 2362363 w 7462755"/>
              <a:gd name="connsiteY475" fmla="*/ 4306211 h 5792782"/>
              <a:gd name="connsiteX476" fmla="*/ 2336835 w 7462755"/>
              <a:gd name="connsiteY476" fmla="*/ 4325159 h 5792782"/>
              <a:gd name="connsiteX477" fmla="*/ 2327523 w 7462755"/>
              <a:gd name="connsiteY477" fmla="*/ 4310703 h 5792782"/>
              <a:gd name="connsiteX478" fmla="*/ 2361126 w 7462755"/>
              <a:gd name="connsiteY478" fmla="*/ 4275149 h 5792782"/>
              <a:gd name="connsiteX479" fmla="*/ 2193773 w 7462755"/>
              <a:gd name="connsiteY479" fmla="*/ 4271071 h 5792782"/>
              <a:gd name="connsiteX480" fmla="*/ 2207801 w 7462755"/>
              <a:gd name="connsiteY480" fmla="*/ 4271210 h 5792782"/>
              <a:gd name="connsiteX481" fmla="*/ 2222096 w 7462755"/>
              <a:gd name="connsiteY481" fmla="*/ 4300706 h 5792782"/>
              <a:gd name="connsiteX482" fmla="*/ 2247915 w 7462755"/>
              <a:gd name="connsiteY482" fmla="*/ 4289604 h 5792782"/>
              <a:gd name="connsiteX483" fmla="*/ 2257520 w 7462755"/>
              <a:gd name="connsiteY483" fmla="*/ 4311809 h 5792782"/>
              <a:gd name="connsiteX484" fmla="*/ 2248499 w 7462755"/>
              <a:gd name="connsiteY484" fmla="*/ 4305068 h 5792782"/>
              <a:gd name="connsiteX485" fmla="*/ 2214019 w 7462755"/>
              <a:gd name="connsiteY485" fmla="*/ 4317378 h 5792782"/>
              <a:gd name="connsiteX486" fmla="*/ 2208454 w 7462755"/>
              <a:gd name="connsiteY486" fmla="*/ 4286739 h 5792782"/>
              <a:gd name="connsiteX487" fmla="*/ 2204676 w 7462755"/>
              <a:gd name="connsiteY487" fmla="*/ 4302887 h 5792782"/>
              <a:gd name="connsiteX488" fmla="*/ 2190675 w 7462755"/>
              <a:gd name="connsiteY488" fmla="*/ 4281236 h 5792782"/>
              <a:gd name="connsiteX489" fmla="*/ 2193773 w 7462755"/>
              <a:gd name="connsiteY489" fmla="*/ 4271071 h 5792782"/>
              <a:gd name="connsiteX490" fmla="*/ 2135705 w 7462755"/>
              <a:gd name="connsiteY490" fmla="*/ 4263646 h 5792782"/>
              <a:gd name="connsiteX491" fmla="*/ 2146376 w 7462755"/>
              <a:gd name="connsiteY491" fmla="*/ 4264831 h 5792782"/>
              <a:gd name="connsiteX492" fmla="*/ 2181656 w 7462755"/>
              <a:gd name="connsiteY492" fmla="*/ 4274460 h 5792782"/>
              <a:gd name="connsiteX493" fmla="*/ 2161109 w 7462755"/>
              <a:gd name="connsiteY493" fmla="*/ 4308387 h 5792782"/>
              <a:gd name="connsiteX494" fmla="*/ 2120085 w 7462755"/>
              <a:gd name="connsiteY494" fmla="*/ 4266680 h 5792782"/>
              <a:gd name="connsiteX495" fmla="*/ 2135705 w 7462755"/>
              <a:gd name="connsiteY495" fmla="*/ 4263646 h 5792782"/>
              <a:gd name="connsiteX496" fmla="*/ 2084922 w 7462755"/>
              <a:gd name="connsiteY496" fmla="*/ 4263263 h 5792782"/>
              <a:gd name="connsiteX497" fmla="*/ 2059134 w 7462755"/>
              <a:gd name="connsiteY497" fmla="*/ 4274431 h 5792782"/>
              <a:gd name="connsiteX498" fmla="*/ 2084922 w 7462755"/>
              <a:gd name="connsiteY498" fmla="*/ 4263263 h 5792782"/>
              <a:gd name="connsiteX499" fmla="*/ 2701960 w 7462755"/>
              <a:gd name="connsiteY499" fmla="*/ 4262869 h 5792782"/>
              <a:gd name="connsiteX500" fmla="*/ 2695728 w 7462755"/>
              <a:gd name="connsiteY500" fmla="*/ 4275181 h 5792782"/>
              <a:gd name="connsiteX501" fmla="*/ 2685436 w 7462755"/>
              <a:gd name="connsiteY501" fmla="*/ 4279961 h 5792782"/>
              <a:gd name="connsiteX502" fmla="*/ 2680809 w 7462755"/>
              <a:gd name="connsiteY502" fmla="*/ 4273149 h 5792782"/>
              <a:gd name="connsiteX503" fmla="*/ 2680808 w 7462755"/>
              <a:gd name="connsiteY503" fmla="*/ 4273149 h 5792782"/>
              <a:gd name="connsiteX504" fmla="*/ 2685436 w 7462755"/>
              <a:gd name="connsiteY504" fmla="*/ 4279962 h 5792782"/>
              <a:gd name="connsiteX505" fmla="*/ 2701960 w 7462755"/>
              <a:gd name="connsiteY505" fmla="*/ 4262870 h 5792782"/>
              <a:gd name="connsiteX506" fmla="*/ 2671158 w 7462755"/>
              <a:gd name="connsiteY506" fmla="*/ 4258932 h 5792782"/>
              <a:gd name="connsiteX507" fmla="*/ 2680297 w 7462755"/>
              <a:gd name="connsiteY507" fmla="*/ 4272397 h 5792782"/>
              <a:gd name="connsiteX508" fmla="*/ 2680503 w 7462755"/>
              <a:gd name="connsiteY508" fmla="*/ 4273518 h 5792782"/>
              <a:gd name="connsiteX509" fmla="*/ 2680504 w 7462755"/>
              <a:gd name="connsiteY509" fmla="*/ 4273517 h 5792782"/>
              <a:gd name="connsiteX510" fmla="*/ 2680298 w 7462755"/>
              <a:gd name="connsiteY510" fmla="*/ 4272399 h 5792782"/>
              <a:gd name="connsiteX511" fmla="*/ 2680297 w 7462755"/>
              <a:gd name="connsiteY511" fmla="*/ 4272397 h 5792782"/>
              <a:gd name="connsiteX512" fmla="*/ 2680296 w 7462755"/>
              <a:gd name="connsiteY512" fmla="*/ 4272395 h 5792782"/>
              <a:gd name="connsiteX513" fmla="*/ 2671159 w 7462755"/>
              <a:gd name="connsiteY513" fmla="*/ 4258932 h 5792782"/>
              <a:gd name="connsiteX514" fmla="*/ 2023350 w 7462755"/>
              <a:gd name="connsiteY514" fmla="*/ 4255543 h 5792782"/>
              <a:gd name="connsiteX515" fmla="*/ 2054413 w 7462755"/>
              <a:gd name="connsiteY515" fmla="*/ 4267169 h 5792782"/>
              <a:gd name="connsiteX516" fmla="*/ 2028953 w 7462755"/>
              <a:gd name="connsiteY516" fmla="*/ 4286117 h 5792782"/>
              <a:gd name="connsiteX517" fmla="*/ 2023350 w 7462755"/>
              <a:gd name="connsiteY517" fmla="*/ 4255543 h 5792782"/>
              <a:gd name="connsiteX518" fmla="*/ 1996883 w 7462755"/>
              <a:gd name="connsiteY518" fmla="*/ 4251018 h 5792782"/>
              <a:gd name="connsiteX519" fmla="*/ 2019318 w 7462755"/>
              <a:gd name="connsiteY519" fmla="*/ 4263847 h 5792782"/>
              <a:gd name="connsiteX520" fmla="*/ 1996883 w 7462755"/>
              <a:gd name="connsiteY520" fmla="*/ 4251018 h 5792782"/>
              <a:gd name="connsiteX521" fmla="*/ 2806442 w 7462755"/>
              <a:gd name="connsiteY521" fmla="*/ 4249556 h 5792782"/>
              <a:gd name="connsiteX522" fmla="*/ 2834150 w 7462755"/>
              <a:gd name="connsiteY522" fmla="*/ 4285140 h 5792782"/>
              <a:gd name="connsiteX523" fmla="*/ 2834150 w 7462755"/>
              <a:gd name="connsiteY523" fmla="*/ 4285139 h 5792782"/>
              <a:gd name="connsiteX524" fmla="*/ 2814960 w 7462755"/>
              <a:gd name="connsiteY524" fmla="*/ 4278372 h 5792782"/>
              <a:gd name="connsiteX525" fmla="*/ 2808936 w 7462755"/>
              <a:gd name="connsiteY525" fmla="*/ 4267609 h 5792782"/>
              <a:gd name="connsiteX526" fmla="*/ 1856031 w 7462755"/>
              <a:gd name="connsiteY526" fmla="*/ 4229824 h 5792782"/>
              <a:gd name="connsiteX527" fmla="*/ 1970770 w 7462755"/>
              <a:gd name="connsiteY527" fmla="*/ 4254439 h 5792782"/>
              <a:gd name="connsiteX528" fmla="*/ 1923526 w 7462755"/>
              <a:gd name="connsiteY528" fmla="*/ 4276026 h 5792782"/>
              <a:gd name="connsiteX529" fmla="*/ 1856031 w 7462755"/>
              <a:gd name="connsiteY529" fmla="*/ 4229824 h 5792782"/>
              <a:gd name="connsiteX530" fmla="*/ 1124870 w 7462755"/>
              <a:gd name="connsiteY530" fmla="*/ 4221392 h 5792782"/>
              <a:gd name="connsiteX531" fmla="*/ 1112759 w 7462755"/>
              <a:gd name="connsiteY531" fmla="*/ 4246431 h 5792782"/>
              <a:gd name="connsiteX532" fmla="*/ 1090618 w 7462755"/>
              <a:gd name="connsiteY532" fmla="*/ 4241382 h 5792782"/>
              <a:gd name="connsiteX533" fmla="*/ 1124870 w 7462755"/>
              <a:gd name="connsiteY533" fmla="*/ 4221392 h 5792782"/>
              <a:gd name="connsiteX534" fmla="*/ 6163015 w 7462755"/>
              <a:gd name="connsiteY534" fmla="*/ 4211729 h 5792782"/>
              <a:gd name="connsiteX535" fmla="*/ 6162070 w 7462755"/>
              <a:gd name="connsiteY535" fmla="*/ 4214900 h 5792782"/>
              <a:gd name="connsiteX536" fmla="*/ 6157833 w 7462755"/>
              <a:gd name="connsiteY536" fmla="*/ 4229107 h 5792782"/>
              <a:gd name="connsiteX537" fmla="*/ 6177073 w 7462755"/>
              <a:gd name="connsiteY537" fmla="*/ 4227247 h 5792782"/>
              <a:gd name="connsiteX538" fmla="*/ 6177074 w 7462755"/>
              <a:gd name="connsiteY538" fmla="*/ 4227246 h 5792782"/>
              <a:gd name="connsiteX539" fmla="*/ 6166116 w 7462755"/>
              <a:gd name="connsiteY539" fmla="*/ 4231553 h 5792782"/>
              <a:gd name="connsiteX540" fmla="*/ 6157834 w 7462755"/>
              <a:gd name="connsiteY540" fmla="*/ 4229106 h 5792782"/>
              <a:gd name="connsiteX541" fmla="*/ 6162070 w 7462755"/>
              <a:gd name="connsiteY541" fmla="*/ 4214900 h 5792782"/>
              <a:gd name="connsiteX542" fmla="*/ 6163015 w 7462755"/>
              <a:gd name="connsiteY542" fmla="*/ 4211730 h 5792782"/>
              <a:gd name="connsiteX543" fmla="*/ 1767693 w 7462755"/>
              <a:gd name="connsiteY543" fmla="*/ 4209831 h 5792782"/>
              <a:gd name="connsiteX544" fmla="*/ 1781695 w 7462755"/>
              <a:gd name="connsiteY544" fmla="*/ 4231517 h 5792782"/>
              <a:gd name="connsiteX545" fmla="*/ 1760272 w 7462755"/>
              <a:gd name="connsiteY545" fmla="*/ 4242066 h 5792782"/>
              <a:gd name="connsiteX546" fmla="*/ 1746237 w 7462755"/>
              <a:gd name="connsiteY546" fmla="*/ 4220445 h 5792782"/>
              <a:gd name="connsiteX547" fmla="*/ 1767693 w 7462755"/>
              <a:gd name="connsiteY547" fmla="*/ 4209831 h 5792782"/>
              <a:gd name="connsiteX548" fmla="*/ 591839 w 7462755"/>
              <a:gd name="connsiteY548" fmla="*/ 4132731 h 5792782"/>
              <a:gd name="connsiteX549" fmla="*/ 557325 w 7462755"/>
              <a:gd name="connsiteY549" fmla="*/ 4144972 h 5792782"/>
              <a:gd name="connsiteX550" fmla="*/ 591839 w 7462755"/>
              <a:gd name="connsiteY550" fmla="*/ 4132731 h 5792782"/>
              <a:gd name="connsiteX551" fmla="*/ 839650 w 7462755"/>
              <a:gd name="connsiteY551" fmla="*/ 4121300 h 5792782"/>
              <a:gd name="connsiteX552" fmla="*/ 832551 w 7462755"/>
              <a:gd name="connsiteY552" fmla="*/ 4133284 h 5792782"/>
              <a:gd name="connsiteX553" fmla="*/ 832563 w 7462755"/>
              <a:gd name="connsiteY553" fmla="*/ 4133299 h 5792782"/>
              <a:gd name="connsiteX554" fmla="*/ 841644 w 7462755"/>
              <a:gd name="connsiteY554" fmla="*/ 4146487 h 5792782"/>
              <a:gd name="connsiteX555" fmla="*/ 845892 w 7462755"/>
              <a:gd name="connsiteY555" fmla="*/ 4149929 h 5792782"/>
              <a:gd name="connsiteX556" fmla="*/ 848189 w 7462755"/>
              <a:gd name="connsiteY556" fmla="*/ 4152796 h 5792782"/>
              <a:gd name="connsiteX557" fmla="*/ 852448 w 7462755"/>
              <a:gd name="connsiteY557" fmla="*/ 4155242 h 5792782"/>
              <a:gd name="connsiteX558" fmla="*/ 855107 w 7462755"/>
              <a:gd name="connsiteY558" fmla="*/ 4157398 h 5792782"/>
              <a:gd name="connsiteX559" fmla="*/ 856135 w 7462755"/>
              <a:gd name="connsiteY559" fmla="*/ 4157360 h 5792782"/>
              <a:gd name="connsiteX560" fmla="*/ 858478 w 7462755"/>
              <a:gd name="connsiteY560" fmla="*/ 4158707 h 5792782"/>
              <a:gd name="connsiteX561" fmla="*/ 867166 w 7462755"/>
              <a:gd name="connsiteY561" fmla="*/ 4156961 h 5792782"/>
              <a:gd name="connsiteX562" fmla="*/ 867166 w 7462755"/>
              <a:gd name="connsiteY562" fmla="*/ 4156960 h 5792782"/>
              <a:gd name="connsiteX563" fmla="*/ 856135 w 7462755"/>
              <a:gd name="connsiteY563" fmla="*/ 4157360 h 5792782"/>
              <a:gd name="connsiteX564" fmla="*/ 852448 w 7462755"/>
              <a:gd name="connsiteY564" fmla="*/ 4155242 h 5792782"/>
              <a:gd name="connsiteX565" fmla="*/ 845892 w 7462755"/>
              <a:gd name="connsiteY565" fmla="*/ 4149929 h 5792782"/>
              <a:gd name="connsiteX566" fmla="*/ 832563 w 7462755"/>
              <a:gd name="connsiteY566" fmla="*/ 4133299 h 5792782"/>
              <a:gd name="connsiteX567" fmla="*/ 832552 w 7462755"/>
              <a:gd name="connsiteY567" fmla="*/ 4133283 h 5792782"/>
              <a:gd name="connsiteX568" fmla="*/ 839651 w 7462755"/>
              <a:gd name="connsiteY568" fmla="*/ 4121300 h 5792782"/>
              <a:gd name="connsiteX569" fmla="*/ 485500 w 7462755"/>
              <a:gd name="connsiteY569" fmla="*/ 4099257 h 5792782"/>
              <a:gd name="connsiteX570" fmla="*/ 485499 w 7462755"/>
              <a:gd name="connsiteY570" fmla="*/ 4099258 h 5792782"/>
              <a:gd name="connsiteX571" fmla="*/ 521542 w 7462755"/>
              <a:gd name="connsiteY571" fmla="*/ 4125990 h 5792782"/>
              <a:gd name="connsiteX572" fmla="*/ 521542 w 7462755"/>
              <a:gd name="connsiteY572" fmla="*/ 4125988 h 5792782"/>
              <a:gd name="connsiteX573" fmla="*/ 499797 w 7462755"/>
              <a:gd name="connsiteY573" fmla="*/ 4120341 h 5792782"/>
              <a:gd name="connsiteX574" fmla="*/ 342556 w 7462755"/>
              <a:gd name="connsiteY574" fmla="*/ 4074114 h 5792782"/>
              <a:gd name="connsiteX575" fmla="*/ 333353 w 7462755"/>
              <a:gd name="connsiteY575" fmla="*/ 4082408 h 5792782"/>
              <a:gd name="connsiteX576" fmla="*/ 318469 w 7462755"/>
              <a:gd name="connsiteY576" fmla="*/ 4081383 h 5792782"/>
              <a:gd name="connsiteX577" fmla="*/ 318469 w 7462755"/>
              <a:gd name="connsiteY577" fmla="*/ 4081384 h 5792782"/>
              <a:gd name="connsiteX578" fmla="*/ 331726 w 7462755"/>
              <a:gd name="connsiteY578" fmla="*/ 4083875 h 5792782"/>
              <a:gd name="connsiteX579" fmla="*/ 333353 w 7462755"/>
              <a:gd name="connsiteY579" fmla="*/ 4082408 h 5792782"/>
              <a:gd name="connsiteX580" fmla="*/ 336079 w 7462755"/>
              <a:gd name="connsiteY580" fmla="*/ 4082596 h 5792782"/>
              <a:gd name="connsiteX581" fmla="*/ 6906013 w 7462755"/>
              <a:gd name="connsiteY581" fmla="*/ 4071729 h 5792782"/>
              <a:gd name="connsiteX582" fmla="*/ 6909753 w 7462755"/>
              <a:gd name="connsiteY582" fmla="*/ 4074707 h 5792782"/>
              <a:gd name="connsiteX583" fmla="*/ 6921943 w 7462755"/>
              <a:gd name="connsiteY583" fmla="*/ 4076696 h 5792782"/>
              <a:gd name="connsiteX584" fmla="*/ 6905436 w 7462755"/>
              <a:gd name="connsiteY584" fmla="*/ 4102320 h 5792782"/>
              <a:gd name="connsiteX585" fmla="*/ 6904523 w 7462755"/>
              <a:gd name="connsiteY585" fmla="*/ 4078942 h 5792782"/>
              <a:gd name="connsiteX586" fmla="*/ 6906013 w 7462755"/>
              <a:gd name="connsiteY586" fmla="*/ 4071729 h 5792782"/>
              <a:gd name="connsiteX587" fmla="*/ 6411588 w 7462755"/>
              <a:gd name="connsiteY587" fmla="*/ 4063589 h 5792782"/>
              <a:gd name="connsiteX588" fmla="*/ 6423390 w 7462755"/>
              <a:gd name="connsiteY588" fmla="*/ 4068722 h 5792782"/>
              <a:gd name="connsiteX589" fmla="*/ 6445205 w 7462755"/>
              <a:gd name="connsiteY589" fmla="*/ 4082751 h 5792782"/>
              <a:gd name="connsiteX590" fmla="*/ 6445205 w 7462755"/>
              <a:gd name="connsiteY590" fmla="*/ 4082750 h 5792782"/>
              <a:gd name="connsiteX591" fmla="*/ 6423391 w 7462755"/>
              <a:gd name="connsiteY591" fmla="*/ 4068722 h 5792782"/>
              <a:gd name="connsiteX592" fmla="*/ 6411589 w 7462755"/>
              <a:gd name="connsiteY592" fmla="*/ 4063589 h 5792782"/>
              <a:gd name="connsiteX593" fmla="*/ 343703 w 7462755"/>
              <a:gd name="connsiteY593" fmla="*/ 4054653 h 5792782"/>
              <a:gd name="connsiteX594" fmla="*/ 342557 w 7462755"/>
              <a:gd name="connsiteY594" fmla="*/ 4074112 h 5792782"/>
              <a:gd name="connsiteX595" fmla="*/ 342557 w 7462755"/>
              <a:gd name="connsiteY595" fmla="*/ 4074113 h 5792782"/>
              <a:gd name="connsiteX596" fmla="*/ 6394183 w 7462755"/>
              <a:gd name="connsiteY596" fmla="*/ 4010956 h 5792782"/>
              <a:gd name="connsiteX597" fmla="*/ 6387658 w 7462755"/>
              <a:gd name="connsiteY597" fmla="*/ 4019847 h 5792782"/>
              <a:gd name="connsiteX598" fmla="*/ 6387580 w 7462755"/>
              <a:gd name="connsiteY598" fmla="*/ 4019953 h 5792782"/>
              <a:gd name="connsiteX599" fmla="*/ 6387580 w 7462755"/>
              <a:gd name="connsiteY599" fmla="*/ 4019953 h 5792782"/>
              <a:gd name="connsiteX600" fmla="*/ 6387580 w 7462755"/>
              <a:gd name="connsiteY600" fmla="*/ 4019954 h 5792782"/>
              <a:gd name="connsiteX601" fmla="*/ 6396398 w 7462755"/>
              <a:gd name="connsiteY601" fmla="*/ 4065461 h 5792782"/>
              <a:gd name="connsiteX602" fmla="*/ 6396399 w 7462755"/>
              <a:gd name="connsiteY602" fmla="*/ 4065461 h 5792782"/>
              <a:gd name="connsiteX603" fmla="*/ 6389065 w 7462755"/>
              <a:gd name="connsiteY603" fmla="*/ 4032800 h 5792782"/>
              <a:gd name="connsiteX604" fmla="*/ 6387580 w 7462755"/>
              <a:gd name="connsiteY604" fmla="*/ 4019953 h 5792782"/>
              <a:gd name="connsiteX605" fmla="*/ 6387658 w 7462755"/>
              <a:gd name="connsiteY605" fmla="*/ 4019847 h 5792782"/>
              <a:gd name="connsiteX606" fmla="*/ 6394184 w 7462755"/>
              <a:gd name="connsiteY606" fmla="*/ 4010956 h 5792782"/>
              <a:gd name="connsiteX607" fmla="*/ 432520 w 7462755"/>
              <a:gd name="connsiteY607" fmla="*/ 3931731 h 5792782"/>
              <a:gd name="connsiteX608" fmla="*/ 454044 w 7462755"/>
              <a:gd name="connsiteY608" fmla="*/ 3970161 h 5792782"/>
              <a:gd name="connsiteX609" fmla="*/ 426369 w 7462755"/>
              <a:gd name="connsiteY609" fmla="*/ 3934443 h 5792782"/>
              <a:gd name="connsiteX610" fmla="*/ 432520 w 7462755"/>
              <a:gd name="connsiteY610" fmla="*/ 3931731 h 5792782"/>
              <a:gd name="connsiteX611" fmla="*/ 701991 w 7462755"/>
              <a:gd name="connsiteY611" fmla="*/ 3930555 h 5792782"/>
              <a:gd name="connsiteX612" fmla="*/ 692924 w 7462755"/>
              <a:gd name="connsiteY612" fmla="*/ 3932362 h 5792782"/>
              <a:gd name="connsiteX613" fmla="*/ 701992 w 7462755"/>
              <a:gd name="connsiteY613" fmla="*/ 3930555 h 5792782"/>
              <a:gd name="connsiteX614" fmla="*/ 1219932 w 7462755"/>
              <a:gd name="connsiteY614" fmla="*/ 3929570 h 5792782"/>
              <a:gd name="connsiteX615" fmla="*/ 1241751 w 7462755"/>
              <a:gd name="connsiteY615" fmla="*/ 3934255 h 5792782"/>
              <a:gd name="connsiteX616" fmla="*/ 1263926 w 7462755"/>
              <a:gd name="connsiteY616" fmla="*/ 3937878 h 5792782"/>
              <a:gd name="connsiteX617" fmla="*/ 1241752 w 7462755"/>
              <a:gd name="connsiteY617" fmla="*/ 3934255 h 5792782"/>
              <a:gd name="connsiteX618" fmla="*/ 1219932 w 7462755"/>
              <a:gd name="connsiteY618" fmla="*/ 3929570 h 5792782"/>
              <a:gd name="connsiteX619" fmla="*/ 1074802 w 7462755"/>
              <a:gd name="connsiteY619" fmla="*/ 3900864 h 5792782"/>
              <a:gd name="connsiteX620" fmla="*/ 1063754 w 7462755"/>
              <a:gd name="connsiteY620" fmla="*/ 3908939 h 5792782"/>
              <a:gd name="connsiteX621" fmla="*/ 1053970 w 7462755"/>
              <a:gd name="connsiteY621" fmla="*/ 3914414 h 5792782"/>
              <a:gd name="connsiteX622" fmla="*/ 1053970 w 7462755"/>
              <a:gd name="connsiteY622" fmla="*/ 3914415 h 5792782"/>
              <a:gd name="connsiteX623" fmla="*/ 1063753 w 7462755"/>
              <a:gd name="connsiteY623" fmla="*/ 3908940 h 5792782"/>
              <a:gd name="connsiteX624" fmla="*/ 1074802 w 7462755"/>
              <a:gd name="connsiteY624" fmla="*/ 3900864 h 5792782"/>
              <a:gd name="connsiteX625" fmla="*/ 700717 w 7462755"/>
              <a:gd name="connsiteY625" fmla="*/ 3899474 h 5792782"/>
              <a:gd name="connsiteX626" fmla="*/ 688258 w 7462755"/>
              <a:gd name="connsiteY626" fmla="*/ 3904086 h 5792782"/>
              <a:gd name="connsiteX627" fmla="*/ 688259 w 7462755"/>
              <a:gd name="connsiteY627" fmla="*/ 3904087 h 5792782"/>
              <a:gd name="connsiteX628" fmla="*/ 1047384 w 7462755"/>
              <a:gd name="connsiteY628" fmla="*/ 3898173 h 5792782"/>
              <a:gd name="connsiteX629" fmla="*/ 1042495 w 7462755"/>
              <a:gd name="connsiteY629" fmla="*/ 3910737 h 5792782"/>
              <a:gd name="connsiteX630" fmla="*/ 1042501 w 7462755"/>
              <a:gd name="connsiteY630" fmla="*/ 3910743 h 5792782"/>
              <a:gd name="connsiteX631" fmla="*/ 1045972 w 7462755"/>
              <a:gd name="connsiteY631" fmla="*/ 3915946 h 5792782"/>
              <a:gd name="connsiteX632" fmla="*/ 1047248 w 7462755"/>
              <a:gd name="connsiteY632" fmla="*/ 3920502 h 5792782"/>
              <a:gd name="connsiteX633" fmla="*/ 1049175 w 7462755"/>
              <a:gd name="connsiteY633" fmla="*/ 3928308 h 5792782"/>
              <a:gd name="connsiteX634" fmla="*/ 1049321 w 7462755"/>
              <a:gd name="connsiteY634" fmla="*/ 3928628 h 5792782"/>
              <a:gd name="connsiteX635" fmla="*/ 1049895 w 7462755"/>
              <a:gd name="connsiteY635" fmla="*/ 3930937 h 5792782"/>
              <a:gd name="connsiteX636" fmla="*/ 1052216 w 7462755"/>
              <a:gd name="connsiteY636" fmla="*/ 3934992 h 5792782"/>
              <a:gd name="connsiteX637" fmla="*/ 1052217 w 7462755"/>
              <a:gd name="connsiteY637" fmla="*/ 3934990 h 5792782"/>
              <a:gd name="connsiteX638" fmla="*/ 1049321 w 7462755"/>
              <a:gd name="connsiteY638" fmla="*/ 3928628 h 5792782"/>
              <a:gd name="connsiteX639" fmla="*/ 1047735 w 7462755"/>
              <a:gd name="connsiteY639" fmla="*/ 3922239 h 5792782"/>
              <a:gd name="connsiteX640" fmla="*/ 1047248 w 7462755"/>
              <a:gd name="connsiteY640" fmla="*/ 3920502 h 5792782"/>
              <a:gd name="connsiteX641" fmla="*/ 1046212 w 7462755"/>
              <a:gd name="connsiteY641" fmla="*/ 3916307 h 5792782"/>
              <a:gd name="connsiteX642" fmla="*/ 1045972 w 7462755"/>
              <a:gd name="connsiteY642" fmla="*/ 3915946 h 5792782"/>
              <a:gd name="connsiteX643" fmla="*/ 1045385 w 7462755"/>
              <a:gd name="connsiteY643" fmla="*/ 3913853 h 5792782"/>
              <a:gd name="connsiteX644" fmla="*/ 1042501 w 7462755"/>
              <a:gd name="connsiteY644" fmla="*/ 3910743 h 5792782"/>
              <a:gd name="connsiteX645" fmla="*/ 1042496 w 7462755"/>
              <a:gd name="connsiteY645" fmla="*/ 3910736 h 5792782"/>
              <a:gd name="connsiteX646" fmla="*/ 1047385 w 7462755"/>
              <a:gd name="connsiteY646" fmla="*/ 3898173 h 5792782"/>
              <a:gd name="connsiteX647" fmla="*/ 665552 w 7462755"/>
              <a:gd name="connsiteY647" fmla="*/ 3896086 h 5792782"/>
              <a:gd name="connsiteX648" fmla="*/ 667767 w 7462755"/>
              <a:gd name="connsiteY648" fmla="*/ 3950691 h 5792782"/>
              <a:gd name="connsiteX649" fmla="*/ 667768 w 7462755"/>
              <a:gd name="connsiteY649" fmla="*/ 3950690 h 5792782"/>
              <a:gd name="connsiteX650" fmla="*/ 663510 w 7462755"/>
              <a:gd name="connsiteY650" fmla="*/ 3926416 h 5792782"/>
              <a:gd name="connsiteX651" fmla="*/ 665553 w 7462755"/>
              <a:gd name="connsiteY651" fmla="*/ 3896086 h 5792782"/>
              <a:gd name="connsiteX652" fmla="*/ 572888 w 7462755"/>
              <a:gd name="connsiteY652" fmla="*/ 3876619 h 5792782"/>
              <a:gd name="connsiteX653" fmla="*/ 577544 w 7462755"/>
              <a:gd name="connsiteY653" fmla="*/ 3883780 h 5792782"/>
              <a:gd name="connsiteX654" fmla="*/ 578163 w 7462755"/>
              <a:gd name="connsiteY654" fmla="*/ 3899409 h 5792782"/>
              <a:gd name="connsiteX655" fmla="*/ 556121 w 7462755"/>
              <a:gd name="connsiteY655" fmla="*/ 3894329 h 5792782"/>
              <a:gd name="connsiteX656" fmla="*/ 572888 w 7462755"/>
              <a:gd name="connsiteY656" fmla="*/ 3876619 h 5792782"/>
              <a:gd name="connsiteX657" fmla="*/ 1189924 w 7462755"/>
              <a:gd name="connsiteY657" fmla="*/ 3876192 h 5792782"/>
              <a:gd name="connsiteX658" fmla="*/ 1201061 w 7462755"/>
              <a:gd name="connsiteY658" fmla="*/ 3937438 h 5792782"/>
              <a:gd name="connsiteX659" fmla="*/ 1201062 w 7462755"/>
              <a:gd name="connsiteY659" fmla="*/ 3937437 h 5792782"/>
              <a:gd name="connsiteX660" fmla="*/ 1203374 w 7462755"/>
              <a:gd name="connsiteY660" fmla="*/ 3918761 h 5792782"/>
              <a:gd name="connsiteX661" fmla="*/ 1191478 w 7462755"/>
              <a:gd name="connsiteY661" fmla="*/ 3899136 h 5792782"/>
              <a:gd name="connsiteX662" fmla="*/ 1189925 w 7462755"/>
              <a:gd name="connsiteY662" fmla="*/ 3876193 h 5792782"/>
              <a:gd name="connsiteX663" fmla="*/ 756361 w 7462755"/>
              <a:gd name="connsiteY663" fmla="*/ 3868770 h 5792782"/>
              <a:gd name="connsiteX664" fmla="*/ 770653 w 7462755"/>
              <a:gd name="connsiteY664" fmla="*/ 3898301 h 5792782"/>
              <a:gd name="connsiteX665" fmla="*/ 753268 w 7462755"/>
              <a:gd name="connsiteY665" fmla="*/ 3900546 h 5792782"/>
              <a:gd name="connsiteX666" fmla="*/ 757274 w 7462755"/>
              <a:gd name="connsiteY666" fmla="*/ 3892277 h 5792782"/>
              <a:gd name="connsiteX667" fmla="*/ 756361 w 7462755"/>
              <a:gd name="connsiteY667" fmla="*/ 3868770 h 5792782"/>
              <a:gd name="connsiteX668" fmla="*/ 484041 w 7462755"/>
              <a:gd name="connsiteY668" fmla="*/ 3863274 h 5792782"/>
              <a:gd name="connsiteX669" fmla="*/ 524602 w 7462755"/>
              <a:gd name="connsiteY669" fmla="*/ 3874953 h 5792782"/>
              <a:gd name="connsiteX670" fmla="*/ 525839 w 7462755"/>
              <a:gd name="connsiteY670" fmla="*/ 3906115 h 5792782"/>
              <a:gd name="connsiteX671" fmla="*/ 512881 w 7462755"/>
              <a:gd name="connsiteY671" fmla="*/ 3907807 h 5792782"/>
              <a:gd name="connsiteX672" fmla="*/ 535869 w 7462755"/>
              <a:gd name="connsiteY672" fmla="*/ 3936100 h 5792782"/>
              <a:gd name="connsiteX673" fmla="*/ 537431 w 7462755"/>
              <a:gd name="connsiteY673" fmla="*/ 3975107 h 5792782"/>
              <a:gd name="connsiteX674" fmla="*/ 513499 w 7462755"/>
              <a:gd name="connsiteY674" fmla="*/ 3923405 h 5792782"/>
              <a:gd name="connsiteX675" fmla="*/ 501029 w 7462755"/>
              <a:gd name="connsiteY675" fmla="*/ 3940626 h 5792782"/>
              <a:gd name="connsiteX676" fmla="*/ 515031 w 7462755"/>
              <a:gd name="connsiteY676" fmla="*/ 3962377 h 5792782"/>
              <a:gd name="connsiteX677" fmla="*/ 498882 w 7462755"/>
              <a:gd name="connsiteY677" fmla="*/ 3995720 h 5792782"/>
              <a:gd name="connsiteX678" fmla="*/ 502301 w 7462755"/>
              <a:gd name="connsiteY678" fmla="*/ 3971819 h 5792782"/>
              <a:gd name="connsiteX679" fmla="*/ 479313 w 7462755"/>
              <a:gd name="connsiteY679" fmla="*/ 3943330 h 5792782"/>
              <a:gd name="connsiteX680" fmla="*/ 475894 w 7462755"/>
              <a:gd name="connsiteY680" fmla="*/ 3967327 h 5792782"/>
              <a:gd name="connsiteX681" fmla="*/ 416733 w 7462755"/>
              <a:gd name="connsiteY681" fmla="*/ 3912237 h 5792782"/>
              <a:gd name="connsiteX682" fmla="*/ 468993 w 7462755"/>
              <a:gd name="connsiteY682" fmla="*/ 3905561 h 5792782"/>
              <a:gd name="connsiteX683" fmla="*/ 446948 w 7462755"/>
              <a:gd name="connsiteY683" fmla="*/ 3900581 h 5792782"/>
              <a:gd name="connsiteX684" fmla="*/ 516593 w 7462755"/>
              <a:gd name="connsiteY684" fmla="*/ 3891689 h 5792782"/>
              <a:gd name="connsiteX685" fmla="*/ 476123 w 7462755"/>
              <a:gd name="connsiteY685" fmla="*/ 3865546 h 5792782"/>
              <a:gd name="connsiteX686" fmla="*/ 484041 w 7462755"/>
              <a:gd name="connsiteY686" fmla="*/ 3863274 h 5792782"/>
              <a:gd name="connsiteX687" fmla="*/ 287373 w 7462755"/>
              <a:gd name="connsiteY687" fmla="*/ 3850372 h 5792782"/>
              <a:gd name="connsiteX688" fmla="*/ 293297 w 7462755"/>
              <a:gd name="connsiteY688" fmla="*/ 3888890 h 5792782"/>
              <a:gd name="connsiteX689" fmla="*/ 274609 w 7462755"/>
              <a:gd name="connsiteY689" fmla="*/ 3859848 h 5792782"/>
              <a:gd name="connsiteX690" fmla="*/ 287373 w 7462755"/>
              <a:gd name="connsiteY690" fmla="*/ 3850372 h 5792782"/>
              <a:gd name="connsiteX691" fmla="*/ 246874 w 7462755"/>
              <a:gd name="connsiteY691" fmla="*/ 3842788 h 5792782"/>
              <a:gd name="connsiteX692" fmla="*/ 270866 w 7462755"/>
              <a:gd name="connsiteY692" fmla="*/ 3875966 h 5792782"/>
              <a:gd name="connsiteX693" fmla="*/ 239185 w 7462755"/>
              <a:gd name="connsiteY693" fmla="*/ 3848746 h 5792782"/>
              <a:gd name="connsiteX694" fmla="*/ 246874 w 7462755"/>
              <a:gd name="connsiteY694" fmla="*/ 3842788 h 5792782"/>
              <a:gd name="connsiteX695" fmla="*/ 619254 w 7462755"/>
              <a:gd name="connsiteY695" fmla="*/ 3831490 h 5792782"/>
              <a:gd name="connsiteX696" fmla="*/ 633222 w 7462755"/>
              <a:gd name="connsiteY696" fmla="*/ 3853207 h 5792782"/>
              <a:gd name="connsiteX697" fmla="*/ 602129 w 7462755"/>
              <a:gd name="connsiteY697" fmla="*/ 3841615 h 5792782"/>
              <a:gd name="connsiteX698" fmla="*/ 619254 w 7462755"/>
              <a:gd name="connsiteY698" fmla="*/ 3831490 h 5792782"/>
              <a:gd name="connsiteX699" fmla="*/ 1131157 w 7462755"/>
              <a:gd name="connsiteY699" fmla="*/ 3828885 h 5792782"/>
              <a:gd name="connsiteX700" fmla="*/ 1137050 w 7462755"/>
              <a:gd name="connsiteY700" fmla="*/ 3867242 h 5792782"/>
              <a:gd name="connsiteX701" fmla="*/ 1131157 w 7462755"/>
              <a:gd name="connsiteY701" fmla="*/ 3828885 h 5792782"/>
              <a:gd name="connsiteX702" fmla="*/ 5741 w 7462755"/>
              <a:gd name="connsiteY702" fmla="*/ 3826340 h 5792782"/>
              <a:gd name="connsiteX703" fmla="*/ 12515 w 7462755"/>
              <a:gd name="connsiteY703" fmla="*/ 3829753 h 5792782"/>
              <a:gd name="connsiteX704" fmla="*/ 28618 w 7462755"/>
              <a:gd name="connsiteY704" fmla="*/ 3836470 h 5792782"/>
              <a:gd name="connsiteX705" fmla="*/ 7456 w 7462755"/>
              <a:gd name="connsiteY705" fmla="*/ 3854833 h 5792782"/>
              <a:gd name="connsiteX706" fmla="*/ 17386 w 7462755"/>
              <a:gd name="connsiteY706" fmla="*/ 3884918 h 5792782"/>
              <a:gd name="connsiteX707" fmla="*/ 29206 w 7462755"/>
              <a:gd name="connsiteY707" fmla="*/ 3852064 h 5792782"/>
              <a:gd name="connsiteX708" fmla="*/ 60334 w 7462755"/>
              <a:gd name="connsiteY708" fmla="*/ 3863755 h 5792782"/>
              <a:gd name="connsiteX709" fmla="*/ 68114 w 7462755"/>
              <a:gd name="connsiteY709" fmla="*/ 3839269 h 5792782"/>
              <a:gd name="connsiteX710" fmla="*/ 226451 w 7462755"/>
              <a:gd name="connsiteY710" fmla="*/ 3858156 h 5792782"/>
              <a:gd name="connsiteX711" fmla="*/ 251326 w 7462755"/>
              <a:gd name="connsiteY711" fmla="*/ 3933366 h 5792782"/>
              <a:gd name="connsiteX712" fmla="*/ 233257 w 7462755"/>
              <a:gd name="connsiteY712" fmla="*/ 3919983 h 5792782"/>
              <a:gd name="connsiteX713" fmla="*/ 232344 w 7462755"/>
              <a:gd name="connsiteY713" fmla="*/ 3896639 h 5792782"/>
              <a:gd name="connsiteX714" fmla="*/ 214634 w 7462755"/>
              <a:gd name="connsiteY714" fmla="*/ 3891105 h 5792782"/>
              <a:gd name="connsiteX715" fmla="*/ 224629 w 7462755"/>
              <a:gd name="connsiteY715" fmla="*/ 3921060 h 5792782"/>
              <a:gd name="connsiteX716" fmla="*/ 177938 w 7462755"/>
              <a:gd name="connsiteY716" fmla="*/ 3958405 h 5792782"/>
              <a:gd name="connsiteX717" fmla="*/ 183831 w 7462755"/>
              <a:gd name="connsiteY717" fmla="*/ 3887099 h 5792782"/>
              <a:gd name="connsiteX718" fmla="*/ 157035 w 7462755"/>
              <a:gd name="connsiteY718" fmla="*/ 3874858 h 5792782"/>
              <a:gd name="connsiteX719" fmla="*/ 170418 w 7462755"/>
              <a:gd name="connsiteY719" fmla="*/ 3880976 h 5792782"/>
              <a:gd name="connsiteX720" fmla="*/ 62809 w 7462755"/>
              <a:gd name="connsiteY720" fmla="*/ 3926105 h 5792782"/>
              <a:gd name="connsiteX721" fmla="*/ 61896 w 7462755"/>
              <a:gd name="connsiteY721" fmla="*/ 3902697 h 5792782"/>
              <a:gd name="connsiteX722" fmla="*/ 87031 w 7462755"/>
              <a:gd name="connsiteY722" fmla="*/ 3875996 h 5792782"/>
              <a:gd name="connsiteX723" fmla="*/ 73098 w 7462755"/>
              <a:gd name="connsiteY723" fmla="*/ 3854249 h 5792782"/>
              <a:gd name="connsiteX724" fmla="*/ 73388 w 7462755"/>
              <a:gd name="connsiteY724" fmla="*/ 3862029 h 5792782"/>
              <a:gd name="connsiteX725" fmla="*/ 0 w 7462755"/>
              <a:gd name="connsiteY725" fmla="*/ 3887068 h 5792782"/>
              <a:gd name="connsiteX726" fmla="*/ 2150 w 7462755"/>
              <a:gd name="connsiteY726" fmla="*/ 3831975 h 5792782"/>
              <a:gd name="connsiteX727" fmla="*/ 5741 w 7462755"/>
              <a:gd name="connsiteY727" fmla="*/ 3826340 h 5792782"/>
              <a:gd name="connsiteX728" fmla="*/ 1295387 w 7462755"/>
              <a:gd name="connsiteY728" fmla="*/ 3802233 h 5792782"/>
              <a:gd name="connsiteX729" fmla="*/ 1295386 w 7462755"/>
              <a:gd name="connsiteY729" fmla="*/ 3802234 h 5792782"/>
              <a:gd name="connsiteX730" fmla="*/ 1292552 w 7462755"/>
              <a:gd name="connsiteY730" fmla="*/ 3816022 h 5792782"/>
              <a:gd name="connsiteX731" fmla="*/ 1308707 w 7462755"/>
              <a:gd name="connsiteY731" fmla="*/ 3811908 h 5792782"/>
              <a:gd name="connsiteX732" fmla="*/ 1308707 w 7462755"/>
              <a:gd name="connsiteY732" fmla="*/ 3811907 h 5792782"/>
              <a:gd name="connsiteX733" fmla="*/ 1292553 w 7462755"/>
              <a:gd name="connsiteY733" fmla="*/ 3816021 h 5792782"/>
              <a:gd name="connsiteX734" fmla="*/ 665605 w 7462755"/>
              <a:gd name="connsiteY734" fmla="*/ 3797772 h 5792782"/>
              <a:gd name="connsiteX735" fmla="*/ 693292 w 7462755"/>
              <a:gd name="connsiteY735" fmla="*/ 3822049 h 5792782"/>
              <a:gd name="connsiteX736" fmla="*/ 641296 w 7462755"/>
              <a:gd name="connsiteY736" fmla="*/ 3836570 h 5792782"/>
              <a:gd name="connsiteX737" fmla="*/ 684859 w 7462755"/>
              <a:gd name="connsiteY737" fmla="*/ 3830971 h 5792782"/>
              <a:gd name="connsiteX738" fmla="*/ 666171 w 7462755"/>
              <a:gd name="connsiteY738" fmla="*/ 3802024 h 5792782"/>
              <a:gd name="connsiteX739" fmla="*/ 665605 w 7462755"/>
              <a:gd name="connsiteY739" fmla="*/ 3797772 h 5792782"/>
              <a:gd name="connsiteX740" fmla="*/ 1386457 w 7462755"/>
              <a:gd name="connsiteY740" fmla="*/ 3757090 h 5792782"/>
              <a:gd name="connsiteX741" fmla="*/ 1404576 w 7462755"/>
              <a:gd name="connsiteY741" fmla="*/ 3759221 h 5792782"/>
              <a:gd name="connsiteX742" fmla="*/ 1425872 w 7462755"/>
              <a:gd name="connsiteY742" fmla="*/ 3759962 h 5792782"/>
              <a:gd name="connsiteX743" fmla="*/ 1411139 w 7462755"/>
              <a:gd name="connsiteY743" fmla="*/ 3759048 h 5792782"/>
              <a:gd name="connsiteX744" fmla="*/ 1231584 w 7462755"/>
              <a:gd name="connsiteY744" fmla="*/ 3751032 h 5792782"/>
              <a:gd name="connsiteX745" fmla="*/ 1240803 w 7462755"/>
              <a:gd name="connsiteY745" fmla="*/ 3752646 h 5792782"/>
              <a:gd name="connsiteX746" fmla="*/ 1215713 w 7462755"/>
              <a:gd name="connsiteY746" fmla="*/ 3755397 h 5792782"/>
              <a:gd name="connsiteX747" fmla="*/ 1231584 w 7462755"/>
              <a:gd name="connsiteY747" fmla="*/ 3751032 h 5792782"/>
              <a:gd name="connsiteX748" fmla="*/ 7089598 w 7462755"/>
              <a:gd name="connsiteY748" fmla="*/ 3736371 h 5792782"/>
              <a:gd name="connsiteX749" fmla="*/ 7116356 w 7462755"/>
              <a:gd name="connsiteY749" fmla="*/ 3793426 h 5792782"/>
              <a:gd name="connsiteX750" fmla="*/ 7063738 w 7462755"/>
              <a:gd name="connsiteY750" fmla="*/ 3792288 h 5792782"/>
              <a:gd name="connsiteX751" fmla="*/ 7070574 w 7462755"/>
              <a:gd name="connsiteY751" fmla="*/ 3744360 h 5792782"/>
              <a:gd name="connsiteX752" fmla="*/ 7084316 w 7462755"/>
              <a:gd name="connsiteY752" fmla="*/ 3758262 h 5792782"/>
              <a:gd name="connsiteX753" fmla="*/ 7079596 w 7462755"/>
              <a:gd name="connsiteY753" fmla="*/ 3751066 h 5792782"/>
              <a:gd name="connsiteX754" fmla="*/ 7089598 w 7462755"/>
              <a:gd name="connsiteY754" fmla="*/ 3736371 h 5792782"/>
              <a:gd name="connsiteX755" fmla="*/ 2133797 w 7462755"/>
              <a:gd name="connsiteY755" fmla="*/ 3732246 h 5792782"/>
              <a:gd name="connsiteX756" fmla="*/ 2155638 w 7462755"/>
              <a:gd name="connsiteY756" fmla="*/ 3745854 h 5792782"/>
              <a:gd name="connsiteX757" fmla="*/ 2179964 w 7462755"/>
              <a:gd name="connsiteY757" fmla="*/ 3749703 h 5792782"/>
              <a:gd name="connsiteX758" fmla="*/ 2179965 w 7462755"/>
              <a:gd name="connsiteY758" fmla="*/ 3749703 h 5792782"/>
              <a:gd name="connsiteX759" fmla="*/ 2155639 w 7462755"/>
              <a:gd name="connsiteY759" fmla="*/ 3745854 h 5792782"/>
              <a:gd name="connsiteX760" fmla="*/ 2133797 w 7462755"/>
              <a:gd name="connsiteY760" fmla="*/ 3732246 h 5792782"/>
              <a:gd name="connsiteX761" fmla="*/ 969432 w 7462755"/>
              <a:gd name="connsiteY761" fmla="*/ 3724141 h 5792782"/>
              <a:gd name="connsiteX762" fmla="*/ 965573 w 7462755"/>
              <a:gd name="connsiteY762" fmla="*/ 3747408 h 5792782"/>
              <a:gd name="connsiteX763" fmla="*/ 953218 w 7462755"/>
              <a:gd name="connsiteY763" fmla="*/ 3757513 h 5792782"/>
              <a:gd name="connsiteX764" fmla="*/ 948511 w 7462755"/>
              <a:gd name="connsiteY764" fmla="*/ 3741957 h 5792782"/>
              <a:gd name="connsiteX765" fmla="*/ 948511 w 7462755"/>
              <a:gd name="connsiteY765" fmla="*/ 3741958 h 5792782"/>
              <a:gd name="connsiteX766" fmla="*/ 953218 w 7462755"/>
              <a:gd name="connsiteY766" fmla="*/ 3757514 h 5792782"/>
              <a:gd name="connsiteX767" fmla="*/ 969432 w 7462755"/>
              <a:gd name="connsiteY767" fmla="*/ 3724141 h 5792782"/>
              <a:gd name="connsiteX768" fmla="*/ 908076 w 7462755"/>
              <a:gd name="connsiteY768" fmla="*/ 3724056 h 5792782"/>
              <a:gd name="connsiteX769" fmla="*/ 906101 w 7462755"/>
              <a:gd name="connsiteY769" fmla="*/ 3728254 h 5792782"/>
              <a:gd name="connsiteX770" fmla="*/ 904083 w 7462755"/>
              <a:gd name="connsiteY770" fmla="*/ 3732540 h 5792782"/>
              <a:gd name="connsiteX771" fmla="*/ 904090 w 7462755"/>
              <a:gd name="connsiteY771" fmla="*/ 3732547 h 5792782"/>
              <a:gd name="connsiteX772" fmla="*/ 911818 w 7462755"/>
              <a:gd name="connsiteY772" fmla="*/ 3741939 h 5792782"/>
              <a:gd name="connsiteX773" fmla="*/ 915305 w 7462755"/>
              <a:gd name="connsiteY773" fmla="*/ 3742929 h 5792782"/>
              <a:gd name="connsiteX774" fmla="*/ 916853 w 7462755"/>
              <a:gd name="connsiteY774" fmla="*/ 3744362 h 5792782"/>
              <a:gd name="connsiteX775" fmla="*/ 918287 w 7462755"/>
              <a:gd name="connsiteY775" fmla="*/ 3743775 h 5792782"/>
              <a:gd name="connsiteX776" fmla="*/ 922021 w 7462755"/>
              <a:gd name="connsiteY776" fmla="*/ 3744834 h 5792782"/>
              <a:gd name="connsiteX777" fmla="*/ 930799 w 7462755"/>
              <a:gd name="connsiteY777" fmla="*/ 3738653 h 5792782"/>
              <a:gd name="connsiteX778" fmla="*/ 918287 w 7462755"/>
              <a:gd name="connsiteY778" fmla="*/ 3743775 h 5792782"/>
              <a:gd name="connsiteX779" fmla="*/ 915305 w 7462755"/>
              <a:gd name="connsiteY779" fmla="*/ 3742929 h 5792782"/>
              <a:gd name="connsiteX780" fmla="*/ 904090 w 7462755"/>
              <a:gd name="connsiteY780" fmla="*/ 3732547 h 5792782"/>
              <a:gd name="connsiteX781" fmla="*/ 904084 w 7462755"/>
              <a:gd name="connsiteY781" fmla="*/ 3732539 h 5792782"/>
              <a:gd name="connsiteX782" fmla="*/ 906101 w 7462755"/>
              <a:gd name="connsiteY782" fmla="*/ 3728254 h 5792782"/>
              <a:gd name="connsiteX783" fmla="*/ 908076 w 7462755"/>
              <a:gd name="connsiteY783" fmla="*/ 3724057 h 5792782"/>
              <a:gd name="connsiteX784" fmla="*/ 111716 w 7462755"/>
              <a:gd name="connsiteY784" fmla="*/ 3723880 h 5792782"/>
              <a:gd name="connsiteX785" fmla="*/ 166091 w 7462755"/>
              <a:gd name="connsiteY785" fmla="*/ 3771874 h 5792782"/>
              <a:gd name="connsiteX786" fmla="*/ 112594 w 7462755"/>
              <a:gd name="connsiteY786" fmla="*/ 3747388 h 5792782"/>
              <a:gd name="connsiteX787" fmla="*/ 111716 w 7462755"/>
              <a:gd name="connsiteY787" fmla="*/ 3723880 h 5792782"/>
              <a:gd name="connsiteX788" fmla="*/ 982455 w 7462755"/>
              <a:gd name="connsiteY788" fmla="*/ 3722510 h 5792782"/>
              <a:gd name="connsiteX789" fmla="*/ 982455 w 7462755"/>
              <a:gd name="connsiteY789" fmla="*/ 3722511 h 5792782"/>
              <a:gd name="connsiteX790" fmla="*/ 990878 w 7462755"/>
              <a:gd name="connsiteY790" fmla="*/ 3731934 h 5792782"/>
              <a:gd name="connsiteX791" fmla="*/ 991014 w 7462755"/>
              <a:gd name="connsiteY791" fmla="*/ 3731944 h 5792782"/>
              <a:gd name="connsiteX792" fmla="*/ 998873 w 7462755"/>
              <a:gd name="connsiteY792" fmla="*/ 3732567 h 5792782"/>
              <a:gd name="connsiteX793" fmla="*/ 1003802 w 7462755"/>
              <a:gd name="connsiteY793" fmla="*/ 3734460 h 5792782"/>
              <a:gd name="connsiteX794" fmla="*/ 1005591 w 7462755"/>
              <a:gd name="connsiteY794" fmla="*/ 3736224 h 5792782"/>
              <a:gd name="connsiteX795" fmla="*/ 1009870 w 7462755"/>
              <a:gd name="connsiteY795" fmla="*/ 3750288 h 5792782"/>
              <a:gd name="connsiteX796" fmla="*/ 1083258 w 7462755"/>
              <a:gd name="connsiteY796" fmla="*/ 3725249 h 5792782"/>
              <a:gd name="connsiteX797" fmla="*/ 1088118 w 7462755"/>
              <a:gd name="connsiteY797" fmla="*/ 3736165 h 5792782"/>
              <a:gd name="connsiteX798" fmla="*/ 1090600 w 7462755"/>
              <a:gd name="connsiteY798" fmla="*/ 3738635 h 5792782"/>
              <a:gd name="connsiteX799" fmla="*/ 1091605 w 7462755"/>
              <a:gd name="connsiteY799" fmla="*/ 3740467 h 5792782"/>
              <a:gd name="connsiteX800" fmla="*/ 1092675 w 7462755"/>
              <a:gd name="connsiteY800" fmla="*/ 3740700 h 5792782"/>
              <a:gd name="connsiteX801" fmla="*/ 1095319 w 7462755"/>
              <a:gd name="connsiteY801" fmla="*/ 3743331 h 5792782"/>
              <a:gd name="connsiteX802" fmla="*/ 1105303 w 7462755"/>
              <a:gd name="connsiteY802" fmla="*/ 3730328 h 5792782"/>
              <a:gd name="connsiteX803" fmla="*/ 1105303 w 7462755"/>
              <a:gd name="connsiteY803" fmla="*/ 3730327 h 5792782"/>
              <a:gd name="connsiteX804" fmla="*/ 1102001 w 7462755"/>
              <a:gd name="connsiteY804" fmla="*/ 3742724 h 5792782"/>
              <a:gd name="connsiteX805" fmla="*/ 1092675 w 7462755"/>
              <a:gd name="connsiteY805" fmla="*/ 3740700 h 5792782"/>
              <a:gd name="connsiteX806" fmla="*/ 1090600 w 7462755"/>
              <a:gd name="connsiteY806" fmla="*/ 3738635 h 5792782"/>
              <a:gd name="connsiteX807" fmla="*/ 1083258 w 7462755"/>
              <a:gd name="connsiteY807" fmla="*/ 3725248 h 5792782"/>
              <a:gd name="connsiteX808" fmla="*/ 1009870 w 7462755"/>
              <a:gd name="connsiteY808" fmla="*/ 3750287 h 5792782"/>
              <a:gd name="connsiteX809" fmla="*/ 1006585 w 7462755"/>
              <a:gd name="connsiteY809" fmla="*/ 3737204 h 5792782"/>
              <a:gd name="connsiteX810" fmla="*/ 1005591 w 7462755"/>
              <a:gd name="connsiteY810" fmla="*/ 3736224 h 5792782"/>
              <a:gd name="connsiteX811" fmla="*/ 1005220 w 7462755"/>
              <a:gd name="connsiteY811" fmla="*/ 3735004 h 5792782"/>
              <a:gd name="connsiteX812" fmla="*/ 1003802 w 7462755"/>
              <a:gd name="connsiteY812" fmla="*/ 3734460 h 5792782"/>
              <a:gd name="connsiteX813" fmla="*/ 1002146 w 7462755"/>
              <a:gd name="connsiteY813" fmla="*/ 3732827 h 5792782"/>
              <a:gd name="connsiteX814" fmla="*/ 998873 w 7462755"/>
              <a:gd name="connsiteY814" fmla="*/ 3732567 h 5792782"/>
              <a:gd name="connsiteX815" fmla="*/ 998678 w 7462755"/>
              <a:gd name="connsiteY815" fmla="*/ 3732492 h 5792782"/>
              <a:gd name="connsiteX816" fmla="*/ 991014 w 7462755"/>
              <a:gd name="connsiteY816" fmla="*/ 3731944 h 5792782"/>
              <a:gd name="connsiteX817" fmla="*/ 990878 w 7462755"/>
              <a:gd name="connsiteY817" fmla="*/ 3731933 h 5792782"/>
              <a:gd name="connsiteX818" fmla="*/ 2212166 w 7462755"/>
              <a:gd name="connsiteY818" fmla="*/ 3722251 h 5792782"/>
              <a:gd name="connsiteX819" fmla="*/ 2212165 w 7462755"/>
              <a:gd name="connsiteY819" fmla="*/ 3722252 h 5792782"/>
              <a:gd name="connsiteX820" fmla="*/ 2223269 w 7462755"/>
              <a:gd name="connsiteY820" fmla="*/ 3737286 h 5792782"/>
              <a:gd name="connsiteX821" fmla="*/ 2235153 w 7462755"/>
              <a:gd name="connsiteY821" fmla="*/ 3750613 h 5792782"/>
              <a:gd name="connsiteX822" fmla="*/ 2235153 w 7462755"/>
              <a:gd name="connsiteY822" fmla="*/ 3750612 h 5792782"/>
              <a:gd name="connsiteX823" fmla="*/ 2223270 w 7462755"/>
              <a:gd name="connsiteY823" fmla="*/ 3737286 h 5792782"/>
              <a:gd name="connsiteX824" fmla="*/ 2212166 w 7462755"/>
              <a:gd name="connsiteY824" fmla="*/ 3722251 h 5792782"/>
              <a:gd name="connsiteX825" fmla="*/ 601508 w 7462755"/>
              <a:gd name="connsiteY825" fmla="*/ 3716262 h 5792782"/>
              <a:gd name="connsiteX826" fmla="*/ 623874 w 7462755"/>
              <a:gd name="connsiteY826" fmla="*/ 3729026 h 5792782"/>
              <a:gd name="connsiteX827" fmla="*/ 593399 w 7462755"/>
              <a:gd name="connsiteY827" fmla="*/ 3732998 h 5792782"/>
              <a:gd name="connsiteX828" fmla="*/ 601508 w 7462755"/>
              <a:gd name="connsiteY828" fmla="*/ 3716262 h 5792782"/>
              <a:gd name="connsiteX829" fmla="*/ 1957545 w 7462755"/>
              <a:gd name="connsiteY829" fmla="*/ 3709487 h 5792782"/>
              <a:gd name="connsiteX830" fmla="*/ 1977029 w 7462755"/>
              <a:gd name="connsiteY830" fmla="*/ 3715986 h 5792782"/>
              <a:gd name="connsiteX831" fmla="*/ 1980656 w 7462755"/>
              <a:gd name="connsiteY831" fmla="*/ 3719629 h 5792782"/>
              <a:gd name="connsiteX832" fmla="*/ 1989780 w 7462755"/>
              <a:gd name="connsiteY832" fmla="*/ 3742790 h 5792782"/>
              <a:gd name="connsiteX833" fmla="*/ 1989782 w 7462755"/>
              <a:gd name="connsiteY833" fmla="*/ 3742798 h 5792782"/>
              <a:gd name="connsiteX834" fmla="*/ 2117320 w 7462755"/>
              <a:gd name="connsiteY834" fmla="*/ 3757904 h 5792782"/>
              <a:gd name="connsiteX835" fmla="*/ 2052185 w 7462755"/>
              <a:gd name="connsiteY835" fmla="*/ 3749533 h 5792782"/>
              <a:gd name="connsiteX836" fmla="*/ 1989783 w 7462755"/>
              <a:gd name="connsiteY836" fmla="*/ 3742798 h 5792782"/>
              <a:gd name="connsiteX837" fmla="*/ 1989780 w 7462755"/>
              <a:gd name="connsiteY837" fmla="*/ 3742790 h 5792782"/>
              <a:gd name="connsiteX838" fmla="*/ 1984702 w 7462755"/>
              <a:gd name="connsiteY838" fmla="*/ 3723692 h 5792782"/>
              <a:gd name="connsiteX839" fmla="*/ 1980656 w 7462755"/>
              <a:gd name="connsiteY839" fmla="*/ 3719629 h 5792782"/>
              <a:gd name="connsiteX840" fmla="*/ 1979552 w 7462755"/>
              <a:gd name="connsiteY840" fmla="*/ 3716827 h 5792782"/>
              <a:gd name="connsiteX841" fmla="*/ 1977029 w 7462755"/>
              <a:gd name="connsiteY841" fmla="*/ 3715986 h 5792782"/>
              <a:gd name="connsiteX842" fmla="*/ 1973092 w 7462755"/>
              <a:gd name="connsiteY842" fmla="*/ 3712032 h 5792782"/>
              <a:gd name="connsiteX843" fmla="*/ 1467591 w 7462755"/>
              <a:gd name="connsiteY843" fmla="*/ 3707569 h 5792782"/>
              <a:gd name="connsiteX844" fmla="*/ 1468829 w 7462755"/>
              <a:gd name="connsiteY844" fmla="*/ 3738727 h 5792782"/>
              <a:gd name="connsiteX845" fmla="*/ 1486608 w 7462755"/>
              <a:gd name="connsiteY845" fmla="*/ 3744261 h 5792782"/>
              <a:gd name="connsiteX846" fmla="*/ 1486608 w 7462755"/>
              <a:gd name="connsiteY846" fmla="*/ 3744259 h 5792782"/>
              <a:gd name="connsiteX847" fmla="*/ 1468830 w 7462755"/>
              <a:gd name="connsiteY847" fmla="*/ 3738726 h 5792782"/>
              <a:gd name="connsiteX848" fmla="*/ 1467592 w 7462755"/>
              <a:gd name="connsiteY848" fmla="*/ 3707569 h 5792782"/>
              <a:gd name="connsiteX849" fmla="*/ 1423934 w 7462755"/>
              <a:gd name="connsiteY849" fmla="*/ 3707378 h 5792782"/>
              <a:gd name="connsiteX850" fmla="*/ 1406690 w 7462755"/>
              <a:gd name="connsiteY850" fmla="*/ 3714398 h 5792782"/>
              <a:gd name="connsiteX851" fmla="*/ 1402617 w 7462755"/>
              <a:gd name="connsiteY851" fmla="*/ 3719132 h 5792782"/>
              <a:gd name="connsiteX852" fmla="*/ 1399325 w 7462755"/>
              <a:gd name="connsiteY852" fmla="*/ 3720947 h 5792782"/>
              <a:gd name="connsiteX853" fmla="*/ 1395743 w 7462755"/>
              <a:gd name="connsiteY853" fmla="*/ 3727121 h 5792782"/>
              <a:gd name="connsiteX854" fmla="*/ 1393263 w 7462755"/>
              <a:gd name="connsiteY854" fmla="*/ 3730004 h 5792782"/>
              <a:gd name="connsiteX855" fmla="*/ 1392645 w 7462755"/>
              <a:gd name="connsiteY855" fmla="*/ 3732460 h 5792782"/>
              <a:gd name="connsiteX856" fmla="*/ 1390831 w 7462755"/>
              <a:gd name="connsiteY856" fmla="*/ 3735586 h 5792782"/>
              <a:gd name="connsiteX857" fmla="*/ 1386459 w 7462755"/>
              <a:gd name="connsiteY857" fmla="*/ 3757069 h 5792782"/>
              <a:gd name="connsiteX858" fmla="*/ 1386454 w 7462755"/>
              <a:gd name="connsiteY858" fmla="*/ 3757090 h 5792782"/>
              <a:gd name="connsiteX859" fmla="*/ 1386455 w 7462755"/>
              <a:gd name="connsiteY859" fmla="*/ 3757090 h 5792782"/>
              <a:gd name="connsiteX860" fmla="*/ 1386459 w 7462755"/>
              <a:gd name="connsiteY860" fmla="*/ 3757069 h 5792782"/>
              <a:gd name="connsiteX861" fmla="*/ 1392645 w 7462755"/>
              <a:gd name="connsiteY861" fmla="*/ 3732460 h 5792782"/>
              <a:gd name="connsiteX862" fmla="*/ 1395743 w 7462755"/>
              <a:gd name="connsiteY862" fmla="*/ 3727121 h 5792782"/>
              <a:gd name="connsiteX863" fmla="*/ 1402617 w 7462755"/>
              <a:gd name="connsiteY863" fmla="*/ 3719132 h 5792782"/>
              <a:gd name="connsiteX864" fmla="*/ 1423935 w 7462755"/>
              <a:gd name="connsiteY864" fmla="*/ 3707378 h 5792782"/>
              <a:gd name="connsiteX865" fmla="*/ 6714538 w 7462755"/>
              <a:gd name="connsiteY865" fmla="*/ 3703727 h 5792782"/>
              <a:gd name="connsiteX866" fmla="*/ 6720496 w 7462755"/>
              <a:gd name="connsiteY866" fmla="*/ 3741985 h 5792782"/>
              <a:gd name="connsiteX867" fmla="*/ 6720497 w 7462755"/>
              <a:gd name="connsiteY867" fmla="*/ 3741984 h 5792782"/>
              <a:gd name="connsiteX868" fmla="*/ 6715748 w 7462755"/>
              <a:gd name="connsiteY868" fmla="*/ 3726480 h 5792782"/>
              <a:gd name="connsiteX869" fmla="*/ 6714539 w 7462755"/>
              <a:gd name="connsiteY869" fmla="*/ 3703727 h 5792782"/>
              <a:gd name="connsiteX870" fmla="*/ 1893863 w 7462755"/>
              <a:gd name="connsiteY870" fmla="*/ 3698122 h 5792782"/>
              <a:gd name="connsiteX871" fmla="*/ 1921557 w 7462755"/>
              <a:gd name="connsiteY871" fmla="*/ 3706015 h 5792782"/>
              <a:gd name="connsiteX872" fmla="*/ 1940651 w 7462755"/>
              <a:gd name="connsiteY872" fmla="*/ 3717728 h 5792782"/>
              <a:gd name="connsiteX873" fmla="*/ 1940651 w 7462755"/>
              <a:gd name="connsiteY873" fmla="*/ 3717727 h 5792782"/>
              <a:gd name="connsiteX874" fmla="*/ 1921558 w 7462755"/>
              <a:gd name="connsiteY874" fmla="*/ 3706015 h 5792782"/>
              <a:gd name="connsiteX875" fmla="*/ 1893864 w 7462755"/>
              <a:gd name="connsiteY875" fmla="*/ 3698122 h 5792782"/>
              <a:gd name="connsiteX876" fmla="*/ 1839000 w 7462755"/>
              <a:gd name="connsiteY876" fmla="*/ 3691547 h 5792782"/>
              <a:gd name="connsiteX877" fmla="*/ 1837348 w 7462755"/>
              <a:gd name="connsiteY877" fmla="*/ 3715983 h 5792782"/>
              <a:gd name="connsiteX878" fmla="*/ 1837050 w 7462755"/>
              <a:gd name="connsiteY878" fmla="*/ 3722115 h 5792782"/>
              <a:gd name="connsiteX879" fmla="*/ 1837051 w 7462755"/>
              <a:gd name="connsiteY879" fmla="*/ 3722115 h 5792782"/>
              <a:gd name="connsiteX880" fmla="*/ 1838676 w 7462755"/>
              <a:gd name="connsiteY880" fmla="*/ 3711109 h 5792782"/>
              <a:gd name="connsiteX881" fmla="*/ 1839001 w 7462755"/>
              <a:gd name="connsiteY881" fmla="*/ 3691547 h 5792782"/>
              <a:gd name="connsiteX882" fmla="*/ 407715 w 7462755"/>
              <a:gd name="connsiteY882" fmla="*/ 3686111 h 5792782"/>
              <a:gd name="connsiteX883" fmla="*/ 386907 w 7462755"/>
              <a:gd name="connsiteY883" fmla="*/ 3712289 h 5792782"/>
              <a:gd name="connsiteX884" fmla="*/ 385964 w 7462755"/>
              <a:gd name="connsiteY884" fmla="*/ 3688911 h 5792782"/>
              <a:gd name="connsiteX885" fmla="*/ 407715 w 7462755"/>
              <a:gd name="connsiteY885" fmla="*/ 3686111 h 5792782"/>
              <a:gd name="connsiteX886" fmla="*/ 2411854 w 7462755"/>
              <a:gd name="connsiteY886" fmla="*/ 3681033 h 5792782"/>
              <a:gd name="connsiteX887" fmla="*/ 2413091 w 7462755"/>
              <a:gd name="connsiteY887" fmla="*/ 3712191 h 5792782"/>
              <a:gd name="connsiteX888" fmla="*/ 2403540 w 7462755"/>
              <a:gd name="connsiteY888" fmla="*/ 3710285 h 5792782"/>
              <a:gd name="connsiteX889" fmla="*/ 2402544 w 7462755"/>
              <a:gd name="connsiteY889" fmla="*/ 3685411 h 5792782"/>
              <a:gd name="connsiteX890" fmla="*/ 1152243 w 7462755"/>
              <a:gd name="connsiteY890" fmla="*/ 3678753 h 5792782"/>
              <a:gd name="connsiteX891" fmla="*/ 1152244 w 7462755"/>
              <a:gd name="connsiteY891" fmla="*/ 3678754 h 5792782"/>
              <a:gd name="connsiteX892" fmla="*/ 1158508 w 7462755"/>
              <a:gd name="connsiteY892" fmla="*/ 3679517 h 5792782"/>
              <a:gd name="connsiteX893" fmla="*/ 1164537 w 7462755"/>
              <a:gd name="connsiteY893" fmla="*/ 3680743 h 5792782"/>
              <a:gd name="connsiteX894" fmla="*/ 1164535 w 7462755"/>
              <a:gd name="connsiteY894" fmla="*/ 3680742 h 5792782"/>
              <a:gd name="connsiteX895" fmla="*/ 1158509 w 7462755"/>
              <a:gd name="connsiteY895" fmla="*/ 3679516 h 5792782"/>
              <a:gd name="connsiteX896" fmla="*/ 1152243 w 7462755"/>
              <a:gd name="connsiteY896" fmla="*/ 3678753 h 5792782"/>
              <a:gd name="connsiteX897" fmla="*/ 1129824 w 7462755"/>
              <a:gd name="connsiteY897" fmla="*/ 3673224 h 5792782"/>
              <a:gd name="connsiteX898" fmla="*/ 1129823 w 7462755"/>
              <a:gd name="connsiteY898" fmla="*/ 3673225 h 5792782"/>
              <a:gd name="connsiteX899" fmla="*/ 1125229 w 7462755"/>
              <a:gd name="connsiteY899" fmla="*/ 3680739 h 5792782"/>
              <a:gd name="connsiteX900" fmla="*/ 1125236 w 7462755"/>
              <a:gd name="connsiteY900" fmla="*/ 3680739 h 5792782"/>
              <a:gd name="connsiteX901" fmla="*/ 1136942 w 7462755"/>
              <a:gd name="connsiteY901" fmla="*/ 3682136 h 5792782"/>
              <a:gd name="connsiteX902" fmla="*/ 1141907 w 7462755"/>
              <a:gd name="connsiteY902" fmla="*/ 3684316 h 5792782"/>
              <a:gd name="connsiteX903" fmla="*/ 1155997 w 7462755"/>
              <a:gd name="connsiteY903" fmla="*/ 3684646 h 5792782"/>
              <a:gd name="connsiteX904" fmla="*/ 1155997 w 7462755"/>
              <a:gd name="connsiteY904" fmla="*/ 3684645 h 5792782"/>
              <a:gd name="connsiteX905" fmla="*/ 1149927 w 7462755"/>
              <a:gd name="connsiteY905" fmla="*/ 3687308 h 5792782"/>
              <a:gd name="connsiteX906" fmla="*/ 1137575 w 7462755"/>
              <a:gd name="connsiteY906" fmla="*/ 3682211 h 5792782"/>
              <a:gd name="connsiteX907" fmla="*/ 1136942 w 7462755"/>
              <a:gd name="connsiteY907" fmla="*/ 3682136 h 5792782"/>
              <a:gd name="connsiteX908" fmla="*/ 1133242 w 7462755"/>
              <a:gd name="connsiteY908" fmla="*/ 3680511 h 5792782"/>
              <a:gd name="connsiteX909" fmla="*/ 1125236 w 7462755"/>
              <a:gd name="connsiteY909" fmla="*/ 3680739 h 5792782"/>
              <a:gd name="connsiteX910" fmla="*/ 1125230 w 7462755"/>
              <a:gd name="connsiteY910" fmla="*/ 3680738 h 5792782"/>
              <a:gd name="connsiteX911" fmla="*/ 1049576 w 7462755"/>
              <a:gd name="connsiteY911" fmla="*/ 3667852 h 5792782"/>
              <a:gd name="connsiteX912" fmla="*/ 1046532 w 7462755"/>
              <a:gd name="connsiteY912" fmla="*/ 3682919 h 5792782"/>
              <a:gd name="connsiteX913" fmla="*/ 1046541 w 7462755"/>
              <a:gd name="connsiteY913" fmla="*/ 3682916 h 5792782"/>
              <a:gd name="connsiteX914" fmla="*/ 1057753 w 7462755"/>
              <a:gd name="connsiteY914" fmla="*/ 3680978 h 5792782"/>
              <a:gd name="connsiteX915" fmla="*/ 1061871 w 7462755"/>
              <a:gd name="connsiteY915" fmla="*/ 3682065 h 5792782"/>
              <a:gd name="connsiteX916" fmla="*/ 1068848 w 7462755"/>
              <a:gd name="connsiteY916" fmla="*/ 3684636 h 5792782"/>
              <a:gd name="connsiteX917" fmla="*/ 1069181 w 7462755"/>
              <a:gd name="connsiteY917" fmla="*/ 3684631 h 5792782"/>
              <a:gd name="connsiteX918" fmla="*/ 1071061 w 7462755"/>
              <a:gd name="connsiteY918" fmla="*/ 3685356 h 5792782"/>
              <a:gd name="connsiteX919" fmla="*/ 1076628 w 7462755"/>
              <a:gd name="connsiteY919" fmla="*/ 3684513 h 5792782"/>
              <a:gd name="connsiteX920" fmla="*/ 1076628 w 7462755"/>
              <a:gd name="connsiteY920" fmla="*/ 3684512 h 5792782"/>
              <a:gd name="connsiteX921" fmla="*/ 1069181 w 7462755"/>
              <a:gd name="connsiteY921" fmla="*/ 3684631 h 5792782"/>
              <a:gd name="connsiteX922" fmla="*/ 1063961 w 7462755"/>
              <a:gd name="connsiteY922" fmla="*/ 3682617 h 5792782"/>
              <a:gd name="connsiteX923" fmla="*/ 1061871 w 7462755"/>
              <a:gd name="connsiteY923" fmla="*/ 3682065 h 5792782"/>
              <a:gd name="connsiteX924" fmla="*/ 1058547 w 7462755"/>
              <a:gd name="connsiteY924" fmla="*/ 3680841 h 5792782"/>
              <a:gd name="connsiteX925" fmla="*/ 1057753 w 7462755"/>
              <a:gd name="connsiteY925" fmla="*/ 3680978 h 5792782"/>
              <a:gd name="connsiteX926" fmla="*/ 1055671 w 7462755"/>
              <a:gd name="connsiteY926" fmla="*/ 3680428 h 5792782"/>
              <a:gd name="connsiteX927" fmla="*/ 1046541 w 7462755"/>
              <a:gd name="connsiteY927" fmla="*/ 3682916 h 5792782"/>
              <a:gd name="connsiteX928" fmla="*/ 1046533 w 7462755"/>
              <a:gd name="connsiteY928" fmla="*/ 3682918 h 5792782"/>
              <a:gd name="connsiteX929" fmla="*/ 1049577 w 7462755"/>
              <a:gd name="connsiteY929" fmla="*/ 3667852 h 5792782"/>
              <a:gd name="connsiteX930" fmla="*/ 1147412 w 7462755"/>
              <a:gd name="connsiteY930" fmla="*/ 3651058 h 5792782"/>
              <a:gd name="connsiteX931" fmla="*/ 1146101 w 7462755"/>
              <a:gd name="connsiteY931" fmla="*/ 3654626 h 5792782"/>
              <a:gd name="connsiteX932" fmla="*/ 1141627 w 7462755"/>
              <a:gd name="connsiteY932" fmla="*/ 3662342 h 5792782"/>
              <a:gd name="connsiteX933" fmla="*/ 1137959 w 7462755"/>
              <a:gd name="connsiteY933" fmla="*/ 3671327 h 5792782"/>
              <a:gd name="connsiteX934" fmla="*/ 1137960 w 7462755"/>
              <a:gd name="connsiteY934" fmla="*/ 3671327 h 5792782"/>
              <a:gd name="connsiteX935" fmla="*/ 1146102 w 7462755"/>
              <a:gd name="connsiteY935" fmla="*/ 3654625 h 5792782"/>
              <a:gd name="connsiteX936" fmla="*/ 1147412 w 7462755"/>
              <a:gd name="connsiteY936" fmla="*/ 3651059 h 5792782"/>
              <a:gd name="connsiteX937" fmla="*/ 6874113 w 7462755"/>
              <a:gd name="connsiteY937" fmla="*/ 3644107 h 5792782"/>
              <a:gd name="connsiteX938" fmla="*/ 6850556 w 7462755"/>
              <a:gd name="connsiteY938" fmla="*/ 3647799 h 5792782"/>
              <a:gd name="connsiteX939" fmla="*/ 6850555 w 7462755"/>
              <a:gd name="connsiteY939" fmla="*/ 3647800 h 5792782"/>
              <a:gd name="connsiteX940" fmla="*/ 6874113 w 7462755"/>
              <a:gd name="connsiteY940" fmla="*/ 3644108 h 5792782"/>
              <a:gd name="connsiteX941" fmla="*/ 2427647 w 7462755"/>
              <a:gd name="connsiteY941" fmla="*/ 3639910 h 5792782"/>
              <a:gd name="connsiteX942" fmla="*/ 2427646 w 7462755"/>
              <a:gd name="connsiteY942" fmla="*/ 3639911 h 5792782"/>
              <a:gd name="connsiteX943" fmla="*/ 2430755 w 7462755"/>
              <a:gd name="connsiteY943" fmla="*/ 3651614 h 5792782"/>
              <a:gd name="connsiteX944" fmla="*/ 2428590 w 7462755"/>
              <a:gd name="connsiteY944" fmla="*/ 3663319 h 5792782"/>
              <a:gd name="connsiteX945" fmla="*/ 2428591 w 7462755"/>
              <a:gd name="connsiteY945" fmla="*/ 3663319 h 5792782"/>
              <a:gd name="connsiteX946" fmla="*/ 2430756 w 7462755"/>
              <a:gd name="connsiteY946" fmla="*/ 3651614 h 5792782"/>
              <a:gd name="connsiteX947" fmla="*/ 2427647 w 7462755"/>
              <a:gd name="connsiteY947" fmla="*/ 3639910 h 5792782"/>
              <a:gd name="connsiteX948" fmla="*/ 3123409 w 7462755"/>
              <a:gd name="connsiteY948" fmla="*/ 3637240 h 5792782"/>
              <a:gd name="connsiteX949" fmla="*/ 3115923 w 7462755"/>
              <a:gd name="connsiteY949" fmla="*/ 3669472 h 5792782"/>
              <a:gd name="connsiteX950" fmla="*/ 3131155 w 7462755"/>
              <a:gd name="connsiteY950" fmla="*/ 3676901 h 5792782"/>
              <a:gd name="connsiteX951" fmla="*/ 3133043 w 7462755"/>
              <a:gd name="connsiteY951" fmla="*/ 3677939 h 5792782"/>
              <a:gd name="connsiteX952" fmla="*/ 3136235 w 7462755"/>
              <a:gd name="connsiteY952" fmla="*/ 3680000 h 5792782"/>
              <a:gd name="connsiteX953" fmla="*/ 3136823 w 7462755"/>
              <a:gd name="connsiteY953" fmla="*/ 3680018 h 5792782"/>
              <a:gd name="connsiteX954" fmla="*/ 3138653 w 7462755"/>
              <a:gd name="connsiteY954" fmla="*/ 3681025 h 5792782"/>
              <a:gd name="connsiteX955" fmla="*/ 3145092 w 7462755"/>
              <a:gd name="connsiteY955" fmla="*/ 3680273 h 5792782"/>
              <a:gd name="connsiteX956" fmla="*/ 3145092 w 7462755"/>
              <a:gd name="connsiteY956" fmla="*/ 3680272 h 5792782"/>
              <a:gd name="connsiteX957" fmla="*/ 3136823 w 7462755"/>
              <a:gd name="connsiteY957" fmla="*/ 3680018 h 5792782"/>
              <a:gd name="connsiteX958" fmla="*/ 3133043 w 7462755"/>
              <a:gd name="connsiteY958" fmla="*/ 3677939 h 5792782"/>
              <a:gd name="connsiteX959" fmla="*/ 3125932 w 7462755"/>
              <a:gd name="connsiteY959" fmla="*/ 3673348 h 5792782"/>
              <a:gd name="connsiteX960" fmla="*/ 3115924 w 7462755"/>
              <a:gd name="connsiteY960" fmla="*/ 3669471 h 5792782"/>
              <a:gd name="connsiteX961" fmla="*/ 3123409 w 7462755"/>
              <a:gd name="connsiteY961" fmla="*/ 3637241 h 5792782"/>
              <a:gd name="connsiteX962" fmla="*/ 2405601 w 7462755"/>
              <a:gd name="connsiteY962" fmla="*/ 3634861 h 5792782"/>
              <a:gd name="connsiteX963" fmla="*/ 2415585 w 7462755"/>
              <a:gd name="connsiteY963" fmla="*/ 3648166 h 5792782"/>
              <a:gd name="connsiteX964" fmla="*/ 2415586 w 7462755"/>
              <a:gd name="connsiteY964" fmla="*/ 3648166 h 5792782"/>
              <a:gd name="connsiteX965" fmla="*/ 2405602 w 7462755"/>
              <a:gd name="connsiteY965" fmla="*/ 3634861 h 5792782"/>
              <a:gd name="connsiteX966" fmla="*/ 1745248 w 7462755"/>
              <a:gd name="connsiteY966" fmla="*/ 3633516 h 5792782"/>
              <a:gd name="connsiteX967" fmla="*/ 1732009 w 7462755"/>
              <a:gd name="connsiteY967" fmla="*/ 3642511 h 5792782"/>
              <a:gd name="connsiteX968" fmla="*/ 1773686 w 7462755"/>
              <a:gd name="connsiteY968" fmla="*/ 3699950 h 5792782"/>
              <a:gd name="connsiteX969" fmla="*/ 1788245 w 7462755"/>
              <a:gd name="connsiteY969" fmla="*/ 3705546 h 5792782"/>
              <a:gd name="connsiteX970" fmla="*/ 1788246 w 7462755"/>
              <a:gd name="connsiteY970" fmla="*/ 3705546 h 5792782"/>
              <a:gd name="connsiteX971" fmla="*/ 1773687 w 7462755"/>
              <a:gd name="connsiteY971" fmla="*/ 3699950 h 5792782"/>
              <a:gd name="connsiteX972" fmla="*/ 1732010 w 7462755"/>
              <a:gd name="connsiteY972" fmla="*/ 3642511 h 5792782"/>
              <a:gd name="connsiteX973" fmla="*/ 1745249 w 7462755"/>
              <a:gd name="connsiteY973" fmla="*/ 3633516 h 5792782"/>
              <a:gd name="connsiteX974" fmla="*/ 1805986 w 7462755"/>
              <a:gd name="connsiteY974" fmla="*/ 3633039 h 5792782"/>
              <a:gd name="connsiteX975" fmla="*/ 1793200 w 7462755"/>
              <a:gd name="connsiteY975" fmla="*/ 3642469 h 5792782"/>
              <a:gd name="connsiteX976" fmla="*/ 1785178 w 7462755"/>
              <a:gd name="connsiteY976" fmla="*/ 3659247 h 5792782"/>
              <a:gd name="connsiteX977" fmla="*/ 1785179 w 7462755"/>
              <a:gd name="connsiteY977" fmla="*/ 3659248 h 5792782"/>
              <a:gd name="connsiteX978" fmla="*/ 1793201 w 7462755"/>
              <a:gd name="connsiteY978" fmla="*/ 3642469 h 5792782"/>
              <a:gd name="connsiteX979" fmla="*/ 1805986 w 7462755"/>
              <a:gd name="connsiteY979" fmla="*/ 3633040 h 5792782"/>
              <a:gd name="connsiteX980" fmla="*/ 1892162 w 7462755"/>
              <a:gd name="connsiteY980" fmla="*/ 3625427 h 5792782"/>
              <a:gd name="connsiteX981" fmla="*/ 1848446 w 7462755"/>
              <a:gd name="connsiteY981" fmla="*/ 3631397 h 5792782"/>
              <a:gd name="connsiteX982" fmla="*/ 1802240 w 7462755"/>
              <a:gd name="connsiteY982" fmla="*/ 3649186 h 5792782"/>
              <a:gd name="connsiteX983" fmla="*/ 1802240 w 7462755"/>
              <a:gd name="connsiteY983" fmla="*/ 3649187 h 5792782"/>
              <a:gd name="connsiteX984" fmla="*/ 1848447 w 7462755"/>
              <a:gd name="connsiteY984" fmla="*/ 3631397 h 5792782"/>
              <a:gd name="connsiteX985" fmla="*/ 1892163 w 7462755"/>
              <a:gd name="connsiteY985" fmla="*/ 3625427 h 5792782"/>
              <a:gd name="connsiteX986" fmla="*/ 2304505 w 7462755"/>
              <a:gd name="connsiteY986" fmla="*/ 3624281 h 5792782"/>
              <a:gd name="connsiteX987" fmla="*/ 2304503 w 7462755"/>
              <a:gd name="connsiteY987" fmla="*/ 3624282 h 5792782"/>
              <a:gd name="connsiteX988" fmla="*/ 2294143 w 7462755"/>
              <a:gd name="connsiteY988" fmla="*/ 3642729 h 5792782"/>
              <a:gd name="connsiteX989" fmla="*/ 2297408 w 7462755"/>
              <a:gd name="connsiteY989" fmla="*/ 3664330 h 5792782"/>
              <a:gd name="connsiteX990" fmla="*/ 2293572 w 7462755"/>
              <a:gd name="connsiteY990" fmla="*/ 3671636 h 5792782"/>
              <a:gd name="connsiteX991" fmla="*/ 2290651 w 7462755"/>
              <a:gd name="connsiteY991" fmla="*/ 3672940 h 5792782"/>
              <a:gd name="connsiteX992" fmla="*/ 2290651 w 7462755"/>
              <a:gd name="connsiteY992" fmla="*/ 3672941 h 5792782"/>
              <a:gd name="connsiteX993" fmla="*/ 2297409 w 7462755"/>
              <a:gd name="connsiteY993" fmla="*/ 3664331 h 5792782"/>
              <a:gd name="connsiteX994" fmla="*/ 2304505 w 7462755"/>
              <a:gd name="connsiteY994" fmla="*/ 3624281 h 5792782"/>
              <a:gd name="connsiteX995" fmla="*/ 2494405 w 7462755"/>
              <a:gd name="connsiteY995" fmla="*/ 3623840 h 5792782"/>
              <a:gd name="connsiteX996" fmla="*/ 2506374 w 7462755"/>
              <a:gd name="connsiteY996" fmla="*/ 3637661 h 5792782"/>
              <a:gd name="connsiteX997" fmla="*/ 2506374 w 7462755"/>
              <a:gd name="connsiteY997" fmla="*/ 3637660 h 5792782"/>
              <a:gd name="connsiteX998" fmla="*/ 2494406 w 7462755"/>
              <a:gd name="connsiteY998" fmla="*/ 3623840 h 5792782"/>
              <a:gd name="connsiteX999" fmla="*/ 720288 w 7462755"/>
              <a:gd name="connsiteY999" fmla="*/ 3622783 h 5792782"/>
              <a:gd name="connsiteX1000" fmla="*/ 743631 w 7462755"/>
              <a:gd name="connsiteY1000" fmla="*/ 3658956 h 5792782"/>
              <a:gd name="connsiteX1001" fmla="*/ 730543 w 7462755"/>
              <a:gd name="connsiteY1001" fmla="*/ 3660651 h 5792782"/>
              <a:gd name="connsiteX1002" fmla="*/ 720288 w 7462755"/>
              <a:gd name="connsiteY1002" fmla="*/ 3622783 h 5792782"/>
              <a:gd name="connsiteX1003" fmla="*/ 2369854 w 7462755"/>
              <a:gd name="connsiteY1003" fmla="*/ 3615879 h 5792782"/>
              <a:gd name="connsiteX1004" fmla="*/ 2379234 w 7462755"/>
              <a:gd name="connsiteY1004" fmla="*/ 3619233 h 5792782"/>
              <a:gd name="connsiteX1005" fmla="*/ 2379234 w 7462755"/>
              <a:gd name="connsiteY1005" fmla="*/ 3619232 h 5792782"/>
              <a:gd name="connsiteX1006" fmla="*/ 1306260 w 7462755"/>
              <a:gd name="connsiteY1006" fmla="*/ 3610605 h 5792782"/>
              <a:gd name="connsiteX1007" fmla="*/ 1250842 w 7462755"/>
              <a:gd name="connsiteY1007" fmla="*/ 3648962 h 5792782"/>
              <a:gd name="connsiteX1008" fmla="*/ 1306260 w 7462755"/>
              <a:gd name="connsiteY1008" fmla="*/ 3610605 h 5792782"/>
              <a:gd name="connsiteX1009" fmla="*/ 6833919 w 7462755"/>
              <a:gd name="connsiteY1009" fmla="*/ 3604175 h 5792782"/>
              <a:gd name="connsiteX1010" fmla="*/ 6833918 w 7462755"/>
              <a:gd name="connsiteY1010" fmla="*/ 3604176 h 5792782"/>
              <a:gd name="connsiteX1011" fmla="*/ 6833918 w 7462755"/>
              <a:gd name="connsiteY1011" fmla="*/ 3604176 h 5792782"/>
              <a:gd name="connsiteX1012" fmla="*/ 6828905 w 7462755"/>
              <a:gd name="connsiteY1012" fmla="*/ 3608443 h 5792782"/>
              <a:gd name="connsiteX1013" fmla="*/ 6833918 w 7462755"/>
              <a:gd name="connsiteY1013" fmla="*/ 3604176 h 5792782"/>
              <a:gd name="connsiteX1014" fmla="*/ 6836143 w 7462755"/>
              <a:gd name="connsiteY1014" fmla="*/ 3607692 h 5792782"/>
              <a:gd name="connsiteX1015" fmla="*/ 6838005 w 7462755"/>
              <a:gd name="connsiteY1015" fmla="*/ 3617376 h 5792782"/>
              <a:gd name="connsiteX1016" fmla="*/ 6813748 w 7462755"/>
              <a:gd name="connsiteY1016" fmla="*/ 3667486 h 5792782"/>
              <a:gd name="connsiteX1017" fmla="*/ 6840186 w 7462755"/>
              <a:gd name="connsiteY1017" fmla="*/ 3671882 h 5792782"/>
              <a:gd name="connsiteX1018" fmla="*/ 6840186 w 7462755"/>
              <a:gd name="connsiteY1018" fmla="*/ 3671881 h 5792782"/>
              <a:gd name="connsiteX1019" fmla="*/ 6831989 w 7462755"/>
              <a:gd name="connsiteY1019" fmla="*/ 3674134 h 5792782"/>
              <a:gd name="connsiteX1020" fmla="*/ 6813749 w 7462755"/>
              <a:gd name="connsiteY1020" fmla="*/ 3667485 h 5792782"/>
              <a:gd name="connsiteX1021" fmla="*/ 6838006 w 7462755"/>
              <a:gd name="connsiteY1021" fmla="*/ 3617375 h 5792782"/>
              <a:gd name="connsiteX1022" fmla="*/ 6833919 w 7462755"/>
              <a:gd name="connsiteY1022" fmla="*/ 3604175 h 5792782"/>
              <a:gd name="connsiteX1023" fmla="*/ 1951047 w 7462755"/>
              <a:gd name="connsiteY1023" fmla="*/ 3598692 h 5792782"/>
              <a:gd name="connsiteX1024" fmla="*/ 2014986 w 7462755"/>
              <a:gd name="connsiteY1024" fmla="*/ 3606373 h 5792782"/>
              <a:gd name="connsiteX1025" fmla="*/ 2004130 w 7462755"/>
              <a:gd name="connsiteY1025" fmla="*/ 3622423 h 5792782"/>
              <a:gd name="connsiteX1026" fmla="*/ 1999398 w 7462755"/>
              <a:gd name="connsiteY1026" fmla="*/ 3624893 h 5792782"/>
              <a:gd name="connsiteX1027" fmla="*/ 1983905 w 7462755"/>
              <a:gd name="connsiteY1027" fmla="*/ 3629463 h 5792782"/>
              <a:gd name="connsiteX1028" fmla="*/ 1972366 w 7462755"/>
              <a:gd name="connsiteY1028" fmla="*/ 3635319 h 5792782"/>
              <a:gd name="connsiteX1029" fmla="*/ 1972367 w 7462755"/>
              <a:gd name="connsiteY1029" fmla="*/ 3635319 h 5792782"/>
              <a:gd name="connsiteX1030" fmla="*/ 1997069 w 7462755"/>
              <a:gd name="connsiteY1030" fmla="*/ 3626108 h 5792782"/>
              <a:gd name="connsiteX1031" fmla="*/ 1999398 w 7462755"/>
              <a:gd name="connsiteY1031" fmla="*/ 3624893 h 5792782"/>
              <a:gd name="connsiteX1032" fmla="*/ 2003222 w 7462755"/>
              <a:gd name="connsiteY1032" fmla="*/ 3623765 h 5792782"/>
              <a:gd name="connsiteX1033" fmla="*/ 2004130 w 7462755"/>
              <a:gd name="connsiteY1033" fmla="*/ 3622423 h 5792782"/>
              <a:gd name="connsiteX1034" fmla="*/ 2008537 w 7462755"/>
              <a:gd name="connsiteY1034" fmla="*/ 3620122 h 5792782"/>
              <a:gd name="connsiteX1035" fmla="*/ 2014987 w 7462755"/>
              <a:gd name="connsiteY1035" fmla="*/ 3606373 h 5792782"/>
              <a:gd name="connsiteX1036" fmla="*/ 1951047 w 7462755"/>
              <a:gd name="connsiteY1036" fmla="*/ 3598692 h 5792782"/>
              <a:gd name="connsiteX1037" fmla="*/ 2481002 w 7462755"/>
              <a:gd name="connsiteY1037" fmla="*/ 3598022 h 5792782"/>
              <a:gd name="connsiteX1038" fmla="*/ 2464408 w 7462755"/>
              <a:gd name="connsiteY1038" fmla="*/ 3599550 h 5792782"/>
              <a:gd name="connsiteX1039" fmla="*/ 2448515 w 7462755"/>
              <a:gd name="connsiteY1039" fmla="*/ 3613762 h 5792782"/>
              <a:gd name="connsiteX1040" fmla="*/ 2448516 w 7462755"/>
              <a:gd name="connsiteY1040" fmla="*/ 3613763 h 5792782"/>
              <a:gd name="connsiteX1041" fmla="*/ 2464409 w 7462755"/>
              <a:gd name="connsiteY1041" fmla="*/ 3599550 h 5792782"/>
              <a:gd name="connsiteX1042" fmla="*/ 6821638 w 7462755"/>
              <a:gd name="connsiteY1042" fmla="*/ 3597385 h 5792782"/>
              <a:gd name="connsiteX1043" fmla="*/ 6820292 w 7462755"/>
              <a:gd name="connsiteY1043" fmla="*/ 3611746 h 5792782"/>
              <a:gd name="connsiteX1044" fmla="*/ 6824012 w 7462755"/>
              <a:gd name="connsiteY1044" fmla="*/ 3615771 h 5792782"/>
              <a:gd name="connsiteX1045" fmla="*/ 6824013 w 7462755"/>
              <a:gd name="connsiteY1045" fmla="*/ 3615769 h 5792782"/>
              <a:gd name="connsiteX1046" fmla="*/ 6820293 w 7462755"/>
              <a:gd name="connsiteY1046" fmla="*/ 3611745 h 5792782"/>
              <a:gd name="connsiteX1047" fmla="*/ 6821639 w 7462755"/>
              <a:gd name="connsiteY1047" fmla="*/ 3597385 h 5792782"/>
              <a:gd name="connsiteX1048" fmla="*/ 2432012 w 7462755"/>
              <a:gd name="connsiteY1048" fmla="*/ 3594874 h 5792782"/>
              <a:gd name="connsiteX1049" fmla="*/ 2388700 w 7462755"/>
              <a:gd name="connsiteY1049" fmla="*/ 3609930 h 5792782"/>
              <a:gd name="connsiteX1050" fmla="*/ 2374834 w 7462755"/>
              <a:gd name="connsiteY1050" fmla="*/ 3630987 h 5792782"/>
              <a:gd name="connsiteX1051" fmla="*/ 2374834 w 7462755"/>
              <a:gd name="connsiteY1051" fmla="*/ 3630988 h 5792782"/>
              <a:gd name="connsiteX1052" fmla="*/ 2409918 w 7462755"/>
              <a:gd name="connsiteY1052" fmla="*/ 3595745 h 5792782"/>
              <a:gd name="connsiteX1053" fmla="*/ 142665 w 7462755"/>
              <a:gd name="connsiteY1053" fmla="*/ 3593489 h 5792782"/>
              <a:gd name="connsiteX1054" fmla="*/ 163582 w 7462755"/>
              <a:gd name="connsiteY1054" fmla="*/ 3599830 h 5792782"/>
              <a:gd name="connsiteX1055" fmla="*/ 129101 w 7462755"/>
              <a:gd name="connsiteY1055" fmla="*/ 3612006 h 5792782"/>
              <a:gd name="connsiteX1056" fmla="*/ 142665 w 7462755"/>
              <a:gd name="connsiteY1056" fmla="*/ 3593489 h 5792782"/>
              <a:gd name="connsiteX1057" fmla="*/ 1884322 w 7462755"/>
              <a:gd name="connsiteY1057" fmla="*/ 3589579 h 5792782"/>
              <a:gd name="connsiteX1058" fmla="*/ 1891844 w 7462755"/>
              <a:gd name="connsiteY1058" fmla="*/ 3590775 h 5792782"/>
              <a:gd name="connsiteX1059" fmla="*/ 1888425 w 7462755"/>
              <a:gd name="connsiteY1059" fmla="*/ 3614772 h 5792782"/>
              <a:gd name="connsiteX1060" fmla="*/ 1888426 w 7462755"/>
              <a:gd name="connsiteY1060" fmla="*/ 3614772 h 5792782"/>
              <a:gd name="connsiteX1061" fmla="*/ 1891845 w 7462755"/>
              <a:gd name="connsiteY1061" fmla="*/ 3590775 h 5792782"/>
              <a:gd name="connsiteX1062" fmla="*/ 1884322 w 7462755"/>
              <a:gd name="connsiteY1062" fmla="*/ 3589579 h 5792782"/>
              <a:gd name="connsiteX1063" fmla="*/ 1786625 w 7462755"/>
              <a:gd name="connsiteY1063" fmla="*/ 3589244 h 5792782"/>
              <a:gd name="connsiteX1064" fmla="*/ 1778048 w 7462755"/>
              <a:gd name="connsiteY1064" fmla="*/ 3589538 h 5792782"/>
              <a:gd name="connsiteX1065" fmla="*/ 1791169 w 7462755"/>
              <a:gd name="connsiteY1065" fmla="*/ 3617332 h 5792782"/>
              <a:gd name="connsiteX1066" fmla="*/ 1791170 w 7462755"/>
              <a:gd name="connsiteY1066" fmla="*/ 3617332 h 5792782"/>
              <a:gd name="connsiteX1067" fmla="*/ 1781899 w 7462755"/>
              <a:gd name="connsiteY1067" fmla="*/ 3609028 h 5792782"/>
              <a:gd name="connsiteX1068" fmla="*/ 1778049 w 7462755"/>
              <a:gd name="connsiteY1068" fmla="*/ 3589538 h 5792782"/>
              <a:gd name="connsiteX1069" fmla="*/ 2350759 w 7462755"/>
              <a:gd name="connsiteY1069" fmla="*/ 3588952 h 5792782"/>
              <a:gd name="connsiteX1070" fmla="*/ 2312002 w 7462755"/>
              <a:gd name="connsiteY1070" fmla="*/ 3596731 h 5792782"/>
              <a:gd name="connsiteX1071" fmla="*/ 2276431 w 7462755"/>
              <a:gd name="connsiteY1071" fmla="*/ 3599741 h 5792782"/>
              <a:gd name="connsiteX1072" fmla="*/ 2312003 w 7462755"/>
              <a:gd name="connsiteY1072" fmla="*/ 3596731 h 5792782"/>
              <a:gd name="connsiteX1073" fmla="*/ 2350760 w 7462755"/>
              <a:gd name="connsiteY1073" fmla="*/ 3588953 h 5792782"/>
              <a:gd name="connsiteX1074" fmla="*/ 2156476 w 7462755"/>
              <a:gd name="connsiteY1074" fmla="*/ 3584016 h 5792782"/>
              <a:gd name="connsiteX1075" fmla="*/ 2123856 w 7462755"/>
              <a:gd name="connsiteY1075" fmla="*/ 3589035 h 5792782"/>
              <a:gd name="connsiteX1076" fmla="*/ 2123857 w 7462755"/>
              <a:gd name="connsiteY1076" fmla="*/ 3589035 h 5792782"/>
              <a:gd name="connsiteX1077" fmla="*/ 2156477 w 7462755"/>
              <a:gd name="connsiteY1077" fmla="*/ 3584016 h 5792782"/>
              <a:gd name="connsiteX1078" fmla="*/ 2008189 w 7462755"/>
              <a:gd name="connsiteY1078" fmla="*/ 3576322 h 5792782"/>
              <a:gd name="connsiteX1079" fmla="*/ 2002090 w 7462755"/>
              <a:gd name="connsiteY1079" fmla="*/ 3580435 h 5792782"/>
              <a:gd name="connsiteX1080" fmla="*/ 1996481 w 7462755"/>
              <a:gd name="connsiteY1080" fmla="*/ 3584566 h 5792782"/>
              <a:gd name="connsiteX1081" fmla="*/ 1996482 w 7462755"/>
              <a:gd name="connsiteY1081" fmla="*/ 3584566 h 5792782"/>
              <a:gd name="connsiteX1082" fmla="*/ 2002091 w 7462755"/>
              <a:gd name="connsiteY1082" fmla="*/ 3580435 h 5792782"/>
              <a:gd name="connsiteX1083" fmla="*/ 2008189 w 7462755"/>
              <a:gd name="connsiteY1083" fmla="*/ 3576323 h 5792782"/>
              <a:gd name="connsiteX1084" fmla="*/ 2254460 w 7462755"/>
              <a:gd name="connsiteY1084" fmla="*/ 3575734 h 5792782"/>
              <a:gd name="connsiteX1085" fmla="*/ 2236268 w 7462755"/>
              <a:gd name="connsiteY1085" fmla="*/ 3582970 h 5792782"/>
              <a:gd name="connsiteX1086" fmla="*/ 2234855 w 7462755"/>
              <a:gd name="connsiteY1086" fmla="*/ 3585478 h 5792782"/>
              <a:gd name="connsiteX1087" fmla="*/ 2234061 w 7462755"/>
              <a:gd name="connsiteY1087" fmla="*/ 3586183 h 5792782"/>
              <a:gd name="connsiteX1088" fmla="*/ 2224978 w 7462755"/>
              <a:gd name="connsiteY1088" fmla="*/ 3603019 h 5792782"/>
              <a:gd name="connsiteX1089" fmla="*/ 2224961 w 7462755"/>
              <a:gd name="connsiteY1089" fmla="*/ 3603049 h 5792782"/>
              <a:gd name="connsiteX1090" fmla="*/ 2224961 w 7462755"/>
              <a:gd name="connsiteY1090" fmla="*/ 3603050 h 5792782"/>
              <a:gd name="connsiteX1091" fmla="*/ 2224978 w 7462755"/>
              <a:gd name="connsiteY1091" fmla="*/ 3603019 h 5792782"/>
              <a:gd name="connsiteX1092" fmla="*/ 2234855 w 7462755"/>
              <a:gd name="connsiteY1092" fmla="*/ 3585478 h 5792782"/>
              <a:gd name="connsiteX1093" fmla="*/ 2242481 w 7462755"/>
              <a:gd name="connsiteY1093" fmla="*/ 3578711 h 5792782"/>
              <a:gd name="connsiteX1094" fmla="*/ 2208775 w 7462755"/>
              <a:gd name="connsiteY1094" fmla="*/ 3575587 h 5792782"/>
              <a:gd name="connsiteX1095" fmla="*/ 2196240 w 7462755"/>
              <a:gd name="connsiteY1095" fmla="*/ 3578977 h 5792782"/>
              <a:gd name="connsiteX1096" fmla="*/ 2189440 w 7462755"/>
              <a:gd name="connsiteY1096" fmla="*/ 3591883 h 5792782"/>
              <a:gd name="connsiteX1097" fmla="*/ 2189441 w 7462755"/>
              <a:gd name="connsiteY1097" fmla="*/ 3591883 h 5792782"/>
              <a:gd name="connsiteX1098" fmla="*/ 2196241 w 7462755"/>
              <a:gd name="connsiteY1098" fmla="*/ 3578977 h 5792782"/>
              <a:gd name="connsiteX1099" fmla="*/ 2208776 w 7462755"/>
              <a:gd name="connsiteY1099" fmla="*/ 3575588 h 5792782"/>
              <a:gd name="connsiteX1100" fmla="*/ 1855802 w 7462755"/>
              <a:gd name="connsiteY1100" fmla="*/ 3564044 h 5792782"/>
              <a:gd name="connsiteX1101" fmla="*/ 1855801 w 7462755"/>
              <a:gd name="connsiteY1101" fmla="*/ 3564046 h 5792782"/>
              <a:gd name="connsiteX1102" fmla="*/ 1855332 w 7462755"/>
              <a:gd name="connsiteY1102" fmla="*/ 3579772 h 5792782"/>
              <a:gd name="connsiteX1103" fmla="*/ 1855336 w 7462755"/>
              <a:gd name="connsiteY1103" fmla="*/ 3579780 h 5792782"/>
              <a:gd name="connsiteX1104" fmla="*/ 1858288 w 7462755"/>
              <a:gd name="connsiteY1104" fmla="*/ 3588811 h 5792782"/>
              <a:gd name="connsiteX1105" fmla="*/ 1859818 w 7462755"/>
              <a:gd name="connsiteY1105" fmla="*/ 3589353 h 5792782"/>
              <a:gd name="connsiteX1106" fmla="*/ 1860736 w 7462755"/>
              <a:gd name="connsiteY1106" fmla="*/ 3591315 h 5792782"/>
              <a:gd name="connsiteX1107" fmla="*/ 1870465 w 7462755"/>
              <a:gd name="connsiteY1107" fmla="*/ 3593124 h 5792782"/>
              <a:gd name="connsiteX1108" fmla="*/ 1870466 w 7462755"/>
              <a:gd name="connsiteY1108" fmla="*/ 3593124 h 5792782"/>
              <a:gd name="connsiteX1109" fmla="*/ 1859818 w 7462755"/>
              <a:gd name="connsiteY1109" fmla="*/ 3589353 h 5792782"/>
              <a:gd name="connsiteX1110" fmla="*/ 1855336 w 7462755"/>
              <a:gd name="connsiteY1110" fmla="*/ 3579780 h 5792782"/>
              <a:gd name="connsiteX1111" fmla="*/ 1855333 w 7462755"/>
              <a:gd name="connsiteY1111" fmla="*/ 3579772 h 5792782"/>
              <a:gd name="connsiteX1112" fmla="*/ 1855802 w 7462755"/>
              <a:gd name="connsiteY1112" fmla="*/ 3564044 h 5792782"/>
              <a:gd name="connsiteX1113" fmla="*/ 2048294 w 7462755"/>
              <a:gd name="connsiteY1113" fmla="*/ 3562905 h 5792782"/>
              <a:gd name="connsiteX1114" fmla="*/ 2034471 w 7462755"/>
              <a:gd name="connsiteY1114" fmla="*/ 3568804 h 5792782"/>
              <a:gd name="connsiteX1115" fmla="*/ 2034472 w 7462755"/>
              <a:gd name="connsiteY1115" fmla="*/ 3568804 h 5792782"/>
              <a:gd name="connsiteX1116" fmla="*/ 2061348 w 7462755"/>
              <a:gd name="connsiteY1116" fmla="*/ 3561278 h 5792782"/>
              <a:gd name="connsiteX1117" fmla="*/ 2061346 w 7462755"/>
              <a:gd name="connsiteY1117" fmla="*/ 3561282 h 5792782"/>
              <a:gd name="connsiteX1118" fmla="*/ 2056689 w 7462755"/>
              <a:gd name="connsiteY1118" fmla="*/ 3568622 h 5792782"/>
              <a:gd name="connsiteX1119" fmla="*/ 2055965 w 7462755"/>
              <a:gd name="connsiteY1119" fmla="*/ 3574073 h 5792782"/>
              <a:gd name="connsiteX1120" fmla="*/ 2055779 w 7462755"/>
              <a:gd name="connsiteY1120" fmla="*/ 3574516 h 5792782"/>
              <a:gd name="connsiteX1121" fmla="*/ 2053014 w 7462755"/>
              <a:gd name="connsiteY1121" fmla="*/ 3589716 h 5792782"/>
              <a:gd name="connsiteX1122" fmla="*/ 2052074 w 7462755"/>
              <a:gd name="connsiteY1122" fmla="*/ 3591882 h 5792782"/>
              <a:gd name="connsiteX1123" fmla="*/ 2045201 w 7462755"/>
              <a:gd name="connsiteY1123" fmla="*/ 3594715 h 5792782"/>
              <a:gd name="connsiteX1124" fmla="*/ 2045201 w 7462755"/>
              <a:gd name="connsiteY1124" fmla="*/ 3594716 h 5792782"/>
              <a:gd name="connsiteX1125" fmla="*/ 2051424 w 7462755"/>
              <a:gd name="connsiteY1125" fmla="*/ 3593378 h 5792782"/>
              <a:gd name="connsiteX1126" fmla="*/ 2052074 w 7462755"/>
              <a:gd name="connsiteY1126" fmla="*/ 3591882 h 5792782"/>
              <a:gd name="connsiteX1127" fmla="*/ 2052664 w 7462755"/>
              <a:gd name="connsiteY1127" fmla="*/ 3591639 h 5792782"/>
              <a:gd name="connsiteX1128" fmla="*/ 2053014 w 7462755"/>
              <a:gd name="connsiteY1128" fmla="*/ 3589716 h 5792782"/>
              <a:gd name="connsiteX1129" fmla="*/ 2054274 w 7462755"/>
              <a:gd name="connsiteY1129" fmla="*/ 3586812 h 5792782"/>
              <a:gd name="connsiteX1130" fmla="*/ 2055965 w 7462755"/>
              <a:gd name="connsiteY1130" fmla="*/ 3574073 h 5792782"/>
              <a:gd name="connsiteX1131" fmla="*/ 2061346 w 7462755"/>
              <a:gd name="connsiteY1131" fmla="*/ 3561282 h 5792782"/>
              <a:gd name="connsiteX1132" fmla="*/ 2061348 w 7462755"/>
              <a:gd name="connsiteY1132" fmla="*/ 3561279 h 5792782"/>
              <a:gd name="connsiteX1133" fmla="*/ 354577 w 7462755"/>
              <a:gd name="connsiteY1133" fmla="*/ 3559715 h 5792782"/>
              <a:gd name="connsiteX1134" fmla="*/ 382839 w 7462755"/>
              <a:gd name="connsiteY1134" fmla="*/ 3611031 h 5792782"/>
              <a:gd name="connsiteX1135" fmla="*/ 365126 w 7462755"/>
              <a:gd name="connsiteY1135" fmla="*/ 3605398 h 5792782"/>
              <a:gd name="connsiteX1136" fmla="*/ 354577 w 7462755"/>
              <a:gd name="connsiteY1136" fmla="*/ 3559715 h 5792782"/>
              <a:gd name="connsiteX1137" fmla="*/ 660274 w 7462755"/>
              <a:gd name="connsiteY1137" fmla="*/ 3559041 h 5792782"/>
              <a:gd name="connsiteX1138" fmla="*/ 674574 w 7462755"/>
              <a:gd name="connsiteY1138" fmla="*/ 3573748 h 5792782"/>
              <a:gd name="connsiteX1139" fmla="*/ 662788 w 7462755"/>
              <a:gd name="connsiteY1139" fmla="*/ 3606667 h 5792782"/>
              <a:gd name="connsiteX1140" fmla="*/ 641003 w 7462755"/>
              <a:gd name="connsiteY1140" fmla="*/ 3609371 h 5792782"/>
              <a:gd name="connsiteX1141" fmla="*/ 653442 w 7462755"/>
              <a:gd name="connsiteY1141" fmla="*/ 3592081 h 5792782"/>
              <a:gd name="connsiteX1142" fmla="*/ 652205 w 7462755"/>
              <a:gd name="connsiteY1142" fmla="*/ 3560984 h 5792782"/>
              <a:gd name="connsiteX1143" fmla="*/ 660274 w 7462755"/>
              <a:gd name="connsiteY1143" fmla="*/ 3559041 h 5792782"/>
              <a:gd name="connsiteX1144" fmla="*/ 1960760 w 7462755"/>
              <a:gd name="connsiteY1144" fmla="*/ 3553873 h 5792782"/>
              <a:gd name="connsiteX1145" fmla="*/ 1951821 w 7462755"/>
              <a:gd name="connsiteY1145" fmla="*/ 3554040 h 5792782"/>
              <a:gd name="connsiteX1146" fmla="*/ 1960761 w 7462755"/>
              <a:gd name="connsiteY1146" fmla="*/ 3553873 h 5792782"/>
              <a:gd name="connsiteX1147" fmla="*/ 1772155 w 7462755"/>
              <a:gd name="connsiteY1147" fmla="*/ 3551249 h 5792782"/>
              <a:gd name="connsiteX1148" fmla="*/ 1772155 w 7462755"/>
              <a:gd name="connsiteY1148" fmla="*/ 3551250 h 5792782"/>
              <a:gd name="connsiteX1149" fmla="*/ 1786241 w 7462755"/>
              <a:gd name="connsiteY1149" fmla="*/ 3572733 h 5792782"/>
              <a:gd name="connsiteX1150" fmla="*/ 1804160 w 7462755"/>
              <a:gd name="connsiteY1150" fmla="*/ 3586283 h 5792782"/>
              <a:gd name="connsiteX1151" fmla="*/ 1798405 w 7462755"/>
              <a:gd name="connsiteY1151" fmla="*/ 3593664 h 5792782"/>
              <a:gd name="connsiteX1152" fmla="*/ 1798406 w 7462755"/>
              <a:gd name="connsiteY1152" fmla="*/ 3593664 h 5792782"/>
              <a:gd name="connsiteX1153" fmla="*/ 1804161 w 7462755"/>
              <a:gd name="connsiteY1153" fmla="*/ 3586283 h 5792782"/>
              <a:gd name="connsiteX1154" fmla="*/ 1772155 w 7462755"/>
              <a:gd name="connsiteY1154" fmla="*/ 3551249 h 5792782"/>
              <a:gd name="connsiteX1155" fmla="*/ 2012541 w 7462755"/>
              <a:gd name="connsiteY1155" fmla="*/ 3543954 h 5792782"/>
              <a:gd name="connsiteX1156" fmla="*/ 2012540 w 7462755"/>
              <a:gd name="connsiteY1156" fmla="*/ 3543959 h 5792782"/>
              <a:gd name="connsiteX1157" fmla="*/ 2008474 w 7462755"/>
              <a:gd name="connsiteY1157" fmla="*/ 3556400 h 5792782"/>
              <a:gd name="connsiteX1158" fmla="*/ 2010036 w 7462755"/>
              <a:gd name="connsiteY1158" fmla="*/ 3560393 h 5792782"/>
              <a:gd name="connsiteX1159" fmla="*/ 2009779 w 7462755"/>
              <a:gd name="connsiteY1159" fmla="*/ 3562082 h 5792782"/>
              <a:gd name="connsiteX1160" fmla="*/ 2014597 w 7462755"/>
              <a:gd name="connsiteY1160" fmla="*/ 3572508 h 5792782"/>
              <a:gd name="connsiteX1161" fmla="*/ 2014074 w 7462755"/>
              <a:gd name="connsiteY1161" fmla="*/ 3582992 h 5792782"/>
              <a:gd name="connsiteX1162" fmla="*/ 2014073 w 7462755"/>
              <a:gd name="connsiteY1162" fmla="*/ 3582994 h 5792782"/>
              <a:gd name="connsiteX1163" fmla="*/ 2014074 w 7462755"/>
              <a:gd name="connsiteY1163" fmla="*/ 3582995 h 5792782"/>
              <a:gd name="connsiteX1164" fmla="*/ 2014074 w 7462755"/>
              <a:gd name="connsiteY1164" fmla="*/ 3582992 h 5792782"/>
              <a:gd name="connsiteX1165" fmla="*/ 2016366 w 7462755"/>
              <a:gd name="connsiteY1165" fmla="*/ 3576336 h 5792782"/>
              <a:gd name="connsiteX1166" fmla="*/ 2014597 w 7462755"/>
              <a:gd name="connsiteY1166" fmla="*/ 3572508 h 5792782"/>
              <a:gd name="connsiteX1167" fmla="*/ 2014618 w 7462755"/>
              <a:gd name="connsiteY1167" fmla="*/ 3572101 h 5792782"/>
              <a:gd name="connsiteX1168" fmla="*/ 2010036 w 7462755"/>
              <a:gd name="connsiteY1168" fmla="*/ 3560393 h 5792782"/>
              <a:gd name="connsiteX1169" fmla="*/ 2012540 w 7462755"/>
              <a:gd name="connsiteY1169" fmla="*/ 3543959 h 5792782"/>
              <a:gd name="connsiteX1170" fmla="*/ 2012541 w 7462755"/>
              <a:gd name="connsiteY1170" fmla="*/ 3543955 h 5792782"/>
              <a:gd name="connsiteX1171" fmla="*/ 1902721 w 7462755"/>
              <a:gd name="connsiteY1171" fmla="*/ 3534482 h 5792782"/>
              <a:gd name="connsiteX1172" fmla="*/ 1908026 w 7462755"/>
              <a:gd name="connsiteY1172" fmla="*/ 3557272 h 5792782"/>
              <a:gd name="connsiteX1173" fmla="*/ 1899321 w 7462755"/>
              <a:gd name="connsiteY1173" fmla="*/ 3562070 h 5792782"/>
              <a:gd name="connsiteX1174" fmla="*/ 1890932 w 7462755"/>
              <a:gd name="connsiteY1174" fmla="*/ 3567331 h 5792782"/>
              <a:gd name="connsiteX1175" fmla="*/ 1890932 w 7462755"/>
              <a:gd name="connsiteY1175" fmla="*/ 3567332 h 5792782"/>
              <a:gd name="connsiteX1176" fmla="*/ 1908027 w 7462755"/>
              <a:gd name="connsiteY1176" fmla="*/ 3557272 h 5792782"/>
              <a:gd name="connsiteX1177" fmla="*/ 1902722 w 7462755"/>
              <a:gd name="connsiteY1177" fmla="*/ 3534482 h 5792782"/>
              <a:gd name="connsiteX1178" fmla="*/ 1968360 w 7462755"/>
              <a:gd name="connsiteY1178" fmla="*/ 3533928 h 5792782"/>
              <a:gd name="connsiteX1179" fmla="*/ 1968045 w 7462755"/>
              <a:gd name="connsiteY1179" fmla="*/ 3544128 h 5792782"/>
              <a:gd name="connsiteX1180" fmla="*/ 1968678 w 7462755"/>
              <a:gd name="connsiteY1180" fmla="*/ 3545042 h 5792782"/>
              <a:gd name="connsiteX1181" fmla="*/ 1968704 w 7462755"/>
              <a:gd name="connsiteY1181" fmla="*/ 3545946 h 5792782"/>
              <a:gd name="connsiteX1182" fmla="*/ 1969684 w 7462755"/>
              <a:gd name="connsiteY1182" fmla="*/ 3546495 h 5792782"/>
              <a:gd name="connsiteX1183" fmla="*/ 1970758 w 7462755"/>
              <a:gd name="connsiteY1183" fmla="*/ 3548044 h 5792782"/>
              <a:gd name="connsiteX1184" fmla="*/ 1977004 w 7462755"/>
              <a:gd name="connsiteY1184" fmla="*/ 3551534 h 5792782"/>
              <a:gd name="connsiteX1185" fmla="*/ 1978007 w 7462755"/>
              <a:gd name="connsiteY1185" fmla="*/ 3552981 h 5792782"/>
              <a:gd name="connsiteX1186" fmla="*/ 1978290 w 7462755"/>
              <a:gd name="connsiteY1186" fmla="*/ 3564043 h 5792782"/>
              <a:gd name="connsiteX1187" fmla="*/ 1978291 w 7462755"/>
              <a:gd name="connsiteY1187" fmla="*/ 3564044 h 5792782"/>
              <a:gd name="connsiteX1188" fmla="*/ 1978636 w 7462755"/>
              <a:gd name="connsiteY1188" fmla="*/ 3553889 h 5792782"/>
              <a:gd name="connsiteX1189" fmla="*/ 1978007 w 7462755"/>
              <a:gd name="connsiteY1189" fmla="*/ 3552981 h 5792782"/>
              <a:gd name="connsiteX1190" fmla="*/ 1977984 w 7462755"/>
              <a:gd name="connsiteY1190" fmla="*/ 3552082 h 5792782"/>
              <a:gd name="connsiteX1191" fmla="*/ 1977004 w 7462755"/>
              <a:gd name="connsiteY1191" fmla="*/ 3551534 h 5792782"/>
              <a:gd name="connsiteX1192" fmla="*/ 1975939 w 7462755"/>
              <a:gd name="connsiteY1192" fmla="*/ 3549997 h 5792782"/>
              <a:gd name="connsiteX1193" fmla="*/ 1969684 w 7462755"/>
              <a:gd name="connsiteY1193" fmla="*/ 3546495 h 5792782"/>
              <a:gd name="connsiteX1194" fmla="*/ 1968678 w 7462755"/>
              <a:gd name="connsiteY1194" fmla="*/ 3545042 h 5792782"/>
              <a:gd name="connsiteX1195" fmla="*/ 1968361 w 7462755"/>
              <a:gd name="connsiteY1195" fmla="*/ 3533928 h 5792782"/>
              <a:gd name="connsiteX1196" fmla="*/ 1794507 w 7462755"/>
              <a:gd name="connsiteY1196" fmla="*/ 3520724 h 5792782"/>
              <a:gd name="connsiteX1197" fmla="*/ 1782873 w 7462755"/>
              <a:gd name="connsiteY1197" fmla="*/ 3523945 h 5792782"/>
              <a:gd name="connsiteX1198" fmla="*/ 1767175 w 7462755"/>
              <a:gd name="connsiteY1198" fmla="*/ 3536204 h 5792782"/>
              <a:gd name="connsiteX1199" fmla="*/ 1767175 w 7462755"/>
              <a:gd name="connsiteY1199" fmla="*/ 3536205 h 5792782"/>
              <a:gd name="connsiteX1200" fmla="*/ 1782874 w 7462755"/>
              <a:gd name="connsiteY1200" fmla="*/ 3523945 h 5792782"/>
              <a:gd name="connsiteX1201" fmla="*/ 1794508 w 7462755"/>
              <a:gd name="connsiteY1201" fmla="*/ 3520724 h 5792782"/>
              <a:gd name="connsiteX1202" fmla="*/ 1967707 w 7462755"/>
              <a:gd name="connsiteY1202" fmla="*/ 3518330 h 5792782"/>
              <a:gd name="connsiteX1203" fmla="*/ 1950310 w 7462755"/>
              <a:gd name="connsiteY1203" fmla="*/ 3525266 h 5792782"/>
              <a:gd name="connsiteX1204" fmla="*/ 1950311 w 7462755"/>
              <a:gd name="connsiteY1204" fmla="*/ 3525266 h 5792782"/>
              <a:gd name="connsiteX1205" fmla="*/ 1936938 w 7462755"/>
              <a:gd name="connsiteY1205" fmla="*/ 3514423 h 5792782"/>
              <a:gd name="connsiteX1206" fmla="*/ 1933363 w 7462755"/>
              <a:gd name="connsiteY1206" fmla="*/ 3532612 h 5792782"/>
              <a:gd name="connsiteX1207" fmla="*/ 1925213 w 7462755"/>
              <a:gd name="connsiteY1207" fmla="*/ 3538225 h 5792782"/>
              <a:gd name="connsiteX1208" fmla="*/ 1925214 w 7462755"/>
              <a:gd name="connsiteY1208" fmla="*/ 3538225 h 5792782"/>
              <a:gd name="connsiteX1209" fmla="*/ 1933364 w 7462755"/>
              <a:gd name="connsiteY1209" fmla="*/ 3532612 h 5792782"/>
              <a:gd name="connsiteX1210" fmla="*/ 1936939 w 7462755"/>
              <a:gd name="connsiteY1210" fmla="*/ 3514424 h 5792782"/>
              <a:gd name="connsiteX1211" fmla="*/ 1875696 w 7462755"/>
              <a:gd name="connsiteY1211" fmla="*/ 3514392 h 5792782"/>
              <a:gd name="connsiteX1212" fmla="*/ 1875696 w 7462755"/>
              <a:gd name="connsiteY1212" fmla="*/ 3514396 h 5792782"/>
              <a:gd name="connsiteX1213" fmla="*/ 1877812 w 7462755"/>
              <a:gd name="connsiteY1213" fmla="*/ 3521282 h 5792782"/>
              <a:gd name="connsiteX1214" fmla="*/ 1884771 w 7462755"/>
              <a:gd name="connsiteY1214" fmla="*/ 3522775 h 5792782"/>
              <a:gd name="connsiteX1215" fmla="*/ 1877813 w 7462755"/>
              <a:gd name="connsiteY1215" fmla="*/ 3521282 h 5792782"/>
              <a:gd name="connsiteX1216" fmla="*/ 1875696 w 7462755"/>
              <a:gd name="connsiteY1216" fmla="*/ 3514392 h 5792782"/>
              <a:gd name="connsiteX1217" fmla="*/ 1757538 w 7462755"/>
              <a:gd name="connsiteY1217" fmla="*/ 3513969 h 5792782"/>
              <a:gd name="connsiteX1218" fmla="*/ 1724260 w 7462755"/>
              <a:gd name="connsiteY1218" fmla="*/ 3557337 h 5792782"/>
              <a:gd name="connsiteX1219" fmla="*/ 1724576 w 7462755"/>
              <a:gd name="connsiteY1219" fmla="*/ 3557786 h 5792782"/>
              <a:gd name="connsiteX1220" fmla="*/ 1737849 w 7462755"/>
              <a:gd name="connsiteY1220" fmla="*/ 3576705 h 5792782"/>
              <a:gd name="connsiteX1221" fmla="*/ 1738077 w 7462755"/>
              <a:gd name="connsiteY1221" fmla="*/ 3576968 h 5792782"/>
              <a:gd name="connsiteX1222" fmla="*/ 1742407 w 7462755"/>
              <a:gd name="connsiteY1222" fmla="*/ 3583121 h 5792782"/>
              <a:gd name="connsiteX1223" fmla="*/ 1765318 w 7462755"/>
              <a:gd name="connsiteY1223" fmla="*/ 3599112 h 5792782"/>
              <a:gd name="connsiteX1224" fmla="*/ 1752589 w 7462755"/>
              <a:gd name="connsiteY1224" fmla="*/ 3593761 h 5792782"/>
              <a:gd name="connsiteX1225" fmla="*/ 1738077 w 7462755"/>
              <a:gd name="connsiteY1225" fmla="*/ 3576968 h 5792782"/>
              <a:gd name="connsiteX1226" fmla="*/ 1724576 w 7462755"/>
              <a:gd name="connsiteY1226" fmla="*/ 3557786 h 5792782"/>
              <a:gd name="connsiteX1227" fmla="*/ 1724261 w 7462755"/>
              <a:gd name="connsiteY1227" fmla="*/ 3557337 h 5792782"/>
              <a:gd name="connsiteX1228" fmla="*/ 1741755 w 7462755"/>
              <a:gd name="connsiteY1228" fmla="*/ 3536972 h 5792782"/>
              <a:gd name="connsiteX1229" fmla="*/ 1757539 w 7462755"/>
              <a:gd name="connsiteY1229" fmla="*/ 3513969 h 5792782"/>
              <a:gd name="connsiteX1230" fmla="*/ 1884166 w 7462755"/>
              <a:gd name="connsiteY1230" fmla="*/ 3506914 h 5792782"/>
              <a:gd name="connsiteX1231" fmla="*/ 1876110 w 7462755"/>
              <a:gd name="connsiteY1231" fmla="*/ 3508097 h 5792782"/>
              <a:gd name="connsiteX1232" fmla="*/ 1874021 w 7462755"/>
              <a:gd name="connsiteY1232" fmla="*/ 3509913 h 5792782"/>
              <a:gd name="connsiteX1233" fmla="*/ 1872332 w 7462755"/>
              <a:gd name="connsiteY1233" fmla="*/ 3510412 h 5792782"/>
              <a:gd name="connsiteX1234" fmla="*/ 1861636 w 7462755"/>
              <a:gd name="connsiteY1234" fmla="*/ 3520676 h 5792782"/>
              <a:gd name="connsiteX1235" fmla="*/ 1847666 w 7462755"/>
              <a:gd name="connsiteY1235" fmla="*/ 3531007 h 5792782"/>
              <a:gd name="connsiteX1236" fmla="*/ 1847667 w 7462755"/>
              <a:gd name="connsiteY1236" fmla="*/ 3531007 h 5792782"/>
              <a:gd name="connsiteX1237" fmla="*/ 1861638 w 7462755"/>
              <a:gd name="connsiteY1237" fmla="*/ 3520676 h 5792782"/>
              <a:gd name="connsiteX1238" fmla="*/ 1874021 w 7462755"/>
              <a:gd name="connsiteY1238" fmla="*/ 3509913 h 5792782"/>
              <a:gd name="connsiteX1239" fmla="*/ 221146 w 7462755"/>
              <a:gd name="connsiteY1239" fmla="*/ 3506318 h 5792782"/>
              <a:gd name="connsiteX1240" fmla="*/ 191874 w 7462755"/>
              <a:gd name="connsiteY1240" fmla="*/ 3541319 h 5792782"/>
              <a:gd name="connsiteX1241" fmla="*/ 169864 w 7462755"/>
              <a:gd name="connsiteY1241" fmla="*/ 3536372 h 5792782"/>
              <a:gd name="connsiteX1242" fmla="*/ 221146 w 7462755"/>
              <a:gd name="connsiteY1242" fmla="*/ 3506318 h 5792782"/>
              <a:gd name="connsiteX1243" fmla="*/ 1843083 w 7462755"/>
              <a:gd name="connsiteY1243" fmla="*/ 3503823 h 5792782"/>
              <a:gd name="connsiteX1244" fmla="*/ 1847067 w 7462755"/>
              <a:gd name="connsiteY1244" fmla="*/ 3510342 h 5792782"/>
              <a:gd name="connsiteX1245" fmla="*/ 1851062 w 7462755"/>
              <a:gd name="connsiteY1245" fmla="*/ 3516842 h 5792782"/>
              <a:gd name="connsiteX1246" fmla="*/ 1851063 w 7462755"/>
              <a:gd name="connsiteY1246" fmla="*/ 3516842 h 5792782"/>
              <a:gd name="connsiteX1247" fmla="*/ 1847068 w 7462755"/>
              <a:gd name="connsiteY1247" fmla="*/ 3510342 h 5792782"/>
              <a:gd name="connsiteX1248" fmla="*/ 1843084 w 7462755"/>
              <a:gd name="connsiteY1248" fmla="*/ 3503823 h 5792782"/>
              <a:gd name="connsiteX1249" fmla="*/ 1665133 w 7462755"/>
              <a:gd name="connsiteY1249" fmla="*/ 3502147 h 5792782"/>
              <a:gd name="connsiteX1250" fmla="*/ 1665133 w 7462755"/>
              <a:gd name="connsiteY1250" fmla="*/ 3502148 h 5792782"/>
              <a:gd name="connsiteX1251" fmla="*/ 1691571 w 7462755"/>
              <a:gd name="connsiteY1251" fmla="*/ 3506609 h 5792782"/>
              <a:gd name="connsiteX1252" fmla="*/ 1691571 w 7462755"/>
              <a:gd name="connsiteY1252" fmla="*/ 3506608 h 5792782"/>
              <a:gd name="connsiteX1253" fmla="*/ 1676410 w 7462755"/>
              <a:gd name="connsiteY1253" fmla="*/ 3508408 h 5792782"/>
              <a:gd name="connsiteX1254" fmla="*/ 1764959 w 7462755"/>
              <a:gd name="connsiteY1254" fmla="*/ 3481603 h 5792782"/>
              <a:gd name="connsiteX1255" fmla="*/ 1764959 w 7462755"/>
              <a:gd name="connsiteY1255" fmla="*/ 3481604 h 5792782"/>
              <a:gd name="connsiteX1256" fmla="*/ 1787393 w 7462755"/>
              <a:gd name="connsiteY1256" fmla="*/ 3494399 h 5792782"/>
              <a:gd name="connsiteX1257" fmla="*/ 1787393 w 7462755"/>
              <a:gd name="connsiteY1257" fmla="*/ 3494398 h 5792782"/>
              <a:gd name="connsiteX1258" fmla="*/ 1778989 w 7462755"/>
              <a:gd name="connsiteY1258" fmla="*/ 3496950 h 5792782"/>
              <a:gd name="connsiteX1259" fmla="*/ 1771788 w 7462755"/>
              <a:gd name="connsiteY1259" fmla="*/ 3482275 h 5792782"/>
              <a:gd name="connsiteX1260" fmla="*/ 1936538 w 7462755"/>
              <a:gd name="connsiteY1260" fmla="*/ 3477243 h 5792782"/>
              <a:gd name="connsiteX1261" fmla="*/ 1936537 w 7462755"/>
              <a:gd name="connsiteY1261" fmla="*/ 3477244 h 5792782"/>
              <a:gd name="connsiteX1262" fmla="*/ 1935995 w 7462755"/>
              <a:gd name="connsiteY1262" fmla="*/ 3491079 h 5792782"/>
              <a:gd name="connsiteX1263" fmla="*/ 1949442 w 7462755"/>
              <a:gd name="connsiteY1263" fmla="*/ 3495669 h 5792782"/>
              <a:gd name="connsiteX1264" fmla="*/ 1950864 w 7462755"/>
              <a:gd name="connsiteY1264" fmla="*/ 3494886 h 5792782"/>
              <a:gd name="connsiteX1265" fmla="*/ 1953769 w 7462755"/>
              <a:gd name="connsiteY1265" fmla="*/ 3495631 h 5792782"/>
              <a:gd name="connsiteX1266" fmla="*/ 1960220 w 7462755"/>
              <a:gd name="connsiteY1266" fmla="*/ 3489737 h 5792782"/>
              <a:gd name="connsiteX1267" fmla="*/ 1950864 w 7462755"/>
              <a:gd name="connsiteY1267" fmla="*/ 3494886 h 5792782"/>
              <a:gd name="connsiteX1268" fmla="*/ 1935996 w 7462755"/>
              <a:gd name="connsiteY1268" fmla="*/ 3491078 h 5792782"/>
              <a:gd name="connsiteX1269" fmla="*/ 1849353 w 7462755"/>
              <a:gd name="connsiteY1269" fmla="*/ 3464457 h 5792782"/>
              <a:gd name="connsiteX1270" fmla="*/ 1849352 w 7462755"/>
              <a:gd name="connsiteY1270" fmla="*/ 3464458 h 5792782"/>
              <a:gd name="connsiteX1271" fmla="*/ 1848021 w 7462755"/>
              <a:gd name="connsiteY1271" fmla="*/ 3478835 h 5792782"/>
              <a:gd name="connsiteX1272" fmla="*/ 1862926 w 7462755"/>
              <a:gd name="connsiteY1272" fmla="*/ 3483832 h 5792782"/>
              <a:gd name="connsiteX1273" fmla="*/ 1864707 w 7462755"/>
              <a:gd name="connsiteY1273" fmla="*/ 3483020 h 5792782"/>
              <a:gd name="connsiteX1274" fmla="*/ 1868126 w 7462755"/>
              <a:gd name="connsiteY1274" fmla="*/ 3483878 h 5792782"/>
              <a:gd name="connsiteX1275" fmla="*/ 1876123 w 7462755"/>
              <a:gd name="connsiteY1275" fmla="*/ 3477815 h 5792782"/>
              <a:gd name="connsiteX1276" fmla="*/ 1864707 w 7462755"/>
              <a:gd name="connsiteY1276" fmla="*/ 3483020 h 5792782"/>
              <a:gd name="connsiteX1277" fmla="*/ 1848022 w 7462755"/>
              <a:gd name="connsiteY1277" fmla="*/ 3478834 h 5792782"/>
              <a:gd name="connsiteX1278" fmla="*/ 1659240 w 7462755"/>
              <a:gd name="connsiteY1278" fmla="*/ 3463695 h 5792782"/>
              <a:gd name="connsiteX1279" fmla="*/ 1636225 w 7462755"/>
              <a:gd name="connsiteY1279" fmla="*/ 3469735 h 5792782"/>
              <a:gd name="connsiteX1280" fmla="*/ 1628778 w 7462755"/>
              <a:gd name="connsiteY1280" fmla="*/ 3471178 h 5792782"/>
              <a:gd name="connsiteX1281" fmla="*/ 1628778 w 7462755"/>
              <a:gd name="connsiteY1281" fmla="*/ 3471178 h 5792782"/>
              <a:gd name="connsiteX1282" fmla="*/ 1628778 w 7462755"/>
              <a:gd name="connsiteY1282" fmla="*/ 3471178 h 5792782"/>
              <a:gd name="connsiteX1283" fmla="*/ 1629056 w 7462755"/>
              <a:gd name="connsiteY1283" fmla="*/ 3475386 h 5792782"/>
              <a:gd name="connsiteX1284" fmla="*/ 1648177 w 7462755"/>
              <a:gd name="connsiteY1284" fmla="*/ 3487635 h 5792782"/>
              <a:gd name="connsiteX1285" fmla="*/ 1637601 w 7462755"/>
              <a:gd name="connsiteY1285" fmla="*/ 3482854 h 5792782"/>
              <a:gd name="connsiteX1286" fmla="*/ 1629057 w 7462755"/>
              <a:gd name="connsiteY1286" fmla="*/ 3475386 h 5792782"/>
              <a:gd name="connsiteX1287" fmla="*/ 1628778 w 7462755"/>
              <a:gd name="connsiteY1287" fmla="*/ 3471178 h 5792782"/>
              <a:gd name="connsiteX1288" fmla="*/ 1636224 w 7462755"/>
              <a:gd name="connsiteY1288" fmla="*/ 3469736 h 5792782"/>
              <a:gd name="connsiteX1289" fmla="*/ 1659240 w 7462755"/>
              <a:gd name="connsiteY1289" fmla="*/ 3463695 h 5792782"/>
              <a:gd name="connsiteX1290" fmla="*/ 1825326 w 7462755"/>
              <a:gd name="connsiteY1290" fmla="*/ 3458291 h 5792782"/>
              <a:gd name="connsiteX1291" fmla="*/ 1821129 w 7462755"/>
              <a:gd name="connsiteY1291" fmla="*/ 3489777 h 5792782"/>
              <a:gd name="connsiteX1292" fmla="*/ 1822288 w 7462755"/>
              <a:gd name="connsiteY1292" fmla="*/ 3494755 h 5792782"/>
              <a:gd name="connsiteX1293" fmla="*/ 1822356 w 7462755"/>
              <a:gd name="connsiteY1293" fmla="*/ 3495637 h 5792782"/>
              <a:gd name="connsiteX1294" fmla="*/ 1827785 w 7462755"/>
              <a:gd name="connsiteY1294" fmla="*/ 3520598 h 5792782"/>
              <a:gd name="connsiteX1295" fmla="*/ 1827801 w 7462755"/>
              <a:gd name="connsiteY1295" fmla="*/ 3520675 h 5792782"/>
              <a:gd name="connsiteX1296" fmla="*/ 1807631 w 7462755"/>
              <a:gd name="connsiteY1296" fmla="*/ 3521362 h 5792782"/>
              <a:gd name="connsiteX1297" fmla="*/ 1807632 w 7462755"/>
              <a:gd name="connsiteY1297" fmla="*/ 3521362 h 5792782"/>
              <a:gd name="connsiteX1298" fmla="*/ 1827802 w 7462755"/>
              <a:gd name="connsiteY1298" fmla="*/ 3520675 h 5792782"/>
              <a:gd name="connsiteX1299" fmla="*/ 1827785 w 7462755"/>
              <a:gd name="connsiteY1299" fmla="*/ 3520598 h 5792782"/>
              <a:gd name="connsiteX1300" fmla="*/ 1824029 w 7462755"/>
              <a:gd name="connsiteY1300" fmla="*/ 3502228 h 5792782"/>
              <a:gd name="connsiteX1301" fmla="*/ 1822288 w 7462755"/>
              <a:gd name="connsiteY1301" fmla="*/ 3494755 h 5792782"/>
              <a:gd name="connsiteX1302" fmla="*/ 1820946 w 7462755"/>
              <a:gd name="connsiteY1302" fmla="*/ 3477178 h 5792782"/>
              <a:gd name="connsiteX1303" fmla="*/ 1825327 w 7462755"/>
              <a:gd name="connsiteY1303" fmla="*/ 3458292 h 5792782"/>
              <a:gd name="connsiteX1304" fmla="*/ 1754317 w 7462755"/>
              <a:gd name="connsiteY1304" fmla="*/ 3446724 h 5792782"/>
              <a:gd name="connsiteX1305" fmla="*/ 1742299 w 7462755"/>
              <a:gd name="connsiteY1305" fmla="*/ 3460995 h 5792782"/>
              <a:gd name="connsiteX1306" fmla="*/ 1750310 w 7462755"/>
              <a:gd name="connsiteY1306" fmla="*/ 3466022 h 5792782"/>
              <a:gd name="connsiteX1307" fmla="*/ 1750311 w 7462755"/>
              <a:gd name="connsiteY1307" fmla="*/ 3466021 h 5792782"/>
              <a:gd name="connsiteX1308" fmla="*/ 1750311 w 7462755"/>
              <a:gd name="connsiteY1308" fmla="*/ 3466021 h 5792782"/>
              <a:gd name="connsiteX1309" fmla="*/ 1750551 w 7462755"/>
              <a:gd name="connsiteY1309" fmla="*/ 3465892 h 5792782"/>
              <a:gd name="connsiteX1310" fmla="*/ 1758553 w 7462755"/>
              <a:gd name="connsiteY1310" fmla="*/ 3461584 h 5792782"/>
              <a:gd name="connsiteX1311" fmla="*/ 1758554 w 7462755"/>
              <a:gd name="connsiteY1311" fmla="*/ 3461583 h 5792782"/>
              <a:gd name="connsiteX1312" fmla="*/ 1750551 w 7462755"/>
              <a:gd name="connsiteY1312" fmla="*/ 3465892 h 5792782"/>
              <a:gd name="connsiteX1313" fmla="*/ 1750311 w 7462755"/>
              <a:gd name="connsiteY1313" fmla="*/ 3466021 h 5792782"/>
              <a:gd name="connsiteX1314" fmla="*/ 1742300 w 7462755"/>
              <a:gd name="connsiteY1314" fmla="*/ 3460994 h 5792782"/>
              <a:gd name="connsiteX1315" fmla="*/ 894897 w 7462755"/>
              <a:gd name="connsiteY1315" fmla="*/ 3443980 h 5792782"/>
              <a:gd name="connsiteX1316" fmla="*/ 894896 w 7462755"/>
              <a:gd name="connsiteY1316" fmla="*/ 3443981 h 5792782"/>
              <a:gd name="connsiteX1317" fmla="*/ 892950 w 7462755"/>
              <a:gd name="connsiteY1317" fmla="*/ 3451909 h 5792782"/>
              <a:gd name="connsiteX1318" fmla="*/ 892961 w 7462755"/>
              <a:gd name="connsiteY1318" fmla="*/ 3451916 h 5792782"/>
              <a:gd name="connsiteX1319" fmla="*/ 903027 w 7462755"/>
              <a:gd name="connsiteY1319" fmla="*/ 3460642 h 5792782"/>
              <a:gd name="connsiteX1320" fmla="*/ 907044 w 7462755"/>
              <a:gd name="connsiteY1320" fmla="*/ 3461779 h 5792782"/>
              <a:gd name="connsiteX1321" fmla="*/ 909483 w 7462755"/>
              <a:gd name="connsiteY1321" fmla="*/ 3463487 h 5792782"/>
              <a:gd name="connsiteX1322" fmla="*/ 913380 w 7462755"/>
              <a:gd name="connsiteY1322" fmla="*/ 3463573 h 5792782"/>
              <a:gd name="connsiteX1323" fmla="*/ 915925 w 7462755"/>
              <a:gd name="connsiteY1323" fmla="*/ 3464293 h 5792782"/>
              <a:gd name="connsiteX1324" fmla="*/ 916775 w 7462755"/>
              <a:gd name="connsiteY1324" fmla="*/ 3463647 h 5792782"/>
              <a:gd name="connsiteX1325" fmla="*/ 918914 w 7462755"/>
              <a:gd name="connsiteY1325" fmla="*/ 3463694 h 5792782"/>
              <a:gd name="connsiteX1326" fmla="*/ 925875 w 7462755"/>
              <a:gd name="connsiteY1326" fmla="*/ 3456730 h 5792782"/>
              <a:gd name="connsiteX1327" fmla="*/ 916775 w 7462755"/>
              <a:gd name="connsiteY1327" fmla="*/ 3463647 h 5792782"/>
              <a:gd name="connsiteX1328" fmla="*/ 913380 w 7462755"/>
              <a:gd name="connsiteY1328" fmla="*/ 3463573 h 5792782"/>
              <a:gd name="connsiteX1329" fmla="*/ 907044 w 7462755"/>
              <a:gd name="connsiteY1329" fmla="*/ 3461779 h 5792782"/>
              <a:gd name="connsiteX1330" fmla="*/ 892961 w 7462755"/>
              <a:gd name="connsiteY1330" fmla="*/ 3451916 h 5792782"/>
              <a:gd name="connsiteX1331" fmla="*/ 892951 w 7462755"/>
              <a:gd name="connsiteY1331" fmla="*/ 3451908 h 5792782"/>
              <a:gd name="connsiteX1332" fmla="*/ 1779362 w 7462755"/>
              <a:gd name="connsiteY1332" fmla="*/ 3433119 h 5792782"/>
              <a:gd name="connsiteX1333" fmla="*/ 1776779 w 7462755"/>
              <a:gd name="connsiteY1333" fmla="*/ 3448784 h 5792782"/>
              <a:gd name="connsiteX1334" fmla="*/ 1785849 w 7462755"/>
              <a:gd name="connsiteY1334" fmla="*/ 3451328 h 5792782"/>
              <a:gd name="connsiteX1335" fmla="*/ 1787677 w 7462755"/>
              <a:gd name="connsiteY1335" fmla="*/ 3454307 h 5792782"/>
              <a:gd name="connsiteX1336" fmla="*/ 1790674 w 7462755"/>
              <a:gd name="connsiteY1336" fmla="*/ 3462366 h 5792782"/>
              <a:gd name="connsiteX1337" fmla="*/ 1794923 w 7462755"/>
              <a:gd name="connsiteY1337" fmla="*/ 3480744 h 5792782"/>
              <a:gd name="connsiteX1338" fmla="*/ 1794938 w 7462755"/>
              <a:gd name="connsiteY1338" fmla="*/ 3480816 h 5792782"/>
              <a:gd name="connsiteX1339" fmla="*/ 1800417 w 7462755"/>
              <a:gd name="connsiteY1339" fmla="*/ 3492707 h 5792782"/>
              <a:gd name="connsiteX1340" fmla="*/ 1800417 w 7462755"/>
              <a:gd name="connsiteY1340" fmla="*/ 3492704 h 5792782"/>
              <a:gd name="connsiteX1341" fmla="*/ 1794939 w 7462755"/>
              <a:gd name="connsiteY1341" fmla="*/ 3480815 h 5792782"/>
              <a:gd name="connsiteX1342" fmla="*/ 1794923 w 7462755"/>
              <a:gd name="connsiteY1342" fmla="*/ 3480744 h 5792782"/>
              <a:gd name="connsiteX1343" fmla="*/ 1791529 w 7462755"/>
              <a:gd name="connsiteY1343" fmla="*/ 3464664 h 5792782"/>
              <a:gd name="connsiteX1344" fmla="*/ 1790674 w 7462755"/>
              <a:gd name="connsiteY1344" fmla="*/ 3462366 h 5792782"/>
              <a:gd name="connsiteX1345" fmla="*/ 1789496 w 7462755"/>
              <a:gd name="connsiteY1345" fmla="*/ 3457271 h 5792782"/>
              <a:gd name="connsiteX1346" fmla="*/ 1787677 w 7462755"/>
              <a:gd name="connsiteY1346" fmla="*/ 3454307 h 5792782"/>
              <a:gd name="connsiteX1347" fmla="*/ 1786653 w 7462755"/>
              <a:gd name="connsiteY1347" fmla="*/ 3451553 h 5792782"/>
              <a:gd name="connsiteX1348" fmla="*/ 1785849 w 7462755"/>
              <a:gd name="connsiteY1348" fmla="*/ 3451328 h 5792782"/>
              <a:gd name="connsiteX1349" fmla="*/ 1784793 w 7462755"/>
              <a:gd name="connsiteY1349" fmla="*/ 3449605 h 5792782"/>
              <a:gd name="connsiteX1350" fmla="*/ 1776780 w 7462755"/>
              <a:gd name="connsiteY1350" fmla="*/ 3448783 h 5792782"/>
              <a:gd name="connsiteX1351" fmla="*/ 1779363 w 7462755"/>
              <a:gd name="connsiteY1351" fmla="*/ 3433119 h 5792782"/>
              <a:gd name="connsiteX1352" fmla="*/ 905061 w 7462755"/>
              <a:gd name="connsiteY1352" fmla="*/ 3426805 h 5792782"/>
              <a:gd name="connsiteX1353" fmla="*/ 906154 w 7462755"/>
              <a:gd name="connsiteY1353" fmla="*/ 3439441 h 5792782"/>
              <a:gd name="connsiteX1354" fmla="*/ 906155 w 7462755"/>
              <a:gd name="connsiteY1354" fmla="*/ 3439441 h 5792782"/>
              <a:gd name="connsiteX1355" fmla="*/ 905062 w 7462755"/>
              <a:gd name="connsiteY1355" fmla="*/ 3426806 h 5792782"/>
              <a:gd name="connsiteX1356" fmla="*/ 1337648 w 7462755"/>
              <a:gd name="connsiteY1356" fmla="*/ 3410789 h 5792782"/>
              <a:gd name="connsiteX1357" fmla="*/ 1338298 w 7462755"/>
              <a:gd name="connsiteY1357" fmla="*/ 3426448 h 5792782"/>
              <a:gd name="connsiteX1358" fmla="*/ 1303167 w 7462755"/>
              <a:gd name="connsiteY1358" fmla="*/ 3423030 h 5792782"/>
              <a:gd name="connsiteX1359" fmla="*/ 1337648 w 7462755"/>
              <a:gd name="connsiteY1359" fmla="*/ 3410789 h 5792782"/>
              <a:gd name="connsiteX1360" fmla="*/ 1490645 w 7462755"/>
              <a:gd name="connsiteY1360" fmla="*/ 3406944 h 5792782"/>
              <a:gd name="connsiteX1361" fmla="*/ 1483514 w 7462755"/>
              <a:gd name="connsiteY1361" fmla="*/ 3447024 h 5792782"/>
              <a:gd name="connsiteX1362" fmla="*/ 1495909 w 7462755"/>
              <a:gd name="connsiteY1362" fmla="*/ 3445797 h 5792782"/>
              <a:gd name="connsiteX1363" fmla="*/ 1497564 w 7462755"/>
              <a:gd name="connsiteY1363" fmla="*/ 3445633 h 5792782"/>
              <a:gd name="connsiteX1364" fmla="*/ 1497563 w 7462755"/>
              <a:gd name="connsiteY1364" fmla="*/ 3445633 h 5792782"/>
              <a:gd name="connsiteX1365" fmla="*/ 1495909 w 7462755"/>
              <a:gd name="connsiteY1365" fmla="*/ 3445797 h 5792782"/>
              <a:gd name="connsiteX1366" fmla="*/ 1483515 w 7462755"/>
              <a:gd name="connsiteY1366" fmla="*/ 3447023 h 5792782"/>
              <a:gd name="connsiteX1367" fmla="*/ 1484236 w 7462755"/>
              <a:gd name="connsiteY1367" fmla="*/ 3422527 h 5792782"/>
              <a:gd name="connsiteX1368" fmla="*/ 1127380 w 7462755"/>
              <a:gd name="connsiteY1368" fmla="*/ 3406295 h 5792782"/>
              <a:gd name="connsiteX1369" fmla="*/ 1097880 w 7462755"/>
              <a:gd name="connsiteY1369" fmla="*/ 3433610 h 5792782"/>
              <a:gd name="connsiteX1370" fmla="*/ 1127380 w 7462755"/>
              <a:gd name="connsiteY1370" fmla="*/ 3406295 h 5792782"/>
              <a:gd name="connsiteX1371" fmla="*/ 502246 w 7462755"/>
              <a:gd name="connsiteY1371" fmla="*/ 3398415 h 5792782"/>
              <a:gd name="connsiteX1372" fmla="*/ 558922 w 7462755"/>
              <a:gd name="connsiteY1372" fmla="*/ 3416224 h 5792782"/>
              <a:gd name="connsiteX1373" fmla="*/ 489243 w 7462755"/>
              <a:gd name="connsiteY1373" fmla="*/ 3425081 h 5792782"/>
              <a:gd name="connsiteX1374" fmla="*/ 487975 w 7462755"/>
              <a:gd name="connsiteY1374" fmla="*/ 3399809 h 5792782"/>
              <a:gd name="connsiteX1375" fmla="*/ 502246 w 7462755"/>
              <a:gd name="connsiteY1375" fmla="*/ 3398415 h 5792782"/>
              <a:gd name="connsiteX1376" fmla="*/ 1514936 w 7462755"/>
              <a:gd name="connsiteY1376" fmla="*/ 3356868 h 5792782"/>
              <a:gd name="connsiteX1377" fmla="*/ 1514935 w 7462755"/>
              <a:gd name="connsiteY1377" fmla="*/ 3356869 h 5792782"/>
              <a:gd name="connsiteX1378" fmla="*/ 1536274 w 7462755"/>
              <a:gd name="connsiteY1378" fmla="*/ 3363409 h 5792782"/>
              <a:gd name="connsiteX1379" fmla="*/ 1555049 w 7462755"/>
              <a:gd name="connsiteY1379" fmla="*/ 3375297 h 5792782"/>
              <a:gd name="connsiteX1380" fmla="*/ 1555049 w 7462755"/>
              <a:gd name="connsiteY1380" fmla="*/ 3375295 h 5792782"/>
              <a:gd name="connsiteX1381" fmla="*/ 1536275 w 7462755"/>
              <a:gd name="connsiteY1381" fmla="*/ 3363408 h 5792782"/>
              <a:gd name="connsiteX1382" fmla="*/ 1514936 w 7462755"/>
              <a:gd name="connsiteY1382" fmla="*/ 3356868 h 5792782"/>
              <a:gd name="connsiteX1383" fmla="*/ 584931 w 7462755"/>
              <a:gd name="connsiteY1383" fmla="*/ 3343740 h 5792782"/>
              <a:gd name="connsiteX1384" fmla="*/ 582526 w 7462755"/>
              <a:gd name="connsiteY1384" fmla="*/ 3350490 h 5792782"/>
              <a:gd name="connsiteX1385" fmla="*/ 557944 w 7462755"/>
              <a:gd name="connsiteY1385" fmla="*/ 3392915 h 5792782"/>
              <a:gd name="connsiteX1386" fmla="*/ 584931 w 7462755"/>
              <a:gd name="connsiteY1386" fmla="*/ 3343740 h 5792782"/>
              <a:gd name="connsiteX1387" fmla="*/ 1049984 w 7462755"/>
              <a:gd name="connsiteY1387" fmla="*/ 3329974 h 5792782"/>
              <a:gd name="connsiteX1388" fmla="*/ 1033833 w 7462755"/>
              <a:gd name="connsiteY1388" fmla="*/ 3363347 h 5792782"/>
              <a:gd name="connsiteX1389" fmla="*/ 1042235 w 7462755"/>
              <a:gd name="connsiteY1389" fmla="*/ 3354394 h 5792782"/>
              <a:gd name="connsiteX1390" fmla="*/ 1049984 w 7462755"/>
              <a:gd name="connsiteY1390" fmla="*/ 3329974 h 5792782"/>
              <a:gd name="connsiteX1391" fmla="*/ 1591889 w 7462755"/>
              <a:gd name="connsiteY1391" fmla="*/ 3327742 h 5792782"/>
              <a:gd name="connsiteX1392" fmla="*/ 1574781 w 7462755"/>
              <a:gd name="connsiteY1392" fmla="*/ 3339065 h 5792782"/>
              <a:gd name="connsiteX1393" fmla="*/ 1568102 w 7462755"/>
              <a:gd name="connsiteY1393" fmla="*/ 3344651 h 5792782"/>
              <a:gd name="connsiteX1394" fmla="*/ 1574780 w 7462755"/>
              <a:gd name="connsiteY1394" fmla="*/ 3339066 h 5792782"/>
              <a:gd name="connsiteX1395" fmla="*/ 1574781 w 7462755"/>
              <a:gd name="connsiteY1395" fmla="*/ 3339065 h 5792782"/>
              <a:gd name="connsiteX1396" fmla="*/ 1591888 w 7462755"/>
              <a:gd name="connsiteY1396" fmla="*/ 3327743 h 5792782"/>
              <a:gd name="connsiteX1397" fmla="*/ 1604767 w 7462755"/>
              <a:gd name="connsiteY1397" fmla="*/ 3306205 h 5792782"/>
              <a:gd name="connsiteX1398" fmla="*/ 1604766 w 7462755"/>
              <a:gd name="connsiteY1398" fmla="*/ 3306207 h 5792782"/>
              <a:gd name="connsiteX1399" fmla="*/ 1601901 w 7462755"/>
              <a:gd name="connsiteY1399" fmla="*/ 3316156 h 5792782"/>
              <a:gd name="connsiteX1400" fmla="*/ 1609757 w 7462755"/>
              <a:gd name="connsiteY1400" fmla="*/ 3336252 h 5792782"/>
              <a:gd name="connsiteX1401" fmla="*/ 1609758 w 7462755"/>
              <a:gd name="connsiteY1401" fmla="*/ 3336251 h 5792782"/>
              <a:gd name="connsiteX1402" fmla="*/ 1604573 w 7462755"/>
              <a:gd name="connsiteY1402" fmla="*/ 3329151 h 5792782"/>
              <a:gd name="connsiteX1403" fmla="*/ 1604767 w 7462755"/>
              <a:gd name="connsiteY1403" fmla="*/ 3306205 h 5792782"/>
              <a:gd name="connsiteX1404" fmla="*/ 1560315 w 7462755"/>
              <a:gd name="connsiteY1404" fmla="*/ 3301163 h 5792782"/>
              <a:gd name="connsiteX1405" fmla="*/ 1547992 w 7462755"/>
              <a:gd name="connsiteY1405" fmla="*/ 3310916 h 5792782"/>
              <a:gd name="connsiteX1406" fmla="*/ 1535156 w 7462755"/>
              <a:gd name="connsiteY1406" fmla="*/ 3315062 h 5792782"/>
              <a:gd name="connsiteX1407" fmla="*/ 1547991 w 7462755"/>
              <a:gd name="connsiteY1407" fmla="*/ 3310917 h 5792782"/>
              <a:gd name="connsiteX1408" fmla="*/ 1560315 w 7462755"/>
              <a:gd name="connsiteY1408" fmla="*/ 3301163 h 5792782"/>
              <a:gd name="connsiteX1409" fmla="*/ 497613 w 7462755"/>
              <a:gd name="connsiteY1409" fmla="*/ 3286205 h 5792782"/>
              <a:gd name="connsiteX1410" fmla="*/ 506115 w 7462755"/>
              <a:gd name="connsiteY1410" fmla="*/ 3287223 h 5792782"/>
              <a:gd name="connsiteX1411" fmla="*/ 523787 w 7462755"/>
              <a:gd name="connsiteY1411" fmla="*/ 3303146 h 5792782"/>
              <a:gd name="connsiteX1412" fmla="*/ 497965 w 7462755"/>
              <a:gd name="connsiteY1412" fmla="*/ 3314313 h 5792782"/>
              <a:gd name="connsiteX1413" fmla="*/ 492985 w 7462755"/>
              <a:gd name="connsiteY1413" fmla="*/ 3299238 h 5792782"/>
              <a:gd name="connsiteX1414" fmla="*/ 497613 w 7462755"/>
              <a:gd name="connsiteY1414" fmla="*/ 3286205 h 5792782"/>
              <a:gd name="connsiteX1415" fmla="*/ 1660802 w 7462755"/>
              <a:gd name="connsiteY1415" fmla="*/ 3283283 h 5792782"/>
              <a:gd name="connsiteX1416" fmla="*/ 1657307 w 7462755"/>
              <a:gd name="connsiteY1416" fmla="*/ 3296349 h 5792782"/>
              <a:gd name="connsiteX1417" fmla="*/ 1658723 w 7462755"/>
              <a:gd name="connsiteY1417" fmla="*/ 3308717 h 5792782"/>
              <a:gd name="connsiteX1418" fmla="*/ 1658722 w 7462755"/>
              <a:gd name="connsiteY1418" fmla="*/ 3308719 h 5792782"/>
              <a:gd name="connsiteX1419" fmla="*/ 1658327 w 7462755"/>
              <a:gd name="connsiteY1419" fmla="*/ 3330690 h 5792782"/>
              <a:gd name="connsiteX1420" fmla="*/ 1651031 w 7462755"/>
              <a:gd name="connsiteY1420" fmla="*/ 3323365 h 5792782"/>
              <a:gd name="connsiteX1421" fmla="*/ 1648955 w 7462755"/>
              <a:gd name="connsiteY1421" fmla="*/ 3311960 h 5792782"/>
              <a:gd name="connsiteX1422" fmla="*/ 1647525 w 7462755"/>
              <a:gd name="connsiteY1422" fmla="*/ 3304104 h 5792782"/>
              <a:gd name="connsiteX1423" fmla="*/ 1647525 w 7462755"/>
              <a:gd name="connsiteY1423" fmla="*/ 3304105 h 5792782"/>
              <a:gd name="connsiteX1424" fmla="*/ 1648955 w 7462755"/>
              <a:gd name="connsiteY1424" fmla="*/ 3311960 h 5792782"/>
              <a:gd name="connsiteX1425" fmla="*/ 1651030 w 7462755"/>
              <a:gd name="connsiteY1425" fmla="*/ 3323364 h 5792782"/>
              <a:gd name="connsiteX1426" fmla="*/ 1651031 w 7462755"/>
              <a:gd name="connsiteY1426" fmla="*/ 3323365 h 5792782"/>
              <a:gd name="connsiteX1427" fmla="*/ 1651031 w 7462755"/>
              <a:gd name="connsiteY1427" fmla="*/ 3323365 h 5792782"/>
              <a:gd name="connsiteX1428" fmla="*/ 1658327 w 7462755"/>
              <a:gd name="connsiteY1428" fmla="*/ 3330691 h 5792782"/>
              <a:gd name="connsiteX1429" fmla="*/ 1658723 w 7462755"/>
              <a:gd name="connsiteY1429" fmla="*/ 3308720 h 5792782"/>
              <a:gd name="connsiteX1430" fmla="*/ 1658723 w 7462755"/>
              <a:gd name="connsiteY1430" fmla="*/ 3308717 h 5792782"/>
              <a:gd name="connsiteX1431" fmla="*/ 1538279 w 7462755"/>
              <a:gd name="connsiteY1431" fmla="*/ 3283252 h 5792782"/>
              <a:gd name="connsiteX1432" fmla="*/ 1522752 w 7462755"/>
              <a:gd name="connsiteY1432" fmla="*/ 3314116 h 5792782"/>
              <a:gd name="connsiteX1433" fmla="*/ 1522747 w 7462755"/>
              <a:gd name="connsiteY1433" fmla="*/ 3314122 h 5792782"/>
              <a:gd name="connsiteX1434" fmla="*/ 1497884 w 7462755"/>
              <a:gd name="connsiteY1434" fmla="*/ 3344580 h 5792782"/>
              <a:gd name="connsiteX1435" fmla="*/ 1493826 w 7462755"/>
              <a:gd name="connsiteY1435" fmla="*/ 3350607 h 5792782"/>
              <a:gd name="connsiteX1436" fmla="*/ 1490098 w 7462755"/>
              <a:gd name="connsiteY1436" fmla="*/ 3355384 h 5792782"/>
              <a:gd name="connsiteX1437" fmla="*/ 1489072 w 7462755"/>
              <a:gd name="connsiteY1437" fmla="*/ 3357669 h 5792782"/>
              <a:gd name="connsiteX1438" fmla="*/ 1486432 w 7462755"/>
              <a:gd name="connsiteY1438" fmla="*/ 3361590 h 5792782"/>
              <a:gd name="connsiteX1439" fmla="*/ 1476684 w 7462755"/>
              <a:gd name="connsiteY1439" fmla="*/ 3385245 h 5792782"/>
              <a:gd name="connsiteX1440" fmla="*/ 1476677 w 7462755"/>
              <a:gd name="connsiteY1440" fmla="*/ 3385262 h 5792782"/>
              <a:gd name="connsiteX1441" fmla="*/ 1487015 w 7462755"/>
              <a:gd name="connsiteY1441" fmla="*/ 3389322 h 5792782"/>
              <a:gd name="connsiteX1442" fmla="*/ 1487015 w 7462755"/>
              <a:gd name="connsiteY1442" fmla="*/ 3389322 h 5792782"/>
              <a:gd name="connsiteX1443" fmla="*/ 1487015 w 7462755"/>
              <a:gd name="connsiteY1443" fmla="*/ 3389322 h 5792782"/>
              <a:gd name="connsiteX1444" fmla="*/ 1488000 w 7462755"/>
              <a:gd name="connsiteY1444" fmla="*/ 3388868 h 5792782"/>
              <a:gd name="connsiteX1445" fmla="*/ 1498591 w 7462755"/>
              <a:gd name="connsiteY1445" fmla="*/ 3383983 h 5792782"/>
              <a:gd name="connsiteX1446" fmla="*/ 1498591 w 7462755"/>
              <a:gd name="connsiteY1446" fmla="*/ 3383982 h 5792782"/>
              <a:gd name="connsiteX1447" fmla="*/ 1488000 w 7462755"/>
              <a:gd name="connsiteY1447" fmla="*/ 3388868 h 5792782"/>
              <a:gd name="connsiteX1448" fmla="*/ 1487015 w 7462755"/>
              <a:gd name="connsiteY1448" fmla="*/ 3389322 h 5792782"/>
              <a:gd name="connsiteX1449" fmla="*/ 1476678 w 7462755"/>
              <a:gd name="connsiteY1449" fmla="*/ 3385261 h 5792782"/>
              <a:gd name="connsiteX1450" fmla="*/ 1476684 w 7462755"/>
              <a:gd name="connsiteY1450" fmla="*/ 3385245 h 5792782"/>
              <a:gd name="connsiteX1451" fmla="*/ 1489072 w 7462755"/>
              <a:gd name="connsiteY1451" fmla="*/ 3357669 h 5792782"/>
              <a:gd name="connsiteX1452" fmla="*/ 1493826 w 7462755"/>
              <a:gd name="connsiteY1452" fmla="*/ 3350607 h 5792782"/>
              <a:gd name="connsiteX1453" fmla="*/ 1506074 w 7462755"/>
              <a:gd name="connsiteY1453" fmla="*/ 3334914 h 5792782"/>
              <a:gd name="connsiteX1454" fmla="*/ 1522747 w 7462755"/>
              <a:gd name="connsiteY1454" fmla="*/ 3314122 h 5792782"/>
              <a:gd name="connsiteX1455" fmla="*/ 1522753 w 7462755"/>
              <a:gd name="connsiteY1455" fmla="*/ 3314115 h 5792782"/>
              <a:gd name="connsiteX1456" fmla="*/ 1103804 w 7462755"/>
              <a:gd name="connsiteY1456" fmla="*/ 3252612 h 5792782"/>
              <a:gd name="connsiteX1457" fmla="*/ 1118718 w 7462755"/>
              <a:gd name="connsiteY1457" fmla="*/ 3297741 h 5792782"/>
              <a:gd name="connsiteX1458" fmla="*/ 1082641 w 7462755"/>
              <a:gd name="connsiteY1458" fmla="*/ 3270945 h 5792782"/>
              <a:gd name="connsiteX1459" fmla="*/ 1103804 w 7462755"/>
              <a:gd name="connsiteY1459" fmla="*/ 3252612 h 5792782"/>
              <a:gd name="connsiteX1460" fmla="*/ 1580574 w 7462755"/>
              <a:gd name="connsiteY1460" fmla="*/ 3246590 h 5792782"/>
              <a:gd name="connsiteX1461" fmla="*/ 1581890 w 7462755"/>
              <a:gd name="connsiteY1461" fmla="*/ 3258139 h 5792782"/>
              <a:gd name="connsiteX1462" fmla="*/ 1581916 w 7462755"/>
              <a:gd name="connsiteY1462" fmla="*/ 3258216 h 5792782"/>
              <a:gd name="connsiteX1463" fmla="*/ 1583922 w 7462755"/>
              <a:gd name="connsiteY1463" fmla="*/ 3264633 h 5792782"/>
              <a:gd name="connsiteX1464" fmla="*/ 1584245 w 7462755"/>
              <a:gd name="connsiteY1464" fmla="*/ 3267192 h 5792782"/>
              <a:gd name="connsiteX1465" fmla="*/ 1581814 w 7462755"/>
              <a:gd name="connsiteY1465" fmla="*/ 3277772 h 5792782"/>
              <a:gd name="connsiteX1466" fmla="*/ 1581811 w 7462755"/>
              <a:gd name="connsiteY1466" fmla="*/ 3277783 h 5792782"/>
              <a:gd name="connsiteX1467" fmla="*/ 1587417 w 7462755"/>
              <a:gd name="connsiteY1467" fmla="*/ 3273628 h 5792782"/>
              <a:gd name="connsiteX1468" fmla="*/ 1593725 w 7462755"/>
              <a:gd name="connsiteY1468" fmla="*/ 3268953 h 5792782"/>
              <a:gd name="connsiteX1469" fmla="*/ 1608641 w 7462755"/>
              <a:gd name="connsiteY1469" fmla="*/ 3266383 h 5792782"/>
              <a:gd name="connsiteX1470" fmla="*/ 1641009 w 7462755"/>
              <a:gd name="connsiteY1470" fmla="*/ 3261759 h 5792782"/>
              <a:gd name="connsiteX1471" fmla="*/ 1641010 w 7462755"/>
              <a:gd name="connsiteY1471" fmla="*/ 3261758 h 5792782"/>
              <a:gd name="connsiteX1472" fmla="*/ 1608641 w 7462755"/>
              <a:gd name="connsiteY1472" fmla="*/ 3266382 h 5792782"/>
              <a:gd name="connsiteX1473" fmla="*/ 1593725 w 7462755"/>
              <a:gd name="connsiteY1473" fmla="*/ 3268953 h 5792782"/>
              <a:gd name="connsiteX1474" fmla="*/ 1593725 w 7462755"/>
              <a:gd name="connsiteY1474" fmla="*/ 3268953 h 5792782"/>
              <a:gd name="connsiteX1475" fmla="*/ 1593724 w 7462755"/>
              <a:gd name="connsiteY1475" fmla="*/ 3268954 h 5792782"/>
              <a:gd name="connsiteX1476" fmla="*/ 1587417 w 7462755"/>
              <a:gd name="connsiteY1476" fmla="*/ 3273628 h 5792782"/>
              <a:gd name="connsiteX1477" fmla="*/ 1581812 w 7462755"/>
              <a:gd name="connsiteY1477" fmla="*/ 3277782 h 5792782"/>
              <a:gd name="connsiteX1478" fmla="*/ 1581814 w 7462755"/>
              <a:gd name="connsiteY1478" fmla="*/ 3277772 h 5792782"/>
              <a:gd name="connsiteX1479" fmla="*/ 1584471 w 7462755"/>
              <a:gd name="connsiteY1479" fmla="*/ 3268980 h 5792782"/>
              <a:gd name="connsiteX1480" fmla="*/ 1584245 w 7462755"/>
              <a:gd name="connsiteY1480" fmla="*/ 3267192 h 5792782"/>
              <a:gd name="connsiteX1481" fmla="*/ 1584447 w 7462755"/>
              <a:gd name="connsiteY1481" fmla="*/ 3266314 h 5792782"/>
              <a:gd name="connsiteX1482" fmla="*/ 1583922 w 7462755"/>
              <a:gd name="connsiteY1482" fmla="*/ 3264633 h 5792782"/>
              <a:gd name="connsiteX1483" fmla="*/ 1583844 w 7462755"/>
              <a:gd name="connsiteY1483" fmla="*/ 3264017 h 5792782"/>
              <a:gd name="connsiteX1484" fmla="*/ 1581916 w 7462755"/>
              <a:gd name="connsiteY1484" fmla="*/ 3258216 h 5792782"/>
              <a:gd name="connsiteX1485" fmla="*/ 1581891 w 7462755"/>
              <a:gd name="connsiteY1485" fmla="*/ 3258138 h 5792782"/>
              <a:gd name="connsiteX1486" fmla="*/ 1580575 w 7462755"/>
              <a:gd name="connsiteY1486" fmla="*/ 3246591 h 5792782"/>
              <a:gd name="connsiteX1487" fmla="*/ 1374018 w 7462755"/>
              <a:gd name="connsiteY1487" fmla="*/ 3225946 h 5792782"/>
              <a:gd name="connsiteX1488" fmla="*/ 1362556 w 7462755"/>
              <a:gd name="connsiteY1488" fmla="*/ 3266580 h 5792782"/>
              <a:gd name="connsiteX1489" fmla="*/ 1389319 w 7462755"/>
              <a:gd name="connsiteY1489" fmla="*/ 3278889 h 5792782"/>
              <a:gd name="connsiteX1490" fmla="*/ 1374018 w 7462755"/>
              <a:gd name="connsiteY1490" fmla="*/ 3225946 h 5792782"/>
              <a:gd name="connsiteX1491" fmla="*/ 1330193 w 7462755"/>
              <a:gd name="connsiteY1491" fmla="*/ 3223667 h 5792782"/>
              <a:gd name="connsiteX1492" fmla="*/ 1330842 w 7462755"/>
              <a:gd name="connsiteY1492" fmla="*/ 3239296 h 5792782"/>
              <a:gd name="connsiteX1493" fmla="*/ 1309061 w 7462755"/>
              <a:gd name="connsiteY1493" fmla="*/ 3241999 h 5792782"/>
              <a:gd name="connsiteX1494" fmla="*/ 1330193 w 7462755"/>
              <a:gd name="connsiteY1494" fmla="*/ 3223667 h 5792782"/>
              <a:gd name="connsiteX1495" fmla="*/ 1205471 w 7462755"/>
              <a:gd name="connsiteY1495" fmla="*/ 3218925 h 5792782"/>
              <a:gd name="connsiteX1496" fmla="*/ 1225058 w 7462755"/>
              <a:gd name="connsiteY1496" fmla="*/ 3221516 h 5792782"/>
              <a:gd name="connsiteX1497" fmla="*/ 1194874 w 7462755"/>
              <a:gd name="connsiteY1497" fmla="*/ 3233107 h 5792782"/>
              <a:gd name="connsiteX1498" fmla="*/ 1205471 w 7462755"/>
              <a:gd name="connsiteY1498" fmla="*/ 3218925 h 5792782"/>
              <a:gd name="connsiteX1499" fmla="*/ 1044130 w 7462755"/>
              <a:gd name="connsiteY1499" fmla="*/ 3217051 h 5792782"/>
              <a:gd name="connsiteX1500" fmla="*/ 1055721 w 7462755"/>
              <a:gd name="connsiteY1500" fmla="*/ 3219066 h 5792782"/>
              <a:gd name="connsiteX1501" fmla="*/ 1072710 w 7462755"/>
              <a:gd name="connsiteY1501" fmla="*/ 3240892 h 5792782"/>
              <a:gd name="connsiteX1502" fmla="*/ 1036927 w 7462755"/>
              <a:gd name="connsiteY1502" fmla="*/ 3221975 h 5792782"/>
              <a:gd name="connsiteX1503" fmla="*/ 1044130 w 7462755"/>
              <a:gd name="connsiteY1503" fmla="*/ 3217051 h 5792782"/>
              <a:gd name="connsiteX1504" fmla="*/ 1693300 w 7462755"/>
              <a:gd name="connsiteY1504" fmla="*/ 3211292 h 5792782"/>
              <a:gd name="connsiteX1505" fmla="*/ 1693299 w 7462755"/>
              <a:gd name="connsiteY1505" fmla="*/ 3211293 h 5792782"/>
              <a:gd name="connsiteX1506" fmla="*/ 1693458 w 7462755"/>
              <a:gd name="connsiteY1506" fmla="*/ 3224320 h 5792782"/>
              <a:gd name="connsiteX1507" fmla="*/ 1707553 w 7462755"/>
              <a:gd name="connsiteY1507" fmla="*/ 3228368 h 5792782"/>
              <a:gd name="connsiteX1508" fmla="*/ 1707553 w 7462755"/>
              <a:gd name="connsiteY1508" fmla="*/ 3228367 h 5792782"/>
              <a:gd name="connsiteX1509" fmla="*/ 1700785 w 7462755"/>
              <a:gd name="connsiteY1509" fmla="*/ 3230788 h 5792782"/>
              <a:gd name="connsiteX1510" fmla="*/ 1693459 w 7462755"/>
              <a:gd name="connsiteY1510" fmla="*/ 3224319 h 5792782"/>
              <a:gd name="connsiteX1511" fmla="*/ 467287 w 7462755"/>
              <a:gd name="connsiteY1511" fmla="*/ 3204246 h 5792782"/>
              <a:gd name="connsiteX1512" fmla="*/ 482775 w 7462755"/>
              <a:gd name="connsiteY1512" fmla="*/ 3206797 h 5792782"/>
              <a:gd name="connsiteX1513" fmla="*/ 507575 w 7462755"/>
              <a:gd name="connsiteY1513" fmla="*/ 3226860 h 5792782"/>
              <a:gd name="connsiteX1514" fmla="*/ 463424 w 7462755"/>
              <a:gd name="connsiteY1514" fmla="*/ 3216800 h 5792782"/>
              <a:gd name="connsiteX1515" fmla="*/ 467287 w 7462755"/>
              <a:gd name="connsiteY1515" fmla="*/ 3204246 h 5792782"/>
              <a:gd name="connsiteX1516" fmla="*/ 1124525 w 7462755"/>
              <a:gd name="connsiteY1516" fmla="*/ 3203150 h 5792782"/>
              <a:gd name="connsiteX1517" fmla="*/ 1132643 w 7462755"/>
              <a:gd name="connsiteY1517" fmla="*/ 3203759 h 5792782"/>
              <a:gd name="connsiteX1518" fmla="*/ 1142061 w 7462755"/>
              <a:gd name="connsiteY1518" fmla="*/ 3224156 h 5792782"/>
              <a:gd name="connsiteX1519" fmla="*/ 1119660 w 7462755"/>
              <a:gd name="connsiteY1519" fmla="*/ 3211392 h 5792782"/>
              <a:gd name="connsiteX1520" fmla="*/ 1124525 w 7462755"/>
              <a:gd name="connsiteY1520" fmla="*/ 3203150 h 5792782"/>
              <a:gd name="connsiteX1521" fmla="*/ 1298121 w 7462755"/>
              <a:gd name="connsiteY1521" fmla="*/ 3188631 h 5792782"/>
              <a:gd name="connsiteX1522" fmla="*/ 1324917 w 7462755"/>
              <a:gd name="connsiteY1522" fmla="*/ 3200808 h 5792782"/>
              <a:gd name="connsiteX1523" fmla="*/ 1299099 w 7462755"/>
              <a:gd name="connsiteY1523" fmla="*/ 3211975 h 5792782"/>
              <a:gd name="connsiteX1524" fmla="*/ 1305282 w 7462755"/>
              <a:gd name="connsiteY1524" fmla="*/ 3258177 h 5792782"/>
              <a:gd name="connsiteX1525" fmla="*/ 1286984 w 7462755"/>
              <a:gd name="connsiteY1525" fmla="*/ 3237114 h 5792782"/>
              <a:gd name="connsiteX1526" fmla="*/ 1298121 w 7462755"/>
              <a:gd name="connsiteY1526" fmla="*/ 3188631 h 5792782"/>
              <a:gd name="connsiteX1527" fmla="*/ 1286082 w 7462755"/>
              <a:gd name="connsiteY1527" fmla="*/ 3179053 h 5792782"/>
              <a:gd name="connsiteX1528" fmla="*/ 1293821 w 7462755"/>
              <a:gd name="connsiteY1528" fmla="*/ 3189120 h 5792782"/>
              <a:gd name="connsiteX1529" fmla="*/ 1289459 w 7462755"/>
              <a:gd name="connsiteY1529" fmla="*/ 3189674 h 5792782"/>
              <a:gd name="connsiteX1530" fmla="*/ 1269239 w 7462755"/>
              <a:gd name="connsiteY1530" fmla="*/ 3231514 h 5792782"/>
              <a:gd name="connsiteX1531" fmla="*/ 1267383 w 7462755"/>
              <a:gd name="connsiteY1531" fmla="*/ 3184659 h 5792782"/>
              <a:gd name="connsiteX1532" fmla="*/ 1280407 w 7462755"/>
              <a:gd name="connsiteY1532" fmla="*/ 3181873 h 5792782"/>
              <a:gd name="connsiteX1533" fmla="*/ 1286082 w 7462755"/>
              <a:gd name="connsiteY1533" fmla="*/ 3179053 h 5792782"/>
              <a:gd name="connsiteX1534" fmla="*/ 1744155 w 7462755"/>
              <a:gd name="connsiteY1534" fmla="*/ 3178732 h 5792782"/>
              <a:gd name="connsiteX1535" fmla="*/ 1744155 w 7462755"/>
              <a:gd name="connsiteY1535" fmla="*/ 3178733 h 5792782"/>
              <a:gd name="connsiteX1536" fmla="*/ 1792343 w 7462755"/>
              <a:gd name="connsiteY1536" fmla="*/ 3180329 h 5792782"/>
              <a:gd name="connsiteX1537" fmla="*/ 1792342 w 7462755"/>
              <a:gd name="connsiteY1537" fmla="*/ 3180328 h 5792782"/>
              <a:gd name="connsiteX1538" fmla="*/ 1778737 w 7462755"/>
              <a:gd name="connsiteY1538" fmla="*/ 3183157 h 5792782"/>
              <a:gd name="connsiteX1539" fmla="*/ 1767332 w 7462755"/>
              <a:gd name="connsiteY1539" fmla="*/ 3181436 h 5792782"/>
              <a:gd name="connsiteX1540" fmla="*/ 1581846 w 7462755"/>
              <a:gd name="connsiteY1540" fmla="*/ 3168118 h 5792782"/>
              <a:gd name="connsiteX1541" fmla="*/ 1573413 w 7462755"/>
              <a:gd name="connsiteY1541" fmla="*/ 3176975 h 5792782"/>
              <a:gd name="connsiteX1542" fmla="*/ 1577959 w 7462755"/>
              <a:gd name="connsiteY1542" fmla="*/ 3173061 h 5792782"/>
              <a:gd name="connsiteX1543" fmla="*/ 1581846 w 7462755"/>
              <a:gd name="connsiteY1543" fmla="*/ 3168119 h 5792782"/>
              <a:gd name="connsiteX1544" fmla="*/ 1635893 w 7462755"/>
              <a:gd name="connsiteY1544" fmla="*/ 3208168 h 5792782"/>
              <a:gd name="connsiteX1545" fmla="*/ 1665458 w 7462755"/>
              <a:gd name="connsiteY1545" fmla="*/ 3180917 h 5792782"/>
              <a:gd name="connsiteX1546" fmla="*/ 1675094 w 7462755"/>
              <a:gd name="connsiteY1546" fmla="*/ 3203219 h 5792782"/>
              <a:gd name="connsiteX1547" fmla="*/ 1675094 w 7462755"/>
              <a:gd name="connsiteY1547" fmla="*/ 3203218 h 5792782"/>
              <a:gd name="connsiteX1548" fmla="*/ 1665458 w 7462755"/>
              <a:gd name="connsiteY1548" fmla="*/ 3180916 h 5792782"/>
              <a:gd name="connsiteX1549" fmla="*/ 1635893 w 7462755"/>
              <a:gd name="connsiteY1549" fmla="*/ 3208167 h 5792782"/>
              <a:gd name="connsiteX1550" fmla="*/ 1581846 w 7462755"/>
              <a:gd name="connsiteY1550" fmla="*/ 3168118 h 5792782"/>
              <a:gd name="connsiteX1551" fmla="*/ 1550666 w 7462755"/>
              <a:gd name="connsiteY1551" fmla="*/ 3167145 h 5792782"/>
              <a:gd name="connsiteX1552" fmla="*/ 1542630 w 7462755"/>
              <a:gd name="connsiteY1552" fmla="*/ 3173118 h 5792782"/>
              <a:gd name="connsiteX1553" fmla="*/ 1542610 w 7462755"/>
              <a:gd name="connsiteY1553" fmla="*/ 3173134 h 5792782"/>
              <a:gd name="connsiteX1554" fmla="*/ 1550666 w 7462755"/>
              <a:gd name="connsiteY1554" fmla="*/ 3167146 h 5792782"/>
              <a:gd name="connsiteX1555" fmla="*/ 1550669 w 7462755"/>
              <a:gd name="connsiteY1555" fmla="*/ 3167146 h 5792782"/>
              <a:gd name="connsiteX1556" fmla="*/ 1557691 w 7462755"/>
              <a:gd name="connsiteY1556" fmla="*/ 3170824 h 5792782"/>
              <a:gd name="connsiteX1557" fmla="*/ 1562254 w 7462755"/>
              <a:gd name="connsiteY1557" fmla="*/ 3180038 h 5792782"/>
              <a:gd name="connsiteX1558" fmla="*/ 1564579 w 7462755"/>
              <a:gd name="connsiteY1558" fmla="*/ 3186513 h 5792782"/>
              <a:gd name="connsiteX1559" fmla="*/ 1567174 w 7462755"/>
              <a:gd name="connsiteY1559" fmla="*/ 3192519 h 5792782"/>
              <a:gd name="connsiteX1560" fmla="*/ 1569954 w 7462755"/>
              <a:gd name="connsiteY1560" fmla="*/ 3199880 h 5792782"/>
              <a:gd name="connsiteX1561" fmla="*/ 1570476 w 7462755"/>
              <a:gd name="connsiteY1561" fmla="*/ 3200158 h 5792782"/>
              <a:gd name="connsiteX1562" fmla="*/ 1571133 w 7462755"/>
              <a:gd name="connsiteY1562" fmla="*/ 3201680 h 5792782"/>
              <a:gd name="connsiteX1563" fmla="*/ 1583333 w 7462755"/>
              <a:gd name="connsiteY1563" fmla="*/ 3207025 h 5792782"/>
              <a:gd name="connsiteX1564" fmla="*/ 1583343 w 7462755"/>
              <a:gd name="connsiteY1564" fmla="*/ 3207030 h 5792782"/>
              <a:gd name="connsiteX1565" fmla="*/ 1583828 w 7462755"/>
              <a:gd name="connsiteY1565" fmla="*/ 3193455 h 5792782"/>
              <a:gd name="connsiteX1566" fmla="*/ 1583343 w 7462755"/>
              <a:gd name="connsiteY1566" fmla="*/ 3207029 h 5792782"/>
              <a:gd name="connsiteX1567" fmla="*/ 1583333 w 7462755"/>
              <a:gd name="connsiteY1567" fmla="*/ 3207025 h 5792782"/>
              <a:gd name="connsiteX1568" fmla="*/ 1570476 w 7462755"/>
              <a:gd name="connsiteY1568" fmla="*/ 3200158 h 5792782"/>
              <a:gd name="connsiteX1569" fmla="*/ 1567174 w 7462755"/>
              <a:gd name="connsiteY1569" fmla="*/ 3192519 h 5792782"/>
              <a:gd name="connsiteX1570" fmla="*/ 1563123 w 7462755"/>
              <a:gd name="connsiteY1570" fmla="*/ 3181792 h 5792782"/>
              <a:gd name="connsiteX1571" fmla="*/ 1562254 w 7462755"/>
              <a:gd name="connsiteY1571" fmla="*/ 3180038 h 5792782"/>
              <a:gd name="connsiteX1572" fmla="*/ 1559237 w 7462755"/>
              <a:gd name="connsiteY1572" fmla="*/ 3171634 h 5792782"/>
              <a:gd name="connsiteX1573" fmla="*/ 1557691 w 7462755"/>
              <a:gd name="connsiteY1573" fmla="*/ 3170824 h 5792782"/>
              <a:gd name="connsiteX1574" fmla="*/ 1556218 w 7462755"/>
              <a:gd name="connsiteY1574" fmla="*/ 3167850 h 5792782"/>
              <a:gd name="connsiteX1575" fmla="*/ 1550669 w 7462755"/>
              <a:gd name="connsiteY1575" fmla="*/ 3167146 h 5792782"/>
              <a:gd name="connsiteX1576" fmla="*/ 1690658 w 7462755"/>
              <a:gd name="connsiteY1576" fmla="*/ 3154186 h 5792782"/>
              <a:gd name="connsiteX1577" fmla="*/ 1684911 w 7462755"/>
              <a:gd name="connsiteY1577" fmla="*/ 3168984 h 5792782"/>
              <a:gd name="connsiteX1578" fmla="*/ 1684902 w 7462755"/>
              <a:gd name="connsiteY1578" fmla="*/ 3169002 h 5792782"/>
              <a:gd name="connsiteX1579" fmla="*/ 1679580 w 7462755"/>
              <a:gd name="connsiteY1579" fmla="*/ 3178983 h 5792782"/>
              <a:gd name="connsiteX1580" fmla="*/ 1678907 w 7462755"/>
              <a:gd name="connsiteY1580" fmla="*/ 3180784 h 5792782"/>
              <a:gd name="connsiteX1581" fmla="*/ 1677455 w 7462755"/>
              <a:gd name="connsiteY1581" fmla="*/ 3183637 h 5792782"/>
              <a:gd name="connsiteX1582" fmla="*/ 1677271 w 7462755"/>
              <a:gd name="connsiteY1582" fmla="*/ 3185161 h 5792782"/>
              <a:gd name="connsiteX1583" fmla="*/ 1675897 w 7462755"/>
              <a:gd name="connsiteY1583" fmla="*/ 3188840 h 5792782"/>
              <a:gd name="connsiteX1584" fmla="*/ 1675094 w 7462755"/>
              <a:gd name="connsiteY1584" fmla="*/ 3203217 h 5792782"/>
              <a:gd name="connsiteX1585" fmla="*/ 1677271 w 7462755"/>
              <a:gd name="connsiteY1585" fmla="*/ 3185161 h 5792782"/>
              <a:gd name="connsiteX1586" fmla="*/ 1678907 w 7462755"/>
              <a:gd name="connsiteY1586" fmla="*/ 3180784 h 5792782"/>
              <a:gd name="connsiteX1587" fmla="*/ 1684902 w 7462755"/>
              <a:gd name="connsiteY1587" fmla="*/ 3169002 h 5792782"/>
              <a:gd name="connsiteX1588" fmla="*/ 1684911 w 7462755"/>
              <a:gd name="connsiteY1588" fmla="*/ 3168985 h 5792782"/>
              <a:gd name="connsiteX1589" fmla="*/ 1690658 w 7462755"/>
              <a:gd name="connsiteY1589" fmla="*/ 3154186 h 5792782"/>
              <a:gd name="connsiteX1590" fmla="*/ 1213268 w 7462755"/>
              <a:gd name="connsiteY1590" fmla="*/ 3144679 h 5792782"/>
              <a:gd name="connsiteX1591" fmla="*/ 1198323 w 7462755"/>
              <a:gd name="connsiteY1591" fmla="*/ 3209179 h 5792782"/>
              <a:gd name="connsiteX1592" fmla="*/ 1167230 w 7462755"/>
              <a:gd name="connsiteY1592" fmla="*/ 3197557 h 5792782"/>
              <a:gd name="connsiteX1593" fmla="*/ 1213268 w 7462755"/>
              <a:gd name="connsiteY1593" fmla="*/ 3144679 h 5792782"/>
              <a:gd name="connsiteX1594" fmla="*/ 472765 w 7462755"/>
              <a:gd name="connsiteY1594" fmla="*/ 3121626 h 5792782"/>
              <a:gd name="connsiteX1595" fmla="*/ 460326 w 7462755"/>
              <a:gd name="connsiteY1595" fmla="*/ 3138916 h 5792782"/>
              <a:gd name="connsiteX1596" fmla="*/ 521603 w 7462755"/>
              <a:gd name="connsiteY1596" fmla="*/ 3138916 h 5792782"/>
              <a:gd name="connsiteX1597" fmla="*/ 446978 w 7462755"/>
              <a:gd name="connsiteY1597" fmla="*/ 3132828 h 5792782"/>
              <a:gd name="connsiteX1598" fmla="*/ 472765 w 7462755"/>
              <a:gd name="connsiteY1598" fmla="*/ 3121626 h 5792782"/>
              <a:gd name="connsiteX1599" fmla="*/ 933344 w 7462755"/>
              <a:gd name="connsiteY1599" fmla="*/ 3116880 h 5792782"/>
              <a:gd name="connsiteX1600" fmla="*/ 944727 w 7462755"/>
              <a:gd name="connsiteY1600" fmla="*/ 3119301 h 5792782"/>
              <a:gd name="connsiteX1601" fmla="*/ 955430 w 7462755"/>
              <a:gd name="connsiteY1601" fmla="*/ 3154055 h 5792782"/>
              <a:gd name="connsiteX1602" fmla="*/ 923718 w 7462755"/>
              <a:gd name="connsiteY1602" fmla="*/ 3126770 h 5792782"/>
              <a:gd name="connsiteX1603" fmla="*/ 933344 w 7462755"/>
              <a:gd name="connsiteY1603" fmla="*/ 3116880 h 5792782"/>
              <a:gd name="connsiteX1604" fmla="*/ 1656344 w 7462755"/>
              <a:gd name="connsiteY1604" fmla="*/ 3102982 h 5792782"/>
              <a:gd name="connsiteX1605" fmla="*/ 1645563 w 7462755"/>
              <a:gd name="connsiteY1605" fmla="*/ 3120813 h 5792782"/>
              <a:gd name="connsiteX1606" fmla="*/ 1645586 w 7462755"/>
              <a:gd name="connsiteY1606" fmla="*/ 3120807 h 5792782"/>
              <a:gd name="connsiteX1607" fmla="*/ 1666053 w 7462755"/>
              <a:gd name="connsiteY1607" fmla="*/ 3116368 h 5792782"/>
              <a:gd name="connsiteX1608" fmla="*/ 1681154 w 7462755"/>
              <a:gd name="connsiteY1608" fmla="*/ 3112032 h 5792782"/>
              <a:gd name="connsiteX1609" fmla="*/ 1681168 w 7462755"/>
              <a:gd name="connsiteY1609" fmla="*/ 3112028 h 5792782"/>
              <a:gd name="connsiteX1610" fmla="*/ 1693492 w 7462755"/>
              <a:gd name="connsiteY1610" fmla="*/ 3114656 h 5792782"/>
              <a:gd name="connsiteX1611" fmla="*/ 1693491 w 7462755"/>
              <a:gd name="connsiteY1611" fmla="*/ 3114655 h 5792782"/>
              <a:gd name="connsiteX1612" fmla="*/ 1681169 w 7462755"/>
              <a:gd name="connsiteY1612" fmla="*/ 3112027 h 5792782"/>
              <a:gd name="connsiteX1613" fmla="*/ 1681154 w 7462755"/>
              <a:gd name="connsiteY1613" fmla="*/ 3112032 h 5792782"/>
              <a:gd name="connsiteX1614" fmla="*/ 1671164 w 7462755"/>
              <a:gd name="connsiteY1614" fmla="*/ 3114364 h 5792782"/>
              <a:gd name="connsiteX1615" fmla="*/ 1645586 w 7462755"/>
              <a:gd name="connsiteY1615" fmla="*/ 3120807 h 5792782"/>
              <a:gd name="connsiteX1616" fmla="*/ 1645564 w 7462755"/>
              <a:gd name="connsiteY1616" fmla="*/ 3120812 h 5792782"/>
              <a:gd name="connsiteX1617" fmla="*/ 1656345 w 7462755"/>
              <a:gd name="connsiteY1617" fmla="*/ 3102982 h 5792782"/>
              <a:gd name="connsiteX1618" fmla="*/ 6594197 w 7462755"/>
              <a:gd name="connsiteY1618" fmla="*/ 3100069 h 5792782"/>
              <a:gd name="connsiteX1619" fmla="*/ 6594196 w 7462755"/>
              <a:gd name="connsiteY1619" fmla="*/ 3100070 h 5792782"/>
              <a:gd name="connsiteX1620" fmla="*/ 6608280 w 7462755"/>
              <a:gd name="connsiteY1620" fmla="*/ 3112102 h 5792782"/>
              <a:gd name="connsiteX1621" fmla="*/ 6624998 w 7462755"/>
              <a:gd name="connsiteY1621" fmla="*/ 3104107 h 5792782"/>
              <a:gd name="connsiteX1622" fmla="*/ 6636547 w 7462755"/>
              <a:gd name="connsiteY1622" fmla="*/ 3127382 h 5792782"/>
              <a:gd name="connsiteX1623" fmla="*/ 6642038 w 7462755"/>
              <a:gd name="connsiteY1623" fmla="*/ 3132135 h 5792782"/>
              <a:gd name="connsiteX1624" fmla="*/ 6643916 w 7462755"/>
              <a:gd name="connsiteY1624" fmla="*/ 3135223 h 5792782"/>
              <a:gd name="connsiteX1625" fmla="*/ 6647322 w 7462755"/>
              <a:gd name="connsiteY1625" fmla="*/ 3136708 h 5792782"/>
              <a:gd name="connsiteX1626" fmla="*/ 6652188 w 7462755"/>
              <a:gd name="connsiteY1626" fmla="*/ 3140920 h 5792782"/>
              <a:gd name="connsiteX1627" fmla="*/ 6660295 w 7462755"/>
              <a:gd name="connsiteY1627" fmla="*/ 3142365 h 5792782"/>
              <a:gd name="connsiteX1628" fmla="*/ 6670991 w 7462755"/>
              <a:gd name="connsiteY1628" fmla="*/ 3147028 h 5792782"/>
              <a:gd name="connsiteX1629" fmla="*/ 6687276 w 7462755"/>
              <a:gd name="connsiteY1629" fmla="*/ 3147172 h 5792782"/>
              <a:gd name="connsiteX1630" fmla="*/ 6692022 w 7462755"/>
              <a:gd name="connsiteY1630" fmla="*/ 3148018 h 5792782"/>
              <a:gd name="connsiteX1631" fmla="*/ 6699973 w 7462755"/>
              <a:gd name="connsiteY1631" fmla="*/ 3147284 h 5792782"/>
              <a:gd name="connsiteX1632" fmla="*/ 6703085 w 7462755"/>
              <a:gd name="connsiteY1632" fmla="*/ 3147312 h 5792782"/>
              <a:gd name="connsiteX1633" fmla="*/ 6736956 w 7462755"/>
              <a:gd name="connsiteY1633" fmla="*/ 3143873 h 5792782"/>
              <a:gd name="connsiteX1634" fmla="*/ 6737057 w 7462755"/>
              <a:gd name="connsiteY1634" fmla="*/ 3143864 h 5792782"/>
              <a:gd name="connsiteX1635" fmla="*/ 6779852 w 7462755"/>
              <a:gd name="connsiteY1635" fmla="*/ 3146922 h 5792782"/>
              <a:gd name="connsiteX1636" fmla="*/ 6779852 w 7462755"/>
              <a:gd name="connsiteY1636" fmla="*/ 3146921 h 5792782"/>
              <a:gd name="connsiteX1637" fmla="*/ 6737058 w 7462755"/>
              <a:gd name="connsiteY1637" fmla="*/ 3143863 h 5792782"/>
              <a:gd name="connsiteX1638" fmla="*/ 6736956 w 7462755"/>
              <a:gd name="connsiteY1638" fmla="*/ 3143873 h 5792782"/>
              <a:gd name="connsiteX1639" fmla="*/ 6699973 w 7462755"/>
              <a:gd name="connsiteY1639" fmla="*/ 3147284 h 5792782"/>
              <a:gd name="connsiteX1640" fmla="*/ 6687276 w 7462755"/>
              <a:gd name="connsiteY1640" fmla="*/ 3147172 h 5792782"/>
              <a:gd name="connsiteX1641" fmla="*/ 6660295 w 7462755"/>
              <a:gd name="connsiteY1641" fmla="*/ 3142365 h 5792782"/>
              <a:gd name="connsiteX1642" fmla="*/ 6647322 w 7462755"/>
              <a:gd name="connsiteY1642" fmla="*/ 3136708 h 5792782"/>
              <a:gd name="connsiteX1643" fmla="*/ 6642038 w 7462755"/>
              <a:gd name="connsiteY1643" fmla="*/ 3132135 h 5792782"/>
              <a:gd name="connsiteX1644" fmla="*/ 6624999 w 7462755"/>
              <a:gd name="connsiteY1644" fmla="*/ 3104106 h 5792782"/>
              <a:gd name="connsiteX1645" fmla="*/ 6594197 w 7462755"/>
              <a:gd name="connsiteY1645" fmla="*/ 3100069 h 5792782"/>
              <a:gd name="connsiteX1646" fmla="*/ 1425398 w 7462755"/>
              <a:gd name="connsiteY1646" fmla="*/ 3096537 h 5792782"/>
              <a:gd name="connsiteX1647" fmla="*/ 1426308 w 7462755"/>
              <a:gd name="connsiteY1647" fmla="*/ 3109577 h 5792782"/>
              <a:gd name="connsiteX1648" fmla="*/ 1426309 w 7462755"/>
              <a:gd name="connsiteY1648" fmla="*/ 3109576 h 5792782"/>
              <a:gd name="connsiteX1649" fmla="*/ 1425399 w 7462755"/>
              <a:gd name="connsiteY1649" fmla="*/ 3096537 h 5792782"/>
              <a:gd name="connsiteX1650" fmla="*/ 6655180 w 7462755"/>
              <a:gd name="connsiteY1650" fmla="*/ 3092255 h 5792782"/>
              <a:gd name="connsiteX1651" fmla="*/ 6642952 w 7462755"/>
              <a:gd name="connsiteY1651" fmla="*/ 3098975 h 5792782"/>
              <a:gd name="connsiteX1652" fmla="*/ 6642951 w 7462755"/>
              <a:gd name="connsiteY1652" fmla="*/ 3098975 h 5792782"/>
              <a:gd name="connsiteX1653" fmla="*/ 6642951 w 7462755"/>
              <a:gd name="connsiteY1653" fmla="*/ 3098975 h 5792782"/>
              <a:gd name="connsiteX1654" fmla="*/ 6642356 w 7462755"/>
              <a:gd name="connsiteY1654" fmla="*/ 3099753 h 5792782"/>
              <a:gd name="connsiteX1655" fmla="*/ 6634017 w 7462755"/>
              <a:gd name="connsiteY1655" fmla="*/ 3110653 h 5792782"/>
              <a:gd name="connsiteX1656" fmla="*/ 6634018 w 7462755"/>
              <a:gd name="connsiteY1656" fmla="*/ 3110653 h 5792782"/>
              <a:gd name="connsiteX1657" fmla="*/ 6642356 w 7462755"/>
              <a:gd name="connsiteY1657" fmla="*/ 3099753 h 5792782"/>
              <a:gd name="connsiteX1658" fmla="*/ 6642951 w 7462755"/>
              <a:gd name="connsiteY1658" fmla="*/ 3098975 h 5792782"/>
              <a:gd name="connsiteX1659" fmla="*/ 6655180 w 7462755"/>
              <a:gd name="connsiteY1659" fmla="*/ 3092256 h 5792782"/>
              <a:gd name="connsiteX1660" fmla="*/ 6856335 w 7462755"/>
              <a:gd name="connsiteY1660" fmla="*/ 3090140 h 5792782"/>
              <a:gd name="connsiteX1661" fmla="*/ 6856334 w 7462755"/>
              <a:gd name="connsiteY1661" fmla="*/ 3090141 h 5792782"/>
              <a:gd name="connsiteX1662" fmla="*/ 6869333 w 7462755"/>
              <a:gd name="connsiteY1662" fmla="*/ 3109748 h 5792782"/>
              <a:gd name="connsiteX1663" fmla="*/ 6884043 w 7462755"/>
              <a:gd name="connsiteY1663" fmla="*/ 3125793 h 5792782"/>
              <a:gd name="connsiteX1664" fmla="*/ 6884043 w 7462755"/>
              <a:gd name="connsiteY1664" fmla="*/ 3125792 h 5792782"/>
              <a:gd name="connsiteX1665" fmla="*/ 6869334 w 7462755"/>
              <a:gd name="connsiteY1665" fmla="*/ 3109748 h 5792782"/>
              <a:gd name="connsiteX1666" fmla="*/ 6856335 w 7462755"/>
              <a:gd name="connsiteY1666" fmla="*/ 3090140 h 5792782"/>
              <a:gd name="connsiteX1667" fmla="*/ 1351615 w 7462755"/>
              <a:gd name="connsiteY1667" fmla="*/ 3087873 h 5792782"/>
              <a:gd name="connsiteX1668" fmla="*/ 1338591 w 7462755"/>
              <a:gd name="connsiteY1668" fmla="*/ 3105085 h 5792782"/>
              <a:gd name="connsiteX1669" fmla="*/ 1356867 w 7462755"/>
              <a:gd name="connsiteY1669" fmla="*/ 3105640 h 5792782"/>
              <a:gd name="connsiteX1670" fmla="*/ 1364782 w 7462755"/>
              <a:gd name="connsiteY1670" fmla="*/ 3108635 h 5792782"/>
              <a:gd name="connsiteX1671" fmla="*/ 1375018 w 7462755"/>
              <a:gd name="connsiteY1671" fmla="*/ 3112915 h 5792782"/>
              <a:gd name="connsiteX1672" fmla="*/ 1376871 w 7462755"/>
              <a:gd name="connsiteY1672" fmla="*/ 3113466 h 5792782"/>
              <a:gd name="connsiteX1673" fmla="*/ 1383959 w 7462755"/>
              <a:gd name="connsiteY1673" fmla="*/ 3116425 h 5792782"/>
              <a:gd name="connsiteX1674" fmla="*/ 1386618 w 7462755"/>
              <a:gd name="connsiteY1674" fmla="*/ 3116364 h 5792782"/>
              <a:gd name="connsiteX1675" fmla="*/ 1390134 w 7462755"/>
              <a:gd name="connsiteY1675" fmla="*/ 3117409 h 5792782"/>
              <a:gd name="connsiteX1676" fmla="*/ 1392022 w 7462755"/>
              <a:gd name="connsiteY1676" fmla="*/ 3116241 h 5792782"/>
              <a:gd name="connsiteX1677" fmla="*/ 1395818 w 7462755"/>
              <a:gd name="connsiteY1677" fmla="*/ 3116154 h 5792782"/>
              <a:gd name="connsiteX1678" fmla="*/ 1402560 w 7462755"/>
              <a:gd name="connsiteY1678" fmla="*/ 3109720 h 5792782"/>
              <a:gd name="connsiteX1679" fmla="*/ 1402559 w 7462755"/>
              <a:gd name="connsiteY1679" fmla="*/ 3109720 h 5792782"/>
              <a:gd name="connsiteX1680" fmla="*/ 1392022 w 7462755"/>
              <a:gd name="connsiteY1680" fmla="*/ 3116241 h 5792782"/>
              <a:gd name="connsiteX1681" fmla="*/ 1386618 w 7462755"/>
              <a:gd name="connsiteY1681" fmla="*/ 3116364 h 5792782"/>
              <a:gd name="connsiteX1682" fmla="*/ 1376871 w 7462755"/>
              <a:gd name="connsiteY1682" fmla="*/ 3113466 h 5792782"/>
              <a:gd name="connsiteX1683" fmla="*/ 1370271 w 7462755"/>
              <a:gd name="connsiteY1683" fmla="*/ 3110712 h 5792782"/>
              <a:gd name="connsiteX1684" fmla="*/ 1364782 w 7462755"/>
              <a:gd name="connsiteY1684" fmla="*/ 3108635 h 5792782"/>
              <a:gd name="connsiteX1685" fmla="*/ 1357680 w 7462755"/>
              <a:gd name="connsiteY1685" fmla="*/ 3105665 h 5792782"/>
              <a:gd name="connsiteX1686" fmla="*/ 1356867 w 7462755"/>
              <a:gd name="connsiteY1686" fmla="*/ 3105640 h 5792782"/>
              <a:gd name="connsiteX1687" fmla="*/ 1355050 w 7462755"/>
              <a:gd name="connsiteY1687" fmla="*/ 3104953 h 5792782"/>
              <a:gd name="connsiteX1688" fmla="*/ 1338592 w 7462755"/>
              <a:gd name="connsiteY1688" fmla="*/ 3105084 h 5792782"/>
              <a:gd name="connsiteX1689" fmla="*/ 1351616 w 7462755"/>
              <a:gd name="connsiteY1689" fmla="*/ 3087873 h 5792782"/>
              <a:gd name="connsiteX1690" fmla="*/ 1460292 w 7462755"/>
              <a:gd name="connsiteY1690" fmla="*/ 3087056 h 5792782"/>
              <a:gd name="connsiteX1691" fmla="*/ 1460291 w 7462755"/>
              <a:gd name="connsiteY1691" fmla="*/ 3087057 h 5792782"/>
              <a:gd name="connsiteX1692" fmla="*/ 1448059 w 7462755"/>
              <a:gd name="connsiteY1692" fmla="*/ 3106842 h 5792782"/>
              <a:gd name="connsiteX1693" fmla="*/ 1448067 w 7462755"/>
              <a:gd name="connsiteY1693" fmla="*/ 3106839 h 5792782"/>
              <a:gd name="connsiteX1694" fmla="*/ 1459715 w 7462755"/>
              <a:gd name="connsiteY1694" fmla="*/ 3103796 h 5792782"/>
              <a:gd name="connsiteX1695" fmla="*/ 1465878 w 7462755"/>
              <a:gd name="connsiteY1695" fmla="*/ 3104362 h 5792782"/>
              <a:gd name="connsiteX1696" fmla="*/ 1466820 w 7462755"/>
              <a:gd name="connsiteY1696" fmla="*/ 3104403 h 5792782"/>
              <a:gd name="connsiteX1697" fmla="*/ 1470911 w 7462755"/>
              <a:gd name="connsiteY1697" fmla="*/ 3104901 h 5792782"/>
              <a:gd name="connsiteX1698" fmla="*/ 1471445 w 7462755"/>
              <a:gd name="connsiteY1698" fmla="*/ 3104603 h 5792782"/>
              <a:gd name="connsiteX1699" fmla="*/ 1473253 w 7462755"/>
              <a:gd name="connsiteY1699" fmla="*/ 3104682 h 5792782"/>
              <a:gd name="connsiteX1700" fmla="*/ 1479572 w 7462755"/>
              <a:gd name="connsiteY1700" fmla="*/ 3100071 h 5792782"/>
              <a:gd name="connsiteX1701" fmla="*/ 1479572 w 7462755"/>
              <a:gd name="connsiteY1701" fmla="*/ 3100070 h 5792782"/>
              <a:gd name="connsiteX1702" fmla="*/ 1471445 w 7462755"/>
              <a:gd name="connsiteY1702" fmla="*/ 3104603 h 5792782"/>
              <a:gd name="connsiteX1703" fmla="*/ 1466820 w 7462755"/>
              <a:gd name="connsiteY1703" fmla="*/ 3104403 h 5792782"/>
              <a:gd name="connsiteX1704" fmla="*/ 1460388 w 7462755"/>
              <a:gd name="connsiteY1704" fmla="*/ 3103620 h 5792782"/>
              <a:gd name="connsiteX1705" fmla="*/ 1459715 w 7462755"/>
              <a:gd name="connsiteY1705" fmla="*/ 3103796 h 5792782"/>
              <a:gd name="connsiteX1706" fmla="*/ 1457472 w 7462755"/>
              <a:gd name="connsiteY1706" fmla="*/ 3103590 h 5792782"/>
              <a:gd name="connsiteX1707" fmla="*/ 1448067 w 7462755"/>
              <a:gd name="connsiteY1707" fmla="*/ 3106839 h 5792782"/>
              <a:gd name="connsiteX1708" fmla="*/ 1448060 w 7462755"/>
              <a:gd name="connsiteY1708" fmla="*/ 3106841 h 5792782"/>
              <a:gd name="connsiteX1709" fmla="*/ 1419000 w 7462755"/>
              <a:gd name="connsiteY1709" fmla="*/ 3084098 h 5792782"/>
              <a:gd name="connsiteX1710" fmla="*/ 1412926 w 7462755"/>
              <a:gd name="connsiteY1710" fmla="*/ 3103424 h 5792782"/>
              <a:gd name="connsiteX1711" fmla="*/ 1412927 w 7462755"/>
              <a:gd name="connsiteY1711" fmla="*/ 3103424 h 5792782"/>
              <a:gd name="connsiteX1712" fmla="*/ 1415652 w 7462755"/>
              <a:gd name="connsiteY1712" fmla="*/ 3090198 h 5792782"/>
              <a:gd name="connsiteX1713" fmla="*/ 1419001 w 7462755"/>
              <a:gd name="connsiteY1713" fmla="*/ 3084098 h 5792782"/>
              <a:gd name="connsiteX1714" fmla="*/ 1274828 w 7462755"/>
              <a:gd name="connsiteY1714" fmla="*/ 3083163 h 5792782"/>
              <a:gd name="connsiteX1715" fmla="*/ 1273017 w 7462755"/>
              <a:gd name="connsiteY1715" fmla="*/ 3105704 h 5792782"/>
              <a:gd name="connsiteX1716" fmla="*/ 1307562 w 7462755"/>
              <a:gd name="connsiteY1716" fmla="*/ 3093394 h 5792782"/>
              <a:gd name="connsiteX1717" fmla="*/ 1321824 w 7462755"/>
              <a:gd name="connsiteY1717" fmla="*/ 3122960 h 5792782"/>
              <a:gd name="connsiteX1718" fmla="*/ 1321824 w 7462755"/>
              <a:gd name="connsiteY1718" fmla="*/ 3122958 h 5792782"/>
              <a:gd name="connsiteX1719" fmla="*/ 1313107 w 7462755"/>
              <a:gd name="connsiteY1719" fmla="*/ 3111413 h 5792782"/>
              <a:gd name="connsiteX1720" fmla="*/ 1307563 w 7462755"/>
              <a:gd name="connsiteY1720" fmla="*/ 3093393 h 5792782"/>
              <a:gd name="connsiteX1721" fmla="*/ 1273018 w 7462755"/>
              <a:gd name="connsiteY1721" fmla="*/ 3105703 h 5792782"/>
              <a:gd name="connsiteX1722" fmla="*/ 1271926 w 7462755"/>
              <a:gd name="connsiteY1722" fmla="*/ 3090281 h 5792782"/>
              <a:gd name="connsiteX1723" fmla="*/ 175174 w 7462755"/>
              <a:gd name="connsiteY1723" fmla="*/ 3081673 h 5792782"/>
              <a:gd name="connsiteX1724" fmla="*/ 195718 w 7462755"/>
              <a:gd name="connsiteY1724" fmla="*/ 3086527 h 5792782"/>
              <a:gd name="connsiteX1725" fmla="*/ 152185 w 7462755"/>
              <a:gd name="connsiteY1725" fmla="*/ 3092126 h 5792782"/>
              <a:gd name="connsiteX1726" fmla="*/ 175174 w 7462755"/>
              <a:gd name="connsiteY1726" fmla="*/ 3081673 h 5792782"/>
              <a:gd name="connsiteX1727" fmla="*/ 6558413 w 7462755"/>
              <a:gd name="connsiteY1727" fmla="*/ 3081253 h 5792782"/>
              <a:gd name="connsiteX1728" fmla="*/ 6595434 w 7462755"/>
              <a:gd name="connsiteY1728" fmla="*/ 3131362 h 5792782"/>
              <a:gd name="connsiteX1729" fmla="*/ 6595434 w 7462755"/>
              <a:gd name="connsiteY1729" fmla="*/ 3131360 h 5792782"/>
              <a:gd name="connsiteX1730" fmla="*/ 6573799 w 7462755"/>
              <a:gd name="connsiteY1730" fmla="*/ 3112740 h 5792782"/>
              <a:gd name="connsiteX1731" fmla="*/ 6558414 w 7462755"/>
              <a:gd name="connsiteY1731" fmla="*/ 3081253 h 5792782"/>
              <a:gd name="connsiteX1732" fmla="*/ 304827 w 7462755"/>
              <a:gd name="connsiteY1732" fmla="*/ 3080340 h 5792782"/>
              <a:gd name="connsiteX1733" fmla="*/ 275881 w 7462755"/>
              <a:gd name="connsiteY1733" fmla="*/ 3123254 h 5792782"/>
              <a:gd name="connsiteX1734" fmla="*/ 287701 w 7462755"/>
              <a:gd name="connsiteY1734" fmla="*/ 3090434 h 5792782"/>
              <a:gd name="connsiteX1735" fmla="*/ 304827 w 7462755"/>
              <a:gd name="connsiteY1735" fmla="*/ 3080340 h 5792782"/>
              <a:gd name="connsiteX1736" fmla="*/ 6755828 w 7462755"/>
              <a:gd name="connsiteY1736" fmla="*/ 3076689 h 5792782"/>
              <a:gd name="connsiteX1737" fmla="*/ 6755827 w 7462755"/>
              <a:gd name="connsiteY1737" fmla="*/ 3076690 h 5792782"/>
              <a:gd name="connsiteX1738" fmla="*/ 6751266 w 7462755"/>
              <a:gd name="connsiteY1738" fmla="*/ 3087858 h 5792782"/>
              <a:gd name="connsiteX1739" fmla="*/ 6751266 w 7462755"/>
              <a:gd name="connsiteY1739" fmla="*/ 3087859 h 5792782"/>
              <a:gd name="connsiteX1740" fmla="*/ 1442456 w 7462755"/>
              <a:gd name="connsiteY1740" fmla="*/ 3076204 h 5792782"/>
              <a:gd name="connsiteX1741" fmla="*/ 1439015 w 7462755"/>
              <a:gd name="connsiteY1741" fmla="*/ 3084901 h 5792782"/>
              <a:gd name="connsiteX1742" fmla="*/ 1435155 w 7462755"/>
              <a:gd name="connsiteY1742" fmla="*/ 3087765 h 5792782"/>
              <a:gd name="connsiteX1743" fmla="*/ 1435156 w 7462755"/>
              <a:gd name="connsiteY1743" fmla="*/ 3087765 h 5792782"/>
              <a:gd name="connsiteX1744" fmla="*/ 1439016 w 7462755"/>
              <a:gd name="connsiteY1744" fmla="*/ 3084901 h 5792782"/>
              <a:gd name="connsiteX1745" fmla="*/ 1442456 w 7462755"/>
              <a:gd name="connsiteY1745" fmla="*/ 3076205 h 5792782"/>
              <a:gd name="connsiteX1746" fmla="*/ 1092636 w 7462755"/>
              <a:gd name="connsiteY1746" fmla="*/ 3070272 h 5792782"/>
              <a:gd name="connsiteX1747" fmla="*/ 1118390 w 7462755"/>
              <a:gd name="connsiteY1747" fmla="*/ 3070542 h 5792782"/>
              <a:gd name="connsiteX1748" fmla="*/ 1075770 w 7462755"/>
              <a:gd name="connsiteY1748" fmla="*/ 3099454 h 5792782"/>
              <a:gd name="connsiteX1749" fmla="*/ 1092636 w 7462755"/>
              <a:gd name="connsiteY1749" fmla="*/ 3070272 h 5792782"/>
              <a:gd name="connsiteX1750" fmla="*/ 6789815 w 7462755"/>
              <a:gd name="connsiteY1750" fmla="*/ 3067316 h 5792782"/>
              <a:gd name="connsiteX1751" fmla="*/ 6789814 w 7462755"/>
              <a:gd name="connsiteY1751" fmla="*/ 3067317 h 5792782"/>
              <a:gd name="connsiteX1752" fmla="*/ 6796416 w 7462755"/>
              <a:gd name="connsiteY1752" fmla="*/ 3100046 h 5792782"/>
              <a:gd name="connsiteX1753" fmla="*/ 6809418 w 7462755"/>
              <a:gd name="connsiteY1753" fmla="*/ 3119640 h 5792782"/>
              <a:gd name="connsiteX1754" fmla="*/ 6809419 w 7462755"/>
              <a:gd name="connsiteY1754" fmla="*/ 3119639 h 5792782"/>
              <a:gd name="connsiteX1755" fmla="*/ 6796417 w 7462755"/>
              <a:gd name="connsiteY1755" fmla="*/ 3100046 h 5792782"/>
              <a:gd name="connsiteX1756" fmla="*/ 6789815 w 7462755"/>
              <a:gd name="connsiteY1756" fmla="*/ 3067316 h 5792782"/>
              <a:gd name="connsiteX1757" fmla="*/ 754865 w 7462755"/>
              <a:gd name="connsiteY1757" fmla="*/ 3062140 h 5792782"/>
              <a:gd name="connsiteX1758" fmla="*/ 754864 w 7462755"/>
              <a:gd name="connsiteY1758" fmla="*/ 3062141 h 5792782"/>
              <a:gd name="connsiteX1759" fmla="*/ 811813 w 7462755"/>
              <a:gd name="connsiteY1759" fmla="*/ 3062660 h 5792782"/>
              <a:gd name="connsiteX1760" fmla="*/ 811812 w 7462755"/>
              <a:gd name="connsiteY1760" fmla="*/ 3062659 h 5792782"/>
              <a:gd name="connsiteX1761" fmla="*/ 801724 w 7462755"/>
              <a:gd name="connsiteY1761" fmla="*/ 3069730 h 5792782"/>
              <a:gd name="connsiteX1762" fmla="*/ 787466 w 7462755"/>
              <a:gd name="connsiteY1762" fmla="*/ 3070214 h 5792782"/>
              <a:gd name="connsiteX1763" fmla="*/ 912258 w 7462755"/>
              <a:gd name="connsiteY1763" fmla="*/ 3057779 h 5792782"/>
              <a:gd name="connsiteX1764" fmla="*/ 910816 w 7462755"/>
              <a:gd name="connsiteY1764" fmla="*/ 3079230 h 5792782"/>
              <a:gd name="connsiteX1765" fmla="*/ 888935 w 7462755"/>
              <a:gd name="connsiteY1765" fmla="*/ 3079105 h 5792782"/>
              <a:gd name="connsiteX1766" fmla="*/ 878006 w 7462755"/>
              <a:gd name="connsiteY1766" fmla="*/ 3077737 h 5792782"/>
              <a:gd name="connsiteX1767" fmla="*/ 878006 w 7462755"/>
              <a:gd name="connsiteY1767" fmla="*/ 3077738 h 5792782"/>
              <a:gd name="connsiteX1768" fmla="*/ 912258 w 7462755"/>
              <a:gd name="connsiteY1768" fmla="*/ 3057779 h 5792782"/>
              <a:gd name="connsiteX1769" fmla="*/ 2356173 w 7462755"/>
              <a:gd name="connsiteY1769" fmla="*/ 3053575 h 5792782"/>
              <a:gd name="connsiteX1770" fmla="*/ 2337825 w 7462755"/>
              <a:gd name="connsiteY1770" fmla="*/ 3060135 h 5792782"/>
              <a:gd name="connsiteX1771" fmla="*/ 2333976 w 7462755"/>
              <a:gd name="connsiteY1771" fmla="*/ 3063215 h 5792782"/>
              <a:gd name="connsiteX1772" fmla="*/ 2332449 w 7462755"/>
              <a:gd name="connsiteY1772" fmla="*/ 3063878 h 5792782"/>
              <a:gd name="connsiteX1773" fmla="*/ 2322771 w 7462755"/>
              <a:gd name="connsiteY1773" fmla="*/ 3071266 h 5792782"/>
              <a:gd name="connsiteX1774" fmla="*/ 2304541 w 7462755"/>
              <a:gd name="connsiteY1774" fmla="*/ 3075779 h 5792782"/>
              <a:gd name="connsiteX1775" fmla="*/ 2319813 w 7462755"/>
              <a:gd name="connsiteY1775" fmla="*/ 3073524 h 5792782"/>
              <a:gd name="connsiteX1776" fmla="*/ 2322771 w 7462755"/>
              <a:gd name="connsiteY1776" fmla="*/ 3071266 h 5792782"/>
              <a:gd name="connsiteX1777" fmla="*/ 2324421 w 7462755"/>
              <a:gd name="connsiteY1777" fmla="*/ 3070858 h 5792782"/>
              <a:gd name="connsiteX1778" fmla="*/ 2333976 w 7462755"/>
              <a:gd name="connsiteY1778" fmla="*/ 3063215 h 5792782"/>
              <a:gd name="connsiteX1779" fmla="*/ 1262109 w 7462755"/>
              <a:gd name="connsiteY1779" fmla="*/ 3052142 h 5792782"/>
              <a:gd name="connsiteX1780" fmla="*/ 1262590 w 7462755"/>
              <a:gd name="connsiteY1780" fmla="*/ 3066997 h 5792782"/>
              <a:gd name="connsiteX1781" fmla="*/ 1263799 w 7462755"/>
              <a:gd name="connsiteY1781" fmla="*/ 3068155 h 5792782"/>
              <a:gd name="connsiteX1782" fmla="*/ 1263940 w 7462755"/>
              <a:gd name="connsiteY1782" fmla="*/ 3069489 h 5792782"/>
              <a:gd name="connsiteX1783" fmla="*/ 1266425 w 7462755"/>
              <a:gd name="connsiteY1783" fmla="*/ 3070670 h 5792782"/>
              <a:gd name="connsiteX1784" fmla="*/ 1267827 w 7462755"/>
              <a:gd name="connsiteY1784" fmla="*/ 3072013 h 5792782"/>
              <a:gd name="connsiteX1785" fmla="*/ 1270130 w 7462755"/>
              <a:gd name="connsiteY1785" fmla="*/ 3072430 h 5792782"/>
              <a:gd name="connsiteX1786" fmla="*/ 1270171 w 7462755"/>
              <a:gd name="connsiteY1786" fmla="*/ 3072449 h 5792782"/>
              <a:gd name="connsiteX1787" fmla="*/ 1270274 w 7462755"/>
              <a:gd name="connsiteY1787" fmla="*/ 3072456 h 5792782"/>
              <a:gd name="connsiteX1788" fmla="*/ 1279770 w 7462755"/>
              <a:gd name="connsiteY1788" fmla="*/ 3074175 h 5792782"/>
              <a:gd name="connsiteX1789" fmla="*/ 1282181 w 7462755"/>
              <a:gd name="connsiteY1789" fmla="*/ 3075579 h 5792782"/>
              <a:gd name="connsiteX1790" fmla="*/ 1285455 w 7462755"/>
              <a:gd name="connsiteY1790" fmla="*/ 3088412 h 5792782"/>
              <a:gd name="connsiteX1791" fmla="*/ 1285457 w 7462755"/>
              <a:gd name="connsiteY1791" fmla="*/ 3088413 h 5792782"/>
              <a:gd name="connsiteX1792" fmla="*/ 1283592 w 7462755"/>
              <a:gd name="connsiteY1792" fmla="*/ 3076401 h 5792782"/>
              <a:gd name="connsiteX1793" fmla="*/ 1282181 w 7462755"/>
              <a:gd name="connsiteY1793" fmla="*/ 3075579 h 5792782"/>
              <a:gd name="connsiteX1794" fmla="*/ 1281922 w 7462755"/>
              <a:gd name="connsiteY1794" fmla="*/ 3074565 h 5792782"/>
              <a:gd name="connsiteX1795" fmla="*/ 1279770 w 7462755"/>
              <a:gd name="connsiteY1795" fmla="*/ 3074175 h 5792782"/>
              <a:gd name="connsiteX1796" fmla="*/ 1277609 w 7462755"/>
              <a:gd name="connsiteY1796" fmla="*/ 3072916 h 5792782"/>
              <a:gd name="connsiteX1797" fmla="*/ 1270274 w 7462755"/>
              <a:gd name="connsiteY1797" fmla="*/ 3072456 h 5792782"/>
              <a:gd name="connsiteX1798" fmla="*/ 1270130 w 7462755"/>
              <a:gd name="connsiteY1798" fmla="*/ 3072430 h 5792782"/>
              <a:gd name="connsiteX1799" fmla="*/ 1266425 w 7462755"/>
              <a:gd name="connsiteY1799" fmla="*/ 3070670 h 5792782"/>
              <a:gd name="connsiteX1800" fmla="*/ 1263799 w 7462755"/>
              <a:gd name="connsiteY1800" fmla="*/ 3068155 h 5792782"/>
              <a:gd name="connsiteX1801" fmla="*/ 1262110 w 7462755"/>
              <a:gd name="connsiteY1801" fmla="*/ 3052142 h 5792782"/>
              <a:gd name="connsiteX1802" fmla="*/ 2316615 w 7462755"/>
              <a:gd name="connsiteY1802" fmla="*/ 3050710 h 5792782"/>
              <a:gd name="connsiteX1803" fmla="*/ 2301120 w 7462755"/>
              <a:gd name="connsiteY1803" fmla="*/ 3099711 h 5792782"/>
              <a:gd name="connsiteX1804" fmla="*/ 2316636 w 7462755"/>
              <a:gd name="connsiteY1804" fmla="*/ 3101493 h 5792782"/>
              <a:gd name="connsiteX1805" fmla="*/ 2316637 w 7462755"/>
              <a:gd name="connsiteY1805" fmla="*/ 3101493 h 5792782"/>
              <a:gd name="connsiteX1806" fmla="*/ 2301121 w 7462755"/>
              <a:gd name="connsiteY1806" fmla="*/ 3099711 h 5792782"/>
              <a:gd name="connsiteX1807" fmla="*/ 2303447 w 7462755"/>
              <a:gd name="connsiteY1807" fmla="*/ 3066799 h 5792782"/>
              <a:gd name="connsiteX1808" fmla="*/ 2316615 w 7462755"/>
              <a:gd name="connsiteY1808" fmla="*/ 3050711 h 5792782"/>
              <a:gd name="connsiteX1809" fmla="*/ 6768559 w 7462755"/>
              <a:gd name="connsiteY1809" fmla="*/ 3039758 h 5792782"/>
              <a:gd name="connsiteX1810" fmla="*/ 6758396 w 7462755"/>
              <a:gd name="connsiteY1810" fmla="*/ 3047780 h 5792782"/>
              <a:gd name="connsiteX1811" fmla="*/ 6770906 w 7462755"/>
              <a:gd name="connsiteY1811" fmla="*/ 3078426 h 5792782"/>
              <a:gd name="connsiteX1812" fmla="*/ 6770907 w 7462755"/>
              <a:gd name="connsiteY1812" fmla="*/ 3078426 h 5792782"/>
              <a:gd name="connsiteX1813" fmla="*/ 6763873 w 7462755"/>
              <a:gd name="connsiteY1813" fmla="*/ 3068698 h 5792782"/>
              <a:gd name="connsiteX1814" fmla="*/ 6758397 w 7462755"/>
              <a:gd name="connsiteY1814" fmla="*/ 3047780 h 5792782"/>
              <a:gd name="connsiteX1815" fmla="*/ 6768559 w 7462755"/>
              <a:gd name="connsiteY1815" fmla="*/ 3039759 h 5792782"/>
              <a:gd name="connsiteX1816" fmla="*/ 6657474 w 7462755"/>
              <a:gd name="connsiteY1816" fmla="*/ 3037299 h 5792782"/>
              <a:gd name="connsiteX1817" fmla="*/ 6651758 w 7462755"/>
              <a:gd name="connsiteY1817" fmla="*/ 3043673 h 5792782"/>
              <a:gd name="connsiteX1818" fmla="*/ 6647251 w 7462755"/>
              <a:gd name="connsiteY1818" fmla="*/ 3048699 h 5792782"/>
              <a:gd name="connsiteX1819" fmla="*/ 6636785 w 7462755"/>
              <a:gd name="connsiteY1819" fmla="*/ 3071124 h 5792782"/>
              <a:gd name="connsiteX1820" fmla="*/ 6645027 w 7462755"/>
              <a:gd name="connsiteY1820" fmla="*/ 3071064 h 5792782"/>
              <a:gd name="connsiteX1821" fmla="*/ 6650167 w 7462755"/>
              <a:gd name="connsiteY1821" fmla="*/ 3077278 h 5792782"/>
              <a:gd name="connsiteX1822" fmla="*/ 6650169 w 7462755"/>
              <a:gd name="connsiteY1822" fmla="*/ 3077279 h 5792782"/>
              <a:gd name="connsiteX1823" fmla="*/ 6636786 w 7462755"/>
              <a:gd name="connsiteY1823" fmla="*/ 3071123 h 5792782"/>
              <a:gd name="connsiteX1824" fmla="*/ 6647252 w 7462755"/>
              <a:gd name="connsiteY1824" fmla="*/ 3048698 h 5792782"/>
              <a:gd name="connsiteX1825" fmla="*/ 6651758 w 7462755"/>
              <a:gd name="connsiteY1825" fmla="*/ 3043673 h 5792782"/>
              <a:gd name="connsiteX1826" fmla="*/ 6657474 w 7462755"/>
              <a:gd name="connsiteY1826" fmla="*/ 3037300 h 5792782"/>
              <a:gd name="connsiteX1827" fmla="*/ 869099 w 7462755"/>
              <a:gd name="connsiteY1827" fmla="*/ 3029416 h 5792782"/>
              <a:gd name="connsiteX1828" fmla="*/ 872406 w 7462755"/>
              <a:gd name="connsiteY1828" fmla="*/ 3047099 h 5792782"/>
              <a:gd name="connsiteX1829" fmla="*/ 856996 w 7462755"/>
              <a:gd name="connsiteY1829" fmla="*/ 3054521 h 5792782"/>
              <a:gd name="connsiteX1830" fmla="*/ 841638 w 7462755"/>
              <a:gd name="connsiteY1830" fmla="*/ 3043193 h 5792782"/>
              <a:gd name="connsiteX1831" fmla="*/ 872407 w 7462755"/>
              <a:gd name="connsiteY1831" fmla="*/ 3047100 h 5792782"/>
              <a:gd name="connsiteX1832" fmla="*/ 869100 w 7462755"/>
              <a:gd name="connsiteY1832" fmla="*/ 3029416 h 5792782"/>
              <a:gd name="connsiteX1833" fmla="*/ 4267620 w 7462755"/>
              <a:gd name="connsiteY1833" fmla="*/ 3028863 h 5792782"/>
              <a:gd name="connsiteX1834" fmla="*/ 4264851 w 7462755"/>
              <a:gd name="connsiteY1834" fmla="*/ 3068454 h 5792782"/>
              <a:gd name="connsiteX1835" fmla="*/ 4264851 w 7462755"/>
              <a:gd name="connsiteY1835" fmla="*/ 3068453 h 5792782"/>
              <a:gd name="connsiteX1836" fmla="*/ 4257506 w 7462755"/>
              <a:gd name="connsiteY1836" fmla="*/ 3061898 h 5792782"/>
              <a:gd name="connsiteX1837" fmla="*/ 4258466 w 7462755"/>
              <a:gd name="connsiteY1837" fmla="*/ 3032875 h 5792782"/>
              <a:gd name="connsiteX1838" fmla="*/ 135972 w 7462755"/>
              <a:gd name="connsiteY1838" fmla="*/ 3015774 h 5792782"/>
              <a:gd name="connsiteX1839" fmla="*/ 150592 w 7462755"/>
              <a:gd name="connsiteY1839" fmla="*/ 3053089 h 5792782"/>
              <a:gd name="connsiteX1840" fmla="*/ 111097 w 7462755"/>
              <a:gd name="connsiteY1840" fmla="*/ 3050320 h 5792782"/>
              <a:gd name="connsiteX1841" fmla="*/ 135972 w 7462755"/>
              <a:gd name="connsiteY1841" fmla="*/ 3015774 h 5792782"/>
              <a:gd name="connsiteX1842" fmla="*/ 170453 w 7462755"/>
              <a:gd name="connsiteY1842" fmla="*/ 3003564 h 5792782"/>
              <a:gd name="connsiteX1843" fmla="*/ 175204 w 7462755"/>
              <a:gd name="connsiteY1843" fmla="*/ 3010859 h 5792782"/>
              <a:gd name="connsiteX1844" fmla="*/ 183866 w 7462755"/>
              <a:gd name="connsiteY1844" fmla="*/ 3009721 h 5792782"/>
              <a:gd name="connsiteX1845" fmla="*/ 176083 w 7462755"/>
              <a:gd name="connsiteY1845" fmla="*/ 3034203 h 5792782"/>
              <a:gd name="connsiteX1846" fmla="*/ 210338 w 7462755"/>
              <a:gd name="connsiteY1846" fmla="*/ 3014117 h 5792782"/>
              <a:gd name="connsiteX1847" fmla="*/ 207210 w 7462755"/>
              <a:gd name="connsiteY1847" fmla="*/ 3045893 h 5792782"/>
              <a:gd name="connsiteX1848" fmla="*/ 202195 w 7462755"/>
              <a:gd name="connsiteY1848" fmla="*/ 3030948 h 5792782"/>
              <a:gd name="connsiteX1849" fmla="*/ 158666 w 7462755"/>
              <a:gd name="connsiteY1849" fmla="*/ 3036387 h 5792782"/>
              <a:gd name="connsiteX1850" fmla="*/ 170453 w 7462755"/>
              <a:gd name="connsiteY1850" fmla="*/ 3003564 h 5792782"/>
              <a:gd name="connsiteX1851" fmla="*/ 6760901 w 7462755"/>
              <a:gd name="connsiteY1851" fmla="*/ 3000471 h 5792782"/>
              <a:gd name="connsiteX1852" fmla="*/ 6761292 w 7462755"/>
              <a:gd name="connsiteY1852" fmla="*/ 3016461 h 5792782"/>
              <a:gd name="connsiteX1853" fmla="*/ 6762515 w 7462755"/>
              <a:gd name="connsiteY1853" fmla="*/ 3018988 h 5792782"/>
              <a:gd name="connsiteX1854" fmla="*/ 6762647 w 7462755"/>
              <a:gd name="connsiteY1854" fmla="*/ 3020500 h 5792782"/>
              <a:gd name="connsiteX1855" fmla="*/ 6764319 w 7462755"/>
              <a:gd name="connsiteY1855" fmla="*/ 3022713 h 5792782"/>
              <a:gd name="connsiteX1856" fmla="*/ 6766463 w 7462755"/>
              <a:gd name="connsiteY1856" fmla="*/ 3027143 h 5792782"/>
              <a:gd name="connsiteX1857" fmla="*/ 6775189 w 7462755"/>
              <a:gd name="connsiteY1857" fmla="*/ 3038049 h 5792782"/>
              <a:gd name="connsiteX1858" fmla="*/ 6776111 w 7462755"/>
              <a:gd name="connsiteY1858" fmla="*/ 3053343 h 5792782"/>
              <a:gd name="connsiteX1859" fmla="*/ 6776110 w 7462755"/>
              <a:gd name="connsiteY1859" fmla="*/ 3053347 h 5792782"/>
              <a:gd name="connsiteX1860" fmla="*/ 6776111 w 7462755"/>
              <a:gd name="connsiteY1860" fmla="*/ 3053349 h 5792782"/>
              <a:gd name="connsiteX1861" fmla="*/ 6776111 w 7462755"/>
              <a:gd name="connsiteY1861" fmla="*/ 3053343 h 5792782"/>
              <a:gd name="connsiteX1862" fmla="*/ 6778028 w 7462755"/>
              <a:gd name="connsiteY1862" fmla="*/ 3041597 h 5792782"/>
              <a:gd name="connsiteX1863" fmla="*/ 6775189 w 7462755"/>
              <a:gd name="connsiteY1863" fmla="*/ 3038049 h 5792782"/>
              <a:gd name="connsiteX1864" fmla="*/ 6775127 w 7462755"/>
              <a:gd name="connsiteY1864" fmla="*/ 3037024 h 5792782"/>
              <a:gd name="connsiteX1865" fmla="*/ 6764319 w 7462755"/>
              <a:gd name="connsiteY1865" fmla="*/ 3022713 h 5792782"/>
              <a:gd name="connsiteX1866" fmla="*/ 6762515 w 7462755"/>
              <a:gd name="connsiteY1866" fmla="*/ 3018988 h 5792782"/>
              <a:gd name="connsiteX1867" fmla="*/ 6760902 w 7462755"/>
              <a:gd name="connsiteY1867" fmla="*/ 3000471 h 5792782"/>
              <a:gd name="connsiteX1868" fmla="*/ 1071766 w 7462755"/>
              <a:gd name="connsiteY1868" fmla="*/ 2998225 h 5792782"/>
              <a:gd name="connsiteX1869" fmla="*/ 1116567 w 7462755"/>
              <a:gd name="connsiteY1869" fmla="*/ 3023818 h 5792782"/>
              <a:gd name="connsiteX1870" fmla="*/ 1108462 w 7462755"/>
              <a:gd name="connsiteY1870" fmla="*/ 3040455 h 5792782"/>
              <a:gd name="connsiteX1871" fmla="*/ 1073003 w 7462755"/>
              <a:gd name="connsiteY1871" fmla="*/ 3029352 h 5792782"/>
              <a:gd name="connsiteX1872" fmla="*/ 1071766 w 7462755"/>
              <a:gd name="connsiteY1872" fmla="*/ 2998225 h 5792782"/>
              <a:gd name="connsiteX1873" fmla="*/ 6817559 w 7462755"/>
              <a:gd name="connsiteY1873" fmla="*/ 2997517 h 5792782"/>
              <a:gd name="connsiteX1874" fmla="*/ 6798513 w 7462755"/>
              <a:gd name="connsiteY1874" fmla="*/ 3002633 h 5792782"/>
              <a:gd name="connsiteX1875" fmla="*/ 6779596 w 7462755"/>
              <a:gd name="connsiteY1875" fmla="*/ 3005622 h 5792782"/>
              <a:gd name="connsiteX1876" fmla="*/ 6798514 w 7462755"/>
              <a:gd name="connsiteY1876" fmla="*/ 3002633 h 5792782"/>
              <a:gd name="connsiteX1877" fmla="*/ 6817560 w 7462755"/>
              <a:gd name="connsiteY1877" fmla="*/ 2997517 h 5792782"/>
              <a:gd name="connsiteX1878" fmla="*/ 507021 w 7462755"/>
              <a:gd name="connsiteY1878" fmla="*/ 2991911 h 5792782"/>
              <a:gd name="connsiteX1879" fmla="*/ 502214 w 7462755"/>
              <a:gd name="connsiteY1879" fmla="*/ 3009649 h 5792782"/>
              <a:gd name="connsiteX1880" fmla="*/ 479609 w 7462755"/>
              <a:gd name="connsiteY1880" fmla="*/ 3021625 h 5792782"/>
              <a:gd name="connsiteX1881" fmla="*/ 472770 w 7462755"/>
              <a:gd name="connsiteY1881" fmla="*/ 3011965 h 5792782"/>
              <a:gd name="connsiteX1882" fmla="*/ 472770 w 7462755"/>
              <a:gd name="connsiteY1882" fmla="*/ 3011966 h 5792782"/>
              <a:gd name="connsiteX1883" fmla="*/ 507021 w 7462755"/>
              <a:gd name="connsiteY1883" fmla="*/ 2991911 h 5792782"/>
              <a:gd name="connsiteX1884" fmla="*/ 1123697 w 7462755"/>
              <a:gd name="connsiteY1884" fmla="*/ 2983703 h 5792782"/>
              <a:gd name="connsiteX1885" fmla="*/ 1097909 w 7462755"/>
              <a:gd name="connsiteY1885" fmla="*/ 2994840 h 5792782"/>
              <a:gd name="connsiteX1886" fmla="*/ 1123697 w 7462755"/>
              <a:gd name="connsiteY1886" fmla="*/ 2983703 h 5792782"/>
              <a:gd name="connsiteX1887" fmla="*/ 2243911 w 7462755"/>
              <a:gd name="connsiteY1887" fmla="*/ 2981748 h 5792782"/>
              <a:gd name="connsiteX1888" fmla="*/ 2231800 w 7462755"/>
              <a:gd name="connsiteY1888" fmla="*/ 3006723 h 5792782"/>
              <a:gd name="connsiteX1889" fmla="*/ 2254200 w 7462755"/>
              <a:gd name="connsiteY1889" fmla="*/ 3019517 h 5792782"/>
              <a:gd name="connsiteX1890" fmla="*/ 2237724 w 7462755"/>
              <a:gd name="connsiteY1890" fmla="*/ 3045141 h 5792782"/>
              <a:gd name="connsiteX1891" fmla="*/ 2223466 w 7462755"/>
              <a:gd name="connsiteY1891" fmla="*/ 3015675 h 5792782"/>
              <a:gd name="connsiteX1892" fmla="*/ 2202594 w 7462755"/>
              <a:gd name="connsiteY1892" fmla="*/ 3041822 h 5792782"/>
              <a:gd name="connsiteX1893" fmla="*/ 2205393 w 7462755"/>
              <a:gd name="connsiteY1893" fmla="*/ 3002293 h 5792782"/>
              <a:gd name="connsiteX1894" fmla="*/ 2243911 w 7462755"/>
              <a:gd name="connsiteY1894" fmla="*/ 2981748 h 5792782"/>
              <a:gd name="connsiteX1895" fmla="*/ 2274420 w 7462755"/>
              <a:gd name="connsiteY1895" fmla="*/ 2977906 h 5792782"/>
              <a:gd name="connsiteX1896" fmla="*/ 2259150 w 7462755"/>
              <a:gd name="connsiteY1896" fmla="*/ 3034592 h 5792782"/>
              <a:gd name="connsiteX1897" fmla="*/ 2271292 w 7462755"/>
              <a:gd name="connsiteY1897" fmla="*/ 3009522 h 5792782"/>
              <a:gd name="connsiteX1898" fmla="*/ 2252929 w 7462755"/>
              <a:gd name="connsiteY1898" fmla="*/ 2988390 h 5792782"/>
              <a:gd name="connsiteX1899" fmla="*/ 2274420 w 7462755"/>
              <a:gd name="connsiteY1899" fmla="*/ 2977906 h 5792782"/>
              <a:gd name="connsiteX1900" fmla="*/ 1688153 w 7462755"/>
              <a:gd name="connsiteY1900" fmla="*/ 2974423 h 5792782"/>
              <a:gd name="connsiteX1901" fmla="*/ 1681023 w 7462755"/>
              <a:gd name="connsiteY1901" fmla="*/ 3014568 h 5792782"/>
              <a:gd name="connsiteX1902" fmla="*/ 1658882 w 7462755"/>
              <a:gd name="connsiteY1902" fmla="*/ 3009457 h 5792782"/>
              <a:gd name="connsiteX1903" fmla="*/ 1688153 w 7462755"/>
              <a:gd name="connsiteY1903" fmla="*/ 2974423 h 5792782"/>
              <a:gd name="connsiteX1904" fmla="*/ 234857 w 7462755"/>
              <a:gd name="connsiteY1904" fmla="*/ 2963422 h 5792782"/>
              <a:gd name="connsiteX1905" fmla="*/ 252599 w 7462755"/>
              <a:gd name="connsiteY1905" fmla="*/ 2977452 h 5792782"/>
              <a:gd name="connsiteX1906" fmla="*/ 275942 w 7462755"/>
              <a:gd name="connsiteY1906" fmla="*/ 3013594 h 5792782"/>
              <a:gd name="connsiteX1907" fmla="*/ 249474 w 7462755"/>
              <a:gd name="connsiteY1907" fmla="*/ 3009167 h 5792782"/>
              <a:gd name="connsiteX1908" fmla="*/ 238272 w 7462755"/>
              <a:gd name="connsiteY1908" fmla="*/ 3057516 h 5792782"/>
              <a:gd name="connsiteX1909" fmla="*/ 214959 w 7462755"/>
              <a:gd name="connsiteY1909" fmla="*/ 3021408 h 5792782"/>
              <a:gd name="connsiteX1910" fmla="*/ 240747 w 7462755"/>
              <a:gd name="connsiteY1910" fmla="*/ 3010274 h 5792782"/>
              <a:gd name="connsiteX1911" fmla="*/ 225867 w 7462755"/>
              <a:gd name="connsiteY1911" fmla="*/ 2965111 h 5792782"/>
              <a:gd name="connsiteX1912" fmla="*/ 234857 w 7462755"/>
              <a:gd name="connsiteY1912" fmla="*/ 2963422 h 5792782"/>
              <a:gd name="connsiteX1913" fmla="*/ 7168053 w 7462755"/>
              <a:gd name="connsiteY1913" fmla="*/ 2962736 h 5792782"/>
              <a:gd name="connsiteX1914" fmla="*/ 7184146 w 7462755"/>
              <a:gd name="connsiteY1914" fmla="*/ 2969931 h 5792782"/>
              <a:gd name="connsiteX1915" fmla="*/ 7158358 w 7462755"/>
              <a:gd name="connsiteY1915" fmla="*/ 2981034 h 5792782"/>
              <a:gd name="connsiteX1916" fmla="*/ 7168053 w 7462755"/>
              <a:gd name="connsiteY1916" fmla="*/ 2962736 h 5792782"/>
              <a:gd name="connsiteX1917" fmla="*/ 1486021 w 7462755"/>
              <a:gd name="connsiteY1917" fmla="*/ 2960879 h 5792782"/>
              <a:gd name="connsiteX1918" fmla="*/ 1473879 w 7462755"/>
              <a:gd name="connsiteY1918" fmla="*/ 2986049 h 5792782"/>
              <a:gd name="connsiteX1919" fmla="*/ 1491982 w 7462755"/>
              <a:gd name="connsiteY1919" fmla="*/ 2999397 h 5792782"/>
              <a:gd name="connsiteX1920" fmla="*/ 1483840 w 7462755"/>
              <a:gd name="connsiteY1920" fmla="*/ 3016133 h 5792782"/>
              <a:gd name="connsiteX1921" fmla="*/ 1465217 w 7462755"/>
              <a:gd name="connsiteY1921" fmla="*/ 2987091 h 5792782"/>
              <a:gd name="connsiteX1922" fmla="*/ 1486021 w 7462755"/>
              <a:gd name="connsiteY1922" fmla="*/ 2960879 h 5792782"/>
              <a:gd name="connsiteX1923" fmla="*/ 601866 w 7462755"/>
              <a:gd name="connsiteY1923" fmla="*/ 2956288 h 5792782"/>
              <a:gd name="connsiteX1924" fmla="*/ 646018 w 7462755"/>
              <a:gd name="connsiteY1924" fmla="*/ 2966348 h 5792782"/>
              <a:gd name="connsiteX1925" fmla="*/ 633872 w 7462755"/>
              <a:gd name="connsiteY1925" fmla="*/ 2991452 h 5792782"/>
              <a:gd name="connsiteX1926" fmla="*/ 607141 w 7462755"/>
              <a:gd name="connsiteY1926" fmla="*/ 2979211 h 5792782"/>
              <a:gd name="connsiteX1927" fmla="*/ 601866 w 7462755"/>
              <a:gd name="connsiteY1927" fmla="*/ 2956288 h 5792782"/>
              <a:gd name="connsiteX1928" fmla="*/ 740763 w 7462755"/>
              <a:gd name="connsiteY1928" fmla="*/ 2955793 h 5792782"/>
              <a:gd name="connsiteX1929" fmla="*/ 760856 w 7462755"/>
              <a:gd name="connsiteY1929" fmla="*/ 2990704 h 5792782"/>
              <a:gd name="connsiteX1930" fmla="*/ 768312 w 7462755"/>
              <a:gd name="connsiteY1930" fmla="*/ 2958538 h 5792782"/>
              <a:gd name="connsiteX1931" fmla="*/ 864688 w 7462755"/>
              <a:gd name="connsiteY1931" fmla="*/ 2961922 h 5792782"/>
              <a:gd name="connsiteX1932" fmla="*/ 888326 w 7462755"/>
              <a:gd name="connsiteY1932" fmla="*/ 3005878 h 5792782"/>
              <a:gd name="connsiteX1933" fmla="*/ 919128 w 7462755"/>
              <a:gd name="connsiteY1933" fmla="*/ 3009786 h 5792782"/>
              <a:gd name="connsiteX1934" fmla="*/ 979137 w 7462755"/>
              <a:gd name="connsiteY1934" fmla="*/ 2978593 h 5792782"/>
              <a:gd name="connsiteX1935" fmla="*/ 1001243 w 7462755"/>
              <a:gd name="connsiteY1935" fmla="*/ 2983639 h 5792782"/>
              <a:gd name="connsiteX1936" fmla="*/ 1051028 w 7462755"/>
              <a:gd name="connsiteY1936" fmla="*/ 3024242 h 5792782"/>
              <a:gd name="connsiteX1937" fmla="*/ 986623 w 7462755"/>
              <a:gd name="connsiteY1937" fmla="*/ 3055988 h 5792782"/>
              <a:gd name="connsiteX1938" fmla="*/ 989751 w 7462755"/>
              <a:gd name="connsiteY1938" fmla="*/ 3024242 h 5792782"/>
              <a:gd name="connsiteX1939" fmla="*/ 911673 w 7462755"/>
              <a:gd name="connsiteY1939" fmla="*/ 3042020 h 5792782"/>
              <a:gd name="connsiteX1940" fmla="*/ 1000594 w 7462755"/>
              <a:gd name="connsiteY1940" fmla="*/ 3077704 h 5792782"/>
              <a:gd name="connsiteX1941" fmla="*/ 980046 w 7462755"/>
              <a:gd name="connsiteY1941" fmla="*/ 3111696 h 5792782"/>
              <a:gd name="connsiteX1942" fmla="*/ 922188 w 7462755"/>
              <a:gd name="connsiteY1942" fmla="*/ 3087799 h 5792782"/>
              <a:gd name="connsiteX1943" fmla="*/ 905096 w 7462755"/>
              <a:gd name="connsiteY1943" fmla="*/ 3097664 h 5792782"/>
              <a:gd name="connsiteX1944" fmla="*/ 914148 w 7462755"/>
              <a:gd name="connsiteY1944" fmla="*/ 3104436 h 5792782"/>
              <a:gd name="connsiteX1945" fmla="*/ 869669 w 7462755"/>
              <a:gd name="connsiteY1945" fmla="*/ 3086626 h 5792782"/>
              <a:gd name="connsiteX1946" fmla="*/ 810282 w 7462755"/>
              <a:gd name="connsiteY1946" fmla="*/ 3133317 h 5792782"/>
              <a:gd name="connsiteX1947" fmla="*/ 827049 w 7462755"/>
              <a:gd name="connsiteY1947" fmla="*/ 3115473 h 5792782"/>
              <a:gd name="connsiteX1948" fmla="*/ 800027 w 7462755"/>
              <a:gd name="connsiteY1948" fmla="*/ 3095548 h 5792782"/>
              <a:gd name="connsiteX1949" fmla="*/ 723186 w 7462755"/>
              <a:gd name="connsiteY1949" fmla="*/ 3144451 h 5792782"/>
              <a:gd name="connsiteX1950" fmla="*/ 704823 w 7462755"/>
              <a:gd name="connsiteY1950" fmla="*/ 3123257 h 5792782"/>
              <a:gd name="connsiteX1951" fmla="*/ 679620 w 7462755"/>
              <a:gd name="connsiteY1951" fmla="*/ 3150084 h 5792782"/>
              <a:gd name="connsiteX1952" fmla="*/ 700164 w 7462755"/>
              <a:gd name="connsiteY1952" fmla="*/ 3116092 h 5792782"/>
              <a:gd name="connsiteX1953" fmla="*/ 651651 w 7462755"/>
              <a:gd name="connsiteY1953" fmla="*/ 3106651 h 5792782"/>
              <a:gd name="connsiteX1954" fmla="*/ 644520 w 7462755"/>
              <a:gd name="connsiteY1954" fmla="*/ 3146666 h 5792782"/>
              <a:gd name="connsiteX1955" fmla="*/ 621177 w 7462755"/>
              <a:gd name="connsiteY1955" fmla="*/ 3110524 h 5792782"/>
              <a:gd name="connsiteX1956" fmla="*/ 590374 w 7462755"/>
              <a:gd name="connsiteY1956" fmla="*/ 3106681 h 5792782"/>
              <a:gd name="connsiteX1957" fmla="*/ 578229 w 7462755"/>
              <a:gd name="connsiteY1957" fmla="*/ 3131690 h 5792782"/>
              <a:gd name="connsiteX1958" fmla="*/ 617399 w 7462755"/>
              <a:gd name="connsiteY1958" fmla="*/ 3126675 h 5792782"/>
              <a:gd name="connsiteX1959" fmla="*/ 560843 w 7462755"/>
              <a:gd name="connsiteY1959" fmla="*/ 3133967 h 5792782"/>
              <a:gd name="connsiteX1960" fmla="*/ 581975 w 7462755"/>
              <a:gd name="connsiteY1960" fmla="*/ 3115538 h 5792782"/>
              <a:gd name="connsiteX1961" fmla="*/ 524995 w 7462755"/>
              <a:gd name="connsiteY1961" fmla="*/ 3114824 h 5792782"/>
              <a:gd name="connsiteX1962" fmla="*/ 468080 w 7462755"/>
              <a:gd name="connsiteY1962" fmla="*/ 3114236 h 5792782"/>
              <a:gd name="connsiteX1963" fmla="*/ 466842 w 7462755"/>
              <a:gd name="connsiteY1963" fmla="*/ 3083109 h 5792782"/>
              <a:gd name="connsiteX1964" fmla="*/ 553354 w 7462755"/>
              <a:gd name="connsiteY1964" fmla="*/ 3056412 h 5792782"/>
              <a:gd name="connsiteX1965" fmla="*/ 623293 w 7462755"/>
              <a:gd name="connsiteY1965" fmla="*/ 3055335 h 5792782"/>
              <a:gd name="connsiteX1966" fmla="*/ 617984 w 7462755"/>
              <a:gd name="connsiteY1966" fmla="*/ 3032415 h 5792782"/>
              <a:gd name="connsiteX1967" fmla="*/ 571033 w 7462755"/>
              <a:gd name="connsiteY1967" fmla="*/ 3062011 h 5792782"/>
              <a:gd name="connsiteX1968" fmla="*/ 570124 w 7462755"/>
              <a:gd name="connsiteY1968" fmla="*/ 3038534 h 5792782"/>
              <a:gd name="connsiteX1969" fmla="*/ 519102 w 7462755"/>
              <a:gd name="connsiteY1969" fmla="*/ 3076467 h 5792782"/>
              <a:gd name="connsiteX1970" fmla="*/ 478075 w 7462755"/>
              <a:gd name="connsiteY1970" fmla="*/ 3034630 h 5792782"/>
              <a:gd name="connsiteX1971" fmla="*/ 418654 w 7462755"/>
              <a:gd name="connsiteY1971" fmla="*/ 3081417 h 5792782"/>
              <a:gd name="connsiteX1972" fmla="*/ 423929 w 7462755"/>
              <a:gd name="connsiteY1972" fmla="*/ 3104142 h 5792782"/>
              <a:gd name="connsiteX1973" fmla="*/ 441349 w 7462755"/>
              <a:gd name="connsiteY1973" fmla="*/ 3101961 h 5792782"/>
              <a:gd name="connsiteX1974" fmla="*/ 366723 w 7462755"/>
              <a:gd name="connsiteY1974" fmla="*/ 3095907 h 5792782"/>
              <a:gd name="connsiteX1975" fmla="*/ 346210 w 7462755"/>
              <a:gd name="connsiteY1975" fmla="*/ 3129865 h 5792782"/>
              <a:gd name="connsiteX1976" fmla="*/ 340351 w 7462755"/>
              <a:gd name="connsiteY1976" fmla="*/ 3091511 h 5792782"/>
              <a:gd name="connsiteX1977" fmla="*/ 401269 w 7462755"/>
              <a:gd name="connsiteY1977" fmla="*/ 3083697 h 5792782"/>
              <a:gd name="connsiteX1978" fmla="*/ 352462 w 7462755"/>
              <a:gd name="connsiteY1978" fmla="*/ 3066407 h 5792782"/>
              <a:gd name="connsiteX1979" fmla="*/ 346863 w 7462755"/>
              <a:gd name="connsiteY1979" fmla="*/ 3035734 h 5792782"/>
              <a:gd name="connsiteX1980" fmla="*/ 303036 w 7462755"/>
              <a:gd name="connsiteY1980" fmla="*/ 3033618 h 5792782"/>
              <a:gd name="connsiteX1981" fmla="*/ 301799 w 7462755"/>
              <a:gd name="connsiteY1981" fmla="*/ 3002395 h 5792782"/>
              <a:gd name="connsiteX1982" fmla="*/ 341588 w 7462755"/>
              <a:gd name="connsiteY1982" fmla="*/ 3013009 h 5792782"/>
              <a:gd name="connsiteX1983" fmla="*/ 340351 w 7462755"/>
              <a:gd name="connsiteY1983" fmla="*/ 2981817 h 5792782"/>
              <a:gd name="connsiteX1984" fmla="*/ 379552 w 7462755"/>
              <a:gd name="connsiteY1984" fmla="*/ 2976836 h 5792782"/>
              <a:gd name="connsiteX1985" fmla="*/ 354677 w 7462755"/>
              <a:gd name="connsiteY1985" fmla="*/ 3011348 h 5792782"/>
              <a:gd name="connsiteX1986" fmla="*/ 373040 w 7462755"/>
              <a:gd name="connsiteY1986" fmla="*/ 3032480 h 5792782"/>
              <a:gd name="connsiteX1987" fmla="*/ 397881 w 7462755"/>
              <a:gd name="connsiteY1987" fmla="*/ 2997965 h 5792782"/>
              <a:gd name="connsiteX1988" fmla="*/ 396319 w 7462755"/>
              <a:gd name="connsiteY1988" fmla="*/ 2958993 h 5792782"/>
              <a:gd name="connsiteX1989" fmla="*/ 444541 w 7462755"/>
              <a:gd name="connsiteY1989" fmla="*/ 2960589 h 5792782"/>
              <a:gd name="connsiteX1990" fmla="*/ 437411 w 7462755"/>
              <a:gd name="connsiteY1990" fmla="*/ 3000734 h 5792782"/>
              <a:gd name="connsiteX1991" fmla="*/ 467885 w 7462755"/>
              <a:gd name="connsiteY1991" fmla="*/ 2996892 h 5792782"/>
              <a:gd name="connsiteX1992" fmla="*/ 461961 w 7462755"/>
              <a:gd name="connsiteY1992" fmla="*/ 2958405 h 5792782"/>
              <a:gd name="connsiteX1993" fmla="*/ 514511 w 7462755"/>
              <a:gd name="connsiteY1993" fmla="*/ 2959481 h 5792782"/>
              <a:gd name="connsiteX1994" fmla="*/ 546842 w 7462755"/>
              <a:gd name="connsiteY1994" fmla="*/ 3002491 h 5792782"/>
              <a:gd name="connsiteX1995" fmla="*/ 571717 w 7462755"/>
              <a:gd name="connsiteY1995" fmla="*/ 2967880 h 5792782"/>
              <a:gd name="connsiteX1996" fmla="*/ 655428 w 7462755"/>
              <a:gd name="connsiteY1996" fmla="*/ 2980808 h 5792782"/>
              <a:gd name="connsiteX1997" fmla="*/ 672523 w 7462755"/>
              <a:gd name="connsiteY1997" fmla="*/ 2970745 h 5792782"/>
              <a:gd name="connsiteX1998" fmla="*/ 695573 w 7462755"/>
              <a:gd name="connsiteY1998" fmla="*/ 2999072 h 5792782"/>
              <a:gd name="connsiteX1999" fmla="*/ 711984 w 7462755"/>
              <a:gd name="connsiteY1999" fmla="*/ 2973548 h 5792782"/>
              <a:gd name="connsiteX2000" fmla="*/ 747474 w 7462755"/>
              <a:gd name="connsiteY2000" fmla="*/ 2984651 h 5792782"/>
              <a:gd name="connsiteX2001" fmla="*/ 733472 w 7462755"/>
              <a:gd name="connsiteY2001" fmla="*/ 2962999 h 5792782"/>
              <a:gd name="connsiteX2002" fmla="*/ 740763 w 7462755"/>
              <a:gd name="connsiteY2002" fmla="*/ 2955793 h 5792782"/>
              <a:gd name="connsiteX2003" fmla="*/ 2107127 w 7462755"/>
              <a:gd name="connsiteY2003" fmla="*/ 2952186 h 5792782"/>
              <a:gd name="connsiteX2004" fmla="*/ 2126403 w 7462755"/>
              <a:gd name="connsiteY2004" fmla="*/ 2996726 h 5792782"/>
              <a:gd name="connsiteX2005" fmla="*/ 2108364 w 7462755"/>
              <a:gd name="connsiteY2005" fmla="*/ 2983443 h 5792782"/>
              <a:gd name="connsiteX2006" fmla="*/ 2107127 w 7462755"/>
              <a:gd name="connsiteY2006" fmla="*/ 2952186 h 5792782"/>
              <a:gd name="connsiteX2007" fmla="*/ 181785 w 7462755"/>
              <a:gd name="connsiteY2007" fmla="*/ 2951718 h 5792782"/>
              <a:gd name="connsiteX2008" fmla="*/ 212488 w 7462755"/>
              <a:gd name="connsiteY2008" fmla="*/ 2958993 h 5792782"/>
              <a:gd name="connsiteX2009" fmla="*/ 155867 w 7462755"/>
              <a:gd name="connsiteY2009" fmla="*/ 2966253 h 5792782"/>
              <a:gd name="connsiteX2010" fmla="*/ 181785 w 7462755"/>
              <a:gd name="connsiteY2010" fmla="*/ 2951718 h 5792782"/>
              <a:gd name="connsiteX2011" fmla="*/ 2028356 w 7462755"/>
              <a:gd name="connsiteY2011" fmla="*/ 2946036 h 5792782"/>
              <a:gd name="connsiteX2012" fmla="*/ 2032460 w 7462755"/>
              <a:gd name="connsiteY2012" fmla="*/ 2947164 h 5792782"/>
              <a:gd name="connsiteX2013" fmla="*/ 2042366 w 7462755"/>
              <a:gd name="connsiteY2013" fmla="*/ 2976052 h 5792782"/>
              <a:gd name="connsiteX2014" fmla="*/ 2020291 w 7462755"/>
              <a:gd name="connsiteY2014" fmla="*/ 2971137 h 5792782"/>
              <a:gd name="connsiteX2015" fmla="*/ 2024362 w 7462755"/>
              <a:gd name="connsiteY2015" fmla="*/ 2962769 h 5792782"/>
              <a:gd name="connsiteX2016" fmla="*/ 2028356 w 7462755"/>
              <a:gd name="connsiteY2016" fmla="*/ 2946036 h 5792782"/>
              <a:gd name="connsiteX2017" fmla="*/ 1984280 w 7462755"/>
              <a:gd name="connsiteY2017" fmla="*/ 2944372 h 5792782"/>
              <a:gd name="connsiteX2018" fmla="*/ 1978014 w 7462755"/>
              <a:gd name="connsiteY2018" fmla="*/ 2956538 h 5792782"/>
              <a:gd name="connsiteX2019" fmla="*/ 1975905 w 7462755"/>
              <a:gd name="connsiteY2019" fmla="*/ 2953267 h 5792782"/>
              <a:gd name="connsiteX2020" fmla="*/ 2083891 w 7462755"/>
              <a:gd name="connsiteY2020" fmla="*/ 2930487 h 5792782"/>
              <a:gd name="connsiteX2021" fmla="*/ 2102113 w 7462755"/>
              <a:gd name="connsiteY2021" fmla="*/ 2937211 h 5792782"/>
              <a:gd name="connsiteX2022" fmla="*/ 2089417 w 7462755"/>
              <a:gd name="connsiteY2022" fmla="*/ 2946553 h 5792782"/>
              <a:gd name="connsiteX2023" fmla="*/ 2085965 w 7462755"/>
              <a:gd name="connsiteY2023" fmla="*/ 2970519 h 5792782"/>
              <a:gd name="connsiteX2024" fmla="*/ 2075676 w 7462755"/>
              <a:gd name="connsiteY2024" fmla="*/ 2932651 h 5792782"/>
              <a:gd name="connsiteX2025" fmla="*/ 2083891 w 7462755"/>
              <a:gd name="connsiteY2025" fmla="*/ 2930487 h 5792782"/>
              <a:gd name="connsiteX2026" fmla="*/ 7126050 w 7462755"/>
              <a:gd name="connsiteY2026" fmla="*/ 2925813 h 5792782"/>
              <a:gd name="connsiteX2027" fmla="*/ 7147774 w 7462755"/>
              <a:gd name="connsiteY2027" fmla="*/ 2935415 h 5792782"/>
              <a:gd name="connsiteX2028" fmla="*/ 7135369 w 7462755"/>
              <a:gd name="connsiteY2028" fmla="*/ 2952674 h 5792782"/>
              <a:gd name="connsiteX2029" fmla="*/ 7130060 w 7462755"/>
              <a:gd name="connsiteY2029" fmla="*/ 2929915 h 5792782"/>
              <a:gd name="connsiteX2030" fmla="*/ 7117296 w 7462755"/>
              <a:gd name="connsiteY2030" fmla="*/ 2939357 h 5792782"/>
              <a:gd name="connsiteX2031" fmla="*/ 7126050 w 7462755"/>
              <a:gd name="connsiteY2031" fmla="*/ 2925813 h 5792782"/>
              <a:gd name="connsiteX2032" fmla="*/ 2014173 w 7462755"/>
              <a:gd name="connsiteY2032" fmla="*/ 2924966 h 5792782"/>
              <a:gd name="connsiteX2033" fmla="*/ 2011633 w 7462755"/>
              <a:gd name="connsiteY2033" fmla="*/ 2972145 h 5792782"/>
              <a:gd name="connsiteX2034" fmla="*/ 2014173 w 7462755"/>
              <a:gd name="connsiteY2034" fmla="*/ 2924966 h 5792782"/>
              <a:gd name="connsiteX2035" fmla="*/ 1965816 w 7462755"/>
              <a:gd name="connsiteY2035" fmla="*/ 2923143 h 5792782"/>
              <a:gd name="connsiteX2036" fmla="*/ 1970565 w 7462755"/>
              <a:gd name="connsiteY2036" fmla="*/ 2928518 h 5792782"/>
              <a:gd name="connsiteX2037" fmla="*/ 1975860 w 7462755"/>
              <a:gd name="connsiteY2037" fmla="*/ 2953195 h 5792782"/>
              <a:gd name="connsiteX2038" fmla="*/ 1961879 w 7462755"/>
              <a:gd name="connsiteY2038" fmla="*/ 2931509 h 5792782"/>
              <a:gd name="connsiteX2039" fmla="*/ 1965816 w 7462755"/>
              <a:gd name="connsiteY2039" fmla="*/ 2923143 h 5792782"/>
              <a:gd name="connsiteX2040" fmla="*/ 1423246 w 7462755"/>
              <a:gd name="connsiteY2040" fmla="*/ 2921972 h 5792782"/>
              <a:gd name="connsiteX2041" fmla="*/ 1425397 w 7462755"/>
              <a:gd name="connsiteY2041" fmla="*/ 2976607 h 5792782"/>
              <a:gd name="connsiteX2042" fmla="*/ 1402343 w 7462755"/>
              <a:gd name="connsiteY2042" fmla="*/ 2948184 h 5792782"/>
              <a:gd name="connsiteX2043" fmla="*/ 1410123 w 7462755"/>
              <a:gd name="connsiteY2043" fmla="*/ 2923599 h 5792782"/>
              <a:gd name="connsiteX2044" fmla="*/ 1411364 w 7462755"/>
              <a:gd name="connsiteY2044" fmla="*/ 2954921 h 5792782"/>
              <a:gd name="connsiteX2045" fmla="*/ 1423246 w 7462755"/>
              <a:gd name="connsiteY2045" fmla="*/ 2921972 h 5792782"/>
              <a:gd name="connsiteX2046" fmla="*/ 2153060 w 7462755"/>
              <a:gd name="connsiteY2046" fmla="*/ 2915722 h 5792782"/>
              <a:gd name="connsiteX2047" fmla="*/ 2161830 w 7462755"/>
              <a:gd name="connsiteY2047" fmla="*/ 2921418 h 5792782"/>
              <a:gd name="connsiteX2048" fmla="*/ 2172670 w 7462755"/>
              <a:gd name="connsiteY2048" fmla="*/ 2951602 h 5792782"/>
              <a:gd name="connsiteX2049" fmla="*/ 2145354 w 7462755"/>
              <a:gd name="connsiteY2049" fmla="*/ 2923763 h 5792782"/>
              <a:gd name="connsiteX2050" fmla="*/ 2153060 w 7462755"/>
              <a:gd name="connsiteY2050" fmla="*/ 2915722 h 5792782"/>
              <a:gd name="connsiteX2051" fmla="*/ 1374698 w 7462755"/>
              <a:gd name="connsiteY2051" fmla="*/ 2912526 h 5792782"/>
              <a:gd name="connsiteX2052" fmla="*/ 1386485 w 7462755"/>
              <a:gd name="connsiteY2052" fmla="*/ 2989302 h 5792782"/>
              <a:gd name="connsiteX2053" fmla="*/ 1374698 w 7462755"/>
              <a:gd name="connsiteY2053" fmla="*/ 2912526 h 5792782"/>
              <a:gd name="connsiteX2054" fmla="*/ 2818957 w 7462755"/>
              <a:gd name="connsiteY2054" fmla="*/ 2906978 h 5792782"/>
              <a:gd name="connsiteX2055" fmla="*/ 2815592 w 7462755"/>
              <a:gd name="connsiteY2055" fmla="*/ 2940072 h 5792782"/>
              <a:gd name="connsiteX2056" fmla="*/ 2815593 w 7462755"/>
              <a:gd name="connsiteY2056" fmla="*/ 2940071 h 5792782"/>
              <a:gd name="connsiteX2057" fmla="*/ 2814496 w 7462755"/>
              <a:gd name="connsiteY2057" fmla="*/ 2919198 h 5792782"/>
              <a:gd name="connsiteX2058" fmla="*/ 1934495 w 7462755"/>
              <a:gd name="connsiteY2058" fmla="*/ 2903673 h 5792782"/>
              <a:gd name="connsiteX2059" fmla="*/ 1931371 w 7462755"/>
              <a:gd name="connsiteY2059" fmla="*/ 2935450 h 5792782"/>
              <a:gd name="connsiteX2060" fmla="*/ 1913332 w 7462755"/>
              <a:gd name="connsiteY2060" fmla="*/ 2922070 h 5792782"/>
              <a:gd name="connsiteX2061" fmla="*/ 1934495 w 7462755"/>
              <a:gd name="connsiteY2061" fmla="*/ 2903673 h 5792782"/>
              <a:gd name="connsiteX2062" fmla="*/ 2490257 w 7462755"/>
              <a:gd name="connsiteY2062" fmla="*/ 2903284 h 5792782"/>
              <a:gd name="connsiteX2063" fmla="*/ 2508915 w 7462755"/>
              <a:gd name="connsiteY2063" fmla="*/ 2932227 h 5792782"/>
              <a:gd name="connsiteX2064" fmla="*/ 2514189 w 7462755"/>
              <a:gd name="connsiteY2064" fmla="*/ 2954986 h 5792782"/>
              <a:gd name="connsiteX2065" fmla="*/ 2488076 w 7462755"/>
              <a:gd name="connsiteY2065" fmla="*/ 2958374 h 5792782"/>
              <a:gd name="connsiteX2066" fmla="*/ 2490257 w 7462755"/>
              <a:gd name="connsiteY2066" fmla="*/ 2903284 h 5792782"/>
              <a:gd name="connsiteX2067" fmla="*/ 2744026 w 7462755"/>
              <a:gd name="connsiteY2067" fmla="*/ 2902238 h 5792782"/>
              <a:gd name="connsiteX2068" fmla="*/ 2736212 w 7462755"/>
              <a:gd name="connsiteY2068" fmla="*/ 2926617 h 5792782"/>
              <a:gd name="connsiteX2069" fmla="*/ 2719117 w 7462755"/>
              <a:gd name="connsiteY2069" fmla="*/ 2936687 h 5792782"/>
              <a:gd name="connsiteX2070" fmla="*/ 2717914 w 7462755"/>
              <a:gd name="connsiteY2070" fmla="*/ 2905591 h 5792782"/>
              <a:gd name="connsiteX2071" fmla="*/ 2719117 w 7462755"/>
              <a:gd name="connsiteY2071" fmla="*/ 2936688 h 5792782"/>
              <a:gd name="connsiteX2072" fmla="*/ 2744026 w 7462755"/>
              <a:gd name="connsiteY2072" fmla="*/ 2902238 h 5792782"/>
              <a:gd name="connsiteX2073" fmla="*/ 2113674 w 7462755"/>
              <a:gd name="connsiteY2073" fmla="*/ 2896573 h 5792782"/>
              <a:gd name="connsiteX2074" fmla="*/ 2136662 w 7462755"/>
              <a:gd name="connsiteY2074" fmla="*/ 2924966 h 5792782"/>
              <a:gd name="connsiteX2075" fmla="*/ 2114911 w 7462755"/>
              <a:gd name="connsiteY2075" fmla="*/ 2927765 h 5792782"/>
              <a:gd name="connsiteX2076" fmla="*/ 2113674 w 7462755"/>
              <a:gd name="connsiteY2076" fmla="*/ 2896573 h 5792782"/>
              <a:gd name="connsiteX2077" fmla="*/ 783158 w 7462755"/>
              <a:gd name="connsiteY2077" fmla="*/ 2893969 h 5792782"/>
              <a:gd name="connsiteX2078" fmla="*/ 757664 w 7462755"/>
              <a:gd name="connsiteY2078" fmla="*/ 2912950 h 5792782"/>
              <a:gd name="connsiteX2079" fmla="*/ 783158 w 7462755"/>
              <a:gd name="connsiteY2079" fmla="*/ 2893969 h 5792782"/>
              <a:gd name="connsiteX2080" fmla="*/ 1491947 w 7462755"/>
              <a:gd name="connsiteY2080" fmla="*/ 2889673 h 5792782"/>
              <a:gd name="connsiteX2081" fmla="*/ 1489735 w 7462755"/>
              <a:gd name="connsiteY2081" fmla="*/ 2944861 h 5792782"/>
              <a:gd name="connsiteX2082" fmla="*/ 1476677 w 7462755"/>
              <a:gd name="connsiteY2082" fmla="*/ 2946454 h 5792782"/>
              <a:gd name="connsiteX2083" fmla="*/ 1476353 w 7462755"/>
              <a:gd name="connsiteY2083" fmla="*/ 2938643 h 5792782"/>
              <a:gd name="connsiteX2084" fmla="*/ 1462091 w 7462755"/>
              <a:gd name="connsiteY2084" fmla="*/ 2909239 h 5792782"/>
              <a:gd name="connsiteX2085" fmla="*/ 1491947 w 7462755"/>
              <a:gd name="connsiteY2085" fmla="*/ 2889673 h 5792782"/>
              <a:gd name="connsiteX2086" fmla="*/ 2616488 w 7462755"/>
              <a:gd name="connsiteY2086" fmla="*/ 2887099 h 5792782"/>
              <a:gd name="connsiteX2087" fmla="*/ 2595715 w 7462755"/>
              <a:gd name="connsiteY2087" fmla="*/ 2913309 h 5792782"/>
              <a:gd name="connsiteX2088" fmla="*/ 2616488 w 7462755"/>
              <a:gd name="connsiteY2088" fmla="*/ 2887099 h 5792782"/>
              <a:gd name="connsiteX2089" fmla="*/ 1946643 w 7462755"/>
              <a:gd name="connsiteY2089" fmla="*/ 2878734 h 5792782"/>
              <a:gd name="connsiteX2090" fmla="*/ 1974318 w 7462755"/>
              <a:gd name="connsiteY2090" fmla="*/ 2914219 h 5792782"/>
              <a:gd name="connsiteX2091" fmla="*/ 1943515 w 7462755"/>
              <a:gd name="connsiteY2091" fmla="*/ 2910377 h 5792782"/>
              <a:gd name="connsiteX2092" fmla="*/ 1946643 w 7462755"/>
              <a:gd name="connsiteY2092" fmla="*/ 2878734 h 5792782"/>
              <a:gd name="connsiteX2093" fmla="*/ 2568010 w 7462755"/>
              <a:gd name="connsiteY2093" fmla="*/ 2877626 h 5792782"/>
              <a:gd name="connsiteX2094" fmla="*/ 2574522 w 7462755"/>
              <a:gd name="connsiteY2094" fmla="*/ 2931704 h 5792782"/>
              <a:gd name="connsiteX2095" fmla="*/ 2565795 w 7462755"/>
              <a:gd name="connsiteY2095" fmla="*/ 2932812 h 5792782"/>
              <a:gd name="connsiteX2096" fmla="*/ 2568010 w 7462755"/>
              <a:gd name="connsiteY2096" fmla="*/ 2877626 h 5792782"/>
              <a:gd name="connsiteX2097" fmla="*/ 854888 w 7462755"/>
              <a:gd name="connsiteY2097" fmla="*/ 2874642 h 5792782"/>
              <a:gd name="connsiteX2098" fmla="*/ 870551 w 7462755"/>
              <a:gd name="connsiteY2098" fmla="*/ 2890715 h 5792782"/>
              <a:gd name="connsiteX2099" fmla="*/ 835417 w 7462755"/>
              <a:gd name="connsiteY2099" fmla="*/ 2887328 h 5792782"/>
              <a:gd name="connsiteX2100" fmla="*/ 854888 w 7462755"/>
              <a:gd name="connsiteY2100" fmla="*/ 2874642 h 5792782"/>
              <a:gd name="connsiteX2101" fmla="*/ 585423 w 7462755"/>
              <a:gd name="connsiteY2101" fmla="*/ 2872353 h 5792782"/>
              <a:gd name="connsiteX2102" fmla="*/ 574191 w 7462755"/>
              <a:gd name="connsiteY2102" fmla="*/ 2920731 h 5792782"/>
              <a:gd name="connsiteX2103" fmla="*/ 551172 w 7462755"/>
              <a:gd name="connsiteY2103" fmla="*/ 2892210 h 5792782"/>
              <a:gd name="connsiteX2104" fmla="*/ 585423 w 7462755"/>
              <a:gd name="connsiteY2104" fmla="*/ 2872353 h 5792782"/>
              <a:gd name="connsiteX2105" fmla="*/ 1376633 w 7462755"/>
              <a:gd name="connsiteY2105" fmla="*/ 2869178 h 5792782"/>
              <a:gd name="connsiteX2106" fmla="*/ 1390850 w 7462755"/>
              <a:gd name="connsiteY2106" fmla="*/ 2879057 h 5792782"/>
              <a:gd name="connsiteX2107" fmla="*/ 1360341 w 7462755"/>
              <a:gd name="connsiteY2107" fmla="*/ 2883028 h 5792782"/>
              <a:gd name="connsiteX2108" fmla="*/ 1376633 w 7462755"/>
              <a:gd name="connsiteY2108" fmla="*/ 2869178 h 5792782"/>
              <a:gd name="connsiteX2109" fmla="*/ 2536914 w 7462755"/>
              <a:gd name="connsiteY2109" fmla="*/ 2865972 h 5792782"/>
              <a:gd name="connsiteX2110" fmla="*/ 2534084 w 7462755"/>
              <a:gd name="connsiteY2110" fmla="*/ 2905495 h 5792782"/>
              <a:gd name="connsiteX2111" fmla="*/ 2520766 w 7462755"/>
              <a:gd name="connsiteY2111" fmla="*/ 2899342 h 5792782"/>
              <a:gd name="connsiteX2112" fmla="*/ 2536914 w 7462755"/>
              <a:gd name="connsiteY2112" fmla="*/ 2865972 h 5792782"/>
              <a:gd name="connsiteX2113" fmla="*/ 2685580 w 7462755"/>
              <a:gd name="connsiteY2113" fmla="*/ 2862715 h 5792782"/>
              <a:gd name="connsiteX2114" fmla="*/ 2708274 w 7462755"/>
              <a:gd name="connsiteY2114" fmla="*/ 2883258 h 5792782"/>
              <a:gd name="connsiteX2115" fmla="*/ 2685580 w 7462755"/>
              <a:gd name="connsiteY2115" fmla="*/ 2862715 h 5792782"/>
              <a:gd name="connsiteX2116" fmla="*/ 2028482 w 7462755"/>
              <a:gd name="connsiteY2116" fmla="*/ 2861279 h 5792782"/>
              <a:gd name="connsiteX2117" fmla="*/ 2086289 w 7462755"/>
              <a:gd name="connsiteY2117" fmla="*/ 2868673 h 5792782"/>
              <a:gd name="connsiteX2118" fmla="*/ 2069782 w 7462755"/>
              <a:gd name="connsiteY2118" fmla="*/ 2894197 h 5792782"/>
              <a:gd name="connsiteX2119" fmla="*/ 2011924 w 7462755"/>
              <a:gd name="connsiteY2119" fmla="*/ 2870335 h 5792782"/>
              <a:gd name="connsiteX2120" fmla="*/ 2028482 w 7462755"/>
              <a:gd name="connsiteY2120" fmla="*/ 2861279 h 5792782"/>
              <a:gd name="connsiteX2121" fmla="*/ 1604538 w 7462755"/>
              <a:gd name="connsiteY2121" fmla="*/ 2859622 h 5792782"/>
              <a:gd name="connsiteX2122" fmla="*/ 1618505 w 7462755"/>
              <a:gd name="connsiteY2122" fmla="*/ 2881337 h 5792782"/>
              <a:gd name="connsiteX2123" fmla="*/ 1587412 w 7462755"/>
              <a:gd name="connsiteY2123" fmla="*/ 2869747 h 5792782"/>
              <a:gd name="connsiteX2124" fmla="*/ 1604538 w 7462755"/>
              <a:gd name="connsiteY2124" fmla="*/ 2859622 h 5792782"/>
              <a:gd name="connsiteX2125" fmla="*/ 2120804 w 7462755"/>
              <a:gd name="connsiteY2125" fmla="*/ 2856432 h 5792782"/>
              <a:gd name="connsiteX2126" fmla="*/ 2104328 w 7462755"/>
              <a:gd name="connsiteY2126" fmla="*/ 2881991 h 5792782"/>
              <a:gd name="connsiteX2127" fmla="*/ 2120804 w 7462755"/>
              <a:gd name="connsiteY2127" fmla="*/ 2856432 h 5792782"/>
              <a:gd name="connsiteX2128" fmla="*/ 2466294 w 7462755"/>
              <a:gd name="connsiteY2128" fmla="*/ 2851546 h 5792782"/>
              <a:gd name="connsiteX2129" fmla="*/ 2494293 w 7462755"/>
              <a:gd name="connsiteY2129" fmla="*/ 2894882 h 5792782"/>
              <a:gd name="connsiteX2130" fmla="*/ 2463200 w 7462755"/>
              <a:gd name="connsiteY2130" fmla="*/ 2883227 h 5792782"/>
              <a:gd name="connsiteX2131" fmla="*/ 2466294 w 7462755"/>
              <a:gd name="connsiteY2131" fmla="*/ 2851546 h 5792782"/>
              <a:gd name="connsiteX2132" fmla="*/ 1503443 w 7462755"/>
              <a:gd name="connsiteY2132" fmla="*/ 2849106 h 5792782"/>
              <a:gd name="connsiteX2133" fmla="*/ 1500349 w 7462755"/>
              <a:gd name="connsiteY2133" fmla="*/ 2880852 h 5792782"/>
              <a:gd name="connsiteX2134" fmla="*/ 1482311 w 7462755"/>
              <a:gd name="connsiteY2134" fmla="*/ 2867437 h 5792782"/>
              <a:gd name="connsiteX2135" fmla="*/ 1503443 w 7462755"/>
              <a:gd name="connsiteY2135" fmla="*/ 2849106 h 5792782"/>
              <a:gd name="connsiteX2136" fmla="*/ 1455174 w 7462755"/>
              <a:gd name="connsiteY2136" fmla="*/ 2847299 h 5792782"/>
              <a:gd name="connsiteX2137" fmla="*/ 1464861 w 7462755"/>
              <a:gd name="connsiteY2137" fmla="*/ 2869682 h 5792782"/>
              <a:gd name="connsiteX2138" fmla="*/ 1455683 w 7462755"/>
              <a:gd name="connsiteY2138" fmla="*/ 2863348 h 5792782"/>
              <a:gd name="connsiteX2139" fmla="*/ 1973644 w 7462755"/>
              <a:gd name="connsiteY2139" fmla="*/ 2845191 h 5792782"/>
              <a:gd name="connsiteX2140" fmla="*/ 1997955 w 7462755"/>
              <a:gd name="connsiteY2140" fmla="*/ 2848615 h 5792782"/>
              <a:gd name="connsiteX2141" fmla="*/ 1994506 w 7462755"/>
              <a:gd name="connsiteY2141" fmla="*/ 2872582 h 5792782"/>
              <a:gd name="connsiteX2142" fmla="*/ 1967481 w 7462755"/>
              <a:gd name="connsiteY2142" fmla="*/ 2852426 h 5792782"/>
              <a:gd name="connsiteX2143" fmla="*/ 1973644 w 7462755"/>
              <a:gd name="connsiteY2143" fmla="*/ 2845191 h 5792782"/>
              <a:gd name="connsiteX2144" fmla="*/ 1844634 w 7462755"/>
              <a:gd name="connsiteY2144" fmla="*/ 2844675 h 5792782"/>
              <a:gd name="connsiteX2145" fmla="*/ 1841510 w 7462755"/>
              <a:gd name="connsiteY2145" fmla="*/ 2876358 h 5792782"/>
              <a:gd name="connsiteX2146" fmla="*/ 1822853 w 7462755"/>
              <a:gd name="connsiteY2146" fmla="*/ 2847412 h 5792782"/>
              <a:gd name="connsiteX2147" fmla="*/ 1844634 w 7462755"/>
              <a:gd name="connsiteY2147" fmla="*/ 2844675 h 5792782"/>
              <a:gd name="connsiteX2148" fmla="*/ 2722518 w 7462755"/>
              <a:gd name="connsiteY2148" fmla="*/ 2842623 h 5792782"/>
              <a:gd name="connsiteX2149" fmla="*/ 2759880 w 7462755"/>
              <a:gd name="connsiteY2149" fmla="*/ 2860958 h 5792782"/>
              <a:gd name="connsiteX2150" fmla="*/ 2711368 w 7462755"/>
              <a:gd name="connsiteY2150" fmla="*/ 2851546 h 5792782"/>
              <a:gd name="connsiteX2151" fmla="*/ 2722518 w 7462755"/>
              <a:gd name="connsiteY2151" fmla="*/ 2842623 h 5792782"/>
              <a:gd name="connsiteX2152" fmla="*/ 1454931 w 7462755"/>
              <a:gd name="connsiteY2152" fmla="*/ 2839597 h 5792782"/>
              <a:gd name="connsiteX2153" fmla="*/ 1455174 w 7462755"/>
              <a:gd name="connsiteY2153" fmla="*/ 2847299 h 5792782"/>
              <a:gd name="connsiteX2154" fmla="*/ 1452593 w 7462755"/>
              <a:gd name="connsiteY2154" fmla="*/ 2841332 h 5792782"/>
              <a:gd name="connsiteX2155" fmla="*/ 1200863 w 7462755"/>
              <a:gd name="connsiteY2155" fmla="*/ 2832825 h 5792782"/>
              <a:gd name="connsiteX2156" fmla="*/ 1171007 w 7462755"/>
              <a:gd name="connsiteY2156" fmla="*/ 2852361 h 5792782"/>
              <a:gd name="connsiteX2157" fmla="*/ 1200863 w 7462755"/>
              <a:gd name="connsiteY2157" fmla="*/ 2832825 h 5792782"/>
              <a:gd name="connsiteX2158" fmla="*/ 1375645 w 7462755"/>
              <a:gd name="connsiteY2158" fmla="*/ 2826251 h 5792782"/>
              <a:gd name="connsiteX2159" fmla="*/ 1398011 w 7462755"/>
              <a:gd name="connsiteY2159" fmla="*/ 2838879 h 5792782"/>
              <a:gd name="connsiteX2160" fmla="*/ 1375645 w 7462755"/>
              <a:gd name="connsiteY2160" fmla="*/ 2826251 h 5792782"/>
              <a:gd name="connsiteX2161" fmla="*/ 709147 w 7462755"/>
              <a:gd name="connsiteY2161" fmla="*/ 2825434 h 5792782"/>
              <a:gd name="connsiteX2162" fmla="*/ 720059 w 7462755"/>
              <a:gd name="connsiteY2162" fmla="*/ 2847219 h 5792782"/>
              <a:gd name="connsiteX2163" fmla="*/ 701695 w 7462755"/>
              <a:gd name="connsiteY2163" fmla="*/ 2826092 h 5792782"/>
              <a:gd name="connsiteX2164" fmla="*/ 709147 w 7462755"/>
              <a:gd name="connsiteY2164" fmla="*/ 2825434 h 5792782"/>
              <a:gd name="connsiteX2165" fmla="*/ 1445585 w 7462755"/>
              <a:gd name="connsiteY2165" fmla="*/ 2825142 h 5792782"/>
              <a:gd name="connsiteX2166" fmla="*/ 1452593 w 7462755"/>
              <a:gd name="connsiteY2166" fmla="*/ 2841332 h 5792782"/>
              <a:gd name="connsiteX2167" fmla="*/ 1429468 w 7462755"/>
              <a:gd name="connsiteY2167" fmla="*/ 2858482 h 5792782"/>
              <a:gd name="connsiteX2168" fmla="*/ 1445585 w 7462755"/>
              <a:gd name="connsiteY2168" fmla="*/ 2825142 h 5792782"/>
              <a:gd name="connsiteX2169" fmla="*/ 1878820 w 7462755"/>
              <a:gd name="connsiteY2169" fmla="*/ 2824689 h 5792782"/>
              <a:gd name="connsiteX2170" fmla="*/ 1861759 w 7462755"/>
              <a:gd name="connsiteY2170" fmla="*/ 2834682 h 5792782"/>
              <a:gd name="connsiteX2171" fmla="*/ 1871624 w 7462755"/>
              <a:gd name="connsiteY2171" fmla="*/ 2864736 h 5792782"/>
              <a:gd name="connsiteX2172" fmla="*/ 1849614 w 7462755"/>
              <a:gd name="connsiteY2172" fmla="*/ 2859786 h 5792782"/>
              <a:gd name="connsiteX2173" fmla="*/ 1857069 w 7462755"/>
              <a:gd name="connsiteY2173" fmla="*/ 2827424 h 5792782"/>
              <a:gd name="connsiteX2174" fmla="*/ 1878820 w 7462755"/>
              <a:gd name="connsiteY2174" fmla="*/ 2824689 h 5792782"/>
              <a:gd name="connsiteX2175" fmla="*/ 2239313 w 7462755"/>
              <a:gd name="connsiteY2175" fmla="*/ 2823685 h 5792782"/>
              <a:gd name="connsiteX2176" fmla="*/ 2259830 w 7462755"/>
              <a:gd name="connsiteY2176" fmla="*/ 2830843 h 5792782"/>
              <a:gd name="connsiteX2177" fmla="*/ 2225319 w 7462755"/>
              <a:gd name="connsiteY2177" fmla="*/ 2843146 h 5792782"/>
              <a:gd name="connsiteX2178" fmla="*/ 2239313 w 7462755"/>
              <a:gd name="connsiteY2178" fmla="*/ 2823685 h 5792782"/>
              <a:gd name="connsiteX2179" fmla="*/ 1716806 w 7462755"/>
              <a:gd name="connsiteY2179" fmla="*/ 2821854 h 5792782"/>
              <a:gd name="connsiteX2180" fmla="*/ 1714331 w 7462755"/>
              <a:gd name="connsiteY2180" fmla="*/ 2869063 h 5792782"/>
              <a:gd name="connsiteX2181" fmla="*/ 1696911 w 7462755"/>
              <a:gd name="connsiteY2181" fmla="*/ 2871279 h 5792782"/>
              <a:gd name="connsiteX2182" fmla="*/ 1716806 w 7462755"/>
              <a:gd name="connsiteY2182" fmla="*/ 2821854 h 5792782"/>
              <a:gd name="connsiteX2183" fmla="*/ 2399448 w 7462755"/>
              <a:gd name="connsiteY2183" fmla="*/ 2820876 h 5792782"/>
              <a:gd name="connsiteX2184" fmla="*/ 2403079 w 7462755"/>
              <a:gd name="connsiteY2184" fmla="*/ 2826062 h 5792782"/>
              <a:gd name="connsiteX2185" fmla="*/ 2404348 w 7462755"/>
              <a:gd name="connsiteY2185" fmla="*/ 2835063 h 5792782"/>
              <a:gd name="connsiteX2186" fmla="*/ 2571216 w 7462755"/>
              <a:gd name="connsiteY2186" fmla="*/ 2819855 h 5792782"/>
              <a:gd name="connsiteX2187" fmla="*/ 2587611 w 7462755"/>
              <a:gd name="connsiteY2187" fmla="*/ 2820358 h 5792782"/>
              <a:gd name="connsiteX2188" fmla="*/ 2549059 w 7462755"/>
              <a:gd name="connsiteY2188" fmla="*/ 2840963 h 5792782"/>
              <a:gd name="connsiteX2189" fmla="*/ 2571216 w 7462755"/>
              <a:gd name="connsiteY2189" fmla="*/ 2819855 h 5792782"/>
              <a:gd name="connsiteX2190" fmla="*/ 1263334 w 7462755"/>
              <a:gd name="connsiteY2190" fmla="*/ 2819168 h 5792782"/>
              <a:gd name="connsiteX2191" fmla="*/ 1280798 w 7462755"/>
              <a:gd name="connsiteY2191" fmla="*/ 2861737 h 5792782"/>
              <a:gd name="connsiteX2192" fmla="*/ 1257748 w 7462755"/>
              <a:gd name="connsiteY2192" fmla="*/ 2833444 h 5792782"/>
              <a:gd name="connsiteX2193" fmla="*/ 1263334 w 7462755"/>
              <a:gd name="connsiteY2193" fmla="*/ 2819168 h 5792782"/>
              <a:gd name="connsiteX2194" fmla="*/ 2476511 w 7462755"/>
              <a:gd name="connsiteY2194" fmla="*/ 2815345 h 5792782"/>
              <a:gd name="connsiteX2195" fmla="*/ 2491200 w 7462755"/>
              <a:gd name="connsiteY2195" fmla="*/ 2817002 h 5792782"/>
              <a:gd name="connsiteX2196" fmla="*/ 2465706 w 7462755"/>
              <a:gd name="connsiteY2196" fmla="*/ 2835853 h 5792782"/>
              <a:gd name="connsiteX2197" fmla="*/ 2476511 w 7462755"/>
              <a:gd name="connsiteY2197" fmla="*/ 2815345 h 5792782"/>
              <a:gd name="connsiteX2198" fmla="*/ 1418850 w 7462755"/>
              <a:gd name="connsiteY2198" fmla="*/ 2812901 h 5792782"/>
              <a:gd name="connsiteX2199" fmla="*/ 1424156 w 7462755"/>
              <a:gd name="connsiteY2199" fmla="*/ 2835658 h 5792782"/>
              <a:gd name="connsiteX2200" fmla="*/ 1420088 w 7462755"/>
              <a:gd name="connsiteY2200" fmla="*/ 2844025 h 5792782"/>
              <a:gd name="connsiteX2201" fmla="*/ 1401431 w 7462755"/>
              <a:gd name="connsiteY2201" fmla="*/ 2815116 h 5792782"/>
              <a:gd name="connsiteX2202" fmla="*/ 1415104 w 7462755"/>
              <a:gd name="connsiteY2202" fmla="*/ 2829050 h 5792782"/>
              <a:gd name="connsiteX2203" fmla="*/ 1418850 w 7462755"/>
              <a:gd name="connsiteY2203" fmla="*/ 2812901 h 5792782"/>
              <a:gd name="connsiteX2204" fmla="*/ 1510604 w 7462755"/>
              <a:gd name="connsiteY2204" fmla="*/ 2808958 h 5792782"/>
              <a:gd name="connsiteX2205" fmla="*/ 1507186 w 7462755"/>
              <a:gd name="connsiteY2205" fmla="*/ 2832825 h 5792782"/>
              <a:gd name="connsiteX2206" fmla="*/ 1485110 w 7462755"/>
              <a:gd name="connsiteY2206" fmla="*/ 2827877 h 5792782"/>
              <a:gd name="connsiteX2207" fmla="*/ 1510604 w 7462755"/>
              <a:gd name="connsiteY2207" fmla="*/ 2808958 h 5792782"/>
              <a:gd name="connsiteX2208" fmla="*/ 2013813 w 7462755"/>
              <a:gd name="connsiteY2208" fmla="*/ 2807461 h 5792782"/>
              <a:gd name="connsiteX2209" fmla="*/ 2031523 w 7462755"/>
              <a:gd name="connsiteY2209" fmla="*/ 2812931 h 5792782"/>
              <a:gd name="connsiteX2210" fmla="*/ 2024037 w 7462755"/>
              <a:gd name="connsiteY2210" fmla="*/ 2845261 h 5792782"/>
              <a:gd name="connsiteX2211" fmla="*/ 2013813 w 7462755"/>
              <a:gd name="connsiteY2211" fmla="*/ 2807461 h 5792782"/>
              <a:gd name="connsiteX2212" fmla="*/ 1834695 w 7462755"/>
              <a:gd name="connsiteY2212" fmla="*/ 2806851 h 5792782"/>
              <a:gd name="connsiteX2213" fmla="*/ 1843397 w 7462755"/>
              <a:gd name="connsiteY2213" fmla="*/ 2813520 h 5792782"/>
              <a:gd name="connsiteX2214" fmla="*/ 1809142 w 7462755"/>
              <a:gd name="connsiteY2214" fmla="*/ 2833509 h 5792782"/>
              <a:gd name="connsiteX2215" fmla="*/ 1822835 w 7462755"/>
              <a:gd name="connsiteY2215" fmla="*/ 2809096 h 5792782"/>
              <a:gd name="connsiteX2216" fmla="*/ 1834695 w 7462755"/>
              <a:gd name="connsiteY2216" fmla="*/ 2806851 h 5792782"/>
              <a:gd name="connsiteX2217" fmla="*/ 2895668 w 7462755"/>
              <a:gd name="connsiteY2217" fmla="*/ 2806657 h 5792782"/>
              <a:gd name="connsiteX2218" fmla="*/ 2895667 w 7462755"/>
              <a:gd name="connsiteY2218" fmla="*/ 2806658 h 5792782"/>
              <a:gd name="connsiteX2219" fmla="*/ 2893930 w 7462755"/>
              <a:gd name="connsiteY2219" fmla="*/ 2820452 h 5792782"/>
              <a:gd name="connsiteX2220" fmla="*/ 2893931 w 7462755"/>
              <a:gd name="connsiteY2220" fmla="*/ 2820452 h 5792782"/>
              <a:gd name="connsiteX2221" fmla="*/ 2893931 w 7462755"/>
              <a:gd name="connsiteY2221" fmla="*/ 2820452 h 5792782"/>
              <a:gd name="connsiteX2222" fmla="*/ 2894834 w 7462755"/>
              <a:gd name="connsiteY2222" fmla="*/ 2820334 h 5792782"/>
              <a:gd name="connsiteX2223" fmla="*/ 2911384 w 7462755"/>
              <a:gd name="connsiteY2223" fmla="*/ 2818175 h 5792782"/>
              <a:gd name="connsiteX2224" fmla="*/ 2911383 w 7462755"/>
              <a:gd name="connsiteY2224" fmla="*/ 2818173 h 5792782"/>
              <a:gd name="connsiteX2225" fmla="*/ 2894834 w 7462755"/>
              <a:gd name="connsiteY2225" fmla="*/ 2820334 h 5792782"/>
              <a:gd name="connsiteX2226" fmla="*/ 2893931 w 7462755"/>
              <a:gd name="connsiteY2226" fmla="*/ 2820452 h 5792782"/>
              <a:gd name="connsiteX2227" fmla="*/ 1541080 w 7462755"/>
              <a:gd name="connsiteY2227" fmla="*/ 2805086 h 5792782"/>
              <a:gd name="connsiteX2228" fmla="*/ 1541374 w 7462755"/>
              <a:gd name="connsiteY2228" fmla="*/ 2812865 h 5792782"/>
              <a:gd name="connsiteX2229" fmla="*/ 1546648 w 7462755"/>
              <a:gd name="connsiteY2229" fmla="*/ 2835692 h 5792782"/>
              <a:gd name="connsiteX2230" fmla="*/ 1529263 w 7462755"/>
              <a:gd name="connsiteY2230" fmla="*/ 2837904 h 5792782"/>
              <a:gd name="connsiteX2231" fmla="*/ 1541080 w 7462755"/>
              <a:gd name="connsiteY2231" fmla="*/ 2805086 h 5792782"/>
              <a:gd name="connsiteX2232" fmla="*/ 1733573 w 7462755"/>
              <a:gd name="connsiteY2232" fmla="*/ 2803976 h 5792782"/>
              <a:gd name="connsiteX2233" fmla="*/ 1756267 w 7462755"/>
              <a:gd name="connsiteY2233" fmla="*/ 2824687 h 5792782"/>
              <a:gd name="connsiteX2234" fmla="*/ 1726442 w 7462755"/>
              <a:gd name="connsiteY2234" fmla="*/ 2844090 h 5792782"/>
              <a:gd name="connsiteX2235" fmla="*/ 1733573 w 7462755"/>
              <a:gd name="connsiteY2235" fmla="*/ 2803976 h 5792782"/>
              <a:gd name="connsiteX2236" fmla="*/ 2398570 w 7462755"/>
              <a:gd name="connsiteY2236" fmla="*/ 2797469 h 5792782"/>
              <a:gd name="connsiteX2237" fmla="*/ 2424976 w 7462755"/>
              <a:gd name="connsiteY2237" fmla="*/ 2801957 h 5792782"/>
              <a:gd name="connsiteX2238" fmla="*/ 2439627 w 7462755"/>
              <a:gd name="connsiteY2238" fmla="*/ 2839238 h 5792782"/>
              <a:gd name="connsiteX2239" fmla="*/ 2407150 w 7462755"/>
              <a:gd name="connsiteY2239" fmla="*/ 2843172 h 5792782"/>
              <a:gd name="connsiteX2240" fmla="*/ 2404498 w 7462755"/>
              <a:gd name="connsiteY2240" fmla="*/ 2835499 h 5792782"/>
              <a:gd name="connsiteX2241" fmla="*/ 2404464 w 7462755"/>
              <a:gd name="connsiteY2241" fmla="*/ 2835882 h 5792782"/>
              <a:gd name="connsiteX2242" fmla="*/ 2404349 w 7462755"/>
              <a:gd name="connsiteY2242" fmla="*/ 2835063 h 5792782"/>
              <a:gd name="connsiteX2243" fmla="*/ 2404497 w 7462755"/>
              <a:gd name="connsiteY2243" fmla="*/ 2835495 h 5792782"/>
              <a:gd name="connsiteX2244" fmla="*/ 2406193 w 7462755"/>
              <a:gd name="connsiteY2244" fmla="*/ 2817400 h 5792782"/>
              <a:gd name="connsiteX2245" fmla="*/ 2398570 w 7462755"/>
              <a:gd name="connsiteY2245" fmla="*/ 2797469 h 5792782"/>
              <a:gd name="connsiteX2246" fmla="*/ 2065780 w 7462755"/>
              <a:gd name="connsiteY2246" fmla="*/ 2792942 h 5792782"/>
              <a:gd name="connsiteX2247" fmla="*/ 2067632 w 7462755"/>
              <a:gd name="connsiteY2247" fmla="*/ 2839696 h 5792782"/>
              <a:gd name="connsiteX2248" fmla="*/ 2054872 w 7462755"/>
              <a:gd name="connsiteY2248" fmla="*/ 2849171 h 5792782"/>
              <a:gd name="connsiteX2249" fmla="*/ 2063270 w 7462755"/>
              <a:gd name="connsiteY2249" fmla="*/ 2840214 h 5792782"/>
              <a:gd name="connsiteX2250" fmla="*/ 2048944 w 7462755"/>
              <a:gd name="connsiteY2250" fmla="*/ 2810851 h 5792782"/>
              <a:gd name="connsiteX2251" fmla="*/ 2065780 w 7462755"/>
              <a:gd name="connsiteY2251" fmla="*/ 2792942 h 5792782"/>
              <a:gd name="connsiteX2252" fmla="*/ 3072163 w 7462755"/>
              <a:gd name="connsiteY2252" fmla="*/ 2789844 h 5792782"/>
              <a:gd name="connsiteX2253" fmla="*/ 3072162 w 7462755"/>
              <a:gd name="connsiteY2253" fmla="*/ 2789848 h 5792782"/>
              <a:gd name="connsiteX2254" fmla="*/ 3098924 w 7462755"/>
              <a:gd name="connsiteY2254" fmla="*/ 2801993 h 5792782"/>
              <a:gd name="connsiteX2255" fmla="*/ 3098923 w 7462755"/>
              <a:gd name="connsiteY2255" fmla="*/ 2801989 h 5792782"/>
              <a:gd name="connsiteX2256" fmla="*/ 3089918 w 7462755"/>
              <a:gd name="connsiteY2256" fmla="*/ 2803699 h 5792782"/>
              <a:gd name="connsiteX2257" fmla="*/ 3079816 w 7462755"/>
              <a:gd name="connsiteY2257" fmla="*/ 2790845 h 5792782"/>
              <a:gd name="connsiteX2258" fmla="*/ 2770171 w 7462755"/>
              <a:gd name="connsiteY2258" fmla="*/ 2789330 h 5792782"/>
              <a:gd name="connsiteX2259" fmla="*/ 2802501 w 7462755"/>
              <a:gd name="connsiteY2259" fmla="*/ 2832047 h 5792782"/>
              <a:gd name="connsiteX2260" fmla="*/ 2767990 w 7462755"/>
              <a:gd name="connsiteY2260" fmla="*/ 2844353 h 5792782"/>
              <a:gd name="connsiteX2261" fmla="*/ 2770171 w 7462755"/>
              <a:gd name="connsiteY2261" fmla="*/ 2789330 h 5792782"/>
              <a:gd name="connsiteX2262" fmla="*/ 433011 w 7462755"/>
              <a:gd name="connsiteY2262" fmla="*/ 2782034 h 5792782"/>
              <a:gd name="connsiteX2263" fmla="*/ 434249 w 7462755"/>
              <a:gd name="connsiteY2263" fmla="*/ 2813190 h 5792782"/>
              <a:gd name="connsiteX2264" fmla="*/ 433011 w 7462755"/>
              <a:gd name="connsiteY2264" fmla="*/ 2782034 h 5792782"/>
              <a:gd name="connsiteX2265" fmla="*/ 2708568 w 7462755"/>
              <a:gd name="connsiteY2265" fmla="*/ 2781347 h 5792782"/>
              <a:gd name="connsiteX2266" fmla="*/ 2717914 w 7462755"/>
              <a:gd name="connsiteY2266" fmla="*/ 2795906 h 5792782"/>
              <a:gd name="connsiteX2267" fmla="*/ 2696782 w 7462755"/>
              <a:gd name="connsiteY2267" fmla="*/ 2814268 h 5792782"/>
              <a:gd name="connsiteX2268" fmla="*/ 2708568 w 7462755"/>
              <a:gd name="connsiteY2268" fmla="*/ 2781347 h 5792782"/>
              <a:gd name="connsiteX2269" fmla="*/ 1189956 w 7462755"/>
              <a:gd name="connsiteY2269" fmla="*/ 2779397 h 5792782"/>
              <a:gd name="connsiteX2270" fmla="*/ 1194940 w 7462755"/>
              <a:gd name="connsiteY2270" fmla="*/ 2794442 h 5792782"/>
              <a:gd name="connsiteX2271" fmla="*/ 1191518 w 7462755"/>
              <a:gd name="connsiteY2271" fmla="*/ 2818339 h 5792782"/>
              <a:gd name="connsiteX2272" fmla="*/ 1137666 w 7462755"/>
              <a:gd name="connsiteY2272" fmla="*/ 2786104 h 5792782"/>
              <a:gd name="connsiteX2273" fmla="*/ 1178104 w 7462755"/>
              <a:gd name="connsiteY2273" fmla="*/ 2812217 h 5792782"/>
              <a:gd name="connsiteX2274" fmla="*/ 1189956 w 7462755"/>
              <a:gd name="connsiteY2274" fmla="*/ 2779397 h 5792782"/>
              <a:gd name="connsiteX2275" fmla="*/ 2664777 w 7462755"/>
              <a:gd name="connsiteY2275" fmla="*/ 2779170 h 5792782"/>
              <a:gd name="connsiteX2276" fmla="*/ 2671583 w 7462755"/>
              <a:gd name="connsiteY2276" fmla="*/ 2840963 h 5792782"/>
              <a:gd name="connsiteX2277" fmla="*/ 2664777 w 7462755"/>
              <a:gd name="connsiteY2277" fmla="*/ 2779170 h 5792782"/>
              <a:gd name="connsiteX2278" fmla="*/ 1447995 w 7462755"/>
              <a:gd name="connsiteY2278" fmla="*/ 2777683 h 5792782"/>
              <a:gd name="connsiteX2279" fmla="*/ 1449263 w 7462755"/>
              <a:gd name="connsiteY2279" fmla="*/ 2808924 h 5792782"/>
              <a:gd name="connsiteX2280" fmla="*/ 1444608 w 7462755"/>
              <a:gd name="connsiteY2280" fmla="*/ 2801634 h 5792782"/>
              <a:gd name="connsiteX2281" fmla="*/ 1422566 w 7462755"/>
              <a:gd name="connsiteY2281" fmla="*/ 2796686 h 5792782"/>
              <a:gd name="connsiteX2282" fmla="*/ 1434807 w 7462755"/>
              <a:gd name="connsiteY2282" fmla="*/ 2782416 h 5792782"/>
              <a:gd name="connsiteX2283" fmla="*/ 2343299 w 7462755"/>
              <a:gd name="connsiteY2283" fmla="*/ 2773645 h 5792782"/>
              <a:gd name="connsiteX2284" fmla="*/ 2354679 w 7462755"/>
              <a:gd name="connsiteY2284" fmla="*/ 2795156 h 5792782"/>
              <a:gd name="connsiteX2285" fmla="*/ 2332603 w 7462755"/>
              <a:gd name="connsiteY2285" fmla="*/ 2790177 h 5792782"/>
              <a:gd name="connsiteX2286" fmla="*/ 2343299 w 7462755"/>
              <a:gd name="connsiteY2286" fmla="*/ 2773645 h 5792782"/>
              <a:gd name="connsiteX2287" fmla="*/ 1364769 w 7462755"/>
              <a:gd name="connsiteY2287" fmla="*/ 2759238 h 5792782"/>
              <a:gd name="connsiteX2288" fmla="*/ 1363792 w 7462755"/>
              <a:gd name="connsiteY2288" fmla="*/ 2765059 h 5792782"/>
              <a:gd name="connsiteX2289" fmla="*/ 1354041 w 7462755"/>
              <a:gd name="connsiteY2289" fmla="*/ 2770169 h 5792782"/>
              <a:gd name="connsiteX2290" fmla="*/ 1348471 w 7462755"/>
              <a:gd name="connsiteY2290" fmla="*/ 2769891 h 5792782"/>
              <a:gd name="connsiteX2291" fmla="*/ 1338436 w 7462755"/>
              <a:gd name="connsiteY2291" fmla="*/ 2768594 h 5792782"/>
              <a:gd name="connsiteX2292" fmla="*/ 1337551 w 7462755"/>
              <a:gd name="connsiteY2292" fmla="*/ 2768692 h 5792782"/>
              <a:gd name="connsiteX2293" fmla="*/ 1334220 w 7462755"/>
              <a:gd name="connsiteY2293" fmla="*/ 2768277 h 5792782"/>
              <a:gd name="connsiteX2294" fmla="*/ 1320927 w 7462755"/>
              <a:gd name="connsiteY2294" fmla="*/ 2770498 h 5792782"/>
              <a:gd name="connsiteX2295" fmla="*/ 1320883 w 7462755"/>
              <a:gd name="connsiteY2295" fmla="*/ 2770504 h 5792782"/>
              <a:gd name="connsiteX2296" fmla="*/ 1320881 w 7462755"/>
              <a:gd name="connsiteY2296" fmla="*/ 2770506 h 5792782"/>
              <a:gd name="connsiteX2297" fmla="*/ 1320927 w 7462755"/>
              <a:gd name="connsiteY2297" fmla="*/ 2770498 h 5792782"/>
              <a:gd name="connsiteX2298" fmla="*/ 1337551 w 7462755"/>
              <a:gd name="connsiteY2298" fmla="*/ 2768692 h 5792782"/>
              <a:gd name="connsiteX2299" fmla="*/ 1346347 w 7462755"/>
              <a:gd name="connsiteY2299" fmla="*/ 2769785 h 5792782"/>
              <a:gd name="connsiteX2300" fmla="*/ 1348471 w 7462755"/>
              <a:gd name="connsiteY2300" fmla="*/ 2769891 h 5792782"/>
              <a:gd name="connsiteX2301" fmla="*/ 1353367 w 7462755"/>
              <a:gd name="connsiteY2301" fmla="*/ 2770524 h 5792782"/>
              <a:gd name="connsiteX2302" fmla="*/ 1354041 w 7462755"/>
              <a:gd name="connsiteY2302" fmla="*/ 2770169 h 5792782"/>
              <a:gd name="connsiteX2303" fmla="*/ 1356469 w 7462755"/>
              <a:gd name="connsiteY2303" fmla="*/ 2770293 h 5792782"/>
              <a:gd name="connsiteX2304" fmla="*/ 1363792 w 7462755"/>
              <a:gd name="connsiteY2304" fmla="*/ 2765063 h 5792782"/>
              <a:gd name="connsiteX2305" fmla="*/ 806199 w 7462755"/>
              <a:gd name="connsiteY2305" fmla="*/ 2756062 h 5792782"/>
              <a:gd name="connsiteX2306" fmla="*/ 806191 w 7462755"/>
              <a:gd name="connsiteY2306" fmla="*/ 2756070 h 5792782"/>
              <a:gd name="connsiteX2307" fmla="*/ 792830 w 7462755"/>
              <a:gd name="connsiteY2307" fmla="*/ 2765603 h 5792782"/>
              <a:gd name="connsiteX2308" fmla="*/ 789195 w 7462755"/>
              <a:gd name="connsiteY2308" fmla="*/ 2766286 h 5792782"/>
              <a:gd name="connsiteX2309" fmla="*/ 773561 w 7462755"/>
              <a:gd name="connsiteY2309" fmla="*/ 2762109 h 5792782"/>
              <a:gd name="connsiteX2310" fmla="*/ 773555 w 7462755"/>
              <a:gd name="connsiteY2310" fmla="*/ 2762107 h 5792782"/>
              <a:gd name="connsiteX2311" fmla="*/ 773554 w 7462755"/>
              <a:gd name="connsiteY2311" fmla="*/ 2762108 h 5792782"/>
              <a:gd name="connsiteX2312" fmla="*/ 773561 w 7462755"/>
              <a:gd name="connsiteY2312" fmla="*/ 2762109 h 5792782"/>
              <a:gd name="connsiteX2313" fmla="*/ 784424 w 7462755"/>
              <a:gd name="connsiteY2313" fmla="*/ 2767182 h 5792782"/>
              <a:gd name="connsiteX2314" fmla="*/ 789195 w 7462755"/>
              <a:gd name="connsiteY2314" fmla="*/ 2766286 h 5792782"/>
              <a:gd name="connsiteX2315" fmla="*/ 791144 w 7462755"/>
              <a:gd name="connsiteY2315" fmla="*/ 2766807 h 5792782"/>
              <a:gd name="connsiteX2316" fmla="*/ 792830 w 7462755"/>
              <a:gd name="connsiteY2316" fmla="*/ 2765603 h 5792782"/>
              <a:gd name="connsiteX2317" fmla="*/ 797583 w 7462755"/>
              <a:gd name="connsiteY2317" fmla="*/ 2764711 h 5792782"/>
              <a:gd name="connsiteX2318" fmla="*/ 806191 w 7462755"/>
              <a:gd name="connsiteY2318" fmla="*/ 2756070 h 5792782"/>
              <a:gd name="connsiteX2319" fmla="*/ 806200 w 7462755"/>
              <a:gd name="connsiteY2319" fmla="*/ 2756064 h 5792782"/>
              <a:gd name="connsiteX2320" fmla="*/ 1210798 w 7462755"/>
              <a:gd name="connsiteY2320" fmla="*/ 2753214 h 5792782"/>
              <a:gd name="connsiteX2321" fmla="*/ 1210797 w 7462755"/>
              <a:gd name="connsiteY2321" fmla="*/ 2753217 h 5792782"/>
              <a:gd name="connsiteX2322" fmla="*/ 1216466 w 7462755"/>
              <a:gd name="connsiteY2322" fmla="*/ 2754199 h 5792782"/>
              <a:gd name="connsiteX2323" fmla="*/ 1219814 w 7462755"/>
              <a:gd name="connsiteY2323" fmla="*/ 2759892 h 5792782"/>
              <a:gd name="connsiteX2324" fmla="*/ 1219814 w 7462755"/>
              <a:gd name="connsiteY2324" fmla="*/ 2759890 h 5792782"/>
              <a:gd name="connsiteX2325" fmla="*/ 1216465 w 7462755"/>
              <a:gd name="connsiteY2325" fmla="*/ 2754196 h 5792782"/>
              <a:gd name="connsiteX2326" fmla="*/ 2807814 w 7462755"/>
              <a:gd name="connsiteY2326" fmla="*/ 2745204 h 5792782"/>
              <a:gd name="connsiteX2327" fmla="*/ 2807812 w 7462755"/>
              <a:gd name="connsiteY2327" fmla="*/ 2745208 h 5792782"/>
              <a:gd name="connsiteX2328" fmla="*/ 2819305 w 7462755"/>
              <a:gd name="connsiteY2328" fmla="*/ 2750691 h 5792782"/>
              <a:gd name="connsiteX2329" fmla="*/ 2819127 w 7462755"/>
              <a:gd name="connsiteY2329" fmla="*/ 2752268 h 5792782"/>
              <a:gd name="connsiteX2330" fmla="*/ 2817414 w 7462755"/>
              <a:gd name="connsiteY2330" fmla="*/ 2767479 h 5792782"/>
              <a:gd name="connsiteX2331" fmla="*/ 2829760 w 7462755"/>
              <a:gd name="connsiteY2331" fmla="*/ 2761024 h 5792782"/>
              <a:gd name="connsiteX2332" fmla="*/ 2829761 w 7462755"/>
              <a:gd name="connsiteY2332" fmla="*/ 2761020 h 5792782"/>
              <a:gd name="connsiteX2333" fmla="*/ 2825541 w 7462755"/>
              <a:gd name="connsiteY2333" fmla="*/ 2767282 h 5792782"/>
              <a:gd name="connsiteX2334" fmla="*/ 2817415 w 7462755"/>
              <a:gd name="connsiteY2334" fmla="*/ 2767476 h 5792782"/>
              <a:gd name="connsiteX2335" fmla="*/ 2819127 w 7462755"/>
              <a:gd name="connsiteY2335" fmla="*/ 2752268 h 5792782"/>
              <a:gd name="connsiteX2336" fmla="*/ 2819305 w 7462755"/>
              <a:gd name="connsiteY2336" fmla="*/ 2750691 h 5792782"/>
              <a:gd name="connsiteX2337" fmla="*/ 2819305 w 7462755"/>
              <a:gd name="connsiteY2337" fmla="*/ 2750691 h 5792782"/>
              <a:gd name="connsiteX2338" fmla="*/ 2819305 w 7462755"/>
              <a:gd name="connsiteY2338" fmla="*/ 2750686 h 5792782"/>
              <a:gd name="connsiteX2339" fmla="*/ 1226134 w 7462755"/>
              <a:gd name="connsiteY2339" fmla="*/ 2744882 h 5792782"/>
              <a:gd name="connsiteX2340" fmla="*/ 1233345 w 7462755"/>
              <a:gd name="connsiteY2340" fmla="*/ 2773185 h 5792782"/>
              <a:gd name="connsiteX2341" fmla="*/ 1226135 w 7462755"/>
              <a:gd name="connsiteY2341" fmla="*/ 2744882 h 5792782"/>
              <a:gd name="connsiteX2342" fmla="*/ 1402672 w 7462755"/>
              <a:gd name="connsiteY2342" fmla="*/ 2736543 h 5792782"/>
              <a:gd name="connsiteX2343" fmla="*/ 1405283 w 7462755"/>
              <a:gd name="connsiteY2343" fmla="*/ 2752794 h 5792782"/>
              <a:gd name="connsiteX2344" fmla="*/ 1406430 w 7462755"/>
              <a:gd name="connsiteY2344" fmla="*/ 2754621 h 5792782"/>
              <a:gd name="connsiteX2345" fmla="*/ 1406802 w 7462755"/>
              <a:gd name="connsiteY2345" fmla="*/ 2756411 h 5792782"/>
              <a:gd name="connsiteX2346" fmla="*/ 1408277 w 7462755"/>
              <a:gd name="connsiteY2346" fmla="*/ 2757561 h 5792782"/>
              <a:gd name="connsiteX2347" fmla="*/ 1410510 w 7462755"/>
              <a:gd name="connsiteY2347" fmla="*/ 2761116 h 5792782"/>
              <a:gd name="connsiteX2348" fmla="*/ 1412146 w 7462755"/>
              <a:gd name="connsiteY2348" fmla="*/ 2760575 h 5792782"/>
              <a:gd name="connsiteX2349" fmla="*/ 1414767 w 7462755"/>
              <a:gd name="connsiteY2349" fmla="*/ 2762617 h 5792782"/>
              <a:gd name="connsiteX2350" fmla="*/ 1423291 w 7462755"/>
              <a:gd name="connsiteY2350" fmla="*/ 2756895 h 5792782"/>
              <a:gd name="connsiteX2351" fmla="*/ 1423294 w 7462755"/>
              <a:gd name="connsiteY2351" fmla="*/ 2756894 h 5792782"/>
              <a:gd name="connsiteX2352" fmla="*/ 1423294 w 7462755"/>
              <a:gd name="connsiteY2352" fmla="*/ 2756893 h 5792782"/>
              <a:gd name="connsiteX2353" fmla="*/ 1423291 w 7462755"/>
              <a:gd name="connsiteY2353" fmla="*/ 2756895 h 5792782"/>
              <a:gd name="connsiteX2354" fmla="*/ 1412146 w 7462755"/>
              <a:gd name="connsiteY2354" fmla="*/ 2760575 h 5792782"/>
              <a:gd name="connsiteX2355" fmla="*/ 1408277 w 7462755"/>
              <a:gd name="connsiteY2355" fmla="*/ 2757561 h 5792782"/>
              <a:gd name="connsiteX2356" fmla="*/ 1406430 w 7462755"/>
              <a:gd name="connsiteY2356" fmla="*/ 2754621 h 5792782"/>
              <a:gd name="connsiteX2357" fmla="*/ 684928 w 7462755"/>
              <a:gd name="connsiteY2357" fmla="*/ 2734138 h 5792782"/>
              <a:gd name="connsiteX2358" fmla="*/ 698926 w 7462755"/>
              <a:gd name="connsiteY2358" fmla="*/ 2755921 h 5792782"/>
              <a:gd name="connsiteX2359" fmla="*/ 672164 w 7462755"/>
              <a:gd name="connsiteY2359" fmla="*/ 2743679 h 5792782"/>
              <a:gd name="connsiteX2360" fmla="*/ 655982 w 7462755"/>
              <a:gd name="connsiteY2360" fmla="*/ 2777087 h 5792782"/>
              <a:gd name="connsiteX2361" fmla="*/ 659435 w 7462755"/>
              <a:gd name="connsiteY2361" fmla="*/ 2753055 h 5792782"/>
              <a:gd name="connsiteX2362" fmla="*/ 684928 w 7462755"/>
              <a:gd name="connsiteY2362" fmla="*/ 2734138 h 5792782"/>
              <a:gd name="connsiteX2363" fmla="*/ 2846690 w 7462755"/>
              <a:gd name="connsiteY2363" fmla="*/ 2732477 h 5792782"/>
              <a:gd name="connsiteX2364" fmla="*/ 2846689 w 7462755"/>
              <a:gd name="connsiteY2364" fmla="*/ 2732478 h 5792782"/>
              <a:gd name="connsiteX2365" fmla="*/ 2856910 w 7462755"/>
              <a:gd name="connsiteY2365" fmla="*/ 2770377 h 5792782"/>
              <a:gd name="connsiteX2366" fmla="*/ 2870969 w 7462755"/>
              <a:gd name="connsiteY2366" fmla="*/ 2762707 h 5792782"/>
              <a:gd name="connsiteX2367" fmla="*/ 2877220 w 7462755"/>
              <a:gd name="connsiteY2367" fmla="*/ 2761805 h 5792782"/>
              <a:gd name="connsiteX2368" fmla="*/ 2886022 w 7462755"/>
              <a:gd name="connsiteY2368" fmla="*/ 2761147 h 5792782"/>
              <a:gd name="connsiteX2369" fmla="*/ 2886680 w 7462755"/>
              <a:gd name="connsiteY2369" fmla="*/ 2760832 h 5792782"/>
              <a:gd name="connsiteX2370" fmla="*/ 2889312 w 7462755"/>
              <a:gd name="connsiteY2370" fmla="*/ 2760588 h 5792782"/>
              <a:gd name="connsiteX2371" fmla="*/ 2898327 w 7462755"/>
              <a:gd name="connsiteY2371" fmla="*/ 2755244 h 5792782"/>
              <a:gd name="connsiteX2372" fmla="*/ 2898352 w 7462755"/>
              <a:gd name="connsiteY2372" fmla="*/ 2755232 h 5792782"/>
              <a:gd name="connsiteX2373" fmla="*/ 2907932 w 7462755"/>
              <a:gd name="connsiteY2373" fmla="*/ 2732478 h 5792782"/>
              <a:gd name="connsiteX2374" fmla="*/ 2907931 w 7462755"/>
              <a:gd name="connsiteY2374" fmla="*/ 2732478 h 5792782"/>
              <a:gd name="connsiteX2375" fmla="*/ 2898353 w 7462755"/>
              <a:gd name="connsiteY2375" fmla="*/ 2755228 h 5792782"/>
              <a:gd name="connsiteX2376" fmla="*/ 2898327 w 7462755"/>
              <a:gd name="connsiteY2376" fmla="*/ 2755244 h 5792782"/>
              <a:gd name="connsiteX2377" fmla="*/ 2886680 w 7462755"/>
              <a:gd name="connsiteY2377" fmla="*/ 2760832 h 5792782"/>
              <a:gd name="connsiteX2378" fmla="*/ 2879124 w 7462755"/>
              <a:gd name="connsiteY2378" fmla="*/ 2761531 h 5792782"/>
              <a:gd name="connsiteX2379" fmla="*/ 2877220 w 7462755"/>
              <a:gd name="connsiteY2379" fmla="*/ 2761805 h 5792782"/>
              <a:gd name="connsiteX2380" fmla="*/ 2871892 w 7462755"/>
              <a:gd name="connsiteY2380" fmla="*/ 2762204 h 5792782"/>
              <a:gd name="connsiteX2381" fmla="*/ 2870969 w 7462755"/>
              <a:gd name="connsiteY2381" fmla="*/ 2762707 h 5792782"/>
              <a:gd name="connsiteX2382" fmla="*/ 2868191 w 7462755"/>
              <a:gd name="connsiteY2382" fmla="*/ 2763109 h 5792782"/>
              <a:gd name="connsiteX2383" fmla="*/ 2856911 w 7462755"/>
              <a:gd name="connsiteY2383" fmla="*/ 2770374 h 5792782"/>
              <a:gd name="connsiteX2384" fmla="*/ 2849310 w 7462755"/>
              <a:gd name="connsiteY2384" fmla="*/ 2756467 h 5792782"/>
              <a:gd name="connsiteX2385" fmla="*/ 785081 w 7462755"/>
              <a:gd name="connsiteY2385" fmla="*/ 2721373 h 5792782"/>
              <a:gd name="connsiteX2386" fmla="*/ 820211 w 7462755"/>
              <a:gd name="connsiteY2386" fmla="*/ 2724727 h 5792782"/>
              <a:gd name="connsiteX2387" fmla="*/ 836359 w 7462755"/>
              <a:gd name="connsiteY2387" fmla="*/ 2801046 h 5792782"/>
              <a:gd name="connsiteX2388" fmla="*/ 819268 w 7462755"/>
              <a:gd name="connsiteY2388" fmla="*/ 2811109 h 5792782"/>
              <a:gd name="connsiteX2389" fmla="*/ 813340 w 7462755"/>
              <a:gd name="connsiteY2389" fmla="*/ 2772622 h 5792782"/>
              <a:gd name="connsiteX2390" fmla="*/ 748351 w 7462755"/>
              <a:gd name="connsiteY2390" fmla="*/ 2788677 h 5792782"/>
              <a:gd name="connsiteX2391" fmla="*/ 765477 w 7462755"/>
              <a:gd name="connsiteY2391" fmla="*/ 2778746 h 5792782"/>
              <a:gd name="connsiteX2392" fmla="*/ 729109 w 7462755"/>
              <a:gd name="connsiteY2392" fmla="*/ 2744134 h 5792782"/>
              <a:gd name="connsiteX2393" fmla="*/ 785081 w 7462755"/>
              <a:gd name="connsiteY2393" fmla="*/ 2721373 h 5792782"/>
              <a:gd name="connsiteX2394" fmla="*/ 364863 w 7462755"/>
              <a:gd name="connsiteY2394" fmla="*/ 2720235 h 5792782"/>
              <a:gd name="connsiteX2395" fmla="*/ 352428 w 7462755"/>
              <a:gd name="connsiteY2395" fmla="*/ 2737460 h 5792782"/>
              <a:gd name="connsiteX2396" fmla="*/ 357114 w 7462755"/>
              <a:gd name="connsiteY2396" fmla="*/ 2744687 h 5792782"/>
              <a:gd name="connsiteX2397" fmla="*/ 347738 w 7462755"/>
              <a:gd name="connsiteY2397" fmla="*/ 2730199 h 5792782"/>
              <a:gd name="connsiteX2398" fmla="*/ 334714 w 7462755"/>
              <a:gd name="connsiteY2398" fmla="*/ 2731925 h 5792782"/>
              <a:gd name="connsiteX2399" fmla="*/ 364863 w 7462755"/>
              <a:gd name="connsiteY2399" fmla="*/ 2720235 h 5792782"/>
              <a:gd name="connsiteX2400" fmla="*/ 2355947 w 7462755"/>
              <a:gd name="connsiteY2400" fmla="*/ 2716717 h 5792782"/>
              <a:gd name="connsiteX2401" fmla="*/ 2388277 w 7462755"/>
              <a:gd name="connsiteY2401" fmla="*/ 2759634 h 5792782"/>
              <a:gd name="connsiteX2402" fmla="*/ 2372748 w 7462755"/>
              <a:gd name="connsiteY2402" fmla="*/ 2808604 h 5792782"/>
              <a:gd name="connsiteX2403" fmla="*/ 2355947 w 7462755"/>
              <a:gd name="connsiteY2403" fmla="*/ 2716717 h 5792782"/>
              <a:gd name="connsiteX2404" fmla="*/ 551603 w 7462755"/>
              <a:gd name="connsiteY2404" fmla="*/ 2714694 h 5792782"/>
              <a:gd name="connsiteX2405" fmla="*/ 570479 w 7462755"/>
              <a:gd name="connsiteY2405" fmla="*/ 2717466 h 5792782"/>
              <a:gd name="connsiteX2406" fmla="*/ 553938 w 7462755"/>
              <a:gd name="connsiteY2406" fmla="*/ 2742897 h 5792782"/>
              <a:gd name="connsiteX2407" fmla="*/ 571713 w 7462755"/>
              <a:gd name="connsiteY2407" fmla="*/ 2748562 h 5792782"/>
              <a:gd name="connsiteX2408" fmla="*/ 533165 w 7462755"/>
              <a:gd name="connsiteY2408" fmla="*/ 2769170 h 5792782"/>
              <a:gd name="connsiteX2409" fmla="*/ 535934 w 7462755"/>
              <a:gd name="connsiteY2409" fmla="*/ 2729677 h 5792782"/>
              <a:gd name="connsiteX2410" fmla="*/ 551603 w 7462755"/>
              <a:gd name="connsiteY2410" fmla="*/ 2714694 h 5792782"/>
              <a:gd name="connsiteX2411" fmla="*/ 637566 w 7462755"/>
              <a:gd name="connsiteY2411" fmla="*/ 2711723 h 5792782"/>
              <a:gd name="connsiteX2412" fmla="*/ 649175 w 7462755"/>
              <a:gd name="connsiteY2412" fmla="*/ 2715254 h 5792782"/>
              <a:gd name="connsiteX2413" fmla="*/ 650703 w 7462755"/>
              <a:gd name="connsiteY2413" fmla="*/ 2754164 h 5792782"/>
              <a:gd name="connsiteX2414" fmla="*/ 632015 w 7462755"/>
              <a:gd name="connsiteY2414" fmla="*/ 2725314 h 5792782"/>
              <a:gd name="connsiteX2415" fmla="*/ 637566 w 7462755"/>
              <a:gd name="connsiteY2415" fmla="*/ 2711723 h 5792782"/>
              <a:gd name="connsiteX2416" fmla="*/ 762979 w 7462755"/>
              <a:gd name="connsiteY2416" fmla="*/ 2710086 h 5792782"/>
              <a:gd name="connsiteX2417" fmla="*/ 776646 w 7462755"/>
              <a:gd name="connsiteY2417" fmla="*/ 2730295 h 5792782"/>
              <a:gd name="connsiteX2418" fmla="*/ 745552 w 7462755"/>
              <a:gd name="connsiteY2418" fmla="*/ 2718638 h 5792782"/>
              <a:gd name="connsiteX2419" fmla="*/ 762979 w 7462755"/>
              <a:gd name="connsiteY2419" fmla="*/ 2710086 h 5792782"/>
              <a:gd name="connsiteX2420" fmla="*/ 1055618 w 7462755"/>
              <a:gd name="connsiteY2420" fmla="*/ 2702584 h 5792782"/>
              <a:gd name="connsiteX2421" fmla="*/ 1112858 w 7462755"/>
              <a:gd name="connsiteY2421" fmla="*/ 2710888 h 5792782"/>
              <a:gd name="connsiteX2422" fmla="*/ 1189309 w 7462755"/>
              <a:gd name="connsiteY2422" fmla="*/ 2763865 h 5792782"/>
              <a:gd name="connsiteX2423" fmla="*/ 1118392 w 7462755"/>
              <a:gd name="connsiteY2423" fmla="*/ 2741463 h 5792782"/>
              <a:gd name="connsiteX2424" fmla="*/ 1096904 w 7462755"/>
              <a:gd name="connsiteY2424" fmla="*/ 2752077 h 5792782"/>
              <a:gd name="connsiteX2425" fmla="*/ 1106900 w 7462755"/>
              <a:gd name="connsiteY2425" fmla="*/ 2782162 h 5792782"/>
              <a:gd name="connsiteX2426" fmla="*/ 1085443 w 7462755"/>
              <a:gd name="connsiteY2426" fmla="*/ 2792776 h 5792782"/>
              <a:gd name="connsiteX2427" fmla="*/ 1088567 w 7462755"/>
              <a:gd name="connsiteY2427" fmla="*/ 2760935 h 5792782"/>
              <a:gd name="connsiteX2428" fmla="*/ 1054021 w 7462755"/>
              <a:gd name="connsiteY2428" fmla="*/ 2773209 h 5792782"/>
              <a:gd name="connsiteX2429" fmla="*/ 1027909 w 7462755"/>
              <a:gd name="connsiteY2429" fmla="*/ 2776563 h 5792782"/>
              <a:gd name="connsiteX2430" fmla="*/ 1022340 w 7462755"/>
              <a:gd name="connsiteY2430" fmla="*/ 2745990 h 5792782"/>
              <a:gd name="connsiteX2431" fmla="*/ 1055618 w 7462755"/>
              <a:gd name="connsiteY2431" fmla="*/ 2702584 h 5792782"/>
              <a:gd name="connsiteX2432" fmla="*/ 1031259 w 7462755"/>
              <a:gd name="connsiteY2432" fmla="*/ 2694900 h 5792782"/>
              <a:gd name="connsiteX2433" fmla="*/ 1047216 w 7462755"/>
              <a:gd name="connsiteY2433" fmla="*/ 2711443 h 5792782"/>
              <a:gd name="connsiteX2434" fmla="*/ 1016741 w 7462755"/>
              <a:gd name="connsiteY2434" fmla="*/ 2715285 h 5792782"/>
              <a:gd name="connsiteX2435" fmla="*/ 1031259 w 7462755"/>
              <a:gd name="connsiteY2435" fmla="*/ 2694900 h 5792782"/>
              <a:gd name="connsiteX2436" fmla="*/ 2521090 w 7462755"/>
              <a:gd name="connsiteY2436" fmla="*/ 2687834 h 5792782"/>
              <a:gd name="connsiteX2437" fmla="*/ 2559966 w 7462755"/>
              <a:gd name="connsiteY2437" fmla="*/ 2784703 h 5792782"/>
              <a:gd name="connsiteX2438" fmla="*/ 2525386 w 7462755"/>
              <a:gd name="connsiteY2438" fmla="*/ 2797008 h 5792782"/>
              <a:gd name="connsiteX2439" fmla="*/ 2507382 w 7462755"/>
              <a:gd name="connsiteY2439" fmla="*/ 2783563 h 5792782"/>
              <a:gd name="connsiteX2440" fmla="*/ 2484722 w 7462755"/>
              <a:gd name="connsiteY2440" fmla="*/ 2762922 h 5792782"/>
              <a:gd name="connsiteX2441" fmla="*/ 2485631 w 7462755"/>
              <a:gd name="connsiteY2441" fmla="*/ 2786264 h 5792782"/>
              <a:gd name="connsiteX2442" fmla="*/ 2466619 w 7462755"/>
              <a:gd name="connsiteY2442" fmla="*/ 2749602 h 5792782"/>
              <a:gd name="connsiteX2443" fmla="*/ 2458250 w 7462755"/>
              <a:gd name="connsiteY2443" fmla="*/ 2758491 h 5792782"/>
              <a:gd name="connsiteX2444" fmla="*/ 2464144 w 7462755"/>
              <a:gd name="connsiteY2444" fmla="*/ 2797008 h 5792782"/>
              <a:gd name="connsiteX2445" fmla="*/ 2446464 w 7462755"/>
              <a:gd name="connsiteY2445" fmla="*/ 2791373 h 5792782"/>
              <a:gd name="connsiteX2446" fmla="*/ 2431810 w 7462755"/>
              <a:gd name="connsiteY2446" fmla="*/ 2754095 h 5792782"/>
              <a:gd name="connsiteX2447" fmla="*/ 2397623 w 7462755"/>
              <a:gd name="connsiteY2447" fmla="*/ 2774088 h 5792782"/>
              <a:gd name="connsiteX2448" fmla="*/ 2392349 w 7462755"/>
              <a:gd name="connsiteY2448" fmla="*/ 2751295 h 5792782"/>
              <a:gd name="connsiteX2449" fmla="*/ 2408531 w 7462755"/>
              <a:gd name="connsiteY2449" fmla="*/ 2717890 h 5792782"/>
              <a:gd name="connsiteX2450" fmla="*/ 2409734 w 7462755"/>
              <a:gd name="connsiteY2450" fmla="*/ 2749015 h 5792782"/>
              <a:gd name="connsiteX2451" fmla="*/ 2492731 w 7462755"/>
              <a:gd name="connsiteY2451" fmla="*/ 2746249 h 5792782"/>
              <a:gd name="connsiteX2452" fmla="*/ 2518256 w 7462755"/>
              <a:gd name="connsiteY2452" fmla="*/ 2727331 h 5792782"/>
              <a:gd name="connsiteX2453" fmla="*/ 2521090 w 7462755"/>
              <a:gd name="connsiteY2453" fmla="*/ 2687834 h 5792782"/>
              <a:gd name="connsiteX2454" fmla="*/ 849124 w 7462755"/>
              <a:gd name="connsiteY2454" fmla="*/ 2681877 h 5792782"/>
              <a:gd name="connsiteX2455" fmla="*/ 884907 w 7462755"/>
              <a:gd name="connsiteY2455" fmla="*/ 2700828 h 5792782"/>
              <a:gd name="connsiteX2456" fmla="*/ 872502 w 7462755"/>
              <a:gd name="connsiteY2456" fmla="*/ 2718050 h 5792782"/>
              <a:gd name="connsiteX2457" fmla="*/ 877452 w 7462755"/>
              <a:gd name="connsiteY2457" fmla="*/ 2733127 h 5792782"/>
              <a:gd name="connsiteX2458" fmla="*/ 889594 w 7462755"/>
              <a:gd name="connsiteY2458" fmla="*/ 2708026 h 5792782"/>
              <a:gd name="connsiteX2459" fmla="*/ 934364 w 7462755"/>
              <a:gd name="connsiteY2459" fmla="*/ 2733681 h 5792782"/>
              <a:gd name="connsiteX2460" fmla="*/ 959598 w 7462755"/>
              <a:gd name="connsiteY2460" fmla="*/ 2706916 h 5792782"/>
              <a:gd name="connsiteX2461" fmla="*/ 986623 w 7462755"/>
              <a:gd name="connsiteY2461" fmla="*/ 2727007 h 5792782"/>
              <a:gd name="connsiteX2462" fmla="*/ 964254 w 7462755"/>
              <a:gd name="connsiteY2462" fmla="*/ 2714208 h 5792782"/>
              <a:gd name="connsiteX2463" fmla="*/ 943057 w 7462755"/>
              <a:gd name="connsiteY2463" fmla="*/ 2732607 h 5792782"/>
              <a:gd name="connsiteX2464" fmla="*/ 943710 w 7462755"/>
              <a:gd name="connsiteY2464" fmla="*/ 2748203 h 5792782"/>
              <a:gd name="connsiteX2465" fmla="*/ 1010196 w 7462755"/>
              <a:gd name="connsiteY2465" fmla="*/ 2770962 h 5792782"/>
              <a:gd name="connsiteX2466" fmla="*/ 945241 w 7462755"/>
              <a:gd name="connsiteY2466" fmla="*/ 2787115 h 5792782"/>
              <a:gd name="connsiteX2467" fmla="*/ 962627 w 7462755"/>
              <a:gd name="connsiteY2467" fmla="*/ 2784931 h 5792782"/>
              <a:gd name="connsiteX2468" fmla="*/ 946215 w 7462755"/>
              <a:gd name="connsiteY2468" fmla="*/ 2810555 h 5792782"/>
              <a:gd name="connsiteX2469" fmla="*/ 940616 w 7462755"/>
              <a:gd name="connsiteY2469" fmla="*/ 2779884 h 5792782"/>
              <a:gd name="connsiteX2470" fmla="*/ 900471 w 7462755"/>
              <a:gd name="connsiteY2470" fmla="*/ 2761586 h 5792782"/>
              <a:gd name="connsiteX2471" fmla="*/ 876245 w 7462755"/>
              <a:gd name="connsiteY2471" fmla="*/ 2811599 h 5792782"/>
              <a:gd name="connsiteX2472" fmla="*/ 869997 w 7462755"/>
              <a:gd name="connsiteY2472" fmla="*/ 2765492 h 5792782"/>
              <a:gd name="connsiteX2473" fmla="*/ 840462 w 7462755"/>
              <a:gd name="connsiteY2473" fmla="*/ 2792646 h 5792782"/>
              <a:gd name="connsiteX2474" fmla="*/ 846684 w 7462755"/>
              <a:gd name="connsiteY2474" fmla="*/ 2729219 h 5792782"/>
              <a:gd name="connsiteX2475" fmla="*/ 864363 w 7462755"/>
              <a:gd name="connsiteY2475" fmla="*/ 2734787 h 5792782"/>
              <a:gd name="connsiteX2476" fmla="*/ 837013 w 7462755"/>
              <a:gd name="connsiteY2476" fmla="*/ 2706882 h 5792782"/>
              <a:gd name="connsiteX2477" fmla="*/ 849124 w 7462755"/>
              <a:gd name="connsiteY2477" fmla="*/ 2681877 h 5792782"/>
              <a:gd name="connsiteX2478" fmla="*/ 729804 w 7462755"/>
              <a:gd name="connsiteY2478" fmla="*/ 2677443 h 5792782"/>
              <a:gd name="connsiteX2479" fmla="*/ 744021 w 7462755"/>
              <a:gd name="connsiteY2479" fmla="*/ 2679600 h 5792782"/>
              <a:gd name="connsiteX2480" fmla="*/ 736535 w 7462755"/>
              <a:gd name="connsiteY2480" fmla="*/ 2711931 h 5792782"/>
              <a:gd name="connsiteX2481" fmla="*/ 718202 w 7462755"/>
              <a:gd name="connsiteY2481" fmla="*/ 2690769 h 5792782"/>
              <a:gd name="connsiteX2482" fmla="*/ 729804 w 7462755"/>
              <a:gd name="connsiteY2482" fmla="*/ 2677443 h 5792782"/>
              <a:gd name="connsiteX2483" fmla="*/ 621172 w 7462755"/>
              <a:gd name="connsiteY2483" fmla="*/ 2671851 h 5792782"/>
              <a:gd name="connsiteX2484" fmla="*/ 591022 w 7462755"/>
              <a:gd name="connsiteY2484" fmla="*/ 2683442 h 5792782"/>
              <a:gd name="connsiteX2485" fmla="*/ 596916 w 7462755"/>
              <a:gd name="connsiteY2485" fmla="*/ 2721896 h 5792782"/>
              <a:gd name="connsiteX2486" fmla="*/ 539382 w 7462755"/>
              <a:gd name="connsiteY2486" fmla="*/ 2705777 h 5792782"/>
              <a:gd name="connsiteX2487" fmla="*/ 542475 w 7462755"/>
              <a:gd name="connsiteY2487" fmla="*/ 2674031 h 5792782"/>
              <a:gd name="connsiteX2488" fmla="*/ 621172 w 7462755"/>
              <a:gd name="connsiteY2488" fmla="*/ 2671851 h 5792782"/>
              <a:gd name="connsiteX2489" fmla="*/ 487887 w 7462755"/>
              <a:gd name="connsiteY2489" fmla="*/ 2670150 h 5792782"/>
              <a:gd name="connsiteX2490" fmla="*/ 505241 w 7462755"/>
              <a:gd name="connsiteY2490" fmla="*/ 2675278 h 5792782"/>
              <a:gd name="connsiteX2491" fmla="*/ 530953 w 7462755"/>
              <a:gd name="connsiteY2491" fmla="*/ 2714700 h 5792782"/>
              <a:gd name="connsiteX2492" fmla="*/ 491164 w 7462755"/>
              <a:gd name="connsiteY2492" fmla="*/ 2704085 h 5792782"/>
              <a:gd name="connsiteX2493" fmla="*/ 477132 w 7462755"/>
              <a:gd name="connsiteY2493" fmla="*/ 2682398 h 5792782"/>
              <a:gd name="connsiteX2494" fmla="*/ 487887 w 7462755"/>
              <a:gd name="connsiteY2494" fmla="*/ 2670150 h 5792782"/>
              <a:gd name="connsiteX2495" fmla="*/ 1863906 w 7462755"/>
              <a:gd name="connsiteY2495" fmla="*/ 2669894 h 5792782"/>
              <a:gd name="connsiteX2496" fmla="*/ 1894739 w 7462755"/>
              <a:gd name="connsiteY2496" fmla="*/ 2673801 h 5792782"/>
              <a:gd name="connsiteX2497" fmla="*/ 1834375 w 7462755"/>
              <a:gd name="connsiteY2497" fmla="*/ 2697146 h 5792782"/>
              <a:gd name="connsiteX2498" fmla="*/ 1863906 w 7462755"/>
              <a:gd name="connsiteY2498" fmla="*/ 2669894 h 5792782"/>
              <a:gd name="connsiteX2499" fmla="*/ 326741 w 7462755"/>
              <a:gd name="connsiteY2499" fmla="*/ 2665846 h 5792782"/>
              <a:gd name="connsiteX2500" fmla="*/ 344722 w 7462755"/>
              <a:gd name="connsiteY2500" fmla="*/ 2667125 h 5792782"/>
              <a:gd name="connsiteX2501" fmla="*/ 372974 w 7462755"/>
              <a:gd name="connsiteY2501" fmla="*/ 2703529 h 5792782"/>
              <a:gd name="connsiteX2502" fmla="*/ 341259 w 7462755"/>
              <a:gd name="connsiteY2502" fmla="*/ 2676179 h 5792782"/>
              <a:gd name="connsiteX2503" fmla="*/ 332826 w 7462755"/>
              <a:gd name="connsiteY2503" fmla="*/ 2685067 h 5792782"/>
              <a:gd name="connsiteX2504" fmla="*/ 351514 w 7462755"/>
              <a:gd name="connsiteY2504" fmla="*/ 2714047 h 5792782"/>
              <a:gd name="connsiteX2505" fmla="*/ 310490 w 7462755"/>
              <a:gd name="connsiteY2505" fmla="*/ 2672336 h 5792782"/>
              <a:gd name="connsiteX2506" fmla="*/ 326741 w 7462755"/>
              <a:gd name="connsiteY2506" fmla="*/ 2665846 h 5792782"/>
              <a:gd name="connsiteX2507" fmla="*/ 244524 w 7462755"/>
              <a:gd name="connsiteY2507" fmla="*/ 2665078 h 5792782"/>
              <a:gd name="connsiteX2508" fmla="*/ 242377 w 7462755"/>
              <a:gd name="connsiteY2508" fmla="*/ 2720200 h 5792782"/>
              <a:gd name="connsiteX2509" fmla="*/ 244524 w 7462755"/>
              <a:gd name="connsiteY2509" fmla="*/ 2665078 h 5792782"/>
              <a:gd name="connsiteX2510" fmla="*/ 1361067 w 7462755"/>
              <a:gd name="connsiteY2510" fmla="*/ 2664817 h 5792782"/>
              <a:gd name="connsiteX2511" fmla="*/ 1369394 w 7462755"/>
              <a:gd name="connsiteY2511" fmla="*/ 2670318 h 5792782"/>
              <a:gd name="connsiteX2512" fmla="*/ 1344259 w 7462755"/>
              <a:gd name="connsiteY2512" fmla="*/ 2697113 h 5792782"/>
              <a:gd name="connsiteX2513" fmla="*/ 1361067 w 7462755"/>
              <a:gd name="connsiteY2513" fmla="*/ 2664817 h 5792782"/>
              <a:gd name="connsiteX2514" fmla="*/ 1728037 w 7462755"/>
              <a:gd name="connsiteY2514" fmla="*/ 2663707 h 5792782"/>
              <a:gd name="connsiteX2515" fmla="*/ 1698147 w 7462755"/>
              <a:gd name="connsiteY2515" fmla="*/ 2683113 h 5792782"/>
              <a:gd name="connsiteX2516" fmla="*/ 1728037 w 7462755"/>
              <a:gd name="connsiteY2516" fmla="*/ 2663707 h 5792782"/>
              <a:gd name="connsiteX2517" fmla="*/ 1395182 w 7462755"/>
              <a:gd name="connsiteY2517" fmla="*/ 2659182 h 5792782"/>
              <a:gd name="connsiteX2518" fmla="*/ 1457696 w 7462755"/>
              <a:gd name="connsiteY2518" fmla="*/ 2690372 h 5792782"/>
              <a:gd name="connsiteX2519" fmla="*/ 1459259 w 7462755"/>
              <a:gd name="connsiteY2519" fmla="*/ 2729382 h 5792782"/>
              <a:gd name="connsiteX2520" fmla="*/ 1485371 w 7462755"/>
              <a:gd name="connsiteY2520" fmla="*/ 2725929 h 5792782"/>
              <a:gd name="connsiteX2521" fmla="*/ 1466064 w 7462755"/>
              <a:gd name="connsiteY2521" fmla="*/ 2681486 h 5792782"/>
              <a:gd name="connsiteX2522" fmla="*/ 1489083 w 7462755"/>
              <a:gd name="connsiteY2522" fmla="*/ 2709780 h 5792782"/>
              <a:gd name="connsiteX2523" fmla="*/ 1514906 w 7462755"/>
              <a:gd name="connsiteY2523" fmla="*/ 2698707 h 5792782"/>
              <a:gd name="connsiteX2524" fmla="*/ 1516434 w 7462755"/>
              <a:gd name="connsiteY2524" fmla="*/ 2737717 h 5792782"/>
              <a:gd name="connsiteX2525" fmla="*/ 1540177 w 7462755"/>
              <a:gd name="connsiteY2525" fmla="*/ 2728879 h 5792782"/>
              <a:gd name="connsiteX2526" fmla="*/ 1551294 w 7462755"/>
              <a:gd name="connsiteY2526" fmla="*/ 2731361 h 5792782"/>
              <a:gd name="connsiteX2527" fmla="*/ 1550131 w 7462755"/>
              <a:gd name="connsiteY2527" fmla="*/ 2702065 h 5792782"/>
              <a:gd name="connsiteX2528" fmla="*/ 1576244 w 7462755"/>
              <a:gd name="connsiteY2528" fmla="*/ 2698741 h 5792782"/>
              <a:gd name="connsiteX2529" fmla="*/ 1574125 w 7462755"/>
              <a:gd name="connsiteY2529" fmla="*/ 2722978 h 5792782"/>
              <a:gd name="connsiteX2530" fmla="*/ 1554110 w 7462755"/>
              <a:gd name="connsiteY2530" fmla="*/ 2731990 h 5792782"/>
              <a:gd name="connsiteX2531" fmla="*/ 1572159 w 7462755"/>
              <a:gd name="connsiteY2531" fmla="*/ 2736021 h 5792782"/>
              <a:gd name="connsiteX2532" fmla="*/ 1629936 w 7462755"/>
              <a:gd name="connsiteY2532" fmla="*/ 2731074 h 5792782"/>
              <a:gd name="connsiteX2533" fmla="*/ 1609067 w 7462755"/>
              <a:gd name="connsiteY2533" fmla="*/ 2757124 h 5792782"/>
              <a:gd name="connsiteX2534" fmla="*/ 1614406 w 7462755"/>
              <a:gd name="connsiteY2534" fmla="*/ 2780047 h 5792782"/>
              <a:gd name="connsiteX2535" fmla="*/ 1656407 w 7462755"/>
              <a:gd name="connsiteY2535" fmla="*/ 2735504 h 5792782"/>
              <a:gd name="connsiteX2536" fmla="*/ 1670443 w 7462755"/>
              <a:gd name="connsiteY2536" fmla="*/ 2757190 h 5792782"/>
              <a:gd name="connsiteX2537" fmla="*/ 1713322 w 7462755"/>
              <a:gd name="connsiteY2537" fmla="*/ 2736090 h 5792782"/>
              <a:gd name="connsiteX2538" fmla="*/ 1802862 w 7462755"/>
              <a:gd name="connsiteY2538" fmla="*/ 2677579 h 5792782"/>
              <a:gd name="connsiteX2539" fmla="*/ 1804455 w 7462755"/>
              <a:gd name="connsiteY2539" fmla="*/ 2716552 h 5792782"/>
              <a:gd name="connsiteX2540" fmla="*/ 1866939 w 7462755"/>
              <a:gd name="connsiteY2540" fmla="*/ 2747812 h 5792782"/>
              <a:gd name="connsiteX2541" fmla="*/ 1887743 w 7462755"/>
              <a:gd name="connsiteY2541" fmla="*/ 2721633 h 5792782"/>
              <a:gd name="connsiteX2542" fmla="*/ 1880321 w 7462755"/>
              <a:gd name="connsiteY2542" fmla="*/ 2753934 h 5792782"/>
              <a:gd name="connsiteX2543" fmla="*/ 1993824 w 7462755"/>
              <a:gd name="connsiteY2543" fmla="*/ 2747258 h 5792782"/>
              <a:gd name="connsiteX2544" fmla="*/ 2019024 w 7462755"/>
              <a:gd name="connsiteY2544" fmla="*/ 2720525 h 5792782"/>
              <a:gd name="connsiteX2545" fmla="*/ 2033610 w 7462755"/>
              <a:gd name="connsiteY2545" fmla="*/ 2757776 h 5792782"/>
              <a:gd name="connsiteX2546" fmla="*/ 1935671 w 7462755"/>
              <a:gd name="connsiteY2546" fmla="*/ 2825208 h 5792782"/>
              <a:gd name="connsiteX2547" fmla="*/ 1930072 w 7462755"/>
              <a:gd name="connsiteY2547" fmla="*/ 2794632 h 5792782"/>
              <a:gd name="connsiteX2548" fmla="*/ 1956478 w 7462755"/>
              <a:gd name="connsiteY2548" fmla="*/ 2798962 h 5792782"/>
              <a:gd name="connsiteX2549" fmla="*/ 1880906 w 7462755"/>
              <a:gd name="connsiteY2549" fmla="*/ 2769528 h 5792782"/>
              <a:gd name="connsiteX2550" fmla="*/ 1890218 w 7462755"/>
              <a:gd name="connsiteY2550" fmla="*/ 2783953 h 5792782"/>
              <a:gd name="connsiteX2551" fmla="*/ 1864430 w 7462755"/>
              <a:gd name="connsiteY2551" fmla="*/ 2795120 h 5792782"/>
              <a:gd name="connsiteX2552" fmla="*/ 1871888 w 7462755"/>
              <a:gd name="connsiteY2552" fmla="*/ 2762822 h 5792782"/>
              <a:gd name="connsiteX2553" fmla="*/ 1867817 w 7462755"/>
              <a:gd name="connsiteY2553" fmla="*/ 2771157 h 5792782"/>
              <a:gd name="connsiteX2554" fmla="*/ 1799150 w 7462755"/>
              <a:gd name="connsiteY2554" fmla="*/ 2803453 h 5792782"/>
              <a:gd name="connsiteX2555" fmla="*/ 1780168 w 7462755"/>
              <a:gd name="connsiteY2555" fmla="*/ 2766664 h 5792782"/>
              <a:gd name="connsiteX2556" fmla="*/ 1597605 w 7462755"/>
              <a:gd name="connsiteY2556" fmla="*/ 2797820 h 5792782"/>
              <a:gd name="connsiteX2557" fmla="*/ 1605061 w 7462755"/>
              <a:gd name="connsiteY2557" fmla="*/ 2765526 h 5792782"/>
              <a:gd name="connsiteX2558" fmla="*/ 1522945 w 7462755"/>
              <a:gd name="connsiteY2558" fmla="*/ 2791735 h 5792782"/>
              <a:gd name="connsiteX2559" fmla="*/ 1517052 w 7462755"/>
              <a:gd name="connsiteY2559" fmla="*/ 2753345 h 5792782"/>
              <a:gd name="connsiteX2560" fmla="*/ 1477557 w 7462755"/>
              <a:gd name="connsiteY2560" fmla="*/ 2750516 h 5792782"/>
              <a:gd name="connsiteX2561" fmla="*/ 1505235 w 7462755"/>
              <a:gd name="connsiteY2561" fmla="*/ 2786134 h 5792782"/>
              <a:gd name="connsiteX2562" fmla="*/ 1473520 w 7462755"/>
              <a:gd name="connsiteY2562" fmla="*/ 2758817 h 5792782"/>
              <a:gd name="connsiteX2563" fmla="*/ 1461771 w 7462755"/>
              <a:gd name="connsiteY2563" fmla="*/ 2769857 h 5792782"/>
              <a:gd name="connsiteX2564" fmla="*/ 1448005 w 7462755"/>
              <a:gd name="connsiteY2564" fmla="*/ 2777666 h 5792782"/>
              <a:gd name="connsiteX2565" fmla="*/ 1405960 w 7462755"/>
              <a:gd name="connsiteY2565" fmla="*/ 2761359 h 5792782"/>
              <a:gd name="connsiteX2566" fmla="*/ 1387727 w 7462755"/>
              <a:gd name="connsiteY2566" fmla="*/ 2801110 h 5792782"/>
              <a:gd name="connsiteX2567" fmla="*/ 1361908 w 7462755"/>
              <a:gd name="connsiteY2567" fmla="*/ 2812248 h 5792782"/>
              <a:gd name="connsiteX2568" fmla="*/ 1371219 w 7462755"/>
              <a:gd name="connsiteY2568" fmla="*/ 2826769 h 5792782"/>
              <a:gd name="connsiteX2569" fmla="*/ 1323650 w 7462755"/>
              <a:gd name="connsiteY2569" fmla="*/ 2840703 h 5792782"/>
              <a:gd name="connsiteX2570" fmla="*/ 1322703 w 7462755"/>
              <a:gd name="connsiteY2570" fmla="*/ 2817229 h 5792782"/>
              <a:gd name="connsiteX2571" fmla="*/ 1357543 w 7462755"/>
              <a:gd name="connsiteY2571" fmla="*/ 2812736 h 5792782"/>
              <a:gd name="connsiteX2572" fmla="*/ 1291911 w 7462755"/>
              <a:gd name="connsiteY2572" fmla="*/ 2776981 h 5792782"/>
              <a:gd name="connsiteX2573" fmla="*/ 1233485 w 7462755"/>
              <a:gd name="connsiteY2573" fmla="*/ 2773734 h 5792782"/>
              <a:gd name="connsiteX2574" fmla="*/ 1233484 w 7462755"/>
              <a:gd name="connsiteY2574" fmla="*/ 2773730 h 5792782"/>
              <a:gd name="connsiteX2575" fmla="*/ 1233456 w 7462755"/>
              <a:gd name="connsiteY2575" fmla="*/ 2773727 h 5792782"/>
              <a:gd name="connsiteX2576" fmla="*/ 1233470 w 7462755"/>
              <a:gd name="connsiteY2576" fmla="*/ 2773770 h 5792782"/>
              <a:gd name="connsiteX2577" fmla="*/ 1216397 w 7462755"/>
              <a:gd name="connsiteY2577" fmla="*/ 2783916 h 5792782"/>
              <a:gd name="connsiteX2578" fmla="*/ 1216397 w 7462755"/>
              <a:gd name="connsiteY2578" fmla="*/ 2783920 h 5792782"/>
              <a:gd name="connsiteX2579" fmla="*/ 1233471 w 7462755"/>
              <a:gd name="connsiteY2579" fmla="*/ 2773773 h 5792782"/>
              <a:gd name="connsiteX2580" fmla="*/ 1239265 w 7462755"/>
              <a:gd name="connsiteY2580" fmla="*/ 2791297 h 5792782"/>
              <a:gd name="connsiteX2581" fmla="*/ 1251790 w 7462755"/>
              <a:gd name="connsiteY2581" fmla="*/ 2794992 h 5792782"/>
              <a:gd name="connsiteX2582" fmla="*/ 1239710 w 7462755"/>
              <a:gd name="connsiteY2582" fmla="*/ 2820062 h 5792782"/>
              <a:gd name="connsiteX2583" fmla="*/ 1234404 w 7462755"/>
              <a:gd name="connsiteY2583" fmla="*/ 2797204 h 5792782"/>
              <a:gd name="connsiteX2584" fmla="*/ 1208910 w 7462755"/>
              <a:gd name="connsiteY2584" fmla="*/ 2816125 h 5792782"/>
              <a:gd name="connsiteX2585" fmla="*/ 1189310 w 7462755"/>
              <a:gd name="connsiteY2585" fmla="*/ 2763865 h 5792782"/>
              <a:gd name="connsiteX2586" fmla="*/ 1197415 w 7462755"/>
              <a:gd name="connsiteY2586" fmla="*/ 2747093 h 5792782"/>
              <a:gd name="connsiteX2587" fmla="*/ 1174689 w 7462755"/>
              <a:gd name="connsiteY2587" fmla="*/ 2726517 h 5792782"/>
              <a:gd name="connsiteX2588" fmla="*/ 1213891 w 7462755"/>
              <a:gd name="connsiteY2588" fmla="*/ 2721598 h 5792782"/>
              <a:gd name="connsiteX2589" fmla="*/ 1241241 w 7462755"/>
              <a:gd name="connsiteY2589" fmla="*/ 2749308 h 5792782"/>
              <a:gd name="connsiteX2590" fmla="*/ 1266150 w 7462755"/>
              <a:gd name="connsiteY2590" fmla="*/ 2714891 h 5792782"/>
              <a:gd name="connsiteX2591" fmla="*/ 1271131 w 7462755"/>
              <a:gd name="connsiteY2591" fmla="*/ 2729902 h 5792782"/>
              <a:gd name="connsiteX2592" fmla="*/ 1274255 w 7462755"/>
              <a:gd name="connsiteY2592" fmla="*/ 2698123 h 5792782"/>
              <a:gd name="connsiteX2593" fmla="*/ 1287932 w 7462755"/>
              <a:gd name="connsiteY2593" fmla="*/ 2712091 h 5792782"/>
              <a:gd name="connsiteX2594" fmla="*/ 1280442 w 7462755"/>
              <a:gd name="connsiteY2594" fmla="*/ 2744329 h 5792782"/>
              <a:gd name="connsiteX2595" fmla="*/ 1378121 w 7462755"/>
              <a:gd name="connsiteY2595" fmla="*/ 2669148 h 5792782"/>
              <a:gd name="connsiteX2596" fmla="*/ 1388051 w 7462755"/>
              <a:gd name="connsiteY2596" fmla="*/ 2699262 h 5792782"/>
              <a:gd name="connsiteX2597" fmla="*/ 1414198 w 7462755"/>
              <a:gd name="connsiteY2597" fmla="*/ 2695974 h 5792782"/>
              <a:gd name="connsiteX2598" fmla="*/ 1395182 w 7462755"/>
              <a:gd name="connsiteY2598" fmla="*/ 2659182 h 5792782"/>
              <a:gd name="connsiteX2599" fmla="*/ 423668 w 7462755"/>
              <a:gd name="connsiteY2599" fmla="*/ 2657813 h 5792782"/>
              <a:gd name="connsiteX2600" fmla="*/ 428942 w 7462755"/>
              <a:gd name="connsiteY2600" fmla="*/ 2680737 h 5792782"/>
              <a:gd name="connsiteX2601" fmla="*/ 390066 w 7462755"/>
              <a:gd name="connsiteY2601" fmla="*/ 2693467 h 5792782"/>
              <a:gd name="connsiteX2602" fmla="*/ 423668 w 7462755"/>
              <a:gd name="connsiteY2602" fmla="*/ 2657813 h 5792782"/>
              <a:gd name="connsiteX2603" fmla="*/ 2672819 w 7462755"/>
              <a:gd name="connsiteY2603" fmla="*/ 2652771 h 5792782"/>
              <a:gd name="connsiteX2604" fmla="*/ 2704531 w 7462755"/>
              <a:gd name="connsiteY2604" fmla="*/ 2680020 h 5792782"/>
              <a:gd name="connsiteX2605" fmla="*/ 2695978 w 7462755"/>
              <a:gd name="connsiteY2605" fmla="*/ 2687790 h 5792782"/>
              <a:gd name="connsiteX2606" fmla="*/ 2676025 w 7462755"/>
              <a:gd name="connsiteY2606" fmla="*/ 2671829 h 5792782"/>
              <a:gd name="connsiteX2607" fmla="*/ 2506470 w 7462755"/>
              <a:gd name="connsiteY2607" fmla="*/ 2650458 h 5792782"/>
              <a:gd name="connsiteX2608" fmla="*/ 2512364 w 7462755"/>
              <a:gd name="connsiteY2608" fmla="*/ 2688975 h 5792782"/>
              <a:gd name="connsiteX2609" fmla="*/ 2481595 w 7462755"/>
              <a:gd name="connsiteY2609" fmla="*/ 2685038 h 5792782"/>
              <a:gd name="connsiteX2610" fmla="*/ 2506470 w 7462755"/>
              <a:gd name="connsiteY2610" fmla="*/ 2650458 h 5792782"/>
              <a:gd name="connsiteX2611" fmla="*/ 2190739 w 7462755"/>
              <a:gd name="connsiteY2611" fmla="*/ 2635967 h 5792782"/>
              <a:gd name="connsiteX2612" fmla="*/ 2152515 w 7462755"/>
              <a:gd name="connsiteY2612" fmla="*/ 2664426 h 5792782"/>
              <a:gd name="connsiteX2613" fmla="*/ 2160948 w 7462755"/>
              <a:gd name="connsiteY2613" fmla="*/ 2655472 h 5792782"/>
              <a:gd name="connsiteX2614" fmla="*/ 2155903 w 7462755"/>
              <a:gd name="connsiteY2614" fmla="*/ 2640395 h 5792782"/>
              <a:gd name="connsiteX2615" fmla="*/ 2190739 w 7462755"/>
              <a:gd name="connsiteY2615" fmla="*/ 2635967 h 5792782"/>
              <a:gd name="connsiteX2616" fmla="*/ 2204816 w 7462755"/>
              <a:gd name="connsiteY2616" fmla="*/ 2617051 h 5792782"/>
              <a:gd name="connsiteX2617" fmla="*/ 2220954 w 7462755"/>
              <a:gd name="connsiteY2617" fmla="*/ 2624247 h 5792782"/>
              <a:gd name="connsiteX2618" fmla="*/ 2195104 w 7462755"/>
              <a:gd name="connsiteY2618" fmla="*/ 2635448 h 5792782"/>
              <a:gd name="connsiteX2619" fmla="*/ 2204816 w 7462755"/>
              <a:gd name="connsiteY2619" fmla="*/ 2617051 h 5792782"/>
              <a:gd name="connsiteX2620" fmla="*/ 2421525 w 7462755"/>
              <a:gd name="connsiteY2620" fmla="*/ 2606534 h 5792782"/>
              <a:gd name="connsiteX2621" fmla="*/ 2431489 w 7462755"/>
              <a:gd name="connsiteY2621" fmla="*/ 2636587 h 5792782"/>
              <a:gd name="connsiteX2622" fmla="*/ 2400721 w 7462755"/>
              <a:gd name="connsiteY2622" fmla="*/ 2632679 h 5792782"/>
              <a:gd name="connsiteX2623" fmla="*/ 2421525 w 7462755"/>
              <a:gd name="connsiteY2623" fmla="*/ 2606534 h 5792782"/>
              <a:gd name="connsiteX2624" fmla="*/ 1948825 w 7462755"/>
              <a:gd name="connsiteY2624" fmla="*/ 2604191 h 5792782"/>
              <a:gd name="connsiteX2625" fmla="*/ 1963739 w 7462755"/>
              <a:gd name="connsiteY2625" fmla="*/ 2649220 h 5792782"/>
              <a:gd name="connsiteX2626" fmla="*/ 1949768 w 7462755"/>
              <a:gd name="connsiteY2626" fmla="*/ 2627534 h 5792782"/>
              <a:gd name="connsiteX2627" fmla="*/ 1941045 w 7462755"/>
              <a:gd name="connsiteY2627" fmla="*/ 2628675 h 5792782"/>
              <a:gd name="connsiteX2628" fmla="*/ 1941954 w 7462755"/>
              <a:gd name="connsiteY2628" fmla="*/ 2652020 h 5792782"/>
              <a:gd name="connsiteX2629" fmla="*/ 1924568 w 7462755"/>
              <a:gd name="connsiteY2629" fmla="*/ 2654235 h 5792782"/>
              <a:gd name="connsiteX2630" fmla="*/ 1931699 w 7462755"/>
              <a:gd name="connsiteY2630" fmla="*/ 2614186 h 5792782"/>
              <a:gd name="connsiteX2631" fmla="*/ 1948825 w 7462755"/>
              <a:gd name="connsiteY2631" fmla="*/ 2604191 h 5792782"/>
              <a:gd name="connsiteX2632" fmla="*/ 2142025 w 7462755"/>
              <a:gd name="connsiteY2632" fmla="*/ 2597497 h 5792782"/>
              <a:gd name="connsiteX2633" fmla="*/ 2154991 w 7462755"/>
              <a:gd name="connsiteY2633" fmla="*/ 2617020 h 5792782"/>
              <a:gd name="connsiteX2634" fmla="*/ 2119242 w 7462755"/>
              <a:gd name="connsiteY2634" fmla="*/ 2598135 h 5792782"/>
              <a:gd name="connsiteX2635" fmla="*/ 2142025 w 7462755"/>
              <a:gd name="connsiteY2635" fmla="*/ 2597497 h 5792782"/>
              <a:gd name="connsiteX2636" fmla="*/ 2709535 w 7462755"/>
              <a:gd name="connsiteY2636" fmla="*/ 2596029 h 5792782"/>
              <a:gd name="connsiteX2637" fmla="*/ 2706093 w 7462755"/>
              <a:gd name="connsiteY2637" fmla="*/ 2609269 h 5792782"/>
              <a:gd name="connsiteX2638" fmla="*/ 2714120 w 7462755"/>
              <a:gd name="connsiteY2638" fmla="*/ 2615135 h 5792782"/>
              <a:gd name="connsiteX2639" fmla="*/ 2715838 w 7462755"/>
              <a:gd name="connsiteY2639" fmla="*/ 2615173 h 5792782"/>
              <a:gd name="connsiteX2640" fmla="*/ 2717890 w 7462755"/>
              <a:gd name="connsiteY2640" fmla="*/ 2616417 h 5792782"/>
              <a:gd name="connsiteX2641" fmla="*/ 2724681 w 7462755"/>
              <a:gd name="connsiteY2641" fmla="*/ 2615372 h 5792782"/>
              <a:gd name="connsiteX2642" fmla="*/ 2724694 w 7462755"/>
              <a:gd name="connsiteY2642" fmla="*/ 2615372 h 5792782"/>
              <a:gd name="connsiteX2643" fmla="*/ 2724695 w 7462755"/>
              <a:gd name="connsiteY2643" fmla="*/ 2615370 h 5792782"/>
              <a:gd name="connsiteX2644" fmla="*/ 2724681 w 7462755"/>
              <a:gd name="connsiteY2644" fmla="*/ 2615372 h 5792782"/>
              <a:gd name="connsiteX2645" fmla="*/ 2715838 w 7462755"/>
              <a:gd name="connsiteY2645" fmla="*/ 2615173 h 5792782"/>
              <a:gd name="connsiteX2646" fmla="*/ 2706094 w 7462755"/>
              <a:gd name="connsiteY2646" fmla="*/ 2609266 h 5792782"/>
              <a:gd name="connsiteX2647" fmla="*/ 2442081 w 7462755"/>
              <a:gd name="connsiteY2647" fmla="*/ 2590085 h 5792782"/>
              <a:gd name="connsiteX2648" fmla="*/ 2448625 w 7462755"/>
              <a:gd name="connsiteY2648" fmla="*/ 2590584 h 5792782"/>
              <a:gd name="connsiteX2649" fmla="*/ 2452355 w 7462755"/>
              <a:gd name="connsiteY2649" fmla="*/ 2610375 h 5792782"/>
              <a:gd name="connsiteX2650" fmla="*/ 2439625 w 7462755"/>
              <a:gd name="connsiteY2650" fmla="*/ 2619916 h 5792782"/>
              <a:gd name="connsiteX2651" fmla="*/ 2442081 w 7462755"/>
              <a:gd name="connsiteY2651" fmla="*/ 2590085 h 5792782"/>
              <a:gd name="connsiteX2652" fmla="*/ 1847467 w 7462755"/>
              <a:gd name="connsiteY2652" fmla="*/ 2585828 h 5792782"/>
              <a:gd name="connsiteX2653" fmla="*/ 1837468 w 7462755"/>
              <a:gd name="connsiteY2653" fmla="*/ 2665339 h 5792782"/>
              <a:gd name="connsiteX2654" fmla="*/ 1793905 w 7462755"/>
              <a:gd name="connsiteY2654" fmla="*/ 2670938 h 5792782"/>
              <a:gd name="connsiteX2655" fmla="*/ 1819170 w 7462755"/>
              <a:gd name="connsiteY2655" fmla="*/ 2644270 h 5792782"/>
              <a:gd name="connsiteX2656" fmla="*/ 1838706 w 7462755"/>
              <a:gd name="connsiteY2656" fmla="*/ 2586967 h 5792782"/>
              <a:gd name="connsiteX2657" fmla="*/ 1847467 w 7462755"/>
              <a:gd name="connsiteY2657" fmla="*/ 2585828 h 5792782"/>
              <a:gd name="connsiteX2658" fmla="*/ 2333556 w 7462755"/>
              <a:gd name="connsiteY2658" fmla="*/ 2578209 h 5792782"/>
              <a:gd name="connsiteX2659" fmla="*/ 2331574 w 7462755"/>
              <a:gd name="connsiteY2659" fmla="*/ 2579340 h 5792782"/>
              <a:gd name="connsiteX2660" fmla="*/ 2331062 w 7462755"/>
              <a:gd name="connsiteY2660" fmla="*/ 2579362 h 5792782"/>
              <a:gd name="connsiteX2661" fmla="*/ 2315843 w 7462755"/>
              <a:gd name="connsiteY2661" fmla="*/ 2588624 h 5792782"/>
              <a:gd name="connsiteX2662" fmla="*/ 2327776 w 7462755"/>
              <a:gd name="connsiteY2662" fmla="*/ 2581508 h 5792782"/>
              <a:gd name="connsiteX2663" fmla="*/ 2331574 w 7462755"/>
              <a:gd name="connsiteY2663" fmla="*/ 2579340 h 5792782"/>
              <a:gd name="connsiteX2664" fmla="*/ 2339171 w 7462755"/>
              <a:gd name="connsiteY2664" fmla="*/ 2579012 h 5792782"/>
              <a:gd name="connsiteX2665" fmla="*/ 2339178 w 7462755"/>
              <a:gd name="connsiteY2665" fmla="*/ 2579013 h 5792782"/>
              <a:gd name="connsiteX2666" fmla="*/ 2350641 w 7462755"/>
              <a:gd name="connsiteY2666" fmla="*/ 2584199 h 5792782"/>
              <a:gd name="connsiteX2667" fmla="*/ 2350640 w 7462755"/>
              <a:gd name="connsiteY2667" fmla="*/ 2584196 h 5792782"/>
              <a:gd name="connsiteX2668" fmla="*/ 2339179 w 7462755"/>
              <a:gd name="connsiteY2668" fmla="*/ 2579012 h 5792782"/>
              <a:gd name="connsiteX2669" fmla="*/ 2339171 w 7462755"/>
              <a:gd name="connsiteY2669" fmla="*/ 2579012 h 5792782"/>
              <a:gd name="connsiteX2670" fmla="*/ 2320770 w 7462755"/>
              <a:gd name="connsiteY2670" fmla="*/ 2567502 h 5792782"/>
              <a:gd name="connsiteX2671" fmla="*/ 2320769 w 7462755"/>
              <a:gd name="connsiteY2671" fmla="*/ 2567503 h 5792782"/>
              <a:gd name="connsiteX2672" fmla="*/ 2315836 w 7462755"/>
              <a:gd name="connsiteY2672" fmla="*/ 2588628 h 5792782"/>
              <a:gd name="connsiteX2673" fmla="*/ 2315837 w 7462755"/>
              <a:gd name="connsiteY2673" fmla="*/ 2588627 h 5792782"/>
              <a:gd name="connsiteX2674" fmla="*/ 2603000 w 7462755"/>
              <a:gd name="connsiteY2674" fmla="*/ 2561957 h 5792782"/>
              <a:gd name="connsiteX2675" fmla="*/ 2621247 w 7462755"/>
              <a:gd name="connsiteY2675" fmla="*/ 2565382 h 5792782"/>
              <a:gd name="connsiteX2676" fmla="*/ 2599756 w 7462755"/>
              <a:gd name="connsiteY2676" fmla="*/ 2575896 h 5792782"/>
              <a:gd name="connsiteX2677" fmla="*/ 2603000 w 7462755"/>
              <a:gd name="connsiteY2677" fmla="*/ 2561957 h 5792782"/>
              <a:gd name="connsiteX2678" fmla="*/ 1728331 w 7462755"/>
              <a:gd name="connsiteY2678" fmla="*/ 2561764 h 5792782"/>
              <a:gd name="connsiteX2679" fmla="*/ 1751026 w 7462755"/>
              <a:gd name="connsiteY2679" fmla="*/ 2582473 h 5792782"/>
              <a:gd name="connsiteX2680" fmla="*/ 1756919 w 7462755"/>
              <a:gd name="connsiteY2680" fmla="*/ 2620859 h 5792782"/>
              <a:gd name="connsiteX2681" fmla="*/ 1753794 w 7462755"/>
              <a:gd name="connsiteY2681" fmla="*/ 2652506 h 5792782"/>
              <a:gd name="connsiteX2682" fmla="*/ 1728331 w 7462755"/>
              <a:gd name="connsiteY2682" fmla="*/ 2561764 h 5792782"/>
              <a:gd name="connsiteX2683" fmla="*/ 7158389 w 7462755"/>
              <a:gd name="connsiteY2683" fmla="*/ 2542458 h 5792782"/>
              <a:gd name="connsiteX2684" fmla="*/ 7160215 w 7462755"/>
              <a:gd name="connsiteY2684" fmla="*/ 2589148 h 5792782"/>
              <a:gd name="connsiteX2685" fmla="*/ 7103658 w 7462755"/>
              <a:gd name="connsiteY2685" fmla="*/ 2596310 h 5792782"/>
              <a:gd name="connsiteX2686" fmla="*/ 7123549 w 7462755"/>
              <a:gd name="connsiteY2686" fmla="*/ 2546854 h 5792782"/>
              <a:gd name="connsiteX2687" fmla="*/ 7158389 w 7462755"/>
              <a:gd name="connsiteY2687" fmla="*/ 2542458 h 5792782"/>
              <a:gd name="connsiteX2688" fmla="*/ 2052995 w 7462755"/>
              <a:gd name="connsiteY2688" fmla="*/ 2541641 h 5792782"/>
              <a:gd name="connsiteX2689" fmla="*/ 2060208 w 7462755"/>
              <a:gd name="connsiteY2689" fmla="*/ 2543011 h 5792782"/>
              <a:gd name="connsiteX2690" fmla="*/ 2039957 w 7462755"/>
              <a:gd name="connsiteY2690" fmla="*/ 2584783 h 5792782"/>
              <a:gd name="connsiteX2691" fmla="*/ 2053631 w 7462755"/>
              <a:gd name="connsiteY2691" fmla="*/ 2598689 h 5792782"/>
              <a:gd name="connsiteX2692" fmla="*/ 2057083 w 7462755"/>
              <a:gd name="connsiteY2692" fmla="*/ 2574691 h 5792782"/>
              <a:gd name="connsiteX2693" fmla="*/ 2066720 w 7462755"/>
              <a:gd name="connsiteY2693" fmla="*/ 2596993 h 5792782"/>
              <a:gd name="connsiteX2694" fmla="*/ 2097522 w 7462755"/>
              <a:gd name="connsiteY2694" fmla="*/ 2600965 h 5792782"/>
              <a:gd name="connsiteX2695" fmla="*/ 2085377 w 7462755"/>
              <a:gd name="connsiteY2695" fmla="*/ 2625969 h 5792782"/>
              <a:gd name="connsiteX2696" fmla="*/ 2106868 w 7462755"/>
              <a:gd name="connsiteY2696" fmla="*/ 2615355 h 5792782"/>
              <a:gd name="connsiteX2697" fmla="*/ 2047119 w 7462755"/>
              <a:gd name="connsiteY2697" fmla="*/ 2654332 h 5792782"/>
              <a:gd name="connsiteX2698" fmla="*/ 2050247 w 7462755"/>
              <a:gd name="connsiteY2698" fmla="*/ 2622648 h 5792782"/>
              <a:gd name="connsiteX2699" fmla="*/ 2063954 w 7462755"/>
              <a:gd name="connsiteY2699" fmla="*/ 2636520 h 5792782"/>
              <a:gd name="connsiteX2700" fmla="*/ 2062717 w 7462755"/>
              <a:gd name="connsiteY2700" fmla="*/ 2605361 h 5792782"/>
              <a:gd name="connsiteX2701" fmla="*/ 2041226 w 7462755"/>
              <a:gd name="connsiteY2701" fmla="*/ 2615973 h 5792782"/>
              <a:gd name="connsiteX2702" fmla="*/ 2037842 w 7462755"/>
              <a:gd name="connsiteY2702" fmla="*/ 2639874 h 5792782"/>
              <a:gd name="connsiteX2703" fmla="*/ 2019150 w 7462755"/>
              <a:gd name="connsiteY2703" fmla="*/ 2610994 h 5792782"/>
              <a:gd name="connsiteX2704" fmla="*/ 2003296 w 7462755"/>
              <a:gd name="connsiteY2704" fmla="*/ 2652215 h 5792782"/>
              <a:gd name="connsiteX2705" fmla="*/ 2032208 w 7462755"/>
              <a:gd name="connsiteY2705" fmla="*/ 2718962 h 5792782"/>
              <a:gd name="connsiteX2706" fmla="*/ 1986167 w 7462755"/>
              <a:gd name="connsiteY2706" fmla="*/ 2662175 h 5792782"/>
              <a:gd name="connsiteX2707" fmla="*/ 2002024 w 7462755"/>
              <a:gd name="connsiteY2707" fmla="*/ 2620957 h 5792782"/>
              <a:gd name="connsiteX2708" fmla="*/ 1992060 w 7462755"/>
              <a:gd name="connsiteY2708" fmla="*/ 2590905 h 5792782"/>
              <a:gd name="connsiteX2709" fmla="*/ 1979299 w 7462755"/>
              <a:gd name="connsiteY2709" fmla="*/ 2600380 h 5792782"/>
              <a:gd name="connsiteX2710" fmla="*/ 1974643 w 7462755"/>
              <a:gd name="connsiteY2710" fmla="*/ 2593120 h 5792782"/>
              <a:gd name="connsiteX2711" fmla="*/ 1969953 w 7462755"/>
              <a:gd name="connsiteY2711" fmla="*/ 2585989 h 5792782"/>
              <a:gd name="connsiteX2712" fmla="*/ 2008830 w 7462755"/>
              <a:gd name="connsiteY2712" fmla="*/ 2573062 h 5792782"/>
              <a:gd name="connsiteX2713" fmla="*/ 2018501 w 7462755"/>
              <a:gd name="connsiteY2713" fmla="*/ 2595331 h 5792782"/>
              <a:gd name="connsiteX2714" fmla="*/ 2039599 w 7462755"/>
              <a:gd name="connsiteY2714" fmla="*/ 2576968 h 5792782"/>
              <a:gd name="connsiteX2715" fmla="*/ 2052995 w 7462755"/>
              <a:gd name="connsiteY2715" fmla="*/ 2541641 h 5792782"/>
              <a:gd name="connsiteX2716" fmla="*/ 2502111 w 7462755"/>
              <a:gd name="connsiteY2716" fmla="*/ 2541449 h 5792782"/>
              <a:gd name="connsiteX2717" fmla="*/ 2502761 w 7462755"/>
              <a:gd name="connsiteY2717" fmla="*/ 2556980 h 5792782"/>
              <a:gd name="connsiteX2718" fmla="*/ 2520765 w 7462755"/>
              <a:gd name="connsiteY2718" fmla="*/ 2570362 h 5792782"/>
              <a:gd name="connsiteX2719" fmla="*/ 2513016 w 7462755"/>
              <a:gd name="connsiteY2719" fmla="*/ 2594912 h 5792782"/>
              <a:gd name="connsiteX2720" fmla="*/ 2490875 w 7462755"/>
              <a:gd name="connsiteY2720" fmla="*/ 2589802 h 5792782"/>
              <a:gd name="connsiteX2721" fmla="*/ 2502111 w 7462755"/>
              <a:gd name="connsiteY2721" fmla="*/ 2541449 h 5792782"/>
              <a:gd name="connsiteX2722" fmla="*/ 1985550 w 7462755"/>
              <a:gd name="connsiteY2722" fmla="*/ 2536924 h 5792782"/>
              <a:gd name="connsiteX2723" fmla="*/ 1973699 w 7462755"/>
              <a:gd name="connsiteY2723" fmla="*/ 2569678 h 5792782"/>
              <a:gd name="connsiteX2724" fmla="*/ 1985550 w 7462755"/>
              <a:gd name="connsiteY2724" fmla="*/ 2536924 h 5792782"/>
              <a:gd name="connsiteX2725" fmla="*/ 2790158 w 7462755"/>
              <a:gd name="connsiteY2725" fmla="*/ 2531380 h 5792782"/>
              <a:gd name="connsiteX2726" fmla="*/ 2789687 w 7462755"/>
              <a:gd name="connsiteY2726" fmla="*/ 2533101 h 5792782"/>
              <a:gd name="connsiteX2727" fmla="*/ 2786646 w 7462755"/>
              <a:gd name="connsiteY2727" fmla="*/ 2544216 h 5792782"/>
              <a:gd name="connsiteX2728" fmla="*/ 2799459 w 7462755"/>
              <a:gd name="connsiteY2728" fmla="*/ 2547434 h 5792782"/>
              <a:gd name="connsiteX2729" fmla="*/ 2801602 w 7462755"/>
              <a:gd name="connsiteY2729" fmla="*/ 2546424 h 5792782"/>
              <a:gd name="connsiteX2730" fmla="*/ 2804555 w 7462755"/>
              <a:gd name="connsiteY2730" fmla="*/ 2546860 h 5792782"/>
              <a:gd name="connsiteX2731" fmla="*/ 2814138 w 7462755"/>
              <a:gd name="connsiteY2731" fmla="*/ 2540512 h 5792782"/>
              <a:gd name="connsiteX2732" fmla="*/ 2814147 w 7462755"/>
              <a:gd name="connsiteY2732" fmla="*/ 2540508 h 5792782"/>
              <a:gd name="connsiteX2733" fmla="*/ 2814147 w 7462755"/>
              <a:gd name="connsiteY2733" fmla="*/ 2540506 h 5792782"/>
              <a:gd name="connsiteX2734" fmla="*/ 2814138 w 7462755"/>
              <a:gd name="connsiteY2734" fmla="*/ 2540512 h 5792782"/>
              <a:gd name="connsiteX2735" fmla="*/ 2801602 w 7462755"/>
              <a:gd name="connsiteY2735" fmla="*/ 2546424 h 5792782"/>
              <a:gd name="connsiteX2736" fmla="*/ 2786647 w 7462755"/>
              <a:gd name="connsiteY2736" fmla="*/ 2544214 h 5792782"/>
              <a:gd name="connsiteX2737" fmla="*/ 2789687 w 7462755"/>
              <a:gd name="connsiteY2737" fmla="*/ 2533101 h 5792782"/>
              <a:gd name="connsiteX2738" fmla="*/ 2790158 w 7462755"/>
              <a:gd name="connsiteY2738" fmla="*/ 2531381 h 5792782"/>
              <a:gd name="connsiteX2739" fmla="*/ 1543326 w 7462755"/>
              <a:gd name="connsiteY2739" fmla="*/ 2530576 h 5792782"/>
              <a:gd name="connsiteX2740" fmla="*/ 1576309 w 7462755"/>
              <a:gd name="connsiteY2740" fmla="*/ 2589084 h 5792782"/>
              <a:gd name="connsiteX2741" fmla="*/ 1548566 w 7462755"/>
              <a:gd name="connsiteY2741" fmla="*/ 2553435 h 5792782"/>
              <a:gd name="connsiteX2742" fmla="*/ 1536130 w 7462755"/>
              <a:gd name="connsiteY2742" fmla="*/ 2570689 h 5792782"/>
              <a:gd name="connsiteX2743" fmla="*/ 1543326 w 7462755"/>
              <a:gd name="connsiteY2743" fmla="*/ 2530576 h 5792782"/>
              <a:gd name="connsiteX2744" fmla="*/ 7086114 w 7462755"/>
              <a:gd name="connsiteY2744" fmla="*/ 2529771 h 5792782"/>
              <a:gd name="connsiteX2745" fmla="*/ 7119512 w 7462755"/>
              <a:gd name="connsiteY2745" fmla="*/ 2555156 h 5792782"/>
              <a:gd name="connsiteX2746" fmla="*/ 7084935 w 7462755"/>
              <a:gd name="connsiteY2746" fmla="*/ 2567398 h 5792782"/>
              <a:gd name="connsiteX2747" fmla="*/ 7098967 w 7462755"/>
              <a:gd name="connsiteY2747" fmla="*/ 2589117 h 5792782"/>
              <a:gd name="connsiteX2748" fmla="*/ 6903968 w 7462755"/>
              <a:gd name="connsiteY2748" fmla="*/ 2637465 h 5792782"/>
              <a:gd name="connsiteX2749" fmla="*/ 6971464 w 7462755"/>
              <a:gd name="connsiteY2749" fmla="*/ 2574074 h 5792782"/>
              <a:gd name="connsiteX2750" fmla="*/ 6977032 w 7462755"/>
              <a:gd name="connsiteY2750" fmla="*/ 2604745 h 5792782"/>
              <a:gd name="connsiteX2751" fmla="*/ 7019033 w 7462755"/>
              <a:gd name="connsiteY2751" fmla="*/ 2560202 h 5792782"/>
              <a:gd name="connsiteX2752" fmla="*/ 7058822 w 7462755"/>
              <a:gd name="connsiteY2752" fmla="*/ 2570686 h 5792782"/>
              <a:gd name="connsiteX2753" fmla="*/ 7086114 w 7462755"/>
              <a:gd name="connsiteY2753" fmla="*/ 2529771 h 5792782"/>
              <a:gd name="connsiteX2754" fmla="*/ 2750897 w 7462755"/>
              <a:gd name="connsiteY2754" fmla="*/ 2525298 h 5792782"/>
              <a:gd name="connsiteX2755" fmla="*/ 2751428 w 7462755"/>
              <a:gd name="connsiteY2755" fmla="*/ 2539815 h 5792782"/>
              <a:gd name="connsiteX2756" fmla="*/ 2751375 w 7462755"/>
              <a:gd name="connsiteY2756" fmla="*/ 2540099 h 5792782"/>
              <a:gd name="connsiteX2757" fmla="*/ 2749047 w 7462755"/>
              <a:gd name="connsiteY2757" fmla="*/ 2552375 h 5792782"/>
              <a:gd name="connsiteX2758" fmla="*/ 2752425 w 7462755"/>
              <a:gd name="connsiteY2758" fmla="*/ 2564259 h 5792782"/>
              <a:gd name="connsiteX2759" fmla="*/ 2752428 w 7462755"/>
              <a:gd name="connsiteY2759" fmla="*/ 2564275 h 5792782"/>
              <a:gd name="connsiteX2760" fmla="*/ 2773591 w 7462755"/>
              <a:gd name="connsiteY2760" fmla="*/ 2545844 h 5792782"/>
              <a:gd name="connsiteX2761" fmla="*/ 2773591 w 7462755"/>
              <a:gd name="connsiteY2761" fmla="*/ 2545842 h 5792782"/>
              <a:gd name="connsiteX2762" fmla="*/ 2764645 w 7462755"/>
              <a:gd name="connsiteY2762" fmla="*/ 2557596 h 5792782"/>
              <a:gd name="connsiteX2763" fmla="*/ 2752429 w 7462755"/>
              <a:gd name="connsiteY2763" fmla="*/ 2564272 h 5792782"/>
              <a:gd name="connsiteX2764" fmla="*/ 2752425 w 7462755"/>
              <a:gd name="connsiteY2764" fmla="*/ 2564259 h 5792782"/>
              <a:gd name="connsiteX2765" fmla="*/ 2749732 w 7462755"/>
              <a:gd name="connsiteY2765" fmla="*/ 2548842 h 5792782"/>
              <a:gd name="connsiteX2766" fmla="*/ 2751375 w 7462755"/>
              <a:gd name="connsiteY2766" fmla="*/ 2540099 h 5792782"/>
              <a:gd name="connsiteX2767" fmla="*/ 2751429 w 7462755"/>
              <a:gd name="connsiteY2767" fmla="*/ 2539811 h 5792782"/>
              <a:gd name="connsiteX2768" fmla="*/ 2750898 w 7462755"/>
              <a:gd name="connsiteY2768" fmla="*/ 2525298 h 5792782"/>
              <a:gd name="connsiteX2769" fmla="*/ 2431226 w 7462755"/>
              <a:gd name="connsiteY2769" fmla="*/ 2519080 h 5792782"/>
              <a:gd name="connsiteX2770" fmla="*/ 2471016 w 7462755"/>
              <a:gd name="connsiteY2770" fmla="*/ 2529693 h 5792782"/>
              <a:gd name="connsiteX2771" fmla="*/ 2436176 w 7462755"/>
              <a:gd name="connsiteY2771" fmla="*/ 2534154 h 5792782"/>
              <a:gd name="connsiteX2772" fmla="*/ 2433376 w 7462755"/>
              <a:gd name="connsiteY2772" fmla="*/ 2573650 h 5792782"/>
              <a:gd name="connsiteX2773" fmla="*/ 2415957 w 7462755"/>
              <a:gd name="connsiteY2773" fmla="*/ 2575795 h 5792782"/>
              <a:gd name="connsiteX2774" fmla="*/ 2431226 w 7462755"/>
              <a:gd name="connsiteY2774" fmla="*/ 2519080 h 5792782"/>
              <a:gd name="connsiteX2775" fmla="*/ 2649797 w 7462755"/>
              <a:gd name="connsiteY2775" fmla="*/ 2514684 h 5792782"/>
              <a:gd name="connsiteX2776" fmla="*/ 2661033 w 7462755"/>
              <a:gd name="connsiteY2776" fmla="*/ 2575895 h 5792782"/>
              <a:gd name="connsiteX2777" fmla="*/ 2649797 w 7462755"/>
              <a:gd name="connsiteY2777" fmla="*/ 2514684 h 5792782"/>
              <a:gd name="connsiteX2778" fmla="*/ 1179410 w 7462755"/>
              <a:gd name="connsiteY2778" fmla="*/ 2514360 h 5792782"/>
              <a:gd name="connsiteX2779" fmla="*/ 1168208 w 7462755"/>
              <a:gd name="connsiteY2779" fmla="*/ 2562842 h 5792782"/>
              <a:gd name="connsiteX2780" fmla="*/ 1179410 w 7462755"/>
              <a:gd name="connsiteY2780" fmla="*/ 2514360 h 5792782"/>
              <a:gd name="connsiteX2781" fmla="*/ 1314365 w 7462755"/>
              <a:gd name="connsiteY2781" fmla="*/ 2507104 h 5792782"/>
              <a:gd name="connsiteX2782" fmla="*/ 1343021 w 7462755"/>
              <a:gd name="connsiteY2782" fmla="*/ 2556135 h 5792782"/>
              <a:gd name="connsiteX2783" fmla="*/ 1290437 w 7462755"/>
              <a:gd name="connsiteY2783" fmla="*/ 2555058 h 5792782"/>
              <a:gd name="connsiteX2784" fmla="*/ 1301963 w 7462755"/>
              <a:gd name="connsiteY2784" fmla="*/ 2514426 h 5792782"/>
              <a:gd name="connsiteX2785" fmla="*/ 1314365 w 7462755"/>
              <a:gd name="connsiteY2785" fmla="*/ 2507104 h 5792782"/>
              <a:gd name="connsiteX2786" fmla="*/ 2224991 w 7462755"/>
              <a:gd name="connsiteY2786" fmla="*/ 2506187 h 5792782"/>
              <a:gd name="connsiteX2787" fmla="*/ 2230884 w 7462755"/>
              <a:gd name="connsiteY2787" fmla="*/ 2544638 h 5792782"/>
              <a:gd name="connsiteX2788" fmla="*/ 2266017 w 7462755"/>
              <a:gd name="connsiteY2788" fmla="*/ 2547961 h 5792782"/>
              <a:gd name="connsiteX2789" fmla="*/ 2209461 w 7462755"/>
              <a:gd name="connsiteY2789" fmla="*/ 2555158 h 5792782"/>
              <a:gd name="connsiteX2790" fmla="*/ 2224991 w 7462755"/>
              <a:gd name="connsiteY2790" fmla="*/ 2506187 h 5792782"/>
              <a:gd name="connsiteX2791" fmla="*/ 2185464 w 7462755"/>
              <a:gd name="connsiteY2791" fmla="*/ 2503419 h 5792782"/>
              <a:gd name="connsiteX2792" fmla="*/ 2208812 w 7462755"/>
              <a:gd name="connsiteY2792" fmla="*/ 2539691 h 5792782"/>
              <a:gd name="connsiteX2793" fmla="*/ 2186442 w 7462755"/>
              <a:gd name="connsiteY2793" fmla="*/ 2526830 h 5792782"/>
              <a:gd name="connsiteX2794" fmla="*/ 2185464 w 7462755"/>
              <a:gd name="connsiteY2794" fmla="*/ 2503419 h 5792782"/>
              <a:gd name="connsiteX2795" fmla="*/ 2378022 w 7462755"/>
              <a:gd name="connsiteY2795" fmla="*/ 2502344 h 5792782"/>
              <a:gd name="connsiteX2796" fmla="*/ 2387662 w 7462755"/>
              <a:gd name="connsiteY2796" fmla="*/ 2524584 h 5792782"/>
              <a:gd name="connsiteX2797" fmla="*/ 2370533 w 7462755"/>
              <a:gd name="connsiteY2797" fmla="*/ 2534645 h 5792782"/>
              <a:gd name="connsiteX2798" fmla="*/ 2378022 w 7462755"/>
              <a:gd name="connsiteY2798" fmla="*/ 2502344 h 5792782"/>
              <a:gd name="connsiteX2799" fmla="*/ 2259769 w 7462755"/>
              <a:gd name="connsiteY2799" fmla="*/ 2501759 h 5792782"/>
              <a:gd name="connsiteX2800" fmla="*/ 2290568 w 7462755"/>
              <a:gd name="connsiteY2800" fmla="*/ 2505668 h 5792782"/>
              <a:gd name="connsiteX2801" fmla="*/ 2362069 w 7462755"/>
              <a:gd name="connsiteY2801" fmla="*/ 2543499 h 5792782"/>
              <a:gd name="connsiteX2802" fmla="*/ 2354026 w 7462755"/>
              <a:gd name="connsiteY2802" fmla="*/ 2560267 h 5792782"/>
              <a:gd name="connsiteX2803" fmla="*/ 2410941 w 7462755"/>
              <a:gd name="connsiteY2803" fmla="*/ 2560821 h 5792782"/>
              <a:gd name="connsiteX2804" fmla="*/ 2373565 w 7462755"/>
              <a:gd name="connsiteY2804" fmla="*/ 2612589 h 5792782"/>
              <a:gd name="connsiteX2805" fmla="*/ 2329769 w 7462755"/>
              <a:gd name="connsiteY2805" fmla="*/ 2610375 h 5792782"/>
              <a:gd name="connsiteX2806" fmla="*/ 2386684 w 7462755"/>
              <a:gd name="connsiteY2806" fmla="*/ 2610963 h 5792782"/>
              <a:gd name="connsiteX2807" fmla="*/ 2328532 w 7462755"/>
              <a:gd name="connsiteY2807" fmla="*/ 2688910 h 5792782"/>
              <a:gd name="connsiteX2808" fmla="*/ 2347158 w 7462755"/>
              <a:gd name="connsiteY2808" fmla="*/ 2717854 h 5792782"/>
              <a:gd name="connsiteX2809" fmla="*/ 2353410 w 7462755"/>
              <a:gd name="connsiteY2809" fmla="*/ 2764061 h 5792782"/>
              <a:gd name="connsiteX2810" fmla="*/ 2327913 w 7462755"/>
              <a:gd name="connsiteY2810" fmla="*/ 2782976 h 5792782"/>
              <a:gd name="connsiteX2811" fmla="*/ 2248598 w 7462755"/>
              <a:gd name="connsiteY2811" fmla="*/ 2769597 h 5792782"/>
              <a:gd name="connsiteX2812" fmla="*/ 2245179 w 7462755"/>
              <a:gd name="connsiteY2812" fmla="*/ 2793460 h 5792782"/>
              <a:gd name="connsiteX2813" fmla="*/ 2195689 w 7462755"/>
              <a:gd name="connsiteY2813" fmla="*/ 2760610 h 5792782"/>
              <a:gd name="connsiteX2814" fmla="*/ 2218417 w 7462755"/>
              <a:gd name="connsiteY2814" fmla="*/ 2781283 h 5792782"/>
              <a:gd name="connsiteX2815" fmla="*/ 2179540 w 7462755"/>
              <a:gd name="connsiteY2815" fmla="*/ 2794077 h 5792782"/>
              <a:gd name="connsiteX2816" fmla="*/ 2169545 w 7462755"/>
              <a:gd name="connsiteY2816" fmla="*/ 2763963 h 5792782"/>
              <a:gd name="connsiteX2817" fmla="*/ 2144701 w 7462755"/>
              <a:gd name="connsiteY2817" fmla="*/ 2798575 h 5792782"/>
              <a:gd name="connsiteX2818" fmla="*/ 2147829 w 7462755"/>
              <a:gd name="connsiteY2818" fmla="*/ 2766828 h 5792782"/>
              <a:gd name="connsiteX2819" fmla="*/ 2104296 w 7462755"/>
              <a:gd name="connsiteY2819" fmla="*/ 2772363 h 5792782"/>
              <a:gd name="connsiteX2820" fmla="*/ 2090288 w 7462755"/>
              <a:gd name="connsiteY2820" fmla="*/ 2750619 h 5792782"/>
              <a:gd name="connsiteX2821" fmla="*/ 2090295 w 7462755"/>
              <a:gd name="connsiteY2821" fmla="*/ 2750613 h 5792782"/>
              <a:gd name="connsiteX2822" fmla="*/ 2090274 w 7462755"/>
              <a:gd name="connsiteY2822" fmla="*/ 2750602 h 5792782"/>
              <a:gd name="connsiteX2823" fmla="*/ 2090271 w 7462755"/>
              <a:gd name="connsiteY2823" fmla="*/ 2750598 h 5792782"/>
              <a:gd name="connsiteX2824" fmla="*/ 2080841 w 7462755"/>
              <a:gd name="connsiteY2824" fmla="*/ 2744833 h 5792782"/>
              <a:gd name="connsiteX2825" fmla="*/ 2076958 w 7462755"/>
              <a:gd name="connsiteY2825" fmla="*/ 2740208 h 5792782"/>
              <a:gd name="connsiteX2826" fmla="*/ 2076294 w 7462755"/>
              <a:gd name="connsiteY2826" fmla="*/ 2728894 h 5792782"/>
              <a:gd name="connsiteX2827" fmla="*/ 2076293 w 7462755"/>
              <a:gd name="connsiteY2827" fmla="*/ 2728893 h 5792782"/>
              <a:gd name="connsiteX2828" fmla="*/ 2080840 w 7462755"/>
              <a:gd name="connsiteY2828" fmla="*/ 2744835 h 5792782"/>
              <a:gd name="connsiteX2829" fmla="*/ 2090274 w 7462755"/>
              <a:gd name="connsiteY2829" fmla="*/ 2750602 h 5792782"/>
              <a:gd name="connsiteX2830" fmla="*/ 2090288 w 7462755"/>
              <a:gd name="connsiteY2830" fmla="*/ 2750619 h 5792782"/>
              <a:gd name="connsiteX2831" fmla="*/ 2071265 w 7462755"/>
              <a:gd name="connsiteY2831" fmla="*/ 2766820 h 5792782"/>
              <a:gd name="connsiteX2832" fmla="*/ 2047675 w 7462755"/>
              <a:gd name="connsiteY2832" fmla="*/ 2779557 h 5792782"/>
              <a:gd name="connsiteX2833" fmla="*/ 2045200 w 7462755"/>
              <a:gd name="connsiteY2833" fmla="*/ 2717237 h 5792782"/>
              <a:gd name="connsiteX2834" fmla="*/ 2063888 w 7462755"/>
              <a:gd name="connsiteY2834" fmla="*/ 2746218 h 5792782"/>
              <a:gd name="connsiteX2835" fmla="*/ 2082545 w 7462755"/>
              <a:gd name="connsiteY2835" fmla="*/ 2665468 h 5792782"/>
              <a:gd name="connsiteX2836" fmla="*/ 2092510 w 7462755"/>
              <a:gd name="connsiteY2836" fmla="*/ 2695518 h 5792782"/>
              <a:gd name="connsiteX2837" fmla="*/ 2079746 w 7462755"/>
              <a:gd name="connsiteY2837" fmla="*/ 2704994 h 5792782"/>
              <a:gd name="connsiteX2838" fmla="*/ 2243682 w 7462755"/>
              <a:gd name="connsiteY2838" fmla="*/ 2754522 h 5792782"/>
              <a:gd name="connsiteX2839" fmla="*/ 2247100 w 7462755"/>
              <a:gd name="connsiteY2839" fmla="*/ 2730590 h 5792782"/>
              <a:gd name="connsiteX2840" fmla="*/ 2282853 w 7462755"/>
              <a:gd name="connsiteY2840" fmla="*/ 2749602 h 5792782"/>
              <a:gd name="connsiteX2841" fmla="*/ 2303397 w 7462755"/>
              <a:gd name="connsiteY2841" fmla="*/ 2715610 h 5792782"/>
              <a:gd name="connsiteX2842" fmla="*/ 2300628 w 7462755"/>
              <a:gd name="connsiteY2842" fmla="*/ 2755107 h 5792782"/>
              <a:gd name="connsiteX2843" fmla="*/ 2320523 w 7462755"/>
              <a:gd name="connsiteY2843" fmla="*/ 2705579 h 5792782"/>
              <a:gd name="connsiteX2844" fmla="*/ 2301835 w 7462755"/>
              <a:gd name="connsiteY2844" fmla="*/ 2676666 h 5792782"/>
              <a:gd name="connsiteX2845" fmla="*/ 2272269 w 7462755"/>
              <a:gd name="connsiteY2845" fmla="*/ 2703953 h 5792782"/>
              <a:gd name="connsiteX2846" fmla="*/ 2283177 w 7462755"/>
              <a:gd name="connsiteY2846" fmla="*/ 2647625 h 5792782"/>
              <a:gd name="connsiteX2847" fmla="*/ 2270089 w 7462755"/>
              <a:gd name="connsiteY2847" fmla="*/ 2649350 h 5792782"/>
              <a:gd name="connsiteX2848" fmla="*/ 2262992 w 7462755"/>
              <a:gd name="connsiteY2848" fmla="*/ 2689399 h 5792782"/>
              <a:gd name="connsiteX2849" fmla="*/ 2222844 w 7462755"/>
              <a:gd name="connsiteY2849" fmla="*/ 2671033 h 5792782"/>
              <a:gd name="connsiteX2850" fmla="*/ 2287249 w 7462755"/>
              <a:gd name="connsiteY2850" fmla="*/ 2639290 h 5792782"/>
              <a:gd name="connsiteX2851" fmla="*/ 2294670 w 7462755"/>
              <a:gd name="connsiteY2851" fmla="*/ 2606991 h 5792782"/>
              <a:gd name="connsiteX2852" fmla="*/ 2264814 w 7462755"/>
              <a:gd name="connsiteY2852" fmla="*/ 2626591 h 5792782"/>
              <a:gd name="connsiteX2853" fmla="*/ 2272529 w 7462755"/>
              <a:gd name="connsiteY2853" fmla="*/ 2602007 h 5792782"/>
              <a:gd name="connsiteX2854" fmla="*/ 2251072 w 7462755"/>
              <a:gd name="connsiteY2854" fmla="*/ 2612589 h 5792782"/>
              <a:gd name="connsiteX2855" fmla="*/ 2254200 w 7462755"/>
              <a:gd name="connsiteY2855" fmla="*/ 2580845 h 5792782"/>
              <a:gd name="connsiteX2856" fmla="*/ 2276894 w 7462755"/>
              <a:gd name="connsiteY2856" fmla="*/ 2601457 h 5792782"/>
              <a:gd name="connsiteX2857" fmla="*/ 2289006 w 7462755"/>
              <a:gd name="connsiteY2857" fmla="*/ 2576384 h 5792782"/>
              <a:gd name="connsiteX2858" fmla="*/ 2259769 w 7462755"/>
              <a:gd name="connsiteY2858" fmla="*/ 2501759 h 5792782"/>
              <a:gd name="connsiteX2859" fmla="*/ 1992713 w 7462755"/>
              <a:gd name="connsiteY2859" fmla="*/ 2496713 h 5792782"/>
              <a:gd name="connsiteX2860" fmla="*/ 2016610 w 7462755"/>
              <a:gd name="connsiteY2860" fmla="*/ 2548548 h 5792782"/>
              <a:gd name="connsiteX2861" fmla="*/ 1992713 w 7462755"/>
              <a:gd name="connsiteY2861" fmla="*/ 2496713 h 5792782"/>
              <a:gd name="connsiteX2862" fmla="*/ 1870128 w 7462755"/>
              <a:gd name="connsiteY2862" fmla="*/ 2496713 h 5792782"/>
              <a:gd name="connsiteX2863" fmla="*/ 1844959 w 7462755"/>
              <a:gd name="connsiteY2863" fmla="*/ 2523445 h 5792782"/>
              <a:gd name="connsiteX2864" fmla="*/ 1870128 w 7462755"/>
              <a:gd name="connsiteY2864" fmla="*/ 2496713 h 5792782"/>
              <a:gd name="connsiteX2865" fmla="*/ 2697011 w 7462755"/>
              <a:gd name="connsiteY2865" fmla="*/ 2492969 h 5792782"/>
              <a:gd name="connsiteX2866" fmla="*/ 2694307 w 7462755"/>
              <a:gd name="connsiteY2866" fmla="*/ 2532559 h 5792782"/>
              <a:gd name="connsiteX2867" fmla="*/ 2707606 w 7462755"/>
              <a:gd name="connsiteY2867" fmla="*/ 2534584 h 5792782"/>
              <a:gd name="connsiteX2868" fmla="*/ 2707607 w 7462755"/>
              <a:gd name="connsiteY2868" fmla="*/ 2534580 h 5792782"/>
              <a:gd name="connsiteX2869" fmla="*/ 2694308 w 7462755"/>
              <a:gd name="connsiteY2869" fmla="*/ 2532556 h 5792782"/>
              <a:gd name="connsiteX2870" fmla="*/ 2697735 w 7462755"/>
              <a:gd name="connsiteY2870" fmla="*/ 2515924 h 5792782"/>
              <a:gd name="connsiteX2871" fmla="*/ 2697012 w 7462755"/>
              <a:gd name="connsiteY2871" fmla="*/ 2492970 h 5792782"/>
              <a:gd name="connsiteX2872" fmla="*/ 1909328 w 7462755"/>
              <a:gd name="connsiteY2872" fmla="*/ 2491729 h 5792782"/>
              <a:gd name="connsiteX2873" fmla="*/ 1927986 w 7462755"/>
              <a:gd name="connsiteY2873" fmla="*/ 2520707 h 5792782"/>
              <a:gd name="connsiteX2874" fmla="*/ 1905910 w 7462755"/>
              <a:gd name="connsiteY2874" fmla="*/ 2515661 h 5792782"/>
              <a:gd name="connsiteX2875" fmla="*/ 1909328 w 7462755"/>
              <a:gd name="connsiteY2875" fmla="*/ 2491729 h 5792782"/>
              <a:gd name="connsiteX2876" fmla="*/ 7127298 w 7462755"/>
              <a:gd name="connsiteY2876" fmla="*/ 2490444 h 5792782"/>
              <a:gd name="connsiteX2877" fmla="*/ 7134457 w 7462755"/>
              <a:gd name="connsiteY2877" fmla="*/ 2490523 h 5792782"/>
              <a:gd name="connsiteX2878" fmla="*/ 7127296 w 7462755"/>
              <a:gd name="connsiteY2878" fmla="*/ 2530637 h 5792782"/>
              <a:gd name="connsiteX2879" fmla="*/ 7118275 w 7462755"/>
              <a:gd name="connsiteY2879" fmla="*/ 2523995 h 5792782"/>
              <a:gd name="connsiteX2880" fmla="*/ 7117656 w 7462755"/>
              <a:gd name="connsiteY2880" fmla="*/ 2508368 h 5792782"/>
              <a:gd name="connsiteX2881" fmla="*/ 7122312 w 7462755"/>
              <a:gd name="connsiteY2881" fmla="*/ 2515627 h 5792782"/>
              <a:gd name="connsiteX2882" fmla="*/ 7127298 w 7462755"/>
              <a:gd name="connsiteY2882" fmla="*/ 2490444 h 5792782"/>
              <a:gd name="connsiteX2883" fmla="*/ 2421231 w 7462755"/>
              <a:gd name="connsiteY2883" fmla="*/ 2489060 h 5792782"/>
              <a:gd name="connsiteX2884" fmla="*/ 2422503 w 7462755"/>
              <a:gd name="connsiteY2884" fmla="*/ 2520153 h 5792782"/>
              <a:gd name="connsiteX2885" fmla="*/ 2396390 w 7462755"/>
              <a:gd name="connsiteY2885" fmla="*/ 2523506 h 5792782"/>
              <a:gd name="connsiteX2886" fmla="*/ 2421231 w 7462755"/>
              <a:gd name="connsiteY2886" fmla="*/ 2489060 h 5792782"/>
              <a:gd name="connsiteX2887" fmla="*/ 2118948 w 7462755"/>
              <a:gd name="connsiteY2887" fmla="*/ 2480661 h 5792782"/>
              <a:gd name="connsiteX2888" fmla="*/ 2106509 w 7462755"/>
              <a:gd name="connsiteY2888" fmla="*/ 2497789 h 5792782"/>
              <a:gd name="connsiteX2889" fmla="*/ 2121095 w 7462755"/>
              <a:gd name="connsiteY2889" fmla="*/ 2535197 h 5792782"/>
              <a:gd name="connsiteX2890" fmla="*/ 2101853 w 7462755"/>
              <a:gd name="connsiteY2890" fmla="*/ 2490625 h 5792782"/>
              <a:gd name="connsiteX2891" fmla="*/ 2118948 w 7462755"/>
              <a:gd name="connsiteY2891" fmla="*/ 2480661 h 5792782"/>
              <a:gd name="connsiteX2892" fmla="*/ 978629 w 7462755"/>
              <a:gd name="connsiteY2892" fmla="*/ 2468752 h 5792782"/>
              <a:gd name="connsiteX2893" fmla="*/ 986589 w 7462755"/>
              <a:gd name="connsiteY2893" fmla="*/ 2507687 h 5792782"/>
              <a:gd name="connsiteX2894" fmla="*/ 947388 w 7462755"/>
              <a:gd name="connsiteY2894" fmla="*/ 2512701 h 5792782"/>
              <a:gd name="connsiteX2895" fmla="*/ 976303 w 7462755"/>
              <a:gd name="connsiteY2895" fmla="*/ 2469818 h 5792782"/>
              <a:gd name="connsiteX2896" fmla="*/ 978629 w 7462755"/>
              <a:gd name="connsiteY2896" fmla="*/ 2468752 h 5792782"/>
              <a:gd name="connsiteX2897" fmla="*/ 1929549 w 7462755"/>
              <a:gd name="connsiteY2897" fmla="*/ 2449925 h 5792782"/>
              <a:gd name="connsiteX2898" fmla="*/ 1851830 w 7462755"/>
              <a:gd name="connsiteY2898" fmla="*/ 2475517 h 5792782"/>
              <a:gd name="connsiteX2899" fmla="*/ 1929549 w 7462755"/>
              <a:gd name="connsiteY2899" fmla="*/ 2449925 h 5792782"/>
              <a:gd name="connsiteX2900" fmla="*/ 1448230 w 7462755"/>
              <a:gd name="connsiteY2900" fmla="*/ 2448154 h 5792782"/>
              <a:gd name="connsiteX2901" fmla="*/ 1474886 w 7462755"/>
              <a:gd name="connsiteY2901" fmla="*/ 2461057 h 5792782"/>
              <a:gd name="connsiteX2902" fmla="*/ 1444412 w 7462755"/>
              <a:gd name="connsiteY2902" fmla="*/ 2464897 h 5792782"/>
              <a:gd name="connsiteX2903" fmla="*/ 1448230 w 7462755"/>
              <a:gd name="connsiteY2903" fmla="*/ 2448154 h 5792782"/>
              <a:gd name="connsiteX2904" fmla="*/ 2690921 w 7462755"/>
              <a:gd name="connsiteY2904" fmla="*/ 2446801 h 5792782"/>
              <a:gd name="connsiteX2905" fmla="*/ 2688933 w 7462755"/>
              <a:gd name="connsiteY2905" fmla="*/ 2454698 h 5792782"/>
              <a:gd name="connsiteX2906" fmla="*/ 2677690 w 7462755"/>
              <a:gd name="connsiteY2906" fmla="*/ 2459191 h 5792782"/>
              <a:gd name="connsiteX2907" fmla="*/ 2677690 w 7462755"/>
              <a:gd name="connsiteY2907" fmla="*/ 2459194 h 5792782"/>
              <a:gd name="connsiteX2908" fmla="*/ 2682799 w 7462755"/>
              <a:gd name="connsiteY2908" fmla="*/ 2456157 h 5792782"/>
              <a:gd name="connsiteX2909" fmla="*/ 2690922 w 7462755"/>
              <a:gd name="connsiteY2909" fmla="*/ 2446801 h 5792782"/>
              <a:gd name="connsiteX2910" fmla="*/ 2655464 w 7462755"/>
              <a:gd name="connsiteY2910" fmla="*/ 2435599 h 5792782"/>
              <a:gd name="connsiteX2911" fmla="*/ 2678777 w 7462755"/>
              <a:gd name="connsiteY2911" fmla="*/ 2471837 h 5792782"/>
              <a:gd name="connsiteX2912" fmla="*/ 2678777 w 7462755"/>
              <a:gd name="connsiteY2912" fmla="*/ 2471833 h 5792782"/>
              <a:gd name="connsiteX2913" fmla="*/ 2666082 w 7462755"/>
              <a:gd name="connsiteY2913" fmla="*/ 2455814 h 5792782"/>
              <a:gd name="connsiteX2914" fmla="*/ 2655467 w 7462755"/>
              <a:gd name="connsiteY2914" fmla="*/ 2435602 h 5792782"/>
              <a:gd name="connsiteX2915" fmla="*/ 1797045 w 7462755"/>
              <a:gd name="connsiteY2915" fmla="*/ 2434714 h 5792782"/>
              <a:gd name="connsiteX2916" fmla="*/ 1811390 w 7462755"/>
              <a:gd name="connsiteY2916" fmla="*/ 2449339 h 5792782"/>
              <a:gd name="connsiteX2917" fmla="*/ 1788990 w 7462755"/>
              <a:gd name="connsiteY2917" fmla="*/ 2436641 h 5792782"/>
              <a:gd name="connsiteX2918" fmla="*/ 1797045 w 7462755"/>
              <a:gd name="connsiteY2918" fmla="*/ 2434714 h 5792782"/>
              <a:gd name="connsiteX2919" fmla="*/ 1255013 w 7462755"/>
              <a:gd name="connsiteY2919" fmla="*/ 2434266 h 5792782"/>
              <a:gd name="connsiteX2920" fmla="*/ 1316844 w 7462755"/>
              <a:gd name="connsiteY2920" fmla="*/ 2449730 h 5792782"/>
              <a:gd name="connsiteX2921" fmla="*/ 1273606 w 7462755"/>
              <a:gd name="connsiteY2921" fmla="*/ 2463177 h 5792782"/>
              <a:gd name="connsiteX2922" fmla="*/ 1255013 w 7462755"/>
              <a:gd name="connsiteY2922" fmla="*/ 2434266 h 5792782"/>
              <a:gd name="connsiteX2923" fmla="*/ 2572081 w 7462755"/>
              <a:gd name="connsiteY2923" fmla="*/ 2430615 h 5792782"/>
              <a:gd name="connsiteX2924" fmla="*/ 2572618 w 7462755"/>
              <a:gd name="connsiteY2924" fmla="*/ 2445080 h 5792782"/>
              <a:gd name="connsiteX2925" fmla="*/ 2572484 w 7462755"/>
              <a:gd name="connsiteY2925" fmla="*/ 2445799 h 5792782"/>
              <a:gd name="connsiteX2926" fmla="*/ 2570261 w 7462755"/>
              <a:gd name="connsiteY2926" fmla="*/ 2457595 h 5792782"/>
              <a:gd name="connsiteX2927" fmla="*/ 2573672 w 7462755"/>
              <a:gd name="connsiteY2927" fmla="*/ 2469545 h 5792782"/>
              <a:gd name="connsiteX2928" fmla="*/ 2573674 w 7462755"/>
              <a:gd name="connsiteY2928" fmla="*/ 2469558 h 5792782"/>
              <a:gd name="connsiteX2929" fmla="*/ 2585909 w 7462755"/>
              <a:gd name="connsiteY2929" fmla="*/ 2459355 h 5792782"/>
              <a:gd name="connsiteX2930" fmla="*/ 2585910 w 7462755"/>
              <a:gd name="connsiteY2930" fmla="*/ 2459353 h 5792782"/>
              <a:gd name="connsiteX2931" fmla="*/ 2573675 w 7462755"/>
              <a:gd name="connsiteY2931" fmla="*/ 2469557 h 5792782"/>
              <a:gd name="connsiteX2932" fmla="*/ 2573672 w 7462755"/>
              <a:gd name="connsiteY2932" fmla="*/ 2469545 h 5792782"/>
              <a:gd name="connsiteX2933" fmla="*/ 2570936 w 7462755"/>
              <a:gd name="connsiteY2933" fmla="*/ 2454068 h 5792782"/>
              <a:gd name="connsiteX2934" fmla="*/ 2572484 w 7462755"/>
              <a:gd name="connsiteY2934" fmla="*/ 2445799 h 5792782"/>
              <a:gd name="connsiteX2935" fmla="*/ 2572619 w 7462755"/>
              <a:gd name="connsiteY2935" fmla="*/ 2445078 h 5792782"/>
              <a:gd name="connsiteX2936" fmla="*/ 2572082 w 7462755"/>
              <a:gd name="connsiteY2936" fmla="*/ 2430616 h 5792782"/>
              <a:gd name="connsiteX2937" fmla="*/ 2532585 w 7462755"/>
              <a:gd name="connsiteY2937" fmla="*/ 2427785 h 5792782"/>
              <a:gd name="connsiteX2938" fmla="*/ 2564622 w 7462755"/>
              <a:gd name="connsiteY2938" fmla="*/ 2462850 h 5792782"/>
              <a:gd name="connsiteX2939" fmla="*/ 2564621 w 7462755"/>
              <a:gd name="connsiteY2939" fmla="*/ 2462848 h 5792782"/>
              <a:gd name="connsiteX2940" fmla="*/ 2552095 w 7462755"/>
              <a:gd name="connsiteY2940" fmla="*/ 2463453 h 5792782"/>
              <a:gd name="connsiteX2941" fmla="*/ 2542903 w 7462755"/>
              <a:gd name="connsiteY2941" fmla="*/ 2457123 h 5792782"/>
              <a:gd name="connsiteX2942" fmla="*/ 2532587 w 7462755"/>
              <a:gd name="connsiteY2942" fmla="*/ 2427787 h 5792782"/>
              <a:gd name="connsiteX2943" fmla="*/ 2493286 w 7462755"/>
              <a:gd name="connsiteY2943" fmla="*/ 2425081 h 5792782"/>
              <a:gd name="connsiteX2944" fmla="*/ 2504943 w 7462755"/>
              <a:gd name="connsiteY2944" fmla="*/ 2430474 h 5792782"/>
              <a:gd name="connsiteX2945" fmla="*/ 2511616 w 7462755"/>
              <a:gd name="connsiteY2945" fmla="*/ 2446142 h 5792782"/>
              <a:gd name="connsiteX2946" fmla="*/ 2500677 w 7462755"/>
              <a:gd name="connsiteY2946" fmla="*/ 2454633 h 5792782"/>
              <a:gd name="connsiteX2947" fmla="*/ 2499863 w 7462755"/>
              <a:gd name="connsiteY2947" fmla="*/ 2479000 h 5792782"/>
              <a:gd name="connsiteX2948" fmla="*/ 2481206 w 7462755"/>
              <a:gd name="connsiteY2948" fmla="*/ 2450088 h 5792782"/>
              <a:gd name="connsiteX2949" fmla="*/ 2469679 w 7462755"/>
              <a:gd name="connsiteY2949" fmla="*/ 2490687 h 5792782"/>
              <a:gd name="connsiteX2950" fmla="*/ 2441355 w 7462755"/>
              <a:gd name="connsiteY2950" fmla="*/ 2439505 h 5792782"/>
              <a:gd name="connsiteX2951" fmla="*/ 2464080 w 7462755"/>
              <a:gd name="connsiteY2951" fmla="*/ 2460084 h 5792782"/>
              <a:gd name="connsiteX2952" fmla="*/ 2476191 w 7462755"/>
              <a:gd name="connsiteY2952" fmla="*/ 2435043 h 5792782"/>
              <a:gd name="connsiteX2953" fmla="*/ 2493286 w 7462755"/>
              <a:gd name="connsiteY2953" fmla="*/ 2425081 h 5792782"/>
              <a:gd name="connsiteX2954" fmla="*/ 672485 w 7462755"/>
              <a:gd name="connsiteY2954" fmla="*/ 2422411 h 5792782"/>
              <a:gd name="connsiteX2955" fmla="*/ 695179 w 7462755"/>
              <a:gd name="connsiteY2955" fmla="*/ 2443019 h 5792782"/>
              <a:gd name="connsiteX2956" fmla="*/ 664705 w 7462755"/>
              <a:gd name="connsiteY2956" fmla="*/ 2446961 h 5792782"/>
              <a:gd name="connsiteX2957" fmla="*/ 672485 w 7462755"/>
              <a:gd name="connsiteY2957" fmla="*/ 2422411 h 5792782"/>
              <a:gd name="connsiteX2958" fmla="*/ 1871102 w 7462755"/>
              <a:gd name="connsiteY2958" fmla="*/ 2410395 h 5792782"/>
              <a:gd name="connsiteX2959" fmla="*/ 1867944 w 7462755"/>
              <a:gd name="connsiteY2959" fmla="*/ 2442144 h 5792782"/>
              <a:gd name="connsiteX2960" fmla="*/ 1850883 w 7462755"/>
              <a:gd name="connsiteY2960" fmla="*/ 2452170 h 5792782"/>
              <a:gd name="connsiteX2961" fmla="*/ 1871102 w 7462755"/>
              <a:gd name="connsiteY2961" fmla="*/ 2410395 h 5792782"/>
              <a:gd name="connsiteX2962" fmla="*/ 2168404 w 7462755"/>
              <a:gd name="connsiteY2962" fmla="*/ 2403791 h 5792782"/>
              <a:gd name="connsiteX2963" fmla="*/ 2186736 w 7462755"/>
              <a:gd name="connsiteY2963" fmla="*/ 2424920 h 5792782"/>
              <a:gd name="connsiteX2964" fmla="*/ 2189211 w 7462755"/>
              <a:gd name="connsiteY2964" fmla="*/ 2487272 h 5792782"/>
              <a:gd name="connsiteX2965" fmla="*/ 2171856 w 7462755"/>
              <a:gd name="connsiteY2965" fmla="*/ 2489518 h 5792782"/>
              <a:gd name="connsiteX2966" fmla="*/ 2168404 w 7462755"/>
              <a:gd name="connsiteY2966" fmla="*/ 2403791 h 5792782"/>
              <a:gd name="connsiteX2967" fmla="*/ 2412536 w 7462755"/>
              <a:gd name="connsiteY2967" fmla="*/ 2380442 h 5792782"/>
              <a:gd name="connsiteX2968" fmla="*/ 2410640 w 7462755"/>
              <a:gd name="connsiteY2968" fmla="*/ 2388498 h 5792782"/>
              <a:gd name="connsiteX2969" fmla="*/ 2404637 w 7462755"/>
              <a:gd name="connsiteY2969" fmla="*/ 2390156 h 5792782"/>
              <a:gd name="connsiteX2970" fmla="*/ 2391046 w 7462755"/>
              <a:gd name="connsiteY2970" fmla="*/ 2390957 h 5792782"/>
              <a:gd name="connsiteX2971" fmla="*/ 2391046 w 7462755"/>
              <a:gd name="connsiteY2971" fmla="*/ 2390959 h 5792782"/>
              <a:gd name="connsiteX2972" fmla="*/ 2412537 w 7462755"/>
              <a:gd name="connsiteY2972" fmla="*/ 2380442 h 5792782"/>
              <a:gd name="connsiteX2973" fmla="*/ 1314072 w 7462755"/>
              <a:gd name="connsiteY2973" fmla="*/ 2379728 h 5792782"/>
              <a:gd name="connsiteX2974" fmla="*/ 1350183 w 7462755"/>
              <a:gd name="connsiteY2974" fmla="*/ 2406394 h 5792782"/>
              <a:gd name="connsiteX2975" fmla="*/ 1306292 w 7462755"/>
              <a:gd name="connsiteY2975" fmla="*/ 2404114 h 5792782"/>
              <a:gd name="connsiteX2976" fmla="*/ 1314072 w 7462755"/>
              <a:gd name="connsiteY2976" fmla="*/ 2379728 h 5792782"/>
              <a:gd name="connsiteX2977" fmla="*/ 1497581 w 7462755"/>
              <a:gd name="connsiteY2977" fmla="*/ 2371878 h 5792782"/>
              <a:gd name="connsiteX2978" fmla="*/ 1520310 w 7462755"/>
              <a:gd name="connsiteY2978" fmla="*/ 2392525 h 5792782"/>
              <a:gd name="connsiteX2979" fmla="*/ 1503475 w 7462755"/>
              <a:gd name="connsiteY2979" fmla="*/ 2410395 h 5792782"/>
              <a:gd name="connsiteX2980" fmla="*/ 1494163 w 7462755"/>
              <a:gd name="connsiteY2980" fmla="*/ 2395942 h 5792782"/>
              <a:gd name="connsiteX2981" fmla="*/ 1497581 w 7462755"/>
              <a:gd name="connsiteY2981" fmla="*/ 2371878 h 5792782"/>
              <a:gd name="connsiteX2982" fmla="*/ 1401285 w 7462755"/>
              <a:gd name="connsiteY2982" fmla="*/ 2367601 h 5792782"/>
              <a:gd name="connsiteX2983" fmla="*/ 1471465 w 7462755"/>
              <a:gd name="connsiteY2983" fmla="*/ 2375232 h 5792782"/>
              <a:gd name="connsiteX2984" fmla="*/ 1472084 w 7462755"/>
              <a:gd name="connsiteY2984" fmla="*/ 2390832 h 5792782"/>
              <a:gd name="connsiteX2985" fmla="*/ 1427936 w 7462755"/>
              <a:gd name="connsiteY2985" fmla="*/ 2380800 h 5792782"/>
              <a:gd name="connsiteX2986" fmla="*/ 1424515 w 7462755"/>
              <a:gd name="connsiteY2986" fmla="*/ 2404764 h 5792782"/>
              <a:gd name="connsiteX2987" fmla="*/ 1383751 w 7462755"/>
              <a:gd name="connsiteY2987" fmla="*/ 2370838 h 5792782"/>
              <a:gd name="connsiteX2988" fmla="*/ 1401285 w 7462755"/>
              <a:gd name="connsiteY2988" fmla="*/ 2367601 h 5792782"/>
              <a:gd name="connsiteX2989" fmla="*/ 1370406 w 7462755"/>
              <a:gd name="connsiteY2989" fmla="*/ 2364686 h 5792782"/>
              <a:gd name="connsiteX2990" fmla="*/ 1344878 w 7462755"/>
              <a:gd name="connsiteY2990" fmla="*/ 2383638 h 5792782"/>
              <a:gd name="connsiteX2991" fmla="*/ 1370406 w 7462755"/>
              <a:gd name="connsiteY2991" fmla="*/ 2364686 h 5792782"/>
              <a:gd name="connsiteX2992" fmla="*/ 1041941 w 7462755"/>
              <a:gd name="connsiteY2992" fmla="*/ 2359603 h 5792782"/>
              <a:gd name="connsiteX2993" fmla="*/ 1025793 w 7462755"/>
              <a:gd name="connsiteY2993" fmla="*/ 2392945 h 5792782"/>
              <a:gd name="connsiteX2994" fmla="*/ 1041941 w 7462755"/>
              <a:gd name="connsiteY2994" fmla="*/ 2359603 h 5792782"/>
              <a:gd name="connsiteX2995" fmla="*/ 1256247 w 7462755"/>
              <a:gd name="connsiteY2995" fmla="*/ 2355730 h 5792782"/>
              <a:gd name="connsiteX2996" fmla="*/ 1283891 w 7462755"/>
              <a:gd name="connsiteY2996" fmla="*/ 2391383 h 5792782"/>
              <a:gd name="connsiteX2997" fmla="*/ 1235378 w 7462755"/>
              <a:gd name="connsiteY2997" fmla="*/ 2381906 h 5792782"/>
              <a:gd name="connsiteX2998" fmla="*/ 1256247 w 7462755"/>
              <a:gd name="connsiteY2998" fmla="*/ 2355730 h 5792782"/>
              <a:gd name="connsiteX2999" fmla="*/ 2116178 w 7462755"/>
              <a:gd name="connsiteY2999" fmla="*/ 2341028 h 5792782"/>
              <a:gd name="connsiteX3000" fmla="*/ 2113967 w 7462755"/>
              <a:gd name="connsiteY3000" fmla="*/ 2355895 h 5792782"/>
              <a:gd name="connsiteX3001" fmla="*/ 2122543 w 7462755"/>
              <a:gd name="connsiteY3001" fmla="*/ 2354051 h 5792782"/>
              <a:gd name="connsiteX3002" fmla="*/ 2125331 w 7462755"/>
              <a:gd name="connsiteY3002" fmla="*/ 2351763 h 5792782"/>
              <a:gd name="connsiteX3003" fmla="*/ 2125772 w 7462755"/>
              <a:gd name="connsiteY3003" fmla="*/ 2351603 h 5792782"/>
              <a:gd name="connsiteX3004" fmla="*/ 2133828 w 7462755"/>
              <a:gd name="connsiteY3004" fmla="*/ 2346713 h 5792782"/>
              <a:gd name="connsiteX3005" fmla="*/ 2133847 w 7462755"/>
              <a:gd name="connsiteY3005" fmla="*/ 2346705 h 5792782"/>
              <a:gd name="connsiteX3006" fmla="*/ 2140079 w 7462755"/>
              <a:gd name="connsiteY3006" fmla="*/ 2352572 h 5792782"/>
              <a:gd name="connsiteX3007" fmla="*/ 2140078 w 7462755"/>
              <a:gd name="connsiteY3007" fmla="*/ 2352566 h 5792782"/>
              <a:gd name="connsiteX3008" fmla="*/ 2133848 w 7462755"/>
              <a:gd name="connsiteY3008" fmla="*/ 2346700 h 5792782"/>
              <a:gd name="connsiteX3009" fmla="*/ 2133828 w 7462755"/>
              <a:gd name="connsiteY3009" fmla="*/ 2346713 h 5792782"/>
              <a:gd name="connsiteX3010" fmla="*/ 2128585 w 7462755"/>
              <a:gd name="connsiteY3010" fmla="*/ 2349092 h 5792782"/>
              <a:gd name="connsiteX3011" fmla="*/ 2125331 w 7462755"/>
              <a:gd name="connsiteY3011" fmla="*/ 2351763 h 5792782"/>
              <a:gd name="connsiteX3012" fmla="*/ 2113968 w 7462755"/>
              <a:gd name="connsiteY3012" fmla="*/ 2355891 h 5792782"/>
              <a:gd name="connsiteX3013" fmla="*/ 717258 w 7462755"/>
              <a:gd name="connsiteY3013" fmla="*/ 2338343 h 5792782"/>
              <a:gd name="connsiteX3014" fmla="*/ 727253 w 7462755"/>
              <a:gd name="connsiteY3014" fmla="*/ 2368362 h 5792782"/>
              <a:gd name="connsiteX3015" fmla="*/ 704853 w 7462755"/>
              <a:gd name="connsiteY3015" fmla="*/ 2355629 h 5792782"/>
              <a:gd name="connsiteX3016" fmla="*/ 717258 w 7462755"/>
              <a:gd name="connsiteY3016" fmla="*/ 2338343 h 5792782"/>
              <a:gd name="connsiteX3017" fmla="*/ 2493711 w 7462755"/>
              <a:gd name="connsiteY3017" fmla="*/ 2330919 h 5792782"/>
              <a:gd name="connsiteX3018" fmla="*/ 2493709 w 7462755"/>
              <a:gd name="connsiteY3018" fmla="*/ 2330922 h 5792782"/>
              <a:gd name="connsiteX3019" fmla="*/ 2516403 w 7462755"/>
              <a:gd name="connsiteY3019" fmla="*/ 2351498 h 5792782"/>
              <a:gd name="connsiteX3020" fmla="*/ 2516401 w 7462755"/>
              <a:gd name="connsiteY3020" fmla="*/ 2351495 h 5792782"/>
              <a:gd name="connsiteX3021" fmla="*/ 2507294 w 7462755"/>
              <a:gd name="connsiteY3021" fmla="*/ 2353535 h 5792782"/>
              <a:gd name="connsiteX3022" fmla="*/ 2502114 w 7462755"/>
              <a:gd name="connsiteY3022" fmla="*/ 2347384 h 5792782"/>
              <a:gd name="connsiteX3023" fmla="*/ 1824054 w 7462755"/>
              <a:gd name="connsiteY3023" fmla="*/ 2330268 h 5792782"/>
              <a:gd name="connsiteX3024" fmla="*/ 1815399 w 7462755"/>
              <a:gd name="connsiteY3024" fmla="*/ 2338684 h 5792782"/>
              <a:gd name="connsiteX3025" fmla="*/ 1802663 w 7462755"/>
              <a:gd name="connsiteY3025" fmla="*/ 2340781 h 5792782"/>
              <a:gd name="connsiteX3026" fmla="*/ 1802663 w 7462755"/>
              <a:gd name="connsiteY3026" fmla="*/ 2340784 h 5792782"/>
              <a:gd name="connsiteX3027" fmla="*/ 1824055 w 7462755"/>
              <a:gd name="connsiteY3027" fmla="*/ 2330269 h 5792782"/>
              <a:gd name="connsiteX3028" fmla="*/ 2340417 w 7462755"/>
              <a:gd name="connsiteY3028" fmla="*/ 2326911 h 5792782"/>
              <a:gd name="connsiteX3029" fmla="*/ 2340417 w 7462755"/>
              <a:gd name="connsiteY3029" fmla="*/ 2326913 h 5792782"/>
              <a:gd name="connsiteX3030" fmla="*/ 2402573 w 7462755"/>
              <a:gd name="connsiteY3030" fmla="*/ 2350421 h 5792782"/>
              <a:gd name="connsiteX3031" fmla="*/ 2402573 w 7462755"/>
              <a:gd name="connsiteY3031" fmla="*/ 2350419 h 5792782"/>
              <a:gd name="connsiteX3032" fmla="*/ 2372387 w 7462755"/>
              <a:gd name="connsiteY3032" fmla="*/ 2344661 h 5792782"/>
              <a:gd name="connsiteX3033" fmla="*/ 1880450 w 7462755"/>
              <a:gd name="connsiteY3033" fmla="*/ 2315260 h 5792782"/>
              <a:gd name="connsiteX3034" fmla="*/ 1881360 w 7462755"/>
              <a:gd name="connsiteY3034" fmla="*/ 2338603 h 5792782"/>
              <a:gd name="connsiteX3035" fmla="*/ 1902492 w 7462755"/>
              <a:gd name="connsiteY3035" fmla="*/ 2320238 h 5792782"/>
              <a:gd name="connsiteX3036" fmla="*/ 1902491 w 7462755"/>
              <a:gd name="connsiteY3036" fmla="*/ 2320239 h 5792782"/>
              <a:gd name="connsiteX3037" fmla="*/ 1895992 w 7462755"/>
              <a:gd name="connsiteY3037" fmla="*/ 2335758 h 5792782"/>
              <a:gd name="connsiteX3038" fmla="*/ 1881360 w 7462755"/>
              <a:gd name="connsiteY3038" fmla="*/ 2338602 h 5792782"/>
              <a:gd name="connsiteX3039" fmla="*/ 1329054 w 7462755"/>
              <a:gd name="connsiteY3039" fmla="*/ 2315131 h 5792782"/>
              <a:gd name="connsiteX3040" fmla="*/ 1330582 w 7462755"/>
              <a:gd name="connsiteY3040" fmla="*/ 2354037 h 5792782"/>
              <a:gd name="connsiteX3041" fmla="*/ 1305676 w 7462755"/>
              <a:gd name="connsiteY3041" fmla="*/ 2388652 h 5792782"/>
              <a:gd name="connsiteX3042" fmla="*/ 1287019 w 7462755"/>
              <a:gd name="connsiteY3042" fmla="*/ 2359604 h 5792782"/>
              <a:gd name="connsiteX3043" fmla="*/ 1329054 w 7462755"/>
              <a:gd name="connsiteY3043" fmla="*/ 2315131 h 5792782"/>
              <a:gd name="connsiteX3044" fmla="*/ 1893470 w 7462755"/>
              <a:gd name="connsiteY3044" fmla="*/ 2313602 h 5792782"/>
              <a:gd name="connsiteX3045" fmla="*/ 1890953 w 7462755"/>
              <a:gd name="connsiteY3045" fmla="*/ 2324853 h 5792782"/>
              <a:gd name="connsiteX3046" fmla="*/ 1890953 w 7462755"/>
              <a:gd name="connsiteY3046" fmla="*/ 2324855 h 5792782"/>
              <a:gd name="connsiteX3047" fmla="*/ 1893471 w 7462755"/>
              <a:gd name="connsiteY3047" fmla="*/ 2313602 h 5792782"/>
              <a:gd name="connsiteX3048" fmla="*/ 2304251 w 7462755"/>
              <a:gd name="connsiteY3048" fmla="*/ 2312245 h 5792782"/>
              <a:gd name="connsiteX3049" fmla="*/ 2304250 w 7462755"/>
              <a:gd name="connsiteY3049" fmla="*/ 2312247 h 5792782"/>
              <a:gd name="connsiteX3050" fmla="*/ 2305287 w 7462755"/>
              <a:gd name="connsiteY3050" fmla="*/ 2323559 h 5792782"/>
              <a:gd name="connsiteX3051" fmla="*/ 2335762 w 7462755"/>
              <a:gd name="connsiteY3051" fmla="*/ 2319685 h 5792782"/>
              <a:gd name="connsiteX3052" fmla="*/ 2305288 w 7462755"/>
              <a:gd name="connsiteY3052" fmla="*/ 2323557 h 5792782"/>
              <a:gd name="connsiteX3053" fmla="*/ 2646119 w 7462755"/>
              <a:gd name="connsiteY3053" fmla="*/ 2311415 h 5792782"/>
              <a:gd name="connsiteX3054" fmla="*/ 2646118 w 7462755"/>
              <a:gd name="connsiteY3054" fmla="*/ 2311420 h 5792782"/>
              <a:gd name="connsiteX3055" fmla="*/ 2665070 w 7462755"/>
              <a:gd name="connsiteY3055" fmla="*/ 2348210 h 5792782"/>
              <a:gd name="connsiteX3056" fmla="*/ 2665069 w 7462755"/>
              <a:gd name="connsiteY3056" fmla="*/ 2348206 h 5792782"/>
              <a:gd name="connsiteX3057" fmla="*/ 2660451 w 7462755"/>
              <a:gd name="connsiteY3057" fmla="*/ 2338786 h 5792782"/>
              <a:gd name="connsiteX3058" fmla="*/ 2655242 w 7462755"/>
              <a:gd name="connsiteY3058" fmla="*/ 2311606 h 5792782"/>
              <a:gd name="connsiteX3059" fmla="*/ 2408888 w 7462755"/>
              <a:gd name="connsiteY3059" fmla="*/ 2309474 h 5792782"/>
              <a:gd name="connsiteX3060" fmla="*/ 2406518 w 7462755"/>
              <a:gd name="connsiteY3060" fmla="*/ 2318150 h 5792782"/>
              <a:gd name="connsiteX3061" fmla="*/ 2406448 w 7462755"/>
              <a:gd name="connsiteY3061" fmla="*/ 2318375 h 5792782"/>
              <a:gd name="connsiteX3062" fmla="*/ 2405053 w 7462755"/>
              <a:gd name="connsiteY3062" fmla="*/ 2321707 h 5792782"/>
              <a:gd name="connsiteX3063" fmla="*/ 2404432 w 7462755"/>
              <a:gd name="connsiteY3063" fmla="*/ 2324858 h 5792782"/>
              <a:gd name="connsiteX3064" fmla="*/ 2403738 w 7462755"/>
              <a:gd name="connsiteY3064" fmla="*/ 2327089 h 5792782"/>
              <a:gd name="connsiteX3065" fmla="*/ 2403652 w 7462755"/>
              <a:gd name="connsiteY3065" fmla="*/ 2328815 h 5792782"/>
              <a:gd name="connsiteX3066" fmla="*/ 2403217 w 7462755"/>
              <a:gd name="connsiteY3066" fmla="*/ 2331023 h 5792782"/>
              <a:gd name="connsiteX3067" fmla="*/ 2402573 w 7462755"/>
              <a:gd name="connsiteY3067" fmla="*/ 2350414 h 5792782"/>
              <a:gd name="connsiteX3068" fmla="*/ 2403652 w 7462755"/>
              <a:gd name="connsiteY3068" fmla="*/ 2328815 h 5792782"/>
              <a:gd name="connsiteX3069" fmla="*/ 2404432 w 7462755"/>
              <a:gd name="connsiteY3069" fmla="*/ 2324858 h 5792782"/>
              <a:gd name="connsiteX3070" fmla="*/ 2406448 w 7462755"/>
              <a:gd name="connsiteY3070" fmla="*/ 2318375 h 5792782"/>
              <a:gd name="connsiteX3071" fmla="*/ 2407228 w 7462755"/>
              <a:gd name="connsiteY3071" fmla="*/ 2316513 h 5792782"/>
              <a:gd name="connsiteX3072" fmla="*/ 2408888 w 7462755"/>
              <a:gd name="connsiteY3072" fmla="*/ 2309476 h 5792782"/>
              <a:gd name="connsiteX3073" fmla="*/ 1805756 w 7462755"/>
              <a:gd name="connsiteY3073" fmla="*/ 2309200 h 5792782"/>
              <a:gd name="connsiteX3074" fmla="*/ 1805739 w 7462755"/>
              <a:gd name="connsiteY3074" fmla="*/ 2309225 h 5792782"/>
              <a:gd name="connsiteX3075" fmla="*/ 1797622 w 7462755"/>
              <a:gd name="connsiteY3075" fmla="*/ 2319693 h 5792782"/>
              <a:gd name="connsiteX3076" fmla="*/ 1787459 w 7462755"/>
              <a:gd name="connsiteY3076" fmla="*/ 2338014 h 5792782"/>
              <a:gd name="connsiteX3077" fmla="*/ 1784645 w 7462755"/>
              <a:gd name="connsiteY3077" fmla="*/ 2340640 h 5792782"/>
              <a:gd name="connsiteX3078" fmla="*/ 1781472 w 7462755"/>
              <a:gd name="connsiteY3078" fmla="*/ 2342304 h 5792782"/>
              <a:gd name="connsiteX3079" fmla="*/ 1771866 w 7462755"/>
              <a:gd name="connsiteY3079" fmla="*/ 2336941 h 5792782"/>
              <a:gd name="connsiteX3080" fmla="*/ 1771864 w 7462755"/>
              <a:gd name="connsiteY3080" fmla="*/ 2336943 h 5792782"/>
              <a:gd name="connsiteX3081" fmla="*/ 1780017 w 7462755"/>
              <a:gd name="connsiteY3081" fmla="*/ 2343066 h 5792782"/>
              <a:gd name="connsiteX3082" fmla="*/ 1781472 w 7462755"/>
              <a:gd name="connsiteY3082" fmla="*/ 2342304 h 5792782"/>
              <a:gd name="connsiteX3083" fmla="*/ 1782342 w 7462755"/>
              <a:gd name="connsiteY3083" fmla="*/ 2342789 h 5792782"/>
              <a:gd name="connsiteX3084" fmla="*/ 1784645 w 7462755"/>
              <a:gd name="connsiteY3084" fmla="*/ 2340640 h 5792782"/>
              <a:gd name="connsiteX3085" fmla="*/ 1786559 w 7462755"/>
              <a:gd name="connsiteY3085" fmla="*/ 2339637 h 5792782"/>
              <a:gd name="connsiteX3086" fmla="*/ 1787459 w 7462755"/>
              <a:gd name="connsiteY3086" fmla="*/ 2338014 h 5792782"/>
              <a:gd name="connsiteX3087" fmla="*/ 1788503 w 7462755"/>
              <a:gd name="connsiteY3087" fmla="*/ 2337040 h 5792782"/>
              <a:gd name="connsiteX3088" fmla="*/ 1793991 w 7462755"/>
              <a:gd name="connsiteY3088" fmla="*/ 2326929 h 5792782"/>
              <a:gd name="connsiteX3089" fmla="*/ 1805739 w 7462755"/>
              <a:gd name="connsiteY3089" fmla="*/ 2309225 h 5792782"/>
              <a:gd name="connsiteX3090" fmla="*/ 1805756 w 7462755"/>
              <a:gd name="connsiteY3090" fmla="*/ 2309204 h 5792782"/>
              <a:gd name="connsiteX3091" fmla="*/ 1013648 w 7462755"/>
              <a:gd name="connsiteY3091" fmla="*/ 2308324 h 5792782"/>
              <a:gd name="connsiteX3092" fmla="*/ 1045359 w 7462755"/>
              <a:gd name="connsiteY3092" fmla="*/ 2335645 h 5792782"/>
              <a:gd name="connsiteX3093" fmla="*/ 1023903 w 7462755"/>
              <a:gd name="connsiteY3093" fmla="*/ 2346159 h 5792782"/>
              <a:gd name="connsiteX3094" fmla="*/ 1013648 w 7462755"/>
              <a:gd name="connsiteY3094" fmla="*/ 2308324 h 5792782"/>
              <a:gd name="connsiteX3095" fmla="*/ 1844990 w 7462755"/>
              <a:gd name="connsiteY3095" fmla="*/ 2304123 h 5792782"/>
              <a:gd name="connsiteX3096" fmla="*/ 1838504 w 7462755"/>
              <a:gd name="connsiteY3096" fmla="*/ 2312292 h 5792782"/>
              <a:gd name="connsiteX3097" fmla="*/ 1827867 w 7462755"/>
              <a:gd name="connsiteY3097" fmla="*/ 2314116 h 5792782"/>
              <a:gd name="connsiteX3098" fmla="*/ 1827866 w 7462755"/>
              <a:gd name="connsiteY3098" fmla="*/ 2314124 h 5792782"/>
              <a:gd name="connsiteX3099" fmla="*/ 1844992 w 7462755"/>
              <a:gd name="connsiteY3099" fmla="*/ 2304125 h 5792782"/>
              <a:gd name="connsiteX3100" fmla="*/ 2385479 w 7462755"/>
              <a:gd name="connsiteY3100" fmla="*/ 2301833 h 5792782"/>
              <a:gd name="connsiteX3101" fmla="*/ 2378935 w 7462755"/>
              <a:gd name="connsiteY3101" fmla="*/ 2306432 h 5792782"/>
              <a:gd name="connsiteX3102" fmla="*/ 2378936 w 7462755"/>
              <a:gd name="connsiteY3102" fmla="*/ 2306434 h 5792782"/>
              <a:gd name="connsiteX3103" fmla="*/ 2385480 w 7462755"/>
              <a:gd name="connsiteY3103" fmla="*/ 2301834 h 5792782"/>
              <a:gd name="connsiteX3104" fmla="*/ 2120508 w 7462755"/>
              <a:gd name="connsiteY3104" fmla="*/ 2300184 h 5792782"/>
              <a:gd name="connsiteX3105" fmla="*/ 2117091 w 7462755"/>
              <a:gd name="connsiteY3105" fmla="*/ 2324175 h 5792782"/>
              <a:gd name="connsiteX3106" fmla="*/ 2094722 w 7462755"/>
              <a:gd name="connsiteY3106" fmla="*/ 2311347 h 5792782"/>
              <a:gd name="connsiteX3107" fmla="*/ 2069816 w 7462755"/>
              <a:gd name="connsiteY3107" fmla="*/ 2345926 h 5792782"/>
              <a:gd name="connsiteX3108" fmla="*/ 2047415 w 7462755"/>
              <a:gd name="connsiteY3108" fmla="*/ 2333067 h 5792782"/>
              <a:gd name="connsiteX3109" fmla="*/ 2029344 w 7462755"/>
              <a:gd name="connsiteY3109" fmla="*/ 2319651 h 5792782"/>
              <a:gd name="connsiteX3110" fmla="*/ 2029343 w 7462755"/>
              <a:gd name="connsiteY3110" fmla="*/ 2319651 h 5792782"/>
              <a:gd name="connsiteX3111" fmla="*/ 2047415 w 7462755"/>
              <a:gd name="connsiteY3111" fmla="*/ 2333069 h 5792782"/>
              <a:gd name="connsiteX3112" fmla="*/ 2069816 w 7462755"/>
              <a:gd name="connsiteY3112" fmla="*/ 2345929 h 5792782"/>
              <a:gd name="connsiteX3113" fmla="*/ 2094722 w 7462755"/>
              <a:gd name="connsiteY3113" fmla="*/ 2311350 h 5792782"/>
              <a:gd name="connsiteX3114" fmla="*/ 2117091 w 7462755"/>
              <a:gd name="connsiteY3114" fmla="*/ 2324180 h 5792782"/>
              <a:gd name="connsiteX3115" fmla="*/ 2120509 w 7462755"/>
              <a:gd name="connsiteY3115" fmla="*/ 2300184 h 5792782"/>
              <a:gd name="connsiteX3116" fmla="*/ 2203571 w 7462755"/>
              <a:gd name="connsiteY3116" fmla="*/ 2297517 h 5792782"/>
              <a:gd name="connsiteX3117" fmla="*/ 2227144 w 7462755"/>
              <a:gd name="connsiteY3117" fmla="*/ 2341502 h 5792782"/>
              <a:gd name="connsiteX3118" fmla="*/ 2203571 w 7462755"/>
              <a:gd name="connsiteY3118" fmla="*/ 2297517 h 5792782"/>
              <a:gd name="connsiteX3119" fmla="*/ 2142260 w 7462755"/>
              <a:gd name="connsiteY3119" fmla="*/ 2297448 h 5792782"/>
              <a:gd name="connsiteX3120" fmla="*/ 2142263 w 7462755"/>
              <a:gd name="connsiteY3120" fmla="*/ 2297476 h 5792782"/>
              <a:gd name="connsiteX3121" fmla="*/ 2143218 w 7462755"/>
              <a:gd name="connsiteY3121" fmla="*/ 2310928 h 5792782"/>
              <a:gd name="connsiteX3122" fmla="*/ 2144146 w 7462755"/>
              <a:gd name="connsiteY3122" fmla="*/ 2312401 h 5792782"/>
              <a:gd name="connsiteX3123" fmla="*/ 2144470 w 7462755"/>
              <a:gd name="connsiteY3123" fmla="*/ 2314964 h 5792782"/>
              <a:gd name="connsiteX3124" fmla="*/ 2146563 w 7462755"/>
              <a:gd name="connsiteY3124" fmla="*/ 2316225 h 5792782"/>
              <a:gd name="connsiteX3125" fmla="*/ 2147984 w 7462755"/>
              <a:gd name="connsiteY3125" fmla="*/ 2318475 h 5792782"/>
              <a:gd name="connsiteX3126" fmla="*/ 2149179 w 7462755"/>
              <a:gd name="connsiteY3126" fmla="*/ 2317804 h 5792782"/>
              <a:gd name="connsiteX3127" fmla="*/ 2150026 w 7462755"/>
              <a:gd name="connsiteY3127" fmla="*/ 2318315 h 5792782"/>
              <a:gd name="connsiteX3128" fmla="*/ 2152190 w 7462755"/>
              <a:gd name="connsiteY3128" fmla="*/ 2316112 h 5792782"/>
              <a:gd name="connsiteX3129" fmla="*/ 2154141 w 7462755"/>
              <a:gd name="connsiteY3129" fmla="*/ 2315017 h 5792782"/>
              <a:gd name="connsiteX3130" fmla="*/ 2154720 w 7462755"/>
              <a:gd name="connsiteY3130" fmla="*/ 2313538 h 5792782"/>
              <a:gd name="connsiteX3131" fmla="*/ 2155995 w 7462755"/>
              <a:gd name="connsiteY3131" fmla="*/ 2312242 h 5792782"/>
              <a:gd name="connsiteX3132" fmla="*/ 2159444 w 7462755"/>
              <a:gd name="connsiteY3132" fmla="*/ 2301467 h 5792782"/>
              <a:gd name="connsiteX3133" fmla="*/ 2159443 w 7462755"/>
              <a:gd name="connsiteY3133" fmla="*/ 2301465 h 5792782"/>
              <a:gd name="connsiteX3134" fmla="*/ 2154720 w 7462755"/>
              <a:gd name="connsiteY3134" fmla="*/ 2313538 h 5792782"/>
              <a:gd name="connsiteX3135" fmla="*/ 2152190 w 7462755"/>
              <a:gd name="connsiteY3135" fmla="*/ 2316112 h 5792782"/>
              <a:gd name="connsiteX3136" fmla="*/ 2149179 w 7462755"/>
              <a:gd name="connsiteY3136" fmla="*/ 2317804 h 5792782"/>
              <a:gd name="connsiteX3137" fmla="*/ 2146563 w 7462755"/>
              <a:gd name="connsiteY3137" fmla="*/ 2316225 h 5792782"/>
              <a:gd name="connsiteX3138" fmla="*/ 2144146 w 7462755"/>
              <a:gd name="connsiteY3138" fmla="*/ 2312401 h 5792782"/>
              <a:gd name="connsiteX3139" fmla="*/ 2142263 w 7462755"/>
              <a:gd name="connsiteY3139" fmla="*/ 2297476 h 5792782"/>
              <a:gd name="connsiteX3140" fmla="*/ 2142261 w 7462755"/>
              <a:gd name="connsiteY3140" fmla="*/ 2297448 h 5792782"/>
              <a:gd name="connsiteX3141" fmla="*/ 1938095 w 7462755"/>
              <a:gd name="connsiteY3141" fmla="*/ 2293263 h 5792782"/>
              <a:gd name="connsiteX3142" fmla="*/ 1938094 w 7462755"/>
              <a:gd name="connsiteY3142" fmla="*/ 2293264 h 5792782"/>
              <a:gd name="connsiteX3143" fmla="*/ 1937003 w 7462755"/>
              <a:gd name="connsiteY3143" fmla="*/ 2308028 h 5792782"/>
              <a:gd name="connsiteX3144" fmla="*/ 1937175 w 7462755"/>
              <a:gd name="connsiteY3144" fmla="*/ 2308089 h 5792782"/>
              <a:gd name="connsiteX3145" fmla="*/ 1963023 w 7462755"/>
              <a:gd name="connsiteY3145" fmla="*/ 2317285 h 5792782"/>
              <a:gd name="connsiteX3146" fmla="*/ 1967738 w 7462755"/>
              <a:gd name="connsiteY3146" fmla="*/ 2318008 h 5792782"/>
              <a:gd name="connsiteX3147" fmla="*/ 1971746 w 7462755"/>
              <a:gd name="connsiteY3147" fmla="*/ 2319186 h 5792782"/>
              <a:gd name="connsiteX3148" fmla="*/ 1973096 w 7462755"/>
              <a:gd name="connsiteY3148" fmla="*/ 2318826 h 5792782"/>
              <a:gd name="connsiteX3149" fmla="*/ 1976108 w 7462755"/>
              <a:gd name="connsiteY3149" fmla="*/ 2319288 h 5792782"/>
              <a:gd name="connsiteX3150" fmla="*/ 1989141 w 7462755"/>
              <a:gd name="connsiteY3150" fmla="*/ 2314559 h 5792782"/>
              <a:gd name="connsiteX3151" fmla="*/ 1989157 w 7462755"/>
              <a:gd name="connsiteY3151" fmla="*/ 2314556 h 5792782"/>
              <a:gd name="connsiteX3152" fmla="*/ 1989156 w 7462755"/>
              <a:gd name="connsiteY3152" fmla="*/ 2314556 h 5792782"/>
              <a:gd name="connsiteX3153" fmla="*/ 1989141 w 7462755"/>
              <a:gd name="connsiteY3153" fmla="*/ 2314559 h 5792782"/>
              <a:gd name="connsiteX3154" fmla="*/ 1973096 w 7462755"/>
              <a:gd name="connsiteY3154" fmla="*/ 2318826 h 5792782"/>
              <a:gd name="connsiteX3155" fmla="*/ 1967738 w 7462755"/>
              <a:gd name="connsiteY3155" fmla="*/ 2318008 h 5792782"/>
              <a:gd name="connsiteX3156" fmla="*/ 1954311 w 7462755"/>
              <a:gd name="connsiteY3156" fmla="*/ 2314056 h 5792782"/>
              <a:gd name="connsiteX3157" fmla="*/ 1937175 w 7462755"/>
              <a:gd name="connsiteY3157" fmla="*/ 2308089 h 5792782"/>
              <a:gd name="connsiteX3158" fmla="*/ 1937004 w 7462755"/>
              <a:gd name="connsiteY3158" fmla="*/ 2308028 h 5792782"/>
              <a:gd name="connsiteX3159" fmla="*/ 2360896 w 7462755"/>
              <a:gd name="connsiteY3159" fmla="*/ 2292986 h 5792782"/>
              <a:gd name="connsiteX3160" fmla="*/ 2365480 w 7462755"/>
              <a:gd name="connsiteY3160" fmla="*/ 2300545 h 5792782"/>
              <a:gd name="connsiteX3161" fmla="*/ 2366205 w 7462755"/>
              <a:gd name="connsiteY3161" fmla="*/ 2315843 h 5792782"/>
              <a:gd name="connsiteX3162" fmla="*/ 2365480 w 7462755"/>
              <a:gd name="connsiteY3162" fmla="*/ 2300543 h 5792782"/>
              <a:gd name="connsiteX3163" fmla="*/ 2360897 w 7462755"/>
              <a:gd name="connsiteY3163" fmla="*/ 2292986 h 5792782"/>
              <a:gd name="connsiteX3164" fmla="*/ 2317991 w 7462755"/>
              <a:gd name="connsiteY3164" fmla="*/ 2291073 h 5792782"/>
              <a:gd name="connsiteX3165" fmla="*/ 2317990 w 7462755"/>
              <a:gd name="connsiteY3165" fmla="*/ 2291075 h 5792782"/>
              <a:gd name="connsiteX3166" fmla="*/ 2318025 w 7462755"/>
              <a:gd name="connsiteY3166" fmla="*/ 2291207 h 5792782"/>
              <a:gd name="connsiteX3167" fmla="*/ 2322073 w 7462755"/>
              <a:gd name="connsiteY3167" fmla="*/ 2306868 h 5792782"/>
              <a:gd name="connsiteX3168" fmla="*/ 2322104 w 7462755"/>
              <a:gd name="connsiteY3168" fmla="*/ 2306994 h 5792782"/>
              <a:gd name="connsiteX3169" fmla="*/ 2322105 w 7462755"/>
              <a:gd name="connsiteY3169" fmla="*/ 2306991 h 5792782"/>
              <a:gd name="connsiteX3170" fmla="*/ 2322073 w 7462755"/>
              <a:gd name="connsiteY3170" fmla="*/ 2306868 h 5792782"/>
              <a:gd name="connsiteX3171" fmla="*/ 2320202 w 7462755"/>
              <a:gd name="connsiteY3171" fmla="*/ 2299277 h 5792782"/>
              <a:gd name="connsiteX3172" fmla="*/ 2318025 w 7462755"/>
              <a:gd name="connsiteY3172" fmla="*/ 2291207 h 5792782"/>
              <a:gd name="connsiteX3173" fmla="*/ 680629 w 7462755"/>
              <a:gd name="connsiteY3173" fmla="*/ 2287178 h 5792782"/>
              <a:gd name="connsiteX3174" fmla="*/ 686867 w 7462755"/>
              <a:gd name="connsiteY3174" fmla="*/ 2289485 h 5792782"/>
              <a:gd name="connsiteX3175" fmla="*/ 702348 w 7462755"/>
              <a:gd name="connsiteY3175" fmla="*/ 2293219 h 5792782"/>
              <a:gd name="connsiteX3176" fmla="*/ 698930 w 7462755"/>
              <a:gd name="connsiteY3176" fmla="*/ 2317278 h 5792782"/>
              <a:gd name="connsiteX3177" fmla="*/ 676201 w 7462755"/>
              <a:gd name="connsiteY3177" fmla="*/ 2296572 h 5792782"/>
              <a:gd name="connsiteX3178" fmla="*/ 680629 w 7462755"/>
              <a:gd name="connsiteY3178" fmla="*/ 2287178 h 5792782"/>
              <a:gd name="connsiteX3179" fmla="*/ 1654841 w 7462755"/>
              <a:gd name="connsiteY3179" fmla="*/ 2283810 h 5792782"/>
              <a:gd name="connsiteX3180" fmla="*/ 1653926 w 7462755"/>
              <a:gd name="connsiteY3180" fmla="*/ 2288381 h 5792782"/>
              <a:gd name="connsiteX3181" fmla="*/ 1652140 w 7462755"/>
              <a:gd name="connsiteY3181" fmla="*/ 2297288 h 5792782"/>
              <a:gd name="connsiteX3182" fmla="*/ 1665461 w 7462755"/>
              <a:gd name="connsiteY3182" fmla="*/ 2296042 h 5792782"/>
              <a:gd name="connsiteX3183" fmla="*/ 1665867 w 7462755"/>
              <a:gd name="connsiteY3183" fmla="*/ 2295908 h 5792782"/>
              <a:gd name="connsiteX3184" fmla="*/ 1670163 w 7462755"/>
              <a:gd name="connsiteY3184" fmla="*/ 2296025 h 5792782"/>
              <a:gd name="connsiteX3185" fmla="*/ 1677102 w 7462755"/>
              <a:gd name="connsiteY3185" fmla="*/ 2292212 h 5792782"/>
              <a:gd name="connsiteX3186" fmla="*/ 1677112 w 7462755"/>
              <a:gd name="connsiteY3186" fmla="*/ 2292208 h 5792782"/>
              <a:gd name="connsiteX3187" fmla="*/ 1677112 w 7462755"/>
              <a:gd name="connsiteY3187" fmla="*/ 2292205 h 5792782"/>
              <a:gd name="connsiteX3188" fmla="*/ 1677102 w 7462755"/>
              <a:gd name="connsiteY3188" fmla="*/ 2292212 h 5792782"/>
              <a:gd name="connsiteX3189" fmla="*/ 1665867 w 7462755"/>
              <a:gd name="connsiteY3189" fmla="*/ 2295908 h 5792782"/>
              <a:gd name="connsiteX3190" fmla="*/ 1660575 w 7462755"/>
              <a:gd name="connsiteY3190" fmla="*/ 2295762 h 5792782"/>
              <a:gd name="connsiteX3191" fmla="*/ 1652141 w 7462755"/>
              <a:gd name="connsiteY3191" fmla="*/ 2297284 h 5792782"/>
              <a:gd name="connsiteX3192" fmla="*/ 1653926 w 7462755"/>
              <a:gd name="connsiteY3192" fmla="*/ 2288381 h 5792782"/>
              <a:gd name="connsiteX3193" fmla="*/ 1654841 w 7462755"/>
              <a:gd name="connsiteY3193" fmla="*/ 2283811 h 5792782"/>
              <a:gd name="connsiteX3194" fmla="*/ 1868098 w 7462755"/>
              <a:gd name="connsiteY3194" fmla="*/ 2283201 h 5792782"/>
              <a:gd name="connsiteX3195" fmla="*/ 1866449 w 7462755"/>
              <a:gd name="connsiteY3195" fmla="*/ 2293443 h 5792782"/>
              <a:gd name="connsiteX3196" fmla="*/ 1877274 w 7462755"/>
              <a:gd name="connsiteY3196" fmla="*/ 2300693 h 5792782"/>
              <a:gd name="connsiteX3197" fmla="*/ 1880781 w 7462755"/>
              <a:gd name="connsiteY3197" fmla="*/ 2301237 h 5792782"/>
              <a:gd name="connsiteX3198" fmla="*/ 1882874 w 7462755"/>
              <a:gd name="connsiteY3198" fmla="*/ 2302374 h 5792782"/>
              <a:gd name="connsiteX3199" fmla="*/ 1884375 w 7462755"/>
              <a:gd name="connsiteY3199" fmla="*/ 2301791 h 5792782"/>
              <a:gd name="connsiteX3200" fmla="*/ 1888348 w 7462755"/>
              <a:gd name="connsiteY3200" fmla="*/ 2302406 h 5792782"/>
              <a:gd name="connsiteX3201" fmla="*/ 1898182 w 7462755"/>
              <a:gd name="connsiteY3201" fmla="*/ 2296438 h 5792782"/>
              <a:gd name="connsiteX3202" fmla="*/ 1898183 w 7462755"/>
              <a:gd name="connsiteY3202" fmla="*/ 2296435 h 5792782"/>
              <a:gd name="connsiteX3203" fmla="*/ 1884375 w 7462755"/>
              <a:gd name="connsiteY3203" fmla="*/ 2301791 h 5792782"/>
              <a:gd name="connsiteX3204" fmla="*/ 1880781 w 7462755"/>
              <a:gd name="connsiteY3204" fmla="*/ 2301237 h 5792782"/>
              <a:gd name="connsiteX3205" fmla="*/ 1866450 w 7462755"/>
              <a:gd name="connsiteY3205" fmla="*/ 2293442 h 5792782"/>
              <a:gd name="connsiteX3206" fmla="*/ 1868099 w 7462755"/>
              <a:gd name="connsiteY3206" fmla="*/ 2283201 h 5792782"/>
              <a:gd name="connsiteX3207" fmla="*/ 2339470 w 7462755"/>
              <a:gd name="connsiteY3207" fmla="*/ 2281457 h 5792782"/>
              <a:gd name="connsiteX3208" fmla="*/ 2339470 w 7462755"/>
              <a:gd name="connsiteY3208" fmla="*/ 2281459 h 5792782"/>
              <a:gd name="connsiteX3209" fmla="*/ 2343186 w 7462755"/>
              <a:gd name="connsiteY3209" fmla="*/ 2287518 h 5792782"/>
              <a:gd name="connsiteX3210" fmla="*/ 2346952 w 7462755"/>
              <a:gd name="connsiteY3210" fmla="*/ 2284385 h 5792782"/>
              <a:gd name="connsiteX3211" fmla="*/ 2346952 w 7462755"/>
              <a:gd name="connsiteY3211" fmla="*/ 2284382 h 5792782"/>
              <a:gd name="connsiteX3212" fmla="*/ 2343186 w 7462755"/>
              <a:gd name="connsiteY3212" fmla="*/ 2287516 h 5792782"/>
              <a:gd name="connsiteX3213" fmla="*/ 1857102 w 7462755"/>
              <a:gd name="connsiteY3213" fmla="*/ 2279018 h 5792782"/>
              <a:gd name="connsiteX3214" fmla="*/ 1853237 w 7462755"/>
              <a:gd name="connsiteY3214" fmla="*/ 2286314 h 5792782"/>
              <a:gd name="connsiteX3215" fmla="*/ 1853211 w 7462755"/>
              <a:gd name="connsiteY3215" fmla="*/ 2286338 h 5792782"/>
              <a:gd name="connsiteX3216" fmla="*/ 1845589 w 7462755"/>
              <a:gd name="connsiteY3216" fmla="*/ 2292122 h 5792782"/>
              <a:gd name="connsiteX3217" fmla="*/ 1840688 w 7462755"/>
              <a:gd name="connsiteY3217" fmla="*/ 2297633 h 5792782"/>
              <a:gd name="connsiteX3218" fmla="*/ 1840671 w 7462755"/>
              <a:gd name="connsiteY3218" fmla="*/ 2297647 h 5792782"/>
              <a:gd name="connsiteX3219" fmla="*/ 1840672 w 7462755"/>
              <a:gd name="connsiteY3219" fmla="*/ 2297650 h 5792782"/>
              <a:gd name="connsiteX3220" fmla="*/ 1840688 w 7462755"/>
              <a:gd name="connsiteY3220" fmla="*/ 2297633 h 5792782"/>
              <a:gd name="connsiteX3221" fmla="*/ 1853211 w 7462755"/>
              <a:gd name="connsiteY3221" fmla="*/ 2286338 h 5792782"/>
              <a:gd name="connsiteX3222" fmla="*/ 1853237 w 7462755"/>
              <a:gd name="connsiteY3222" fmla="*/ 2286317 h 5792782"/>
              <a:gd name="connsiteX3223" fmla="*/ 1857103 w 7462755"/>
              <a:gd name="connsiteY3223" fmla="*/ 2279020 h 5792782"/>
              <a:gd name="connsiteX3224" fmla="*/ 2355981 w 7462755"/>
              <a:gd name="connsiteY3224" fmla="*/ 2277977 h 5792782"/>
              <a:gd name="connsiteX3225" fmla="*/ 2355802 w 7462755"/>
              <a:gd name="connsiteY3225" fmla="*/ 2299681 h 5792782"/>
              <a:gd name="connsiteX3226" fmla="*/ 2348491 w 7462755"/>
              <a:gd name="connsiteY3226" fmla="*/ 2310373 h 5792782"/>
              <a:gd name="connsiteX3227" fmla="*/ 2348492 w 7462755"/>
              <a:gd name="connsiteY3227" fmla="*/ 2310375 h 5792782"/>
              <a:gd name="connsiteX3228" fmla="*/ 2355802 w 7462755"/>
              <a:gd name="connsiteY3228" fmla="*/ 2299683 h 5792782"/>
              <a:gd name="connsiteX3229" fmla="*/ 2355981 w 7462755"/>
              <a:gd name="connsiteY3229" fmla="*/ 2277977 h 5792782"/>
              <a:gd name="connsiteX3230" fmla="*/ 1760337 w 7462755"/>
              <a:gd name="connsiteY3230" fmla="*/ 2267849 h 5792782"/>
              <a:gd name="connsiteX3231" fmla="*/ 1760337 w 7462755"/>
              <a:gd name="connsiteY3231" fmla="*/ 2267850 h 5792782"/>
              <a:gd name="connsiteX3232" fmla="*/ 1760342 w 7462755"/>
              <a:gd name="connsiteY3232" fmla="*/ 2267858 h 5792782"/>
              <a:gd name="connsiteX3233" fmla="*/ 1767043 w 7462755"/>
              <a:gd name="connsiteY3233" fmla="*/ 2281427 h 5792782"/>
              <a:gd name="connsiteX3234" fmla="*/ 1770885 w 7462755"/>
              <a:gd name="connsiteY3234" fmla="*/ 2284305 h 5792782"/>
              <a:gd name="connsiteX3235" fmla="*/ 1771689 w 7462755"/>
              <a:gd name="connsiteY3235" fmla="*/ 2285560 h 5792782"/>
              <a:gd name="connsiteX3236" fmla="*/ 1782537 w 7462755"/>
              <a:gd name="connsiteY3236" fmla="*/ 2293818 h 5792782"/>
              <a:gd name="connsiteX3237" fmla="*/ 1792729 w 7462755"/>
              <a:gd name="connsiteY3237" fmla="*/ 2310756 h 5792782"/>
              <a:gd name="connsiteX3238" fmla="*/ 1792732 w 7462755"/>
              <a:gd name="connsiteY3238" fmla="*/ 2310762 h 5792782"/>
              <a:gd name="connsiteX3239" fmla="*/ 1792733 w 7462755"/>
              <a:gd name="connsiteY3239" fmla="*/ 2310762 h 5792782"/>
              <a:gd name="connsiteX3240" fmla="*/ 1792729 w 7462755"/>
              <a:gd name="connsiteY3240" fmla="*/ 2310756 h 5792782"/>
              <a:gd name="connsiteX3241" fmla="*/ 1786265 w 7462755"/>
              <a:gd name="connsiteY3241" fmla="*/ 2296656 h 5792782"/>
              <a:gd name="connsiteX3242" fmla="*/ 1782537 w 7462755"/>
              <a:gd name="connsiteY3242" fmla="*/ 2293818 h 5792782"/>
              <a:gd name="connsiteX3243" fmla="*/ 1781679 w 7462755"/>
              <a:gd name="connsiteY3243" fmla="*/ 2292390 h 5792782"/>
              <a:gd name="connsiteX3244" fmla="*/ 1770885 w 7462755"/>
              <a:gd name="connsiteY3244" fmla="*/ 2284305 h 5792782"/>
              <a:gd name="connsiteX3245" fmla="*/ 1760342 w 7462755"/>
              <a:gd name="connsiteY3245" fmla="*/ 2267858 h 5792782"/>
              <a:gd name="connsiteX3246" fmla="*/ 1892012 w 7462755"/>
              <a:gd name="connsiteY3246" fmla="*/ 2263908 h 5792782"/>
              <a:gd name="connsiteX3247" fmla="*/ 1889737 w 7462755"/>
              <a:gd name="connsiteY3247" fmla="*/ 2269727 h 5792782"/>
              <a:gd name="connsiteX3248" fmla="*/ 1896628 w 7462755"/>
              <a:gd name="connsiteY3248" fmla="*/ 2281818 h 5792782"/>
              <a:gd name="connsiteX3249" fmla="*/ 1896630 w 7462755"/>
              <a:gd name="connsiteY3249" fmla="*/ 2281817 h 5792782"/>
              <a:gd name="connsiteX3250" fmla="*/ 1889738 w 7462755"/>
              <a:gd name="connsiteY3250" fmla="*/ 2269725 h 5792782"/>
              <a:gd name="connsiteX3251" fmla="*/ 1878266 w 7462755"/>
              <a:gd name="connsiteY3251" fmla="*/ 2260623 h 5792782"/>
              <a:gd name="connsiteX3252" fmla="*/ 1878174 w 7462755"/>
              <a:gd name="connsiteY3252" fmla="*/ 2273265 h 5792782"/>
              <a:gd name="connsiteX3253" fmla="*/ 1878175 w 7462755"/>
              <a:gd name="connsiteY3253" fmla="*/ 2273264 h 5792782"/>
              <a:gd name="connsiteX3254" fmla="*/ 1878267 w 7462755"/>
              <a:gd name="connsiteY3254" fmla="*/ 2260624 h 5792782"/>
              <a:gd name="connsiteX3255" fmla="*/ 1825682 w 7462755"/>
              <a:gd name="connsiteY3255" fmla="*/ 2259516 h 5792782"/>
              <a:gd name="connsiteX3256" fmla="*/ 1825572 w 7462755"/>
              <a:gd name="connsiteY3256" fmla="*/ 2260956 h 5792782"/>
              <a:gd name="connsiteX3257" fmla="*/ 1823821 w 7462755"/>
              <a:gd name="connsiteY3257" fmla="*/ 2283971 h 5792782"/>
              <a:gd name="connsiteX3258" fmla="*/ 1816081 w 7462755"/>
              <a:gd name="connsiteY3258" fmla="*/ 2311432 h 5792782"/>
              <a:gd name="connsiteX3259" fmla="*/ 1816081 w 7462755"/>
              <a:gd name="connsiteY3259" fmla="*/ 2311433 h 5792782"/>
              <a:gd name="connsiteX3260" fmla="*/ 1818311 w 7462755"/>
              <a:gd name="connsiteY3260" fmla="*/ 2298642 h 5792782"/>
              <a:gd name="connsiteX3261" fmla="*/ 1823821 w 7462755"/>
              <a:gd name="connsiteY3261" fmla="*/ 2283975 h 5792782"/>
              <a:gd name="connsiteX3262" fmla="*/ 1825572 w 7462755"/>
              <a:gd name="connsiteY3262" fmla="*/ 2260956 h 5792782"/>
              <a:gd name="connsiteX3263" fmla="*/ 1825682 w 7462755"/>
              <a:gd name="connsiteY3263" fmla="*/ 2259517 h 5792782"/>
              <a:gd name="connsiteX3264" fmla="*/ 2013519 w 7462755"/>
              <a:gd name="connsiteY3264" fmla="*/ 2251149 h 5792782"/>
              <a:gd name="connsiteX3265" fmla="*/ 2013514 w 7462755"/>
              <a:gd name="connsiteY3265" fmla="*/ 2251152 h 5792782"/>
              <a:gd name="connsiteX3266" fmla="*/ 2002142 w 7462755"/>
              <a:gd name="connsiteY3266" fmla="*/ 2268736 h 5792782"/>
              <a:gd name="connsiteX3267" fmla="*/ 1968264 w 7462755"/>
              <a:gd name="connsiteY3267" fmla="*/ 2262464 h 5792782"/>
              <a:gd name="connsiteX3268" fmla="*/ 1952603 w 7462755"/>
              <a:gd name="connsiteY3268" fmla="*/ 2258991 h 5792782"/>
              <a:gd name="connsiteX3269" fmla="*/ 1952601 w 7462755"/>
              <a:gd name="connsiteY3269" fmla="*/ 2258992 h 5792782"/>
              <a:gd name="connsiteX3270" fmla="*/ 2013519 w 7462755"/>
              <a:gd name="connsiteY3270" fmla="*/ 2251149 h 5792782"/>
              <a:gd name="connsiteX3271" fmla="*/ 1040411 w 7462755"/>
              <a:gd name="connsiteY3271" fmla="*/ 2240421 h 5792782"/>
              <a:gd name="connsiteX3272" fmla="*/ 1050994 w 7462755"/>
              <a:gd name="connsiteY3272" fmla="*/ 2256552 h 5792782"/>
              <a:gd name="connsiteX3273" fmla="*/ 1016773 w 7462755"/>
              <a:gd name="connsiteY3273" fmla="*/ 2276642 h 5792782"/>
              <a:gd name="connsiteX3274" fmla="*/ 1029537 w 7462755"/>
              <a:gd name="connsiteY3274" fmla="*/ 2267168 h 5792782"/>
              <a:gd name="connsiteX3275" fmla="*/ 1032921 w 7462755"/>
              <a:gd name="connsiteY3275" fmla="*/ 2243208 h 5792782"/>
              <a:gd name="connsiteX3276" fmla="*/ 1040411 w 7462755"/>
              <a:gd name="connsiteY3276" fmla="*/ 2240421 h 5792782"/>
              <a:gd name="connsiteX3277" fmla="*/ 1420523 w 7462755"/>
              <a:gd name="connsiteY3277" fmla="*/ 2237677 h 5792782"/>
              <a:gd name="connsiteX3278" fmla="*/ 1418299 w 7462755"/>
              <a:gd name="connsiteY3278" fmla="*/ 2248806 h 5792782"/>
              <a:gd name="connsiteX3279" fmla="*/ 1431590 w 7462755"/>
              <a:gd name="connsiteY3279" fmla="*/ 2247601 h 5792782"/>
              <a:gd name="connsiteX3280" fmla="*/ 1431996 w 7462755"/>
              <a:gd name="connsiteY3280" fmla="*/ 2247469 h 5792782"/>
              <a:gd name="connsiteX3281" fmla="*/ 1436296 w 7462755"/>
              <a:gd name="connsiteY3281" fmla="*/ 2247600 h 5792782"/>
              <a:gd name="connsiteX3282" fmla="*/ 1443255 w 7462755"/>
              <a:gd name="connsiteY3282" fmla="*/ 2243791 h 5792782"/>
              <a:gd name="connsiteX3283" fmla="*/ 1443262 w 7462755"/>
              <a:gd name="connsiteY3283" fmla="*/ 2243788 h 5792782"/>
              <a:gd name="connsiteX3284" fmla="*/ 1443262 w 7462755"/>
              <a:gd name="connsiteY3284" fmla="*/ 2243787 h 5792782"/>
              <a:gd name="connsiteX3285" fmla="*/ 1443255 w 7462755"/>
              <a:gd name="connsiteY3285" fmla="*/ 2243791 h 5792782"/>
              <a:gd name="connsiteX3286" fmla="*/ 1431996 w 7462755"/>
              <a:gd name="connsiteY3286" fmla="*/ 2247469 h 5792782"/>
              <a:gd name="connsiteX3287" fmla="*/ 1426706 w 7462755"/>
              <a:gd name="connsiteY3287" fmla="*/ 2247310 h 5792782"/>
              <a:gd name="connsiteX3288" fmla="*/ 1418300 w 7462755"/>
              <a:gd name="connsiteY3288" fmla="*/ 2248802 h 5792782"/>
              <a:gd name="connsiteX3289" fmla="*/ 1420524 w 7462755"/>
              <a:gd name="connsiteY3289" fmla="*/ 2237677 h 5792782"/>
              <a:gd name="connsiteX3290" fmla="*/ 1395310 w 7462755"/>
              <a:gd name="connsiteY3290" fmla="*/ 2220446 h 5792782"/>
              <a:gd name="connsiteX3291" fmla="*/ 1383163 w 7462755"/>
              <a:gd name="connsiteY3291" fmla="*/ 2237290 h 5792782"/>
              <a:gd name="connsiteX3292" fmla="*/ 1346059 w 7462755"/>
              <a:gd name="connsiteY3292" fmla="*/ 2237775 h 5792782"/>
              <a:gd name="connsiteX3293" fmla="*/ 1334589 w 7462755"/>
              <a:gd name="connsiteY3293" fmla="*/ 2236104 h 5792782"/>
              <a:gd name="connsiteX3294" fmla="*/ 1334588 w 7462755"/>
              <a:gd name="connsiteY3294" fmla="*/ 2236108 h 5792782"/>
              <a:gd name="connsiteX3295" fmla="*/ 1395311 w 7462755"/>
              <a:gd name="connsiteY3295" fmla="*/ 2220447 h 5792782"/>
              <a:gd name="connsiteX3296" fmla="*/ 7048142 w 7462755"/>
              <a:gd name="connsiteY3296" fmla="*/ 2212641 h 5792782"/>
              <a:gd name="connsiteX3297" fmla="*/ 7058101 w 7462755"/>
              <a:gd name="connsiteY3297" fmla="*/ 2215918 h 5792782"/>
              <a:gd name="connsiteX3298" fmla="*/ 7067874 w 7462755"/>
              <a:gd name="connsiteY3298" fmla="*/ 2248351 h 5792782"/>
              <a:gd name="connsiteX3299" fmla="*/ 7040490 w 7462755"/>
              <a:gd name="connsiteY3299" fmla="*/ 2220577 h 5792782"/>
              <a:gd name="connsiteX3300" fmla="*/ 7048142 w 7462755"/>
              <a:gd name="connsiteY3300" fmla="*/ 2212641 h 5792782"/>
              <a:gd name="connsiteX3301" fmla="*/ 7017701 w 7462755"/>
              <a:gd name="connsiteY3301" fmla="*/ 2200031 h 5792782"/>
              <a:gd name="connsiteX3302" fmla="*/ 7009908 w 7462755"/>
              <a:gd name="connsiteY3302" fmla="*/ 2213171 h 5792782"/>
              <a:gd name="connsiteX3303" fmla="*/ 7006674 w 7462755"/>
              <a:gd name="connsiteY3303" fmla="*/ 2215502 h 5792782"/>
              <a:gd name="connsiteX3304" fmla="*/ 7007186 w 7462755"/>
              <a:gd name="connsiteY3304" fmla="*/ 2213650 h 5792782"/>
              <a:gd name="connsiteX3305" fmla="*/ 7017701 w 7462755"/>
              <a:gd name="connsiteY3305" fmla="*/ 2200031 h 5792782"/>
              <a:gd name="connsiteX3306" fmla="*/ 886470 w 7462755"/>
              <a:gd name="connsiteY3306" fmla="*/ 2191468 h 5792782"/>
              <a:gd name="connsiteX3307" fmla="*/ 897672 w 7462755"/>
              <a:gd name="connsiteY3307" fmla="*/ 2252614 h 5792782"/>
              <a:gd name="connsiteX3308" fmla="*/ 856908 w 7462755"/>
              <a:gd name="connsiteY3308" fmla="*/ 2218719 h 5792782"/>
              <a:gd name="connsiteX3309" fmla="*/ 865307 w 7462755"/>
              <a:gd name="connsiteY3309" fmla="*/ 2209831 h 5792782"/>
              <a:gd name="connsiteX3310" fmla="*/ 865013 w 7462755"/>
              <a:gd name="connsiteY3310" fmla="*/ 2202018 h 5792782"/>
              <a:gd name="connsiteX3311" fmla="*/ 886470 w 7462755"/>
              <a:gd name="connsiteY3311" fmla="*/ 2191468 h 5792782"/>
              <a:gd name="connsiteX3312" fmla="*/ 733185 w 7462755"/>
              <a:gd name="connsiteY3312" fmla="*/ 2183908 h 5792782"/>
              <a:gd name="connsiteX3313" fmla="*/ 741525 w 7462755"/>
              <a:gd name="connsiteY3313" fmla="*/ 2185245 h 5792782"/>
              <a:gd name="connsiteX3314" fmla="*/ 755875 w 7462755"/>
              <a:gd name="connsiteY3314" fmla="*/ 2208008 h 5792782"/>
              <a:gd name="connsiteX3315" fmla="*/ 729109 w 7462755"/>
              <a:gd name="connsiteY3315" fmla="*/ 2195861 h 5792782"/>
              <a:gd name="connsiteX3316" fmla="*/ 733185 w 7462755"/>
              <a:gd name="connsiteY3316" fmla="*/ 2183908 h 5792782"/>
              <a:gd name="connsiteX3317" fmla="*/ 1284248 w 7462755"/>
              <a:gd name="connsiteY3317" fmla="*/ 2179744 h 5792782"/>
              <a:gd name="connsiteX3318" fmla="*/ 1278478 w 7462755"/>
              <a:gd name="connsiteY3318" fmla="*/ 2200084 h 5792782"/>
              <a:gd name="connsiteX3319" fmla="*/ 1274946 w 7462755"/>
              <a:gd name="connsiteY3319" fmla="*/ 2209202 h 5792782"/>
              <a:gd name="connsiteX3320" fmla="*/ 1268067 w 7462755"/>
              <a:gd name="connsiteY3320" fmla="*/ 2213148 h 5792782"/>
              <a:gd name="connsiteX3321" fmla="*/ 1268067 w 7462755"/>
              <a:gd name="connsiteY3321" fmla="*/ 2213152 h 5792782"/>
              <a:gd name="connsiteX3322" fmla="*/ 1284249 w 7462755"/>
              <a:gd name="connsiteY3322" fmla="*/ 2179745 h 5792782"/>
              <a:gd name="connsiteX3323" fmla="*/ 916944 w 7462755"/>
              <a:gd name="connsiteY3323" fmla="*/ 2174241 h 5792782"/>
              <a:gd name="connsiteX3324" fmla="*/ 927643 w 7462755"/>
              <a:gd name="connsiteY3324" fmla="*/ 2180246 h 5792782"/>
              <a:gd name="connsiteX3325" fmla="*/ 952078 w 7462755"/>
              <a:gd name="connsiteY3325" fmla="*/ 2190845 h 5792782"/>
              <a:gd name="connsiteX3326" fmla="*/ 907927 w 7462755"/>
              <a:gd name="connsiteY3326" fmla="*/ 2180756 h 5792782"/>
              <a:gd name="connsiteX3327" fmla="*/ 916944 w 7462755"/>
              <a:gd name="connsiteY3327" fmla="*/ 2174241 h 5792782"/>
              <a:gd name="connsiteX3328" fmla="*/ 1270867 w 7462755"/>
              <a:gd name="connsiteY3328" fmla="*/ 2173656 h 5792782"/>
              <a:gd name="connsiteX3329" fmla="*/ 1274144 w 7462755"/>
              <a:gd name="connsiteY3329" fmla="*/ 2187917 h 5792782"/>
              <a:gd name="connsiteX3330" fmla="*/ 1274144 w 7462755"/>
              <a:gd name="connsiteY3330" fmla="*/ 2187916 h 5792782"/>
              <a:gd name="connsiteX3331" fmla="*/ 1270868 w 7462755"/>
              <a:gd name="connsiteY3331" fmla="*/ 2173656 h 5792782"/>
              <a:gd name="connsiteX3332" fmla="*/ 2022635 w 7462755"/>
              <a:gd name="connsiteY3332" fmla="*/ 2148128 h 5792782"/>
              <a:gd name="connsiteX3333" fmla="*/ 2007332 w 7462755"/>
              <a:gd name="connsiteY3333" fmla="*/ 2149100 h 5792782"/>
              <a:gd name="connsiteX3334" fmla="*/ 1977282 w 7462755"/>
              <a:gd name="connsiteY3334" fmla="*/ 2163110 h 5792782"/>
              <a:gd name="connsiteX3335" fmla="*/ 1961719 w 7462755"/>
              <a:gd name="connsiteY3335" fmla="*/ 2155878 h 5792782"/>
              <a:gd name="connsiteX3336" fmla="*/ 1961718 w 7462755"/>
              <a:gd name="connsiteY3336" fmla="*/ 2155880 h 5792782"/>
              <a:gd name="connsiteX3337" fmla="*/ 2022636 w 7462755"/>
              <a:gd name="connsiteY3337" fmla="*/ 2148130 h 5792782"/>
              <a:gd name="connsiteX3338" fmla="*/ 1969938 w 7462755"/>
              <a:gd name="connsiteY3338" fmla="*/ 2142312 h 5792782"/>
              <a:gd name="connsiteX3339" fmla="*/ 1963496 w 7462755"/>
              <a:gd name="connsiteY3339" fmla="*/ 2152945 h 5792782"/>
              <a:gd name="connsiteX3340" fmla="*/ 1969939 w 7462755"/>
              <a:gd name="connsiteY3340" fmla="*/ 2142312 h 5792782"/>
              <a:gd name="connsiteX3341" fmla="*/ 1906722 w 7462755"/>
              <a:gd name="connsiteY3341" fmla="*/ 2138610 h 5792782"/>
              <a:gd name="connsiteX3342" fmla="*/ 1904444 w 7462755"/>
              <a:gd name="connsiteY3342" fmla="*/ 2147476 h 5792782"/>
              <a:gd name="connsiteX3343" fmla="*/ 1905391 w 7462755"/>
              <a:gd name="connsiteY3343" fmla="*/ 2170856 h 5792782"/>
              <a:gd name="connsiteX3344" fmla="*/ 1913248 w 7462755"/>
              <a:gd name="connsiteY3344" fmla="*/ 2170243 h 5792782"/>
              <a:gd name="connsiteX3345" fmla="*/ 1915334 w 7462755"/>
              <a:gd name="connsiteY3345" fmla="*/ 2168214 h 5792782"/>
              <a:gd name="connsiteX3346" fmla="*/ 1915956 w 7462755"/>
              <a:gd name="connsiteY3346" fmla="*/ 2168048 h 5792782"/>
              <a:gd name="connsiteX3347" fmla="*/ 1923364 w 7462755"/>
              <a:gd name="connsiteY3347" fmla="*/ 2160391 h 5792782"/>
              <a:gd name="connsiteX3348" fmla="*/ 1923371 w 7462755"/>
              <a:gd name="connsiteY3348" fmla="*/ 2160385 h 5792782"/>
              <a:gd name="connsiteX3349" fmla="*/ 1931209 w 7462755"/>
              <a:gd name="connsiteY3349" fmla="*/ 2159754 h 5792782"/>
              <a:gd name="connsiteX3350" fmla="*/ 1931209 w 7462755"/>
              <a:gd name="connsiteY3350" fmla="*/ 2159752 h 5792782"/>
              <a:gd name="connsiteX3351" fmla="*/ 1923372 w 7462755"/>
              <a:gd name="connsiteY3351" fmla="*/ 2160383 h 5792782"/>
              <a:gd name="connsiteX3352" fmla="*/ 1923364 w 7462755"/>
              <a:gd name="connsiteY3352" fmla="*/ 2160391 h 5792782"/>
              <a:gd name="connsiteX3353" fmla="*/ 1918313 w 7462755"/>
              <a:gd name="connsiteY3353" fmla="*/ 2165317 h 5792782"/>
              <a:gd name="connsiteX3354" fmla="*/ 1915334 w 7462755"/>
              <a:gd name="connsiteY3354" fmla="*/ 2168214 h 5792782"/>
              <a:gd name="connsiteX3355" fmla="*/ 1905392 w 7462755"/>
              <a:gd name="connsiteY3355" fmla="*/ 2170854 h 5792782"/>
              <a:gd name="connsiteX3356" fmla="*/ 1904445 w 7462755"/>
              <a:gd name="connsiteY3356" fmla="*/ 2147475 h 5792782"/>
              <a:gd name="connsiteX3357" fmla="*/ 1906723 w 7462755"/>
              <a:gd name="connsiteY3357" fmla="*/ 2138610 h 5792782"/>
              <a:gd name="connsiteX3358" fmla="*/ 2057152 w 7462755"/>
              <a:gd name="connsiteY3358" fmla="*/ 2135883 h 5792782"/>
              <a:gd name="connsiteX3359" fmla="*/ 2057151 w 7462755"/>
              <a:gd name="connsiteY3359" fmla="*/ 2135885 h 5792782"/>
              <a:gd name="connsiteX3360" fmla="*/ 2070034 w 7462755"/>
              <a:gd name="connsiteY3360" fmla="*/ 2149407 h 5792782"/>
              <a:gd name="connsiteX3361" fmla="*/ 2070078 w 7462755"/>
              <a:gd name="connsiteY3361" fmla="*/ 2149431 h 5792782"/>
              <a:gd name="connsiteX3362" fmla="*/ 2082564 w 7462755"/>
              <a:gd name="connsiteY3362" fmla="*/ 2156797 h 5792782"/>
              <a:gd name="connsiteX3363" fmla="*/ 2106509 w 7462755"/>
              <a:gd name="connsiteY3363" fmla="*/ 2168625 h 5792782"/>
              <a:gd name="connsiteX3364" fmla="*/ 2106607 w 7462755"/>
              <a:gd name="connsiteY3364" fmla="*/ 2168675 h 5792782"/>
              <a:gd name="connsiteX3365" fmla="*/ 2106608 w 7462755"/>
              <a:gd name="connsiteY3365" fmla="*/ 2168673 h 5792782"/>
              <a:gd name="connsiteX3366" fmla="*/ 2106509 w 7462755"/>
              <a:gd name="connsiteY3366" fmla="*/ 2168625 h 5792782"/>
              <a:gd name="connsiteX3367" fmla="*/ 2088699 w 7462755"/>
              <a:gd name="connsiteY3367" fmla="*/ 2159405 h 5792782"/>
              <a:gd name="connsiteX3368" fmla="*/ 2070078 w 7462755"/>
              <a:gd name="connsiteY3368" fmla="*/ 2149431 h 5792782"/>
              <a:gd name="connsiteX3369" fmla="*/ 2070035 w 7462755"/>
              <a:gd name="connsiteY3369" fmla="*/ 2149406 h 5792782"/>
              <a:gd name="connsiteX3370" fmla="*/ 2057152 w 7462755"/>
              <a:gd name="connsiteY3370" fmla="*/ 2135883 h 5792782"/>
              <a:gd name="connsiteX3371" fmla="*/ 1943355 w 7462755"/>
              <a:gd name="connsiteY3371" fmla="*/ 2134580 h 5792782"/>
              <a:gd name="connsiteX3372" fmla="*/ 1943356 w 7462755"/>
              <a:gd name="connsiteY3372" fmla="*/ 2134582 h 5792782"/>
              <a:gd name="connsiteX3373" fmla="*/ 1943366 w 7462755"/>
              <a:gd name="connsiteY3373" fmla="*/ 2134582 h 5792782"/>
              <a:gd name="connsiteX3374" fmla="*/ 1951276 w 7462755"/>
              <a:gd name="connsiteY3374" fmla="*/ 2136274 h 5792782"/>
              <a:gd name="connsiteX3375" fmla="*/ 1955867 w 7462755"/>
              <a:gd name="connsiteY3375" fmla="*/ 2140431 h 5792782"/>
              <a:gd name="connsiteX3376" fmla="*/ 1956726 w 7462755"/>
              <a:gd name="connsiteY3376" fmla="*/ 2140365 h 5792782"/>
              <a:gd name="connsiteX3377" fmla="*/ 1958341 w 7462755"/>
              <a:gd name="connsiteY3377" fmla="*/ 2141653 h 5792782"/>
              <a:gd name="connsiteX3378" fmla="*/ 1965421 w 7462755"/>
              <a:gd name="connsiteY3378" fmla="*/ 2139697 h 5792782"/>
              <a:gd name="connsiteX3379" fmla="*/ 1965430 w 7462755"/>
              <a:gd name="connsiteY3379" fmla="*/ 2139697 h 5792782"/>
              <a:gd name="connsiteX3380" fmla="*/ 1965430 w 7462755"/>
              <a:gd name="connsiteY3380" fmla="*/ 2139695 h 5792782"/>
              <a:gd name="connsiteX3381" fmla="*/ 1965421 w 7462755"/>
              <a:gd name="connsiteY3381" fmla="*/ 2139697 h 5792782"/>
              <a:gd name="connsiteX3382" fmla="*/ 1956726 w 7462755"/>
              <a:gd name="connsiteY3382" fmla="*/ 2140365 h 5792782"/>
              <a:gd name="connsiteX3383" fmla="*/ 1951705 w 7462755"/>
              <a:gd name="connsiteY3383" fmla="*/ 2136365 h 5792782"/>
              <a:gd name="connsiteX3384" fmla="*/ 1951276 w 7462755"/>
              <a:gd name="connsiteY3384" fmla="*/ 2136274 h 5792782"/>
              <a:gd name="connsiteX3385" fmla="*/ 1949473 w 7462755"/>
              <a:gd name="connsiteY3385" fmla="*/ 2134640 h 5792782"/>
              <a:gd name="connsiteX3386" fmla="*/ 1943366 w 7462755"/>
              <a:gd name="connsiteY3386" fmla="*/ 2134582 h 5792782"/>
              <a:gd name="connsiteX3387" fmla="*/ 981221 w 7462755"/>
              <a:gd name="connsiteY3387" fmla="*/ 2134273 h 5792782"/>
              <a:gd name="connsiteX3388" fmla="*/ 1006876 w 7462755"/>
              <a:gd name="connsiteY3388" fmla="*/ 2136930 h 5792782"/>
              <a:gd name="connsiteX3389" fmla="*/ 995708 w 7462755"/>
              <a:gd name="connsiteY3389" fmla="*/ 2185316 h 5792782"/>
              <a:gd name="connsiteX3390" fmla="*/ 960869 w 7462755"/>
              <a:gd name="connsiteY3390" fmla="*/ 2189807 h 5792782"/>
              <a:gd name="connsiteX3391" fmla="*/ 958151 w 7462755"/>
              <a:gd name="connsiteY3391" fmla="*/ 2149499 h 5792782"/>
              <a:gd name="connsiteX3392" fmla="*/ 947400 w 7462755"/>
              <a:gd name="connsiteY3392" fmla="*/ 2139891 h 5792782"/>
              <a:gd name="connsiteX3393" fmla="*/ 963603 w 7462755"/>
              <a:gd name="connsiteY3393" fmla="*/ 2150279 h 5792782"/>
              <a:gd name="connsiteX3394" fmla="*/ 981221 w 7462755"/>
              <a:gd name="connsiteY3394" fmla="*/ 2134273 h 5792782"/>
              <a:gd name="connsiteX3395" fmla="*/ 2144539 w 7462755"/>
              <a:gd name="connsiteY3395" fmla="*/ 2132632 h 5792782"/>
              <a:gd name="connsiteX3396" fmla="*/ 2128745 w 7462755"/>
              <a:gd name="connsiteY3396" fmla="*/ 2146443 h 5792782"/>
              <a:gd name="connsiteX3397" fmla="*/ 2116414 w 7462755"/>
              <a:gd name="connsiteY3397" fmla="*/ 2148403 h 5792782"/>
              <a:gd name="connsiteX3398" fmla="*/ 2116410 w 7462755"/>
              <a:gd name="connsiteY3398" fmla="*/ 2148402 h 5792782"/>
              <a:gd name="connsiteX3399" fmla="*/ 2109736 w 7462755"/>
              <a:gd name="connsiteY3399" fmla="*/ 2137056 h 5792782"/>
              <a:gd name="connsiteX3400" fmla="*/ 2109736 w 7462755"/>
              <a:gd name="connsiteY3400" fmla="*/ 2137059 h 5792782"/>
              <a:gd name="connsiteX3401" fmla="*/ 2116409 w 7462755"/>
              <a:gd name="connsiteY3401" fmla="*/ 2148403 h 5792782"/>
              <a:gd name="connsiteX3402" fmla="*/ 2116414 w 7462755"/>
              <a:gd name="connsiteY3402" fmla="*/ 2148403 h 5792782"/>
              <a:gd name="connsiteX3403" fmla="*/ 2126136 w 7462755"/>
              <a:gd name="connsiteY3403" fmla="*/ 2148725 h 5792782"/>
              <a:gd name="connsiteX3404" fmla="*/ 2128745 w 7462755"/>
              <a:gd name="connsiteY3404" fmla="*/ 2146443 h 5792782"/>
              <a:gd name="connsiteX3405" fmla="*/ 2131346 w 7462755"/>
              <a:gd name="connsiteY3405" fmla="*/ 2146031 h 5792782"/>
              <a:gd name="connsiteX3406" fmla="*/ 2144540 w 7462755"/>
              <a:gd name="connsiteY3406" fmla="*/ 2132632 h 5792782"/>
              <a:gd name="connsiteX3407" fmla="*/ 6971898 w 7462755"/>
              <a:gd name="connsiteY3407" fmla="*/ 2130805 h 5792782"/>
              <a:gd name="connsiteX3408" fmla="*/ 6969966 w 7462755"/>
              <a:gd name="connsiteY3408" fmla="*/ 2206056 h 5792782"/>
              <a:gd name="connsiteX3409" fmla="*/ 6967166 w 7462755"/>
              <a:gd name="connsiteY3409" fmla="*/ 2135883 h 5792782"/>
              <a:gd name="connsiteX3410" fmla="*/ 6971898 w 7462755"/>
              <a:gd name="connsiteY3410" fmla="*/ 2130805 h 5792782"/>
              <a:gd name="connsiteX3411" fmla="*/ 936581 w 7462755"/>
              <a:gd name="connsiteY3411" fmla="*/ 2130221 h 5792782"/>
              <a:gd name="connsiteX3412" fmla="*/ 947400 w 7462755"/>
              <a:gd name="connsiteY3412" fmla="*/ 2139891 h 5792782"/>
              <a:gd name="connsiteX3413" fmla="*/ 934790 w 7462755"/>
              <a:gd name="connsiteY3413" fmla="*/ 2131804 h 5792782"/>
              <a:gd name="connsiteX3414" fmla="*/ 2043315 w 7462755"/>
              <a:gd name="connsiteY3414" fmla="*/ 2126393 h 5792782"/>
              <a:gd name="connsiteX3415" fmla="*/ 2043314 w 7462755"/>
              <a:gd name="connsiteY3415" fmla="*/ 2126394 h 5792782"/>
              <a:gd name="connsiteX3416" fmla="*/ 2048130 w 7462755"/>
              <a:gd name="connsiteY3416" fmla="*/ 2129112 h 5792782"/>
              <a:gd name="connsiteX3417" fmla="*/ 2040380 w 7462755"/>
              <a:gd name="connsiteY3417" fmla="*/ 2153665 h 5792782"/>
              <a:gd name="connsiteX3418" fmla="*/ 2050873 w 7462755"/>
              <a:gd name="connsiteY3418" fmla="*/ 2151798 h 5792782"/>
              <a:gd name="connsiteX3419" fmla="*/ 2053439 w 7462755"/>
              <a:gd name="connsiteY3419" fmla="*/ 2154132 h 5792782"/>
              <a:gd name="connsiteX3420" fmla="*/ 2058002 w 7462755"/>
              <a:gd name="connsiteY3420" fmla="*/ 2160946 h 5792782"/>
              <a:gd name="connsiteX3421" fmla="*/ 2064146 w 7462755"/>
              <a:gd name="connsiteY3421" fmla="*/ 2174542 h 5792782"/>
              <a:gd name="connsiteX3422" fmla="*/ 2064168 w 7462755"/>
              <a:gd name="connsiteY3422" fmla="*/ 2174595 h 5792782"/>
              <a:gd name="connsiteX3423" fmla="*/ 2067406 w 7462755"/>
              <a:gd name="connsiteY3423" fmla="*/ 2173721 h 5792782"/>
              <a:gd name="connsiteX3424" fmla="*/ 2067406 w 7462755"/>
              <a:gd name="connsiteY3424" fmla="*/ 2173720 h 5792782"/>
              <a:gd name="connsiteX3425" fmla="*/ 2064169 w 7462755"/>
              <a:gd name="connsiteY3425" fmla="*/ 2174593 h 5792782"/>
              <a:gd name="connsiteX3426" fmla="*/ 2064146 w 7462755"/>
              <a:gd name="connsiteY3426" fmla="*/ 2174542 h 5792782"/>
              <a:gd name="connsiteX3427" fmla="*/ 2059327 w 7462755"/>
              <a:gd name="connsiteY3427" fmla="*/ 2162925 h 5792782"/>
              <a:gd name="connsiteX3428" fmla="*/ 2058002 w 7462755"/>
              <a:gd name="connsiteY3428" fmla="*/ 2160946 h 5792782"/>
              <a:gd name="connsiteX3429" fmla="*/ 2055958 w 7462755"/>
              <a:gd name="connsiteY3429" fmla="*/ 2156424 h 5792782"/>
              <a:gd name="connsiteX3430" fmla="*/ 2053439 w 7462755"/>
              <a:gd name="connsiteY3430" fmla="*/ 2154132 h 5792782"/>
              <a:gd name="connsiteX3431" fmla="*/ 2051769 w 7462755"/>
              <a:gd name="connsiteY3431" fmla="*/ 2151639 h 5792782"/>
              <a:gd name="connsiteX3432" fmla="*/ 2050873 w 7462755"/>
              <a:gd name="connsiteY3432" fmla="*/ 2151798 h 5792782"/>
              <a:gd name="connsiteX3433" fmla="*/ 2049325 w 7462755"/>
              <a:gd name="connsiteY3433" fmla="*/ 2150391 h 5792782"/>
              <a:gd name="connsiteX3434" fmla="*/ 2040381 w 7462755"/>
              <a:gd name="connsiteY3434" fmla="*/ 2153663 h 5792782"/>
              <a:gd name="connsiteX3435" fmla="*/ 2048131 w 7462755"/>
              <a:gd name="connsiteY3435" fmla="*/ 2129112 h 5792782"/>
              <a:gd name="connsiteX3436" fmla="*/ 2043315 w 7462755"/>
              <a:gd name="connsiteY3436" fmla="*/ 2126393 h 5792782"/>
              <a:gd name="connsiteX3437" fmla="*/ 1973505 w 7462755"/>
              <a:gd name="connsiteY3437" fmla="*/ 2122959 h 5792782"/>
              <a:gd name="connsiteX3438" fmla="*/ 1973504 w 7462755"/>
              <a:gd name="connsiteY3438" fmla="*/ 2122961 h 5792782"/>
              <a:gd name="connsiteX3439" fmla="*/ 1978160 w 7462755"/>
              <a:gd name="connsiteY3439" fmla="*/ 2130221 h 5792782"/>
              <a:gd name="connsiteX3440" fmla="*/ 1982881 w 7462755"/>
              <a:gd name="connsiteY3440" fmla="*/ 2137448 h 5792782"/>
              <a:gd name="connsiteX3441" fmla="*/ 1982882 w 7462755"/>
              <a:gd name="connsiteY3441" fmla="*/ 2137446 h 5792782"/>
              <a:gd name="connsiteX3442" fmla="*/ 1979312 w 7462755"/>
              <a:gd name="connsiteY3442" fmla="*/ 2136324 h 5792782"/>
              <a:gd name="connsiteX3443" fmla="*/ 1978161 w 7462755"/>
              <a:gd name="connsiteY3443" fmla="*/ 2130221 h 5792782"/>
              <a:gd name="connsiteX3444" fmla="*/ 1977042 w 7462755"/>
              <a:gd name="connsiteY3444" fmla="*/ 2124122 h 5792782"/>
              <a:gd name="connsiteX3445" fmla="*/ 1308213 w 7462755"/>
              <a:gd name="connsiteY3445" fmla="*/ 2121951 h 5792782"/>
              <a:gd name="connsiteX3446" fmla="*/ 1309126 w 7462755"/>
              <a:gd name="connsiteY3446" fmla="*/ 2145264 h 5792782"/>
              <a:gd name="connsiteX3447" fmla="*/ 1304142 w 7462755"/>
              <a:gd name="connsiteY3447" fmla="*/ 2130156 h 5792782"/>
              <a:gd name="connsiteX3448" fmla="*/ 1300433 w 7462755"/>
              <a:gd name="connsiteY3448" fmla="*/ 2146401 h 5792782"/>
              <a:gd name="connsiteX3449" fmla="*/ 1282719 w 7462755"/>
              <a:gd name="connsiteY3449" fmla="*/ 2140838 h 5792782"/>
              <a:gd name="connsiteX3450" fmla="*/ 1308213 w 7462755"/>
              <a:gd name="connsiteY3450" fmla="*/ 2121951 h 5792782"/>
              <a:gd name="connsiteX3451" fmla="*/ 1999622 w 7462755"/>
              <a:gd name="connsiteY3451" fmla="*/ 2119404 h 5792782"/>
              <a:gd name="connsiteX3452" fmla="*/ 1999617 w 7462755"/>
              <a:gd name="connsiteY3452" fmla="*/ 2119407 h 5792782"/>
              <a:gd name="connsiteX3453" fmla="*/ 1992665 w 7462755"/>
              <a:gd name="connsiteY3453" fmla="*/ 2121753 h 5792782"/>
              <a:gd name="connsiteX3454" fmla="*/ 1991240 w 7462755"/>
              <a:gd name="connsiteY3454" fmla="*/ 2124040 h 5792782"/>
              <a:gd name="connsiteX3455" fmla="*/ 1989191 w 7462755"/>
              <a:gd name="connsiteY3455" fmla="*/ 2125172 h 5792782"/>
              <a:gd name="connsiteX3456" fmla="*/ 1982882 w 7462755"/>
              <a:gd name="connsiteY3456" fmla="*/ 2137445 h 5792782"/>
              <a:gd name="connsiteX3457" fmla="*/ 1991240 w 7462755"/>
              <a:gd name="connsiteY3457" fmla="*/ 2124040 h 5792782"/>
              <a:gd name="connsiteX3458" fmla="*/ 1999617 w 7462755"/>
              <a:gd name="connsiteY3458" fmla="*/ 2119407 h 5792782"/>
              <a:gd name="connsiteX3459" fmla="*/ 1999621 w 7462755"/>
              <a:gd name="connsiteY3459" fmla="*/ 2119405 h 5792782"/>
              <a:gd name="connsiteX3460" fmla="*/ 2004307 w 7462755"/>
              <a:gd name="connsiteY3460" fmla="*/ 2126931 h 5792782"/>
              <a:gd name="connsiteX3461" fmla="*/ 1997109 w 7462755"/>
              <a:gd name="connsiteY3461" fmla="*/ 2138981 h 5792782"/>
              <a:gd name="connsiteX3462" fmla="*/ 2004308 w 7462755"/>
              <a:gd name="connsiteY3462" fmla="*/ 2126931 h 5792782"/>
              <a:gd name="connsiteX3463" fmla="*/ 1999622 w 7462755"/>
              <a:gd name="connsiteY3463" fmla="*/ 2119404 h 5792782"/>
              <a:gd name="connsiteX3464" fmla="*/ 2029113 w 7462755"/>
              <a:gd name="connsiteY3464" fmla="*/ 2118314 h 5792782"/>
              <a:gd name="connsiteX3465" fmla="*/ 2029112 w 7462755"/>
              <a:gd name="connsiteY3465" fmla="*/ 2118315 h 5792782"/>
              <a:gd name="connsiteX3466" fmla="*/ 2029030 w 7462755"/>
              <a:gd name="connsiteY3466" fmla="*/ 2118582 h 5792782"/>
              <a:gd name="connsiteX3467" fmla="*/ 2022342 w 7462755"/>
              <a:gd name="connsiteY3467" fmla="*/ 2140316 h 5792782"/>
              <a:gd name="connsiteX3468" fmla="*/ 2030749 w 7462755"/>
              <a:gd name="connsiteY3468" fmla="*/ 2147392 h 5792782"/>
              <a:gd name="connsiteX3469" fmla="*/ 2036449 w 7462755"/>
              <a:gd name="connsiteY3469" fmla="*/ 2139296 h 5792782"/>
              <a:gd name="connsiteX3470" fmla="*/ 2037631 w 7462755"/>
              <a:gd name="connsiteY3470" fmla="*/ 2137619 h 5792782"/>
              <a:gd name="connsiteX3471" fmla="*/ 2037630 w 7462755"/>
              <a:gd name="connsiteY3471" fmla="*/ 2137619 h 5792782"/>
              <a:gd name="connsiteX3472" fmla="*/ 2036449 w 7462755"/>
              <a:gd name="connsiteY3472" fmla="*/ 2139296 h 5792782"/>
              <a:gd name="connsiteX3473" fmla="*/ 2030750 w 7462755"/>
              <a:gd name="connsiteY3473" fmla="*/ 2147390 h 5792782"/>
              <a:gd name="connsiteX3474" fmla="*/ 2022343 w 7462755"/>
              <a:gd name="connsiteY3474" fmla="*/ 2140313 h 5792782"/>
              <a:gd name="connsiteX3475" fmla="*/ 2029030 w 7462755"/>
              <a:gd name="connsiteY3475" fmla="*/ 2118582 h 5792782"/>
              <a:gd name="connsiteX3476" fmla="*/ 1338686 w 7462755"/>
              <a:gd name="connsiteY3476" fmla="*/ 2118045 h 5792782"/>
              <a:gd name="connsiteX3477" fmla="*/ 1344579 w 7462755"/>
              <a:gd name="connsiteY3477" fmla="*/ 2156398 h 5792782"/>
              <a:gd name="connsiteX3478" fmla="*/ 1339599 w 7462755"/>
              <a:gd name="connsiteY3478" fmla="*/ 2141388 h 5792782"/>
              <a:gd name="connsiteX3479" fmla="*/ 1326250 w 7462755"/>
              <a:gd name="connsiteY3479" fmla="*/ 2135332 h 5792782"/>
              <a:gd name="connsiteX3480" fmla="*/ 1338686 w 7462755"/>
              <a:gd name="connsiteY3480" fmla="*/ 2118045 h 5792782"/>
              <a:gd name="connsiteX3481" fmla="*/ 1115364 w 7462755"/>
              <a:gd name="connsiteY3481" fmla="*/ 2115181 h 5792782"/>
              <a:gd name="connsiteX3482" fmla="*/ 1091727 w 7462755"/>
              <a:gd name="connsiteY3482" fmla="*/ 2180886 h 5792782"/>
              <a:gd name="connsiteX3483" fmla="*/ 1077400 w 7462755"/>
              <a:gd name="connsiteY3483" fmla="*/ 2151418 h 5792782"/>
              <a:gd name="connsiteX3484" fmla="*/ 1074273 w 7462755"/>
              <a:gd name="connsiteY3484" fmla="*/ 2183132 h 5792782"/>
              <a:gd name="connsiteX3485" fmla="*/ 1044417 w 7462755"/>
              <a:gd name="connsiteY3485" fmla="*/ 2202601 h 5792782"/>
              <a:gd name="connsiteX3486" fmla="*/ 1013355 w 7462755"/>
              <a:gd name="connsiteY3486" fmla="*/ 2190878 h 5792782"/>
              <a:gd name="connsiteX3487" fmla="*/ 1010555 w 7462755"/>
              <a:gd name="connsiteY3487" fmla="*/ 2120714 h 5792782"/>
              <a:gd name="connsiteX3488" fmla="*/ 1067501 w 7462755"/>
              <a:gd name="connsiteY3488" fmla="*/ 2121333 h 5792782"/>
              <a:gd name="connsiteX3489" fmla="*/ 1050994 w 7462755"/>
              <a:gd name="connsiteY3489" fmla="*/ 2146923 h 5792782"/>
              <a:gd name="connsiteX3490" fmla="*/ 1060305 w 7462755"/>
              <a:gd name="connsiteY3490" fmla="*/ 2161349 h 5792782"/>
              <a:gd name="connsiteX3491" fmla="*/ 1099213 w 7462755"/>
              <a:gd name="connsiteY3491" fmla="*/ 2148617 h 5792782"/>
              <a:gd name="connsiteX3492" fmla="*/ 1115364 w 7462755"/>
              <a:gd name="connsiteY3492" fmla="*/ 2115181 h 5792782"/>
              <a:gd name="connsiteX3493" fmla="*/ 2070505 w 7462755"/>
              <a:gd name="connsiteY3493" fmla="*/ 2114718 h 5792782"/>
              <a:gd name="connsiteX3494" fmla="*/ 2067342 w 7462755"/>
              <a:gd name="connsiteY3494" fmla="*/ 2117812 h 5792782"/>
              <a:gd name="connsiteX3495" fmla="*/ 2056793 w 7462755"/>
              <a:gd name="connsiteY3495" fmla="*/ 2128133 h 5792782"/>
              <a:gd name="connsiteX3496" fmla="*/ 2056793 w 7462755"/>
              <a:gd name="connsiteY3496" fmla="*/ 2128135 h 5792782"/>
              <a:gd name="connsiteX3497" fmla="*/ 2067342 w 7462755"/>
              <a:gd name="connsiteY3497" fmla="*/ 2117812 h 5792782"/>
              <a:gd name="connsiteX3498" fmla="*/ 2070504 w 7462755"/>
              <a:gd name="connsiteY3498" fmla="*/ 2114719 h 5792782"/>
              <a:gd name="connsiteX3499" fmla="*/ 2224157 w 7462755"/>
              <a:gd name="connsiteY3499" fmla="*/ 2113509 h 5792782"/>
              <a:gd name="connsiteX3500" fmla="*/ 2216015 w 7462755"/>
              <a:gd name="connsiteY3500" fmla="*/ 2120992 h 5792782"/>
              <a:gd name="connsiteX3501" fmla="*/ 2224156 w 7462755"/>
              <a:gd name="connsiteY3501" fmla="*/ 2113510 h 5792782"/>
              <a:gd name="connsiteX3502" fmla="*/ 2210456 w 7462755"/>
              <a:gd name="connsiteY3502" fmla="*/ 2112216 h 5792782"/>
              <a:gd name="connsiteX3503" fmla="*/ 2210148 w 7462755"/>
              <a:gd name="connsiteY3503" fmla="*/ 2132042 h 5792782"/>
              <a:gd name="connsiteX3504" fmla="*/ 2210149 w 7462755"/>
              <a:gd name="connsiteY3504" fmla="*/ 2132041 h 5792782"/>
              <a:gd name="connsiteX3505" fmla="*/ 2205434 w 7462755"/>
              <a:gd name="connsiteY3505" fmla="*/ 2121377 h 5792782"/>
              <a:gd name="connsiteX3506" fmla="*/ 1938081 w 7462755"/>
              <a:gd name="connsiteY3506" fmla="*/ 2111823 h 5792782"/>
              <a:gd name="connsiteX3507" fmla="*/ 1932218 w 7462755"/>
              <a:gd name="connsiteY3507" fmla="*/ 2117380 h 5792782"/>
              <a:gd name="connsiteX3508" fmla="*/ 1932218 w 7462755"/>
              <a:gd name="connsiteY3508" fmla="*/ 2117382 h 5792782"/>
              <a:gd name="connsiteX3509" fmla="*/ 1938080 w 7462755"/>
              <a:gd name="connsiteY3509" fmla="*/ 2111825 h 5792782"/>
              <a:gd name="connsiteX3510" fmla="*/ 1935605 w 7462755"/>
              <a:gd name="connsiteY3510" fmla="*/ 2159169 h 5792782"/>
              <a:gd name="connsiteX3511" fmla="*/ 1935619 w 7462755"/>
              <a:gd name="connsiteY3511" fmla="*/ 2159169 h 5792782"/>
              <a:gd name="connsiteX3512" fmla="*/ 1943515 w 7462755"/>
              <a:gd name="connsiteY3512" fmla="*/ 2160763 h 5792782"/>
              <a:gd name="connsiteX3513" fmla="*/ 1945963 w 7462755"/>
              <a:gd name="connsiteY3513" fmla="*/ 2162957 h 5792782"/>
              <a:gd name="connsiteX3514" fmla="*/ 1957616 w 7462755"/>
              <a:gd name="connsiteY3514" fmla="*/ 2164180 h 5792782"/>
              <a:gd name="connsiteX3515" fmla="*/ 1957616 w 7462755"/>
              <a:gd name="connsiteY3515" fmla="*/ 2164178 h 5792782"/>
              <a:gd name="connsiteX3516" fmla="*/ 1950547 w 7462755"/>
              <a:gd name="connsiteY3516" fmla="*/ 2166130 h 5792782"/>
              <a:gd name="connsiteX3517" fmla="*/ 1943929 w 7462755"/>
              <a:gd name="connsiteY3517" fmla="*/ 2160847 h 5792782"/>
              <a:gd name="connsiteX3518" fmla="*/ 1943515 w 7462755"/>
              <a:gd name="connsiteY3518" fmla="*/ 2160763 h 5792782"/>
              <a:gd name="connsiteX3519" fmla="*/ 1941704 w 7462755"/>
              <a:gd name="connsiteY3519" fmla="*/ 2159141 h 5792782"/>
              <a:gd name="connsiteX3520" fmla="*/ 1935619 w 7462755"/>
              <a:gd name="connsiteY3520" fmla="*/ 2159169 h 5792782"/>
              <a:gd name="connsiteX3521" fmla="*/ 1935606 w 7462755"/>
              <a:gd name="connsiteY3521" fmla="*/ 2159167 h 5792782"/>
              <a:gd name="connsiteX3522" fmla="*/ 1938081 w 7462755"/>
              <a:gd name="connsiteY3522" fmla="*/ 2111823 h 5792782"/>
              <a:gd name="connsiteX3523" fmla="*/ 2012413 w 7462755"/>
              <a:gd name="connsiteY3523" fmla="*/ 2110230 h 5792782"/>
              <a:gd name="connsiteX3524" fmla="*/ 2012413 w 7462755"/>
              <a:gd name="connsiteY3524" fmla="*/ 2110235 h 5792782"/>
              <a:gd name="connsiteX3525" fmla="*/ 2021578 w 7462755"/>
              <a:gd name="connsiteY3525" fmla="*/ 2115532 h 5792782"/>
              <a:gd name="connsiteX3526" fmla="*/ 2021579 w 7462755"/>
              <a:gd name="connsiteY3526" fmla="*/ 2115530 h 5792782"/>
              <a:gd name="connsiteX3527" fmla="*/ 2143534 w 7462755"/>
              <a:gd name="connsiteY3527" fmla="*/ 2109284 h 5792782"/>
              <a:gd name="connsiteX3528" fmla="*/ 2143532 w 7462755"/>
              <a:gd name="connsiteY3528" fmla="*/ 2109287 h 5792782"/>
              <a:gd name="connsiteX3529" fmla="*/ 2166551 w 7462755"/>
              <a:gd name="connsiteY3529" fmla="*/ 2137676 h 5792782"/>
              <a:gd name="connsiteX3530" fmla="*/ 2166550 w 7462755"/>
              <a:gd name="connsiteY3530" fmla="*/ 2137672 h 5792782"/>
              <a:gd name="connsiteX3531" fmla="*/ 2158861 w 7462755"/>
              <a:gd name="connsiteY3531" fmla="*/ 2134555 h 5792782"/>
              <a:gd name="connsiteX3532" fmla="*/ 2153722 w 7462755"/>
              <a:gd name="connsiteY3532" fmla="*/ 2126189 h 5792782"/>
              <a:gd name="connsiteX3533" fmla="*/ 2230284 w 7462755"/>
              <a:gd name="connsiteY3533" fmla="*/ 2102889 h 5792782"/>
              <a:gd name="connsiteX3534" fmla="*/ 2225326 w 7462755"/>
              <a:gd name="connsiteY3534" fmla="*/ 2111482 h 5792782"/>
              <a:gd name="connsiteX3535" fmla="*/ 2230284 w 7462755"/>
              <a:gd name="connsiteY3535" fmla="*/ 2102890 h 5792782"/>
              <a:gd name="connsiteX3536" fmla="*/ 1915646 w 7462755"/>
              <a:gd name="connsiteY3536" fmla="*/ 2099096 h 5792782"/>
              <a:gd name="connsiteX3537" fmla="*/ 1918076 w 7462755"/>
              <a:gd name="connsiteY3537" fmla="*/ 2121890 h 5792782"/>
              <a:gd name="connsiteX3538" fmla="*/ 1918088 w 7462755"/>
              <a:gd name="connsiteY3538" fmla="*/ 2122009 h 5792782"/>
              <a:gd name="connsiteX3539" fmla="*/ 1918746 w 7462755"/>
              <a:gd name="connsiteY3539" fmla="*/ 2130371 h 5792782"/>
              <a:gd name="connsiteX3540" fmla="*/ 1919079 w 7462755"/>
              <a:gd name="connsiteY3540" fmla="*/ 2131964 h 5792782"/>
              <a:gd name="connsiteX3541" fmla="*/ 1919325 w 7462755"/>
              <a:gd name="connsiteY3541" fmla="*/ 2134439 h 5792782"/>
              <a:gd name="connsiteX3542" fmla="*/ 1921862 w 7462755"/>
              <a:gd name="connsiteY3542" fmla="*/ 2145292 h 5792782"/>
              <a:gd name="connsiteX3543" fmla="*/ 1921864 w 7462755"/>
              <a:gd name="connsiteY3543" fmla="*/ 2145294 h 5792782"/>
              <a:gd name="connsiteX3544" fmla="*/ 1919079 w 7462755"/>
              <a:gd name="connsiteY3544" fmla="*/ 2131964 h 5792782"/>
              <a:gd name="connsiteX3545" fmla="*/ 1918088 w 7462755"/>
              <a:gd name="connsiteY3545" fmla="*/ 2122009 h 5792782"/>
              <a:gd name="connsiteX3546" fmla="*/ 1917634 w 7462755"/>
              <a:gd name="connsiteY3546" fmla="*/ 2116247 h 5792782"/>
              <a:gd name="connsiteX3547" fmla="*/ 1915647 w 7462755"/>
              <a:gd name="connsiteY3547" fmla="*/ 2099096 h 5792782"/>
              <a:gd name="connsiteX3548" fmla="*/ 2138333 w 7462755"/>
              <a:gd name="connsiteY3548" fmla="*/ 2089899 h 5792782"/>
              <a:gd name="connsiteX3549" fmla="*/ 2121228 w 7462755"/>
              <a:gd name="connsiteY3549" fmla="*/ 2096360 h 5792782"/>
              <a:gd name="connsiteX3550" fmla="*/ 2121228 w 7462755"/>
              <a:gd name="connsiteY3550" fmla="*/ 2096361 h 5792782"/>
              <a:gd name="connsiteX3551" fmla="*/ 2138332 w 7462755"/>
              <a:gd name="connsiteY3551" fmla="*/ 2089902 h 5792782"/>
              <a:gd name="connsiteX3552" fmla="*/ 2152357 w 7462755"/>
              <a:gd name="connsiteY3552" fmla="*/ 2093214 h 5792782"/>
              <a:gd name="connsiteX3553" fmla="*/ 2170050 w 7462755"/>
              <a:gd name="connsiteY3553" fmla="*/ 2113631 h 5792782"/>
              <a:gd name="connsiteX3554" fmla="*/ 2170065 w 7462755"/>
              <a:gd name="connsiteY3554" fmla="*/ 2113650 h 5792782"/>
              <a:gd name="connsiteX3555" fmla="*/ 2170065 w 7462755"/>
              <a:gd name="connsiteY3555" fmla="*/ 2113647 h 5792782"/>
              <a:gd name="connsiteX3556" fmla="*/ 2170050 w 7462755"/>
              <a:gd name="connsiteY3556" fmla="*/ 2113631 h 5792782"/>
              <a:gd name="connsiteX3557" fmla="*/ 2155131 w 7462755"/>
              <a:gd name="connsiteY3557" fmla="*/ 2093869 h 5792782"/>
              <a:gd name="connsiteX3558" fmla="*/ 2152357 w 7462755"/>
              <a:gd name="connsiteY3558" fmla="*/ 2093214 h 5792782"/>
              <a:gd name="connsiteX3559" fmla="*/ 2150227 w 7462755"/>
              <a:gd name="connsiteY3559" fmla="*/ 2090754 h 5792782"/>
              <a:gd name="connsiteX3560" fmla="*/ 2138333 w 7462755"/>
              <a:gd name="connsiteY3560" fmla="*/ 2089899 h 5792782"/>
              <a:gd name="connsiteX3561" fmla="*/ 1986947 w 7462755"/>
              <a:gd name="connsiteY3561" fmla="*/ 2087203 h 5792782"/>
              <a:gd name="connsiteX3562" fmla="*/ 1976171 w 7462755"/>
              <a:gd name="connsiteY3562" fmla="*/ 2101549 h 5792782"/>
              <a:gd name="connsiteX3563" fmla="*/ 1947099 w 7462755"/>
              <a:gd name="connsiteY3563" fmla="*/ 2118433 h 5792782"/>
              <a:gd name="connsiteX3564" fmla="*/ 1947099 w 7462755"/>
              <a:gd name="connsiteY3564" fmla="*/ 2118434 h 5792782"/>
              <a:gd name="connsiteX3565" fmla="*/ 1976170 w 7462755"/>
              <a:gd name="connsiteY3565" fmla="*/ 2101551 h 5792782"/>
              <a:gd name="connsiteX3566" fmla="*/ 1986947 w 7462755"/>
              <a:gd name="connsiteY3566" fmla="*/ 2087207 h 5792782"/>
              <a:gd name="connsiteX3567" fmla="*/ 2049609 w 7462755"/>
              <a:gd name="connsiteY3567" fmla="*/ 2083562 h 5792782"/>
              <a:gd name="connsiteX3568" fmla="*/ 2049443 w 7462755"/>
              <a:gd name="connsiteY3568" fmla="*/ 2083604 h 5792782"/>
              <a:gd name="connsiteX3569" fmla="*/ 2034090 w 7462755"/>
              <a:gd name="connsiteY3569" fmla="*/ 2087361 h 5792782"/>
              <a:gd name="connsiteX3570" fmla="*/ 2015865 w 7462755"/>
              <a:gd name="connsiteY3570" fmla="*/ 2086365 h 5792782"/>
              <a:gd name="connsiteX3571" fmla="*/ 2015866 w 7462755"/>
              <a:gd name="connsiteY3571" fmla="*/ 2086369 h 5792782"/>
              <a:gd name="connsiteX3572" fmla="*/ 2028988 w 7462755"/>
              <a:gd name="connsiteY3572" fmla="*/ 2088608 h 5792782"/>
              <a:gd name="connsiteX3573" fmla="*/ 2034090 w 7462755"/>
              <a:gd name="connsiteY3573" fmla="*/ 2087361 h 5792782"/>
              <a:gd name="connsiteX3574" fmla="*/ 2034609 w 7462755"/>
              <a:gd name="connsiteY3574" fmla="*/ 2087389 h 5792782"/>
              <a:gd name="connsiteX3575" fmla="*/ 2049443 w 7462755"/>
              <a:gd name="connsiteY3575" fmla="*/ 2083604 h 5792782"/>
              <a:gd name="connsiteX3576" fmla="*/ 2049608 w 7462755"/>
              <a:gd name="connsiteY3576" fmla="*/ 2083565 h 5792782"/>
              <a:gd name="connsiteX3577" fmla="*/ 2059655 w 7462755"/>
              <a:gd name="connsiteY3577" fmla="*/ 2088513 h 5792782"/>
              <a:gd name="connsiteX3578" fmla="*/ 2059657 w 7462755"/>
              <a:gd name="connsiteY3578" fmla="*/ 2088512 h 5792782"/>
              <a:gd name="connsiteX3579" fmla="*/ 2049609 w 7462755"/>
              <a:gd name="connsiteY3579" fmla="*/ 2083562 h 5792782"/>
              <a:gd name="connsiteX3580" fmla="*/ 2063599 w 7462755"/>
              <a:gd name="connsiteY3580" fmla="*/ 2080308 h 5792782"/>
              <a:gd name="connsiteX3581" fmla="*/ 2063599 w 7462755"/>
              <a:gd name="connsiteY3581" fmla="*/ 2080309 h 5792782"/>
              <a:gd name="connsiteX3582" fmla="*/ 2074208 w 7462755"/>
              <a:gd name="connsiteY3582" fmla="*/ 2091937 h 5792782"/>
              <a:gd name="connsiteX3583" fmla="*/ 2100132 w 7462755"/>
              <a:gd name="connsiteY3583" fmla="*/ 2084206 h 5792782"/>
              <a:gd name="connsiteX3584" fmla="*/ 2116180 w 7462755"/>
              <a:gd name="connsiteY3584" fmla="*/ 2081385 h 5792782"/>
              <a:gd name="connsiteX3585" fmla="*/ 2116183 w 7462755"/>
              <a:gd name="connsiteY3585" fmla="*/ 2081382 h 5792782"/>
              <a:gd name="connsiteX3586" fmla="*/ 2063599 w 7462755"/>
              <a:gd name="connsiteY3586" fmla="*/ 2080308 h 5792782"/>
              <a:gd name="connsiteX3587" fmla="*/ 1682611 w 7462755"/>
              <a:gd name="connsiteY3587" fmla="*/ 2073298 h 5792782"/>
              <a:gd name="connsiteX3588" fmla="*/ 1700359 w 7462755"/>
              <a:gd name="connsiteY3588" fmla="*/ 2079726 h 5792782"/>
              <a:gd name="connsiteX3589" fmla="*/ 1670209 w 7462755"/>
              <a:gd name="connsiteY3589" fmla="*/ 2091315 h 5792782"/>
              <a:gd name="connsiteX3590" fmla="*/ 1682611 w 7462755"/>
              <a:gd name="connsiteY3590" fmla="*/ 2073298 h 5792782"/>
              <a:gd name="connsiteX3591" fmla="*/ 2190285 w 7462755"/>
              <a:gd name="connsiteY3591" fmla="*/ 2071939 h 5792782"/>
              <a:gd name="connsiteX3592" fmla="*/ 2168828 w 7462755"/>
              <a:gd name="connsiteY3592" fmla="*/ 2082457 h 5792782"/>
              <a:gd name="connsiteX3593" fmla="*/ 2165043 w 7462755"/>
              <a:gd name="connsiteY3593" fmla="*/ 2086113 h 5792782"/>
              <a:gd name="connsiteX3594" fmla="*/ 2165043 w 7462755"/>
              <a:gd name="connsiteY3594" fmla="*/ 2086115 h 5792782"/>
              <a:gd name="connsiteX3595" fmla="*/ 2168827 w 7462755"/>
              <a:gd name="connsiteY3595" fmla="*/ 2082461 h 5792782"/>
              <a:gd name="connsiteX3596" fmla="*/ 2190284 w 7462755"/>
              <a:gd name="connsiteY3596" fmla="*/ 2071942 h 5792782"/>
              <a:gd name="connsiteX3597" fmla="*/ 2190126 w 7462755"/>
              <a:gd name="connsiteY3597" fmla="*/ 2086775 h 5792782"/>
              <a:gd name="connsiteX3598" fmla="*/ 2190266 w 7462755"/>
              <a:gd name="connsiteY3598" fmla="*/ 2087449 h 5792782"/>
              <a:gd name="connsiteX3599" fmla="*/ 2190265 w 7462755"/>
              <a:gd name="connsiteY3599" fmla="*/ 2088316 h 5792782"/>
              <a:gd name="connsiteX3600" fmla="*/ 2190887 w 7462755"/>
              <a:gd name="connsiteY3600" fmla="*/ 2090455 h 5792782"/>
              <a:gd name="connsiteX3601" fmla="*/ 2191829 w 7462755"/>
              <a:gd name="connsiteY3601" fmla="*/ 2095013 h 5792782"/>
              <a:gd name="connsiteX3602" fmla="*/ 2192261 w 7462755"/>
              <a:gd name="connsiteY3602" fmla="*/ 2095175 h 5792782"/>
              <a:gd name="connsiteX3603" fmla="*/ 2192608 w 7462755"/>
              <a:gd name="connsiteY3603" fmla="*/ 2096369 h 5792782"/>
              <a:gd name="connsiteX3604" fmla="*/ 2195692 w 7462755"/>
              <a:gd name="connsiteY3604" fmla="*/ 2096473 h 5792782"/>
              <a:gd name="connsiteX3605" fmla="*/ 2199385 w 7462755"/>
              <a:gd name="connsiteY3605" fmla="*/ 2097868 h 5792782"/>
              <a:gd name="connsiteX3606" fmla="*/ 2201904 w 7462755"/>
              <a:gd name="connsiteY3606" fmla="*/ 2096680 h 5792782"/>
              <a:gd name="connsiteX3607" fmla="*/ 2202248 w 7462755"/>
              <a:gd name="connsiteY3607" fmla="*/ 2096693 h 5792782"/>
              <a:gd name="connsiteX3608" fmla="*/ 2211531 w 7462755"/>
              <a:gd name="connsiteY3608" fmla="*/ 2092737 h 5792782"/>
              <a:gd name="connsiteX3609" fmla="*/ 2221084 w 7462755"/>
              <a:gd name="connsiteY3609" fmla="*/ 2092185 h 5792782"/>
              <a:gd name="connsiteX3610" fmla="*/ 2226394 w 7462755"/>
              <a:gd name="connsiteY3610" fmla="*/ 2098542 h 5792782"/>
              <a:gd name="connsiteX3611" fmla="*/ 2226396 w 7462755"/>
              <a:gd name="connsiteY3611" fmla="*/ 2098541 h 5792782"/>
              <a:gd name="connsiteX3612" fmla="*/ 2214934 w 7462755"/>
              <a:gd name="connsiteY3612" fmla="*/ 2091288 h 5792782"/>
              <a:gd name="connsiteX3613" fmla="*/ 2211531 w 7462755"/>
              <a:gd name="connsiteY3613" fmla="*/ 2092737 h 5792782"/>
              <a:gd name="connsiteX3614" fmla="*/ 2210090 w 7462755"/>
              <a:gd name="connsiteY3614" fmla="*/ 2092821 h 5792782"/>
              <a:gd name="connsiteX3615" fmla="*/ 2201904 w 7462755"/>
              <a:gd name="connsiteY3615" fmla="*/ 2096680 h 5792782"/>
              <a:gd name="connsiteX3616" fmla="*/ 2195692 w 7462755"/>
              <a:gd name="connsiteY3616" fmla="*/ 2096473 h 5792782"/>
              <a:gd name="connsiteX3617" fmla="*/ 2192261 w 7462755"/>
              <a:gd name="connsiteY3617" fmla="*/ 2095175 h 5792782"/>
              <a:gd name="connsiteX3618" fmla="*/ 2190887 w 7462755"/>
              <a:gd name="connsiteY3618" fmla="*/ 2090455 h 5792782"/>
              <a:gd name="connsiteX3619" fmla="*/ 2190266 w 7462755"/>
              <a:gd name="connsiteY3619" fmla="*/ 2087449 h 5792782"/>
              <a:gd name="connsiteX3620" fmla="*/ 426534 w 7462755"/>
              <a:gd name="connsiteY3620" fmla="*/ 2069822 h 5792782"/>
              <a:gd name="connsiteX3621" fmla="*/ 440176 w 7462755"/>
              <a:gd name="connsiteY3621" fmla="*/ 2083857 h 5792782"/>
              <a:gd name="connsiteX3622" fmla="*/ 445485 w 7462755"/>
              <a:gd name="connsiteY3622" fmla="*/ 2106649 h 5792782"/>
              <a:gd name="connsiteX3623" fmla="*/ 410026 w 7462755"/>
              <a:gd name="connsiteY3623" fmla="*/ 2095449 h 5792782"/>
              <a:gd name="connsiteX3624" fmla="*/ 342497 w 7462755"/>
              <a:gd name="connsiteY3624" fmla="*/ 2158971 h 5792782"/>
              <a:gd name="connsiteX3625" fmla="*/ 367113 w 7462755"/>
              <a:gd name="connsiteY3625" fmla="*/ 2116609 h 5792782"/>
              <a:gd name="connsiteX3626" fmla="*/ 401983 w 7462755"/>
              <a:gd name="connsiteY3626" fmla="*/ 2112182 h 5792782"/>
              <a:gd name="connsiteX3627" fmla="*/ 387982 w 7462755"/>
              <a:gd name="connsiteY3627" fmla="*/ 2090497 h 5792782"/>
              <a:gd name="connsiteX3628" fmla="*/ 418753 w 7462755"/>
              <a:gd name="connsiteY3628" fmla="*/ 2094405 h 5792782"/>
              <a:gd name="connsiteX3629" fmla="*/ 426534 w 7462755"/>
              <a:gd name="connsiteY3629" fmla="*/ 2069822 h 5792782"/>
              <a:gd name="connsiteX3630" fmla="*/ 1783093 w 7462755"/>
              <a:gd name="connsiteY3630" fmla="*/ 2069076 h 5792782"/>
              <a:gd name="connsiteX3631" fmla="*/ 1762580 w 7462755"/>
              <a:gd name="connsiteY3631" fmla="*/ 2103004 h 5792782"/>
              <a:gd name="connsiteX3632" fmla="*/ 1783093 w 7462755"/>
              <a:gd name="connsiteY3632" fmla="*/ 2069076 h 5792782"/>
              <a:gd name="connsiteX3633" fmla="*/ 1725060 w 7462755"/>
              <a:gd name="connsiteY3633" fmla="*/ 2069037 h 5792782"/>
              <a:gd name="connsiteX3634" fmla="*/ 1718104 w 7462755"/>
              <a:gd name="connsiteY3634" fmla="*/ 2085197 h 5792782"/>
              <a:gd name="connsiteX3635" fmla="*/ 1714087 w 7462755"/>
              <a:gd name="connsiteY3635" fmla="*/ 2073291 h 5792782"/>
              <a:gd name="connsiteX3636" fmla="*/ 1725539 w 7462755"/>
              <a:gd name="connsiteY3636" fmla="*/ 2067928 h 5792782"/>
              <a:gd name="connsiteX3637" fmla="*/ 1726212 w 7462755"/>
              <a:gd name="connsiteY3637" fmla="*/ 2068590 h 5792782"/>
              <a:gd name="connsiteX3638" fmla="*/ 1725060 w 7462755"/>
              <a:gd name="connsiteY3638" fmla="*/ 2069039 h 5792782"/>
              <a:gd name="connsiteX3639" fmla="*/ 1993106 w 7462755"/>
              <a:gd name="connsiteY3639" fmla="*/ 2065687 h 5792782"/>
              <a:gd name="connsiteX3640" fmla="*/ 1993105 w 7462755"/>
              <a:gd name="connsiteY3640" fmla="*/ 2065689 h 5792782"/>
              <a:gd name="connsiteX3641" fmla="*/ 1999112 w 7462755"/>
              <a:gd name="connsiteY3641" fmla="*/ 2082760 h 5792782"/>
              <a:gd name="connsiteX3642" fmla="*/ 2003360 w 7462755"/>
              <a:gd name="connsiteY3642" fmla="*/ 2103490 h 5792782"/>
              <a:gd name="connsiteX3643" fmla="*/ 2003361 w 7462755"/>
              <a:gd name="connsiteY3643" fmla="*/ 2103490 h 5792782"/>
              <a:gd name="connsiteX3644" fmla="*/ 1993106 w 7462755"/>
              <a:gd name="connsiteY3644" fmla="*/ 2065687 h 5792782"/>
              <a:gd name="connsiteX3645" fmla="*/ 2242414 w 7462755"/>
              <a:gd name="connsiteY3645" fmla="*/ 2065298 h 5792782"/>
              <a:gd name="connsiteX3646" fmla="*/ 2244660 w 7462755"/>
              <a:gd name="connsiteY3646" fmla="*/ 2119869 h 5792782"/>
              <a:gd name="connsiteX3647" fmla="*/ 2266441 w 7462755"/>
              <a:gd name="connsiteY3647" fmla="*/ 2117068 h 5792782"/>
              <a:gd name="connsiteX3648" fmla="*/ 2266441 w 7462755"/>
              <a:gd name="connsiteY3648" fmla="*/ 2117065 h 5792782"/>
              <a:gd name="connsiteX3649" fmla="*/ 2244661 w 7462755"/>
              <a:gd name="connsiteY3649" fmla="*/ 2119865 h 5792782"/>
              <a:gd name="connsiteX3650" fmla="*/ 2240094 w 7462755"/>
              <a:gd name="connsiteY3650" fmla="*/ 2093045 h 5792782"/>
              <a:gd name="connsiteX3651" fmla="*/ 2242415 w 7462755"/>
              <a:gd name="connsiteY3651" fmla="*/ 2065298 h 5792782"/>
              <a:gd name="connsiteX3652" fmla="*/ 2290308 w 7462755"/>
              <a:gd name="connsiteY3652" fmla="*/ 2059212 h 5792782"/>
              <a:gd name="connsiteX3653" fmla="*/ 2295647 w 7462755"/>
              <a:gd name="connsiteY3653" fmla="*/ 2082037 h 5792782"/>
              <a:gd name="connsiteX3654" fmla="*/ 2295648 w 7462755"/>
              <a:gd name="connsiteY3654" fmla="*/ 2082035 h 5792782"/>
              <a:gd name="connsiteX3655" fmla="*/ 2298111 w 7462755"/>
              <a:gd name="connsiteY3655" fmla="*/ 2077324 h 5792782"/>
              <a:gd name="connsiteX3656" fmla="*/ 2300092 w 7462755"/>
              <a:gd name="connsiteY3656" fmla="*/ 2077410 h 5792782"/>
              <a:gd name="connsiteX3657" fmla="*/ 2304237 w 7462755"/>
              <a:gd name="connsiteY3657" fmla="*/ 2078403 h 5792782"/>
              <a:gd name="connsiteX3658" fmla="*/ 2310059 w 7462755"/>
              <a:gd name="connsiteY3658" fmla="*/ 2077191 h 5792782"/>
              <a:gd name="connsiteX3659" fmla="*/ 2310071 w 7462755"/>
              <a:gd name="connsiteY3659" fmla="*/ 2077191 h 5792782"/>
              <a:gd name="connsiteX3660" fmla="*/ 2310072 w 7462755"/>
              <a:gd name="connsiteY3660" fmla="*/ 2077190 h 5792782"/>
              <a:gd name="connsiteX3661" fmla="*/ 2310059 w 7462755"/>
              <a:gd name="connsiteY3661" fmla="*/ 2077191 h 5792782"/>
              <a:gd name="connsiteX3662" fmla="*/ 2301064 w 7462755"/>
              <a:gd name="connsiteY3662" fmla="*/ 2077454 h 5792782"/>
              <a:gd name="connsiteX3663" fmla="*/ 2300092 w 7462755"/>
              <a:gd name="connsiteY3663" fmla="*/ 2077410 h 5792782"/>
              <a:gd name="connsiteX3664" fmla="*/ 2298291 w 7462755"/>
              <a:gd name="connsiteY3664" fmla="*/ 2076979 h 5792782"/>
              <a:gd name="connsiteX3665" fmla="*/ 2298111 w 7462755"/>
              <a:gd name="connsiteY3665" fmla="*/ 2077324 h 5792782"/>
              <a:gd name="connsiteX3666" fmla="*/ 2297186 w 7462755"/>
              <a:gd name="connsiteY3666" fmla="*/ 2077281 h 5792782"/>
              <a:gd name="connsiteX3667" fmla="*/ 2295648 w 7462755"/>
              <a:gd name="connsiteY3667" fmla="*/ 2082035 h 5792782"/>
              <a:gd name="connsiteX3668" fmla="*/ 2291453 w 7462755"/>
              <a:gd name="connsiteY3668" fmla="*/ 2073784 h 5792782"/>
              <a:gd name="connsiteX3669" fmla="*/ 2290309 w 7462755"/>
              <a:gd name="connsiteY3669" fmla="*/ 2059212 h 5792782"/>
              <a:gd name="connsiteX3670" fmla="*/ 2123733 w 7462755"/>
              <a:gd name="connsiteY3670" fmla="*/ 2049054 h 5792782"/>
              <a:gd name="connsiteX3671" fmla="*/ 2123754 w 7462755"/>
              <a:gd name="connsiteY3671" fmla="*/ 2063798 h 5792782"/>
              <a:gd name="connsiteX3672" fmla="*/ 2120285 w 7462755"/>
              <a:gd name="connsiteY3672" fmla="*/ 2073047 h 5792782"/>
              <a:gd name="connsiteX3673" fmla="*/ 2123755 w 7462755"/>
              <a:gd name="connsiteY3673" fmla="*/ 2063796 h 5792782"/>
              <a:gd name="connsiteX3674" fmla="*/ 2123734 w 7462755"/>
              <a:gd name="connsiteY3674" fmla="*/ 2049054 h 5792782"/>
              <a:gd name="connsiteX3675" fmla="*/ 478207 w 7462755"/>
              <a:gd name="connsiteY3675" fmla="*/ 2047654 h 5792782"/>
              <a:gd name="connsiteX3676" fmla="*/ 501517 w 7462755"/>
              <a:gd name="connsiteY3676" fmla="*/ 2083958 h 5792782"/>
              <a:gd name="connsiteX3677" fmla="*/ 483807 w 7462755"/>
              <a:gd name="connsiteY3677" fmla="*/ 2078357 h 5792782"/>
              <a:gd name="connsiteX3678" fmla="*/ 476023 w 7462755"/>
              <a:gd name="connsiteY3678" fmla="*/ 2102843 h 5792782"/>
              <a:gd name="connsiteX3679" fmla="*/ 514606 w 7462755"/>
              <a:gd name="connsiteY3679" fmla="*/ 2082202 h 5792782"/>
              <a:gd name="connsiteX3680" fmla="*/ 593890 w 7462755"/>
              <a:gd name="connsiteY3680" fmla="*/ 2095483 h 5792782"/>
              <a:gd name="connsiteX3681" fmla="*/ 590472 w 7462755"/>
              <a:gd name="connsiteY3681" fmla="*/ 2119511 h 5792782"/>
              <a:gd name="connsiteX3682" fmla="*/ 630292 w 7462755"/>
              <a:gd name="connsiteY3682" fmla="*/ 2130090 h 5792782"/>
              <a:gd name="connsiteX3683" fmla="*/ 637717 w 7462755"/>
              <a:gd name="connsiteY3683" fmla="*/ 2097862 h 5792782"/>
              <a:gd name="connsiteX3684" fmla="*/ 680955 w 7462755"/>
              <a:gd name="connsiteY3684" fmla="*/ 2084446 h 5792782"/>
              <a:gd name="connsiteX3685" fmla="*/ 691210 w 7462755"/>
              <a:gd name="connsiteY3685" fmla="*/ 2122341 h 5792782"/>
              <a:gd name="connsiteX3686" fmla="*/ 708305 w 7462755"/>
              <a:gd name="connsiteY3686" fmla="*/ 2112382 h 5792782"/>
              <a:gd name="connsiteX3687" fmla="*/ 694629 w 7462755"/>
              <a:gd name="connsiteY3687" fmla="*/ 2098381 h 5792782"/>
              <a:gd name="connsiteX3688" fmla="*/ 720741 w 7462755"/>
              <a:gd name="connsiteY3688" fmla="*/ 2095058 h 5792782"/>
              <a:gd name="connsiteX3689" fmla="*/ 717063 w 7462755"/>
              <a:gd name="connsiteY3689" fmla="*/ 2111305 h 5792782"/>
              <a:gd name="connsiteX3690" fmla="*/ 729793 w 7462755"/>
              <a:gd name="connsiteY3690" fmla="*/ 2101768 h 5792782"/>
              <a:gd name="connsiteX3691" fmla="*/ 726375 w 7462755"/>
              <a:gd name="connsiteY3691" fmla="*/ 2125760 h 5792782"/>
              <a:gd name="connsiteX3692" fmla="*/ 747213 w 7462755"/>
              <a:gd name="connsiteY3692" fmla="*/ 2099554 h 5792782"/>
              <a:gd name="connsiteX3693" fmla="*/ 803509 w 7462755"/>
              <a:gd name="connsiteY3693" fmla="*/ 2084546 h 5792782"/>
              <a:gd name="connsiteX3694" fmla="*/ 805071 w 7462755"/>
              <a:gd name="connsiteY3694" fmla="*/ 2123449 h 5792782"/>
              <a:gd name="connsiteX3695" fmla="*/ 924839 w 7462755"/>
              <a:gd name="connsiteY3695" fmla="*/ 2125428 h 5792782"/>
              <a:gd name="connsiteX3696" fmla="*/ 934790 w 7462755"/>
              <a:gd name="connsiteY3696" fmla="*/ 2131806 h 5792782"/>
              <a:gd name="connsiteX3697" fmla="*/ 917859 w 7462755"/>
              <a:gd name="connsiteY3697" fmla="*/ 2146827 h 5792782"/>
              <a:gd name="connsiteX3698" fmla="*/ 893080 w 7462755"/>
              <a:gd name="connsiteY3698" fmla="*/ 2135789 h 5792782"/>
              <a:gd name="connsiteX3699" fmla="*/ 889661 w 7462755"/>
              <a:gd name="connsiteY3699" fmla="*/ 2159787 h 5792782"/>
              <a:gd name="connsiteX3700" fmla="*/ 796673 w 7462755"/>
              <a:gd name="connsiteY3700" fmla="*/ 2132405 h 5792782"/>
              <a:gd name="connsiteX3701" fmla="*/ 793873 w 7462755"/>
              <a:gd name="connsiteY3701" fmla="*/ 2171963 h 5792782"/>
              <a:gd name="connsiteX3702" fmla="*/ 652727 w 7462755"/>
              <a:gd name="connsiteY3702" fmla="*/ 2142888 h 5792782"/>
              <a:gd name="connsiteX3703" fmla="*/ 661095 w 7462755"/>
              <a:gd name="connsiteY3703" fmla="*/ 2134127 h 5792782"/>
              <a:gd name="connsiteX3704" fmla="*/ 644618 w 7462755"/>
              <a:gd name="connsiteY3704" fmla="*/ 2159591 h 5792782"/>
              <a:gd name="connsiteX3705" fmla="*/ 613491 w 7462755"/>
              <a:gd name="connsiteY3705" fmla="*/ 2147935 h 5792782"/>
              <a:gd name="connsiteX3706" fmla="*/ 588356 w 7462755"/>
              <a:gd name="connsiteY3706" fmla="*/ 2174602 h 5792782"/>
              <a:gd name="connsiteX3707" fmla="*/ 578686 w 7462755"/>
              <a:gd name="connsiteY3707" fmla="*/ 2152330 h 5792782"/>
              <a:gd name="connsiteX3708" fmla="*/ 617593 w 7462755"/>
              <a:gd name="connsiteY3708" fmla="*/ 2139629 h 5792782"/>
              <a:gd name="connsiteX3709" fmla="*/ 535153 w 7462755"/>
              <a:gd name="connsiteY3709" fmla="*/ 2157965 h 5792782"/>
              <a:gd name="connsiteX3710" fmla="*/ 475114 w 7462755"/>
              <a:gd name="connsiteY3710" fmla="*/ 2189124 h 5792782"/>
              <a:gd name="connsiteX3711" fmla="*/ 461112 w 7462755"/>
              <a:gd name="connsiteY3711" fmla="*/ 2167341 h 5792782"/>
              <a:gd name="connsiteX3712" fmla="*/ 468892 w 7462755"/>
              <a:gd name="connsiteY3712" fmla="*/ 2142919 h 5792782"/>
              <a:gd name="connsiteX3713" fmla="*/ 504057 w 7462755"/>
              <a:gd name="connsiteY3713" fmla="*/ 2146372 h 5792782"/>
              <a:gd name="connsiteX3714" fmla="*/ 516725 w 7462755"/>
              <a:gd name="connsiteY3714" fmla="*/ 2136767 h 5792782"/>
              <a:gd name="connsiteX3715" fmla="*/ 472540 w 7462755"/>
              <a:gd name="connsiteY3715" fmla="*/ 2126736 h 5792782"/>
              <a:gd name="connsiteX3716" fmla="*/ 478207 w 7462755"/>
              <a:gd name="connsiteY3716" fmla="*/ 2047654 h 5792782"/>
              <a:gd name="connsiteX3717" fmla="*/ 1840777 w 7462755"/>
              <a:gd name="connsiteY3717" fmla="*/ 2046530 h 5792782"/>
              <a:gd name="connsiteX3718" fmla="*/ 1857722 w 7462755"/>
              <a:gd name="connsiteY3718" fmla="*/ 2075200 h 5792782"/>
              <a:gd name="connsiteX3719" fmla="*/ 1853979 w 7462755"/>
              <a:gd name="connsiteY3719" fmla="*/ 2091443 h 5792782"/>
              <a:gd name="connsiteX3720" fmla="*/ 1845218 w 7462755"/>
              <a:gd name="connsiteY3720" fmla="*/ 2092583 h 5792782"/>
              <a:gd name="connsiteX3721" fmla="*/ 1849320 w 7462755"/>
              <a:gd name="connsiteY3721" fmla="*/ 2084187 h 5792782"/>
              <a:gd name="connsiteX3722" fmla="*/ 1835681 w 7462755"/>
              <a:gd name="connsiteY3722" fmla="*/ 2070283 h 5792782"/>
              <a:gd name="connsiteX3723" fmla="*/ 1835028 w 7462755"/>
              <a:gd name="connsiteY3723" fmla="*/ 2054651 h 5792782"/>
              <a:gd name="connsiteX3724" fmla="*/ 1840777 w 7462755"/>
              <a:gd name="connsiteY3724" fmla="*/ 2046530 h 5792782"/>
              <a:gd name="connsiteX3725" fmla="*/ 1620134 w 7462755"/>
              <a:gd name="connsiteY3725" fmla="*/ 2042866 h 5792782"/>
              <a:gd name="connsiteX3726" fmla="*/ 1595225 w 7462755"/>
              <a:gd name="connsiteY3726" fmla="*/ 2077448 h 5792782"/>
              <a:gd name="connsiteX3727" fmla="*/ 1620134 w 7462755"/>
              <a:gd name="connsiteY3727" fmla="*/ 2042866 h 5792782"/>
              <a:gd name="connsiteX3728" fmla="*/ 1948304 w 7462755"/>
              <a:gd name="connsiteY3728" fmla="*/ 2040164 h 5792782"/>
              <a:gd name="connsiteX3729" fmla="*/ 1944821 w 7462755"/>
              <a:gd name="connsiteY3729" fmla="*/ 2065639 h 5792782"/>
              <a:gd name="connsiteX3730" fmla="*/ 1938233 w 7462755"/>
              <a:gd name="connsiteY3730" fmla="*/ 2087347 h 5792782"/>
              <a:gd name="connsiteX3731" fmla="*/ 1938225 w 7462755"/>
              <a:gd name="connsiteY3731" fmla="*/ 2087370 h 5792782"/>
              <a:gd name="connsiteX3732" fmla="*/ 1938226 w 7462755"/>
              <a:gd name="connsiteY3732" fmla="*/ 2087370 h 5792782"/>
              <a:gd name="connsiteX3733" fmla="*/ 1938233 w 7462755"/>
              <a:gd name="connsiteY3733" fmla="*/ 2087347 h 5792782"/>
              <a:gd name="connsiteX3734" fmla="*/ 1944822 w 7462755"/>
              <a:gd name="connsiteY3734" fmla="*/ 2065637 h 5792782"/>
              <a:gd name="connsiteX3735" fmla="*/ 1948304 w 7462755"/>
              <a:gd name="connsiteY3735" fmla="*/ 2040165 h 5792782"/>
              <a:gd name="connsiteX3736" fmla="*/ 6932652 w 7462755"/>
              <a:gd name="connsiteY3736" fmla="*/ 2038471 h 5792782"/>
              <a:gd name="connsiteX3737" fmla="*/ 6938285 w 7462755"/>
              <a:gd name="connsiteY3737" fmla="*/ 2069046 h 5792782"/>
              <a:gd name="connsiteX3738" fmla="*/ 6917122 w 7462755"/>
              <a:gd name="connsiteY3738" fmla="*/ 2087444 h 5792782"/>
              <a:gd name="connsiteX3739" fmla="*/ 6911195 w 7462755"/>
              <a:gd name="connsiteY3739" fmla="*/ 2049055 h 5792782"/>
              <a:gd name="connsiteX3740" fmla="*/ 6932652 w 7462755"/>
              <a:gd name="connsiteY3740" fmla="*/ 2038471 h 5792782"/>
              <a:gd name="connsiteX3741" fmla="*/ 1733638 w 7462755"/>
              <a:gd name="connsiteY3741" fmla="*/ 2036190 h 5792782"/>
              <a:gd name="connsiteX3742" fmla="*/ 1727813 w 7462755"/>
              <a:gd name="connsiteY3742" fmla="*/ 2062650 h 5792782"/>
              <a:gd name="connsiteX3743" fmla="*/ 1725540 w 7462755"/>
              <a:gd name="connsiteY3743" fmla="*/ 2067928 h 5792782"/>
              <a:gd name="connsiteX3744" fmla="*/ 1715876 w 7462755"/>
              <a:gd name="connsiteY3744" fmla="*/ 2058411 h 5792782"/>
              <a:gd name="connsiteX3745" fmla="*/ 1708468 w 7462755"/>
              <a:gd name="connsiteY3745" fmla="*/ 2062958 h 5792782"/>
              <a:gd name="connsiteX3746" fmla="*/ 1733638 w 7462755"/>
              <a:gd name="connsiteY3746" fmla="*/ 2036190 h 5792782"/>
              <a:gd name="connsiteX3747" fmla="*/ 2029194 w 7462755"/>
              <a:gd name="connsiteY3747" fmla="*/ 2030127 h 5792782"/>
              <a:gd name="connsiteX3748" fmla="*/ 2030651 w 7462755"/>
              <a:gd name="connsiteY3748" fmla="*/ 2034169 h 5792782"/>
              <a:gd name="connsiteX3749" fmla="*/ 2030651 w 7462755"/>
              <a:gd name="connsiteY3749" fmla="*/ 2034167 h 5792782"/>
              <a:gd name="connsiteX3750" fmla="*/ 1987179 w 7462755"/>
              <a:gd name="connsiteY3750" fmla="*/ 2027169 h 5792782"/>
              <a:gd name="connsiteX3751" fmla="*/ 1987177 w 7462755"/>
              <a:gd name="connsiteY3751" fmla="*/ 2027170 h 5792782"/>
              <a:gd name="connsiteX3752" fmla="*/ 1995005 w 7462755"/>
              <a:gd name="connsiteY3752" fmla="*/ 2027949 h 5792782"/>
              <a:gd name="connsiteX3753" fmla="*/ 1995017 w 7462755"/>
              <a:gd name="connsiteY3753" fmla="*/ 2027969 h 5792782"/>
              <a:gd name="connsiteX3754" fmla="*/ 2001034 w 7462755"/>
              <a:gd name="connsiteY3754" fmla="*/ 2040824 h 5792782"/>
              <a:gd name="connsiteX3755" fmla="*/ 2005689 w 7462755"/>
              <a:gd name="connsiteY3755" fmla="*/ 2055681 h 5792782"/>
              <a:gd name="connsiteX3756" fmla="*/ 2005834 w 7462755"/>
              <a:gd name="connsiteY3756" fmla="*/ 2056148 h 5792782"/>
              <a:gd name="connsiteX3757" fmla="*/ 2005836 w 7462755"/>
              <a:gd name="connsiteY3757" fmla="*/ 2056148 h 5792782"/>
              <a:gd name="connsiteX3758" fmla="*/ 2005689 w 7462755"/>
              <a:gd name="connsiteY3758" fmla="*/ 2055681 h 5792782"/>
              <a:gd name="connsiteX3759" fmla="*/ 1999473 w 7462755"/>
              <a:gd name="connsiteY3759" fmla="*/ 2035619 h 5792782"/>
              <a:gd name="connsiteX3760" fmla="*/ 1995017 w 7462755"/>
              <a:gd name="connsiteY3760" fmla="*/ 2027969 h 5792782"/>
              <a:gd name="connsiteX3761" fmla="*/ 1995006 w 7462755"/>
              <a:gd name="connsiteY3761" fmla="*/ 2027947 h 5792782"/>
              <a:gd name="connsiteX3762" fmla="*/ 2056758 w 7462755"/>
              <a:gd name="connsiteY3762" fmla="*/ 2018543 h 5792782"/>
              <a:gd name="connsiteX3763" fmla="*/ 2055689 w 7462755"/>
              <a:gd name="connsiteY3763" fmla="*/ 2035634 h 5792782"/>
              <a:gd name="connsiteX3764" fmla="*/ 2041796 w 7462755"/>
              <a:gd name="connsiteY3764" fmla="*/ 2037434 h 5792782"/>
              <a:gd name="connsiteX3765" fmla="*/ 2039372 w 7462755"/>
              <a:gd name="connsiteY3765" fmla="*/ 2020758 h 5792782"/>
              <a:gd name="connsiteX3766" fmla="*/ 2056758 w 7462755"/>
              <a:gd name="connsiteY3766" fmla="*/ 2018543 h 5792782"/>
              <a:gd name="connsiteX3767" fmla="*/ 1908377 w 7462755"/>
              <a:gd name="connsiteY3767" fmla="*/ 2011300 h 5792782"/>
              <a:gd name="connsiteX3768" fmla="*/ 1899138 w 7462755"/>
              <a:gd name="connsiteY3768" fmla="*/ 2015122 h 5792782"/>
              <a:gd name="connsiteX3769" fmla="*/ 1899138 w 7462755"/>
              <a:gd name="connsiteY3769" fmla="*/ 2015124 h 5792782"/>
              <a:gd name="connsiteX3770" fmla="*/ 1921149 w 7462755"/>
              <a:gd name="connsiteY3770" fmla="*/ 2020106 h 5792782"/>
              <a:gd name="connsiteX3771" fmla="*/ 1921148 w 7462755"/>
              <a:gd name="connsiteY3771" fmla="*/ 2020105 h 5792782"/>
              <a:gd name="connsiteX3772" fmla="*/ 1918959 w 7462755"/>
              <a:gd name="connsiteY3772" fmla="*/ 2025008 h 5792782"/>
              <a:gd name="connsiteX3773" fmla="*/ 1908377 w 7462755"/>
              <a:gd name="connsiteY3773" fmla="*/ 2011300 h 5792782"/>
              <a:gd name="connsiteX3774" fmla="*/ 2075044 w 7462755"/>
              <a:gd name="connsiteY3774" fmla="*/ 2010304 h 5792782"/>
              <a:gd name="connsiteX3775" fmla="*/ 2075043 w 7462755"/>
              <a:gd name="connsiteY3775" fmla="*/ 2010305 h 5792782"/>
              <a:gd name="connsiteX3776" fmla="*/ 2074502 w 7462755"/>
              <a:gd name="connsiteY3776" fmla="*/ 2024111 h 5792782"/>
              <a:gd name="connsiteX3777" fmla="*/ 2087727 w 7462755"/>
              <a:gd name="connsiteY3777" fmla="*/ 2022661 h 5792782"/>
              <a:gd name="connsiteX3778" fmla="*/ 2088869 w 7462755"/>
              <a:gd name="connsiteY3778" fmla="*/ 2021942 h 5792782"/>
              <a:gd name="connsiteX3779" fmla="*/ 2091696 w 7462755"/>
              <a:gd name="connsiteY3779" fmla="*/ 2021516 h 5792782"/>
              <a:gd name="connsiteX3780" fmla="*/ 2097755 w 7462755"/>
              <a:gd name="connsiteY3780" fmla="*/ 2016354 h 5792782"/>
              <a:gd name="connsiteX3781" fmla="*/ 2097763 w 7462755"/>
              <a:gd name="connsiteY3781" fmla="*/ 2016349 h 5792782"/>
              <a:gd name="connsiteX3782" fmla="*/ 2097764 w 7462755"/>
              <a:gd name="connsiteY3782" fmla="*/ 2016347 h 5792782"/>
              <a:gd name="connsiteX3783" fmla="*/ 2097755 w 7462755"/>
              <a:gd name="connsiteY3783" fmla="*/ 2016354 h 5792782"/>
              <a:gd name="connsiteX3784" fmla="*/ 2088869 w 7462755"/>
              <a:gd name="connsiteY3784" fmla="*/ 2021942 h 5792782"/>
              <a:gd name="connsiteX3785" fmla="*/ 2074503 w 7462755"/>
              <a:gd name="connsiteY3785" fmla="*/ 2024108 h 5792782"/>
              <a:gd name="connsiteX3786" fmla="*/ 1990803 w 7462755"/>
              <a:gd name="connsiteY3786" fmla="*/ 2002409 h 5792782"/>
              <a:gd name="connsiteX3787" fmla="*/ 1985847 w 7462755"/>
              <a:gd name="connsiteY3787" fmla="*/ 2002933 h 5792782"/>
              <a:gd name="connsiteX3788" fmla="*/ 1983039 w 7462755"/>
              <a:gd name="connsiteY3788" fmla="*/ 2002576 h 5792782"/>
              <a:gd name="connsiteX3789" fmla="*/ 1982054 w 7462755"/>
              <a:gd name="connsiteY3789" fmla="*/ 2003337 h 5792782"/>
              <a:gd name="connsiteX3790" fmla="*/ 1980466 w 7462755"/>
              <a:gd name="connsiteY3790" fmla="*/ 2003503 h 5792782"/>
              <a:gd name="connsiteX3791" fmla="*/ 1970413 w 7462755"/>
              <a:gd name="connsiteY3791" fmla="*/ 2012306 h 5792782"/>
              <a:gd name="connsiteX3792" fmla="*/ 1970412 w 7462755"/>
              <a:gd name="connsiteY3792" fmla="*/ 2012308 h 5792782"/>
              <a:gd name="connsiteX3793" fmla="*/ 1982054 w 7462755"/>
              <a:gd name="connsiteY3793" fmla="*/ 2003337 h 5792782"/>
              <a:gd name="connsiteX3794" fmla="*/ 1985847 w 7462755"/>
              <a:gd name="connsiteY3794" fmla="*/ 2002933 h 5792782"/>
              <a:gd name="connsiteX3795" fmla="*/ 1993593 w 7462755"/>
              <a:gd name="connsiteY3795" fmla="*/ 2003918 h 5792782"/>
              <a:gd name="connsiteX3796" fmla="*/ 1999976 w 7462755"/>
              <a:gd name="connsiteY3796" fmla="*/ 2007378 h 5792782"/>
              <a:gd name="connsiteX3797" fmla="*/ 2006079 w 7462755"/>
              <a:gd name="connsiteY3797" fmla="*/ 2012160 h 5792782"/>
              <a:gd name="connsiteX3798" fmla="*/ 2011921 w 7462755"/>
              <a:gd name="connsiteY3798" fmla="*/ 2018643 h 5792782"/>
              <a:gd name="connsiteX3799" fmla="*/ 2016373 w 7462755"/>
              <a:gd name="connsiteY3799" fmla="*/ 2024477 h 5792782"/>
              <a:gd name="connsiteX3800" fmla="*/ 2031907 w 7462755"/>
              <a:gd name="connsiteY3800" fmla="*/ 2052722 h 5792782"/>
              <a:gd name="connsiteX3801" fmla="*/ 2031946 w 7462755"/>
              <a:gd name="connsiteY3801" fmla="*/ 2052799 h 5792782"/>
              <a:gd name="connsiteX3802" fmla="*/ 2031948 w 7462755"/>
              <a:gd name="connsiteY3802" fmla="*/ 2052798 h 5792782"/>
              <a:gd name="connsiteX3803" fmla="*/ 2031907 w 7462755"/>
              <a:gd name="connsiteY3803" fmla="*/ 2052722 h 5792782"/>
              <a:gd name="connsiteX3804" fmla="*/ 2019288 w 7462755"/>
              <a:gd name="connsiteY3804" fmla="*/ 2028297 h 5792782"/>
              <a:gd name="connsiteX3805" fmla="*/ 2016373 w 7462755"/>
              <a:gd name="connsiteY3805" fmla="*/ 2024477 h 5792782"/>
              <a:gd name="connsiteX3806" fmla="*/ 2015113 w 7462755"/>
              <a:gd name="connsiteY3806" fmla="*/ 2022186 h 5792782"/>
              <a:gd name="connsiteX3807" fmla="*/ 2011921 w 7462755"/>
              <a:gd name="connsiteY3807" fmla="*/ 2018643 h 5792782"/>
              <a:gd name="connsiteX3808" fmla="*/ 2008303 w 7462755"/>
              <a:gd name="connsiteY3808" fmla="*/ 2013904 h 5792782"/>
              <a:gd name="connsiteX3809" fmla="*/ 2006079 w 7462755"/>
              <a:gd name="connsiteY3809" fmla="*/ 2012160 h 5792782"/>
              <a:gd name="connsiteX3810" fmla="*/ 2003480 w 7462755"/>
              <a:gd name="connsiteY3810" fmla="*/ 2009276 h 5792782"/>
              <a:gd name="connsiteX3811" fmla="*/ 1999976 w 7462755"/>
              <a:gd name="connsiteY3811" fmla="*/ 2007378 h 5792782"/>
              <a:gd name="connsiteX3812" fmla="*/ 1995945 w 7462755"/>
              <a:gd name="connsiteY3812" fmla="*/ 2004218 h 5792782"/>
              <a:gd name="connsiteX3813" fmla="*/ 1993593 w 7462755"/>
              <a:gd name="connsiteY3813" fmla="*/ 2003918 h 5792782"/>
              <a:gd name="connsiteX3814" fmla="*/ 2048628 w 7462755"/>
              <a:gd name="connsiteY3814" fmla="*/ 1997531 h 5792782"/>
              <a:gd name="connsiteX3815" fmla="*/ 2036156 w 7462755"/>
              <a:gd name="connsiteY3815" fmla="*/ 2006135 h 5792782"/>
              <a:gd name="connsiteX3816" fmla="*/ 2036155 w 7462755"/>
              <a:gd name="connsiteY3816" fmla="*/ 2006136 h 5792782"/>
              <a:gd name="connsiteX3817" fmla="*/ 2048627 w 7462755"/>
              <a:gd name="connsiteY3817" fmla="*/ 1997534 h 5792782"/>
              <a:gd name="connsiteX3818" fmla="*/ 1088813 w 7462755"/>
              <a:gd name="connsiteY3818" fmla="*/ 1994417 h 5792782"/>
              <a:gd name="connsiteX3819" fmla="*/ 1102599 w 7462755"/>
              <a:gd name="connsiteY3819" fmla="*/ 2015058 h 5792782"/>
              <a:gd name="connsiteX3820" fmla="*/ 1085210 w 7462755"/>
              <a:gd name="connsiteY3820" fmla="*/ 2017270 h 5792782"/>
              <a:gd name="connsiteX3821" fmla="*/ 1088813 w 7462755"/>
              <a:gd name="connsiteY3821" fmla="*/ 1994417 h 5792782"/>
              <a:gd name="connsiteX3822" fmla="*/ 1898164 w 7462755"/>
              <a:gd name="connsiteY3822" fmla="*/ 1991720 h 5792782"/>
              <a:gd name="connsiteX3823" fmla="*/ 1898161 w 7462755"/>
              <a:gd name="connsiteY3823" fmla="*/ 1991721 h 5792782"/>
              <a:gd name="connsiteX3824" fmla="*/ 1902251 w 7462755"/>
              <a:gd name="connsiteY3824" fmla="*/ 2001343 h 5792782"/>
              <a:gd name="connsiteX3825" fmla="*/ 1902252 w 7462755"/>
              <a:gd name="connsiteY3825" fmla="*/ 2001340 h 5792782"/>
              <a:gd name="connsiteX3826" fmla="*/ 1932771 w 7462755"/>
              <a:gd name="connsiteY3826" fmla="*/ 1979244 h 5792782"/>
              <a:gd name="connsiteX3827" fmla="*/ 1961065 w 7462755"/>
              <a:gd name="connsiteY3827" fmla="*/ 2030524 h 5792782"/>
              <a:gd name="connsiteX3828" fmla="*/ 1961066 w 7462755"/>
              <a:gd name="connsiteY3828" fmla="*/ 2030524 h 5792782"/>
              <a:gd name="connsiteX3829" fmla="*/ 1944331 w 7462755"/>
              <a:gd name="connsiteY3829" fmla="*/ 2010278 h 5792782"/>
              <a:gd name="connsiteX3830" fmla="*/ 1932772 w 7462755"/>
              <a:gd name="connsiteY3830" fmla="*/ 1979244 h 5792782"/>
              <a:gd name="connsiteX3831" fmla="*/ 1556880 w 7462755"/>
              <a:gd name="connsiteY3831" fmla="*/ 1976351 h 5792782"/>
              <a:gd name="connsiteX3832" fmla="*/ 1564549 w 7462755"/>
              <a:gd name="connsiteY3832" fmla="*/ 1978063 h 5792782"/>
              <a:gd name="connsiteX3833" fmla="*/ 1583114 w 7462755"/>
              <a:gd name="connsiteY3833" fmla="*/ 1992852 h 5792782"/>
              <a:gd name="connsiteX3834" fmla="*/ 1547984 w 7462755"/>
              <a:gd name="connsiteY3834" fmla="*/ 1989499 h 5792782"/>
              <a:gd name="connsiteX3835" fmla="*/ 1556880 w 7462755"/>
              <a:gd name="connsiteY3835" fmla="*/ 1976351 h 5792782"/>
              <a:gd name="connsiteX3836" fmla="*/ 2108915 w 7462755"/>
              <a:gd name="connsiteY3836" fmla="*/ 1975838 h 5792782"/>
              <a:gd name="connsiteX3837" fmla="*/ 2108915 w 7462755"/>
              <a:gd name="connsiteY3837" fmla="*/ 1975839 h 5792782"/>
              <a:gd name="connsiteX3838" fmla="*/ 2094028 w 7462755"/>
              <a:gd name="connsiteY3838" fmla="*/ 1987874 h 5792782"/>
              <a:gd name="connsiteX3839" fmla="*/ 2088171 w 7462755"/>
              <a:gd name="connsiteY3839" fmla="*/ 1989320 h 5792782"/>
              <a:gd name="connsiteX3840" fmla="*/ 2085247 w 7462755"/>
              <a:gd name="connsiteY3840" fmla="*/ 1988695 h 5792782"/>
              <a:gd name="connsiteX3841" fmla="*/ 2077022 w 7462755"/>
              <a:gd name="connsiteY3841" fmla="*/ 1976723 h 5792782"/>
              <a:gd name="connsiteX3842" fmla="*/ 2077012 w 7462755"/>
              <a:gd name="connsiteY3842" fmla="*/ 1976704 h 5792782"/>
              <a:gd name="connsiteX3843" fmla="*/ 2070165 w 7462755"/>
              <a:gd name="connsiteY3843" fmla="*/ 1982775 h 5792782"/>
              <a:gd name="connsiteX3844" fmla="*/ 2066886 w 7462755"/>
              <a:gd name="connsiteY3844" fmla="*/ 1987755 h 5792782"/>
              <a:gd name="connsiteX3845" fmla="*/ 2064556 w 7462755"/>
              <a:gd name="connsiteY3845" fmla="*/ 1990956 h 5792782"/>
              <a:gd name="connsiteX3846" fmla="*/ 2060157 w 7462755"/>
              <a:gd name="connsiteY3846" fmla="*/ 1992539 h 5792782"/>
              <a:gd name="connsiteX3847" fmla="*/ 2055196 w 7462755"/>
              <a:gd name="connsiteY3847" fmla="*/ 1979439 h 5792782"/>
              <a:gd name="connsiteX3848" fmla="*/ 2055195 w 7462755"/>
              <a:gd name="connsiteY3848" fmla="*/ 1979440 h 5792782"/>
              <a:gd name="connsiteX3849" fmla="*/ 2060156 w 7462755"/>
              <a:gd name="connsiteY3849" fmla="*/ 1992541 h 5792782"/>
              <a:gd name="connsiteX3850" fmla="*/ 2063650 w 7462755"/>
              <a:gd name="connsiteY3850" fmla="*/ 1992203 h 5792782"/>
              <a:gd name="connsiteX3851" fmla="*/ 2064556 w 7462755"/>
              <a:gd name="connsiteY3851" fmla="*/ 1990956 h 5792782"/>
              <a:gd name="connsiteX3852" fmla="*/ 2064846 w 7462755"/>
              <a:gd name="connsiteY3852" fmla="*/ 1990852 h 5792782"/>
              <a:gd name="connsiteX3853" fmla="*/ 2066886 w 7462755"/>
              <a:gd name="connsiteY3853" fmla="*/ 1987755 h 5792782"/>
              <a:gd name="connsiteX3854" fmla="*/ 2067370 w 7462755"/>
              <a:gd name="connsiteY3854" fmla="*/ 1987090 h 5792782"/>
              <a:gd name="connsiteX3855" fmla="*/ 2077011 w 7462755"/>
              <a:gd name="connsiteY3855" fmla="*/ 1976705 h 5792782"/>
              <a:gd name="connsiteX3856" fmla="*/ 2077022 w 7462755"/>
              <a:gd name="connsiteY3856" fmla="*/ 1976723 h 5792782"/>
              <a:gd name="connsiteX3857" fmla="*/ 2083543 w 7462755"/>
              <a:gd name="connsiteY3857" fmla="*/ 1988332 h 5792782"/>
              <a:gd name="connsiteX3858" fmla="*/ 2085247 w 7462755"/>
              <a:gd name="connsiteY3858" fmla="*/ 1988695 h 5792782"/>
              <a:gd name="connsiteX3859" fmla="*/ 2086038 w 7462755"/>
              <a:gd name="connsiteY3859" fmla="*/ 1989847 h 5792782"/>
              <a:gd name="connsiteX3860" fmla="*/ 2088171 w 7462755"/>
              <a:gd name="connsiteY3860" fmla="*/ 1989320 h 5792782"/>
              <a:gd name="connsiteX3861" fmla="*/ 2091391 w 7462755"/>
              <a:gd name="connsiteY3861" fmla="*/ 1990008 h 5792782"/>
              <a:gd name="connsiteX3862" fmla="*/ 2094028 w 7462755"/>
              <a:gd name="connsiteY3862" fmla="*/ 1987874 h 5792782"/>
              <a:gd name="connsiteX3863" fmla="*/ 2097092 w 7462755"/>
              <a:gd name="connsiteY3863" fmla="*/ 1987119 h 5792782"/>
              <a:gd name="connsiteX3864" fmla="*/ 2108915 w 7462755"/>
              <a:gd name="connsiteY3864" fmla="*/ 1975839 h 5792782"/>
              <a:gd name="connsiteX3865" fmla="*/ 2108916 w 7462755"/>
              <a:gd name="connsiteY3865" fmla="*/ 1975838 h 5792782"/>
              <a:gd name="connsiteX3866" fmla="*/ 942800 w 7462755"/>
              <a:gd name="connsiteY3866" fmla="*/ 1957004 h 5792782"/>
              <a:gd name="connsiteX3867" fmla="*/ 907961 w 7462755"/>
              <a:gd name="connsiteY3867" fmla="*/ 1961495 h 5792782"/>
              <a:gd name="connsiteX3868" fmla="*/ 942800 w 7462755"/>
              <a:gd name="connsiteY3868" fmla="*/ 1957004 h 5792782"/>
              <a:gd name="connsiteX3869" fmla="*/ 848438 w 7462755"/>
              <a:gd name="connsiteY3869" fmla="*/ 1950697 h 5792782"/>
              <a:gd name="connsiteX3870" fmla="*/ 864103 w 7462755"/>
              <a:gd name="connsiteY3870" fmla="*/ 1959220 h 5792782"/>
              <a:gd name="connsiteX3871" fmla="*/ 834213 w 7462755"/>
              <a:gd name="connsiteY3871" fmla="*/ 1978725 h 5792782"/>
              <a:gd name="connsiteX3872" fmla="*/ 799079 w 7462755"/>
              <a:gd name="connsiteY3872" fmla="*/ 1975401 h 5792782"/>
              <a:gd name="connsiteX3873" fmla="*/ 830955 w 7462755"/>
              <a:gd name="connsiteY3873" fmla="*/ 1952550 h 5792782"/>
              <a:gd name="connsiteX3874" fmla="*/ 848438 w 7462755"/>
              <a:gd name="connsiteY3874" fmla="*/ 1950697 h 5792782"/>
              <a:gd name="connsiteX3875" fmla="*/ 6828496 w 7462755"/>
              <a:gd name="connsiteY3875" fmla="*/ 1949906 h 5792782"/>
              <a:gd name="connsiteX3876" fmla="*/ 6851159 w 7462755"/>
              <a:gd name="connsiteY3876" fmla="*/ 1970485 h 5792782"/>
              <a:gd name="connsiteX3877" fmla="*/ 6935161 w 7462755"/>
              <a:gd name="connsiteY3877" fmla="*/ 1991167 h 5792782"/>
              <a:gd name="connsiteX3878" fmla="*/ 6935160 w 7462755"/>
              <a:gd name="connsiteY3878" fmla="*/ 1991159 h 5792782"/>
              <a:gd name="connsiteX3879" fmla="*/ 6913012 w 7462755"/>
              <a:gd name="connsiteY3879" fmla="*/ 1997693 h 5792782"/>
              <a:gd name="connsiteX3880" fmla="*/ 6869299 w 7462755"/>
              <a:gd name="connsiteY3880" fmla="*/ 1994878 h 5792782"/>
              <a:gd name="connsiteX3881" fmla="*/ 6851161 w 7462755"/>
              <a:gd name="connsiteY3881" fmla="*/ 1970483 h 5792782"/>
              <a:gd name="connsiteX3882" fmla="*/ 6851159 w 7462755"/>
              <a:gd name="connsiteY3882" fmla="*/ 1970485 h 5792782"/>
              <a:gd name="connsiteX3883" fmla="*/ 6851159 w 7462755"/>
              <a:gd name="connsiteY3883" fmla="*/ 1970481 h 5792782"/>
              <a:gd name="connsiteX3884" fmla="*/ 6836640 w 7462755"/>
              <a:gd name="connsiteY3884" fmla="*/ 1966836 h 5792782"/>
              <a:gd name="connsiteX3885" fmla="*/ 6830650 w 7462755"/>
              <a:gd name="connsiteY3885" fmla="*/ 1962332 h 5792782"/>
              <a:gd name="connsiteX3886" fmla="*/ 6828497 w 7462755"/>
              <a:gd name="connsiteY3886" fmla="*/ 1949906 h 5792782"/>
              <a:gd name="connsiteX3887" fmla="*/ 693033 w 7462755"/>
              <a:gd name="connsiteY3887" fmla="*/ 1949745 h 5792782"/>
              <a:gd name="connsiteX3888" fmla="*/ 650772 w 7462755"/>
              <a:gd name="connsiteY3888" fmla="*/ 1986507 h 5792782"/>
              <a:gd name="connsiteX3889" fmla="*/ 693033 w 7462755"/>
              <a:gd name="connsiteY3889" fmla="*/ 1949745 h 5792782"/>
              <a:gd name="connsiteX3890" fmla="*/ 1677667 w 7462755"/>
              <a:gd name="connsiteY3890" fmla="*/ 1949353 h 5792782"/>
              <a:gd name="connsiteX3891" fmla="*/ 1668734 w 7462755"/>
              <a:gd name="connsiteY3891" fmla="*/ 1961106 h 5792782"/>
              <a:gd name="connsiteX3892" fmla="*/ 1656506 w 7462755"/>
              <a:gd name="connsiteY3892" fmla="*/ 1967782 h 5792782"/>
              <a:gd name="connsiteX3893" fmla="*/ 1656505 w 7462755"/>
              <a:gd name="connsiteY3893" fmla="*/ 1967783 h 5792782"/>
              <a:gd name="connsiteX3894" fmla="*/ 1677668 w 7462755"/>
              <a:gd name="connsiteY3894" fmla="*/ 1949355 h 5792782"/>
              <a:gd name="connsiteX3895" fmla="*/ 1659924 w 7462755"/>
              <a:gd name="connsiteY3895" fmla="*/ 1943882 h 5792782"/>
              <a:gd name="connsiteX3896" fmla="*/ 1659924 w 7462755"/>
              <a:gd name="connsiteY3896" fmla="*/ 1943885 h 5792782"/>
              <a:gd name="connsiteX3897" fmla="*/ 1664903 w 7462755"/>
              <a:gd name="connsiteY3897" fmla="*/ 1958827 h 5792782"/>
              <a:gd name="connsiteX3898" fmla="*/ 1664904 w 7462755"/>
              <a:gd name="connsiteY3898" fmla="*/ 1958826 h 5792782"/>
              <a:gd name="connsiteX3899" fmla="*/ 2093158 w 7462755"/>
              <a:gd name="connsiteY3899" fmla="*/ 1943367 h 5792782"/>
              <a:gd name="connsiteX3900" fmla="*/ 2090026 w 7462755"/>
              <a:gd name="connsiteY3900" fmla="*/ 1951945 h 5792782"/>
              <a:gd name="connsiteX3901" fmla="*/ 2090979 w 7462755"/>
              <a:gd name="connsiteY3901" fmla="*/ 1955198 h 5792782"/>
              <a:gd name="connsiteX3902" fmla="*/ 2090815 w 7462755"/>
              <a:gd name="connsiteY3902" fmla="*/ 1956090 h 5792782"/>
              <a:gd name="connsiteX3903" fmla="*/ 2093295 w 7462755"/>
              <a:gd name="connsiteY3903" fmla="*/ 1964899 h 5792782"/>
              <a:gd name="connsiteX3904" fmla="*/ 2090036 w 7462755"/>
              <a:gd name="connsiteY3904" fmla="*/ 1975009 h 5792782"/>
              <a:gd name="connsiteX3905" fmla="*/ 2094122 w 7462755"/>
              <a:gd name="connsiteY3905" fmla="*/ 1967835 h 5792782"/>
              <a:gd name="connsiteX3906" fmla="*/ 2093295 w 7462755"/>
              <a:gd name="connsiteY3906" fmla="*/ 1964899 h 5792782"/>
              <a:gd name="connsiteX3907" fmla="*/ 2093572 w 7462755"/>
              <a:gd name="connsiteY3907" fmla="*/ 1964042 h 5792782"/>
              <a:gd name="connsiteX3908" fmla="*/ 2090979 w 7462755"/>
              <a:gd name="connsiteY3908" fmla="*/ 1955198 h 5792782"/>
              <a:gd name="connsiteX3909" fmla="*/ 631431 w 7462755"/>
              <a:gd name="connsiteY3909" fmla="*/ 1941896 h 5792782"/>
              <a:gd name="connsiteX3910" fmla="*/ 636736 w 7462755"/>
              <a:gd name="connsiteY3910" fmla="*/ 1964688 h 5792782"/>
              <a:gd name="connsiteX3911" fmla="*/ 606880 w 7462755"/>
              <a:gd name="connsiteY3911" fmla="*/ 1984255 h 5792782"/>
              <a:gd name="connsiteX3912" fmla="*/ 605643 w 7462755"/>
              <a:gd name="connsiteY3912" fmla="*/ 1953032 h 5792782"/>
              <a:gd name="connsiteX3913" fmla="*/ 631431 w 7462755"/>
              <a:gd name="connsiteY3913" fmla="*/ 1941896 h 5792782"/>
              <a:gd name="connsiteX3914" fmla="*/ 1095346 w 7462755"/>
              <a:gd name="connsiteY3914" fmla="*/ 1939055 h 5792782"/>
              <a:gd name="connsiteX3915" fmla="*/ 1104780 w 7462755"/>
              <a:gd name="connsiteY3915" fmla="*/ 1959770 h 5792782"/>
              <a:gd name="connsiteX3916" fmla="*/ 1096891 w 7462755"/>
              <a:gd name="connsiteY3916" fmla="*/ 1955071 h 5792782"/>
              <a:gd name="connsiteX3917" fmla="*/ 1095206 w 7462755"/>
              <a:gd name="connsiteY3917" fmla="*/ 1937599 h 5792782"/>
              <a:gd name="connsiteX3918" fmla="*/ 1095347 w 7462755"/>
              <a:gd name="connsiteY3918" fmla="*/ 1939053 h 5792782"/>
              <a:gd name="connsiteX3919" fmla="*/ 1094930 w 7462755"/>
              <a:gd name="connsiteY3919" fmla="*/ 1938139 h 5792782"/>
              <a:gd name="connsiteX3920" fmla="*/ 1283697 w 7462755"/>
              <a:gd name="connsiteY3920" fmla="*/ 1937045 h 5792782"/>
              <a:gd name="connsiteX3921" fmla="*/ 1288072 w 7462755"/>
              <a:gd name="connsiteY3921" fmla="*/ 1961019 h 5792782"/>
              <a:gd name="connsiteX3922" fmla="*/ 1289542 w 7462755"/>
              <a:gd name="connsiteY3922" fmla="*/ 1979156 h 5792782"/>
              <a:gd name="connsiteX3923" fmla="*/ 1267449 w 7462755"/>
              <a:gd name="connsiteY3923" fmla="*/ 1970517 h 5792782"/>
              <a:gd name="connsiteX3924" fmla="*/ 1150235 w 7462755"/>
              <a:gd name="connsiteY3924" fmla="*/ 1993306 h 5792782"/>
              <a:gd name="connsiteX3925" fmla="*/ 1222649 w 7462755"/>
              <a:gd name="connsiteY3925" fmla="*/ 1944859 h 5792782"/>
              <a:gd name="connsiteX3926" fmla="*/ 1228607 w 7462755"/>
              <a:gd name="connsiteY3926" fmla="*/ 1983376 h 5792782"/>
              <a:gd name="connsiteX3927" fmla="*/ 1283697 w 7462755"/>
              <a:gd name="connsiteY3927" fmla="*/ 1937045 h 5792782"/>
              <a:gd name="connsiteX3928" fmla="*/ 740668 w 7462755"/>
              <a:gd name="connsiteY3928" fmla="*/ 1935807 h 5792782"/>
              <a:gd name="connsiteX3929" fmla="*/ 745911 w 7462755"/>
              <a:gd name="connsiteY3929" fmla="*/ 1958632 h 5792782"/>
              <a:gd name="connsiteX3930" fmla="*/ 789184 w 7462755"/>
              <a:gd name="connsiteY3930" fmla="*/ 1945283 h 5792782"/>
              <a:gd name="connsiteX3931" fmla="*/ 702379 w 7462755"/>
              <a:gd name="connsiteY3931" fmla="*/ 1964199 h 5792782"/>
              <a:gd name="connsiteX3932" fmla="*/ 740668 w 7462755"/>
              <a:gd name="connsiteY3932" fmla="*/ 1935807 h 5792782"/>
              <a:gd name="connsiteX3933" fmla="*/ 1116636 w 7462755"/>
              <a:gd name="connsiteY3933" fmla="*/ 1926985 h 5792782"/>
              <a:gd name="connsiteX3934" fmla="*/ 1143723 w 7462755"/>
              <a:gd name="connsiteY3934" fmla="*/ 1947040 h 5792782"/>
              <a:gd name="connsiteX3935" fmla="*/ 1136920 w 7462755"/>
              <a:gd name="connsiteY3935" fmla="*/ 1994937 h 5792782"/>
              <a:gd name="connsiteX3936" fmla="*/ 1127540 w 7462755"/>
              <a:gd name="connsiteY3936" fmla="*/ 1980447 h 5792782"/>
              <a:gd name="connsiteX3937" fmla="*/ 1110090 w 7462755"/>
              <a:gd name="connsiteY3937" fmla="*/ 1982628 h 5792782"/>
              <a:gd name="connsiteX3938" fmla="*/ 1116636 w 7462755"/>
              <a:gd name="connsiteY3938" fmla="*/ 1926985 h 5792782"/>
              <a:gd name="connsiteX3939" fmla="*/ 888058 w 7462755"/>
              <a:gd name="connsiteY3939" fmla="*/ 1926626 h 5792782"/>
              <a:gd name="connsiteX3940" fmla="*/ 906719 w 7462755"/>
              <a:gd name="connsiteY3940" fmla="*/ 1930244 h 5792782"/>
              <a:gd name="connsiteX3941" fmla="*/ 859443 w 7462755"/>
              <a:gd name="connsiteY3941" fmla="*/ 1952024 h 5792782"/>
              <a:gd name="connsiteX3942" fmla="*/ 867223 w 7462755"/>
              <a:gd name="connsiteY3942" fmla="*/ 1927474 h 5792782"/>
              <a:gd name="connsiteX3943" fmla="*/ 888058 w 7462755"/>
              <a:gd name="connsiteY3943" fmla="*/ 1926626 h 5792782"/>
              <a:gd name="connsiteX3944" fmla="*/ 1068307 w 7462755"/>
              <a:gd name="connsiteY3944" fmla="*/ 1925017 h 5792782"/>
              <a:gd name="connsiteX3945" fmla="*/ 1091278 w 7462755"/>
              <a:gd name="connsiteY3945" fmla="*/ 1930126 h 5792782"/>
              <a:gd name="connsiteX3946" fmla="*/ 1094929 w 7462755"/>
              <a:gd name="connsiteY3946" fmla="*/ 1938140 h 5792782"/>
              <a:gd name="connsiteX3947" fmla="*/ 1076388 w 7462755"/>
              <a:gd name="connsiteY3947" fmla="*/ 1974251 h 5792782"/>
              <a:gd name="connsiteX3948" fmla="*/ 1049461 w 7462755"/>
              <a:gd name="connsiteY3948" fmla="*/ 1998223 h 5792782"/>
              <a:gd name="connsiteX3949" fmla="*/ 1052555 w 7462755"/>
              <a:gd name="connsiteY3949" fmla="*/ 1966382 h 5792782"/>
              <a:gd name="connsiteX3950" fmla="*/ 1026114 w 7462755"/>
              <a:gd name="connsiteY3950" fmla="*/ 1962050 h 5792782"/>
              <a:gd name="connsiteX3951" fmla="*/ 952107 w 7462755"/>
              <a:gd name="connsiteY3951" fmla="*/ 1971558 h 5792782"/>
              <a:gd name="connsiteX3952" fmla="*/ 1021458 w 7462755"/>
              <a:gd name="connsiteY3952" fmla="*/ 1954821 h 5792782"/>
              <a:gd name="connsiteX3953" fmla="*/ 1016184 w 7462755"/>
              <a:gd name="connsiteY3953" fmla="*/ 1931997 h 5792782"/>
              <a:gd name="connsiteX3954" fmla="*/ 1068307 w 7462755"/>
              <a:gd name="connsiteY3954" fmla="*/ 1925017 h 5792782"/>
              <a:gd name="connsiteX3955" fmla="*/ 2000560 w 7462755"/>
              <a:gd name="connsiteY3955" fmla="*/ 1923697 h 5792782"/>
              <a:gd name="connsiteX3956" fmla="*/ 1994469 w 7462755"/>
              <a:gd name="connsiteY3956" fmla="*/ 1953379 h 5792782"/>
              <a:gd name="connsiteX3957" fmla="*/ 1994470 w 7462755"/>
              <a:gd name="connsiteY3957" fmla="*/ 1953377 h 5792782"/>
              <a:gd name="connsiteX3958" fmla="*/ 2000560 w 7462755"/>
              <a:gd name="connsiteY3958" fmla="*/ 1923698 h 5792782"/>
              <a:gd name="connsiteX3959" fmla="*/ 1492631 w 7462755"/>
              <a:gd name="connsiteY3959" fmla="*/ 1918093 h 5792782"/>
              <a:gd name="connsiteX3960" fmla="*/ 1492631 w 7462755"/>
              <a:gd name="connsiteY3960" fmla="*/ 1918095 h 5792782"/>
              <a:gd name="connsiteX3961" fmla="*/ 1497615 w 7462755"/>
              <a:gd name="connsiteY3961" fmla="*/ 1933203 h 5792782"/>
              <a:gd name="connsiteX3962" fmla="*/ 1509579 w 7462755"/>
              <a:gd name="connsiteY3962" fmla="*/ 1918767 h 5792782"/>
              <a:gd name="connsiteX3963" fmla="*/ 1509579 w 7462755"/>
              <a:gd name="connsiteY3963" fmla="*/ 1918766 h 5792782"/>
              <a:gd name="connsiteX3964" fmla="*/ 1506252 w 7462755"/>
              <a:gd name="connsiteY3964" fmla="*/ 1929905 h 5792782"/>
              <a:gd name="connsiteX3965" fmla="*/ 1497615 w 7462755"/>
              <a:gd name="connsiteY3965" fmla="*/ 1933201 h 5792782"/>
              <a:gd name="connsiteX3966" fmla="*/ 6817367 w 7462755"/>
              <a:gd name="connsiteY3966" fmla="*/ 1916973 h 5792782"/>
              <a:gd name="connsiteX3967" fmla="*/ 6817204 w 7462755"/>
              <a:gd name="connsiteY3967" fmla="*/ 1918909 h 5792782"/>
              <a:gd name="connsiteX3968" fmla="*/ 6815112 w 7462755"/>
              <a:gd name="connsiteY3968" fmla="*/ 1943689 h 5792782"/>
              <a:gd name="connsiteX3969" fmla="*/ 6815126 w 7462755"/>
              <a:gd name="connsiteY3969" fmla="*/ 1943670 h 5792782"/>
              <a:gd name="connsiteX3970" fmla="*/ 6828360 w 7462755"/>
              <a:gd name="connsiteY3970" fmla="*/ 1930022 h 5792782"/>
              <a:gd name="connsiteX3971" fmla="*/ 6832618 w 7462755"/>
              <a:gd name="connsiteY3971" fmla="*/ 1928186 h 5792782"/>
              <a:gd name="connsiteX3972" fmla="*/ 6840725 w 7462755"/>
              <a:gd name="connsiteY3972" fmla="*/ 1926904 h 5792782"/>
              <a:gd name="connsiteX3973" fmla="*/ 6861560 w 7462755"/>
              <a:gd name="connsiteY3973" fmla="*/ 1932416 h 5792782"/>
              <a:gd name="connsiteX3974" fmla="*/ 6876389 w 7462755"/>
              <a:gd name="connsiteY3974" fmla="*/ 1943753 h 5792782"/>
              <a:gd name="connsiteX3975" fmla="*/ 6876391 w 7462755"/>
              <a:gd name="connsiteY3975" fmla="*/ 1943750 h 5792782"/>
              <a:gd name="connsiteX3976" fmla="*/ 6845582 w 7462755"/>
              <a:gd name="connsiteY3976" fmla="*/ 1926136 h 5792782"/>
              <a:gd name="connsiteX3977" fmla="*/ 6840725 w 7462755"/>
              <a:gd name="connsiteY3977" fmla="*/ 1926904 h 5792782"/>
              <a:gd name="connsiteX3978" fmla="*/ 6837547 w 7462755"/>
              <a:gd name="connsiteY3978" fmla="*/ 1926064 h 5792782"/>
              <a:gd name="connsiteX3979" fmla="*/ 6832618 w 7462755"/>
              <a:gd name="connsiteY3979" fmla="*/ 1928186 h 5792782"/>
              <a:gd name="connsiteX3980" fmla="*/ 6829689 w 7462755"/>
              <a:gd name="connsiteY3980" fmla="*/ 1928651 h 5792782"/>
              <a:gd name="connsiteX3981" fmla="*/ 6828360 w 7462755"/>
              <a:gd name="connsiteY3981" fmla="*/ 1930022 h 5792782"/>
              <a:gd name="connsiteX3982" fmla="*/ 6825872 w 7462755"/>
              <a:gd name="connsiteY3982" fmla="*/ 1931093 h 5792782"/>
              <a:gd name="connsiteX3983" fmla="*/ 6815126 w 7462755"/>
              <a:gd name="connsiteY3983" fmla="*/ 1943670 h 5792782"/>
              <a:gd name="connsiteX3984" fmla="*/ 6815113 w 7462755"/>
              <a:gd name="connsiteY3984" fmla="*/ 1943686 h 5792782"/>
              <a:gd name="connsiteX3985" fmla="*/ 6817204 w 7462755"/>
              <a:gd name="connsiteY3985" fmla="*/ 1918909 h 5792782"/>
              <a:gd name="connsiteX3986" fmla="*/ 6817367 w 7462755"/>
              <a:gd name="connsiteY3986" fmla="*/ 1916974 h 5792782"/>
              <a:gd name="connsiteX3987" fmla="*/ 6879484 w 7462755"/>
              <a:gd name="connsiteY3987" fmla="*/ 1912038 h 5792782"/>
              <a:gd name="connsiteX3988" fmla="*/ 6879486 w 7462755"/>
              <a:gd name="connsiteY3988" fmla="*/ 1912042 h 5792782"/>
              <a:gd name="connsiteX3989" fmla="*/ 6887474 w 7462755"/>
              <a:gd name="connsiteY3989" fmla="*/ 1918592 h 5792782"/>
              <a:gd name="connsiteX3990" fmla="*/ 6909814 w 7462755"/>
              <a:gd name="connsiteY3990" fmla="*/ 1924087 h 5792782"/>
              <a:gd name="connsiteX3991" fmla="*/ 6909814 w 7462755"/>
              <a:gd name="connsiteY3991" fmla="*/ 1924084 h 5792782"/>
              <a:gd name="connsiteX3992" fmla="*/ 6899225 w 7462755"/>
              <a:gd name="connsiteY3992" fmla="*/ 1925180 h 5792782"/>
              <a:gd name="connsiteX3993" fmla="*/ 6879484 w 7462755"/>
              <a:gd name="connsiteY3993" fmla="*/ 1912038 h 5792782"/>
              <a:gd name="connsiteX3994" fmla="*/ 2113706 w 7462755"/>
              <a:gd name="connsiteY3994" fmla="*/ 1909370 h 5792782"/>
              <a:gd name="connsiteX3995" fmla="*/ 2112012 w 7462755"/>
              <a:gd name="connsiteY3995" fmla="*/ 1911695 h 5792782"/>
              <a:gd name="connsiteX3996" fmla="*/ 2104705 w 7462755"/>
              <a:gd name="connsiteY3996" fmla="*/ 1921717 h 5792782"/>
              <a:gd name="connsiteX3997" fmla="*/ 2088572 w 7462755"/>
              <a:gd name="connsiteY3997" fmla="*/ 1925615 h 5792782"/>
              <a:gd name="connsiteX3998" fmla="*/ 2088204 w 7462755"/>
              <a:gd name="connsiteY3998" fmla="*/ 1925706 h 5792782"/>
              <a:gd name="connsiteX3999" fmla="*/ 2082021 w 7462755"/>
              <a:gd name="connsiteY3999" fmla="*/ 1926198 h 5792782"/>
              <a:gd name="connsiteX4000" fmla="*/ 2066480 w 7462755"/>
              <a:gd name="connsiteY4000" fmla="*/ 1931050 h 5792782"/>
              <a:gd name="connsiteX4001" fmla="*/ 2066463 w 7462755"/>
              <a:gd name="connsiteY4001" fmla="*/ 1931054 h 5792782"/>
              <a:gd name="connsiteX4002" fmla="*/ 2072071 w 7462755"/>
              <a:gd name="connsiteY4002" fmla="*/ 1910764 h 5792782"/>
              <a:gd name="connsiteX4003" fmla="*/ 2066462 w 7462755"/>
              <a:gd name="connsiteY4003" fmla="*/ 1931056 h 5792782"/>
              <a:gd name="connsiteX4004" fmla="*/ 2066480 w 7462755"/>
              <a:gd name="connsiteY4004" fmla="*/ 1931050 h 5792782"/>
              <a:gd name="connsiteX4005" fmla="*/ 2088204 w 7462755"/>
              <a:gd name="connsiteY4005" fmla="*/ 1925706 h 5792782"/>
              <a:gd name="connsiteX4006" fmla="*/ 2094455 w 7462755"/>
              <a:gd name="connsiteY4006" fmla="*/ 1925208 h 5792782"/>
              <a:gd name="connsiteX4007" fmla="*/ 2104704 w 7462755"/>
              <a:gd name="connsiteY4007" fmla="*/ 1921720 h 5792782"/>
              <a:gd name="connsiteX4008" fmla="*/ 2112012 w 7462755"/>
              <a:gd name="connsiteY4008" fmla="*/ 1911695 h 5792782"/>
              <a:gd name="connsiteX4009" fmla="*/ 2113707 w 7462755"/>
              <a:gd name="connsiteY4009" fmla="*/ 1909370 h 5792782"/>
              <a:gd name="connsiteX4010" fmla="*/ 652043 w 7462755"/>
              <a:gd name="connsiteY4010" fmla="*/ 1908002 h 5792782"/>
              <a:gd name="connsiteX4011" fmla="*/ 665682 w 7462755"/>
              <a:gd name="connsiteY4011" fmla="*/ 1921968 h 5792782"/>
              <a:gd name="connsiteX4012" fmla="*/ 644847 w 7462755"/>
              <a:gd name="connsiteY4012" fmla="*/ 1948115 h 5792782"/>
              <a:gd name="connsiteX4013" fmla="*/ 596006 w 7462755"/>
              <a:gd name="connsiteY4013" fmla="*/ 1930859 h 5792782"/>
              <a:gd name="connsiteX4014" fmla="*/ 652043 w 7462755"/>
              <a:gd name="connsiteY4014" fmla="*/ 1908002 h 5792782"/>
              <a:gd name="connsiteX4015" fmla="*/ 6970942 w 7462755"/>
              <a:gd name="connsiteY4015" fmla="*/ 1900448 h 5792782"/>
              <a:gd name="connsiteX4016" fmla="*/ 6954942 w 7462755"/>
              <a:gd name="connsiteY4016" fmla="*/ 1921101 h 5792782"/>
              <a:gd name="connsiteX4017" fmla="*/ 6945899 w 7462755"/>
              <a:gd name="connsiteY4017" fmla="*/ 1921110 h 5792782"/>
              <a:gd name="connsiteX4018" fmla="*/ 6936399 w 7462755"/>
              <a:gd name="connsiteY4018" fmla="*/ 1912624 h 5792782"/>
              <a:gd name="connsiteX4019" fmla="*/ 6936398 w 7462755"/>
              <a:gd name="connsiteY4019" fmla="*/ 1912626 h 5792782"/>
              <a:gd name="connsiteX4020" fmla="*/ 6970944 w 7462755"/>
              <a:gd name="connsiteY4020" fmla="*/ 1900448 h 5792782"/>
              <a:gd name="connsiteX4021" fmla="*/ 1999213 w 7462755"/>
              <a:gd name="connsiteY4021" fmla="*/ 1899972 h 5792782"/>
              <a:gd name="connsiteX4022" fmla="*/ 1995546 w 7462755"/>
              <a:gd name="connsiteY4022" fmla="*/ 1908782 h 5792782"/>
              <a:gd name="connsiteX4023" fmla="*/ 1995623 w 7462755"/>
              <a:gd name="connsiteY4023" fmla="*/ 1908844 h 5792782"/>
              <a:gd name="connsiteX4024" fmla="*/ 2017197 w 7462755"/>
              <a:gd name="connsiteY4024" fmla="*/ 1927056 h 5792782"/>
              <a:gd name="connsiteX4025" fmla="*/ 2032969 w 7462755"/>
              <a:gd name="connsiteY4025" fmla="*/ 1945313 h 5792782"/>
              <a:gd name="connsiteX4026" fmla="*/ 2041616 w 7462755"/>
              <a:gd name="connsiteY4026" fmla="*/ 1965401 h 5792782"/>
              <a:gd name="connsiteX4027" fmla="*/ 2041619 w 7462755"/>
              <a:gd name="connsiteY4027" fmla="*/ 1965403 h 5792782"/>
              <a:gd name="connsiteX4028" fmla="*/ 2021624 w 7462755"/>
              <a:gd name="connsiteY4028" fmla="*/ 1930793 h 5792782"/>
              <a:gd name="connsiteX4029" fmla="*/ 2017197 w 7462755"/>
              <a:gd name="connsiteY4029" fmla="*/ 1927056 h 5792782"/>
              <a:gd name="connsiteX4030" fmla="*/ 2015307 w 7462755"/>
              <a:gd name="connsiteY4030" fmla="*/ 1924868 h 5792782"/>
              <a:gd name="connsiteX4031" fmla="*/ 1995623 w 7462755"/>
              <a:gd name="connsiteY4031" fmla="*/ 1908844 h 5792782"/>
              <a:gd name="connsiteX4032" fmla="*/ 1995547 w 7462755"/>
              <a:gd name="connsiteY4032" fmla="*/ 1908780 h 5792782"/>
              <a:gd name="connsiteX4033" fmla="*/ 1999214 w 7462755"/>
              <a:gd name="connsiteY4033" fmla="*/ 1899972 h 5792782"/>
              <a:gd name="connsiteX4034" fmla="*/ 6874504 w 7462755"/>
              <a:gd name="connsiteY4034" fmla="*/ 1896994 h 5792782"/>
              <a:gd name="connsiteX4035" fmla="*/ 6874502 w 7462755"/>
              <a:gd name="connsiteY4035" fmla="*/ 1896996 h 5792782"/>
              <a:gd name="connsiteX4036" fmla="*/ 6879233 w 7462755"/>
              <a:gd name="connsiteY4036" fmla="*/ 1900803 h 5792782"/>
              <a:gd name="connsiteX4037" fmla="*/ 6879233 w 7462755"/>
              <a:gd name="connsiteY4037" fmla="*/ 1900804 h 5792782"/>
              <a:gd name="connsiteX4038" fmla="*/ 6875401 w 7462755"/>
              <a:gd name="connsiteY4038" fmla="*/ 1917910 h 5792782"/>
              <a:gd name="connsiteX4039" fmla="*/ 6878824 w 7462755"/>
              <a:gd name="connsiteY4039" fmla="*/ 1909468 h 5792782"/>
              <a:gd name="connsiteX4040" fmla="*/ 6879233 w 7462755"/>
              <a:gd name="connsiteY4040" fmla="*/ 1900804 h 5792782"/>
              <a:gd name="connsiteX4041" fmla="*/ 6879234 w 7462755"/>
              <a:gd name="connsiteY4041" fmla="*/ 1900800 h 5792782"/>
              <a:gd name="connsiteX4042" fmla="*/ 2034422 w 7462755"/>
              <a:gd name="connsiteY4042" fmla="*/ 1896052 h 5792782"/>
              <a:gd name="connsiteX4043" fmla="*/ 2034479 w 7462755"/>
              <a:gd name="connsiteY4043" fmla="*/ 1910753 h 5792782"/>
              <a:gd name="connsiteX4044" fmla="*/ 2030974 w 7462755"/>
              <a:gd name="connsiteY4044" fmla="*/ 1919983 h 5792782"/>
              <a:gd name="connsiteX4045" fmla="*/ 2034480 w 7462755"/>
              <a:gd name="connsiteY4045" fmla="*/ 1910751 h 5792782"/>
              <a:gd name="connsiteX4046" fmla="*/ 2034423 w 7462755"/>
              <a:gd name="connsiteY4046" fmla="*/ 1896054 h 5792782"/>
              <a:gd name="connsiteX4047" fmla="*/ 432132 w 7462755"/>
              <a:gd name="connsiteY4047" fmla="*/ 1881204 h 5792782"/>
              <a:gd name="connsiteX4048" fmla="*/ 458863 w 7462755"/>
              <a:gd name="connsiteY4048" fmla="*/ 1893446 h 5792782"/>
              <a:gd name="connsiteX4049" fmla="*/ 432132 w 7462755"/>
              <a:gd name="connsiteY4049" fmla="*/ 1881204 h 5792782"/>
              <a:gd name="connsiteX4050" fmla="*/ 1921716 w 7462755"/>
              <a:gd name="connsiteY4050" fmla="*/ 1879162 h 5792782"/>
              <a:gd name="connsiteX4051" fmla="*/ 1924071 w 7462755"/>
              <a:gd name="connsiteY4051" fmla="*/ 1881374 h 5792782"/>
              <a:gd name="connsiteX4052" fmla="*/ 1915905 w 7462755"/>
              <a:gd name="connsiteY4052" fmla="*/ 1879837 h 5792782"/>
              <a:gd name="connsiteX4053" fmla="*/ 1921716 w 7462755"/>
              <a:gd name="connsiteY4053" fmla="*/ 1879162 h 5792782"/>
              <a:gd name="connsiteX4054" fmla="*/ 1871723 w 7462755"/>
              <a:gd name="connsiteY4054" fmla="*/ 1877623 h 5792782"/>
              <a:gd name="connsiteX4055" fmla="*/ 1876379 w 7462755"/>
              <a:gd name="connsiteY4055" fmla="*/ 1884821 h 5792782"/>
              <a:gd name="connsiteX4056" fmla="*/ 1876998 w 7462755"/>
              <a:gd name="connsiteY4056" fmla="*/ 1900417 h 5792782"/>
              <a:gd name="connsiteX4057" fmla="*/ 1868924 w 7462755"/>
              <a:gd name="connsiteY4057" fmla="*/ 1917155 h 5792782"/>
              <a:gd name="connsiteX4058" fmla="*/ 1836884 w 7462755"/>
              <a:gd name="connsiteY4058" fmla="*/ 1882019 h 5792782"/>
              <a:gd name="connsiteX4059" fmla="*/ 1871723 w 7462755"/>
              <a:gd name="connsiteY4059" fmla="*/ 1877623 h 5792782"/>
              <a:gd name="connsiteX4060" fmla="*/ 7169656 w 7462755"/>
              <a:gd name="connsiteY4060" fmla="*/ 1835918 h 5792782"/>
              <a:gd name="connsiteX4061" fmla="*/ 7149111 w 7462755"/>
              <a:gd name="connsiteY4061" fmla="*/ 1869877 h 5792782"/>
              <a:gd name="connsiteX4062" fmla="*/ 7169656 w 7462755"/>
              <a:gd name="connsiteY4062" fmla="*/ 1835918 h 5792782"/>
              <a:gd name="connsiteX4063" fmla="*/ 2219754 w 7462755"/>
              <a:gd name="connsiteY4063" fmla="*/ 1825333 h 5792782"/>
              <a:gd name="connsiteX4064" fmla="*/ 2199632 w 7462755"/>
              <a:gd name="connsiteY4064" fmla="*/ 1831791 h 5792782"/>
              <a:gd name="connsiteX4065" fmla="*/ 2180587 w 7462755"/>
              <a:gd name="connsiteY4065" fmla="*/ 1830313 h 5792782"/>
              <a:gd name="connsiteX4066" fmla="*/ 2180583 w 7462755"/>
              <a:gd name="connsiteY4066" fmla="*/ 1830318 h 5792782"/>
              <a:gd name="connsiteX4067" fmla="*/ 2219754 w 7462755"/>
              <a:gd name="connsiteY4067" fmla="*/ 1825336 h 5792782"/>
              <a:gd name="connsiteX4068" fmla="*/ 1497776 w 7462755"/>
              <a:gd name="connsiteY4068" fmla="*/ 1823444 h 5792782"/>
              <a:gd name="connsiteX4069" fmla="*/ 1499260 w 7462755"/>
              <a:gd name="connsiteY4069" fmla="*/ 1826982 h 5792782"/>
              <a:gd name="connsiteX4070" fmla="*/ 1496867 w 7462755"/>
              <a:gd name="connsiteY4070" fmla="*/ 1824120 h 5792782"/>
              <a:gd name="connsiteX4071" fmla="*/ 2136433 w 7462755"/>
              <a:gd name="connsiteY4071" fmla="*/ 1820318 h 5792782"/>
              <a:gd name="connsiteX4072" fmla="*/ 2136432 w 7462755"/>
              <a:gd name="connsiteY4072" fmla="*/ 1820319 h 5792782"/>
              <a:gd name="connsiteX4073" fmla="*/ 2171856 w 7462755"/>
              <a:gd name="connsiteY4073" fmla="*/ 1831491 h 5792782"/>
              <a:gd name="connsiteX4074" fmla="*/ 2171856 w 7462755"/>
              <a:gd name="connsiteY4074" fmla="*/ 1831485 h 5792782"/>
              <a:gd name="connsiteX4075" fmla="*/ 2153644 w 7462755"/>
              <a:gd name="connsiteY4075" fmla="*/ 1826892 h 5792782"/>
              <a:gd name="connsiteX4076" fmla="*/ 6796527 w 7462755"/>
              <a:gd name="connsiteY4076" fmla="*/ 1816324 h 5792782"/>
              <a:gd name="connsiteX4077" fmla="*/ 6793037 w 7462755"/>
              <a:gd name="connsiteY4077" fmla="*/ 1829078 h 5792782"/>
              <a:gd name="connsiteX4078" fmla="*/ 6815112 w 7462755"/>
              <a:gd name="connsiteY4078" fmla="*/ 1834159 h 5792782"/>
              <a:gd name="connsiteX4079" fmla="*/ 6815111 w 7462755"/>
              <a:gd name="connsiteY4079" fmla="*/ 1834155 h 5792782"/>
              <a:gd name="connsiteX4080" fmla="*/ 6802307 w 7462755"/>
              <a:gd name="connsiteY4080" fmla="*/ 1835230 h 5792782"/>
              <a:gd name="connsiteX4081" fmla="*/ 6793038 w 7462755"/>
              <a:gd name="connsiteY4081" fmla="*/ 1829075 h 5792782"/>
              <a:gd name="connsiteX4082" fmla="*/ 1457823 w 7462755"/>
              <a:gd name="connsiteY4082" fmla="*/ 1812929 h 5792782"/>
              <a:gd name="connsiteX4083" fmla="*/ 1432623 w 7462755"/>
              <a:gd name="connsiteY4083" fmla="*/ 1839760 h 5792782"/>
              <a:gd name="connsiteX4084" fmla="*/ 1457823 w 7462755"/>
              <a:gd name="connsiteY4084" fmla="*/ 1812929 h 5792782"/>
              <a:gd name="connsiteX4085" fmla="*/ 7194064 w 7462755"/>
              <a:gd name="connsiteY4085" fmla="*/ 1811799 h 5792782"/>
              <a:gd name="connsiteX4086" fmla="*/ 7199481 w 7462755"/>
              <a:gd name="connsiteY4086" fmla="*/ 1816411 h 5792782"/>
              <a:gd name="connsiteX4087" fmla="*/ 7174281 w 7462755"/>
              <a:gd name="connsiteY4087" fmla="*/ 1843078 h 5792782"/>
              <a:gd name="connsiteX4088" fmla="*/ 7173368 w 7462755"/>
              <a:gd name="connsiteY4088" fmla="*/ 1819732 h 5792782"/>
              <a:gd name="connsiteX4089" fmla="*/ 7189061 w 7462755"/>
              <a:gd name="connsiteY4089" fmla="*/ 1814594 h 5792782"/>
              <a:gd name="connsiteX4090" fmla="*/ 7194064 w 7462755"/>
              <a:gd name="connsiteY4090" fmla="*/ 1811799 h 5792782"/>
              <a:gd name="connsiteX4091" fmla="*/ 1485890 w 7462755"/>
              <a:gd name="connsiteY4091" fmla="*/ 1810988 h 5792782"/>
              <a:gd name="connsiteX4092" fmla="*/ 1496866 w 7462755"/>
              <a:gd name="connsiteY4092" fmla="*/ 1824122 h 5792782"/>
              <a:gd name="connsiteX4093" fmla="*/ 1484980 w 7462755"/>
              <a:gd name="connsiteY4093" fmla="*/ 1832985 h 5792782"/>
              <a:gd name="connsiteX4094" fmla="*/ 1481528 w 7462755"/>
              <a:gd name="connsiteY4094" fmla="*/ 1856885 h 5792782"/>
              <a:gd name="connsiteX4095" fmla="*/ 1466942 w 7462755"/>
              <a:gd name="connsiteY4095" fmla="*/ 1819538 h 5792782"/>
              <a:gd name="connsiteX4096" fmla="*/ 1485890 w 7462755"/>
              <a:gd name="connsiteY4096" fmla="*/ 1810988 h 5792782"/>
              <a:gd name="connsiteX4097" fmla="*/ 999059 w 7462755"/>
              <a:gd name="connsiteY4097" fmla="*/ 1807054 h 5792782"/>
              <a:gd name="connsiteX4098" fmla="*/ 1006876 w 7462755"/>
              <a:gd name="connsiteY4098" fmla="*/ 1807750 h 5792782"/>
              <a:gd name="connsiteX4099" fmla="*/ 1008404 w 7462755"/>
              <a:gd name="connsiteY4099" fmla="*/ 1846821 h 5792782"/>
              <a:gd name="connsiteX4100" fmla="*/ 999059 w 7462755"/>
              <a:gd name="connsiteY4100" fmla="*/ 1807054 h 5792782"/>
              <a:gd name="connsiteX4101" fmla="*/ 1352366 w 7462755"/>
              <a:gd name="connsiteY4101" fmla="*/ 1802867 h 5792782"/>
              <a:gd name="connsiteX4102" fmla="*/ 1331559 w 7462755"/>
              <a:gd name="connsiteY4102" fmla="*/ 1829082 h 5792782"/>
              <a:gd name="connsiteX4103" fmla="*/ 1352366 w 7462755"/>
              <a:gd name="connsiteY4103" fmla="*/ 1802867 h 5792782"/>
              <a:gd name="connsiteX4104" fmla="*/ 761474 w 7462755"/>
              <a:gd name="connsiteY4104" fmla="*/ 1800003 h 5792782"/>
              <a:gd name="connsiteX4105" fmla="*/ 731584 w 7462755"/>
              <a:gd name="connsiteY4105" fmla="*/ 1819441 h 5792782"/>
              <a:gd name="connsiteX4106" fmla="*/ 761474 w 7462755"/>
              <a:gd name="connsiteY4106" fmla="*/ 1800003 h 5792782"/>
              <a:gd name="connsiteX4107" fmla="*/ 1080914 w 7462755"/>
              <a:gd name="connsiteY4107" fmla="*/ 1798374 h 5792782"/>
              <a:gd name="connsiteX4108" fmla="*/ 1095241 w 7462755"/>
              <a:gd name="connsiteY4108" fmla="*/ 1827841 h 5792782"/>
              <a:gd name="connsiteX4109" fmla="*/ 1069357 w 7462755"/>
              <a:gd name="connsiteY4109" fmla="*/ 1839008 h 5792782"/>
              <a:gd name="connsiteX4110" fmla="*/ 1080914 w 7462755"/>
              <a:gd name="connsiteY4110" fmla="*/ 1798374 h 5792782"/>
              <a:gd name="connsiteX4111" fmla="*/ 1050530 w 7462755"/>
              <a:gd name="connsiteY4111" fmla="*/ 1793671 h 5792782"/>
              <a:gd name="connsiteX4112" fmla="*/ 1064083 w 7462755"/>
              <a:gd name="connsiteY4112" fmla="*/ 1816283 h 5792782"/>
              <a:gd name="connsiteX4113" fmla="*/ 1050734 w 7462755"/>
              <a:gd name="connsiteY4113" fmla="*/ 1810097 h 5792782"/>
              <a:gd name="connsiteX4114" fmla="*/ 1046957 w 7462755"/>
              <a:gd name="connsiteY4114" fmla="*/ 1826214 h 5792782"/>
              <a:gd name="connsiteX4115" fmla="*/ 1041388 w 7462755"/>
              <a:gd name="connsiteY4115" fmla="*/ 1795639 h 5792782"/>
              <a:gd name="connsiteX4116" fmla="*/ 1050530 w 7462755"/>
              <a:gd name="connsiteY4116" fmla="*/ 1793671 h 5792782"/>
              <a:gd name="connsiteX4117" fmla="*/ 1991160 w 7462755"/>
              <a:gd name="connsiteY4117" fmla="*/ 1791292 h 5792782"/>
              <a:gd name="connsiteX4118" fmla="*/ 1991160 w 7462755"/>
              <a:gd name="connsiteY4118" fmla="*/ 1791294 h 5792782"/>
              <a:gd name="connsiteX4119" fmla="*/ 1997012 w 7462755"/>
              <a:gd name="connsiteY4119" fmla="*/ 1804513 h 5792782"/>
              <a:gd name="connsiteX4120" fmla="*/ 1998938 w 7462755"/>
              <a:gd name="connsiteY4120" fmla="*/ 1805910 h 5792782"/>
              <a:gd name="connsiteX4121" fmla="*/ 1999714 w 7462755"/>
              <a:gd name="connsiteY4121" fmla="*/ 1807368 h 5792782"/>
              <a:gd name="connsiteX4122" fmla="*/ 2002250 w 7462755"/>
              <a:gd name="connsiteY4122" fmla="*/ 1808311 h 5792782"/>
              <a:gd name="connsiteX4123" fmla="*/ 2006086 w 7462755"/>
              <a:gd name="connsiteY4123" fmla="*/ 1811092 h 5792782"/>
              <a:gd name="connsiteX4124" fmla="*/ 2009433 w 7462755"/>
              <a:gd name="connsiteY4124" fmla="*/ 1810980 h 5792782"/>
              <a:gd name="connsiteX4125" fmla="*/ 2013567 w 7462755"/>
              <a:gd name="connsiteY4125" fmla="*/ 1812516 h 5792782"/>
              <a:gd name="connsiteX4126" fmla="*/ 2030953 w 7462755"/>
              <a:gd name="connsiteY4126" fmla="*/ 1810264 h 5792782"/>
              <a:gd name="connsiteX4127" fmla="*/ 2031004 w 7462755"/>
              <a:gd name="connsiteY4127" fmla="*/ 1810263 h 5792782"/>
              <a:gd name="connsiteX4128" fmla="*/ 2030999 w 7462755"/>
              <a:gd name="connsiteY4128" fmla="*/ 1810258 h 5792782"/>
              <a:gd name="connsiteX4129" fmla="*/ 2030953 w 7462755"/>
              <a:gd name="connsiteY4129" fmla="*/ 1810264 h 5792782"/>
              <a:gd name="connsiteX4130" fmla="*/ 2009433 w 7462755"/>
              <a:gd name="connsiteY4130" fmla="*/ 1810980 h 5792782"/>
              <a:gd name="connsiteX4131" fmla="*/ 2002250 w 7462755"/>
              <a:gd name="connsiteY4131" fmla="*/ 1808311 h 5792782"/>
              <a:gd name="connsiteX4132" fmla="*/ 1998938 w 7462755"/>
              <a:gd name="connsiteY4132" fmla="*/ 1805910 h 5792782"/>
              <a:gd name="connsiteX4133" fmla="*/ 2196440 w 7462755"/>
              <a:gd name="connsiteY4133" fmla="*/ 1789162 h 5792782"/>
              <a:gd name="connsiteX4134" fmla="*/ 2190883 w 7462755"/>
              <a:gd name="connsiteY4134" fmla="*/ 1800633 h 5792782"/>
              <a:gd name="connsiteX4135" fmla="*/ 2173477 w 7462755"/>
              <a:gd name="connsiteY4135" fmla="*/ 1813856 h 5792782"/>
              <a:gd name="connsiteX4136" fmla="*/ 2173477 w 7462755"/>
              <a:gd name="connsiteY4136" fmla="*/ 1813859 h 5792782"/>
              <a:gd name="connsiteX4137" fmla="*/ 2181523 w 7462755"/>
              <a:gd name="connsiteY4137" fmla="*/ 1806221 h 5792782"/>
              <a:gd name="connsiteX4138" fmla="*/ 2196441 w 7462755"/>
              <a:gd name="connsiteY4138" fmla="*/ 1789162 h 5792782"/>
              <a:gd name="connsiteX4139" fmla="*/ 6257467 w 7462755"/>
              <a:gd name="connsiteY4139" fmla="*/ 1787791 h 5792782"/>
              <a:gd name="connsiteX4140" fmla="*/ 6256156 w 7462755"/>
              <a:gd name="connsiteY4140" fmla="*/ 1805352 h 5792782"/>
              <a:gd name="connsiteX4141" fmla="*/ 6249724 w 7462755"/>
              <a:gd name="connsiteY4141" fmla="*/ 1811274 h 5792782"/>
              <a:gd name="connsiteX4142" fmla="*/ 6231974 w 7462755"/>
              <a:gd name="connsiteY4142" fmla="*/ 1806776 h 5792782"/>
              <a:gd name="connsiteX4143" fmla="*/ 6231973 w 7462755"/>
              <a:gd name="connsiteY4143" fmla="*/ 1806778 h 5792782"/>
              <a:gd name="connsiteX4144" fmla="*/ 6257467 w 7462755"/>
              <a:gd name="connsiteY4144" fmla="*/ 1787791 h 5792782"/>
              <a:gd name="connsiteX4145" fmla="*/ 1119756 w 7462755"/>
              <a:gd name="connsiteY4145" fmla="*/ 1785544 h 5792782"/>
              <a:gd name="connsiteX4146" fmla="*/ 1134345 w 7462755"/>
              <a:gd name="connsiteY4146" fmla="*/ 1822858 h 5792782"/>
              <a:gd name="connsiteX4147" fmla="*/ 1116632 w 7462755"/>
              <a:gd name="connsiteY4147" fmla="*/ 1817386 h 5792782"/>
              <a:gd name="connsiteX4148" fmla="*/ 1119756 w 7462755"/>
              <a:gd name="connsiteY4148" fmla="*/ 1785544 h 5792782"/>
              <a:gd name="connsiteX4149" fmla="*/ 6628724 w 7462755"/>
              <a:gd name="connsiteY4149" fmla="*/ 1774726 h 5792782"/>
              <a:gd name="connsiteX4150" fmla="*/ 6625064 w 7462755"/>
              <a:gd name="connsiteY4150" fmla="*/ 1787856 h 5792782"/>
              <a:gd name="connsiteX4151" fmla="*/ 6625074 w 7462755"/>
              <a:gd name="connsiteY4151" fmla="*/ 1787853 h 5792782"/>
              <a:gd name="connsiteX4152" fmla="*/ 6634004 w 7462755"/>
              <a:gd name="connsiteY4152" fmla="*/ 1787191 h 5792782"/>
              <a:gd name="connsiteX4153" fmla="*/ 6636765 w 7462755"/>
              <a:gd name="connsiteY4153" fmla="*/ 1789085 h 5792782"/>
              <a:gd name="connsiteX4154" fmla="*/ 6647174 w 7462755"/>
              <a:gd name="connsiteY4154" fmla="*/ 1792905 h 5792782"/>
              <a:gd name="connsiteX4155" fmla="*/ 6647174 w 7462755"/>
              <a:gd name="connsiteY4155" fmla="*/ 1792901 h 5792782"/>
              <a:gd name="connsiteX4156" fmla="*/ 6641049 w 7462755"/>
              <a:gd name="connsiteY4156" fmla="*/ 1792891 h 5792782"/>
              <a:gd name="connsiteX4157" fmla="*/ 6634638 w 7462755"/>
              <a:gd name="connsiteY4157" fmla="*/ 1787145 h 5792782"/>
              <a:gd name="connsiteX4158" fmla="*/ 6634004 w 7462755"/>
              <a:gd name="connsiteY4158" fmla="*/ 1787191 h 5792782"/>
              <a:gd name="connsiteX4159" fmla="*/ 6632158 w 7462755"/>
              <a:gd name="connsiteY4159" fmla="*/ 1785924 h 5792782"/>
              <a:gd name="connsiteX4160" fmla="*/ 6625074 w 7462755"/>
              <a:gd name="connsiteY4160" fmla="*/ 1787853 h 5792782"/>
              <a:gd name="connsiteX4161" fmla="*/ 6625065 w 7462755"/>
              <a:gd name="connsiteY4161" fmla="*/ 1787854 h 5792782"/>
              <a:gd name="connsiteX4162" fmla="*/ 6628725 w 7462755"/>
              <a:gd name="connsiteY4162" fmla="*/ 1774726 h 5792782"/>
              <a:gd name="connsiteX4163" fmla="*/ 952731 w 7462755"/>
              <a:gd name="connsiteY4163" fmla="*/ 1767735 h 5792782"/>
              <a:gd name="connsiteX4164" fmla="*/ 936613 w 7462755"/>
              <a:gd name="connsiteY4164" fmla="*/ 1801142 h 5792782"/>
              <a:gd name="connsiteX4165" fmla="*/ 902068 w 7462755"/>
              <a:gd name="connsiteY4165" fmla="*/ 1813386 h 5792782"/>
              <a:gd name="connsiteX4166" fmla="*/ 952731 w 7462755"/>
              <a:gd name="connsiteY4166" fmla="*/ 1767735 h 5792782"/>
              <a:gd name="connsiteX4167" fmla="*/ 1101396 w 7462755"/>
              <a:gd name="connsiteY4167" fmla="*/ 1764415 h 5792782"/>
              <a:gd name="connsiteX4168" fmla="*/ 1111032 w 7462755"/>
              <a:gd name="connsiteY4168" fmla="*/ 1786750 h 5792782"/>
              <a:gd name="connsiteX4169" fmla="*/ 1098272 w 7462755"/>
              <a:gd name="connsiteY4169" fmla="*/ 1796196 h 5792782"/>
              <a:gd name="connsiteX4170" fmla="*/ 1102958 w 7462755"/>
              <a:gd name="connsiteY4170" fmla="*/ 1803386 h 5792782"/>
              <a:gd name="connsiteX4171" fmla="*/ 1101396 w 7462755"/>
              <a:gd name="connsiteY4171" fmla="*/ 1764415 h 5792782"/>
              <a:gd name="connsiteX4172" fmla="*/ 1190044 w 7462755"/>
              <a:gd name="connsiteY4172" fmla="*/ 1763010 h 5792782"/>
              <a:gd name="connsiteX4173" fmla="*/ 1211155 w 7462755"/>
              <a:gd name="connsiteY4173" fmla="*/ 1773887 h 5792782"/>
              <a:gd name="connsiteX4174" fmla="*/ 1163910 w 7462755"/>
              <a:gd name="connsiteY4174" fmla="*/ 1795573 h 5792782"/>
              <a:gd name="connsiteX4175" fmla="*/ 1194713 w 7462755"/>
              <a:gd name="connsiteY4175" fmla="*/ 1799579 h 5792782"/>
              <a:gd name="connsiteX4176" fmla="*/ 1182862 w 7462755"/>
              <a:gd name="connsiteY4176" fmla="*/ 1832401 h 5792782"/>
              <a:gd name="connsiteX4177" fmla="*/ 1199694 w 7462755"/>
              <a:gd name="connsiteY4177" fmla="*/ 1814527 h 5792782"/>
              <a:gd name="connsiteX4178" fmla="*/ 1196275 w 7462755"/>
              <a:gd name="connsiteY4178" fmla="*/ 1838488 h 5792782"/>
              <a:gd name="connsiteX4179" fmla="*/ 1130667 w 7462755"/>
              <a:gd name="connsiteY4179" fmla="*/ 1839073 h 5792782"/>
              <a:gd name="connsiteX4180" fmla="*/ 1162998 w 7462755"/>
              <a:gd name="connsiteY4180" fmla="*/ 1772229 h 5792782"/>
              <a:gd name="connsiteX4181" fmla="*/ 1190044 w 7462755"/>
              <a:gd name="connsiteY4181" fmla="*/ 1763010 h 5792782"/>
              <a:gd name="connsiteX4182" fmla="*/ 6444383 w 7462755"/>
              <a:gd name="connsiteY4182" fmla="*/ 1757536 h 5792782"/>
              <a:gd name="connsiteX4183" fmla="*/ 6442578 w 7462755"/>
              <a:gd name="connsiteY4183" fmla="*/ 1776469 h 5792782"/>
              <a:gd name="connsiteX4184" fmla="*/ 6440545 w 7462755"/>
              <a:gd name="connsiteY4184" fmla="*/ 1782616 h 5792782"/>
              <a:gd name="connsiteX4185" fmla="*/ 6439106 w 7462755"/>
              <a:gd name="connsiteY4185" fmla="*/ 1785375 h 5792782"/>
              <a:gd name="connsiteX4186" fmla="*/ 6432570 w 7462755"/>
              <a:gd name="connsiteY4186" fmla="*/ 1788930 h 5792782"/>
              <a:gd name="connsiteX4187" fmla="*/ 6431334 w 7462755"/>
              <a:gd name="connsiteY4187" fmla="*/ 1757740 h 5792782"/>
              <a:gd name="connsiteX4188" fmla="*/ 6432570 w 7462755"/>
              <a:gd name="connsiteY4188" fmla="*/ 1788933 h 5792782"/>
              <a:gd name="connsiteX4189" fmla="*/ 6438184 w 7462755"/>
              <a:gd name="connsiteY4189" fmla="*/ 1787143 h 5792782"/>
              <a:gd name="connsiteX4190" fmla="*/ 6439106 w 7462755"/>
              <a:gd name="connsiteY4190" fmla="*/ 1785375 h 5792782"/>
              <a:gd name="connsiteX4191" fmla="*/ 6439748 w 7462755"/>
              <a:gd name="connsiteY4191" fmla="*/ 1785026 h 5792782"/>
              <a:gd name="connsiteX4192" fmla="*/ 6440545 w 7462755"/>
              <a:gd name="connsiteY4192" fmla="*/ 1782616 h 5792782"/>
              <a:gd name="connsiteX4193" fmla="*/ 6442316 w 7462755"/>
              <a:gd name="connsiteY4193" fmla="*/ 1779219 h 5792782"/>
              <a:gd name="connsiteX4194" fmla="*/ 6442578 w 7462755"/>
              <a:gd name="connsiteY4194" fmla="*/ 1776469 h 5792782"/>
              <a:gd name="connsiteX4195" fmla="*/ 6444031 w 7462755"/>
              <a:gd name="connsiteY4195" fmla="*/ 1772077 h 5792782"/>
              <a:gd name="connsiteX4196" fmla="*/ 982880 w 7462755"/>
              <a:gd name="connsiteY4196" fmla="*/ 1756077 h 5792782"/>
              <a:gd name="connsiteX4197" fmla="*/ 1005933 w 7462755"/>
              <a:gd name="connsiteY4197" fmla="*/ 1784405 h 5792782"/>
              <a:gd name="connsiteX4198" fmla="*/ 985126 w 7462755"/>
              <a:gd name="connsiteY4198" fmla="*/ 1810617 h 5792782"/>
              <a:gd name="connsiteX4199" fmla="*/ 967057 w 7462755"/>
              <a:gd name="connsiteY4199" fmla="*/ 1797233 h 5792782"/>
              <a:gd name="connsiteX4200" fmla="*/ 962042 w 7462755"/>
              <a:gd name="connsiteY4200" fmla="*/ 1782156 h 5792782"/>
              <a:gd name="connsiteX4201" fmla="*/ 982880 w 7462755"/>
              <a:gd name="connsiteY4201" fmla="*/ 1756077 h 5792782"/>
              <a:gd name="connsiteX4202" fmla="*/ 6658683 w 7462755"/>
              <a:gd name="connsiteY4202" fmla="*/ 1752175 h 5792782"/>
              <a:gd name="connsiteX4203" fmla="*/ 6658536 w 7462755"/>
              <a:gd name="connsiteY4203" fmla="*/ 1752298 h 5792782"/>
              <a:gd name="connsiteX4204" fmla="*/ 6658536 w 7462755"/>
              <a:gd name="connsiteY4204" fmla="*/ 1752299 h 5792782"/>
              <a:gd name="connsiteX4205" fmla="*/ 1533982 w 7462755"/>
              <a:gd name="connsiteY4205" fmla="*/ 1748362 h 5792782"/>
              <a:gd name="connsiteX4206" fmla="*/ 1573478 w 7462755"/>
              <a:gd name="connsiteY4206" fmla="*/ 1751192 h 5792782"/>
              <a:gd name="connsiteX4207" fmla="*/ 1533982 w 7462755"/>
              <a:gd name="connsiteY4207" fmla="*/ 1748362 h 5792782"/>
              <a:gd name="connsiteX4208" fmla="*/ 803117 w 7462755"/>
              <a:gd name="connsiteY4208" fmla="*/ 1747614 h 5792782"/>
              <a:gd name="connsiteX4209" fmla="*/ 800348 w 7462755"/>
              <a:gd name="connsiteY4209" fmla="*/ 1787171 h 5792782"/>
              <a:gd name="connsiteX4210" fmla="*/ 803117 w 7462755"/>
              <a:gd name="connsiteY4210" fmla="*/ 1747614 h 5792782"/>
              <a:gd name="connsiteX4211" fmla="*/ 645463 w 7462755"/>
              <a:gd name="connsiteY4211" fmla="*/ 1744261 h 5792782"/>
              <a:gd name="connsiteX4212" fmla="*/ 724484 w 7462755"/>
              <a:gd name="connsiteY4212" fmla="*/ 1749826 h 5792782"/>
              <a:gd name="connsiteX4213" fmla="*/ 721360 w 7462755"/>
              <a:gd name="connsiteY4213" fmla="*/ 1781671 h 5792782"/>
              <a:gd name="connsiteX4214" fmla="*/ 694564 w 7462755"/>
              <a:gd name="connsiteY4214" fmla="*/ 1769332 h 5792782"/>
              <a:gd name="connsiteX4215" fmla="*/ 682483 w 7462755"/>
              <a:gd name="connsiteY4215" fmla="*/ 1794402 h 5792782"/>
              <a:gd name="connsiteX4216" fmla="*/ 669688 w 7462755"/>
              <a:gd name="connsiteY4216" fmla="*/ 1803875 h 5792782"/>
              <a:gd name="connsiteX4217" fmla="*/ 659789 w 7462755"/>
              <a:gd name="connsiteY4217" fmla="*/ 1773761 h 5792782"/>
              <a:gd name="connsiteX4218" fmla="*/ 590079 w 7462755"/>
              <a:gd name="connsiteY4218" fmla="*/ 1782713 h 5792782"/>
              <a:gd name="connsiteX4219" fmla="*/ 645463 w 7462755"/>
              <a:gd name="connsiteY4219" fmla="*/ 1744261 h 5792782"/>
              <a:gd name="connsiteX4220" fmla="*/ 6633560 w 7462755"/>
              <a:gd name="connsiteY4220" fmla="*/ 1743404 h 5792782"/>
              <a:gd name="connsiteX4221" fmla="*/ 6619495 w 7462755"/>
              <a:gd name="connsiteY4221" fmla="*/ 1757283 h 5792782"/>
              <a:gd name="connsiteX4222" fmla="*/ 6619495 w 7462755"/>
              <a:gd name="connsiteY4222" fmla="*/ 1757285 h 5792782"/>
              <a:gd name="connsiteX4223" fmla="*/ 6633560 w 7462755"/>
              <a:gd name="connsiteY4223" fmla="*/ 1743404 h 5792782"/>
              <a:gd name="connsiteX4224" fmla="*/ 1039206 w 7462755"/>
              <a:gd name="connsiteY4224" fmla="*/ 1741038 h 5792782"/>
              <a:gd name="connsiteX4225" fmla="*/ 1022371 w 7462755"/>
              <a:gd name="connsiteY4225" fmla="*/ 1758781 h 5792782"/>
              <a:gd name="connsiteX4226" fmla="*/ 1036373 w 7462755"/>
              <a:gd name="connsiteY4226" fmla="*/ 1780467 h 5792782"/>
              <a:gd name="connsiteX4227" fmla="*/ 1010000 w 7462755"/>
              <a:gd name="connsiteY4227" fmla="*/ 1776105 h 5792782"/>
              <a:gd name="connsiteX4228" fmla="*/ 1013094 w 7462755"/>
              <a:gd name="connsiteY4228" fmla="*/ 1744325 h 5792782"/>
              <a:gd name="connsiteX4229" fmla="*/ 1039206 w 7462755"/>
              <a:gd name="connsiteY4229" fmla="*/ 1741038 h 5792782"/>
              <a:gd name="connsiteX4230" fmla="*/ 1306650 w 7462755"/>
              <a:gd name="connsiteY4230" fmla="*/ 1738019 h 5792782"/>
              <a:gd name="connsiteX4231" fmla="*/ 1315018 w 7462755"/>
              <a:gd name="connsiteY4231" fmla="*/ 1744909 h 5792782"/>
              <a:gd name="connsiteX4232" fmla="*/ 1302616 w 7462755"/>
              <a:gd name="connsiteY4232" fmla="*/ 1762234 h 5792782"/>
              <a:gd name="connsiteX4233" fmla="*/ 1307627 w 7462755"/>
              <a:gd name="connsiteY4233" fmla="*/ 1777275 h 5792782"/>
              <a:gd name="connsiteX4234" fmla="*/ 1328400 w 7462755"/>
              <a:gd name="connsiteY4234" fmla="*/ 1751001 h 5792782"/>
              <a:gd name="connsiteX4235" fmla="*/ 1346798 w 7462755"/>
              <a:gd name="connsiteY4235" fmla="*/ 1772229 h 5792782"/>
              <a:gd name="connsiteX4236" fmla="*/ 1326838 w 7462755"/>
              <a:gd name="connsiteY4236" fmla="*/ 1821753 h 5792782"/>
              <a:gd name="connsiteX4237" fmla="*/ 1308540 w 7462755"/>
              <a:gd name="connsiteY4237" fmla="*/ 1800653 h 5792782"/>
              <a:gd name="connsiteX4238" fmla="*/ 1305416 w 7462755"/>
              <a:gd name="connsiteY4238" fmla="*/ 1832401 h 5792782"/>
              <a:gd name="connsiteX4239" fmla="*/ 1269663 w 7462755"/>
              <a:gd name="connsiteY4239" fmla="*/ 1813453 h 5792782"/>
              <a:gd name="connsiteX4240" fmla="*/ 1253450 w 7462755"/>
              <a:gd name="connsiteY4240" fmla="*/ 1846826 h 5792782"/>
              <a:gd name="connsiteX4241" fmla="*/ 1260906 w 7462755"/>
              <a:gd name="connsiteY4241" fmla="*/ 1814527 h 5792782"/>
              <a:gd name="connsiteX4242" fmla="*/ 1204349 w 7462755"/>
              <a:gd name="connsiteY4242" fmla="*/ 1821787 h 5792782"/>
              <a:gd name="connsiteX4243" fmla="*/ 1220207 w 7462755"/>
              <a:gd name="connsiteY4243" fmla="*/ 1780564 h 5792782"/>
              <a:gd name="connsiteX4244" fmla="*/ 1294248 w 7462755"/>
              <a:gd name="connsiteY4244" fmla="*/ 1771123 h 5792782"/>
              <a:gd name="connsiteX4245" fmla="*/ 1306650 w 7462755"/>
              <a:gd name="connsiteY4245" fmla="*/ 1738019 h 5792782"/>
              <a:gd name="connsiteX4246" fmla="*/ 150687 w 7462755"/>
              <a:gd name="connsiteY4246" fmla="*/ 1737001 h 5792782"/>
              <a:gd name="connsiteX4247" fmla="*/ 139164 w 7462755"/>
              <a:gd name="connsiteY4247" fmla="*/ 1777603 h 5792782"/>
              <a:gd name="connsiteX4248" fmla="*/ 138251 w 7462755"/>
              <a:gd name="connsiteY4248" fmla="*/ 1754190 h 5792782"/>
              <a:gd name="connsiteX4249" fmla="*/ 150687 w 7462755"/>
              <a:gd name="connsiteY4249" fmla="*/ 1737001 h 5792782"/>
              <a:gd name="connsiteX4250" fmla="*/ 6644698 w 7462755"/>
              <a:gd name="connsiteY4250" fmla="*/ 1730486 h 5792782"/>
              <a:gd name="connsiteX4251" fmla="*/ 6644698 w 7462755"/>
              <a:gd name="connsiteY4251" fmla="*/ 1730488 h 5792782"/>
              <a:gd name="connsiteX4252" fmla="*/ 6648222 w 7462755"/>
              <a:gd name="connsiteY4252" fmla="*/ 1731653 h 5792782"/>
              <a:gd name="connsiteX4253" fmla="*/ 6649354 w 7462755"/>
              <a:gd name="connsiteY4253" fmla="*/ 1737745 h 5792782"/>
              <a:gd name="connsiteX4254" fmla="*/ 6648222 w 7462755"/>
              <a:gd name="connsiteY4254" fmla="*/ 1731651 h 5792782"/>
              <a:gd name="connsiteX4255" fmla="*/ 1073752 w 7462755"/>
              <a:gd name="connsiteY4255" fmla="*/ 1728796 h 5792782"/>
              <a:gd name="connsiteX4256" fmla="*/ 1074046 w 7462755"/>
              <a:gd name="connsiteY4256" fmla="*/ 1736640 h 5792782"/>
              <a:gd name="connsiteX4257" fmla="*/ 1083716 w 7462755"/>
              <a:gd name="connsiteY4257" fmla="*/ 1758912 h 5792782"/>
              <a:gd name="connsiteX4258" fmla="*/ 1076227 w 7462755"/>
              <a:gd name="connsiteY4258" fmla="*/ 1791209 h 5792782"/>
              <a:gd name="connsiteX4259" fmla="*/ 1047639 w 7462755"/>
              <a:gd name="connsiteY4259" fmla="*/ 1732118 h 5792782"/>
              <a:gd name="connsiteX4260" fmla="*/ 1073752 w 7462755"/>
              <a:gd name="connsiteY4260" fmla="*/ 1728796 h 5792782"/>
              <a:gd name="connsiteX4261" fmla="*/ 742827 w 7462755"/>
              <a:gd name="connsiteY4261" fmla="*/ 1725813 h 5792782"/>
              <a:gd name="connsiteX4262" fmla="*/ 759310 w 7462755"/>
              <a:gd name="connsiteY4262" fmla="*/ 1728697 h 5792782"/>
              <a:gd name="connsiteX4263" fmla="*/ 793805 w 7462755"/>
              <a:gd name="connsiteY4263" fmla="*/ 1733096 h 5792782"/>
              <a:gd name="connsiteX4264" fmla="*/ 760237 w 7462755"/>
              <a:gd name="connsiteY4264" fmla="*/ 1768842 h 5792782"/>
              <a:gd name="connsiteX4265" fmla="*/ 750306 w 7462755"/>
              <a:gd name="connsiteY4265" fmla="*/ 1738725 h 5792782"/>
              <a:gd name="connsiteX4266" fmla="*/ 747473 w 7462755"/>
              <a:gd name="connsiteY4266" fmla="*/ 1778284 h 5792782"/>
              <a:gd name="connsiteX4267" fmla="*/ 725722 w 7462755"/>
              <a:gd name="connsiteY4267" fmla="*/ 1781020 h 5792782"/>
              <a:gd name="connsiteX4268" fmla="*/ 723835 w 7462755"/>
              <a:gd name="connsiteY4268" fmla="*/ 1734233 h 5792782"/>
              <a:gd name="connsiteX4269" fmla="*/ 742827 w 7462755"/>
              <a:gd name="connsiteY4269" fmla="*/ 1725813 h 5792782"/>
              <a:gd name="connsiteX4270" fmla="*/ 6657427 w 7462755"/>
              <a:gd name="connsiteY4270" fmla="*/ 1721017 h 5792782"/>
              <a:gd name="connsiteX4271" fmla="*/ 6654751 w 7462755"/>
              <a:gd name="connsiteY4271" fmla="*/ 1729830 h 5792782"/>
              <a:gd name="connsiteX4272" fmla="*/ 6654751 w 7462755"/>
              <a:gd name="connsiteY4272" fmla="*/ 1729831 h 5792782"/>
              <a:gd name="connsiteX4273" fmla="*/ 6657428 w 7462755"/>
              <a:gd name="connsiteY4273" fmla="*/ 1721017 h 5792782"/>
              <a:gd name="connsiteX4274" fmla="*/ 1799600 w 7462755"/>
              <a:gd name="connsiteY4274" fmla="*/ 1714404 h 5792782"/>
              <a:gd name="connsiteX4275" fmla="*/ 1779056 w 7462755"/>
              <a:gd name="connsiteY4275" fmla="*/ 1748362 h 5792782"/>
              <a:gd name="connsiteX4276" fmla="*/ 1791820 w 7462755"/>
              <a:gd name="connsiteY4276" fmla="*/ 1738888 h 5792782"/>
              <a:gd name="connsiteX4277" fmla="*/ 1799600 w 7462755"/>
              <a:gd name="connsiteY4277" fmla="*/ 1714404 h 5792782"/>
              <a:gd name="connsiteX4278" fmla="*/ 1453785 w 7462755"/>
              <a:gd name="connsiteY4278" fmla="*/ 1711640 h 5792782"/>
              <a:gd name="connsiteX4279" fmla="*/ 1455350 w 7462755"/>
              <a:gd name="connsiteY4279" fmla="*/ 1750606 h 5792782"/>
              <a:gd name="connsiteX4280" fmla="*/ 1477686 w 7462755"/>
              <a:gd name="connsiteY4280" fmla="*/ 1763472 h 5792782"/>
              <a:gd name="connsiteX4281" fmla="*/ 1487062 w 7462755"/>
              <a:gd name="connsiteY4281" fmla="*/ 1777798 h 5792782"/>
              <a:gd name="connsiteX4282" fmla="*/ 1479282 w 7462755"/>
              <a:gd name="connsiteY4282" fmla="*/ 1802377 h 5792782"/>
              <a:gd name="connsiteX4283" fmla="*/ 1439134 w 7462755"/>
              <a:gd name="connsiteY4283" fmla="*/ 1783950 h 5792782"/>
              <a:gd name="connsiteX4284" fmla="*/ 1382872 w 7462755"/>
              <a:gd name="connsiteY4284" fmla="*/ 1799059 h 5792782"/>
              <a:gd name="connsiteX4285" fmla="*/ 1394039 w 7462755"/>
              <a:gd name="connsiteY4285" fmla="*/ 1860239 h 5792782"/>
              <a:gd name="connsiteX4286" fmla="*/ 1356140 w 7462755"/>
              <a:gd name="connsiteY4286" fmla="*/ 1786750 h 5792782"/>
              <a:gd name="connsiteX4287" fmla="*/ 1359234 w 7462755"/>
              <a:gd name="connsiteY4287" fmla="*/ 1755103 h 5792782"/>
              <a:gd name="connsiteX4288" fmla="*/ 1397816 w 7462755"/>
              <a:gd name="connsiteY4288" fmla="*/ 1734461 h 5792782"/>
              <a:gd name="connsiteX4289" fmla="*/ 1447242 w 7462755"/>
              <a:gd name="connsiteY4289" fmla="*/ 1767280 h 5792782"/>
              <a:gd name="connsiteX4290" fmla="*/ 1433535 w 7462755"/>
              <a:gd name="connsiteY4290" fmla="*/ 1753310 h 5792782"/>
              <a:gd name="connsiteX4291" fmla="*/ 1436659 w 7462755"/>
              <a:gd name="connsiteY4291" fmla="*/ 1721634 h 5792782"/>
              <a:gd name="connsiteX4292" fmla="*/ 1453785 w 7462755"/>
              <a:gd name="connsiteY4292" fmla="*/ 1711640 h 5792782"/>
              <a:gd name="connsiteX4293" fmla="*/ 1707556 w 7462755"/>
              <a:gd name="connsiteY4293" fmla="*/ 1710564 h 5792782"/>
              <a:gd name="connsiteX4294" fmla="*/ 1701810 w 7462755"/>
              <a:gd name="connsiteY4294" fmla="*/ 1722315 h 5792782"/>
              <a:gd name="connsiteX4295" fmla="*/ 1701129 w 7462755"/>
              <a:gd name="connsiteY4295" fmla="*/ 1722524 h 5792782"/>
              <a:gd name="connsiteX4296" fmla="*/ 1696084 w 7462755"/>
              <a:gd name="connsiteY4296" fmla="*/ 1724052 h 5792782"/>
              <a:gd name="connsiteX4297" fmla="*/ 1696042 w 7462755"/>
              <a:gd name="connsiteY4297" fmla="*/ 1724086 h 5792782"/>
              <a:gd name="connsiteX4298" fmla="*/ 1693751 w 7462755"/>
              <a:gd name="connsiteY4298" fmla="*/ 1724790 h 5792782"/>
              <a:gd name="connsiteX4299" fmla="*/ 1692909 w 7462755"/>
              <a:gd name="connsiteY4299" fmla="*/ 1726675 h 5792782"/>
              <a:gd name="connsiteX4300" fmla="*/ 1692049 w 7462755"/>
              <a:gd name="connsiteY4300" fmla="*/ 1727385 h 5792782"/>
              <a:gd name="connsiteX4301" fmla="*/ 1691995 w 7462755"/>
              <a:gd name="connsiteY4301" fmla="*/ 1728721 h 5792782"/>
              <a:gd name="connsiteX4302" fmla="*/ 1691501 w 7462755"/>
              <a:gd name="connsiteY4302" fmla="*/ 1729827 h 5792782"/>
              <a:gd name="connsiteX4303" fmla="*/ 1691376 w 7462755"/>
              <a:gd name="connsiteY4303" fmla="*/ 1743931 h 5792782"/>
              <a:gd name="connsiteX4304" fmla="*/ 1676007 w 7462755"/>
              <a:gd name="connsiteY4304" fmla="*/ 1744757 h 5792782"/>
              <a:gd name="connsiteX4305" fmla="*/ 1671527 w 7462755"/>
              <a:gd name="connsiteY4305" fmla="*/ 1743837 h 5792782"/>
              <a:gd name="connsiteX4306" fmla="*/ 1664680 w 7462755"/>
              <a:gd name="connsiteY4306" fmla="*/ 1743324 h 5792782"/>
              <a:gd name="connsiteX4307" fmla="*/ 1664640 w 7462755"/>
              <a:gd name="connsiteY4307" fmla="*/ 1743318 h 5792782"/>
              <a:gd name="connsiteX4308" fmla="*/ 1656536 w 7462755"/>
              <a:gd name="connsiteY4308" fmla="*/ 1748325 h 5792782"/>
              <a:gd name="connsiteX4309" fmla="*/ 1656536 w 7462755"/>
              <a:gd name="connsiteY4309" fmla="*/ 1748328 h 5792782"/>
              <a:gd name="connsiteX4310" fmla="*/ 1664640 w 7462755"/>
              <a:gd name="connsiteY4310" fmla="*/ 1743320 h 5792782"/>
              <a:gd name="connsiteX4311" fmla="*/ 1664680 w 7462755"/>
              <a:gd name="connsiteY4311" fmla="*/ 1743324 h 5792782"/>
              <a:gd name="connsiteX4312" fmla="*/ 1675273 w 7462755"/>
              <a:gd name="connsiteY4312" fmla="*/ 1744796 h 5792782"/>
              <a:gd name="connsiteX4313" fmla="*/ 1676007 w 7462755"/>
              <a:gd name="connsiteY4313" fmla="*/ 1744757 h 5792782"/>
              <a:gd name="connsiteX4314" fmla="*/ 1679628 w 7462755"/>
              <a:gd name="connsiteY4314" fmla="*/ 1745500 h 5792782"/>
              <a:gd name="connsiteX4315" fmla="*/ 1691376 w 7462755"/>
              <a:gd name="connsiteY4315" fmla="*/ 1743934 h 5792782"/>
              <a:gd name="connsiteX4316" fmla="*/ 1691995 w 7462755"/>
              <a:gd name="connsiteY4316" fmla="*/ 1728721 h 5792782"/>
              <a:gd name="connsiteX4317" fmla="*/ 1692909 w 7462755"/>
              <a:gd name="connsiteY4317" fmla="*/ 1726675 h 5792782"/>
              <a:gd name="connsiteX4318" fmla="*/ 1696042 w 7462755"/>
              <a:gd name="connsiteY4318" fmla="*/ 1724086 h 5792782"/>
              <a:gd name="connsiteX4319" fmla="*/ 1701129 w 7462755"/>
              <a:gd name="connsiteY4319" fmla="*/ 1722524 h 5792782"/>
              <a:gd name="connsiteX4320" fmla="*/ 1701810 w 7462755"/>
              <a:gd name="connsiteY4320" fmla="*/ 1722317 h 5792782"/>
              <a:gd name="connsiteX4321" fmla="*/ 1707558 w 7462755"/>
              <a:gd name="connsiteY4321" fmla="*/ 1710564 h 5792782"/>
              <a:gd name="connsiteX4322" fmla="*/ 6267138 w 7462755"/>
              <a:gd name="connsiteY4322" fmla="*/ 1700268 h 5792782"/>
              <a:gd name="connsiteX4323" fmla="*/ 6257590 w 7462755"/>
              <a:gd name="connsiteY4323" fmla="*/ 1707312 h 5792782"/>
              <a:gd name="connsiteX4324" fmla="*/ 6249838 w 7462755"/>
              <a:gd name="connsiteY4324" fmla="*/ 1705911 h 5792782"/>
              <a:gd name="connsiteX4325" fmla="*/ 6267138 w 7462755"/>
              <a:gd name="connsiteY4325" fmla="*/ 1700275 h 5792782"/>
              <a:gd name="connsiteX4326" fmla="*/ 6268994 w 7462755"/>
              <a:gd name="connsiteY4326" fmla="*/ 1747125 h 5792782"/>
              <a:gd name="connsiteX4327" fmla="*/ 6302517 w 7462755"/>
              <a:gd name="connsiteY4327" fmla="*/ 1748913 h 5792782"/>
              <a:gd name="connsiteX4328" fmla="*/ 6353990 w 7462755"/>
              <a:gd name="connsiteY4328" fmla="*/ 1751421 h 5792782"/>
              <a:gd name="connsiteX4329" fmla="*/ 6352148 w 7462755"/>
              <a:gd name="connsiteY4329" fmla="*/ 1757243 h 5792782"/>
              <a:gd name="connsiteX4330" fmla="*/ 6352147 w 7462755"/>
              <a:gd name="connsiteY4330" fmla="*/ 1757245 h 5792782"/>
              <a:gd name="connsiteX4331" fmla="*/ 6348639 w 7462755"/>
              <a:gd name="connsiteY4331" fmla="*/ 1768336 h 5792782"/>
              <a:gd name="connsiteX4332" fmla="*/ 6348634 w 7462755"/>
              <a:gd name="connsiteY4332" fmla="*/ 1768354 h 5792782"/>
              <a:gd name="connsiteX4333" fmla="*/ 6352148 w 7462755"/>
              <a:gd name="connsiteY4333" fmla="*/ 1757243 h 5792782"/>
              <a:gd name="connsiteX4334" fmla="*/ 6352149 w 7462755"/>
              <a:gd name="connsiteY4334" fmla="*/ 1757243 h 5792782"/>
              <a:gd name="connsiteX4335" fmla="*/ 6353991 w 7462755"/>
              <a:gd name="connsiteY4335" fmla="*/ 1751421 h 5792782"/>
              <a:gd name="connsiteX4336" fmla="*/ 6353990 w 7462755"/>
              <a:gd name="connsiteY4336" fmla="*/ 1751421 h 5792782"/>
              <a:gd name="connsiteX4337" fmla="*/ 6364163 w 7462755"/>
              <a:gd name="connsiteY4337" fmla="*/ 1719288 h 5792782"/>
              <a:gd name="connsiteX4338" fmla="*/ 6364162 w 7462755"/>
              <a:gd name="connsiteY4338" fmla="*/ 1719288 h 5792782"/>
              <a:gd name="connsiteX4339" fmla="*/ 6353990 w 7462755"/>
              <a:gd name="connsiteY4339" fmla="*/ 1751419 h 5792782"/>
              <a:gd name="connsiteX4340" fmla="*/ 6302517 w 7462755"/>
              <a:gd name="connsiteY4340" fmla="*/ 1748911 h 5792782"/>
              <a:gd name="connsiteX4341" fmla="*/ 6268994 w 7462755"/>
              <a:gd name="connsiteY4341" fmla="*/ 1747124 h 5792782"/>
              <a:gd name="connsiteX4342" fmla="*/ 6267138 w 7462755"/>
              <a:gd name="connsiteY4342" fmla="*/ 1700268 h 5792782"/>
              <a:gd name="connsiteX4343" fmla="*/ 884319 w 7462755"/>
              <a:gd name="connsiteY4343" fmla="*/ 1698091 h 5792782"/>
              <a:gd name="connsiteX4344" fmla="*/ 859119 w 7462755"/>
              <a:gd name="connsiteY4344" fmla="*/ 1724761 h 5792782"/>
              <a:gd name="connsiteX4345" fmla="*/ 884319 w 7462755"/>
              <a:gd name="connsiteY4345" fmla="*/ 1698091 h 5792782"/>
              <a:gd name="connsiteX4346" fmla="*/ 6350165 w 7462755"/>
              <a:gd name="connsiteY4346" fmla="*/ 1697572 h 5792782"/>
              <a:gd name="connsiteX4347" fmla="*/ 6350164 w 7462755"/>
              <a:gd name="connsiteY4347" fmla="*/ 1697573 h 5792782"/>
              <a:gd name="connsiteX4348" fmla="*/ 6347751 w 7462755"/>
              <a:gd name="connsiteY4348" fmla="*/ 1708935 h 5792782"/>
              <a:gd name="connsiteX4349" fmla="*/ 6232004 w 7462755"/>
              <a:gd name="connsiteY4349" fmla="*/ 1697016 h 5792782"/>
              <a:gd name="connsiteX4350" fmla="*/ 6232004 w 7462755"/>
              <a:gd name="connsiteY4350" fmla="*/ 1697020 h 5792782"/>
              <a:gd name="connsiteX4351" fmla="*/ 6249456 w 7462755"/>
              <a:gd name="connsiteY4351" fmla="*/ 1705720 h 5792782"/>
              <a:gd name="connsiteX4352" fmla="*/ 6828814 w 7462755"/>
              <a:gd name="connsiteY4352" fmla="*/ 1691914 h 5792782"/>
              <a:gd name="connsiteX4353" fmla="*/ 6840610 w 7462755"/>
              <a:gd name="connsiteY4353" fmla="*/ 1705488 h 5792782"/>
              <a:gd name="connsiteX4354" fmla="*/ 6810785 w 7462755"/>
              <a:gd name="connsiteY4354" fmla="*/ 1724984 h 5792782"/>
              <a:gd name="connsiteX4355" fmla="*/ 6809548 w 7462755"/>
              <a:gd name="connsiteY4355" fmla="*/ 1693825 h 5792782"/>
              <a:gd name="connsiteX4356" fmla="*/ 6828814 w 7462755"/>
              <a:gd name="connsiteY4356" fmla="*/ 1691914 h 5792782"/>
              <a:gd name="connsiteX4357" fmla="*/ 6275242 w 7462755"/>
              <a:gd name="connsiteY4357" fmla="*/ 1683732 h 5792782"/>
              <a:gd name="connsiteX4358" fmla="*/ 6275242 w 7462755"/>
              <a:gd name="connsiteY4358" fmla="*/ 1683735 h 5792782"/>
              <a:gd name="connsiteX4359" fmla="*/ 6278851 w 7462755"/>
              <a:gd name="connsiteY4359" fmla="*/ 1688845 h 5792782"/>
              <a:gd name="connsiteX4360" fmla="*/ 6280192 w 7462755"/>
              <a:gd name="connsiteY4360" fmla="*/ 1698744 h 5792782"/>
              <a:gd name="connsiteX4361" fmla="*/ 6292470 w 7462755"/>
              <a:gd name="connsiteY4361" fmla="*/ 1688539 h 5792782"/>
              <a:gd name="connsiteX4362" fmla="*/ 6280192 w 7462755"/>
              <a:gd name="connsiteY4362" fmla="*/ 1698739 h 5792782"/>
              <a:gd name="connsiteX4363" fmla="*/ 6275242 w 7462755"/>
              <a:gd name="connsiteY4363" fmla="*/ 1683732 h 5792782"/>
              <a:gd name="connsiteX4364" fmla="*/ 1666871 w 7462755"/>
              <a:gd name="connsiteY4364" fmla="*/ 1678315 h 5792782"/>
              <a:gd name="connsiteX4365" fmla="*/ 1666870 w 7462755"/>
              <a:gd name="connsiteY4365" fmla="*/ 1678316 h 5792782"/>
              <a:gd name="connsiteX4366" fmla="*/ 1666967 w 7462755"/>
              <a:gd name="connsiteY4366" fmla="*/ 1684415 h 5792782"/>
              <a:gd name="connsiteX4367" fmla="*/ 1676099 w 7462755"/>
              <a:gd name="connsiteY4367" fmla="*/ 1690994 h 5792782"/>
              <a:gd name="connsiteX4368" fmla="*/ 1676107 w 7462755"/>
              <a:gd name="connsiteY4368" fmla="*/ 1690995 h 5792782"/>
              <a:gd name="connsiteX4369" fmla="*/ 1666968 w 7462755"/>
              <a:gd name="connsiteY4369" fmla="*/ 1684411 h 5792782"/>
              <a:gd name="connsiteX4370" fmla="*/ 673498 w 7462755"/>
              <a:gd name="connsiteY4370" fmla="*/ 1678036 h 5792782"/>
              <a:gd name="connsiteX4371" fmla="*/ 687499 w 7462755"/>
              <a:gd name="connsiteY4371" fmla="*/ 1699818 h 5792782"/>
              <a:gd name="connsiteX4372" fmla="*/ 662296 w 7462755"/>
              <a:gd name="connsiteY4372" fmla="*/ 1726485 h 5792782"/>
              <a:gd name="connsiteX4373" fmla="*/ 673498 w 7462755"/>
              <a:gd name="connsiteY4373" fmla="*/ 1678036 h 5792782"/>
              <a:gd name="connsiteX4374" fmla="*/ 1004097 w 7462755"/>
              <a:gd name="connsiteY4374" fmla="*/ 1676714 h 5792782"/>
              <a:gd name="connsiteX4375" fmla="*/ 1011150 w 7462755"/>
              <a:gd name="connsiteY4375" fmla="*/ 1677979 h 5792782"/>
              <a:gd name="connsiteX4376" fmla="*/ 1028300 w 7462755"/>
              <a:gd name="connsiteY4376" fmla="*/ 1687642 h 5792782"/>
              <a:gd name="connsiteX4377" fmla="*/ 1011239 w 7462755"/>
              <a:gd name="connsiteY4377" fmla="*/ 1697605 h 5792782"/>
              <a:gd name="connsiteX4378" fmla="*/ 1011888 w 7462755"/>
              <a:gd name="connsiteY4378" fmla="*/ 1713169 h 5792782"/>
              <a:gd name="connsiteX4379" fmla="*/ 1006258 w 7462755"/>
              <a:gd name="connsiteY4379" fmla="*/ 1682596 h 5792782"/>
              <a:gd name="connsiteX4380" fmla="*/ 1004097 w 7462755"/>
              <a:gd name="connsiteY4380" fmla="*/ 1676714 h 5792782"/>
              <a:gd name="connsiteX4381" fmla="*/ 1494905 w 7462755"/>
              <a:gd name="connsiteY4381" fmla="*/ 1676158 h 5792782"/>
              <a:gd name="connsiteX4382" fmla="*/ 1505070 w 7462755"/>
              <a:gd name="connsiteY4382" fmla="*/ 1681518 h 5792782"/>
              <a:gd name="connsiteX4383" fmla="*/ 1466518 w 7462755"/>
              <a:gd name="connsiteY4383" fmla="*/ 1702163 h 5792782"/>
              <a:gd name="connsiteX4384" fmla="*/ 1484622 w 7462755"/>
              <a:gd name="connsiteY4384" fmla="*/ 1681498 h 5792782"/>
              <a:gd name="connsiteX4385" fmla="*/ 1494905 w 7462755"/>
              <a:gd name="connsiteY4385" fmla="*/ 1676158 h 5792782"/>
              <a:gd name="connsiteX4386" fmla="*/ 1062844 w 7462755"/>
              <a:gd name="connsiteY4386" fmla="*/ 1675332 h 5792782"/>
              <a:gd name="connsiteX4387" fmla="*/ 1068737 w 7462755"/>
              <a:gd name="connsiteY4387" fmla="*/ 1713752 h 5792782"/>
              <a:gd name="connsiteX4388" fmla="*/ 1050145 w 7462755"/>
              <a:gd name="connsiteY4388" fmla="*/ 1684904 h 5792782"/>
              <a:gd name="connsiteX4389" fmla="*/ 1062844 w 7462755"/>
              <a:gd name="connsiteY4389" fmla="*/ 1675332 h 5792782"/>
              <a:gd name="connsiteX4390" fmla="*/ 1198423 w 7462755"/>
              <a:gd name="connsiteY4390" fmla="*/ 1673704 h 5792782"/>
              <a:gd name="connsiteX4391" fmla="*/ 1182565 w 7462755"/>
              <a:gd name="connsiteY4391" fmla="*/ 1714956 h 5792782"/>
              <a:gd name="connsiteX4392" fmla="*/ 1173254 w 7462755"/>
              <a:gd name="connsiteY4392" fmla="*/ 1700368 h 5792782"/>
              <a:gd name="connsiteX4393" fmla="*/ 1198423 w 7462755"/>
              <a:gd name="connsiteY4393" fmla="*/ 1673704 h 5792782"/>
              <a:gd name="connsiteX4394" fmla="*/ 1692906 w 7462755"/>
              <a:gd name="connsiteY4394" fmla="*/ 1673184 h 5792782"/>
              <a:gd name="connsiteX4395" fmla="*/ 1676757 w 7462755"/>
              <a:gd name="connsiteY4395" fmla="*/ 1706688 h 5792782"/>
              <a:gd name="connsiteX4396" fmla="*/ 1660631 w 7462755"/>
              <a:gd name="connsiteY4396" fmla="*/ 1702010 h 5792782"/>
              <a:gd name="connsiteX4397" fmla="*/ 1645629 w 7462755"/>
              <a:gd name="connsiteY4397" fmla="*/ 1694966 h 5792782"/>
              <a:gd name="connsiteX4398" fmla="*/ 1645628 w 7462755"/>
              <a:gd name="connsiteY4398" fmla="*/ 1694967 h 5792782"/>
              <a:gd name="connsiteX4399" fmla="*/ 1676756 w 7462755"/>
              <a:gd name="connsiteY4399" fmla="*/ 1706693 h 5792782"/>
              <a:gd name="connsiteX4400" fmla="*/ 1692907 w 7462755"/>
              <a:gd name="connsiteY4400" fmla="*/ 1673184 h 5792782"/>
              <a:gd name="connsiteX4401" fmla="*/ 6301061 w 7462755"/>
              <a:gd name="connsiteY4401" fmla="*/ 1672594 h 5792782"/>
              <a:gd name="connsiteX4402" fmla="*/ 6292802 w 7462755"/>
              <a:gd name="connsiteY4402" fmla="*/ 1687922 h 5792782"/>
              <a:gd name="connsiteX4403" fmla="*/ 6301061 w 7462755"/>
              <a:gd name="connsiteY4403" fmla="*/ 1672595 h 5792782"/>
              <a:gd name="connsiteX4404" fmla="*/ 6392749 w 7462755"/>
              <a:gd name="connsiteY4404" fmla="*/ 1668822 h 5792782"/>
              <a:gd name="connsiteX4405" fmla="*/ 6389630 w 7462755"/>
              <a:gd name="connsiteY4405" fmla="*/ 1685857 h 5792782"/>
              <a:gd name="connsiteX4406" fmla="*/ 6380264 w 7462755"/>
              <a:gd name="connsiteY4406" fmla="*/ 1693210 h 5792782"/>
              <a:gd name="connsiteX4407" fmla="*/ 6354494 w 7462755"/>
              <a:gd name="connsiteY4407" fmla="*/ 1697016 h 5792782"/>
              <a:gd name="connsiteX4408" fmla="*/ 6354492 w 7462755"/>
              <a:gd name="connsiteY4408" fmla="*/ 1697020 h 5792782"/>
              <a:gd name="connsiteX4409" fmla="*/ 6392750 w 7462755"/>
              <a:gd name="connsiteY4409" fmla="*/ 1668822 h 5792782"/>
              <a:gd name="connsiteX4410" fmla="*/ 6831571 w 7462755"/>
              <a:gd name="connsiteY4410" fmla="*/ 1668560 h 5792782"/>
              <a:gd name="connsiteX4411" fmla="*/ 6856854 w 7462755"/>
              <a:gd name="connsiteY4411" fmla="*/ 1672142 h 5792782"/>
              <a:gd name="connsiteX4412" fmla="*/ 6862422 w 7462755"/>
              <a:gd name="connsiteY4412" fmla="*/ 1702746 h 5792782"/>
              <a:gd name="connsiteX4413" fmla="*/ 6822308 w 7462755"/>
              <a:gd name="connsiteY4413" fmla="*/ 1684384 h 5792782"/>
              <a:gd name="connsiteX4414" fmla="*/ 6825590 w 7462755"/>
              <a:gd name="connsiteY4414" fmla="*/ 1668760 h 5792782"/>
              <a:gd name="connsiteX4415" fmla="*/ 6831571 w 7462755"/>
              <a:gd name="connsiteY4415" fmla="*/ 1668560 h 5792782"/>
              <a:gd name="connsiteX4416" fmla="*/ 1438843 w 7462755"/>
              <a:gd name="connsiteY4416" fmla="*/ 1666480 h 5792782"/>
              <a:gd name="connsiteX4417" fmla="*/ 1423280 w 7462755"/>
              <a:gd name="connsiteY4417" fmla="*/ 1715483 h 5792782"/>
              <a:gd name="connsiteX4418" fmla="*/ 1410546 w 7462755"/>
              <a:gd name="connsiteY4418" fmla="*/ 1724924 h 5792782"/>
              <a:gd name="connsiteX4419" fmla="*/ 1438843 w 7462755"/>
              <a:gd name="connsiteY4419" fmla="*/ 1666480 h 5792782"/>
              <a:gd name="connsiteX4420" fmla="*/ 6243760 w 7462755"/>
              <a:gd name="connsiteY4420" fmla="*/ 1664163 h 5792782"/>
              <a:gd name="connsiteX4421" fmla="*/ 6243760 w 7462755"/>
              <a:gd name="connsiteY4421" fmla="*/ 1664167 h 5792782"/>
              <a:gd name="connsiteX4422" fmla="*/ 6261534 w 7462755"/>
              <a:gd name="connsiteY4422" fmla="*/ 1669798 h 5792782"/>
              <a:gd name="connsiteX4423" fmla="*/ 6261534 w 7462755"/>
              <a:gd name="connsiteY4423" fmla="*/ 1669795 h 5792782"/>
              <a:gd name="connsiteX4424" fmla="*/ 6252843 w 7462755"/>
              <a:gd name="connsiteY4424" fmla="*/ 1666649 h 5792782"/>
              <a:gd name="connsiteX4425" fmla="*/ 6352964 w 7462755"/>
              <a:gd name="connsiteY4425" fmla="*/ 1658076 h 5792782"/>
              <a:gd name="connsiteX4426" fmla="*/ 6342006 w 7462755"/>
              <a:gd name="connsiteY4426" fmla="*/ 1675713 h 5792782"/>
              <a:gd name="connsiteX4427" fmla="*/ 6338061 w 7462755"/>
              <a:gd name="connsiteY4427" fmla="*/ 1679845 h 5792782"/>
              <a:gd name="connsiteX4428" fmla="*/ 6327701 w 7462755"/>
              <a:gd name="connsiteY4428" fmla="*/ 1688929 h 5792782"/>
              <a:gd name="connsiteX4429" fmla="*/ 6298555 w 7462755"/>
              <a:gd name="connsiteY4429" fmla="*/ 1719806 h 5792782"/>
              <a:gd name="connsiteX4430" fmla="*/ 6298557 w 7462755"/>
              <a:gd name="connsiteY4430" fmla="*/ 1719806 h 5792782"/>
              <a:gd name="connsiteX4431" fmla="*/ 6313343 w 7462755"/>
              <a:gd name="connsiteY4431" fmla="*/ 1700672 h 5792782"/>
              <a:gd name="connsiteX4432" fmla="*/ 6334549 w 7462755"/>
              <a:gd name="connsiteY4432" fmla="*/ 1683523 h 5792782"/>
              <a:gd name="connsiteX4433" fmla="*/ 6338061 w 7462755"/>
              <a:gd name="connsiteY4433" fmla="*/ 1679845 h 5792782"/>
              <a:gd name="connsiteX4434" fmla="*/ 6341088 w 7462755"/>
              <a:gd name="connsiteY4434" fmla="*/ 1677192 h 5792782"/>
              <a:gd name="connsiteX4435" fmla="*/ 6342006 w 7462755"/>
              <a:gd name="connsiteY4435" fmla="*/ 1675713 h 5792782"/>
              <a:gd name="connsiteX4436" fmla="*/ 6344219 w 7462755"/>
              <a:gd name="connsiteY4436" fmla="*/ 1673394 h 5792782"/>
              <a:gd name="connsiteX4437" fmla="*/ 6352964 w 7462755"/>
              <a:gd name="connsiteY4437" fmla="*/ 1658078 h 5792782"/>
              <a:gd name="connsiteX4438" fmla="*/ 6360299 w 7462755"/>
              <a:gd name="connsiteY4438" fmla="*/ 1664044 h 5792782"/>
              <a:gd name="connsiteX4439" fmla="*/ 6362152 w 7462755"/>
              <a:gd name="connsiteY4439" fmla="*/ 1675860 h 5792782"/>
              <a:gd name="connsiteX4440" fmla="*/ 6362153 w 7462755"/>
              <a:gd name="connsiteY4440" fmla="*/ 1675859 h 5792782"/>
              <a:gd name="connsiteX4441" fmla="*/ 6352964 w 7462755"/>
              <a:gd name="connsiteY4441" fmla="*/ 1658076 h 5792782"/>
              <a:gd name="connsiteX4442" fmla="*/ 978907 w 7462755"/>
              <a:gd name="connsiteY4442" fmla="*/ 1654658 h 5792782"/>
              <a:gd name="connsiteX4443" fmla="*/ 971418 w 7462755"/>
              <a:gd name="connsiteY4443" fmla="*/ 1686989 h 5792782"/>
              <a:gd name="connsiteX4444" fmla="*/ 931891 w 7462755"/>
              <a:gd name="connsiteY4444" fmla="*/ 1684224 h 5792782"/>
              <a:gd name="connsiteX4445" fmla="*/ 978907 w 7462755"/>
              <a:gd name="connsiteY4445" fmla="*/ 1654658 h 5792782"/>
              <a:gd name="connsiteX4446" fmla="*/ 6291906 w 7462755"/>
              <a:gd name="connsiteY4446" fmla="*/ 1652280 h 5792782"/>
              <a:gd name="connsiteX4447" fmla="*/ 6302169 w 7462755"/>
              <a:gd name="connsiteY4447" fmla="*/ 1656564 h 5792782"/>
              <a:gd name="connsiteX4448" fmla="*/ 6307134 w 7462755"/>
              <a:gd name="connsiteY4448" fmla="*/ 1660519 h 5792782"/>
              <a:gd name="connsiteX4449" fmla="*/ 6315548 w 7462755"/>
              <a:gd name="connsiteY4449" fmla="*/ 1667410 h 5792782"/>
              <a:gd name="connsiteX4450" fmla="*/ 6315632 w 7462755"/>
              <a:gd name="connsiteY4450" fmla="*/ 1667479 h 5792782"/>
              <a:gd name="connsiteX4451" fmla="*/ 6322811 w 7462755"/>
              <a:gd name="connsiteY4451" fmla="*/ 1669895 h 5792782"/>
              <a:gd name="connsiteX4452" fmla="*/ 6322812 w 7462755"/>
              <a:gd name="connsiteY4452" fmla="*/ 1669894 h 5792782"/>
              <a:gd name="connsiteX4453" fmla="*/ 6315632 w 7462755"/>
              <a:gd name="connsiteY4453" fmla="*/ 1667478 h 5792782"/>
              <a:gd name="connsiteX4454" fmla="*/ 6315548 w 7462755"/>
              <a:gd name="connsiteY4454" fmla="*/ 1667410 h 5792782"/>
              <a:gd name="connsiteX4455" fmla="*/ 6302839 w 7462755"/>
              <a:gd name="connsiteY4455" fmla="*/ 1656844 h 5792782"/>
              <a:gd name="connsiteX4456" fmla="*/ 6302169 w 7462755"/>
              <a:gd name="connsiteY4456" fmla="*/ 1656564 h 5792782"/>
              <a:gd name="connsiteX4457" fmla="*/ 6298749 w 7462755"/>
              <a:gd name="connsiteY4457" fmla="*/ 1653842 h 5792782"/>
              <a:gd name="connsiteX4458" fmla="*/ 6291906 w 7462755"/>
              <a:gd name="connsiteY4458" fmla="*/ 1652280 h 5792782"/>
              <a:gd name="connsiteX4459" fmla="*/ 6221424 w 7462755"/>
              <a:gd name="connsiteY4459" fmla="*/ 1651433 h 5792782"/>
              <a:gd name="connsiteX4460" fmla="*/ 6230462 w 7462755"/>
              <a:gd name="connsiteY4460" fmla="*/ 1673774 h 5792782"/>
              <a:gd name="connsiteX4461" fmla="*/ 6234412 w 7462755"/>
              <a:gd name="connsiteY4461" fmla="*/ 1680322 h 5792782"/>
              <a:gd name="connsiteX4462" fmla="*/ 6234412 w 7462755"/>
              <a:gd name="connsiteY4462" fmla="*/ 1680321 h 5792782"/>
              <a:gd name="connsiteX4463" fmla="*/ 6224637 w 7462755"/>
              <a:gd name="connsiteY4463" fmla="*/ 1667452 h 5792782"/>
              <a:gd name="connsiteX4464" fmla="*/ 6221425 w 7462755"/>
              <a:gd name="connsiteY4464" fmla="*/ 1651435 h 5792782"/>
              <a:gd name="connsiteX4465" fmla="*/ 329210 w 7462755"/>
              <a:gd name="connsiteY4465" fmla="*/ 1648695 h 5792782"/>
              <a:gd name="connsiteX4466" fmla="*/ 353176 w 7462755"/>
              <a:gd name="connsiteY4466" fmla="*/ 1656320 h 5792782"/>
              <a:gd name="connsiteX4467" fmla="*/ 313941 w 7462755"/>
              <a:gd name="connsiteY4467" fmla="*/ 1661272 h 5792782"/>
              <a:gd name="connsiteX4468" fmla="*/ 329210 w 7462755"/>
              <a:gd name="connsiteY4468" fmla="*/ 1648695 h 5792782"/>
              <a:gd name="connsiteX4469" fmla="*/ 6610803 w 7462755"/>
              <a:gd name="connsiteY4469" fmla="*/ 1648668 h 5792782"/>
              <a:gd name="connsiteX4470" fmla="*/ 6603673 w 7462755"/>
              <a:gd name="connsiteY4470" fmla="*/ 1688815 h 5792782"/>
              <a:gd name="connsiteX4471" fmla="*/ 6602435 w 7462755"/>
              <a:gd name="connsiteY4471" fmla="*/ 1657527 h 5792782"/>
              <a:gd name="connsiteX4472" fmla="*/ 6576877 w 7462755"/>
              <a:gd name="connsiteY4472" fmla="*/ 1676539 h 5792782"/>
              <a:gd name="connsiteX4473" fmla="*/ 6610803 w 7462755"/>
              <a:gd name="connsiteY4473" fmla="*/ 1648668 h 5792782"/>
              <a:gd name="connsiteX4474" fmla="*/ 1263518 w 7462755"/>
              <a:gd name="connsiteY4474" fmla="*/ 1648403 h 5792782"/>
              <a:gd name="connsiteX4475" fmla="*/ 1272450 w 7462755"/>
              <a:gd name="connsiteY4475" fmla="*/ 1653803 h 5792782"/>
              <a:gd name="connsiteX4476" fmla="*/ 1286171 w 7462755"/>
              <a:gd name="connsiteY4476" fmla="*/ 1678100 h 5792782"/>
              <a:gd name="connsiteX4477" fmla="*/ 1254750 w 7462755"/>
              <a:gd name="connsiteY4477" fmla="*/ 1658663 h 5792782"/>
              <a:gd name="connsiteX4478" fmla="*/ 1263518 w 7462755"/>
              <a:gd name="connsiteY4478" fmla="*/ 1648403 h 5792782"/>
              <a:gd name="connsiteX4479" fmla="*/ 6260626 w 7462755"/>
              <a:gd name="connsiteY4479" fmla="*/ 1646385 h 5792782"/>
              <a:gd name="connsiteX4480" fmla="*/ 6259151 w 7462755"/>
              <a:gd name="connsiteY4480" fmla="*/ 1654587 h 5792782"/>
              <a:gd name="connsiteX4481" fmla="*/ 6259151 w 7462755"/>
              <a:gd name="connsiteY4481" fmla="*/ 1654589 h 5792782"/>
              <a:gd name="connsiteX4482" fmla="*/ 6260626 w 7462755"/>
              <a:gd name="connsiteY4482" fmla="*/ 1646388 h 5792782"/>
              <a:gd name="connsiteX4483" fmla="*/ 6268232 w 7462755"/>
              <a:gd name="connsiteY4483" fmla="*/ 1660196 h 5792782"/>
              <a:gd name="connsiteX4484" fmla="*/ 6270880 w 7462755"/>
              <a:gd name="connsiteY4484" fmla="*/ 1684252 h 5792782"/>
              <a:gd name="connsiteX4485" fmla="*/ 6260626 w 7462755"/>
              <a:gd name="connsiteY4485" fmla="*/ 1646385 h 5792782"/>
              <a:gd name="connsiteX4486" fmla="*/ 877777 w 7462755"/>
              <a:gd name="connsiteY4486" fmla="*/ 1644140 h 5792782"/>
              <a:gd name="connsiteX4487" fmla="*/ 917891 w 7462755"/>
              <a:gd name="connsiteY4487" fmla="*/ 1662440 h 5792782"/>
              <a:gd name="connsiteX4488" fmla="*/ 936579 w 7462755"/>
              <a:gd name="connsiteY4488" fmla="*/ 1691480 h 5792782"/>
              <a:gd name="connsiteX4489" fmla="*/ 906105 w 7462755"/>
              <a:gd name="connsiteY4489" fmla="*/ 1695323 h 5792782"/>
              <a:gd name="connsiteX4490" fmla="*/ 893634 w 7462755"/>
              <a:gd name="connsiteY4490" fmla="*/ 1712612 h 5792782"/>
              <a:gd name="connsiteX4491" fmla="*/ 900830 w 7462755"/>
              <a:gd name="connsiteY4491" fmla="*/ 1672529 h 5792782"/>
              <a:gd name="connsiteX4492" fmla="*/ 843850 w 7462755"/>
              <a:gd name="connsiteY4492" fmla="*/ 1671942 h 5792782"/>
              <a:gd name="connsiteX4493" fmla="*/ 877777 w 7462755"/>
              <a:gd name="connsiteY4493" fmla="*/ 1644140 h 5792782"/>
              <a:gd name="connsiteX4494" fmla="*/ 209250 w 7462755"/>
              <a:gd name="connsiteY4494" fmla="*/ 1638029 h 5792782"/>
              <a:gd name="connsiteX4495" fmla="*/ 239020 w 7462755"/>
              <a:gd name="connsiteY4495" fmla="*/ 1647332 h 5792782"/>
              <a:gd name="connsiteX4496" fmla="*/ 218182 w 7462755"/>
              <a:gd name="connsiteY4496" fmla="*/ 1673474 h 5792782"/>
              <a:gd name="connsiteX4497" fmla="*/ 208221 w 7462755"/>
              <a:gd name="connsiteY4497" fmla="*/ 1643391 h 5792782"/>
              <a:gd name="connsiteX4498" fmla="*/ 209250 w 7462755"/>
              <a:gd name="connsiteY4498" fmla="*/ 1638029 h 5792782"/>
              <a:gd name="connsiteX4499" fmla="*/ 194808 w 7462755"/>
              <a:gd name="connsiteY4499" fmla="*/ 1637305 h 5792782"/>
              <a:gd name="connsiteX4500" fmla="*/ 196371 w 7462755"/>
              <a:gd name="connsiteY4500" fmla="*/ 1676273 h 5792782"/>
              <a:gd name="connsiteX4501" fmla="*/ 174329 w 7462755"/>
              <a:gd name="connsiteY4501" fmla="*/ 1671263 h 5792782"/>
              <a:gd name="connsiteX4502" fmla="*/ 169673 w 7462755"/>
              <a:gd name="connsiteY4502" fmla="*/ 1664067 h 5792782"/>
              <a:gd name="connsiteX4503" fmla="*/ 169021 w 7462755"/>
              <a:gd name="connsiteY4503" fmla="*/ 1648440 h 5792782"/>
              <a:gd name="connsiteX4504" fmla="*/ 194808 w 7462755"/>
              <a:gd name="connsiteY4504" fmla="*/ 1637305 h 5792782"/>
              <a:gd name="connsiteX4505" fmla="*/ 7058034 w 7462755"/>
              <a:gd name="connsiteY4505" fmla="*/ 1631226 h 5792782"/>
              <a:gd name="connsiteX4506" fmla="*/ 7089550 w 7462755"/>
              <a:gd name="connsiteY4506" fmla="*/ 1636514 h 5792782"/>
              <a:gd name="connsiteX4507" fmla="*/ 7141392 w 7462755"/>
              <a:gd name="connsiteY4507" fmla="*/ 1674911 h 5792782"/>
              <a:gd name="connsiteX4508" fmla="*/ 7026328 w 7462755"/>
              <a:gd name="connsiteY4508" fmla="*/ 1642677 h 5792782"/>
              <a:gd name="connsiteX4509" fmla="*/ 7058034 w 7462755"/>
              <a:gd name="connsiteY4509" fmla="*/ 1631226 h 5792782"/>
              <a:gd name="connsiteX4510" fmla="*/ 6763182 w 7462755"/>
              <a:gd name="connsiteY4510" fmla="*/ 1629164 h 5792782"/>
              <a:gd name="connsiteX4511" fmla="*/ 6803914 w 7462755"/>
              <a:gd name="connsiteY4511" fmla="*/ 1663258 h 5792782"/>
              <a:gd name="connsiteX4512" fmla="*/ 6787144 w 7462755"/>
              <a:gd name="connsiteY4512" fmla="*/ 1681095 h 5792782"/>
              <a:gd name="connsiteX4513" fmla="*/ 6738596 w 7462755"/>
              <a:gd name="connsiteY4513" fmla="*/ 1671556 h 5792782"/>
              <a:gd name="connsiteX4514" fmla="*/ 6737359 w 7462755"/>
              <a:gd name="connsiteY4514" fmla="*/ 1640366 h 5792782"/>
              <a:gd name="connsiteX4515" fmla="*/ 6763182 w 7462755"/>
              <a:gd name="connsiteY4515" fmla="*/ 1629164 h 5792782"/>
              <a:gd name="connsiteX4516" fmla="*/ 6373489 w 7462755"/>
              <a:gd name="connsiteY4516" fmla="*/ 1624555 h 5792782"/>
              <a:gd name="connsiteX4517" fmla="*/ 6372915 w 7462755"/>
              <a:gd name="connsiteY4517" fmla="*/ 1637825 h 5792782"/>
              <a:gd name="connsiteX4518" fmla="*/ 6372905 w 7462755"/>
              <a:gd name="connsiteY4518" fmla="*/ 1637850 h 5792782"/>
              <a:gd name="connsiteX4519" fmla="*/ 6369059 w 7462755"/>
              <a:gd name="connsiteY4519" fmla="*/ 1646460 h 5792782"/>
              <a:gd name="connsiteX4520" fmla="*/ 6365717 w 7462755"/>
              <a:gd name="connsiteY4520" fmla="*/ 1655868 h 5792782"/>
              <a:gd name="connsiteX4521" fmla="*/ 6365710 w 7462755"/>
              <a:gd name="connsiteY4521" fmla="*/ 1655887 h 5792782"/>
              <a:gd name="connsiteX4522" fmla="*/ 6365710 w 7462755"/>
              <a:gd name="connsiteY4522" fmla="*/ 1655889 h 5792782"/>
              <a:gd name="connsiteX4523" fmla="*/ 6365717 w 7462755"/>
              <a:gd name="connsiteY4523" fmla="*/ 1655868 h 5792782"/>
              <a:gd name="connsiteX4524" fmla="*/ 6372905 w 7462755"/>
              <a:gd name="connsiteY4524" fmla="*/ 1637850 h 5792782"/>
              <a:gd name="connsiteX4525" fmla="*/ 6372915 w 7462755"/>
              <a:gd name="connsiteY4525" fmla="*/ 1637828 h 5792782"/>
              <a:gd name="connsiteX4526" fmla="*/ 1432657 w 7462755"/>
              <a:gd name="connsiteY4526" fmla="*/ 1620240 h 5792782"/>
              <a:gd name="connsiteX4527" fmla="*/ 1421424 w 7462755"/>
              <a:gd name="connsiteY4527" fmla="*/ 1668724 h 5792782"/>
              <a:gd name="connsiteX4528" fmla="*/ 1390297 w 7462755"/>
              <a:gd name="connsiteY4528" fmla="*/ 1656941 h 5792782"/>
              <a:gd name="connsiteX4529" fmla="*/ 1432657 w 7462755"/>
              <a:gd name="connsiteY4529" fmla="*/ 1620240 h 5792782"/>
              <a:gd name="connsiteX4530" fmla="*/ 1576927 w 7462755"/>
              <a:gd name="connsiteY4530" fmla="*/ 1617538 h 5792782"/>
              <a:gd name="connsiteX4531" fmla="*/ 1586919 w 7462755"/>
              <a:gd name="connsiteY4531" fmla="*/ 1635146 h 5792782"/>
              <a:gd name="connsiteX4532" fmla="*/ 1587587 w 7462755"/>
              <a:gd name="connsiteY4532" fmla="*/ 1635266 h 5792782"/>
              <a:gd name="connsiteX4533" fmla="*/ 1588238 w 7462755"/>
              <a:gd name="connsiteY4533" fmla="*/ 1635946 h 5792782"/>
              <a:gd name="connsiteX4534" fmla="*/ 1594941 w 7462755"/>
              <a:gd name="connsiteY4534" fmla="*/ 1637279 h 5792782"/>
              <a:gd name="connsiteX4535" fmla="*/ 1608107 w 7462755"/>
              <a:gd name="connsiteY4535" fmla="*/ 1637737 h 5792782"/>
              <a:gd name="connsiteX4536" fmla="*/ 1608196 w 7462755"/>
              <a:gd name="connsiteY4536" fmla="*/ 1637743 h 5792782"/>
              <a:gd name="connsiteX4537" fmla="*/ 1617694 w 7462755"/>
              <a:gd name="connsiteY4537" fmla="*/ 1651499 h 5792782"/>
              <a:gd name="connsiteX4538" fmla="*/ 1617694 w 7462755"/>
              <a:gd name="connsiteY4538" fmla="*/ 1651495 h 5792782"/>
              <a:gd name="connsiteX4539" fmla="*/ 1608197 w 7462755"/>
              <a:gd name="connsiteY4539" fmla="*/ 1637740 h 5792782"/>
              <a:gd name="connsiteX4540" fmla="*/ 1608107 w 7462755"/>
              <a:gd name="connsiteY4540" fmla="*/ 1637737 h 5792782"/>
              <a:gd name="connsiteX4541" fmla="*/ 1597640 w 7462755"/>
              <a:gd name="connsiteY4541" fmla="*/ 1637085 h 5792782"/>
              <a:gd name="connsiteX4542" fmla="*/ 1587587 w 7462755"/>
              <a:gd name="connsiteY4542" fmla="*/ 1635266 h 5792782"/>
              <a:gd name="connsiteX4543" fmla="*/ 1581777 w 7462755"/>
              <a:gd name="connsiteY4543" fmla="*/ 1629197 h 5792782"/>
              <a:gd name="connsiteX4544" fmla="*/ 1576928 w 7462755"/>
              <a:gd name="connsiteY4544" fmla="*/ 1617538 h 5792782"/>
              <a:gd name="connsiteX4545" fmla="*/ 6245719 w 7462755"/>
              <a:gd name="connsiteY4545" fmla="*/ 1616225 h 5792782"/>
              <a:gd name="connsiteX4546" fmla="*/ 6233964 w 7462755"/>
              <a:gd name="connsiteY4546" fmla="*/ 1624472 h 5792782"/>
              <a:gd name="connsiteX4547" fmla="*/ 6228880 w 7462755"/>
              <a:gd name="connsiteY4547" fmla="*/ 1619133 h 5792782"/>
              <a:gd name="connsiteX4548" fmla="*/ 6228880 w 7462755"/>
              <a:gd name="connsiteY4548" fmla="*/ 1619135 h 5792782"/>
              <a:gd name="connsiteX4549" fmla="*/ 6250986 w 7462755"/>
              <a:gd name="connsiteY4549" fmla="*/ 1624149 h 5792782"/>
              <a:gd name="connsiteX4550" fmla="*/ 6252425 w 7462755"/>
              <a:gd name="connsiteY4550" fmla="*/ 1639182 h 5792782"/>
              <a:gd name="connsiteX4551" fmla="*/ 6250986 w 7462755"/>
              <a:gd name="connsiteY4551" fmla="*/ 1624147 h 5792782"/>
              <a:gd name="connsiteX4552" fmla="*/ 6245719 w 7462755"/>
              <a:gd name="connsiteY4552" fmla="*/ 1616225 h 5792782"/>
              <a:gd name="connsiteX4553" fmla="*/ 675354 w 7462755"/>
              <a:gd name="connsiteY4553" fmla="*/ 1615162 h 5792782"/>
              <a:gd name="connsiteX4554" fmla="*/ 680338 w 7462755"/>
              <a:gd name="connsiteY4554" fmla="*/ 1630106 h 5792782"/>
              <a:gd name="connsiteX4555" fmla="*/ 654191 w 7462755"/>
              <a:gd name="connsiteY4555" fmla="*/ 1633526 h 5792782"/>
              <a:gd name="connsiteX4556" fmla="*/ 675354 w 7462755"/>
              <a:gd name="connsiteY4556" fmla="*/ 1615162 h 5792782"/>
              <a:gd name="connsiteX4557" fmla="*/ 6985237 w 7462755"/>
              <a:gd name="connsiteY4557" fmla="*/ 1600900 h 5792782"/>
              <a:gd name="connsiteX4558" fmla="*/ 6982109 w 7462755"/>
              <a:gd name="connsiteY4558" fmla="*/ 1632549 h 5792782"/>
              <a:gd name="connsiteX4559" fmla="*/ 6964105 w 7462755"/>
              <a:gd name="connsiteY4559" fmla="*/ 1619231 h 5792782"/>
              <a:gd name="connsiteX4560" fmla="*/ 6985237 w 7462755"/>
              <a:gd name="connsiteY4560" fmla="*/ 1600900 h 5792782"/>
              <a:gd name="connsiteX4561" fmla="*/ 1283013 w 7462755"/>
              <a:gd name="connsiteY4561" fmla="*/ 1600216 h 5792782"/>
              <a:gd name="connsiteX4562" fmla="*/ 1279919 w 7462755"/>
              <a:gd name="connsiteY4562" fmla="*/ 1631933 h 5792782"/>
              <a:gd name="connsiteX4563" fmla="*/ 1283338 w 7462755"/>
              <a:gd name="connsiteY4563" fmla="*/ 1608000 h 5792782"/>
              <a:gd name="connsiteX4564" fmla="*/ 1266571 w 7462755"/>
              <a:gd name="connsiteY4564" fmla="*/ 1625844 h 5792782"/>
              <a:gd name="connsiteX4565" fmla="*/ 1283013 w 7462755"/>
              <a:gd name="connsiteY4565" fmla="*/ 1600216 h 5792782"/>
              <a:gd name="connsiteX4566" fmla="*/ 6687613 w 7462755"/>
              <a:gd name="connsiteY4566" fmla="*/ 1599696 h 5792782"/>
              <a:gd name="connsiteX4567" fmla="*/ 6702555 w 7462755"/>
              <a:gd name="connsiteY4567" fmla="*/ 1644829 h 5792782"/>
              <a:gd name="connsiteX4568" fmla="*/ 6672081 w 7462755"/>
              <a:gd name="connsiteY4568" fmla="*/ 1648668 h 5792782"/>
              <a:gd name="connsiteX4569" fmla="*/ 6687613 w 7462755"/>
              <a:gd name="connsiteY4569" fmla="*/ 1599696 h 5792782"/>
              <a:gd name="connsiteX4570" fmla="*/ 1786188 w 7462755"/>
              <a:gd name="connsiteY4570" fmla="*/ 1598718 h 5792782"/>
              <a:gd name="connsiteX4571" fmla="*/ 1770074 w 7462755"/>
              <a:gd name="connsiteY4571" fmla="*/ 1632029 h 5792782"/>
              <a:gd name="connsiteX4572" fmla="*/ 1786188 w 7462755"/>
              <a:gd name="connsiteY4572" fmla="*/ 1598718 h 5792782"/>
              <a:gd name="connsiteX4573" fmla="*/ 6578144 w 7462755"/>
              <a:gd name="connsiteY4573" fmla="*/ 1597970 h 5792782"/>
              <a:gd name="connsiteX4574" fmla="*/ 6608882 w 7462755"/>
              <a:gd name="connsiteY4574" fmla="*/ 1601941 h 5792782"/>
              <a:gd name="connsiteX4575" fmla="*/ 6578144 w 7462755"/>
              <a:gd name="connsiteY4575" fmla="*/ 1597970 h 5792782"/>
              <a:gd name="connsiteX4576" fmla="*/ 6359182 w 7462755"/>
              <a:gd name="connsiteY4576" fmla="*/ 1594712 h 5792782"/>
              <a:gd name="connsiteX4577" fmla="*/ 6352107 w 7462755"/>
              <a:gd name="connsiteY4577" fmla="*/ 1612904 h 5792782"/>
              <a:gd name="connsiteX4578" fmla="*/ 6348096 w 7462755"/>
              <a:gd name="connsiteY4578" fmla="*/ 1616550 h 5792782"/>
              <a:gd name="connsiteX4579" fmla="*/ 6343985 w 7462755"/>
              <a:gd name="connsiteY4579" fmla="*/ 1618957 h 5792782"/>
              <a:gd name="connsiteX4580" fmla="*/ 6323652 w 7462755"/>
              <a:gd name="connsiteY4580" fmla="*/ 1621098 h 5792782"/>
              <a:gd name="connsiteX4581" fmla="*/ 6307953 w 7462755"/>
              <a:gd name="connsiteY4581" fmla="*/ 1624659 h 5792782"/>
              <a:gd name="connsiteX4582" fmla="*/ 6307901 w 7462755"/>
              <a:gd name="connsiteY4582" fmla="*/ 1624667 h 5792782"/>
              <a:gd name="connsiteX4583" fmla="*/ 6307903 w 7462755"/>
              <a:gd name="connsiteY4583" fmla="*/ 1624670 h 5792782"/>
              <a:gd name="connsiteX4584" fmla="*/ 6307953 w 7462755"/>
              <a:gd name="connsiteY4584" fmla="*/ 1624659 h 5792782"/>
              <a:gd name="connsiteX4585" fmla="*/ 6331470 w 7462755"/>
              <a:gd name="connsiteY4585" fmla="*/ 1620976 h 5792782"/>
              <a:gd name="connsiteX4586" fmla="*/ 6342365 w 7462755"/>
              <a:gd name="connsiteY4586" fmla="*/ 1619904 h 5792782"/>
              <a:gd name="connsiteX4587" fmla="*/ 6343985 w 7462755"/>
              <a:gd name="connsiteY4587" fmla="*/ 1618957 h 5792782"/>
              <a:gd name="connsiteX4588" fmla="*/ 6345641 w 7462755"/>
              <a:gd name="connsiteY4588" fmla="*/ 1618782 h 5792782"/>
              <a:gd name="connsiteX4589" fmla="*/ 6348096 w 7462755"/>
              <a:gd name="connsiteY4589" fmla="*/ 1616550 h 5792782"/>
              <a:gd name="connsiteX4590" fmla="*/ 6351453 w 7462755"/>
              <a:gd name="connsiteY4590" fmla="*/ 1614585 h 5792782"/>
              <a:gd name="connsiteX4591" fmla="*/ 6352107 w 7462755"/>
              <a:gd name="connsiteY4591" fmla="*/ 1612904 h 5792782"/>
              <a:gd name="connsiteX4592" fmla="*/ 6353923 w 7462755"/>
              <a:gd name="connsiteY4592" fmla="*/ 1611252 h 5792782"/>
              <a:gd name="connsiteX4593" fmla="*/ 6359182 w 7462755"/>
              <a:gd name="connsiteY4593" fmla="*/ 1594712 h 5792782"/>
              <a:gd name="connsiteX4594" fmla="*/ 1204021 w 7462755"/>
              <a:gd name="connsiteY4594" fmla="*/ 1594647 h 5792782"/>
              <a:gd name="connsiteX4595" fmla="*/ 1149615 w 7462755"/>
              <a:gd name="connsiteY4595" fmla="*/ 1656448 h 5792782"/>
              <a:gd name="connsiteX4596" fmla="*/ 1204021 w 7462755"/>
              <a:gd name="connsiteY4596" fmla="*/ 1594647 h 5792782"/>
              <a:gd name="connsiteX4597" fmla="*/ 1221475 w 7462755"/>
              <a:gd name="connsiteY4597" fmla="*/ 1592400 h 5792782"/>
              <a:gd name="connsiteX4598" fmla="*/ 1233569 w 7462755"/>
              <a:gd name="connsiteY4598" fmla="*/ 1601986 h 5792782"/>
              <a:gd name="connsiteX4599" fmla="*/ 1218057 w 7462755"/>
              <a:gd name="connsiteY4599" fmla="*/ 1616299 h 5792782"/>
              <a:gd name="connsiteX4600" fmla="*/ 1221475 w 7462755"/>
              <a:gd name="connsiteY4600" fmla="*/ 1592400 h 5792782"/>
              <a:gd name="connsiteX4601" fmla="*/ 1247589 w 7462755"/>
              <a:gd name="connsiteY4601" fmla="*/ 1589047 h 5792782"/>
              <a:gd name="connsiteX4602" fmla="*/ 1234507 w 7462755"/>
              <a:gd name="connsiteY4602" fmla="*/ 1602728 h 5792782"/>
              <a:gd name="connsiteX4603" fmla="*/ 1233570 w 7462755"/>
              <a:gd name="connsiteY4603" fmla="*/ 1601986 h 5792782"/>
              <a:gd name="connsiteX4604" fmla="*/ 1400262 w 7462755"/>
              <a:gd name="connsiteY4604" fmla="*/ 1577454 h 5792782"/>
              <a:gd name="connsiteX4605" fmla="*/ 1370727 w 7462755"/>
              <a:gd name="connsiteY4605" fmla="*/ 1604642 h 5792782"/>
              <a:gd name="connsiteX4606" fmla="*/ 1388735 w 7462755"/>
              <a:gd name="connsiteY4606" fmla="*/ 1618091 h 5792782"/>
              <a:gd name="connsiteX4607" fmla="*/ 1375058 w 7462755"/>
              <a:gd name="connsiteY4607" fmla="*/ 1713785 h 5792782"/>
              <a:gd name="connsiteX4608" fmla="*/ 1358291 w 7462755"/>
              <a:gd name="connsiteY4608" fmla="*/ 1731594 h 5792782"/>
              <a:gd name="connsiteX4609" fmla="*/ 1352658 w 7462755"/>
              <a:gd name="connsiteY4609" fmla="*/ 1701017 h 5792782"/>
              <a:gd name="connsiteX4610" fmla="*/ 1357638 w 7462755"/>
              <a:gd name="connsiteY4610" fmla="*/ 1716031 h 5792782"/>
              <a:gd name="connsiteX4611" fmla="*/ 1359235 w 7462755"/>
              <a:gd name="connsiteY4611" fmla="*/ 1645378 h 5792782"/>
              <a:gd name="connsiteX4612" fmla="*/ 1310982 w 7462755"/>
              <a:gd name="connsiteY4612" fmla="*/ 1643651 h 5792782"/>
              <a:gd name="connsiteX4613" fmla="*/ 1313781 w 7462755"/>
              <a:gd name="connsiteY4613" fmla="*/ 1604088 h 5792782"/>
              <a:gd name="connsiteX4614" fmla="*/ 1400262 w 7462755"/>
              <a:gd name="connsiteY4614" fmla="*/ 1577454 h 5792782"/>
              <a:gd name="connsiteX4615" fmla="*/ 1531183 w 7462755"/>
              <a:gd name="connsiteY4615" fmla="*/ 1568469 h 5792782"/>
              <a:gd name="connsiteX4616" fmla="*/ 1532779 w 7462755"/>
              <a:gd name="connsiteY4616" fmla="*/ 1607508 h 5792782"/>
              <a:gd name="connsiteX4617" fmla="*/ 1506307 w 7462755"/>
              <a:gd name="connsiteY4617" fmla="*/ 1603016 h 5792782"/>
              <a:gd name="connsiteX4618" fmla="*/ 1531183 w 7462755"/>
              <a:gd name="connsiteY4618" fmla="*/ 1568469 h 5792782"/>
              <a:gd name="connsiteX4619" fmla="*/ 6344890 w 7462755"/>
              <a:gd name="connsiteY4619" fmla="*/ 1565117 h 5792782"/>
              <a:gd name="connsiteX4620" fmla="*/ 6342571 w 7462755"/>
              <a:gd name="connsiteY4620" fmla="*/ 1580896 h 5792782"/>
              <a:gd name="connsiteX4621" fmla="*/ 6342571 w 7462755"/>
              <a:gd name="connsiteY4621" fmla="*/ 1580897 h 5792782"/>
              <a:gd name="connsiteX4622" fmla="*/ 1425786 w 7462755"/>
              <a:gd name="connsiteY4622" fmla="*/ 1558519 h 5792782"/>
              <a:gd name="connsiteX4623" fmla="*/ 1405567 w 7462755"/>
              <a:gd name="connsiteY4623" fmla="*/ 1600216 h 5792782"/>
              <a:gd name="connsiteX4624" fmla="*/ 1425786 w 7462755"/>
              <a:gd name="connsiteY4624" fmla="*/ 1558519 h 5792782"/>
              <a:gd name="connsiteX4625" fmla="*/ 1005673 w 7462755"/>
              <a:gd name="connsiteY4625" fmla="*/ 1557283 h 5792782"/>
              <a:gd name="connsiteX4626" fmla="*/ 1014037 w 7462755"/>
              <a:gd name="connsiteY4626" fmla="*/ 1658014 h 5792782"/>
              <a:gd name="connsiteX4627" fmla="*/ 973633 w 7462755"/>
              <a:gd name="connsiteY4627" fmla="*/ 1631899 h 5792782"/>
              <a:gd name="connsiteX4628" fmla="*/ 1005673 w 7462755"/>
              <a:gd name="connsiteY4628" fmla="*/ 1557283 h 5792782"/>
              <a:gd name="connsiteX4629" fmla="*/ 1758252 w 7462755"/>
              <a:gd name="connsiteY4629" fmla="*/ 1555231 h 5792782"/>
              <a:gd name="connsiteX4630" fmla="*/ 1763851 w 7462755"/>
              <a:gd name="connsiteY4630" fmla="*/ 1585823 h 5792782"/>
              <a:gd name="connsiteX4631" fmla="*/ 1737120 w 7462755"/>
              <a:gd name="connsiteY4631" fmla="*/ 1573547 h 5792782"/>
              <a:gd name="connsiteX4632" fmla="*/ 1758252 w 7462755"/>
              <a:gd name="connsiteY4632" fmla="*/ 1555231 h 5792782"/>
              <a:gd name="connsiteX4633" fmla="*/ 1460725 w 7462755"/>
              <a:gd name="connsiteY4633" fmla="*/ 1554123 h 5792782"/>
              <a:gd name="connsiteX4634" fmla="*/ 1461897 w 7462755"/>
              <a:gd name="connsiteY4634" fmla="*/ 1585236 h 5792782"/>
              <a:gd name="connsiteX4635" fmla="*/ 1502921 w 7462755"/>
              <a:gd name="connsiteY4635" fmla="*/ 1627015 h 5792782"/>
              <a:gd name="connsiteX4636" fmla="*/ 1480879 w 7462755"/>
              <a:gd name="connsiteY4636" fmla="*/ 1622062 h 5792782"/>
              <a:gd name="connsiteX4637" fmla="*/ 1508554 w 7462755"/>
              <a:gd name="connsiteY4637" fmla="*/ 1657589 h 5792782"/>
              <a:gd name="connsiteX4638" fmla="*/ 1469678 w 7462755"/>
              <a:gd name="connsiteY4638" fmla="*/ 1670415 h 5792782"/>
              <a:gd name="connsiteX4639" fmla="*/ 1467497 w 7462755"/>
              <a:gd name="connsiteY4639" fmla="*/ 1615909 h 5792782"/>
              <a:gd name="connsiteX4640" fmla="*/ 1446071 w 7462755"/>
              <a:gd name="connsiteY4640" fmla="*/ 1626460 h 5792782"/>
              <a:gd name="connsiteX4641" fmla="*/ 1428001 w 7462755"/>
              <a:gd name="connsiteY4641" fmla="*/ 1613111 h 5792782"/>
              <a:gd name="connsiteX4642" fmla="*/ 1457857 w 7462755"/>
              <a:gd name="connsiteY4642" fmla="*/ 1593573 h 5792782"/>
              <a:gd name="connsiteX4643" fmla="*/ 1447961 w 7462755"/>
              <a:gd name="connsiteY4643" fmla="*/ 1563599 h 5792782"/>
              <a:gd name="connsiteX4644" fmla="*/ 1451964 w 7462755"/>
              <a:gd name="connsiteY4644" fmla="*/ 1555198 h 5792782"/>
              <a:gd name="connsiteX4645" fmla="*/ 1460725 w 7462755"/>
              <a:gd name="connsiteY4645" fmla="*/ 1554123 h 5792782"/>
              <a:gd name="connsiteX4646" fmla="*/ 1346764 w 7462755"/>
              <a:gd name="connsiteY4646" fmla="*/ 1552952 h 5792782"/>
              <a:gd name="connsiteX4647" fmla="*/ 1351778 w 7462755"/>
              <a:gd name="connsiteY4647" fmla="*/ 1567947 h 5792782"/>
              <a:gd name="connsiteX4648" fmla="*/ 1320942 w 7462755"/>
              <a:gd name="connsiteY4648" fmla="*/ 1564055 h 5792782"/>
              <a:gd name="connsiteX4649" fmla="*/ 1346764 w 7462755"/>
              <a:gd name="connsiteY4649" fmla="*/ 1552952 h 5792782"/>
              <a:gd name="connsiteX4650" fmla="*/ 6308780 w 7462755"/>
              <a:gd name="connsiteY4650" fmla="*/ 1538396 h 5792782"/>
              <a:gd name="connsiteX4651" fmla="*/ 6308803 w 7462755"/>
              <a:gd name="connsiteY4651" fmla="*/ 1538452 h 5792782"/>
              <a:gd name="connsiteX4652" fmla="*/ 6343892 w 7462755"/>
              <a:gd name="connsiteY4652" fmla="*/ 1558757 h 5792782"/>
              <a:gd name="connsiteX4653" fmla="*/ 6380346 w 7462755"/>
              <a:gd name="connsiteY4653" fmla="*/ 1576349 h 5792782"/>
              <a:gd name="connsiteX4654" fmla="*/ 6380346 w 7462755"/>
              <a:gd name="connsiteY4654" fmla="*/ 1576346 h 5792782"/>
              <a:gd name="connsiteX4655" fmla="*/ 6360982 w 7462755"/>
              <a:gd name="connsiteY4655" fmla="*/ 1569871 h 5792782"/>
              <a:gd name="connsiteX4656" fmla="*/ 6308780 w 7462755"/>
              <a:gd name="connsiteY4656" fmla="*/ 1538396 h 5792782"/>
              <a:gd name="connsiteX4657" fmla="*/ 6260626 w 7462755"/>
              <a:gd name="connsiteY4657" fmla="*/ 1536746 h 5792782"/>
              <a:gd name="connsiteX4658" fmla="*/ 6261863 w 7462755"/>
              <a:gd name="connsiteY4658" fmla="*/ 1567851 h 5792782"/>
              <a:gd name="connsiteX4659" fmla="*/ 6261948 w 7462755"/>
              <a:gd name="connsiteY4659" fmla="*/ 1567836 h 5792782"/>
              <a:gd name="connsiteX4660" fmla="*/ 6272287 w 7462755"/>
              <a:gd name="connsiteY4660" fmla="*/ 1566269 h 5792782"/>
              <a:gd name="connsiteX4661" fmla="*/ 6279637 w 7462755"/>
              <a:gd name="connsiteY4661" fmla="*/ 1569136 h 5792782"/>
              <a:gd name="connsiteX4662" fmla="*/ 6279902 w 7462755"/>
              <a:gd name="connsiteY4662" fmla="*/ 1581197 h 5792782"/>
              <a:gd name="connsiteX4663" fmla="*/ 6275106 w 7462755"/>
              <a:gd name="connsiteY4663" fmla="*/ 1565842 h 5792782"/>
              <a:gd name="connsiteX4664" fmla="*/ 6272287 w 7462755"/>
              <a:gd name="connsiteY4664" fmla="*/ 1566269 h 5792782"/>
              <a:gd name="connsiteX4665" fmla="*/ 6271914 w 7462755"/>
              <a:gd name="connsiteY4665" fmla="*/ 1566124 h 5792782"/>
              <a:gd name="connsiteX4666" fmla="*/ 6261948 w 7462755"/>
              <a:gd name="connsiteY4666" fmla="*/ 1567836 h 5792782"/>
              <a:gd name="connsiteX4667" fmla="*/ 6261863 w 7462755"/>
              <a:gd name="connsiteY4667" fmla="*/ 1567849 h 5792782"/>
              <a:gd name="connsiteX4668" fmla="*/ 6260628 w 7462755"/>
              <a:gd name="connsiteY4668" fmla="*/ 1536746 h 5792782"/>
              <a:gd name="connsiteX4669" fmla="*/ 7192677 w 7462755"/>
              <a:gd name="connsiteY4669" fmla="*/ 1535272 h 5792782"/>
              <a:gd name="connsiteX4670" fmla="*/ 7197982 w 7462755"/>
              <a:gd name="connsiteY4670" fmla="*/ 1558097 h 5792782"/>
              <a:gd name="connsiteX4671" fmla="*/ 7188637 w 7462755"/>
              <a:gd name="connsiteY4671" fmla="*/ 1543673 h 5792782"/>
              <a:gd name="connsiteX4672" fmla="*/ 7167474 w 7462755"/>
              <a:gd name="connsiteY4672" fmla="*/ 1562003 h 5792782"/>
              <a:gd name="connsiteX4673" fmla="*/ 7175258 w 7462755"/>
              <a:gd name="connsiteY4673" fmla="*/ 1537453 h 5792782"/>
              <a:gd name="connsiteX4674" fmla="*/ 7192677 w 7462755"/>
              <a:gd name="connsiteY4674" fmla="*/ 1535272 h 5792782"/>
              <a:gd name="connsiteX4675" fmla="*/ 998340 w 7462755"/>
              <a:gd name="connsiteY4675" fmla="*/ 1528395 h 5792782"/>
              <a:gd name="connsiteX4676" fmla="*/ 1009088 w 7462755"/>
              <a:gd name="connsiteY4676" fmla="*/ 1533385 h 5792782"/>
              <a:gd name="connsiteX4677" fmla="*/ 979167 w 7462755"/>
              <a:gd name="connsiteY4677" fmla="*/ 1552891 h 5792782"/>
              <a:gd name="connsiteX4678" fmla="*/ 998340 w 7462755"/>
              <a:gd name="connsiteY4678" fmla="*/ 1528395 h 5792782"/>
              <a:gd name="connsiteX4679" fmla="*/ 6575344 w 7462755"/>
              <a:gd name="connsiteY4679" fmla="*/ 1527916 h 5792782"/>
              <a:gd name="connsiteX4680" fmla="*/ 6650588 w 7462755"/>
              <a:gd name="connsiteY4680" fmla="*/ 1549633 h 5792782"/>
              <a:gd name="connsiteX4681" fmla="*/ 6660847 w 7462755"/>
              <a:gd name="connsiteY4681" fmla="*/ 1587455 h 5792782"/>
              <a:gd name="connsiteX4682" fmla="*/ 6652772 w 7462755"/>
              <a:gd name="connsiteY4682" fmla="*/ 1604192 h 5792782"/>
              <a:gd name="connsiteX4683" fmla="*/ 6671136 w 7462755"/>
              <a:gd name="connsiteY4683" fmla="*/ 1625388 h 5792782"/>
              <a:gd name="connsiteX4684" fmla="*/ 6667099 w 7462755"/>
              <a:gd name="connsiteY4684" fmla="*/ 1633626 h 5792782"/>
              <a:gd name="connsiteX4685" fmla="*/ 6663028 w 7462755"/>
              <a:gd name="connsiteY4685" fmla="*/ 1642028 h 5792782"/>
              <a:gd name="connsiteX4686" fmla="*/ 6610412 w 7462755"/>
              <a:gd name="connsiteY4686" fmla="*/ 1640887 h 5792782"/>
              <a:gd name="connsiteX4687" fmla="*/ 6631640 w 7462755"/>
              <a:gd name="connsiteY4687" fmla="*/ 1622587 h 5792782"/>
              <a:gd name="connsiteX4688" fmla="*/ 6622589 w 7462755"/>
              <a:gd name="connsiteY4688" fmla="*/ 1615880 h 5792782"/>
              <a:gd name="connsiteX4689" fmla="*/ 6612334 w 7462755"/>
              <a:gd name="connsiteY4689" fmla="*/ 1577978 h 5792782"/>
              <a:gd name="connsiteX4690" fmla="*/ 6577853 w 7462755"/>
              <a:gd name="connsiteY4690" fmla="*/ 1590154 h 5792782"/>
              <a:gd name="connsiteX4691" fmla="*/ 6576612 w 7462755"/>
              <a:gd name="connsiteY4691" fmla="*/ 1559075 h 5792782"/>
              <a:gd name="connsiteX4692" fmla="*/ 6594685 w 7462755"/>
              <a:gd name="connsiteY4692" fmla="*/ 1572444 h 5792782"/>
              <a:gd name="connsiteX4693" fmla="*/ 6575344 w 7462755"/>
              <a:gd name="connsiteY4693" fmla="*/ 1527916 h 5792782"/>
              <a:gd name="connsiteX4694" fmla="*/ 1735233 w 7462755"/>
              <a:gd name="connsiteY4694" fmla="*/ 1526839 h 5792782"/>
              <a:gd name="connsiteX4695" fmla="*/ 1724031 w 7462755"/>
              <a:gd name="connsiteY4695" fmla="*/ 1575239 h 5792782"/>
              <a:gd name="connsiteX4696" fmla="*/ 1682974 w 7462755"/>
              <a:gd name="connsiteY4696" fmla="*/ 1533514 h 5792782"/>
              <a:gd name="connsiteX4697" fmla="*/ 1719051 w 7462755"/>
              <a:gd name="connsiteY4697" fmla="*/ 1560310 h 5792782"/>
              <a:gd name="connsiteX4698" fmla="*/ 1735233 w 7462755"/>
              <a:gd name="connsiteY4698" fmla="*/ 1526839 h 5792782"/>
              <a:gd name="connsiteX4699" fmla="*/ 1446743 w 7462755"/>
              <a:gd name="connsiteY4699" fmla="*/ 1525293 h 5792782"/>
              <a:gd name="connsiteX4700" fmla="*/ 1455317 w 7462755"/>
              <a:gd name="connsiteY4700" fmla="*/ 1531170 h 5792782"/>
              <a:gd name="connsiteX4701" fmla="*/ 1420806 w 7462755"/>
              <a:gd name="connsiteY4701" fmla="*/ 1543478 h 5792782"/>
              <a:gd name="connsiteX4702" fmla="*/ 1436684 w 7462755"/>
              <a:gd name="connsiteY4702" fmla="*/ 1526925 h 5792782"/>
              <a:gd name="connsiteX4703" fmla="*/ 1446743 w 7462755"/>
              <a:gd name="connsiteY4703" fmla="*/ 1525293 h 5792782"/>
              <a:gd name="connsiteX4704" fmla="*/ 1219204 w 7462755"/>
              <a:gd name="connsiteY4704" fmla="*/ 1522985 h 5792782"/>
              <a:gd name="connsiteX4705" fmla="*/ 1224162 w 7462755"/>
              <a:gd name="connsiteY4705" fmla="*/ 1530093 h 5792782"/>
              <a:gd name="connsiteX4706" fmla="*/ 1232906 w 7462755"/>
              <a:gd name="connsiteY4706" fmla="*/ 1551815 h 5792782"/>
              <a:gd name="connsiteX4707" fmla="*/ 1254428 w 7462755"/>
              <a:gd name="connsiteY4707" fmla="*/ 1541299 h 5792782"/>
              <a:gd name="connsiteX4708" fmla="*/ 1246614 w 7462755"/>
              <a:gd name="connsiteY4708" fmla="*/ 1565738 h 5792782"/>
              <a:gd name="connsiteX4709" fmla="*/ 1224275 w 7462755"/>
              <a:gd name="connsiteY4709" fmla="*/ 1552987 h 5792782"/>
              <a:gd name="connsiteX4710" fmla="*/ 1214638 w 7462755"/>
              <a:gd name="connsiteY4710" fmla="*/ 1530716 h 5792782"/>
              <a:gd name="connsiteX4711" fmla="*/ 1219204 w 7462755"/>
              <a:gd name="connsiteY4711" fmla="*/ 1522985 h 5792782"/>
              <a:gd name="connsiteX4712" fmla="*/ 6382567 w 7462755"/>
              <a:gd name="connsiteY4712" fmla="*/ 1521116 h 5792782"/>
              <a:gd name="connsiteX4713" fmla="*/ 6382560 w 7462755"/>
              <a:gd name="connsiteY4713" fmla="*/ 1521117 h 5792782"/>
              <a:gd name="connsiteX4714" fmla="*/ 6401184 w 7462755"/>
              <a:gd name="connsiteY4714" fmla="*/ 1550095 h 5792782"/>
              <a:gd name="connsiteX4715" fmla="*/ 6401182 w 7462755"/>
              <a:gd name="connsiteY4715" fmla="*/ 1550053 h 5792782"/>
              <a:gd name="connsiteX4716" fmla="*/ 6386416 w 7462755"/>
              <a:gd name="connsiteY4716" fmla="*/ 1546871 h 5792782"/>
              <a:gd name="connsiteX4717" fmla="*/ 6301899 w 7462755"/>
              <a:gd name="connsiteY4717" fmla="*/ 1516185 h 5792782"/>
              <a:gd name="connsiteX4718" fmla="*/ 6299648 w 7462755"/>
              <a:gd name="connsiteY4718" fmla="*/ 1516352 h 5792782"/>
              <a:gd name="connsiteX4719" fmla="*/ 6294782 w 7462755"/>
              <a:gd name="connsiteY4719" fmla="*/ 1516753 h 5792782"/>
              <a:gd name="connsiteX4720" fmla="*/ 6301902 w 7462755"/>
              <a:gd name="connsiteY4720" fmla="*/ 1516227 h 5792782"/>
              <a:gd name="connsiteX4721" fmla="*/ 6302555 w 7462755"/>
              <a:gd name="connsiteY4721" fmla="*/ 1523693 h 5792782"/>
              <a:gd name="connsiteX4722" fmla="*/ 6302558 w 7462755"/>
              <a:gd name="connsiteY4722" fmla="*/ 1523684 h 5792782"/>
              <a:gd name="connsiteX4723" fmla="*/ 6301906 w 7462755"/>
              <a:gd name="connsiteY4723" fmla="*/ 1516226 h 5792782"/>
              <a:gd name="connsiteX4724" fmla="*/ 6301902 w 7462755"/>
              <a:gd name="connsiteY4724" fmla="*/ 1516227 h 5792782"/>
              <a:gd name="connsiteX4725" fmla="*/ 1463425 w 7462755"/>
              <a:gd name="connsiteY4725" fmla="*/ 1514599 h 5792782"/>
              <a:gd name="connsiteX4726" fmla="*/ 1482407 w 7462755"/>
              <a:gd name="connsiteY4726" fmla="*/ 1551326 h 5792782"/>
              <a:gd name="connsiteX4727" fmla="*/ 1463425 w 7462755"/>
              <a:gd name="connsiteY4727" fmla="*/ 1514599 h 5792782"/>
              <a:gd name="connsiteX4728" fmla="*/ 6806749 w 7462755"/>
              <a:gd name="connsiteY4728" fmla="*/ 1514080 h 5792782"/>
              <a:gd name="connsiteX4729" fmla="*/ 6787114 w 7462755"/>
              <a:gd name="connsiteY4729" fmla="*/ 1571367 h 5792782"/>
              <a:gd name="connsiteX4730" fmla="*/ 6759470 w 7462755"/>
              <a:gd name="connsiteY4730" fmla="*/ 1535764 h 5792782"/>
              <a:gd name="connsiteX4731" fmla="*/ 6806749 w 7462755"/>
              <a:gd name="connsiteY4731" fmla="*/ 1514080 h 5792782"/>
              <a:gd name="connsiteX4732" fmla="*/ 6360912 w 7462755"/>
              <a:gd name="connsiteY4732" fmla="*/ 1511482 h 5792782"/>
              <a:gd name="connsiteX4733" fmla="*/ 6360902 w 7462755"/>
              <a:gd name="connsiteY4733" fmla="*/ 1511491 h 5792782"/>
              <a:gd name="connsiteX4734" fmla="*/ 6363965 w 7462755"/>
              <a:gd name="connsiteY4734" fmla="*/ 1521516 h 5792782"/>
              <a:gd name="connsiteX4735" fmla="*/ 6366502 w 7462755"/>
              <a:gd name="connsiteY4735" fmla="*/ 1532594 h 5792782"/>
              <a:gd name="connsiteX4736" fmla="*/ 6366509 w 7462755"/>
              <a:gd name="connsiteY4736" fmla="*/ 1532584 h 5792782"/>
              <a:gd name="connsiteX4737" fmla="*/ 6363965 w 7462755"/>
              <a:gd name="connsiteY4737" fmla="*/ 1521474 h 5792782"/>
              <a:gd name="connsiteX4738" fmla="*/ 6311303 w 7462755"/>
              <a:gd name="connsiteY4738" fmla="*/ 1491040 h 5792782"/>
              <a:gd name="connsiteX4739" fmla="*/ 6295741 w 7462755"/>
              <a:gd name="connsiteY4739" fmla="*/ 1507079 h 5792782"/>
              <a:gd name="connsiteX4740" fmla="*/ 6277428 w 7462755"/>
              <a:gd name="connsiteY4740" fmla="*/ 1518859 h 5792782"/>
              <a:gd name="connsiteX4741" fmla="*/ 6277426 w 7462755"/>
              <a:gd name="connsiteY4741" fmla="*/ 1518903 h 5792782"/>
              <a:gd name="connsiteX4742" fmla="*/ 6311319 w 7462755"/>
              <a:gd name="connsiteY4742" fmla="*/ 1491063 h 5792782"/>
              <a:gd name="connsiteX4743" fmla="*/ 6245386 w 7462755"/>
              <a:gd name="connsiteY4743" fmla="*/ 1483838 h 5792782"/>
              <a:gd name="connsiteX4744" fmla="*/ 6245419 w 7462755"/>
              <a:gd name="connsiteY4744" fmla="*/ 1483934 h 5792782"/>
              <a:gd name="connsiteX4745" fmla="*/ 6248050 w 7462755"/>
              <a:gd name="connsiteY4745" fmla="*/ 1495617 h 5792782"/>
              <a:gd name="connsiteX4746" fmla="*/ 6249568 w 7462755"/>
              <a:gd name="connsiteY4746" fmla="*/ 1496248 h 5792782"/>
              <a:gd name="connsiteX4747" fmla="*/ 6250257 w 7462755"/>
              <a:gd name="connsiteY4747" fmla="*/ 1498290 h 5792782"/>
              <a:gd name="connsiteX4748" fmla="*/ 6253852 w 7462755"/>
              <a:gd name="connsiteY4748" fmla="*/ 1498025 h 5792782"/>
              <a:gd name="connsiteX4749" fmla="*/ 6255860 w 7462755"/>
              <a:gd name="connsiteY4749" fmla="*/ 1498859 h 5792782"/>
              <a:gd name="connsiteX4750" fmla="*/ 6258087 w 7462755"/>
              <a:gd name="connsiteY4750" fmla="*/ 1497714 h 5792782"/>
              <a:gd name="connsiteX4751" fmla="*/ 6259030 w 7462755"/>
              <a:gd name="connsiteY4751" fmla="*/ 1497645 h 5792782"/>
              <a:gd name="connsiteX4752" fmla="*/ 6265968 w 7462755"/>
              <a:gd name="connsiteY4752" fmla="*/ 1493737 h 5792782"/>
              <a:gd name="connsiteX4753" fmla="*/ 6270385 w 7462755"/>
              <a:gd name="connsiteY4753" fmla="*/ 1492242 h 5792782"/>
              <a:gd name="connsiteX4754" fmla="*/ 6274661 w 7462755"/>
              <a:gd name="connsiteY4754" fmla="*/ 1492304 h 5792782"/>
              <a:gd name="connsiteX4755" fmla="*/ 6278354 w 7462755"/>
              <a:gd name="connsiteY4755" fmla="*/ 1500452 h 5792782"/>
              <a:gd name="connsiteX4756" fmla="*/ 6278384 w 7462755"/>
              <a:gd name="connsiteY4756" fmla="*/ 1500560 h 5792782"/>
              <a:gd name="connsiteX4757" fmla="*/ 6278386 w 7462755"/>
              <a:gd name="connsiteY4757" fmla="*/ 1500522 h 5792782"/>
              <a:gd name="connsiteX4758" fmla="*/ 6278354 w 7462755"/>
              <a:gd name="connsiteY4758" fmla="*/ 1500452 h 5792782"/>
              <a:gd name="connsiteX4759" fmla="*/ 6276124 w 7462755"/>
              <a:gd name="connsiteY4759" fmla="*/ 1492324 h 5792782"/>
              <a:gd name="connsiteX4760" fmla="*/ 6274661 w 7462755"/>
              <a:gd name="connsiteY4760" fmla="*/ 1492304 h 5792782"/>
              <a:gd name="connsiteX4761" fmla="*/ 6274068 w 7462755"/>
              <a:gd name="connsiteY4761" fmla="*/ 1490996 h 5792782"/>
              <a:gd name="connsiteX4762" fmla="*/ 6270385 w 7462755"/>
              <a:gd name="connsiteY4762" fmla="*/ 1492242 h 5792782"/>
              <a:gd name="connsiteX4763" fmla="*/ 6268666 w 7462755"/>
              <a:gd name="connsiteY4763" fmla="*/ 1492218 h 5792782"/>
              <a:gd name="connsiteX4764" fmla="*/ 6265968 w 7462755"/>
              <a:gd name="connsiteY4764" fmla="*/ 1493737 h 5792782"/>
              <a:gd name="connsiteX4765" fmla="*/ 6265546 w 7462755"/>
              <a:gd name="connsiteY4765" fmla="*/ 1493880 h 5792782"/>
              <a:gd name="connsiteX4766" fmla="*/ 6258087 w 7462755"/>
              <a:gd name="connsiteY4766" fmla="*/ 1497714 h 5792782"/>
              <a:gd name="connsiteX4767" fmla="*/ 6253852 w 7462755"/>
              <a:gd name="connsiteY4767" fmla="*/ 1498025 h 5792782"/>
              <a:gd name="connsiteX4768" fmla="*/ 6249568 w 7462755"/>
              <a:gd name="connsiteY4768" fmla="*/ 1496248 h 5792782"/>
              <a:gd name="connsiteX4769" fmla="*/ 6245419 w 7462755"/>
              <a:gd name="connsiteY4769" fmla="*/ 1483934 h 5792782"/>
              <a:gd name="connsiteX4770" fmla="*/ 6245397 w 7462755"/>
              <a:gd name="connsiteY4770" fmla="*/ 1483839 h 5792782"/>
              <a:gd name="connsiteX4771" fmla="*/ 6389333 w 7462755"/>
              <a:gd name="connsiteY4771" fmla="*/ 1473378 h 5792782"/>
              <a:gd name="connsiteX4772" fmla="*/ 6369813 w 7462755"/>
              <a:gd name="connsiteY4772" fmla="*/ 1492882 h 5792782"/>
              <a:gd name="connsiteX4773" fmla="*/ 6357516 w 7462755"/>
              <a:gd name="connsiteY4773" fmla="*/ 1499430 h 5792782"/>
              <a:gd name="connsiteX4774" fmla="*/ 6343882 w 7462755"/>
              <a:gd name="connsiteY4774" fmla="*/ 1503321 h 5792782"/>
              <a:gd name="connsiteX4775" fmla="*/ 6320589 w 7462755"/>
              <a:gd name="connsiteY4775" fmla="*/ 1497908 h 5792782"/>
              <a:gd name="connsiteX4776" fmla="*/ 6320307 w 7462755"/>
              <a:gd name="connsiteY4776" fmla="*/ 1497807 h 5792782"/>
              <a:gd name="connsiteX4777" fmla="*/ 6320275 w 7462755"/>
              <a:gd name="connsiteY4777" fmla="*/ 1497835 h 5792782"/>
              <a:gd name="connsiteX4778" fmla="*/ 6320589 w 7462755"/>
              <a:gd name="connsiteY4778" fmla="*/ 1497908 h 5792782"/>
              <a:gd name="connsiteX4779" fmla="*/ 6339229 w 7462755"/>
              <a:gd name="connsiteY4779" fmla="*/ 1504648 h 5792782"/>
              <a:gd name="connsiteX4780" fmla="*/ 6343882 w 7462755"/>
              <a:gd name="connsiteY4780" fmla="*/ 1503321 h 5792782"/>
              <a:gd name="connsiteX4781" fmla="*/ 6348286 w 7462755"/>
              <a:gd name="connsiteY4781" fmla="*/ 1504345 h 5792782"/>
              <a:gd name="connsiteX4782" fmla="*/ 6357516 w 7462755"/>
              <a:gd name="connsiteY4782" fmla="*/ 1499430 h 5792782"/>
              <a:gd name="connsiteX4783" fmla="*/ 6365557 w 7462755"/>
              <a:gd name="connsiteY4783" fmla="*/ 1497135 h 5792782"/>
              <a:gd name="connsiteX4784" fmla="*/ 6369813 w 7462755"/>
              <a:gd name="connsiteY4784" fmla="*/ 1492882 h 5792782"/>
              <a:gd name="connsiteX4785" fmla="*/ 6373767 w 7462755"/>
              <a:gd name="connsiteY4785" fmla="*/ 1490776 h 5792782"/>
              <a:gd name="connsiteX4786" fmla="*/ 6389310 w 7462755"/>
              <a:gd name="connsiteY4786" fmla="*/ 1473443 h 5792782"/>
              <a:gd name="connsiteX4787" fmla="*/ 1597146 w 7462755"/>
              <a:gd name="connsiteY4787" fmla="*/ 1466151 h 5792782"/>
              <a:gd name="connsiteX4788" fmla="*/ 1545215 w 7462755"/>
              <a:gd name="connsiteY4788" fmla="*/ 1480642 h 5792782"/>
              <a:gd name="connsiteX4789" fmla="*/ 1597146 w 7462755"/>
              <a:gd name="connsiteY4789" fmla="*/ 1466151 h 5792782"/>
              <a:gd name="connsiteX4790" fmla="*/ 6415175 w 7462755"/>
              <a:gd name="connsiteY4790" fmla="*/ 1462183 h 5792782"/>
              <a:gd name="connsiteX4791" fmla="*/ 6407627 w 7462755"/>
              <a:gd name="connsiteY4791" fmla="*/ 1490181 h 5792782"/>
              <a:gd name="connsiteX4792" fmla="*/ 6403953 w 7462755"/>
              <a:gd name="connsiteY4792" fmla="*/ 1510625 h 5792782"/>
              <a:gd name="connsiteX4793" fmla="*/ 6402581 w 7462755"/>
              <a:gd name="connsiteY4793" fmla="*/ 1509164 h 5792782"/>
              <a:gd name="connsiteX4794" fmla="*/ 6394615 w 7462755"/>
              <a:gd name="connsiteY4794" fmla="*/ 1500447 h 5792782"/>
              <a:gd name="connsiteX4795" fmla="*/ 6389937 w 7462755"/>
              <a:gd name="connsiteY4795" fmla="*/ 1500272 h 5792782"/>
              <a:gd name="connsiteX4796" fmla="*/ 6389786 w 7462755"/>
              <a:gd name="connsiteY4796" fmla="*/ 1500227 h 5792782"/>
              <a:gd name="connsiteX4797" fmla="*/ 6377529 w 7462755"/>
              <a:gd name="connsiteY4797" fmla="*/ 1506124 h 5792782"/>
              <a:gd name="connsiteX4798" fmla="*/ 6377512 w 7462755"/>
              <a:gd name="connsiteY4798" fmla="*/ 1506173 h 5792782"/>
              <a:gd name="connsiteX4799" fmla="*/ 6389785 w 7462755"/>
              <a:gd name="connsiteY4799" fmla="*/ 1500267 h 5792782"/>
              <a:gd name="connsiteX4800" fmla="*/ 6389937 w 7462755"/>
              <a:gd name="connsiteY4800" fmla="*/ 1500272 h 5792782"/>
              <a:gd name="connsiteX4801" fmla="*/ 6395959 w 7462755"/>
              <a:gd name="connsiteY4801" fmla="*/ 1502121 h 5792782"/>
              <a:gd name="connsiteX4802" fmla="*/ 6402581 w 7462755"/>
              <a:gd name="connsiteY4802" fmla="*/ 1509164 h 5792782"/>
              <a:gd name="connsiteX4803" fmla="*/ 6403952 w 7462755"/>
              <a:gd name="connsiteY4803" fmla="*/ 1510665 h 5792782"/>
              <a:gd name="connsiteX4804" fmla="*/ 6415185 w 7462755"/>
              <a:gd name="connsiteY4804" fmla="*/ 1462183 h 5792782"/>
              <a:gd name="connsiteX4805" fmla="*/ 6261894 w 7462755"/>
              <a:gd name="connsiteY4805" fmla="*/ 1458211 h 5792782"/>
              <a:gd name="connsiteX4806" fmla="*/ 6265876 w 7462755"/>
              <a:gd name="connsiteY4806" fmla="*/ 1477402 h 5792782"/>
              <a:gd name="connsiteX4807" fmla="*/ 6265881 w 7462755"/>
              <a:gd name="connsiteY4807" fmla="*/ 1477380 h 5792782"/>
              <a:gd name="connsiteX4808" fmla="*/ 6261905 w 7462755"/>
              <a:gd name="connsiteY4808" fmla="*/ 1458219 h 5792782"/>
              <a:gd name="connsiteX4809" fmla="*/ 6296062 w 7462755"/>
              <a:gd name="connsiteY4809" fmla="*/ 1438272 h 5792782"/>
              <a:gd name="connsiteX4810" fmla="*/ 6296050 w 7462755"/>
              <a:gd name="connsiteY4810" fmla="*/ 1438283 h 5792782"/>
              <a:gd name="connsiteX4811" fmla="*/ 6296113 w 7462755"/>
              <a:gd name="connsiteY4811" fmla="*/ 1438405 h 5792782"/>
              <a:gd name="connsiteX4812" fmla="*/ 6301294 w 7462755"/>
              <a:gd name="connsiteY4812" fmla="*/ 1451936 h 5792782"/>
              <a:gd name="connsiteX4813" fmla="*/ 6303590 w 7462755"/>
              <a:gd name="connsiteY4813" fmla="*/ 1453043 h 5792782"/>
              <a:gd name="connsiteX4814" fmla="*/ 6305086 w 7462755"/>
              <a:gd name="connsiteY4814" fmla="*/ 1455973 h 5792782"/>
              <a:gd name="connsiteX4815" fmla="*/ 6314097 w 7462755"/>
              <a:gd name="connsiteY4815" fmla="*/ 1458111 h 5792782"/>
              <a:gd name="connsiteX4816" fmla="*/ 6317087 w 7462755"/>
              <a:gd name="connsiteY4816" fmla="*/ 1459551 h 5792782"/>
              <a:gd name="connsiteX4817" fmla="*/ 6318708 w 7462755"/>
              <a:gd name="connsiteY4817" fmla="*/ 1459203 h 5792782"/>
              <a:gd name="connsiteX4818" fmla="*/ 6319806 w 7462755"/>
              <a:gd name="connsiteY4818" fmla="*/ 1459464 h 5792782"/>
              <a:gd name="connsiteX4819" fmla="*/ 6337177 w 7462755"/>
              <a:gd name="connsiteY4819" fmla="*/ 1455271 h 5792782"/>
              <a:gd name="connsiteX4820" fmla="*/ 6340065 w 7462755"/>
              <a:gd name="connsiteY4820" fmla="*/ 1454361 h 5792782"/>
              <a:gd name="connsiteX4821" fmla="*/ 6354606 w 7462755"/>
              <a:gd name="connsiteY4821" fmla="*/ 1449974 h 5792782"/>
              <a:gd name="connsiteX4822" fmla="*/ 6370962 w 7462755"/>
              <a:gd name="connsiteY4822" fmla="*/ 1452216 h 5792782"/>
              <a:gd name="connsiteX4823" fmla="*/ 6371001 w 7462755"/>
              <a:gd name="connsiteY4823" fmla="*/ 1452181 h 5792782"/>
              <a:gd name="connsiteX4824" fmla="*/ 6356754 w 7462755"/>
              <a:gd name="connsiteY4824" fmla="*/ 1449325 h 5792782"/>
              <a:gd name="connsiteX4825" fmla="*/ 6354606 w 7462755"/>
              <a:gd name="connsiteY4825" fmla="*/ 1449974 h 5792782"/>
              <a:gd name="connsiteX4826" fmla="*/ 6354170 w 7462755"/>
              <a:gd name="connsiteY4826" fmla="*/ 1449914 h 5792782"/>
              <a:gd name="connsiteX4827" fmla="*/ 6340065 w 7462755"/>
              <a:gd name="connsiteY4827" fmla="*/ 1454361 h 5792782"/>
              <a:gd name="connsiteX4828" fmla="*/ 6337178 w 7462755"/>
              <a:gd name="connsiteY4828" fmla="*/ 1455232 h 5792782"/>
              <a:gd name="connsiteX4829" fmla="*/ 6318708 w 7462755"/>
              <a:gd name="connsiteY4829" fmla="*/ 1459203 h 5792782"/>
              <a:gd name="connsiteX4830" fmla="*/ 6314097 w 7462755"/>
              <a:gd name="connsiteY4830" fmla="*/ 1458111 h 5792782"/>
              <a:gd name="connsiteX4831" fmla="*/ 6303590 w 7462755"/>
              <a:gd name="connsiteY4831" fmla="*/ 1453043 h 5792782"/>
              <a:gd name="connsiteX4832" fmla="*/ 6296113 w 7462755"/>
              <a:gd name="connsiteY4832" fmla="*/ 1438405 h 5792782"/>
              <a:gd name="connsiteX4833" fmla="*/ 6387858 w 7462755"/>
              <a:gd name="connsiteY4833" fmla="*/ 1430759 h 5792782"/>
              <a:gd name="connsiteX4834" fmla="*/ 6383640 w 7462755"/>
              <a:gd name="connsiteY4834" fmla="*/ 1435174 h 5792782"/>
              <a:gd name="connsiteX4835" fmla="*/ 6370385 w 7462755"/>
              <a:gd name="connsiteY4835" fmla="*/ 1436518 h 5792782"/>
              <a:gd name="connsiteX4836" fmla="*/ 6370397 w 7462755"/>
              <a:gd name="connsiteY4836" fmla="*/ 1436557 h 5792782"/>
              <a:gd name="connsiteX4837" fmla="*/ 6383639 w 7462755"/>
              <a:gd name="connsiteY4837" fmla="*/ 1435213 h 5792782"/>
              <a:gd name="connsiteX4838" fmla="*/ 6387860 w 7462755"/>
              <a:gd name="connsiteY4838" fmla="*/ 1430795 h 5792782"/>
              <a:gd name="connsiteX4839" fmla="*/ 1665229 w 7462755"/>
              <a:gd name="connsiteY4839" fmla="*/ 1418353 h 5792782"/>
              <a:gd name="connsiteX4840" fmla="*/ 1684539 w 7462755"/>
              <a:gd name="connsiteY4840" fmla="*/ 1462797 h 5792782"/>
              <a:gd name="connsiteX4841" fmla="*/ 1658457 w 7462755"/>
              <a:gd name="connsiteY4841" fmla="*/ 1466215 h 5792782"/>
              <a:gd name="connsiteX4842" fmla="*/ 1665229 w 7462755"/>
              <a:gd name="connsiteY4842" fmla="*/ 1418353 h 5792782"/>
              <a:gd name="connsiteX4843" fmla="*/ 6337257 w 7462755"/>
              <a:gd name="connsiteY4843" fmla="*/ 1416404 h 5792782"/>
              <a:gd name="connsiteX4844" fmla="*/ 6336035 w 7462755"/>
              <a:gd name="connsiteY4844" fmla="*/ 1424403 h 5792782"/>
              <a:gd name="connsiteX4845" fmla="*/ 6336039 w 7462755"/>
              <a:gd name="connsiteY4845" fmla="*/ 1424412 h 5792782"/>
              <a:gd name="connsiteX4846" fmla="*/ 6337257 w 7462755"/>
              <a:gd name="connsiteY4846" fmla="*/ 1416438 h 5792782"/>
              <a:gd name="connsiteX4847" fmla="*/ 1437606 w 7462755"/>
              <a:gd name="connsiteY4847" fmla="*/ 1416007 h 5792782"/>
              <a:gd name="connsiteX4848" fmla="*/ 1408694 w 7462755"/>
              <a:gd name="connsiteY4848" fmla="*/ 1458821 h 5792782"/>
              <a:gd name="connsiteX4849" fmla="*/ 1437606 w 7462755"/>
              <a:gd name="connsiteY4849" fmla="*/ 1416007 h 5792782"/>
              <a:gd name="connsiteX4850" fmla="*/ 7121466 w 7462755"/>
              <a:gd name="connsiteY4850" fmla="*/ 1395464 h 5792782"/>
              <a:gd name="connsiteX4851" fmla="*/ 7152563 w 7462755"/>
              <a:gd name="connsiteY4851" fmla="*/ 1407216 h 5792782"/>
              <a:gd name="connsiteX4852" fmla="*/ 7136381 w 7462755"/>
              <a:gd name="connsiteY4852" fmla="*/ 1440591 h 5792782"/>
              <a:gd name="connsiteX4853" fmla="*/ 7150348 w 7462755"/>
              <a:gd name="connsiteY4853" fmla="*/ 1462308 h 5792782"/>
              <a:gd name="connsiteX4854" fmla="*/ 7162494 w 7462755"/>
              <a:gd name="connsiteY4854" fmla="*/ 1437332 h 5792782"/>
              <a:gd name="connsiteX4855" fmla="*/ 7168092 w 7462755"/>
              <a:gd name="connsiteY4855" fmla="*/ 1467877 h 5792782"/>
              <a:gd name="connsiteX4856" fmla="*/ 7163731 w 7462755"/>
              <a:gd name="connsiteY4856" fmla="*/ 1468396 h 5792782"/>
              <a:gd name="connsiteX4857" fmla="*/ 7151586 w 7462755"/>
              <a:gd name="connsiteY4857" fmla="*/ 1493566 h 5792782"/>
              <a:gd name="connsiteX4858" fmla="*/ 7054590 w 7462755"/>
              <a:gd name="connsiteY4858" fmla="*/ 1474549 h 5792782"/>
              <a:gd name="connsiteX4859" fmla="*/ 7121466 w 7462755"/>
              <a:gd name="connsiteY4859" fmla="*/ 1395464 h 5792782"/>
              <a:gd name="connsiteX4860" fmla="*/ 6603044 w 7462755"/>
              <a:gd name="connsiteY4860" fmla="*/ 1366090 h 5792782"/>
              <a:gd name="connsiteX4861" fmla="*/ 6608947 w 7462755"/>
              <a:gd name="connsiteY4861" fmla="*/ 1382537 h 5792782"/>
              <a:gd name="connsiteX4862" fmla="*/ 6596802 w 7462755"/>
              <a:gd name="connsiteY4862" fmla="*/ 1407645 h 5792782"/>
              <a:gd name="connsiteX4863" fmla="*/ 6582835 w 7462755"/>
              <a:gd name="connsiteY4863" fmla="*/ 1385892 h 5792782"/>
              <a:gd name="connsiteX4864" fmla="*/ 6603044 w 7462755"/>
              <a:gd name="connsiteY4864" fmla="*/ 1366090 h 5792782"/>
              <a:gd name="connsiteX4865" fmla="*/ 7010730 w 7462755"/>
              <a:gd name="connsiteY4865" fmla="*/ 1362608 h 5792782"/>
              <a:gd name="connsiteX4866" fmla="*/ 6985595 w 7462755"/>
              <a:gd name="connsiteY4866" fmla="*/ 1389442 h 5792782"/>
              <a:gd name="connsiteX4867" fmla="*/ 7010730 w 7462755"/>
              <a:gd name="connsiteY4867" fmla="*/ 1362608 h 5792782"/>
              <a:gd name="connsiteX4868" fmla="*/ 6643103 w 7462755"/>
              <a:gd name="connsiteY4868" fmla="*/ 1362608 h 5792782"/>
              <a:gd name="connsiteX4869" fmla="*/ 6665569 w 7462755"/>
              <a:gd name="connsiteY4869" fmla="*/ 1375337 h 5792782"/>
              <a:gd name="connsiteX4870" fmla="*/ 6617640 w 7462755"/>
              <a:gd name="connsiteY4870" fmla="*/ 1381460 h 5792782"/>
              <a:gd name="connsiteX4871" fmla="*/ 6643103 w 7462755"/>
              <a:gd name="connsiteY4871" fmla="*/ 1362608 h 5792782"/>
              <a:gd name="connsiteX4872" fmla="*/ 6524976 w 7462755"/>
              <a:gd name="connsiteY4872" fmla="*/ 1362054 h 5792782"/>
              <a:gd name="connsiteX4873" fmla="*/ 6547345 w 7462755"/>
              <a:gd name="connsiteY4873" fmla="*/ 1374818 h 5792782"/>
              <a:gd name="connsiteX4874" fmla="*/ 6504726 w 7462755"/>
              <a:gd name="connsiteY4874" fmla="*/ 1403699 h 5792782"/>
              <a:gd name="connsiteX4875" fmla="*/ 6524976 w 7462755"/>
              <a:gd name="connsiteY4875" fmla="*/ 1362054 h 5792782"/>
              <a:gd name="connsiteX4876" fmla="*/ 6774415 w 7462755"/>
              <a:gd name="connsiteY4876" fmla="*/ 1361436 h 5792782"/>
              <a:gd name="connsiteX4877" fmla="*/ 6735832 w 7462755"/>
              <a:gd name="connsiteY4877" fmla="*/ 1382081 h 5792782"/>
              <a:gd name="connsiteX4878" fmla="*/ 6774415 w 7462755"/>
              <a:gd name="connsiteY4878" fmla="*/ 1361436 h 5792782"/>
              <a:gd name="connsiteX4879" fmla="*/ 6839373 w 7462755"/>
              <a:gd name="connsiteY4879" fmla="*/ 1345285 h 5792782"/>
              <a:gd name="connsiteX4880" fmla="*/ 6823222 w 7462755"/>
              <a:gd name="connsiteY4880" fmla="*/ 1378762 h 5792782"/>
              <a:gd name="connsiteX4881" fmla="*/ 6822279 w 7462755"/>
              <a:gd name="connsiteY4881" fmla="*/ 1355316 h 5792782"/>
              <a:gd name="connsiteX4882" fmla="*/ 6839373 w 7462755"/>
              <a:gd name="connsiteY4882" fmla="*/ 1345285 h 5792782"/>
              <a:gd name="connsiteX4883" fmla="*/ 6795512 w 7462755"/>
              <a:gd name="connsiteY4883" fmla="*/ 1343201 h 5792782"/>
              <a:gd name="connsiteX4884" fmla="*/ 6804888 w 7462755"/>
              <a:gd name="connsiteY4884" fmla="*/ 1357528 h 5792782"/>
              <a:gd name="connsiteX4885" fmla="*/ 6779070 w 7462755"/>
              <a:gd name="connsiteY4885" fmla="*/ 1368697 h 5792782"/>
              <a:gd name="connsiteX4886" fmla="*/ 6795512 w 7462755"/>
              <a:gd name="connsiteY4886" fmla="*/ 1343201 h 5792782"/>
              <a:gd name="connsiteX4887" fmla="*/ 1355846 w 7462755"/>
              <a:gd name="connsiteY4887" fmla="*/ 1340240 h 5792782"/>
              <a:gd name="connsiteX4888" fmla="*/ 1317264 w 7462755"/>
              <a:gd name="connsiteY4888" fmla="*/ 1360851 h 5792782"/>
              <a:gd name="connsiteX4889" fmla="*/ 1355846 w 7462755"/>
              <a:gd name="connsiteY4889" fmla="*/ 1340240 h 5792782"/>
              <a:gd name="connsiteX4890" fmla="*/ 1710096 w 7462755"/>
              <a:gd name="connsiteY4890" fmla="*/ 1334215 h 5792782"/>
              <a:gd name="connsiteX4891" fmla="*/ 1700117 w 7462755"/>
              <a:gd name="connsiteY4891" fmla="*/ 1337050 h 5792782"/>
              <a:gd name="connsiteX4892" fmla="*/ 1697659 w 7462755"/>
              <a:gd name="connsiteY4892" fmla="*/ 1351437 h 5792782"/>
              <a:gd name="connsiteX4893" fmla="*/ 1687659 w 7462755"/>
              <a:gd name="connsiteY4893" fmla="*/ 1350966 h 5792782"/>
              <a:gd name="connsiteX4894" fmla="*/ 1679897 w 7462755"/>
              <a:gd name="connsiteY4894" fmla="*/ 1345914 h 5792782"/>
              <a:gd name="connsiteX4895" fmla="*/ 1679880 w 7462755"/>
              <a:gd name="connsiteY4895" fmla="*/ 1345941 h 5792782"/>
              <a:gd name="connsiteX4896" fmla="*/ 1697659 w 7462755"/>
              <a:gd name="connsiteY4896" fmla="*/ 1351476 h 5792782"/>
              <a:gd name="connsiteX4897" fmla="*/ 1710098 w 7462755"/>
              <a:gd name="connsiteY4897" fmla="*/ 1334254 h 5792782"/>
              <a:gd name="connsiteX4898" fmla="*/ 1644347 w 7462755"/>
              <a:gd name="connsiteY4898" fmla="*/ 1333112 h 5792782"/>
              <a:gd name="connsiteX4899" fmla="*/ 1631303 w 7462755"/>
              <a:gd name="connsiteY4899" fmla="*/ 1336427 h 5792782"/>
              <a:gd name="connsiteX4900" fmla="*/ 1631302 w 7462755"/>
              <a:gd name="connsiteY4900" fmla="*/ 1336466 h 5792782"/>
              <a:gd name="connsiteX4901" fmla="*/ 1670797 w 7462755"/>
              <a:gd name="connsiteY4901" fmla="*/ 1339300 h 5792782"/>
              <a:gd name="connsiteX4902" fmla="*/ 1670779 w 7462755"/>
              <a:gd name="connsiteY4902" fmla="*/ 1339281 h 5792782"/>
              <a:gd name="connsiteX4903" fmla="*/ 1663048 w 7462755"/>
              <a:gd name="connsiteY4903" fmla="*/ 1347395 h 5792782"/>
              <a:gd name="connsiteX4904" fmla="*/ 1644347 w 7462755"/>
              <a:gd name="connsiteY4904" fmla="*/ 1333112 h 5792782"/>
              <a:gd name="connsiteX4905" fmla="*/ 1434219 w 7462755"/>
              <a:gd name="connsiteY4905" fmla="*/ 1330275 h 5792782"/>
              <a:gd name="connsiteX4906" fmla="*/ 1474627 w 7462755"/>
              <a:gd name="connsiteY4906" fmla="*/ 1356489 h 5792782"/>
              <a:gd name="connsiteX4907" fmla="*/ 1469643 w 7462755"/>
              <a:gd name="connsiteY4907" fmla="*/ 1341476 h 5792782"/>
              <a:gd name="connsiteX4908" fmla="*/ 1526853 w 7462755"/>
              <a:gd name="connsiteY4908" fmla="*/ 1349812 h 5792782"/>
              <a:gd name="connsiteX4909" fmla="*/ 1518778 w 7462755"/>
              <a:gd name="connsiteY4909" fmla="*/ 1366515 h 5792782"/>
              <a:gd name="connsiteX4910" fmla="*/ 1404688 w 7462755"/>
              <a:gd name="connsiteY4910" fmla="*/ 1357562 h 5792782"/>
              <a:gd name="connsiteX4911" fmla="*/ 1434219 w 7462755"/>
              <a:gd name="connsiteY4911" fmla="*/ 1330275 h 5792782"/>
              <a:gd name="connsiteX4912" fmla="*/ 6877987 w 7462755"/>
              <a:gd name="connsiteY4912" fmla="*/ 1324705 h 5792782"/>
              <a:gd name="connsiteX4913" fmla="*/ 6853047 w 7462755"/>
              <a:gd name="connsiteY4913" fmla="*/ 1359254 h 5792782"/>
              <a:gd name="connsiteX4914" fmla="*/ 6877987 w 7462755"/>
              <a:gd name="connsiteY4914" fmla="*/ 1324705 h 5792782"/>
              <a:gd name="connsiteX4915" fmla="*/ 1599627 w 7462755"/>
              <a:gd name="connsiteY4915" fmla="*/ 1309128 h 5792782"/>
              <a:gd name="connsiteX4916" fmla="*/ 1599621 w 7462755"/>
              <a:gd name="connsiteY4916" fmla="*/ 1309150 h 5792782"/>
              <a:gd name="connsiteX4917" fmla="*/ 1599639 w 7462755"/>
              <a:gd name="connsiteY4917" fmla="*/ 1309167 h 5792782"/>
              <a:gd name="connsiteX4918" fmla="*/ 1602281 w 7462755"/>
              <a:gd name="connsiteY4918" fmla="*/ 1317926 h 5792782"/>
              <a:gd name="connsiteX4919" fmla="*/ 1601285 w 7462755"/>
              <a:gd name="connsiteY4919" fmla="*/ 1324586 h 5792782"/>
              <a:gd name="connsiteX4920" fmla="*/ 1601289 w 7462755"/>
              <a:gd name="connsiteY4920" fmla="*/ 1324593 h 5792782"/>
              <a:gd name="connsiteX4921" fmla="*/ 1601284 w 7462755"/>
              <a:gd name="connsiteY4921" fmla="*/ 1324624 h 5792782"/>
              <a:gd name="connsiteX4922" fmla="*/ 1604960 w 7462755"/>
              <a:gd name="connsiteY4922" fmla="*/ 1332005 h 5792782"/>
              <a:gd name="connsiteX4923" fmla="*/ 1621346 w 7462755"/>
              <a:gd name="connsiteY4923" fmla="*/ 1325377 h 5792782"/>
              <a:gd name="connsiteX4924" fmla="*/ 1631603 w 7462755"/>
              <a:gd name="connsiteY4924" fmla="*/ 1324683 h 5792782"/>
              <a:gd name="connsiteX4925" fmla="*/ 1631761 w 7462755"/>
              <a:gd name="connsiteY4925" fmla="*/ 1324711 h 5792782"/>
              <a:gd name="connsiteX4926" fmla="*/ 1631762 w 7462755"/>
              <a:gd name="connsiteY4926" fmla="*/ 1324672 h 5792782"/>
              <a:gd name="connsiteX4927" fmla="*/ 1631603 w 7462755"/>
              <a:gd name="connsiteY4927" fmla="*/ 1324683 h 5792782"/>
              <a:gd name="connsiteX4928" fmla="*/ 1625617 w 7462755"/>
              <a:gd name="connsiteY4928" fmla="*/ 1323650 h 5792782"/>
              <a:gd name="connsiteX4929" fmla="*/ 1621346 w 7462755"/>
              <a:gd name="connsiteY4929" fmla="*/ 1325377 h 5792782"/>
              <a:gd name="connsiteX4930" fmla="*/ 1620964 w 7462755"/>
              <a:gd name="connsiteY4930" fmla="*/ 1325404 h 5792782"/>
              <a:gd name="connsiteX4931" fmla="*/ 1604961 w 7462755"/>
              <a:gd name="connsiteY4931" fmla="*/ 1331966 h 5792782"/>
              <a:gd name="connsiteX4932" fmla="*/ 1601289 w 7462755"/>
              <a:gd name="connsiteY4932" fmla="*/ 1324593 h 5792782"/>
              <a:gd name="connsiteX4933" fmla="*/ 1602281 w 7462755"/>
              <a:gd name="connsiteY4933" fmla="*/ 1317964 h 5792782"/>
              <a:gd name="connsiteX4934" fmla="*/ 1603282 w 7462755"/>
              <a:gd name="connsiteY4934" fmla="*/ 1312610 h 5792782"/>
              <a:gd name="connsiteX4935" fmla="*/ 1599639 w 7462755"/>
              <a:gd name="connsiteY4935" fmla="*/ 1309167 h 5792782"/>
              <a:gd name="connsiteX4936" fmla="*/ 1682643 w 7462755"/>
              <a:gd name="connsiteY4936" fmla="*/ 1306410 h 5792782"/>
              <a:gd name="connsiteX4937" fmla="*/ 1680392 w 7462755"/>
              <a:gd name="connsiteY4937" fmla="*/ 1317537 h 5792782"/>
              <a:gd name="connsiteX4938" fmla="*/ 1671397 w 7462755"/>
              <a:gd name="connsiteY4938" fmla="*/ 1323213 h 5792782"/>
              <a:gd name="connsiteX4939" fmla="*/ 1658053 w 7462755"/>
              <a:gd name="connsiteY4939" fmla="*/ 1325258 h 5792782"/>
              <a:gd name="connsiteX4940" fmla="*/ 1657156 w 7462755"/>
              <a:gd name="connsiteY4940" fmla="*/ 1325359 h 5792782"/>
              <a:gd name="connsiteX4941" fmla="*/ 1657187 w 7462755"/>
              <a:gd name="connsiteY4941" fmla="*/ 1325390 h 5792782"/>
              <a:gd name="connsiteX4942" fmla="*/ 1658053 w 7462755"/>
              <a:gd name="connsiteY4942" fmla="*/ 1325258 h 5792782"/>
              <a:gd name="connsiteX4943" fmla="*/ 1670341 w 7462755"/>
              <a:gd name="connsiteY4943" fmla="*/ 1323880 h 5792782"/>
              <a:gd name="connsiteX4944" fmla="*/ 1671397 w 7462755"/>
              <a:gd name="connsiteY4944" fmla="*/ 1323213 h 5792782"/>
              <a:gd name="connsiteX4945" fmla="*/ 1674309 w 7462755"/>
              <a:gd name="connsiteY4945" fmla="*/ 1322767 h 5792782"/>
              <a:gd name="connsiteX4946" fmla="*/ 1682649 w 7462755"/>
              <a:gd name="connsiteY4946" fmla="*/ 1306414 h 5792782"/>
              <a:gd name="connsiteX4947" fmla="*/ 1588632 w 7462755"/>
              <a:gd name="connsiteY4947" fmla="*/ 1305946 h 5792782"/>
              <a:gd name="connsiteX4948" fmla="*/ 1583148 w 7462755"/>
              <a:gd name="connsiteY4948" fmla="*/ 1334769 h 5792782"/>
              <a:gd name="connsiteX4949" fmla="*/ 1557050 w 7462755"/>
              <a:gd name="connsiteY4949" fmla="*/ 1338023 h 5792782"/>
              <a:gd name="connsiteX4950" fmla="*/ 1557035 w 7462755"/>
              <a:gd name="connsiteY4950" fmla="*/ 1338062 h 5792782"/>
              <a:gd name="connsiteX4951" fmla="*/ 1583148 w 7462755"/>
              <a:gd name="connsiteY4951" fmla="*/ 1334807 h 5792782"/>
              <a:gd name="connsiteX4952" fmla="*/ 1588633 w 7462755"/>
              <a:gd name="connsiteY4952" fmla="*/ 1305979 h 5792782"/>
              <a:gd name="connsiteX4953" fmla="*/ 6907846 w 7462755"/>
              <a:gd name="connsiteY4953" fmla="*/ 1305300 h 5792782"/>
              <a:gd name="connsiteX4954" fmla="*/ 6912501 w 7462755"/>
              <a:gd name="connsiteY4954" fmla="*/ 1312593 h 5792782"/>
              <a:gd name="connsiteX4955" fmla="*/ 6906249 w 7462755"/>
              <a:gd name="connsiteY4955" fmla="*/ 1375991 h 5792782"/>
              <a:gd name="connsiteX4956" fmla="*/ 6899119 w 7462755"/>
              <a:gd name="connsiteY4956" fmla="*/ 1306343 h 5792782"/>
              <a:gd name="connsiteX4957" fmla="*/ 6907846 w 7462755"/>
              <a:gd name="connsiteY4957" fmla="*/ 1305300 h 5792782"/>
              <a:gd name="connsiteX4958" fmla="*/ 6439158 w 7462755"/>
              <a:gd name="connsiteY4958" fmla="*/ 1294597 h 5792782"/>
              <a:gd name="connsiteX4959" fmla="*/ 6439148 w 7462755"/>
              <a:gd name="connsiteY4959" fmla="*/ 1294628 h 5792782"/>
              <a:gd name="connsiteX4960" fmla="*/ 6461548 w 7462755"/>
              <a:gd name="connsiteY4960" fmla="*/ 1307456 h 5792782"/>
              <a:gd name="connsiteX4961" fmla="*/ 6461541 w 7462755"/>
              <a:gd name="connsiteY4961" fmla="*/ 1307416 h 5792782"/>
              <a:gd name="connsiteX4962" fmla="*/ 6449458 w 7462755"/>
              <a:gd name="connsiteY4962" fmla="*/ 1302786 h 5792782"/>
              <a:gd name="connsiteX4963" fmla="*/ 1363180 w 7462755"/>
              <a:gd name="connsiteY4963" fmla="*/ 1289868 h 5792782"/>
              <a:gd name="connsiteX4964" fmla="*/ 1389125 w 7462755"/>
              <a:gd name="connsiteY4964" fmla="*/ 1296802 h 5792782"/>
              <a:gd name="connsiteX4965" fmla="*/ 1345852 w 7462755"/>
              <a:gd name="connsiteY4965" fmla="*/ 1310186 h 5792782"/>
              <a:gd name="connsiteX4966" fmla="*/ 1363180 w 7462755"/>
              <a:gd name="connsiteY4966" fmla="*/ 1289868 h 5792782"/>
              <a:gd name="connsiteX4967" fmla="*/ 1336246 w 7462755"/>
              <a:gd name="connsiteY4967" fmla="*/ 1287917 h 5792782"/>
              <a:gd name="connsiteX4968" fmla="*/ 1316026 w 7462755"/>
              <a:gd name="connsiteY4968" fmla="*/ 1329722 h 5792782"/>
              <a:gd name="connsiteX4969" fmla="*/ 1336246 w 7462755"/>
              <a:gd name="connsiteY4969" fmla="*/ 1287917 h 5792782"/>
              <a:gd name="connsiteX4970" fmla="*/ 1655590 w 7462755"/>
              <a:gd name="connsiteY4970" fmla="*/ 1286291 h 5792782"/>
              <a:gd name="connsiteX4971" fmla="*/ 1652466 w 7462755"/>
              <a:gd name="connsiteY4971" fmla="*/ 1318032 h 5792782"/>
              <a:gd name="connsiteX4972" fmla="*/ 1652469 w 7462755"/>
              <a:gd name="connsiteY4972" fmla="*/ 1318027 h 5792782"/>
              <a:gd name="connsiteX4973" fmla="*/ 1655593 w 7462755"/>
              <a:gd name="connsiteY4973" fmla="*/ 1286292 h 5792782"/>
              <a:gd name="connsiteX4974" fmla="*/ 1476216 w 7462755"/>
              <a:gd name="connsiteY4974" fmla="*/ 1285728 h 5792782"/>
              <a:gd name="connsiteX4975" fmla="*/ 1473912 w 7462755"/>
              <a:gd name="connsiteY4975" fmla="*/ 1294582 h 5792782"/>
              <a:gd name="connsiteX4976" fmla="*/ 1468555 w 7462755"/>
              <a:gd name="connsiteY4976" fmla="*/ 1294886 h 5792782"/>
              <a:gd name="connsiteX4977" fmla="*/ 1458754 w 7462755"/>
              <a:gd name="connsiteY4977" fmla="*/ 1287895 h 5792782"/>
              <a:gd name="connsiteX4978" fmla="*/ 1458738 w 7462755"/>
              <a:gd name="connsiteY4978" fmla="*/ 1287923 h 5792782"/>
              <a:gd name="connsiteX4979" fmla="*/ 1476223 w 7462755"/>
              <a:gd name="connsiteY4979" fmla="*/ 1285743 h 5792782"/>
              <a:gd name="connsiteX4980" fmla="*/ 1432072 w 7462755"/>
              <a:gd name="connsiteY4980" fmla="*/ 1275772 h 5792782"/>
              <a:gd name="connsiteX4981" fmla="*/ 1437637 w 7462755"/>
              <a:gd name="connsiteY4981" fmla="*/ 1306374 h 5792782"/>
              <a:gd name="connsiteX4982" fmla="*/ 1400032 w 7462755"/>
              <a:gd name="connsiteY4982" fmla="*/ 1350302 h 5792782"/>
              <a:gd name="connsiteX4983" fmla="*/ 1369523 w 7462755"/>
              <a:gd name="connsiteY4983" fmla="*/ 1354176 h 5792782"/>
              <a:gd name="connsiteX4984" fmla="*/ 1372941 w 7462755"/>
              <a:gd name="connsiteY4984" fmla="*/ 1330276 h 5792782"/>
              <a:gd name="connsiteX4985" fmla="*/ 1390067 w 7462755"/>
              <a:gd name="connsiteY4985" fmla="*/ 1320345 h 5792782"/>
              <a:gd name="connsiteX4986" fmla="*/ 1432072 w 7462755"/>
              <a:gd name="connsiteY4986" fmla="*/ 1275772 h 5792782"/>
              <a:gd name="connsiteX4987" fmla="*/ 1462524 w 7462755"/>
              <a:gd name="connsiteY4987" fmla="*/ 1271760 h 5792782"/>
              <a:gd name="connsiteX4988" fmla="*/ 1462515 w 7462755"/>
              <a:gd name="connsiteY4988" fmla="*/ 1271769 h 5792782"/>
              <a:gd name="connsiteX4989" fmla="*/ 1464427 w 7462755"/>
              <a:gd name="connsiteY4989" fmla="*/ 1278062 h 5792782"/>
              <a:gd name="connsiteX4990" fmla="*/ 1464435 w 7462755"/>
              <a:gd name="connsiteY4990" fmla="*/ 1278049 h 5792782"/>
              <a:gd name="connsiteX4991" fmla="*/ 1488230 w 7462755"/>
              <a:gd name="connsiteY4991" fmla="*/ 1268257 h 5792782"/>
              <a:gd name="connsiteX4992" fmla="*/ 1480548 w 7462755"/>
              <a:gd name="connsiteY4992" fmla="*/ 1275909 h 5792782"/>
              <a:gd name="connsiteX4993" fmla="*/ 1473640 w 7462755"/>
              <a:gd name="connsiteY4993" fmla="*/ 1280228 h 5792782"/>
              <a:gd name="connsiteX4994" fmla="*/ 1473654 w 7462755"/>
              <a:gd name="connsiteY4994" fmla="*/ 1280258 h 5792782"/>
              <a:gd name="connsiteX4995" fmla="*/ 1480548 w 7462755"/>
              <a:gd name="connsiteY4995" fmla="*/ 1275947 h 5792782"/>
              <a:gd name="connsiteX4996" fmla="*/ 1488230 w 7462755"/>
              <a:gd name="connsiteY4996" fmla="*/ 1268294 h 5792782"/>
              <a:gd name="connsiteX4997" fmla="*/ 6477112 w 7462755"/>
              <a:gd name="connsiteY4997" fmla="*/ 1258452 h 5792782"/>
              <a:gd name="connsiteX4998" fmla="*/ 6487045 w 7462755"/>
              <a:gd name="connsiteY4998" fmla="*/ 1288475 h 5792782"/>
              <a:gd name="connsiteX4999" fmla="*/ 6487071 w 7462755"/>
              <a:gd name="connsiteY4999" fmla="*/ 1288382 h 5792782"/>
              <a:gd name="connsiteX5000" fmla="*/ 6491133 w 7462755"/>
              <a:gd name="connsiteY5000" fmla="*/ 1279294 h 5792782"/>
              <a:gd name="connsiteX5001" fmla="*/ 6493837 w 7462755"/>
              <a:gd name="connsiteY5001" fmla="*/ 1277131 h 5792782"/>
              <a:gd name="connsiteX5002" fmla="*/ 6499187 w 7462755"/>
              <a:gd name="connsiteY5002" fmla="*/ 1263467 h 5792782"/>
              <a:gd name="connsiteX5003" fmla="*/ 6499184 w 7462755"/>
              <a:gd name="connsiteY5003" fmla="*/ 1263464 h 5792782"/>
              <a:gd name="connsiteX5004" fmla="*/ 6498130 w 7462755"/>
              <a:gd name="connsiteY5004" fmla="*/ 1272790 h 5792782"/>
              <a:gd name="connsiteX5005" fmla="*/ 6491377 w 7462755"/>
              <a:gd name="connsiteY5005" fmla="*/ 1278748 h 5792782"/>
              <a:gd name="connsiteX5006" fmla="*/ 6491133 w 7462755"/>
              <a:gd name="connsiteY5006" fmla="*/ 1279294 h 5792782"/>
              <a:gd name="connsiteX5007" fmla="*/ 6489185 w 7462755"/>
              <a:gd name="connsiteY5007" fmla="*/ 1280854 h 5792782"/>
              <a:gd name="connsiteX5008" fmla="*/ 6487071 w 7462755"/>
              <a:gd name="connsiteY5008" fmla="*/ 1288382 h 5792782"/>
              <a:gd name="connsiteX5009" fmla="*/ 6487046 w 7462755"/>
              <a:gd name="connsiteY5009" fmla="*/ 1288438 h 5792782"/>
              <a:gd name="connsiteX5010" fmla="*/ 6478979 w 7462755"/>
              <a:gd name="connsiteY5010" fmla="*/ 1279824 h 5792782"/>
              <a:gd name="connsiteX5011" fmla="*/ 6477116 w 7462755"/>
              <a:gd name="connsiteY5011" fmla="*/ 1258452 h 5792782"/>
              <a:gd name="connsiteX5012" fmla="*/ 1378216 w 7462755"/>
              <a:gd name="connsiteY5012" fmla="*/ 1243375 h 5792782"/>
              <a:gd name="connsiteX5013" fmla="*/ 1379128 w 7462755"/>
              <a:gd name="connsiteY5013" fmla="*/ 1266786 h 5792782"/>
              <a:gd name="connsiteX5014" fmla="*/ 1392836 w 7462755"/>
              <a:gd name="connsiteY5014" fmla="*/ 1280756 h 5792782"/>
              <a:gd name="connsiteX5015" fmla="*/ 1362098 w 7462755"/>
              <a:gd name="connsiteY5015" fmla="*/ 1276814 h 5792782"/>
              <a:gd name="connsiteX5016" fmla="*/ 1378216 w 7462755"/>
              <a:gd name="connsiteY5016" fmla="*/ 1243375 h 5792782"/>
              <a:gd name="connsiteX5017" fmla="*/ 1898862 w 7462755"/>
              <a:gd name="connsiteY5017" fmla="*/ 1239597 h 5792782"/>
              <a:gd name="connsiteX5018" fmla="*/ 1879180 w 7462755"/>
              <a:gd name="connsiteY5018" fmla="*/ 1240293 h 5792782"/>
              <a:gd name="connsiteX5019" fmla="*/ 1879072 w 7462755"/>
              <a:gd name="connsiteY5019" fmla="*/ 1240458 h 5792782"/>
              <a:gd name="connsiteX5020" fmla="*/ 1870364 w 7462755"/>
              <a:gd name="connsiteY5020" fmla="*/ 1250753 h 5792782"/>
              <a:gd name="connsiteX5021" fmla="*/ 1867892 w 7462755"/>
              <a:gd name="connsiteY5021" fmla="*/ 1257502 h 5792782"/>
              <a:gd name="connsiteX5022" fmla="*/ 1867786 w 7462755"/>
              <a:gd name="connsiteY5022" fmla="*/ 1257664 h 5792782"/>
              <a:gd name="connsiteX5023" fmla="*/ 1856550 w 7462755"/>
              <a:gd name="connsiteY5023" fmla="*/ 1276292 h 5792782"/>
              <a:gd name="connsiteX5024" fmla="*/ 1856233 w 7462755"/>
              <a:gd name="connsiteY5024" fmla="*/ 1261183 h 5792782"/>
              <a:gd name="connsiteX5025" fmla="*/ 1856231 w 7462755"/>
              <a:gd name="connsiteY5025" fmla="*/ 1261193 h 5792782"/>
              <a:gd name="connsiteX5026" fmla="*/ 1856549 w 7462755"/>
              <a:gd name="connsiteY5026" fmla="*/ 1276330 h 5792782"/>
              <a:gd name="connsiteX5027" fmla="*/ 1865223 w 7462755"/>
              <a:gd name="connsiteY5027" fmla="*/ 1264789 h 5792782"/>
              <a:gd name="connsiteX5028" fmla="*/ 1867892 w 7462755"/>
              <a:gd name="connsiteY5028" fmla="*/ 1257502 h 5792782"/>
              <a:gd name="connsiteX5029" fmla="*/ 1879072 w 7462755"/>
              <a:gd name="connsiteY5029" fmla="*/ 1240458 h 5792782"/>
              <a:gd name="connsiteX5030" fmla="*/ 1879179 w 7462755"/>
              <a:gd name="connsiteY5030" fmla="*/ 1240331 h 5792782"/>
              <a:gd name="connsiteX5031" fmla="*/ 1898879 w 7462755"/>
              <a:gd name="connsiteY5031" fmla="*/ 1239634 h 5792782"/>
              <a:gd name="connsiteX5032" fmla="*/ 1298931 w 7462755"/>
              <a:gd name="connsiteY5032" fmla="*/ 1230022 h 5792782"/>
              <a:gd name="connsiteX5033" fmla="*/ 1351484 w 7462755"/>
              <a:gd name="connsiteY5033" fmla="*/ 1231159 h 5792782"/>
              <a:gd name="connsiteX5034" fmla="*/ 1286820 w 7462755"/>
              <a:gd name="connsiteY5034" fmla="*/ 1255126 h 5792782"/>
              <a:gd name="connsiteX5035" fmla="*/ 1298931 w 7462755"/>
              <a:gd name="connsiteY5035" fmla="*/ 1230022 h 5792782"/>
              <a:gd name="connsiteX5036" fmla="*/ 1916307 w 7462755"/>
              <a:gd name="connsiteY5036" fmla="*/ 1228957 h 5792782"/>
              <a:gd name="connsiteX5037" fmla="*/ 1916302 w 7462755"/>
              <a:gd name="connsiteY5037" fmla="*/ 1228980 h 5792782"/>
              <a:gd name="connsiteX5038" fmla="*/ 1916351 w 7462755"/>
              <a:gd name="connsiteY5038" fmla="*/ 1229081 h 5792782"/>
              <a:gd name="connsiteX5039" fmla="*/ 1921579 w 7462755"/>
              <a:gd name="connsiteY5039" fmla="*/ 1244085 h 5792782"/>
              <a:gd name="connsiteX5040" fmla="*/ 1924663 w 7462755"/>
              <a:gd name="connsiteY5040" fmla="*/ 1246502 h 5792782"/>
              <a:gd name="connsiteX5041" fmla="*/ 1925922 w 7462755"/>
              <a:gd name="connsiteY5041" fmla="*/ 1249138 h 5792782"/>
              <a:gd name="connsiteX5042" fmla="*/ 1928940 w 7462755"/>
              <a:gd name="connsiteY5042" fmla="*/ 1249854 h 5792782"/>
              <a:gd name="connsiteX5043" fmla="*/ 1930579 w 7462755"/>
              <a:gd name="connsiteY5043" fmla="*/ 1251138 h 5792782"/>
              <a:gd name="connsiteX5044" fmla="*/ 1931241 w 7462755"/>
              <a:gd name="connsiteY5044" fmla="*/ 1250398 h 5792782"/>
              <a:gd name="connsiteX5045" fmla="*/ 1932833 w 7462755"/>
              <a:gd name="connsiteY5045" fmla="*/ 1250774 h 5792782"/>
              <a:gd name="connsiteX5046" fmla="*/ 1938371 w 7462755"/>
              <a:gd name="connsiteY5046" fmla="*/ 1242468 h 5792782"/>
              <a:gd name="connsiteX5047" fmla="*/ 1938351 w 7462755"/>
              <a:gd name="connsiteY5047" fmla="*/ 1242453 h 5792782"/>
              <a:gd name="connsiteX5048" fmla="*/ 1931241 w 7462755"/>
              <a:gd name="connsiteY5048" fmla="*/ 1250398 h 5792782"/>
              <a:gd name="connsiteX5049" fmla="*/ 1928940 w 7462755"/>
              <a:gd name="connsiteY5049" fmla="*/ 1249854 h 5792782"/>
              <a:gd name="connsiteX5050" fmla="*/ 1924663 w 7462755"/>
              <a:gd name="connsiteY5050" fmla="*/ 1246502 h 5792782"/>
              <a:gd name="connsiteX5051" fmla="*/ 1916351 w 7462755"/>
              <a:gd name="connsiteY5051" fmla="*/ 1229081 h 5792782"/>
              <a:gd name="connsiteX5052" fmla="*/ 1241725 w 7462755"/>
              <a:gd name="connsiteY5052" fmla="*/ 1221660 h 5792782"/>
              <a:gd name="connsiteX5053" fmla="*/ 1264714 w 7462755"/>
              <a:gd name="connsiteY5053" fmla="*/ 1250080 h 5792782"/>
              <a:gd name="connsiteX5054" fmla="*/ 1230821 w 7462755"/>
              <a:gd name="connsiteY5054" fmla="*/ 1278021 h 5792782"/>
              <a:gd name="connsiteX5055" fmla="*/ 1232968 w 7462755"/>
              <a:gd name="connsiteY5055" fmla="*/ 1222734 h 5792782"/>
              <a:gd name="connsiteX5056" fmla="*/ 1225512 w 7462755"/>
              <a:gd name="connsiteY5056" fmla="*/ 1255097 h 5792782"/>
              <a:gd name="connsiteX5057" fmla="*/ 1241725 w 7462755"/>
              <a:gd name="connsiteY5057" fmla="*/ 1221660 h 5792782"/>
              <a:gd name="connsiteX5058" fmla="*/ 1858765 w 7462755"/>
              <a:gd name="connsiteY5058" fmla="*/ 1221271 h 5792782"/>
              <a:gd name="connsiteX5059" fmla="*/ 1859904 w 7462755"/>
              <a:gd name="connsiteY5059" fmla="*/ 1237614 h 5792782"/>
              <a:gd name="connsiteX5060" fmla="*/ 1859907 w 7462755"/>
              <a:gd name="connsiteY5060" fmla="*/ 1237596 h 5792782"/>
              <a:gd name="connsiteX5061" fmla="*/ 1858769 w 7462755"/>
              <a:gd name="connsiteY5061" fmla="*/ 1221272 h 5792782"/>
              <a:gd name="connsiteX5062" fmla="*/ 1184815 w 7462755"/>
              <a:gd name="connsiteY5062" fmla="*/ 1221137 h 5792782"/>
              <a:gd name="connsiteX5063" fmla="*/ 1211252 w 7462755"/>
              <a:gd name="connsiteY5063" fmla="*/ 1225532 h 5792782"/>
              <a:gd name="connsiteX5064" fmla="*/ 1181362 w 7462755"/>
              <a:gd name="connsiteY5064" fmla="*/ 1245003 h 5792782"/>
              <a:gd name="connsiteX5065" fmla="*/ 1180743 w 7462755"/>
              <a:gd name="connsiteY5065" fmla="*/ 1229372 h 5792782"/>
              <a:gd name="connsiteX5066" fmla="*/ 1184815 w 7462755"/>
              <a:gd name="connsiteY5066" fmla="*/ 1221137 h 5792782"/>
              <a:gd name="connsiteX5067" fmla="*/ 1136591 w 7462755"/>
              <a:gd name="connsiteY5067" fmla="*/ 1219476 h 5792782"/>
              <a:gd name="connsiteX5068" fmla="*/ 1163617 w 7462755"/>
              <a:gd name="connsiteY5068" fmla="*/ 1239433 h 5792782"/>
              <a:gd name="connsiteX5069" fmla="*/ 1136591 w 7462755"/>
              <a:gd name="connsiteY5069" fmla="*/ 1219476 h 5792782"/>
              <a:gd name="connsiteX5070" fmla="*/ 6347725 w 7462755"/>
              <a:gd name="connsiteY5070" fmla="*/ 1196653 h 5792782"/>
              <a:gd name="connsiteX5071" fmla="*/ 6347721 w 7462755"/>
              <a:gd name="connsiteY5071" fmla="*/ 1196654 h 5792782"/>
              <a:gd name="connsiteX5072" fmla="*/ 6370122 w 7462755"/>
              <a:gd name="connsiteY5072" fmla="*/ 1209416 h 5792782"/>
              <a:gd name="connsiteX5073" fmla="*/ 6370110 w 7462755"/>
              <a:gd name="connsiteY5073" fmla="*/ 1209404 h 5792782"/>
              <a:gd name="connsiteX5074" fmla="*/ 6364869 w 7462755"/>
              <a:gd name="connsiteY5074" fmla="*/ 1218448 h 5792782"/>
              <a:gd name="connsiteX5075" fmla="*/ 6349038 w 7462755"/>
              <a:gd name="connsiteY5075" fmla="*/ 1211211 h 5792782"/>
              <a:gd name="connsiteX5076" fmla="*/ 1419892 w 7462755"/>
              <a:gd name="connsiteY5076" fmla="*/ 1191147 h 5792782"/>
              <a:gd name="connsiteX5077" fmla="*/ 1368870 w 7462755"/>
              <a:gd name="connsiteY5077" fmla="*/ 1228918 h 5792782"/>
              <a:gd name="connsiteX5078" fmla="*/ 1419892 w 7462755"/>
              <a:gd name="connsiteY5078" fmla="*/ 1191147 h 5792782"/>
              <a:gd name="connsiteX5079" fmla="*/ 6968470 w 7462755"/>
              <a:gd name="connsiteY5079" fmla="*/ 1179946 h 5792782"/>
              <a:gd name="connsiteX5080" fmla="*/ 6991523 w 7462755"/>
              <a:gd name="connsiteY5080" fmla="*/ 1208337 h 5792782"/>
              <a:gd name="connsiteX5081" fmla="*/ 6952322 w 7462755"/>
              <a:gd name="connsiteY5081" fmla="*/ 1213417 h 5792782"/>
              <a:gd name="connsiteX5082" fmla="*/ 6968470 w 7462755"/>
              <a:gd name="connsiteY5082" fmla="*/ 1179946 h 5792782"/>
              <a:gd name="connsiteX5083" fmla="*/ 1519362 w 7462755"/>
              <a:gd name="connsiteY5083" fmla="*/ 1162692 h 5792782"/>
              <a:gd name="connsiteX5084" fmla="*/ 1472182 w 7462755"/>
              <a:gd name="connsiteY5084" fmla="*/ 1184441 h 5792782"/>
              <a:gd name="connsiteX5085" fmla="*/ 1519362 w 7462755"/>
              <a:gd name="connsiteY5085" fmla="*/ 1162692 h 5792782"/>
              <a:gd name="connsiteX5086" fmla="*/ 2065308 w 7462755"/>
              <a:gd name="connsiteY5086" fmla="*/ 1160225 h 5792782"/>
              <a:gd name="connsiteX5087" fmla="*/ 2076130 w 7462755"/>
              <a:gd name="connsiteY5087" fmla="*/ 1185646 h 5792782"/>
              <a:gd name="connsiteX5088" fmla="*/ 2053730 w 7462755"/>
              <a:gd name="connsiteY5088" fmla="*/ 1172846 h 5792782"/>
              <a:gd name="connsiteX5089" fmla="*/ 2065308 w 7462755"/>
              <a:gd name="connsiteY5089" fmla="*/ 1160225 h 5792782"/>
              <a:gd name="connsiteX5090" fmla="*/ 1710118 w 7462755"/>
              <a:gd name="connsiteY5090" fmla="*/ 1145819 h 5792782"/>
              <a:gd name="connsiteX5091" fmla="*/ 1743047 w 7462755"/>
              <a:gd name="connsiteY5091" fmla="*/ 1173271 h 5792782"/>
              <a:gd name="connsiteX5092" fmla="*/ 1717259 w 7462755"/>
              <a:gd name="connsiteY5092" fmla="*/ 1184438 h 5792782"/>
              <a:gd name="connsiteX5093" fmla="*/ 1698537 w 7462755"/>
              <a:gd name="connsiteY5093" fmla="*/ 1155563 h 5792782"/>
              <a:gd name="connsiteX5094" fmla="*/ 1710118 w 7462755"/>
              <a:gd name="connsiteY5094" fmla="*/ 1145819 h 5792782"/>
              <a:gd name="connsiteX5095" fmla="*/ 1759196 w 7462755"/>
              <a:gd name="connsiteY5095" fmla="*/ 1139997 h 5792782"/>
              <a:gd name="connsiteX5096" fmla="*/ 1737740 w 7462755"/>
              <a:gd name="connsiteY5096" fmla="*/ 1150580 h 5792782"/>
              <a:gd name="connsiteX5097" fmla="*/ 1759196 w 7462755"/>
              <a:gd name="connsiteY5097" fmla="*/ 1139997 h 5792782"/>
              <a:gd name="connsiteX5098" fmla="*/ 6504497 w 7462755"/>
              <a:gd name="connsiteY5098" fmla="*/ 1066901 h 5792782"/>
              <a:gd name="connsiteX5099" fmla="*/ 6507591 w 7462755"/>
              <a:gd name="connsiteY5099" fmla="*/ 1144782 h 5792782"/>
              <a:gd name="connsiteX5100" fmla="*/ 6546143 w 7462755"/>
              <a:gd name="connsiteY5100" fmla="*/ 1124240 h 5792782"/>
              <a:gd name="connsiteX5101" fmla="*/ 6499127 w 7462755"/>
              <a:gd name="connsiteY5101" fmla="*/ 1153672 h 5792782"/>
              <a:gd name="connsiteX5102" fmla="*/ 6448495 w 7462755"/>
              <a:gd name="connsiteY5102" fmla="*/ 1089662 h 5792782"/>
              <a:gd name="connsiteX5103" fmla="*/ 6504497 w 7462755"/>
              <a:gd name="connsiteY5103" fmla="*/ 1066901 h 5792782"/>
              <a:gd name="connsiteX5104" fmla="*/ 5900483 w 7462755"/>
              <a:gd name="connsiteY5104" fmla="*/ 1065680 h 5792782"/>
              <a:gd name="connsiteX5105" fmla="*/ 5899887 w 7462755"/>
              <a:gd name="connsiteY5105" fmla="*/ 1071955 h 5792782"/>
              <a:gd name="connsiteX5106" fmla="*/ 5896479 w 7462755"/>
              <a:gd name="connsiteY5106" fmla="*/ 1074000 h 5792782"/>
              <a:gd name="connsiteX5107" fmla="*/ 5896480 w 7462755"/>
              <a:gd name="connsiteY5107" fmla="*/ 1074037 h 5792782"/>
              <a:gd name="connsiteX5108" fmla="*/ 5899886 w 7462755"/>
              <a:gd name="connsiteY5108" fmla="*/ 1071994 h 5792782"/>
              <a:gd name="connsiteX5109" fmla="*/ 5900484 w 7462755"/>
              <a:gd name="connsiteY5109" fmla="*/ 1065699 h 5792782"/>
              <a:gd name="connsiteX5110" fmla="*/ 2368486 w 7462755"/>
              <a:gd name="connsiteY5110" fmla="*/ 1054338 h 5792782"/>
              <a:gd name="connsiteX5111" fmla="*/ 2373791 w 7462755"/>
              <a:gd name="connsiteY5111" fmla="*/ 1077191 h 5792782"/>
              <a:gd name="connsiteX5112" fmla="*/ 2317464 w 7462755"/>
              <a:gd name="connsiteY5112" fmla="*/ 1092166 h 5792782"/>
              <a:gd name="connsiteX5113" fmla="*/ 2330194 w 7462755"/>
              <a:gd name="connsiteY5113" fmla="*/ 1082724 h 5792782"/>
              <a:gd name="connsiteX5114" fmla="*/ 2325572 w 7462755"/>
              <a:gd name="connsiteY5114" fmla="*/ 1075494 h 5792782"/>
              <a:gd name="connsiteX5115" fmla="*/ 2359793 w 7462755"/>
              <a:gd name="connsiteY5115" fmla="*/ 1055508 h 5792782"/>
              <a:gd name="connsiteX5116" fmla="*/ 2368486 w 7462755"/>
              <a:gd name="connsiteY5116" fmla="*/ 1054338 h 5792782"/>
              <a:gd name="connsiteX5117" fmla="*/ 5869433 w 7462755"/>
              <a:gd name="connsiteY5117" fmla="*/ 1053954 h 5792782"/>
              <a:gd name="connsiteX5118" fmla="*/ 5869422 w 7462755"/>
              <a:gd name="connsiteY5118" fmla="*/ 1053984 h 5792782"/>
              <a:gd name="connsiteX5119" fmla="*/ 5897096 w 7462755"/>
              <a:gd name="connsiteY5119" fmla="*/ 1089601 h 5792782"/>
              <a:gd name="connsiteX5120" fmla="*/ 5897094 w 7462755"/>
              <a:gd name="connsiteY5120" fmla="*/ 1089559 h 5792782"/>
              <a:gd name="connsiteX5121" fmla="*/ 5883247 w 7462755"/>
              <a:gd name="connsiteY5121" fmla="*/ 1071753 h 5792782"/>
              <a:gd name="connsiteX5122" fmla="*/ 5868502 w 7462755"/>
              <a:gd name="connsiteY5122" fmla="*/ 1030500 h 5792782"/>
              <a:gd name="connsiteX5123" fmla="*/ 5868478 w 7462755"/>
              <a:gd name="connsiteY5123" fmla="*/ 1030532 h 5792782"/>
              <a:gd name="connsiteX5124" fmla="*/ 5876249 w 7462755"/>
              <a:gd name="connsiteY5124" fmla="*/ 1031093 h 5792782"/>
              <a:gd name="connsiteX5125" fmla="*/ 5876254 w 7462755"/>
              <a:gd name="connsiteY5125" fmla="*/ 1031057 h 5792782"/>
              <a:gd name="connsiteX5126" fmla="*/ 6670959 w 7462755"/>
              <a:gd name="connsiteY5126" fmla="*/ 993140 h 5792782"/>
              <a:gd name="connsiteX5127" fmla="*/ 6646911 w 7462755"/>
              <a:gd name="connsiteY5127" fmla="*/ 1017348 h 5792782"/>
              <a:gd name="connsiteX5128" fmla="*/ 6629167 w 7462755"/>
              <a:gd name="connsiteY5128" fmla="*/ 1011844 h 5792782"/>
              <a:gd name="connsiteX5129" fmla="*/ 6650329 w 7462755"/>
              <a:gd name="connsiteY5129" fmla="*/ 993416 h 5792782"/>
              <a:gd name="connsiteX5130" fmla="*/ 6670959 w 7462755"/>
              <a:gd name="connsiteY5130" fmla="*/ 993140 h 5792782"/>
              <a:gd name="connsiteX5131" fmla="*/ 6610834 w 7462755"/>
              <a:gd name="connsiteY5131" fmla="*/ 990555 h 5792782"/>
              <a:gd name="connsiteX5132" fmla="*/ 6617052 w 7462755"/>
              <a:gd name="connsiteY5132" fmla="*/ 1036880 h 5792782"/>
              <a:gd name="connsiteX5133" fmla="*/ 6542721 w 7462755"/>
              <a:gd name="connsiteY5133" fmla="*/ 1038546 h 5792782"/>
              <a:gd name="connsiteX5134" fmla="*/ 6610834 w 7462755"/>
              <a:gd name="connsiteY5134" fmla="*/ 990555 h 5792782"/>
              <a:gd name="connsiteX5135" fmla="*/ 6383132 w 7462755"/>
              <a:gd name="connsiteY5135" fmla="*/ 988397 h 5792782"/>
              <a:gd name="connsiteX5136" fmla="*/ 6376829 w 7462755"/>
              <a:gd name="connsiteY5136" fmla="*/ 1002349 h 5792782"/>
              <a:gd name="connsiteX5137" fmla="*/ 6352217 w 7462755"/>
              <a:gd name="connsiteY5137" fmla="*/ 1004755 h 5792782"/>
              <a:gd name="connsiteX5138" fmla="*/ 6352231 w 7462755"/>
              <a:gd name="connsiteY5138" fmla="*/ 1004792 h 5792782"/>
              <a:gd name="connsiteX5139" fmla="*/ 6363281 w 7462755"/>
              <a:gd name="connsiteY5139" fmla="*/ 1005405 h 5792782"/>
              <a:gd name="connsiteX5140" fmla="*/ 6383145 w 7462755"/>
              <a:gd name="connsiteY5140" fmla="*/ 988408 h 5792782"/>
              <a:gd name="connsiteX5141" fmla="*/ 6755169 w 7462755"/>
              <a:gd name="connsiteY5141" fmla="*/ 987882 h 5792782"/>
              <a:gd name="connsiteX5142" fmla="*/ 6738926 w 7462755"/>
              <a:gd name="connsiteY5142" fmla="*/ 1021320 h 5792782"/>
              <a:gd name="connsiteX5143" fmla="*/ 6755169 w 7462755"/>
              <a:gd name="connsiteY5143" fmla="*/ 987882 h 5792782"/>
              <a:gd name="connsiteX5144" fmla="*/ 6335003 w 7462755"/>
              <a:gd name="connsiteY5144" fmla="*/ 986738 h 5792782"/>
              <a:gd name="connsiteX5145" fmla="*/ 6334991 w 7462755"/>
              <a:gd name="connsiteY5145" fmla="*/ 986744 h 5792782"/>
              <a:gd name="connsiteX5146" fmla="*/ 6353354 w 7462755"/>
              <a:gd name="connsiteY5146" fmla="*/ 1007878 h 5792782"/>
              <a:gd name="connsiteX5147" fmla="*/ 6353345 w 7462755"/>
              <a:gd name="connsiteY5147" fmla="*/ 1007854 h 5792782"/>
              <a:gd name="connsiteX5148" fmla="*/ 6349165 w 7462755"/>
              <a:gd name="connsiteY5148" fmla="*/ 1014661 h 5792782"/>
              <a:gd name="connsiteX5149" fmla="*/ 6343194 w 7462755"/>
              <a:gd name="connsiteY5149" fmla="*/ 1009595 h 5792782"/>
              <a:gd name="connsiteX5150" fmla="*/ 2181875 w 7462755"/>
              <a:gd name="connsiteY5150" fmla="*/ 979606 h 5792782"/>
              <a:gd name="connsiteX5151" fmla="*/ 2199271 w 7462755"/>
              <a:gd name="connsiteY5151" fmla="*/ 981890 h 5792782"/>
              <a:gd name="connsiteX5152" fmla="*/ 2169415 w 7462755"/>
              <a:gd name="connsiteY5152" fmla="*/ 1001424 h 5792782"/>
              <a:gd name="connsiteX5153" fmla="*/ 2181875 w 7462755"/>
              <a:gd name="connsiteY5153" fmla="*/ 979606 h 5792782"/>
              <a:gd name="connsiteX5154" fmla="*/ 2393221 w 7462755"/>
              <a:gd name="connsiteY5154" fmla="*/ 977963 h 5792782"/>
              <a:gd name="connsiteX5155" fmla="*/ 2413612 w 7462755"/>
              <a:gd name="connsiteY5155" fmla="*/ 978079 h 5792782"/>
              <a:gd name="connsiteX5156" fmla="*/ 2406416 w 7462755"/>
              <a:gd name="connsiteY5156" fmla="*/ 1018162 h 5792782"/>
              <a:gd name="connsiteX5157" fmla="*/ 2367539 w 7462755"/>
              <a:gd name="connsiteY5157" fmla="*/ 1031016 h 5792782"/>
              <a:gd name="connsiteX5158" fmla="*/ 2314959 w 7462755"/>
              <a:gd name="connsiteY5158" fmla="*/ 1029847 h 5792782"/>
              <a:gd name="connsiteX5159" fmla="*/ 2297245 w 7462755"/>
              <a:gd name="connsiteY5159" fmla="*/ 1024247 h 5792782"/>
              <a:gd name="connsiteX5160" fmla="*/ 2397104 w 7462755"/>
              <a:gd name="connsiteY5160" fmla="*/ 1003702 h 5792782"/>
              <a:gd name="connsiteX5161" fmla="*/ 2393221 w 7462755"/>
              <a:gd name="connsiteY5161" fmla="*/ 977963 h 5792782"/>
              <a:gd name="connsiteX5162" fmla="*/ 2299028 w 7462755"/>
              <a:gd name="connsiteY5162" fmla="*/ 971658 h 5792782"/>
              <a:gd name="connsiteX5163" fmla="*/ 2312804 w 7462755"/>
              <a:gd name="connsiteY5163" fmla="*/ 975279 h 5792782"/>
              <a:gd name="connsiteX5164" fmla="*/ 2291675 w 7462755"/>
              <a:gd name="connsiteY5164" fmla="*/ 993647 h 5792782"/>
              <a:gd name="connsiteX5165" fmla="*/ 2299028 w 7462755"/>
              <a:gd name="connsiteY5165" fmla="*/ 971658 h 5792782"/>
              <a:gd name="connsiteX5166" fmla="*/ 6834079 w 7462755"/>
              <a:gd name="connsiteY5166" fmla="*/ 962097 h 5792782"/>
              <a:gd name="connsiteX5167" fmla="*/ 6850606 w 7462755"/>
              <a:gd name="connsiteY5167" fmla="*/ 967889 h 5792782"/>
              <a:gd name="connsiteX5168" fmla="*/ 6820163 w 7462755"/>
              <a:gd name="connsiteY5168" fmla="*/ 971730 h 5792782"/>
              <a:gd name="connsiteX5169" fmla="*/ 6834079 w 7462755"/>
              <a:gd name="connsiteY5169" fmla="*/ 962097 h 5792782"/>
              <a:gd name="connsiteX5170" fmla="*/ 1791236 w 7462755"/>
              <a:gd name="connsiteY5170" fmla="*/ 955715 h 5792782"/>
              <a:gd name="connsiteX5171" fmla="*/ 1762649 w 7462755"/>
              <a:gd name="connsiteY5171" fmla="*/ 1006376 h 5792782"/>
              <a:gd name="connsiteX5172" fmla="*/ 1791236 w 7462755"/>
              <a:gd name="connsiteY5172" fmla="*/ 955715 h 5792782"/>
              <a:gd name="connsiteX5173" fmla="*/ 6351129 w 7462755"/>
              <a:gd name="connsiteY5173" fmla="*/ 953330 h 5792782"/>
              <a:gd name="connsiteX5174" fmla="*/ 6342777 w 7462755"/>
              <a:gd name="connsiteY5174" fmla="*/ 969726 h 5792782"/>
              <a:gd name="connsiteX5175" fmla="*/ 6329658 w 7462755"/>
              <a:gd name="connsiteY5175" fmla="*/ 963758 h 5792782"/>
              <a:gd name="connsiteX5176" fmla="*/ 6329652 w 7462755"/>
              <a:gd name="connsiteY5176" fmla="*/ 963791 h 5792782"/>
              <a:gd name="connsiteX5177" fmla="*/ 6351140 w 7462755"/>
              <a:gd name="connsiteY5177" fmla="*/ 953342 h 5792782"/>
              <a:gd name="connsiteX5178" fmla="*/ 6867471 w 7462755"/>
              <a:gd name="connsiteY5178" fmla="*/ 950111 h 5792782"/>
              <a:gd name="connsiteX5179" fmla="*/ 6873983 w 7462755"/>
              <a:gd name="connsiteY5179" fmla="*/ 1004094 h 5792782"/>
              <a:gd name="connsiteX5180" fmla="*/ 6867471 w 7462755"/>
              <a:gd name="connsiteY5180" fmla="*/ 950111 h 5792782"/>
              <a:gd name="connsiteX5181" fmla="*/ 5842153 w 7462755"/>
              <a:gd name="connsiteY5181" fmla="*/ 949584 h 5792782"/>
              <a:gd name="connsiteX5182" fmla="*/ 5839238 w 7462755"/>
              <a:gd name="connsiteY5182" fmla="*/ 955943 h 5792782"/>
              <a:gd name="connsiteX5183" fmla="*/ 5835123 w 7462755"/>
              <a:gd name="connsiteY5183" fmla="*/ 951468 h 5792782"/>
              <a:gd name="connsiteX5184" fmla="*/ 5835112 w 7462755"/>
              <a:gd name="connsiteY5184" fmla="*/ 951490 h 5792782"/>
              <a:gd name="connsiteX5185" fmla="*/ 5839238 w 7462755"/>
              <a:gd name="connsiteY5185" fmla="*/ 955976 h 5792782"/>
              <a:gd name="connsiteX5186" fmla="*/ 5861348 w 7462755"/>
              <a:gd name="connsiteY5186" fmla="*/ 960928 h 5792782"/>
              <a:gd name="connsiteX5187" fmla="*/ 5861338 w 7462755"/>
              <a:gd name="connsiteY5187" fmla="*/ 960895 h 5792782"/>
              <a:gd name="connsiteX5188" fmla="*/ 5852755 w 7462755"/>
              <a:gd name="connsiteY5188" fmla="*/ 963272 h 5792782"/>
              <a:gd name="connsiteX5189" fmla="*/ 5842153 w 7462755"/>
              <a:gd name="connsiteY5189" fmla="*/ 949584 h 5792782"/>
              <a:gd name="connsiteX5190" fmla="*/ 2210179 w 7462755"/>
              <a:gd name="connsiteY5190" fmla="*/ 925727 h 5792782"/>
              <a:gd name="connsiteX5191" fmla="*/ 2219849 w 7462755"/>
              <a:gd name="connsiteY5191" fmla="*/ 947966 h 5792782"/>
              <a:gd name="connsiteX5192" fmla="*/ 2232579 w 7462755"/>
              <a:gd name="connsiteY5192" fmla="*/ 938490 h 5792782"/>
              <a:gd name="connsiteX5193" fmla="*/ 2215778 w 7462755"/>
              <a:gd name="connsiteY5193" fmla="*/ 956367 h 5792782"/>
              <a:gd name="connsiteX5194" fmla="*/ 2210179 w 7462755"/>
              <a:gd name="connsiteY5194" fmla="*/ 925727 h 5792782"/>
              <a:gd name="connsiteX5195" fmla="*/ 5842366 w 7462755"/>
              <a:gd name="connsiteY5195" fmla="*/ 924199 h 5792782"/>
              <a:gd name="connsiteX5196" fmla="*/ 5842791 w 7462755"/>
              <a:gd name="connsiteY5196" fmla="*/ 936363 h 5792782"/>
              <a:gd name="connsiteX5197" fmla="*/ 5842792 w 7462755"/>
              <a:gd name="connsiteY5197" fmla="*/ 936358 h 5792782"/>
              <a:gd name="connsiteX5198" fmla="*/ 5842367 w 7462755"/>
              <a:gd name="connsiteY5198" fmla="*/ 924200 h 5792782"/>
              <a:gd name="connsiteX5199" fmla="*/ 6345540 w 7462755"/>
              <a:gd name="connsiteY5199" fmla="*/ 922700 h 5792782"/>
              <a:gd name="connsiteX5200" fmla="*/ 6345537 w 7462755"/>
              <a:gd name="connsiteY5200" fmla="*/ 922701 h 5792782"/>
              <a:gd name="connsiteX5201" fmla="*/ 6344300 w 7462755"/>
              <a:gd name="connsiteY5201" fmla="*/ 935314 h 5792782"/>
              <a:gd name="connsiteX5202" fmla="*/ 6337467 w 7462755"/>
              <a:gd name="connsiteY5202" fmla="*/ 939368 h 5792782"/>
              <a:gd name="connsiteX5203" fmla="*/ 6337489 w 7462755"/>
              <a:gd name="connsiteY5203" fmla="*/ 939388 h 5792782"/>
              <a:gd name="connsiteX5204" fmla="*/ 6344299 w 7462755"/>
              <a:gd name="connsiteY5204" fmla="*/ 935350 h 5792782"/>
              <a:gd name="connsiteX5205" fmla="*/ 6345540 w 7462755"/>
              <a:gd name="connsiteY5205" fmla="*/ 922700 h 5792782"/>
              <a:gd name="connsiteX5206" fmla="*/ 1877030 w 7462755"/>
              <a:gd name="connsiteY5206" fmla="*/ 913323 h 5792782"/>
              <a:gd name="connsiteX5207" fmla="*/ 1874295 w 7462755"/>
              <a:gd name="connsiteY5207" fmla="*/ 952847 h 5792782"/>
              <a:gd name="connsiteX5208" fmla="*/ 1877030 w 7462755"/>
              <a:gd name="connsiteY5208" fmla="*/ 913323 h 5792782"/>
              <a:gd name="connsiteX5209" fmla="*/ 6358311 w 7462755"/>
              <a:gd name="connsiteY5209" fmla="*/ 913203 h 5792782"/>
              <a:gd name="connsiteX5210" fmla="*/ 6358304 w 7462755"/>
              <a:gd name="connsiteY5210" fmla="*/ 913230 h 5792782"/>
              <a:gd name="connsiteX5211" fmla="*/ 6385685 w 7462755"/>
              <a:gd name="connsiteY5211" fmla="*/ 941031 h 5792782"/>
              <a:gd name="connsiteX5212" fmla="*/ 6385680 w 7462755"/>
              <a:gd name="connsiteY5212" fmla="*/ 940990 h 5792782"/>
              <a:gd name="connsiteX5213" fmla="*/ 6370140 w 7462755"/>
              <a:gd name="connsiteY5213" fmla="*/ 930927 h 5792782"/>
              <a:gd name="connsiteX5214" fmla="*/ 1723413 w 7462755"/>
              <a:gd name="connsiteY5214" fmla="*/ 901600 h 5792782"/>
              <a:gd name="connsiteX5215" fmla="*/ 1705409 w 7462755"/>
              <a:gd name="connsiteY5215" fmla="*/ 997971 h 5792782"/>
              <a:gd name="connsiteX5216" fmla="*/ 1723413 w 7462755"/>
              <a:gd name="connsiteY5216" fmla="*/ 901600 h 5792782"/>
              <a:gd name="connsiteX5217" fmla="*/ 6274625 w 7462755"/>
              <a:gd name="connsiteY5217" fmla="*/ 900363 h 5792782"/>
              <a:gd name="connsiteX5218" fmla="*/ 6249749 w 7462755"/>
              <a:gd name="connsiteY5218" fmla="*/ 934907 h 5792782"/>
              <a:gd name="connsiteX5219" fmla="*/ 6274625 w 7462755"/>
              <a:gd name="connsiteY5219" fmla="*/ 900363 h 5792782"/>
              <a:gd name="connsiteX5220" fmla="*/ 5884661 w 7462755"/>
              <a:gd name="connsiteY5220" fmla="*/ 887472 h 5792782"/>
              <a:gd name="connsiteX5221" fmla="*/ 5903025 w 7462755"/>
              <a:gd name="connsiteY5221" fmla="*/ 908602 h 5792782"/>
              <a:gd name="connsiteX5222" fmla="*/ 5876878 w 7462755"/>
              <a:gd name="connsiteY5222" fmla="*/ 911957 h 5792782"/>
              <a:gd name="connsiteX5223" fmla="*/ 5884661 w 7462755"/>
              <a:gd name="connsiteY5223" fmla="*/ 887472 h 5792782"/>
              <a:gd name="connsiteX5224" fmla="*/ 2239091 w 7462755"/>
              <a:gd name="connsiteY5224" fmla="*/ 882848 h 5792782"/>
              <a:gd name="connsiteX5225" fmla="*/ 2283892 w 7462755"/>
              <a:gd name="connsiteY5225" fmla="*/ 908439 h 5792782"/>
              <a:gd name="connsiteX5226" fmla="*/ 2267385 w 7462755"/>
              <a:gd name="connsiteY5226" fmla="*/ 934059 h 5792782"/>
              <a:gd name="connsiteX5227" fmla="*/ 2248372 w 7462755"/>
              <a:gd name="connsiteY5227" fmla="*/ 897272 h 5792782"/>
              <a:gd name="connsiteX5228" fmla="*/ 2244984 w 7462755"/>
              <a:gd name="connsiteY5228" fmla="*/ 921297 h 5792782"/>
              <a:gd name="connsiteX5229" fmla="*/ 2239091 w 7462755"/>
              <a:gd name="connsiteY5229" fmla="*/ 882848 h 5792782"/>
              <a:gd name="connsiteX5230" fmla="*/ 6299548 w 7462755"/>
              <a:gd name="connsiteY5230" fmla="*/ 865766 h 5792782"/>
              <a:gd name="connsiteX5231" fmla="*/ 6299533 w 7462755"/>
              <a:gd name="connsiteY5231" fmla="*/ 865787 h 5792782"/>
              <a:gd name="connsiteX5232" fmla="*/ 6326230 w 7462755"/>
              <a:gd name="connsiteY5232" fmla="*/ 878191 h 5792782"/>
              <a:gd name="connsiteX5233" fmla="*/ 6326226 w 7462755"/>
              <a:gd name="connsiteY5233" fmla="*/ 878157 h 5792782"/>
              <a:gd name="connsiteX5234" fmla="*/ 6316970 w 7462755"/>
              <a:gd name="connsiteY5234" fmla="*/ 880430 h 5792782"/>
              <a:gd name="connsiteX5235" fmla="*/ 6310369 w 7462755"/>
              <a:gd name="connsiteY5235" fmla="*/ 877204 h 5792782"/>
              <a:gd name="connsiteX5236" fmla="*/ 5949356 w 7462755"/>
              <a:gd name="connsiteY5236" fmla="*/ 863574 h 5792782"/>
              <a:gd name="connsiteX5237" fmla="*/ 5958668 w 7462755"/>
              <a:gd name="connsiteY5237" fmla="*/ 877930 h 5792782"/>
              <a:gd name="connsiteX5238" fmla="*/ 5947140 w 7462755"/>
              <a:gd name="connsiteY5238" fmla="*/ 918661 h 5792782"/>
              <a:gd name="connsiteX5239" fmla="*/ 5932554 w 7462755"/>
              <a:gd name="connsiteY5239" fmla="*/ 881353 h 5792782"/>
              <a:gd name="connsiteX5240" fmla="*/ 5949356 w 7462755"/>
              <a:gd name="connsiteY5240" fmla="*/ 863574 h 5792782"/>
              <a:gd name="connsiteX5241" fmla="*/ 6184525 w 7462755"/>
              <a:gd name="connsiteY5241" fmla="*/ 839028 h 5792782"/>
              <a:gd name="connsiteX5242" fmla="*/ 6184411 w 7462755"/>
              <a:gd name="connsiteY5242" fmla="*/ 839215 h 5792782"/>
              <a:gd name="connsiteX5243" fmla="*/ 6177887 w 7462755"/>
              <a:gd name="connsiteY5243" fmla="*/ 847958 h 5792782"/>
              <a:gd name="connsiteX5244" fmla="*/ 6177763 w 7462755"/>
              <a:gd name="connsiteY5244" fmla="*/ 848197 h 5792782"/>
              <a:gd name="connsiteX5245" fmla="*/ 6175387 w 7462755"/>
              <a:gd name="connsiteY5245" fmla="*/ 850442 h 5792782"/>
              <a:gd name="connsiteX5246" fmla="*/ 6172385 w 7462755"/>
              <a:gd name="connsiteY5246" fmla="*/ 858555 h 5792782"/>
              <a:gd name="connsiteX5247" fmla="*/ 6167198 w 7462755"/>
              <a:gd name="connsiteY5247" fmla="*/ 849060 h 5792782"/>
              <a:gd name="connsiteX5248" fmla="*/ 6167195 w 7462755"/>
              <a:gd name="connsiteY5248" fmla="*/ 849086 h 5792782"/>
              <a:gd name="connsiteX5249" fmla="*/ 6172385 w 7462755"/>
              <a:gd name="connsiteY5249" fmla="*/ 858586 h 5792782"/>
              <a:gd name="connsiteX5250" fmla="*/ 6177763 w 7462755"/>
              <a:gd name="connsiteY5250" fmla="*/ 848197 h 5792782"/>
              <a:gd name="connsiteX5251" fmla="*/ 6180515 w 7462755"/>
              <a:gd name="connsiteY5251" fmla="*/ 845601 h 5792782"/>
              <a:gd name="connsiteX5252" fmla="*/ 6184411 w 7462755"/>
              <a:gd name="connsiteY5252" fmla="*/ 839215 h 5792782"/>
              <a:gd name="connsiteX5253" fmla="*/ 6184526 w 7462755"/>
              <a:gd name="connsiteY5253" fmla="*/ 839061 h 5792782"/>
              <a:gd name="connsiteX5254" fmla="*/ 5877863 w 7462755"/>
              <a:gd name="connsiteY5254" fmla="*/ 825680 h 5792782"/>
              <a:gd name="connsiteX5255" fmla="*/ 5877854 w 7462755"/>
              <a:gd name="connsiteY5255" fmla="*/ 825710 h 5792782"/>
              <a:gd name="connsiteX5256" fmla="*/ 5904227 w 7462755"/>
              <a:gd name="connsiteY5256" fmla="*/ 830136 h 5792782"/>
              <a:gd name="connsiteX5257" fmla="*/ 5904222 w 7462755"/>
              <a:gd name="connsiteY5257" fmla="*/ 830103 h 5792782"/>
              <a:gd name="connsiteX5258" fmla="*/ 5888991 w 7462755"/>
              <a:gd name="connsiteY5258" fmla="*/ 835591 h 5792782"/>
              <a:gd name="connsiteX5259" fmla="*/ 6428951 w 7462755"/>
              <a:gd name="connsiteY5259" fmla="*/ 794758 h 5792782"/>
              <a:gd name="connsiteX5260" fmla="*/ 6446313 w 7462755"/>
              <a:gd name="connsiteY5260" fmla="*/ 815776 h 5792782"/>
              <a:gd name="connsiteX5261" fmla="*/ 6411180 w 7462755"/>
              <a:gd name="connsiteY5261" fmla="*/ 812489 h 5792782"/>
              <a:gd name="connsiteX5262" fmla="*/ 6428951 w 7462755"/>
              <a:gd name="connsiteY5262" fmla="*/ 794758 h 5792782"/>
              <a:gd name="connsiteX5263" fmla="*/ 6006559 w 7462755"/>
              <a:gd name="connsiteY5263" fmla="*/ 762253 h 5792782"/>
              <a:gd name="connsiteX5264" fmla="*/ 6003759 w 7462755"/>
              <a:gd name="connsiteY5264" fmla="*/ 801875 h 5792782"/>
              <a:gd name="connsiteX5265" fmla="*/ 5960196 w 7462755"/>
              <a:gd name="connsiteY5265" fmla="*/ 807345 h 5792782"/>
              <a:gd name="connsiteX5266" fmla="*/ 6006559 w 7462755"/>
              <a:gd name="connsiteY5266" fmla="*/ 762253 h 5792782"/>
              <a:gd name="connsiteX5267" fmla="*/ 6062680 w 7462755"/>
              <a:gd name="connsiteY5267" fmla="*/ 756527 h 5792782"/>
              <a:gd name="connsiteX5268" fmla="*/ 6095548 w 7462755"/>
              <a:gd name="connsiteY5268" fmla="*/ 797899 h 5792782"/>
              <a:gd name="connsiteX5269" fmla="*/ 6126934 w 7462755"/>
              <a:gd name="connsiteY5269" fmla="*/ 817406 h 5792782"/>
              <a:gd name="connsiteX5270" fmla="*/ 6055434 w 7462755"/>
              <a:gd name="connsiteY5270" fmla="*/ 779537 h 5792782"/>
              <a:gd name="connsiteX5271" fmla="*/ 6062680 w 7462755"/>
              <a:gd name="connsiteY5271" fmla="*/ 756527 h 5792782"/>
              <a:gd name="connsiteX5272" fmla="*/ 1765743 w 7462755"/>
              <a:gd name="connsiteY5272" fmla="*/ 755213 h 5792782"/>
              <a:gd name="connsiteX5273" fmla="*/ 1731846 w 7462755"/>
              <a:gd name="connsiteY5273" fmla="*/ 783018 h 5792782"/>
              <a:gd name="connsiteX5274" fmla="*/ 1735299 w 7462755"/>
              <a:gd name="connsiteY5274" fmla="*/ 759122 h 5792782"/>
              <a:gd name="connsiteX5275" fmla="*/ 1765743 w 7462755"/>
              <a:gd name="connsiteY5275" fmla="*/ 755213 h 5792782"/>
              <a:gd name="connsiteX5276" fmla="*/ 6137125 w 7462755"/>
              <a:gd name="connsiteY5276" fmla="*/ 745569 h 5792782"/>
              <a:gd name="connsiteX5277" fmla="*/ 6178508 w 7462755"/>
              <a:gd name="connsiteY5277" fmla="*/ 795168 h 5792782"/>
              <a:gd name="connsiteX5278" fmla="*/ 6173558 w 7462755"/>
              <a:gd name="connsiteY5278" fmla="*/ 780126 h 5792782"/>
              <a:gd name="connsiteX5279" fmla="*/ 6205273 w 7462755"/>
              <a:gd name="connsiteY5279" fmla="*/ 807410 h 5792782"/>
              <a:gd name="connsiteX5280" fmla="*/ 6206511 w 7462755"/>
              <a:gd name="connsiteY5280" fmla="*/ 838602 h 5792782"/>
              <a:gd name="connsiteX5281" fmla="*/ 6176651 w 7462755"/>
              <a:gd name="connsiteY5281" fmla="*/ 858066 h 5792782"/>
              <a:gd name="connsiteX5282" fmla="*/ 6181961 w 7462755"/>
              <a:gd name="connsiteY5282" fmla="*/ 880895 h 5792782"/>
              <a:gd name="connsiteX5283" fmla="*/ 6199999 w 7462755"/>
              <a:gd name="connsiteY5283" fmla="*/ 894278 h 5792782"/>
              <a:gd name="connsiteX5284" fmla="*/ 6217125 w 7462755"/>
              <a:gd name="connsiteY5284" fmla="*/ 884220 h 5792782"/>
              <a:gd name="connsiteX5285" fmla="*/ 6232035 w 7462755"/>
              <a:gd name="connsiteY5285" fmla="*/ 929310 h 5792782"/>
              <a:gd name="connsiteX5286" fmla="*/ 6205892 w 7462755"/>
              <a:gd name="connsiteY5286" fmla="*/ 932662 h 5792782"/>
              <a:gd name="connsiteX5287" fmla="*/ 6191631 w 7462755"/>
              <a:gd name="connsiteY5287" fmla="*/ 903199 h 5792782"/>
              <a:gd name="connsiteX5288" fmla="*/ 6197524 w 7462755"/>
              <a:gd name="connsiteY5288" fmla="*/ 941614 h 5792782"/>
              <a:gd name="connsiteX5289" fmla="*/ 6174861 w 7462755"/>
              <a:gd name="connsiteY5289" fmla="*/ 921007 h 5792782"/>
              <a:gd name="connsiteX5290" fmla="*/ 6187265 w 7462755"/>
              <a:gd name="connsiteY5290" fmla="*/ 903748 h 5792782"/>
              <a:gd name="connsiteX5291" fmla="*/ 6154836 w 7462755"/>
              <a:gd name="connsiteY5291" fmla="*/ 860803 h 5792782"/>
              <a:gd name="connsiteX5292" fmla="*/ 6133738 w 7462755"/>
              <a:gd name="connsiteY5292" fmla="*/ 879199 h 5792782"/>
              <a:gd name="connsiteX5293" fmla="*/ 6149301 w 7462755"/>
              <a:gd name="connsiteY5293" fmla="*/ 830199 h 5792782"/>
              <a:gd name="connsiteX5294" fmla="*/ 6162619 w 7462755"/>
              <a:gd name="connsiteY5294" fmla="*/ 836388 h 5792782"/>
              <a:gd name="connsiteX5295" fmla="*/ 6165453 w 7462755"/>
              <a:gd name="connsiteY5295" fmla="*/ 796762 h 5792782"/>
              <a:gd name="connsiteX5296" fmla="*/ 6136182 w 7462755"/>
              <a:gd name="connsiteY5296" fmla="*/ 831896 h 5792782"/>
              <a:gd name="connsiteX5297" fmla="*/ 6126249 w 7462755"/>
              <a:gd name="connsiteY5297" fmla="*/ 801777 h 5792782"/>
              <a:gd name="connsiteX5298" fmla="*/ 6139013 w 7462755"/>
              <a:gd name="connsiteY5298" fmla="*/ 792335 h 5792782"/>
              <a:gd name="connsiteX5299" fmla="*/ 6121008 w 7462755"/>
              <a:gd name="connsiteY5299" fmla="*/ 778953 h 5792782"/>
              <a:gd name="connsiteX5300" fmla="*/ 6137125 w 7462755"/>
              <a:gd name="connsiteY5300" fmla="*/ 745569 h 5792782"/>
              <a:gd name="connsiteX5301" fmla="*/ 6388892 w 7462755"/>
              <a:gd name="connsiteY5301" fmla="*/ 743085 h 5792782"/>
              <a:gd name="connsiteX5302" fmla="*/ 6417722 w 7462755"/>
              <a:gd name="connsiteY5302" fmla="*/ 756679 h 5792782"/>
              <a:gd name="connsiteX5303" fmla="*/ 6365432 w 7462755"/>
              <a:gd name="connsiteY5303" fmla="*/ 763396 h 5792782"/>
              <a:gd name="connsiteX5304" fmla="*/ 6388892 w 7462755"/>
              <a:gd name="connsiteY5304" fmla="*/ 743085 h 5792782"/>
              <a:gd name="connsiteX5305" fmla="*/ 6097079 w 7462755"/>
              <a:gd name="connsiteY5305" fmla="*/ 727306 h 5792782"/>
              <a:gd name="connsiteX5306" fmla="*/ 6094016 w 7462755"/>
              <a:gd name="connsiteY5306" fmla="*/ 758863 h 5792782"/>
              <a:gd name="connsiteX5307" fmla="*/ 6097079 w 7462755"/>
              <a:gd name="connsiteY5307" fmla="*/ 727306 h 5792782"/>
              <a:gd name="connsiteX5308" fmla="*/ 6086553 w 7462755"/>
              <a:gd name="connsiteY5308" fmla="*/ 677089 h 5792782"/>
              <a:gd name="connsiteX5309" fmla="*/ 6099520 w 7462755"/>
              <a:gd name="connsiteY5309" fmla="*/ 679872 h 5792782"/>
              <a:gd name="connsiteX5310" fmla="*/ 6087733 w 7462755"/>
              <a:gd name="connsiteY5310" fmla="*/ 712690 h 5792782"/>
              <a:gd name="connsiteX5311" fmla="*/ 6074678 w 7462755"/>
              <a:gd name="connsiteY5311" fmla="*/ 714413 h 5792782"/>
              <a:gd name="connsiteX5312" fmla="*/ 6078716 w 7462755"/>
              <a:gd name="connsiteY5312" fmla="*/ 706081 h 5792782"/>
              <a:gd name="connsiteX5313" fmla="*/ 6086553 w 7462755"/>
              <a:gd name="connsiteY5313" fmla="*/ 677089 h 5792782"/>
              <a:gd name="connsiteX5314" fmla="*/ 6006882 w 7462755"/>
              <a:gd name="connsiteY5314" fmla="*/ 660394 h 5792782"/>
              <a:gd name="connsiteX5315" fmla="*/ 6005083 w 7462755"/>
              <a:gd name="connsiteY5315" fmla="*/ 672165 h 5792782"/>
              <a:gd name="connsiteX5316" fmla="*/ 5993936 w 7462755"/>
              <a:gd name="connsiteY5316" fmla="*/ 676814 h 5792782"/>
              <a:gd name="connsiteX5317" fmla="*/ 5993519 w 7462755"/>
              <a:gd name="connsiteY5317" fmla="*/ 677326 h 5792782"/>
              <a:gd name="connsiteX5318" fmla="*/ 5990189 w 7462755"/>
              <a:gd name="connsiteY5318" fmla="*/ 678385 h 5792782"/>
              <a:gd name="connsiteX5319" fmla="*/ 5986038 w 7462755"/>
              <a:gd name="connsiteY5319" fmla="*/ 686509 h 5792782"/>
              <a:gd name="connsiteX5320" fmla="*/ 5985984 w 7462755"/>
              <a:gd name="connsiteY5320" fmla="*/ 686574 h 5792782"/>
              <a:gd name="connsiteX5321" fmla="*/ 5983399 w 7462755"/>
              <a:gd name="connsiteY5321" fmla="*/ 680907 h 5792782"/>
              <a:gd name="connsiteX5322" fmla="*/ 5983396 w 7462755"/>
              <a:gd name="connsiteY5322" fmla="*/ 680944 h 5792782"/>
              <a:gd name="connsiteX5323" fmla="*/ 5985983 w 7462755"/>
              <a:gd name="connsiteY5323" fmla="*/ 686615 h 5792782"/>
              <a:gd name="connsiteX5324" fmla="*/ 5986038 w 7462755"/>
              <a:gd name="connsiteY5324" fmla="*/ 686509 h 5792782"/>
              <a:gd name="connsiteX5325" fmla="*/ 5993519 w 7462755"/>
              <a:gd name="connsiteY5325" fmla="*/ 677326 h 5792782"/>
              <a:gd name="connsiteX5326" fmla="*/ 5998036 w 7462755"/>
              <a:gd name="connsiteY5326" fmla="*/ 675890 h 5792782"/>
              <a:gd name="connsiteX5327" fmla="*/ 6006886 w 7462755"/>
              <a:gd name="connsiteY5327" fmla="*/ 660401 h 5792782"/>
              <a:gd name="connsiteX5328" fmla="*/ 5983867 w 7462755"/>
              <a:gd name="connsiteY5328" fmla="*/ 632015 h 5792782"/>
              <a:gd name="connsiteX5329" fmla="*/ 5984279 w 7462755"/>
              <a:gd name="connsiteY5329" fmla="*/ 667192 h 5792782"/>
              <a:gd name="connsiteX5330" fmla="*/ 5984280 w 7462755"/>
              <a:gd name="connsiteY5330" fmla="*/ 667174 h 5792782"/>
              <a:gd name="connsiteX5331" fmla="*/ 5983868 w 7462755"/>
              <a:gd name="connsiteY5331" fmla="*/ 632015 h 5792782"/>
              <a:gd name="connsiteX5332" fmla="*/ 6085557 w 7462755"/>
              <a:gd name="connsiteY5332" fmla="*/ 624247 h 5792782"/>
              <a:gd name="connsiteX5333" fmla="*/ 6098314 w 7462755"/>
              <a:gd name="connsiteY5333" fmla="*/ 648747 h 5792782"/>
              <a:gd name="connsiteX5334" fmla="*/ 6089037 w 7462755"/>
              <a:gd name="connsiteY5334" fmla="*/ 634227 h 5792782"/>
              <a:gd name="connsiteX5335" fmla="*/ 6071551 w 7462755"/>
              <a:gd name="connsiteY5335" fmla="*/ 636473 h 5792782"/>
              <a:gd name="connsiteX5336" fmla="*/ 6085557 w 7462755"/>
              <a:gd name="connsiteY5336" fmla="*/ 624247 h 5792782"/>
              <a:gd name="connsiteX5337" fmla="*/ 2164238 w 7462755"/>
              <a:gd name="connsiteY5337" fmla="*/ 430233 h 5792782"/>
              <a:gd name="connsiteX5338" fmla="*/ 2129692 w 7462755"/>
              <a:gd name="connsiteY5338" fmla="*/ 442475 h 5792782"/>
              <a:gd name="connsiteX5339" fmla="*/ 2164238 w 7462755"/>
              <a:gd name="connsiteY5339" fmla="*/ 430233 h 5792782"/>
              <a:gd name="connsiteX5340" fmla="*/ 5928992 w 7462755"/>
              <a:gd name="connsiteY5340" fmla="*/ 403662 h 5792782"/>
              <a:gd name="connsiteX5341" fmla="*/ 5922319 w 7462755"/>
              <a:gd name="connsiteY5341" fmla="*/ 404766 h 5792782"/>
              <a:gd name="connsiteX5342" fmla="*/ 5922300 w 7462755"/>
              <a:gd name="connsiteY5342" fmla="*/ 404804 h 5792782"/>
              <a:gd name="connsiteX5343" fmla="*/ 5940335 w 7462755"/>
              <a:gd name="connsiteY5343" fmla="*/ 418255 h 5792782"/>
              <a:gd name="connsiteX5344" fmla="*/ 5940334 w 7462755"/>
              <a:gd name="connsiteY5344" fmla="*/ 418218 h 5792782"/>
              <a:gd name="connsiteX5345" fmla="*/ 5933682 w 7462755"/>
              <a:gd name="connsiteY5345" fmla="*/ 419271 h 5792782"/>
              <a:gd name="connsiteX5346" fmla="*/ 5928992 w 7462755"/>
              <a:gd name="connsiteY5346" fmla="*/ 403662 h 5792782"/>
              <a:gd name="connsiteX5347" fmla="*/ 6133837 w 7462755"/>
              <a:gd name="connsiteY5347" fmla="*/ 330895 h 5792782"/>
              <a:gd name="connsiteX5348" fmla="*/ 6148751 w 7462755"/>
              <a:gd name="connsiteY5348" fmla="*/ 375923 h 5792782"/>
              <a:gd name="connsiteX5349" fmla="*/ 6126351 w 7462755"/>
              <a:gd name="connsiteY5349" fmla="*/ 363030 h 5792782"/>
              <a:gd name="connsiteX5350" fmla="*/ 6133837 w 7462755"/>
              <a:gd name="connsiteY5350" fmla="*/ 330895 h 5792782"/>
              <a:gd name="connsiteX5351" fmla="*/ 5827415 w 7462755"/>
              <a:gd name="connsiteY5351" fmla="*/ 330720 h 5792782"/>
              <a:gd name="connsiteX5352" fmla="*/ 5824049 w 7462755"/>
              <a:gd name="connsiteY5352" fmla="*/ 332719 h 5792782"/>
              <a:gd name="connsiteX5353" fmla="*/ 5823479 w 7462755"/>
              <a:gd name="connsiteY5353" fmla="*/ 339066 h 5792782"/>
              <a:gd name="connsiteX5354" fmla="*/ 5823482 w 7462755"/>
              <a:gd name="connsiteY5354" fmla="*/ 339064 h 5792782"/>
              <a:gd name="connsiteX5355" fmla="*/ 5824049 w 7462755"/>
              <a:gd name="connsiteY5355" fmla="*/ 332753 h 5792782"/>
              <a:gd name="connsiteX5356" fmla="*/ 5827452 w 7462755"/>
              <a:gd name="connsiteY5356" fmla="*/ 330731 h 5792782"/>
              <a:gd name="connsiteX5357" fmla="*/ 6115668 w 7462755"/>
              <a:gd name="connsiteY5357" fmla="*/ 326936 h 5792782"/>
              <a:gd name="connsiteX5358" fmla="*/ 6129474 w 7462755"/>
              <a:gd name="connsiteY5358" fmla="*/ 331384 h 5792782"/>
              <a:gd name="connsiteX5359" fmla="*/ 6108018 w 7462755"/>
              <a:gd name="connsiteY5359" fmla="*/ 341933 h 5792782"/>
              <a:gd name="connsiteX5360" fmla="*/ 6115668 w 7462755"/>
              <a:gd name="connsiteY5360" fmla="*/ 326936 h 5792782"/>
              <a:gd name="connsiteX5361" fmla="*/ 6794375 w 7462755"/>
              <a:gd name="connsiteY5361" fmla="*/ 324738 h 5792782"/>
              <a:gd name="connsiteX5362" fmla="*/ 6812997 w 7462755"/>
              <a:gd name="connsiteY5362" fmla="*/ 353781 h 5792782"/>
              <a:gd name="connsiteX5363" fmla="*/ 6814888 w 7462755"/>
              <a:gd name="connsiteY5363" fmla="*/ 400506 h 5792782"/>
              <a:gd name="connsiteX5364" fmla="*/ 6797533 w 7462755"/>
              <a:gd name="connsiteY5364" fmla="*/ 402782 h 5792782"/>
              <a:gd name="connsiteX5365" fmla="*/ 6775427 w 7462755"/>
              <a:gd name="connsiteY5365" fmla="*/ 397737 h 5792782"/>
              <a:gd name="connsiteX5366" fmla="*/ 6769793 w 7462755"/>
              <a:gd name="connsiteY5366" fmla="*/ 367194 h 5792782"/>
              <a:gd name="connsiteX5367" fmla="*/ 6794375 w 7462755"/>
              <a:gd name="connsiteY5367" fmla="*/ 324738 h 5792782"/>
              <a:gd name="connsiteX5368" fmla="*/ 5785203 w 7462755"/>
              <a:gd name="connsiteY5368" fmla="*/ 315597 h 5792782"/>
              <a:gd name="connsiteX5369" fmla="*/ 5779734 w 7462755"/>
              <a:gd name="connsiteY5369" fmla="*/ 316315 h 5792782"/>
              <a:gd name="connsiteX5370" fmla="*/ 5777586 w 7462755"/>
              <a:gd name="connsiteY5370" fmla="*/ 315898 h 5792782"/>
              <a:gd name="connsiteX5371" fmla="*/ 5774370 w 7462755"/>
              <a:gd name="connsiteY5371" fmla="*/ 317019 h 5792782"/>
              <a:gd name="connsiteX5372" fmla="*/ 5774360 w 7462755"/>
              <a:gd name="connsiteY5372" fmla="*/ 317021 h 5792782"/>
              <a:gd name="connsiteX5373" fmla="*/ 5764242 w 7462755"/>
              <a:gd name="connsiteY5373" fmla="*/ 320348 h 5792782"/>
              <a:gd name="connsiteX5374" fmla="*/ 5752556 w 7462755"/>
              <a:gd name="connsiteY5374" fmla="*/ 316734 h 5792782"/>
              <a:gd name="connsiteX5375" fmla="*/ 5752532 w 7462755"/>
              <a:gd name="connsiteY5375" fmla="*/ 316762 h 5792782"/>
              <a:gd name="connsiteX5376" fmla="*/ 5762943 w 7462755"/>
              <a:gd name="connsiteY5376" fmla="*/ 320775 h 5792782"/>
              <a:gd name="connsiteX5377" fmla="*/ 5764242 w 7462755"/>
              <a:gd name="connsiteY5377" fmla="*/ 320348 h 5792782"/>
              <a:gd name="connsiteX5378" fmla="*/ 5764549 w 7462755"/>
              <a:gd name="connsiteY5378" fmla="*/ 320443 h 5792782"/>
              <a:gd name="connsiteX5379" fmla="*/ 5774370 w 7462755"/>
              <a:gd name="connsiteY5379" fmla="*/ 317019 h 5792782"/>
              <a:gd name="connsiteX5380" fmla="*/ 5779734 w 7462755"/>
              <a:gd name="connsiteY5380" fmla="*/ 316315 h 5792782"/>
              <a:gd name="connsiteX5381" fmla="*/ 5786860 w 7462755"/>
              <a:gd name="connsiteY5381" fmla="*/ 317697 h 5792782"/>
              <a:gd name="connsiteX5382" fmla="*/ 5793887 w 7462755"/>
              <a:gd name="connsiteY5382" fmla="*/ 326602 h 5792782"/>
              <a:gd name="connsiteX5383" fmla="*/ 5797264 w 7462755"/>
              <a:gd name="connsiteY5383" fmla="*/ 342325 h 5792782"/>
              <a:gd name="connsiteX5384" fmla="*/ 5797271 w 7462755"/>
              <a:gd name="connsiteY5384" fmla="*/ 342320 h 5792782"/>
              <a:gd name="connsiteX5385" fmla="*/ 5789281 w 7462755"/>
              <a:gd name="connsiteY5385" fmla="*/ 318167 h 5792782"/>
              <a:gd name="connsiteX5386" fmla="*/ 5786860 w 7462755"/>
              <a:gd name="connsiteY5386" fmla="*/ 317697 h 5792782"/>
              <a:gd name="connsiteX5387" fmla="*/ 5824068 w 7462755"/>
              <a:gd name="connsiteY5387" fmla="*/ 306594 h 5792782"/>
              <a:gd name="connsiteX5388" fmla="*/ 5809659 w 7462755"/>
              <a:gd name="connsiteY5388" fmla="*/ 310841 h 5792782"/>
              <a:gd name="connsiteX5389" fmla="*/ 5800815 w 7462755"/>
              <a:gd name="connsiteY5389" fmla="*/ 323466 h 5792782"/>
              <a:gd name="connsiteX5390" fmla="*/ 5800822 w 7462755"/>
              <a:gd name="connsiteY5390" fmla="*/ 323489 h 5792782"/>
              <a:gd name="connsiteX5391" fmla="*/ 5809659 w 7462755"/>
              <a:gd name="connsiteY5391" fmla="*/ 310874 h 5792782"/>
              <a:gd name="connsiteX5392" fmla="*/ 5824068 w 7462755"/>
              <a:gd name="connsiteY5392" fmla="*/ 306628 h 5792782"/>
              <a:gd name="connsiteX5393" fmla="*/ 5835557 w 7462755"/>
              <a:gd name="connsiteY5393" fmla="*/ 313958 h 5792782"/>
              <a:gd name="connsiteX5394" fmla="*/ 5835560 w 7462755"/>
              <a:gd name="connsiteY5394" fmla="*/ 313927 h 5792782"/>
              <a:gd name="connsiteX5395" fmla="*/ 5824068 w 7462755"/>
              <a:gd name="connsiteY5395" fmla="*/ 306594 h 5792782"/>
              <a:gd name="connsiteX5396" fmla="*/ 5919104 w 7462755"/>
              <a:gd name="connsiteY5396" fmla="*/ 286465 h 5792782"/>
              <a:gd name="connsiteX5397" fmla="*/ 5913044 w 7462755"/>
              <a:gd name="connsiteY5397" fmla="*/ 300835 h 5792782"/>
              <a:gd name="connsiteX5398" fmla="*/ 5900822 w 7462755"/>
              <a:gd name="connsiteY5398" fmla="*/ 305654 h 5792782"/>
              <a:gd name="connsiteX5399" fmla="*/ 5900808 w 7462755"/>
              <a:gd name="connsiteY5399" fmla="*/ 305694 h 5792782"/>
              <a:gd name="connsiteX5400" fmla="*/ 5919103 w 7462755"/>
              <a:gd name="connsiteY5400" fmla="*/ 286500 h 5792782"/>
              <a:gd name="connsiteX5401" fmla="*/ 2624676 w 7462755"/>
              <a:gd name="connsiteY5401" fmla="*/ 275529 h 5792782"/>
              <a:gd name="connsiteX5402" fmla="*/ 2648693 w 7462755"/>
              <a:gd name="connsiteY5402" fmla="*/ 289999 h 5792782"/>
              <a:gd name="connsiteX5403" fmla="*/ 2674871 w 7462755"/>
              <a:gd name="connsiteY5403" fmla="*/ 286645 h 5792782"/>
              <a:gd name="connsiteX5404" fmla="*/ 2640616 w 7462755"/>
              <a:gd name="connsiteY5404" fmla="*/ 306767 h 5792782"/>
              <a:gd name="connsiteX5405" fmla="*/ 2631010 w 7462755"/>
              <a:gd name="connsiteY5405" fmla="*/ 284365 h 5792782"/>
              <a:gd name="connsiteX5406" fmla="*/ 2600536 w 7462755"/>
              <a:gd name="connsiteY5406" fmla="*/ 288338 h 5792782"/>
              <a:gd name="connsiteX5407" fmla="*/ 2624676 w 7462755"/>
              <a:gd name="connsiteY5407" fmla="*/ 275529 h 5792782"/>
              <a:gd name="connsiteX5408" fmla="*/ 3300685 w 7462755"/>
              <a:gd name="connsiteY5408" fmla="*/ 273756 h 5792782"/>
              <a:gd name="connsiteX5409" fmla="*/ 3313329 w 7462755"/>
              <a:gd name="connsiteY5409" fmla="*/ 275675 h 5792782"/>
              <a:gd name="connsiteX5410" fmla="*/ 3287576 w 7462755"/>
              <a:gd name="connsiteY5410" fmla="*/ 286710 h 5792782"/>
              <a:gd name="connsiteX5411" fmla="*/ 3300685 w 7462755"/>
              <a:gd name="connsiteY5411" fmla="*/ 273756 h 5792782"/>
              <a:gd name="connsiteX5412" fmla="*/ 2595520 w 7462755"/>
              <a:gd name="connsiteY5412" fmla="*/ 273263 h 5792782"/>
              <a:gd name="connsiteX5413" fmla="*/ 2561040 w 7462755"/>
              <a:gd name="connsiteY5413" fmla="*/ 285474 h 5792782"/>
              <a:gd name="connsiteX5414" fmla="*/ 2595520 w 7462755"/>
              <a:gd name="connsiteY5414" fmla="*/ 273263 h 5792782"/>
              <a:gd name="connsiteX5415" fmla="*/ 5995714 w 7462755"/>
              <a:gd name="connsiteY5415" fmla="*/ 270168 h 5792782"/>
              <a:gd name="connsiteX5416" fmla="*/ 5991668 w 7462755"/>
              <a:gd name="connsiteY5416" fmla="*/ 302346 h 5792782"/>
              <a:gd name="connsiteX5417" fmla="*/ 5988231 w 7462755"/>
              <a:gd name="connsiteY5417" fmla="*/ 330829 h 5792782"/>
              <a:gd name="connsiteX5418" fmla="*/ 5977980 w 7462755"/>
              <a:gd name="connsiteY5418" fmla="*/ 373904 h 5792782"/>
              <a:gd name="connsiteX5419" fmla="*/ 5977909 w 7462755"/>
              <a:gd name="connsiteY5419" fmla="*/ 374165 h 5792782"/>
              <a:gd name="connsiteX5420" fmla="*/ 5956274 w 7462755"/>
              <a:gd name="connsiteY5420" fmla="*/ 334583 h 5792782"/>
              <a:gd name="connsiteX5421" fmla="*/ 5935336 w 7462755"/>
              <a:gd name="connsiteY5421" fmla="*/ 293438 h 5792782"/>
              <a:gd name="connsiteX5422" fmla="*/ 5935324 w 7462755"/>
              <a:gd name="connsiteY5422" fmla="*/ 293450 h 5792782"/>
              <a:gd name="connsiteX5423" fmla="*/ 5977909 w 7462755"/>
              <a:gd name="connsiteY5423" fmla="*/ 374201 h 5792782"/>
              <a:gd name="connsiteX5424" fmla="*/ 5977980 w 7462755"/>
              <a:gd name="connsiteY5424" fmla="*/ 373904 h 5792782"/>
              <a:gd name="connsiteX5425" fmla="*/ 5987102 w 7462755"/>
              <a:gd name="connsiteY5425" fmla="*/ 340186 h 5792782"/>
              <a:gd name="connsiteX5426" fmla="*/ 5988231 w 7462755"/>
              <a:gd name="connsiteY5426" fmla="*/ 330829 h 5792782"/>
              <a:gd name="connsiteX5427" fmla="*/ 5988780 w 7462755"/>
              <a:gd name="connsiteY5427" fmla="*/ 328522 h 5792782"/>
              <a:gd name="connsiteX5428" fmla="*/ 5995718 w 7462755"/>
              <a:gd name="connsiteY5428" fmla="*/ 270171 h 5792782"/>
              <a:gd name="connsiteX5429" fmla="*/ 2530808 w 7462755"/>
              <a:gd name="connsiteY5429" fmla="*/ 265777 h 5792782"/>
              <a:gd name="connsiteX5430" fmla="*/ 2547363 w 7462755"/>
              <a:gd name="connsiteY5430" fmla="*/ 271571 h 5792782"/>
              <a:gd name="connsiteX5431" fmla="*/ 2516889 w 7462755"/>
              <a:gd name="connsiteY5431" fmla="*/ 275511 h 5792782"/>
              <a:gd name="connsiteX5432" fmla="*/ 2530808 w 7462755"/>
              <a:gd name="connsiteY5432" fmla="*/ 265777 h 5792782"/>
              <a:gd name="connsiteX5433" fmla="*/ 5905588 w 7462755"/>
              <a:gd name="connsiteY5433" fmla="*/ 265421 h 5792782"/>
              <a:gd name="connsiteX5434" fmla="*/ 5905586 w 7462755"/>
              <a:gd name="connsiteY5434" fmla="*/ 265450 h 5792782"/>
              <a:gd name="connsiteX5435" fmla="*/ 5907176 w 7462755"/>
              <a:gd name="connsiteY5435" fmla="*/ 287484 h 5792782"/>
              <a:gd name="connsiteX5436" fmla="*/ 5907179 w 7462755"/>
              <a:gd name="connsiteY5436" fmla="*/ 287475 h 5792782"/>
              <a:gd name="connsiteX5437" fmla="*/ 5975403 w 7462755"/>
              <a:gd name="connsiteY5437" fmla="*/ 258244 h 5792782"/>
              <a:gd name="connsiteX5438" fmla="*/ 5977974 w 7462755"/>
              <a:gd name="connsiteY5438" fmla="*/ 264572 h 5792782"/>
              <a:gd name="connsiteX5439" fmla="*/ 5980474 w 7462755"/>
              <a:gd name="connsiteY5439" fmla="*/ 271686 h 5792782"/>
              <a:gd name="connsiteX5440" fmla="*/ 5980482 w 7462755"/>
              <a:gd name="connsiteY5440" fmla="*/ 271674 h 5792782"/>
              <a:gd name="connsiteX5441" fmla="*/ 5977974 w 7462755"/>
              <a:gd name="connsiteY5441" fmla="*/ 264536 h 5792782"/>
              <a:gd name="connsiteX5442" fmla="*/ 5975419 w 7462755"/>
              <a:gd name="connsiteY5442" fmla="*/ 258248 h 5792782"/>
              <a:gd name="connsiteX5443" fmla="*/ 2039178 w 7462755"/>
              <a:gd name="connsiteY5443" fmla="*/ 258093 h 5792782"/>
              <a:gd name="connsiteX5444" fmla="*/ 2122565 w 7462755"/>
              <a:gd name="connsiteY5444" fmla="*/ 263043 h 5792782"/>
              <a:gd name="connsiteX5445" fmla="*/ 2106348 w 7462755"/>
              <a:gd name="connsiteY5445" fmla="*/ 296515 h 5792782"/>
              <a:gd name="connsiteX5446" fmla="*/ 2036378 w 7462755"/>
              <a:gd name="connsiteY5446" fmla="*/ 297653 h 5792782"/>
              <a:gd name="connsiteX5447" fmla="*/ 2039178 w 7462755"/>
              <a:gd name="connsiteY5447" fmla="*/ 258093 h 5792782"/>
              <a:gd name="connsiteX5448" fmla="*/ 3273215 w 7462755"/>
              <a:gd name="connsiteY5448" fmla="*/ 257280 h 5792782"/>
              <a:gd name="connsiteX5449" fmla="*/ 3192047 w 7462755"/>
              <a:gd name="connsiteY5449" fmla="*/ 306802 h 5792782"/>
              <a:gd name="connsiteX5450" fmla="*/ 3182407 w 7462755"/>
              <a:gd name="connsiteY5450" fmla="*/ 284531 h 5792782"/>
              <a:gd name="connsiteX5451" fmla="*/ 3273215 w 7462755"/>
              <a:gd name="connsiteY5451" fmla="*/ 257280 h 5792782"/>
              <a:gd name="connsiteX5452" fmla="*/ 2194475 w 7462755"/>
              <a:gd name="connsiteY5452" fmla="*/ 256335 h 5792782"/>
              <a:gd name="connsiteX5453" fmla="*/ 2206497 w 7462755"/>
              <a:gd name="connsiteY5453" fmla="*/ 283777 h 5792782"/>
              <a:gd name="connsiteX5454" fmla="*/ 2180060 w 7462755"/>
              <a:gd name="connsiteY5454" fmla="*/ 279220 h 5792782"/>
              <a:gd name="connsiteX5455" fmla="*/ 2194475 w 7462755"/>
              <a:gd name="connsiteY5455" fmla="*/ 256335 h 5792782"/>
              <a:gd name="connsiteX5456" fmla="*/ 5885634 w 7462755"/>
              <a:gd name="connsiteY5456" fmla="*/ 252785 h 5792782"/>
              <a:gd name="connsiteX5457" fmla="*/ 5885628 w 7462755"/>
              <a:gd name="connsiteY5457" fmla="*/ 252787 h 5792782"/>
              <a:gd name="connsiteX5458" fmla="*/ 5881438 w 7462755"/>
              <a:gd name="connsiteY5458" fmla="*/ 278897 h 5792782"/>
              <a:gd name="connsiteX5459" fmla="*/ 5874972 w 7462755"/>
              <a:gd name="connsiteY5459" fmla="*/ 311452 h 5792782"/>
              <a:gd name="connsiteX5460" fmla="*/ 5874692 w 7462755"/>
              <a:gd name="connsiteY5460" fmla="*/ 312881 h 5792782"/>
              <a:gd name="connsiteX5461" fmla="*/ 5872654 w 7462755"/>
              <a:gd name="connsiteY5461" fmla="*/ 322743 h 5792782"/>
              <a:gd name="connsiteX5462" fmla="*/ 5867916 w 7462755"/>
              <a:gd name="connsiteY5462" fmla="*/ 347456 h 5792782"/>
              <a:gd name="connsiteX5463" fmla="*/ 5867596 w 7462755"/>
              <a:gd name="connsiteY5463" fmla="*/ 349092 h 5792782"/>
              <a:gd name="connsiteX5464" fmla="*/ 5807556 w 7462755"/>
              <a:gd name="connsiteY5464" fmla="*/ 380188 h 5792782"/>
              <a:gd name="connsiteX5465" fmla="*/ 5795575 w 7462755"/>
              <a:gd name="connsiteY5465" fmla="*/ 373508 h 5792782"/>
              <a:gd name="connsiteX5466" fmla="*/ 5791983 w 7462755"/>
              <a:gd name="connsiteY5466" fmla="*/ 370292 h 5792782"/>
              <a:gd name="connsiteX5467" fmla="*/ 5784099 w 7462755"/>
              <a:gd name="connsiteY5467" fmla="*/ 366274 h 5792782"/>
              <a:gd name="connsiteX5468" fmla="*/ 5783799 w 7462755"/>
              <a:gd name="connsiteY5468" fmla="*/ 366085 h 5792782"/>
              <a:gd name="connsiteX5469" fmla="*/ 5772136 w 7462755"/>
              <a:gd name="connsiteY5469" fmla="*/ 369115 h 5792782"/>
              <a:gd name="connsiteX5470" fmla="*/ 5772132 w 7462755"/>
              <a:gd name="connsiteY5470" fmla="*/ 369152 h 5792782"/>
              <a:gd name="connsiteX5471" fmla="*/ 5783799 w 7462755"/>
              <a:gd name="connsiteY5471" fmla="*/ 366121 h 5792782"/>
              <a:gd name="connsiteX5472" fmla="*/ 5784099 w 7462755"/>
              <a:gd name="connsiteY5472" fmla="*/ 366274 h 5792782"/>
              <a:gd name="connsiteX5473" fmla="*/ 5795522 w 7462755"/>
              <a:gd name="connsiteY5473" fmla="*/ 373480 h 5792782"/>
              <a:gd name="connsiteX5474" fmla="*/ 5795575 w 7462755"/>
              <a:gd name="connsiteY5474" fmla="*/ 373508 h 5792782"/>
              <a:gd name="connsiteX5475" fmla="*/ 5799097 w 7462755"/>
              <a:gd name="connsiteY5475" fmla="*/ 376662 h 5792782"/>
              <a:gd name="connsiteX5476" fmla="*/ 5807556 w 7462755"/>
              <a:gd name="connsiteY5476" fmla="*/ 380223 h 5792782"/>
              <a:gd name="connsiteX5477" fmla="*/ 5867596 w 7462755"/>
              <a:gd name="connsiteY5477" fmla="*/ 349128 h 5792782"/>
              <a:gd name="connsiteX5478" fmla="*/ 5867916 w 7462755"/>
              <a:gd name="connsiteY5478" fmla="*/ 347456 h 5792782"/>
              <a:gd name="connsiteX5479" fmla="*/ 5874692 w 7462755"/>
              <a:gd name="connsiteY5479" fmla="*/ 312881 h 5792782"/>
              <a:gd name="connsiteX5480" fmla="*/ 5877190 w 7462755"/>
              <a:gd name="connsiteY5480" fmla="*/ 300798 h 5792782"/>
              <a:gd name="connsiteX5481" fmla="*/ 5885634 w 7462755"/>
              <a:gd name="connsiteY5481" fmla="*/ 252785 h 5792782"/>
              <a:gd name="connsiteX5482" fmla="*/ 3890839 w 7462755"/>
              <a:gd name="connsiteY5482" fmla="*/ 252062 h 5792782"/>
              <a:gd name="connsiteX5483" fmla="*/ 3947166 w 7462755"/>
              <a:gd name="connsiteY5483" fmla="*/ 257443 h 5792782"/>
              <a:gd name="connsiteX5484" fmla="*/ 3829887 w 7462755"/>
              <a:gd name="connsiteY5484" fmla="*/ 280263 h 5792782"/>
              <a:gd name="connsiteX5485" fmla="*/ 3833339 w 7462755"/>
              <a:gd name="connsiteY5485" fmla="*/ 256301 h 5792782"/>
              <a:gd name="connsiteX5486" fmla="*/ 3890839 w 7462755"/>
              <a:gd name="connsiteY5486" fmla="*/ 252062 h 5792782"/>
              <a:gd name="connsiteX5487" fmla="*/ 3443666 w 7462755"/>
              <a:gd name="connsiteY5487" fmla="*/ 251187 h 5792782"/>
              <a:gd name="connsiteX5488" fmla="*/ 3583899 w 7462755"/>
              <a:gd name="connsiteY5488" fmla="*/ 256756 h 5792782"/>
              <a:gd name="connsiteX5489" fmla="*/ 3646055 w 7462755"/>
              <a:gd name="connsiteY5489" fmla="*/ 280099 h 5792782"/>
              <a:gd name="connsiteX5490" fmla="*/ 3549973 w 7462755"/>
              <a:gd name="connsiteY5490" fmla="*/ 284560 h 5792782"/>
              <a:gd name="connsiteX5491" fmla="*/ 3554987 w 7462755"/>
              <a:gd name="connsiteY5491" fmla="*/ 299570 h 5792782"/>
              <a:gd name="connsiteX5492" fmla="*/ 3463526 w 7462755"/>
              <a:gd name="connsiteY5492" fmla="*/ 311326 h 5792782"/>
              <a:gd name="connsiteX5493" fmla="*/ 3472544 w 7462755"/>
              <a:gd name="connsiteY5493" fmla="*/ 317933 h 5792782"/>
              <a:gd name="connsiteX5494" fmla="*/ 3355948 w 7462755"/>
              <a:gd name="connsiteY5494" fmla="*/ 356355 h 5792782"/>
              <a:gd name="connsiteX5495" fmla="*/ 3347549 w 7462755"/>
              <a:gd name="connsiteY5495" fmla="*/ 255549 h 5792782"/>
              <a:gd name="connsiteX5496" fmla="*/ 3443666 w 7462755"/>
              <a:gd name="connsiteY5496" fmla="*/ 251187 h 5792782"/>
              <a:gd name="connsiteX5497" fmla="*/ 5491600 w 7462755"/>
              <a:gd name="connsiteY5497" fmla="*/ 248290 h 5792782"/>
              <a:gd name="connsiteX5498" fmla="*/ 5491579 w 7462755"/>
              <a:gd name="connsiteY5498" fmla="*/ 248299 h 5792782"/>
              <a:gd name="connsiteX5499" fmla="*/ 5478522 w 7462755"/>
              <a:gd name="connsiteY5499" fmla="*/ 275901 h 5792782"/>
              <a:gd name="connsiteX5500" fmla="*/ 5431098 w 7462755"/>
              <a:gd name="connsiteY5500" fmla="*/ 288998 h 5792782"/>
              <a:gd name="connsiteX5501" fmla="*/ 5409801 w 7462755"/>
              <a:gd name="connsiteY5501" fmla="*/ 282256 h 5792782"/>
              <a:gd name="connsiteX5502" fmla="*/ 5409780 w 7462755"/>
              <a:gd name="connsiteY5502" fmla="*/ 282286 h 5792782"/>
              <a:gd name="connsiteX5503" fmla="*/ 5491600 w 7462755"/>
              <a:gd name="connsiteY5503" fmla="*/ 248290 h 5792782"/>
              <a:gd name="connsiteX5504" fmla="*/ 3653579 w 7462755"/>
              <a:gd name="connsiteY5504" fmla="*/ 247902 h 5792782"/>
              <a:gd name="connsiteX5505" fmla="*/ 3658234 w 7462755"/>
              <a:gd name="connsiteY5505" fmla="*/ 255193 h 5792782"/>
              <a:gd name="connsiteX5506" fmla="*/ 3724495 w 7462755"/>
              <a:gd name="connsiteY5506" fmla="*/ 270174 h 5792782"/>
              <a:gd name="connsiteX5507" fmla="*/ 3686234 w 7462755"/>
              <a:gd name="connsiteY5507" fmla="*/ 298630 h 5792782"/>
              <a:gd name="connsiteX5508" fmla="*/ 3655110 w 7462755"/>
              <a:gd name="connsiteY5508" fmla="*/ 286909 h 5792782"/>
              <a:gd name="connsiteX5509" fmla="*/ 3653579 w 7462755"/>
              <a:gd name="connsiteY5509" fmla="*/ 247902 h 5792782"/>
              <a:gd name="connsiteX5510" fmla="*/ 2436959 w 7462755"/>
              <a:gd name="connsiteY5510" fmla="*/ 246501 h 5792782"/>
              <a:gd name="connsiteX5511" fmla="*/ 2512169 w 7462755"/>
              <a:gd name="connsiteY5511" fmla="*/ 268186 h 5792782"/>
              <a:gd name="connsiteX5512" fmla="*/ 2464927 w 7462755"/>
              <a:gd name="connsiteY5512" fmla="*/ 289903 h 5792782"/>
              <a:gd name="connsiteX5513" fmla="*/ 2428850 w 7462755"/>
              <a:gd name="connsiteY5513" fmla="*/ 263268 h 5792782"/>
              <a:gd name="connsiteX5514" fmla="*/ 2436959 w 7462755"/>
              <a:gd name="connsiteY5514" fmla="*/ 246501 h 5792782"/>
              <a:gd name="connsiteX5515" fmla="*/ 2336216 w 7462755"/>
              <a:gd name="connsiteY5515" fmla="*/ 243702 h 5792782"/>
              <a:gd name="connsiteX5516" fmla="*/ 2350802 w 7462755"/>
              <a:gd name="connsiteY5516" fmla="*/ 281015 h 5792782"/>
              <a:gd name="connsiteX5517" fmla="*/ 2380073 w 7462755"/>
              <a:gd name="connsiteY5517" fmla="*/ 245916 h 5792782"/>
              <a:gd name="connsiteX5518" fmla="*/ 2393097 w 7462755"/>
              <a:gd name="connsiteY5518" fmla="*/ 244221 h 5792782"/>
              <a:gd name="connsiteX5519" fmla="*/ 2430118 w 7462755"/>
              <a:gd name="connsiteY5519" fmla="*/ 294299 h 5792782"/>
              <a:gd name="connsiteX5520" fmla="*/ 2295418 w 7462755"/>
              <a:gd name="connsiteY5520" fmla="*/ 319369 h 5792782"/>
              <a:gd name="connsiteX5521" fmla="*/ 2293596 w 7462755"/>
              <a:gd name="connsiteY5521" fmla="*/ 272613 h 5792782"/>
              <a:gd name="connsiteX5522" fmla="*/ 2336216 w 7462755"/>
              <a:gd name="connsiteY5522" fmla="*/ 243702 h 5792782"/>
              <a:gd name="connsiteX5523" fmla="*/ 3399694 w 7462755"/>
              <a:gd name="connsiteY5523" fmla="*/ 241774 h 5792782"/>
              <a:gd name="connsiteX5524" fmla="*/ 3430937 w 7462755"/>
              <a:gd name="connsiteY5524" fmla="*/ 260664 h 5792782"/>
              <a:gd name="connsiteX5525" fmla="*/ 3369626 w 7462755"/>
              <a:gd name="connsiteY5525" fmla="*/ 260664 h 5792782"/>
              <a:gd name="connsiteX5526" fmla="*/ 3399694 w 7462755"/>
              <a:gd name="connsiteY5526" fmla="*/ 241774 h 5792782"/>
              <a:gd name="connsiteX5527" fmla="*/ 3819338 w 7462755"/>
              <a:gd name="connsiteY5527" fmla="*/ 234584 h 5792782"/>
              <a:gd name="connsiteX5528" fmla="*/ 3825884 w 7462755"/>
              <a:gd name="connsiteY5528" fmla="*/ 288601 h 5792782"/>
              <a:gd name="connsiteX5529" fmla="*/ 3794757 w 7462755"/>
              <a:gd name="connsiteY5529" fmla="*/ 276944 h 5792782"/>
              <a:gd name="connsiteX5530" fmla="*/ 3820251 w 7462755"/>
              <a:gd name="connsiteY5530" fmla="*/ 257931 h 5792782"/>
              <a:gd name="connsiteX5531" fmla="*/ 3819338 w 7462755"/>
              <a:gd name="connsiteY5531" fmla="*/ 234584 h 5792782"/>
              <a:gd name="connsiteX5532" fmla="*/ 4262268 w 7462755"/>
              <a:gd name="connsiteY5532" fmla="*/ 218156 h 5792782"/>
              <a:gd name="connsiteX5533" fmla="*/ 4262429 w 7462755"/>
              <a:gd name="connsiteY5533" fmla="*/ 218450 h 5792782"/>
              <a:gd name="connsiteX5534" fmla="*/ 4247528 w 7462755"/>
              <a:gd name="connsiteY5534" fmla="*/ 219086 h 5792782"/>
              <a:gd name="connsiteX5535" fmla="*/ 4262268 w 7462755"/>
              <a:gd name="connsiteY5535" fmla="*/ 218156 h 5792782"/>
              <a:gd name="connsiteX5536" fmla="*/ 4339282 w 7462755"/>
              <a:gd name="connsiteY5536" fmla="*/ 215179 h 5792782"/>
              <a:gd name="connsiteX5537" fmla="*/ 4310370 w 7462755"/>
              <a:gd name="connsiteY5537" fmla="*/ 258060 h 5792782"/>
              <a:gd name="connsiteX5538" fmla="*/ 4097332 w 7462755"/>
              <a:gd name="connsiteY5538" fmla="*/ 293129 h 5792782"/>
              <a:gd name="connsiteX5539" fmla="*/ 4050088 w 7462755"/>
              <a:gd name="connsiteY5539" fmla="*/ 314844 h 5792782"/>
              <a:gd name="connsiteX5540" fmla="*/ 4066595 w 7462755"/>
              <a:gd name="connsiteY5540" fmla="*/ 289187 h 5792782"/>
              <a:gd name="connsiteX5541" fmla="*/ 3956480 w 7462755"/>
              <a:gd name="connsiteY5541" fmla="*/ 271901 h 5792782"/>
              <a:gd name="connsiteX5542" fmla="*/ 4004374 w 7462755"/>
              <a:gd name="connsiteY5542" fmla="*/ 265873 h 5792782"/>
              <a:gd name="connsiteX5543" fmla="*/ 4090851 w 7462755"/>
              <a:gd name="connsiteY5543" fmla="*/ 239077 h 5792782"/>
              <a:gd name="connsiteX5544" fmla="*/ 4117877 w 7462755"/>
              <a:gd name="connsiteY5544" fmla="*/ 259167 h 5792782"/>
              <a:gd name="connsiteX5545" fmla="*/ 4269897 w 7462755"/>
              <a:gd name="connsiteY5545" fmla="*/ 231882 h 5792782"/>
              <a:gd name="connsiteX5546" fmla="*/ 4262428 w 7462755"/>
              <a:gd name="connsiteY5546" fmla="*/ 218451 h 5792782"/>
              <a:gd name="connsiteX5547" fmla="*/ 4381756 w 7462755"/>
              <a:gd name="connsiteY5547" fmla="*/ 190440 h 5792782"/>
              <a:gd name="connsiteX5548" fmla="*/ 4389757 w 7462755"/>
              <a:gd name="connsiteY5548" fmla="*/ 193449 h 5792782"/>
              <a:gd name="connsiteX5549" fmla="*/ 4400594 w 7462755"/>
              <a:gd name="connsiteY5549" fmla="*/ 215175 h 5792782"/>
              <a:gd name="connsiteX5550" fmla="*/ 4366701 w 7462755"/>
              <a:gd name="connsiteY5550" fmla="*/ 243015 h 5792782"/>
              <a:gd name="connsiteX5551" fmla="*/ 4344037 w 7462755"/>
              <a:gd name="connsiteY5551" fmla="*/ 222372 h 5792782"/>
              <a:gd name="connsiteX5552" fmla="*/ 4379171 w 7462755"/>
              <a:gd name="connsiteY5552" fmla="*/ 225759 h 5792782"/>
              <a:gd name="connsiteX5553" fmla="*/ 4377899 w 7462755"/>
              <a:gd name="connsiteY5553" fmla="*/ 194601 h 5792782"/>
              <a:gd name="connsiteX5554" fmla="*/ 4381756 w 7462755"/>
              <a:gd name="connsiteY5554" fmla="*/ 190440 h 5792782"/>
              <a:gd name="connsiteX5555" fmla="*/ 5992314 w 7462755"/>
              <a:gd name="connsiteY5555" fmla="*/ 184338 h 5792782"/>
              <a:gd name="connsiteX5556" fmla="*/ 5976535 w 7462755"/>
              <a:gd name="connsiteY5556" fmla="*/ 207329 h 5792782"/>
              <a:gd name="connsiteX5557" fmla="*/ 5963712 w 7462755"/>
              <a:gd name="connsiteY5557" fmla="*/ 234941 h 5792782"/>
              <a:gd name="connsiteX5558" fmla="*/ 5960080 w 7462755"/>
              <a:gd name="connsiteY5558" fmla="*/ 226058 h 5792782"/>
              <a:gd name="connsiteX5559" fmla="*/ 5960078 w 7462755"/>
              <a:gd name="connsiteY5559" fmla="*/ 226089 h 5792782"/>
              <a:gd name="connsiteX5560" fmla="*/ 5963712 w 7462755"/>
              <a:gd name="connsiteY5560" fmla="*/ 234976 h 5792782"/>
              <a:gd name="connsiteX5561" fmla="*/ 5992334 w 7462755"/>
              <a:gd name="connsiteY5561" fmla="*/ 184344 h 5792782"/>
              <a:gd name="connsiteX5562" fmla="*/ 5877113 w 7462755"/>
              <a:gd name="connsiteY5562" fmla="*/ 182417 h 5792782"/>
              <a:gd name="connsiteX5563" fmla="*/ 5877052 w 7462755"/>
              <a:gd name="connsiteY5563" fmla="*/ 182535 h 5792782"/>
              <a:gd name="connsiteX5564" fmla="*/ 5866388 w 7462755"/>
              <a:gd name="connsiteY5564" fmla="*/ 197616 h 5792782"/>
              <a:gd name="connsiteX5565" fmla="*/ 5862634 w 7462755"/>
              <a:gd name="connsiteY5565" fmla="*/ 200015 h 5792782"/>
              <a:gd name="connsiteX5566" fmla="*/ 5844558 w 7462755"/>
              <a:gd name="connsiteY5566" fmla="*/ 203124 h 5792782"/>
              <a:gd name="connsiteX5567" fmla="*/ 5844326 w 7462755"/>
              <a:gd name="connsiteY5567" fmla="*/ 203130 h 5792782"/>
              <a:gd name="connsiteX5568" fmla="*/ 5844318 w 7462755"/>
              <a:gd name="connsiteY5568" fmla="*/ 203165 h 5792782"/>
              <a:gd name="connsiteX5569" fmla="*/ 5844558 w 7462755"/>
              <a:gd name="connsiteY5569" fmla="*/ 203124 h 5792782"/>
              <a:gd name="connsiteX5570" fmla="*/ 5858341 w 7462755"/>
              <a:gd name="connsiteY5570" fmla="*/ 202758 h 5792782"/>
              <a:gd name="connsiteX5571" fmla="*/ 5862634 w 7462755"/>
              <a:gd name="connsiteY5571" fmla="*/ 200015 h 5792782"/>
              <a:gd name="connsiteX5572" fmla="*/ 5864977 w 7462755"/>
              <a:gd name="connsiteY5572" fmla="*/ 199612 h 5792782"/>
              <a:gd name="connsiteX5573" fmla="*/ 5866388 w 7462755"/>
              <a:gd name="connsiteY5573" fmla="*/ 197616 h 5792782"/>
              <a:gd name="connsiteX5574" fmla="*/ 5870666 w 7462755"/>
              <a:gd name="connsiteY5574" fmla="*/ 194883 h 5792782"/>
              <a:gd name="connsiteX5575" fmla="*/ 5877052 w 7462755"/>
              <a:gd name="connsiteY5575" fmla="*/ 182535 h 5792782"/>
              <a:gd name="connsiteX5576" fmla="*/ 5877119 w 7462755"/>
              <a:gd name="connsiteY5576" fmla="*/ 182440 h 5792782"/>
              <a:gd name="connsiteX5577" fmla="*/ 5816895 w 7462755"/>
              <a:gd name="connsiteY5577" fmla="*/ 175456 h 5792782"/>
              <a:gd name="connsiteX5578" fmla="*/ 5814664 w 7462755"/>
              <a:gd name="connsiteY5578" fmla="*/ 186521 h 5792782"/>
              <a:gd name="connsiteX5579" fmla="*/ 5808588 w 7462755"/>
              <a:gd name="connsiteY5579" fmla="*/ 191704 h 5792782"/>
              <a:gd name="connsiteX5580" fmla="*/ 5791428 w 7462755"/>
              <a:gd name="connsiteY5580" fmla="*/ 194334 h 5792782"/>
              <a:gd name="connsiteX5581" fmla="*/ 5791408 w 7462755"/>
              <a:gd name="connsiteY5581" fmla="*/ 194373 h 5792782"/>
              <a:gd name="connsiteX5582" fmla="*/ 5816902 w 7462755"/>
              <a:gd name="connsiteY5582" fmla="*/ 175456 h 5792782"/>
              <a:gd name="connsiteX5583" fmla="*/ 5575896 w 7462755"/>
              <a:gd name="connsiteY5583" fmla="*/ 167023 h 5792782"/>
              <a:gd name="connsiteX5584" fmla="*/ 5575895 w 7462755"/>
              <a:gd name="connsiteY5584" fmla="*/ 167024 h 5792782"/>
              <a:gd name="connsiteX5585" fmla="*/ 5574796 w 7462755"/>
              <a:gd name="connsiteY5585" fmla="*/ 184069 h 5792782"/>
              <a:gd name="connsiteX5586" fmla="*/ 5560885 w 7462755"/>
              <a:gd name="connsiteY5586" fmla="*/ 185839 h 5792782"/>
              <a:gd name="connsiteX5587" fmla="*/ 5558452 w 7462755"/>
              <a:gd name="connsiteY5587" fmla="*/ 169238 h 5792782"/>
              <a:gd name="connsiteX5588" fmla="*/ 5558446 w 7462755"/>
              <a:gd name="connsiteY5588" fmla="*/ 169238 h 5792782"/>
              <a:gd name="connsiteX5589" fmla="*/ 5575896 w 7462755"/>
              <a:gd name="connsiteY5589" fmla="*/ 167023 h 5792782"/>
              <a:gd name="connsiteX5590" fmla="*/ 4967537 w 7462755"/>
              <a:gd name="connsiteY5590" fmla="*/ 164337 h 5792782"/>
              <a:gd name="connsiteX5591" fmla="*/ 4950753 w 7462755"/>
              <a:gd name="connsiteY5591" fmla="*/ 184048 h 5792782"/>
              <a:gd name="connsiteX5592" fmla="*/ 4941851 w 7462755"/>
              <a:gd name="connsiteY5592" fmla="*/ 164386 h 5792782"/>
              <a:gd name="connsiteX5593" fmla="*/ 4941846 w 7462755"/>
              <a:gd name="connsiteY5593" fmla="*/ 164412 h 5792782"/>
              <a:gd name="connsiteX5594" fmla="*/ 4950752 w 7462755"/>
              <a:gd name="connsiteY5594" fmla="*/ 184085 h 5792782"/>
              <a:gd name="connsiteX5595" fmla="*/ 4993991 w 7462755"/>
              <a:gd name="connsiteY5595" fmla="*/ 170766 h 5792782"/>
              <a:gd name="connsiteX5596" fmla="*/ 4993986 w 7462755"/>
              <a:gd name="connsiteY5596" fmla="*/ 170729 h 5792782"/>
              <a:gd name="connsiteX5597" fmla="*/ 4979635 w 7462755"/>
              <a:gd name="connsiteY5597" fmla="*/ 168000 h 5792782"/>
              <a:gd name="connsiteX5598" fmla="*/ 4967537 w 7462755"/>
              <a:gd name="connsiteY5598" fmla="*/ 164337 h 5792782"/>
              <a:gd name="connsiteX5599" fmla="*/ 5549417 w 7462755"/>
              <a:gd name="connsiteY5599" fmla="*/ 162459 h 5792782"/>
              <a:gd name="connsiteX5600" fmla="*/ 5545544 w 7462755"/>
              <a:gd name="connsiteY5600" fmla="*/ 176060 h 5792782"/>
              <a:gd name="connsiteX5601" fmla="*/ 5537517 w 7462755"/>
              <a:gd name="connsiteY5601" fmla="*/ 179511 h 5792782"/>
              <a:gd name="connsiteX5602" fmla="*/ 5519314 w 7462755"/>
              <a:gd name="connsiteY5602" fmla="*/ 174149 h 5792782"/>
              <a:gd name="connsiteX5603" fmla="*/ 5519310 w 7462755"/>
              <a:gd name="connsiteY5603" fmla="*/ 174184 h 5792782"/>
              <a:gd name="connsiteX5604" fmla="*/ 5549425 w 7462755"/>
              <a:gd name="connsiteY5604" fmla="*/ 162464 h 5792782"/>
              <a:gd name="connsiteX5605" fmla="*/ 6008816 w 7462755"/>
              <a:gd name="connsiteY5605" fmla="*/ 158718 h 5792782"/>
              <a:gd name="connsiteX5606" fmla="*/ 6002330 w 7462755"/>
              <a:gd name="connsiteY5606" fmla="*/ 166893 h 5792782"/>
              <a:gd name="connsiteX5607" fmla="*/ 5991721 w 7462755"/>
              <a:gd name="connsiteY5607" fmla="*/ 168679 h 5792782"/>
              <a:gd name="connsiteX5608" fmla="*/ 5991716 w 7462755"/>
              <a:gd name="connsiteY5608" fmla="*/ 168716 h 5792782"/>
              <a:gd name="connsiteX5609" fmla="*/ 6008842 w 7462755"/>
              <a:gd name="connsiteY5609" fmla="*/ 158720 h 5792782"/>
              <a:gd name="connsiteX5610" fmla="*/ 6509250 w 7462755"/>
              <a:gd name="connsiteY5610" fmla="*/ 150652 h 5792782"/>
              <a:gd name="connsiteX5611" fmla="*/ 6516347 w 7462755"/>
              <a:gd name="connsiteY5611" fmla="*/ 156669 h 5792782"/>
              <a:gd name="connsiteX5612" fmla="*/ 6486492 w 7462755"/>
              <a:gd name="connsiteY5612" fmla="*/ 176075 h 5792782"/>
              <a:gd name="connsiteX5613" fmla="*/ 6499648 w 7462755"/>
              <a:gd name="connsiteY5613" fmla="*/ 154553 h 5792782"/>
              <a:gd name="connsiteX5614" fmla="*/ 6509250 w 7462755"/>
              <a:gd name="connsiteY5614" fmla="*/ 150652 h 5792782"/>
              <a:gd name="connsiteX5615" fmla="*/ 4498562 w 7462755"/>
              <a:gd name="connsiteY5615" fmla="*/ 147845 h 5792782"/>
              <a:gd name="connsiteX5616" fmla="*/ 4514680 w 7462755"/>
              <a:gd name="connsiteY5616" fmla="*/ 224101 h 5792782"/>
              <a:gd name="connsiteX5617" fmla="*/ 4492638 w 7462755"/>
              <a:gd name="connsiteY5617" fmla="*/ 219087 h 5792782"/>
              <a:gd name="connsiteX5618" fmla="*/ 4509699 w 7462755"/>
              <a:gd name="connsiteY5618" fmla="*/ 209122 h 5792782"/>
              <a:gd name="connsiteX5619" fmla="*/ 4491398 w 7462755"/>
              <a:gd name="connsiteY5619" fmla="*/ 187895 h 5792782"/>
              <a:gd name="connsiteX5620" fmla="*/ 4406776 w 7462755"/>
              <a:gd name="connsiteY5620" fmla="*/ 261347 h 5792782"/>
              <a:gd name="connsiteX5621" fmla="*/ 4408667 w 7462755"/>
              <a:gd name="connsiteY5621" fmla="*/ 198409 h 5792782"/>
              <a:gd name="connsiteX5622" fmla="*/ 4498562 w 7462755"/>
              <a:gd name="connsiteY5622" fmla="*/ 147845 h 5792782"/>
              <a:gd name="connsiteX5623" fmla="*/ 4651594 w 7462755"/>
              <a:gd name="connsiteY5623" fmla="*/ 143973 h 5792782"/>
              <a:gd name="connsiteX5624" fmla="*/ 4635412 w 7462755"/>
              <a:gd name="connsiteY5624" fmla="*/ 177446 h 5792782"/>
              <a:gd name="connsiteX5625" fmla="*/ 4634174 w 7462755"/>
              <a:gd name="connsiteY5625" fmla="*/ 146123 h 5792782"/>
              <a:gd name="connsiteX5626" fmla="*/ 4651594 w 7462755"/>
              <a:gd name="connsiteY5626" fmla="*/ 143973 h 5792782"/>
              <a:gd name="connsiteX5627" fmla="*/ 4690765 w 7462755"/>
              <a:gd name="connsiteY5627" fmla="*/ 138924 h 5792782"/>
              <a:gd name="connsiteX5628" fmla="*/ 4718471 w 7462755"/>
              <a:gd name="connsiteY5628" fmla="*/ 174608 h 5792782"/>
              <a:gd name="connsiteX5629" fmla="*/ 4690765 w 7462755"/>
              <a:gd name="connsiteY5629" fmla="*/ 138924 h 5792782"/>
              <a:gd name="connsiteX5630" fmla="*/ 4983682 w 7462755"/>
              <a:gd name="connsiteY5630" fmla="*/ 132932 h 5792782"/>
              <a:gd name="connsiteX5631" fmla="*/ 4981419 w 7462755"/>
              <a:gd name="connsiteY5631" fmla="*/ 136814 h 5792782"/>
              <a:gd name="connsiteX5632" fmla="*/ 4981420 w 7462755"/>
              <a:gd name="connsiteY5632" fmla="*/ 136847 h 5792782"/>
              <a:gd name="connsiteX5633" fmla="*/ 4983702 w 7462755"/>
              <a:gd name="connsiteY5633" fmla="*/ 132933 h 5792782"/>
              <a:gd name="connsiteX5634" fmla="*/ 5123623 w 7462755"/>
              <a:gd name="connsiteY5634" fmla="*/ 130749 h 5792782"/>
              <a:gd name="connsiteX5635" fmla="*/ 5107907 w 7462755"/>
              <a:gd name="connsiteY5635" fmla="*/ 155633 h 5792782"/>
              <a:gd name="connsiteX5636" fmla="*/ 5060426 w 7462755"/>
              <a:gd name="connsiteY5636" fmla="*/ 171513 h 5792782"/>
              <a:gd name="connsiteX5637" fmla="*/ 5041623 w 7462755"/>
              <a:gd name="connsiteY5637" fmla="*/ 156820 h 5792782"/>
              <a:gd name="connsiteX5638" fmla="*/ 5041594 w 7462755"/>
              <a:gd name="connsiteY5638" fmla="*/ 156833 h 5792782"/>
              <a:gd name="connsiteX5639" fmla="*/ 5123644 w 7462755"/>
              <a:gd name="connsiteY5639" fmla="*/ 130751 h 5792782"/>
              <a:gd name="connsiteX5640" fmla="*/ 5990161 w 7462755"/>
              <a:gd name="connsiteY5640" fmla="*/ 129808 h 5792782"/>
              <a:gd name="connsiteX5641" fmla="*/ 5990154 w 7462755"/>
              <a:gd name="connsiteY5641" fmla="*/ 129809 h 5792782"/>
              <a:gd name="connsiteX5642" fmla="*/ 5994228 w 7462755"/>
              <a:gd name="connsiteY5642" fmla="*/ 150567 h 5792782"/>
              <a:gd name="connsiteX5643" fmla="*/ 5994230 w 7462755"/>
              <a:gd name="connsiteY5643" fmla="*/ 150545 h 5792782"/>
              <a:gd name="connsiteX5644" fmla="*/ 6003237 w 7462755"/>
              <a:gd name="connsiteY5644" fmla="*/ 128082 h 5792782"/>
              <a:gd name="connsiteX5645" fmla="*/ 6000401 w 7462755"/>
              <a:gd name="connsiteY5645" fmla="*/ 150631 h 5792782"/>
              <a:gd name="connsiteX5646" fmla="*/ 6000402 w 7462755"/>
              <a:gd name="connsiteY5646" fmla="*/ 150655 h 5792782"/>
              <a:gd name="connsiteX5647" fmla="*/ 6003242 w 7462755"/>
              <a:gd name="connsiteY5647" fmla="*/ 128082 h 5792782"/>
              <a:gd name="connsiteX5648" fmla="*/ 5714317 w 7462755"/>
              <a:gd name="connsiteY5648" fmla="*/ 125768 h 5792782"/>
              <a:gd name="connsiteX5649" fmla="*/ 5714308 w 7462755"/>
              <a:gd name="connsiteY5649" fmla="*/ 125802 h 5792782"/>
              <a:gd name="connsiteX5650" fmla="*/ 5736350 w 7462755"/>
              <a:gd name="connsiteY5650" fmla="*/ 130786 h 5792782"/>
              <a:gd name="connsiteX5651" fmla="*/ 5736346 w 7462755"/>
              <a:gd name="connsiteY5651" fmla="*/ 130757 h 5792782"/>
              <a:gd name="connsiteX5652" fmla="*/ 5730791 w 7462755"/>
              <a:gd name="connsiteY5652" fmla="*/ 137793 h 5792782"/>
              <a:gd name="connsiteX5653" fmla="*/ 5722102 w 7462755"/>
              <a:gd name="connsiteY5653" fmla="*/ 127041 h 5792782"/>
              <a:gd name="connsiteX5654" fmla="*/ 5787242 w 7462755"/>
              <a:gd name="connsiteY5654" fmla="*/ 123692 h 5792782"/>
              <a:gd name="connsiteX5655" fmla="*/ 5784572 w 7462755"/>
              <a:gd name="connsiteY5655" fmla="*/ 132474 h 5792782"/>
              <a:gd name="connsiteX5656" fmla="*/ 5784583 w 7462755"/>
              <a:gd name="connsiteY5656" fmla="*/ 132473 h 5792782"/>
              <a:gd name="connsiteX5657" fmla="*/ 5787245 w 7462755"/>
              <a:gd name="connsiteY5657" fmla="*/ 123717 h 5792782"/>
              <a:gd name="connsiteX5658" fmla="*/ 5771372 w 7462755"/>
              <a:gd name="connsiteY5658" fmla="*/ 112456 h 5792782"/>
              <a:gd name="connsiteX5659" fmla="*/ 5771361 w 7462755"/>
              <a:gd name="connsiteY5659" fmla="*/ 112465 h 5792782"/>
              <a:gd name="connsiteX5660" fmla="*/ 5771457 w 7462755"/>
              <a:gd name="connsiteY5660" fmla="*/ 112663 h 5792782"/>
              <a:gd name="connsiteX5661" fmla="*/ 5778246 w 7462755"/>
              <a:gd name="connsiteY5661" fmla="*/ 129174 h 5792782"/>
              <a:gd name="connsiteX5662" fmla="*/ 5780413 w 7462755"/>
              <a:gd name="connsiteY5662" fmla="*/ 131050 h 5792782"/>
              <a:gd name="connsiteX5663" fmla="*/ 5781295 w 7462755"/>
              <a:gd name="connsiteY5663" fmla="*/ 132861 h 5792782"/>
              <a:gd name="connsiteX5664" fmla="*/ 5788879 w 7462755"/>
              <a:gd name="connsiteY5664" fmla="*/ 139006 h 5792782"/>
              <a:gd name="connsiteX5665" fmla="*/ 5789530 w 7462755"/>
              <a:gd name="connsiteY5665" fmla="*/ 138944 h 5792782"/>
              <a:gd name="connsiteX5666" fmla="*/ 5790174 w 7462755"/>
              <a:gd name="connsiteY5666" fmla="*/ 139501 h 5792782"/>
              <a:gd name="connsiteX5667" fmla="*/ 5793523 w 7462755"/>
              <a:gd name="connsiteY5667" fmla="*/ 138558 h 5792782"/>
              <a:gd name="connsiteX5668" fmla="*/ 5793712 w 7462755"/>
              <a:gd name="connsiteY5668" fmla="*/ 138540 h 5792782"/>
              <a:gd name="connsiteX5669" fmla="*/ 5793710 w 7462755"/>
              <a:gd name="connsiteY5669" fmla="*/ 138505 h 5792782"/>
              <a:gd name="connsiteX5670" fmla="*/ 5793523 w 7462755"/>
              <a:gd name="connsiteY5670" fmla="*/ 138558 h 5792782"/>
              <a:gd name="connsiteX5671" fmla="*/ 5789530 w 7462755"/>
              <a:gd name="connsiteY5671" fmla="*/ 138944 h 5792782"/>
              <a:gd name="connsiteX5672" fmla="*/ 5780413 w 7462755"/>
              <a:gd name="connsiteY5672" fmla="*/ 131050 h 5792782"/>
              <a:gd name="connsiteX5673" fmla="*/ 5771457 w 7462755"/>
              <a:gd name="connsiteY5673" fmla="*/ 112663 h 5792782"/>
              <a:gd name="connsiteX5674" fmla="*/ 5967100 w 7462755"/>
              <a:gd name="connsiteY5674" fmla="*/ 101317 h 5792782"/>
              <a:gd name="connsiteX5675" fmla="*/ 5967071 w 7462755"/>
              <a:gd name="connsiteY5675" fmla="*/ 101321 h 5792782"/>
              <a:gd name="connsiteX5676" fmla="*/ 5955578 w 7462755"/>
              <a:gd name="connsiteY5676" fmla="*/ 116325 h 5792782"/>
              <a:gd name="connsiteX5677" fmla="*/ 5941932 w 7462755"/>
              <a:gd name="connsiteY5677" fmla="*/ 128046 h 5792782"/>
              <a:gd name="connsiteX5678" fmla="*/ 5941931 w 7462755"/>
              <a:gd name="connsiteY5678" fmla="*/ 128082 h 5792782"/>
              <a:gd name="connsiteX5679" fmla="*/ 5967100 w 7462755"/>
              <a:gd name="connsiteY5679" fmla="*/ 101317 h 5792782"/>
              <a:gd name="connsiteX5680" fmla="*/ 5183698 w 7462755"/>
              <a:gd name="connsiteY5680" fmla="*/ 99586 h 5792782"/>
              <a:gd name="connsiteX5681" fmla="*/ 5174327 w 7462755"/>
              <a:gd name="connsiteY5681" fmla="*/ 114404 h 5792782"/>
              <a:gd name="connsiteX5682" fmla="*/ 5162244 w 7462755"/>
              <a:gd name="connsiteY5682" fmla="*/ 110112 h 5792782"/>
              <a:gd name="connsiteX5683" fmla="*/ 5162228 w 7462755"/>
              <a:gd name="connsiteY5683" fmla="*/ 110143 h 5792782"/>
              <a:gd name="connsiteX5684" fmla="*/ 5183715 w 7462755"/>
              <a:gd name="connsiteY5684" fmla="*/ 99594 h 5792782"/>
              <a:gd name="connsiteX5685" fmla="*/ 5949096 w 7462755"/>
              <a:gd name="connsiteY5685" fmla="*/ 88033 h 5792782"/>
              <a:gd name="connsiteX5686" fmla="*/ 5950528 w 7462755"/>
              <a:gd name="connsiteY5686" fmla="*/ 103017 h 5792782"/>
              <a:gd name="connsiteX5687" fmla="*/ 5950532 w 7462755"/>
              <a:gd name="connsiteY5687" fmla="*/ 103010 h 5792782"/>
              <a:gd name="connsiteX5688" fmla="*/ 5949101 w 7462755"/>
              <a:gd name="connsiteY5688" fmla="*/ 88035 h 5792782"/>
              <a:gd name="connsiteX5689" fmla="*/ 5896218 w 7462755"/>
              <a:gd name="connsiteY5689" fmla="*/ 79146 h 5792782"/>
              <a:gd name="connsiteX5690" fmla="*/ 5900203 w 7462755"/>
              <a:gd name="connsiteY5690" fmla="*/ 89191 h 5792782"/>
              <a:gd name="connsiteX5691" fmla="*/ 5900212 w 7462755"/>
              <a:gd name="connsiteY5691" fmla="*/ 89175 h 5792782"/>
              <a:gd name="connsiteX5692" fmla="*/ 5896235 w 7462755"/>
              <a:gd name="connsiteY5692" fmla="*/ 79150 h 5792782"/>
              <a:gd name="connsiteX5693" fmla="*/ 5944168 w 7462755"/>
              <a:gd name="connsiteY5693" fmla="*/ 57324 h 5792782"/>
              <a:gd name="connsiteX5694" fmla="*/ 5948055 w 7462755"/>
              <a:gd name="connsiteY5694" fmla="*/ 64625 h 5792782"/>
              <a:gd name="connsiteX5695" fmla="*/ 5944446 w 7462755"/>
              <a:gd name="connsiteY5695" fmla="*/ 59426 h 5792782"/>
              <a:gd name="connsiteX5696" fmla="*/ 5934442 w 7462755"/>
              <a:gd name="connsiteY5696" fmla="*/ 50753 h 5792782"/>
              <a:gd name="connsiteX5697" fmla="*/ 5934435 w 7462755"/>
              <a:gd name="connsiteY5697" fmla="*/ 50761 h 5792782"/>
              <a:gd name="connsiteX5698" fmla="*/ 5929635 w 7462755"/>
              <a:gd name="connsiteY5698" fmla="*/ 78649 h 5792782"/>
              <a:gd name="connsiteX5699" fmla="*/ 5901473 w 7462755"/>
              <a:gd name="connsiteY5699" fmla="*/ 109101 h 5792782"/>
              <a:gd name="connsiteX5700" fmla="*/ 5888707 w 7462755"/>
              <a:gd name="connsiteY5700" fmla="*/ 111408 h 5792782"/>
              <a:gd name="connsiteX5701" fmla="*/ 5888698 w 7462755"/>
              <a:gd name="connsiteY5701" fmla="*/ 111445 h 5792782"/>
              <a:gd name="connsiteX5702" fmla="*/ 5934442 w 7462755"/>
              <a:gd name="connsiteY5702" fmla="*/ 50753 h 5792782"/>
              <a:gd name="connsiteX5703" fmla="*/ 5943135 w 7462755"/>
              <a:gd name="connsiteY5703" fmla="*/ 49515 h 5792782"/>
              <a:gd name="connsiteX5704" fmla="*/ 5944168 w 7462755"/>
              <a:gd name="connsiteY5704" fmla="*/ 57323 h 5792782"/>
              <a:gd name="connsiteX5705" fmla="*/ 5943177 w 7462755"/>
              <a:gd name="connsiteY5705" fmla="*/ 55462 h 5792782"/>
              <a:gd name="connsiteX5706" fmla="*/ 6074382 w 7462755"/>
              <a:gd name="connsiteY5706" fmla="*/ 48540 h 5792782"/>
              <a:gd name="connsiteX5707" fmla="*/ 6084637 w 7462755"/>
              <a:gd name="connsiteY5707" fmla="*/ 86374 h 5792782"/>
              <a:gd name="connsiteX5708" fmla="*/ 6072526 w 7462755"/>
              <a:gd name="connsiteY5708" fmla="*/ 111444 h 5792782"/>
              <a:gd name="connsiteX5709" fmla="*/ 6044233 w 7462755"/>
              <a:gd name="connsiteY5709" fmla="*/ 60197 h 5792782"/>
              <a:gd name="connsiteX5710" fmla="*/ 6074382 w 7462755"/>
              <a:gd name="connsiteY5710" fmla="*/ 48540 h 5792782"/>
              <a:gd name="connsiteX5711" fmla="*/ 5897390 w 7462755"/>
              <a:gd name="connsiteY5711" fmla="*/ 580 h 5792782"/>
              <a:gd name="connsiteX5712" fmla="*/ 5912335 w 7462755"/>
              <a:gd name="connsiteY5712" fmla="*/ 45608 h 5792782"/>
              <a:gd name="connsiteX5713" fmla="*/ 5932110 w 7462755"/>
              <a:gd name="connsiteY5713" fmla="*/ 34666 h 5792782"/>
              <a:gd name="connsiteX5714" fmla="*/ 5943176 w 7462755"/>
              <a:gd name="connsiteY5714" fmla="*/ 55463 h 5792782"/>
              <a:gd name="connsiteX5715" fmla="*/ 5943302 w 7462755"/>
              <a:gd name="connsiteY5715" fmla="*/ 72494 h 5792782"/>
              <a:gd name="connsiteX5716" fmla="*/ 5957754 w 7462755"/>
              <a:gd name="connsiteY5716" fmla="*/ 86929 h 5792782"/>
              <a:gd name="connsiteX5717" fmla="*/ 5999984 w 7462755"/>
              <a:gd name="connsiteY5717" fmla="*/ 50134 h 5792782"/>
              <a:gd name="connsiteX5718" fmla="*/ 5982893 w 7462755"/>
              <a:gd name="connsiteY5718" fmla="*/ 60164 h 5792782"/>
              <a:gd name="connsiteX5719" fmla="*/ 5985398 w 7462755"/>
              <a:gd name="connsiteY5719" fmla="*/ 122418 h 5792782"/>
              <a:gd name="connsiteX5720" fmla="*/ 6015548 w 7462755"/>
              <a:gd name="connsiteY5720" fmla="*/ 110827 h 5792782"/>
              <a:gd name="connsiteX5721" fmla="*/ 6020529 w 7462755"/>
              <a:gd name="connsiteY5721" fmla="*/ 125837 h 5792782"/>
              <a:gd name="connsiteX5722" fmla="*/ 5997219 w 7462755"/>
              <a:gd name="connsiteY5722" fmla="*/ 199419 h 5792782"/>
              <a:gd name="connsiteX5723" fmla="*/ 6002754 w 7462755"/>
              <a:gd name="connsiteY5723" fmla="*/ 229992 h 5792782"/>
              <a:gd name="connsiteX5724" fmla="*/ 6019880 w 7462755"/>
              <a:gd name="connsiteY5724" fmla="*/ 219966 h 5792782"/>
              <a:gd name="connsiteX5725" fmla="*/ 6038242 w 7462755"/>
              <a:gd name="connsiteY5725" fmla="*/ 241129 h 5792782"/>
              <a:gd name="connsiteX5726" fmla="*/ 6040718 w 7462755"/>
              <a:gd name="connsiteY5726" fmla="*/ 303449 h 5792782"/>
              <a:gd name="connsiteX5727" fmla="*/ 6023298 w 7462755"/>
              <a:gd name="connsiteY5727" fmla="*/ 305660 h 5792782"/>
              <a:gd name="connsiteX5728" fmla="*/ 6012684 w 7462755"/>
              <a:gd name="connsiteY5728" fmla="*/ 369706 h 5792782"/>
              <a:gd name="connsiteX5729" fmla="*/ 6034466 w 7462755"/>
              <a:gd name="connsiteY5729" fmla="*/ 367002 h 5792782"/>
              <a:gd name="connsiteX5730" fmla="*/ 6036646 w 7462755"/>
              <a:gd name="connsiteY5730" fmla="*/ 421477 h 5792782"/>
              <a:gd name="connsiteX5731" fmla="*/ 5997479 w 7462755"/>
              <a:gd name="connsiteY5731" fmla="*/ 426492 h 5792782"/>
              <a:gd name="connsiteX5732" fmla="*/ 5981916 w 7462755"/>
              <a:gd name="connsiteY5732" fmla="*/ 475558 h 5792782"/>
              <a:gd name="connsiteX5733" fmla="*/ 5960130 w 7462755"/>
              <a:gd name="connsiteY5733" fmla="*/ 478258 h 5792782"/>
              <a:gd name="connsiteX5734" fmla="*/ 5924706 w 7462755"/>
              <a:gd name="connsiteY5734" fmla="*/ 467125 h 5792782"/>
              <a:gd name="connsiteX5735" fmla="*/ 5943038 w 7462755"/>
              <a:gd name="connsiteY5735" fmla="*/ 488256 h 5792782"/>
              <a:gd name="connsiteX5736" fmla="*/ 5967295 w 7462755"/>
              <a:gd name="connsiteY5736" fmla="*/ 547925 h 5792782"/>
              <a:gd name="connsiteX5737" fmla="*/ 5979082 w 7462755"/>
              <a:gd name="connsiteY5737" fmla="*/ 515019 h 5792782"/>
              <a:gd name="connsiteX5738" fmla="*/ 6038178 w 7462755"/>
              <a:gd name="connsiteY5738" fmla="*/ 570120 h 5792782"/>
              <a:gd name="connsiteX5739" fmla="*/ 6044105 w 7462755"/>
              <a:gd name="connsiteY5739" fmla="*/ 498837 h 5792782"/>
              <a:gd name="connsiteX5740" fmla="*/ 6078941 w 7462755"/>
              <a:gd name="connsiteY5740" fmla="*/ 494375 h 5792782"/>
              <a:gd name="connsiteX5741" fmla="*/ 6062434 w 7462755"/>
              <a:gd name="connsiteY5741" fmla="*/ 520068 h 5792782"/>
              <a:gd name="connsiteX5742" fmla="*/ 6068328 w 7462755"/>
              <a:gd name="connsiteY5742" fmla="*/ 558469 h 5792782"/>
              <a:gd name="connsiteX5743" fmla="*/ 6091022 w 7462755"/>
              <a:gd name="connsiteY5743" fmla="*/ 579074 h 5792782"/>
              <a:gd name="connsiteX5744" fmla="*/ 6091674 w 7462755"/>
              <a:gd name="connsiteY5744" fmla="*/ 594667 h 5792782"/>
              <a:gd name="connsiteX5745" fmla="*/ 6071421 w 7462755"/>
              <a:gd name="connsiteY5745" fmla="*/ 636407 h 5792782"/>
              <a:gd name="connsiteX5746" fmla="*/ 6010828 w 7462755"/>
              <a:gd name="connsiteY5746" fmla="*/ 651902 h 5792782"/>
              <a:gd name="connsiteX5747" fmla="*/ 6037265 w 7462755"/>
              <a:gd name="connsiteY5747" fmla="*/ 656431 h 5792782"/>
              <a:gd name="connsiteX5748" fmla="*/ 6048108 w 7462755"/>
              <a:gd name="connsiteY5748" fmla="*/ 709892 h 5792782"/>
              <a:gd name="connsiteX5749" fmla="*/ 6022908 w 7462755"/>
              <a:gd name="connsiteY5749" fmla="*/ 736623 h 5792782"/>
              <a:gd name="connsiteX5750" fmla="*/ 5974426 w 7462755"/>
              <a:gd name="connsiteY5750" fmla="*/ 727179 h 5792782"/>
              <a:gd name="connsiteX5751" fmla="*/ 5911912 w 7462755"/>
              <a:gd name="connsiteY5751" fmla="*/ 805585 h 5792782"/>
              <a:gd name="connsiteX5752" fmla="*/ 5955474 w 7462755"/>
              <a:gd name="connsiteY5752" fmla="*/ 800051 h 5792782"/>
              <a:gd name="connsiteX5753" fmla="*/ 5939326 w 7462755"/>
              <a:gd name="connsiteY5753" fmla="*/ 833397 h 5792782"/>
              <a:gd name="connsiteX5754" fmla="*/ 5935874 w 7462755"/>
              <a:gd name="connsiteY5754" fmla="*/ 857419 h 5792782"/>
              <a:gd name="connsiteX5755" fmla="*/ 5925944 w 7462755"/>
              <a:gd name="connsiteY5755" fmla="*/ 827303 h 5792782"/>
              <a:gd name="connsiteX5756" fmla="*/ 5897032 w 7462755"/>
              <a:gd name="connsiteY5756" fmla="*/ 870217 h 5792782"/>
              <a:gd name="connsiteX5757" fmla="*/ 5845719 w 7462755"/>
              <a:gd name="connsiteY5757" fmla="*/ 900236 h 5792782"/>
              <a:gd name="connsiteX5758" fmla="*/ 5908882 w 7462755"/>
              <a:gd name="connsiteY5758" fmla="*/ 947052 h 5792782"/>
              <a:gd name="connsiteX5759" fmla="*/ 5902306 w 7462755"/>
              <a:gd name="connsiteY5759" fmla="*/ 1002699 h 5792782"/>
              <a:gd name="connsiteX5760" fmla="*/ 5930894 w 7462755"/>
              <a:gd name="connsiteY5760" fmla="*/ 1061666 h 5792782"/>
              <a:gd name="connsiteX5761" fmla="*/ 5930600 w 7462755"/>
              <a:gd name="connsiteY5761" fmla="*/ 1053918 h 5792782"/>
              <a:gd name="connsiteX5762" fmla="*/ 5952381 w 7462755"/>
              <a:gd name="connsiteY5762" fmla="*/ 1051156 h 5792782"/>
              <a:gd name="connsiteX5763" fmla="*/ 5947110 w 7462755"/>
              <a:gd name="connsiteY5763" fmla="*/ 1028352 h 5792782"/>
              <a:gd name="connsiteX5764" fmla="*/ 5982859 w 7462755"/>
              <a:gd name="connsiteY5764" fmla="*/ 1047315 h 5792782"/>
              <a:gd name="connsiteX5765" fmla="*/ 6084868 w 7462755"/>
              <a:gd name="connsiteY5765" fmla="*/ 971473 h 5792782"/>
              <a:gd name="connsiteX5766" fmla="*/ 6107854 w 7462755"/>
              <a:gd name="connsiteY5766" fmla="*/ 999963 h 5792782"/>
              <a:gd name="connsiteX5767" fmla="*/ 6116256 w 7462755"/>
              <a:gd name="connsiteY5767" fmla="*/ 991017 h 5792782"/>
              <a:gd name="connsiteX5768" fmla="*/ 6110981 w 7462755"/>
              <a:gd name="connsiteY5768" fmla="*/ 968251 h 5792782"/>
              <a:gd name="connsiteX5769" fmla="*/ 6123776 w 7462755"/>
              <a:gd name="connsiteY5769" fmla="*/ 958776 h 5792782"/>
              <a:gd name="connsiteX5770" fmla="*/ 6223864 w 7462755"/>
              <a:gd name="connsiteY5770" fmla="*/ 946042 h 5792782"/>
              <a:gd name="connsiteX5771" fmla="*/ 6276449 w 7462755"/>
              <a:gd name="connsiteY5771" fmla="*/ 947084 h 5792782"/>
              <a:gd name="connsiteX5772" fmla="*/ 6281689 w 7462755"/>
              <a:gd name="connsiteY5772" fmla="*/ 969847 h 5792782"/>
              <a:gd name="connsiteX5773" fmla="*/ 6311579 w 7462755"/>
              <a:gd name="connsiteY5773" fmla="*/ 950406 h 5792782"/>
              <a:gd name="connsiteX5774" fmla="*/ 6282342 w 7462755"/>
              <a:gd name="connsiteY5774" fmla="*/ 875818 h 5792782"/>
              <a:gd name="connsiteX5775" fmla="*/ 6256195 w 7462755"/>
              <a:gd name="connsiteY5775" fmla="*/ 879230 h 5792782"/>
              <a:gd name="connsiteX5776" fmla="*/ 6329293 w 7462755"/>
              <a:gd name="connsiteY5776" fmla="*/ 846319 h 5792782"/>
              <a:gd name="connsiteX5777" fmla="*/ 6335836 w 7462755"/>
              <a:gd name="connsiteY5777" fmla="*/ 900300 h 5792782"/>
              <a:gd name="connsiteX5778" fmla="*/ 6338638 w 7462755"/>
              <a:gd name="connsiteY5778" fmla="*/ 860804 h 5792782"/>
              <a:gd name="connsiteX5779" fmla="*/ 6356677 w 7462755"/>
              <a:gd name="connsiteY5779" fmla="*/ 874126 h 5792782"/>
              <a:gd name="connsiteX5780" fmla="*/ 6382786 w 7462755"/>
              <a:gd name="connsiteY5780" fmla="*/ 870869 h 5792782"/>
              <a:gd name="connsiteX5781" fmla="*/ 6434396 w 7462755"/>
              <a:gd name="connsiteY5781" fmla="*/ 958222 h 5792782"/>
              <a:gd name="connsiteX5782" fmla="*/ 6359802 w 7462755"/>
              <a:gd name="connsiteY5782" fmla="*/ 952167 h 5792782"/>
              <a:gd name="connsiteX5783" fmla="*/ 6405156 w 7462755"/>
              <a:gd name="connsiteY5783" fmla="*/ 993357 h 5792782"/>
              <a:gd name="connsiteX5784" fmla="*/ 6371263 w 7462755"/>
              <a:gd name="connsiteY5784" fmla="*/ 1021130 h 5792782"/>
              <a:gd name="connsiteX5785" fmla="*/ 6411992 w 7462755"/>
              <a:gd name="connsiteY5785" fmla="*/ 1055152 h 5792782"/>
              <a:gd name="connsiteX5786" fmla="*/ 6372142 w 7462755"/>
              <a:gd name="connsiteY5786" fmla="*/ 1044610 h 5792782"/>
              <a:gd name="connsiteX5787" fmla="*/ 6334242 w 7462755"/>
              <a:gd name="connsiteY5787" fmla="*/ 1080678 h 5792782"/>
              <a:gd name="connsiteX5788" fmla="*/ 6370935 w 7462755"/>
              <a:gd name="connsiteY5788" fmla="*/ 1123073 h 5792782"/>
              <a:gd name="connsiteX5789" fmla="*/ 6371557 w 7462755"/>
              <a:gd name="connsiteY5789" fmla="*/ 1138665 h 5792782"/>
              <a:gd name="connsiteX5790" fmla="*/ 6355112 w 7462755"/>
              <a:gd name="connsiteY5790" fmla="*/ 1164258 h 5792782"/>
              <a:gd name="connsiteX5791" fmla="*/ 6379337 w 7462755"/>
              <a:gd name="connsiteY5791" fmla="*/ 1223879 h 5792782"/>
              <a:gd name="connsiteX5792" fmla="*/ 6488508 w 7462755"/>
              <a:gd name="connsiteY5792" fmla="*/ 1217721 h 5792782"/>
              <a:gd name="connsiteX5793" fmla="*/ 6503128 w 7462755"/>
              <a:gd name="connsiteY5793" fmla="*/ 1255099 h 5792782"/>
              <a:gd name="connsiteX5794" fmla="*/ 6500914 w 7462755"/>
              <a:gd name="connsiteY5794" fmla="*/ 1200429 h 5792782"/>
              <a:gd name="connsiteX5795" fmla="*/ 6532628 w 7462755"/>
              <a:gd name="connsiteY5795" fmla="*/ 1227813 h 5792782"/>
              <a:gd name="connsiteX5796" fmla="*/ 6534191 w 7462755"/>
              <a:gd name="connsiteY5796" fmla="*/ 1266722 h 5792782"/>
              <a:gd name="connsiteX5797" fmla="*/ 6521721 w 7462755"/>
              <a:gd name="connsiteY5797" fmla="*/ 1284011 h 5792782"/>
              <a:gd name="connsiteX5798" fmla="*/ 6540084 w 7462755"/>
              <a:gd name="connsiteY5798" fmla="*/ 1305308 h 5792782"/>
              <a:gd name="connsiteX5799" fmla="*/ 6518627 w 7462755"/>
              <a:gd name="connsiteY5799" fmla="*/ 1315824 h 5792782"/>
              <a:gd name="connsiteX5800" fmla="*/ 6499645 w 7462755"/>
              <a:gd name="connsiteY5800" fmla="*/ 1388760 h 5792782"/>
              <a:gd name="connsiteX5801" fmla="*/ 6498408 w 7462755"/>
              <a:gd name="connsiteY5801" fmla="*/ 1357533 h 5792782"/>
              <a:gd name="connsiteX5802" fmla="*/ 6483169 w 7462755"/>
              <a:gd name="connsiteY5802" fmla="*/ 1414224 h 5792782"/>
              <a:gd name="connsiteX5803" fmla="*/ 6500294 w 7462755"/>
              <a:gd name="connsiteY5803" fmla="*/ 1404264 h 5792782"/>
              <a:gd name="connsiteX5804" fmla="*/ 6471676 w 7462755"/>
              <a:gd name="connsiteY5804" fmla="*/ 1454955 h 5792782"/>
              <a:gd name="connsiteX5805" fmla="*/ 6499026 w 7462755"/>
              <a:gd name="connsiteY5805" fmla="*/ 1482730 h 5792782"/>
              <a:gd name="connsiteX5806" fmla="*/ 6550664 w 7462755"/>
              <a:gd name="connsiteY5806" fmla="*/ 1570195 h 5792782"/>
              <a:gd name="connsiteX5807" fmla="*/ 6527973 w 7462755"/>
              <a:gd name="connsiteY5807" fmla="*/ 1549541 h 5792782"/>
              <a:gd name="connsiteX5808" fmla="*/ 6571796 w 7462755"/>
              <a:gd name="connsiteY5808" fmla="*/ 1551852 h 5792782"/>
              <a:gd name="connsiteX5809" fmla="*/ 6566522 w 7462755"/>
              <a:gd name="connsiteY5809" fmla="*/ 1638706 h 5792782"/>
              <a:gd name="connsiteX5810" fmla="*/ 6539431 w 7462755"/>
              <a:gd name="connsiteY5810" fmla="*/ 1618615 h 5792782"/>
              <a:gd name="connsiteX5811" fmla="*/ 6514231 w 7462755"/>
              <a:gd name="connsiteY5811" fmla="*/ 1645380 h 5792782"/>
              <a:gd name="connsiteX5812" fmla="*/ 6562420 w 7462755"/>
              <a:gd name="connsiteY5812" fmla="*/ 1647069 h 5792782"/>
              <a:gd name="connsiteX5813" fmla="*/ 6506123 w 7462755"/>
              <a:gd name="connsiteY5813" fmla="*/ 1661986 h 5792782"/>
              <a:gd name="connsiteX5814" fmla="*/ 6511107 w 7462755"/>
              <a:gd name="connsiteY5814" fmla="*/ 1677059 h 5792782"/>
              <a:gd name="connsiteX5815" fmla="*/ 6479098 w 7462755"/>
              <a:gd name="connsiteY5815" fmla="*/ 1642027 h 5792782"/>
              <a:gd name="connsiteX5816" fmla="*/ 6455170 w 7462755"/>
              <a:gd name="connsiteY5816" fmla="*/ 1699884 h 5792782"/>
              <a:gd name="connsiteX5817" fmla="*/ 6491212 w 7462755"/>
              <a:gd name="connsiteY5817" fmla="*/ 1726650 h 5792782"/>
              <a:gd name="connsiteX5818" fmla="*/ 6460734 w 7462755"/>
              <a:gd name="connsiteY5818" fmla="*/ 1730488 h 5792782"/>
              <a:gd name="connsiteX5819" fmla="*/ 6445170 w 7462755"/>
              <a:gd name="connsiteY5819" fmla="*/ 1779457 h 5792782"/>
              <a:gd name="connsiteX5820" fmla="*/ 6450154 w 7462755"/>
              <a:gd name="connsiteY5820" fmla="*/ 1794467 h 5792782"/>
              <a:gd name="connsiteX5821" fmla="*/ 6509542 w 7462755"/>
              <a:gd name="connsiteY5821" fmla="*/ 1747710 h 5792782"/>
              <a:gd name="connsiteX5822" fmla="*/ 6514816 w 7462755"/>
              <a:gd name="connsiteY5822" fmla="*/ 1770633 h 5792782"/>
              <a:gd name="connsiteX5823" fmla="*/ 6553368 w 7462755"/>
              <a:gd name="connsiteY5823" fmla="*/ 1750019 h 5792782"/>
              <a:gd name="connsiteX5824" fmla="*/ 6550893 w 7462755"/>
              <a:gd name="connsiteY5824" fmla="*/ 1797300 h 5792782"/>
              <a:gd name="connsiteX5825" fmla="*/ 6554670 w 7462755"/>
              <a:gd name="connsiteY5825" fmla="*/ 1781149 h 5792782"/>
              <a:gd name="connsiteX5826" fmla="*/ 6606930 w 7462755"/>
              <a:gd name="connsiteY5826" fmla="*/ 1774506 h 5792782"/>
              <a:gd name="connsiteX5827" fmla="*/ 6588238 w 7462755"/>
              <a:gd name="connsiteY5827" fmla="*/ 1745629 h 5792782"/>
              <a:gd name="connsiteX5828" fmla="*/ 6589476 w 7462755"/>
              <a:gd name="connsiteY5828" fmla="*/ 1776688 h 5792782"/>
              <a:gd name="connsiteX5829" fmla="*/ 6583258 w 7462755"/>
              <a:gd name="connsiteY5829" fmla="*/ 1730488 h 5792782"/>
              <a:gd name="connsiteX5830" fmla="*/ 6596022 w 7462755"/>
              <a:gd name="connsiteY5830" fmla="*/ 1721047 h 5792782"/>
              <a:gd name="connsiteX5831" fmla="*/ 6610054 w 7462755"/>
              <a:gd name="connsiteY5831" fmla="*/ 1742827 h 5792782"/>
              <a:gd name="connsiteX5832" fmla="*/ 6616535 w 7462755"/>
              <a:gd name="connsiteY5832" fmla="*/ 1687089 h 5792782"/>
              <a:gd name="connsiteX5833" fmla="*/ 6622134 w 7462755"/>
              <a:gd name="connsiteY5833" fmla="*/ 1717693 h 5792782"/>
              <a:gd name="connsiteX5834" fmla="*/ 6643916 w 7462755"/>
              <a:gd name="connsiteY5834" fmla="*/ 1714992 h 5792782"/>
              <a:gd name="connsiteX5835" fmla="*/ 6673156 w 7462755"/>
              <a:gd name="connsiteY5835" fmla="*/ 1679924 h 5792782"/>
              <a:gd name="connsiteX5836" fmla="*/ 6660717 w 7462755"/>
              <a:gd name="connsiteY5836" fmla="*/ 1697148 h 5792782"/>
              <a:gd name="connsiteX5837" fmla="*/ 6688032 w 7462755"/>
              <a:gd name="connsiteY5837" fmla="*/ 1724955 h 5792782"/>
              <a:gd name="connsiteX5838" fmla="*/ 6676079 w 7462755"/>
              <a:gd name="connsiteY5838" fmla="*/ 1737323 h 5792782"/>
              <a:gd name="connsiteX5839" fmla="*/ 6658683 w 7462755"/>
              <a:gd name="connsiteY5839" fmla="*/ 1752177 h 5792782"/>
              <a:gd name="connsiteX5840" fmla="*/ 6658700 w 7462755"/>
              <a:gd name="connsiteY5840" fmla="*/ 1752268 h 5792782"/>
              <a:gd name="connsiteX5841" fmla="*/ 6658550 w 7462755"/>
              <a:gd name="connsiteY5841" fmla="*/ 1752377 h 5792782"/>
              <a:gd name="connsiteX5842" fmla="*/ 6648978 w 7462755"/>
              <a:gd name="connsiteY5842" fmla="*/ 1759299 h 5792782"/>
              <a:gd name="connsiteX5843" fmla="*/ 6636916 w 7462755"/>
              <a:gd name="connsiteY5843" fmla="*/ 1755097 h 5792782"/>
              <a:gd name="connsiteX5844" fmla="*/ 6636915 w 7462755"/>
              <a:gd name="connsiteY5844" fmla="*/ 1755099 h 5792782"/>
              <a:gd name="connsiteX5845" fmla="*/ 6648978 w 7462755"/>
              <a:gd name="connsiteY5845" fmla="*/ 1759303 h 5792782"/>
              <a:gd name="connsiteX5846" fmla="*/ 6658550 w 7462755"/>
              <a:gd name="connsiteY5846" fmla="*/ 1752378 h 5792782"/>
              <a:gd name="connsiteX5847" fmla="*/ 6664398 w 7462755"/>
              <a:gd name="connsiteY5847" fmla="*/ 1786584 h 5792782"/>
              <a:gd name="connsiteX5848" fmla="*/ 6686211 w 7462755"/>
              <a:gd name="connsiteY5848" fmla="*/ 1787824 h 5792782"/>
              <a:gd name="connsiteX5849" fmla="*/ 6694904 w 7462755"/>
              <a:gd name="connsiteY5849" fmla="*/ 1786847 h 5792782"/>
              <a:gd name="connsiteX5850" fmla="*/ 6741854 w 7462755"/>
              <a:gd name="connsiteY5850" fmla="*/ 1757315 h 5792782"/>
              <a:gd name="connsiteX5851" fmla="*/ 6729384 w 7462755"/>
              <a:gd name="connsiteY5851" fmla="*/ 1774606 h 5792782"/>
              <a:gd name="connsiteX5852" fmla="*/ 6739054 w 7462755"/>
              <a:gd name="connsiteY5852" fmla="*/ 1796813 h 5792782"/>
              <a:gd name="connsiteX5853" fmla="*/ 6828625 w 7462755"/>
              <a:gd name="connsiteY5853" fmla="*/ 1738465 h 5792782"/>
              <a:gd name="connsiteX5854" fmla="*/ 6855684 w 7462755"/>
              <a:gd name="connsiteY5854" fmla="*/ 1758422 h 5792782"/>
              <a:gd name="connsiteX5855" fmla="*/ 6834878 w 7462755"/>
              <a:gd name="connsiteY5855" fmla="*/ 1784635 h 5792782"/>
              <a:gd name="connsiteX5856" fmla="*/ 6848879 w 7462755"/>
              <a:gd name="connsiteY5856" fmla="*/ 1806352 h 5792782"/>
              <a:gd name="connsiteX5857" fmla="*/ 6831784 w 7462755"/>
              <a:gd name="connsiteY5857" fmla="*/ 1816285 h 5792782"/>
              <a:gd name="connsiteX5858" fmla="*/ 6881828 w 7462755"/>
              <a:gd name="connsiteY5858" fmla="*/ 1755004 h 5792782"/>
              <a:gd name="connsiteX5859" fmla="*/ 6894886 w 7462755"/>
              <a:gd name="connsiteY5859" fmla="*/ 1753441 h 5792782"/>
              <a:gd name="connsiteX5860" fmla="*/ 6881178 w 7462755"/>
              <a:gd name="connsiteY5860" fmla="*/ 1739473 h 5792782"/>
              <a:gd name="connsiteX5861" fmla="*/ 6927870 w 7462755"/>
              <a:gd name="connsiteY5861" fmla="*/ 1702229 h 5792782"/>
              <a:gd name="connsiteX5862" fmla="*/ 6951179 w 7462755"/>
              <a:gd name="connsiteY5862" fmla="*/ 1738399 h 5792782"/>
              <a:gd name="connsiteX5863" fmla="*/ 6962706 w 7462755"/>
              <a:gd name="connsiteY5863" fmla="*/ 1697766 h 5792782"/>
              <a:gd name="connsiteX5864" fmla="*/ 6993184 w 7462755"/>
              <a:gd name="connsiteY5864" fmla="*/ 1693828 h 5792782"/>
              <a:gd name="connsiteX5865" fmla="*/ 7017081 w 7462755"/>
              <a:gd name="connsiteY5865" fmla="*/ 1745660 h 5792782"/>
              <a:gd name="connsiteX5866" fmla="*/ 6997220 w 7462755"/>
              <a:gd name="connsiteY5866" fmla="*/ 1795119 h 5792782"/>
              <a:gd name="connsiteX5867" fmla="*/ 7076177 w 7462755"/>
              <a:gd name="connsiteY5867" fmla="*/ 1910443 h 5792782"/>
              <a:gd name="connsiteX5868" fmla="*/ 7111017 w 7462755"/>
              <a:gd name="connsiteY5868" fmla="*/ 1905983 h 5792782"/>
              <a:gd name="connsiteX5869" fmla="*/ 7075524 w 7462755"/>
              <a:gd name="connsiteY5869" fmla="*/ 2004540 h 5792782"/>
              <a:gd name="connsiteX5870" fmla="*/ 7092035 w 7462755"/>
              <a:gd name="connsiteY5870" fmla="*/ 1978916 h 5792782"/>
              <a:gd name="connsiteX5871" fmla="*/ 7082720 w 7462755"/>
              <a:gd name="connsiteY5871" fmla="*/ 1964559 h 5792782"/>
              <a:gd name="connsiteX5872" fmla="*/ 7102256 w 7462755"/>
              <a:gd name="connsiteY5872" fmla="*/ 2016786 h 5792782"/>
              <a:gd name="connsiteX5873" fmla="*/ 7124396 w 7462755"/>
              <a:gd name="connsiteY5873" fmla="*/ 2021865 h 5792782"/>
              <a:gd name="connsiteX5874" fmla="*/ 7094540 w 7462755"/>
              <a:gd name="connsiteY5874" fmla="*/ 2041403 h 5792782"/>
              <a:gd name="connsiteX5875" fmla="*/ 7104146 w 7462755"/>
              <a:gd name="connsiteY5875" fmla="*/ 2063574 h 5792782"/>
              <a:gd name="connsiteX5876" fmla="*/ 7060029 w 7462755"/>
              <a:gd name="connsiteY5876" fmla="*/ 2053513 h 5792782"/>
              <a:gd name="connsiteX5877" fmla="*/ 7073996 w 7462755"/>
              <a:gd name="connsiteY5877" fmla="*/ 2075295 h 5792782"/>
              <a:gd name="connsiteX5878" fmla="*/ 7051302 w 7462755"/>
              <a:gd name="connsiteY5878" fmla="*/ 2054651 h 5792782"/>
              <a:gd name="connsiteX5879" fmla="*/ 7030105 w 7462755"/>
              <a:gd name="connsiteY5879" fmla="*/ 2073083 h 5792782"/>
              <a:gd name="connsiteX5880" fmla="*/ 7035704 w 7462755"/>
              <a:gd name="connsiteY5880" fmla="*/ 2103656 h 5792782"/>
              <a:gd name="connsiteX5881" fmla="*/ 7013010 w 7462755"/>
              <a:gd name="connsiteY5881" fmla="*/ 2083079 h 5792782"/>
              <a:gd name="connsiteX5882" fmla="*/ 6993738 w 7462755"/>
              <a:gd name="connsiteY5882" fmla="*/ 2038468 h 5792782"/>
              <a:gd name="connsiteX5883" fmla="*/ 7001552 w 7462755"/>
              <a:gd name="connsiteY5883" fmla="*/ 2013951 h 5792782"/>
              <a:gd name="connsiteX5884" fmla="*/ 6983838 w 7462755"/>
              <a:gd name="connsiteY5884" fmla="*/ 2008417 h 5792782"/>
              <a:gd name="connsiteX5885" fmla="*/ 6972018 w 7462755"/>
              <a:gd name="connsiteY5885" fmla="*/ 2041303 h 5792782"/>
              <a:gd name="connsiteX5886" fmla="*/ 6974526 w 7462755"/>
              <a:gd name="connsiteY5886" fmla="*/ 1993894 h 5792782"/>
              <a:gd name="connsiteX5887" fmla="*/ 7004676 w 7462755"/>
              <a:gd name="connsiteY5887" fmla="*/ 1982305 h 5792782"/>
              <a:gd name="connsiteX5888" fmla="*/ 6973548 w 7462755"/>
              <a:gd name="connsiteY5888" fmla="*/ 1970583 h 5792782"/>
              <a:gd name="connsiteX5889" fmla="*/ 6962022 w 7462755"/>
              <a:gd name="connsiteY5889" fmla="*/ 2011217 h 5792782"/>
              <a:gd name="connsiteX5890" fmla="*/ 6861868 w 7462755"/>
              <a:gd name="connsiteY5890" fmla="*/ 2023982 h 5792782"/>
              <a:gd name="connsiteX5891" fmla="*/ 6858809 w 7462755"/>
              <a:gd name="connsiteY5891" fmla="*/ 2055792 h 5792782"/>
              <a:gd name="connsiteX5892" fmla="*/ 6819574 w 7462755"/>
              <a:gd name="connsiteY5892" fmla="*/ 2060743 h 5792782"/>
              <a:gd name="connsiteX5893" fmla="*/ 6834488 w 7462755"/>
              <a:gd name="connsiteY5893" fmla="*/ 2105901 h 5792782"/>
              <a:gd name="connsiteX5894" fmla="*/ 6808994 w 7462755"/>
              <a:gd name="connsiteY5894" fmla="*/ 2124752 h 5792782"/>
              <a:gd name="connsiteX5895" fmla="*/ 6839827 w 7462755"/>
              <a:gd name="connsiteY5895" fmla="*/ 2128689 h 5792782"/>
              <a:gd name="connsiteX5896" fmla="*/ 6849398 w 7462755"/>
              <a:gd name="connsiteY5896" fmla="*/ 2150829 h 5792782"/>
              <a:gd name="connsiteX5897" fmla="*/ 6820520 w 7462755"/>
              <a:gd name="connsiteY5897" fmla="*/ 2193812 h 5792782"/>
              <a:gd name="connsiteX5898" fmla="*/ 6825466 w 7462755"/>
              <a:gd name="connsiteY5898" fmla="*/ 2208789 h 5792782"/>
              <a:gd name="connsiteX5899" fmla="*/ 6863434 w 7462755"/>
              <a:gd name="connsiteY5899" fmla="*/ 2172678 h 5792782"/>
              <a:gd name="connsiteX5900" fmla="*/ 6920674 w 7462755"/>
              <a:gd name="connsiteY5900" fmla="*/ 2181081 h 5792782"/>
              <a:gd name="connsiteX5901" fmla="*/ 6953589 w 7462755"/>
              <a:gd name="connsiteY5901" fmla="*/ 2239591 h 5792782"/>
              <a:gd name="connsiteX5902" fmla="*/ 7001382 w 7462755"/>
              <a:gd name="connsiteY5902" fmla="*/ 2219317 h 5792782"/>
              <a:gd name="connsiteX5903" fmla="*/ 7006673 w 7462755"/>
              <a:gd name="connsiteY5903" fmla="*/ 2215505 h 5792782"/>
              <a:gd name="connsiteX5904" fmla="*/ 7002627 w 7462755"/>
              <a:gd name="connsiteY5904" fmla="*/ 2230134 h 5792782"/>
              <a:gd name="connsiteX5905" fmla="*/ 6987844 w 7462755"/>
              <a:gd name="connsiteY5905" fmla="*/ 2329128 h 5792782"/>
              <a:gd name="connsiteX5906" fmla="*/ 6991293 w 7462755"/>
              <a:gd name="connsiteY5906" fmla="*/ 2414953 h 5792782"/>
              <a:gd name="connsiteX5907" fmla="*/ 6946818 w 7462755"/>
              <a:gd name="connsiteY5907" fmla="*/ 2397083 h 5792782"/>
              <a:gd name="connsiteX5908" fmla="*/ 6943365 w 7462755"/>
              <a:gd name="connsiteY5908" fmla="*/ 2421044 h 5792782"/>
              <a:gd name="connsiteX5909" fmla="*/ 6889318 w 7462755"/>
              <a:gd name="connsiteY5909" fmla="*/ 2380963 h 5792782"/>
              <a:gd name="connsiteX5910" fmla="*/ 6855716 w 7462755"/>
              <a:gd name="connsiteY5910" fmla="*/ 2416581 h 5792782"/>
              <a:gd name="connsiteX5911" fmla="*/ 6857247 w 7462755"/>
              <a:gd name="connsiteY5911" fmla="*/ 2455587 h 5792782"/>
              <a:gd name="connsiteX5912" fmla="*/ 6897652 w 7462755"/>
              <a:gd name="connsiteY5912" fmla="*/ 2481701 h 5792782"/>
              <a:gd name="connsiteX5913" fmla="*/ 6896448 w 7462755"/>
              <a:gd name="connsiteY5913" fmla="*/ 2560238 h 5792782"/>
              <a:gd name="connsiteX5914" fmla="*/ 6957042 w 7462755"/>
              <a:gd name="connsiteY5914" fmla="*/ 2544638 h 5792782"/>
              <a:gd name="connsiteX5915" fmla="*/ 6906020 w 7462755"/>
              <a:gd name="connsiteY5915" fmla="*/ 2582508 h 5792782"/>
              <a:gd name="connsiteX5916" fmla="*/ 6866528 w 7462755"/>
              <a:gd name="connsiteY5916" fmla="*/ 2579740 h 5792782"/>
              <a:gd name="connsiteX5917" fmla="*/ 6938384 w 7462755"/>
              <a:gd name="connsiteY5917" fmla="*/ 2735082 h 5792782"/>
              <a:gd name="connsiteX5918" fmla="*/ 6955480 w 7462755"/>
              <a:gd name="connsiteY5918" fmla="*/ 2724955 h 5792782"/>
              <a:gd name="connsiteX5919" fmla="*/ 6960460 w 7462755"/>
              <a:gd name="connsiteY5919" fmla="*/ 2740063 h 5792782"/>
              <a:gd name="connsiteX5920" fmla="*/ 6953004 w 7462755"/>
              <a:gd name="connsiteY5920" fmla="*/ 2772367 h 5792782"/>
              <a:gd name="connsiteX5921" fmla="*/ 6967656 w 7462755"/>
              <a:gd name="connsiteY5921" fmla="*/ 2809613 h 5792782"/>
              <a:gd name="connsiteX5922" fmla="*/ 7047559 w 7462755"/>
              <a:gd name="connsiteY5922" fmla="*/ 2838554 h 5792782"/>
              <a:gd name="connsiteX5923" fmla="*/ 7064684 w 7462755"/>
              <a:gd name="connsiteY5923" fmla="*/ 2828626 h 5792782"/>
              <a:gd name="connsiteX5924" fmla="*/ 7088682 w 7462755"/>
              <a:gd name="connsiteY5924" fmla="*/ 2880394 h 5792782"/>
              <a:gd name="connsiteX5925" fmla="*/ 7047590 w 7462755"/>
              <a:gd name="connsiteY5925" fmla="*/ 3057940 h 5792782"/>
              <a:gd name="connsiteX5926" fmla="*/ 7147094 w 7462755"/>
              <a:gd name="connsiteY5926" fmla="*/ 3029581 h 5792782"/>
              <a:gd name="connsiteX5927" fmla="*/ 7122868 w 7462755"/>
              <a:gd name="connsiteY5927" fmla="*/ 2969897 h 5792782"/>
              <a:gd name="connsiteX5928" fmla="*/ 7140288 w 7462755"/>
              <a:gd name="connsiteY5928" fmla="*/ 2967716 h 5792782"/>
              <a:gd name="connsiteX5929" fmla="*/ 7203127 w 7462755"/>
              <a:gd name="connsiteY5929" fmla="*/ 3006723 h 5792782"/>
              <a:gd name="connsiteX5930" fmla="*/ 7209345 w 7462755"/>
              <a:gd name="connsiteY5930" fmla="*/ 3052990 h 5792782"/>
              <a:gd name="connsiteX5931" fmla="*/ 7369802 w 7462755"/>
              <a:gd name="connsiteY5931" fmla="*/ 3126443 h 5792782"/>
              <a:gd name="connsiteX5932" fmla="*/ 7434787 w 7462755"/>
              <a:gd name="connsiteY5932" fmla="*/ 3439374 h 5792782"/>
              <a:gd name="connsiteX5933" fmla="*/ 7423914 w 7462755"/>
              <a:gd name="connsiteY5933" fmla="*/ 3385846 h 5792782"/>
              <a:gd name="connsiteX5934" fmla="*/ 7375042 w 7462755"/>
              <a:gd name="connsiteY5934" fmla="*/ 3368686 h 5792782"/>
              <a:gd name="connsiteX5935" fmla="*/ 7245063 w 7462755"/>
              <a:gd name="connsiteY5935" fmla="*/ 3400955 h 5792782"/>
              <a:gd name="connsiteX5936" fmla="*/ 7248810 w 7462755"/>
              <a:gd name="connsiteY5936" fmla="*/ 3384903 h 5792782"/>
              <a:gd name="connsiteX5937" fmla="*/ 7165423 w 7462755"/>
              <a:gd name="connsiteY5937" fmla="*/ 3379823 h 5792782"/>
              <a:gd name="connsiteX5938" fmla="*/ 7144616 w 7462755"/>
              <a:gd name="connsiteY5938" fmla="*/ 3405966 h 5792782"/>
              <a:gd name="connsiteX5939" fmla="*/ 7125928 w 7462755"/>
              <a:gd name="connsiteY5939" fmla="*/ 3376989 h 5792782"/>
              <a:gd name="connsiteX5940" fmla="*/ 7057814 w 7462755"/>
              <a:gd name="connsiteY5940" fmla="*/ 3424822 h 5792782"/>
              <a:gd name="connsiteX5941" fmla="*/ 7018318 w 7462755"/>
              <a:gd name="connsiteY5941" fmla="*/ 3422183 h 5792782"/>
              <a:gd name="connsiteX5942" fmla="*/ 7055664 w 7462755"/>
              <a:gd name="connsiteY5942" fmla="*/ 3370283 h 5792782"/>
              <a:gd name="connsiteX5943" fmla="*/ 7033264 w 7462755"/>
              <a:gd name="connsiteY5943" fmla="*/ 3138164 h 5792782"/>
              <a:gd name="connsiteX5944" fmla="*/ 6984426 w 7462755"/>
              <a:gd name="connsiteY5944" fmla="*/ 3120844 h 5792782"/>
              <a:gd name="connsiteX5945" fmla="*/ 6973224 w 7462755"/>
              <a:gd name="connsiteY5945" fmla="*/ 3169326 h 5792782"/>
              <a:gd name="connsiteX5946" fmla="*/ 7021118 w 7462755"/>
              <a:gd name="connsiteY5946" fmla="*/ 3272963 h 5792782"/>
              <a:gd name="connsiteX5947" fmla="*/ 6999076 w 7462755"/>
              <a:gd name="connsiteY5947" fmla="*/ 3267914 h 5792782"/>
              <a:gd name="connsiteX5948" fmla="*/ 6986638 w 7462755"/>
              <a:gd name="connsiteY5948" fmla="*/ 3285139 h 5792782"/>
              <a:gd name="connsiteX5949" fmla="*/ 7002170 w 7462755"/>
              <a:gd name="connsiteY5949" fmla="*/ 3345862 h 5792782"/>
              <a:gd name="connsiteX5950" fmla="*/ 6985041 w 7462755"/>
              <a:gd name="connsiteY5950" fmla="*/ 3355891 h 5792782"/>
              <a:gd name="connsiteX5951" fmla="*/ 6968599 w 7462755"/>
              <a:gd name="connsiteY5951" fmla="*/ 3491144 h 5792782"/>
              <a:gd name="connsiteX5952" fmla="*/ 6947436 w 7462755"/>
              <a:gd name="connsiteY5952" fmla="*/ 3509473 h 5792782"/>
              <a:gd name="connsiteX5953" fmla="*/ 6977880 w 7462755"/>
              <a:gd name="connsiteY5953" fmla="*/ 3505696 h 5792782"/>
              <a:gd name="connsiteX5954" fmla="*/ 6974820 w 7462755"/>
              <a:gd name="connsiteY5954" fmla="*/ 3537411 h 5792782"/>
              <a:gd name="connsiteX5955" fmla="*/ 6939622 w 7462755"/>
              <a:gd name="connsiteY5955" fmla="*/ 3534058 h 5792782"/>
              <a:gd name="connsiteX5956" fmla="*/ 6950530 w 7462755"/>
              <a:gd name="connsiteY5956" fmla="*/ 3587552 h 5792782"/>
              <a:gd name="connsiteX5957" fmla="*/ 6933434 w 7462755"/>
              <a:gd name="connsiteY5957" fmla="*/ 3597516 h 5792782"/>
              <a:gd name="connsiteX5958" fmla="*/ 6930929 w 7462755"/>
              <a:gd name="connsiteY5958" fmla="*/ 3644826 h 5792782"/>
              <a:gd name="connsiteX5959" fmla="*/ 6958279 w 7462755"/>
              <a:gd name="connsiteY5959" fmla="*/ 3672695 h 5792782"/>
              <a:gd name="connsiteX5960" fmla="*/ 6963554 w 7462755"/>
              <a:gd name="connsiteY5960" fmla="*/ 3805214 h 5792782"/>
              <a:gd name="connsiteX5961" fmla="*/ 6942456 w 7462755"/>
              <a:gd name="connsiteY5961" fmla="*/ 3823611 h 5792782"/>
              <a:gd name="connsiteX5962" fmla="*/ 6960460 w 7462755"/>
              <a:gd name="connsiteY5962" fmla="*/ 3836895 h 5792782"/>
              <a:gd name="connsiteX5963" fmla="*/ 6948674 w 7462755"/>
              <a:gd name="connsiteY5963" fmla="*/ 3869779 h 5792782"/>
              <a:gd name="connsiteX5964" fmla="*/ 6922820 w 7462755"/>
              <a:gd name="connsiteY5964" fmla="*/ 3880947 h 5792782"/>
              <a:gd name="connsiteX5965" fmla="*/ 6917286 w 7462755"/>
              <a:gd name="connsiteY5965" fmla="*/ 3959937 h 5792782"/>
              <a:gd name="connsiteX5966" fmla="*/ 6914158 w 7462755"/>
              <a:gd name="connsiteY5966" fmla="*/ 3882023 h 5792782"/>
              <a:gd name="connsiteX5967" fmla="*/ 6886453 w 7462755"/>
              <a:gd name="connsiteY5967" fmla="*/ 3956126 h 5792782"/>
              <a:gd name="connsiteX5968" fmla="*/ 6884891 w 7462755"/>
              <a:gd name="connsiteY5968" fmla="*/ 4026848 h 5792782"/>
              <a:gd name="connsiteX5969" fmla="*/ 6904492 w 7462755"/>
              <a:gd name="connsiteY5969" fmla="*/ 4079104 h 5792782"/>
              <a:gd name="connsiteX5970" fmla="*/ 6891758 w 7462755"/>
              <a:gd name="connsiteY5970" fmla="*/ 4088644 h 5792782"/>
              <a:gd name="connsiteX5971" fmla="*/ 6905401 w 7462755"/>
              <a:gd name="connsiteY5971" fmla="*/ 4102516 h 5792782"/>
              <a:gd name="connsiteX5972" fmla="*/ 6893878 w 7462755"/>
              <a:gd name="connsiteY5972" fmla="*/ 4143150 h 5792782"/>
              <a:gd name="connsiteX5973" fmla="*/ 6919402 w 7462755"/>
              <a:gd name="connsiteY5973" fmla="*/ 4124137 h 5792782"/>
              <a:gd name="connsiteX5974" fmla="*/ 6895112 w 7462755"/>
              <a:gd name="connsiteY5974" fmla="*/ 4284002 h 5792782"/>
              <a:gd name="connsiteX5975" fmla="*/ 6869327 w 7462755"/>
              <a:gd name="connsiteY5975" fmla="*/ 4295204 h 5792782"/>
              <a:gd name="connsiteX5976" fmla="*/ 6883944 w 7462755"/>
              <a:gd name="connsiteY5976" fmla="*/ 4332385 h 5792782"/>
              <a:gd name="connsiteX5977" fmla="*/ 6865550 w 7462755"/>
              <a:gd name="connsiteY5977" fmla="*/ 4420947 h 5792782"/>
              <a:gd name="connsiteX5978" fmla="*/ 6863694 w 7462755"/>
              <a:gd name="connsiteY5978" fmla="*/ 4374160 h 5792782"/>
              <a:gd name="connsiteX5979" fmla="*/ 6842856 w 7462755"/>
              <a:gd name="connsiteY5979" fmla="*/ 4400369 h 5792782"/>
              <a:gd name="connsiteX5980" fmla="*/ 6866200 w 7462755"/>
              <a:gd name="connsiteY5980" fmla="*/ 4326755 h 5792782"/>
              <a:gd name="connsiteX5981" fmla="*/ 6843830 w 7462755"/>
              <a:gd name="connsiteY5981" fmla="*/ 4204362 h 5792782"/>
              <a:gd name="connsiteX5982" fmla="*/ 6799388 w 7462755"/>
              <a:gd name="connsiteY5982" fmla="*/ 4186453 h 5792782"/>
              <a:gd name="connsiteX5983" fmla="*/ 6808406 w 7462755"/>
              <a:gd name="connsiteY5983" fmla="*/ 4193160 h 5792782"/>
              <a:gd name="connsiteX5984" fmla="*/ 6793461 w 7462755"/>
              <a:gd name="connsiteY5984" fmla="*/ 4257759 h 5792782"/>
              <a:gd name="connsiteX5985" fmla="*/ 6780112 w 7462755"/>
              <a:gd name="connsiteY5985" fmla="*/ 4251671 h 5792782"/>
              <a:gd name="connsiteX5986" fmla="*/ 6782262 w 7462755"/>
              <a:gd name="connsiteY5986" fmla="*/ 4306272 h 5792782"/>
              <a:gd name="connsiteX5987" fmla="*/ 6764842 w 7462755"/>
              <a:gd name="connsiteY5987" fmla="*/ 4308453 h 5792782"/>
              <a:gd name="connsiteX5988" fmla="*/ 6686146 w 7462755"/>
              <a:gd name="connsiteY5988" fmla="*/ 4310638 h 5792782"/>
              <a:gd name="connsiteX5989" fmla="*/ 6667194 w 7462755"/>
              <a:gd name="connsiteY5989" fmla="*/ 4273843 h 5792782"/>
              <a:gd name="connsiteX5990" fmla="*/ 6665338 w 7462755"/>
              <a:gd name="connsiteY5990" fmla="*/ 4227056 h 5792782"/>
              <a:gd name="connsiteX5991" fmla="*/ 6699822 w 7462755"/>
              <a:gd name="connsiteY5991" fmla="*/ 4214880 h 5792782"/>
              <a:gd name="connsiteX5992" fmla="*/ 6672438 w 7462755"/>
              <a:gd name="connsiteY5992" fmla="*/ 4186908 h 5792782"/>
              <a:gd name="connsiteX5993" fmla="*/ 6634214 w 7462755"/>
              <a:gd name="connsiteY5993" fmla="*/ 4215400 h 5792782"/>
              <a:gd name="connsiteX5994" fmla="*/ 6653781 w 7462755"/>
              <a:gd name="connsiteY5994" fmla="*/ 4267724 h 5792782"/>
              <a:gd name="connsiteX5995" fmla="*/ 6614546 w 7462755"/>
              <a:gd name="connsiteY5995" fmla="*/ 4272704 h 5792782"/>
              <a:gd name="connsiteX5996" fmla="*/ 6636686 w 7462755"/>
              <a:gd name="connsiteY5996" fmla="*/ 4277784 h 5792782"/>
              <a:gd name="connsiteX5997" fmla="*/ 6647204 w 7462755"/>
              <a:gd name="connsiteY5997" fmla="*/ 4323432 h 5792782"/>
              <a:gd name="connsiteX5998" fmla="*/ 6628581 w 7462755"/>
              <a:gd name="connsiteY5998" fmla="*/ 4294390 h 5792782"/>
              <a:gd name="connsiteX5999" fmla="*/ 6621122 w 7462755"/>
              <a:gd name="connsiteY5999" fmla="*/ 4326786 h 5792782"/>
              <a:gd name="connsiteX6000" fmla="*/ 6649094 w 7462755"/>
              <a:gd name="connsiteY6000" fmla="*/ 4370154 h 5792782"/>
              <a:gd name="connsiteX6001" fmla="*/ 6623926 w 7462755"/>
              <a:gd name="connsiteY6001" fmla="*/ 4396790 h 5792782"/>
              <a:gd name="connsiteX6002" fmla="*/ 6621156 w 7462755"/>
              <a:gd name="connsiteY6002" fmla="*/ 4436446 h 5792782"/>
              <a:gd name="connsiteX6003" fmla="*/ 6642938 w 7462755"/>
              <a:gd name="connsiteY6003" fmla="*/ 4433646 h 5792782"/>
              <a:gd name="connsiteX6004" fmla="*/ 6594425 w 7462755"/>
              <a:gd name="connsiteY6004" fmla="*/ 4424140 h 5792782"/>
              <a:gd name="connsiteX6005" fmla="*/ 6613048 w 7462755"/>
              <a:gd name="connsiteY6005" fmla="*/ 4453117 h 5792782"/>
              <a:gd name="connsiteX6006" fmla="*/ 6610314 w 7462755"/>
              <a:gd name="connsiteY6006" fmla="*/ 4492612 h 5792782"/>
              <a:gd name="connsiteX6007" fmla="*/ 6600318 w 7462755"/>
              <a:gd name="connsiteY6007" fmla="*/ 4462528 h 5792782"/>
              <a:gd name="connsiteX6008" fmla="*/ 6579446 w 7462755"/>
              <a:gd name="connsiteY6008" fmla="*/ 4488736 h 5792782"/>
              <a:gd name="connsiteX6009" fmla="*/ 6573522 w 7462755"/>
              <a:gd name="connsiteY6009" fmla="*/ 4450283 h 5792782"/>
              <a:gd name="connsiteX6010" fmla="*/ 6519766 w 7462755"/>
              <a:gd name="connsiteY6010" fmla="*/ 4417953 h 5792782"/>
              <a:gd name="connsiteX6011" fmla="*/ 6548972 w 7462755"/>
              <a:gd name="connsiteY6011" fmla="*/ 4492547 h 5792782"/>
              <a:gd name="connsiteX6012" fmla="*/ 6552066 w 7462755"/>
              <a:gd name="connsiteY6012" fmla="*/ 4460866 h 5792782"/>
              <a:gd name="connsiteX6013" fmla="*/ 6570138 w 7462755"/>
              <a:gd name="connsiteY6013" fmla="*/ 4474184 h 5792782"/>
              <a:gd name="connsiteX6014" fmla="*/ 6553662 w 7462755"/>
              <a:gd name="connsiteY6014" fmla="*/ 4499808 h 5792782"/>
              <a:gd name="connsiteX6015" fmla="*/ 6577265 w 7462755"/>
              <a:gd name="connsiteY6015" fmla="*/ 4543795 h 5792782"/>
              <a:gd name="connsiteX6016" fmla="*/ 6575737 w 7462755"/>
              <a:gd name="connsiteY6016" fmla="*/ 4614448 h 5792782"/>
              <a:gd name="connsiteX6017" fmla="*/ 6548353 w 7462755"/>
              <a:gd name="connsiteY6017" fmla="*/ 4586739 h 5792782"/>
              <a:gd name="connsiteX6018" fmla="*/ 6564536 w 7462755"/>
              <a:gd name="connsiteY6018" fmla="*/ 4553305 h 5792782"/>
              <a:gd name="connsiteX6019" fmla="*/ 6558902 w 7462755"/>
              <a:gd name="connsiteY6019" fmla="*/ 4522697 h 5792782"/>
              <a:gd name="connsiteX6020" fmla="*/ 6540279 w 7462755"/>
              <a:gd name="connsiteY6020" fmla="*/ 4493720 h 5792782"/>
              <a:gd name="connsiteX6021" fmla="*/ 6505148 w 7462755"/>
              <a:gd name="connsiteY6021" fmla="*/ 4490267 h 5792782"/>
              <a:gd name="connsiteX6022" fmla="*/ 6482745 w 7462755"/>
              <a:gd name="connsiteY6022" fmla="*/ 4367843 h 5792782"/>
              <a:gd name="connsiteX6023" fmla="*/ 6516053 w 7462755"/>
              <a:gd name="connsiteY6023" fmla="*/ 4324475 h 5792782"/>
              <a:gd name="connsiteX6024" fmla="*/ 6502674 w 7462755"/>
              <a:gd name="connsiteY6024" fmla="*/ 4318387 h 5792782"/>
              <a:gd name="connsiteX6025" fmla="*/ 6505474 w 7462755"/>
              <a:gd name="connsiteY6025" fmla="*/ 4278762 h 5792782"/>
              <a:gd name="connsiteX6026" fmla="*/ 6540604 w 7462755"/>
              <a:gd name="connsiteY6026" fmla="*/ 4282081 h 5792782"/>
              <a:gd name="connsiteX6027" fmla="*/ 6533084 w 7462755"/>
              <a:gd name="connsiteY6027" fmla="*/ 4314415 h 5792782"/>
              <a:gd name="connsiteX6028" fmla="*/ 6593188 w 7462755"/>
              <a:gd name="connsiteY6028" fmla="*/ 4283223 h 5792782"/>
              <a:gd name="connsiteX6029" fmla="*/ 6543732 w 7462755"/>
              <a:gd name="connsiteY6029" fmla="*/ 4250369 h 5792782"/>
              <a:gd name="connsiteX6030" fmla="*/ 6560857 w 7462755"/>
              <a:gd name="connsiteY6030" fmla="*/ 4240374 h 5792782"/>
              <a:gd name="connsiteX6031" fmla="*/ 6541841 w 7462755"/>
              <a:gd name="connsiteY6031" fmla="*/ 4203548 h 5792782"/>
              <a:gd name="connsiteX6032" fmla="*/ 6534386 w 7462755"/>
              <a:gd name="connsiteY6032" fmla="*/ 4235783 h 5792782"/>
              <a:gd name="connsiteX6033" fmla="*/ 6495834 w 7462755"/>
              <a:gd name="connsiteY6033" fmla="*/ 4146797 h 5792782"/>
              <a:gd name="connsiteX6034" fmla="*/ 6460998 w 7462755"/>
              <a:gd name="connsiteY6034" fmla="*/ 4151258 h 5792782"/>
              <a:gd name="connsiteX6035" fmla="*/ 6457579 w 7462755"/>
              <a:gd name="connsiteY6035" fmla="*/ 4065461 h 5792782"/>
              <a:gd name="connsiteX6036" fmla="*/ 6432700 w 7462755"/>
              <a:gd name="connsiteY6036" fmla="*/ 4099942 h 5792782"/>
              <a:gd name="connsiteX6037" fmla="*/ 6439832 w 7462755"/>
              <a:gd name="connsiteY6037" fmla="*/ 4169491 h 5792782"/>
              <a:gd name="connsiteX6038" fmla="*/ 6423034 w 7462755"/>
              <a:gd name="connsiteY6038" fmla="*/ 4187400 h 5792782"/>
              <a:gd name="connsiteX6039" fmla="*/ 6411832 w 7462755"/>
              <a:gd name="connsiteY6039" fmla="*/ 4126089 h 5792782"/>
              <a:gd name="connsiteX6040" fmla="*/ 6364262 w 7462755"/>
              <a:gd name="connsiteY6040" fmla="*/ 4140121 h 5792782"/>
              <a:gd name="connsiteX6041" fmla="*/ 6386956 w 7462755"/>
              <a:gd name="connsiteY6041" fmla="*/ 4160699 h 5792782"/>
              <a:gd name="connsiteX6042" fmla="*/ 6388518 w 7462755"/>
              <a:gd name="connsiteY6042" fmla="*/ 4199607 h 5792782"/>
              <a:gd name="connsiteX6043" fmla="*/ 6335706 w 7462755"/>
              <a:gd name="connsiteY6043" fmla="*/ 4190753 h 5792782"/>
              <a:gd name="connsiteX6044" fmla="*/ 6341892 w 7462755"/>
              <a:gd name="connsiteY6044" fmla="*/ 4236986 h 5792782"/>
              <a:gd name="connsiteX6045" fmla="*/ 6303960 w 7462755"/>
              <a:gd name="connsiteY6045" fmla="*/ 4273063 h 5792782"/>
              <a:gd name="connsiteX6046" fmla="*/ 6313924 w 7462755"/>
              <a:gd name="connsiteY6046" fmla="*/ 4303213 h 5792782"/>
              <a:gd name="connsiteX6047" fmla="*/ 6278760 w 7462755"/>
              <a:gd name="connsiteY6047" fmla="*/ 4299860 h 5792782"/>
              <a:gd name="connsiteX6048" fmla="*/ 6294942 w 7462755"/>
              <a:gd name="connsiteY6048" fmla="*/ 4376146 h 5792782"/>
              <a:gd name="connsiteX6049" fmla="*/ 6320405 w 7462755"/>
              <a:gd name="connsiteY6049" fmla="*/ 4357229 h 5792782"/>
              <a:gd name="connsiteX6050" fmla="*/ 6317606 w 7462755"/>
              <a:gd name="connsiteY6050" fmla="*/ 4396756 h 5792782"/>
              <a:gd name="connsiteX6051" fmla="*/ 6296764 w 7462755"/>
              <a:gd name="connsiteY6051" fmla="*/ 4422902 h 5792782"/>
              <a:gd name="connsiteX6052" fmla="*/ 6319428 w 7462755"/>
              <a:gd name="connsiteY6052" fmla="*/ 4443546 h 5792782"/>
              <a:gd name="connsiteX6053" fmla="*/ 6308290 w 7462755"/>
              <a:gd name="connsiteY6053" fmla="*/ 4492024 h 5792782"/>
              <a:gd name="connsiteX6054" fmla="*/ 6341892 w 7462755"/>
              <a:gd name="connsiteY6054" fmla="*/ 4456310 h 5792782"/>
              <a:gd name="connsiteX6055" fmla="*/ 6335316 w 7462755"/>
              <a:gd name="connsiteY6055" fmla="*/ 4512049 h 5792782"/>
              <a:gd name="connsiteX6056" fmla="*/ 6395944 w 7462755"/>
              <a:gd name="connsiteY6056" fmla="*/ 4496390 h 5792782"/>
              <a:gd name="connsiteX6057" fmla="*/ 6419940 w 7462755"/>
              <a:gd name="connsiteY6057" fmla="*/ 4548225 h 5792782"/>
              <a:gd name="connsiteX6058" fmla="*/ 6389462 w 7462755"/>
              <a:gd name="connsiteY6058" fmla="*/ 4552197 h 5792782"/>
              <a:gd name="connsiteX6059" fmla="*/ 6388518 w 7462755"/>
              <a:gd name="connsiteY6059" fmla="*/ 4528689 h 5792782"/>
              <a:gd name="connsiteX6060" fmla="*/ 6349318 w 7462755"/>
              <a:gd name="connsiteY6060" fmla="*/ 4533766 h 5792782"/>
              <a:gd name="connsiteX6061" fmla="*/ 6411538 w 7462755"/>
              <a:gd name="connsiteY6061" fmla="*/ 4557113 h 5792782"/>
              <a:gd name="connsiteX6062" fmla="*/ 6416488 w 7462755"/>
              <a:gd name="connsiteY6062" fmla="*/ 4572153 h 5792782"/>
              <a:gd name="connsiteX6063" fmla="*/ 6417106 w 7462755"/>
              <a:gd name="connsiteY6063" fmla="*/ 4587816 h 5792782"/>
              <a:gd name="connsiteX6064" fmla="*/ 6403724 w 7462755"/>
              <a:gd name="connsiteY6064" fmla="*/ 4581663 h 5792782"/>
              <a:gd name="connsiteX6065" fmla="*/ 6418050 w 7462755"/>
              <a:gd name="connsiteY6065" fmla="*/ 4611095 h 5792782"/>
              <a:gd name="connsiteX6066" fmla="*/ 6405874 w 7462755"/>
              <a:gd name="connsiteY6066" fmla="*/ 4636199 h 5792782"/>
              <a:gd name="connsiteX6067" fmla="*/ 6365794 w 7462755"/>
              <a:gd name="connsiteY6067" fmla="*/ 4617771 h 5792782"/>
              <a:gd name="connsiteX6068" fmla="*/ 6386662 w 7462755"/>
              <a:gd name="connsiteY6068" fmla="*/ 4591658 h 5792782"/>
              <a:gd name="connsiteX6069" fmla="*/ 6339059 w 7462755"/>
              <a:gd name="connsiteY6069" fmla="*/ 4605595 h 5792782"/>
              <a:gd name="connsiteX6070" fmla="*/ 6340590 w 7462755"/>
              <a:gd name="connsiteY6070" fmla="*/ 4644537 h 5792782"/>
              <a:gd name="connsiteX6071" fmla="*/ 6346224 w 7462755"/>
              <a:gd name="connsiteY6071" fmla="*/ 4675172 h 5792782"/>
              <a:gd name="connsiteX6072" fmla="*/ 6367974 w 7462755"/>
              <a:gd name="connsiteY6072" fmla="*/ 4672437 h 5792782"/>
              <a:gd name="connsiteX6073" fmla="*/ 6365141 w 7462755"/>
              <a:gd name="connsiteY6073" fmla="*/ 4711932 h 5792782"/>
              <a:gd name="connsiteX6074" fmla="*/ 6402162 w 7462755"/>
              <a:gd name="connsiteY6074" fmla="*/ 4652382 h 5792782"/>
              <a:gd name="connsiteX6075" fmla="*/ 6424890 w 7462755"/>
              <a:gd name="connsiteY6075" fmla="*/ 4672991 h 5792782"/>
              <a:gd name="connsiteX6076" fmla="*/ 6403724 w 7462755"/>
              <a:gd name="connsiteY6076" fmla="*/ 4691388 h 5792782"/>
              <a:gd name="connsiteX6077" fmla="*/ 6418344 w 7462755"/>
              <a:gd name="connsiteY6077" fmla="*/ 4728573 h 5792782"/>
              <a:gd name="connsiteX6078" fmla="*/ 6418962 w 7462755"/>
              <a:gd name="connsiteY6078" fmla="*/ 4853926 h 5792782"/>
              <a:gd name="connsiteX6079" fmla="*/ 6395356 w 7462755"/>
              <a:gd name="connsiteY6079" fmla="*/ 4809840 h 5792782"/>
              <a:gd name="connsiteX6080" fmla="*/ 6392880 w 7462755"/>
              <a:gd name="connsiteY6080" fmla="*/ 4857280 h 5792782"/>
              <a:gd name="connsiteX6081" fmla="*/ 6361462 w 7462755"/>
              <a:gd name="connsiteY6081" fmla="*/ 4837744 h 5792782"/>
              <a:gd name="connsiteX6082" fmla="*/ 6382266 w 7462755"/>
              <a:gd name="connsiteY6082" fmla="*/ 4811566 h 5792782"/>
              <a:gd name="connsiteX6083" fmla="*/ 6372596 w 7462755"/>
              <a:gd name="connsiteY6083" fmla="*/ 4789262 h 5792782"/>
              <a:gd name="connsiteX6084" fmla="*/ 6352702 w 7462755"/>
              <a:gd name="connsiteY6084" fmla="*/ 4838852 h 5792782"/>
              <a:gd name="connsiteX6085" fmla="*/ 6350226 w 7462755"/>
              <a:gd name="connsiteY6085" fmla="*/ 4776433 h 5792782"/>
              <a:gd name="connsiteX6086" fmla="*/ 6329128 w 7462755"/>
              <a:gd name="connsiteY6086" fmla="*/ 4794864 h 5792782"/>
              <a:gd name="connsiteX6087" fmla="*/ 6286509 w 7462755"/>
              <a:gd name="connsiteY6087" fmla="*/ 4714083 h 5792782"/>
              <a:gd name="connsiteX6088" fmla="*/ 6298296 w 7462755"/>
              <a:gd name="connsiteY6088" fmla="*/ 4681263 h 5792782"/>
              <a:gd name="connsiteX6089" fmla="*/ 6265671 w 7462755"/>
              <a:gd name="connsiteY6089" fmla="*/ 4630600 h 5792782"/>
              <a:gd name="connsiteX6090" fmla="*/ 6286803 w 7462755"/>
              <a:gd name="connsiteY6090" fmla="*/ 4612203 h 5792782"/>
              <a:gd name="connsiteX6091" fmla="*/ 6314184 w 7462755"/>
              <a:gd name="connsiteY6091" fmla="*/ 4640072 h 5792782"/>
              <a:gd name="connsiteX6092" fmla="*/ 6253235 w 7462755"/>
              <a:gd name="connsiteY6092" fmla="*/ 4538196 h 5792782"/>
              <a:gd name="connsiteX6093" fmla="*/ 6299598 w 7462755"/>
              <a:gd name="connsiteY6093" fmla="*/ 4493101 h 5792782"/>
              <a:gd name="connsiteX6094" fmla="*/ 6307706 w 7462755"/>
              <a:gd name="connsiteY6094" fmla="*/ 4476365 h 5792782"/>
              <a:gd name="connsiteX6095" fmla="*/ 6286218 w 7462755"/>
              <a:gd name="connsiteY6095" fmla="*/ 4486979 h 5792782"/>
              <a:gd name="connsiteX6096" fmla="*/ 6254178 w 7462755"/>
              <a:gd name="connsiteY6096" fmla="*/ 4451815 h 5792782"/>
              <a:gd name="connsiteX6097" fmla="*/ 6266648 w 7462755"/>
              <a:gd name="connsiteY6097" fmla="*/ 4434559 h 5792782"/>
              <a:gd name="connsiteX6098" fmla="*/ 6252941 w 7462755"/>
              <a:gd name="connsiteY6098" fmla="*/ 4420687 h 5792782"/>
              <a:gd name="connsiteX6099" fmla="*/ 6249848 w 7462755"/>
              <a:gd name="connsiteY6099" fmla="*/ 4452464 h 5792782"/>
              <a:gd name="connsiteX6100" fmla="*/ 6180168 w 7462755"/>
              <a:gd name="connsiteY6100" fmla="*/ 4461256 h 5792782"/>
              <a:gd name="connsiteX6101" fmla="*/ 6169588 w 7462755"/>
              <a:gd name="connsiteY6101" fmla="*/ 4415608 h 5792782"/>
              <a:gd name="connsiteX6102" fmla="*/ 6117329 w 7462755"/>
              <a:gd name="connsiteY6102" fmla="*/ 4422249 h 5792782"/>
              <a:gd name="connsiteX6103" fmla="*/ 6180462 w 7462755"/>
              <a:gd name="connsiteY6103" fmla="*/ 4359380 h 5792782"/>
              <a:gd name="connsiteX6104" fmla="*/ 6218720 w 7462755"/>
              <a:gd name="connsiteY6104" fmla="*/ 4330922 h 5792782"/>
              <a:gd name="connsiteX6105" fmla="*/ 6204459 w 7462755"/>
              <a:gd name="connsiteY6105" fmla="*/ 4301487 h 5792782"/>
              <a:gd name="connsiteX6106" fmla="*/ 6166201 w 7462755"/>
              <a:gd name="connsiteY6106" fmla="*/ 4329780 h 5792782"/>
              <a:gd name="connsiteX6107" fmla="*/ 6146925 w 7462755"/>
              <a:gd name="connsiteY6107" fmla="*/ 4285304 h 5792782"/>
              <a:gd name="connsiteX6108" fmla="*/ 6159364 w 7462755"/>
              <a:gd name="connsiteY6108" fmla="*/ 4268114 h 5792782"/>
              <a:gd name="connsiteX6109" fmla="*/ 6135692 w 7462755"/>
              <a:gd name="connsiteY6109" fmla="*/ 4224092 h 5792782"/>
              <a:gd name="connsiteX6110" fmla="*/ 6095548 w 7462755"/>
              <a:gd name="connsiteY6110" fmla="*/ 4315423 h 5792782"/>
              <a:gd name="connsiteX6111" fmla="*/ 6085648 w 7462755"/>
              <a:gd name="connsiteY6111" fmla="*/ 4285274 h 5792782"/>
              <a:gd name="connsiteX6112" fmla="*/ 6027170 w 7462755"/>
              <a:gd name="connsiteY6112" fmla="*/ 4355407 h 5792782"/>
              <a:gd name="connsiteX6113" fmla="*/ 6040522 w 7462755"/>
              <a:gd name="connsiteY6113" fmla="*/ 4361526 h 5792782"/>
              <a:gd name="connsiteX6114" fmla="*/ 6022809 w 7462755"/>
              <a:gd name="connsiteY6114" fmla="*/ 4465652 h 5792782"/>
              <a:gd name="connsiteX6115" fmla="*/ 5994190 w 7462755"/>
              <a:gd name="connsiteY6115" fmla="*/ 4406621 h 5792782"/>
              <a:gd name="connsiteX6116" fmla="*/ 6011316 w 7462755"/>
              <a:gd name="connsiteY6116" fmla="*/ 4396595 h 5792782"/>
              <a:gd name="connsiteX6117" fmla="*/ 5996402 w 7462755"/>
              <a:gd name="connsiteY6117" fmla="*/ 4351531 h 5792782"/>
              <a:gd name="connsiteX6118" fmla="*/ 6013532 w 7462755"/>
              <a:gd name="connsiteY6118" fmla="*/ 4341471 h 5792782"/>
              <a:gd name="connsiteX6119" fmla="*/ 6006726 w 7462755"/>
              <a:gd name="connsiteY6119" fmla="*/ 4279736 h 5792782"/>
              <a:gd name="connsiteX6120" fmla="*/ 5982729 w 7462755"/>
              <a:gd name="connsiteY6120" fmla="*/ 4227900 h 5792782"/>
              <a:gd name="connsiteX6121" fmla="*/ 5916796 w 7462755"/>
              <a:gd name="connsiteY6121" fmla="*/ 4220708 h 5792782"/>
              <a:gd name="connsiteX6122" fmla="*/ 5922690 w 7462755"/>
              <a:gd name="connsiteY6122" fmla="*/ 4259062 h 5792782"/>
              <a:gd name="connsiteX6123" fmla="*/ 5898139 w 7462755"/>
              <a:gd name="connsiteY6123" fmla="*/ 4191632 h 5792782"/>
              <a:gd name="connsiteX6124" fmla="*/ 5890684 w 7462755"/>
              <a:gd name="connsiteY6124" fmla="*/ 4223962 h 5792782"/>
              <a:gd name="connsiteX6125" fmla="*/ 5880425 w 7462755"/>
              <a:gd name="connsiteY6125" fmla="*/ 4186094 h 5792782"/>
              <a:gd name="connsiteX6126" fmla="*/ 5873264 w 7462755"/>
              <a:gd name="connsiteY6126" fmla="*/ 4226208 h 5792782"/>
              <a:gd name="connsiteX6127" fmla="*/ 5846823 w 7462755"/>
              <a:gd name="connsiteY6127" fmla="*/ 4221782 h 5792782"/>
              <a:gd name="connsiteX6128" fmla="*/ 5805146 w 7462755"/>
              <a:gd name="connsiteY6128" fmla="*/ 4383732 h 5792782"/>
              <a:gd name="connsiteX6129" fmla="*/ 5788349 w 7462755"/>
              <a:gd name="connsiteY6129" fmla="*/ 4401541 h 5792782"/>
              <a:gd name="connsiteX6130" fmla="*/ 5765946 w 7462755"/>
              <a:gd name="connsiteY6130" fmla="*/ 4388681 h 5792782"/>
              <a:gd name="connsiteX6131" fmla="*/ 5758459 w 7462755"/>
              <a:gd name="connsiteY6131" fmla="*/ 4421012 h 5792782"/>
              <a:gd name="connsiteX6132" fmla="*/ 5735146 w 7462755"/>
              <a:gd name="connsiteY6132" fmla="*/ 4384744 h 5792782"/>
              <a:gd name="connsiteX6133" fmla="*/ 5740386 w 7462755"/>
              <a:gd name="connsiteY6133" fmla="*/ 4407599 h 5792782"/>
              <a:gd name="connsiteX6134" fmla="*/ 5705550 w 7462755"/>
              <a:gd name="connsiteY6134" fmla="*/ 4412025 h 5792782"/>
              <a:gd name="connsiteX6135" fmla="*/ 5696854 w 7462755"/>
              <a:gd name="connsiteY6135" fmla="*/ 4413198 h 5792782"/>
              <a:gd name="connsiteX6136" fmla="*/ 5675726 w 7462755"/>
              <a:gd name="connsiteY6136" fmla="*/ 4431561 h 5792782"/>
              <a:gd name="connsiteX6137" fmla="*/ 5710856 w 7462755"/>
              <a:gd name="connsiteY6137" fmla="*/ 4434884 h 5792782"/>
              <a:gd name="connsiteX6138" fmla="*/ 5725182 w 7462755"/>
              <a:gd name="connsiteY6138" fmla="*/ 4464384 h 5792782"/>
              <a:gd name="connsiteX6139" fmla="*/ 5713036 w 7462755"/>
              <a:gd name="connsiteY6139" fmla="*/ 4489454 h 5792782"/>
              <a:gd name="connsiteX6140" fmla="*/ 5690376 w 7462755"/>
              <a:gd name="connsiteY6140" fmla="*/ 4468811 h 5792782"/>
              <a:gd name="connsiteX6141" fmla="*/ 5674778 w 7462755"/>
              <a:gd name="connsiteY6141" fmla="*/ 4517782 h 5792782"/>
              <a:gd name="connsiteX6142" fmla="*/ 5679762 w 7462755"/>
              <a:gd name="connsiteY6142" fmla="*/ 4532856 h 5792782"/>
              <a:gd name="connsiteX6143" fmla="*/ 5743839 w 7462755"/>
              <a:gd name="connsiteY6143" fmla="*/ 4493361 h 5792782"/>
              <a:gd name="connsiteX6144" fmla="*/ 5740096 w 7462755"/>
              <a:gd name="connsiteY6144" fmla="*/ 4509509 h 5792782"/>
              <a:gd name="connsiteX6145" fmla="*/ 5799807 w 7462755"/>
              <a:gd name="connsiteY6145" fmla="*/ 4470503 h 5792782"/>
              <a:gd name="connsiteX6146" fmla="*/ 5827160 w 7462755"/>
              <a:gd name="connsiteY6146" fmla="*/ 4498441 h 5792782"/>
              <a:gd name="connsiteX6147" fmla="*/ 5819702 w 7462755"/>
              <a:gd name="connsiteY6147" fmla="*/ 4530706 h 5792782"/>
              <a:gd name="connsiteX6148" fmla="*/ 5797954 w 7462755"/>
              <a:gd name="connsiteY6148" fmla="*/ 4533410 h 5792782"/>
              <a:gd name="connsiteX6149" fmla="*/ 5828394 w 7462755"/>
              <a:gd name="connsiteY6149" fmla="*/ 4529568 h 5792782"/>
              <a:gd name="connsiteX6150" fmla="*/ 5833704 w 7462755"/>
              <a:gd name="connsiteY6150" fmla="*/ 4552358 h 5792782"/>
              <a:gd name="connsiteX6151" fmla="*/ 5811662 w 7462755"/>
              <a:gd name="connsiteY6151" fmla="*/ 4657072 h 5792782"/>
              <a:gd name="connsiteX6152" fmla="*/ 5800426 w 7462755"/>
              <a:gd name="connsiteY6152" fmla="*/ 4705420 h 5792782"/>
              <a:gd name="connsiteX6153" fmla="*/ 5765265 w 7462755"/>
              <a:gd name="connsiteY6153" fmla="*/ 4702132 h 5792782"/>
              <a:gd name="connsiteX6154" fmla="*/ 5733580 w 7462755"/>
              <a:gd name="connsiteY6154" fmla="*/ 4784507 h 5792782"/>
              <a:gd name="connsiteX6155" fmla="*/ 5707762 w 7462755"/>
              <a:gd name="connsiteY6155" fmla="*/ 4795644 h 5792782"/>
              <a:gd name="connsiteX6156" fmla="*/ 5720495 w 7462755"/>
              <a:gd name="connsiteY6156" fmla="*/ 4786202 h 5792782"/>
              <a:gd name="connsiteX6157" fmla="*/ 5706524 w 7462755"/>
              <a:gd name="connsiteY6157" fmla="*/ 4764551 h 5792782"/>
              <a:gd name="connsiteX6158" fmla="*/ 5726744 w 7462755"/>
              <a:gd name="connsiteY6158" fmla="*/ 4722680 h 5792782"/>
              <a:gd name="connsiteX6159" fmla="*/ 5673835 w 7462755"/>
              <a:gd name="connsiteY6159" fmla="*/ 4713659 h 5792782"/>
              <a:gd name="connsiteX6160" fmla="*/ 5647138 w 7462755"/>
              <a:gd name="connsiteY6160" fmla="*/ 4701578 h 5792782"/>
              <a:gd name="connsiteX6161" fmla="*/ 5637468 w 7462755"/>
              <a:gd name="connsiteY6161" fmla="*/ 4679243 h 5792782"/>
              <a:gd name="connsiteX6162" fmla="*/ 5655246 w 7462755"/>
              <a:gd name="connsiteY6162" fmla="*/ 4684842 h 5792782"/>
              <a:gd name="connsiteX6163" fmla="*/ 5627537 w 7462755"/>
              <a:gd name="connsiteY6163" fmla="*/ 4649223 h 5792782"/>
              <a:gd name="connsiteX6164" fmla="*/ 5630630 w 7462755"/>
              <a:gd name="connsiteY6164" fmla="*/ 4617412 h 5792782"/>
              <a:gd name="connsiteX6165" fmla="*/ 5559390 w 7462755"/>
              <a:gd name="connsiteY6165" fmla="*/ 4587392 h 5792782"/>
              <a:gd name="connsiteX6166" fmla="*/ 5551640 w 7462755"/>
              <a:gd name="connsiteY6166" fmla="*/ 4611813 h 5792782"/>
              <a:gd name="connsiteX6167" fmla="*/ 5519894 w 7462755"/>
              <a:gd name="connsiteY6167" fmla="*/ 4584528 h 5792782"/>
              <a:gd name="connsiteX6168" fmla="*/ 5509051 w 7462755"/>
              <a:gd name="connsiteY6168" fmla="*/ 4531130 h 5792782"/>
              <a:gd name="connsiteX6169" fmla="*/ 5493194 w 7462755"/>
              <a:gd name="connsiteY6169" fmla="*/ 4572318 h 5792782"/>
              <a:gd name="connsiteX6170" fmla="*/ 5465812 w 7462755"/>
              <a:gd name="connsiteY6170" fmla="*/ 4544414 h 5792782"/>
              <a:gd name="connsiteX6171" fmla="*/ 5488472 w 7462755"/>
              <a:gd name="connsiteY6171" fmla="*/ 4565091 h 5792782"/>
              <a:gd name="connsiteX6172" fmla="*/ 5457086 w 7462755"/>
              <a:gd name="connsiteY6172" fmla="*/ 4545555 h 5792782"/>
              <a:gd name="connsiteX6173" fmla="*/ 5469231 w 7462755"/>
              <a:gd name="connsiteY6173" fmla="*/ 4520482 h 5792782"/>
              <a:gd name="connsiteX6174" fmla="*/ 5387766 w 7462755"/>
              <a:gd name="connsiteY6174" fmla="*/ 4452563 h 5792782"/>
              <a:gd name="connsiteX6175" fmla="*/ 5362272 w 7462755"/>
              <a:gd name="connsiteY6175" fmla="*/ 4471514 h 5792782"/>
              <a:gd name="connsiteX6176" fmla="*/ 5371586 w 7462755"/>
              <a:gd name="connsiteY6176" fmla="*/ 4486036 h 5792782"/>
              <a:gd name="connsiteX6177" fmla="*/ 5315290 w 7462755"/>
              <a:gd name="connsiteY6177" fmla="*/ 4500980 h 5792782"/>
              <a:gd name="connsiteX6178" fmla="*/ 5316528 w 7462755"/>
              <a:gd name="connsiteY6178" fmla="*/ 4532173 h 5792782"/>
              <a:gd name="connsiteX6179" fmla="*/ 5324342 w 7462755"/>
              <a:gd name="connsiteY6179" fmla="*/ 4507653 h 5792782"/>
              <a:gd name="connsiteX6180" fmla="*/ 5351104 w 7462755"/>
              <a:gd name="connsiteY6180" fmla="*/ 4519928 h 5792782"/>
              <a:gd name="connsiteX6181" fmla="*/ 5353548 w 7462755"/>
              <a:gd name="connsiteY6181" fmla="*/ 4582248 h 5792782"/>
              <a:gd name="connsiteX6182" fmla="*/ 5431298 w 7462755"/>
              <a:gd name="connsiteY6182" fmla="*/ 4556658 h 5792782"/>
              <a:gd name="connsiteX6183" fmla="*/ 5341727 w 7462755"/>
              <a:gd name="connsiteY6183" fmla="*/ 4615231 h 5792782"/>
              <a:gd name="connsiteX6184" fmla="*/ 5347330 w 7462755"/>
              <a:gd name="connsiteY6184" fmla="*/ 4645740 h 5792782"/>
              <a:gd name="connsiteX6185" fmla="*/ 5339546 w 7462755"/>
              <a:gd name="connsiteY6185" fmla="*/ 4670321 h 5792782"/>
              <a:gd name="connsiteX6186" fmla="*/ 5317796 w 7462755"/>
              <a:gd name="connsiteY6186" fmla="*/ 4672991 h 5792782"/>
              <a:gd name="connsiteX6187" fmla="*/ 5355110 w 7462755"/>
              <a:gd name="connsiteY6187" fmla="*/ 4730914 h 5792782"/>
              <a:gd name="connsiteX6188" fmla="*/ 5390568 w 7462755"/>
              <a:gd name="connsiteY6188" fmla="*/ 4742051 h 5792782"/>
              <a:gd name="connsiteX6189" fmla="*/ 5348239 w 7462755"/>
              <a:gd name="connsiteY6189" fmla="*/ 4669183 h 5792782"/>
              <a:gd name="connsiteX6190" fmla="*/ 5370968 w 7462755"/>
              <a:gd name="connsiteY6190" fmla="*/ 4689727 h 5792782"/>
              <a:gd name="connsiteX6191" fmla="*/ 5360060 w 7462755"/>
              <a:gd name="connsiteY6191" fmla="*/ 4636298 h 5792782"/>
              <a:gd name="connsiteX6192" fmla="*/ 5398024 w 7462755"/>
              <a:gd name="connsiteY6192" fmla="*/ 4709816 h 5792782"/>
              <a:gd name="connsiteX6193" fmla="*/ 5419480 w 7462755"/>
              <a:gd name="connsiteY6193" fmla="*/ 4699237 h 5792782"/>
              <a:gd name="connsiteX6194" fmla="*/ 5429476 w 7462755"/>
              <a:gd name="connsiteY6194" fmla="*/ 4729256 h 5792782"/>
              <a:gd name="connsiteX6195" fmla="*/ 5422250 w 7462755"/>
              <a:gd name="connsiteY6195" fmla="*/ 4769367 h 5792782"/>
              <a:gd name="connsiteX6196" fmla="*/ 5442500 w 7462755"/>
              <a:gd name="connsiteY6196" fmla="*/ 4837286 h 5792782"/>
              <a:gd name="connsiteX6197" fmla="*/ 5498762 w 7462755"/>
              <a:gd name="connsiteY6197" fmla="*/ 4822276 h 5792782"/>
              <a:gd name="connsiteX6198" fmla="*/ 5492868 w 7462755"/>
              <a:gd name="connsiteY6198" fmla="*/ 4783892 h 5792782"/>
              <a:gd name="connsiteX6199" fmla="*/ 5512110 w 7462755"/>
              <a:gd name="connsiteY6199" fmla="*/ 4828368 h 5792782"/>
              <a:gd name="connsiteX6200" fmla="*/ 5457086 w 7462755"/>
              <a:gd name="connsiteY6200" fmla="*/ 4874635 h 5792782"/>
              <a:gd name="connsiteX6201" fmla="*/ 5479490 w 7462755"/>
              <a:gd name="connsiteY6201" fmla="*/ 4887395 h 5792782"/>
              <a:gd name="connsiteX6202" fmla="*/ 5447808 w 7462755"/>
              <a:gd name="connsiteY6202" fmla="*/ 4860114 h 5792782"/>
              <a:gd name="connsiteX6203" fmla="*/ 5400498 w 7462755"/>
              <a:gd name="connsiteY6203" fmla="*/ 4881830 h 5792782"/>
              <a:gd name="connsiteX6204" fmla="*/ 5418243 w 7462755"/>
              <a:gd name="connsiteY6204" fmla="*/ 4887395 h 5792782"/>
              <a:gd name="connsiteX6205" fmla="*/ 5406392 w 7462755"/>
              <a:gd name="connsiteY6205" fmla="*/ 4920283 h 5792782"/>
              <a:gd name="connsiteX6206" fmla="*/ 5400204 w 7462755"/>
              <a:gd name="connsiteY6206" fmla="*/ 4874081 h 5792782"/>
              <a:gd name="connsiteX6207" fmla="*/ 5391447 w 7462755"/>
              <a:gd name="connsiteY6207" fmla="*/ 4875123 h 5792782"/>
              <a:gd name="connsiteX6208" fmla="*/ 5388059 w 7462755"/>
              <a:gd name="connsiteY6208" fmla="*/ 4899052 h 5792782"/>
              <a:gd name="connsiteX6209" fmla="*/ 5378163 w 7462755"/>
              <a:gd name="connsiteY6209" fmla="*/ 4869001 h 5792782"/>
              <a:gd name="connsiteX6210" fmla="*/ 5338962 w 7462755"/>
              <a:gd name="connsiteY6210" fmla="*/ 4873951 h 5792782"/>
              <a:gd name="connsiteX6211" fmla="*/ 5373473 w 7462755"/>
              <a:gd name="connsiteY6211" fmla="*/ 4861806 h 5792782"/>
              <a:gd name="connsiteX6212" fmla="*/ 5301972 w 7462755"/>
              <a:gd name="connsiteY6212" fmla="*/ 4823872 h 5792782"/>
              <a:gd name="connsiteX6213" fmla="*/ 5325254 w 7462755"/>
              <a:gd name="connsiteY6213" fmla="*/ 4860079 h 5792782"/>
              <a:gd name="connsiteX6214" fmla="*/ 5248444 w 7462755"/>
              <a:gd name="connsiteY6214" fmla="*/ 4908951 h 5792782"/>
              <a:gd name="connsiteX6215" fmla="*/ 5254044 w 7462755"/>
              <a:gd name="connsiteY6215" fmla="*/ 4939689 h 5792782"/>
              <a:gd name="connsiteX6216" fmla="*/ 5214876 w 7462755"/>
              <a:gd name="connsiteY6216" fmla="*/ 4944765 h 5792782"/>
              <a:gd name="connsiteX6217" fmla="*/ 5238190 w 7462755"/>
              <a:gd name="connsiteY6217" fmla="*/ 4980842 h 5792782"/>
              <a:gd name="connsiteX6218" fmla="*/ 5194332 w 7462755"/>
              <a:gd name="connsiteY6218" fmla="*/ 4978627 h 5792782"/>
              <a:gd name="connsiteX6219" fmla="*/ 5211752 w 7462755"/>
              <a:gd name="connsiteY6219" fmla="*/ 4976381 h 5792782"/>
              <a:gd name="connsiteX6220" fmla="*/ 5178180 w 7462755"/>
              <a:gd name="connsiteY6220" fmla="*/ 5012133 h 5792782"/>
              <a:gd name="connsiteX6221" fmla="*/ 5175969 w 7462755"/>
              <a:gd name="connsiteY6221" fmla="*/ 4957529 h 5792782"/>
              <a:gd name="connsiteX6222" fmla="*/ 5154837 w 7462755"/>
              <a:gd name="connsiteY6222" fmla="*/ 4975862 h 5792782"/>
              <a:gd name="connsiteX6223" fmla="*/ 5109124 w 7462755"/>
              <a:gd name="connsiteY6223" fmla="*/ 4926860 h 5792782"/>
              <a:gd name="connsiteX6224" fmla="*/ 5231090 w 7462755"/>
              <a:gd name="connsiteY6224" fmla="*/ 4911296 h 5792782"/>
              <a:gd name="connsiteX6225" fmla="*/ 5170366 w 7462755"/>
              <a:gd name="connsiteY6225" fmla="*/ 4926891 h 5792782"/>
              <a:gd name="connsiteX6226" fmla="*/ 5156140 w 7462755"/>
              <a:gd name="connsiteY6226" fmla="*/ 4897459 h 5792782"/>
              <a:gd name="connsiteX6227" fmla="*/ 5065297 w 7462755"/>
              <a:gd name="connsiteY6227" fmla="*/ 4924614 h 5792782"/>
              <a:gd name="connsiteX6228" fmla="*/ 5059988 w 7462755"/>
              <a:gd name="connsiteY6228" fmla="*/ 4901821 h 5792782"/>
              <a:gd name="connsiteX6229" fmla="*/ 5008707 w 7462755"/>
              <a:gd name="connsiteY6229" fmla="*/ 4931875 h 5792782"/>
              <a:gd name="connsiteX6230" fmla="*/ 5022938 w 7462755"/>
              <a:gd name="connsiteY6230" fmla="*/ 4961405 h 5792782"/>
              <a:gd name="connsiteX6231" fmla="*/ 4996565 w 7462755"/>
              <a:gd name="connsiteY6231" fmla="*/ 4956975 h 5792782"/>
              <a:gd name="connsiteX6232" fmla="*/ 4998093 w 7462755"/>
              <a:gd name="connsiteY6232" fmla="*/ 4995951 h 5792782"/>
              <a:gd name="connsiteX6233" fmla="*/ 4962344 w 7462755"/>
              <a:gd name="connsiteY6233" fmla="*/ 4977000 h 5792782"/>
              <a:gd name="connsiteX6234" fmla="*/ 4922554 w 7462755"/>
              <a:gd name="connsiteY6234" fmla="*/ 5076080 h 5792782"/>
              <a:gd name="connsiteX6235" fmla="*/ 4947105 w 7462755"/>
              <a:gd name="connsiteY6235" fmla="*/ 5033785 h 5792782"/>
              <a:gd name="connsiteX6236" fmla="*/ 4925354 w 7462755"/>
              <a:gd name="connsiteY6236" fmla="*/ 5036486 h 5792782"/>
              <a:gd name="connsiteX6237" fmla="*/ 4946196 w 7462755"/>
              <a:gd name="connsiteY6237" fmla="*/ 5010308 h 5792782"/>
              <a:gd name="connsiteX6238" fmla="*/ 4964525 w 7462755"/>
              <a:gd name="connsiteY6238" fmla="*/ 5031539 h 5792782"/>
              <a:gd name="connsiteX6239" fmla="*/ 4947430 w 7462755"/>
              <a:gd name="connsiteY6239" fmla="*/ 5041599 h 5792782"/>
              <a:gd name="connsiteX6240" fmla="*/ 4943686 w 7462755"/>
              <a:gd name="connsiteY6240" fmla="*/ 5057683 h 5792782"/>
              <a:gd name="connsiteX6241" fmla="*/ 4973836 w 7462755"/>
              <a:gd name="connsiteY6241" fmla="*/ 5046026 h 5792782"/>
              <a:gd name="connsiteX6242" fmla="*/ 5003986 w 7462755"/>
              <a:gd name="connsiteY6242" fmla="*/ 5034370 h 5792782"/>
              <a:gd name="connsiteX6243" fmla="*/ 5048790 w 7462755"/>
              <a:gd name="connsiteY6243" fmla="*/ 5059993 h 5792782"/>
              <a:gd name="connsiteX6244" fmla="*/ 5034430 w 7462755"/>
              <a:gd name="connsiteY6244" fmla="*/ 5030463 h 5792782"/>
              <a:gd name="connsiteX6245" fmla="*/ 5096066 w 7462755"/>
              <a:gd name="connsiteY6245" fmla="*/ 5038311 h 5792782"/>
              <a:gd name="connsiteX6246" fmla="*/ 5243820 w 7462755"/>
              <a:gd name="connsiteY6246" fmla="*/ 5121240 h 5792782"/>
              <a:gd name="connsiteX6247" fmla="*/ 5223538 w 7462755"/>
              <a:gd name="connsiteY6247" fmla="*/ 5162981 h 5792782"/>
              <a:gd name="connsiteX6248" fmla="*/ 5278953 w 7462755"/>
              <a:gd name="connsiteY6248" fmla="*/ 5124593 h 5792782"/>
              <a:gd name="connsiteX6249" fmla="*/ 5280190 w 7462755"/>
              <a:gd name="connsiteY6249" fmla="*/ 5155755 h 5792782"/>
              <a:gd name="connsiteX6250" fmla="*/ 5237570 w 7462755"/>
              <a:gd name="connsiteY6250" fmla="*/ 5184797 h 5792782"/>
              <a:gd name="connsiteX6251" fmla="*/ 5252156 w 7462755"/>
              <a:gd name="connsiteY6251" fmla="*/ 5222012 h 5792782"/>
              <a:gd name="connsiteX6252" fmla="*/ 5263358 w 7462755"/>
              <a:gd name="connsiteY6252" fmla="*/ 5173595 h 5792782"/>
              <a:gd name="connsiteX6253" fmla="*/ 5297904 w 7462755"/>
              <a:gd name="connsiteY6253" fmla="*/ 5161289 h 5792782"/>
              <a:gd name="connsiteX6254" fmla="*/ 5313792 w 7462755"/>
              <a:gd name="connsiteY6254" fmla="*/ 5229826 h 5792782"/>
              <a:gd name="connsiteX6255" fmla="*/ 5309862 w 7462755"/>
              <a:gd name="connsiteY6255" fmla="*/ 5245604 h 5792782"/>
              <a:gd name="connsiteX6256" fmla="*/ 5309950 w 7462755"/>
              <a:gd name="connsiteY6256" fmla="*/ 5246038 h 5792782"/>
              <a:gd name="connsiteX6257" fmla="*/ 5309748 w 7462755"/>
              <a:gd name="connsiteY6257" fmla="*/ 5246066 h 5792782"/>
              <a:gd name="connsiteX6258" fmla="*/ 5309748 w 7462755"/>
              <a:gd name="connsiteY6258" fmla="*/ 5246067 h 5792782"/>
              <a:gd name="connsiteX6259" fmla="*/ 5305910 w 7462755"/>
              <a:gd name="connsiteY6259" fmla="*/ 5261470 h 5792782"/>
              <a:gd name="connsiteX6260" fmla="*/ 5284846 w 7462755"/>
              <a:gd name="connsiteY6260" fmla="*/ 5272675 h 5792782"/>
              <a:gd name="connsiteX6261" fmla="*/ 5286702 w 7462755"/>
              <a:gd name="connsiteY6261" fmla="*/ 5319527 h 5792782"/>
              <a:gd name="connsiteX6262" fmla="*/ 5264627 w 7462755"/>
              <a:gd name="connsiteY6262" fmla="*/ 5314447 h 5792782"/>
              <a:gd name="connsiteX6263" fmla="*/ 5245645 w 7462755"/>
              <a:gd name="connsiteY6263" fmla="*/ 5387381 h 5792782"/>
              <a:gd name="connsiteX6264" fmla="*/ 5253134 w 7462755"/>
              <a:gd name="connsiteY6264" fmla="*/ 5355084 h 5792782"/>
              <a:gd name="connsiteX6265" fmla="*/ 5045632 w 7462755"/>
              <a:gd name="connsiteY6265" fmla="*/ 5311128 h 5792782"/>
              <a:gd name="connsiteX6266" fmla="*/ 5007408 w 7462755"/>
              <a:gd name="connsiteY6266" fmla="*/ 5339486 h 5792782"/>
              <a:gd name="connsiteX6267" fmla="*/ 4997802 w 7462755"/>
              <a:gd name="connsiteY6267" fmla="*/ 5317216 h 5792782"/>
              <a:gd name="connsiteX6268" fmla="*/ 5010532 w 7462755"/>
              <a:gd name="connsiteY6268" fmla="*/ 5307740 h 5792782"/>
              <a:gd name="connsiteX6269" fmla="*/ 4926267 w 7462755"/>
              <a:gd name="connsiteY6269" fmla="*/ 5279252 h 5792782"/>
              <a:gd name="connsiteX6270" fmla="*/ 4940853 w 7462755"/>
              <a:gd name="connsiteY6270" fmla="*/ 5316631 h 5792782"/>
              <a:gd name="connsiteX6271" fmla="*/ 4918778 w 7462755"/>
              <a:gd name="connsiteY6271" fmla="*/ 5311552 h 5792782"/>
              <a:gd name="connsiteX6272" fmla="*/ 4922230 w 7462755"/>
              <a:gd name="connsiteY6272" fmla="*/ 5287586 h 5792782"/>
              <a:gd name="connsiteX6273" fmla="*/ 4874011 w 7462755"/>
              <a:gd name="connsiteY6273" fmla="*/ 5285925 h 5792782"/>
              <a:gd name="connsiteX6274" fmla="*/ 4872774 w 7462755"/>
              <a:gd name="connsiteY6274" fmla="*/ 5254797 h 5792782"/>
              <a:gd name="connsiteX6275" fmla="*/ 4902923 w 7462755"/>
              <a:gd name="connsiteY6275" fmla="*/ 5243011 h 5792782"/>
              <a:gd name="connsiteX6276" fmla="*/ 4862809 w 7462755"/>
              <a:gd name="connsiteY6276" fmla="*/ 5224682 h 5792782"/>
              <a:gd name="connsiteX6277" fmla="*/ 4860918 w 7462755"/>
              <a:gd name="connsiteY6277" fmla="*/ 5177892 h 5792782"/>
              <a:gd name="connsiteX6278" fmla="*/ 4817096 w 7462755"/>
              <a:gd name="connsiteY6278" fmla="*/ 5175615 h 5792782"/>
              <a:gd name="connsiteX6279" fmla="*/ 4800620 w 7462755"/>
              <a:gd name="connsiteY6279" fmla="*/ 5201369 h 5792782"/>
              <a:gd name="connsiteX6280" fmla="*/ 4822664 w 7462755"/>
              <a:gd name="connsiteY6280" fmla="*/ 5206353 h 5792782"/>
              <a:gd name="connsiteX6281" fmla="*/ 4742436 w 7462755"/>
              <a:gd name="connsiteY6281" fmla="*/ 5169459 h 5792782"/>
              <a:gd name="connsiteX6282" fmla="*/ 4837281 w 7462755"/>
              <a:gd name="connsiteY6282" fmla="*/ 5133970 h 5792782"/>
              <a:gd name="connsiteX6283" fmla="*/ 4885178 w 7462755"/>
              <a:gd name="connsiteY6283" fmla="*/ 5127782 h 5792782"/>
              <a:gd name="connsiteX6284" fmla="*/ 4860010 w 7462755"/>
              <a:gd name="connsiteY6284" fmla="*/ 5154517 h 5792782"/>
              <a:gd name="connsiteX6285" fmla="*/ 4921580 w 7462755"/>
              <a:gd name="connsiteY6285" fmla="*/ 5162297 h 5792782"/>
              <a:gd name="connsiteX6286" fmla="*/ 4866262 w 7462755"/>
              <a:gd name="connsiteY6286" fmla="*/ 5091056 h 5792782"/>
              <a:gd name="connsiteX6287" fmla="*/ 4845064 w 7462755"/>
              <a:gd name="connsiteY6287" fmla="*/ 5109419 h 5792782"/>
              <a:gd name="connsiteX6288" fmla="*/ 4844152 w 7462755"/>
              <a:gd name="connsiteY6288" fmla="*/ 5086010 h 5792782"/>
              <a:gd name="connsiteX6289" fmla="*/ 4809931 w 7462755"/>
              <a:gd name="connsiteY6289" fmla="*/ 5106066 h 5792782"/>
              <a:gd name="connsiteX6290" fmla="*/ 4807750 w 7462755"/>
              <a:gd name="connsiteY6290" fmla="*/ 5051530 h 5792782"/>
              <a:gd name="connsiteX6291" fmla="*/ 4791926 w 7462755"/>
              <a:gd name="connsiteY6291" fmla="*/ 5092683 h 5792782"/>
              <a:gd name="connsiteX6292" fmla="*/ 4708540 w 7462755"/>
              <a:gd name="connsiteY6292" fmla="*/ 5087672 h 5792782"/>
              <a:gd name="connsiteX6293" fmla="*/ 4705416 w 7462755"/>
              <a:gd name="connsiteY6293" fmla="*/ 5119349 h 5792782"/>
              <a:gd name="connsiteX6294" fmla="*/ 4749013 w 7462755"/>
              <a:gd name="connsiteY6294" fmla="*/ 5113784 h 5792782"/>
              <a:gd name="connsiteX6295" fmla="*/ 4724432 w 7462755"/>
              <a:gd name="connsiteY6295" fmla="*/ 5156144 h 5792782"/>
              <a:gd name="connsiteX6296" fmla="*/ 4691154 w 7462755"/>
              <a:gd name="connsiteY6296" fmla="*/ 5199547 h 5792782"/>
              <a:gd name="connsiteX6297" fmla="*/ 4694282 w 7462755"/>
              <a:gd name="connsiteY6297" fmla="*/ 5167801 h 5792782"/>
              <a:gd name="connsiteX6298" fmla="*/ 4681518 w 7462755"/>
              <a:gd name="connsiteY6298" fmla="*/ 5177242 h 5792782"/>
              <a:gd name="connsiteX6299" fmla="*/ 4697406 w 7462755"/>
              <a:gd name="connsiteY6299" fmla="*/ 5245749 h 5792782"/>
              <a:gd name="connsiteX6300" fmla="*/ 4675266 w 7462755"/>
              <a:gd name="connsiteY6300" fmla="*/ 5240765 h 5792782"/>
              <a:gd name="connsiteX6301" fmla="*/ 4558052 w 7462755"/>
              <a:gd name="connsiteY6301" fmla="*/ 5373318 h 5792782"/>
              <a:gd name="connsiteX6302" fmla="*/ 4471280 w 7462755"/>
              <a:gd name="connsiteY6302" fmla="*/ 5501895 h 5792782"/>
              <a:gd name="connsiteX6303" fmla="*/ 4437354 w 7462755"/>
              <a:gd name="connsiteY6303" fmla="*/ 5529634 h 5792782"/>
              <a:gd name="connsiteX6304" fmla="*/ 4419349 w 7462755"/>
              <a:gd name="connsiteY6304" fmla="*/ 5516286 h 5792782"/>
              <a:gd name="connsiteX6305" fmla="*/ 4420583 w 7462755"/>
              <a:gd name="connsiteY6305" fmla="*/ 5547509 h 5792782"/>
              <a:gd name="connsiteX6306" fmla="*/ 4411241 w 7462755"/>
              <a:gd name="connsiteY6306" fmla="*/ 5532988 h 5792782"/>
              <a:gd name="connsiteX6307" fmla="*/ 4395678 w 7462755"/>
              <a:gd name="connsiteY6307" fmla="*/ 5582024 h 5792782"/>
              <a:gd name="connsiteX6308" fmla="*/ 4274717 w 7462755"/>
              <a:gd name="connsiteY6308" fmla="*/ 5620866 h 5792782"/>
              <a:gd name="connsiteX6309" fmla="*/ 4260718 w 7462755"/>
              <a:gd name="connsiteY6309" fmla="*/ 5599149 h 5792782"/>
              <a:gd name="connsiteX6310" fmla="*/ 4046769 w 7462755"/>
              <a:gd name="connsiteY6310" fmla="*/ 5610936 h 5792782"/>
              <a:gd name="connsiteX6311" fmla="*/ 3997931 w 7462755"/>
              <a:gd name="connsiteY6311" fmla="*/ 5593615 h 5792782"/>
              <a:gd name="connsiteX6312" fmla="*/ 3992328 w 7462755"/>
              <a:gd name="connsiteY6312" fmla="*/ 5563042 h 5792782"/>
              <a:gd name="connsiteX6313" fmla="*/ 3864531 w 7462755"/>
              <a:gd name="connsiteY6313" fmla="*/ 5540118 h 5792782"/>
              <a:gd name="connsiteX6314" fmla="*/ 3863587 w 7462755"/>
              <a:gd name="connsiteY6314" fmla="*/ 5516775 h 5792782"/>
              <a:gd name="connsiteX6315" fmla="*/ 3811656 w 7462755"/>
              <a:gd name="connsiteY6315" fmla="*/ 5531231 h 5792782"/>
              <a:gd name="connsiteX6316" fmla="*/ 3776167 w 7462755"/>
              <a:gd name="connsiteY6316" fmla="*/ 5520128 h 5792782"/>
              <a:gd name="connsiteX6317" fmla="*/ 3770239 w 7462755"/>
              <a:gd name="connsiteY6317" fmla="*/ 5481610 h 5792782"/>
              <a:gd name="connsiteX6318" fmla="*/ 3749141 w 7462755"/>
              <a:gd name="connsiteY6318" fmla="*/ 5499939 h 5792782"/>
              <a:gd name="connsiteX6319" fmla="*/ 3615126 w 7462755"/>
              <a:gd name="connsiteY6319" fmla="*/ 5430913 h 5792782"/>
              <a:gd name="connsiteX6320" fmla="*/ 3550721 w 7462755"/>
              <a:gd name="connsiteY6320" fmla="*/ 5353064 h 5792782"/>
              <a:gd name="connsiteX6321" fmla="*/ 3557267 w 7462755"/>
              <a:gd name="connsiteY6321" fmla="*/ 5297321 h 5792782"/>
              <a:gd name="connsiteX6322" fmla="*/ 3424489 w 7462755"/>
              <a:gd name="connsiteY6322" fmla="*/ 5259391 h 5792782"/>
              <a:gd name="connsiteX6323" fmla="*/ 3629746 w 7462755"/>
              <a:gd name="connsiteY6323" fmla="*/ 5248842 h 5792782"/>
              <a:gd name="connsiteX6324" fmla="*/ 3924604 w 7462755"/>
              <a:gd name="connsiteY6324" fmla="*/ 5179912 h 5792782"/>
              <a:gd name="connsiteX6325" fmla="*/ 4194232 w 7462755"/>
              <a:gd name="connsiteY6325" fmla="*/ 5137716 h 5792782"/>
              <a:gd name="connsiteX6326" fmla="*/ 4169681 w 7462755"/>
              <a:gd name="connsiteY6326" fmla="*/ 5070317 h 5792782"/>
              <a:gd name="connsiteX6327" fmla="*/ 4313039 w 7462755"/>
              <a:gd name="connsiteY6327" fmla="*/ 5044105 h 5792782"/>
              <a:gd name="connsiteX6328" fmla="*/ 4299041 w 7462755"/>
              <a:gd name="connsiteY6328" fmla="*/ 5022423 h 5792782"/>
              <a:gd name="connsiteX6329" fmla="*/ 4247107 w 7462755"/>
              <a:gd name="connsiteY6329" fmla="*/ 5036910 h 5792782"/>
              <a:gd name="connsiteX6330" fmla="*/ 4104986 w 7462755"/>
              <a:gd name="connsiteY6330" fmla="*/ 4984489 h 5792782"/>
              <a:gd name="connsiteX6331" fmla="*/ 4097821 w 7462755"/>
              <a:gd name="connsiteY6331" fmla="*/ 5024604 h 5792782"/>
              <a:gd name="connsiteX6332" fmla="*/ 4045271 w 7462755"/>
              <a:gd name="connsiteY6332" fmla="*/ 5023496 h 5792782"/>
              <a:gd name="connsiteX6333" fmla="*/ 3982138 w 7462755"/>
              <a:gd name="connsiteY6333" fmla="*/ 4976675 h 5792782"/>
              <a:gd name="connsiteX6334" fmla="*/ 3990212 w 7462755"/>
              <a:gd name="connsiteY6334" fmla="*/ 4959973 h 5792782"/>
              <a:gd name="connsiteX6335" fmla="*/ 3956026 w 7462755"/>
              <a:gd name="connsiteY6335" fmla="*/ 4980029 h 5792782"/>
              <a:gd name="connsiteX6336" fmla="*/ 3950098 w 7462755"/>
              <a:gd name="connsiteY6336" fmla="*/ 4941610 h 5792782"/>
              <a:gd name="connsiteX6337" fmla="*/ 3835653 w 7462755"/>
              <a:gd name="connsiteY6337" fmla="*/ 4924874 h 5792782"/>
              <a:gd name="connsiteX6338" fmla="*/ 3829400 w 7462755"/>
              <a:gd name="connsiteY6338" fmla="*/ 4878737 h 5792782"/>
              <a:gd name="connsiteX6339" fmla="*/ 3802669 w 7462755"/>
              <a:gd name="connsiteY6339" fmla="*/ 4866427 h 5792782"/>
              <a:gd name="connsiteX6340" fmla="*/ 3799251 w 7462755"/>
              <a:gd name="connsiteY6340" fmla="*/ 4890424 h 5792782"/>
              <a:gd name="connsiteX6341" fmla="*/ 3777141 w 7462755"/>
              <a:gd name="connsiteY6341" fmla="*/ 4885378 h 5792782"/>
              <a:gd name="connsiteX6342" fmla="*/ 3771573 w 7462755"/>
              <a:gd name="connsiteY6342" fmla="*/ 4854774 h 5792782"/>
              <a:gd name="connsiteX6343" fmla="*/ 3720229 w 7462755"/>
              <a:gd name="connsiteY6343" fmla="*/ 4884794 h 5792782"/>
              <a:gd name="connsiteX6344" fmla="*/ 3674516 w 7462755"/>
              <a:gd name="connsiteY6344" fmla="*/ 4835758 h 5792782"/>
              <a:gd name="connsiteX6345" fmla="*/ 3709027 w 7462755"/>
              <a:gd name="connsiteY6345" fmla="*/ 4823613 h 5792782"/>
              <a:gd name="connsiteX6346" fmla="*/ 3685714 w 7462755"/>
              <a:gd name="connsiteY6346" fmla="*/ 4787341 h 5792782"/>
              <a:gd name="connsiteX6347" fmla="*/ 3733284 w 7462755"/>
              <a:gd name="connsiteY6347" fmla="*/ 4773438 h 5792782"/>
              <a:gd name="connsiteX6348" fmla="*/ 3701247 w 7462755"/>
              <a:gd name="connsiteY6348" fmla="*/ 4738404 h 5792782"/>
              <a:gd name="connsiteX6349" fmla="*/ 3671388 w 7462755"/>
              <a:gd name="connsiteY6349" fmla="*/ 4757875 h 5792782"/>
              <a:gd name="connsiteX6350" fmla="*/ 3676987 w 7462755"/>
              <a:gd name="connsiteY6350" fmla="*/ 4788448 h 5792782"/>
              <a:gd name="connsiteX6351" fmla="*/ 3639676 w 7462755"/>
              <a:gd name="connsiteY6351" fmla="*/ 4730525 h 5792782"/>
              <a:gd name="connsiteX6352" fmla="*/ 3656477 w 7462755"/>
              <a:gd name="connsiteY6352" fmla="*/ 4712811 h 5792782"/>
              <a:gd name="connsiteX6353" fmla="*/ 3651203 w 7462755"/>
              <a:gd name="connsiteY6353" fmla="*/ 4689956 h 5792782"/>
              <a:gd name="connsiteX6354" fmla="*/ 3612292 w 7462755"/>
              <a:gd name="connsiteY6354" fmla="*/ 4702686 h 5792782"/>
              <a:gd name="connsiteX6355" fmla="*/ 3597675 w 7462755"/>
              <a:gd name="connsiteY6355" fmla="*/ 4665440 h 5792782"/>
              <a:gd name="connsiteX6356" fmla="*/ 3627825 w 7462755"/>
              <a:gd name="connsiteY6356" fmla="*/ 4653749 h 5792782"/>
              <a:gd name="connsiteX6357" fmla="*/ 3557236 w 7462755"/>
              <a:gd name="connsiteY6357" fmla="*/ 4639293 h 5792782"/>
              <a:gd name="connsiteX6358" fmla="*/ 3564364 w 7462755"/>
              <a:gd name="connsiteY6358" fmla="*/ 4599179 h 5792782"/>
              <a:gd name="connsiteX6359" fmla="*/ 3513964 w 7462755"/>
              <a:gd name="connsiteY6359" fmla="*/ 4652641 h 5792782"/>
              <a:gd name="connsiteX6360" fmla="*/ 3474468 w 7462755"/>
              <a:gd name="connsiteY6360" fmla="*/ 4649876 h 5792782"/>
              <a:gd name="connsiteX6361" fmla="*/ 3488501 w 7462755"/>
              <a:gd name="connsiteY6361" fmla="*/ 4671558 h 5792782"/>
              <a:gd name="connsiteX6362" fmla="*/ 3451480 w 7462755"/>
              <a:gd name="connsiteY6362" fmla="*/ 4621449 h 5792782"/>
              <a:gd name="connsiteX6363" fmla="*/ 3448062 w 7462755"/>
              <a:gd name="connsiteY6363" fmla="*/ 4645381 h 5792782"/>
              <a:gd name="connsiteX6364" fmla="*/ 3442428 w 7462755"/>
              <a:gd name="connsiteY6364" fmla="*/ 4614777 h 5792782"/>
              <a:gd name="connsiteX6365" fmla="*/ 3415078 w 7462755"/>
              <a:gd name="connsiteY6365" fmla="*/ 4586938 h 5792782"/>
              <a:gd name="connsiteX6366" fmla="*/ 3403880 w 7462755"/>
              <a:gd name="connsiteY6366" fmla="*/ 4635352 h 5792782"/>
              <a:gd name="connsiteX6367" fmla="*/ 3351002 w 7462755"/>
              <a:gd name="connsiteY6367" fmla="*/ 4626368 h 5792782"/>
              <a:gd name="connsiteX6368" fmla="*/ 3385807 w 7462755"/>
              <a:gd name="connsiteY6368" fmla="*/ 4621972 h 5792782"/>
              <a:gd name="connsiteX6369" fmla="*/ 3376171 w 7462755"/>
              <a:gd name="connsiteY6369" fmla="*/ 4599798 h 5792782"/>
              <a:gd name="connsiteX6370" fmla="*/ 3393885 w 7462755"/>
              <a:gd name="connsiteY6370" fmla="*/ 4605332 h 5792782"/>
              <a:gd name="connsiteX6371" fmla="*/ 3405702 w 7462755"/>
              <a:gd name="connsiteY6371" fmla="*/ 4572512 h 5792782"/>
              <a:gd name="connsiteX6372" fmla="*/ 3133244 w 7462755"/>
              <a:gd name="connsiteY6372" fmla="*/ 4544643 h 5792782"/>
              <a:gd name="connsiteX6373" fmla="*/ 3053635 w 7462755"/>
              <a:gd name="connsiteY6373" fmla="*/ 4523446 h 5792782"/>
              <a:gd name="connsiteX6374" fmla="*/ 3039308 w 7462755"/>
              <a:gd name="connsiteY6374" fmla="*/ 4493881 h 5792782"/>
              <a:gd name="connsiteX6375" fmla="*/ 3009159 w 7462755"/>
              <a:gd name="connsiteY6375" fmla="*/ 4505667 h 5792782"/>
              <a:gd name="connsiteX6376" fmla="*/ 3016973 w 7462755"/>
              <a:gd name="connsiteY6376" fmla="*/ 4481185 h 5792782"/>
              <a:gd name="connsiteX6377" fmla="*/ 2982133 w 7462755"/>
              <a:gd name="connsiteY6377" fmla="*/ 4485577 h 5792782"/>
              <a:gd name="connsiteX6378" fmla="*/ 2990242 w 7462755"/>
              <a:gd name="connsiteY6378" fmla="*/ 4468910 h 5792782"/>
              <a:gd name="connsiteX6379" fmla="*/ 2942966 w 7462755"/>
              <a:gd name="connsiteY6379" fmla="*/ 4490657 h 5792782"/>
              <a:gd name="connsiteX6380" fmla="*/ 2908745 w 7462755"/>
              <a:gd name="connsiteY6380" fmla="*/ 4400987 h 5792782"/>
              <a:gd name="connsiteX6381" fmla="*/ 2887582 w 7462755"/>
              <a:gd name="connsiteY6381" fmla="*/ 4419320 h 5792782"/>
              <a:gd name="connsiteX6382" fmla="*/ 2847468 w 7462755"/>
              <a:gd name="connsiteY6382" fmla="*/ 4401056 h 5792782"/>
              <a:gd name="connsiteX6383" fmla="*/ 2766621 w 7462755"/>
              <a:gd name="connsiteY6383" fmla="*/ 4348697 h 5792782"/>
              <a:gd name="connsiteX6384" fmla="*/ 2652500 w 7462755"/>
              <a:gd name="connsiteY6384" fmla="*/ 4339615 h 5792782"/>
              <a:gd name="connsiteX6385" fmla="*/ 2674576 w 7462755"/>
              <a:gd name="connsiteY6385" fmla="*/ 4344660 h 5792782"/>
              <a:gd name="connsiteX6386" fmla="*/ 2686362 w 7462755"/>
              <a:gd name="connsiteY6386" fmla="*/ 4311841 h 5792782"/>
              <a:gd name="connsiteX6387" fmla="*/ 2687928 w 7462755"/>
              <a:gd name="connsiteY6387" fmla="*/ 4350847 h 5792782"/>
              <a:gd name="connsiteX6388" fmla="*/ 2727129 w 7462755"/>
              <a:gd name="connsiteY6388" fmla="*/ 4345802 h 5792782"/>
              <a:gd name="connsiteX6389" fmla="*/ 2735204 w 7462755"/>
              <a:gd name="connsiteY6389" fmla="*/ 4329162 h 5792782"/>
              <a:gd name="connsiteX6390" fmla="*/ 2673373 w 7462755"/>
              <a:gd name="connsiteY6390" fmla="*/ 4313502 h 5792782"/>
              <a:gd name="connsiteX6391" fmla="*/ 2638239 w 7462755"/>
              <a:gd name="connsiteY6391" fmla="*/ 4310115 h 5792782"/>
              <a:gd name="connsiteX6392" fmla="*/ 2663702 w 7462755"/>
              <a:gd name="connsiteY6392" fmla="*/ 4291327 h 5792782"/>
              <a:gd name="connsiteX6393" fmla="*/ 2662465 w 7462755"/>
              <a:gd name="connsiteY6393" fmla="*/ 4260005 h 5792782"/>
              <a:gd name="connsiteX6394" fmla="*/ 2641658 w 7462755"/>
              <a:gd name="connsiteY6394" fmla="*/ 4286183 h 5792782"/>
              <a:gd name="connsiteX6395" fmla="*/ 2610270 w 7462755"/>
              <a:gd name="connsiteY6395" fmla="*/ 4266746 h 5792782"/>
              <a:gd name="connsiteX6396" fmla="*/ 2657515 w 7462755"/>
              <a:gd name="connsiteY6396" fmla="*/ 4245030 h 5792782"/>
              <a:gd name="connsiteX6397" fmla="*/ 2642929 w 7462755"/>
              <a:gd name="connsiteY6397" fmla="*/ 4207780 h 5792782"/>
              <a:gd name="connsiteX6398" fmla="*/ 2551503 w 7462755"/>
              <a:gd name="connsiteY6398" fmla="*/ 4219372 h 5792782"/>
              <a:gd name="connsiteX6399" fmla="*/ 2438910 w 7462755"/>
              <a:gd name="connsiteY6399" fmla="*/ 4249391 h 5792782"/>
              <a:gd name="connsiteX6400" fmla="*/ 2465381 w 7462755"/>
              <a:gd name="connsiteY6400" fmla="*/ 4253951 h 5792782"/>
              <a:gd name="connsiteX6401" fmla="*/ 2448549 w 7462755"/>
              <a:gd name="connsiteY6401" fmla="*/ 4271696 h 5792782"/>
              <a:gd name="connsiteX6402" fmla="*/ 2462875 w 7462755"/>
              <a:gd name="connsiteY6402" fmla="*/ 4301227 h 5792782"/>
              <a:gd name="connsiteX6403" fmla="*/ 2479318 w 7462755"/>
              <a:gd name="connsiteY6403" fmla="*/ 4275603 h 5792782"/>
              <a:gd name="connsiteX6404" fmla="*/ 2489313 w 7462755"/>
              <a:gd name="connsiteY6404" fmla="*/ 4305784 h 5792782"/>
              <a:gd name="connsiteX6405" fmla="*/ 2467531 w 7462755"/>
              <a:gd name="connsiteY6405" fmla="*/ 4308487 h 5792782"/>
              <a:gd name="connsiteX6406" fmla="*/ 2490550 w 7462755"/>
              <a:gd name="connsiteY6406" fmla="*/ 4336880 h 5792782"/>
              <a:gd name="connsiteX6407" fmla="*/ 2394140 w 7462755"/>
              <a:gd name="connsiteY6407" fmla="*/ 4333558 h 5792782"/>
              <a:gd name="connsiteX6408" fmla="*/ 2400915 w 7462755"/>
              <a:gd name="connsiteY6408" fmla="*/ 4285629 h 5792782"/>
              <a:gd name="connsiteX6409" fmla="*/ 2430835 w 7462755"/>
              <a:gd name="connsiteY6409" fmla="*/ 4266257 h 5792782"/>
              <a:gd name="connsiteX6410" fmla="*/ 2420287 w 7462755"/>
              <a:gd name="connsiteY6410" fmla="*/ 4220510 h 5792782"/>
              <a:gd name="connsiteX6411" fmla="*/ 2420581 w 7462755"/>
              <a:gd name="connsiteY6411" fmla="*/ 4228324 h 5792782"/>
              <a:gd name="connsiteX6412" fmla="*/ 2382029 w 7462755"/>
              <a:gd name="connsiteY6412" fmla="*/ 4248937 h 5792782"/>
              <a:gd name="connsiteX6413" fmla="*/ 2359953 w 7462755"/>
              <a:gd name="connsiteY6413" fmla="*/ 4243888 h 5792782"/>
              <a:gd name="connsiteX6414" fmla="*/ 2358716 w 7462755"/>
              <a:gd name="connsiteY6414" fmla="*/ 4212761 h 5792782"/>
              <a:gd name="connsiteX6415" fmla="*/ 2271651 w 7462755"/>
              <a:gd name="connsiteY6415" fmla="*/ 4223898 h 5792782"/>
              <a:gd name="connsiteX6416" fmla="*/ 2153134 w 7462755"/>
              <a:gd name="connsiteY6416" fmla="*/ 4215465 h 5792782"/>
              <a:gd name="connsiteX6417" fmla="*/ 2030614 w 7462755"/>
              <a:gd name="connsiteY6417" fmla="*/ 4215400 h 5792782"/>
              <a:gd name="connsiteX6418" fmla="*/ 1998868 w 7462755"/>
              <a:gd name="connsiteY6418" fmla="*/ 4188149 h 5792782"/>
              <a:gd name="connsiteX6419" fmla="*/ 2004761 w 7462755"/>
              <a:gd name="connsiteY6419" fmla="*/ 4226567 h 5792782"/>
              <a:gd name="connsiteX6420" fmla="*/ 1977770 w 7462755"/>
              <a:gd name="connsiteY6420" fmla="*/ 4206413 h 5792782"/>
              <a:gd name="connsiteX6421" fmla="*/ 1981189 w 7462755"/>
              <a:gd name="connsiteY6421" fmla="*/ 4182546 h 5792782"/>
              <a:gd name="connsiteX6422" fmla="*/ 1932676 w 7462755"/>
              <a:gd name="connsiteY6422" fmla="*/ 4173139 h 5792782"/>
              <a:gd name="connsiteX6423" fmla="*/ 1806115 w 7462755"/>
              <a:gd name="connsiteY6423" fmla="*/ 4181473 h 5792782"/>
              <a:gd name="connsiteX6424" fmla="*/ 1784624 w 7462755"/>
              <a:gd name="connsiteY6424" fmla="*/ 4192086 h 5792782"/>
              <a:gd name="connsiteX6425" fmla="*/ 1774369 w 7462755"/>
              <a:gd name="connsiteY6425" fmla="*/ 4154252 h 5792782"/>
              <a:gd name="connsiteX6426" fmla="*/ 1704365 w 7462755"/>
              <a:gd name="connsiteY6426" fmla="*/ 4155261 h 5792782"/>
              <a:gd name="connsiteX6427" fmla="*/ 1744220 w 7462755"/>
              <a:gd name="connsiteY6427" fmla="*/ 4165779 h 5792782"/>
              <a:gd name="connsiteX6428" fmla="*/ 1710652 w 7462755"/>
              <a:gd name="connsiteY6428" fmla="*/ 4201432 h 5792782"/>
              <a:gd name="connsiteX6429" fmla="*/ 1709674 w 7462755"/>
              <a:gd name="connsiteY6429" fmla="*/ 4178020 h 5792782"/>
              <a:gd name="connsiteX6430" fmla="*/ 1653702 w 7462755"/>
              <a:gd name="connsiteY6430" fmla="*/ 4200844 h 5792782"/>
              <a:gd name="connsiteX6431" fmla="*/ 1552345 w 7462755"/>
              <a:gd name="connsiteY6431" fmla="*/ 4182450 h 5792782"/>
              <a:gd name="connsiteX6432" fmla="*/ 1562570 w 7462755"/>
              <a:gd name="connsiteY6432" fmla="*/ 4220250 h 5792782"/>
              <a:gd name="connsiteX6433" fmla="*/ 1583114 w 7462755"/>
              <a:gd name="connsiteY6433" fmla="*/ 4186292 h 5792782"/>
              <a:gd name="connsiteX6434" fmla="*/ 1610173 w 7462755"/>
              <a:gd name="connsiteY6434" fmla="*/ 4206348 h 5792782"/>
              <a:gd name="connsiteX6435" fmla="*/ 1689195 w 7462755"/>
              <a:gd name="connsiteY6435" fmla="*/ 4211981 h 5792782"/>
              <a:gd name="connsiteX6436" fmla="*/ 1686067 w 7462755"/>
              <a:gd name="connsiteY6436" fmla="*/ 4243693 h 5792782"/>
              <a:gd name="connsiteX6437" fmla="*/ 1717454 w 7462755"/>
              <a:gd name="connsiteY6437" fmla="*/ 4263263 h 5792782"/>
              <a:gd name="connsiteX6438" fmla="*/ 1738620 w 7462755"/>
              <a:gd name="connsiteY6438" fmla="*/ 4244835 h 5792782"/>
              <a:gd name="connsiteX6439" fmla="*/ 1726150 w 7462755"/>
              <a:gd name="connsiteY6439" fmla="*/ 4262125 h 5792782"/>
              <a:gd name="connsiteX6440" fmla="*/ 1765971 w 7462755"/>
              <a:gd name="connsiteY6440" fmla="*/ 4272739 h 5792782"/>
              <a:gd name="connsiteX6441" fmla="*/ 1745392 w 7462755"/>
              <a:gd name="connsiteY6441" fmla="*/ 4306666 h 5792782"/>
              <a:gd name="connsiteX6442" fmla="*/ 1693198 w 7462755"/>
              <a:gd name="connsiteY6442" fmla="*/ 4313273 h 5792782"/>
              <a:gd name="connsiteX6443" fmla="*/ 1674869 w 7462755"/>
              <a:gd name="connsiteY6443" fmla="*/ 4292240 h 5792782"/>
              <a:gd name="connsiteX6444" fmla="*/ 1654290 w 7462755"/>
              <a:gd name="connsiteY6444" fmla="*/ 4326102 h 5792782"/>
              <a:gd name="connsiteX6445" fmla="*/ 1619157 w 7462755"/>
              <a:gd name="connsiteY6445" fmla="*/ 4322749 h 5792782"/>
              <a:gd name="connsiteX6446" fmla="*/ 1631011 w 7462755"/>
              <a:gd name="connsiteY6446" fmla="*/ 4289929 h 5792782"/>
              <a:gd name="connsiteX6447" fmla="*/ 1616651 w 7462755"/>
              <a:gd name="connsiteY6447" fmla="*/ 4260330 h 5792782"/>
              <a:gd name="connsiteX6448" fmla="*/ 1603887 w 7462755"/>
              <a:gd name="connsiteY6448" fmla="*/ 4269871 h 5792782"/>
              <a:gd name="connsiteX6449" fmla="*/ 1609226 w 7462755"/>
              <a:gd name="connsiteY6449" fmla="*/ 4292729 h 5792782"/>
              <a:gd name="connsiteX6450" fmla="*/ 1564132 w 7462755"/>
              <a:gd name="connsiteY6450" fmla="*/ 4259257 h 5792782"/>
              <a:gd name="connsiteX6451" fmla="*/ 1555733 w 7462755"/>
              <a:gd name="connsiteY6451" fmla="*/ 4268114 h 5792782"/>
              <a:gd name="connsiteX6452" fmla="*/ 1565629 w 7462755"/>
              <a:gd name="connsiteY6452" fmla="*/ 4298233 h 5792782"/>
              <a:gd name="connsiteX6453" fmla="*/ 1521512 w 7462755"/>
              <a:gd name="connsiteY6453" fmla="*/ 4288234 h 5792782"/>
              <a:gd name="connsiteX6454" fmla="*/ 1547625 w 7462755"/>
              <a:gd name="connsiteY6454" fmla="*/ 4284881 h 5792782"/>
              <a:gd name="connsiteX6455" fmla="*/ 1527081 w 7462755"/>
              <a:gd name="connsiteY6455" fmla="*/ 4318872 h 5792782"/>
              <a:gd name="connsiteX6456" fmla="*/ 1483254 w 7462755"/>
              <a:gd name="connsiteY6456" fmla="*/ 4316627 h 5792782"/>
              <a:gd name="connsiteX6457" fmla="*/ 1503733 w 7462755"/>
              <a:gd name="connsiteY6457" fmla="*/ 4282669 h 5792782"/>
              <a:gd name="connsiteX6458" fmla="*/ 1462710 w 7462755"/>
              <a:gd name="connsiteY6458" fmla="*/ 4240928 h 5792782"/>
              <a:gd name="connsiteX6459" fmla="*/ 1493184 w 7462755"/>
              <a:gd name="connsiteY6459" fmla="*/ 4236986 h 5792782"/>
              <a:gd name="connsiteX6460" fmla="*/ 1507805 w 7462755"/>
              <a:gd name="connsiteY6460" fmla="*/ 4274366 h 5792782"/>
              <a:gd name="connsiteX6461" fmla="*/ 1546972 w 7462755"/>
              <a:gd name="connsiteY6461" fmla="*/ 4269252 h 5792782"/>
              <a:gd name="connsiteX6462" fmla="*/ 1554431 w 7462755"/>
              <a:gd name="connsiteY6462" fmla="*/ 4237116 h 5792782"/>
              <a:gd name="connsiteX6463" fmla="*/ 1523922 w 7462755"/>
              <a:gd name="connsiteY6463" fmla="*/ 4240958 h 5792782"/>
              <a:gd name="connsiteX6464" fmla="*/ 1521741 w 7462755"/>
              <a:gd name="connsiteY6464" fmla="*/ 4186323 h 5792782"/>
              <a:gd name="connsiteX6465" fmla="*/ 1504062 w 7462755"/>
              <a:gd name="connsiteY6465" fmla="*/ 4180789 h 5792782"/>
              <a:gd name="connsiteX6466" fmla="*/ 1483839 w 7462755"/>
              <a:gd name="connsiteY6466" fmla="*/ 4222530 h 5792782"/>
              <a:gd name="connsiteX6467" fmla="*/ 1490939 w 7462755"/>
              <a:gd name="connsiteY6467" fmla="*/ 4182450 h 5792782"/>
              <a:gd name="connsiteX6468" fmla="*/ 1469188 w 7462755"/>
              <a:gd name="connsiteY6468" fmla="*/ 4185250 h 5792782"/>
              <a:gd name="connsiteX6469" fmla="*/ 1412567 w 7462755"/>
              <a:gd name="connsiteY6469" fmla="*/ 4192476 h 5792782"/>
              <a:gd name="connsiteX6470" fmla="*/ 1427805 w 7462755"/>
              <a:gd name="connsiteY6470" fmla="*/ 4245289 h 5792782"/>
              <a:gd name="connsiteX6471" fmla="*/ 1448938 w 7462755"/>
              <a:gd name="connsiteY6471" fmla="*/ 4226892 h 5792782"/>
              <a:gd name="connsiteX6472" fmla="*/ 1455156 w 7462755"/>
              <a:gd name="connsiteY6472" fmla="*/ 4273159 h 5792782"/>
              <a:gd name="connsiteX6473" fmla="*/ 1443044 w 7462755"/>
              <a:gd name="connsiteY6473" fmla="*/ 4298233 h 5792782"/>
              <a:gd name="connsiteX6474" fmla="*/ 1358126 w 7462755"/>
              <a:gd name="connsiteY6474" fmla="*/ 4254146 h 5792782"/>
              <a:gd name="connsiteX6475" fmla="*/ 1256410 w 7462755"/>
              <a:gd name="connsiteY6475" fmla="*/ 4227935 h 5792782"/>
              <a:gd name="connsiteX6476" fmla="*/ 1330451 w 7462755"/>
              <a:gd name="connsiteY6476" fmla="*/ 4218493 h 5792782"/>
              <a:gd name="connsiteX6477" fmla="*/ 1392381 w 7462755"/>
              <a:gd name="connsiteY6477" fmla="*/ 4234187 h 5792782"/>
              <a:gd name="connsiteX6478" fmla="*/ 1381798 w 7462755"/>
              <a:gd name="connsiteY6478" fmla="*/ 4188504 h 5792782"/>
              <a:gd name="connsiteX6479" fmla="*/ 1369687 w 7462755"/>
              <a:gd name="connsiteY6479" fmla="*/ 4213608 h 5792782"/>
              <a:gd name="connsiteX6480" fmla="*/ 1347871 w 7462755"/>
              <a:gd name="connsiteY6480" fmla="*/ 4216312 h 5792782"/>
              <a:gd name="connsiteX6481" fmla="*/ 1350996 w 7462755"/>
              <a:gd name="connsiteY6481" fmla="*/ 4184532 h 5792782"/>
              <a:gd name="connsiteX6482" fmla="*/ 1211350 w 7462755"/>
              <a:gd name="connsiteY6482" fmla="*/ 4194527 h 5792782"/>
              <a:gd name="connsiteX6483" fmla="*/ 1208875 w 7462755"/>
              <a:gd name="connsiteY6483" fmla="*/ 4241936 h 5792782"/>
              <a:gd name="connsiteX6484" fmla="*/ 1191780 w 7462755"/>
              <a:gd name="connsiteY6484" fmla="*/ 4251836 h 5792782"/>
              <a:gd name="connsiteX6485" fmla="*/ 1193896 w 7462755"/>
              <a:gd name="connsiteY6485" fmla="*/ 4196776 h 5792782"/>
              <a:gd name="connsiteX6486" fmla="*/ 1146361 w 7462755"/>
              <a:gd name="connsiteY6486" fmla="*/ 4210679 h 5792782"/>
              <a:gd name="connsiteX6487" fmla="*/ 1131122 w 7462755"/>
              <a:gd name="connsiteY6487" fmla="*/ 4157866 h 5792782"/>
              <a:gd name="connsiteX6488" fmla="*/ 1074860 w 7462755"/>
              <a:gd name="connsiteY6488" fmla="*/ 4172910 h 5792782"/>
              <a:gd name="connsiteX6489" fmla="*/ 1067664 w 7462755"/>
              <a:gd name="connsiteY6489" fmla="*/ 4212891 h 5792782"/>
              <a:gd name="connsiteX6490" fmla="*/ 1049007 w 7462755"/>
              <a:gd name="connsiteY6490" fmla="*/ 4184012 h 5792782"/>
              <a:gd name="connsiteX6491" fmla="*/ 1050569 w 7462755"/>
              <a:gd name="connsiteY6491" fmla="*/ 4222920 h 5792782"/>
              <a:gd name="connsiteX6492" fmla="*/ 997725 w 7462755"/>
              <a:gd name="connsiteY6492" fmla="*/ 4214128 h 5792782"/>
              <a:gd name="connsiteX6493" fmla="*/ 1005180 w 7462755"/>
              <a:gd name="connsiteY6493" fmla="*/ 4181831 h 5792782"/>
              <a:gd name="connsiteX6494" fmla="*/ 948234 w 7462755"/>
              <a:gd name="connsiteY6494" fmla="*/ 4181278 h 5792782"/>
              <a:gd name="connsiteX6495" fmla="*/ 957611 w 7462755"/>
              <a:gd name="connsiteY6495" fmla="*/ 4195669 h 5792782"/>
              <a:gd name="connsiteX6496" fmla="*/ 932117 w 7462755"/>
              <a:gd name="connsiteY6496" fmla="*/ 4214521 h 5792782"/>
              <a:gd name="connsiteX6497" fmla="*/ 935829 w 7462755"/>
              <a:gd name="connsiteY6497" fmla="*/ 4198434 h 5792782"/>
              <a:gd name="connsiteX6498" fmla="*/ 777851 w 7462755"/>
              <a:gd name="connsiteY6498" fmla="*/ 4187267 h 5792782"/>
              <a:gd name="connsiteX6499" fmla="*/ 706610 w 7462755"/>
              <a:gd name="connsiteY6499" fmla="*/ 4157151 h 5792782"/>
              <a:gd name="connsiteX6500" fmla="*/ 597469 w 7462755"/>
              <a:gd name="connsiteY6500" fmla="*/ 4163369 h 5792782"/>
              <a:gd name="connsiteX6501" fmla="*/ 692937 w 7462755"/>
              <a:gd name="connsiteY6501" fmla="*/ 4143314 h 5792782"/>
              <a:gd name="connsiteX6502" fmla="*/ 701011 w 7462755"/>
              <a:gd name="connsiteY6502" fmla="*/ 4126543 h 5792782"/>
              <a:gd name="connsiteX6503" fmla="*/ 635727 w 7462755"/>
              <a:gd name="connsiteY6503" fmla="*/ 4134946 h 5792782"/>
              <a:gd name="connsiteX6504" fmla="*/ 642858 w 7462755"/>
              <a:gd name="connsiteY6504" fmla="*/ 4094896 h 5792782"/>
              <a:gd name="connsiteX6505" fmla="*/ 609256 w 7462755"/>
              <a:gd name="connsiteY6505" fmla="*/ 4130515 h 5792782"/>
              <a:gd name="connsiteX6506" fmla="*/ 625503 w 7462755"/>
              <a:gd name="connsiteY6506" fmla="*/ 4097177 h 5792782"/>
              <a:gd name="connsiteX6507" fmla="*/ 538732 w 7462755"/>
              <a:gd name="connsiteY6507" fmla="*/ 4116059 h 5792782"/>
              <a:gd name="connsiteX6508" fmla="*/ 553353 w 7462755"/>
              <a:gd name="connsiteY6508" fmla="*/ 4153374 h 5792782"/>
              <a:gd name="connsiteX6509" fmla="*/ 530593 w 7462755"/>
              <a:gd name="connsiteY6509" fmla="*/ 4132631 h 5792782"/>
              <a:gd name="connsiteX6510" fmla="*/ 527206 w 7462755"/>
              <a:gd name="connsiteY6510" fmla="*/ 4156696 h 5792782"/>
              <a:gd name="connsiteX6511" fmla="*/ 440404 w 7462755"/>
              <a:gd name="connsiteY6511" fmla="*/ 4065984 h 5792782"/>
              <a:gd name="connsiteX6512" fmla="*/ 378833 w 7462755"/>
              <a:gd name="connsiteY6512" fmla="*/ 4058071 h 5792782"/>
              <a:gd name="connsiteX6513" fmla="*/ 366982 w 7462755"/>
              <a:gd name="connsiteY6513" fmla="*/ 4090859 h 5792782"/>
              <a:gd name="connsiteX6514" fmla="*/ 310361 w 7462755"/>
              <a:gd name="connsiteY6514" fmla="*/ 4098154 h 5792782"/>
              <a:gd name="connsiteX6515" fmla="*/ 304826 w 7462755"/>
              <a:gd name="connsiteY6515" fmla="*/ 4067546 h 5792782"/>
              <a:gd name="connsiteX6516" fmla="*/ 287666 w 7462755"/>
              <a:gd name="connsiteY6516" fmla="*/ 4077607 h 5792782"/>
              <a:gd name="connsiteX6517" fmla="*/ 267153 w 7462755"/>
              <a:gd name="connsiteY6517" fmla="*/ 4111568 h 5792782"/>
              <a:gd name="connsiteX6518" fmla="*/ 256573 w 7462755"/>
              <a:gd name="connsiteY6518" fmla="*/ 4065885 h 5792782"/>
              <a:gd name="connsiteX6519" fmla="*/ 227073 w 7462755"/>
              <a:gd name="connsiteY6519" fmla="*/ 4093235 h 5792782"/>
              <a:gd name="connsiteX6520" fmla="*/ 217078 w 7462755"/>
              <a:gd name="connsiteY6520" fmla="*/ 4063055 h 5792782"/>
              <a:gd name="connsiteX6521" fmla="*/ 160197 w 7462755"/>
              <a:gd name="connsiteY6521" fmla="*/ 4062532 h 5792782"/>
              <a:gd name="connsiteX6522" fmla="*/ 169768 w 7462755"/>
              <a:gd name="connsiteY6522" fmla="*/ 4084771 h 5792782"/>
              <a:gd name="connsiteX6523" fmla="*/ 132748 w 7462755"/>
              <a:gd name="connsiteY6523" fmla="*/ 4034727 h 5792782"/>
              <a:gd name="connsiteX6524" fmla="*/ 67140 w 7462755"/>
              <a:gd name="connsiteY6524" fmla="*/ 4035216 h 5792782"/>
              <a:gd name="connsiteX6525" fmla="*/ 84594 w 7462755"/>
              <a:gd name="connsiteY6525" fmla="*/ 4033001 h 5792782"/>
              <a:gd name="connsiteX6526" fmla="*/ 83681 w 7462755"/>
              <a:gd name="connsiteY6526" fmla="*/ 4009592 h 5792782"/>
              <a:gd name="connsiteX6527" fmla="*/ 61246 w 7462755"/>
              <a:gd name="connsiteY6527" fmla="*/ 3996828 h 5792782"/>
              <a:gd name="connsiteX6528" fmla="*/ 44121 w 7462755"/>
              <a:gd name="connsiteY6528" fmla="*/ 3998910 h 5792782"/>
              <a:gd name="connsiteX6529" fmla="*/ 122493 w 7462755"/>
              <a:gd name="connsiteY6529" fmla="*/ 3988880 h 5792782"/>
              <a:gd name="connsiteX6530" fmla="*/ 141475 w 7462755"/>
              <a:gd name="connsiteY6530" fmla="*/ 4025675 h 5792782"/>
              <a:gd name="connsiteX6531" fmla="*/ 144599 w 7462755"/>
              <a:gd name="connsiteY6531" fmla="*/ 3993994 h 5792782"/>
              <a:gd name="connsiteX6532" fmla="*/ 233226 w 7462755"/>
              <a:gd name="connsiteY6532" fmla="*/ 4021768 h 5792782"/>
              <a:gd name="connsiteX6533" fmla="*/ 236320 w 7462755"/>
              <a:gd name="connsiteY6533" fmla="*/ 3990022 h 5792782"/>
              <a:gd name="connsiteX6534" fmla="*/ 355749 w 7462755"/>
              <a:gd name="connsiteY6534" fmla="*/ 4021768 h 5792782"/>
              <a:gd name="connsiteX6535" fmla="*/ 500379 w 7462755"/>
              <a:gd name="connsiteY6535" fmla="*/ 4026848 h 5792782"/>
              <a:gd name="connsiteX6536" fmla="*/ 536128 w 7462755"/>
              <a:gd name="connsiteY6536" fmla="*/ 4045861 h 5792782"/>
              <a:gd name="connsiteX6537" fmla="*/ 542055 w 7462755"/>
              <a:gd name="connsiteY6537" fmla="*/ 4084183 h 5792782"/>
              <a:gd name="connsiteX6538" fmla="*/ 555144 w 7462755"/>
              <a:gd name="connsiteY6538" fmla="*/ 4082556 h 5792782"/>
              <a:gd name="connsiteX6539" fmla="*/ 554525 w 7462755"/>
              <a:gd name="connsiteY6539" fmla="*/ 4066928 h 5792782"/>
              <a:gd name="connsiteX6540" fmla="*/ 715597 w 7462755"/>
              <a:gd name="connsiteY6540" fmla="*/ 4046414 h 5792782"/>
              <a:gd name="connsiteX6541" fmla="*/ 625438 w 7462755"/>
              <a:gd name="connsiteY6541" fmla="*/ 3979569 h 5792782"/>
              <a:gd name="connsiteX6542" fmla="*/ 613621 w 7462755"/>
              <a:gd name="connsiteY6542" fmla="*/ 4012392 h 5792782"/>
              <a:gd name="connsiteX6543" fmla="*/ 599001 w 7462755"/>
              <a:gd name="connsiteY6543" fmla="*/ 3975176 h 5792782"/>
              <a:gd name="connsiteX6544" fmla="*/ 569176 w 7462755"/>
              <a:gd name="connsiteY6544" fmla="*/ 3994579 h 5792782"/>
              <a:gd name="connsiteX6545" fmla="*/ 585977 w 7462755"/>
              <a:gd name="connsiteY6545" fmla="*/ 3976704 h 5792782"/>
              <a:gd name="connsiteX6546" fmla="*/ 550847 w 7462755"/>
              <a:gd name="connsiteY6546" fmla="*/ 3973450 h 5792782"/>
              <a:gd name="connsiteX6547" fmla="*/ 544954 w 7462755"/>
              <a:gd name="connsiteY6547" fmla="*/ 3934932 h 5792782"/>
              <a:gd name="connsiteX6548" fmla="*/ 580672 w 7462755"/>
              <a:gd name="connsiteY6548" fmla="*/ 3953945 h 5792782"/>
              <a:gd name="connsiteX6549" fmla="*/ 655297 w 7462755"/>
              <a:gd name="connsiteY6549" fmla="*/ 3960163 h 5792782"/>
              <a:gd name="connsiteX6550" fmla="*/ 658716 w 7462755"/>
              <a:gd name="connsiteY6550" fmla="*/ 3936170 h 5792782"/>
              <a:gd name="connsiteX6551" fmla="*/ 586302 w 7462755"/>
              <a:gd name="connsiteY6551" fmla="*/ 3874893 h 5792782"/>
              <a:gd name="connsiteX6552" fmla="*/ 594670 w 7462755"/>
              <a:gd name="connsiteY6552" fmla="*/ 3866002 h 5792782"/>
              <a:gd name="connsiteX6553" fmla="*/ 635109 w 7462755"/>
              <a:gd name="connsiteY6553" fmla="*/ 3892214 h 5792782"/>
              <a:gd name="connsiteX6554" fmla="*/ 669330 w 7462755"/>
              <a:gd name="connsiteY6554" fmla="*/ 3872124 h 5792782"/>
              <a:gd name="connsiteX6555" fmla="*/ 723151 w 7462755"/>
              <a:gd name="connsiteY6555" fmla="*/ 3904519 h 5792782"/>
              <a:gd name="connsiteX6556" fmla="*/ 722238 w 7462755"/>
              <a:gd name="connsiteY6556" fmla="*/ 3881077 h 5792782"/>
              <a:gd name="connsiteX6557" fmla="*/ 759878 w 7462755"/>
              <a:gd name="connsiteY6557" fmla="*/ 3946814 h 5792782"/>
              <a:gd name="connsiteX6558" fmla="*/ 767333 w 7462755"/>
              <a:gd name="connsiteY6558" fmla="*/ 3914484 h 5792782"/>
              <a:gd name="connsiteX6559" fmla="*/ 785372 w 7462755"/>
              <a:gd name="connsiteY6559" fmla="*/ 3927802 h 5792782"/>
              <a:gd name="connsiteX6560" fmla="*/ 777263 w 7462755"/>
              <a:gd name="connsiteY6560" fmla="*/ 3944634 h 5792782"/>
              <a:gd name="connsiteX6561" fmla="*/ 811194 w 7462755"/>
              <a:gd name="connsiteY6561" fmla="*/ 3916730 h 5792782"/>
              <a:gd name="connsiteX6562" fmla="*/ 843199 w 7462755"/>
              <a:gd name="connsiteY6562" fmla="*/ 3951798 h 5792782"/>
              <a:gd name="connsiteX6563" fmla="*/ 827342 w 7462755"/>
              <a:gd name="connsiteY6563" fmla="*/ 3883391 h 5792782"/>
              <a:gd name="connsiteX6564" fmla="*/ 813340 w 7462755"/>
              <a:gd name="connsiteY6564" fmla="*/ 3861606 h 5792782"/>
              <a:gd name="connsiteX6565" fmla="*/ 810541 w 7462755"/>
              <a:gd name="connsiteY6565" fmla="*/ 3901101 h 5792782"/>
              <a:gd name="connsiteX6566" fmla="*/ 686749 w 7462755"/>
              <a:gd name="connsiteY6566" fmla="*/ 3869943 h 5792782"/>
              <a:gd name="connsiteX6567" fmla="*/ 727807 w 7462755"/>
              <a:gd name="connsiteY6567" fmla="*/ 3802055 h 5792782"/>
              <a:gd name="connsiteX6568" fmla="*/ 758900 w 7462755"/>
              <a:gd name="connsiteY6568" fmla="*/ 3813712 h 5792782"/>
              <a:gd name="connsiteX6569" fmla="*/ 757991 w 7462755"/>
              <a:gd name="connsiteY6569" fmla="*/ 3790368 h 5792782"/>
              <a:gd name="connsiteX6570" fmla="*/ 798430 w 7462755"/>
              <a:gd name="connsiteY6570" fmla="*/ 3816545 h 5792782"/>
              <a:gd name="connsiteX6571" fmla="*/ 837306 w 7462755"/>
              <a:gd name="connsiteY6571" fmla="*/ 3803651 h 5792782"/>
              <a:gd name="connsiteX6572" fmla="*/ 750501 w 7462755"/>
              <a:gd name="connsiteY6572" fmla="*/ 3822599 h 5792782"/>
              <a:gd name="connsiteX6573" fmla="*/ 909423 w 7462755"/>
              <a:gd name="connsiteY6573" fmla="*/ 3857145 h 5792782"/>
              <a:gd name="connsiteX6574" fmla="*/ 898518 w 7462755"/>
              <a:gd name="connsiteY6574" fmla="*/ 3803751 h 5792782"/>
              <a:gd name="connsiteX6575" fmla="*/ 877745 w 7462755"/>
              <a:gd name="connsiteY6575" fmla="*/ 3829894 h 5792782"/>
              <a:gd name="connsiteX6576" fmla="*/ 885785 w 7462755"/>
              <a:gd name="connsiteY6576" fmla="*/ 3813223 h 5792782"/>
              <a:gd name="connsiteX6577" fmla="*/ 837925 w 7462755"/>
              <a:gd name="connsiteY6577" fmla="*/ 3819345 h 5792782"/>
              <a:gd name="connsiteX6578" fmla="*/ 862506 w 7462755"/>
              <a:gd name="connsiteY6578" fmla="*/ 3777016 h 5792782"/>
              <a:gd name="connsiteX6579" fmla="*/ 792177 w 7462755"/>
              <a:gd name="connsiteY6579" fmla="*/ 3770309 h 5792782"/>
              <a:gd name="connsiteX6580" fmla="*/ 722857 w 7462755"/>
              <a:gd name="connsiteY6580" fmla="*/ 3786946 h 5792782"/>
              <a:gd name="connsiteX6581" fmla="*/ 745845 w 7462755"/>
              <a:gd name="connsiteY6581" fmla="*/ 3705679 h 5792782"/>
              <a:gd name="connsiteX6582" fmla="*/ 786578 w 7462755"/>
              <a:gd name="connsiteY6582" fmla="*/ 3739606 h 5792782"/>
              <a:gd name="connsiteX6583" fmla="*/ 815815 w 7462755"/>
              <a:gd name="connsiteY6583" fmla="*/ 3704540 h 5792782"/>
              <a:gd name="connsiteX6584" fmla="*/ 780357 w 7462755"/>
              <a:gd name="connsiteY6584" fmla="*/ 3693503 h 5792782"/>
              <a:gd name="connsiteX6585" fmla="*/ 792796 w 7462755"/>
              <a:gd name="connsiteY6585" fmla="*/ 3676243 h 5792782"/>
              <a:gd name="connsiteX6586" fmla="*/ 765446 w 7462755"/>
              <a:gd name="connsiteY6586" fmla="*/ 3648343 h 5792782"/>
              <a:gd name="connsiteX6587" fmla="*/ 827017 w 7462755"/>
              <a:gd name="connsiteY6587" fmla="*/ 3656188 h 5792782"/>
              <a:gd name="connsiteX6588" fmla="*/ 816759 w 7462755"/>
              <a:gd name="connsiteY6588" fmla="*/ 3618354 h 5792782"/>
              <a:gd name="connsiteX6589" fmla="*/ 794064 w 7462755"/>
              <a:gd name="connsiteY6589" fmla="*/ 3597745 h 5792782"/>
              <a:gd name="connsiteX6590" fmla="*/ 781922 w 7462755"/>
              <a:gd name="connsiteY6590" fmla="*/ 3622815 h 5792782"/>
              <a:gd name="connsiteX6591" fmla="*/ 759553 w 7462755"/>
              <a:gd name="connsiteY6591" fmla="*/ 3610020 h 5792782"/>
              <a:gd name="connsiteX6592" fmla="*/ 828904 w 7462755"/>
              <a:gd name="connsiteY6592" fmla="*/ 3593219 h 5792782"/>
              <a:gd name="connsiteX6593" fmla="*/ 775082 w 7462755"/>
              <a:gd name="connsiteY6593" fmla="*/ 3561015 h 5792782"/>
              <a:gd name="connsiteX6594" fmla="*/ 735296 w 7462755"/>
              <a:gd name="connsiteY6594" fmla="*/ 3550370 h 5792782"/>
              <a:gd name="connsiteX6595" fmla="*/ 713515 w 7462755"/>
              <a:gd name="connsiteY6595" fmla="*/ 3553235 h 5792782"/>
              <a:gd name="connsiteX6596" fmla="*/ 664968 w 7462755"/>
              <a:gd name="connsiteY6596" fmla="*/ 3543729 h 5792782"/>
              <a:gd name="connsiteX6597" fmla="*/ 689518 w 7462755"/>
              <a:gd name="connsiteY6597" fmla="*/ 3501464 h 5792782"/>
              <a:gd name="connsiteX6598" fmla="*/ 667179 w 7462755"/>
              <a:gd name="connsiteY6598" fmla="*/ 3488570 h 5792782"/>
              <a:gd name="connsiteX6599" fmla="*/ 659693 w 7462755"/>
              <a:gd name="connsiteY6599" fmla="*/ 3520870 h 5792782"/>
              <a:gd name="connsiteX6600" fmla="*/ 563936 w 7462755"/>
              <a:gd name="connsiteY6600" fmla="*/ 3533115 h 5792782"/>
              <a:gd name="connsiteX6601" fmla="*/ 558333 w 7462755"/>
              <a:gd name="connsiteY6601" fmla="*/ 3502473 h 5792782"/>
              <a:gd name="connsiteX6602" fmla="*/ 596916 w 7462755"/>
              <a:gd name="connsiteY6602" fmla="*/ 3481833 h 5792782"/>
              <a:gd name="connsiteX6603" fmla="*/ 607499 w 7462755"/>
              <a:gd name="connsiteY6603" fmla="*/ 3417852 h 5792782"/>
              <a:gd name="connsiteX6604" fmla="*/ 576047 w 7462755"/>
              <a:gd name="connsiteY6604" fmla="*/ 3398350 h 5792782"/>
              <a:gd name="connsiteX6605" fmla="*/ 667798 w 7462755"/>
              <a:gd name="connsiteY6605" fmla="*/ 3394443 h 5792782"/>
              <a:gd name="connsiteX6606" fmla="*/ 696680 w 7462755"/>
              <a:gd name="connsiteY6606" fmla="*/ 3351594 h 5792782"/>
              <a:gd name="connsiteX6607" fmla="*/ 682059 w 7462755"/>
              <a:gd name="connsiteY6607" fmla="*/ 3314345 h 5792782"/>
              <a:gd name="connsiteX6608" fmla="*/ 729694 w 7462755"/>
              <a:gd name="connsiteY6608" fmla="*/ 3300408 h 5792782"/>
              <a:gd name="connsiteX6609" fmla="*/ 730931 w 7462755"/>
              <a:gd name="connsiteY6609" fmla="*/ 3331570 h 5792782"/>
              <a:gd name="connsiteX6610" fmla="*/ 832292 w 7462755"/>
              <a:gd name="connsiteY6610" fmla="*/ 3349998 h 5792782"/>
              <a:gd name="connsiteX6611" fmla="*/ 826754 w 7462755"/>
              <a:gd name="connsiteY6611" fmla="*/ 3319360 h 5792782"/>
              <a:gd name="connsiteX6612" fmla="*/ 859413 w 7462755"/>
              <a:gd name="connsiteY6612" fmla="*/ 3260363 h 5792782"/>
              <a:gd name="connsiteX6613" fmla="*/ 873674 w 7462755"/>
              <a:gd name="connsiteY6613" fmla="*/ 3289859 h 5792782"/>
              <a:gd name="connsiteX6614" fmla="*/ 923130 w 7462755"/>
              <a:gd name="connsiteY6614" fmla="*/ 3213118 h 5792782"/>
              <a:gd name="connsiteX6615" fmla="*/ 902002 w 7462755"/>
              <a:gd name="connsiteY6615" fmla="*/ 3231351 h 5792782"/>
              <a:gd name="connsiteX6616" fmla="*/ 902911 w 7462755"/>
              <a:gd name="connsiteY6616" fmla="*/ 3254760 h 5792782"/>
              <a:gd name="connsiteX6617" fmla="*/ 959566 w 7462755"/>
              <a:gd name="connsiteY6617" fmla="*/ 3247599 h 5792782"/>
              <a:gd name="connsiteX6618" fmla="*/ 973534 w 7462755"/>
              <a:gd name="connsiteY6618" fmla="*/ 3269380 h 5792782"/>
              <a:gd name="connsiteX6619" fmla="*/ 956473 w 7462755"/>
              <a:gd name="connsiteY6619" fmla="*/ 3279440 h 5792782"/>
              <a:gd name="connsiteX6620" fmla="*/ 987535 w 7462755"/>
              <a:gd name="connsiteY6620" fmla="*/ 3291001 h 5792782"/>
              <a:gd name="connsiteX6621" fmla="*/ 990659 w 7462755"/>
              <a:gd name="connsiteY6621" fmla="*/ 3259320 h 5792782"/>
              <a:gd name="connsiteX6622" fmla="*/ 972884 w 7462755"/>
              <a:gd name="connsiteY6622" fmla="*/ 3253687 h 5792782"/>
              <a:gd name="connsiteX6623" fmla="*/ 996262 w 7462755"/>
              <a:gd name="connsiteY6623" fmla="*/ 3289924 h 5792782"/>
              <a:gd name="connsiteX6624" fmla="*/ 1065288 w 7462755"/>
              <a:gd name="connsiteY6624" fmla="*/ 3265442 h 5792782"/>
              <a:gd name="connsiteX6625" fmla="*/ 1054380 w 7462755"/>
              <a:gd name="connsiteY6625" fmla="*/ 3321735 h 5792782"/>
              <a:gd name="connsiteX6626" fmla="*/ 997171 w 7462755"/>
              <a:gd name="connsiteY6626" fmla="*/ 3313302 h 5792782"/>
              <a:gd name="connsiteX6627" fmla="*/ 1002740 w 7462755"/>
              <a:gd name="connsiteY6627" fmla="*/ 3343910 h 5792782"/>
              <a:gd name="connsiteX6628" fmla="*/ 988478 w 7462755"/>
              <a:gd name="connsiteY6628" fmla="*/ 3314410 h 5792782"/>
              <a:gd name="connsiteX6629" fmla="*/ 966728 w 7462755"/>
              <a:gd name="connsiteY6629" fmla="*/ 3317210 h 5792782"/>
              <a:gd name="connsiteX6630" fmla="*/ 939022 w 7462755"/>
              <a:gd name="connsiteY6630" fmla="*/ 3391285 h 5792782"/>
              <a:gd name="connsiteX6631" fmla="*/ 958295 w 7462755"/>
              <a:gd name="connsiteY6631" fmla="*/ 3435761 h 5792782"/>
              <a:gd name="connsiteX6632" fmla="*/ 1138970 w 7462755"/>
              <a:gd name="connsiteY6632" fmla="*/ 3467537 h 5792782"/>
              <a:gd name="connsiteX6633" fmla="*/ 1105368 w 7462755"/>
              <a:gd name="connsiteY6633" fmla="*/ 3503191 h 5792782"/>
              <a:gd name="connsiteX6634" fmla="*/ 1140792 w 7462755"/>
              <a:gd name="connsiteY6634" fmla="*/ 3514358 h 5792782"/>
              <a:gd name="connsiteX6635" fmla="*/ 1164170 w 7462755"/>
              <a:gd name="connsiteY6635" fmla="*/ 3550534 h 5792782"/>
              <a:gd name="connsiteX6636" fmla="*/ 1152025 w 7462755"/>
              <a:gd name="connsiteY6636" fmla="*/ 3575539 h 5792782"/>
              <a:gd name="connsiteX6637" fmla="*/ 1176900 w 7462755"/>
              <a:gd name="connsiteY6637" fmla="*/ 3650753 h 5792782"/>
              <a:gd name="connsiteX6638" fmla="*/ 1154500 w 7462755"/>
              <a:gd name="connsiteY6638" fmla="*/ 3637924 h 5792782"/>
              <a:gd name="connsiteX6639" fmla="*/ 1195817 w 7462755"/>
              <a:gd name="connsiteY6639" fmla="*/ 3687544 h 5792782"/>
              <a:gd name="connsiteX6640" fmla="*/ 1135484 w 7462755"/>
              <a:gd name="connsiteY6640" fmla="*/ 3710854 h 5792782"/>
              <a:gd name="connsiteX6641" fmla="*/ 1119335 w 7462755"/>
              <a:gd name="connsiteY6641" fmla="*/ 3744296 h 5792782"/>
              <a:gd name="connsiteX6642" fmla="*/ 1175598 w 7462755"/>
              <a:gd name="connsiteY6642" fmla="*/ 3729221 h 5792782"/>
              <a:gd name="connsiteX6643" fmla="*/ 1167264 w 7462755"/>
              <a:gd name="connsiteY6643" fmla="*/ 3738108 h 5792782"/>
              <a:gd name="connsiteX6644" fmla="*/ 1176251 w 7462755"/>
              <a:gd name="connsiteY6644" fmla="*/ 3744784 h 5792782"/>
              <a:gd name="connsiteX6645" fmla="*/ 1164140 w 7462755"/>
              <a:gd name="connsiteY6645" fmla="*/ 3769885 h 5792782"/>
              <a:gd name="connsiteX6646" fmla="*/ 1189924 w 7462755"/>
              <a:gd name="connsiteY6646" fmla="*/ 3758653 h 5792782"/>
              <a:gd name="connsiteX6647" fmla="*/ 1212618 w 7462755"/>
              <a:gd name="connsiteY6647" fmla="*/ 3779296 h 5792782"/>
              <a:gd name="connsiteX6648" fmla="*/ 1196764 w 7462755"/>
              <a:gd name="connsiteY6648" fmla="*/ 3820517 h 5792782"/>
              <a:gd name="connsiteX6649" fmla="*/ 1186765 w 7462755"/>
              <a:gd name="connsiteY6649" fmla="*/ 3790464 h 5792782"/>
              <a:gd name="connsiteX6650" fmla="*/ 1053369 w 7462755"/>
              <a:gd name="connsiteY6650" fmla="*/ 3846726 h 5792782"/>
              <a:gd name="connsiteX6651" fmla="*/ 1061152 w 7462755"/>
              <a:gd name="connsiteY6651" fmla="*/ 3822145 h 5792782"/>
              <a:gd name="connsiteX6652" fmla="*/ 1044645 w 7462755"/>
              <a:gd name="connsiteY6652" fmla="*/ 3847868 h 5792782"/>
              <a:gd name="connsiteX6653" fmla="*/ 983368 w 7462755"/>
              <a:gd name="connsiteY6653" fmla="*/ 3847768 h 5792782"/>
              <a:gd name="connsiteX6654" fmla="*/ 941104 w 7462755"/>
              <a:gd name="connsiteY6654" fmla="*/ 3774835 h 5792782"/>
              <a:gd name="connsiteX6655" fmla="*/ 920560 w 7462755"/>
              <a:gd name="connsiteY6655" fmla="*/ 3808827 h 5792782"/>
              <a:gd name="connsiteX6656" fmla="*/ 982749 w 7462755"/>
              <a:gd name="connsiteY6656" fmla="*/ 3832174 h 5792782"/>
              <a:gd name="connsiteX6657" fmla="*/ 939836 w 7462755"/>
              <a:gd name="connsiteY6657" fmla="*/ 3853402 h 5792782"/>
              <a:gd name="connsiteX6658" fmla="*/ 1112075 w 7462755"/>
              <a:gd name="connsiteY6658" fmla="*/ 3894035 h 5792782"/>
              <a:gd name="connsiteX6659" fmla="*/ 1095308 w 7462755"/>
              <a:gd name="connsiteY6659" fmla="*/ 3911913 h 5792782"/>
              <a:gd name="connsiteX6660" fmla="*/ 1135453 w 7462755"/>
              <a:gd name="connsiteY6660" fmla="*/ 3930212 h 5792782"/>
              <a:gd name="connsiteX6661" fmla="*/ 1168402 w 7462755"/>
              <a:gd name="connsiteY6661" fmla="*/ 3879026 h 5792782"/>
              <a:gd name="connsiteX6662" fmla="*/ 1140662 w 7462755"/>
              <a:gd name="connsiteY6662" fmla="*/ 3843407 h 5792782"/>
              <a:gd name="connsiteX6663" fmla="*/ 1188297 w 7462755"/>
              <a:gd name="connsiteY6663" fmla="*/ 3829405 h 5792782"/>
              <a:gd name="connsiteX6664" fmla="*/ 1288126 w 7462755"/>
              <a:gd name="connsiteY6664" fmla="*/ 3808827 h 5792782"/>
              <a:gd name="connsiteX6665" fmla="*/ 1282588 w 7462755"/>
              <a:gd name="connsiteY6665" fmla="*/ 3778222 h 5792782"/>
              <a:gd name="connsiteX6666" fmla="*/ 1349403 w 7462755"/>
              <a:gd name="connsiteY6666" fmla="*/ 3699201 h 5792782"/>
              <a:gd name="connsiteX6667" fmla="*/ 1332961 w 7462755"/>
              <a:gd name="connsiteY6667" fmla="*/ 3724726 h 5792782"/>
              <a:gd name="connsiteX6668" fmla="*/ 1371834 w 7462755"/>
              <a:gd name="connsiteY6668" fmla="*/ 3711965 h 5792782"/>
              <a:gd name="connsiteX6669" fmla="*/ 1368709 w 7462755"/>
              <a:gd name="connsiteY6669" fmla="*/ 3743742 h 5792782"/>
              <a:gd name="connsiteX6670" fmla="*/ 1401399 w 7462755"/>
              <a:gd name="connsiteY6670" fmla="*/ 3684745 h 5792782"/>
              <a:gd name="connsiteX6671" fmla="*/ 1435880 w 7462755"/>
              <a:gd name="connsiteY6671" fmla="*/ 3672500 h 5792782"/>
              <a:gd name="connsiteX6672" fmla="*/ 1352267 w 7462755"/>
              <a:gd name="connsiteY6672" fmla="*/ 3659606 h 5792782"/>
              <a:gd name="connsiteX6673" fmla="*/ 1322083 w 7462755"/>
              <a:gd name="connsiteY6673" fmla="*/ 3671362 h 5792782"/>
              <a:gd name="connsiteX6674" fmla="*/ 1309938 w 7462755"/>
              <a:gd name="connsiteY6674" fmla="*/ 3696333 h 5792782"/>
              <a:gd name="connsiteX6675" fmla="*/ 1295321 w 7462755"/>
              <a:gd name="connsiteY6675" fmla="*/ 3659087 h 5792782"/>
              <a:gd name="connsiteX6676" fmla="*/ 1316159 w 7462755"/>
              <a:gd name="connsiteY6676" fmla="*/ 3632940 h 5792782"/>
              <a:gd name="connsiteX6677" fmla="*/ 1331104 w 7462755"/>
              <a:gd name="connsiteY6677" fmla="*/ 3678035 h 5792782"/>
              <a:gd name="connsiteX6678" fmla="*/ 1328923 w 7462755"/>
              <a:gd name="connsiteY6678" fmla="*/ 3623533 h 5792782"/>
              <a:gd name="connsiteX6679" fmla="*/ 1345690 w 7462755"/>
              <a:gd name="connsiteY6679" fmla="*/ 3605655 h 5792782"/>
              <a:gd name="connsiteX6680" fmla="*/ 1396712 w 7462755"/>
              <a:gd name="connsiteY6680" fmla="*/ 3567821 h 5792782"/>
              <a:gd name="connsiteX6681" fmla="*/ 1281939 w 7462755"/>
              <a:gd name="connsiteY6681" fmla="*/ 3543240 h 5792782"/>
              <a:gd name="connsiteX6682" fmla="*/ 1276370 w 7462755"/>
              <a:gd name="connsiteY6682" fmla="*/ 3512666 h 5792782"/>
              <a:gd name="connsiteX6683" fmla="*/ 1240912 w 7462755"/>
              <a:gd name="connsiteY6683" fmla="*/ 3501563 h 5792782"/>
              <a:gd name="connsiteX6684" fmla="*/ 1261459 w 7462755"/>
              <a:gd name="connsiteY6684" fmla="*/ 3467637 h 5792782"/>
              <a:gd name="connsiteX6685" fmla="*/ 1221964 w 7462755"/>
              <a:gd name="connsiteY6685" fmla="*/ 3464837 h 5792782"/>
              <a:gd name="connsiteX6686" fmla="*/ 1183740 w 7462755"/>
              <a:gd name="connsiteY6686" fmla="*/ 3383631 h 5792782"/>
              <a:gd name="connsiteX6687" fmla="*/ 1079874 w 7462755"/>
              <a:gd name="connsiteY6687" fmla="*/ 3412383 h 5792782"/>
              <a:gd name="connsiteX6688" fmla="*/ 1027290 w 7462755"/>
              <a:gd name="connsiteY6688" fmla="*/ 3411241 h 5792782"/>
              <a:gd name="connsiteX6689" fmla="*/ 1017035 w 7462755"/>
              <a:gd name="connsiteY6689" fmla="*/ 3373441 h 5792782"/>
              <a:gd name="connsiteX6690" fmla="*/ 1170063 w 7462755"/>
              <a:gd name="connsiteY6690" fmla="*/ 3369633 h 5792782"/>
              <a:gd name="connsiteX6691" fmla="*/ 1173157 w 7462755"/>
              <a:gd name="connsiteY6691" fmla="*/ 3337887 h 5792782"/>
              <a:gd name="connsiteX6692" fmla="*/ 1208321 w 7462755"/>
              <a:gd name="connsiteY6692" fmla="*/ 3341206 h 5792782"/>
              <a:gd name="connsiteX6693" fmla="*/ 1137374 w 7462755"/>
              <a:gd name="connsiteY6693" fmla="*/ 3318936 h 5792782"/>
              <a:gd name="connsiteX6694" fmla="*/ 1121516 w 7462755"/>
              <a:gd name="connsiteY6694" fmla="*/ 3250398 h 5792782"/>
              <a:gd name="connsiteX6695" fmla="*/ 1144535 w 7462755"/>
              <a:gd name="connsiteY6695" fmla="*/ 3278822 h 5792782"/>
              <a:gd name="connsiteX6696" fmla="*/ 1261784 w 7462755"/>
              <a:gd name="connsiteY6696" fmla="*/ 3256097 h 5792782"/>
              <a:gd name="connsiteX6697" fmla="*/ 1267353 w 7462755"/>
              <a:gd name="connsiteY6697" fmla="*/ 3286701 h 5792782"/>
              <a:gd name="connsiteX6698" fmla="*/ 1283860 w 7462755"/>
              <a:gd name="connsiteY6698" fmla="*/ 3261077 h 5792782"/>
              <a:gd name="connsiteX6699" fmla="*/ 1293205 w 7462755"/>
              <a:gd name="connsiteY6699" fmla="*/ 3275533 h 5792782"/>
              <a:gd name="connsiteX6700" fmla="*/ 1307791 w 7462755"/>
              <a:gd name="connsiteY6700" fmla="*/ 3312749 h 5792782"/>
              <a:gd name="connsiteX6701" fmla="*/ 1320227 w 7462755"/>
              <a:gd name="connsiteY6701" fmla="*/ 3295592 h 5792782"/>
              <a:gd name="connsiteX6702" fmla="*/ 1306229 w 7462755"/>
              <a:gd name="connsiteY6702" fmla="*/ 3273807 h 5792782"/>
              <a:gd name="connsiteX6703" fmla="*/ 1351679 w 7462755"/>
              <a:gd name="connsiteY6703" fmla="*/ 3315029 h 5792782"/>
              <a:gd name="connsiteX6704" fmla="*/ 1334229 w 7462755"/>
              <a:gd name="connsiteY6704" fmla="*/ 3317274 h 5792782"/>
              <a:gd name="connsiteX6705" fmla="*/ 1356598 w 7462755"/>
              <a:gd name="connsiteY6705" fmla="*/ 3330039 h 5792782"/>
              <a:gd name="connsiteX6706" fmla="*/ 1358160 w 7462755"/>
              <a:gd name="connsiteY6706" fmla="*/ 3369110 h 5792782"/>
              <a:gd name="connsiteX6707" fmla="*/ 1370306 w 7462755"/>
              <a:gd name="connsiteY6707" fmla="*/ 3344071 h 5792782"/>
              <a:gd name="connsiteX6708" fmla="*/ 1380202 w 7462755"/>
              <a:gd name="connsiteY6708" fmla="*/ 3374091 h 5792782"/>
              <a:gd name="connsiteX6709" fmla="*/ 1289134 w 7462755"/>
              <a:gd name="connsiteY6709" fmla="*/ 3393531 h 5792782"/>
              <a:gd name="connsiteX6710" fmla="*/ 1286659 w 7462755"/>
              <a:gd name="connsiteY6710" fmla="*/ 3440840 h 5792782"/>
              <a:gd name="connsiteX6711" fmla="*/ 1349139 w 7462755"/>
              <a:gd name="connsiteY6711" fmla="*/ 3472032 h 5792782"/>
              <a:gd name="connsiteX6712" fmla="*/ 1357542 w 7462755"/>
              <a:gd name="connsiteY6712" fmla="*/ 3463141 h 5792782"/>
              <a:gd name="connsiteX6713" fmla="*/ 1360341 w 7462755"/>
              <a:gd name="connsiteY6713" fmla="*/ 3423649 h 5792782"/>
              <a:gd name="connsiteX6714" fmla="*/ 1380561 w 7462755"/>
              <a:gd name="connsiteY6714" fmla="*/ 3381874 h 5792782"/>
              <a:gd name="connsiteX6715" fmla="*/ 1435001 w 7462755"/>
              <a:gd name="connsiteY6715" fmla="*/ 3429802 h 5792782"/>
              <a:gd name="connsiteX6716" fmla="*/ 1431583 w 7462755"/>
              <a:gd name="connsiteY6716" fmla="*/ 3453765 h 5792782"/>
              <a:gd name="connsiteX6717" fmla="*/ 1471078 w 7462755"/>
              <a:gd name="connsiteY6717" fmla="*/ 3456534 h 5792782"/>
              <a:gd name="connsiteX6718" fmla="*/ 1464566 w 7462755"/>
              <a:gd name="connsiteY6718" fmla="*/ 3402613 h 5792782"/>
              <a:gd name="connsiteX6719" fmla="*/ 1379617 w 7462755"/>
              <a:gd name="connsiteY6719" fmla="*/ 3358496 h 5792782"/>
              <a:gd name="connsiteX6720" fmla="*/ 1429692 w 7462755"/>
              <a:gd name="connsiteY6720" fmla="*/ 3297250 h 5792782"/>
              <a:gd name="connsiteX6721" fmla="*/ 1431224 w 7462755"/>
              <a:gd name="connsiteY6721" fmla="*/ 3336291 h 5792782"/>
              <a:gd name="connsiteX6722" fmla="*/ 1456718 w 7462755"/>
              <a:gd name="connsiteY6722" fmla="*/ 3317309 h 5792782"/>
              <a:gd name="connsiteX6723" fmla="*/ 1453299 w 7462755"/>
              <a:gd name="connsiteY6723" fmla="*/ 3341240 h 5792782"/>
              <a:gd name="connsiteX6724" fmla="*/ 1484102 w 7462755"/>
              <a:gd name="connsiteY6724" fmla="*/ 3345212 h 5792782"/>
              <a:gd name="connsiteX6725" fmla="*/ 1500575 w 7462755"/>
              <a:gd name="connsiteY6725" fmla="*/ 3319589 h 5792782"/>
              <a:gd name="connsiteX6726" fmla="*/ 1451412 w 7462755"/>
              <a:gd name="connsiteY6726" fmla="*/ 3294450 h 5792782"/>
              <a:gd name="connsiteX6727" fmla="*/ 1476059 w 7462755"/>
              <a:gd name="connsiteY6727" fmla="*/ 3252155 h 5792782"/>
              <a:gd name="connsiteX6728" fmla="*/ 1472606 w 7462755"/>
              <a:gd name="connsiteY6728" fmla="*/ 3276121 h 5792782"/>
              <a:gd name="connsiteX6729" fmla="*/ 1403255 w 7462755"/>
              <a:gd name="connsiteY6729" fmla="*/ 3292792 h 5792782"/>
              <a:gd name="connsiteX6730" fmla="*/ 1392672 w 7462755"/>
              <a:gd name="connsiteY6730" fmla="*/ 3247141 h 5792782"/>
              <a:gd name="connsiteX6731" fmla="*/ 1474462 w 7462755"/>
              <a:gd name="connsiteY6731" fmla="*/ 3213248 h 5792782"/>
              <a:gd name="connsiteX6732" fmla="*/ 1473553 w 7462755"/>
              <a:gd name="connsiteY6732" fmla="*/ 3189839 h 5792782"/>
              <a:gd name="connsiteX6733" fmla="*/ 1498753 w 7462755"/>
              <a:gd name="connsiteY6733" fmla="*/ 3163074 h 5792782"/>
              <a:gd name="connsiteX6734" fmla="*/ 1533593 w 7462755"/>
              <a:gd name="connsiteY6734" fmla="*/ 3158678 h 5792782"/>
              <a:gd name="connsiteX6735" fmla="*/ 1296883 w 7462755"/>
              <a:gd name="connsiteY6735" fmla="*/ 3149790 h 5792782"/>
              <a:gd name="connsiteX6736" fmla="*/ 1262304 w 7462755"/>
              <a:gd name="connsiteY6736" fmla="*/ 3161935 h 5792782"/>
              <a:gd name="connsiteX6737" fmla="*/ 1259894 w 7462755"/>
              <a:gd name="connsiteY6737" fmla="*/ 3209276 h 5792782"/>
              <a:gd name="connsiteX6738" fmla="*/ 1247752 w 7462755"/>
              <a:gd name="connsiteY6738" fmla="*/ 3234411 h 5792782"/>
              <a:gd name="connsiteX6739" fmla="*/ 1229060 w 7462755"/>
              <a:gd name="connsiteY6739" fmla="*/ 3205369 h 5792782"/>
              <a:gd name="connsiteX6740" fmla="*/ 1195492 w 7462755"/>
              <a:gd name="connsiteY6740" fmla="*/ 3131362 h 5792782"/>
              <a:gd name="connsiteX6741" fmla="*/ 1207313 w 7462755"/>
              <a:gd name="connsiteY6741" fmla="*/ 3098539 h 5792782"/>
              <a:gd name="connsiteX6742" fmla="*/ 1146980 w 7462755"/>
              <a:gd name="connsiteY6742" fmla="*/ 3121852 h 5792782"/>
              <a:gd name="connsiteX6743" fmla="*/ 1168402 w 7462755"/>
              <a:gd name="connsiteY6743" fmla="*/ 3111272 h 5792782"/>
              <a:gd name="connsiteX6744" fmla="*/ 1167206 w 7462755"/>
              <a:gd name="connsiteY6744" fmla="*/ 3081119 h 5792782"/>
              <a:gd name="connsiteX6745" fmla="*/ 1169212 w 7462755"/>
              <a:gd name="connsiteY6745" fmla="*/ 3082408 h 5792782"/>
              <a:gd name="connsiteX6746" fmla="*/ 1227498 w 7462755"/>
              <a:gd name="connsiteY6746" fmla="*/ 3056702 h 5792782"/>
              <a:gd name="connsiteX6747" fmla="*/ 1227497 w 7462755"/>
              <a:gd name="connsiteY6747" fmla="*/ 3056702 h 5792782"/>
              <a:gd name="connsiteX6748" fmla="*/ 1204843 w 7462755"/>
              <a:gd name="connsiteY6748" fmla="*/ 3079335 h 5792782"/>
              <a:gd name="connsiteX6749" fmla="*/ 1169212 w 7462755"/>
              <a:gd name="connsiteY6749" fmla="*/ 3082407 h 5792782"/>
              <a:gd name="connsiteX6750" fmla="*/ 1167207 w 7462755"/>
              <a:gd name="connsiteY6750" fmla="*/ 3081119 h 5792782"/>
              <a:gd name="connsiteX6751" fmla="*/ 1166222 w 7462755"/>
              <a:gd name="connsiteY6751" fmla="*/ 3080487 h 5792782"/>
              <a:gd name="connsiteX6752" fmla="*/ 1167165 w 7462755"/>
              <a:gd name="connsiteY6752" fmla="*/ 3080080 h 5792782"/>
              <a:gd name="connsiteX6753" fmla="*/ 1167165 w 7462755"/>
              <a:gd name="connsiteY6753" fmla="*/ 3080079 h 5792782"/>
              <a:gd name="connsiteX6754" fmla="*/ 1166221 w 7462755"/>
              <a:gd name="connsiteY6754" fmla="*/ 3080486 h 5792782"/>
              <a:gd name="connsiteX6755" fmla="*/ 1142735 w 7462755"/>
              <a:gd name="connsiteY6755" fmla="*/ 3065384 h 5792782"/>
              <a:gd name="connsiteX6756" fmla="*/ 1142735 w 7462755"/>
              <a:gd name="connsiteY6756" fmla="*/ 3065385 h 5792782"/>
              <a:gd name="connsiteX6757" fmla="*/ 1166222 w 7462755"/>
              <a:gd name="connsiteY6757" fmla="*/ 3080487 h 5792782"/>
              <a:gd name="connsiteX6758" fmla="*/ 1154258 w 7462755"/>
              <a:gd name="connsiteY6758" fmla="*/ 3085642 h 5792782"/>
              <a:gd name="connsiteX6759" fmla="*/ 1141378 w 7462755"/>
              <a:gd name="connsiteY6759" fmla="*/ 3091278 h 5792782"/>
              <a:gd name="connsiteX6760" fmla="*/ 1118359 w 7462755"/>
              <a:gd name="connsiteY6760" fmla="*/ 3062855 h 5792782"/>
              <a:gd name="connsiteX6761" fmla="*/ 1125524 w 7462755"/>
              <a:gd name="connsiteY6761" fmla="*/ 3022806 h 5792782"/>
              <a:gd name="connsiteX6762" fmla="*/ 1134770 w 7462755"/>
              <a:gd name="connsiteY6762" fmla="*/ 3028843 h 5792782"/>
              <a:gd name="connsiteX6763" fmla="*/ 1147532 w 7462755"/>
              <a:gd name="connsiteY6763" fmla="*/ 3027725 h 5792782"/>
              <a:gd name="connsiteX6764" fmla="*/ 1147533 w 7462755"/>
              <a:gd name="connsiteY6764" fmla="*/ 3027724 h 5792782"/>
              <a:gd name="connsiteX6765" fmla="*/ 1151143 w 7462755"/>
              <a:gd name="connsiteY6765" fmla="*/ 3007757 h 5792782"/>
              <a:gd name="connsiteX6766" fmla="*/ 1154729 w 7462755"/>
              <a:gd name="connsiteY6766" fmla="*/ 2987642 h 5792782"/>
              <a:gd name="connsiteX6767" fmla="*/ 1173677 w 7462755"/>
              <a:gd name="connsiteY6767" fmla="*/ 3024467 h 5792782"/>
              <a:gd name="connsiteX6768" fmla="*/ 1199171 w 7462755"/>
              <a:gd name="connsiteY6768" fmla="*/ 3005519 h 5792782"/>
              <a:gd name="connsiteX6769" fmla="*/ 1204513 w 7462755"/>
              <a:gd name="connsiteY6769" fmla="*/ 3028275 h 5792782"/>
              <a:gd name="connsiteX6770" fmla="*/ 1243650 w 7462755"/>
              <a:gd name="connsiteY6770" fmla="*/ 3023394 h 5792782"/>
              <a:gd name="connsiteX6771" fmla="*/ 1242412 w 7462755"/>
              <a:gd name="connsiteY6771" fmla="*/ 2992167 h 5792782"/>
              <a:gd name="connsiteX6772" fmla="*/ 1361189 w 7462755"/>
              <a:gd name="connsiteY6772" fmla="*/ 3008384 h 5792782"/>
              <a:gd name="connsiteX6773" fmla="*/ 1410970 w 7462755"/>
              <a:gd name="connsiteY6773" fmla="*/ 3048953 h 5792782"/>
              <a:gd name="connsiteX6774" fmla="*/ 1396712 w 7462755"/>
              <a:gd name="connsiteY6774" fmla="*/ 3019517 h 5792782"/>
              <a:gd name="connsiteX6775" fmla="*/ 1374927 w 7462755"/>
              <a:gd name="connsiteY6775" fmla="*/ 3022286 h 5792782"/>
              <a:gd name="connsiteX6776" fmla="*/ 1422531 w 7462755"/>
              <a:gd name="connsiteY6776" fmla="*/ 3008319 h 5792782"/>
              <a:gd name="connsiteX6777" fmla="*/ 1419079 w 7462755"/>
              <a:gd name="connsiteY6777" fmla="*/ 3032251 h 5792782"/>
              <a:gd name="connsiteX6778" fmla="*/ 1471957 w 7462755"/>
              <a:gd name="connsiteY6778" fmla="*/ 3041203 h 5792782"/>
              <a:gd name="connsiteX6779" fmla="*/ 1512037 w 7462755"/>
              <a:gd name="connsiteY6779" fmla="*/ 2949937 h 5792782"/>
              <a:gd name="connsiteX6780" fmla="*/ 1497809 w 7462755"/>
              <a:gd name="connsiteY6780" fmla="*/ 2920342 h 5792782"/>
              <a:gd name="connsiteX6781" fmla="*/ 1501488 w 7462755"/>
              <a:gd name="connsiteY6781" fmla="*/ 2904193 h 5792782"/>
              <a:gd name="connsiteX6782" fmla="*/ 1523922 w 7462755"/>
              <a:gd name="connsiteY6782" fmla="*/ 2917053 h 5792782"/>
              <a:gd name="connsiteX6783" fmla="*/ 1531996 w 7462755"/>
              <a:gd name="connsiteY6783" fmla="*/ 2900351 h 5792782"/>
              <a:gd name="connsiteX6784" fmla="*/ 1509596 w 7462755"/>
              <a:gd name="connsiteY6784" fmla="*/ 2887524 h 5792782"/>
              <a:gd name="connsiteX6785" fmla="*/ 1525809 w 7462755"/>
              <a:gd name="connsiteY6785" fmla="*/ 2854184 h 5792782"/>
              <a:gd name="connsiteX6786" fmla="*/ 1526787 w 7462755"/>
              <a:gd name="connsiteY6786" fmla="*/ 2877596 h 5792782"/>
              <a:gd name="connsiteX6787" fmla="*/ 1565335 w 7462755"/>
              <a:gd name="connsiteY6787" fmla="*/ 2856952 h 5792782"/>
              <a:gd name="connsiteX6788" fmla="*/ 1529555 w 7462755"/>
              <a:gd name="connsiteY6788" fmla="*/ 2947692 h 5792782"/>
              <a:gd name="connsiteX6789" fmla="*/ 1516173 w 7462755"/>
              <a:gd name="connsiteY6789" fmla="*/ 2941569 h 5792782"/>
              <a:gd name="connsiteX6790" fmla="*/ 1515848 w 7462755"/>
              <a:gd name="connsiteY6790" fmla="*/ 3043384 h 5792782"/>
              <a:gd name="connsiteX6791" fmla="*/ 1550653 w 7462755"/>
              <a:gd name="connsiteY6791" fmla="*/ 3038988 h 5792782"/>
              <a:gd name="connsiteX6792" fmla="*/ 1545119 w 7462755"/>
              <a:gd name="connsiteY6792" fmla="*/ 3008384 h 5792782"/>
              <a:gd name="connsiteX6793" fmla="*/ 1559705 w 7462755"/>
              <a:gd name="connsiteY6793" fmla="*/ 3045695 h 5792782"/>
              <a:gd name="connsiteX6794" fmla="*/ 1525224 w 7462755"/>
              <a:gd name="connsiteY6794" fmla="*/ 3057970 h 5792782"/>
              <a:gd name="connsiteX6795" fmla="*/ 1530499 w 7462755"/>
              <a:gd name="connsiteY6795" fmla="*/ 3080730 h 5792782"/>
              <a:gd name="connsiteX6796" fmla="*/ 1608252 w 7462755"/>
              <a:gd name="connsiteY6796" fmla="*/ 3055205 h 5792782"/>
              <a:gd name="connsiteX6797" fmla="*/ 1587380 w 7462755"/>
              <a:gd name="connsiteY6797" fmla="*/ 3081317 h 5792782"/>
              <a:gd name="connsiteX6798" fmla="*/ 1491622 w 7462755"/>
              <a:gd name="connsiteY6798" fmla="*/ 3093494 h 5792782"/>
              <a:gd name="connsiteX6799" fmla="*/ 1563123 w 7462755"/>
              <a:gd name="connsiteY6799" fmla="*/ 3131427 h 5792782"/>
              <a:gd name="connsiteX6800" fmla="*/ 1645239 w 7462755"/>
              <a:gd name="connsiteY6800" fmla="*/ 3105280 h 5792782"/>
              <a:gd name="connsiteX6801" fmla="*/ 1631531 w 7462755"/>
              <a:gd name="connsiteY6801" fmla="*/ 3091378 h 5792782"/>
              <a:gd name="connsiteX6802" fmla="*/ 1666371 w 7462755"/>
              <a:gd name="connsiteY6802" fmla="*/ 3086883 h 5792782"/>
              <a:gd name="connsiteX6803" fmla="*/ 1661356 w 7462755"/>
              <a:gd name="connsiteY6803" fmla="*/ 3071808 h 5792782"/>
              <a:gd name="connsiteX6804" fmla="*/ 1701470 w 7462755"/>
              <a:gd name="connsiteY6804" fmla="*/ 3090236 h 5792782"/>
              <a:gd name="connsiteX6805" fmla="*/ 1726701 w 7462755"/>
              <a:gd name="connsiteY6805" fmla="*/ 3063539 h 5792782"/>
              <a:gd name="connsiteX6806" fmla="*/ 1625932 w 7462755"/>
              <a:gd name="connsiteY6806" fmla="*/ 3060804 h 5792782"/>
              <a:gd name="connsiteX6807" fmla="*/ 1607599 w 7462755"/>
              <a:gd name="connsiteY6807" fmla="*/ 3039576 h 5792782"/>
              <a:gd name="connsiteX6808" fmla="*/ 1655494 w 7462755"/>
              <a:gd name="connsiteY6808" fmla="*/ 3033454 h 5792782"/>
              <a:gd name="connsiteX6809" fmla="*/ 1622220 w 7462755"/>
              <a:gd name="connsiteY6809" fmla="*/ 2967162 h 5792782"/>
              <a:gd name="connsiteX6810" fmla="*/ 1672913 w 7462755"/>
              <a:gd name="connsiteY6810" fmla="*/ 3031174 h 5792782"/>
              <a:gd name="connsiteX6811" fmla="*/ 1681022 w 7462755"/>
              <a:gd name="connsiteY6811" fmla="*/ 3014568 h 5792782"/>
              <a:gd name="connsiteX6812" fmla="*/ 1751285 w 7462755"/>
              <a:gd name="connsiteY6812" fmla="*/ 3021179 h 5792782"/>
              <a:gd name="connsiteX6813" fmla="*/ 1728557 w 7462755"/>
              <a:gd name="connsiteY6813" fmla="*/ 3000600 h 5792782"/>
              <a:gd name="connsiteX6814" fmla="*/ 1816305 w 7462755"/>
              <a:gd name="connsiteY6814" fmla="*/ 3005061 h 5792782"/>
              <a:gd name="connsiteX6815" fmla="*/ 1793286 w 7462755"/>
              <a:gd name="connsiteY6815" fmla="*/ 2976734 h 5792782"/>
              <a:gd name="connsiteX6816" fmla="*/ 1867033 w 7462755"/>
              <a:gd name="connsiteY6816" fmla="*/ 2959413 h 5792782"/>
              <a:gd name="connsiteX6817" fmla="*/ 1870127 w 7462755"/>
              <a:gd name="connsiteY6817" fmla="*/ 2927701 h 5792782"/>
              <a:gd name="connsiteX6818" fmla="*/ 1905291 w 7462755"/>
              <a:gd name="connsiteY6818" fmla="*/ 2931055 h 5792782"/>
              <a:gd name="connsiteX6819" fmla="*/ 1881264 w 7462755"/>
              <a:gd name="connsiteY6819" fmla="*/ 2988978 h 5792782"/>
              <a:gd name="connsiteX6820" fmla="*/ 1917047 w 7462755"/>
              <a:gd name="connsiteY6820" fmla="*/ 3007830 h 5792782"/>
              <a:gd name="connsiteX6821" fmla="*/ 1915810 w 7462755"/>
              <a:gd name="connsiteY6821" fmla="*/ 2976734 h 5792782"/>
              <a:gd name="connsiteX6822" fmla="*/ 1959373 w 7462755"/>
              <a:gd name="connsiteY6822" fmla="*/ 2971134 h 5792782"/>
              <a:gd name="connsiteX6823" fmla="*/ 1937950 w 7462755"/>
              <a:gd name="connsiteY6823" fmla="*/ 2981683 h 5792782"/>
              <a:gd name="connsiteX6824" fmla="*/ 1982101 w 7462755"/>
              <a:gd name="connsiteY6824" fmla="*/ 2991744 h 5792782"/>
              <a:gd name="connsiteX6825" fmla="*/ 1987636 w 7462755"/>
              <a:gd name="connsiteY6825" fmla="*/ 3022317 h 5792782"/>
              <a:gd name="connsiteX6826" fmla="*/ 2005086 w 7462755"/>
              <a:gd name="connsiteY6826" fmla="*/ 3020136 h 5792782"/>
              <a:gd name="connsiteX6827" fmla="*/ 2003849 w 7462755"/>
              <a:gd name="connsiteY6827" fmla="*/ 2989043 h 5792782"/>
              <a:gd name="connsiteX6828" fmla="*/ 2061089 w 7462755"/>
              <a:gd name="connsiteY6828" fmla="*/ 2997377 h 5792782"/>
              <a:gd name="connsiteX6829" fmla="*/ 2057964 w 7462755"/>
              <a:gd name="connsiteY6829" fmla="*/ 3029123 h 5792782"/>
              <a:gd name="connsiteX6830" fmla="*/ 2080330 w 7462755"/>
              <a:gd name="connsiteY6830" fmla="*/ 3041853 h 5792782"/>
              <a:gd name="connsiteX6831" fmla="*/ 2109601 w 7462755"/>
              <a:gd name="connsiteY6831" fmla="*/ 3006788 h 5792782"/>
              <a:gd name="connsiteX6832" fmla="*/ 2123897 w 7462755"/>
              <a:gd name="connsiteY6832" fmla="*/ 3036418 h 5792782"/>
              <a:gd name="connsiteX6833" fmla="*/ 2135714 w 7462755"/>
              <a:gd name="connsiteY6833" fmla="*/ 3003499 h 5792782"/>
              <a:gd name="connsiteX6834" fmla="*/ 2136596 w 7462755"/>
              <a:gd name="connsiteY6834" fmla="*/ 3026908 h 5792782"/>
              <a:gd name="connsiteX6835" fmla="*/ 2161567 w 7462755"/>
              <a:gd name="connsiteY6835" fmla="*/ 2992332 h 5792782"/>
              <a:gd name="connsiteX6836" fmla="*/ 2165279 w 7462755"/>
              <a:gd name="connsiteY6836" fmla="*/ 2976183 h 5792782"/>
              <a:gd name="connsiteX6837" fmla="*/ 2142879 w 7462755"/>
              <a:gd name="connsiteY6837" fmla="*/ 2963419 h 5792782"/>
              <a:gd name="connsiteX6838" fmla="*/ 2178009 w 7462755"/>
              <a:gd name="connsiteY6838" fmla="*/ 2966773 h 5792782"/>
              <a:gd name="connsiteX6839" fmla="*/ 2170229 w 7462755"/>
              <a:gd name="connsiteY6839" fmla="*/ 2991258 h 5792782"/>
              <a:gd name="connsiteX6840" fmla="*/ 2188626 w 7462755"/>
              <a:gd name="connsiteY6840" fmla="*/ 3012356 h 5792782"/>
              <a:gd name="connsiteX6841" fmla="*/ 2191101 w 7462755"/>
              <a:gd name="connsiteY6841" fmla="*/ 2965012 h 5792782"/>
              <a:gd name="connsiteX6842" fmla="*/ 2204740 w 7462755"/>
              <a:gd name="connsiteY6842" fmla="*/ 2978949 h 5792782"/>
              <a:gd name="connsiteX6843" fmla="*/ 2193607 w 7462755"/>
              <a:gd name="connsiteY6843" fmla="*/ 3027431 h 5792782"/>
              <a:gd name="connsiteX6844" fmla="*/ 2166811 w 7462755"/>
              <a:gd name="connsiteY6844" fmla="*/ 3015122 h 5792782"/>
              <a:gd name="connsiteX6845" fmla="*/ 2193867 w 7462755"/>
              <a:gd name="connsiteY6845" fmla="*/ 3035211 h 5792782"/>
              <a:gd name="connsiteX6846" fmla="*/ 2220632 w 7462755"/>
              <a:gd name="connsiteY6846" fmla="*/ 3047520 h 5792782"/>
              <a:gd name="connsiteX6847" fmla="*/ 2298676 w 7462755"/>
              <a:gd name="connsiteY6847" fmla="*/ 3029711 h 5792782"/>
              <a:gd name="connsiteX6848" fmla="*/ 2289365 w 7462755"/>
              <a:gd name="connsiteY6848" fmla="*/ 3015122 h 5792782"/>
              <a:gd name="connsiteX6849" fmla="*/ 2292489 w 7462755"/>
              <a:gd name="connsiteY6849" fmla="*/ 2983410 h 5792782"/>
              <a:gd name="connsiteX6850" fmla="*/ 2306750 w 7462755"/>
              <a:gd name="connsiteY6850" fmla="*/ 3012910 h 5792782"/>
              <a:gd name="connsiteX6851" fmla="*/ 2331984 w 7462755"/>
              <a:gd name="connsiteY6851" fmla="*/ 2986179 h 5792782"/>
              <a:gd name="connsiteX6852" fmla="*/ 2393521 w 7462755"/>
              <a:gd name="connsiteY6852" fmla="*/ 2994058 h 5792782"/>
              <a:gd name="connsiteX6853" fmla="*/ 2387628 w 7462755"/>
              <a:gd name="connsiteY6853" fmla="*/ 2955571 h 5792782"/>
              <a:gd name="connsiteX6854" fmla="*/ 2404138 w 7462755"/>
              <a:gd name="connsiteY6854" fmla="*/ 2929947 h 5792782"/>
              <a:gd name="connsiteX6855" fmla="*/ 2397886 w 7462755"/>
              <a:gd name="connsiteY6855" fmla="*/ 2993374 h 5792782"/>
              <a:gd name="connsiteX6856" fmla="*/ 2406613 w 7462755"/>
              <a:gd name="connsiteY6856" fmla="*/ 2992362 h 5792782"/>
              <a:gd name="connsiteX6857" fmla="*/ 2409348 w 7462755"/>
              <a:gd name="connsiteY6857" fmla="*/ 2952737 h 5792782"/>
              <a:gd name="connsiteX6858" fmla="*/ 2441090 w 7462755"/>
              <a:gd name="connsiteY6858" fmla="*/ 2980056 h 5792782"/>
              <a:gd name="connsiteX6859" fmla="*/ 2476255 w 7462755"/>
              <a:gd name="connsiteY6859" fmla="*/ 2983410 h 5792782"/>
              <a:gd name="connsiteX6860" fmla="*/ 2461344 w 7462755"/>
              <a:gd name="connsiteY6860" fmla="*/ 2938411 h 5792782"/>
              <a:gd name="connsiteX6861" fmla="*/ 2475605 w 7462755"/>
              <a:gd name="connsiteY6861" fmla="*/ 2967716 h 5792782"/>
              <a:gd name="connsiteX6862" fmla="*/ 2562116 w 7462755"/>
              <a:gd name="connsiteY6862" fmla="*/ 2941214 h 5792782"/>
              <a:gd name="connsiteX6863" fmla="*/ 2594122 w 7462755"/>
              <a:gd name="connsiteY6863" fmla="*/ 2976214 h 5792782"/>
              <a:gd name="connsiteX6864" fmla="*/ 2596922 w 7462755"/>
              <a:gd name="connsiteY6864" fmla="*/ 2936688 h 5792782"/>
              <a:gd name="connsiteX6865" fmla="*/ 2627396 w 7462755"/>
              <a:gd name="connsiteY6865" fmla="*/ 2932812 h 5792782"/>
              <a:gd name="connsiteX6866" fmla="*/ 2628962 w 7462755"/>
              <a:gd name="connsiteY6866" fmla="*/ 2971688 h 5792782"/>
              <a:gd name="connsiteX6867" fmla="*/ 2654097 w 7462755"/>
              <a:gd name="connsiteY6867" fmla="*/ 2944923 h 5792782"/>
              <a:gd name="connsiteX6868" fmla="*/ 2640095 w 7462755"/>
              <a:gd name="connsiteY6868" fmla="*/ 2923271 h 5792782"/>
              <a:gd name="connsiteX6869" fmla="*/ 2660643 w 7462755"/>
              <a:gd name="connsiteY6869" fmla="*/ 2889249 h 5792782"/>
              <a:gd name="connsiteX6870" fmla="*/ 2663114 w 7462755"/>
              <a:gd name="connsiteY6870" fmla="*/ 2951599 h 5792782"/>
              <a:gd name="connsiteX6871" fmla="*/ 2682718 w 7462755"/>
              <a:gd name="connsiteY6871" fmla="*/ 2894329 h 5792782"/>
              <a:gd name="connsiteX6872" fmla="*/ 2787234 w 7462755"/>
              <a:gd name="connsiteY6872" fmla="*/ 2880948 h 5792782"/>
              <a:gd name="connsiteX6873" fmla="*/ 2764540 w 7462755"/>
              <a:gd name="connsiteY6873" fmla="*/ 2860371 h 5792782"/>
              <a:gd name="connsiteX6874" fmla="*/ 2800582 w 7462755"/>
              <a:gd name="connsiteY6874" fmla="*/ 2887035 h 5792782"/>
              <a:gd name="connsiteX6875" fmla="*/ 2813641 w 7462755"/>
              <a:gd name="connsiteY6875" fmla="*/ 2885474 h 5792782"/>
              <a:gd name="connsiteX6876" fmla="*/ 2807094 w 7462755"/>
              <a:gd name="connsiteY6876" fmla="*/ 2831491 h 5792782"/>
              <a:gd name="connsiteX6877" fmla="*/ 2815233 w 7462755"/>
              <a:gd name="connsiteY6877" fmla="*/ 2814754 h 5792782"/>
              <a:gd name="connsiteX6878" fmla="*/ 2896959 w 7462755"/>
              <a:gd name="connsiteY6878" fmla="*/ 2780732 h 5792782"/>
              <a:gd name="connsiteX6879" fmla="*/ 2865866 w 7462755"/>
              <a:gd name="connsiteY6879" fmla="*/ 2769140 h 5792782"/>
              <a:gd name="connsiteX6880" fmla="*/ 2849389 w 7462755"/>
              <a:gd name="connsiteY6880" fmla="*/ 2794735 h 5792782"/>
              <a:gd name="connsiteX6881" fmla="*/ 2847858 w 7462755"/>
              <a:gd name="connsiteY6881" fmla="*/ 2755757 h 5792782"/>
              <a:gd name="connsiteX6882" fmla="*/ 2839131 w 7462755"/>
              <a:gd name="connsiteY6882" fmla="*/ 2756802 h 5792782"/>
              <a:gd name="connsiteX6883" fmla="*/ 2750507 w 7462755"/>
              <a:gd name="connsiteY6883" fmla="*/ 2728994 h 5792782"/>
              <a:gd name="connsiteX6884" fmla="*/ 2774470 w 7462755"/>
              <a:gd name="connsiteY6884" fmla="*/ 2780830 h 5792782"/>
              <a:gd name="connsiteX6885" fmla="*/ 2748292 w 7462755"/>
              <a:gd name="connsiteY6885" fmla="*/ 2784119 h 5792782"/>
              <a:gd name="connsiteX6886" fmla="*/ 2749202 w 7462755"/>
              <a:gd name="connsiteY6886" fmla="*/ 2807527 h 5792782"/>
              <a:gd name="connsiteX6887" fmla="*/ 2763203 w 7462755"/>
              <a:gd name="connsiteY6887" fmla="*/ 2829245 h 5792782"/>
              <a:gd name="connsiteX6888" fmla="*/ 2732435 w 7462755"/>
              <a:gd name="connsiteY6888" fmla="*/ 2825306 h 5792782"/>
              <a:gd name="connsiteX6889" fmla="*/ 2599007 w 7462755"/>
              <a:gd name="connsiteY6889" fmla="*/ 2771846 h 5792782"/>
              <a:gd name="connsiteX6890" fmla="*/ 2621701 w 7462755"/>
              <a:gd name="connsiteY6890" fmla="*/ 2792484 h 5792782"/>
              <a:gd name="connsiteX6891" fmla="*/ 2571917 w 7462755"/>
              <a:gd name="connsiteY6891" fmla="*/ 2751785 h 5792782"/>
              <a:gd name="connsiteX6892" fmla="*/ 2597735 w 7462755"/>
              <a:gd name="connsiteY6892" fmla="*/ 2740682 h 5792782"/>
              <a:gd name="connsiteX6893" fmla="*/ 2567261 w 7462755"/>
              <a:gd name="connsiteY6893" fmla="*/ 2744590 h 5792782"/>
              <a:gd name="connsiteX6894" fmla="*/ 2569148 w 7462755"/>
              <a:gd name="connsiteY6894" fmla="*/ 2791311 h 5792782"/>
              <a:gd name="connsiteX6895" fmla="*/ 2545804 w 7462755"/>
              <a:gd name="connsiteY6895" fmla="*/ 2755043 h 5792782"/>
              <a:gd name="connsiteX6896" fmla="*/ 2549257 w 7462755"/>
              <a:gd name="connsiteY6896" fmla="*/ 2731206 h 5792782"/>
              <a:gd name="connsiteX6897" fmla="*/ 2605519 w 7462755"/>
              <a:gd name="connsiteY6897" fmla="*/ 2716098 h 5792782"/>
              <a:gd name="connsiteX6898" fmla="*/ 2737415 w 7462755"/>
              <a:gd name="connsiteY6898" fmla="*/ 2730652 h 5792782"/>
              <a:gd name="connsiteX6899" fmla="*/ 2723058 w 7462755"/>
              <a:gd name="connsiteY6899" fmla="*/ 2701153 h 5792782"/>
              <a:gd name="connsiteX6900" fmla="*/ 2693233 w 7462755"/>
              <a:gd name="connsiteY6900" fmla="*/ 2720657 h 5792782"/>
              <a:gd name="connsiteX6901" fmla="*/ 2664940 w 7462755"/>
              <a:gd name="connsiteY6901" fmla="*/ 2669408 h 5792782"/>
              <a:gd name="connsiteX6902" fmla="*/ 2644067 w 7462755"/>
              <a:gd name="connsiteY6902" fmla="*/ 2695620 h 5792782"/>
              <a:gd name="connsiteX6903" fmla="*/ 2626032 w 7462755"/>
              <a:gd name="connsiteY6903" fmla="*/ 2682202 h 5792782"/>
              <a:gd name="connsiteX6904" fmla="*/ 2642539 w 7462755"/>
              <a:gd name="connsiteY6904" fmla="*/ 2656642 h 5792782"/>
              <a:gd name="connsiteX6905" fmla="*/ 2606428 w 7462755"/>
              <a:gd name="connsiteY6905" fmla="*/ 2629846 h 5792782"/>
              <a:gd name="connsiteX6906" fmla="*/ 2620464 w 7462755"/>
              <a:gd name="connsiteY6906" fmla="*/ 2651565 h 5792782"/>
              <a:gd name="connsiteX6907" fmla="*/ 2611771 w 7462755"/>
              <a:gd name="connsiteY6907" fmla="*/ 2652671 h 5792782"/>
              <a:gd name="connsiteX6908" fmla="*/ 2608025 w 7462755"/>
              <a:gd name="connsiteY6908" fmla="*/ 2668819 h 5792782"/>
              <a:gd name="connsiteX6909" fmla="*/ 2530890 w 7462755"/>
              <a:gd name="connsiteY6909" fmla="*/ 2600382 h 5792782"/>
              <a:gd name="connsiteX6910" fmla="*/ 2586209 w 7462755"/>
              <a:gd name="connsiteY6910" fmla="*/ 2671590 h 5792782"/>
              <a:gd name="connsiteX6911" fmla="*/ 2563190 w 7462755"/>
              <a:gd name="connsiteY6911" fmla="*/ 2643165 h 5792782"/>
              <a:gd name="connsiteX6912" fmla="*/ 2529003 w 7462755"/>
              <a:gd name="connsiteY6912" fmla="*/ 2663254 h 5792782"/>
              <a:gd name="connsiteX6913" fmla="*/ 2547401 w 7462755"/>
              <a:gd name="connsiteY6913" fmla="*/ 2684352 h 5792782"/>
              <a:gd name="connsiteX6914" fmla="*/ 2572860 w 7462755"/>
              <a:gd name="connsiteY6914" fmla="*/ 2665465 h 5792782"/>
              <a:gd name="connsiteX6915" fmla="*/ 2574392 w 7462755"/>
              <a:gd name="connsiteY6915" fmla="*/ 2704345 h 5792782"/>
              <a:gd name="connsiteX6916" fmla="*/ 2548604 w 7462755"/>
              <a:gd name="connsiteY6916" fmla="*/ 2715480 h 5792782"/>
              <a:gd name="connsiteX6917" fmla="*/ 2501034 w 7462755"/>
              <a:gd name="connsiteY6917" fmla="*/ 2619789 h 5792782"/>
              <a:gd name="connsiteX6918" fmla="*/ 2461214 w 7462755"/>
              <a:gd name="connsiteY6918" fmla="*/ 2609107 h 5792782"/>
              <a:gd name="connsiteX6919" fmla="*/ 2504747 w 7462755"/>
              <a:gd name="connsiteY6919" fmla="*/ 2603572 h 5792782"/>
              <a:gd name="connsiteX6920" fmla="*/ 2514708 w 7462755"/>
              <a:gd name="connsiteY6920" fmla="*/ 2633590 h 5792782"/>
              <a:gd name="connsiteX6921" fmla="*/ 2537077 w 7462755"/>
              <a:gd name="connsiteY6921" fmla="*/ 2646518 h 5792782"/>
              <a:gd name="connsiteX6922" fmla="*/ 2522166 w 7462755"/>
              <a:gd name="connsiteY6922" fmla="*/ 2601389 h 5792782"/>
              <a:gd name="connsiteX6923" fmla="*/ 2547660 w 7462755"/>
              <a:gd name="connsiteY6923" fmla="*/ 2582443 h 5792782"/>
              <a:gd name="connsiteX6924" fmla="*/ 2533984 w 7462755"/>
              <a:gd name="connsiteY6924" fmla="*/ 2568472 h 5792782"/>
              <a:gd name="connsiteX6925" fmla="*/ 2551079 w 7462755"/>
              <a:gd name="connsiteY6925" fmla="*/ 2558546 h 5792782"/>
              <a:gd name="connsiteX6926" fmla="*/ 2561303 w 7462755"/>
              <a:gd name="connsiteY6926" fmla="*/ 2596440 h 5792782"/>
              <a:gd name="connsiteX6927" fmla="*/ 2584062 w 7462755"/>
              <a:gd name="connsiteY6927" fmla="*/ 2617018 h 5792782"/>
              <a:gd name="connsiteX6928" fmla="*/ 2604541 w 7462755"/>
              <a:gd name="connsiteY6928" fmla="*/ 2583062 h 5792782"/>
              <a:gd name="connsiteX6929" fmla="*/ 2646252 w 7462755"/>
              <a:gd name="connsiteY6929" fmla="*/ 2640332 h 5792782"/>
              <a:gd name="connsiteX6930" fmla="*/ 2677020 w 7462755"/>
              <a:gd name="connsiteY6930" fmla="*/ 2644303 h 5792782"/>
              <a:gd name="connsiteX6931" fmla="*/ 2671418 w 7462755"/>
              <a:gd name="connsiteY6931" fmla="*/ 2613665 h 5792782"/>
              <a:gd name="connsiteX6932" fmla="*/ 2717784 w 7462755"/>
              <a:gd name="connsiteY6932" fmla="*/ 2568506 h 5792782"/>
              <a:gd name="connsiteX6933" fmla="*/ 2736116 w 7462755"/>
              <a:gd name="connsiteY6933" fmla="*/ 2589834 h 5792782"/>
              <a:gd name="connsiteX6934" fmla="*/ 2703782 w 7462755"/>
              <a:gd name="connsiteY6934" fmla="*/ 2546818 h 5792782"/>
              <a:gd name="connsiteX6935" fmla="*/ 2666143 w 7462755"/>
              <a:gd name="connsiteY6935" fmla="*/ 2590906 h 5792782"/>
              <a:gd name="connsiteX6936" fmla="*/ 2664287 w 7462755"/>
              <a:gd name="connsiteY6936" fmla="*/ 2544053 h 5792782"/>
              <a:gd name="connsiteX6937" fmla="*/ 2682035 w 7462755"/>
              <a:gd name="connsiteY6937" fmla="*/ 2549720 h 5792782"/>
              <a:gd name="connsiteX6938" fmla="*/ 2690434 w 7462755"/>
              <a:gd name="connsiteY6938" fmla="*/ 2540731 h 5792782"/>
              <a:gd name="connsiteX6939" fmla="*/ 2693852 w 7462755"/>
              <a:gd name="connsiteY6939" fmla="*/ 2516866 h 5792782"/>
              <a:gd name="connsiteX6940" fmla="*/ 2688253 w 7462755"/>
              <a:gd name="connsiteY6940" fmla="*/ 2486133 h 5792782"/>
              <a:gd name="connsiteX6941" fmla="*/ 2659696 w 7462755"/>
              <a:gd name="connsiteY6941" fmla="*/ 2536989 h 5792782"/>
              <a:gd name="connsiteX6942" fmla="*/ 2649701 w 7462755"/>
              <a:gd name="connsiteY6942" fmla="*/ 2506806 h 5792782"/>
              <a:gd name="connsiteX6943" fmla="*/ 2658134 w 7462755"/>
              <a:gd name="connsiteY6943" fmla="*/ 2497949 h 5792782"/>
              <a:gd name="connsiteX6944" fmla="*/ 2648169 w 7462755"/>
              <a:gd name="connsiteY6944" fmla="*/ 2467862 h 5792782"/>
              <a:gd name="connsiteX6945" fmla="*/ 2620819 w 7462755"/>
              <a:gd name="connsiteY6945" fmla="*/ 2549624 h 5792782"/>
              <a:gd name="connsiteX6946" fmla="*/ 2614895 w 7462755"/>
              <a:gd name="connsiteY6946" fmla="*/ 2511238 h 5792782"/>
              <a:gd name="connsiteX6947" fmla="*/ 2607765 w 7462755"/>
              <a:gd name="connsiteY6947" fmla="*/ 2551250 h 5792782"/>
              <a:gd name="connsiteX6948" fmla="*/ 2595325 w 7462755"/>
              <a:gd name="connsiteY6948" fmla="*/ 2568537 h 5792782"/>
              <a:gd name="connsiteX6949" fmla="*/ 2564492 w 7462755"/>
              <a:gd name="connsiteY6949" fmla="*/ 2564699 h 5792782"/>
              <a:gd name="connsiteX6950" fmla="*/ 2581977 w 7462755"/>
              <a:gd name="connsiteY6950" fmla="*/ 2562450 h 5792782"/>
              <a:gd name="connsiteX6951" fmla="*/ 2585040 w 7462755"/>
              <a:gd name="connsiteY6951" fmla="*/ 2530768 h 5792782"/>
              <a:gd name="connsiteX6952" fmla="*/ 2537761 w 7462755"/>
              <a:gd name="connsiteY6952" fmla="*/ 2552487 h 5792782"/>
              <a:gd name="connsiteX6953" fmla="*/ 2515685 w 7462755"/>
              <a:gd name="connsiteY6953" fmla="*/ 2547438 h 5792782"/>
              <a:gd name="connsiteX6954" fmla="*/ 2518813 w 7462755"/>
              <a:gd name="connsiteY6954" fmla="*/ 2515694 h 5792782"/>
              <a:gd name="connsiteX6955" fmla="*/ 2532811 w 7462755"/>
              <a:gd name="connsiteY6955" fmla="*/ 2537444 h 5792782"/>
              <a:gd name="connsiteX6956" fmla="*/ 2587511 w 7462755"/>
              <a:gd name="connsiteY6956" fmla="*/ 2483362 h 5792782"/>
              <a:gd name="connsiteX6957" fmla="*/ 2601513 w 7462755"/>
              <a:gd name="connsiteY6957" fmla="*/ 2505145 h 5792782"/>
              <a:gd name="connsiteX6958" fmla="*/ 2601219 w 7462755"/>
              <a:gd name="connsiteY6958" fmla="*/ 2497332 h 5792782"/>
              <a:gd name="connsiteX6959" fmla="*/ 2618673 w 7462755"/>
              <a:gd name="connsiteY6959" fmla="*/ 2495119 h 5792782"/>
              <a:gd name="connsiteX6960" fmla="*/ 2548669 w 7462755"/>
              <a:gd name="connsiteY6960" fmla="*/ 2496228 h 5792782"/>
              <a:gd name="connsiteX6961" fmla="*/ 2529068 w 7462755"/>
              <a:gd name="connsiteY6961" fmla="*/ 2443837 h 5792782"/>
              <a:gd name="connsiteX6962" fmla="*/ 2517247 w 7462755"/>
              <a:gd name="connsiteY6962" fmla="*/ 2476721 h 5792782"/>
              <a:gd name="connsiteX6963" fmla="*/ 2511648 w 7462755"/>
              <a:gd name="connsiteY6963" fmla="*/ 2446118 h 5792782"/>
              <a:gd name="connsiteX6964" fmla="*/ 2511622 w 7462755"/>
              <a:gd name="connsiteY6964" fmla="*/ 2446138 h 5792782"/>
              <a:gd name="connsiteX6965" fmla="*/ 2518209 w 7462755"/>
              <a:gd name="connsiteY6965" fmla="*/ 2432100 h 5792782"/>
              <a:gd name="connsiteX6966" fmla="*/ 2540889 w 7462755"/>
              <a:gd name="connsiteY6966" fmla="*/ 2411212 h 5792782"/>
              <a:gd name="connsiteX6967" fmla="*/ 2474597 w 7462755"/>
              <a:gd name="connsiteY6967" fmla="*/ 2396074 h 5792782"/>
              <a:gd name="connsiteX6968" fmla="*/ 2508490 w 7462755"/>
              <a:gd name="connsiteY6968" fmla="*/ 2368264 h 5792782"/>
              <a:gd name="connsiteX6969" fmla="*/ 2460042 w 7462755"/>
              <a:gd name="connsiteY6969" fmla="*/ 2358855 h 5792782"/>
              <a:gd name="connsiteX6970" fmla="*/ 2475246 w 7462755"/>
              <a:gd name="connsiteY6970" fmla="*/ 2411666 h 5792782"/>
              <a:gd name="connsiteX6971" fmla="*/ 2463135 w 7462755"/>
              <a:gd name="connsiteY6971" fmla="*/ 2436707 h 5792782"/>
              <a:gd name="connsiteX6972" fmla="*/ 2452586 w 7462755"/>
              <a:gd name="connsiteY6972" fmla="*/ 2391089 h 5792782"/>
              <a:gd name="connsiteX6973" fmla="*/ 2426764 w 7462755"/>
              <a:gd name="connsiteY6973" fmla="*/ 2402192 h 5792782"/>
              <a:gd name="connsiteX6974" fmla="*/ 2444772 w 7462755"/>
              <a:gd name="connsiteY6974" fmla="*/ 2415637 h 5792782"/>
              <a:gd name="connsiteX6975" fmla="*/ 2419603 w 7462755"/>
              <a:gd name="connsiteY6975" fmla="*/ 2442370 h 5792782"/>
              <a:gd name="connsiteX6976" fmla="*/ 2400296 w 7462755"/>
              <a:gd name="connsiteY6976" fmla="*/ 2397797 h 5792782"/>
              <a:gd name="connsiteX6977" fmla="*/ 2383201 w 7462755"/>
              <a:gd name="connsiteY6977" fmla="*/ 2407793 h 5792782"/>
              <a:gd name="connsiteX6978" fmla="*/ 2377308 w 7462755"/>
              <a:gd name="connsiteY6978" fmla="*/ 2369372 h 5792782"/>
              <a:gd name="connsiteX6979" fmla="*/ 2353376 w 7462755"/>
              <a:gd name="connsiteY6979" fmla="*/ 2427298 h 5792782"/>
              <a:gd name="connsiteX6980" fmla="*/ 2336544 w 7462755"/>
              <a:gd name="connsiteY6980" fmla="*/ 2445106 h 5792782"/>
              <a:gd name="connsiteX6981" fmla="*/ 2339669 w 7462755"/>
              <a:gd name="connsiteY6981" fmla="*/ 2413393 h 5792782"/>
              <a:gd name="connsiteX6982" fmla="*/ 2309160 w 7462755"/>
              <a:gd name="connsiteY6982" fmla="*/ 2417234 h 5792782"/>
              <a:gd name="connsiteX6983" fmla="*/ 2330911 w 7462755"/>
              <a:gd name="connsiteY6983" fmla="*/ 2414465 h 5792782"/>
              <a:gd name="connsiteX6984" fmla="*/ 2316585 w 7462755"/>
              <a:gd name="connsiteY6984" fmla="*/ 2385039 h 5792782"/>
              <a:gd name="connsiteX6985" fmla="*/ 2281161 w 7462755"/>
              <a:gd name="connsiteY6985" fmla="*/ 2373798 h 5792782"/>
              <a:gd name="connsiteX6986" fmla="*/ 2260907 w 7462755"/>
              <a:gd name="connsiteY6986" fmla="*/ 2415509 h 5792782"/>
              <a:gd name="connsiteX6987" fmla="*/ 2278033 w 7462755"/>
              <a:gd name="connsiteY6987" fmla="*/ 2405544 h 5792782"/>
              <a:gd name="connsiteX6988" fmla="*/ 2252833 w 7462755"/>
              <a:gd name="connsiteY6988" fmla="*/ 2432342 h 5792782"/>
              <a:gd name="connsiteX6989" fmla="*/ 2262114 w 7462755"/>
              <a:gd name="connsiteY6989" fmla="*/ 2337042 h 5792782"/>
              <a:gd name="connsiteX6990" fmla="*/ 2315023 w 7462755"/>
              <a:gd name="connsiteY6990" fmla="*/ 2345964 h 5792782"/>
              <a:gd name="connsiteX6991" fmla="*/ 2240394 w 7462755"/>
              <a:gd name="connsiteY6991" fmla="*/ 2339871 h 5792782"/>
              <a:gd name="connsiteX6992" fmla="*/ 2283635 w 7462755"/>
              <a:gd name="connsiteY6992" fmla="*/ 2326427 h 5792782"/>
              <a:gd name="connsiteX6993" fmla="*/ 2273052 w 7462755"/>
              <a:gd name="connsiteY6993" fmla="*/ 2280874 h 5792782"/>
              <a:gd name="connsiteX6994" fmla="*/ 2194031 w 7462755"/>
              <a:gd name="connsiteY6994" fmla="*/ 2275341 h 5792782"/>
              <a:gd name="connsiteX6995" fmla="*/ 2195299 w 7462755"/>
              <a:gd name="connsiteY6995" fmla="*/ 2306471 h 5792782"/>
              <a:gd name="connsiteX6996" fmla="*/ 2169186 w 7462755"/>
              <a:gd name="connsiteY6996" fmla="*/ 2309723 h 5792782"/>
              <a:gd name="connsiteX6997" fmla="*/ 2182535 w 7462755"/>
              <a:gd name="connsiteY6997" fmla="*/ 2315976 h 5792782"/>
              <a:gd name="connsiteX6998" fmla="*/ 2161697 w 7462755"/>
              <a:gd name="connsiteY6998" fmla="*/ 2342021 h 5792782"/>
              <a:gd name="connsiteX6999" fmla="*/ 2183513 w 7462755"/>
              <a:gd name="connsiteY6999" fmla="*/ 2339252 h 5792782"/>
              <a:gd name="connsiteX7000" fmla="*/ 2192824 w 7462755"/>
              <a:gd name="connsiteY7000" fmla="*/ 2353744 h 5792782"/>
              <a:gd name="connsiteX7001" fmla="*/ 2190318 w 7462755"/>
              <a:gd name="connsiteY7001" fmla="*/ 2401084 h 5792782"/>
              <a:gd name="connsiteX7002" fmla="*/ 2162968 w 7462755"/>
              <a:gd name="connsiteY7002" fmla="*/ 2373278 h 5792782"/>
              <a:gd name="connsiteX7003" fmla="*/ 2160528 w 7462755"/>
              <a:gd name="connsiteY7003" fmla="*/ 2420523 h 5792782"/>
              <a:gd name="connsiteX7004" fmla="*/ 2124710 w 7462755"/>
              <a:gd name="connsiteY7004" fmla="*/ 2401673 h 5792782"/>
              <a:gd name="connsiteX7005" fmla="*/ 2158313 w 7462755"/>
              <a:gd name="connsiteY7005" fmla="*/ 2366053 h 5792782"/>
              <a:gd name="connsiteX7006" fmla="*/ 2101073 w 7462755"/>
              <a:gd name="connsiteY7006" fmla="*/ 2357586 h 5792782"/>
              <a:gd name="connsiteX7007" fmla="*/ 2106053 w 7462755"/>
              <a:gd name="connsiteY7007" fmla="*/ 2372695 h 5792782"/>
              <a:gd name="connsiteX7008" fmla="*/ 2070595 w 7462755"/>
              <a:gd name="connsiteY7008" fmla="*/ 2361493 h 5792782"/>
              <a:gd name="connsiteX7009" fmla="*/ 2079941 w 7462755"/>
              <a:gd name="connsiteY7009" fmla="*/ 2376012 h 5792782"/>
              <a:gd name="connsiteX7010" fmla="*/ 2054741 w 7462755"/>
              <a:gd name="connsiteY7010" fmla="*/ 2402781 h 5792782"/>
              <a:gd name="connsiteX7011" fmla="*/ 2061902 w 7462755"/>
              <a:gd name="connsiteY7011" fmla="*/ 2362666 h 5792782"/>
              <a:gd name="connsiteX7012" fmla="*/ 2056887 w 7462755"/>
              <a:gd name="connsiteY7012" fmla="*/ 2347656 h 5792782"/>
              <a:gd name="connsiteX7013" fmla="*/ 2030744 w 7462755"/>
              <a:gd name="connsiteY7013" fmla="*/ 2351073 h 5792782"/>
              <a:gd name="connsiteX7014" fmla="*/ 1989362 w 7462755"/>
              <a:gd name="connsiteY7014" fmla="*/ 2411048 h 5792782"/>
              <a:gd name="connsiteX7015" fmla="*/ 1971029 w 7462755"/>
              <a:gd name="connsiteY7015" fmla="*/ 2389917 h 5792782"/>
              <a:gd name="connsiteX7016" fmla="*/ 1962596 w 7462755"/>
              <a:gd name="connsiteY7016" fmla="*/ 2398808 h 5792782"/>
              <a:gd name="connsiteX7017" fmla="*/ 1975979 w 7462755"/>
              <a:gd name="connsiteY7017" fmla="*/ 2404962 h 5792782"/>
              <a:gd name="connsiteX7018" fmla="*/ 1914408 w 7462755"/>
              <a:gd name="connsiteY7018" fmla="*/ 2397113 h 5792782"/>
              <a:gd name="connsiteX7019" fmla="*/ 1915027 w 7462755"/>
              <a:gd name="connsiteY7019" fmla="*/ 2412773 h 5792782"/>
              <a:gd name="connsiteX7020" fmla="*/ 1950157 w 7462755"/>
              <a:gd name="connsiteY7020" fmla="*/ 2416191 h 5792782"/>
              <a:gd name="connsiteX7021" fmla="*/ 1972236 w 7462755"/>
              <a:gd name="connsiteY7021" fmla="*/ 2421078 h 5792782"/>
              <a:gd name="connsiteX7022" fmla="*/ 1951688 w 7462755"/>
              <a:gd name="connsiteY7022" fmla="*/ 2455006 h 5792782"/>
              <a:gd name="connsiteX7023" fmla="*/ 1891974 w 7462755"/>
              <a:gd name="connsiteY7023" fmla="*/ 2384254 h 5792782"/>
              <a:gd name="connsiteX7024" fmla="*/ 1888849 w 7462755"/>
              <a:gd name="connsiteY7024" fmla="*/ 2416028 h 5792782"/>
              <a:gd name="connsiteX7025" fmla="*/ 1874588 w 7462755"/>
              <a:gd name="connsiteY7025" fmla="*/ 2386565 h 5792782"/>
              <a:gd name="connsiteX7026" fmla="*/ 1887318 w 7462755"/>
              <a:gd name="connsiteY7026" fmla="*/ 2377087 h 5792782"/>
              <a:gd name="connsiteX7027" fmla="*/ 1866189 w 7462755"/>
              <a:gd name="connsiteY7027" fmla="*/ 2395486 h 5792782"/>
              <a:gd name="connsiteX7028" fmla="*/ 1847857 w 7462755"/>
              <a:gd name="connsiteY7028" fmla="*/ 2374353 h 5792782"/>
              <a:gd name="connsiteX7029" fmla="*/ 1818585 w 7462755"/>
              <a:gd name="connsiteY7029" fmla="*/ 2409356 h 5792782"/>
              <a:gd name="connsiteX7030" fmla="*/ 1834799 w 7462755"/>
              <a:gd name="connsiteY7030" fmla="*/ 2376012 h 5792782"/>
              <a:gd name="connsiteX7031" fmla="*/ 1795597 w 7462755"/>
              <a:gd name="connsiteY7031" fmla="*/ 2380998 h 5792782"/>
              <a:gd name="connsiteX7032" fmla="*/ 1685807 w 7462755"/>
              <a:gd name="connsiteY7032" fmla="*/ 2371554 h 5792782"/>
              <a:gd name="connsiteX7033" fmla="*/ 1635438 w 7462755"/>
              <a:gd name="connsiteY7033" fmla="*/ 2424920 h 5792782"/>
              <a:gd name="connsiteX7034" fmla="*/ 1647255 w 7462755"/>
              <a:gd name="connsiteY7034" fmla="*/ 2392097 h 5792782"/>
              <a:gd name="connsiteX7035" fmla="*/ 1611541 w 7462755"/>
              <a:gd name="connsiteY7035" fmla="*/ 2373115 h 5792782"/>
              <a:gd name="connsiteX7036" fmla="*/ 1546517 w 7462755"/>
              <a:gd name="connsiteY7036" fmla="*/ 2389298 h 5792782"/>
              <a:gd name="connsiteX7037" fmla="*/ 1580085 w 7462755"/>
              <a:gd name="connsiteY7037" fmla="*/ 2353679 h 5792782"/>
              <a:gd name="connsiteX7038" fmla="*/ 1566706 w 7462755"/>
              <a:gd name="connsiteY7038" fmla="*/ 2347491 h 5792782"/>
              <a:gd name="connsiteX7039" fmla="*/ 1544336 w 7462755"/>
              <a:gd name="connsiteY7039" fmla="*/ 2334728 h 5792782"/>
              <a:gd name="connsiteX7040" fmla="*/ 1527535 w 7462755"/>
              <a:gd name="connsiteY7040" fmla="*/ 2352572 h 5792782"/>
              <a:gd name="connsiteX7041" fmla="*/ 1515455 w 7462755"/>
              <a:gd name="connsiteY7041" fmla="*/ 2377610 h 5792782"/>
              <a:gd name="connsiteX7042" fmla="*/ 1509531 w 7462755"/>
              <a:gd name="connsiteY7042" fmla="*/ 2339158 h 5792782"/>
              <a:gd name="connsiteX7043" fmla="*/ 1383230 w 7462755"/>
              <a:gd name="connsiteY7043" fmla="*/ 2355306 h 5792782"/>
              <a:gd name="connsiteX7044" fmla="*/ 1381668 w 7462755"/>
              <a:gd name="connsiteY7044" fmla="*/ 2316300 h 5792782"/>
              <a:gd name="connsiteX7045" fmla="*/ 1399119 w 7462755"/>
              <a:gd name="connsiteY7045" fmla="*/ 2314059 h 5792782"/>
              <a:gd name="connsiteX7046" fmla="*/ 1386683 w 7462755"/>
              <a:gd name="connsiteY7046" fmla="*/ 2331308 h 5792782"/>
              <a:gd name="connsiteX7047" fmla="*/ 1439202 w 7462755"/>
              <a:gd name="connsiteY7047" fmla="*/ 2332450 h 5792782"/>
              <a:gd name="connsiteX7048" fmla="*/ 1446039 w 7462755"/>
              <a:gd name="connsiteY7048" fmla="*/ 2284589 h 5792782"/>
              <a:gd name="connsiteX7049" fmla="*/ 1470036 w 7462755"/>
              <a:gd name="connsiteY7049" fmla="*/ 2336389 h 5792782"/>
              <a:gd name="connsiteX7050" fmla="*/ 1499601 w 7462755"/>
              <a:gd name="connsiteY7050" fmla="*/ 2309103 h 5792782"/>
              <a:gd name="connsiteX7051" fmla="*/ 1500479 w 7462755"/>
              <a:gd name="connsiteY7051" fmla="*/ 2332450 h 5792782"/>
              <a:gd name="connsiteX7052" fmla="*/ 1526951 w 7462755"/>
              <a:gd name="connsiteY7052" fmla="*/ 2336943 h 5792782"/>
              <a:gd name="connsiteX7053" fmla="*/ 1547201 w 7462755"/>
              <a:gd name="connsiteY7053" fmla="*/ 2295072 h 5792782"/>
              <a:gd name="connsiteX7054" fmla="*/ 1557425 w 7462755"/>
              <a:gd name="connsiteY7054" fmla="*/ 2333036 h 5792782"/>
              <a:gd name="connsiteX7055" fmla="*/ 1592231 w 7462755"/>
              <a:gd name="connsiteY7055" fmla="*/ 2328609 h 5792782"/>
              <a:gd name="connsiteX7056" fmla="*/ 1584840 w 7462755"/>
              <a:gd name="connsiteY7056" fmla="*/ 2360843 h 5792782"/>
              <a:gd name="connsiteX7057" fmla="*/ 1589790 w 7462755"/>
              <a:gd name="connsiteY7057" fmla="*/ 2375853 h 5792782"/>
              <a:gd name="connsiteX7058" fmla="*/ 1631141 w 7462755"/>
              <a:gd name="connsiteY7058" fmla="*/ 2315718 h 5792782"/>
              <a:gd name="connsiteX7059" fmla="*/ 1600664 w 7462755"/>
              <a:gd name="connsiteY7059" fmla="*/ 2319685 h 5792782"/>
              <a:gd name="connsiteX7060" fmla="*/ 1599460 w 7462755"/>
              <a:gd name="connsiteY7060" fmla="*/ 2288462 h 5792782"/>
              <a:gd name="connsiteX7061" fmla="*/ 1587346 w 7462755"/>
              <a:gd name="connsiteY7061" fmla="*/ 2313567 h 5792782"/>
              <a:gd name="connsiteX7062" fmla="*/ 1533234 w 7462755"/>
              <a:gd name="connsiteY7062" fmla="*/ 2273353 h 5792782"/>
              <a:gd name="connsiteX7063" fmla="*/ 1530728 w 7462755"/>
              <a:gd name="connsiteY7063" fmla="*/ 2320757 h 5792782"/>
              <a:gd name="connsiteX7064" fmla="*/ 1516139 w 7462755"/>
              <a:gd name="connsiteY7064" fmla="*/ 2283417 h 5792782"/>
              <a:gd name="connsiteX7065" fmla="*/ 1469188 w 7462755"/>
              <a:gd name="connsiteY7065" fmla="*/ 2312822 h 5792782"/>
              <a:gd name="connsiteX7066" fmla="*/ 1472281 w 7462755"/>
              <a:gd name="connsiteY7066" fmla="*/ 2281168 h 5792782"/>
              <a:gd name="connsiteX7067" fmla="*/ 1441513 w 7462755"/>
              <a:gd name="connsiteY7067" fmla="*/ 2277326 h 5792782"/>
              <a:gd name="connsiteX7068" fmla="*/ 1394238 w 7462755"/>
              <a:gd name="connsiteY7068" fmla="*/ 2298982 h 5792782"/>
              <a:gd name="connsiteX7069" fmla="*/ 1402312 w 7462755"/>
              <a:gd name="connsiteY7069" fmla="*/ 2282244 h 5792782"/>
              <a:gd name="connsiteX7070" fmla="*/ 1319578 w 7462755"/>
              <a:gd name="connsiteY7070" fmla="*/ 2292956 h 5792782"/>
              <a:gd name="connsiteX7071" fmla="*/ 1304633 w 7462755"/>
              <a:gd name="connsiteY7071" fmla="*/ 2247732 h 5792782"/>
              <a:gd name="connsiteX7072" fmla="*/ 1273212 w 7462755"/>
              <a:gd name="connsiteY7072" fmla="*/ 2228259 h 5792782"/>
              <a:gd name="connsiteX7073" fmla="*/ 1264843 w 7462755"/>
              <a:gd name="connsiteY7073" fmla="*/ 2237217 h 5792782"/>
              <a:gd name="connsiteX7074" fmla="*/ 1297796 w 7462755"/>
              <a:gd name="connsiteY7074" fmla="*/ 2295625 h 5792782"/>
              <a:gd name="connsiteX7075" fmla="*/ 1160947 w 7462755"/>
              <a:gd name="connsiteY7075" fmla="*/ 2266124 h 5792782"/>
              <a:gd name="connsiteX7076" fmla="*/ 1164365 w 7462755"/>
              <a:gd name="connsiteY7076" fmla="*/ 2242163 h 5792782"/>
              <a:gd name="connsiteX7077" fmla="*/ 1120802 w 7462755"/>
              <a:gd name="connsiteY7077" fmla="*/ 2247732 h 5792782"/>
              <a:gd name="connsiteX7078" fmla="*/ 1155607 w 7462755"/>
              <a:gd name="connsiteY7078" fmla="*/ 2243301 h 5792782"/>
              <a:gd name="connsiteX7079" fmla="*/ 1132944 w 7462755"/>
              <a:gd name="connsiteY7079" fmla="*/ 2222658 h 5792782"/>
              <a:gd name="connsiteX7080" fmla="*/ 1168371 w 7462755"/>
              <a:gd name="connsiteY7080" fmla="*/ 2233763 h 5792782"/>
              <a:gd name="connsiteX7081" fmla="*/ 1207248 w 7462755"/>
              <a:gd name="connsiteY7081" fmla="*/ 2220969 h 5792782"/>
              <a:gd name="connsiteX7082" fmla="*/ 1170258 w 7462755"/>
              <a:gd name="connsiteY7082" fmla="*/ 2170826 h 5792782"/>
              <a:gd name="connsiteX7083" fmla="*/ 1105888 w 7462755"/>
              <a:gd name="connsiteY7083" fmla="*/ 2202667 h 5792782"/>
              <a:gd name="connsiteX7084" fmla="*/ 1134509 w 7462755"/>
              <a:gd name="connsiteY7084" fmla="*/ 2152002 h 5792782"/>
              <a:gd name="connsiteX7085" fmla="*/ 1125198 w 7462755"/>
              <a:gd name="connsiteY7085" fmla="*/ 2137483 h 5792782"/>
              <a:gd name="connsiteX7086" fmla="*/ 1160003 w 7462755"/>
              <a:gd name="connsiteY7086" fmla="*/ 2133019 h 5792782"/>
              <a:gd name="connsiteX7087" fmla="*/ 1138905 w 7462755"/>
              <a:gd name="connsiteY7087" fmla="*/ 2151354 h 5792782"/>
              <a:gd name="connsiteX7088" fmla="*/ 1200736 w 7462755"/>
              <a:gd name="connsiteY7088" fmla="*/ 2167013 h 5792782"/>
              <a:gd name="connsiteX7089" fmla="*/ 1225317 w 7462755"/>
              <a:gd name="connsiteY7089" fmla="*/ 2124752 h 5792782"/>
              <a:gd name="connsiteX7090" fmla="*/ 1226555 w 7462755"/>
              <a:gd name="connsiteY7090" fmla="*/ 2155880 h 5792782"/>
              <a:gd name="connsiteX7091" fmla="*/ 1247718 w 7462755"/>
              <a:gd name="connsiteY7091" fmla="*/ 2137483 h 5792782"/>
              <a:gd name="connsiteX7092" fmla="*/ 1236191 w 7462755"/>
              <a:gd name="connsiteY7092" fmla="*/ 2178117 h 5792782"/>
              <a:gd name="connsiteX7093" fmla="*/ 1218153 w 7462755"/>
              <a:gd name="connsiteY7093" fmla="*/ 2164733 h 5792782"/>
              <a:gd name="connsiteX7094" fmla="*/ 1206335 w 7462755"/>
              <a:gd name="connsiteY7094" fmla="*/ 2197687 h 5792782"/>
              <a:gd name="connsiteX7095" fmla="*/ 1267288 w 7462755"/>
              <a:gd name="connsiteY7095" fmla="*/ 2189838 h 5792782"/>
              <a:gd name="connsiteX7096" fmla="*/ 1249608 w 7462755"/>
              <a:gd name="connsiteY7096" fmla="*/ 2184303 h 5792782"/>
              <a:gd name="connsiteX7097" fmla="*/ 1320490 w 7462755"/>
              <a:gd name="connsiteY7097" fmla="*/ 2206511 h 5792782"/>
              <a:gd name="connsiteX7098" fmla="*/ 1341035 w 7462755"/>
              <a:gd name="connsiteY7098" fmla="*/ 2172549 h 5792782"/>
              <a:gd name="connsiteX7099" fmla="*/ 1333545 w 7462755"/>
              <a:gd name="connsiteY7099" fmla="*/ 2204884 h 5792782"/>
              <a:gd name="connsiteX7100" fmla="*/ 1467007 w 7462755"/>
              <a:gd name="connsiteY7100" fmla="*/ 2148617 h 5792782"/>
              <a:gd name="connsiteX7101" fmla="*/ 1443663 w 7462755"/>
              <a:gd name="connsiteY7101" fmla="*/ 2112478 h 5792782"/>
              <a:gd name="connsiteX7102" fmla="*/ 1475635 w 7462755"/>
              <a:gd name="connsiteY7102" fmla="*/ 2147576 h 5792782"/>
              <a:gd name="connsiteX7103" fmla="*/ 1571786 w 7462755"/>
              <a:gd name="connsiteY7103" fmla="*/ 2143115 h 5792782"/>
              <a:gd name="connsiteX7104" fmla="*/ 1594805 w 7462755"/>
              <a:gd name="connsiteY7104" fmla="*/ 2171509 h 5792782"/>
              <a:gd name="connsiteX7105" fmla="*/ 1611930 w 7462755"/>
              <a:gd name="connsiteY7105" fmla="*/ 2161446 h 5792782"/>
              <a:gd name="connsiteX7106" fmla="*/ 1606003 w 7462755"/>
              <a:gd name="connsiteY7106" fmla="*/ 2123090 h 5792782"/>
              <a:gd name="connsiteX7107" fmla="*/ 1629285 w 7462755"/>
              <a:gd name="connsiteY7107" fmla="*/ 2159199 h 5792782"/>
              <a:gd name="connsiteX7108" fmla="*/ 1624629 w 7462755"/>
              <a:gd name="connsiteY7108" fmla="*/ 2152068 h 5792782"/>
              <a:gd name="connsiteX7109" fmla="*/ 1715796 w 7462755"/>
              <a:gd name="connsiteY7109" fmla="*/ 2132660 h 5792782"/>
              <a:gd name="connsiteX7110" fmla="*/ 1721037 w 7462755"/>
              <a:gd name="connsiteY7110" fmla="*/ 2155391 h 5792782"/>
              <a:gd name="connsiteX7111" fmla="*/ 1773915 w 7462755"/>
              <a:gd name="connsiteY7111" fmla="*/ 2164343 h 5792782"/>
              <a:gd name="connsiteX7112" fmla="*/ 1777333 w 7462755"/>
              <a:gd name="connsiteY7112" fmla="*/ 2140379 h 5792782"/>
              <a:gd name="connsiteX7113" fmla="*/ 1858864 w 7462755"/>
              <a:gd name="connsiteY7113" fmla="*/ 2098672 h 5792782"/>
              <a:gd name="connsiteX7114" fmla="*/ 1865082 w 7462755"/>
              <a:gd name="connsiteY7114" fmla="*/ 2144841 h 5792782"/>
              <a:gd name="connsiteX7115" fmla="*/ 1874424 w 7462755"/>
              <a:gd name="connsiteY7115" fmla="*/ 2159363 h 5792782"/>
              <a:gd name="connsiteX7116" fmla="*/ 1877193 w 7462755"/>
              <a:gd name="connsiteY7116" fmla="*/ 2119833 h 5792782"/>
              <a:gd name="connsiteX7117" fmla="*/ 1935701 w 7462755"/>
              <a:gd name="connsiteY7117" fmla="*/ 2049675 h 5792782"/>
              <a:gd name="connsiteX7118" fmla="*/ 1921993 w 7462755"/>
              <a:gd name="connsiteY7118" fmla="*/ 2035800 h 5792782"/>
              <a:gd name="connsiteX7119" fmla="*/ 1918869 w 7462755"/>
              <a:gd name="connsiteY7119" fmla="*/ 2067578 h 5792782"/>
              <a:gd name="connsiteX7120" fmla="*/ 1896469 w 7462755"/>
              <a:gd name="connsiteY7120" fmla="*/ 2054651 h 5792782"/>
              <a:gd name="connsiteX7121" fmla="*/ 1901774 w 7462755"/>
              <a:gd name="connsiteY7121" fmla="*/ 2077511 h 5792782"/>
              <a:gd name="connsiteX7122" fmla="*/ 1872243 w 7462755"/>
              <a:gd name="connsiteY7122" fmla="*/ 2104794 h 5792782"/>
              <a:gd name="connsiteX7123" fmla="*/ 1883445 w 7462755"/>
              <a:gd name="connsiteY7123" fmla="*/ 2056347 h 5792782"/>
              <a:gd name="connsiteX7124" fmla="*/ 1913301 w 7462755"/>
              <a:gd name="connsiteY7124" fmla="*/ 2036972 h 5792782"/>
              <a:gd name="connsiteX7125" fmla="*/ 1886603 w 7462755"/>
              <a:gd name="connsiteY7125" fmla="*/ 2024632 h 5792782"/>
              <a:gd name="connsiteX7126" fmla="*/ 1880317 w 7462755"/>
              <a:gd name="connsiteY7126" fmla="*/ 1978526 h 5792782"/>
              <a:gd name="connsiteX7127" fmla="*/ 1863256 w 7462755"/>
              <a:gd name="connsiteY7127" fmla="*/ 1988400 h 5792782"/>
              <a:gd name="connsiteX7128" fmla="*/ 1891259 w 7462755"/>
              <a:gd name="connsiteY7128" fmla="*/ 2031891 h 5792782"/>
              <a:gd name="connsiteX7129" fmla="*/ 1865765 w 7462755"/>
              <a:gd name="connsiteY7129" fmla="*/ 2050845 h 5792782"/>
              <a:gd name="connsiteX7130" fmla="*/ 1851764 w 7462755"/>
              <a:gd name="connsiteY7130" fmla="*/ 2029061 h 5792782"/>
              <a:gd name="connsiteX7131" fmla="*/ 1859544 w 7462755"/>
              <a:gd name="connsiteY7131" fmla="*/ 2004540 h 5792782"/>
              <a:gd name="connsiteX7132" fmla="*/ 1811325 w 7462755"/>
              <a:gd name="connsiteY7132" fmla="*/ 2002850 h 5792782"/>
              <a:gd name="connsiteX7133" fmla="*/ 1819139 w 7462755"/>
              <a:gd name="connsiteY7133" fmla="*/ 1978462 h 5792782"/>
              <a:gd name="connsiteX7134" fmla="*/ 1785537 w 7462755"/>
              <a:gd name="connsiteY7134" fmla="*/ 2014051 h 5792782"/>
              <a:gd name="connsiteX7135" fmla="*/ 1758187 w 7462755"/>
              <a:gd name="connsiteY7135" fmla="*/ 1986280 h 5792782"/>
              <a:gd name="connsiteX7136" fmla="*/ 1759130 w 7462755"/>
              <a:gd name="connsiteY7136" fmla="*/ 2009591 h 5792782"/>
              <a:gd name="connsiteX7137" fmla="*/ 1731131 w 7462755"/>
              <a:gd name="connsiteY7137" fmla="*/ 1966152 h 5792782"/>
              <a:gd name="connsiteX7138" fmla="*/ 1670763 w 7462755"/>
              <a:gd name="connsiteY7138" fmla="*/ 1989597 h 5792782"/>
              <a:gd name="connsiteX7139" fmla="*/ 1658652 w 7462755"/>
              <a:gd name="connsiteY7139" fmla="*/ 2014605 h 5792782"/>
              <a:gd name="connsiteX7140" fmla="*/ 1605808 w 7462755"/>
              <a:gd name="connsiteY7140" fmla="*/ 2005714 h 5792782"/>
              <a:gd name="connsiteX7141" fmla="*/ 1635308 w 7462755"/>
              <a:gd name="connsiteY7141" fmla="*/ 1978399 h 5792782"/>
              <a:gd name="connsiteX7142" fmla="*/ 1604280 w 7462755"/>
              <a:gd name="connsiteY7142" fmla="*/ 1966741 h 5792782"/>
              <a:gd name="connsiteX7143" fmla="*/ 1600793 w 7462755"/>
              <a:gd name="connsiteY7143" fmla="*/ 1990703 h 5792782"/>
              <a:gd name="connsiteX7144" fmla="*/ 1573443 w 7462755"/>
              <a:gd name="connsiteY7144" fmla="*/ 1962768 h 5792782"/>
              <a:gd name="connsiteX7145" fmla="*/ 1521512 w 7462755"/>
              <a:gd name="connsiteY7145" fmla="*/ 1977224 h 5792782"/>
              <a:gd name="connsiteX7146" fmla="*/ 1535185 w 7462755"/>
              <a:gd name="connsiteY7146" fmla="*/ 1991195 h 5792782"/>
              <a:gd name="connsiteX7147" fmla="*/ 1486673 w 7462755"/>
              <a:gd name="connsiteY7147" fmla="*/ 1981715 h 5792782"/>
              <a:gd name="connsiteX7148" fmla="*/ 1487650 w 7462755"/>
              <a:gd name="connsiteY7148" fmla="*/ 2005062 h 5792782"/>
              <a:gd name="connsiteX7149" fmla="*/ 1321143 w 7462755"/>
              <a:gd name="connsiteY7149" fmla="*/ 1991511 h 5792782"/>
              <a:gd name="connsiteX7150" fmla="*/ 1292604 w 7462755"/>
              <a:gd name="connsiteY7150" fmla="*/ 1980352 h 5792782"/>
              <a:gd name="connsiteX7151" fmla="*/ 1289884 w 7462755"/>
              <a:gd name="connsiteY7151" fmla="*/ 1983376 h 5792782"/>
              <a:gd name="connsiteX7152" fmla="*/ 1289542 w 7462755"/>
              <a:gd name="connsiteY7152" fmla="*/ 1979156 h 5792782"/>
              <a:gd name="connsiteX7153" fmla="*/ 1292604 w 7462755"/>
              <a:gd name="connsiteY7153" fmla="*/ 1980351 h 5792782"/>
              <a:gd name="connsiteX7154" fmla="*/ 1302438 w 7462755"/>
              <a:gd name="connsiteY7154" fmla="*/ 1969418 h 5792782"/>
              <a:gd name="connsiteX7155" fmla="*/ 1315701 w 7462755"/>
              <a:gd name="connsiteY7155" fmla="*/ 1972210 h 5792782"/>
              <a:gd name="connsiteX7156" fmla="*/ 1322801 w 7462755"/>
              <a:gd name="connsiteY7156" fmla="*/ 1932096 h 5792782"/>
              <a:gd name="connsiteX7157" fmla="*/ 1332796 w 7462755"/>
              <a:gd name="connsiteY7157" fmla="*/ 1962180 h 5792782"/>
              <a:gd name="connsiteX7158" fmla="*/ 1372582 w 7462755"/>
              <a:gd name="connsiteY7158" fmla="*/ 1972765 h 5792782"/>
              <a:gd name="connsiteX7159" fmla="*/ 1362946 w 7462755"/>
              <a:gd name="connsiteY7159" fmla="*/ 1950524 h 5792782"/>
              <a:gd name="connsiteX7160" fmla="*/ 1384109 w 7462755"/>
              <a:gd name="connsiteY7160" fmla="*/ 1932096 h 5792782"/>
              <a:gd name="connsiteX7161" fmla="*/ 1475539 w 7462755"/>
              <a:gd name="connsiteY7161" fmla="*/ 1920408 h 5792782"/>
              <a:gd name="connsiteX7162" fmla="*/ 1476776 w 7462755"/>
              <a:gd name="connsiteY7162" fmla="*/ 1951698 h 5792782"/>
              <a:gd name="connsiteX7163" fmla="*/ 1498558 w 7462755"/>
              <a:gd name="connsiteY7163" fmla="*/ 1948831 h 5792782"/>
              <a:gd name="connsiteX7164" fmla="*/ 1483938 w 7462755"/>
              <a:gd name="connsiteY7164" fmla="*/ 1911485 h 5792782"/>
              <a:gd name="connsiteX7165" fmla="*/ 1495140 w 7462755"/>
              <a:gd name="connsiteY7165" fmla="*/ 1863068 h 5792782"/>
              <a:gd name="connsiteX7166" fmla="*/ 1521611 w 7462755"/>
              <a:gd name="connsiteY7166" fmla="*/ 1867530 h 5792782"/>
              <a:gd name="connsiteX7167" fmla="*/ 1519071 w 7462755"/>
              <a:gd name="connsiteY7167" fmla="*/ 1914840 h 5792782"/>
              <a:gd name="connsiteX7168" fmla="*/ 1552345 w 7462755"/>
              <a:gd name="connsiteY7168" fmla="*/ 1871372 h 5792782"/>
              <a:gd name="connsiteX7169" fmla="*/ 1569471 w 7462755"/>
              <a:gd name="connsiteY7169" fmla="*/ 1861477 h 5792782"/>
              <a:gd name="connsiteX7170" fmla="*/ 1557001 w 7462755"/>
              <a:gd name="connsiteY7170" fmla="*/ 1878698 h 5792782"/>
              <a:gd name="connsiteX7171" fmla="*/ 1614566 w 7462755"/>
              <a:gd name="connsiteY7171" fmla="*/ 1894782 h 5792782"/>
              <a:gd name="connsiteX7172" fmla="*/ 1633223 w 7462755"/>
              <a:gd name="connsiteY7172" fmla="*/ 1923857 h 5792782"/>
              <a:gd name="connsiteX7173" fmla="*/ 1620459 w 7462755"/>
              <a:gd name="connsiteY7173" fmla="*/ 1933303 h 5792782"/>
              <a:gd name="connsiteX7174" fmla="*/ 1655299 w 7462755"/>
              <a:gd name="connsiteY7174" fmla="*/ 1928807 h 5792782"/>
              <a:gd name="connsiteX7175" fmla="*/ 1658392 w 7462755"/>
              <a:gd name="connsiteY7175" fmla="*/ 1897059 h 5792782"/>
              <a:gd name="connsiteX7176" fmla="*/ 1706939 w 7462755"/>
              <a:gd name="connsiteY7176" fmla="*/ 1906506 h 5792782"/>
              <a:gd name="connsiteX7177" fmla="*/ 1735817 w 7462755"/>
              <a:gd name="connsiteY7177" fmla="*/ 1863657 h 5792782"/>
              <a:gd name="connsiteX7178" fmla="*/ 1732368 w 7462755"/>
              <a:gd name="connsiteY7178" fmla="*/ 1887552 h 5792782"/>
              <a:gd name="connsiteX7179" fmla="*/ 1761964 w 7462755"/>
              <a:gd name="connsiteY7179" fmla="*/ 1860305 h 5792782"/>
              <a:gd name="connsiteX7180" fmla="*/ 1780622 w 7462755"/>
              <a:gd name="connsiteY7180" fmla="*/ 1889279 h 5792782"/>
              <a:gd name="connsiteX7181" fmla="*/ 1806440 w 7462755"/>
              <a:gd name="connsiteY7181" fmla="*/ 1878112 h 5792782"/>
              <a:gd name="connsiteX7182" fmla="*/ 1795566 w 7462755"/>
              <a:gd name="connsiteY7182" fmla="*/ 1824716 h 5792782"/>
              <a:gd name="connsiteX7183" fmla="*/ 1822004 w 7462755"/>
              <a:gd name="connsiteY7183" fmla="*/ 1829178 h 5792782"/>
              <a:gd name="connsiteX7184" fmla="*/ 1846879 w 7462755"/>
              <a:gd name="connsiteY7184" fmla="*/ 1794631 h 5792782"/>
              <a:gd name="connsiteX7185" fmla="*/ 1829459 w 7462755"/>
              <a:gd name="connsiteY7185" fmla="*/ 1796842 h 5792782"/>
              <a:gd name="connsiteX7186" fmla="*/ 1823241 w 7462755"/>
              <a:gd name="connsiteY7186" fmla="*/ 1750607 h 5792782"/>
              <a:gd name="connsiteX7187" fmla="*/ 1881719 w 7462755"/>
              <a:gd name="connsiteY7187" fmla="*/ 1790137 h 5792782"/>
              <a:gd name="connsiteX7188" fmla="*/ 1945146 w 7462755"/>
              <a:gd name="connsiteY7188" fmla="*/ 1735112 h 5792782"/>
              <a:gd name="connsiteX7189" fmla="*/ 1899432 w 7462755"/>
              <a:gd name="connsiteY7189" fmla="*/ 1795803 h 5792782"/>
              <a:gd name="connsiteX7190" fmla="*/ 1937068 w 7462755"/>
              <a:gd name="connsiteY7190" fmla="*/ 1861507 h 5792782"/>
              <a:gd name="connsiteX7191" fmla="*/ 1874229 w 7462755"/>
              <a:gd name="connsiteY7191" fmla="*/ 1822471 h 5792782"/>
              <a:gd name="connsiteX7192" fmla="*/ 1910600 w 7462755"/>
              <a:gd name="connsiteY7192" fmla="*/ 1857015 h 5792782"/>
              <a:gd name="connsiteX7193" fmla="*/ 1818879 w 7462755"/>
              <a:gd name="connsiteY7193" fmla="*/ 1860987 h 5792782"/>
              <a:gd name="connsiteX7194" fmla="*/ 1830112 w 7462755"/>
              <a:gd name="connsiteY7194" fmla="*/ 1922134 h 5792782"/>
              <a:gd name="connsiteX7195" fmla="*/ 1891355 w 7462755"/>
              <a:gd name="connsiteY7195" fmla="*/ 1922134 h 5792782"/>
              <a:gd name="connsiteX7196" fmla="*/ 1885756 w 7462755"/>
              <a:gd name="connsiteY7196" fmla="*/ 1891525 h 5792782"/>
              <a:gd name="connsiteX7197" fmla="*/ 1898195 w 7462755"/>
              <a:gd name="connsiteY7197" fmla="*/ 1874270 h 5792782"/>
              <a:gd name="connsiteX7198" fmla="*/ 1925251 w 7462755"/>
              <a:gd name="connsiteY7198" fmla="*/ 1894359 h 5792782"/>
              <a:gd name="connsiteX7199" fmla="*/ 1927001 w 7462755"/>
              <a:gd name="connsiteY7199" fmla="*/ 1884132 h 5792782"/>
              <a:gd name="connsiteX7200" fmla="*/ 1924071 w 7462755"/>
              <a:gd name="connsiteY7200" fmla="*/ 1881376 h 5792782"/>
              <a:gd name="connsiteX7201" fmla="*/ 1963344 w 7462755"/>
              <a:gd name="connsiteY7201" fmla="*/ 1888774 h 5792782"/>
              <a:gd name="connsiteX7202" fmla="*/ 2021333 w 7462755"/>
              <a:gd name="connsiteY7202" fmla="*/ 1889997 h 5792782"/>
              <a:gd name="connsiteX7203" fmla="*/ 2029442 w 7462755"/>
              <a:gd name="connsiteY7203" fmla="*/ 1873163 h 5792782"/>
              <a:gd name="connsiteX7204" fmla="*/ 2007072 w 7462755"/>
              <a:gd name="connsiteY7204" fmla="*/ 1860399 h 5792782"/>
              <a:gd name="connsiteX7205" fmla="*/ 1996817 w 7462755"/>
              <a:gd name="connsiteY7205" fmla="*/ 1822566 h 5792782"/>
              <a:gd name="connsiteX7206" fmla="*/ 1985615 w 7462755"/>
              <a:gd name="connsiteY7206" fmla="*/ 1870949 h 5792782"/>
              <a:gd name="connsiteX7207" fmla="*/ 1979038 w 7462755"/>
              <a:gd name="connsiteY7207" fmla="*/ 1816933 h 5792782"/>
              <a:gd name="connsiteX7208" fmla="*/ 1967577 w 7462755"/>
              <a:gd name="connsiteY7208" fmla="*/ 1857569 h 5792782"/>
              <a:gd name="connsiteX7209" fmla="*/ 1930266 w 7462755"/>
              <a:gd name="connsiteY7209" fmla="*/ 1799609 h 5792782"/>
              <a:gd name="connsiteX7210" fmla="*/ 1955760 w 7462755"/>
              <a:gd name="connsiteY7210" fmla="*/ 1780694 h 5792782"/>
              <a:gd name="connsiteX7211" fmla="*/ 1961328 w 7462755"/>
              <a:gd name="connsiteY7211" fmla="*/ 1811370 h 5792782"/>
              <a:gd name="connsiteX7212" fmla="*/ 1950420 w 7462755"/>
              <a:gd name="connsiteY7212" fmla="*/ 1757901 h 5792782"/>
              <a:gd name="connsiteX7213" fmla="*/ 1949801 w 7462755"/>
              <a:gd name="connsiteY7213" fmla="*/ 1742341 h 5792782"/>
              <a:gd name="connsiteX7214" fmla="*/ 1985256 w 7462755"/>
              <a:gd name="connsiteY7214" fmla="*/ 1753506 h 5792782"/>
              <a:gd name="connsiteX7215" fmla="*/ 1988059 w 7462755"/>
              <a:gd name="connsiteY7215" fmla="*/ 1713950 h 5792782"/>
              <a:gd name="connsiteX7216" fmla="*/ 1913400 w 7462755"/>
              <a:gd name="connsiteY7216" fmla="*/ 1707829 h 5792782"/>
              <a:gd name="connsiteX7217" fmla="*/ 1901579 w 7462755"/>
              <a:gd name="connsiteY7217" fmla="*/ 1740680 h 5792782"/>
              <a:gd name="connsiteX7218" fmla="*/ 1826954 w 7462755"/>
              <a:gd name="connsiteY7218" fmla="*/ 1734528 h 5792782"/>
              <a:gd name="connsiteX7219" fmla="*/ 1833759 w 7462755"/>
              <a:gd name="connsiteY7219" fmla="*/ 1686697 h 5792782"/>
              <a:gd name="connsiteX7220" fmla="*/ 1847757 w 7462755"/>
              <a:gd name="connsiteY7220" fmla="*/ 1708448 h 5792782"/>
              <a:gd name="connsiteX7221" fmla="*/ 1865796 w 7462755"/>
              <a:gd name="connsiteY7221" fmla="*/ 1721798 h 5792782"/>
              <a:gd name="connsiteX7222" fmla="*/ 1882303 w 7462755"/>
              <a:gd name="connsiteY7222" fmla="*/ 1696172 h 5792782"/>
              <a:gd name="connsiteX7223" fmla="*/ 1851179 w 7462755"/>
              <a:gd name="connsiteY7223" fmla="*/ 1684419 h 5792782"/>
              <a:gd name="connsiteX7224" fmla="*/ 1871983 w 7462755"/>
              <a:gd name="connsiteY7224" fmla="*/ 1658308 h 5792782"/>
              <a:gd name="connsiteX7225" fmla="*/ 1857982 w 7462755"/>
              <a:gd name="connsiteY7225" fmla="*/ 1636556 h 5792782"/>
              <a:gd name="connsiteX7226" fmla="*/ 1819433 w 7462755"/>
              <a:gd name="connsiteY7226" fmla="*/ 1657168 h 5792782"/>
              <a:gd name="connsiteX7227" fmla="*/ 1807907 w 7462755"/>
              <a:gd name="connsiteY7227" fmla="*/ 1697797 h 5792782"/>
              <a:gd name="connsiteX7228" fmla="*/ 1746924 w 7462755"/>
              <a:gd name="connsiteY7228" fmla="*/ 1705619 h 5792782"/>
              <a:gd name="connsiteX7229" fmla="*/ 1715796 w 7462755"/>
              <a:gd name="connsiteY7229" fmla="*/ 1693828 h 5792782"/>
              <a:gd name="connsiteX7230" fmla="*/ 1727972 w 7462755"/>
              <a:gd name="connsiteY7230" fmla="*/ 1668822 h 5792782"/>
              <a:gd name="connsiteX7231" fmla="*/ 1706191 w 7462755"/>
              <a:gd name="connsiteY7231" fmla="*/ 1671653 h 5792782"/>
              <a:gd name="connsiteX7232" fmla="*/ 1698407 w 7462755"/>
              <a:gd name="connsiteY7232" fmla="*/ 1696074 h 5792782"/>
              <a:gd name="connsiteX7233" fmla="*/ 1725467 w 7462755"/>
              <a:gd name="connsiteY7233" fmla="*/ 1716161 h 5792782"/>
              <a:gd name="connsiteX7234" fmla="*/ 1723252 w 7462755"/>
              <a:gd name="connsiteY7234" fmla="*/ 1771220 h 5792782"/>
              <a:gd name="connsiteX7235" fmla="*/ 1741321 w 7462755"/>
              <a:gd name="connsiteY7235" fmla="*/ 1784568 h 5792782"/>
              <a:gd name="connsiteX7236" fmla="*/ 1770821 w 7462755"/>
              <a:gd name="connsiteY7236" fmla="*/ 1757251 h 5792782"/>
              <a:gd name="connsiteX7237" fmla="*/ 1806929 w 7462755"/>
              <a:gd name="connsiteY7237" fmla="*/ 1784049 h 5792782"/>
              <a:gd name="connsiteX7238" fmla="*/ 1801002 w 7462755"/>
              <a:gd name="connsiteY7238" fmla="*/ 1745629 h 5792782"/>
              <a:gd name="connsiteX7239" fmla="*/ 1816240 w 7462755"/>
              <a:gd name="connsiteY7239" fmla="*/ 1798438 h 5792782"/>
              <a:gd name="connsiteX7240" fmla="*/ 1781370 w 7462755"/>
              <a:gd name="connsiteY7240" fmla="*/ 1802898 h 5792782"/>
              <a:gd name="connsiteX7241" fmla="*/ 1791335 w 7462755"/>
              <a:gd name="connsiteY7241" fmla="*/ 1832987 h 5792782"/>
              <a:gd name="connsiteX7242" fmla="*/ 1774858 w 7462755"/>
              <a:gd name="connsiteY7242" fmla="*/ 1858705 h 5792782"/>
              <a:gd name="connsiteX7243" fmla="*/ 1775928 w 7462755"/>
              <a:gd name="connsiteY7243" fmla="*/ 1843777 h 5792782"/>
              <a:gd name="connsiteX7244" fmla="*/ 1778160 w 7462755"/>
              <a:gd name="connsiteY7244" fmla="*/ 1834592 h 5792782"/>
              <a:gd name="connsiteX7245" fmla="*/ 1778277 w 7462755"/>
              <a:gd name="connsiteY7245" fmla="*/ 1834711 h 5792782"/>
              <a:gd name="connsiteX7246" fmla="*/ 1778277 w 7462755"/>
              <a:gd name="connsiteY7246" fmla="*/ 1834709 h 5792782"/>
              <a:gd name="connsiteX7247" fmla="*/ 1778161 w 7462755"/>
              <a:gd name="connsiteY7247" fmla="*/ 1834590 h 5792782"/>
              <a:gd name="connsiteX7248" fmla="*/ 1778321 w 7462755"/>
              <a:gd name="connsiteY7248" fmla="*/ 1833932 h 5792782"/>
              <a:gd name="connsiteX7249" fmla="*/ 1778321 w 7462755"/>
              <a:gd name="connsiteY7249" fmla="*/ 1833930 h 5792782"/>
              <a:gd name="connsiteX7250" fmla="*/ 1778322 w 7462755"/>
              <a:gd name="connsiteY7250" fmla="*/ 1833925 h 5792782"/>
              <a:gd name="connsiteX7251" fmla="*/ 1778847 w 7462755"/>
              <a:gd name="connsiteY7251" fmla="*/ 1824609 h 5792782"/>
              <a:gd name="connsiteX7252" fmla="*/ 1778846 w 7462755"/>
              <a:gd name="connsiteY7252" fmla="*/ 1824611 h 5792782"/>
              <a:gd name="connsiteX7253" fmla="*/ 1778321 w 7462755"/>
              <a:gd name="connsiteY7253" fmla="*/ 1833930 h 5792782"/>
              <a:gd name="connsiteX7254" fmla="*/ 1778160 w 7462755"/>
              <a:gd name="connsiteY7254" fmla="*/ 1834592 h 5792782"/>
              <a:gd name="connsiteX7255" fmla="*/ 1764053 w 7462755"/>
              <a:gd name="connsiteY7255" fmla="*/ 1820171 h 5792782"/>
              <a:gd name="connsiteX7256" fmla="*/ 1756789 w 7462755"/>
              <a:gd name="connsiteY7256" fmla="*/ 1845260 h 5792782"/>
              <a:gd name="connsiteX7257" fmla="*/ 1742528 w 7462755"/>
              <a:gd name="connsiteY7257" fmla="*/ 1815695 h 5792782"/>
              <a:gd name="connsiteX7258" fmla="*/ 1703032 w 7462755"/>
              <a:gd name="connsiteY7258" fmla="*/ 1812962 h 5792782"/>
              <a:gd name="connsiteX7259" fmla="*/ 1703942 w 7462755"/>
              <a:gd name="connsiteY7259" fmla="*/ 1836308 h 5792782"/>
              <a:gd name="connsiteX7260" fmla="*/ 1612484 w 7462755"/>
              <a:gd name="connsiteY7260" fmla="*/ 1847963 h 5792782"/>
              <a:gd name="connsiteX7261" fmla="*/ 1524182 w 7462755"/>
              <a:gd name="connsiteY7261" fmla="*/ 1827971 h 5792782"/>
              <a:gd name="connsiteX7262" fmla="*/ 1529781 w 7462755"/>
              <a:gd name="connsiteY7262" fmla="*/ 1858576 h 5792782"/>
              <a:gd name="connsiteX7263" fmla="*/ 1504721 w 7462755"/>
              <a:gd name="connsiteY7263" fmla="*/ 1839994 h 5792782"/>
              <a:gd name="connsiteX7264" fmla="*/ 1499259 w 7462755"/>
              <a:gd name="connsiteY7264" fmla="*/ 1826984 h 5792782"/>
              <a:gd name="connsiteX7265" fmla="*/ 1502400 w 7462755"/>
              <a:gd name="connsiteY7265" fmla="*/ 1830739 h 5792782"/>
              <a:gd name="connsiteX7266" fmla="*/ 1545020 w 7462755"/>
              <a:gd name="connsiteY7266" fmla="*/ 1801760 h 5792782"/>
              <a:gd name="connsiteX7267" fmla="*/ 1554950 w 7462755"/>
              <a:gd name="connsiteY7267" fmla="*/ 1831850 h 5792782"/>
              <a:gd name="connsiteX7268" fmla="*/ 1636122 w 7462755"/>
              <a:gd name="connsiteY7268" fmla="*/ 1782226 h 5792782"/>
              <a:gd name="connsiteX7269" fmla="*/ 1570449 w 7462755"/>
              <a:gd name="connsiteY7269" fmla="*/ 1782844 h 5792782"/>
              <a:gd name="connsiteX7270" fmla="*/ 1617434 w 7462755"/>
              <a:gd name="connsiteY7270" fmla="*/ 1753376 h 5792782"/>
              <a:gd name="connsiteX7271" fmla="*/ 1603173 w 7462755"/>
              <a:gd name="connsiteY7271" fmla="*/ 1723848 h 5792782"/>
              <a:gd name="connsiteX7272" fmla="*/ 1576667 w 7462755"/>
              <a:gd name="connsiteY7272" fmla="*/ 1719356 h 5792782"/>
              <a:gd name="connsiteX7273" fmla="*/ 1591287 w 7462755"/>
              <a:gd name="connsiteY7273" fmla="*/ 1647069 h 5792782"/>
              <a:gd name="connsiteX7274" fmla="*/ 1584156 w 7462755"/>
              <a:gd name="connsiteY7274" fmla="*/ 1687120 h 5792782"/>
              <a:gd name="connsiteX7275" fmla="*/ 1574192 w 7462755"/>
              <a:gd name="connsiteY7275" fmla="*/ 1656905 h 5792782"/>
              <a:gd name="connsiteX7276" fmla="*/ 1544367 w 7462755"/>
              <a:gd name="connsiteY7276" fmla="*/ 1676504 h 5792782"/>
              <a:gd name="connsiteX7277" fmla="*/ 1537500 w 7462755"/>
              <a:gd name="connsiteY7277" fmla="*/ 1614674 h 5792782"/>
              <a:gd name="connsiteX7278" fmla="*/ 1564850 w 7462755"/>
              <a:gd name="connsiteY7278" fmla="*/ 1642546 h 5792782"/>
              <a:gd name="connsiteX7279" fmla="*/ 1568268 w 7462755"/>
              <a:gd name="connsiteY7279" fmla="*/ 1618646 h 5792782"/>
              <a:gd name="connsiteX7280" fmla="*/ 1545280 w 7462755"/>
              <a:gd name="connsiteY7280" fmla="*/ 1590185 h 5792782"/>
              <a:gd name="connsiteX7281" fmla="*/ 1571392 w 7462755"/>
              <a:gd name="connsiteY7281" fmla="*/ 1586897 h 5792782"/>
              <a:gd name="connsiteX7282" fmla="*/ 1562081 w 7462755"/>
              <a:gd name="connsiteY7282" fmla="*/ 1572411 h 5792782"/>
              <a:gd name="connsiteX7283" fmla="*/ 1587250 w 7462755"/>
              <a:gd name="connsiteY7283" fmla="*/ 1545732 h 5792782"/>
              <a:gd name="connsiteX7284" fmla="*/ 1593143 w 7462755"/>
              <a:gd name="connsiteY7284" fmla="*/ 1584132 h 5792782"/>
              <a:gd name="connsiteX7285" fmla="*/ 1619905 w 7462755"/>
              <a:gd name="connsiteY7285" fmla="*/ 1596373 h 5792782"/>
              <a:gd name="connsiteX7286" fmla="*/ 1627395 w 7462755"/>
              <a:gd name="connsiteY7286" fmla="*/ 1564129 h 5792782"/>
              <a:gd name="connsiteX7287" fmla="*/ 1676202 w 7462755"/>
              <a:gd name="connsiteY7287" fmla="*/ 1581364 h 5792782"/>
              <a:gd name="connsiteX7288" fmla="*/ 1654745 w 7462755"/>
              <a:gd name="connsiteY7288" fmla="*/ 1591882 h 5792782"/>
              <a:gd name="connsiteX7289" fmla="*/ 1698602 w 7462755"/>
              <a:gd name="connsiteY7289" fmla="*/ 1594129 h 5792782"/>
              <a:gd name="connsiteX7290" fmla="*/ 1686101 w 7462755"/>
              <a:gd name="connsiteY7290" fmla="*/ 1611354 h 5792782"/>
              <a:gd name="connsiteX7291" fmla="*/ 1708826 w 7462755"/>
              <a:gd name="connsiteY7291" fmla="*/ 1631966 h 5792782"/>
              <a:gd name="connsiteX7292" fmla="*/ 1716576 w 7462755"/>
              <a:gd name="connsiteY7292" fmla="*/ 1607542 h 5792782"/>
              <a:gd name="connsiteX7293" fmla="*/ 1707883 w 7462755"/>
              <a:gd name="connsiteY7293" fmla="*/ 1608587 h 5792782"/>
              <a:gd name="connsiteX7294" fmla="*/ 1719994 w 7462755"/>
              <a:gd name="connsiteY7294" fmla="*/ 1583545 h 5792782"/>
              <a:gd name="connsiteX7295" fmla="*/ 1716870 w 7462755"/>
              <a:gd name="connsiteY7295" fmla="*/ 1615326 h 5792782"/>
              <a:gd name="connsiteX7296" fmla="*/ 1727449 w 7462755"/>
              <a:gd name="connsiteY7296" fmla="*/ 1660979 h 5792782"/>
              <a:gd name="connsiteX7297" fmla="*/ 1757602 w 7462755"/>
              <a:gd name="connsiteY7297" fmla="*/ 1649251 h 5792782"/>
              <a:gd name="connsiteX7298" fmla="*/ 1735233 w 7462755"/>
              <a:gd name="connsiteY7298" fmla="*/ 1636426 h 5792782"/>
              <a:gd name="connsiteX7299" fmla="*/ 1752328 w 7462755"/>
              <a:gd name="connsiteY7299" fmla="*/ 1626397 h 5792782"/>
              <a:gd name="connsiteX7300" fmla="*/ 1764470 w 7462755"/>
              <a:gd name="connsiteY7300" fmla="*/ 1601324 h 5792782"/>
              <a:gd name="connsiteX7301" fmla="*/ 1756984 w 7462755"/>
              <a:gd name="connsiteY7301" fmla="*/ 1633627 h 5792782"/>
              <a:gd name="connsiteX7302" fmla="*/ 1805821 w 7462755"/>
              <a:gd name="connsiteY7302" fmla="*/ 1650944 h 5792782"/>
              <a:gd name="connsiteX7303" fmla="*/ 1803347 w 7462755"/>
              <a:gd name="connsiteY7303" fmla="*/ 1588558 h 5792782"/>
              <a:gd name="connsiteX7304" fmla="*/ 1813930 w 7462755"/>
              <a:gd name="connsiteY7304" fmla="*/ 1634176 h 5792782"/>
              <a:gd name="connsiteX7305" fmla="*/ 1844079 w 7462755"/>
              <a:gd name="connsiteY7305" fmla="*/ 1622552 h 5792782"/>
              <a:gd name="connsiteX7306" fmla="*/ 1834084 w 7462755"/>
              <a:gd name="connsiteY7306" fmla="*/ 1592531 h 5792782"/>
              <a:gd name="connsiteX7307" fmla="*/ 1857072 w 7462755"/>
              <a:gd name="connsiteY7307" fmla="*/ 1620796 h 5792782"/>
              <a:gd name="connsiteX7308" fmla="*/ 1876410 w 7462755"/>
              <a:gd name="connsiteY7308" fmla="*/ 1555729 h 5792782"/>
              <a:gd name="connsiteX7309" fmla="*/ 1854922 w 7462755"/>
              <a:gd name="connsiteY7309" fmla="*/ 1566288 h 5792782"/>
              <a:gd name="connsiteX7310" fmla="*/ 1849713 w 7462755"/>
              <a:gd name="connsiteY7310" fmla="*/ 1543483 h 5792782"/>
              <a:gd name="connsiteX7311" fmla="*/ 1841604 w 7462755"/>
              <a:gd name="connsiteY7311" fmla="*/ 1560222 h 5792782"/>
              <a:gd name="connsiteX7312" fmla="*/ 1836299 w 7462755"/>
              <a:gd name="connsiteY7312" fmla="*/ 1537364 h 5792782"/>
              <a:gd name="connsiteX7313" fmla="*/ 1761021 w 7462755"/>
              <a:gd name="connsiteY7313" fmla="*/ 1515680 h 5792782"/>
              <a:gd name="connsiteX7314" fmla="*/ 1763820 w 7462755"/>
              <a:gd name="connsiteY7314" fmla="*/ 1476183 h 5792782"/>
              <a:gd name="connsiteX7315" fmla="*/ 1821060 w 7462755"/>
              <a:gd name="connsiteY7315" fmla="*/ 1484522 h 5792782"/>
              <a:gd name="connsiteX7316" fmla="*/ 1708177 w 7462755"/>
              <a:gd name="connsiteY7316" fmla="*/ 1397099 h 5792782"/>
              <a:gd name="connsiteX7317" fmla="*/ 1701371 w 7462755"/>
              <a:gd name="connsiteY7317" fmla="*/ 1444861 h 5792782"/>
              <a:gd name="connsiteX7318" fmla="*/ 1696356 w 7462755"/>
              <a:gd name="connsiteY7318" fmla="*/ 1429885 h 5792782"/>
              <a:gd name="connsiteX7319" fmla="*/ 1677993 w 7462755"/>
              <a:gd name="connsiteY7319" fmla="*/ 1408787 h 5792782"/>
              <a:gd name="connsiteX7320" fmla="*/ 1695119 w 7462755"/>
              <a:gd name="connsiteY7320" fmla="*/ 1398725 h 5792782"/>
              <a:gd name="connsiteX7321" fmla="*/ 1637879 w 7462755"/>
              <a:gd name="connsiteY7321" fmla="*/ 1390393 h 5792782"/>
              <a:gd name="connsiteX7322" fmla="*/ 1640354 w 7462755"/>
              <a:gd name="connsiteY7322" fmla="*/ 1343108 h 5792782"/>
              <a:gd name="connsiteX7323" fmla="*/ 1540200 w 7462755"/>
              <a:gd name="connsiteY7323" fmla="*/ 1355777 h 5792782"/>
              <a:gd name="connsiteX7324" fmla="*/ 1534960 w 7462755"/>
              <a:gd name="connsiteY7324" fmla="*/ 1333017 h 5792782"/>
              <a:gd name="connsiteX7325" fmla="*/ 1559835 w 7462755"/>
              <a:gd name="connsiteY7325" fmla="*/ 1298470 h 5792782"/>
              <a:gd name="connsiteX7326" fmla="*/ 1525583 w 7462755"/>
              <a:gd name="connsiteY7326" fmla="*/ 1318496 h 5792782"/>
              <a:gd name="connsiteX7327" fmla="*/ 1506632 w 7462755"/>
              <a:gd name="connsiteY7327" fmla="*/ 1281734 h 5792782"/>
              <a:gd name="connsiteX7328" fmla="*/ 1486088 w 7462755"/>
              <a:gd name="connsiteY7328" fmla="*/ 1315790 h 5792782"/>
              <a:gd name="connsiteX7329" fmla="*/ 1446268 w 7462755"/>
              <a:gd name="connsiteY7329" fmla="*/ 1305112 h 5792782"/>
              <a:gd name="connsiteX7330" fmla="*/ 1436009 w 7462755"/>
              <a:gd name="connsiteY7330" fmla="*/ 1267242 h 5792782"/>
              <a:gd name="connsiteX7331" fmla="*/ 1443174 w 7462755"/>
              <a:gd name="connsiteY7331" fmla="*/ 1227197 h 5792782"/>
              <a:gd name="connsiteX7332" fmla="*/ 1486413 w 7462755"/>
              <a:gd name="connsiteY7332" fmla="*/ 1213811 h 5792782"/>
              <a:gd name="connsiteX7333" fmla="*/ 1587804 w 7462755"/>
              <a:gd name="connsiteY7333" fmla="*/ 1232209 h 5792782"/>
              <a:gd name="connsiteX7334" fmla="*/ 1580054 w 7462755"/>
              <a:gd name="connsiteY7334" fmla="*/ 1256694 h 5792782"/>
              <a:gd name="connsiteX7335" fmla="*/ 1584710 w 7462755"/>
              <a:gd name="connsiteY7335" fmla="*/ 1263924 h 5792782"/>
              <a:gd name="connsiteX7336" fmla="*/ 1591807 w 7462755"/>
              <a:gd name="connsiteY7336" fmla="*/ 1223845 h 5792782"/>
              <a:gd name="connsiteX7337" fmla="*/ 1606167 w 7462755"/>
              <a:gd name="connsiteY7337" fmla="*/ 1253378 h 5792782"/>
              <a:gd name="connsiteX7338" fmla="*/ 1609261 w 7462755"/>
              <a:gd name="connsiteY7338" fmla="*/ 1221599 h 5792782"/>
              <a:gd name="connsiteX7339" fmla="*/ 1654680 w 7462755"/>
              <a:gd name="connsiteY7339" fmla="*/ 1262816 h 5792782"/>
              <a:gd name="connsiteX7340" fmla="*/ 1697235 w 7462755"/>
              <a:gd name="connsiteY7340" fmla="*/ 1233904 h 5792782"/>
              <a:gd name="connsiteX7341" fmla="*/ 1711595 w 7462755"/>
              <a:gd name="connsiteY7341" fmla="*/ 1263371 h 5792782"/>
              <a:gd name="connsiteX7342" fmla="*/ 1709120 w 7462755"/>
              <a:gd name="connsiteY7342" fmla="*/ 1201014 h 5792782"/>
              <a:gd name="connsiteX7343" fmla="*/ 1727125 w 7462755"/>
              <a:gd name="connsiteY7343" fmla="*/ 1214331 h 5792782"/>
              <a:gd name="connsiteX7344" fmla="*/ 1737349 w 7462755"/>
              <a:gd name="connsiteY7344" fmla="*/ 1252269 h 5792782"/>
              <a:gd name="connsiteX7345" fmla="*/ 1743926 w 7462755"/>
              <a:gd name="connsiteY7345" fmla="*/ 1196622 h 5792782"/>
              <a:gd name="connsiteX7346" fmla="*/ 1775313 w 7462755"/>
              <a:gd name="connsiteY7346" fmla="*/ 1216057 h 5792782"/>
              <a:gd name="connsiteX7347" fmla="*/ 1789639 w 7462755"/>
              <a:gd name="connsiteY7347" fmla="*/ 1245591 h 5792782"/>
              <a:gd name="connsiteX7348" fmla="*/ 1748616 w 7462755"/>
              <a:gd name="connsiteY7348" fmla="*/ 1203817 h 5792782"/>
              <a:gd name="connsiteX7349" fmla="*/ 1791529 w 7462755"/>
              <a:gd name="connsiteY7349" fmla="*/ 1182686 h 5792782"/>
              <a:gd name="connsiteX7350" fmla="*/ 1811715 w 7462755"/>
              <a:gd name="connsiteY7350" fmla="*/ 1250670 h 5792782"/>
              <a:gd name="connsiteX7351" fmla="*/ 1827278 w 7462755"/>
              <a:gd name="connsiteY7351" fmla="*/ 1201632 h 5792782"/>
              <a:gd name="connsiteX7352" fmla="*/ 1810802 w 7462755"/>
              <a:gd name="connsiteY7352" fmla="*/ 1227227 h 5792782"/>
              <a:gd name="connsiteX7353" fmla="*/ 1808949 w 7462755"/>
              <a:gd name="connsiteY7353" fmla="*/ 1180472 h 5792782"/>
              <a:gd name="connsiteX7354" fmla="*/ 1847822 w 7462755"/>
              <a:gd name="connsiteY7354" fmla="*/ 1167611 h 5792782"/>
              <a:gd name="connsiteX7355" fmla="*/ 1836949 w 7462755"/>
              <a:gd name="connsiteY7355" fmla="*/ 1223879 h 5792782"/>
              <a:gd name="connsiteX7356" fmla="*/ 1862152 w 7462755"/>
              <a:gd name="connsiteY7356" fmla="*/ 1197206 h 5792782"/>
              <a:gd name="connsiteX7357" fmla="*/ 1892008 w 7462755"/>
              <a:gd name="connsiteY7357" fmla="*/ 1177672 h 5792782"/>
              <a:gd name="connsiteX7358" fmla="*/ 1938665 w 7462755"/>
              <a:gd name="connsiteY7358" fmla="*/ 1140325 h 5792782"/>
              <a:gd name="connsiteX7359" fmla="*/ 1948270 w 7462755"/>
              <a:gd name="connsiteY7359" fmla="*/ 1162693 h 5792782"/>
              <a:gd name="connsiteX7360" fmla="*/ 1952013 w 7462755"/>
              <a:gd name="connsiteY7360" fmla="*/ 1256336 h 5792782"/>
              <a:gd name="connsiteX7361" fmla="*/ 1962565 w 7462755"/>
              <a:gd name="connsiteY7361" fmla="*/ 1192192 h 5792782"/>
              <a:gd name="connsiteX7362" fmla="*/ 2003295 w 7462755"/>
              <a:gd name="connsiteY7362" fmla="*/ 1226156 h 5792782"/>
              <a:gd name="connsiteX7363" fmla="*/ 2098143 w 7462755"/>
              <a:gd name="connsiteY7363" fmla="*/ 1190529 h 5792782"/>
              <a:gd name="connsiteX7364" fmla="*/ 2083882 w 7462755"/>
              <a:gd name="connsiteY7364" fmla="*/ 1161036 h 5792782"/>
              <a:gd name="connsiteX7365" fmla="*/ 2096872 w 7462755"/>
              <a:gd name="connsiteY7365" fmla="*/ 1159472 h 5792782"/>
              <a:gd name="connsiteX7366" fmla="*/ 2102180 w 7462755"/>
              <a:gd name="connsiteY7366" fmla="*/ 1182233 h 5792782"/>
              <a:gd name="connsiteX7367" fmla="*/ 2144540 w 7462755"/>
              <a:gd name="connsiteY7367" fmla="*/ 1145471 h 5792782"/>
              <a:gd name="connsiteX7368" fmla="*/ 2136757 w 7462755"/>
              <a:gd name="connsiteY7368" fmla="*/ 1169956 h 5792782"/>
              <a:gd name="connsiteX7369" fmla="*/ 2329250 w 7462755"/>
              <a:gd name="connsiteY7369" fmla="*/ 1168981 h 5792782"/>
              <a:gd name="connsiteX7370" fmla="*/ 2289136 w 7462755"/>
              <a:gd name="connsiteY7370" fmla="*/ 1150518 h 5792782"/>
              <a:gd name="connsiteX7371" fmla="*/ 2388640 w 7462755"/>
              <a:gd name="connsiteY7371" fmla="*/ 1122191 h 5792782"/>
              <a:gd name="connsiteX7372" fmla="*/ 2378415 w 7462755"/>
              <a:gd name="connsiteY7372" fmla="*/ 1084327 h 5792782"/>
              <a:gd name="connsiteX7373" fmla="*/ 2469223 w 7462755"/>
              <a:gd name="connsiteY7373" fmla="*/ 1057044 h 5792782"/>
              <a:gd name="connsiteX7374" fmla="*/ 2414198 w 7462755"/>
              <a:gd name="connsiteY7374" fmla="*/ 993650 h 5792782"/>
              <a:gd name="connsiteX7375" fmla="*/ 2431584 w 7462755"/>
              <a:gd name="connsiteY7375" fmla="*/ 991371 h 5792782"/>
              <a:gd name="connsiteX7376" fmla="*/ 2407328 w 7462755"/>
              <a:gd name="connsiteY7376" fmla="*/ 931848 h 5792782"/>
              <a:gd name="connsiteX7377" fmla="*/ 2403875 w 7462755"/>
              <a:gd name="connsiteY7377" fmla="*/ 955686 h 5792782"/>
              <a:gd name="connsiteX7378" fmla="*/ 2298806 w 7462755"/>
              <a:gd name="connsiteY7378" fmla="*/ 953372 h 5792782"/>
              <a:gd name="connsiteX7379" fmla="*/ 2327069 w 7462755"/>
              <a:gd name="connsiteY7379" fmla="*/ 894962 h 5792782"/>
              <a:gd name="connsiteX7380" fmla="*/ 2289723 w 7462755"/>
              <a:gd name="connsiteY7380" fmla="*/ 837040 h 5792782"/>
              <a:gd name="connsiteX7381" fmla="*/ 2269210 w 7462755"/>
              <a:gd name="connsiteY7381" fmla="*/ 871066 h 5792782"/>
              <a:gd name="connsiteX7382" fmla="*/ 2258692 w 7462755"/>
              <a:gd name="connsiteY7382" fmla="*/ 825382 h 5792782"/>
              <a:gd name="connsiteX7383" fmla="*/ 2237789 w 7462755"/>
              <a:gd name="connsiteY7383" fmla="*/ 851528 h 5792782"/>
              <a:gd name="connsiteX7384" fmla="*/ 2189960 w 7462755"/>
              <a:gd name="connsiteY7384" fmla="*/ 857612 h 5792782"/>
              <a:gd name="connsiteX7385" fmla="*/ 2100683 w 7462755"/>
              <a:gd name="connsiteY7385" fmla="*/ 814184 h 5792782"/>
              <a:gd name="connsiteX7386" fmla="*/ 2067081 w 7462755"/>
              <a:gd name="connsiteY7386" fmla="*/ 849870 h 5792782"/>
              <a:gd name="connsiteX7387" fmla="*/ 2052461 w 7462755"/>
              <a:gd name="connsiteY7387" fmla="*/ 812558 h 5792782"/>
              <a:gd name="connsiteX7388" fmla="*/ 1965724 w 7462755"/>
              <a:gd name="connsiteY7388" fmla="*/ 831408 h 5792782"/>
              <a:gd name="connsiteX7389" fmla="*/ 1991218 w 7462755"/>
              <a:gd name="connsiteY7389" fmla="*/ 812493 h 5792782"/>
              <a:gd name="connsiteX7390" fmla="*/ 1945501 w 7462755"/>
              <a:gd name="connsiteY7390" fmla="*/ 763526 h 5792782"/>
              <a:gd name="connsiteX7391" fmla="*/ 1937687 w 7462755"/>
              <a:gd name="connsiteY7391" fmla="*/ 788071 h 5792782"/>
              <a:gd name="connsiteX7392" fmla="*/ 1918739 w 7462755"/>
              <a:gd name="connsiteY7392" fmla="*/ 751176 h 5792782"/>
              <a:gd name="connsiteX7393" fmla="*/ 1939902 w 7462755"/>
              <a:gd name="connsiteY7393" fmla="*/ 732818 h 5792782"/>
              <a:gd name="connsiteX7394" fmla="*/ 2003329 w 7462755"/>
              <a:gd name="connsiteY7394" fmla="*/ 677822 h 5792782"/>
              <a:gd name="connsiteX7395" fmla="*/ 2004307 w 7462755"/>
              <a:gd name="connsiteY7395" fmla="*/ 701169 h 5792782"/>
              <a:gd name="connsiteX7396" fmla="*/ 2048130 w 7462755"/>
              <a:gd name="connsiteY7396" fmla="*/ 703446 h 5792782"/>
              <a:gd name="connsiteX7397" fmla="*/ 2064606 w 7462755"/>
              <a:gd name="connsiteY7397" fmla="*/ 677822 h 5792782"/>
              <a:gd name="connsiteX7398" fmla="*/ 2059038 w 7462755"/>
              <a:gd name="connsiteY7398" fmla="*/ 647219 h 5792782"/>
              <a:gd name="connsiteX7399" fmla="*/ 2123408 w 7462755"/>
              <a:gd name="connsiteY7399" fmla="*/ 615409 h 5792782"/>
              <a:gd name="connsiteX7400" fmla="*/ 2203342 w 7462755"/>
              <a:gd name="connsiteY7400" fmla="*/ 644385 h 5792782"/>
              <a:gd name="connsiteX7401" fmla="*/ 2276112 w 7462755"/>
              <a:gd name="connsiteY7401" fmla="*/ 603853 h 5792782"/>
              <a:gd name="connsiteX7402" fmla="*/ 2286661 w 7462755"/>
              <a:gd name="connsiteY7402" fmla="*/ 649464 h 5792782"/>
              <a:gd name="connsiteX7403" fmla="*/ 2299719 w 7462755"/>
              <a:gd name="connsiteY7403" fmla="*/ 647802 h 5792782"/>
              <a:gd name="connsiteX7404" fmla="*/ 2425691 w 7462755"/>
              <a:gd name="connsiteY7404" fmla="*/ 623939 h 5792782"/>
              <a:gd name="connsiteX7405" fmla="*/ 2495989 w 7462755"/>
              <a:gd name="connsiteY7405" fmla="*/ 630578 h 5792782"/>
              <a:gd name="connsiteX7406" fmla="*/ 2490649 w 7462755"/>
              <a:gd name="connsiteY7406" fmla="*/ 607792 h 5792782"/>
              <a:gd name="connsiteX7407" fmla="*/ 2610110 w 7462755"/>
              <a:gd name="connsiteY7407" fmla="*/ 529742 h 5792782"/>
              <a:gd name="connsiteX7408" fmla="*/ 2575889 w 7462755"/>
              <a:gd name="connsiteY7408" fmla="*/ 549877 h 5792782"/>
              <a:gd name="connsiteX7409" fmla="*/ 2752230 w 7462755"/>
              <a:gd name="connsiteY7409" fmla="*/ 472529 h 5792782"/>
              <a:gd name="connsiteX7410" fmla="*/ 2826859 w 7462755"/>
              <a:gd name="connsiteY7410" fmla="*/ 478652 h 5792782"/>
              <a:gd name="connsiteX7411" fmla="*/ 2843660 w 7462755"/>
              <a:gd name="connsiteY7411" fmla="*/ 460874 h 5792782"/>
              <a:gd name="connsiteX7412" fmla="*/ 2866679 w 7462755"/>
              <a:gd name="connsiteY7412" fmla="*/ 489165 h 5792782"/>
              <a:gd name="connsiteX7413" fmla="*/ 2870392 w 7462755"/>
              <a:gd name="connsiteY7413" fmla="*/ 473083 h 5792782"/>
              <a:gd name="connsiteX7414" fmla="*/ 2901519 w 7462755"/>
              <a:gd name="connsiteY7414" fmla="*/ 484740 h 5792782"/>
              <a:gd name="connsiteX7415" fmla="*/ 3040840 w 7462755"/>
              <a:gd name="connsiteY7415" fmla="*/ 466961 h 5792782"/>
              <a:gd name="connsiteX7416" fmla="*/ 3176124 w 7462755"/>
              <a:gd name="connsiteY7416" fmla="*/ 457555 h 5792782"/>
              <a:gd name="connsiteX7417" fmla="*/ 3419344 w 7462755"/>
              <a:gd name="connsiteY7417" fmla="*/ 410895 h 5792782"/>
              <a:gd name="connsiteX7418" fmla="*/ 3425238 w 7462755"/>
              <a:gd name="connsiteY7418" fmla="*/ 449316 h 5792782"/>
              <a:gd name="connsiteX7419" fmla="*/ 3436764 w 7462755"/>
              <a:gd name="connsiteY7419" fmla="*/ 408678 h 5792782"/>
              <a:gd name="connsiteX7420" fmla="*/ 3451415 w 7462755"/>
              <a:gd name="connsiteY7420" fmla="*/ 445899 h 5792782"/>
              <a:gd name="connsiteX7421" fmla="*/ 3477203 w 7462755"/>
              <a:gd name="connsiteY7421" fmla="*/ 434796 h 5792782"/>
              <a:gd name="connsiteX7422" fmla="*/ 3458221 w 7462755"/>
              <a:gd name="connsiteY7422" fmla="*/ 398064 h 5792782"/>
              <a:gd name="connsiteX7423" fmla="*/ 3508296 w 7462755"/>
              <a:gd name="connsiteY7423" fmla="*/ 446450 h 5792782"/>
              <a:gd name="connsiteX7424" fmla="*/ 3520117 w 7462755"/>
              <a:gd name="connsiteY7424" fmla="*/ 413597 h 5792782"/>
              <a:gd name="connsiteX7425" fmla="*/ 3638603 w 7462755"/>
              <a:gd name="connsiteY7425" fmla="*/ 421965 h 5792782"/>
              <a:gd name="connsiteX7426" fmla="*/ 3639512 w 7462755"/>
              <a:gd name="connsiteY7426" fmla="*/ 445410 h 5792782"/>
              <a:gd name="connsiteX7427" fmla="*/ 3664681 w 7462755"/>
              <a:gd name="connsiteY7427" fmla="*/ 418644 h 5792782"/>
              <a:gd name="connsiteX7428" fmla="*/ 3687376 w 7462755"/>
              <a:gd name="connsiteY7428" fmla="*/ 439189 h 5792782"/>
              <a:gd name="connsiteX7429" fmla="*/ 3729411 w 7462755"/>
              <a:gd name="connsiteY7429" fmla="*/ 394745 h 5792782"/>
              <a:gd name="connsiteX7430" fmla="*/ 3770144 w 7462755"/>
              <a:gd name="connsiteY7430" fmla="*/ 428803 h 5792782"/>
              <a:gd name="connsiteX7431" fmla="*/ 3799381 w 7462755"/>
              <a:gd name="connsiteY7431" fmla="*/ 393669 h 5792782"/>
              <a:gd name="connsiteX7432" fmla="*/ 3787235 w 7462755"/>
              <a:gd name="connsiteY7432" fmla="*/ 418744 h 5792782"/>
              <a:gd name="connsiteX7433" fmla="*/ 3892011 w 7462755"/>
              <a:gd name="connsiteY7433" fmla="*/ 413209 h 5792782"/>
              <a:gd name="connsiteX7434" fmla="*/ 3953028 w 7462755"/>
              <a:gd name="connsiteY7434" fmla="*/ 405358 h 5792782"/>
              <a:gd name="connsiteX7435" fmla="*/ 3985034 w 7462755"/>
              <a:gd name="connsiteY7435" fmla="*/ 440461 h 5792782"/>
              <a:gd name="connsiteX7436" fmla="*/ 4055301 w 7462755"/>
              <a:gd name="connsiteY7436" fmla="*/ 447231 h 5792782"/>
              <a:gd name="connsiteX7437" fmla="*/ 4194652 w 7462755"/>
              <a:gd name="connsiteY7437" fmla="*/ 429421 h 5792782"/>
              <a:gd name="connsiteX7438" fmla="*/ 4255929 w 7462755"/>
              <a:gd name="connsiteY7438" fmla="*/ 429421 h 5792782"/>
              <a:gd name="connsiteX7439" fmla="*/ 4259023 w 7462755"/>
              <a:gd name="connsiteY7439" fmla="*/ 397675 h 5792782"/>
              <a:gd name="connsiteX7440" fmla="*/ 4299171 w 7462755"/>
              <a:gd name="connsiteY7440" fmla="*/ 416038 h 5792782"/>
              <a:gd name="connsiteX7441" fmla="*/ 4301936 w 7462755"/>
              <a:gd name="connsiteY7441" fmla="*/ 376446 h 5792782"/>
              <a:gd name="connsiteX7442" fmla="*/ 4311607 w 7462755"/>
              <a:gd name="connsiteY7442" fmla="*/ 398782 h 5792782"/>
              <a:gd name="connsiteX7443" fmla="*/ 4438167 w 7462755"/>
              <a:gd name="connsiteY7443" fmla="*/ 390479 h 5792782"/>
              <a:gd name="connsiteX7444" fmla="*/ 4510970 w 7462755"/>
              <a:gd name="connsiteY7444" fmla="*/ 349781 h 5792782"/>
              <a:gd name="connsiteX7445" fmla="*/ 4529628 w 7462755"/>
              <a:gd name="connsiteY7445" fmla="*/ 378758 h 5792782"/>
              <a:gd name="connsiteX7446" fmla="*/ 4545742 w 7462755"/>
              <a:gd name="connsiteY7446" fmla="*/ 345386 h 5792782"/>
              <a:gd name="connsiteX7447" fmla="*/ 4615746 w 7462755"/>
              <a:gd name="connsiteY7447" fmla="*/ 344246 h 5792782"/>
              <a:gd name="connsiteX7448" fmla="*/ 4668006 w 7462755"/>
              <a:gd name="connsiteY7448" fmla="*/ 337571 h 5792782"/>
              <a:gd name="connsiteX7449" fmla="*/ 4755395 w 7462755"/>
              <a:gd name="connsiteY7449" fmla="*/ 334282 h 5792782"/>
              <a:gd name="connsiteX7450" fmla="*/ 4758813 w 7462755"/>
              <a:gd name="connsiteY7450" fmla="*/ 310449 h 5792782"/>
              <a:gd name="connsiteX7451" fmla="*/ 4875768 w 7462755"/>
              <a:gd name="connsiteY7451" fmla="*/ 279811 h 5792782"/>
              <a:gd name="connsiteX7452" fmla="*/ 4903442 w 7462755"/>
              <a:gd name="connsiteY7452" fmla="*/ 315396 h 5792782"/>
              <a:gd name="connsiteX7453" fmla="*/ 4941670 w 7462755"/>
              <a:gd name="connsiteY7453" fmla="*/ 287071 h 5792782"/>
              <a:gd name="connsiteX7454" fmla="*/ 4977778 w 7462755"/>
              <a:gd name="connsiteY7454" fmla="*/ 313833 h 5792782"/>
              <a:gd name="connsiteX7455" fmla="*/ 5038402 w 7462755"/>
              <a:gd name="connsiteY7455" fmla="*/ 298174 h 5792782"/>
              <a:gd name="connsiteX7456" fmla="*/ 5069823 w 7462755"/>
              <a:gd name="connsiteY7456" fmla="*/ 317676 h 5792782"/>
              <a:gd name="connsiteX7457" fmla="*/ 5104044 w 7462755"/>
              <a:gd name="connsiteY7457" fmla="*/ 297620 h 5792782"/>
              <a:gd name="connsiteX7458" fmla="*/ 5148844 w 7462755"/>
              <a:gd name="connsiteY7458" fmla="*/ 323309 h 5792782"/>
              <a:gd name="connsiteX7459" fmla="*/ 5249292 w 7462755"/>
              <a:gd name="connsiteY7459" fmla="*/ 318294 h 5792782"/>
              <a:gd name="connsiteX7460" fmla="*/ 5255186 w 7462755"/>
              <a:gd name="connsiteY7460" fmla="*/ 356782 h 5792782"/>
              <a:gd name="connsiteX7461" fmla="*/ 5342250 w 7462755"/>
              <a:gd name="connsiteY7461" fmla="*/ 345644 h 5792782"/>
              <a:gd name="connsiteX7462" fmla="*/ 5322974 w 7462755"/>
              <a:gd name="connsiteY7462" fmla="*/ 301169 h 5792782"/>
              <a:gd name="connsiteX7463" fmla="*/ 5437454 w 7462755"/>
              <a:gd name="connsiteY7463" fmla="*/ 317775 h 5792782"/>
              <a:gd name="connsiteX7464" fmla="*/ 5400434 w 7462755"/>
              <a:gd name="connsiteY7464" fmla="*/ 267762 h 5792782"/>
              <a:gd name="connsiteX7465" fmla="*/ 5331373 w 7462755"/>
              <a:gd name="connsiteY7465" fmla="*/ 292151 h 5792782"/>
              <a:gd name="connsiteX7466" fmla="*/ 5546885 w 7462755"/>
              <a:gd name="connsiteY7466" fmla="*/ 209904 h 5792782"/>
              <a:gd name="connsiteX7467" fmla="*/ 5418113 w 7462755"/>
              <a:gd name="connsiteY7467" fmla="*/ 163540 h 5792782"/>
              <a:gd name="connsiteX7468" fmla="*/ 5367126 w 7462755"/>
              <a:gd name="connsiteY7468" fmla="*/ 201504 h 5792782"/>
              <a:gd name="connsiteX7469" fmla="*/ 5356576 w 7462755"/>
              <a:gd name="connsiteY7469" fmla="*/ 155822 h 5792782"/>
              <a:gd name="connsiteX7470" fmla="*/ 5258279 w 7462755"/>
              <a:gd name="connsiteY7470" fmla="*/ 215375 h 5792782"/>
              <a:gd name="connsiteX7471" fmla="*/ 5214094 w 7462755"/>
              <a:gd name="connsiteY7471" fmla="*/ 205281 h 5792782"/>
              <a:gd name="connsiteX7472" fmla="*/ 5226564 w 7462755"/>
              <a:gd name="connsiteY7472" fmla="*/ 188025 h 5792782"/>
              <a:gd name="connsiteX7473" fmla="*/ 5170267 w 7462755"/>
              <a:gd name="connsiteY7473" fmla="*/ 203035 h 5792782"/>
              <a:gd name="connsiteX7474" fmla="*/ 5087862 w 7462755"/>
              <a:gd name="connsiteY7474" fmla="*/ 221398 h 5792782"/>
              <a:gd name="connsiteX7475" fmla="*/ 4969994 w 7462755"/>
              <a:gd name="connsiteY7475" fmla="*/ 228594 h 5792782"/>
              <a:gd name="connsiteX7476" fmla="*/ 4960064 w 7462755"/>
              <a:gd name="connsiteY7476" fmla="*/ 198574 h 5792782"/>
              <a:gd name="connsiteX7477" fmla="*/ 4837510 w 7462755"/>
              <a:gd name="connsiteY7477" fmla="*/ 198574 h 5792782"/>
              <a:gd name="connsiteX7478" fmla="*/ 4936426 w 7462755"/>
              <a:gd name="connsiteY7478" fmla="*/ 154649 h 5792782"/>
              <a:gd name="connsiteX7479" fmla="*/ 4926790 w 7462755"/>
              <a:gd name="connsiteY7479" fmla="*/ 132284 h 5792782"/>
              <a:gd name="connsiteX7480" fmla="*/ 4895953 w 7462755"/>
              <a:gd name="connsiteY7480" fmla="*/ 128342 h 5792782"/>
              <a:gd name="connsiteX7481" fmla="*/ 4839691 w 7462755"/>
              <a:gd name="connsiteY7481" fmla="*/ 143386 h 5792782"/>
              <a:gd name="connsiteX7482" fmla="*/ 4785254 w 7462755"/>
              <a:gd name="connsiteY7482" fmla="*/ 205216 h 5792782"/>
              <a:gd name="connsiteX7483" fmla="*/ 4762232 w 7462755"/>
              <a:gd name="connsiteY7483" fmla="*/ 176789 h 5792782"/>
              <a:gd name="connsiteX7484" fmla="*/ 4964720 w 7462755"/>
              <a:gd name="connsiteY7484" fmla="*/ 96111 h 5792782"/>
              <a:gd name="connsiteX7485" fmla="*/ 4999854 w 7462755"/>
              <a:gd name="connsiteY7485" fmla="*/ 99464 h 5792782"/>
              <a:gd name="connsiteX7486" fmla="*/ 5027528 w 7462755"/>
              <a:gd name="connsiteY7486" fmla="*/ 135049 h 5792782"/>
              <a:gd name="connsiteX7487" fmla="*/ 5043741 w 7462755"/>
              <a:gd name="connsiteY7487" fmla="*/ 101710 h 5792782"/>
              <a:gd name="connsiteX7488" fmla="*/ 5057712 w 7462755"/>
              <a:gd name="connsiteY7488" fmla="*/ 123461 h 5792782"/>
              <a:gd name="connsiteX7489" fmla="*/ 5082587 w 7462755"/>
              <a:gd name="connsiteY7489" fmla="*/ 88847 h 5792782"/>
              <a:gd name="connsiteX7490" fmla="*/ 5091898 w 7462755"/>
              <a:gd name="connsiteY7490" fmla="*/ 103306 h 5792782"/>
              <a:gd name="connsiteX7491" fmla="*/ 5239328 w 7462755"/>
              <a:gd name="connsiteY7491" fmla="*/ 68826 h 5792782"/>
              <a:gd name="connsiteX7492" fmla="*/ 5366212 w 7462755"/>
              <a:gd name="connsiteY7492" fmla="*/ 68368 h 5792782"/>
              <a:gd name="connsiteX7493" fmla="*/ 5427165 w 7462755"/>
              <a:gd name="connsiteY7493" fmla="*/ 60553 h 5792782"/>
              <a:gd name="connsiteX7494" fmla="*/ 5447969 w 7462755"/>
              <a:gd name="connsiteY7494" fmla="*/ 34345 h 5792782"/>
              <a:gd name="connsiteX7495" fmla="*/ 5438398 w 7462755"/>
              <a:gd name="connsiteY7495" fmla="*/ 12137 h 5792782"/>
              <a:gd name="connsiteX7496" fmla="*/ 5469135 w 7462755"/>
              <a:gd name="connsiteY7496" fmla="*/ 15983 h 5792782"/>
              <a:gd name="connsiteX7497" fmla="*/ 5652966 w 7462755"/>
              <a:gd name="connsiteY7497" fmla="*/ 16048 h 5792782"/>
              <a:gd name="connsiteX7498" fmla="*/ 5636165 w 7462755"/>
              <a:gd name="connsiteY7498" fmla="*/ 33822 h 5792782"/>
              <a:gd name="connsiteX7499" fmla="*/ 5632418 w 7462755"/>
              <a:gd name="connsiteY7499" fmla="*/ 50004 h 5792782"/>
              <a:gd name="connsiteX7500" fmla="*/ 5641146 w 7462755"/>
              <a:gd name="connsiteY7500" fmla="*/ 48931 h 5792782"/>
              <a:gd name="connsiteX7501" fmla="*/ 5646744 w 7462755"/>
              <a:gd name="connsiteY7501" fmla="*/ 79440 h 5792782"/>
              <a:gd name="connsiteX7502" fmla="*/ 5759922 w 7462755"/>
              <a:gd name="connsiteY7502" fmla="*/ 65144 h 5792782"/>
              <a:gd name="connsiteX7503" fmla="*/ 5750904 w 7462755"/>
              <a:gd name="connsiteY7503" fmla="*/ 58372 h 5792782"/>
              <a:gd name="connsiteX7504" fmla="*/ 5881273 w 7462755"/>
              <a:gd name="connsiteY7504" fmla="*/ 33952 h 5792782"/>
              <a:gd name="connsiteX7505" fmla="*/ 5897390 w 7462755"/>
              <a:gd name="connsiteY7505" fmla="*/ 580 h 5792782"/>
              <a:gd name="connsiteX7506" fmla="*/ 5957859 w 7462755"/>
              <a:gd name="connsiteY7506" fmla="*/ 352 h 5792782"/>
              <a:gd name="connsiteX7507" fmla="*/ 5976478 w 7462755"/>
              <a:gd name="connsiteY7507" fmla="*/ 6212 h 5792782"/>
              <a:gd name="connsiteX7508" fmla="*/ 5968075 w 7462755"/>
              <a:gd name="connsiteY7508" fmla="*/ 15069 h 5792782"/>
              <a:gd name="connsiteX7509" fmla="*/ 5972731 w 7462755"/>
              <a:gd name="connsiteY7509" fmla="*/ 22395 h 5792782"/>
              <a:gd name="connsiteX7510" fmla="*/ 5968369 w 7462755"/>
              <a:gd name="connsiteY7510" fmla="*/ 22918 h 5792782"/>
              <a:gd name="connsiteX7511" fmla="*/ 5947237 w 7462755"/>
              <a:gd name="connsiteY7511" fmla="*/ 41181 h 5792782"/>
              <a:gd name="connsiteX7512" fmla="*/ 5950037 w 7462755"/>
              <a:gd name="connsiteY7512" fmla="*/ 1686 h 5792782"/>
              <a:gd name="connsiteX7513" fmla="*/ 5957859 w 7462755"/>
              <a:gd name="connsiteY7513" fmla="*/ 352 h 579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</a:cxnLst>
            <a:rect l="l" t="t" r="r" b="b"/>
            <a:pathLst>
              <a:path w="7462755" h="5792782">
                <a:moveTo>
                  <a:pt x="2502231" y="5753026"/>
                </a:moveTo>
                <a:cubicBezTo>
                  <a:pt x="2508432" y="5754941"/>
                  <a:pt x="2511021" y="5764324"/>
                  <a:pt x="2520861" y="5758853"/>
                </a:cubicBezTo>
                <a:cubicBezTo>
                  <a:pt x="2520926" y="5780798"/>
                  <a:pt x="2514612" y="5792975"/>
                  <a:pt x="2500316" y="5792780"/>
                </a:cubicBezTo>
                <a:cubicBezTo>
                  <a:pt x="2496279" y="5784183"/>
                  <a:pt x="2493705" y="5772625"/>
                  <a:pt x="2494423" y="5754426"/>
                </a:cubicBezTo>
                <a:cubicBezTo>
                  <a:pt x="2497695" y="5752579"/>
                  <a:pt x="2500164" y="5752388"/>
                  <a:pt x="2502231" y="5753026"/>
                </a:cubicBezTo>
                <a:close/>
                <a:moveTo>
                  <a:pt x="4464311" y="5659581"/>
                </a:moveTo>
                <a:cubicBezTo>
                  <a:pt x="4474795" y="5663064"/>
                  <a:pt x="4484985" y="5667495"/>
                  <a:pt x="4487300" y="5688039"/>
                </a:cubicBezTo>
                <a:cubicBezTo>
                  <a:pt x="4477565" y="5675405"/>
                  <a:pt x="4473787" y="5672085"/>
                  <a:pt x="4460893" y="5683479"/>
                </a:cubicBezTo>
                <a:cubicBezTo>
                  <a:pt x="4462944" y="5676936"/>
                  <a:pt x="4464930" y="5670195"/>
                  <a:pt x="4464311" y="5659581"/>
                </a:cubicBezTo>
                <a:close/>
                <a:moveTo>
                  <a:pt x="4491167" y="5649842"/>
                </a:moveTo>
                <a:cubicBezTo>
                  <a:pt x="4491389" y="5649063"/>
                  <a:pt x="4492826" y="5649261"/>
                  <a:pt x="4494806" y="5649873"/>
                </a:cubicBezTo>
                <a:cubicBezTo>
                  <a:pt x="4498768" y="5651100"/>
                  <a:pt x="4504896" y="5653982"/>
                  <a:pt x="4507812" y="5654013"/>
                </a:cubicBezTo>
                <a:cubicBezTo>
                  <a:pt x="4506640" y="5669122"/>
                  <a:pt x="4507583" y="5687714"/>
                  <a:pt x="4496056" y="5686832"/>
                </a:cubicBezTo>
                <a:cubicBezTo>
                  <a:pt x="4491305" y="5672865"/>
                  <a:pt x="4508038" y="5659157"/>
                  <a:pt x="4494819" y="5655674"/>
                </a:cubicBezTo>
                <a:cubicBezTo>
                  <a:pt x="4491938" y="5652377"/>
                  <a:pt x="4490944" y="5650621"/>
                  <a:pt x="4491167" y="5649842"/>
                </a:cubicBezTo>
                <a:close/>
                <a:moveTo>
                  <a:pt x="4657843" y="5463499"/>
                </a:moveTo>
                <a:cubicBezTo>
                  <a:pt x="4669951" y="5468493"/>
                  <a:pt x="4669545" y="5508669"/>
                  <a:pt x="4681973" y="5522048"/>
                </a:cubicBezTo>
                <a:cubicBezTo>
                  <a:pt x="4658955" y="5517132"/>
                  <a:pt x="4666639" y="5559168"/>
                  <a:pt x="4670512" y="5562685"/>
                </a:cubicBezTo>
                <a:cubicBezTo>
                  <a:pt x="4661491" y="5582641"/>
                  <a:pt x="4629455" y="5536149"/>
                  <a:pt x="4627598" y="5583814"/>
                </a:cubicBezTo>
                <a:cubicBezTo>
                  <a:pt x="4635088" y="5596448"/>
                  <a:pt x="4647852" y="5598239"/>
                  <a:pt x="4663023" y="5594982"/>
                </a:cubicBezTo>
                <a:cubicBezTo>
                  <a:pt x="4634893" y="5626044"/>
                  <a:pt x="4640393" y="5664921"/>
                  <a:pt x="4591197" y="5658962"/>
                </a:cubicBezTo>
                <a:cubicBezTo>
                  <a:pt x="4625906" y="5668958"/>
                  <a:pt x="4582503" y="5681004"/>
                  <a:pt x="4575633" y="5707933"/>
                </a:cubicBezTo>
                <a:cubicBezTo>
                  <a:pt x="4556456" y="5684685"/>
                  <a:pt x="4589535" y="5681428"/>
                  <a:pt x="4586835" y="5659516"/>
                </a:cubicBezTo>
                <a:cubicBezTo>
                  <a:pt x="4556685" y="5648089"/>
                  <a:pt x="4560947" y="5636172"/>
                  <a:pt x="4541446" y="5618424"/>
                </a:cubicBezTo>
                <a:cubicBezTo>
                  <a:pt x="4561143" y="5586484"/>
                  <a:pt x="4578563" y="5592640"/>
                  <a:pt x="4596181" y="5564408"/>
                </a:cubicBezTo>
                <a:cubicBezTo>
                  <a:pt x="4586769" y="5572192"/>
                  <a:pt x="4581984" y="5528919"/>
                  <a:pt x="4599889" y="5548260"/>
                </a:cubicBezTo>
                <a:cubicBezTo>
                  <a:pt x="4597839" y="5525501"/>
                  <a:pt x="4592759" y="5520062"/>
                  <a:pt x="4598361" y="5509253"/>
                </a:cubicBezTo>
                <a:cubicBezTo>
                  <a:pt x="4614964" y="5505671"/>
                  <a:pt x="4600183" y="5515406"/>
                  <a:pt x="4603667" y="5532077"/>
                </a:cubicBezTo>
                <a:cubicBezTo>
                  <a:pt x="4622519" y="5492291"/>
                  <a:pt x="4641210" y="5538948"/>
                  <a:pt x="4654623" y="5494243"/>
                </a:cubicBezTo>
                <a:cubicBezTo>
                  <a:pt x="4651759" y="5483370"/>
                  <a:pt x="4647103" y="5476109"/>
                  <a:pt x="4640622" y="5472527"/>
                </a:cubicBezTo>
                <a:cubicBezTo>
                  <a:pt x="4648379" y="5464077"/>
                  <a:pt x="4653807" y="5461834"/>
                  <a:pt x="4657843" y="5463499"/>
                </a:cubicBezTo>
                <a:close/>
                <a:moveTo>
                  <a:pt x="4616690" y="5420722"/>
                </a:moveTo>
                <a:cubicBezTo>
                  <a:pt x="4610472" y="5467184"/>
                  <a:pt x="4631864" y="5426714"/>
                  <a:pt x="4628216" y="5489844"/>
                </a:cubicBezTo>
                <a:cubicBezTo>
                  <a:pt x="4621410" y="5473631"/>
                  <a:pt x="4591814" y="5425347"/>
                  <a:pt x="4616690" y="5420722"/>
                </a:cubicBezTo>
                <a:close/>
                <a:moveTo>
                  <a:pt x="4480517" y="5410368"/>
                </a:moveTo>
                <a:lnTo>
                  <a:pt x="4476744" y="5422810"/>
                </a:lnTo>
                <a:lnTo>
                  <a:pt x="4476042" y="5430038"/>
                </a:lnTo>
                <a:lnTo>
                  <a:pt x="4475902" y="5430652"/>
                </a:lnTo>
                <a:cubicBezTo>
                  <a:pt x="4475248" y="5438779"/>
                  <a:pt x="4474988" y="5447516"/>
                  <a:pt x="4473656" y="5454585"/>
                </a:cubicBezTo>
                <a:lnTo>
                  <a:pt x="4480537" y="5450275"/>
                </a:lnTo>
                <a:lnTo>
                  <a:pt x="4482700" y="5448921"/>
                </a:lnTo>
                <a:lnTo>
                  <a:pt x="4482701" y="5448920"/>
                </a:lnTo>
                <a:lnTo>
                  <a:pt x="4480537" y="5450275"/>
                </a:lnTo>
                <a:lnTo>
                  <a:pt x="4473657" y="5454584"/>
                </a:lnTo>
                <a:lnTo>
                  <a:pt x="4476042" y="5430038"/>
                </a:lnTo>
                <a:close/>
                <a:moveTo>
                  <a:pt x="4681745" y="5404669"/>
                </a:moveTo>
                <a:cubicBezTo>
                  <a:pt x="4685553" y="5416490"/>
                  <a:pt x="4696006" y="5414470"/>
                  <a:pt x="4696006" y="5434105"/>
                </a:cubicBezTo>
                <a:cubicBezTo>
                  <a:pt x="4682459" y="5430198"/>
                  <a:pt x="4680442" y="5444165"/>
                  <a:pt x="4670218" y="5445303"/>
                </a:cubicBezTo>
                <a:cubicBezTo>
                  <a:pt x="4676795" y="5428830"/>
                  <a:pt x="4669405" y="5435373"/>
                  <a:pt x="4668981" y="5414046"/>
                </a:cubicBezTo>
                <a:cubicBezTo>
                  <a:pt x="4675167" y="5413950"/>
                  <a:pt x="4681355" y="5413786"/>
                  <a:pt x="4681745" y="5404669"/>
                </a:cubicBezTo>
                <a:close/>
                <a:moveTo>
                  <a:pt x="4932064" y="5208140"/>
                </a:moveTo>
                <a:cubicBezTo>
                  <a:pt x="4922130" y="5217028"/>
                  <a:pt x="4904550" y="5214198"/>
                  <a:pt x="4907189" y="5242655"/>
                </a:cubicBezTo>
                <a:lnTo>
                  <a:pt x="4907190" y="5242654"/>
                </a:lnTo>
                <a:lnTo>
                  <a:pt x="4908566" y="5226506"/>
                </a:lnTo>
                <a:cubicBezTo>
                  <a:pt x="4909999" y="5222631"/>
                  <a:pt x="4912259" y="5220039"/>
                  <a:pt x="4914913" y="5218059"/>
                </a:cubicBezTo>
                <a:close/>
                <a:moveTo>
                  <a:pt x="5915430" y="5176658"/>
                </a:moveTo>
                <a:cubicBezTo>
                  <a:pt x="5914548" y="5192416"/>
                  <a:pt x="5917317" y="5200880"/>
                  <a:pt x="5925032" y="5198962"/>
                </a:cubicBezTo>
                <a:cubicBezTo>
                  <a:pt x="5918520" y="5222600"/>
                  <a:pt x="5900027" y="5200784"/>
                  <a:pt x="5902403" y="5178350"/>
                </a:cubicBezTo>
                <a:cubicBezTo>
                  <a:pt x="5906768" y="5177700"/>
                  <a:pt x="5911065" y="5177146"/>
                  <a:pt x="5915430" y="5176658"/>
                </a:cubicBezTo>
                <a:close/>
                <a:moveTo>
                  <a:pt x="3608125" y="5150056"/>
                </a:moveTo>
                <a:cubicBezTo>
                  <a:pt x="3613174" y="5150774"/>
                  <a:pt x="3610894" y="5157481"/>
                  <a:pt x="3608453" y="5157806"/>
                </a:cubicBezTo>
                <a:cubicBezTo>
                  <a:pt x="3623788" y="5220809"/>
                  <a:pt x="3679267" y="5150381"/>
                  <a:pt x="3709875" y="5176070"/>
                </a:cubicBezTo>
                <a:cubicBezTo>
                  <a:pt x="3689133" y="5180141"/>
                  <a:pt x="3641338" y="5195086"/>
                  <a:pt x="3606009" y="5205115"/>
                </a:cubicBezTo>
                <a:cubicBezTo>
                  <a:pt x="3602136" y="5190789"/>
                  <a:pt x="3592791" y="5201403"/>
                  <a:pt x="3600704" y="5182322"/>
                </a:cubicBezTo>
                <a:cubicBezTo>
                  <a:pt x="3575501" y="5174866"/>
                  <a:pt x="3539718" y="5217261"/>
                  <a:pt x="3551829" y="5165066"/>
                </a:cubicBezTo>
                <a:cubicBezTo>
                  <a:pt x="3558440" y="5187531"/>
                  <a:pt x="3570390" y="5175779"/>
                  <a:pt x="3573286" y="5154483"/>
                </a:cubicBezTo>
                <a:cubicBezTo>
                  <a:pt x="3590350" y="5163046"/>
                  <a:pt x="3598390" y="5188085"/>
                  <a:pt x="3608125" y="5150056"/>
                </a:cubicBezTo>
                <a:close/>
                <a:moveTo>
                  <a:pt x="3208927" y="5087532"/>
                </a:moveTo>
                <a:cubicBezTo>
                  <a:pt x="3220959" y="5086913"/>
                  <a:pt x="3239094" y="5114331"/>
                  <a:pt x="3255799" y="5093011"/>
                </a:cubicBezTo>
                <a:cubicBezTo>
                  <a:pt x="3256937" y="5107047"/>
                  <a:pt x="3251140" y="5110236"/>
                  <a:pt x="3252671" y="5124822"/>
                </a:cubicBezTo>
                <a:cubicBezTo>
                  <a:pt x="3243684" y="5098385"/>
                  <a:pt x="3214673" y="5113395"/>
                  <a:pt x="3199209" y="5100340"/>
                </a:cubicBezTo>
                <a:cubicBezTo>
                  <a:pt x="3201584" y="5091059"/>
                  <a:pt x="3204917" y="5087740"/>
                  <a:pt x="3208927" y="5087532"/>
                </a:cubicBezTo>
                <a:close/>
                <a:moveTo>
                  <a:pt x="5920117" y="5074192"/>
                </a:moveTo>
                <a:cubicBezTo>
                  <a:pt x="5934282" y="5078653"/>
                  <a:pt x="5945579" y="5089267"/>
                  <a:pt x="5948119" y="5117690"/>
                </a:cubicBezTo>
                <a:cubicBezTo>
                  <a:pt x="5939067" y="5102551"/>
                  <a:pt x="5919987" y="5108218"/>
                  <a:pt x="5920117" y="5074192"/>
                </a:cubicBezTo>
                <a:close/>
                <a:moveTo>
                  <a:pt x="4413461" y="5034423"/>
                </a:moveTo>
                <a:lnTo>
                  <a:pt x="4422080" y="5038246"/>
                </a:lnTo>
                <a:lnTo>
                  <a:pt x="4422080" y="5038245"/>
                </a:lnTo>
                <a:close/>
                <a:moveTo>
                  <a:pt x="5178701" y="5027858"/>
                </a:moveTo>
                <a:cubicBezTo>
                  <a:pt x="5189674" y="5029584"/>
                  <a:pt x="5180199" y="5058007"/>
                  <a:pt x="5170952" y="5052343"/>
                </a:cubicBezTo>
                <a:cubicBezTo>
                  <a:pt x="5173297" y="5067093"/>
                  <a:pt x="5190881" y="5050388"/>
                  <a:pt x="5185213" y="5081843"/>
                </a:cubicBezTo>
                <a:cubicBezTo>
                  <a:pt x="5158741" y="5083047"/>
                  <a:pt x="5129341" y="5069794"/>
                  <a:pt x="5100917" y="5053451"/>
                </a:cubicBezTo>
                <a:cubicBezTo>
                  <a:pt x="5111760" y="5021865"/>
                  <a:pt x="5137678" y="5062014"/>
                  <a:pt x="5158191" y="5061785"/>
                </a:cubicBezTo>
                <a:cubicBezTo>
                  <a:pt x="5170921" y="5059638"/>
                  <a:pt x="5173621" y="5041890"/>
                  <a:pt x="5178701" y="5027858"/>
                </a:cubicBezTo>
                <a:close/>
                <a:moveTo>
                  <a:pt x="3975135" y="5024702"/>
                </a:moveTo>
                <a:cubicBezTo>
                  <a:pt x="3971423" y="5055176"/>
                  <a:pt x="3950000" y="5048958"/>
                  <a:pt x="3940624" y="5037042"/>
                </a:cubicBezTo>
                <a:cubicBezTo>
                  <a:pt x="3943198" y="5019068"/>
                  <a:pt x="3964880" y="5030855"/>
                  <a:pt x="3975135" y="5024702"/>
                </a:cubicBezTo>
                <a:close/>
                <a:moveTo>
                  <a:pt x="4406893" y="5023038"/>
                </a:moveTo>
                <a:cubicBezTo>
                  <a:pt x="4399216" y="5026265"/>
                  <a:pt x="4392307" y="5036424"/>
                  <a:pt x="4396296" y="5049414"/>
                </a:cubicBezTo>
                <a:lnTo>
                  <a:pt x="4396297" y="5049413"/>
                </a:lnTo>
                <a:lnTo>
                  <a:pt x="4397221" y="5032565"/>
                </a:lnTo>
                <a:lnTo>
                  <a:pt x="4406894" y="5023038"/>
                </a:lnTo>
                <a:close/>
                <a:moveTo>
                  <a:pt x="5852442" y="5017330"/>
                </a:moveTo>
                <a:cubicBezTo>
                  <a:pt x="5858706" y="5019960"/>
                  <a:pt x="5868631" y="5038776"/>
                  <a:pt x="5866947" y="5057555"/>
                </a:cubicBezTo>
                <a:cubicBezTo>
                  <a:pt x="5860371" y="5054263"/>
                  <a:pt x="5855551" y="5047331"/>
                  <a:pt x="5848909" y="5044138"/>
                </a:cubicBezTo>
                <a:cubicBezTo>
                  <a:pt x="5851644" y="5037432"/>
                  <a:pt x="5854837" y="5021868"/>
                  <a:pt x="5847965" y="5020695"/>
                </a:cubicBezTo>
                <a:cubicBezTo>
                  <a:pt x="5848673" y="5017374"/>
                  <a:pt x="5850355" y="5016453"/>
                  <a:pt x="5852442" y="5017330"/>
                </a:cubicBezTo>
                <a:close/>
                <a:moveTo>
                  <a:pt x="5221943" y="5014412"/>
                </a:moveTo>
                <a:cubicBezTo>
                  <a:pt x="5222627" y="5044856"/>
                  <a:pt x="5211913" y="5057357"/>
                  <a:pt x="5202343" y="5071782"/>
                </a:cubicBezTo>
                <a:cubicBezTo>
                  <a:pt x="5209699" y="5040624"/>
                  <a:pt x="5202797" y="5030010"/>
                  <a:pt x="5221943" y="5014412"/>
                </a:cubicBezTo>
                <a:close/>
                <a:moveTo>
                  <a:pt x="5036870" y="4983252"/>
                </a:moveTo>
                <a:cubicBezTo>
                  <a:pt x="5034624" y="5006565"/>
                  <a:pt x="5021566" y="5013142"/>
                  <a:pt x="5012320" y="5025513"/>
                </a:cubicBezTo>
                <a:cubicBezTo>
                  <a:pt x="5011800" y="5012554"/>
                  <a:pt x="5011246" y="4999564"/>
                  <a:pt x="5010758" y="4986605"/>
                </a:cubicBezTo>
                <a:cubicBezTo>
                  <a:pt x="5019484" y="4985467"/>
                  <a:pt x="5028178" y="4984424"/>
                  <a:pt x="5036870" y="4983252"/>
                </a:cubicBezTo>
                <a:close/>
                <a:moveTo>
                  <a:pt x="5093522" y="4976025"/>
                </a:moveTo>
                <a:cubicBezTo>
                  <a:pt x="5109544" y="4976643"/>
                  <a:pt x="5111106" y="5007152"/>
                  <a:pt x="5125528" y="5011155"/>
                </a:cubicBezTo>
                <a:cubicBezTo>
                  <a:pt x="5118822" y="5042087"/>
                  <a:pt x="5087468" y="4978824"/>
                  <a:pt x="5086655" y="5023919"/>
                </a:cubicBezTo>
                <a:cubicBezTo>
                  <a:pt x="5080792" y="5021868"/>
                  <a:pt x="5079264" y="5011090"/>
                  <a:pt x="5072978" y="5010017"/>
                </a:cubicBezTo>
                <a:cubicBezTo>
                  <a:pt x="5074150" y="4989896"/>
                  <a:pt x="5103812" y="5014023"/>
                  <a:pt x="5093522" y="4976025"/>
                </a:cubicBezTo>
                <a:close/>
                <a:moveTo>
                  <a:pt x="5620016" y="4949420"/>
                </a:moveTo>
                <a:cubicBezTo>
                  <a:pt x="5636278" y="4949953"/>
                  <a:pt x="5644239" y="4955478"/>
                  <a:pt x="5666411" y="4965637"/>
                </a:cubicBezTo>
                <a:cubicBezTo>
                  <a:pt x="5669115" y="5008551"/>
                  <a:pt x="5634699" y="5003506"/>
                  <a:pt x="5623467" y="4986670"/>
                </a:cubicBezTo>
                <a:cubicBezTo>
                  <a:pt x="5633397" y="4952678"/>
                  <a:pt x="5611321" y="4962838"/>
                  <a:pt x="5600154" y="4950563"/>
                </a:cubicBezTo>
                <a:cubicBezTo>
                  <a:pt x="5608253" y="4949619"/>
                  <a:pt x="5614596" y="4949242"/>
                  <a:pt x="5620016" y="4949420"/>
                </a:cubicBezTo>
                <a:close/>
                <a:moveTo>
                  <a:pt x="5091671" y="4929269"/>
                </a:moveTo>
                <a:cubicBezTo>
                  <a:pt x="5092159" y="4942327"/>
                  <a:pt x="5092713" y="4955282"/>
                  <a:pt x="5093233" y="4968241"/>
                </a:cubicBezTo>
                <a:cubicBezTo>
                  <a:pt x="5068002" y="4965865"/>
                  <a:pt x="5057743" y="4975081"/>
                  <a:pt x="5040618" y="4967103"/>
                </a:cubicBezTo>
                <a:cubicBezTo>
                  <a:pt x="5053771" y="4934803"/>
                  <a:pt x="5081481" y="4968241"/>
                  <a:pt x="5091671" y="4929269"/>
                </a:cubicBezTo>
                <a:close/>
                <a:moveTo>
                  <a:pt x="5357521" y="4903122"/>
                </a:moveTo>
                <a:cubicBezTo>
                  <a:pt x="5368070" y="4906769"/>
                  <a:pt x="5378195" y="4911035"/>
                  <a:pt x="5380540" y="4931610"/>
                </a:cubicBezTo>
                <a:cubicBezTo>
                  <a:pt x="5373933" y="4923635"/>
                  <a:pt x="5369601" y="4924579"/>
                  <a:pt x="5367776" y="4941086"/>
                </a:cubicBezTo>
                <a:cubicBezTo>
                  <a:pt x="5361069" y="4935193"/>
                  <a:pt x="5360515" y="4916669"/>
                  <a:pt x="5357521" y="4903122"/>
                </a:cubicBezTo>
                <a:close/>
                <a:moveTo>
                  <a:pt x="5312161" y="4861934"/>
                </a:moveTo>
                <a:lnTo>
                  <a:pt x="5294695" y="4872105"/>
                </a:lnTo>
                <a:lnTo>
                  <a:pt x="5277616" y="4874145"/>
                </a:lnTo>
                <a:lnTo>
                  <a:pt x="5277616" y="4874146"/>
                </a:lnTo>
                <a:cubicBezTo>
                  <a:pt x="5288590" y="4877564"/>
                  <a:pt x="5300670" y="4869360"/>
                  <a:pt x="5312162" y="4861935"/>
                </a:cubicBezTo>
                <a:close/>
                <a:moveTo>
                  <a:pt x="5779833" y="4836007"/>
                </a:moveTo>
                <a:cubicBezTo>
                  <a:pt x="5781202" y="4836534"/>
                  <a:pt x="5782593" y="4838083"/>
                  <a:pt x="5783954" y="4840903"/>
                </a:cubicBezTo>
                <a:cubicBezTo>
                  <a:pt x="5785127" y="4864609"/>
                  <a:pt x="5769009" y="4861645"/>
                  <a:pt x="5772718" y="4889419"/>
                </a:cubicBezTo>
                <a:cubicBezTo>
                  <a:pt x="5763317" y="4880237"/>
                  <a:pt x="5768219" y="4844844"/>
                  <a:pt x="5775846" y="4837241"/>
                </a:cubicBezTo>
                <a:cubicBezTo>
                  <a:pt x="5777117" y="4835975"/>
                  <a:pt x="5778464" y="4835480"/>
                  <a:pt x="5779833" y="4836007"/>
                </a:cubicBezTo>
                <a:close/>
                <a:moveTo>
                  <a:pt x="3647362" y="4816026"/>
                </a:moveTo>
                <a:cubicBezTo>
                  <a:pt x="3658140" y="4813422"/>
                  <a:pt x="3661329" y="4826510"/>
                  <a:pt x="3669762" y="4828790"/>
                </a:cubicBezTo>
                <a:cubicBezTo>
                  <a:pt x="3668849" y="4839500"/>
                  <a:pt x="3659148" y="4836635"/>
                  <a:pt x="3652670" y="4838786"/>
                </a:cubicBezTo>
                <a:cubicBezTo>
                  <a:pt x="3652831" y="4843995"/>
                  <a:pt x="3653091" y="4849205"/>
                  <a:pt x="3653286" y="4854414"/>
                </a:cubicBezTo>
                <a:cubicBezTo>
                  <a:pt x="3639418" y="4850702"/>
                  <a:pt x="3646777" y="4834226"/>
                  <a:pt x="3647362" y="4816026"/>
                </a:cubicBezTo>
                <a:close/>
                <a:moveTo>
                  <a:pt x="5248344" y="4810453"/>
                </a:moveTo>
                <a:lnTo>
                  <a:pt x="5248343" y="4810454"/>
                </a:lnTo>
                <a:cubicBezTo>
                  <a:pt x="5243292" y="4813591"/>
                  <a:pt x="5239198" y="4818223"/>
                  <a:pt x="5236268" y="4824655"/>
                </a:cubicBezTo>
                <a:lnTo>
                  <a:pt x="5245625" y="4824750"/>
                </a:lnTo>
                <a:lnTo>
                  <a:pt x="5247606" y="4826944"/>
                </a:lnTo>
                <a:lnTo>
                  <a:pt x="5251371" y="4833940"/>
                </a:lnTo>
                <a:lnTo>
                  <a:pt x="5256205" y="4846497"/>
                </a:lnTo>
                <a:lnTo>
                  <a:pt x="5256253" y="4846627"/>
                </a:lnTo>
                <a:cubicBezTo>
                  <a:pt x="5258013" y="4850018"/>
                  <a:pt x="5260263" y="4852395"/>
                  <a:pt x="5263649" y="4852429"/>
                </a:cubicBezTo>
                <a:lnTo>
                  <a:pt x="5263649" y="4852427"/>
                </a:lnTo>
                <a:lnTo>
                  <a:pt x="5256254" y="4846626"/>
                </a:lnTo>
                <a:lnTo>
                  <a:pt x="5256205" y="4846497"/>
                </a:lnTo>
                <a:lnTo>
                  <a:pt x="5251802" y="4834743"/>
                </a:lnTo>
                <a:lnTo>
                  <a:pt x="5251371" y="4833940"/>
                </a:lnTo>
                <a:lnTo>
                  <a:pt x="5249474" y="4829013"/>
                </a:lnTo>
                <a:lnTo>
                  <a:pt x="5247606" y="4826944"/>
                </a:lnTo>
                <a:lnTo>
                  <a:pt x="5246430" y="4824758"/>
                </a:lnTo>
                <a:lnTo>
                  <a:pt x="5245625" y="4824750"/>
                </a:lnTo>
                <a:lnTo>
                  <a:pt x="5244490" y="4823493"/>
                </a:lnTo>
                <a:cubicBezTo>
                  <a:pt x="5242380" y="4822579"/>
                  <a:pt x="5239730" y="4822779"/>
                  <a:pt x="5236269" y="4824654"/>
                </a:cubicBezTo>
                <a:close/>
                <a:moveTo>
                  <a:pt x="3751223" y="4786982"/>
                </a:moveTo>
                <a:cubicBezTo>
                  <a:pt x="3743019" y="4791282"/>
                  <a:pt x="3732634" y="4792226"/>
                  <a:pt x="3734750" y="4812640"/>
                </a:cubicBezTo>
                <a:cubicBezTo>
                  <a:pt x="3736948" y="4816205"/>
                  <a:pt x="3739372" y="4818100"/>
                  <a:pt x="3741697" y="4818507"/>
                </a:cubicBezTo>
                <a:lnTo>
                  <a:pt x="3741698" y="4818507"/>
                </a:lnTo>
                <a:lnTo>
                  <a:pt x="3734751" y="4812640"/>
                </a:lnTo>
                <a:cubicBezTo>
                  <a:pt x="3733693" y="4802433"/>
                  <a:pt x="3735760" y="4797093"/>
                  <a:pt x="3739117" y="4793768"/>
                </a:cubicBezTo>
                <a:close/>
                <a:moveTo>
                  <a:pt x="5764106" y="4742679"/>
                </a:moveTo>
                <a:cubicBezTo>
                  <a:pt x="5769398" y="4744388"/>
                  <a:pt x="5772847" y="4749882"/>
                  <a:pt x="5772132" y="4763996"/>
                </a:cubicBezTo>
                <a:cubicBezTo>
                  <a:pt x="5750546" y="4769534"/>
                  <a:pt x="5765360" y="4785877"/>
                  <a:pt x="5769302" y="4803590"/>
                </a:cubicBezTo>
                <a:cubicBezTo>
                  <a:pt x="5758394" y="4823321"/>
                  <a:pt x="5748006" y="4790761"/>
                  <a:pt x="5757188" y="4828725"/>
                </a:cubicBezTo>
                <a:cubicBezTo>
                  <a:pt x="5748754" y="4826350"/>
                  <a:pt x="5745565" y="4813357"/>
                  <a:pt x="5734822" y="4815797"/>
                </a:cubicBezTo>
                <a:cubicBezTo>
                  <a:pt x="5733874" y="4792553"/>
                  <a:pt x="5739054" y="4773212"/>
                  <a:pt x="5745046" y="4744071"/>
                </a:cubicBezTo>
                <a:cubicBezTo>
                  <a:pt x="5751688" y="4743045"/>
                  <a:pt x="5758814" y="4740970"/>
                  <a:pt x="5764106" y="4742679"/>
                </a:cubicBezTo>
                <a:close/>
                <a:moveTo>
                  <a:pt x="3429668" y="4734042"/>
                </a:moveTo>
                <a:cubicBezTo>
                  <a:pt x="3429340" y="4743255"/>
                  <a:pt x="3422014" y="4741627"/>
                  <a:pt x="3416904" y="4743484"/>
                </a:cubicBezTo>
                <a:cubicBezTo>
                  <a:pt x="3416579" y="4752699"/>
                  <a:pt x="3418435" y="4757290"/>
                  <a:pt x="3421884" y="4758528"/>
                </a:cubicBezTo>
                <a:cubicBezTo>
                  <a:pt x="3416220" y="4793364"/>
                  <a:pt x="3403555" y="4731078"/>
                  <a:pt x="3400133" y="4761293"/>
                </a:cubicBezTo>
                <a:cubicBezTo>
                  <a:pt x="3391506" y="4736192"/>
                  <a:pt x="3412378" y="4740523"/>
                  <a:pt x="3429668" y="4734042"/>
                </a:cubicBezTo>
                <a:close/>
                <a:moveTo>
                  <a:pt x="6273779" y="4723524"/>
                </a:moveTo>
                <a:cubicBezTo>
                  <a:pt x="6279412" y="4737132"/>
                  <a:pt x="6302008" y="4715809"/>
                  <a:pt x="6296733" y="4751917"/>
                </a:cubicBezTo>
                <a:cubicBezTo>
                  <a:pt x="6289862" y="4741074"/>
                  <a:pt x="6271858" y="4752761"/>
                  <a:pt x="6273779" y="4723524"/>
                </a:cubicBezTo>
                <a:close/>
                <a:moveTo>
                  <a:pt x="3367772" y="4718542"/>
                </a:moveTo>
                <a:cubicBezTo>
                  <a:pt x="3368876" y="4724989"/>
                  <a:pt x="3366371" y="4725967"/>
                  <a:pt x="3363732" y="4726811"/>
                </a:cubicBezTo>
                <a:cubicBezTo>
                  <a:pt x="3365588" y="4742669"/>
                  <a:pt x="3375942" y="4740912"/>
                  <a:pt x="3382064" y="4747913"/>
                </a:cubicBezTo>
                <a:cubicBezTo>
                  <a:pt x="3369854" y="4780797"/>
                  <a:pt x="3367413" y="4722744"/>
                  <a:pt x="3351002" y="4736256"/>
                </a:cubicBezTo>
                <a:cubicBezTo>
                  <a:pt x="3353443" y="4725413"/>
                  <a:pt x="3359695" y="4720593"/>
                  <a:pt x="3367772" y="4718542"/>
                </a:cubicBezTo>
                <a:close/>
                <a:moveTo>
                  <a:pt x="6315210" y="4715875"/>
                </a:moveTo>
                <a:lnTo>
                  <a:pt x="6315209" y="4715876"/>
                </a:lnTo>
                <a:cubicBezTo>
                  <a:pt x="6313832" y="4718746"/>
                  <a:pt x="6313224" y="4724233"/>
                  <a:pt x="6313565" y="4734042"/>
                </a:cubicBezTo>
                <a:cubicBezTo>
                  <a:pt x="6319854" y="4731954"/>
                  <a:pt x="6325382" y="4733693"/>
                  <a:pt x="6329928" y="4734810"/>
                </a:cubicBezTo>
                <a:lnTo>
                  <a:pt x="6331298" y="4734958"/>
                </a:lnTo>
                <a:lnTo>
                  <a:pt x="6334137" y="4735554"/>
                </a:lnTo>
                <a:lnTo>
                  <a:pt x="6334550" y="4735308"/>
                </a:lnTo>
                <a:lnTo>
                  <a:pt x="6335979" y="4735462"/>
                </a:lnTo>
                <a:cubicBezTo>
                  <a:pt x="6337732" y="4735153"/>
                  <a:pt x="6339212" y="4734132"/>
                  <a:pt x="6340389" y="4731843"/>
                </a:cubicBezTo>
                <a:lnTo>
                  <a:pt x="6340389" y="4731842"/>
                </a:lnTo>
                <a:lnTo>
                  <a:pt x="6334550" y="4735308"/>
                </a:lnTo>
                <a:lnTo>
                  <a:pt x="6331298" y="4734958"/>
                </a:lnTo>
                <a:lnTo>
                  <a:pt x="6325064" y="4733650"/>
                </a:lnTo>
                <a:cubicBezTo>
                  <a:pt x="6321614" y="4732958"/>
                  <a:pt x="6317759" y="4732649"/>
                  <a:pt x="6313566" y="4734041"/>
                </a:cubicBezTo>
                <a:close/>
                <a:moveTo>
                  <a:pt x="5143812" y="4701126"/>
                </a:moveTo>
                <a:lnTo>
                  <a:pt x="5143811" y="4701127"/>
                </a:lnTo>
                <a:cubicBezTo>
                  <a:pt x="5137613" y="4706560"/>
                  <a:pt x="5133625" y="4712421"/>
                  <a:pt x="5140186" y="4719357"/>
                </a:cubicBezTo>
                <a:lnTo>
                  <a:pt x="5140187" y="4719356"/>
                </a:lnTo>
                <a:lnTo>
                  <a:pt x="5157123" y="4703675"/>
                </a:lnTo>
                <a:lnTo>
                  <a:pt x="5157131" y="4703668"/>
                </a:lnTo>
                <a:lnTo>
                  <a:pt x="5157131" y="4703667"/>
                </a:lnTo>
                <a:lnTo>
                  <a:pt x="5157123" y="4703675"/>
                </a:lnTo>
                <a:lnTo>
                  <a:pt x="5147208" y="4711612"/>
                </a:lnTo>
                <a:lnTo>
                  <a:pt x="5140187" y="4719356"/>
                </a:lnTo>
                <a:lnTo>
                  <a:pt x="5140187" y="4719356"/>
                </a:lnTo>
                <a:cubicBezTo>
                  <a:pt x="5136906" y="4715888"/>
                  <a:pt x="5136263" y="4712689"/>
                  <a:pt x="5137215" y="4709677"/>
                </a:cubicBezTo>
                <a:close/>
                <a:moveTo>
                  <a:pt x="6062008" y="4680026"/>
                </a:moveTo>
                <a:cubicBezTo>
                  <a:pt x="6079851" y="4699462"/>
                  <a:pt x="6089881" y="4734856"/>
                  <a:pt x="6112671" y="4744068"/>
                </a:cubicBezTo>
                <a:cubicBezTo>
                  <a:pt x="6115505" y="4704607"/>
                  <a:pt x="6089556" y="4724307"/>
                  <a:pt x="6088773" y="4692267"/>
                </a:cubicBezTo>
                <a:cubicBezTo>
                  <a:pt x="6105834" y="4690769"/>
                  <a:pt x="6118633" y="4698095"/>
                  <a:pt x="6116776" y="4735734"/>
                </a:cubicBezTo>
                <a:cubicBezTo>
                  <a:pt x="6147839" y="4734042"/>
                  <a:pt x="6160958" y="4728344"/>
                  <a:pt x="6178344" y="4743549"/>
                </a:cubicBezTo>
                <a:cubicBezTo>
                  <a:pt x="6166133" y="4773308"/>
                  <a:pt x="6160370" y="4734951"/>
                  <a:pt x="6144157" y="4763607"/>
                </a:cubicBezTo>
                <a:cubicBezTo>
                  <a:pt x="6147121" y="4799455"/>
                  <a:pt x="6162165" y="4785225"/>
                  <a:pt x="6155260" y="4824819"/>
                </a:cubicBezTo>
                <a:cubicBezTo>
                  <a:pt x="6138428" y="4811860"/>
                  <a:pt x="6142821" y="4754945"/>
                  <a:pt x="6117655" y="4759177"/>
                </a:cubicBezTo>
                <a:cubicBezTo>
                  <a:pt x="6103623" y="4769042"/>
                  <a:pt x="6119771" y="4789850"/>
                  <a:pt x="6101797" y="4800300"/>
                </a:cubicBezTo>
                <a:cubicBezTo>
                  <a:pt x="6086657" y="4792325"/>
                  <a:pt x="6074088" y="4778812"/>
                  <a:pt x="6061065" y="4766342"/>
                </a:cubicBezTo>
                <a:cubicBezTo>
                  <a:pt x="6061717" y="4750190"/>
                  <a:pt x="6072232" y="4749572"/>
                  <a:pt x="6072885" y="4733488"/>
                </a:cubicBezTo>
                <a:cubicBezTo>
                  <a:pt x="6062107" y="4712520"/>
                  <a:pt x="6047781" y="4747750"/>
                  <a:pt x="6029353" y="4738992"/>
                </a:cubicBezTo>
                <a:cubicBezTo>
                  <a:pt x="6033749" y="4697411"/>
                  <a:pt x="6068653" y="4743159"/>
                  <a:pt x="6062008" y="4680026"/>
                </a:cubicBezTo>
                <a:close/>
                <a:moveTo>
                  <a:pt x="5593935" y="4679808"/>
                </a:moveTo>
                <a:cubicBezTo>
                  <a:pt x="5597142" y="4678166"/>
                  <a:pt x="5600347" y="4678965"/>
                  <a:pt x="5602594" y="4683833"/>
                </a:cubicBezTo>
                <a:cubicBezTo>
                  <a:pt x="5604744" y="4704182"/>
                  <a:pt x="5586022" y="4692170"/>
                  <a:pt x="5590838" y="4716652"/>
                </a:cubicBezTo>
                <a:cubicBezTo>
                  <a:pt x="5574674" y="4711648"/>
                  <a:pt x="5584314" y="4684737"/>
                  <a:pt x="5593935" y="4679808"/>
                </a:cubicBezTo>
                <a:close/>
                <a:moveTo>
                  <a:pt x="5474831" y="4661010"/>
                </a:moveTo>
                <a:cubicBezTo>
                  <a:pt x="5488833" y="4673415"/>
                  <a:pt x="5478085" y="4684552"/>
                  <a:pt x="5481343" y="4715026"/>
                </a:cubicBezTo>
                <a:cubicBezTo>
                  <a:pt x="5468644" y="4716393"/>
                  <a:pt x="5469293" y="4672307"/>
                  <a:pt x="5474831" y="4661010"/>
                </a:cubicBezTo>
                <a:close/>
                <a:moveTo>
                  <a:pt x="5385300" y="4615900"/>
                </a:moveTo>
                <a:cubicBezTo>
                  <a:pt x="5392213" y="4616472"/>
                  <a:pt x="5395051" y="4625458"/>
                  <a:pt x="5399228" y="4631513"/>
                </a:cubicBezTo>
                <a:cubicBezTo>
                  <a:pt x="5397830" y="4636363"/>
                  <a:pt x="5376827" y="4652317"/>
                  <a:pt x="5376827" y="4618554"/>
                </a:cubicBezTo>
                <a:cubicBezTo>
                  <a:pt x="5380238" y="4616454"/>
                  <a:pt x="5382995" y="4615710"/>
                  <a:pt x="5385300" y="4615900"/>
                </a:cubicBezTo>
                <a:close/>
                <a:moveTo>
                  <a:pt x="5571736" y="4605260"/>
                </a:moveTo>
                <a:cubicBezTo>
                  <a:pt x="5576221" y="4606101"/>
                  <a:pt x="5582815" y="4610675"/>
                  <a:pt x="5590842" y="4606993"/>
                </a:cubicBezTo>
                <a:cubicBezTo>
                  <a:pt x="5590322" y="4627671"/>
                  <a:pt x="5600706" y="4625944"/>
                  <a:pt x="5609140" y="4628125"/>
                </a:cubicBezTo>
                <a:cubicBezTo>
                  <a:pt x="5597648" y="4668109"/>
                  <a:pt x="5631086" y="4652351"/>
                  <a:pt x="5637433" y="4679373"/>
                </a:cubicBezTo>
                <a:cubicBezTo>
                  <a:pt x="5633594" y="4692820"/>
                  <a:pt x="5619299" y="4690185"/>
                  <a:pt x="5611940" y="4698293"/>
                </a:cubicBezTo>
                <a:cubicBezTo>
                  <a:pt x="5611940" y="4666448"/>
                  <a:pt x="5589669" y="4605985"/>
                  <a:pt x="5565282" y="4625944"/>
                </a:cubicBezTo>
                <a:cubicBezTo>
                  <a:pt x="5564876" y="4607321"/>
                  <a:pt x="5567252" y="4604423"/>
                  <a:pt x="5571736" y="4605260"/>
                </a:cubicBezTo>
                <a:close/>
                <a:moveTo>
                  <a:pt x="6233956" y="4603283"/>
                </a:moveTo>
                <a:cubicBezTo>
                  <a:pt x="6241186" y="4613378"/>
                  <a:pt x="6233241" y="4654435"/>
                  <a:pt x="6245516" y="4672310"/>
                </a:cubicBezTo>
                <a:cubicBezTo>
                  <a:pt x="6243202" y="4685983"/>
                  <a:pt x="6235682" y="4678432"/>
                  <a:pt x="6236464" y="4665603"/>
                </a:cubicBezTo>
                <a:cubicBezTo>
                  <a:pt x="6233111" y="4670129"/>
                  <a:pt x="6229690" y="4674620"/>
                  <a:pt x="6223700" y="4675174"/>
                </a:cubicBezTo>
                <a:cubicBezTo>
                  <a:pt x="6220901" y="4641507"/>
                  <a:pt x="6224579" y="4617999"/>
                  <a:pt x="6233956" y="4603283"/>
                </a:cubicBezTo>
                <a:close/>
                <a:moveTo>
                  <a:pt x="3457996" y="4602023"/>
                </a:moveTo>
                <a:lnTo>
                  <a:pt x="3458327" y="4603202"/>
                </a:lnTo>
                <a:lnTo>
                  <a:pt x="3465218" y="4603574"/>
                </a:lnTo>
                <a:lnTo>
                  <a:pt x="3468280" y="4603739"/>
                </a:lnTo>
                <a:lnTo>
                  <a:pt x="3468281" y="4603739"/>
                </a:lnTo>
                <a:lnTo>
                  <a:pt x="3465218" y="4603574"/>
                </a:lnTo>
                <a:lnTo>
                  <a:pt x="3458328" y="4603202"/>
                </a:lnTo>
                <a:lnTo>
                  <a:pt x="3457997" y="4602023"/>
                </a:lnTo>
                <a:close/>
                <a:moveTo>
                  <a:pt x="5717418" y="4579681"/>
                </a:moveTo>
                <a:lnTo>
                  <a:pt x="5701567" y="4585999"/>
                </a:lnTo>
                <a:lnTo>
                  <a:pt x="5690656" y="4586717"/>
                </a:lnTo>
                <a:lnTo>
                  <a:pt x="5686305" y="4587003"/>
                </a:lnTo>
                <a:cubicBezTo>
                  <a:pt x="5686958" y="4605366"/>
                  <a:pt x="5694708" y="4608948"/>
                  <a:pt x="5692526" y="4633171"/>
                </a:cubicBezTo>
                <a:lnTo>
                  <a:pt x="5692531" y="4633172"/>
                </a:lnTo>
                <a:lnTo>
                  <a:pt x="5704696" y="4637612"/>
                </a:lnTo>
                <a:lnTo>
                  <a:pt x="5710747" y="4639847"/>
                </a:lnTo>
                <a:lnTo>
                  <a:pt x="5710758" y="4639852"/>
                </a:lnTo>
                <a:lnTo>
                  <a:pt x="5710759" y="4639852"/>
                </a:lnTo>
                <a:lnTo>
                  <a:pt x="5710747" y="4639847"/>
                </a:lnTo>
                <a:lnTo>
                  <a:pt x="5701962" y="4635881"/>
                </a:lnTo>
                <a:lnTo>
                  <a:pt x="5692531" y="4633172"/>
                </a:lnTo>
                <a:lnTo>
                  <a:pt x="5692527" y="4633171"/>
                </a:lnTo>
                <a:cubicBezTo>
                  <a:pt x="5694709" y="4608948"/>
                  <a:pt x="5686959" y="4605366"/>
                  <a:pt x="5686306" y="4587003"/>
                </a:cubicBezTo>
                <a:lnTo>
                  <a:pt x="5690656" y="4586717"/>
                </a:lnTo>
                <a:lnTo>
                  <a:pt x="5701567" y="4585999"/>
                </a:lnTo>
                <a:lnTo>
                  <a:pt x="5701567" y="4585999"/>
                </a:lnTo>
                <a:lnTo>
                  <a:pt x="5701568" y="4585999"/>
                </a:lnTo>
                <a:lnTo>
                  <a:pt x="5717419" y="4579681"/>
                </a:lnTo>
                <a:close/>
                <a:moveTo>
                  <a:pt x="5321832" y="4555093"/>
                </a:moveTo>
                <a:cubicBezTo>
                  <a:pt x="5322386" y="4570690"/>
                  <a:pt x="5310374" y="4566588"/>
                  <a:pt x="5314346" y="4587392"/>
                </a:cubicBezTo>
                <a:cubicBezTo>
                  <a:pt x="5320336" y="4586350"/>
                  <a:pt x="5324082" y="4589932"/>
                  <a:pt x="5327726" y="4593645"/>
                </a:cubicBezTo>
                <a:lnTo>
                  <a:pt x="5327726" y="4593644"/>
                </a:lnTo>
                <a:lnTo>
                  <a:pt x="5314347" y="4587392"/>
                </a:lnTo>
                <a:cubicBezTo>
                  <a:pt x="5312361" y="4576990"/>
                  <a:pt x="5314371" y="4572814"/>
                  <a:pt x="5316808" y="4569290"/>
                </a:cubicBezTo>
                <a:lnTo>
                  <a:pt x="5321833" y="4555093"/>
                </a:lnTo>
                <a:close/>
                <a:moveTo>
                  <a:pt x="5233849" y="4551592"/>
                </a:moveTo>
                <a:lnTo>
                  <a:pt x="5226444" y="4557872"/>
                </a:lnTo>
                <a:lnTo>
                  <a:pt x="5225199" y="4558621"/>
                </a:lnTo>
                <a:lnTo>
                  <a:pt x="5226443" y="4557873"/>
                </a:lnTo>
                <a:lnTo>
                  <a:pt x="5226444" y="4557872"/>
                </a:lnTo>
                <a:lnTo>
                  <a:pt x="5226444" y="4557872"/>
                </a:lnTo>
                <a:close/>
                <a:moveTo>
                  <a:pt x="5189883" y="4551554"/>
                </a:moveTo>
                <a:cubicBezTo>
                  <a:pt x="5186362" y="4554614"/>
                  <a:pt x="5183799" y="4559164"/>
                  <a:pt x="5182187" y="4565187"/>
                </a:cubicBezTo>
                <a:lnTo>
                  <a:pt x="5182191" y="4565186"/>
                </a:lnTo>
                <a:lnTo>
                  <a:pt x="5191105" y="4564484"/>
                </a:lnTo>
                <a:lnTo>
                  <a:pt x="5193855" y="4566374"/>
                </a:lnTo>
                <a:cubicBezTo>
                  <a:pt x="5196569" y="4569190"/>
                  <a:pt x="5199068" y="4572430"/>
                  <a:pt x="5204228" y="4570102"/>
                </a:cubicBezTo>
                <a:lnTo>
                  <a:pt x="5204228" y="4570101"/>
                </a:lnTo>
                <a:lnTo>
                  <a:pt x="5198125" y="4570166"/>
                </a:lnTo>
                <a:cubicBezTo>
                  <a:pt x="5195711" y="4568860"/>
                  <a:pt x="5193986" y="4566106"/>
                  <a:pt x="5191734" y="4564434"/>
                </a:cubicBezTo>
                <a:lnTo>
                  <a:pt x="5191105" y="4564484"/>
                </a:lnTo>
                <a:lnTo>
                  <a:pt x="5189262" y="4563216"/>
                </a:lnTo>
                <a:lnTo>
                  <a:pt x="5182191" y="4565186"/>
                </a:lnTo>
                <a:lnTo>
                  <a:pt x="5182188" y="4565186"/>
                </a:lnTo>
                <a:close/>
                <a:moveTo>
                  <a:pt x="6196645" y="4545295"/>
                </a:moveTo>
                <a:cubicBezTo>
                  <a:pt x="6214848" y="4547640"/>
                  <a:pt x="6216670" y="4609176"/>
                  <a:pt x="6194789" y="4608233"/>
                </a:cubicBezTo>
                <a:cubicBezTo>
                  <a:pt x="6195117" y="4599116"/>
                  <a:pt x="6193261" y="4594491"/>
                  <a:pt x="6189809" y="4593189"/>
                </a:cubicBezTo>
                <a:cubicBezTo>
                  <a:pt x="6199773" y="4566847"/>
                  <a:pt x="6202245" y="4595893"/>
                  <a:pt x="6196645" y="4545295"/>
                </a:cubicBezTo>
                <a:close/>
                <a:moveTo>
                  <a:pt x="5216080" y="4537317"/>
                </a:moveTo>
                <a:cubicBezTo>
                  <a:pt x="5212042" y="4548157"/>
                  <a:pt x="5212956" y="4566619"/>
                  <a:pt x="5208949" y="4577493"/>
                </a:cubicBezTo>
                <a:lnTo>
                  <a:pt x="5208950" y="4577491"/>
                </a:lnTo>
                <a:lnTo>
                  <a:pt x="5212504" y="4557391"/>
                </a:lnTo>
                <a:lnTo>
                  <a:pt x="5216081" y="4537317"/>
                </a:lnTo>
                <a:close/>
                <a:moveTo>
                  <a:pt x="5707952" y="4530532"/>
                </a:moveTo>
                <a:lnTo>
                  <a:pt x="5716044" y="4532819"/>
                </a:lnTo>
                <a:lnTo>
                  <a:pt x="5716045" y="4532818"/>
                </a:lnTo>
                <a:close/>
                <a:moveTo>
                  <a:pt x="5711271" y="4512403"/>
                </a:moveTo>
                <a:lnTo>
                  <a:pt x="5708427" y="4513104"/>
                </a:lnTo>
                <a:lnTo>
                  <a:pt x="5704137" y="4514161"/>
                </a:lnTo>
                <a:lnTo>
                  <a:pt x="5704137" y="4514162"/>
                </a:lnTo>
                <a:lnTo>
                  <a:pt x="5704136" y="4514162"/>
                </a:lnTo>
                <a:cubicBezTo>
                  <a:pt x="5702305" y="4515595"/>
                  <a:pt x="5701178" y="4518115"/>
                  <a:pt x="5701219" y="4522437"/>
                </a:cubicBezTo>
                <a:cubicBezTo>
                  <a:pt x="5702903" y="4525839"/>
                  <a:pt x="5705257" y="4528653"/>
                  <a:pt x="5707866" y="4530508"/>
                </a:cubicBezTo>
                <a:lnTo>
                  <a:pt x="5707867" y="4530508"/>
                </a:lnTo>
                <a:lnTo>
                  <a:pt x="5701220" y="4522437"/>
                </a:lnTo>
                <a:lnTo>
                  <a:pt x="5704137" y="4514162"/>
                </a:lnTo>
                <a:lnTo>
                  <a:pt x="5708427" y="4513104"/>
                </a:lnTo>
                <a:lnTo>
                  <a:pt x="5711272" y="4512403"/>
                </a:lnTo>
                <a:close/>
                <a:moveTo>
                  <a:pt x="5385442" y="4506257"/>
                </a:moveTo>
                <a:cubicBezTo>
                  <a:pt x="5395331" y="4508585"/>
                  <a:pt x="5406147" y="4515258"/>
                  <a:pt x="5411992" y="4512376"/>
                </a:cubicBezTo>
                <a:cubicBezTo>
                  <a:pt x="5409746" y="4530804"/>
                  <a:pt x="5398349" y="4535005"/>
                  <a:pt x="5396138" y="4553468"/>
                </a:cubicBezTo>
                <a:cubicBezTo>
                  <a:pt x="5394151" y="4539401"/>
                  <a:pt x="5385913" y="4492451"/>
                  <a:pt x="5377775" y="4532431"/>
                </a:cubicBezTo>
                <a:cubicBezTo>
                  <a:pt x="5374093" y="4528658"/>
                  <a:pt x="5370415" y="4525140"/>
                  <a:pt x="5364457" y="4526214"/>
                </a:cubicBezTo>
                <a:cubicBezTo>
                  <a:pt x="5366589" y="4505946"/>
                  <a:pt x="5375549" y="4503929"/>
                  <a:pt x="5385442" y="4506257"/>
                </a:cubicBezTo>
                <a:close/>
                <a:moveTo>
                  <a:pt x="6273844" y="4504139"/>
                </a:moveTo>
                <a:cubicBezTo>
                  <a:pt x="6271889" y="4523152"/>
                  <a:pt x="6268959" y="4540507"/>
                  <a:pt x="6271954" y="4567077"/>
                </a:cubicBezTo>
                <a:cubicBezTo>
                  <a:pt x="6280664" y="4564797"/>
                  <a:pt x="6289089" y="4562012"/>
                  <a:pt x="6295862" y="4556656"/>
                </a:cubicBezTo>
                <a:lnTo>
                  <a:pt x="6271955" y="4567076"/>
                </a:lnTo>
                <a:cubicBezTo>
                  <a:pt x="6270458" y="4553791"/>
                  <a:pt x="6270441" y="4542810"/>
                  <a:pt x="6271044" y="4532773"/>
                </a:cubicBezTo>
                <a:lnTo>
                  <a:pt x="6273845" y="4504140"/>
                </a:lnTo>
                <a:close/>
                <a:moveTo>
                  <a:pt x="6242751" y="4492481"/>
                </a:moveTo>
                <a:cubicBezTo>
                  <a:pt x="6242946" y="4512017"/>
                  <a:pt x="6235392" y="4517845"/>
                  <a:pt x="6248320" y="4523055"/>
                </a:cubicBezTo>
                <a:cubicBezTo>
                  <a:pt x="6249392" y="4529601"/>
                  <a:pt x="6246948" y="4530575"/>
                  <a:pt x="6244279" y="4531423"/>
                </a:cubicBezTo>
                <a:cubicBezTo>
                  <a:pt x="6241414" y="4531748"/>
                  <a:pt x="6238485" y="4532141"/>
                  <a:pt x="6235620" y="4532531"/>
                </a:cubicBezTo>
                <a:cubicBezTo>
                  <a:pt x="6234512" y="4526019"/>
                  <a:pt x="6237018" y="4524877"/>
                  <a:pt x="6239623" y="4524128"/>
                </a:cubicBezTo>
                <a:cubicBezTo>
                  <a:pt x="6237346" y="4517487"/>
                  <a:pt x="6235227" y="4510681"/>
                  <a:pt x="6230246" y="4509706"/>
                </a:cubicBezTo>
                <a:cubicBezTo>
                  <a:pt x="6230800" y="4503355"/>
                  <a:pt x="6234318" y="4501403"/>
                  <a:pt x="6233993" y="4493620"/>
                </a:cubicBezTo>
                <a:cubicBezTo>
                  <a:pt x="6236922" y="4493199"/>
                  <a:pt x="6239818" y="4492806"/>
                  <a:pt x="6242751" y="4492481"/>
                </a:cubicBezTo>
                <a:close/>
                <a:moveTo>
                  <a:pt x="2977479" y="4478384"/>
                </a:moveTo>
                <a:cubicBezTo>
                  <a:pt x="2977673" y="4485970"/>
                  <a:pt x="2972368" y="4485221"/>
                  <a:pt x="2969080" y="4487337"/>
                </a:cubicBezTo>
                <a:cubicBezTo>
                  <a:pt x="2968557" y="4494044"/>
                  <a:pt x="2971066" y="4494468"/>
                  <a:pt x="2973736" y="4494502"/>
                </a:cubicBezTo>
                <a:cubicBezTo>
                  <a:pt x="2971780" y="4513873"/>
                  <a:pt x="2951889" y="4501502"/>
                  <a:pt x="2955731" y="4481184"/>
                </a:cubicBezTo>
                <a:cubicBezTo>
                  <a:pt x="2962992" y="4480305"/>
                  <a:pt x="2970218" y="4479263"/>
                  <a:pt x="2977479" y="4478384"/>
                </a:cubicBezTo>
                <a:close/>
                <a:moveTo>
                  <a:pt x="6189189" y="4467932"/>
                </a:moveTo>
                <a:cubicBezTo>
                  <a:pt x="6171770" y="4519084"/>
                  <a:pt x="6224190" y="4488411"/>
                  <a:pt x="6226534" y="4525921"/>
                </a:cubicBezTo>
                <a:cubicBezTo>
                  <a:pt x="6209310" y="4532627"/>
                  <a:pt x="6182318" y="4485256"/>
                  <a:pt x="6169913" y="4533051"/>
                </a:cubicBezTo>
                <a:cubicBezTo>
                  <a:pt x="6160502" y="4535591"/>
                  <a:pt x="6166854" y="4505701"/>
                  <a:pt x="6164020" y="4494728"/>
                </a:cubicBezTo>
                <a:cubicBezTo>
                  <a:pt x="6184370" y="4532627"/>
                  <a:pt x="6167962" y="4467118"/>
                  <a:pt x="6189189" y="4467932"/>
                </a:cubicBezTo>
                <a:close/>
                <a:moveTo>
                  <a:pt x="2902367" y="4464996"/>
                </a:moveTo>
                <a:lnTo>
                  <a:pt x="2903874" y="4475264"/>
                </a:lnTo>
                <a:cubicBezTo>
                  <a:pt x="2903061" y="4490695"/>
                  <a:pt x="2900456" y="4505298"/>
                  <a:pt x="2900377" y="4519573"/>
                </a:cubicBezTo>
                <a:cubicBezTo>
                  <a:pt x="2896730" y="4515891"/>
                  <a:pt x="2892983" y="4512377"/>
                  <a:pt x="2886994" y="4513451"/>
                </a:cubicBezTo>
                <a:cubicBezTo>
                  <a:pt x="2894286" y="4512507"/>
                  <a:pt x="2893968" y="4499801"/>
                  <a:pt x="2893934" y="4487564"/>
                </a:cubicBezTo>
                <a:close/>
                <a:moveTo>
                  <a:pt x="2902238" y="4464121"/>
                </a:moveTo>
                <a:lnTo>
                  <a:pt x="2902559" y="4464483"/>
                </a:lnTo>
                <a:lnTo>
                  <a:pt x="2902368" y="4464996"/>
                </a:lnTo>
                <a:close/>
                <a:moveTo>
                  <a:pt x="1421666" y="4458777"/>
                </a:moveTo>
                <a:cubicBezTo>
                  <a:pt x="1427706" y="4457228"/>
                  <a:pt x="1433808" y="4463145"/>
                  <a:pt x="1432752" y="4479817"/>
                </a:cubicBezTo>
                <a:cubicBezTo>
                  <a:pt x="1425461" y="4480664"/>
                  <a:pt x="1418265" y="4481543"/>
                  <a:pt x="1410970" y="4482551"/>
                </a:cubicBezTo>
                <a:cubicBezTo>
                  <a:pt x="1409651" y="4469350"/>
                  <a:pt x="1415626" y="4460329"/>
                  <a:pt x="1421666" y="4458777"/>
                </a:cubicBezTo>
                <a:close/>
                <a:moveTo>
                  <a:pt x="2896631" y="4425996"/>
                </a:moveTo>
                <a:lnTo>
                  <a:pt x="2902237" y="4464121"/>
                </a:lnTo>
                <a:lnTo>
                  <a:pt x="2890570" y="4450885"/>
                </a:lnTo>
                <a:cubicBezTo>
                  <a:pt x="2886218" y="4449032"/>
                  <a:pt x="2880626" y="4448461"/>
                  <a:pt x="2871137" y="4444978"/>
                </a:cubicBezTo>
                <a:cubicBezTo>
                  <a:pt x="2875044" y="4431530"/>
                  <a:pt x="2889305" y="4434234"/>
                  <a:pt x="2896631" y="4425996"/>
                </a:cubicBezTo>
                <a:close/>
                <a:moveTo>
                  <a:pt x="2707175" y="4397230"/>
                </a:moveTo>
                <a:cubicBezTo>
                  <a:pt x="2709458" y="4396282"/>
                  <a:pt x="2712437" y="4396512"/>
                  <a:pt x="2715337" y="4397773"/>
                </a:cubicBezTo>
                <a:cubicBezTo>
                  <a:pt x="2721142" y="4400299"/>
                  <a:pt x="2726638" y="4406948"/>
                  <a:pt x="2725630" y="4416554"/>
                </a:cubicBezTo>
                <a:cubicBezTo>
                  <a:pt x="2711987" y="4425017"/>
                  <a:pt x="2708764" y="4411963"/>
                  <a:pt x="2703195" y="4403755"/>
                </a:cubicBezTo>
                <a:cubicBezTo>
                  <a:pt x="2703308" y="4400305"/>
                  <a:pt x="2704893" y="4398179"/>
                  <a:pt x="2707175" y="4397230"/>
                </a:cubicBezTo>
                <a:close/>
                <a:moveTo>
                  <a:pt x="6347202" y="4369440"/>
                </a:moveTo>
                <a:cubicBezTo>
                  <a:pt x="6350750" y="4391126"/>
                  <a:pt x="6344272" y="4402454"/>
                  <a:pt x="6354298" y="4439085"/>
                </a:cubicBezTo>
                <a:cubicBezTo>
                  <a:pt x="6340560" y="4447812"/>
                  <a:pt x="6347202" y="4414404"/>
                  <a:pt x="6340036" y="4409585"/>
                </a:cubicBezTo>
                <a:cubicBezTo>
                  <a:pt x="6331344" y="4415543"/>
                  <a:pt x="6340364" y="4449080"/>
                  <a:pt x="6323824" y="4442893"/>
                </a:cubicBezTo>
                <a:cubicBezTo>
                  <a:pt x="6330010" y="4412678"/>
                  <a:pt x="6338604" y="4392948"/>
                  <a:pt x="6338474" y="4370578"/>
                </a:cubicBezTo>
                <a:cubicBezTo>
                  <a:pt x="6342546" y="4374909"/>
                  <a:pt x="6346682" y="4378980"/>
                  <a:pt x="6347202" y="4369440"/>
                </a:cubicBezTo>
                <a:close/>
                <a:moveTo>
                  <a:pt x="6713592" y="4338346"/>
                </a:moveTo>
                <a:cubicBezTo>
                  <a:pt x="6727104" y="4332873"/>
                  <a:pt x="6725932" y="4357881"/>
                  <a:pt x="6736320" y="4358955"/>
                </a:cubicBezTo>
                <a:cubicBezTo>
                  <a:pt x="6733876" y="4369828"/>
                  <a:pt x="6727559" y="4374648"/>
                  <a:pt x="6719519" y="4376733"/>
                </a:cubicBezTo>
                <a:cubicBezTo>
                  <a:pt x="6715123" y="4402682"/>
                  <a:pt x="6733845" y="4380900"/>
                  <a:pt x="6729449" y="4406849"/>
                </a:cubicBezTo>
                <a:cubicBezTo>
                  <a:pt x="6723946" y="4415316"/>
                  <a:pt x="6721730" y="4428959"/>
                  <a:pt x="6712973" y="4432476"/>
                </a:cubicBezTo>
                <a:cubicBezTo>
                  <a:pt x="6712713" y="4455851"/>
                  <a:pt x="6727008" y="4478384"/>
                  <a:pt x="6710761" y="4487597"/>
                </a:cubicBezTo>
                <a:cubicBezTo>
                  <a:pt x="6714734" y="4494468"/>
                  <a:pt x="6721666" y="4491343"/>
                  <a:pt x="6737198" y="4491993"/>
                </a:cubicBezTo>
                <a:cubicBezTo>
                  <a:pt x="6724010" y="4505734"/>
                  <a:pt x="6709554" y="4517487"/>
                  <a:pt x="6704250" y="4543175"/>
                </a:cubicBezTo>
                <a:cubicBezTo>
                  <a:pt x="6714405" y="4473988"/>
                  <a:pt x="6671916" y="4469722"/>
                  <a:pt x="6672893" y="4414014"/>
                </a:cubicBezTo>
                <a:cubicBezTo>
                  <a:pt x="6680772" y="4420102"/>
                  <a:pt x="6681196" y="4441818"/>
                  <a:pt x="6691516" y="4443090"/>
                </a:cubicBezTo>
                <a:cubicBezTo>
                  <a:pt x="6703012" y="4434394"/>
                  <a:pt x="6686730" y="4414762"/>
                  <a:pt x="6681555" y="4412937"/>
                </a:cubicBezTo>
                <a:cubicBezTo>
                  <a:pt x="6682662" y="4395452"/>
                  <a:pt x="6706690" y="4399233"/>
                  <a:pt x="6699590" y="4426320"/>
                </a:cubicBezTo>
                <a:cubicBezTo>
                  <a:pt x="6711216" y="4394803"/>
                  <a:pt x="6717044" y="4374973"/>
                  <a:pt x="6713592" y="4338346"/>
                </a:cubicBezTo>
                <a:close/>
                <a:moveTo>
                  <a:pt x="5909770" y="4331467"/>
                </a:moveTo>
                <a:cubicBezTo>
                  <a:pt x="5914472" y="4332321"/>
                  <a:pt x="5918623" y="4334260"/>
                  <a:pt x="5921448" y="4337629"/>
                </a:cubicBezTo>
                <a:cubicBezTo>
                  <a:pt x="5910055" y="4364948"/>
                  <a:pt x="5891333" y="4347104"/>
                  <a:pt x="5873554" y="4343751"/>
                </a:cubicBezTo>
                <a:cubicBezTo>
                  <a:pt x="5875588" y="4338658"/>
                  <a:pt x="5884739" y="4333756"/>
                  <a:pt x="5894792" y="4331814"/>
                </a:cubicBezTo>
                <a:cubicBezTo>
                  <a:pt x="5899817" y="4330844"/>
                  <a:pt x="5905068" y="4330613"/>
                  <a:pt x="5909770" y="4331467"/>
                </a:cubicBezTo>
                <a:close/>
                <a:moveTo>
                  <a:pt x="2773102" y="4331142"/>
                </a:moveTo>
                <a:lnTo>
                  <a:pt x="2781965" y="4338098"/>
                </a:lnTo>
                <a:lnTo>
                  <a:pt x="2781970" y="4338103"/>
                </a:lnTo>
                <a:lnTo>
                  <a:pt x="2781971" y="4338103"/>
                </a:lnTo>
                <a:lnTo>
                  <a:pt x="2781965" y="4338098"/>
                </a:lnTo>
                <a:lnTo>
                  <a:pt x="2777693" y="4334291"/>
                </a:lnTo>
                <a:close/>
                <a:moveTo>
                  <a:pt x="1435551" y="4330597"/>
                </a:moveTo>
                <a:cubicBezTo>
                  <a:pt x="1455870" y="4344141"/>
                  <a:pt x="1417776" y="4364784"/>
                  <a:pt x="1432752" y="4370123"/>
                </a:cubicBezTo>
                <a:cubicBezTo>
                  <a:pt x="1421943" y="4377678"/>
                  <a:pt x="1417123" y="4394609"/>
                  <a:pt x="1403221" y="4397378"/>
                </a:cubicBezTo>
                <a:cubicBezTo>
                  <a:pt x="1411329" y="4385622"/>
                  <a:pt x="1404099" y="4349969"/>
                  <a:pt x="1418750" y="4348407"/>
                </a:cubicBezTo>
                <a:cubicBezTo>
                  <a:pt x="1408690" y="4394414"/>
                  <a:pt x="1435456" y="4352868"/>
                  <a:pt x="1435551" y="4330597"/>
                </a:cubicBezTo>
                <a:close/>
                <a:moveTo>
                  <a:pt x="6685665" y="4329598"/>
                </a:moveTo>
                <a:cubicBezTo>
                  <a:pt x="6691079" y="4328723"/>
                  <a:pt x="6697133" y="4333170"/>
                  <a:pt x="6700504" y="4340007"/>
                </a:cubicBezTo>
                <a:cubicBezTo>
                  <a:pt x="6693473" y="4354265"/>
                  <a:pt x="6689011" y="4340267"/>
                  <a:pt x="6674685" y="4351106"/>
                </a:cubicBezTo>
                <a:cubicBezTo>
                  <a:pt x="6675481" y="4336667"/>
                  <a:pt x="6680253" y="4330473"/>
                  <a:pt x="6685665" y="4329598"/>
                </a:cubicBezTo>
                <a:close/>
                <a:moveTo>
                  <a:pt x="5982106" y="4322034"/>
                </a:moveTo>
                <a:cubicBezTo>
                  <a:pt x="5984127" y="4333592"/>
                  <a:pt x="5964202" y="4352803"/>
                  <a:pt x="5951926" y="4333756"/>
                </a:cubicBezTo>
                <a:cubicBezTo>
                  <a:pt x="5960455" y="4311027"/>
                  <a:pt x="5972245" y="4338900"/>
                  <a:pt x="5982106" y="4322034"/>
                </a:cubicBezTo>
                <a:close/>
                <a:moveTo>
                  <a:pt x="2776702" y="4316538"/>
                </a:moveTo>
                <a:lnTo>
                  <a:pt x="2768213" y="4318254"/>
                </a:lnTo>
                <a:lnTo>
                  <a:pt x="2768213" y="4318255"/>
                </a:lnTo>
                <a:lnTo>
                  <a:pt x="2768213" y="4318255"/>
                </a:lnTo>
                <a:cubicBezTo>
                  <a:pt x="2766094" y="4320816"/>
                  <a:pt x="2765027" y="4325566"/>
                  <a:pt x="2766037" y="4333103"/>
                </a:cubicBezTo>
                <a:lnTo>
                  <a:pt x="2766038" y="4333102"/>
                </a:lnTo>
                <a:lnTo>
                  <a:pt x="2768213" y="4318255"/>
                </a:lnTo>
                <a:close/>
                <a:moveTo>
                  <a:pt x="7207065" y="4314445"/>
                </a:moveTo>
                <a:cubicBezTo>
                  <a:pt x="7228590" y="4319329"/>
                  <a:pt x="7248646" y="4327923"/>
                  <a:pt x="7240018" y="4372987"/>
                </a:cubicBezTo>
                <a:cubicBezTo>
                  <a:pt x="7235816" y="4348177"/>
                  <a:pt x="7222533" y="4348177"/>
                  <a:pt x="7213611" y="4368591"/>
                </a:cubicBezTo>
                <a:cubicBezTo>
                  <a:pt x="7207523" y="4356381"/>
                  <a:pt x="7200686" y="4327698"/>
                  <a:pt x="7207065" y="4314445"/>
                </a:cubicBezTo>
                <a:close/>
                <a:moveTo>
                  <a:pt x="1845772" y="4301617"/>
                </a:moveTo>
                <a:cubicBezTo>
                  <a:pt x="1847758" y="4310050"/>
                  <a:pt x="1864365" y="4329131"/>
                  <a:pt x="1867817" y="4306696"/>
                </a:cubicBezTo>
                <a:cubicBezTo>
                  <a:pt x="1871461" y="4304775"/>
                  <a:pt x="1872080" y="4309236"/>
                  <a:pt x="1872473" y="4313991"/>
                </a:cubicBezTo>
                <a:cubicBezTo>
                  <a:pt x="1872668" y="4319201"/>
                  <a:pt x="1872897" y="4324246"/>
                  <a:pt x="1873092" y="4329520"/>
                </a:cubicBezTo>
                <a:cubicBezTo>
                  <a:pt x="1860068" y="4324212"/>
                  <a:pt x="1859415" y="4324212"/>
                  <a:pt x="1846979" y="4332908"/>
                </a:cubicBezTo>
                <a:cubicBezTo>
                  <a:pt x="1839131" y="4318319"/>
                  <a:pt x="1847010" y="4322844"/>
                  <a:pt x="1845772" y="4301617"/>
                </a:cubicBezTo>
                <a:close/>
                <a:moveTo>
                  <a:pt x="7166775" y="4289638"/>
                </a:moveTo>
                <a:cubicBezTo>
                  <a:pt x="7170115" y="4289330"/>
                  <a:pt x="7173768" y="4291036"/>
                  <a:pt x="7177168" y="4294134"/>
                </a:cubicBezTo>
                <a:cubicBezTo>
                  <a:pt x="7183964" y="4300331"/>
                  <a:pt x="7189741" y="4312104"/>
                  <a:pt x="7189970" y="4324475"/>
                </a:cubicBezTo>
                <a:cubicBezTo>
                  <a:pt x="7169816" y="4335222"/>
                  <a:pt x="7167409" y="4309304"/>
                  <a:pt x="7158258" y="4297224"/>
                </a:cubicBezTo>
                <a:cubicBezTo>
                  <a:pt x="7160406" y="4292268"/>
                  <a:pt x="7163434" y="4289946"/>
                  <a:pt x="7166775" y="4289638"/>
                </a:cubicBezTo>
                <a:close/>
                <a:moveTo>
                  <a:pt x="6392791" y="4288406"/>
                </a:moveTo>
                <a:cubicBezTo>
                  <a:pt x="6398933" y="4289811"/>
                  <a:pt x="6419012" y="4306031"/>
                  <a:pt x="6427754" y="4304321"/>
                </a:cubicBezTo>
                <a:cubicBezTo>
                  <a:pt x="6408838" y="4318517"/>
                  <a:pt x="6416163" y="4362504"/>
                  <a:pt x="6434591" y="4366121"/>
                </a:cubicBezTo>
                <a:cubicBezTo>
                  <a:pt x="6433094" y="4377678"/>
                  <a:pt x="6430684" y="4365857"/>
                  <a:pt x="6425864" y="4367259"/>
                </a:cubicBezTo>
                <a:cubicBezTo>
                  <a:pt x="6420296" y="4373056"/>
                  <a:pt x="6418440" y="4384873"/>
                  <a:pt x="6418440" y="4399494"/>
                </a:cubicBezTo>
                <a:cubicBezTo>
                  <a:pt x="6402062" y="4381096"/>
                  <a:pt x="6392395" y="4395327"/>
                  <a:pt x="6386403" y="4364428"/>
                </a:cubicBezTo>
                <a:cubicBezTo>
                  <a:pt x="6412320" y="4368042"/>
                  <a:pt x="6390375" y="4338866"/>
                  <a:pt x="6407535" y="4346096"/>
                </a:cubicBezTo>
                <a:cubicBezTo>
                  <a:pt x="6399882" y="4318551"/>
                  <a:pt x="6411049" y="4301196"/>
                  <a:pt x="6392231" y="4293153"/>
                </a:cubicBezTo>
                <a:cubicBezTo>
                  <a:pt x="6390245" y="4289116"/>
                  <a:pt x="6390744" y="4287938"/>
                  <a:pt x="6392791" y="4288406"/>
                </a:cubicBezTo>
                <a:close/>
                <a:moveTo>
                  <a:pt x="1460137" y="4288233"/>
                </a:moveTo>
                <a:cubicBezTo>
                  <a:pt x="1468570" y="4290448"/>
                  <a:pt x="1478989" y="4288756"/>
                  <a:pt x="1478500" y="4309430"/>
                </a:cubicBezTo>
                <a:cubicBezTo>
                  <a:pt x="1472672" y="4310144"/>
                  <a:pt x="1466844" y="4310927"/>
                  <a:pt x="1461016" y="4311611"/>
                </a:cubicBezTo>
                <a:cubicBezTo>
                  <a:pt x="1460722" y="4303831"/>
                  <a:pt x="1460397" y="4296016"/>
                  <a:pt x="1460137" y="4288233"/>
                </a:cubicBezTo>
                <a:close/>
                <a:moveTo>
                  <a:pt x="6365596" y="4280943"/>
                </a:moveTo>
                <a:cubicBezTo>
                  <a:pt x="6365206" y="4290155"/>
                  <a:pt x="6367092" y="4294650"/>
                  <a:pt x="6370545" y="4295952"/>
                </a:cubicBezTo>
                <a:cubicBezTo>
                  <a:pt x="6367291" y="4308064"/>
                  <a:pt x="6360256" y="4314152"/>
                  <a:pt x="6349348" y="4314282"/>
                </a:cubicBezTo>
                <a:cubicBezTo>
                  <a:pt x="6346354" y="4290189"/>
                  <a:pt x="6351758" y="4279117"/>
                  <a:pt x="6365596" y="4280943"/>
                </a:cubicBezTo>
                <a:close/>
                <a:moveTo>
                  <a:pt x="6124851" y="4280358"/>
                </a:moveTo>
                <a:cubicBezTo>
                  <a:pt x="6134001" y="4286771"/>
                  <a:pt x="6135433" y="4309011"/>
                  <a:pt x="6135727" y="4333787"/>
                </a:cubicBezTo>
                <a:cubicBezTo>
                  <a:pt x="6107431" y="4343655"/>
                  <a:pt x="6143997" y="4371067"/>
                  <a:pt x="6124851" y="4390083"/>
                </a:cubicBezTo>
                <a:cubicBezTo>
                  <a:pt x="6098997" y="4373966"/>
                  <a:pt x="6141067" y="4312463"/>
                  <a:pt x="6104306" y="4314285"/>
                </a:cubicBezTo>
                <a:cubicBezTo>
                  <a:pt x="6106033" y="4276126"/>
                  <a:pt x="6132405" y="4343655"/>
                  <a:pt x="6124851" y="4280358"/>
                </a:cubicBezTo>
                <a:close/>
                <a:moveTo>
                  <a:pt x="1779156" y="4278891"/>
                </a:moveTo>
                <a:cubicBezTo>
                  <a:pt x="1776811" y="4286120"/>
                  <a:pt x="1774500" y="4293446"/>
                  <a:pt x="1779806" y="4294389"/>
                </a:cubicBezTo>
                <a:cubicBezTo>
                  <a:pt x="1778373" y="4316564"/>
                  <a:pt x="1759425" y="4311614"/>
                  <a:pt x="1750275" y="4321705"/>
                </a:cubicBezTo>
                <a:cubicBezTo>
                  <a:pt x="1748583" y="4318547"/>
                  <a:pt x="1768053" y="4286185"/>
                  <a:pt x="1779156" y="4278891"/>
                </a:cubicBezTo>
                <a:close/>
                <a:moveTo>
                  <a:pt x="1790778" y="4277324"/>
                </a:moveTo>
                <a:cubicBezTo>
                  <a:pt x="1793806" y="4276790"/>
                  <a:pt x="1797235" y="4278367"/>
                  <a:pt x="1800079" y="4281230"/>
                </a:cubicBezTo>
                <a:cubicBezTo>
                  <a:pt x="1805763" y="4286955"/>
                  <a:pt x="1809110" y="4297822"/>
                  <a:pt x="1802239" y="4307216"/>
                </a:cubicBezTo>
                <a:cubicBezTo>
                  <a:pt x="1797388" y="4305913"/>
                  <a:pt x="1798626" y="4292141"/>
                  <a:pt x="1792897" y="4292729"/>
                </a:cubicBezTo>
                <a:cubicBezTo>
                  <a:pt x="1789150" y="4291816"/>
                  <a:pt x="1788955" y="4296311"/>
                  <a:pt x="1788856" y="4301128"/>
                </a:cubicBezTo>
                <a:cubicBezTo>
                  <a:pt x="1779121" y="4326557"/>
                  <a:pt x="1792733" y="4278109"/>
                  <a:pt x="1783876" y="4286087"/>
                </a:cubicBezTo>
                <a:cubicBezTo>
                  <a:pt x="1785120" y="4280504"/>
                  <a:pt x="1787749" y="4277858"/>
                  <a:pt x="1790778" y="4277324"/>
                </a:cubicBezTo>
                <a:close/>
                <a:moveTo>
                  <a:pt x="2361126" y="4275149"/>
                </a:moveTo>
                <a:cubicBezTo>
                  <a:pt x="2368126" y="4288757"/>
                  <a:pt x="2381181" y="4315522"/>
                  <a:pt x="2392513" y="4294520"/>
                </a:cubicBezTo>
                <a:cubicBezTo>
                  <a:pt x="2399219" y="4280813"/>
                  <a:pt x="2381704" y="4321935"/>
                  <a:pt x="2385351" y="4334668"/>
                </a:cubicBezTo>
                <a:cubicBezTo>
                  <a:pt x="2373107" y="4323497"/>
                  <a:pt x="2382063" y="4309660"/>
                  <a:pt x="2362363" y="4306211"/>
                </a:cubicBezTo>
                <a:cubicBezTo>
                  <a:pt x="2359888" y="4335253"/>
                  <a:pt x="2361450" y="4325128"/>
                  <a:pt x="2336835" y="4325159"/>
                </a:cubicBezTo>
                <a:cubicBezTo>
                  <a:pt x="2342567" y="4310703"/>
                  <a:pt x="2340157" y="4306895"/>
                  <a:pt x="2327523" y="4310703"/>
                </a:cubicBezTo>
                <a:cubicBezTo>
                  <a:pt x="2325896" y="4277818"/>
                  <a:pt x="2365457" y="4324639"/>
                  <a:pt x="2361126" y="4275149"/>
                </a:cubicBezTo>
                <a:close/>
                <a:moveTo>
                  <a:pt x="2193773" y="4271071"/>
                </a:moveTo>
                <a:cubicBezTo>
                  <a:pt x="2199238" y="4269433"/>
                  <a:pt x="2209829" y="4287400"/>
                  <a:pt x="2207801" y="4271210"/>
                </a:cubicBezTo>
                <a:cubicBezTo>
                  <a:pt x="2213694" y="4297254"/>
                  <a:pt x="2218968" y="4278077"/>
                  <a:pt x="2222096" y="4300706"/>
                </a:cubicBezTo>
                <a:cubicBezTo>
                  <a:pt x="2235640" y="4304614"/>
                  <a:pt x="2237660" y="4290646"/>
                  <a:pt x="2247915" y="4289604"/>
                </a:cubicBezTo>
                <a:cubicBezTo>
                  <a:pt x="2248274" y="4302956"/>
                  <a:pt x="2251952" y="4309303"/>
                  <a:pt x="2257520" y="4311809"/>
                </a:cubicBezTo>
                <a:cubicBezTo>
                  <a:pt x="2255240" y="4325387"/>
                  <a:pt x="2247720" y="4317931"/>
                  <a:pt x="2248499" y="4305068"/>
                </a:cubicBezTo>
                <a:cubicBezTo>
                  <a:pt x="2246483" y="4338346"/>
                  <a:pt x="2220466" y="4295856"/>
                  <a:pt x="2214019" y="4317378"/>
                </a:cubicBezTo>
                <a:cubicBezTo>
                  <a:pt x="2208030" y="4315685"/>
                  <a:pt x="2209626" y="4298361"/>
                  <a:pt x="2208454" y="4286739"/>
                </a:cubicBezTo>
                <a:cubicBezTo>
                  <a:pt x="2204188" y="4287553"/>
                  <a:pt x="2205425" y="4296704"/>
                  <a:pt x="2204676" y="4302887"/>
                </a:cubicBezTo>
                <a:cubicBezTo>
                  <a:pt x="2194746" y="4306470"/>
                  <a:pt x="2198913" y="4280942"/>
                  <a:pt x="2190675" y="4281236"/>
                </a:cubicBezTo>
                <a:cubicBezTo>
                  <a:pt x="2190700" y="4274342"/>
                  <a:pt x="2191952" y="4271618"/>
                  <a:pt x="2193773" y="4271071"/>
                </a:cubicBezTo>
                <a:close/>
                <a:moveTo>
                  <a:pt x="2135705" y="4263646"/>
                </a:moveTo>
                <a:cubicBezTo>
                  <a:pt x="2139687" y="4263413"/>
                  <a:pt x="2142845" y="4263883"/>
                  <a:pt x="2146376" y="4264831"/>
                </a:cubicBezTo>
                <a:cubicBezTo>
                  <a:pt x="2153442" y="4266728"/>
                  <a:pt x="2162004" y="4270536"/>
                  <a:pt x="2181656" y="4274460"/>
                </a:cubicBezTo>
                <a:cubicBezTo>
                  <a:pt x="2183902" y="4333492"/>
                  <a:pt x="2143887" y="4256487"/>
                  <a:pt x="2161109" y="4308387"/>
                </a:cubicBezTo>
                <a:cubicBezTo>
                  <a:pt x="2145514" y="4279670"/>
                  <a:pt x="2134771" y="4292239"/>
                  <a:pt x="2120085" y="4266680"/>
                </a:cubicBezTo>
                <a:cubicBezTo>
                  <a:pt x="2126915" y="4264816"/>
                  <a:pt x="2131722" y="4263879"/>
                  <a:pt x="2135705" y="4263646"/>
                </a:cubicBezTo>
                <a:close/>
                <a:moveTo>
                  <a:pt x="2084922" y="4263263"/>
                </a:moveTo>
                <a:cubicBezTo>
                  <a:pt x="2085736" y="4284720"/>
                  <a:pt x="2065096" y="4284460"/>
                  <a:pt x="2059134" y="4274431"/>
                </a:cubicBezTo>
                <a:cubicBezTo>
                  <a:pt x="2058974" y="4257175"/>
                  <a:pt x="2077467" y="4268732"/>
                  <a:pt x="2084922" y="4263263"/>
                </a:cubicBezTo>
                <a:close/>
                <a:moveTo>
                  <a:pt x="2701960" y="4262869"/>
                </a:moveTo>
                <a:lnTo>
                  <a:pt x="2695728" y="4275181"/>
                </a:lnTo>
                <a:cubicBezTo>
                  <a:pt x="2692718" y="4278140"/>
                  <a:pt x="2689030" y="4279844"/>
                  <a:pt x="2685436" y="4279961"/>
                </a:cubicBezTo>
                <a:lnTo>
                  <a:pt x="2680809" y="4273149"/>
                </a:lnTo>
                <a:lnTo>
                  <a:pt x="2680808" y="4273149"/>
                </a:lnTo>
                <a:lnTo>
                  <a:pt x="2685436" y="4279962"/>
                </a:lnTo>
                <a:cubicBezTo>
                  <a:pt x="2692625" y="4279729"/>
                  <a:pt x="2700186" y="4273145"/>
                  <a:pt x="2701960" y="4262870"/>
                </a:cubicBezTo>
                <a:close/>
                <a:moveTo>
                  <a:pt x="2671158" y="4258932"/>
                </a:moveTo>
                <a:lnTo>
                  <a:pt x="2680297" y="4272397"/>
                </a:lnTo>
                <a:lnTo>
                  <a:pt x="2680503" y="4273518"/>
                </a:lnTo>
                <a:lnTo>
                  <a:pt x="2680504" y="4273517"/>
                </a:lnTo>
                <a:lnTo>
                  <a:pt x="2680298" y="4272399"/>
                </a:lnTo>
                <a:lnTo>
                  <a:pt x="2680297" y="4272397"/>
                </a:lnTo>
                <a:lnTo>
                  <a:pt x="2680296" y="4272395"/>
                </a:lnTo>
                <a:lnTo>
                  <a:pt x="2671159" y="4258932"/>
                </a:lnTo>
                <a:close/>
                <a:moveTo>
                  <a:pt x="2023350" y="4255543"/>
                </a:moveTo>
                <a:cubicBezTo>
                  <a:pt x="2033479" y="4259905"/>
                  <a:pt x="2045884" y="4259615"/>
                  <a:pt x="2054413" y="4267169"/>
                </a:cubicBezTo>
                <a:cubicBezTo>
                  <a:pt x="2046892" y="4297938"/>
                  <a:pt x="2041259" y="4256911"/>
                  <a:pt x="2028953" y="4286117"/>
                </a:cubicBezTo>
                <a:cubicBezTo>
                  <a:pt x="2028953" y="4272150"/>
                  <a:pt x="2022961" y="4270358"/>
                  <a:pt x="2023350" y="4255543"/>
                </a:cubicBezTo>
                <a:close/>
                <a:moveTo>
                  <a:pt x="1996883" y="4251018"/>
                </a:moveTo>
                <a:cubicBezTo>
                  <a:pt x="2007692" y="4248478"/>
                  <a:pt x="2010915" y="4261567"/>
                  <a:pt x="2019318" y="4263847"/>
                </a:cubicBezTo>
                <a:cubicBezTo>
                  <a:pt x="2017916" y="4291685"/>
                  <a:pt x="1998999" y="4270358"/>
                  <a:pt x="1996883" y="4251018"/>
                </a:cubicBezTo>
                <a:close/>
                <a:moveTo>
                  <a:pt x="2806442" y="4249556"/>
                </a:moveTo>
                <a:cubicBezTo>
                  <a:pt x="2807029" y="4279281"/>
                  <a:pt x="2819335" y="4284816"/>
                  <a:pt x="2834150" y="4285140"/>
                </a:cubicBezTo>
                <a:lnTo>
                  <a:pt x="2834150" y="4285139"/>
                </a:lnTo>
                <a:lnTo>
                  <a:pt x="2814960" y="4278372"/>
                </a:lnTo>
                <a:cubicBezTo>
                  <a:pt x="2812459" y="4275802"/>
                  <a:pt x="2810403" y="4272313"/>
                  <a:pt x="2808936" y="4267609"/>
                </a:cubicBezTo>
                <a:close/>
                <a:moveTo>
                  <a:pt x="1856031" y="4229824"/>
                </a:moveTo>
                <a:cubicBezTo>
                  <a:pt x="1900083" y="4231516"/>
                  <a:pt x="1940132" y="4243142"/>
                  <a:pt x="1970770" y="4254439"/>
                </a:cubicBezTo>
                <a:cubicBezTo>
                  <a:pt x="1961459" y="4299924"/>
                  <a:pt x="1932058" y="4229369"/>
                  <a:pt x="1923526" y="4276026"/>
                </a:cubicBezTo>
                <a:cubicBezTo>
                  <a:pt x="1906694" y="4235553"/>
                  <a:pt x="1875502" y="4270229"/>
                  <a:pt x="1856031" y="4229824"/>
                </a:cubicBezTo>
                <a:close/>
                <a:moveTo>
                  <a:pt x="1124870" y="4221392"/>
                </a:moveTo>
                <a:cubicBezTo>
                  <a:pt x="1124774" y="4252420"/>
                  <a:pt x="1109405" y="4214490"/>
                  <a:pt x="1112759" y="4246431"/>
                </a:cubicBezTo>
                <a:cubicBezTo>
                  <a:pt x="1100678" y="4254505"/>
                  <a:pt x="1101003" y="4236856"/>
                  <a:pt x="1090618" y="4241382"/>
                </a:cubicBezTo>
                <a:cubicBezTo>
                  <a:pt x="1098268" y="4228816"/>
                  <a:pt x="1110708" y="4223768"/>
                  <a:pt x="1124870" y="4221392"/>
                </a:cubicBezTo>
                <a:close/>
                <a:moveTo>
                  <a:pt x="6163015" y="4211729"/>
                </a:moveTo>
                <a:lnTo>
                  <a:pt x="6162070" y="4214900"/>
                </a:lnTo>
                <a:lnTo>
                  <a:pt x="6157833" y="4229107"/>
                </a:lnTo>
                <a:cubicBezTo>
                  <a:pt x="6161871" y="4233551"/>
                  <a:pt x="6169466" y="4231809"/>
                  <a:pt x="6177073" y="4227247"/>
                </a:cubicBezTo>
                <a:lnTo>
                  <a:pt x="6177074" y="4227246"/>
                </a:lnTo>
                <a:lnTo>
                  <a:pt x="6166116" y="4231553"/>
                </a:lnTo>
                <a:cubicBezTo>
                  <a:pt x="6162762" y="4232003"/>
                  <a:pt x="6159853" y="4231328"/>
                  <a:pt x="6157834" y="4229106"/>
                </a:cubicBezTo>
                <a:lnTo>
                  <a:pt x="6162070" y="4214900"/>
                </a:lnTo>
                <a:lnTo>
                  <a:pt x="6163015" y="4211730"/>
                </a:lnTo>
                <a:close/>
                <a:moveTo>
                  <a:pt x="1767693" y="4209831"/>
                </a:moveTo>
                <a:cubicBezTo>
                  <a:pt x="1767598" y="4226892"/>
                  <a:pt x="1772284" y="4234187"/>
                  <a:pt x="1781695" y="4231517"/>
                </a:cubicBezTo>
                <a:cubicBezTo>
                  <a:pt x="1783093" y="4248383"/>
                  <a:pt x="1766391" y="4237017"/>
                  <a:pt x="1760272" y="4242066"/>
                </a:cubicBezTo>
                <a:cubicBezTo>
                  <a:pt x="1767728" y="4227415"/>
                  <a:pt x="1759684" y="4214976"/>
                  <a:pt x="1746237" y="4220445"/>
                </a:cubicBezTo>
                <a:cubicBezTo>
                  <a:pt x="1744869" y="4203548"/>
                  <a:pt x="1761540" y="4214911"/>
                  <a:pt x="1767693" y="4209831"/>
                </a:cubicBezTo>
                <a:close/>
                <a:moveTo>
                  <a:pt x="591839" y="4132731"/>
                </a:moveTo>
                <a:cubicBezTo>
                  <a:pt x="590113" y="4162166"/>
                  <a:pt x="565952" y="4164606"/>
                  <a:pt x="557325" y="4144972"/>
                </a:cubicBezTo>
                <a:cubicBezTo>
                  <a:pt x="563901" y="4124592"/>
                  <a:pt x="580737" y="4141687"/>
                  <a:pt x="591839" y="4132731"/>
                </a:cubicBezTo>
                <a:close/>
                <a:moveTo>
                  <a:pt x="839650" y="4121300"/>
                </a:moveTo>
                <a:cubicBezTo>
                  <a:pt x="836414" y="4123347"/>
                  <a:pt x="833860" y="4127163"/>
                  <a:pt x="832551" y="4133284"/>
                </a:cubicBezTo>
                <a:lnTo>
                  <a:pt x="832563" y="4133299"/>
                </a:lnTo>
                <a:lnTo>
                  <a:pt x="841644" y="4146487"/>
                </a:lnTo>
                <a:lnTo>
                  <a:pt x="845892" y="4149929"/>
                </a:lnTo>
                <a:lnTo>
                  <a:pt x="848189" y="4152796"/>
                </a:lnTo>
                <a:lnTo>
                  <a:pt x="852448" y="4155242"/>
                </a:lnTo>
                <a:lnTo>
                  <a:pt x="855107" y="4157398"/>
                </a:lnTo>
                <a:lnTo>
                  <a:pt x="856135" y="4157360"/>
                </a:lnTo>
                <a:lnTo>
                  <a:pt x="858478" y="4158707"/>
                </a:lnTo>
                <a:cubicBezTo>
                  <a:pt x="861776" y="4159613"/>
                  <a:pt x="864808" y="4159244"/>
                  <a:pt x="867166" y="4156961"/>
                </a:cubicBezTo>
                <a:lnTo>
                  <a:pt x="867166" y="4156960"/>
                </a:lnTo>
                <a:lnTo>
                  <a:pt x="856135" y="4157360"/>
                </a:lnTo>
                <a:lnTo>
                  <a:pt x="852448" y="4155242"/>
                </a:lnTo>
                <a:lnTo>
                  <a:pt x="845892" y="4149929"/>
                </a:lnTo>
                <a:lnTo>
                  <a:pt x="832563" y="4133299"/>
                </a:lnTo>
                <a:lnTo>
                  <a:pt x="832552" y="4133283"/>
                </a:lnTo>
                <a:lnTo>
                  <a:pt x="839651" y="4121300"/>
                </a:lnTo>
                <a:close/>
                <a:moveTo>
                  <a:pt x="485500" y="4099257"/>
                </a:moveTo>
                <a:lnTo>
                  <a:pt x="485499" y="4099258"/>
                </a:lnTo>
                <a:cubicBezTo>
                  <a:pt x="493053" y="4117396"/>
                  <a:pt x="504057" y="4128434"/>
                  <a:pt x="521542" y="4125990"/>
                </a:cubicBezTo>
                <a:lnTo>
                  <a:pt x="521542" y="4125988"/>
                </a:lnTo>
                <a:lnTo>
                  <a:pt x="499797" y="4120341"/>
                </a:lnTo>
                <a:close/>
                <a:moveTo>
                  <a:pt x="342556" y="4074114"/>
                </a:moveTo>
                <a:lnTo>
                  <a:pt x="333353" y="4082408"/>
                </a:lnTo>
                <a:lnTo>
                  <a:pt x="318469" y="4081383"/>
                </a:lnTo>
                <a:lnTo>
                  <a:pt x="318469" y="4081384"/>
                </a:lnTo>
                <a:cubicBezTo>
                  <a:pt x="322229" y="4082873"/>
                  <a:pt x="327179" y="4084395"/>
                  <a:pt x="331726" y="4083875"/>
                </a:cubicBezTo>
                <a:lnTo>
                  <a:pt x="333353" y="4082408"/>
                </a:lnTo>
                <a:lnTo>
                  <a:pt x="336079" y="4082596"/>
                </a:lnTo>
                <a:close/>
                <a:moveTo>
                  <a:pt x="6906013" y="4071729"/>
                </a:moveTo>
                <a:cubicBezTo>
                  <a:pt x="6906913" y="4071503"/>
                  <a:pt x="6908187" y="4072976"/>
                  <a:pt x="6909753" y="4074707"/>
                </a:cubicBezTo>
                <a:cubicBezTo>
                  <a:pt x="6912881" y="4078170"/>
                  <a:pt x="6917171" y="4082672"/>
                  <a:pt x="6921943" y="4076696"/>
                </a:cubicBezTo>
                <a:cubicBezTo>
                  <a:pt x="6924059" y="4097145"/>
                  <a:pt x="6913640" y="4097958"/>
                  <a:pt x="6905436" y="4102320"/>
                </a:cubicBezTo>
                <a:cubicBezTo>
                  <a:pt x="6904004" y="4089136"/>
                  <a:pt x="6912078" y="4081157"/>
                  <a:pt x="6904523" y="4078942"/>
                </a:cubicBezTo>
                <a:cubicBezTo>
                  <a:pt x="6904588" y="4073880"/>
                  <a:pt x="6905113" y="4071955"/>
                  <a:pt x="6906013" y="4071729"/>
                </a:cubicBezTo>
                <a:close/>
                <a:moveTo>
                  <a:pt x="6411588" y="4063589"/>
                </a:moveTo>
                <a:lnTo>
                  <a:pt x="6423390" y="4068722"/>
                </a:lnTo>
                <a:cubicBezTo>
                  <a:pt x="6430594" y="4073521"/>
                  <a:pt x="6436935" y="4080114"/>
                  <a:pt x="6445205" y="4082751"/>
                </a:cubicBezTo>
                <a:lnTo>
                  <a:pt x="6445205" y="4082750"/>
                </a:lnTo>
                <a:lnTo>
                  <a:pt x="6423391" y="4068722"/>
                </a:lnTo>
                <a:cubicBezTo>
                  <a:pt x="6419789" y="4066323"/>
                  <a:pt x="6415971" y="4064372"/>
                  <a:pt x="6411589" y="4063589"/>
                </a:cubicBezTo>
                <a:close/>
                <a:moveTo>
                  <a:pt x="343703" y="4054653"/>
                </a:moveTo>
                <a:lnTo>
                  <a:pt x="342557" y="4074112"/>
                </a:lnTo>
                <a:lnTo>
                  <a:pt x="342557" y="4074113"/>
                </a:lnTo>
                <a:close/>
                <a:moveTo>
                  <a:pt x="6394183" y="4010956"/>
                </a:moveTo>
                <a:lnTo>
                  <a:pt x="6387658" y="4019847"/>
                </a:lnTo>
                <a:lnTo>
                  <a:pt x="6387580" y="4019953"/>
                </a:lnTo>
                <a:lnTo>
                  <a:pt x="6387580" y="4019953"/>
                </a:lnTo>
                <a:lnTo>
                  <a:pt x="6387580" y="4019954"/>
                </a:lnTo>
                <a:cubicBezTo>
                  <a:pt x="6385850" y="4031067"/>
                  <a:pt x="6396252" y="4047953"/>
                  <a:pt x="6396398" y="4065461"/>
                </a:cubicBezTo>
                <a:lnTo>
                  <a:pt x="6396399" y="4065461"/>
                </a:lnTo>
                <a:lnTo>
                  <a:pt x="6389065" y="4032800"/>
                </a:lnTo>
                <a:lnTo>
                  <a:pt x="6387580" y="4019953"/>
                </a:lnTo>
                <a:lnTo>
                  <a:pt x="6387658" y="4019847"/>
                </a:lnTo>
                <a:lnTo>
                  <a:pt x="6394184" y="4010956"/>
                </a:lnTo>
                <a:close/>
                <a:moveTo>
                  <a:pt x="432520" y="3931731"/>
                </a:moveTo>
                <a:cubicBezTo>
                  <a:pt x="441591" y="3932791"/>
                  <a:pt x="456757" y="3945277"/>
                  <a:pt x="454044" y="3970161"/>
                </a:cubicBezTo>
                <a:cubicBezTo>
                  <a:pt x="443529" y="3960914"/>
                  <a:pt x="433599" y="3950526"/>
                  <a:pt x="426369" y="3934443"/>
                </a:cubicBezTo>
                <a:cubicBezTo>
                  <a:pt x="427150" y="3932294"/>
                  <a:pt x="429497" y="3931378"/>
                  <a:pt x="432520" y="3931731"/>
                </a:cubicBezTo>
                <a:close/>
                <a:moveTo>
                  <a:pt x="701991" y="3930555"/>
                </a:moveTo>
                <a:lnTo>
                  <a:pt x="692924" y="3932362"/>
                </a:lnTo>
                <a:lnTo>
                  <a:pt x="701992" y="3930555"/>
                </a:lnTo>
                <a:close/>
                <a:moveTo>
                  <a:pt x="1219932" y="3929570"/>
                </a:moveTo>
                <a:lnTo>
                  <a:pt x="1241751" y="3934255"/>
                </a:lnTo>
                <a:cubicBezTo>
                  <a:pt x="1249228" y="3936396"/>
                  <a:pt x="1256763" y="3938360"/>
                  <a:pt x="1263926" y="3937878"/>
                </a:cubicBezTo>
                <a:lnTo>
                  <a:pt x="1241752" y="3934255"/>
                </a:lnTo>
                <a:cubicBezTo>
                  <a:pt x="1234276" y="3932114"/>
                  <a:pt x="1226858" y="3929796"/>
                  <a:pt x="1219932" y="3929570"/>
                </a:cubicBezTo>
                <a:close/>
                <a:moveTo>
                  <a:pt x="1074802" y="3900864"/>
                </a:moveTo>
                <a:lnTo>
                  <a:pt x="1063754" y="3908939"/>
                </a:lnTo>
                <a:cubicBezTo>
                  <a:pt x="1059687" y="3910791"/>
                  <a:pt x="1055829" y="3912209"/>
                  <a:pt x="1053970" y="3914414"/>
                </a:cubicBezTo>
                <a:lnTo>
                  <a:pt x="1053970" y="3914415"/>
                </a:lnTo>
                <a:lnTo>
                  <a:pt x="1063753" y="3908940"/>
                </a:lnTo>
                <a:cubicBezTo>
                  <a:pt x="1067821" y="3907088"/>
                  <a:pt x="1072100" y="3904803"/>
                  <a:pt x="1074802" y="3900864"/>
                </a:cubicBezTo>
                <a:close/>
                <a:moveTo>
                  <a:pt x="700717" y="3899474"/>
                </a:moveTo>
                <a:lnTo>
                  <a:pt x="688258" y="3904086"/>
                </a:lnTo>
                <a:lnTo>
                  <a:pt x="688259" y="3904087"/>
                </a:lnTo>
                <a:close/>
                <a:moveTo>
                  <a:pt x="1047384" y="3898173"/>
                </a:moveTo>
                <a:cubicBezTo>
                  <a:pt x="1045043" y="3901250"/>
                  <a:pt x="1043309" y="3905275"/>
                  <a:pt x="1042495" y="3910737"/>
                </a:cubicBezTo>
                <a:lnTo>
                  <a:pt x="1042501" y="3910743"/>
                </a:lnTo>
                <a:lnTo>
                  <a:pt x="1045972" y="3915946"/>
                </a:lnTo>
                <a:lnTo>
                  <a:pt x="1047248" y="3920502"/>
                </a:lnTo>
                <a:lnTo>
                  <a:pt x="1049175" y="3928308"/>
                </a:lnTo>
                <a:lnTo>
                  <a:pt x="1049321" y="3928628"/>
                </a:lnTo>
                <a:lnTo>
                  <a:pt x="1049895" y="3930937"/>
                </a:lnTo>
                <a:cubicBezTo>
                  <a:pt x="1050622" y="3933338"/>
                  <a:pt x="1051376" y="3934965"/>
                  <a:pt x="1052216" y="3934992"/>
                </a:cubicBezTo>
                <a:lnTo>
                  <a:pt x="1052217" y="3934990"/>
                </a:lnTo>
                <a:lnTo>
                  <a:pt x="1049321" y="3928628"/>
                </a:lnTo>
                <a:lnTo>
                  <a:pt x="1047735" y="3922239"/>
                </a:lnTo>
                <a:lnTo>
                  <a:pt x="1047248" y="3920502"/>
                </a:lnTo>
                <a:lnTo>
                  <a:pt x="1046212" y="3916307"/>
                </a:lnTo>
                <a:lnTo>
                  <a:pt x="1045972" y="3915946"/>
                </a:lnTo>
                <a:lnTo>
                  <a:pt x="1045385" y="3913853"/>
                </a:lnTo>
                <a:lnTo>
                  <a:pt x="1042501" y="3910743"/>
                </a:lnTo>
                <a:lnTo>
                  <a:pt x="1042496" y="3910736"/>
                </a:lnTo>
                <a:lnTo>
                  <a:pt x="1047385" y="3898173"/>
                </a:lnTo>
                <a:close/>
                <a:moveTo>
                  <a:pt x="665552" y="3896086"/>
                </a:moveTo>
                <a:cubicBezTo>
                  <a:pt x="667993" y="3920148"/>
                  <a:pt x="656924" y="3934703"/>
                  <a:pt x="667767" y="3950691"/>
                </a:cubicBezTo>
                <a:lnTo>
                  <a:pt x="667768" y="3950690"/>
                </a:lnTo>
                <a:lnTo>
                  <a:pt x="663510" y="3926416"/>
                </a:lnTo>
                <a:lnTo>
                  <a:pt x="665553" y="3896086"/>
                </a:lnTo>
                <a:close/>
                <a:moveTo>
                  <a:pt x="572888" y="3876619"/>
                </a:moveTo>
                <a:cubicBezTo>
                  <a:pt x="576536" y="3874732"/>
                  <a:pt x="577120" y="3879094"/>
                  <a:pt x="577544" y="3883780"/>
                </a:cubicBezTo>
                <a:cubicBezTo>
                  <a:pt x="577773" y="3889024"/>
                  <a:pt x="577968" y="3894268"/>
                  <a:pt x="578163" y="3899409"/>
                </a:cubicBezTo>
                <a:cubicBezTo>
                  <a:pt x="567809" y="3903904"/>
                  <a:pt x="568133" y="3886354"/>
                  <a:pt x="556121" y="3894329"/>
                </a:cubicBezTo>
                <a:cubicBezTo>
                  <a:pt x="551336" y="3855747"/>
                  <a:pt x="572529" y="3902732"/>
                  <a:pt x="572888" y="3876619"/>
                </a:cubicBezTo>
                <a:close/>
                <a:moveTo>
                  <a:pt x="1189924" y="3876192"/>
                </a:moveTo>
                <a:cubicBezTo>
                  <a:pt x="1185822" y="3919953"/>
                  <a:pt x="1212034" y="3901265"/>
                  <a:pt x="1201061" y="3937438"/>
                </a:cubicBezTo>
                <a:lnTo>
                  <a:pt x="1201062" y="3937437"/>
                </a:lnTo>
                <a:lnTo>
                  <a:pt x="1203374" y="3918761"/>
                </a:lnTo>
                <a:cubicBezTo>
                  <a:pt x="1201674" y="3910724"/>
                  <a:pt x="1194896" y="3909070"/>
                  <a:pt x="1191478" y="3899136"/>
                </a:cubicBezTo>
                <a:lnTo>
                  <a:pt x="1189925" y="3876193"/>
                </a:lnTo>
                <a:close/>
                <a:moveTo>
                  <a:pt x="756361" y="3868770"/>
                </a:moveTo>
                <a:cubicBezTo>
                  <a:pt x="767724" y="3864927"/>
                  <a:pt x="768278" y="3883619"/>
                  <a:pt x="770653" y="3898301"/>
                </a:cubicBezTo>
                <a:cubicBezTo>
                  <a:pt x="764890" y="3899148"/>
                  <a:pt x="759062" y="3899832"/>
                  <a:pt x="753268" y="3900546"/>
                </a:cubicBezTo>
                <a:cubicBezTo>
                  <a:pt x="752194" y="3894069"/>
                  <a:pt x="754635" y="3893060"/>
                  <a:pt x="757274" y="3892277"/>
                </a:cubicBezTo>
                <a:cubicBezTo>
                  <a:pt x="763588" y="3887946"/>
                  <a:pt x="755189" y="3882477"/>
                  <a:pt x="756361" y="3868770"/>
                </a:cubicBezTo>
                <a:close/>
                <a:moveTo>
                  <a:pt x="484041" y="3863274"/>
                </a:moveTo>
                <a:cubicBezTo>
                  <a:pt x="493780" y="3867121"/>
                  <a:pt x="508560" y="3884747"/>
                  <a:pt x="524602" y="3874953"/>
                </a:cubicBezTo>
                <a:cubicBezTo>
                  <a:pt x="525026" y="3885307"/>
                  <a:pt x="525450" y="3895727"/>
                  <a:pt x="525839" y="3906115"/>
                </a:cubicBezTo>
                <a:cubicBezTo>
                  <a:pt x="521543" y="3906669"/>
                  <a:pt x="517212" y="3907222"/>
                  <a:pt x="512881" y="3907807"/>
                </a:cubicBezTo>
                <a:cubicBezTo>
                  <a:pt x="523658" y="3910736"/>
                  <a:pt x="518418" y="3946878"/>
                  <a:pt x="535869" y="3936100"/>
                </a:cubicBezTo>
                <a:cubicBezTo>
                  <a:pt x="528314" y="3952119"/>
                  <a:pt x="539027" y="3949972"/>
                  <a:pt x="537431" y="3975107"/>
                </a:cubicBezTo>
                <a:cubicBezTo>
                  <a:pt x="521607" y="3964428"/>
                  <a:pt x="524602" y="3952611"/>
                  <a:pt x="513499" y="3923405"/>
                </a:cubicBezTo>
                <a:cubicBezTo>
                  <a:pt x="509267" y="3929004"/>
                  <a:pt x="509691" y="3941799"/>
                  <a:pt x="501029" y="3940626"/>
                </a:cubicBezTo>
                <a:cubicBezTo>
                  <a:pt x="505979" y="3947302"/>
                  <a:pt x="503504" y="3969248"/>
                  <a:pt x="515031" y="3962377"/>
                </a:cubicBezTo>
                <a:cubicBezTo>
                  <a:pt x="511643" y="3976539"/>
                  <a:pt x="499532" y="3977257"/>
                  <a:pt x="498882" y="3995720"/>
                </a:cubicBezTo>
                <a:cubicBezTo>
                  <a:pt x="490579" y="3999982"/>
                  <a:pt x="491133" y="3961044"/>
                  <a:pt x="502301" y="3971819"/>
                </a:cubicBezTo>
                <a:cubicBezTo>
                  <a:pt x="494780" y="3945350"/>
                  <a:pt x="477914" y="3982761"/>
                  <a:pt x="479313" y="3943330"/>
                </a:cubicBezTo>
                <a:cubicBezTo>
                  <a:pt x="474267" y="3945350"/>
                  <a:pt x="476188" y="3958080"/>
                  <a:pt x="475894" y="3967327"/>
                </a:cubicBezTo>
                <a:cubicBezTo>
                  <a:pt x="457367" y="3946424"/>
                  <a:pt x="447566" y="3907677"/>
                  <a:pt x="416733" y="3912237"/>
                </a:cubicBezTo>
                <a:cubicBezTo>
                  <a:pt x="416603" y="3874629"/>
                  <a:pt x="464562" y="3878471"/>
                  <a:pt x="468993" y="3905561"/>
                </a:cubicBezTo>
                <a:cubicBezTo>
                  <a:pt x="458638" y="3910118"/>
                  <a:pt x="458997" y="3892602"/>
                  <a:pt x="446948" y="3900581"/>
                </a:cubicBezTo>
                <a:cubicBezTo>
                  <a:pt x="460850" y="3947562"/>
                  <a:pt x="503829" y="3936329"/>
                  <a:pt x="516593" y="3891689"/>
                </a:cubicBezTo>
                <a:cubicBezTo>
                  <a:pt x="506792" y="3875346"/>
                  <a:pt x="482471" y="3888890"/>
                  <a:pt x="476123" y="3865546"/>
                </a:cubicBezTo>
                <a:cubicBezTo>
                  <a:pt x="478109" y="3862241"/>
                  <a:pt x="480795" y="3861992"/>
                  <a:pt x="484041" y="3863274"/>
                </a:cubicBezTo>
                <a:close/>
                <a:moveTo>
                  <a:pt x="287373" y="3850372"/>
                </a:moveTo>
                <a:cubicBezTo>
                  <a:pt x="291410" y="3858969"/>
                  <a:pt x="293981" y="3870626"/>
                  <a:pt x="293297" y="3888890"/>
                </a:cubicBezTo>
                <a:cubicBezTo>
                  <a:pt x="277768" y="3898335"/>
                  <a:pt x="288252" y="3854214"/>
                  <a:pt x="274609" y="3859848"/>
                </a:cubicBezTo>
                <a:cubicBezTo>
                  <a:pt x="274934" y="3850601"/>
                  <a:pt x="282229" y="3852324"/>
                  <a:pt x="287373" y="3850372"/>
                </a:cubicBezTo>
                <a:close/>
                <a:moveTo>
                  <a:pt x="246874" y="3842788"/>
                </a:moveTo>
                <a:cubicBezTo>
                  <a:pt x="255513" y="3844671"/>
                  <a:pt x="266128" y="3866491"/>
                  <a:pt x="270866" y="3875966"/>
                </a:cubicBezTo>
                <a:cubicBezTo>
                  <a:pt x="249245" y="3889739"/>
                  <a:pt x="257518" y="3841711"/>
                  <a:pt x="239185" y="3848746"/>
                </a:cubicBezTo>
                <a:cubicBezTo>
                  <a:pt x="241334" y="3843748"/>
                  <a:pt x="243994" y="3842160"/>
                  <a:pt x="246874" y="3842788"/>
                </a:cubicBezTo>
                <a:close/>
                <a:moveTo>
                  <a:pt x="619254" y="3831490"/>
                </a:moveTo>
                <a:cubicBezTo>
                  <a:pt x="619090" y="3848712"/>
                  <a:pt x="623746" y="3855812"/>
                  <a:pt x="633222" y="3853207"/>
                </a:cubicBezTo>
                <a:cubicBezTo>
                  <a:pt x="619514" y="3889185"/>
                  <a:pt x="618178" y="3828657"/>
                  <a:pt x="602129" y="3841615"/>
                </a:cubicBezTo>
                <a:cubicBezTo>
                  <a:pt x="587703" y="3834355"/>
                  <a:pt x="613457" y="3831326"/>
                  <a:pt x="619254" y="3831490"/>
                </a:cubicBezTo>
                <a:close/>
                <a:moveTo>
                  <a:pt x="1131157" y="3828885"/>
                </a:moveTo>
                <a:cubicBezTo>
                  <a:pt x="1125978" y="3838750"/>
                  <a:pt x="1130439" y="3858515"/>
                  <a:pt x="1137050" y="3867242"/>
                </a:cubicBezTo>
                <a:cubicBezTo>
                  <a:pt x="1130699" y="3892312"/>
                  <a:pt x="1104785" y="3825661"/>
                  <a:pt x="1131157" y="3828885"/>
                </a:cubicBezTo>
                <a:close/>
                <a:moveTo>
                  <a:pt x="5741" y="3826340"/>
                </a:moveTo>
                <a:cubicBezTo>
                  <a:pt x="7565" y="3826349"/>
                  <a:pt x="9921" y="3827865"/>
                  <a:pt x="12515" y="3829753"/>
                </a:cubicBezTo>
                <a:cubicBezTo>
                  <a:pt x="17704" y="3833530"/>
                  <a:pt x="23850" y="3838798"/>
                  <a:pt x="28618" y="3836470"/>
                </a:cubicBezTo>
                <a:cubicBezTo>
                  <a:pt x="28068" y="3852813"/>
                  <a:pt x="9541" y="3841061"/>
                  <a:pt x="7456" y="3854833"/>
                </a:cubicBezTo>
                <a:cubicBezTo>
                  <a:pt x="5111" y="3876454"/>
                  <a:pt x="16736" y="3869419"/>
                  <a:pt x="17386" y="3884918"/>
                </a:cubicBezTo>
                <a:cubicBezTo>
                  <a:pt x="23474" y="3877333"/>
                  <a:pt x="30769" y="3871405"/>
                  <a:pt x="29206" y="3852064"/>
                </a:cubicBezTo>
                <a:cubicBezTo>
                  <a:pt x="43987" y="3864274"/>
                  <a:pt x="51641" y="3838846"/>
                  <a:pt x="60334" y="3863755"/>
                </a:cubicBezTo>
                <a:cubicBezTo>
                  <a:pt x="65967" y="3855158"/>
                  <a:pt x="57989" y="3851155"/>
                  <a:pt x="68114" y="3839269"/>
                </a:cubicBezTo>
                <a:cubicBezTo>
                  <a:pt x="118842" y="3875052"/>
                  <a:pt x="182953" y="3816281"/>
                  <a:pt x="226451" y="3858156"/>
                </a:cubicBezTo>
                <a:cubicBezTo>
                  <a:pt x="220886" y="3911748"/>
                  <a:pt x="253117" y="3887362"/>
                  <a:pt x="251326" y="3933366"/>
                </a:cubicBezTo>
                <a:cubicBezTo>
                  <a:pt x="244329" y="3930860"/>
                  <a:pt x="246640" y="3909304"/>
                  <a:pt x="233257" y="3919983"/>
                </a:cubicBezTo>
                <a:cubicBezTo>
                  <a:pt x="227658" y="3910446"/>
                  <a:pt x="231076" y="3907906"/>
                  <a:pt x="232344" y="3896639"/>
                </a:cubicBezTo>
                <a:cubicBezTo>
                  <a:pt x="223391" y="3901066"/>
                  <a:pt x="220623" y="3892667"/>
                  <a:pt x="214634" y="3891105"/>
                </a:cubicBezTo>
                <a:cubicBezTo>
                  <a:pt x="210269" y="3916893"/>
                  <a:pt x="228991" y="3895241"/>
                  <a:pt x="224629" y="3921060"/>
                </a:cubicBezTo>
                <a:cubicBezTo>
                  <a:pt x="206296" y="3887652"/>
                  <a:pt x="181975" y="3926300"/>
                  <a:pt x="177938" y="3958405"/>
                </a:cubicBezTo>
                <a:cubicBezTo>
                  <a:pt x="171525" y="3950331"/>
                  <a:pt x="185263" y="3911714"/>
                  <a:pt x="183831" y="3887099"/>
                </a:cubicBezTo>
                <a:cubicBezTo>
                  <a:pt x="178003" y="3876649"/>
                  <a:pt x="168237" y="3874205"/>
                  <a:pt x="157035" y="3874858"/>
                </a:cubicBezTo>
                <a:cubicBezTo>
                  <a:pt x="158108" y="3883940"/>
                  <a:pt x="165239" y="3880491"/>
                  <a:pt x="170418" y="3880976"/>
                </a:cubicBezTo>
                <a:cubicBezTo>
                  <a:pt x="137954" y="3928385"/>
                  <a:pt x="111551" y="3894588"/>
                  <a:pt x="62809" y="3926105"/>
                </a:cubicBezTo>
                <a:cubicBezTo>
                  <a:pt x="65608" y="3919334"/>
                  <a:pt x="68732" y="3903869"/>
                  <a:pt x="61896" y="3902697"/>
                </a:cubicBezTo>
                <a:cubicBezTo>
                  <a:pt x="67430" y="3889348"/>
                  <a:pt x="83059" y="3891594"/>
                  <a:pt x="87031" y="3875996"/>
                </a:cubicBezTo>
                <a:cubicBezTo>
                  <a:pt x="86022" y="3861345"/>
                  <a:pt x="72445" y="3872414"/>
                  <a:pt x="73098" y="3854249"/>
                </a:cubicBezTo>
                <a:cubicBezTo>
                  <a:pt x="68213" y="3856330"/>
                  <a:pt x="70978" y="3862453"/>
                  <a:pt x="73388" y="3862029"/>
                </a:cubicBezTo>
                <a:cubicBezTo>
                  <a:pt x="52454" y="3886350"/>
                  <a:pt x="27121" y="3908460"/>
                  <a:pt x="0" y="3887068"/>
                </a:cubicBezTo>
                <a:cubicBezTo>
                  <a:pt x="7456" y="3876878"/>
                  <a:pt x="9213" y="3849459"/>
                  <a:pt x="2150" y="3831975"/>
                </a:cubicBezTo>
                <a:cubicBezTo>
                  <a:pt x="2622" y="3827832"/>
                  <a:pt x="3916" y="3826332"/>
                  <a:pt x="5741" y="3826340"/>
                </a:cubicBezTo>
                <a:close/>
                <a:moveTo>
                  <a:pt x="1295387" y="3802233"/>
                </a:moveTo>
                <a:lnTo>
                  <a:pt x="1295386" y="3802234"/>
                </a:lnTo>
                <a:cubicBezTo>
                  <a:pt x="1293354" y="3805581"/>
                  <a:pt x="1292178" y="3810096"/>
                  <a:pt x="1292552" y="3816022"/>
                </a:cubicBezTo>
                <a:cubicBezTo>
                  <a:pt x="1298837" y="3816054"/>
                  <a:pt x="1304340" y="3814866"/>
                  <a:pt x="1308707" y="3811908"/>
                </a:cubicBezTo>
                <a:lnTo>
                  <a:pt x="1308707" y="3811907"/>
                </a:lnTo>
                <a:lnTo>
                  <a:pt x="1292553" y="3816021"/>
                </a:lnTo>
                <a:close/>
                <a:moveTo>
                  <a:pt x="665605" y="3797772"/>
                </a:moveTo>
                <a:cubicBezTo>
                  <a:pt x="670137" y="3800370"/>
                  <a:pt x="687311" y="3819754"/>
                  <a:pt x="693292" y="3822049"/>
                </a:cubicBezTo>
                <a:cubicBezTo>
                  <a:pt x="685187" y="3838457"/>
                  <a:pt x="644649" y="3880786"/>
                  <a:pt x="641296" y="3836570"/>
                </a:cubicBezTo>
                <a:cubicBezTo>
                  <a:pt x="661645" y="3850701"/>
                  <a:pt x="663501" y="3818921"/>
                  <a:pt x="684859" y="3830971"/>
                </a:cubicBezTo>
                <a:cubicBezTo>
                  <a:pt x="682712" y="3812833"/>
                  <a:pt x="670731" y="3815308"/>
                  <a:pt x="666171" y="3802024"/>
                </a:cubicBezTo>
                <a:cubicBezTo>
                  <a:pt x="663989" y="3797905"/>
                  <a:pt x="664095" y="3796906"/>
                  <a:pt x="665605" y="3797772"/>
                </a:cubicBezTo>
                <a:close/>
                <a:moveTo>
                  <a:pt x="1386457" y="3757090"/>
                </a:moveTo>
                <a:lnTo>
                  <a:pt x="1404576" y="3759221"/>
                </a:lnTo>
                <a:lnTo>
                  <a:pt x="1425872" y="3759962"/>
                </a:lnTo>
                <a:lnTo>
                  <a:pt x="1411139" y="3759048"/>
                </a:lnTo>
                <a:close/>
                <a:moveTo>
                  <a:pt x="1231584" y="3751032"/>
                </a:moveTo>
                <a:cubicBezTo>
                  <a:pt x="1235707" y="3750705"/>
                  <a:pt x="1238722" y="3751374"/>
                  <a:pt x="1240803" y="3752646"/>
                </a:cubicBezTo>
                <a:cubicBezTo>
                  <a:pt x="1253301" y="3760275"/>
                  <a:pt x="1232244" y="3789584"/>
                  <a:pt x="1215713" y="3755397"/>
                </a:cubicBezTo>
                <a:cubicBezTo>
                  <a:pt x="1222229" y="3752683"/>
                  <a:pt x="1227460" y="3751359"/>
                  <a:pt x="1231584" y="3751032"/>
                </a:cubicBezTo>
                <a:close/>
                <a:moveTo>
                  <a:pt x="7089598" y="3736371"/>
                </a:moveTo>
                <a:cubicBezTo>
                  <a:pt x="7100950" y="3735380"/>
                  <a:pt x="7114742" y="3770226"/>
                  <a:pt x="7116356" y="3793426"/>
                </a:cubicBezTo>
                <a:cubicBezTo>
                  <a:pt x="7093922" y="3799483"/>
                  <a:pt x="7080768" y="3773371"/>
                  <a:pt x="7063738" y="3792288"/>
                </a:cubicBezTo>
                <a:cubicBezTo>
                  <a:pt x="7067126" y="3762983"/>
                  <a:pt x="7080150" y="3782908"/>
                  <a:pt x="7070574" y="3744360"/>
                </a:cubicBezTo>
                <a:cubicBezTo>
                  <a:pt x="7076403" y="3746311"/>
                  <a:pt x="7077999" y="3757189"/>
                  <a:pt x="7084316" y="3758262"/>
                </a:cubicBezTo>
                <a:cubicBezTo>
                  <a:pt x="7090859" y="3753247"/>
                  <a:pt x="7084282" y="3750089"/>
                  <a:pt x="7079596" y="3751066"/>
                </a:cubicBezTo>
                <a:cubicBezTo>
                  <a:pt x="7082296" y="3741013"/>
                  <a:pt x="7085810" y="3736702"/>
                  <a:pt x="7089598" y="3736371"/>
                </a:cubicBezTo>
                <a:close/>
                <a:moveTo>
                  <a:pt x="2133797" y="3732246"/>
                </a:moveTo>
                <a:lnTo>
                  <a:pt x="2155638" y="3745854"/>
                </a:lnTo>
                <a:cubicBezTo>
                  <a:pt x="2163665" y="3748845"/>
                  <a:pt x="2172106" y="3750209"/>
                  <a:pt x="2179964" y="3749703"/>
                </a:cubicBezTo>
                <a:lnTo>
                  <a:pt x="2179965" y="3749703"/>
                </a:lnTo>
                <a:lnTo>
                  <a:pt x="2155639" y="3745854"/>
                </a:lnTo>
                <a:cubicBezTo>
                  <a:pt x="2147612" y="3742863"/>
                  <a:pt x="2140000" y="3738245"/>
                  <a:pt x="2133797" y="3732246"/>
                </a:cubicBezTo>
                <a:close/>
                <a:moveTo>
                  <a:pt x="969432" y="3724141"/>
                </a:moveTo>
                <a:lnTo>
                  <a:pt x="965573" y="3747408"/>
                </a:lnTo>
                <a:cubicBezTo>
                  <a:pt x="962871" y="3752979"/>
                  <a:pt x="958752" y="3756357"/>
                  <a:pt x="953218" y="3757513"/>
                </a:cubicBezTo>
                <a:lnTo>
                  <a:pt x="948511" y="3741957"/>
                </a:lnTo>
                <a:lnTo>
                  <a:pt x="948511" y="3741958"/>
                </a:lnTo>
                <a:cubicBezTo>
                  <a:pt x="949570" y="3748193"/>
                  <a:pt x="951215" y="3753215"/>
                  <a:pt x="953218" y="3757514"/>
                </a:cubicBezTo>
                <a:cubicBezTo>
                  <a:pt x="964287" y="3755203"/>
                  <a:pt x="969691" y="3744002"/>
                  <a:pt x="969432" y="3724141"/>
                </a:cubicBezTo>
                <a:close/>
                <a:moveTo>
                  <a:pt x="908076" y="3724056"/>
                </a:moveTo>
                <a:lnTo>
                  <a:pt x="906101" y="3728254"/>
                </a:lnTo>
                <a:lnTo>
                  <a:pt x="904083" y="3732540"/>
                </a:lnTo>
                <a:lnTo>
                  <a:pt x="904090" y="3732547"/>
                </a:lnTo>
                <a:lnTo>
                  <a:pt x="911818" y="3741939"/>
                </a:lnTo>
                <a:lnTo>
                  <a:pt x="915305" y="3742929"/>
                </a:lnTo>
                <a:lnTo>
                  <a:pt x="916853" y="3744362"/>
                </a:lnTo>
                <a:lnTo>
                  <a:pt x="918287" y="3743775"/>
                </a:lnTo>
                <a:lnTo>
                  <a:pt x="922021" y="3744834"/>
                </a:lnTo>
                <a:lnTo>
                  <a:pt x="930799" y="3738653"/>
                </a:lnTo>
                <a:lnTo>
                  <a:pt x="918287" y="3743775"/>
                </a:lnTo>
                <a:lnTo>
                  <a:pt x="915305" y="3742929"/>
                </a:lnTo>
                <a:lnTo>
                  <a:pt x="904090" y="3732547"/>
                </a:lnTo>
                <a:lnTo>
                  <a:pt x="904084" y="3732539"/>
                </a:lnTo>
                <a:lnTo>
                  <a:pt x="906101" y="3728254"/>
                </a:lnTo>
                <a:lnTo>
                  <a:pt x="908076" y="3724057"/>
                </a:lnTo>
                <a:close/>
                <a:moveTo>
                  <a:pt x="111716" y="3723880"/>
                </a:moveTo>
                <a:cubicBezTo>
                  <a:pt x="99700" y="3737328"/>
                  <a:pt x="159545" y="3741266"/>
                  <a:pt x="166091" y="3771874"/>
                </a:cubicBezTo>
                <a:cubicBezTo>
                  <a:pt x="146131" y="3754908"/>
                  <a:pt x="138317" y="3768062"/>
                  <a:pt x="112594" y="3747388"/>
                </a:cubicBezTo>
                <a:cubicBezTo>
                  <a:pt x="112334" y="3739540"/>
                  <a:pt x="112010" y="3731725"/>
                  <a:pt x="111716" y="3723880"/>
                </a:cubicBezTo>
                <a:close/>
                <a:moveTo>
                  <a:pt x="982455" y="3722510"/>
                </a:moveTo>
                <a:lnTo>
                  <a:pt x="982455" y="3722511"/>
                </a:lnTo>
                <a:cubicBezTo>
                  <a:pt x="985296" y="3728331"/>
                  <a:pt x="988138" y="3730871"/>
                  <a:pt x="990878" y="3731934"/>
                </a:cubicBezTo>
                <a:lnTo>
                  <a:pt x="991014" y="3731944"/>
                </a:lnTo>
                <a:lnTo>
                  <a:pt x="998873" y="3732567"/>
                </a:lnTo>
                <a:lnTo>
                  <a:pt x="1003802" y="3734460"/>
                </a:lnTo>
                <a:lnTo>
                  <a:pt x="1005591" y="3736224"/>
                </a:lnTo>
                <a:lnTo>
                  <a:pt x="1009870" y="3750288"/>
                </a:lnTo>
                <a:cubicBezTo>
                  <a:pt x="1033802" y="3734690"/>
                  <a:pt x="1063497" y="3768583"/>
                  <a:pt x="1083258" y="3725249"/>
                </a:cubicBezTo>
                <a:cubicBezTo>
                  <a:pt x="1084170" y="3729066"/>
                  <a:pt x="1085949" y="3732928"/>
                  <a:pt x="1088118" y="3736165"/>
                </a:cubicBezTo>
                <a:lnTo>
                  <a:pt x="1090600" y="3738635"/>
                </a:lnTo>
                <a:lnTo>
                  <a:pt x="1091605" y="3740467"/>
                </a:lnTo>
                <a:lnTo>
                  <a:pt x="1092675" y="3740700"/>
                </a:lnTo>
                <a:lnTo>
                  <a:pt x="1095319" y="3743331"/>
                </a:lnTo>
                <a:cubicBezTo>
                  <a:pt x="1100265" y="3745964"/>
                  <a:pt x="1104864" y="3743417"/>
                  <a:pt x="1105303" y="3730328"/>
                </a:cubicBezTo>
                <a:lnTo>
                  <a:pt x="1105303" y="3730327"/>
                </a:lnTo>
                <a:lnTo>
                  <a:pt x="1102001" y="3742724"/>
                </a:lnTo>
                <a:lnTo>
                  <a:pt x="1092675" y="3740700"/>
                </a:lnTo>
                <a:lnTo>
                  <a:pt x="1090600" y="3738635"/>
                </a:lnTo>
                <a:lnTo>
                  <a:pt x="1083258" y="3725248"/>
                </a:lnTo>
                <a:cubicBezTo>
                  <a:pt x="1063497" y="3768582"/>
                  <a:pt x="1033802" y="3734689"/>
                  <a:pt x="1009870" y="3750287"/>
                </a:cubicBezTo>
                <a:cubicBezTo>
                  <a:pt x="1008997" y="3743968"/>
                  <a:pt x="1007887" y="3739860"/>
                  <a:pt x="1006585" y="3737204"/>
                </a:cubicBezTo>
                <a:lnTo>
                  <a:pt x="1005591" y="3736224"/>
                </a:lnTo>
                <a:lnTo>
                  <a:pt x="1005220" y="3735004"/>
                </a:lnTo>
                <a:lnTo>
                  <a:pt x="1003802" y="3734460"/>
                </a:lnTo>
                <a:lnTo>
                  <a:pt x="1002146" y="3732827"/>
                </a:lnTo>
                <a:lnTo>
                  <a:pt x="998873" y="3732567"/>
                </a:lnTo>
                <a:lnTo>
                  <a:pt x="998678" y="3732492"/>
                </a:lnTo>
                <a:lnTo>
                  <a:pt x="991014" y="3731944"/>
                </a:lnTo>
                <a:lnTo>
                  <a:pt x="990878" y="3731933"/>
                </a:lnTo>
                <a:close/>
                <a:moveTo>
                  <a:pt x="2212166" y="3722251"/>
                </a:moveTo>
                <a:lnTo>
                  <a:pt x="2212165" y="3722252"/>
                </a:lnTo>
                <a:lnTo>
                  <a:pt x="2223269" y="3737286"/>
                </a:lnTo>
                <a:cubicBezTo>
                  <a:pt x="2227624" y="3740933"/>
                  <a:pt x="2232109" y="3744295"/>
                  <a:pt x="2235153" y="3750613"/>
                </a:cubicBezTo>
                <a:lnTo>
                  <a:pt x="2235153" y="3750612"/>
                </a:lnTo>
                <a:lnTo>
                  <a:pt x="2223270" y="3737286"/>
                </a:lnTo>
                <a:cubicBezTo>
                  <a:pt x="2218915" y="3733640"/>
                  <a:pt x="2214690" y="3729708"/>
                  <a:pt x="2212166" y="3722251"/>
                </a:cubicBezTo>
                <a:close/>
                <a:moveTo>
                  <a:pt x="601508" y="3716262"/>
                </a:moveTo>
                <a:cubicBezTo>
                  <a:pt x="607073" y="3724370"/>
                  <a:pt x="610299" y="3737490"/>
                  <a:pt x="623874" y="3729026"/>
                </a:cubicBezTo>
                <a:cubicBezTo>
                  <a:pt x="621662" y="3758717"/>
                  <a:pt x="603035" y="3736741"/>
                  <a:pt x="593399" y="3732998"/>
                </a:cubicBezTo>
                <a:cubicBezTo>
                  <a:pt x="594148" y="3724336"/>
                  <a:pt x="601866" y="3726582"/>
                  <a:pt x="601508" y="3716262"/>
                </a:cubicBezTo>
                <a:close/>
                <a:moveTo>
                  <a:pt x="1957545" y="3709487"/>
                </a:moveTo>
                <a:lnTo>
                  <a:pt x="1977029" y="3715986"/>
                </a:lnTo>
                <a:lnTo>
                  <a:pt x="1980656" y="3719629"/>
                </a:lnTo>
                <a:lnTo>
                  <a:pt x="1989780" y="3742790"/>
                </a:lnTo>
                <a:lnTo>
                  <a:pt x="1989782" y="3742798"/>
                </a:lnTo>
                <a:cubicBezTo>
                  <a:pt x="2027131" y="3742993"/>
                  <a:pt x="2076327" y="3755528"/>
                  <a:pt x="2117320" y="3757904"/>
                </a:cubicBezTo>
                <a:lnTo>
                  <a:pt x="2052185" y="3749533"/>
                </a:lnTo>
                <a:cubicBezTo>
                  <a:pt x="2030094" y="3746078"/>
                  <a:pt x="2008457" y="3742895"/>
                  <a:pt x="1989783" y="3742798"/>
                </a:cubicBezTo>
                <a:lnTo>
                  <a:pt x="1989780" y="3742790"/>
                </a:lnTo>
                <a:lnTo>
                  <a:pt x="1984702" y="3723692"/>
                </a:lnTo>
                <a:lnTo>
                  <a:pt x="1980656" y="3719629"/>
                </a:lnTo>
                <a:lnTo>
                  <a:pt x="1979552" y="3716827"/>
                </a:lnTo>
                <a:lnTo>
                  <a:pt x="1977029" y="3715986"/>
                </a:lnTo>
                <a:lnTo>
                  <a:pt x="1973092" y="3712032"/>
                </a:lnTo>
                <a:close/>
                <a:moveTo>
                  <a:pt x="1467591" y="3707569"/>
                </a:moveTo>
                <a:cubicBezTo>
                  <a:pt x="1468015" y="3717988"/>
                  <a:pt x="1468439" y="3728373"/>
                  <a:pt x="1468829" y="3738727"/>
                </a:cubicBezTo>
                <a:cubicBezTo>
                  <a:pt x="1476418" y="3737100"/>
                  <a:pt x="1482471" y="3738727"/>
                  <a:pt x="1486608" y="3744261"/>
                </a:cubicBezTo>
                <a:lnTo>
                  <a:pt x="1486608" y="3744259"/>
                </a:lnTo>
                <a:lnTo>
                  <a:pt x="1468830" y="3738726"/>
                </a:lnTo>
                <a:lnTo>
                  <a:pt x="1467592" y="3707569"/>
                </a:lnTo>
                <a:close/>
                <a:moveTo>
                  <a:pt x="1423934" y="3707378"/>
                </a:moveTo>
                <a:cubicBezTo>
                  <a:pt x="1417862" y="3708609"/>
                  <a:pt x="1411958" y="3710788"/>
                  <a:pt x="1406690" y="3714398"/>
                </a:cubicBezTo>
                <a:lnTo>
                  <a:pt x="1402617" y="3719132"/>
                </a:lnTo>
                <a:lnTo>
                  <a:pt x="1399325" y="3720947"/>
                </a:lnTo>
                <a:lnTo>
                  <a:pt x="1395743" y="3727121"/>
                </a:lnTo>
                <a:lnTo>
                  <a:pt x="1393263" y="3730004"/>
                </a:lnTo>
                <a:lnTo>
                  <a:pt x="1392645" y="3732460"/>
                </a:lnTo>
                <a:lnTo>
                  <a:pt x="1390831" y="3735586"/>
                </a:lnTo>
                <a:lnTo>
                  <a:pt x="1386459" y="3757069"/>
                </a:lnTo>
                <a:lnTo>
                  <a:pt x="1386454" y="3757090"/>
                </a:lnTo>
                <a:lnTo>
                  <a:pt x="1386455" y="3757090"/>
                </a:lnTo>
                <a:lnTo>
                  <a:pt x="1386459" y="3757069"/>
                </a:lnTo>
                <a:lnTo>
                  <a:pt x="1392645" y="3732460"/>
                </a:lnTo>
                <a:lnTo>
                  <a:pt x="1395743" y="3727121"/>
                </a:lnTo>
                <a:lnTo>
                  <a:pt x="1402617" y="3719132"/>
                </a:lnTo>
                <a:lnTo>
                  <a:pt x="1423935" y="3707378"/>
                </a:lnTo>
                <a:close/>
                <a:moveTo>
                  <a:pt x="6714538" y="3703727"/>
                </a:moveTo>
                <a:cubicBezTo>
                  <a:pt x="6713855" y="3721827"/>
                  <a:pt x="6716460" y="3733552"/>
                  <a:pt x="6720496" y="3741985"/>
                </a:cubicBezTo>
                <a:lnTo>
                  <a:pt x="6720497" y="3741984"/>
                </a:lnTo>
                <a:lnTo>
                  <a:pt x="6715748" y="3726480"/>
                </a:lnTo>
                <a:lnTo>
                  <a:pt x="6714539" y="3703727"/>
                </a:lnTo>
                <a:close/>
                <a:moveTo>
                  <a:pt x="1893863" y="3698122"/>
                </a:moveTo>
                <a:lnTo>
                  <a:pt x="1921557" y="3706015"/>
                </a:lnTo>
                <a:cubicBezTo>
                  <a:pt x="1929798" y="3709676"/>
                  <a:pt x="1936605" y="3713974"/>
                  <a:pt x="1940651" y="3717728"/>
                </a:cubicBezTo>
                <a:lnTo>
                  <a:pt x="1940651" y="3717727"/>
                </a:lnTo>
                <a:lnTo>
                  <a:pt x="1921558" y="3706015"/>
                </a:lnTo>
                <a:cubicBezTo>
                  <a:pt x="1913318" y="3702353"/>
                  <a:pt x="1903644" y="3699328"/>
                  <a:pt x="1893864" y="3698122"/>
                </a:cubicBezTo>
                <a:close/>
                <a:moveTo>
                  <a:pt x="1839000" y="3691547"/>
                </a:moveTo>
                <a:lnTo>
                  <a:pt x="1837348" y="3715983"/>
                </a:lnTo>
                <a:cubicBezTo>
                  <a:pt x="1836571" y="3718873"/>
                  <a:pt x="1836162" y="3721002"/>
                  <a:pt x="1837050" y="3722115"/>
                </a:cubicBezTo>
                <a:lnTo>
                  <a:pt x="1837051" y="3722115"/>
                </a:lnTo>
                <a:lnTo>
                  <a:pt x="1838676" y="3711109"/>
                </a:lnTo>
                <a:cubicBezTo>
                  <a:pt x="1840046" y="3705728"/>
                  <a:pt x="1841199" y="3698922"/>
                  <a:pt x="1839001" y="3691547"/>
                </a:cubicBezTo>
                <a:close/>
                <a:moveTo>
                  <a:pt x="407715" y="3686111"/>
                </a:moveTo>
                <a:cubicBezTo>
                  <a:pt x="410808" y="3710433"/>
                  <a:pt x="388049" y="3694575"/>
                  <a:pt x="386907" y="3712289"/>
                </a:cubicBezTo>
                <a:cubicBezTo>
                  <a:pt x="380330" y="3709749"/>
                  <a:pt x="388210" y="3702164"/>
                  <a:pt x="385964" y="3688911"/>
                </a:cubicBezTo>
                <a:cubicBezTo>
                  <a:pt x="393194" y="3688032"/>
                  <a:pt x="400454" y="3687055"/>
                  <a:pt x="407715" y="3686111"/>
                </a:cubicBezTo>
                <a:close/>
                <a:moveTo>
                  <a:pt x="2411854" y="3681033"/>
                </a:moveTo>
                <a:cubicBezTo>
                  <a:pt x="2394827" y="3677091"/>
                  <a:pt x="2396584" y="3720528"/>
                  <a:pt x="2413091" y="3712191"/>
                </a:cubicBezTo>
                <a:lnTo>
                  <a:pt x="2403540" y="3710285"/>
                </a:lnTo>
                <a:cubicBezTo>
                  <a:pt x="2399100" y="3704609"/>
                  <a:pt x="2398600" y="3692186"/>
                  <a:pt x="2402544" y="3685411"/>
                </a:cubicBezTo>
                <a:close/>
                <a:moveTo>
                  <a:pt x="1152243" y="3678753"/>
                </a:moveTo>
                <a:lnTo>
                  <a:pt x="1152244" y="3678754"/>
                </a:lnTo>
                <a:lnTo>
                  <a:pt x="1158508" y="3679517"/>
                </a:lnTo>
                <a:cubicBezTo>
                  <a:pt x="1161127" y="3680192"/>
                  <a:pt x="1163707" y="3680945"/>
                  <a:pt x="1164537" y="3680743"/>
                </a:cubicBezTo>
                <a:lnTo>
                  <a:pt x="1164535" y="3680742"/>
                </a:lnTo>
                <a:lnTo>
                  <a:pt x="1158509" y="3679516"/>
                </a:lnTo>
                <a:cubicBezTo>
                  <a:pt x="1155890" y="3678840"/>
                  <a:pt x="1153231" y="3678242"/>
                  <a:pt x="1152243" y="3678753"/>
                </a:cubicBezTo>
                <a:close/>
                <a:moveTo>
                  <a:pt x="1129824" y="3673224"/>
                </a:moveTo>
                <a:lnTo>
                  <a:pt x="1129823" y="3673225"/>
                </a:lnTo>
                <a:cubicBezTo>
                  <a:pt x="1127321" y="3674210"/>
                  <a:pt x="1125408" y="3676131"/>
                  <a:pt x="1125229" y="3680739"/>
                </a:cubicBezTo>
                <a:lnTo>
                  <a:pt x="1125236" y="3680739"/>
                </a:lnTo>
                <a:lnTo>
                  <a:pt x="1136942" y="3682136"/>
                </a:lnTo>
                <a:lnTo>
                  <a:pt x="1141907" y="3684316"/>
                </a:lnTo>
                <a:cubicBezTo>
                  <a:pt x="1147613" y="3687120"/>
                  <a:pt x="1152888" y="3689383"/>
                  <a:pt x="1155997" y="3684646"/>
                </a:cubicBezTo>
                <a:lnTo>
                  <a:pt x="1155997" y="3684645"/>
                </a:lnTo>
                <a:lnTo>
                  <a:pt x="1149927" y="3687308"/>
                </a:lnTo>
                <a:cubicBezTo>
                  <a:pt x="1146296" y="3686822"/>
                  <a:pt x="1141935" y="3684215"/>
                  <a:pt x="1137575" y="3682211"/>
                </a:cubicBezTo>
                <a:lnTo>
                  <a:pt x="1136942" y="3682136"/>
                </a:lnTo>
                <a:lnTo>
                  <a:pt x="1133242" y="3680511"/>
                </a:lnTo>
                <a:lnTo>
                  <a:pt x="1125236" y="3680739"/>
                </a:lnTo>
                <a:lnTo>
                  <a:pt x="1125230" y="3680738"/>
                </a:lnTo>
                <a:close/>
                <a:moveTo>
                  <a:pt x="1049576" y="3667852"/>
                </a:moveTo>
                <a:cubicBezTo>
                  <a:pt x="1046887" y="3670851"/>
                  <a:pt x="1045522" y="3675643"/>
                  <a:pt x="1046532" y="3682919"/>
                </a:cubicBezTo>
                <a:lnTo>
                  <a:pt x="1046541" y="3682916"/>
                </a:lnTo>
                <a:lnTo>
                  <a:pt x="1057753" y="3680978"/>
                </a:lnTo>
                <a:lnTo>
                  <a:pt x="1061871" y="3682065"/>
                </a:lnTo>
                <a:lnTo>
                  <a:pt x="1068848" y="3684636"/>
                </a:lnTo>
                <a:lnTo>
                  <a:pt x="1069181" y="3684631"/>
                </a:lnTo>
                <a:lnTo>
                  <a:pt x="1071061" y="3685356"/>
                </a:lnTo>
                <a:cubicBezTo>
                  <a:pt x="1073191" y="3685902"/>
                  <a:pt x="1075065" y="3685850"/>
                  <a:pt x="1076628" y="3684513"/>
                </a:cubicBezTo>
                <a:lnTo>
                  <a:pt x="1076628" y="3684512"/>
                </a:lnTo>
                <a:lnTo>
                  <a:pt x="1069181" y="3684631"/>
                </a:lnTo>
                <a:lnTo>
                  <a:pt x="1063961" y="3682617"/>
                </a:lnTo>
                <a:lnTo>
                  <a:pt x="1061871" y="3682065"/>
                </a:lnTo>
                <a:lnTo>
                  <a:pt x="1058547" y="3680841"/>
                </a:lnTo>
                <a:lnTo>
                  <a:pt x="1057753" y="3680978"/>
                </a:lnTo>
                <a:lnTo>
                  <a:pt x="1055671" y="3680428"/>
                </a:lnTo>
                <a:lnTo>
                  <a:pt x="1046541" y="3682916"/>
                </a:lnTo>
                <a:lnTo>
                  <a:pt x="1046533" y="3682918"/>
                </a:lnTo>
                <a:lnTo>
                  <a:pt x="1049577" y="3667852"/>
                </a:lnTo>
                <a:close/>
                <a:moveTo>
                  <a:pt x="1147412" y="3651058"/>
                </a:moveTo>
                <a:cubicBezTo>
                  <a:pt x="1147142" y="3649691"/>
                  <a:pt x="1146841" y="3650361"/>
                  <a:pt x="1146101" y="3654626"/>
                </a:cubicBezTo>
                <a:cubicBezTo>
                  <a:pt x="1143219" y="3655065"/>
                  <a:pt x="1142356" y="3658598"/>
                  <a:pt x="1141627" y="3662342"/>
                </a:cubicBezTo>
                <a:lnTo>
                  <a:pt x="1137959" y="3671327"/>
                </a:lnTo>
                <a:lnTo>
                  <a:pt x="1137960" y="3671327"/>
                </a:lnTo>
                <a:cubicBezTo>
                  <a:pt x="1142649" y="3668756"/>
                  <a:pt x="1140339" y="3655503"/>
                  <a:pt x="1146102" y="3654625"/>
                </a:cubicBezTo>
                <a:lnTo>
                  <a:pt x="1147412" y="3651059"/>
                </a:lnTo>
                <a:close/>
                <a:moveTo>
                  <a:pt x="6874113" y="3644107"/>
                </a:moveTo>
                <a:lnTo>
                  <a:pt x="6850556" y="3647799"/>
                </a:lnTo>
                <a:lnTo>
                  <a:pt x="6850555" y="3647800"/>
                </a:lnTo>
                <a:lnTo>
                  <a:pt x="6874113" y="3644108"/>
                </a:lnTo>
                <a:close/>
                <a:moveTo>
                  <a:pt x="2427647" y="3639910"/>
                </a:moveTo>
                <a:lnTo>
                  <a:pt x="2427646" y="3639911"/>
                </a:lnTo>
                <a:lnTo>
                  <a:pt x="2430755" y="3651614"/>
                </a:lnTo>
                <a:cubicBezTo>
                  <a:pt x="2431324" y="3654732"/>
                  <a:pt x="2431015" y="3657849"/>
                  <a:pt x="2428590" y="3663319"/>
                </a:cubicBezTo>
                <a:lnTo>
                  <a:pt x="2428591" y="3663319"/>
                </a:lnTo>
                <a:lnTo>
                  <a:pt x="2430756" y="3651614"/>
                </a:lnTo>
                <a:cubicBezTo>
                  <a:pt x="2430186" y="3648497"/>
                  <a:pt x="2428737" y="3645379"/>
                  <a:pt x="2427647" y="3639910"/>
                </a:cubicBezTo>
                <a:close/>
                <a:moveTo>
                  <a:pt x="3123409" y="3637240"/>
                </a:moveTo>
                <a:cubicBezTo>
                  <a:pt x="3121622" y="3649057"/>
                  <a:pt x="3117780" y="3657685"/>
                  <a:pt x="3115923" y="3669472"/>
                </a:cubicBezTo>
                <a:cubicBezTo>
                  <a:pt x="3120562" y="3669191"/>
                  <a:pt x="3125966" y="3673384"/>
                  <a:pt x="3131155" y="3676901"/>
                </a:cubicBezTo>
                <a:lnTo>
                  <a:pt x="3133043" y="3677939"/>
                </a:lnTo>
                <a:lnTo>
                  <a:pt x="3136235" y="3680000"/>
                </a:lnTo>
                <a:lnTo>
                  <a:pt x="3136823" y="3680018"/>
                </a:lnTo>
                <a:lnTo>
                  <a:pt x="3138653" y="3681025"/>
                </a:lnTo>
                <a:cubicBezTo>
                  <a:pt x="3141017" y="3681802"/>
                  <a:pt x="3143204" y="3681766"/>
                  <a:pt x="3145092" y="3680273"/>
                </a:cubicBezTo>
                <a:lnTo>
                  <a:pt x="3145092" y="3680272"/>
                </a:lnTo>
                <a:lnTo>
                  <a:pt x="3136823" y="3680018"/>
                </a:lnTo>
                <a:lnTo>
                  <a:pt x="3133043" y="3677939"/>
                </a:lnTo>
                <a:lnTo>
                  <a:pt x="3125932" y="3673348"/>
                </a:lnTo>
                <a:cubicBezTo>
                  <a:pt x="3122449" y="3671084"/>
                  <a:pt x="3119017" y="3669283"/>
                  <a:pt x="3115924" y="3669471"/>
                </a:cubicBezTo>
                <a:lnTo>
                  <a:pt x="3123409" y="3637241"/>
                </a:lnTo>
                <a:close/>
                <a:moveTo>
                  <a:pt x="2405601" y="3634861"/>
                </a:moveTo>
                <a:lnTo>
                  <a:pt x="2415585" y="3648166"/>
                </a:lnTo>
                <a:lnTo>
                  <a:pt x="2415586" y="3648166"/>
                </a:lnTo>
                <a:lnTo>
                  <a:pt x="2405602" y="3634861"/>
                </a:lnTo>
                <a:close/>
                <a:moveTo>
                  <a:pt x="1745248" y="3633516"/>
                </a:moveTo>
                <a:cubicBezTo>
                  <a:pt x="1740546" y="3633819"/>
                  <a:pt x="1736038" y="3636407"/>
                  <a:pt x="1732009" y="3642511"/>
                </a:cubicBezTo>
                <a:cubicBezTo>
                  <a:pt x="1750438" y="3648538"/>
                  <a:pt x="1793809" y="3667585"/>
                  <a:pt x="1773686" y="3699950"/>
                </a:cubicBezTo>
                <a:cubicBezTo>
                  <a:pt x="1777503" y="3703100"/>
                  <a:pt x="1782566" y="3704858"/>
                  <a:pt x="1788245" y="3705546"/>
                </a:cubicBezTo>
                <a:lnTo>
                  <a:pt x="1788246" y="3705546"/>
                </a:lnTo>
                <a:lnTo>
                  <a:pt x="1773687" y="3699950"/>
                </a:lnTo>
                <a:cubicBezTo>
                  <a:pt x="1793810" y="3667585"/>
                  <a:pt x="1750439" y="3648538"/>
                  <a:pt x="1732010" y="3642511"/>
                </a:cubicBezTo>
                <a:lnTo>
                  <a:pt x="1745249" y="3633516"/>
                </a:lnTo>
                <a:close/>
                <a:moveTo>
                  <a:pt x="1805986" y="3633039"/>
                </a:moveTo>
                <a:cubicBezTo>
                  <a:pt x="1799619" y="3632909"/>
                  <a:pt x="1796012" y="3637077"/>
                  <a:pt x="1793200" y="3642469"/>
                </a:cubicBezTo>
                <a:lnTo>
                  <a:pt x="1785178" y="3659247"/>
                </a:lnTo>
                <a:lnTo>
                  <a:pt x="1785179" y="3659248"/>
                </a:lnTo>
                <a:cubicBezTo>
                  <a:pt x="1788370" y="3654479"/>
                  <a:pt x="1790388" y="3647862"/>
                  <a:pt x="1793201" y="3642469"/>
                </a:cubicBezTo>
                <a:lnTo>
                  <a:pt x="1805986" y="3633040"/>
                </a:lnTo>
                <a:close/>
                <a:moveTo>
                  <a:pt x="1892162" y="3625427"/>
                </a:moveTo>
                <a:cubicBezTo>
                  <a:pt x="1877998" y="3625826"/>
                  <a:pt x="1863430" y="3627627"/>
                  <a:pt x="1848446" y="3631397"/>
                </a:cubicBezTo>
                <a:lnTo>
                  <a:pt x="1802240" y="3649186"/>
                </a:lnTo>
                <a:lnTo>
                  <a:pt x="1802240" y="3649187"/>
                </a:lnTo>
                <a:cubicBezTo>
                  <a:pt x="1818064" y="3640909"/>
                  <a:pt x="1833463" y="3635168"/>
                  <a:pt x="1848447" y="3631397"/>
                </a:cubicBezTo>
                <a:lnTo>
                  <a:pt x="1892163" y="3625427"/>
                </a:lnTo>
                <a:close/>
                <a:moveTo>
                  <a:pt x="2304505" y="3624281"/>
                </a:moveTo>
                <a:lnTo>
                  <a:pt x="2304503" y="3624282"/>
                </a:lnTo>
                <a:lnTo>
                  <a:pt x="2294143" y="3642729"/>
                </a:lnTo>
                <a:cubicBezTo>
                  <a:pt x="2290920" y="3650263"/>
                  <a:pt x="2289968" y="3658322"/>
                  <a:pt x="2297408" y="3664330"/>
                </a:cubicBezTo>
                <a:cubicBezTo>
                  <a:pt x="2295959" y="3667940"/>
                  <a:pt x="2294689" y="3670288"/>
                  <a:pt x="2293572" y="3671636"/>
                </a:cubicBezTo>
                <a:lnTo>
                  <a:pt x="2290651" y="3672940"/>
                </a:lnTo>
                <a:lnTo>
                  <a:pt x="2290651" y="3672941"/>
                </a:lnTo>
                <a:cubicBezTo>
                  <a:pt x="2292329" y="3673723"/>
                  <a:pt x="2294511" y="3671550"/>
                  <a:pt x="2297409" y="3664331"/>
                </a:cubicBezTo>
                <a:cubicBezTo>
                  <a:pt x="2282529" y="3652315"/>
                  <a:pt x="2301217" y="3632096"/>
                  <a:pt x="2304505" y="3624281"/>
                </a:cubicBezTo>
                <a:close/>
                <a:moveTo>
                  <a:pt x="2494405" y="3623840"/>
                </a:moveTo>
                <a:lnTo>
                  <a:pt x="2506374" y="3637661"/>
                </a:lnTo>
                <a:lnTo>
                  <a:pt x="2506374" y="3637660"/>
                </a:lnTo>
                <a:lnTo>
                  <a:pt x="2494406" y="3623840"/>
                </a:lnTo>
                <a:close/>
                <a:moveTo>
                  <a:pt x="720288" y="3622783"/>
                </a:moveTo>
                <a:cubicBezTo>
                  <a:pt x="726700" y="3637598"/>
                  <a:pt x="739888" y="3638443"/>
                  <a:pt x="743631" y="3658956"/>
                </a:cubicBezTo>
                <a:cubicBezTo>
                  <a:pt x="739270" y="3659510"/>
                  <a:pt x="734908" y="3660163"/>
                  <a:pt x="730543" y="3660651"/>
                </a:cubicBezTo>
                <a:cubicBezTo>
                  <a:pt x="732823" y="3636231"/>
                  <a:pt x="717973" y="3647139"/>
                  <a:pt x="720288" y="3622783"/>
                </a:cubicBezTo>
                <a:close/>
                <a:moveTo>
                  <a:pt x="2369854" y="3615879"/>
                </a:moveTo>
                <a:lnTo>
                  <a:pt x="2379234" y="3619233"/>
                </a:lnTo>
                <a:lnTo>
                  <a:pt x="2379234" y="3619232"/>
                </a:lnTo>
                <a:close/>
                <a:moveTo>
                  <a:pt x="1306260" y="3610605"/>
                </a:moveTo>
                <a:cubicBezTo>
                  <a:pt x="1297564" y="3638608"/>
                  <a:pt x="1262922" y="3626298"/>
                  <a:pt x="1250842" y="3648962"/>
                </a:cubicBezTo>
                <a:cubicBezTo>
                  <a:pt x="1251591" y="3625779"/>
                  <a:pt x="1281316" y="3605624"/>
                  <a:pt x="1306260" y="3610605"/>
                </a:cubicBezTo>
                <a:close/>
                <a:moveTo>
                  <a:pt x="6833919" y="3604175"/>
                </a:moveTo>
                <a:lnTo>
                  <a:pt x="6833918" y="3604176"/>
                </a:lnTo>
                <a:lnTo>
                  <a:pt x="6833918" y="3604176"/>
                </a:lnTo>
                <a:lnTo>
                  <a:pt x="6828905" y="3608443"/>
                </a:lnTo>
                <a:lnTo>
                  <a:pt x="6833918" y="3604176"/>
                </a:lnTo>
                <a:lnTo>
                  <a:pt x="6836143" y="3607692"/>
                </a:lnTo>
                <a:cubicBezTo>
                  <a:pt x="6836832" y="3609792"/>
                  <a:pt x="6837460" y="3612920"/>
                  <a:pt x="6838005" y="3617376"/>
                </a:cubicBezTo>
                <a:cubicBezTo>
                  <a:pt x="6828106" y="3631183"/>
                  <a:pt x="6818825" y="3646128"/>
                  <a:pt x="6813748" y="3667486"/>
                </a:cubicBezTo>
                <a:cubicBezTo>
                  <a:pt x="6824004" y="3665924"/>
                  <a:pt x="6827128" y="3679371"/>
                  <a:pt x="6840186" y="3671882"/>
                </a:cubicBezTo>
                <a:lnTo>
                  <a:pt x="6840186" y="3671881"/>
                </a:lnTo>
                <a:lnTo>
                  <a:pt x="6831989" y="3674134"/>
                </a:lnTo>
                <a:cubicBezTo>
                  <a:pt x="6825121" y="3673584"/>
                  <a:pt x="6821441" y="3666313"/>
                  <a:pt x="6813749" y="3667485"/>
                </a:cubicBezTo>
                <a:cubicBezTo>
                  <a:pt x="6818826" y="3646127"/>
                  <a:pt x="6828107" y="3631182"/>
                  <a:pt x="6838006" y="3617375"/>
                </a:cubicBezTo>
                <a:cubicBezTo>
                  <a:pt x="6836915" y="3608463"/>
                  <a:pt x="6835494" y="3604863"/>
                  <a:pt x="6833919" y="3604175"/>
                </a:cubicBezTo>
                <a:close/>
                <a:moveTo>
                  <a:pt x="1951047" y="3598692"/>
                </a:moveTo>
                <a:lnTo>
                  <a:pt x="2014986" y="3606373"/>
                </a:lnTo>
                <a:lnTo>
                  <a:pt x="2004130" y="3622423"/>
                </a:lnTo>
                <a:lnTo>
                  <a:pt x="1999398" y="3624893"/>
                </a:lnTo>
                <a:lnTo>
                  <a:pt x="1983905" y="3629463"/>
                </a:lnTo>
                <a:lnTo>
                  <a:pt x="1972366" y="3635319"/>
                </a:lnTo>
                <a:lnTo>
                  <a:pt x="1972367" y="3635319"/>
                </a:lnTo>
                <a:cubicBezTo>
                  <a:pt x="1978779" y="3629441"/>
                  <a:pt x="1988490" y="3628652"/>
                  <a:pt x="1997069" y="3626108"/>
                </a:cubicBezTo>
                <a:lnTo>
                  <a:pt x="1999398" y="3624893"/>
                </a:lnTo>
                <a:lnTo>
                  <a:pt x="2003222" y="3623765"/>
                </a:lnTo>
                <a:lnTo>
                  <a:pt x="2004130" y="3622423"/>
                </a:lnTo>
                <a:lnTo>
                  <a:pt x="2008537" y="3620122"/>
                </a:lnTo>
                <a:cubicBezTo>
                  <a:pt x="2011708" y="3617118"/>
                  <a:pt x="2014042" y="3612820"/>
                  <a:pt x="2014987" y="3606373"/>
                </a:cubicBezTo>
                <a:cubicBezTo>
                  <a:pt x="1996134" y="3599926"/>
                  <a:pt x="1973481" y="3597329"/>
                  <a:pt x="1951047" y="3598692"/>
                </a:cubicBezTo>
                <a:close/>
                <a:moveTo>
                  <a:pt x="2481002" y="3598022"/>
                </a:moveTo>
                <a:cubicBezTo>
                  <a:pt x="2475300" y="3597199"/>
                  <a:pt x="2469795" y="3597317"/>
                  <a:pt x="2464408" y="3599550"/>
                </a:cubicBezTo>
                <a:lnTo>
                  <a:pt x="2448515" y="3613762"/>
                </a:lnTo>
                <a:lnTo>
                  <a:pt x="2448516" y="3613763"/>
                </a:lnTo>
                <a:cubicBezTo>
                  <a:pt x="2453750" y="3606128"/>
                  <a:pt x="2459021" y="3601782"/>
                  <a:pt x="2464409" y="3599550"/>
                </a:cubicBezTo>
                <a:close/>
                <a:moveTo>
                  <a:pt x="6821638" y="3597385"/>
                </a:moveTo>
                <a:cubicBezTo>
                  <a:pt x="6819810" y="3600028"/>
                  <a:pt x="6819128" y="3604452"/>
                  <a:pt x="6820292" y="3611746"/>
                </a:cubicBezTo>
                <a:cubicBezTo>
                  <a:pt x="6821220" y="3616580"/>
                  <a:pt x="6822518" y="3617121"/>
                  <a:pt x="6824012" y="3615771"/>
                </a:cubicBezTo>
                <a:lnTo>
                  <a:pt x="6824013" y="3615769"/>
                </a:lnTo>
                <a:lnTo>
                  <a:pt x="6820293" y="3611745"/>
                </a:lnTo>
                <a:lnTo>
                  <a:pt x="6821639" y="3597385"/>
                </a:lnTo>
                <a:close/>
                <a:moveTo>
                  <a:pt x="2432012" y="3594874"/>
                </a:moveTo>
                <a:cubicBezTo>
                  <a:pt x="2418427" y="3589584"/>
                  <a:pt x="2401113" y="3597467"/>
                  <a:pt x="2388700" y="3609930"/>
                </a:cubicBezTo>
                <a:lnTo>
                  <a:pt x="2374834" y="3630987"/>
                </a:lnTo>
                <a:lnTo>
                  <a:pt x="2374834" y="3630988"/>
                </a:lnTo>
                <a:cubicBezTo>
                  <a:pt x="2380190" y="3616091"/>
                  <a:pt x="2394761" y="3601479"/>
                  <a:pt x="2409918" y="3595745"/>
                </a:cubicBezTo>
                <a:close/>
                <a:moveTo>
                  <a:pt x="142665" y="3593489"/>
                </a:moveTo>
                <a:cubicBezTo>
                  <a:pt x="150616" y="3594545"/>
                  <a:pt x="159788" y="3599748"/>
                  <a:pt x="163582" y="3599830"/>
                </a:cubicBezTo>
                <a:cubicBezTo>
                  <a:pt x="161042" y="3617705"/>
                  <a:pt x="139356" y="3606048"/>
                  <a:pt x="129101" y="3612006"/>
                </a:cubicBezTo>
                <a:cubicBezTo>
                  <a:pt x="127994" y="3595516"/>
                  <a:pt x="134718" y="3592429"/>
                  <a:pt x="142665" y="3593489"/>
                </a:cubicBezTo>
                <a:close/>
                <a:moveTo>
                  <a:pt x="1884322" y="3589579"/>
                </a:moveTo>
                <a:lnTo>
                  <a:pt x="1891844" y="3590775"/>
                </a:lnTo>
                <a:cubicBezTo>
                  <a:pt x="1892432" y="3601488"/>
                  <a:pt x="1890476" y="3608260"/>
                  <a:pt x="1888425" y="3614772"/>
                </a:cubicBezTo>
                <a:lnTo>
                  <a:pt x="1888426" y="3614772"/>
                </a:lnTo>
                <a:lnTo>
                  <a:pt x="1891845" y="3590775"/>
                </a:lnTo>
                <a:cubicBezTo>
                  <a:pt x="1891283" y="3588186"/>
                  <a:pt x="1888331" y="3588488"/>
                  <a:pt x="1884322" y="3589579"/>
                </a:cubicBezTo>
                <a:close/>
                <a:moveTo>
                  <a:pt x="1786625" y="3589244"/>
                </a:moveTo>
                <a:cubicBezTo>
                  <a:pt x="1784206" y="3588392"/>
                  <a:pt x="1781418" y="3588154"/>
                  <a:pt x="1778048" y="3589538"/>
                </a:cubicBezTo>
                <a:cubicBezTo>
                  <a:pt x="1778389" y="3607120"/>
                  <a:pt x="1783599" y="3614666"/>
                  <a:pt x="1791169" y="3617332"/>
                </a:cubicBezTo>
                <a:lnTo>
                  <a:pt x="1791170" y="3617332"/>
                </a:lnTo>
                <a:lnTo>
                  <a:pt x="1781899" y="3609028"/>
                </a:lnTo>
                <a:cubicBezTo>
                  <a:pt x="1779607" y="3604611"/>
                  <a:pt x="1778220" y="3598329"/>
                  <a:pt x="1778049" y="3589538"/>
                </a:cubicBezTo>
                <a:close/>
                <a:moveTo>
                  <a:pt x="2350759" y="3588952"/>
                </a:moveTo>
                <a:cubicBezTo>
                  <a:pt x="2338466" y="3589868"/>
                  <a:pt x="2324969" y="3593697"/>
                  <a:pt x="2312002" y="3596731"/>
                </a:cubicBezTo>
                <a:lnTo>
                  <a:pt x="2276431" y="3599741"/>
                </a:lnTo>
                <a:cubicBezTo>
                  <a:pt x="2286600" y="3602005"/>
                  <a:pt x="2299036" y="3599765"/>
                  <a:pt x="2312003" y="3596731"/>
                </a:cubicBezTo>
                <a:lnTo>
                  <a:pt x="2350760" y="3588953"/>
                </a:lnTo>
                <a:close/>
                <a:moveTo>
                  <a:pt x="2156476" y="3584016"/>
                </a:moveTo>
                <a:lnTo>
                  <a:pt x="2123856" y="3589035"/>
                </a:lnTo>
                <a:lnTo>
                  <a:pt x="2123857" y="3589035"/>
                </a:lnTo>
                <a:lnTo>
                  <a:pt x="2156477" y="3584016"/>
                </a:lnTo>
                <a:close/>
                <a:moveTo>
                  <a:pt x="2008189" y="3576322"/>
                </a:moveTo>
                <a:cubicBezTo>
                  <a:pt x="2006152" y="3576494"/>
                  <a:pt x="2004081" y="3578463"/>
                  <a:pt x="2002090" y="3580435"/>
                </a:cubicBezTo>
                <a:lnTo>
                  <a:pt x="1996481" y="3584566"/>
                </a:lnTo>
                <a:lnTo>
                  <a:pt x="1996482" y="3584566"/>
                </a:lnTo>
                <a:cubicBezTo>
                  <a:pt x="1998192" y="3584382"/>
                  <a:pt x="2000101" y="3582407"/>
                  <a:pt x="2002091" y="3580435"/>
                </a:cubicBezTo>
                <a:lnTo>
                  <a:pt x="2008189" y="3576323"/>
                </a:lnTo>
                <a:close/>
                <a:moveTo>
                  <a:pt x="2254460" y="3575734"/>
                </a:moveTo>
                <a:cubicBezTo>
                  <a:pt x="2243651" y="3577720"/>
                  <a:pt x="2239386" y="3579274"/>
                  <a:pt x="2236268" y="3582970"/>
                </a:cubicBezTo>
                <a:lnTo>
                  <a:pt x="2234855" y="3585478"/>
                </a:lnTo>
                <a:lnTo>
                  <a:pt x="2234061" y="3586183"/>
                </a:lnTo>
                <a:lnTo>
                  <a:pt x="2224978" y="3603019"/>
                </a:lnTo>
                <a:lnTo>
                  <a:pt x="2224961" y="3603049"/>
                </a:lnTo>
                <a:lnTo>
                  <a:pt x="2224961" y="3603050"/>
                </a:lnTo>
                <a:lnTo>
                  <a:pt x="2224978" y="3603019"/>
                </a:lnTo>
                <a:lnTo>
                  <a:pt x="2234855" y="3585478"/>
                </a:lnTo>
                <a:lnTo>
                  <a:pt x="2242481" y="3578711"/>
                </a:lnTo>
                <a:close/>
                <a:moveTo>
                  <a:pt x="2208775" y="3575587"/>
                </a:moveTo>
                <a:cubicBezTo>
                  <a:pt x="2204366" y="3574973"/>
                  <a:pt x="2199825" y="3576182"/>
                  <a:pt x="2196240" y="3578977"/>
                </a:cubicBezTo>
                <a:lnTo>
                  <a:pt x="2189440" y="3591883"/>
                </a:lnTo>
                <a:lnTo>
                  <a:pt x="2189441" y="3591883"/>
                </a:lnTo>
                <a:cubicBezTo>
                  <a:pt x="2190027" y="3586153"/>
                  <a:pt x="2192656" y="3581772"/>
                  <a:pt x="2196241" y="3578977"/>
                </a:cubicBezTo>
                <a:lnTo>
                  <a:pt x="2208776" y="3575588"/>
                </a:lnTo>
                <a:close/>
                <a:moveTo>
                  <a:pt x="1855802" y="3564044"/>
                </a:moveTo>
                <a:lnTo>
                  <a:pt x="1855801" y="3564046"/>
                </a:lnTo>
                <a:lnTo>
                  <a:pt x="1855332" y="3579772"/>
                </a:lnTo>
                <a:lnTo>
                  <a:pt x="1855336" y="3579780"/>
                </a:lnTo>
                <a:lnTo>
                  <a:pt x="1858288" y="3588811"/>
                </a:lnTo>
                <a:lnTo>
                  <a:pt x="1859818" y="3589353"/>
                </a:lnTo>
                <a:lnTo>
                  <a:pt x="1860736" y="3591315"/>
                </a:lnTo>
                <a:cubicBezTo>
                  <a:pt x="1863446" y="3593245"/>
                  <a:pt x="1866877" y="3593553"/>
                  <a:pt x="1870465" y="3593124"/>
                </a:cubicBezTo>
                <a:lnTo>
                  <a:pt x="1870466" y="3593124"/>
                </a:lnTo>
                <a:lnTo>
                  <a:pt x="1859818" y="3589353"/>
                </a:lnTo>
                <a:lnTo>
                  <a:pt x="1855336" y="3579780"/>
                </a:lnTo>
                <a:lnTo>
                  <a:pt x="1855333" y="3579772"/>
                </a:lnTo>
                <a:cubicBezTo>
                  <a:pt x="1854863" y="3575731"/>
                  <a:pt x="1854964" y="3570576"/>
                  <a:pt x="1855802" y="3564044"/>
                </a:cubicBezTo>
                <a:close/>
                <a:moveTo>
                  <a:pt x="2048294" y="3562905"/>
                </a:moveTo>
                <a:lnTo>
                  <a:pt x="2034471" y="3568804"/>
                </a:lnTo>
                <a:lnTo>
                  <a:pt x="2034472" y="3568804"/>
                </a:lnTo>
                <a:close/>
                <a:moveTo>
                  <a:pt x="2061348" y="3561278"/>
                </a:moveTo>
                <a:lnTo>
                  <a:pt x="2061346" y="3561282"/>
                </a:lnTo>
                <a:lnTo>
                  <a:pt x="2056689" y="3568622"/>
                </a:lnTo>
                <a:lnTo>
                  <a:pt x="2055965" y="3574073"/>
                </a:lnTo>
                <a:lnTo>
                  <a:pt x="2055779" y="3574516"/>
                </a:lnTo>
                <a:lnTo>
                  <a:pt x="2053014" y="3589716"/>
                </a:lnTo>
                <a:lnTo>
                  <a:pt x="2052074" y="3591882"/>
                </a:lnTo>
                <a:lnTo>
                  <a:pt x="2045201" y="3594715"/>
                </a:lnTo>
                <a:lnTo>
                  <a:pt x="2045201" y="3594716"/>
                </a:lnTo>
                <a:cubicBezTo>
                  <a:pt x="2048028" y="3595436"/>
                  <a:pt x="2050007" y="3594843"/>
                  <a:pt x="2051424" y="3593378"/>
                </a:cubicBezTo>
                <a:lnTo>
                  <a:pt x="2052074" y="3591882"/>
                </a:lnTo>
                <a:lnTo>
                  <a:pt x="2052664" y="3591639"/>
                </a:lnTo>
                <a:lnTo>
                  <a:pt x="2053014" y="3589716"/>
                </a:lnTo>
                <a:lnTo>
                  <a:pt x="2054274" y="3586812"/>
                </a:lnTo>
                <a:lnTo>
                  <a:pt x="2055965" y="3574073"/>
                </a:lnTo>
                <a:lnTo>
                  <a:pt x="2061346" y="3561282"/>
                </a:lnTo>
                <a:lnTo>
                  <a:pt x="2061348" y="3561279"/>
                </a:lnTo>
                <a:close/>
                <a:moveTo>
                  <a:pt x="354577" y="3559715"/>
                </a:moveTo>
                <a:cubicBezTo>
                  <a:pt x="366004" y="3572674"/>
                  <a:pt x="375220" y="3590189"/>
                  <a:pt x="382839" y="3611031"/>
                </a:cubicBezTo>
                <a:cubicBezTo>
                  <a:pt x="378768" y="3605398"/>
                  <a:pt x="372646" y="3603900"/>
                  <a:pt x="365126" y="3605398"/>
                </a:cubicBezTo>
                <a:cubicBezTo>
                  <a:pt x="368643" y="3575703"/>
                  <a:pt x="353435" y="3584590"/>
                  <a:pt x="354577" y="3559715"/>
                </a:cubicBezTo>
                <a:close/>
                <a:moveTo>
                  <a:pt x="660274" y="3559041"/>
                </a:moveTo>
                <a:cubicBezTo>
                  <a:pt x="666515" y="3560885"/>
                  <a:pt x="668273" y="3572015"/>
                  <a:pt x="674574" y="3573748"/>
                </a:cubicBezTo>
                <a:cubicBezTo>
                  <a:pt x="673433" y="3588953"/>
                  <a:pt x="657968" y="3582082"/>
                  <a:pt x="662788" y="3606667"/>
                </a:cubicBezTo>
                <a:cubicBezTo>
                  <a:pt x="655493" y="3607515"/>
                  <a:pt x="648263" y="3608424"/>
                  <a:pt x="641003" y="3609371"/>
                </a:cubicBezTo>
                <a:cubicBezTo>
                  <a:pt x="638333" y="3592990"/>
                  <a:pt x="646606" y="3593708"/>
                  <a:pt x="653442" y="3592081"/>
                </a:cubicBezTo>
                <a:cubicBezTo>
                  <a:pt x="647908" y="3581238"/>
                  <a:pt x="647614" y="3573099"/>
                  <a:pt x="652205" y="3560984"/>
                </a:cubicBezTo>
                <a:cubicBezTo>
                  <a:pt x="655616" y="3558843"/>
                  <a:pt x="658194" y="3558426"/>
                  <a:pt x="660274" y="3559041"/>
                </a:cubicBezTo>
                <a:close/>
                <a:moveTo>
                  <a:pt x="1960760" y="3553873"/>
                </a:moveTo>
                <a:lnTo>
                  <a:pt x="1951821" y="3554040"/>
                </a:lnTo>
                <a:lnTo>
                  <a:pt x="1960761" y="3553873"/>
                </a:lnTo>
                <a:close/>
                <a:moveTo>
                  <a:pt x="1772155" y="3551249"/>
                </a:moveTo>
                <a:lnTo>
                  <a:pt x="1772155" y="3551250"/>
                </a:lnTo>
                <a:lnTo>
                  <a:pt x="1786241" y="3572733"/>
                </a:lnTo>
                <a:cubicBezTo>
                  <a:pt x="1791357" y="3579013"/>
                  <a:pt x="1797111" y="3583970"/>
                  <a:pt x="1804160" y="3586283"/>
                </a:cubicBezTo>
                <a:lnTo>
                  <a:pt x="1798405" y="3593664"/>
                </a:lnTo>
                <a:lnTo>
                  <a:pt x="1798406" y="3593664"/>
                </a:lnTo>
                <a:cubicBezTo>
                  <a:pt x="1800197" y="3592941"/>
                  <a:pt x="1802045" y="3590817"/>
                  <a:pt x="1804161" y="3586283"/>
                </a:cubicBezTo>
                <a:cubicBezTo>
                  <a:pt x="1790064" y="3581658"/>
                  <a:pt x="1781142" y="3566454"/>
                  <a:pt x="1772155" y="3551249"/>
                </a:cubicBezTo>
                <a:close/>
                <a:moveTo>
                  <a:pt x="2012541" y="3543954"/>
                </a:moveTo>
                <a:lnTo>
                  <a:pt x="2012540" y="3543959"/>
                </a:lnTo>
                <a:lnTo>
                  <a:pt x="2008474" y="3556400"/>
                </a:lnTo>
                <a:lnTo>
                  <a:pt x="2010036" y="3560393"/>
                </a:lnTo>
                <a:lnTo>
                  <a:pt x="2009779" y="3562082"/>
                </a:lnTo>
                <a:lnTo>
                  <a:pt x="2014597" y="3572508"/>
                </a:lnTo>
                <a:lnTo>
                  <a:pt x="2014074" y="3582992"/>
                </a:lnTo>
                <a:lnTo>
                  <a:pt x="2014073" y="3582994"/>
                </a:lnTo>
                <a:lnTo>
                  <a:pt x="2014074" y="3582995"/>
                </a:lnTo>
                <a:lnTo>
                  <a:pt x="2014074" y="3582992"/>
                </a:lnTo>
                <a:lnTo>
                  <a:pt x="2016366" y="3576336"/>
                </a:lnTo>
                <a:lnTo>
                  <a:pt x="2014597" y="3572508"/>
                </a:lnTo>
                <a:lnTo>
                  <a:pt x="2014618" y="3572101"/>
                </a:lnTo>
                <a:lnTo>
                  <a:pt x="2010036" y="3560393"/>
                </a:lnTo>
                <a:lnTo>
                  <a:pt x="2012540" y="3543959"/>
                </a:lnTo>
                <a:lnTo>
                  <a:pt x="2012541" y="3543955"/>
                </a:lnTo>
                <a:close/>
                <a:moveTo>
                  <a:pt x="1902721" y="3534482"/>
                </a:moveTo>
                <a:cubicBezTo>
                  <a:pt x="1902981" y="3545291"/>
                  <a:pt x="1905455" y="3551379"/>
                  <a:pt x="1908026" y="3557272"/>
                </a:cubicBezTo>
                <a:cubicBezTo>
                  <a:pt x="1903891" y="3556962"/>
                  <a:pt x="1901580" y="3559477"/>
                  <a:pt x="1899321" y="3562070"/>
                </a:cubicBezTo>
                <a:lnTo>
                  <a:pt x="1890932" y="3567331"/>
                </a:lnTo>
                <a:lnTo>
                  <a:pt x="1890932" y="3567332"/>
                </a:lnTo>
                <a:cubicBezTo>
                  <a:pt x="1898780" y="3567332"/>
                  <a:pt x="1899758" y="3556653"/>
                  <a:pt x="1908027" y="3557272"/>
                </a:cubicBezTo>
                <a:lnTo>
                  <a:pt x="1902722" y="3534482"/>
                </a:lnTo>
                <a:close/>
                <a:moveTo>
                  <a:pt x="1968360" y="3533928"/>
                </a:moveTo>
                <a:cubicBezTo>
                  <a:pt x="1967548" y="3538793"/>
                  <a:pt x="1967544" y="3541984"/>
                  <a:pt x="1968045" y="3544128"/>
                </a:cubicBezTo>
                <a:lnTo>
                  <a:pt x="1968678" y="3545042"/>
                </a:lnTo>
                <a:lnTo>
                  <a:pt x="1968704" y="3545946"/>
                </a:lnTo>
                <a:lnTo>
                  <a:pt x="1969684" y="3546495"/>
                </a:lnTo>
                <a:lnTo>
                  <a:pt x="1970758" y="3548044"/>
                </a:lnTo>
                <a:lnTo>
                  <a:pt x="1977004" y="3551534"/>
                </a:lnTo>
                <a:lnTo>
                  <a:pt x="1978007" y="3552981"/>
                </a:lnTo>
                <a:lnTo>
                  <a:pt x="1978290" y="3564043"/>
                </a:lnTo>
                <a:lnTo>
                  <a:pt x="1978291" y="3564044"/>
                </a:lnTo>
                <a:cubicBezTo>
                  <a:pt x="1979115" y="3559197"/>
                  <a:pt x="1979129" y="3556021"/>
                  <a:pt x="1978636" y="3553889"/>
                </a:cubicBezTo>
                <a:lnTo>
                  <a:pt x="1978007" y="3552981"/>
                </a:lnTo>
                <a:lnTo>
                  <a:pt x="1977984" y="3552082"/>
                </a:lnTo>
                <a:lnTo>
                  <a:pt x="1977004" y="3551534"/>
                </a:lnTo>
                <a:lnTo>
                  <a:pt x="1975939" y="3549997"/>
                </a:lnTo>
                <a:lnTo>
                  <a:pt x="1969684" y="3546495"/>
                </a:lnTo>
                <a:lnTo>
                  <a:pt x="1968678" y="3545042"/>
                </a:lnTo>
                <a:lnTo>
                  <a:pt x="1968361" y="3533928"/>
                </a:lnTo>
                <a:close/>
                <a:moveTo>
                  <a:pt x="1794507" y="3520724"/>
                </a:moveTo>
                <a:cubicBezTo>
                  <a:pt x="1790689" y="3520867"/>
                  <a:pt x="1787120" y="3521652"/>
                  <a:pt x="1782873" y="3523945"/>
                </a:cubicBezTo>
                <a:lnTo>
                  <a:pt x="1767175" y="3536204"/>
                </a:lnTo>
                <a:lnTo>
                  <a:pt x="1767175" y="3536205"/>
                </a:lnTo>
                <a:cubicBezTo>
                  <a:pt x="1773703" y="3530036"/>
                  <a:pt x="1778627" y="3526237"/>
                  <a:pt x="1782874" y="3523945"/>
                </a:cubicBezTo>
                <a:lnTo>
                  <a:pt x="1794508" y="3520724"/>
                </a:lnTo>
                <a:close/>
                <a:moveTo>
                  <a:pt x="1967707" y="3518330"/>
                </a:moveTo>
                <a:lnTo>
                  <a:pt x="1950310" y="3525266"/>
                </a:lnTo>
                <a:lnTo>
                  <a:pt x="1950311" y="3525266"/>
                </a:lnTo>
                <a:close/>
                <a:moveTo>
                  <a:pt x="1936938" y="3514423"/>
                </a:moveTo>
                <a:cubicBezTo>
                  <a:pt x="1936718" y="3523214"/>
                  <a:pt x="1935422" y="3528961"/>
                  <a:pt x="1933363" y="3532612"/>
                </a:cubicBezTo>
                <a:lnTo>
                  <a:pt x="1925213" y="3538225"/>
                </a:lnTo>
                <a:lnTo>
                  <a:pt x="1925214" y="3538225"/>
                </a:lnTo>
                <a:cubicBezTo>
                  <a:pt x="1928484" y="3537818"/>
                  <a:pt x="1931306" y="3536263"/>
                  <a:pt x="1933364" y="3532612"/>
                </a:cubicBezTo>
                <a:lnTo>
                  <a:pt x="1936939" y="3514424"/>
                </a:lnTo>
                <a:close/>
                <a:moveTo>
                  <a:pt x="1875696" y="3514392"/>
                </a:moveTo>
                <a:lnTo>
                  <a:pt x="1875696" y="3514396"/>
                </a:lnTo>
                <a:lnTo>
                  <a:pt x="1877812" y="3521282"/>
                </a:lnTo>
                <a:cubicBezTo>
                  <a:pt x="1879604" y="3522641"/>
                  <a:pt x="1882202" y="3523101"/>
                  <a:pt x="1884771" y="3522775"/>
                </a:cubicBezTo>
                <a:lnTo>
                  <a:pt x="1877813" y="3521282"/>
                </a:lnTo>
                <a:cubicBezTo>
                  <a:pt x="1876021" y="3519923"/>
                  <a:pt x="1875036" y="3517664"/>
                  <a:pt x="1875696" y="3514392"/>
                </a:cubicBezTo>
                <a:close/>
                <a:moveTo>
                  <a:pt x="1757538" y="3513969"/>
                </a:moveTo>
                <a:cubicBezTo>
                  <a:pt x="1750407" y="3534547"/>
                  <a:pt x="1733671" y="3540276"/>
                  <a:pt x="1724260" y="3557337"/>
                </a:cubicBezTo>
                <a:lnTo>
                  <a:pt x="1724576" y="3557786"/>
                </a:lnTo>
                <a:lnTo>
                  <a:pt x="1737849" y="3576705"/>
                </a:lnTo>
                <a:lnTo>
                  <a:pt x="1738077" y="3576968"/>
                </a:lnTo>
                <a:lnTo>
                  <a:pt x="1742407" y="3583121"/>
                </a:lnTo>
                <a:cubicBezTo>
                  <a:pt x="1748647" y="3591346"/>
                  <a:pt x="1755680" y="3597939"/>
                  <a:pt x="1765318" y="3599112"/>
                </a:cubicBezTo>
                <a:lnTo>
                  <a:pt x="1752589" y="3593761"/>
                </a:lnTo>
                <a:lnTo>
                  <a:pt x="1738077" y="3576968"/>
                </a:lnTo>
                <a:lnTo>
                  <a:pt x="1724576" y="3557786"/>
                </a:lnTo>
                <a:lnTo>
                  <a:pt x="1724261" y="3557337"/>
                </a:lnTo>
                <a:cubicBezTo>
                  <a:pt x="1728966" y="3548806"/>
                  <a:pt x="1735503" y="3543109"/>
                  <a:pt x="1741755" y="3536972"/>
                </a:cubicBezTo>
                <a:lnTo>
                  <a:pt x="1757539" y="3513969"/>
                </a:lnTo>
                <a:close/>
                <a:moveTo>
                  <a:pt x="1884166" y="3506914"/>
                </a:moveTo>
                <a:lnTo>
                  <a:pt x="1876110" y="3508097"/>
                </a:lnTo>
                <a:lnTo>
                  <a:pt x="1874021" y="3509913"/>
                </a:lnTo>
                <a:lnTo>
                  <a:pt x="1872332" y="3510412"/>
                </a:lnTo>
                <a:cubicBezTo>
                  <a:pt x="1868625" y="3513151"/>
                  <a:pt x="1865107" y="3517019"/>
                  <a:pt x="1861636" y="3520676"/>
                </a:cubicBezTo>
                <a:lnTo>
                  <a:pt x="1847666" y="3531007"/>
                </a:lnTo>
                <a:lnTo>
                  <a:pt x="1847667" y="3531007"/>
                </a:lnTo>
                <a:cubicBezTo>
                  <a:pt x="1852466" y="3530053"/>
                  <a:pt x="1857010" y="3525552"/>
                  <a:pt x="1861638" y="3520676"/>
                </a:cubicBezTo>
                <a:lnTo>
                  <a:pt x="1874021" y="3509913"/>
                </a:lnTo>
                <a:close/>
                <a:moveTo>
                  <a:pt x="221146" y="3506318"/>
                </a:moveTo>
                <a:cubicBezTo>
                  <a:pt x="215707" y="3528425"/>
                  <a:pt x="200338" y="3512929"/>
                  <a:pt x="191874" y="3541319"/>
                </a:cubicBezTo>
                <a:cubicBezTo>
                  <a:pt x="181551" y="3545909"/>
                  <a:pt x="181910" y="3528360"/>
                  <a:pt x="169864" y="3536372"/>
                </a:cubicBezTo>
                <a:cubicBezTo>
                  <a:pt x="186340" y="3525331"/>
                  <a:pt x="198451" y="3507556"/>
                  <a:pt x="221146" y="3506318"/>
                </a:cubicBezTo>
                <a:close/>
                <a:moveTo>
                  <a:pt x="1843083" y="3503823"/>
                </a:moveTo>
                <a:lnTo>
                  <a:pt x="1847067" y="3510342"/>
                </a:lnTo>
                <a:cubicBezTo>
                  <a:pt x="1848218" y="3512879"/>
                  <a:pt x="1849372" y="3515414"/>
                  <a:pt x="1851062" y="3516842"/>
                </a:cubicBezTo>
                <a:lnTo>
                  <a:pt x="1851063" y="3516842"/>
                </a:lnTo>
                <a:lnTo>
                  <a:pt x="1847068" y="3510342"/>
                </a:lnTo>
                <a:cubicBezTo>
                  <a:pt x="1845916" y="3507804"/>
                  <a:pt x="1844766" y="3505263"/>
                  <a:pt x="1843084" y="3503823"/>
                </a:cubicBezTo>
                <a:close/>
                <a:moveTo>
                  <a:pt x="1665133" y="3502147"/>
                </a:moveTo>
                <a:lnTo>
                  <a:pt x="1665133" y="3502148"/>
                </a:lnTo>
                <a:cubicBezTo>
                  <a:pt x="1670633" y="3510485"/>
                  <a:pt x="1680892" y="3509019"/>
                  <a:pt x="1691571" y="3506609"/>
                </a:cubicBezTo>
                <a:lnTo>
                  <a:pt x="1691571" y="3506608"/>
                </a:lnTo>
                <a:lnTo>
                  <a:pt x="1676410" y="3508408"/>
                </a:lnTo>
                <a:close/>
                <a:moveTo>
                  <a:pt x="1764959" y="3481603"/>
                </a:moveTo>
                <a:lnTo>
                  <a:pt x="1764959" y="3481604"/>
                </a:lnTo>
                <a:cubicBezTo>
                  <a:pt x="1778177" y="3474019"/>
                  <a:pt x="1771375" y="3507716"/>
                  <a:pt x="1787393" y="3494399"/>
                </a:cubicBezTo>
                <a:lnTo>
                  <a:pt x="1787393" y="3494398"/>
                </a:lnTo>
                <a:lnTo>
                  <a:pt x="1778989" y="3496950"/>
                </a:lnTo>
                <a:cubicBezTo>
                  <a:pt x="1775346" y="3494614"/>
                  <a:pt x="1774731" y="3486044"/>
                  <a:pt x="1771788" y="3482275"/>
                </a:cubicBezTo>
                <a:close/>
                <a:moveTo>
                  <a:pt x="1936538" y="3477243"/>
                </a:moveTo>
                <a:lnTo>
                  <a:pt x="1936537" y="3477244"/>
                </a:lnTo>
                <a:cubicBezTo>
                  <a:pt x="1935076" y="3479859"/>
                  <a:pt x="1934685" y="3484143"/>
                  <a:pt x="1935995" y="3491079"/>
                </a:cubicBezTo>
                <a:cubicBezTo>
                  <a:pt x="1939939" y="3492629"/>
                  <a:pt x="1944913" y="3495026"/>
                  <a:pt x="1949442" y="3495669"/>
                </a:cubicBezTo>
                <a:lnTo>
                  <a:pt x="1950864" y="3494886"/>
                </a:lnTo>
                <a:lnTo>
                  <a:pt x="1953769" y="3495631"/>
                </a:lnTo>
                <a:lnTo>
                  <a:pt x="1960220" y="3489737"/>
                </a:lnTo>
                <a:lnTo>
                  <a:pt x="1950864" y="3494886"/>
                </a:lnTo>
                <a:lnTo>
                  <a:pt x="1935996" y="3491078"/>
                </a:lnTo>
                <a:close/>
                <a:moveTo>
                  <a:pt x="1849353" y="3464457"/>
                </a:moveTo>
                <a:lnTo>
                  <a:pt x="1849352" y="3464458"/>
                </a:lnTo>
                <a:cubicBezTo>
                  <a:pt x="1847526" y="3467104"/>
                  <a:pt x="1846848" y="3471534"/>
                  <a:pt x="1848021" y="3478835"/>
                </a:cubicBezTo>
                <a:cubicBezTo>
                  <a:pt x="1851902" y="3480472"/>
                  <a:pt x="1857556" y="3483070"/>
                  <a:pt x="1862926" y="3483832"/>
                </a:cubicBezTo>
                <a:lnTo>
                  <a:pt x="1864707" y="3483020"/>
                </a:lnTo>
                <a:lnTo>
                  <a:pt x="1868126" y="3483878"/>
                </a:lnTo>
                <a:lnTo>
                  <a:pt x="1876123" y="3477815"/>
                </a:lnTo>
                <a:lnTo>
                  <a:pt x="1864707" y="3483020"/>
                </a:lnTo>
                <a:lnTo>
                  <a:pt x="1848022" y="3478834"/>
                </a:lnTo>
                <a:close/>
                <a:moveTo>
                  <a:pt x="1659240" y="3463695"/>
                </a:moveTo>
                <a:lnTo>
                  <a:pt x="1636225" y="3469735"/>
                </a:lnTo>
                <a:cubicBezTo>
                  <a:pt x="1632873" y="3470073"/>
                  <a:pt x="1630182" y="3470395"/>
                  <a:pt x="1628778" y="3471178"/>
                </a:cubicBezTo>
                <a:lnTo>
                  <a:pt x="1628778" y="3471178"/>
                </a:lnTo>
                <a:lnTo>
                  <a:pt x="1628778" y="3471178"/>
                </a:lnTo>
                <a:cubicBezTo>
                  <a:pt x="1627374" y="3471961"/>
                  <a:pt x="1627258" y="3473204"/>
                  <a:pt x="1629056" y="3475386"/>
                </a:cubicBezTo>
                <a:cubicBezTo>
                  <a:pt x="1633175" y="3479847"/>
                  <a:pt x="1641347" y="3486757"/>
                  <a:pt x="1648177" y="3487635"/>
                </a:cubicBezTo>
                <a:lnTo>
                  <a:pt x="1637601" y="3482854"/>
                </a:lnTo>
                <a:cubicBezTo>
                  <a:pt x="1634189" y="3480459"/>
                  <a:pt x="1631116" y="3477616"/>
                  <a:pt x="1629057" y="3475386"/>
                </a:cubicBezTo>
                <a:lnTo>
                  <a:pt x="1628778" y="3471178"/>
                </a:lnTo>
                <a:lnTo>
                  <a:pt x="1636224" y="3469736"/>
                </a:lnTo>
                <a:cubicBezTo>
                  <a:pt x="1642928" y="3469060"/>
                  <a:pt x="1652272" y="3468319"/>
                  <a:pt x="1659240" y="3463695"/>
                </a:cubicBezTo>
                <a:close/>
                <a:moveTo>
                  <a:pt x="1825326" y="3458291"/>
                </a:moveTo>
                <a:cubicBezTo>
                  <a:pt x="1820474" y="3474343"/>
                  <a:pt x="1819895" y="3482109"/>
                  <a:pt x="1821129" y="3489777"/>
                </a:cubicBezTo>
                <a:lnTo>
                  <a:pt x="1822288" y="3494755"/>
                </a:lnTo>
                <a:lnTo>
                  <a:pt x="1822356" y="3495637"/>
                </a:lnTo>
                <a:lnTo>
                  <a:pt x="1827785" y="3520598"/>
                </a:lnTo>
                <a:lnTo>
                  <a:pt x="1827801" y="3520675"/>
                </a:lnTo>
                <a:lnTo>
                  <a:pt x="1807631" y="3521362"/>
                </a:lnTo>
                <a:lnTo>
                  <a:pt x="1807632" y="3521362"/>
                </a:lnTo>
                <a:cubicBezTo>
                  <a:pt x="1812872" y="3521641"/>
                  <a:pt x="1819287" y="3521700"/>
                  <a:pt x="1827802" y="3520675"/>
                </a:cubicBezTo>
                <a:lnTo>
                  <a:pt x="1827785" y="3520598"/>
                </a:lnTo>
                <a:lnTo>
                  <a:pt x="1824029" y="3502228"/>
                </a:lnTo>
                <a:lnTo>
                  <a:pt x="1822288" y="3494755"/>
                </a:lnTo>
                <a:lnTo>
                  <a:pt x="1820946" y="3477178"/>
                </a:lnTo>
                <a:lnTo>
                  <a:pt x="1825327" y="3458292"/>
                </a:lnTo>
                <a:close/>
                <a:moveTo>
                  <a:pt x="1754317" y="3446724"/>
                </a:moveTo>
                <a:cubicBezTo>
                  <a:pt x="1749282" y="3449875"/>
                  <a:pt x="1745213" y="3454515"/>
                  <a:pt x="1742299" y="3460995"/>
                </a:cubicBezTo>
                <a:cubicBezTo>
                  <a:pt x="1744830" y="3464723"/>
                  <a:pt x="1747551" y="3466161"/>
                  <a:pt x="1750310" y="3466022"/>
                </a:cubicBezTo>
                <a:lnTo>
                  <a:pt x="1750311" y="3466021"/>
                </a:lnTo>
                <a:lnTo>
                  <a:pt x="1750311" y="3466021"/>
                </a:lnTo>
                <a:lnTo>
                  <a:pt x="1750551" y="3465892"/>
                </a:lnTo>
                <a:lnTo>
                  <a:pt x="1758553" y="3461584"/>
                </a:lnTo>
                <a:lnTo>
                  <a:pt x="1758554" y="3461583"/>
                </a:lnTo>
                <a:lnTo>
                  <a:pt x="1750551" y="3465892"/>
                </a:lnTo>
                <a:lnTo>
                  <a:pt x="1750311" y="3466021"/>
                </a:lnTo>
                <a:lnTo>
                  <a:pt x="1742300" y="3460994"/>
                </a:lnTo>
                <a:close/>
                <a:moveTo>
                  <a:pt x="894897" y="3443980"/>
                </a:moveTo>
                <a:lnTo>
                  <a:pt x="894896" y="3443981"/>
                </a:lnTo>
                <a:cubicBezTo>
                  <a:pt x="893260" y="3445104"/>
                  <a:pt x="892323" y="3447302"/>
                  <a:pt x="892950" y="3451909"/>
                </a:cubicBezTo>
                <a:lnTo>
                  <a:pt x="892961" y="3451916"/>
                </a:lnTo>
                <a:lnTo>
                  <a:pt x="903027" y="3460642"/>
                </a:lnTo>
                <a:lnTo>
                  <a:pt x="907044" y="3461779"/>
                </a:lnTo>
                <a:lnTo>
                  <a:pt x="909483" y="3463487"/>
                </a:lnTo>
                <a:lnTo>
                  <a:pt x="913380" y="3463573"/>
                </a:lnTo>
                <a:lnTo>
                  <a:pt x="915925" y="3464293"/>
                </a:lnTo>
                <a:lnTo>
                  <a:pt x="916775" y="3463647"/>
                </a:lnTo>
                <a:lnTo>
                  <a:pt x="918914" y="3463694"/>
                </a:lnTo>
                <a:cubicBezTo>
                  <a:pt x="921781" y="3462712"/>
                  <a:pt x="924237" y="3460534"/>
                  <a:pt x="925875" y="3456730"/>
                </a:cubicBezTo>
                <a:lnTo>
                  <a:pt x="916775" y="3463647"/>
                </a:lnTo>
                <a:lnTo>
                  <a:pt x="913380" y="3463573"/>
                </a:lnTo>
                <a:lnTo>
                  <a:pt x="907044" y="3461779"/>
                </a:lnTo>
                <a:lnTo>
                  <a:pt x="892961" y="3451916"/>
                </a:lnTo>
                <a:lnTo>
                  <a:pt x="892951" y="3451908"/>
                </a:lnTo>
                <a:close/>
                <a:moveTo>
                  <a:pt x="1779362" y="3433119"/>
                </a:moveTo>
                <a:cubicBezTo>
                  <a:pt x="1777459" y="3435222"/>
                  <a:pt x="1776397" y="3439953"/>
                  <a:pt x="1776779" y="3448784"/>
                </a:cubicBezTo>
                <a:lnTo>
                  <a:pt x="1785849" y="3451328"/>
                </a:lnTo>
                <a:lnTo>
                  <a:pt x="1787677" y="3454307"/>
                </a:lnTo>
                <a:lnTo>
                  <a:pt x="1790674" y="3462366"/>
                </a:lnTo>
                <a:lnTo>
                  <a:pt x="1794923" y="3480744"/>
                </a:lnTo>
                <a:lnTo>
                  <a:pt x="1794938" y="3480816"/>
                </a:lnTo>
                <a:cubicBezTo>
                  <a:pt x="1796223" y="3485895"/>
                  <a:pt x="1797853" y="3490264"/>
                  <a:pt x="1800417" y="3492707"/>
                </a:cubicBezTo>
                <a:lnTo>
                  <a:pt x="1800417" y="3492704"/>
                </a:lnTo>
                <a:lnTo>
                  <a:pt x="1794939" y="3480815"/>
                </a:lnTo>
                <a:lnTo>
                  <a:pt x="1794923" y="3480744"/>
                </a:lnTo>
                <a:lnTo>
                  <a:pt x="1791529" y="3464664"/>
                </a:lnTo>
                <a:lnTo>
                  <a:pt x="1790674" y="3462366"/>
                </a:lnTo>
                <a:lnTo>
                  <a:pt x="1789496" y="3457271"/>
                </a:lnTo>
                <a:lnTo>
                  <a:pt x="1787677" y="3454307"/>
                </a:lnTo>
                <a:lnTo>
                  <a:pt x="1786653" y="3451553"/>
                </a:lnTo>
                <a:lnTo>
                  <a:pt x="1785849" y="3451328"/>
                </a:lnTo>
                <a:lnTo>
                  <a:pt x="1784793" y="3449605"/>
                </a:lnTo>
                <a:cubicBezTo>
                  <a:pt x="1782756" y="3448019"/>
                  <a:pt x="1780168" y="3447574"/>
                  <a:pt x="1776780" y="3448783"/>
                </a:cubicBezTo>
                <a:lnTo>
                  <a:pt x="1779363" y="3433119"/>
                </a:lnTo>
                <a:close/>
                <a:moveTo>
                  <a:pt x="905061" y="3426805"/>
                </a:moveTo>
                <a:lnTo>
                  <a:pt x="906154" y="3439441"/>
                </a:lnTo>
                <a:lnTo>
                  <a:pt x="906155" y="3439441"/>
                </a:lnTo>
                <a:lnTo>
                  <a:pt x="905062" y="3426806"/>
                </a:lnTo>
                <a:close/>
                <a:moveTo>
                  <a:pt x="1337648" y="3410789"/>
                </a:moveTo>
                <a:cubicBezTo>
                  <a:pt x="1335238" y="3418049"/>
                  <a:pt x="1332927" y="3425474"/>
                  <a:pt x="1338298" y="3426448"/>
                </a:cubicBezTo>
                <a:cubicBezTo>
                  <a:pt x="1335727" y="3435045"/>
                  <a:pt x="1311696" y="3442436"/>
                  <a:pt x="1303167" y="3423030"/>
                </a:cubicBezTo>
                <a:cubicBezTo>
                  <a:pt x="1310722" y="3403135"/>
                  <a:pt x="1326286" y="3431367"/>
                  <a:pt x="1337648" y="3410789"/>
                </a:cubicBezTo>
                <a:close/>
                <a:moveTo>
                  <a:pt x="1490645" y="3406944"/>
                </a:moveTo>
                <a:cubicBezTo>
                  <a:pt x="1484457" y="3414335"/>
                  <a:pt x="1482116" y="3427751"/>
                  <a:pt x="1483514" y="3447024"/>
                </a:cubicBezTo>
                <a:lnTo>
                  <a:pt x="1495909" y="3445797"/>
                </a:lnTo>
                <a:lnTo>
                  <a:pt x="1497564" y="3445633"/>
                </a:lnTo>
                <a:lnTo>
                  <a:pt x="1497563" y="3445633"/>
                </a:lnTo>
                <a:lnTo>
                  <a:pt x="1495909" y="3445797"/>
                </a:lnTo>
                <a:lnTo>
                  <a:pt x="1483515" y="3447023"/>
                </a:lnTo>
                <a:cubicBezTo>
                  <a:pt x="1482816" y="3437386"/>
                  <a:pt x="1483052" y="3429214"/>
                  <a:pt x="1484236" y="3422527"/>
                </a:cubicBezTo>
                <a:close/>
                <a:moveTo>
                  <a:pt x="1127380" y="3406295"/>
                </a:moveTo>
                <a:cubicBezTo>
                  <a:pt x="1133564" y="3440386"/>
                  <a:pt x="1107355" y="3446210"/>
                  <a:pt x="1097880" y="3433610"/>
                </a:cubicBezTo>
                <a:cubicBezTo>
                  <a:pt x="1105759" y="3421434"/>
                  <a:pt x="1116082" y="3412967"/>
                  <a:pt x="1127380" y="3406295"/>
                </a:cubicBezTo>
                <a:close/>
                <a:moveTo>
                  <a:pt x="502246" y="3398415"/>
                </a:moveTo>
                <a:cubicBezTo>
                  <a:pt x="520693" y="3402056"/>
                  <a:pt x="548646" y="3417598"/>
                  <a:pt x="558922" y="3416224"/>
                </a:cubicBezTo>
                <a:cubicBezTo>
                  <a:pt x="530464" y="3441458"/>
                  <a:pt x="516268" y="3434392"/>
                  <a:pt x="489243" y="3425081"/>
                </a:cubicBezTo>
                <a:cubicBezTo>
                  <a:pt x="483561" y="3410724"/>
                  <a:pt x="483934" y="3403142"/>
                  <a:pt x="487975" y="3399809"/>
                </a:cubicBezTo>
                <a:cubicBezTo>
                  <a:pt x="491005" y="3397310"/>
                  <a:pt x="496097" y="3397201"/>
                  <a:pt x="502246" y="3398415"/>
                </a:cubicBezTo>
                <a:close/>
                <a:moveTo>
                  <a:pt x="1514936" y="3356868"/>
                </a:moveTo>
                <a:lnTo>
                  <a:pt x="1514935" y="3356869"/>
                </a:lnTo>
                <a:lnTo>
                  <a:pt x="1536274" y="3363409"/>
                </a:lnTo>
                <a:cubicBezTo>
                  <a:pt x="1543164" y="3366042"/>
                  <a:pt x="1549627" y="3369566"/>
                  <a:pt x="1555049" y="3375297"/>
                </a:cubicBezTo>
                <a:lnTo>
                  <a:pt x="1555049" y="3375295"/>
                </a:lnTo>
                <a:lnTo>
                  <a:pt x="1536275" y="3363408"/>
                </a:lnTo>
                <a:cubicBezTo>
                  <a:pt x="1529385" y="3360775"/>
                  <a:pt x="1522067" y="3359033"/>
                  <a:pt x="1514936" y="3356868"/>
                </a:cubicBezTo>
                <a:close/>
                <a:moveTo>
                  <a:pt x="584931" y="3343740"/>
                </a:moveTo>
                <a:cubicBezTo>
                  <a:pt x="586782" y="3342989"/>
                  <a:pt x="586548" y="3344882"/>
                  <a:pt x="582526" y="3350490"/>
                </a:cubicBezTo>
                <a:cubicBezTo>
                  <a:pt x="573573" y="3363316"/>
                  <a:pt x="573963" y="3390765"/>
                  <a:pt x="557944" y="3392915"/>
                </a:cubicBezTo>
                <a:cubicBezTo>
                  <a:pt x="555063" y="3372036"/>
                  <a:pt x="579379" y="3345992"/>
                  <a:pt x="584931" y="3343740"/>
                </a:cubicBezTo>
                <a:close/>
                <a:moveTo>
                  <a:pt x="1049984" y="3329974"/>
                </a:moveTo>
                <a:cubicBezTo>
                  <a:pt x="1061248" y="3338571"/>
                  <a:pt x="1046891" y="3368361"/>
                  <a:pt x="1033833" y="3363347"/>
                </a:cubicBezTo>
                <a:cubicBezTo>
                  <a:pt x="1033604" y="3355826"/>
                  <a:pt x="1038848" y="3356640"/>
                  <a:pt x="1042235" y="3354394"/>
                </a:cubicBezTo>
                <a:cubicBezTo>
                  <a:pt x="1029437" y="3334564"/>
                  <a:pt x="1048289" y="3346286"/>
                  <a:pt x="1049984" y="3329974"/>
                </a:cubicBezTo>
                <a:close/>
                <a:moveTo>
                  <a:pt x="1591889" y="3327742"/>
                </a:moveTo>
                <a:lnTo>
                  <a:pt x="1574781" y="3339065"/>
                </a:lnTo>
                <a:lnTo>
                  <a:pt x="1568102" y="3344651"/>
                </a:lnTo>
                <a:lnTo>
                  <a:pt x="1574780" y="3339066"/>
                </a:lnTo>
                <a:lnTo>
                  <a:pt x="1574781" y="3339065"/>
                </a:lnTo>
                <a:lnTo>
                  <a:pt x="1591888" y="3327743"/>
                </a:lnTo>
                <a:close/>
                <a:moveTo>
                  <a:pt x="1604767" y="3306205"/>
                </a:moveTo>
                <a:lnTo>
                  <a:pt x="1604766" y="3306207"/>
                </a:lnTo>
                <a:lnTo>
                  <a:pt x="1601901" y="3316156"/>
                </a:lnTo>
                <a:cubicBezTo>
                  <a:pt x="1602172" y="3324798"/>
                  <a:pt x="1606134" y="3335472"/>
                  <a:pt x="1609757" y="3336252"/>
                </a:cubicBezTo>
                <a:lnTo>
                  <a:pt x="1609758" y="3336251"/>
                </a:lnTo>
                <a:lnTo>
                  <a:pt x="1604573" y="3329151"/>
                </a:lnTo>
                <a:cubicBezTo>
                  <a:pt x="1601618" y="3321459"/>
                  <a:pt x="1600340" y="3309835"/>
                  <a:pt x="1604767" y="3306205"/>
                </a:cubicBezTo>
                <a:close/>
                <a:moveTo>
                  <a:pt x="1560315" y="3301163"/>
                </a:moveTo>
                <a:lnTo>
                  <a:pt x="1547992" y="3310916"/>
                </a:lnTo>
                <a:cubicBezTo>
                  <a:pt x="1543595" y="3313435"/>
                  <a:pt x="1539112" y="3315021"/>
                  <a:pt x="1535156" y="3315062"/>
                </a:cubicBezTo>
                <a:lnTo>
                  <a:pt x="1547991" y="3310917"/>
                </a:lnTo>
                <a:cubicBezTo>
                  <a:pt x="1552388" y="3308397"/>
                  <a:pt x="1556700" y="3304942"/>
                  <a:pt x="1560315" y="3301163"/>
                </a:cubicBezTo>
                <a:close/>
                <a:moveTo>
                  <a:pt x="497613" y="3286205"/>
                </a:moveTo>
                <a:cubicBezTo>
                  <a:pt x="499953" y="3284595"/>
                  <a:pt x="502939" y="3285328"/>
                  <a:pt x="506115" y="3287223"/>
                </a:cubicBezTo>
                <a:cubicBezTo>
                  <a:pt x="512462" y="3291017"/>
                  <a:pt x="519569" y="3299467"/>
                  <a:pt x="523787" y="3303146"/>
                </a:cubicBezTo>
                <a:cubicBezTo>
                  <a:pt x="510599" y="3324602"/>
                  <a:pt x="510859" y="3285825"/>
                  <a:pt x="497965" y="3314313"/>
                </a:cubicBezTo>
                <a:cubicBezTo>
                  <a:pt x="498324" y="3305132"/>
                  <a:pt x="496468" y="3300541"/>
                  <a:pt x="492985" y="3299238"/>
                </a:cubicBezTo>
                <a:cubicBezTo>
                  <a:pt x="493578" y="3291766"/>
                  <a:pt x="495273" y="3287814"/>
                  <a:pt x="497613" y="3286205"/>
                </a:cubicBezTo>
                <a:close/>
                <a:moveTo>
                  <a:pt x="1660802" y="3283283"/>
                </a:moveTo>
                <a:cubicBezTo>
                  <a:pt x="1658320" y="3287735"/>
                  <a:pt x="1657404" y="3292100"/>
                  <a:pt x="1657307" y="3296349"/>
                </a:cubicBezTo>
                <a:lnTo>
                  <a:pt x="1658723" y="3308717"/>
                </a:lnTo>
                <a:lnTo>
                  <a:pt x="1658722" y="3308719"/>
                </a:lnTo>
                <a:cubicBezTo>
                  <a:pt x="1660306" y="3316696"/>
                  <a:pt x="1662169" y="3324096"/>
                  <a:pt x="1658327" y="3330690"/>
                </a:cubicBezTo>
                <a:lnTo>
                  <a:pt x="1651031" y="3323365"/>
                </a:lnTo>
                <a:lnTo>
                  <a:pt x="1648955" y="3311960"/>
                </a:lnTo>
                <a:lnTo>
                  <a:pt x="1647525" y="3304104"/>
                </a:lnTo>
                <a:lnTo>
                  <a:pt x="1647525" y="3304105"/>
                </a:lnTo>
                <a:lnTo>
                  <a:pt x="1648955" y="3311960"/>
                </a:lnTo>
                <a:lnTo>
                  <a:pt x="1651030" y="3323364"/>
                </a:lnTo>
                <a:lnTo>
                  <a:pt x="1651031" y="3323365"/>
                </a:lnTo>
                <a:lnTo>
                  <a:pt x="1651031" y="3323365"/>
                </a:lnTo>
                <a:cubicBezTo>
                  <a:pt x="1652955" y="3328539"/>
                  <a:pt x="1655511" y="3331724"/>
                  <a:pt x="1658327" y="3330691"/>
                </a:cubicBezTo>
                <a:cubicBezTo>
                  <a:pt x="1662170" y="3324097"/>
                  <a:pt x="1660306" y="3316697"/>
                  <a:pt x="1658723" y="3308720"/>
                </a:cubicBezTo>
                <a:lnTo>
                  <a:pt x="1658723" y="3308717"/>
                </a:lnTo>
                <a:close/>
                <a:moveTo>
                  <a:pt x="1538279" y="3283252"/>
                </a:moveTo>
                <a:cubicBezTo>
                  <a:pt x="1533501" y="3296300"/>
                  <a:pt x="1528222" y="3306047"/>
                  <a:pt x="1522752" y="3314116"/>
                </a:cubicBezTo>
                <a:lnTo>
                  <a:pt x="1522747" y="3314122"/>
                </a:lnTo>
                <a:lnTo>
                  <a:pt x="1497884" y="3344580"/>
                </a:lnTo>
                <a:lnTo>
                  <a:pt x="1493826" y="3350607"/>
                </a:lnTo>
                <a:lnTo>
                  <a:pt x="1490098" y="3355384"/>
                </a:lnTo>
                <a:lnTo>
                  <a:pt x="1489072" y="3357669"/>
                </a:lnTo>
                <a:lnTo>
                  <a:pt x="1486432" y="3361590"/>
                </a:lnTo>
                <a:lnTo>
                  <a:pt x="1476684" y="3385245"/>
                </a:lnTo>
                <a:lnTo>
                  <a:pt x="1476677" y="3385262"/>
                </a:lnTo>
                <a:cubicBezTo>
                  <a:pt x="1479624" y="3388509"/>
                  <a:pt x="1483216" y="3389699"/>
                  <a:pt x="1487015" y="3389322"/>
                </a:cubicBezTo>
                <a:lnTo>
                  <a:pt x="1487015" y="3389322"/>
                </a:lnTo>
                <a:lnTo>
                  <a:pt x="1487015" y="3389322"/>
                </a:lnTo>
                <a:lnTo>
                  <a:pt x="1488000" y="3388868"/>
                </a:lnTo>
                <a:lnTo>
                  <a:pt x="1498591" y="3383983"/>
                </a:lnTo>
                <a:lnTo>
                  <a:pt x="1498591" y="3383982"/>
                </a:lnTo>
                <a:lnTo>
                  <a:pt x="1488000" y="3388868"/>
                </a:lnTo>
                <a:lnTo>
                  <a:pt x="1487015" y="3389322"/>
                </a:lnTo>
                <a:lnTo>
                  <a:pt x="1476678" y="3385261"/>
                </a:lnTo>
                <a:lnTo>
                  <a:pt x="1476684" y="3385245"/>
                </a:lnTo>
                <a:lnTo>
                  <a:pt x="1489072" y="3357669"/>
                </a:lnTo>
                <a:lnTo>
                  <a:pt x="1493826" y="3350607"/>
                </a:lnTo>
                <a:lnTo>
                  <a:pt x="1506074" y="3334914"/>
                </a:lnTo>
                <a:lnTo>
                  <a:pt x="1522747" y="3314122"/>
                </a:lnTo>
                <a:lnTo>
                  <a:pt x="1522753" y="3314115"/>
                </a:lnTo>
                <a:close/>
                <a:moveTo>
                  <a:pt x="1103804" y="3252612"/>
                </a:moveTo>
                <a:cubicBezTo>
                  <a:pt x="1108299" y="3268566"/>
                  <a:pt x="1117969" y="3273970"/>
                  <a:pt x="1118718" y="3297741"/>
                </a:cubicBezTo>
                <a:cubicBezTo>
                  <a:pt x="1099343" y="3303959"/>
                  <a:pt x="1098204" y="3272637"/>
                  <a:pt x="1082641" y="3270945"/>
                </a:cubicBezTo>
                <a:cubicBezTo>
                  <a:pt x="1085864" y="3258994"/>
                  <a:pt x="1096218" y="3257822"/>
                  <a:pt x="1103804" y="3252612"/>
                </a:cubicBezTo>
                <a:close/>
                <a:moveTo>
                  <a:pt x="1580574" y="3246590"/>
                </a:moveTo>
                <a:cubicBezTo>
                  <a:pt x="1580688" y="3251913"/>
                  <a:pt x="1581236" y="3255499"/>
                  <a:pt x="1581890" y="3258139"/>
                </a:cubicBezTo>
                <a:lnTo>
                  <a:pt x="1581916" y="3258216"/>
                </a:lnTo>
                <a:lnTo>
                  <a:pt x="1583922" y="3264633"/>
                </a:lnTo>
                <a:lnTo>
                  <a:pt x="1584245" y="3267192"/>
                </a:lnTo>
                <a:lnTo>
                  <a:pt x="1581814" y="3277772"/>
                </a:lnTo>
                <a:lnTo>
                  <a:pt x="1581811" y="3277783"/>
                </a:lnTo>
                <a:lnTo>
                  <a:pt x="1587417" y="3273628"/>
                </a:lnTo>
                <a:lnTo>
                  <a:pt x="1593725" y="3268953"/>
                </a:lnTo>
                <a:lnTo>
                  <a:pt x="1608641" y="3266383"/>
                </a:lnTo>
                <a:cubicBezTo>
                  <a:pt x="1619226" y="3265741"/>
                  <a:pt x="1630735" y="3266229"/>
                  <a:pt x="1641009" y="3261759"/>
                </a:cubicBezTo>
                <a:lnTo>
                  <a:pt x="1641010" y="3261758"/>
                </a:lnTo>
                <a:lnTo>
                  <a:pt x="1608641" y="3266382"/>
                </a:lnTo>
                <a:cubicBezTo>
                  <a:pt x="1603349" y="3266703"/>
                  <a:pt x="1598287" y="3267307"/>
                  <a:pt x="1593725" y="3268953"/>
                </a:cubicBezTo>
                <a:lnTo>
                  <a:pt x="1593725" y="3268953"/>
                </a:lnTo>
                <a:lnTo>
                  <a:pt x="1593724" y="3268954"/>
                </a:lnTo>
                <a:lnTo>
                  <a:pt x="1587417" y="3273628"/>
                </a:lnTo>
                <a:lnTo>
                  <a:pt x="1581812" y="3277782"/>
                </a:lnTo>
                <a:lnTo>
                  <a:pt x="1581814" y="3277772"/>
                </a:lnTo>
                <a:lnTo>
                  <a:pt x="1584471" y="3268980"/>
                </a:lnTo>
                <a:lnTo>
                  <a:pt x="1584245" y="3267192"/>
                </a:lnTo>
                <a:lnTo>
                  <a:pt x="1584447" y="3266314"/>
                </a:lnTo>
                <a:lnTo>
                  <a:pt x="1583922" y="3264633"/>
                </a:lnTo>
                <a:lnTo>
                  <a:pt x="1583844" y="3264017"/>
                </a:lnTo>
                <a:lnTo>
                  <a:pt x="1581916" y="3258216"/>
                </a:lnTo>
                <a:lnTo>
                  <a:pt x="1581891" y="3258138"/>
                </a:lnTo>
                <a:lnTo>
                  <a:pt x="1580575" y="3246591"/>
                </a:lnTo>
                <a:close/>
                <a:moveTo>
                  <a:pt x="1374018" y="3225946"/>
                </a:moveTo>
                <a:cubicBezTo>
                  <a:pt x="1372128" y="3242552"/>
                  <a:pt x="1365876" y="3252322"/>
                  <a:pt x="1362556" y="3266580"/>
                </a:cubicBezTo>
                <a:cubicBezTo>
                  <a:pt x="1366624" y="3291458"/>
                  <a:pt x="1387592" y="3268470"/>
                  <a:pt x="1389319" y="3278889"/>
                </a:cubicBezTo>
                <a:cubicBezTo>
                  <a:pt x="1373201" y="3342771"/>
                  <a:pt x="1327717" y="3224644"/>
                  <a:pt x="1374018" y="3225946"/>
                </a:cubicBezTo>
                <a:close/>
                <a:moveTo>
                  <a:pt x="1330193" y="3223667"/>
                </a:moveTo>
                <a:cubicBezTo>
                  <a:pt x="1327783" y="3231027"/>
                  <a:pt x="1325503" y="3238287"/>
                  <a:pt x="1330842" y="3239296"/>
                </a:cubicBezTo>
                <a:cubicBezTo>
                  <a:pt x="1330452" y="3257628"/>
                  <a:pt x="1311894" y="3246166"/>
                  <a:pt x="1309061" y="3241999"/>
                </a:cubicBezTo>
                <a:cubicBezTo>
                  <a:pt x="1312284" y="3230015"/>
                  <a:pt x="1319316" y="3223896"/>
                  <a:pt x="1330193" y="3223667"/>
                </a:cubicBezTo>
                <a:close/>
                <a:moveTo>
                  <a:pt x="1205471" y="3218925"/>
                </a:moveTo>
                <a:cubicBezTo>
                  <a:pt x="1210714" y="3220962"/>
                  <a:pt x="1217452" y="3225799"/>
                  <a:pt x="1225058" y="3221516"/>
                </a:cubicBezTo>
                <a:cubicBezTo>
                  <a:pt x="1221280" y="3241933"/>
                  <a:pt x="1205942" y="3237373"/>
                  <a:pt x="1194874" y="3233107"/>
                </a:cubicBezTo>
                <a:cubicBezTo>
                  <a:pt x="1196484" y="3217643"/>
                  <a:pt x="1200230" y="3216887"/>
                  <a:pt x="1205471" y="3218925"/>
                </a:cubicBezTo>
                <a:close/>
                <a:moveTo>
                  <a:pt x="1044130" y="3217051"/>
                </a:moveTo>
                <a:cubicBezTo>
                  <a:pt x="1047531" y="3216608"/>
                  <a:pt x="1051664" y="3217321"/>
                  <a:pt x="1055721" y="3219066"/>
                </a:cubicBezTo>
                <a:cubicBezTo>
                  <a:pt x="1063836" y="3222553"/>
                  <a:pt x="1071651" y="3230165"/>
                  <a:pt x="1072710" y="3240892"/>
                </a:cubicBezTo>
                <a:cubicBezTo>
                  <a:pt x="1056138" y="3244215"/>
                  <a:pt x="1050960" y="3223961"/>
                  <a:pt x="1036927" y="3221975"/>
                </a:cubicBezTo>
                <a:cubicBezTo>
                  <a:pt x="1038059" y="3219094"/>
                  <a:pt x="1040728" y="3217494"/>
                  <a:pt x="1044130" y="3217051"/>
                </a:cubicBezTo>
                <a:close/>
                <a:moveTo>
                  <a:pt x="1693300" y="3211292"/>
                </a:moveTo>
                <a:lnTo>
                  <a:pt x="1693299" y="3211293"/>
                </a:lnTo>
                <a:cubicBezTo>
                  <a:pt x="1692209" y="3213865"/>
                  <a:pt x="1692083" y="3217929"/>
                  <a:pt x="1693458" y="3224320"/>
                </a:cubicBezTo>
                <a:cubicBezTo>
                  <a:pt x="1698260" y="3232100"/>
                  <a:pt x="1703495" y="3232442"/>
                  <a:pt x="1707553" y="3228368"/>
                </a:cubicBezTo>
                <a:lnTo>
                  <a:pt x="1707553" y="3228367"/>
                </a:lnTo>
                <a:lnTo>
                  <a:pt x="1700785" y="3230788"/>
                </a:lnTo>
                <a:cubicBezTo>
                  <a:pt x="1698369" y="3230239"/>
                  <a:pt x="1695860" y="3228209"/>
                  <a:pt x="1693459" y="3224319"/>
                </a:cubicBezTo>
                <a:close/>
                <a:moveTo>
                  <a:pt x="467287" y="3204246"/>
                </a:moveTo>
                <a:cubicBezTo>
                  <a:pt x="471082" y="3203001"/>
                  <a:pt x="476816" y="3204273"/>
                  <a:pt x="482775" y="3206797"/>
                </a:cubicBezTo>
                <a:cubicBezTo>
                  <a:pt x="494695" y="3211850"/>
                  <a:pt x="507524" y="3221910"/>
                  <a:pt x="507575" y="3226860"/>
                </a:cubicBezTo>
                <a:cubicBezTo>
                  <a:pt x="491557" y="3231546"/>
                  <a:pt x="471532" y="3200747"/>
                  <a:pt x="463424" y="3216800"/>
                </a:cubicBezTo>
                <a:cubicBezTo>
                  <a:pt x="461633" y="3209254"/>
                  <a:pt x="463491" y="3205491"/>
                  <a:pt x="467287" y="3204246"/>
                </a:cubicBezTo>
                <a:close/>
                <a:moveTo>
                  <a:pt x="1124525" y="3203150"/>
                </a:moveTo>
                <a:cubicBezTo>
                  <a:pt x="1126919" y="3201980"/>
                  <a:pt x="1129856" y="3202286"/>
                  <a:pt x="1132643" y="3203759"/>
                </a:cubicBezTo>
                <a:cubicBezTo>
                  <a:pt x="1138218" y="3206705"/>
                  <a:pt x="1143199" y="3214325"/>
                  <a:pt x="1142061" y="3224156"/>
                </a:cubicBezTo>
                <a:cubicBezTo>
                  <a:pt x="1127639" y="3238841"/>
                  <a:pt x="1128941" y="3224939"/>
                  <a:pt x="1119660" y="3211392"/>
                </a:cubicBezTo>
                <a:cubicBezTo>
                  <a:pt x="1120279" y="3206965"/>
                  <a:pt x="1122131" y="3204320"/>
                  <a:pt x="1124525" y="3203150"/>
                </a:cubicBezTo>
                <a:close/>
                <a:moveTo>
                  <a:pt x="1298121" y="3188631"/>
                </a:moveTo>
                <a:cubicBezTo>
                  <a:pt x="1304144" y="3198757"/>
                  <a:pt x="1318925" y="3190717"/>
                  <a:pt x="1324917" y="3200808"/>
                </a:cubicBezTo>
                <a:cubicBezTo>
                  <a:pt x="1323420" y="3226920"/>
                  <a:pt x="1308930" y="3214095"/>
                  <a:pt x="1299099" y="3211975"/>
                </a:cubicBezTo>
                <a:cubicBezTo>
                  <a:pt x="1299748" y="3230308"/>
                  <a:pt x="1307467" y="3233955"/>
                  <a:pt x="1305282" y="3258177"/>
                </a:cubicBezTo>
                <a:cubicBezTo>
                  <a:pt x="1289199" y="3271789"/>
                  <a:pt x="1303036" y="3223536"/>
                  <a:pt x="1286984" y="3237114"/>
                </a:cubicBezTo>
                <a:cubicBezTo>
                  <a:pt x="1281973" y="3207319"/>
                  <a:pt x="1305446" y="3221844"/>
                  <a:pt x="1298121" y="3188631"/>
                </a:cubicBezTo>
                <a:close/>
                <a:moveTo>
                  <a:pt x="1286082" y="3179053"/>
                </a:moveTo>
                <a:cubicBezTo>
                  <a:pt x="1288209" y="3179684"/>
                  <a:pt x="1290680" y="3182463"/>
                  <a:pt x="1293821" y="3189120"/>
                </a:cubicBezTo>
                <a:cubicBezTo>
                  <a:pt x="1293366" y="3198107"/>
                  <a:pt x="1289623" y="3194104"/>
                  <a:pt x="1289459" y="3189674"/>
                </a:cubicBezTo>
                <a:cubicBezTo>
                  <a:pt x="1271455" y="3186191"/>
                  <a:pt x="1290662" y="3240306"/>
                  <a:pt x="1269239" y="3231514"/>
                </a:cubicBezTo>
                <a:cubicBezTo>
                  <a:pt x="1272268" y="3208102"/>
                  <a:pt x="1272234" y="3206995"/>
                  <a:pt x="1267383" y="3184659"/>
                </a:cubicBezTo>
                <a:cubicBezTo>
                  <a:pt x="1273406" y="3191288"/>
                  <a:pt x="1276873" y="3185743"/>
                  <a:pt x="1280407" y="3181873"/>
                </a:cubicBezTo>
                <a:cubicBezTo>
                  <a:pt x="1282173" y="3179939"/>
                  <a:pt x="1283955" y="3178422"/>
                  <a:pt x="1286082" y="3179053"/>
                </a:cubicBezTo>
                <a:close/>
                <a:moveTo>
                  <a:pt x="1744155" y="3178732"/>
                </a:moveTo>
                <a:lnTo>
                  <a:pt x="1744155" y="3178733"/>
                </a:lnTo>
                <a:cubicBezTo>
                  <a:pt x="1762094" y="3175414"/>
                  <a:pt x="1771959" y="3188732"/>
                  <a:pt x="1792343" y="3180329"/>
                </a:cubicBezTo>
                <a:lnTo>
                  <a:pt x="1792342" y="3180328"/>
                </a:lnTo>
                <a:lnTo>
                  <a:pt x="1778737" y="3183157"/>
                </a:lnTo>
                <a:cubicBezTo>
                  <a:pt x="1774665" y="3183142"/>
                  <a:pt x="1770960" y="3182368"/>
                  <a:pt x="1767332" y="3181436"/>
                </a:cubicBezTo>
                <a:close/>
                <a:moveTo>
                  <a:pt x="1581846" y="3168118"/>
                </a:moveTo>
                <a:cubicBezTo>
                  <a:pt x="1578328" y="3169943"/>
                  <a:pt x="1577809" y="3176520"/>
                  <a:pt x="1573413" y="3176975"/>
                </a:cubicBezTo>
                <a:lnTo>
                  <a:pt x="1577959" y="3173061"/>
                </a:lnTo>
                <a:cubicBezTo>
                  <a:pt x="1579078" y="3171132"/>
                  <a:pt x="1580087" y="3169031"/>
                  <a:pt x="1581846" y="3168119"/>
                </a:cubicBezTo>
                <a:cubicBezTo>
                  <a:pt x="1591937" y="3217774"/>
                  <a:pt x="1622445" y="3141128"/>
                  <a:pt x="1635893" y="3208168"/>
                </a:cubicBezTo>
                <a:cubicBezTo>
                  <a:pt x="1652499" y="3209570"/>
                  <a:pt x="1655723" y="3190195"/>
                  <a:pt x="1665458" y="3180917"/>
                </a:cubicBezTo>
                <a:cubicBezTo>
                  <a:pt x="1666337" y="3193093"/>
                  <a:pt x="1665947" y="3208038"/>
                  <a:pt x="1675094" y="3203219"/>
                </a:cubicBezTo>
                <a:lnTo>
                  <a:pt x="1675094" y="3203218"/>
                </a:lnTo>
                <a:cubicBezTo>
                  <a:pt x="1665947" y="3208037"/>
                  <a:pt x="1666337" y="3193092"/>
                  <a:pt x="1665458" y="3180916"/>
                </a:cubicBezTo>
                <a:cubicBezTo>
                  <a:pt x="1655723" y="3190194"/>
                  <a:pt x="1652499" y="3209569"/>
                  <a:pt x="1635893" y="3208167"/>
                </a:cubicBezTo>
                <a:cubicBezTo>
                  <a:pt x="1622445" y="3141127"/>
                  <a:pt x="1591937" y="3217773"/>
                  <a:pt x="1581846" y="3168118"/>
                </a:cubicBezTo>
                <a:close/>
                <a:moveTo>
                  <a:pt x="1550666" y="3167145"/>
                </a:moveTo>
                <a:lnTo>
                  <a:pt x="1542630" y="3173118"/>
                </a:lnTo>
                <a:lnTo>
                  <a:pt x="1542610" y="3173134"/>
                </a:lnTo>
                <a:cubicBezTo>
                  <a:pt x="1545805" y="3169813"/>
                  <a:pt x="1548444" y="3167922"/>
                  <a:pt x="1550666" y="3167146"/>
                </a:cubicBezTo>
                <a:lnTo>
                  <a:pt x="1550669" y="3167146"/>
                </a:lnTo>
                <a:lnTo>
                  <a:pt x="1557691" y="3170824"/>
                </a:lnTo>
                <a:lnTo>
                  <a:pt x="1562254" y="3180038"/>
                </a:lnTo>
                <a:lnTo>
                  <a:pt x="1564579" y="3186513"/>
                </a:lnTo>
                <a:lnTo>
                  <a:pt x="1567174" y="3192519"/>
                </a:lnTo>
                <a:lnTo>
                  <a:pt x="1569954" y="3199880"/>
                </a:lnTo>
                <a:lnTo>
                  <a:pt x="1570476" y="3200158"/>
                </a:lnTo>
                <a:lnTo>
                  <a:pt x="1571133" y="3201680"/>
                </a:lnTo>
                <a:lnTo>
                  <a:pt x="1583333" y="3207025"/>
                </a:lnTo>
                <a:lnTo>
                  <a:pt x="1583343" y="3207030"/>
                </a:lnTo>
                <a:cubicBezTo>
                  <a:pt x="1584352" y="3200770"/>
                  <a:pt x="1584385" y="3196511"/>
                  <a:pt x="1583828" y="3193455"/>
                </a:cubicBezTo>
                <a:lnTo>
                  <a:pt x="1583343" y="3207029"/>
                </a:lnTo>
                <a:lnTo>
                  <a:pt x="1583333" y="3207025"/>
                </a:lnTo>
                <a:lnTo>
                  <a:pt x="1570476" y="3200158"/>
                </a:lnTo>
                <a:lnTo>
                  <a:pt x="1567174" y="3192519"/>
                </a:lnTo>
                <a:lnTo>
                  <a:pt x="1563123" y="3181792"/>
                </a:lnTo>
                <a:lnTo>
                  <a:pt x="1562254" y="3180038"/>
                </a:lnTo>
                <a:lnTo>
                  <a:pt x="1559237" y="3171634"/>
                </a:lnTo>
                <a:lnTo>
                  <a:pt x="1557691" y="3170824"/>
                </a:lnTo>
                <a:lnTo>
                  <a:pt x="1556218" y="3167850"/>
                </a:lnTo>
                <a:lnTo>
                  <a:pt x="1550669" y="3167146"/>
                </a:lnTo>
                <a:close/>
                <a:moveTo>
                  <a:pt x="1690658" y="3154186"/>
                </a:moveTo>
                <a:lnTo>
                  <a:pt x="1684911" y="3168984"/>
                </a:lnTo>
                <a:lnTo>
                  <a:pt x="1684902" y="3169002"/>
                </a:lnTo>
                <a:lnTo>
                  <a:pt x="1679580" y="3178983"/>
                </a:lnTo>
                <a:lnTo>
                  <a:pt x="1678907" y="3180784"/>
                </a:lnTo>
                <a:lnTo>
                  <a:pt x="1677455" y="3183637"/>
                </a:lnTo>
                <a:lnTo>
                  <a:pt x="1677271" y="3185161"/>
                </a:lnTo>
                <a:lnTo>
                  <a:pt x="1675897" y="3188840"/>
                </a:lnTo>
                <a:lnTo>
                  <a:pt x="1675094" y="3203217"/>
                </a:lnTo>
                <a:lnTo>
                  <a:pt x="1677271" y="3185161"/>
                </a:lnTo>
                <a:lnTo>
                  <a:pt x="1678907" y="3180784"/>
                </a:lnTo>
                <a:lnTo>
                  <a:pt x="1684902" y="3169002"/>
                </a:lnTo>
                <a:lnTo>
                  <a:pt x="1684911" y="3168985"/>
                </a:lnTo>
                <a:cubicBezTo>
                  <a:pt x="1686826" y="3165111"/>
                  <a:pt x="1688810" y="3160437"/>
                  <a:pt x="1690658" y="3154186"/>
                </a:cubicBezTo>
                <a:close/>
                <a:moveTo>
                  <a:pt x="1213268" y="3144679"/>
                </a:moveTo>
                <a:cubicBezTo>
                  <a:pt x="1204739" y="3160601"/>
                  <a:pt x="1201386" y="3184663"/>
                  <a:pt x="1198323" y="3209179"/>
                </a:cubicBezTo>
                <a:cubicBezTo>
                  <a:pt x="1190638" y="3199738"/>
                  <a:pt x="1182892" y="3190426"/>
                  <a:pt x="1167230" y="3197557"/>
                </a:cubicBezTo>
                <a:cubicBezTo>
                  <a:pt x="1182175" y="3181764"/>
                  <a:pt x="1199465" y="3176555"/>
                  <a:pt x="1213268" y="3144679"/>
                </a:cubicBezTo>
                <a:close/>
                <a:moveTo>
                  <a:pt x="472765" y="3121626"/>
                </a:moveTo>
                <a:cubicBezTo>
                  <a:pt x="478074" y="3157574"/>
                  <a:pt x="461044" y="3112346"/>
                  <a:pt x="460326" y="3138916"/>
                </a:cubicBezTo>
                <a:cubicBezTo>
                  <a:pt x="481034" y="3166591"/>
                  <a:pt x="506238" y="3100299"/>
                  <a:pt x="521603" y="3138916"/>
                </a:cubicBezTo>
                <a:cubicBezTo>
                  <a:pt x="501972" y="3130224"/>
                  <a:pt x="464367" y="3188632"/>
                  <a:pt x="446978" y="3132828"/>
                </a:cubicBezTo>
                <a:cubicBezTo>
                  <a:pt x="446848" y="3115538"/>
                  <a:pt x="465341" y="3127161"/>
                  <a:pt x="472765" y="3121626"/>
                </a:cubicBezTo>
                <a:close/>
                <a:moveTo>
                  <a:pt x="933344" y="3116880"/>
                </a:moveTo>
                <a:cubicBezTo>
                  <a:pt x="937086" y="3115732"/>
                  <a:pt x="941121" y="3116637"/>
                  <a:pt x="944727" y="3119301"/>
                </a:cubicBezTo>
                <a:cubicBezTo>
                  <a:pt x="951940" y="3124627"/>
                  <a:pt x="957433" y="3136994"/>
                  <a:pt x="955430" y="3154055"/>
                </a:cubicBezTo>
                <a:cubicBezTo>
                  <a:pt x="944132" y="3146371"/>
                  <a:pt x="939607" y="3124815"/>
                  <a:pt x="923718" y="3126770"/>
                </a:cubicBezTo>
                <a:cubicBezTo>
                  <a:pt x="926152" y="3121227"/>
                  <a:pt x="929601" y="3118028"/>
                  <a:pt x="933344" y="3116880"/>
                </a:cubicBezTo>
                <a:close/>
                <a:moveTo>
                  <a:pt x="1656344" y="3102982"/>
                </a:moveTo>
                <a:cubicBezTo>
                  <a:pt x="1651774" y="3108419"/>
                  <a:pt x="1647899" y="3114796"/>
                  <a:pt x="1645563" y="3120813"/>
                </a:cubicBezTo>
                <a:lnTo>
                  <a:pt x="1645586" y="3120807"/>
                </a:lnTo>
                <a:lnTo>
                  <a:pt x="1666053" y="3116368"/>
                </a:lnTo>
                <a:lnTo>
                  <a:pt x="1681154" y="3112032"/>
                </a:lnTo>
                <a:lnTo>
                  <a:pt x="1681168" y="3112028"/>
                </a:lnTo>
                <a:cubicBezTo>
                  <a:pt x="1684715" y="3111895"/>
                  <a:pt x="1688649" y="3112589"/>
                  <a:pt x="1693492" y="3114656"/>
                </a:cubicBezTo>
                <a:lnTo>
                  <a:pt x="1693491" y="3114655"/>
                </a:lnTo>
                <a:lnTo>
                  <a:pt x="1681169" y="3112027"/>
                </a:lnTo>
                <a:lnTo>
                  <a:pt x="1681154" y="3112032"/>
                </a:lnTo>
                <a:lnTo>
                  <a:pt x="1671164" y="3114364"/>
                </a:lnTo>
                <a:lnTo>
                  <a:pt x="1645586" y="3120807"/>
                </a:lnTo>
                <a:lnTo>
                  <a:pt x="1645564" y="3120812"/>
                </a:lnTo>
                <a:lnTo>
                  <a:pt x="1656345" y="3102982"/>
                </a:lnTo>
                <a:close/>
                <a:moveTo>
                  <a:pt x="6594197" y="3100069"/>
                </a:moveTo>
                <a:lnTo>
                  <a:pt x="6594196" y="3100070"/>
                </a:lnTo>
                <a:lnTo>
                  <a:pt x="6608280" y="3112102"/>
                </a:lnTo>
                <a:cubicBezTo>
                  <a:pt x="6613286" y="3112752"/>
                  <a:pt x="6618731" y="3110065"/>
                  <a:pt x="6624998" y="3104107"/>
                </a:cubicBezTo>
                <a:cubicBezTo>
                  <a:pt x="6628063" y="3113745"/>
                  <a:pt x="6631964" y="3121375"/>
                  <a:pt x="6636547" y="3127382"/>
                </a:cubicBezTo>
                <a:lnTo>
                  <a:pt x="6642038" y="3132135"/>
                </a:lnTo>
                <a:lnTo>
                  <a:pt x="6643916" y="3135223"/>
                </a:lnTo>
                <a:lnTo>
                  <a:pt x="6647322" y="3136708"/>
                </a:lnTo>
                <a:lnTo>
                  <a:pt x="6652188" y="3140920"/>
                </a:lnTo>
                <a:lnTo>
                  <a:pt x="6660295" y="3142365"/>
                </a:lnTo>
                <a:lnTo>
                  <a:pt x="6670991" y="3147028"/>
                </a:lnTo>
                <a:lnTo>
                  <a:pt x="6687276" y="3147172"/>
                </a:lnTo>
                <a:lnTo>
                  <a:pt x="6692022" y="3148018"/>
                </a:lnTo>
                <a:lnTo>
                  <a:pt x="6699973" y="3147284"/>
                </a:lnTo>
                <a:lnTo>
                  <a:pt x="6703085" y="3147312"/>
                </a:lnTo>
                <a:lnTo>
                  <a:pt x="6736956" y="3143873"/>
                </a:lnTo>
                <a:lnTo>
                  <a:pt x="6737057" y="3143864"/>
                </a:lnTo>
                <a:cubicBezTo>
                  <a:pt x="6752109" y="3142655"/>
                  <a:pt x="6766787" y="3142649"/>
                  <a:pt x="6779852" y="3146922"/>
                </a:cubicBezTo>
                <a:lnTo>
                  <a:pt x="6779852" y="3146921"/>
                </a:lnTo>
                <a:lnTo>
                  <a:pt x="6737058" y="3143863"/>
                </a:lnTo>
                <a:lnTo>
                  <a:pt x="6736956" y="3143873"/>
                </a:lnTo>
                <a:lnTo>
                  <a:pt x="6699973" y="3147284"/>
                </a:lnTo>
                <a:lnTo>
                  <a:pt x="6687276" y="3147172"/>
                </a:lnTo>
                <a:lnTo>
                  <a:pt x="6660295" y="3142365"/>
                </a:lnTo>
                <a:lnTo>
                  <a:pt x="6647322" y="3136708"/>
                </a:lnTo>
                <a:lnTo>
                  <a:pt x="6642038" y="3132135"/>
                </a:lnTo>
                <a:lnTo>
                  <a:pt x="6624999" y="3104106"/>
                </a:lnTo>
                <a:cubicBezTo>
                  <a:pt x="6612465" y="3116023"/>
                  <a:pt x="6603218" y="3114854"/>
                  <a:pt x="6594197" y="3100069"/>
                </a:cubicBezTo>
                <a:close/>
                <a:moveTo>
                  <a:pt x="1425398" y="3096537"/>
                </a:moveTo>
                <a:lnTo>
                  <a:pt x="1426308" y="3109577"/>
                </a:lnTo>
                <a:lnTo>
                  <a:pt x="1426309" y="3109576"/>
                </a:lnTo>
                <a:lnTo>
                  <a:pt x="1425399" y="3096537"/>
                </a:lnTo>
                <a:close/>
                <a:moveTo>
                  <a:pt x="6655180" y="3092255"/>
                </a:moveTo>
                <a:cubicBezTo>
                  <a:pt x="6651388" y="3094957"/>
                  <a:pt x="6646895" y="3096553"/>
                  <a:pt x="6642952" y="3098975"/>
                </a:cubicBezTo>
                <a:lnTo>
                  <a:pt x="6642951" y="3098975"/>
                </a:lnTo>
                <a:lnTo>
                  <a:pt x="6642951" y="3098975"/>
                </a:lnTo>
                <a:lnTo>
                  <a:pt x="6642356" y="3099753"/>
                </a:lnTo>
                <a:lnTo>
                  <a:pt x="6634017" y="3110653"/>
                </a:lnTo>
                <a:lnTo>
                  <a:pt x="6634018" y="3110653"/>
                </a:lnTo>
                <a:lnTo>
                  <a:pt x="6642356" y="3099753"/>
                </a:lnTo>
                <a:lnTo>
                  <a:pt x="6642951" y="3098975"/>
                </a:lnTo>
                <a:lnTo>
                  <a:pt x="6655180" y="3092256"/>
                </a:lnTo>
                <a:close/>
                <a:moveTo>
                  <a:pt x="6856335" y="3090140"/>
                </a:moveTo>
                <a:lnTo>
                  <a:pt x="6856334" y="3090141"/>
                </a:lnTo>
                <a:lnTo>
                  <a:pt x="6869333" y="3109748"/>
                </a:lnTo>
                <a:cubicBezTo>
                  <a:pt x="6873339" y="3116952"/>
                  <a:pt x="6877629" y="3123562"/>
                  <a:pt x="6884043" y="3125793"/>
                </a:cubicBezTo>
                <a:lnTo>
                  <a:pt x="6884043" y="3125792"/>
                </a:lnTo>
                <a:lnTo>
                  <a:pt x="6869334" y="3109748"/>
                </a:lnTo>
                <a:cubicBezTo>
                  <a:pt x="6865329" y="3102544"/>
                  <a:pt x="6861609" y="3094746"/>
                  <a:pt x="6856335" y="3090140"/>
                </a:cubicBezTo>
                <a:close/>
                <a:moveTo>
                  <a:pt x="1351615" y="3087873"/>
                </a:moveTo>
                <a:cubicBezTo>
                  <a:pt x="1345861" y="3090843"/>
                  <a:pt x="1341211" y="3096213"/>
                  <a:pt x="1338591" y="3105085"/>
                </a:cubicBezTo>
                <a:lnTo>
                  <a:pt x="1356867" y="3105640"/>
                </a:lnTo>
                <a:lnTo>
                  <a:pt x="1364782" y="3108635"/>
                </a:lnTo>
                <a:lnTo>
                  <a:pt x="1375018" y="3112915"/>
                </a:lnTo>
                <a:lnTo>
                  <a:pt x="1376871" y="3113466"/>
                </a:lnTo>
                <a:lnTo>
                  <a:pt x="1383959" y="3116425"/>
                </a:lnTo>
                <a:lnTo>
                  <a:pt x="1386618" y="3116364"/>
                </a:lnTo>
                <a:lnTo>
                  <a:pt x="1390134" y="3117409"/>
                </a:lnTo>
                <a:lnTo>
                  <a:pt x="1392022" y="3116241"/>
                </a:lnTo>
                <a:lnTo>
                  <a:pt x="1395818" y="3116154"/>
                </a:lnTo>
                <a:lnTo>
                  <a:pt x="1402560" y="3109720"/>
                </a:lnTo>
                <a:lnTo>
                  <a:pt x="1402559" y="3109720"/>
                </a:lnTo>
                <a:lnTo>
                  <a:pt x="1392022" y="3116241"/>
                </a:lnTo>
                <a:lnTo>
                  <a:pt x="1386618" y="3116364"/>
                </a:lnTo>
                <a:lnTo>
                  <a:pt x="1376871" y="3113466"/>
                </a:lnTo>
                <a:lnTo>
                  <a:pt x="1370271" y="3110712"/>
                </a:lnTo>
                <a:lnTo>
                  <a:pt x="1364782" y="3108635"/>
                </a:lnTo>
                <a:lnTo>
                  <a:pt x="1357680" y="3105665"/>
                </a:lnTo>
                <a:lnTo>
                  <a:pt x="1356867" y="3105640"/>
                </a:lnTo>
                <a:lnTo>
                  <a:pt x="1355050" y="3104953"/>
                </a:lnTo>
                <a:cubicBezTo>
                  <a:pt x="1349754" y="3103685"/>
                  <a:pt x="1344251" y="3103399"/>
                  <a:pt x="1338592" y="3105084"/>
                </a:cubicBezTo>
                <a:lnTo>
                  <a:pt x="1351616" y="3087873"/>
                </a:lnTo>
                <a:close/>
                <a:moveTo>
                  <a:pt x="1460292" y="3087056"/>
                </a:moveTo>
                <a:lnTo>
                  <a:pt x="1460291" y="3087057"/>
                </a:lnTo>
                <a:cubicBezTo>
                  <a:pt x="1455040" y="3092844"/>
                  <a:pt x="1450512" y="3100053"/>
                  <a:pt x="1448059" y="3106842"/>
                </a:cubicBezTo>
                <a:lnTo>
                  <a:pt x="1448067" y="3106839"/>
                </a:lnTo>
                <a:lnTo>
                  <a:pt x="1459715" y="3103796"/>
                </a:lnTo>
                <a:lnTo>
                  <a:pt x="1465878" y="3104362"/>
                </a:lnTo>
                <a:lnTo>
                  <a:pt x="1466820" y="3104403"/>
                </a:lnTo>
                <a:lnTo>
                  <a:pt x="1470911" y="3104901"/>
                </a:lnTo>
                <a:lnTo>
                  <a:pt x="1471445" y="3104603"/>
                </a:lnTo>
                <a:lnTo>
                  <a:pt x="1473253" y="3104682"/>
                </a:lnTo>
                <a:cubicBezTo>
                  <a:pt x="1475536" y="3104215"/>
                  <a:pt x="1477644" y="3102927"/>
                  <a:pt x="1479572" y="3100071"/>
                </a:cubicBezTo>
                <a:lnTo>
                  <a:pt x="1479572" y="3100070"/>
                </a:lnTo>
                <a:lnTo>
                  <a:pt x="1471445" y="3104603"/>
                </a:lnTo>
                <a:lnTo>
                  <a:pt x="1466820" y="3104403"/>
                </a:lnTo>
                <a:lnTo>
                  <a:pt x="1460388" y="3103620"/>
                </a:lnTo>
                <a:lnTo>
                  <a:pt x="1459715" y="3103796"/>
                </a:lnTo>
                <a:lnTo>
                  <a:pt x="1457472" y="3103590"/>
                </a:lnTo>
                <a:lnTo>
                  <a:pt x="1448067" y="3106839"/>
                </a:lnTo>
                <a:lnTo>
                  <a:pt x="1448060" y="3106841"/>
                </a:lnTo>
                <a:close/>
                <a:moveTo>
                  <a:pt x="1419000" y="3084098"/>
                </a:moveTo>
                <a:cubicBezTo>
                  <a:pt x="1416598" y="3086269"/>
                  <a:pt x="1414496" y="3091751"/>
                  <a:pt x="1412926" y="3103424"/>
                </a:cubicBezTo>
                <a:lnTo>
                  <a:pt x="1412927" y="3103424"/>
                </a:lnTo>
                <a:lnTo>
                  <a:pt x="1415652" y="3090198"/>
                </a:lnTo>
                <a:lnTo>
                  <a:pt x="1419001" y="3084098"/>
                </a:lnTo>
                <a:close/>
                <a:moveTo>
                  <a:pt x="1274828" y="3083163"/>
                </a:moveTo>
                <a:cubicBezTo>
                  <a:pt x="1271959" y="3085442"/>
                  <a:pt x="1270559" y="3092353"/>
                  <a:pt x="1273017" y="3105704"/>
                </a:cubicBezTo>
                <a:cubicBezTo>
                  <a:pt x="1289589" y="3093135"/>
                  <a:pt x="1295776" y="3106811"/>
                  <a:pt x="1307562" y="3093394"/>
                </a:cubicBezTo>
                <a:cubicBezTo>
                  <a:pt x="1312348" y="3103099"/>
                  <a:pt x="1312806" y="3121886"/>
                  <a:pt x="1321824" y="3122960"/>
                </a:cubicBezTo>
                <a:lnTo>
                  <a:pt x="1321824" y="3122958"/>
                </a:lnTo>
                <a:lnTo>
                  <a:pt x="1313107" y="3111413"/>
                </a:lnTo>
                <a:cubicBezTo>
                  <a:pt x="1311267" y="3105368"/>
                  <a:pt x="1309956" y="3098245"/>
                  <a:pt x="1307563" y="3093393"/>
                </a:cubicBezTo>
                <a:cubicBezTo>
                  <a:pt x="1295777" y="3106810"/>
                  <a:pt x="1289590" y="3093134"/>
                  <a:pt x="1273018" y="3105703"/>
                </a:cubicBezTo>
                <a:cubicBezTo>
                  <a:pt x="1271789" y="3099028"/>
                  <a:pt x="1271524" y="3093962"/>
                  <a:pt x="1271926" y="3090281"/>
                </a:cubicBezTo>
                <a:close/>
                <a:moveTo>
                  <a:pt x="175174" y="3081673"/>
                </a:moveTo>
                <a:cubicBezTo>
                  <a:pt x="183012" y="3082206"/>
                  <a:pt x="190443" y="3085290"/>
                  <a:pt x="195718" y="3086527"/>
                </a:cubicBezTo>
                <a:cubicBezTo>
                  <a:pt x="183213" y="3106548"/>
                  <a:pt x="158533" y="3093234"/>
                  <a:pt x="152185" y="3092126"/>
                </a:cubicBezTo>
                <a:cubicBezTo>
                  <a:pt x="159087" y="3083157"/>
                  <a:pt x="167335" y="3081140"/>
                  <a:pt x="175174" y="3081673"/>
                </a:cubicBezTo>
                <a:close/>
                <a:moveTo>
                  <a:pt x="6558413" y="3081253"/>
                </a:moveTo>
                <a:cubicBezTo>
                  <a:pt x="6565414" y="3108927"/>
                  <a:pt x="6580099" y="3120844"/>
                  <a:pt x="6595434" y="3131362"/>
                </a:cubicBezTo>
                <a:lnTo>
                  <a:pt x="6595434" y="3131360"/>
                </a:lnTo>
                <a:lnTo>
                  <a:pt x="6573799" y="3112740"/>
                </a:lnTo>
                <a:lnTo>
                  <a:pt x="6558414" y="3081253"/>
                </a:lnTo>
                <a:close/>
                <a:moveTo>
                  <a:pt x="304827" y="3080340"/>
                </a:moveTo>
                <a:cubicBezTo>
                  <a:pt x="308147" y="3114855"/>
                  <a:pt x="295417" y="3124296"/>
                  <a:pt x="275881" y="3123254"/>
                </a:cubicBezTo>
                <a:cubicBezTo>
                  <a:pt x="275915" y="3101732"/>
                  <a:pt x="310850" y="3114821"/>
                  <a:pt x="287701" y="3090434"/>
                </a:cubicBezTo>
                <a:cubicBezTo>
                  <a:pt x="288645" y="3079656"/>
                  <a:pt x="298346" y="3082555"/>
                  <a:pt x="304827" y="3080340"/>
                </a:cubicBezTo>
                <a:close/>
                <a:moveTo>
                  <a:pt x="6755828" y="3076689"/>
                </a:moveTo>
                <a:lnTo>
                  <a:pt x="6755827" y="3076690"/>
                </a:lnTo>
                <a:lnTo>
                  <a:pt x="6751266" y="3087858"/>
                </a:lnTo>
                <a:lnTo>
                  <a:pt x="6751266" y="3087859"/>
                </a:lnTo>
                <a:close/>
                <a:moveTo>
                  <a:pt x="1442456" y="3076204"/>
                </a:moveTo>
                <a:cubicBezTo>
                  <a:pt x="1441398" y="3080315"/>
                  <a:pt x="1440241" y="3083094"/>
                  <a:pt x="1439015" y="3084901"/>
                </a:cubicBezTo>
                <a:lnTo>
                  <a:pt x="1435155" y="3087765"/>
                </a:lnTo>
                <a:lnTo>
                  <a:pt x="1435156" y="3087765"/>
                </a:lnTo>
                <a:cubicBezTo>
                  <a:pt x="1436493" y="3087542"/>
                  <a:pt x="1437789" y="3086708"/>
                  <a:pt x="1439016" y="3084901"/>
                </a:cubicBezTo>
                <a:lnTo>
                  <a:pt x="1442456" y="3076205"/>
                </a:lnTo>
                <a:close/>
                <a:moveTo>
                  <a:pt x="1092636" y="3070272"/>
                </a:moveTo>
                <a:cubicBezTo>
                  <a:pt x="1101818" y="3066860"/>
                  <a:pt x="1112479" y="3068361"/>
                  <a:pt x="1118390" y="3070542"/>
                </a:cubicBezTo>
                <a:cubicBezTo>
                  <a:pt x="1106928" y="3084410"/>
                  <a:pt x="1088729" y="3087893"/>
                  <a:pt x="1075770" y="3099454"/>
                </a:cubicBezTo>
                <a:cubicBezTo>
                  <a:pt x="1075753" y="3082004"/>
                  <a:pt x="1083454" y="3073683"/>
                  <a:pt x="1092636" y="3070272"/>
                </a:cubicBezTo>
                <a:close/>
                <a:moveTo>
                  <a:pt x="6789815" y="3067316"/>
                </a:moveTo>
                <a:lnTo>
                  <a:pt x="6789814" y="3067317"/>
                </a:lnTo>
                <a:lnTo>
                  <a:pt x="6796416" y="3100046"/>
                </a:lnTo>
                <a:cubicBezTo>
                  <a:pt x="6799273" y="3109611"/>
                  <a:pt x="6803198" y="3116986"/>
                  <a:pt x="6809418" y="3119640"/>
                </a:cubicBezTo>
                <a:lnTo>
                  <a:pt x="6809419" y="3119639"/>
                </a:lnTo>
                <a:lnTo>
                  <a:pt x="6796417" y="3100046"/>
                </a:lnTo>
                <a:cubicBezTo>
                  <a:pt x="6793559" y="3090482"/>
                  <a:pt x="6791768" y="3078728"/>
                  <a:pt x="6789815" y="3067316"/>
                </a:cubicBezTo>
                <a:close/>
                <a:moveTo>
                  <a:pt x="754865" y="3062140"/>
                </a:moveTo>
                <a:lnTo>
                  <a:pt x="754864" y="3062141"/>
                </a:lnTo>
                <a:cubicBezTo>
                  <a:pt x="775606" y="3067969"/>
                  <a:pt x="802078" y="3077670"/>
                  <a:pt x="811813" y="3062660"/>
                </a:cubicBezTo>
                <a:lnTo>
                  <a:pt x="811812" y="3062659"/>
                </a:lnTo>
                <a:lnTo>
                  <a:pt x="801724" y="3069730"/>
                </a:lnTo>
                <a:cubicBezTo>
                  <a:pt x="797550" y="3070840"/>
                  <a:pt x="792680" y="3070852"/>
                  <a:pt x="787466" y="3070214"/>
                </a:cubicBezTo>
                <a:close/>
                <a:moveTo>
                  <a:pt x="912258" y="3057779"/>
                </a:moveTo>
                <a:lnTo>
                  <a:pt x="910816" y="3079230"/>
                </a:lnTo>
                <a:cubicBezTo>
                  <a:pt x="906687" y="3086505"/>
                  <a:pt x="897280" y="3081972"/>
                  <a:pt x="888935" y="3079105"/>
                </a:cubicBezTo>
                <a:lnTo>
                  <a:pt x="878006" y="3077737"/>
                </a:lnTo>
                <a:lnTo>
                  <a:pt x="878006" y="3077738"/>
                </a:lnTo>
                <a:cubicBezTo>
                  <a:pt x="889403" y="3073407"/>
                  <a:pt x="917727" y="3102679"/>
                  <a:pt x="912258" y="3057779"/>
                </a:cubicBezTo>
                <a:close/>
                <a:moveTo>
                  <a:pt x="2356173" y="3053575"/>
                </a:moveTo>
                <a:lnTo>
                  <a:pt x="2337825" y="3060135"/>
                </a:lnTo>
                <a:lnTo>
                  <a:pt x="2333976" y="3063215"/>
                </a:lnTo>
                <a:lnTo>
                  <a:pt x="2332449" y="3063878"/>
                </a:lnTo>
                <a:lnTo>
                  <a:pt x="2322771" y="3071266"/>
                </a:lnTo>
                <a:lnTo>
                  <a:pt x="2304541" y="3075779"/>
                </a:lnTo>
                <a:lnTo>
                  <a:pt x="2319813" y="3073524"/>
                </a:lnTo>
                <a:lnTo>
                  <a:pt x="2322771" y="3071266"/>
                </a:lnTo>
                <a:lnTo>
                  <a:pt x="2324421" y="3070858"/>
                </a:lnTo>
                <a:lnTo>
                  <a:pt x="2333976" y="3063215"/>
                </a:lnTo>
                <a:close/>
                <a:moveTo>
                  <a:pt x="1262109" y="3052142"/>
                </a:moveTo>
                <a:cubicBezTo>
                  <a:pt x="1261181" y="3059346"/>
                  <a:pt x="1261489" y="3063992"/>
                  <a:pt x="1262590" y="3066997"/>
                </a:cubicBezTo>
                <a:lnTo>
                  <a:pt x="1263799" y="3068155"/>
                </a:lnTo>
                <a:lnTo>
                  <a:pt x="1263940" y="3069489"/>
                </a:lnTo>
                <a:lnTo>
                  <a:pt x="1266425" y="3070670"/>
                </a:lnTo>
                <a:lnTo>
                  <a:pt x="1267827" y="3072013"/>
                </a:lnTo>
                <a:lnTo>
                  <a:pt x="1270130" y="3072430"/>
                </a:lnTo>
                <a:lnTo>
                  <a:pt x="1270171" y="3072449"/>
                </a:lnTo>
                <a:lnTo>
                  <a:pt x="1270274" y="3072456"/>
                </a:lnTo>
                <a:lnTo>
                  <a:pt x="1279770" y="3074175"/>
                </a:lnTo>
                <a:lnTo>
                  <a:pt x="1282181" y="3075579"/>
                </a:lnTo>
                <a:lnTo>
                  <a:pt x="1285455" y="3088412"/>
                </a:lnTo>
                <a:lnTo>
                  <a:pt x="1285457" y="3088413"/>
                </a:lnTo>
                <a:cubicBezTo>
                  <a:pt x="1285817" y="3082375"/>
                  <a:pt x="1285047" y="3078677"/>
                  <a:pt x="1283592" y="3076401"/>
                </a:cubicBezTo>
                <a:lnTo>
                  <a:pt x="1282181" y="3075579"/>
                </a:lnTo>
                <a:lnTo>
                  <a:pt x="1281922" y="3074565"/>
                </a:lnTo>
                <a:lnTo>
                  <a:pt x="1279770" y="3074175"/>
                </a:lnTo>
                <a:lnTo>
                  <a:pt x="1277609" y="3072916"/>
                </a:lnTo>
                <a:lnTo>
                  <a:pt x="1270274" y="3072456"/>
                </a:lnTo>
                <a:lnTo>
                  <a:pt x="1270130" y="3072430"/>
                </a:lnTo>
                <a:lnTo>
                  <a:pt x="1266425" y="3070670"/>
                </a:lnTo>
                <a:lnTo>
                  <a:pt x="1263799" y="3068155"/>
                </a:lnTo>
                <a:lnTo>
                  <a:pt x="1262110" y="3052142"/>
                </a:lnTo>
                <a:close/>
                <a:moveTo>
                  <a:pt x="2316615" y="3050710"/>
                </a:moveTo>
                <a:cubicBezTo>
                  <a:pt x="2302323" y="3052925"/>
                  <a:pt x="2300956" y="3075065"/>
                  <a:pt x="2301120" y="3099711"/>
                </a:cubicBezTo>
                <a:cubicBezTo>
                  <a:pt x="2306476" y="3103130"/>
                  <a:pt x="2311612" y="3103175"/>
                  <a:pt x="2316636" y="3101493"/>
                </a:cubicBezTo>
                <a:lnTo>
                  <a:pt x="2316637" y="3101493"/>
                </a:lnTo>
                <a:lnTo>
                  <a:pt x="2301121" y="3099711"/>
                </a:lnTo>
                <a:cubicBezTo>
                  <a:pt x="2301039" y="3087388"/>
                  <a:pt x="2301340" y="3075691"/>
                  <a:pt x="2303447" y="3066799"/>
                </a:cubicBezTo>
                <a:lnTo>
                  <a:pt x="2316615" y="3050711"/>
                </a:lnTo>
                <a:close/>
                <a:moveTo>
                  <a:pt x="6768559" y="3039758"/>
                </a:moveTo>
                <a:cubicBezTo>
                  <a:pt x="6765046" y="3039257"/>
                  <a:pt x="6761098" y="3042358"/>
                  <a:pt x="6758396" y="3047780"/>
                </a:cubicBezTo>
                <a:cubicBezTo>
                  <a:pt x="6761537" y="3065622"/>
                  <a:pt x="6765688" y="3075503"/>
                  <a:pt x="6770906" y="3078426"/>
                </a:cubicBezTo>
                <a:lnTo>
                  <a:pt x="6770907" y="3078426"/>
                </a:lnTo>
                <a:lnTo>
                  <a:pt x="6763873" y="3068698"/>
                </a:lnTo>
                <a:cubicBezTo>
                  <a:pt x="6761791" y="3063632"/>
                  <a:pt x="6759967" y="3056701"/>
                  <a:pt x="6758397" y="3047780"/>
                </a:cubicBezTo>
                <a:lnTo>
                  <a:pt x="6768559" y="3039759"/>
                </a:lnTo>
                <a:close/>
                <a:moveTo>
                  <a:pt x="6657474" y="3037299"/>
                </a:moveTo>
                <a:lnTo>
                  <a:pt x="6651758" y="3043673"/>
                </a:lnTo>
                <a:lnTo>
                  <a:pt x="6647251" y="3048699"/>
                </a:lnTo>
                <a:cubicBezTo>
                  <a:pt x="6643829" y="3054164"/>
                  <a:pt x="6640366" y="3061466"/>
                  <a:pt x="6636785" y="3071124"/>
                </a:cubicBezTo>
                <a:cubicBezTo>
                  <a:pt x="6639390" y="3071433"/>
                  <a:pt x="6642467" y="3070726"/>
                  <a:pt x="6645027" y="3071064"/>
                </a:cubicBezTo>
                <a:lnTo>
                  <a:pt x="6650167" y="3077278"/>
                </a:lnTo>
                <a:lnTo>
                  <a:pt x="6650169" y="3077279"/>
                </a:lnTo>
                <a:cubicBezTo>
                  <a:pt x="6649095" y="3068293"/>
                  <a:pt x="6641995" y="3071742"/>
                  <a:pt x="6636786" y="3071123"/>
                </a:cubicBezTo>
                <a:cubicBezTo>
                  <a:pt x="6640368" y="3061465"/>
                  <a:pt x="6643830" y="3054163"/>
                  <a:pt x="6647252" y="3048698"/>
                </a:cubicBezTo>
                <a:lnTo>
                  <a:pt x="6651758" y="3043673"/>
                </a:lnTo>
                <a:lnTo>
                  <a:pt x="6657474" y="3037300"/>
                </a:lnTo>
                <a:close/>
                <a:moveTo>
                  <a:pt x="869099" y="3029416"/>
                </a:moveTo>
                <a:lnTo>
                  <a:pt x="872406" y="3047099"/>
                </a:lnTo>
                <a:cubicBezTo>
                  <a:pt x="867895" y="3056523"/>
                  <a:pt x="862441" y="3057085"/>
                  <a:pt x="856996" y="3054521"/>
                </a:cubicBezTo>
                <a:lnTo>
                  <a:pt x="841638" y="3043193"/>
                </a:lnTo>
                <a:cubicBezTo>
                  <a:pt x="850591" y="3049346"/>
                  <a:pt x="863386" y="3065949"/>
                  <a:pt x="872407" y="3047100"/>
                </a:cubicBezTo>
                <a:cubicBezTo>
                  <a:pt x="873359" y="3038944"/>
                  <a:pt x="871865" y="3033151"/>
                  <a:pt x="869100" y="3029416"/>
                </a:cubicBezTo>
                <a:close/>
                <a:moveTo>
                  <a:pt x="4267620" y="3028863"/>
                </a:moveTo>
                <a:cubicBezTo>
                  <a:pt x="4251274" y="3023394"/>
                  <a:pt x="4251862" y="3069401"/>
                  <a:pt x="4264851" y="3068454"/>
                </a:cubicBezTo>
                <a:lnTo>
                  <a:pt x="4264851" y="3068453"/>
                </a:lnTo>
                <a:lnTo>
                  <a:pt x="4257506" y="3061898"/>
                </a:lnTo>
                <a:cubicBezTo>
                  <a:pt x="4254253" y="3053709"/>
                  <a:pt x="4254384" y="3039933"/>
                  <a:pt x="4258466" y="3032875"/>
                </a:cubicBezTo>
                <a:close/>
                <a:moveTo>
                  <a:pt x="135972" y="3015774"/>
                </a:moveTo>
                <a:cubicBezTo>
                  <a:pt x="148282" y="3012845"/>
                  <a:pt x="132783" y="3067480"/>
                  <a:pt x="150592" y="3053089"/>
                </a:cubicBezTo>
                <a:cubicBezTo>
                  <a:pt x="138741" y="3082490"/>
                  <a:pt x="125847" y="3042899"/>
                  <a:pt x="111097" y="3050320"/>
                </a:cubicBezTo>
                <a:cubicBezTo>
                  <a:pt x="116077" y="3033618"/>
                  <a:pt x="135189" y="3038958"/>
                  <a:pt x="135972" y="3015774"/>
                </a:cubicBezTo>
                <a:close/>
                <a:moveTo>
                  <a:pt x="170453" y="3003564"/>
                </a:moveTo>
                <a:cubicBezTo>
                  <a:pt x="174162" y="3001677"/>
                  <a:pt x="174715" y="3006008"/>
                  <a:pt x="175204" y="3010859"/>
                </a:cubicBezTo>
                <a:cubicBezTo>
                  <a:pt x="178103" y="3010370"/>
                  <a:pt x="180968" y="3010110"/>
                  <a:pt x="183866" y="3009721"/>
                </a:cubicBezTo>
                <a:cubicBezTo>
                  <a:pt x="182725" y="3020170"/>
                  <a:pt x="176702" y="3022939"/>
                  <a:pt x="176083" y="3034203"/>
                </a:cubicBezTo>
                <a:cubicBezTo>
                  <a:pt x="190378" y="3031991"/>
                  <a:pt x="191841" y="3009881"/>
                  <a:pt x="210338" y="3014117"/>
                </a:cubicBezTo>
                <a:cubicBezTo>
                  <a:pt x="207244" y="3021473"/>
                  <a:pt x="206366" y="3032415"/>
                  <a:pt x="207210" y="3045893"/>
                </a:cubicBezTo>
                <a:cubicBezTo>
                  <a:pt x="202978" y="3046218"/>
                  <a:pt x="203433" y="3036777"/>
                  <a:pt x="202195" y="3030948"/>
                </a:cubicBezTo>
                <a:cubicBezTo>
                  <a:pt x="181651" y="3038243"/>
                  <a:pt x="176965" y="3056053"/>
                  <a:pt x="158666" y="3036387"/>
                </a:cubicBezTo>
                <a:cubicBezTo>
                  <a:pt x="156581" y="3016068"/>
                  <a:pt x="175334" y="3028115"/>
                  <a:pt x="170453" y="3003564"/>
                </a:cubicBezTo>
                <a:close/>
                <a:moveTo>
                  <a:pt x="6760901" y="3000471"/>
                </a:moveTo>
                <a:cubicBezTo>
                  <a:pt x="6759870" y="3006936"/>
                  <a:pt x="6760182" y="3012141"/>
                  <a:pt x="6761292" y="3016461"/>
                </a:cubicBezTo>
                <a:lnTo>
                  <a:pt x="6762515" y="3018988"/>
                </a:lnTo>
                <a:lnTo>
                  <a:pt x="6762647" y="3020500"/>
                </a:lnTo>
                <a:lnTo>
                  <a:pt x="6764319" y="3022713"/>
                </a:lnTo>
                <a:lnTo>
                  <a:pt x="6766463" y="3027143"/>
                </a:lnTo>
                <a:lnTo>
                  <a:pt x="6775189" y="3038049"/>
                </a:lnTo>
                <a:lnTo>
                  <a:pt x="6776111" y="3053343"/>
                </a:lnTo>
                <a:lnTo>
                  <a:pt x="6776110" y="3053347"/>
                </a:lnTo>
                <a:lnTo>
                  <a:pt x="6776111" y="3053349"/>
                </a:lnTo>
                <a:lnTo>
                  <a:pt x="6776111" y="3053343"/>
                </a:lnTo>
                <a:lnTo>
                  <a:pt x="6778028" y="3041597"/>
                </a:lnTo>
                <a:lnTo>
                  <a:pt x="6775189" y="3038049"/>
                </a:lnTo>
                <a:lnTo>
                  <a:pt x="6775127" y="3037024"/>
                </a:lnTo>
                <a:lnTo>
                  <a:pt x="6764319" y="3022713"/>
                </a:lnTo>
                <a:lnTo>
                  <a:pt x="6762515" y="3018988"/>
                </a:lnTo>
                <a:lnTo>
                  <a:pt x="6760902" y="3000471"/>
                </a:lnTo>
                <a:close/>
                <a:moveTo>
                  <a:pt x="1071766" y="2998225"/>
                </a:moveTo>
                <a:cubicBezTo>
                  <a:pt x="1085180" y="3022936"/>
                  <a:pt x="1101622" y="3019487"/>
                  <a:pt x="1116567" y="3023818"/>
                </a:cubicBezTo>
                <a:cubicBezTo>
                  <a:pt x="1121257" y="3037686"/>
                  <a:pt x="1091856" y="3031827"/>
                  <a:pt x="1108462" y="3040455"/>
                </a:cubicBezTo>
                <a:cubicBezTo>
                  <a:pt x="1101916" y="3058917"/>
                  <a:pt x="1084236" y="3029222"/>
                  <a:pt x="1073003" y="3029352"/>
                </a:cubicBezTo>
                <a:cubicBezTo>
                  <a:pt x="1079679" y="3012941"/>
                  <a:pt x="1072221" y="3019517"/>
                  <a:pt x="1071766" y="2998225"/>
                </a:cubicBezTo>
                <a:close/>
                <a:moveTo>
                  <a:pt x="6817559" y="2997517"/>
                </a:moveTo>
                <a:cubicBezTo>
                  <a:pt x="6811200" y="2998908"/>
                  <a:pt x="6804846" y="3000948"/>
                  <a:pt x="6798513" y="3002633"/>
                </a:cubicBezTo>
                <a:lnTo>
                  <a:pt x="6779596" y="3005622"/>
                </a:lnTo>
                <a:cubicBezTo>
                  <a:pt x="6785870" y="3005648"/>
                  <a:pt x="6792181" y="3004318"/>
                  <a:pt x="6798514" y="3002633"/>
                </a:cubicBezTo>
                <a:lnTo>
                  <a:pt x="6817560" y="2997517"/>
                </a:lnTo>
                <a:close/>
                <a:moveTo>
                  <a:pt x="507021" y="2991911"/>
                </a:moveTo>
                <a:lnTo>
                  <a:pt x="502214" y="3009649"/>
                </a:lnTo>
                <a:cubicBezTo>
                  <a:pt x="496348" y="3019297"/>
                  <a:pt x="486378" y="3024154"/>
                  <a:pt x="479609" y="3021625"/>
                </a:cubicBezTo>
                <a:lnTo>
                  <a:pt x="472770" y="3011965"/>
                </a:lnTo>
                <a:lnTo>
                  <a:pt x="472770" y="3011966"/>
                </a:lnTo>
                <a:cubicBezTo>
                  <a:pt x="476253" y="3033099"/>
                  <a:pt x="507151" y="3019487"/>
                  <a:pt x="507021" y="2991911"/>
                </a:cubicBezTo>
                <a:close/>
                <a:moveTo>
                  <a:pt x="1123697" y="2983703"/>
                </a:moveTo>
                <a:cubicBezTo>
                  <a:pt x="1122494" y="3025509"/>
                  <a:pt x="1107809" y="2989206"/>
                  <a:pt x="1097909" y="2994840"/>
                </a:cubicBezTo>
                <a:cubicBezTo>
                  <a:pt x="1097749" y="2977550"/>
                  <a:pt x="1116242" y="2989107"/>
                  <a:pt x="1123697" y="2983703"/>
                </a:cubicBezTo>
                <a:close/>
                <a:moveTo>
                  <a:pt x="2243911" y="2981748"/>
                </a:moveTo>
                <a:cubicBezTo>
                  <a:pt x="2241990" y="2993241"/>
                  <a:pt x="2237922" y="3001578"/>
                  <a:pt x="2231800" y="3006723"/>
                </a:cubicBezTo>
                <a:cubicBezTo>
                  <a:pt x="2238247" y="3026193"/>
                  <a:pt x="2241795" y="3030066"/>
                  <a:pt x="2254200" y="3019517"/>
                </a:cubicBezTo>
                <a:cubicBezTo>
                  <a:pt x="2262438" y="3049308"/>
                  <a:pt x="2235478" y="3024662"/>
                  <a:pt x="2237724" y="3045141"/>
                </a:cubicBezTo>
                <a:cubicBezTo>
                  <a:pt x="2231082" y="3039087"/>
                  <a:pt x="2223466" y="3035180"/>
                  <a:pt x="2223466" y="3015675"/>
                </a:cubicBezTo>
                <a:cubicBezTo>
                  <a:pt x="2208292" y="3011768"/>
                  <a:pt x="2219166" y="3048040"/>
                  <a:pt x="2202594" y="3041822"/>
                </a:cubicBezTo>
                <a:cubicBezTo>
                  <a:pt x="2200478" y="3023913"/>
                  <a:pt x="2202040" y="3011802"/>
                  <a:pt x="2205393" y="3002293"/>
                </a:cubicBezTo>
                <a:cubicBezTo>
                  <a:pt x="2224409" y="3017986"/>
                  <a:pt x="2225418" y="2994512"/>
                  <a:pt x="2243911" y="2981748"/>
                </a:cubicBezTo>
                <a:close/>
                <a:moveTo>
                  <a:pt x="2274420" y="2977906"/>
                </a:moveTo>
                <a:cubicBezTo>
                  <a:pt x="2268622" y="2990571"/>
                  <a:pt x="2285098" y="3037491"/>
                  <a:pt x="2259150" y="3034592"/>
                </a:cubicBezTo>
                <a:cubicBezTo>
                  <a:pt x="2259051" y="3019911"/>
                  <a:pt x="2273346" y="3027366"/>
                  <a:pt x="2271292" y="3009522"/>
                </a:cubicBezTo>
                <a:cubicBezTo>
                  <a:pt x="2266147" y="2991094"/>
                  <a:pt x="2252638" y="3027301"/>
                  <a:pt x="2252929" y="2988390"/>
                </a:cubicBezTo>
                <a:cubicBezTo>
                  <a:pt x="2265464" y="2993176"/>
                  <a:pt x="2263771" y="2975889"/>
                  <a:pt x="2274420" y="2977906"/>
                </a:cubicBezTo>
                <a:close/>
                <a:moveTo>
                  <a:pt x="1688153" y="2974423"/>
                </a:moveTo>
                <a:cubicBezTo>
                  <a:pt x="1686297" y="2988619"/>
                  <a:pt x="1687210" y="3007112"/>
                  <a:pt x="1681023" y="3014568"/>
                </a:cubicBezTo>
                <a:cubicBezTo>
                  <a:pt x="1673728" y="2997216"/>
                  <a:pt x="1669855" y="3004053"/>
                  <a:pt x="1658882" y="3009457"/>
                </a:cubicBezTo>
                <a:cubicBezTo>
                  <a:pt x="1668129" y="2997052"/>
                  <a:pt x="1667151" y="2968629"/>
                  <a:pt x="1688153" y="2974423"/>
                </a:cubicBezTo>
                <a:close/>
                <a:moveTo>
                  <a:pt x="234857" y="2963422"/>
                </a:moveTo>
                <a:cubicBezTo>
                  <a:pt x="241440" y="2966726"/>
                  <a:pt x="242441" y="2981605"/>
                  <a:pt x="252599" y="2977452"/>
                </a:cubicBezTo>
                <a:cubicBezTo>
                  <a:pt x="239476" y="3007051"/>
                  <a:pt x="268487" y="3000570"/>
                  <a:pt x="275942" y="3013594"/>
                </a:cubicBezTo>
                <a:cubicBezTo>
                  <a:pt x="270213" y="3021114"/>
                  <a:pt x="258232" y="3023069"/>
                  <a:pt x="249474" y="3009167"/>
                </a:cubicBezTo>
                <a:cubicBezTo>
                  <a:pt x="240423" y="3016947"/>
                  <a:pt x="234885" y="3030330"/>
                  <a:pt x="238272" y="3057516"/>
                </a:cubicBezTo>
                <a:cubicBezTo>
                  <a:pt x="233094" y="3073209"/>
                  <a:pt x="230099" y="3013204"/>
                  <a:pt x="214959" y="3021408"/>
                </a:cubicBezTo>
                <a:cubicBezTo>
                  <a:pt x="220398" y="3004737"/>
                  <a:pt x="230263" y="3027106"/>
                  <a:pt x="240747" y="3010274"/>
                </a:cubicBezTo>
                <a:cubicBezTo>
                  <a:pt x="243352" y="2979537"/>
                  <a:pt x="221277" y="2999985"/>
                  <a:pt x="225867" y="2965111"/>
                </a:cubicBezTo>
                <a:cubicBezTo>
                  <a:pt x="229848" y="2962506"/>
                  <a:pt x="232663" y="2962321"/>
                  <a:pt x="234857" y="2963422"/>
                </a:cubicBezTo>
                <a:close/>
                <a:moveTo>
                  <a:pt x="7168053" y="2962736"/>
                </a:moveTo>
                <a:cubicBezTo>
                  <a:pt x="7174719" y="2962729"/>
                  <a:pt x="7182451" y="2966968"/>
                  <a:pt x="7184146" y="2969931"/>
                </a:cubicBezTo>
                <a:cubicBezTo>
                  <a:pt x="7184341" y="2987286"/>
                  <a:pt x="7165848" y="2975565"/>
                  <a:pt x="7158358" y="2981034"/>
                </a:cubicBezTo>
                <a:cubicBezTo>
                  <a:pt x="7155784" y="2967002"/>
                  <a:pt x="7161383" y="2962746"/>
                  <a:pt x="7168053" y="2962736"/>
                </a:cubicBezTo>
                <a:close/>
                <a:moveTo>
                  <a:pt x="1486021" y="2960879"/>
                </a:moveTo>
                <a:cubicBezTo>
                  <a:pt x="1495336" y="2962182"/>
                  <a:pt x="1482507" y="2988554"/>
                  <a:pt x="1473879" y="2986049"/>
                </a:cubicBezTo>
                <a:cubicBezTo>
                  <a:pt x="1475472" y="2999592"/>
                  <a:pt x="1482113" y="3002850"/>
                  <a:pt x="1491982" y="2999397"/>
                </a:cubicBezTo>
                <a:cubicBezTo>
                  <a:pt x="1491234" y="3007994"/>
                  <a:pt x="1483515" y="3005745"/>
                  <a:pt x="1483840" y="3016133"/>
                </a:cubicBezTo>
                <a:cubicBezTo>
                  <a:pt x="1472607" y="3016752"/>
                  <a:pt x="1476419" y="2986438"/>
                  <a:pt x="1465217" y="2987091"/>
                </a:cubicBezTo>
                <a:cubicBezTo>
                  <a:pt x="1462092" y="2962930"/>
                  <a:pt x="1484917" y="2978689"/>
                  <a:pt x="1486021" y="2960879"/>
                </a:cubicBezTo>
                <a:close/>
                <a:moveTo>
                  <a:pt x="601866" y="2956288"/>
                </a:moveTo>
                <a:cubicBezTo>
                  <a:pt x="614924" y="2963094"/>
                  <a:pt x="625244" y="2975529"/>
                  <a:pt x="646018" y="2966348"/>
                </a:cubicBezTo>
                <a:cubicBezTo>
                  <a:pt x="648492" y="2984776"/>
                  <a:pt x="625993" y="2964591"/>
                  <a:pt x="633872" y="2991452"/>
                </a:cubicBezTo>
                <a:cubicBezTo>
                  <a:pt x="622281" y="2997704"/>
                  <a:pt x="612091" y="2958763"/>
                  <a:pt x="607141" y="2979211"/>
                </a:cubicBezTo>
                <a:cubicBezTo>
                  <a:pt x="601962" y="2978558"/>
                  <a:pt x="602875" y="2965374"/>
                  <a:pt x="601866" y="2956288"/>
                </a:cubicBezTo>
                <a:close/>
                <a:moveTo>
                  <a:pt x="740763" y="2955793"/>
                </a:moveTo>
                <a:cubicBezTo>
                  <a:pt x="747480" y="2959529"/>
                  <a:pt x="752895" y="2989850"/>
                  <a:pt x="760856" y="2990704"/>
                </a:cubicBezTo>
                <a:cubicBezTo>
                  <a:pt x="761605" y="2981198"/>
                  <a:pt x="776191" y="2957560"/>
                  <a:pt x="768312" y="2958538"/>
                </a:cubicBezTo>
                <a:cubicBezTo>
                  <a:pt x="783356" y="2971203"/>
                  <a:pt x="841638" y="3047715"/>
                  <a:pt x="864688" y="2961922"/>
                </a:cubicBezTo>
                <a:cubicBezTo>
                  <a:pt x="869604" y="2982596"/>
                  <a:pt x="891877" y="2967555"/>
                  <a:pt x="888326" y="3005878"/>
                </a:cubicBezTo>
                <a:cubicBezTo>
                  <a:pt x="906757" y="2994386"/>
                  <a:pt x="916424" y="2976966"/>
                  <a:pt x="919128" y="3009786"/>
                </a:cubicBezTo>
                <a:cubicBezTo>
                  <a:pt x="942117" y="2989012"/>
                  <a:pt x="976563" y="3025055"/>
                  <a:pt x="979137" y="2978593"/>
                </a:cubicBezTo>
                <a:cubicBezTo>
                  <a:pt x="986070" y="2978528"/>
                  <a:pt x="1000984" y="3022580"/>
                  <a:pt x="1001243" y="2983639"/>
                </a:cubicBezTo>
                <a:cubicBezTo>
                  <a:pt x="1002645" y="3028443"/>
                  <a:pt x="1031133" y="3017470"/>
                  <a:pt x="1051028" y="3024242"/>
                </a:cubicBezTo>
                <a:cubicBezTo>
                  <a:pt x="1032436" y="3056118"/>
                  <a:pt x="999422" y="3006138"/>
                  <a:pt x="986623" y="3055988"/>
                </a:cubicBezTo>
                <a:cubicBezTo>
                  <a:pt x="966274" y="3058073"/>
                  <a:pt x="991019" y="3037525"/>
                  <a:pt x="989751" y="3024242"/>
                </a:cubicBezTo>
                <a:cubicBezTo>
                  <a:pt x="958395" y="3026846"/>
                  <a:pt x="939772" y="3024307"/>
                  <a:pt x="911673" y="3042020"/>
                </a:cubicBezTo>
                <a:cubicBezTo>
                  <a:pt x="940261" y="3053544"/>
                  <a:pt x="973015" y="3062076"/>
                  <a:pt x="1000594" y="3077704"/>
                </a:cubicBezTo>
                <a:cubicBezTo>
                  <a:pt x="997890" y="3095384"/>
                  <a:pt x="973599" y="3079690"/>
                  <a:pt x="980046" y="3111696"/>
                </a:cubicBezTo>
                <a:cubicBezTo>
                  <a:pt x="965983" y="3074710"/>
                  <a:pt x="928180" y="3121561"/>
                  <a:pt x="922188" y="3087799"/>
                </a:cubicBezTo>
                <a:cubicBezTo>
                  <a:pt x="914373" y="3087799"/>
                  <a:pt x="913399" y="3098413"/>
                  <a:pt x="905096" y="3097664"/>
                </a:cubicBezTo>
                <a:cubicBezTo>
                  <a:pt x="905517" y="3105249"/>
                  <a:pt x="910695" y="3103038"/>
                  <a:pt x="914148" y="3104436"/>
                </a:cubicBezTo>
                <a:cubicBezTo>
                  <a:pt x="900081" y="3130059"/>
                  <a:pt x="887417" y="3081092"/>
                  <a:pt x="869669" y="3086626"/>
                </a:cubicBezTo>
                <a:cubicBezTo>
                  <a:pt x="874488" y="3139176"/>
                  <a:pt x="834149" y="3102679"/>
                  <a:pt x="810282" y="3133317"/>
                </a:cubicBezTo>
                <a:cubicBezTo>
                  <a:pt x="810737" y="3119480"/>
                  <a:pt x="817054" y="3114595"/>
                  <a:pt x="827049" y="3115473"/>
                </a:cubicBezTo>
                <a:cubicBezTo>
                  <a:pt x="820472" y="3103817"/>
                  <a:pt x="805237" y="3109970"/>
                  <a:pt x="800027" y="3095548"/>
                </a:cubicBezTo>
                <a:cubicBezTo>
                  <a:pt x="783226" y="3134455"/>
                  <a:pt x="743990" y="3116027"/>
                  <a:pt x="723186" y="3144451"/>
                </a:cubicBezTo>
                <a:cubicBezTo>
                  <a:pt x="714719" y="3142239"/>
                  <a:pt x="704334" y="3144030"/>
                  <a:pt x="704823" y="3123257"/>
                </a:cubicBezTo>
                <a:cubicBezTo>
                  <a:pt x="689225" y="3121138"/>
                  <a:pt x="695248" y="3152364"/>
                  <a:pt x="679620" y="3150084"/>
                </a:cubicBezTo>
                <a:cubicBezTo>
                  <a:pt x="682354" y="3132374"/>
                  <a:pt x="694076" y="3128627"/>
                  <a:pt x="700164" y="3116092"/>
                </a:cubicBezTo>
                <a:cubicBezTo>
                  <a:pt x="682744" y="3085225"/>
                  <a:pt x="670893" y="3113552"/>
                  <a:pt x="651651" y="3106651"/>
                </a:cubicBezTo>
                <a:cubicBezTo>
                  <a:pt x="635828" y="3114335"/>
                  <a:pt x="654420" y="3129834"/>
                  <a:pt x="644520" y="3146666"/>
                </a:cubicBezTo>
                <a:cubicBezTo>
                  <a:pt x="639017" y="3129899"/>
                  <a:pt x="618309" y="3144550"/>
                  <a:pt x="621177" y="3110524"/>
                </a:cubicBezTo>
                <a:cubicBezTo>
                  <a:pt x="604895" y="3116646"/>
                  <a:pt x="601152" y="3124071"/>
                  <a:pt x="590374" y="3106681"/>
                </a:cubicBezTo>
                <a:cubicBezTo>
                  <a:pt x="584286" y="3111730"/>
                  <a:pt x="580215" y="3120098"/>
                  <a:pt x="578229" y="3131690"/>
                </a:cubicBezTo>
                <a:cubicBezTo>
                  <a:pt x="588617" y="3154350"/>
                  <a:pt x="602420" y="3120977"/>
                  <a:pt x="617399" y="3126675"/>
                </a:cubicBezTo>
                <a:cubicBezTo>
                  <a:pt x="594770" y="3165778"/>
                  <a:pt x="586012" y="3157051"/>
                  <a:pt x="560843" y="3133967"/>
                </a:cubicBezTo>
                <a:cubicBezTo>
                  <a:pt x="560778" y="3116745"/>
                  <a:pt x="571098" y="3115832"/>
                  <a:pt x="581975" y="3115538"/>
                </a:cubicBezTo>
                <a:cubicBezTo>
                  <a:pt x="571751" y="3087146"/>
                  <a:pt x="531962" y="3072266"/>
                  <a:pt x="524995" y="3114824"/>
                </a:cubicBezTo>
                <a:cubicBezTo>
                  <a:pt x="509725" y="3096362"/>
                  <a:pt x="486477" y="3100429"/>
                  <a:pt x="468080" y="3114236"/>
                </a:cubicBezTo>
                <a:cubicBezTo>
                  <a:pt x="454827" y="3110787"/>
                  <a:pt x="471597" y="3097045"/>
                  <a:pt x="466842" y="3083109"/>
                </a:cubicBezTo>
                <a:cubicBezTo>
                  <a:pt x="503244" y="3106716"/>
                  <a:pt x="523074" y="3084510"/>
                  <a:pt x="553354" y="3056412"/>
                </a:cubicBezTo>
                <a:cubicBezTo>
                  <a:pt x="544141" y="3094181"/>
                  <a:pt x="614272" y="3077410"/>
                  <a:pt x="623293" y="3055335"/>
                </a:cubicBezTo>
                <a:cubicBezTo>
                  <a:pt x="620719" y="3049377"/>
                  <a:pt x="618244" y="3043159"/>
                  <a:pt x="617984" y="3032415"/>
                </a:cubicBezTo>
                <a:cubicBezTo>
                  <a:pt x="597829" y="3070898"/>
                  <a:pt x="587444" y="3039935"/>
                  <a:pt x="571033" y="3062011"/>
                </a:cubicBezTo>
                <a:cubicBezTo>
                  <a:pt x="570739" y="3054196"/>
                  <a:pt x="570449" y="3046382"/>
                  <a:pt x="570124" y="3038534"/>
                </a:cubicBezTo>
                <a:cubicBezTo>
                  <a:pt x="544791" y="3037494"/>
                  <a:pt x="521737" y="3028733"/>
                  <a:pt x="519102" y="3076467"/>
                </a:cubicBezTo>
                <a:cubicBezTo>
                  <a:pt x="490384" y="3075359"/>
                  <a:pt x="502950" y="3034011"/>
                  <a:pt x="478075" y="3034630"/>
                </a:cubicBezTo>
                <a:cubicBezTo>
                  <a:pt x="457237" y="3058787"/>
                  <a:pt x="433924" y="3064845"/>
                  <a:pt x="418654" y="3081417"/>
                </a:cubicBezTo>
                <a:cubicBezTo>
                  <a:pt x="421194" y="3087440"/>
                  <a:pt x="423734" y="3093528"/>
                  <a:pt x="423929" y="3104142"/>
                </a:cubicBezTo>
                <a:cubicBezTo>
                  <a:pt x="435845" y="3103362"/>
                  <a:pt x="432232" y="3090144"/>
                  <a:pt x="441349" y="3101961"/>
                </a:cubicBezTo>
                <a:cubicBezTo>
                  <a:pt x="418165" y="3112219"/>
                  <a:pt x="383880" y="3115443"/>
                  <a:pt x="366723" y="3095907"/>
                </a:cubicBezTo>
                <a:cubicBezTo>
                  <a:pt x="350800" y="3100983"/>
                  <a:pt x="348131" y="3121203"/>
                  <a:pt x="346210" y="3129865"/>
                </a:cubicBezTo>
                <a:cubicBezTo>
                  <a:pt x="326315" y="3132958"/>
                  <a:pt x="336539" y="3108114"/>
                  <a:pt x="340351" y="3091511"/>
                </a:cubicBezTo>
                <a:cubicBezTo>
                  <a:pt x="368740" y="3085259"/>
                  <a:pt x="379487" y="3093432"/>
                  <a:pt x="401269" y="3083697"/>
                </a:cubicBezTo>
                <a:cubicBezTo>
                  <a:pt x="398989" y="3036093"/>
                  <a:pt x="361807" y="3043418"/>
                  <a:pt x="352462" y="3066407"/>
                </a:cubicBezTo>
                <a:cubicBezTo>
                  <a:pt x="346439" y="3064780"/>
                  <a:pt x="348066" y="3047360"/>
                  <a:pt x="346863" y="3035734"/>
                </a:cubicBezTo>
                <a:cubicBezTo>
                  <a:pt x="331036" y="3033324"/>
                  <a:pt x="324818" y="3036483"/>
                  <a:pt x="303036" y="3033618"/>
                </a:cubicBezTo>
                <a:cubicBezTo>
                  <a:pt x="302612" y="3023264"/>
                  <a:pt x="302223" y="3012845"/>
                  <a:pt x="301799" y="3002395"/>
                </a:cubicBezTo>
                <a:cubicBezTo>
                  <a:pt x="316709" y="2991518"/>
                  <a:pt x="320456" y="3010045"/>
                  <a:pt x="341588" y="3013009"/>
                </a:cubicBezTo>
                <a:cubicBezTo>
                  <a:pt x="352756" y="3009686"/>
                  <a:pt x="335107" y="3000245"/>
                  <a:pt x="340351" y="2981817"/>
                </a:cubicBezTo>
                <a:cubicBezTo>
                  <a:pt x="355521" y="2964852"/>
                  <a:pt x="364412" y="2993733"/>
                  <a:pt x="379552" y="2976836"/>
                </a:cubicBezTo>
                <a:cubicBezTo>
                  <a:pt x="373560" y="2991846"/>
                  <a:pt x="361479" y="2997476"/>
                  <a:pt x="354677" y="3011348"/>
                </a:cubicBezTo>
                <a:cubicBezTo>
                  <a:pt x="359398" y="3021343"/>
                  <a:pt x="366918" y="3025445"/>
                  <a:pt x="373040" y="3032480"/>
                </a:cubicBezTo>
                <a:cubicBezTo>
                  <a:pt x="381015" y="3020564"/>
                  <a:pt x="385250" y="3002751"/>
                  <a:pt x="397881" y="2997965"/>
                </a:cubicBezTo>
                <a:cubicBezTo>
                  <a:pt x="399932" y="2983738"/>
                  <a:pt x="383849" y="2967261"/>
                  <a:pt x="396319" y="2958993"/>
                </a:cubicBezTo>
                <a:cubicBezTo>
                  <a:pt x="398859" y="2964722"/>
                  <a:pt x="437052" y="2981068"/>
                  <a:pt x="444541" y="2960589"/>
                </a:cubicBezTo>
                <a:cubicBezTo>
                  <a:pt x="461698" y="2976638"/>
                  <a:pt x="447242" y="2989696"/>
                  <a:pt x="437411" y="3000734"/>
                </a:cubicBezTo>
                <a:cubicBezTo>
                  <a:pt x="444962" y="3023168"/>
                  <a:pt x="457076" y="3006333"/>
                  <a:pt x="467885" y="2996892"/>
                </a:cubicBezTo>
                <a:cubicBezTo>
                  <a:pt x="464726" y="2980873"/>
                  <a:pt x="454437" y="2973189"/>
                  <a:pt x="461961" y="2958405"/>
                </a:cubicBezTo>
                <a:cubicBezTo>
                  <a:pt x="476578" y="2987190"/>
                  <a:pt x="489861" y="2962086"/>
                  <a:pt x="514511" y="2959481"/>
                </a:cubicBezTo>
                <a:cubicBezTo>
                  <a:pt x="519331" y="2986114"/>
                  <a:pt x="538214" y="2983738"/>
                  <a:pt x="546842" y="3002491"/>
                </a:cubicBezTo>
                <a:cubicBezTo>
                  <a:pt x="561916" y="3001318"/>
                  <a:pt x="559835" y="2973773"/>
                  <a:pt x="571717" y="2967880"/>
                </a:cubicBezTo>
                <a:cubicBezTo>
                  <a:pt x="561363" y="3027366"/>
                  <a:pt x="704984" y="3030395"/>
                  <a:pt x="655428" y="2980808"/>
                </a:cubicBezTo>
                <a:cubicBezTo>
                  <a:pt x="640548" y="2962247"/>
                  <a:pt x="678317" y="2983803"/>
                  <a:pt x="672523" y="2970745"/>
                </a:cubicBezTo>
                <a:cubicBezTo>
                  <a:pt x="672913" y="2983478"/>
                  <a:pt x="680922" y="2995070"/>
                  <a:pt x="695573" y="2999072"/>
                </a:cubicBezTo>
                <a:cubicBezTo>
                  <a:pt x="706481" y="2999008"/>
                  <a:pt x="708662" y="2985430"/>
                  <a:pt x="711984" y="2973548"/>
                </a:cubicBezTo>
                <a:cubicBezTo>
                  <a:pt x="716380" y="2992660"/>
                  <a:pt x="732563" y="2987385"/>
                  <a:pt x="747474" y="2984651"/>
                </a:cubicBezTo>
                <a:cubicBezTo>
                  <a:pt x="749624" y="2963324"/>
                  <a:pt x="737868" y="2970779"/>
                  <a:pt x="733472" y="2962999"/>
                </a:cubicBezTo>
                <a:cubicBezTo>
                  <a:pt x="736142" y="2956258"/>
                  <a:pt x="738524" y="2954549"/>
                  <a:pt x="740763" y="2955793"/>
                </a:cubicBezTo>
                <a:close/>
                <a:moveTo>
                  <a:pt x="2107127" y="2952186"/>
                </a:moveTo>
                <a:cubicBezTo>
                  <a:pt x="2116308" y="2961302"/>
                  <a:pt x="2122851" y="2975888"/>
                  <a:pt x="2126403" y="2996726"/>
                </a:cubicBezTo>
                <a:cubicBezTo>
                  <a:pt x="2117870" y="3001775"/>
                  <a:pt x="2114681" y="2954985"/>
                  <a:pt x="2108364" y="2983443"/>
                </a:cubicBezTo>
                <a:cubicBezTo>
                  <a:pt x="2097456" y="2983573"/>
                  <a:pt x="2105988" y="2957135"/>
                  <a:pt x="2107127" y="2952186"/>
                </a:cubicBezTo>
                <a:close/>
                <a:moveTo>
                  <a:pt x="181785" y="2951718"/>
                </a:moveTo>
                <a:cubicBezTo>
                  <a:pt x="191154" y="2953318"/>
                  <a:pt x="201320" y="2958552"/>
                  <a:pt x="212488" y="2958993"/>
                </a:cubicBezTo>
                <a:cubicBezTo>
                  <a:pt x="200572" y="2980384"/>
                  <a:pt x="170682" y="2967097"/>
                  <a:pt x="155867" y="2966253"/>
                </a:cubicBezTo>
                <a:cubicBezTo>
                  <a:pt x="163842" y="2952156"/>
                  <a:pt x="172415" y="2950119"/>
                  <a:pt x="181785" y="2951718"/>
                </a:cubicBezTo>
                <a:close/>
                <a:moveTo>
                  <a:pt x="2028356" y="2946036"/>
                </a:moveTo>
                <a:cubicBezTo>
                  <a:pt x="2029687" y="2943809"/>
                  <a:pt x="2031037" y="2944560"/>
                  <a:pt x="2032460" y="2947164"/>
                </a:cubicBezTo>
                <a:cubicBezTo>
                  <a:pt x="2035308" y="2952374"/>
                  <a:pt x="2038459" y="2965001"/>
                  <a:pt x="2042366" y="2976052"/>
                </a:cubicBezTo>
                <a:cubicBezTo>
                  <a:pt x="2032046" y="2980643"/>
                  <a:pt x="2032405" y="2963094"/>
                  <a:pt x="2020291" y="2971137"/>
                </a:cubicBezTo>
                <a:cubicBezTo>
                  <a:pt x="2019252" y="2964560"/>
                  <a:pt x="2021723" y="2963517"/>
                  <a:pt x="2024362" y="2962769"/>
                </a:cubicBezTo>
                <a:cubicBezTo>
                  <a:pt x="2025713" y="2953466"/>
                  <a:pt x="2027025" y="2948263"/>
                  <a:pt x="2028356" y="2946036"/>
                </a:cubicBezTo>
                <a:close/>
                <a:moveTo>
                  <a:pt x="1984280" y="2944372"/>
                </a:moveTo>
                <a:cubicBezTo>
                  <a:pt x="1990337" y="2960312"/>
                  <a:pt x="1984998" y="2961522"/>
                  <a:pt x="1978014" y="2956538"/>
                </a:cubicBezTo>
                <a:lnTo>
                  <a:pt x="1975905" y="2953267"/>
                </a:lnTo>
                <a:close/>
                <a:moveTo>
                  <a:pt x="2083891" y="2930487"/>
                </a:moveTo>
                <a:cubicBezTo>
                  <a:pt x="2090770" y="2931080"/>
                  <a:pt x="2094445" y="2938285"/>
                  <a:pt x="2102113" y="2937211"/>
                </a:cubicBezTo>
                <a:cubicBezTo>
                  <a:pt x="2101754" y="2946358"/>
                  <a:pt x="2094429" y="2944731"/>
                  <a:pt x="2089417" y="2946553"/>
                </a:cubicBezTo>
                <a:cubicBezTo>
                  <a:pt x="2084368" y="2948509"/>
                  <a:pt x="2086259" y="2961303"/>
                  <a:pt x="2085965" y="2970519"/>
                </a:cubicBezTo>
                <a:cubicBezTo>
                  <a:pt x="2076393" y="2970615"/>
                  <a:pt x="2075840" y="2952122"/>
                  <a:pt x="2075676" y="2932651"/>
                </a:cubicBezTo>
                <a:cubicBezTo>
                  <a:pt x="2078948" y="2930827"/>
                  <a:pt x="2081598" y="2930290"/>
                  <a:pt x="2083891" y="2930487"/>
                </a:cubicBezTo>
                <a:close/>
                <a:moveTo>
                  <a:pt x="7126050" y="2925813"/>
                </a:moveTo>
                <a:cubicBezTo>
                  <a:pt x="7133684" y="2925406"/>
                  <a:pt x="7143474" y="2928856"/>
                  <a:pt x="7147774" y="2935415"/>
                </a:cubicBezTo>
                <a:cubicBezTo>
                  <a:pt x="7147251" y="2946781"/>
                  <a:pt x="7134880" y="2939876"/>
                  <a:pt x="7135369" y="2952674"/>
                </a:cubicBezTo>
                <a:cubicBezTo>
                  <a:pt x="7126122" y="2949547"/>
                  <a:pt x="7125664" y="2941732"/>
                  <a:pt x="7130060" y="2929915"/>
                </a:cubicBezTo>
                <a:cubicBezTo>
                  <a:pt x="7122964" y="2928480"/>
                  <a:pt x="7122864" y="2938119"/>
                  <a:pt x="7117296" y="2939357"/>
                </a:cubicBezTo>
                <a:cubicBezTo>
                  <a:pt x="7112948" y="2930486"/>
                  <a:pt x="7118421" y="2926220"/>
                  <a:pt x="7126050" y="2925813"/>
                </a:cubicBezTo>
                <a:close/>
                <a:moveTo>
                  <a:pt x="2014173" y="2924966"/>
                </a:moveTo>
                <a:cubicBezTo>
                  <a:pt x="2018210" y="2948343"/>
                  <a:pt x="2007531" y="2948702"/>
                  <a:pt x="2011633" y="2972145"/>
                </a:cubicBezTo>
                <a:cubicBezTo>
                  <a:pt x="1999748" y="2975434"/>
                  <a:pt x="2001734" y="2926203"/>
                  <a:pt x="2014173" y="2924966"/>
                </a:cubicBezTo>
                <a:close/>
                <a:moveTo>
                  <a:pt x="1965816" y="2923143"/>
                </a:moveTo>
                <a:cubicBezTo>
                  <a:pt x="1967356" y="2923022"/>
                  <a:pt x="1969031" y="2925192"/>
                  <a:pt x="1970565" y="2928518"/>
                </a:cubicBezTo>
                <a:lnTo>
                  <a:pt x="1975860" y="2953195"/>
                </a:lnTo>
                <a:lnTo>
                  <a:pt x="1961879" y="2931509"/>
                </a:lnTo>
                <a:cubicBezTo>
                  <a:pt x="1962872" y="2925674"/>
                  <a:pt x="1964276" y="2923263"/>
                  <a:pt x="1965816" y="2923143"/>
                </a:cubicBezTo>
                <a:close/>
                <a:moveTo>
                  <a:pt x="1423246" y="2921972"/>
                </a:moveTo>
                <a:cubicBezTo>
                  <a:pt x="1433177" y="2939621"/>
                  <a:pt x="1425591" y="2963354"/>
                  <a:pt x="1425397" y="2976607"/>
                </a:cubicBezTo>
                <a:cubicBezTo>
                  <a:pt x="1409310" y="2984551"/>
                  <a:pt x="1414718" y="2947955"/>
                  <a:pt x="1402343" y="2948184"/>
                </a:cubicBezTo>
                <a:cubicBezTo>
                  <a:pt x="1404917" y="2939881"/>
                  <a:pt x="1412079" y="2938804"/>
                  <a:pt x="1410123" y="2923599"/>
                </a:cubicBezTo>
                <a:cubicBezTo>
                  <a:pt x="1421031" y="2923439"/>
                  <a:pt x="1412468" y="2949842"/>
                  <a:pt x="1411364" y="2954921"/>
                </a:cubicBezTo>
                <a:cubicBezTo>
                  <a:pt x="1422987" y="2955769"/>
                  <a:pt x="1425267" y="2942226"/>
                  <a:pt x="1423246" y="2921972"/>
                </a:cubicBezTo>
                <a:close/>
                <a:moveTo>
                  <a:pt x="2153060" y="2915722"/>
                </a:moveTo>
                <a:cubicBezTo>
                  <a:pt x="2155944" y="2915643"/>
                  <a:pt x="2159005" y="2917853"/>
                  <a:pt x="2161830" y="2921418"/>
                </a:cubicBezTo>
                <a:cubicBezTo>
                  <a:pt x="2167484" y="2928549"/>
                  <a:pt x="2172198" y="2941101"/>
                  <a:pt x="2172670" y="2951602"/>
                </a:cubicBezTo>
                <a:cubicBezTo>
                  <a:pt x="2160883" y="2948020"/>
                  <a:pt x="2155253" y="2931413"/>
                  <a:pt x="2145354" y="2923763"/>
                </a:cubicBezTo>
                <a:cubicBezTo>
                  <a:pt x="2147470" y="2918171"/>
                  <a:pt x="2150177" y="2915802"/>
                  <a:pt x="2153060" y="2915722"/>
                </a:cubicBezTo>
                <a:close/>
                <a:moveTo>
                  <a:pt x="1374698" y="2912526"/>
                </a:moveTo>
                <a:cubicBezTo>
                  <a:pt x="1389124" y="2916403"/>
                  <a:pt x="1378899" y="2967356"/>
                  <a:pt x="1386485" y="2989302"/>
                </a:cubicBezTo>
                <a:cubicBezTo>
                  <a:pt x="1362327" y="2995065"/>
                  <a:pt x="1379583" y="2921284"/>
                  <a:pt x="1374698" y="2912526"/>
                </a:cubicBezTo>
                <a:close/>
                <a:moveTo>
                  <a:pt x="2818957" y="2906978"/>
                </a:moveTo>
                <a:cubicBezTo>
                  <a:pt x="2813083" y="2910630"/>
                  <a:pt x="2814054" y="2924885"/>
                  <a:pt x="2815592" y="2940072"/>
                </a:cubicBezTo>
                <a:lnTo>
                  <a:pt x="2815593" y="2940071"/>
                </a:lnTo>
                <a:lnTo>
                  <a:pt x="2814496" y="2919198"/>
                </a:lnTo>
                <a:close/>
                <a:moveTo>
                  <a:pt x="1934495" y="2903673"/>
                </a:moveTo>
                <a:cubicBezTo>
                  <a:pt x="1936970" y="2919756"/>
                  <a:pt x="1932314" y="2924740"/>
                  <a:pt x="1931371" y="2935450"/>
                </a:cubicBezTo>
                <a:cubicBezTo>
                  <a:pt x="1919745" y="2942614"/>
                  <a:pt x="1921960" y="2921058"/>
                  <a:pt x="1913332" y="2922070"/>
                </a:cubicBezTo>
                <a:cubicBezTo>
                  <a:pt x="1916590" y="2910055"/>
                  <a:pt x="1923621" y="2903933"/>
                  <a:pt x="1934495" y="2903673"/>
                </a:cubicBezTo>
                <a:close/>
                <a:moveTo>
                  <a:pt x="2490257" y="2903284"/>
                </a:moveTo>
                <a:cubicBezTo>
                  <a:pt x="2481301" y="2925879"/>
                  <a:pt x="2494684" y="2953554"/>
                  <a:pt x="2508915" y="2932227"/>
                </a:cubicBezTo>
                <a:cubicBezTo>
                  <a:pt x="2508945" y="2943364"/>
                  <a:pt x="2509044" y="2954433"/>
                  <a:pt x="2514189" y="2954986"/>
                </a:cubicBezTo>
                <a:cubicBezTo>
                  <a:pt x="2510572" y="2983249"/>
                  <a:pt x="2491720" y="2930275"/>
                  <a:pt x="2488076" y="2958374"/>
                </a:cubicBezTo>
                <a:cubicBezTo>
                  <a:pt x="2481725" y="2957331"/>
                  <a:pt x="2475377" y="2895535"/>
                  <a:pt x="2490257" y="2903284"/>
                </a:cubicBezTo>
                <a:close/>
                <a:moveTo>
                  <a:pt x="2744026" y="2902238"/>
                </a:moveTo>
                <a:lnTo>
                  <a:pt x="2736212" y="2926617"/>
                </a:lnTo>
                <a:cubicBezTo>
                  <a:pt x="2731987" y="2932242"/>
                  <a:pt x="2726215" y="2935482"/>
                  <a:pt x="2719117" y="2936687"/>
                </a:cubicBezTo>
                <a:lnTo>
                  <a:pt x="2717914" y="2905591"/>
                </a:lnTo>
                <a:cubicBezTo>
                  <a:pt x="2718273" y="2915946"/>
                  <a:pt x="2718727" y="2926430"/>
                  <a:pt x="2719117" y="2936688"/>
                </a:cubicBezTo>
                <a:cubicBezTo>
                  <a:pt x="2733313" y="2934278"/>
                  <a:pt x="2742204" y="2923729"/>
                  <a:pt x="2744026" y="2902238"/>
                </a:cubicBezTo>
                <a:close/>
                <a:moveTo>
                  <a:pt x="2113674" y="2896573"/>
                </a:moveTo>
                <a:cubicBezTo>
                  <a:pt x="2128424" y="2891366"/>
                  <a:pt x="2138583" y="2895694"/>
                  <a:pt x="2136662" y="2924966"/>
                </a:cubicBezTo>
                <a:cubicBezTo>
                  <a:pt x="2129367" y="2925875"/>
                  <a:pt x="2122141" y="2926757"/>
                  <a:pt x="2114911" y="2927765"/>
                </a:cubicBezTo>
                <a:cubicBezTo>
                  <a:pt x="2114487" y="2917281"/>
                  <a:pt x="2114063" y="2906862"/>
                  <a:pt x="2113674" y="2896573"/>
                </a:cubicBezTo>
                <a:close/>
                <a:moveTo>
                  <a:pt x="783158" y="2893969"/>
                </a:moveTo>
                <a:cubicBezTo>
                  <a:pt x="777917" y="2920180"/>
                  <a:pt x="774270" y="2914775"/>
                  <a:pt x="757664" y="2912950"/>
                </a:cubicBezTo>
                <a:cubicBezTo>
                  <a:pt x="752454" y="2885212"/>
                  <a:pt x="774369" y="2899831"/>
                  <a:pt x="783158" y="2893969"/>
                </a:cubicBezTo>
                <a:close/>
                <a:moveTo>
                  <a:pt x="1491947" y="2889673"/>
                </a:moveTo>
                <a:cubicBezTo>
                  <a:pt x="1482506" y="2916598"/>
                  <a:pt x="1477980" y="2912985"/>
                  <a:pt x="1489735" y="2944861"/>
                </a:cubicBezTo>
                <a:cubicBezTo>
                  <a:pt x="1482376" y="2947336"/>
                  <a:pt x="1477980" y="2932911"/>
                  <a:pt x="1476677" y="2946454"/>
                </a:cubicBezTo>
                <a:cubicBezTo>
                  <a:pt x="1471697" y="2945675"/>
                  <a:pt x="1473943" y="2938934"/>
                  <a:pt x="1476353" y="2938643"/>
                </a:cubicBezTo>
                <a:cubicBezTo>
                  <a:pt x="1476318" y="2919039"/>
                  <a:pt x="1468702" y="2915135"/>
                  <a:pt x="1462091" y="2909239"/>
                </a:cubicBezTo>
                <a:cubicBezTo>
                  <a:pt x="1471793" y="2888761"/>
                  <a:pt x="1473977" y="2884531"/>
                  <a:pt x="1491947" y="2889673"/>
                </a:cubicBezTo>
                <a:close/>
                <a:moveTo>
                  <a:pt x="2616488" y="2887099"/>
                </a:moveTo>
                <a:cubicBezTo>
                  <a:pt x="2619486" y="2911289"/>
                  <a:pt x="2608250" y="2913244"/>
                  <a:pt x="2595715" y="2913309"/>
                </a:cubicBezTo>
                <a:cubicBezTo>
                  <a:pt x="2593110" y="2889802"/>
                  <a:pt x="2609262" y="2895335"/>
                  <a:pt x="2616488" y="2887099"/>
                </a:cubicBezTo>
                <a:close/>
                <a:moveTo>
                  <a:pt x="1946643" y="2878734"/>
                </a:moveTo>
                <a:cubicBezTo>
                  <a:pt x="1958559" y="2885114"/>
                  <a:pt x="1971942" y="2888367"/>
                  <a:pt x="1974318" y="2914219"/>
                </a:cubicBezTo>
                <a:cubicBezTo>
                  <a:pt x="1963475" y="2896864"/>
                  <a:pt x="1959762" y="2904258"/>
                  <a:pt x="1943515" y="2910377"/>
                </a:cubicBezTo>
                <a:cubicBezTo>
                  <a:pt x="1942411" y="2896509"/>
                  <a:pt x="1948205" y="2893285"/>
                  <a:pt x="1946643" y="2878734"/>
                </a:cubicBezTo>
                <a:close/>
                <a:moveTo>
                  <a:pt x="2568010" y="2877626"/>
                </a:moveTo>
                <a:cubicBezTo>
                  <a:pt x="2577420" y="2882869"/>
                  <a:pt x="2581587" y="2917214"/>
                  <a:pt x="2574522" y="2931704"/>
                </a:cubicBezTo>
                <a:cubicBezTo>
                  <a:pt x="2570484" y="2927342"/>
                  <a:pt x="2566383" y="2923271"/>
                  <a:pt x="2565795" y="2932812"/>
                </a:cubicBezTo>
                <a:cubicBezTo>
                  <a:pt x="2563843" y="2926689"/>
                  <a:pt x="2569052" y="2892114"/>
                  <a:pt x="2568010" y="2877626"/>
                </a:cubicBezTo>
                <a:close/>
                <a:moveTo>
                  <a:pt x="854888" y="2874642"/>
                </a:moveTo>
                <a:cubicBezTo>
                  <a:pt x="863881" y="2873452"/>
                  <a:pt x="872243" y="2877058"/>
                  <a:pt x="870551" y="2890715"/>
                </a:cubicBezTo>
                <a:cubicBezTo>
                  <a:pt x="853585" y="2883031"/>
                  <a:pt x="849873" y="2900189"/>
                  <a:pt x="835417" y="2887328"/>
                </a:cubicBezTo>
                <a:cubicBezTo>
                  <a:pt x="836261" y="2881812"/>
                  <a:pt x="845891" y="2875828"/>
                  <a:pt x="854888" y="2874642"/>
                </a:cubicBezTo>
                <a:close/>
                <a:moveTo>
                  <a:pt x="585423" y="2872353"/>
                </a:moveTo>
                <a:cubicBezTo>
                  <a:pt x="566995" y="2892763"/>
                  <a:pt x="600337" y="2912168"/>
                  <a:pt x="574191" y="2920731"/>
                </a:cubicBezTo>
                <a:cubicBezTo>
                  <a:pt x="582559" y="2902303"/>
                  <a:pt x="567484" y="2884820"/>
                  <a:pt x="551172" y="2892210"/>
                </a:cubicBezTo>
                <a:cubicBezTo>
                  <a:pt x="550912" y="2869747"/>
                  <a:pt x="567809" y="2881436"/>
                  <a:pt x="585423" y="2872353"/>
                </a:cubicBezTo>
                <a:close/>
                <a:moveTo>
                  <a:pt x="1376633" y="2869178"/>
                </a:moveTo>
                <a:cubicBezTo>
                  <a:pt x="1386632" y="2871344"/>
                  <a:pt x="1396285" y="2877465"/>
                  <a:pt x="1390850" y="2879057"/>
                </a:cubicBezTo>
                <a:cubicBezTo>
                  <a:pt x="1374992" y="2874632"/>
                  <a:pt x="1370501" y="2899342"/>
                  <a:pt x="1360341" y="2883028"/>
                </a:cubicBezTo>
                <a:cubicBezTo>
                  <a:pt x="1356287" y="2868803"/>
                  <a:pt x="1366631" y="2867013"/>
                  <a:pt x="1376633" y="2869178"/>
                </a:cubicBezTo>
                <a:close/>
                <a:moveTo>
                  <a:pt x="2536914" y="2865972"/>
                </a:moveTo>
                <a:cubicBezTo>
                  <a:pt x="2539423" y="2884499"/>
                  <a:pt x="2529623" y="2883944"/>
                  <a:pt x="2534084" y="2905495"/>
                </a:cubicBezTo>
                <a:cubicBezTo>
                  <a:pt x="2530467" y="2901851"/>
                  <a:pt x="2526724" y="2898299"/>
                  <a:pt x="2520766" y="2899342"/>
                </a:cubicBezTo>
                <a:cubicBezTo>
                  <a:pt x="2526888" y="2889283"/>
                  <a:pt x="2524574" y="2866396"/>
                  <a:pt x="2536914" y="2865972"/>
                </a:cubicBezTo>
                <a:close/>
                <a:moveTo>
                  <a:pt x="2685580" y="2862715"/>
                </a:moveTo>
                <a:cubicBezTo>
                  <a:pt x="2693428" y="2868868"/>
                  <a:pt x="2708958" y="2859362"/>
                  <a:pt x="2708274" y="2883258"/>
                </a:cubicBezTo>
                <a:cubicBezTo>
                  <a:pt x="2695869" y="2886386"/>
                  <a:pt x="2684571" y="2887198"/>
                  <a:pt x="2685580" y="2862715"/>
                </a:cubicBezTo>
                <a:close/>
                <a:moveTo>
                  <a:pt x="2028482" y="2861279"/>
                </a:moveTo>
                <a:cubicBezTo>
                  <a:pt x="2047577" y="2861737"/>
                  <a:pt x="2072418" y="2884106"/>
                  <a:pt x="2086289" y="2868673"/>
                </a:cubicBezTo>
                <a:cubicBezTo>
                  <a:pt x="2082936" y="2880557"/>
                  <a:pt x="2080755" y="2894132"/>
                  <a:pt x="2069782" y="2894197"/>
                </a:cubicBezTo>
                <a:cubicBezTo>
                  <a:pt x="2060047" y="2866558"/>
                  <a:pt x="2026120" y="2888760"/>
                  <a:pt x="2011924" y="2870335"/>
                </a:cubicBezTo>
                <a:cubicBezTo>
                  <a:pt x="2016392" y="2863409"/>
                  <a:pt x="2022117" y="2861125"/>
                  <a:pt x="2028482" y="2861279"/>
                </a:cubicBezTo>
                <a:close/>
                <a:moveTo>
                  <a:pt x="1604538" y="2859622"/>
                </a:moveTo>
                <a:cubicBezTo>
                  <a:pt x="1602716" y="2880229"/>
                  <a:pt x="1607402" y="2887523"/>
                  <a:pt x="1618505" y="2881337"/>
                </a:cubicBezTo>
                <a:cubicBezTo>
                  <a:pt x="1614044" y="2915261"/>
                  <a:pt x="1595291" y="2879450"/>
                  <a:pt x="1587412" y="2869747"/>
                </a:cubicBezTo>
                <a:cubicBezTo>
                  <a:pt x="1588355" y="2858904"/>
                  <a:pt x="1598060" y="2861867"/>
                  <a:pt x="1604538" y="2859622"/>
                </a:cubicBezTo>
                <a:close/>
                <a:moveTo>
                  <a:pt x="2120804" y="2856432"/>
                </a:moveTo>
                <a:cubicBezTo>
                  <a:pt x="2121293" y="2877500"/>
                  <a:pt x="2112337" y="2895111"/>
                  <a:pt x="2104328" y="2881991"/>
                </a:cubicBezTo>
                <a:cubicBezTo>
                  <a:pt x="2102212" y="2861578"/>
                  <a:pt x="2112631" y="2860829"/>
                  <a:pt x="2120804" y="2856432"/>
                </a:cubicBezTo>
                <a:close/>
                <a:moveTo>
                  <a:pt x="2466294" y="2851546"/>
                </a:moveTo>
                <a:cubicBezTo>
                  <a:pt x="2488106" y="2855683"/>
                  <a:pt x="2480391" y="2871279"/>
                  <a:pt x="2494293" y="2894882"/>
                </a:cubicBezTo>
                <a:cubicBezTo>
                  <a:pt x="2484493" y="2872385"/>
                  <a:pt x="2476515" y="2898364"/>
                  <a:pt x="2463200" y="2883227"/>
                </a:cubicBezTo>
                <a:cubicBezTo>
                  <a:pt x="2460725" y="2867145"/>
                  <a:pt x="2465381" y="2862161"/>
                  <a:pt x="2466294" y="2851546"/>
                </a:cubicBezTo>
                <a:close/>
                <a:moveTo>
                  <a:pt x="1503443" y="2849106"/>
                </a:moveTo>
                <a:cubicBezTo>
                  <a:pt x="1519851" y="2859297"/>
                  <a:pt x="1493803" y="2862000"/>
                  <a:pt x="1500349" y="2880852"/>
                </a:cubicBezTo>
                <a:cubicBezTo>
                  <a:pt x="1488659" y="2887947"/>
                  <a:pt x="1490939" y="2866396"/>
                  <a:pt x="1482311" y="2867437"/>
                </a:cubicBezTo>
                <a:cubicBezTo>
                  <a:pt x="1486936" y="2842334"/>
                  <a:pt x="1503733" y="2881730"/>
                  <a:pt x="1503443" y="2849106"/>
                </a:cubicBezTo>
                <a:close/>
                <a:moveTo>
                  <a:pt x="1455174" y="2847299"/>
                </a:moveTo>
                <a:lnTo>
                  <a:pt x="1464861" y="2869682"/>
                </a:lnTo>
                <a:cubicBezTo>
                  <a:pt x="1458479" y="2874454"/>
                  <a:pt x="1456377" y="2870352"/>
                  <a:pt x="1455683" y="2863348"/>
                </a:cubicBezTo>
                <a:close/>
                <a:moveTo>
                  <a:pt x="1973644" y="2845191"/>
                </a:moveTo>
                <a:cubicBezTo>
                  <a:pt x="1981547" y="2846042"/>
                  <a:pt x="1993415" y="2865150"/>
                  <a:pt x="1997955" y="2848615"/>
                </a:cubicBezTo>
                <a:cubicBezTo>
                  <a:pt x="2013099" y="2854967"/>
                  <a:pt x="1985943" y="2852522"/>
                  <a:pt x="1994506" y="2872582"/>
                </a:cubicBezTo>
                <a:cubicBezTo>
                  <a:pt x="1985325" y="2866198"/>
                  <a:pt x="1976628" y="2858807"/>
                  <a:pt x="1967481" y="2852426"/>
                </a:cubicBezTo>
                <a:cubicBezTo>
                  <a:pt x="1968816" y="2846656"/>
                  <a:pt x="1971010" y="2844909"/>
                  <a:pt x="1973644" y="2845191"/>
                </a:cubicBezTo>
                <a:close/>
                <a:moveTo>
                  <a:pt x="1844634" y="2844675"/>
                </a:moveTo>
                <a:cubicBezTo>
                  <a:pt x="1847075" y="2860696"/>
                  <a:pt x="1842487" y="2865709"/>
                  <a:pt x="1841510" y="2876358"/>
                </a:cubicBezTo>
                <a:cubicBezTo>
                  <a:pt x="1830438" y="2876912"/>
                  <a:pt x="1824189" y="2867208"/>
                  <a:pt x="1822853" y="2847412"/>
                </a:cubicBezTo>
                <a:cubicBezTo>
                  <a:pt x="1830082" y="2846468"/>
                  <a:pt x="1837343" y="2845523"/>
                  <a:pt x="1844634" y="2844675"/>
                </a:cubicBezTo>
                <a:close/>
                <a:moveTo>
                  <a:pt x="2722518" y="2842623"/>
                </a:moveTo>
                <a:cubicBezTo>
                  <a:pt x="2732428" y="2846136"/>
                  <a:pt x="2740174" y="2878272"/>
                  <a:pt x="2759880" y="2860958"/>
                </a:cubicBezTo>
                <a:cubicBezTo>
                  <a:pt x="2748453" y="2904257"/>
                  <a:pt x="2729211" y="2848029"/>
                  <a:pt x="2711368" y="2851546"/>
                </a:cubicBezTo>
                <a:cubicBezTo>
                  <a:pt x="2715675" y="2843464"/>
                  <a:pt x="2719216" y="2841454"/>
                  <a:pt x="2722518" y="2842623"/>
                </a:cubicBezTo>
                <a:close/>
                <a:moveTo>
                  <a:pt x="1454931" y="2839597"/>
                </a:moveTo>
                <a:lnTo>
                  <a:pt x="1455174" y="2847299"/>
                </a:lnTo>
                <a:lnTo>
                  <a:pt x="1452593" y="2841332"/>
                </a:lnTo>
                <a:close/>
                <a:moveTo>
                  <a:pt x="1200863" y="2832825"/>
                </a:moveTo>
                <a:cubicBezTo>
                  <a:pt x="1199888" y="2854182"/>
                  <a:pt x="1181392" y="2867629"/>
                  <a:pt x="1171007" y="2852361"/>
                </a:cubicBezTo>
                <a:cubicBezTo>
                  <a:pt x="1181296" y="2836632"/>
                  <a:pt x="1190802" y="2855420"/>
                  <a:pt x="1200863" y="2832825"/>
                </a:cubicBezTo>
                <a:close/>
                <a:moveTo>
                  <a:pt x="1375645" y="2826251"/>
                </a:moveTo>
                <a:cubicBezTo>
                  <a:pt x="1386454" y="2823648"/>
                  <a:pt x="1389613" y="2836798"/>
                  <a:pt x="1398011" y="2838879"/>
                </a:cubicBezTo>
                <a:cubicBezTo>
                  <a:pt x="1395311" y="2857311"/>
                  <a:pt x="1371410" y="2850019"/>
                  <a:pt x="1375645" y="2826251"/>
                </a:cubicBezTo>
                <a:close/>
                <a:moveTo>
                  <a:pt x="709147" y="2825434"/>
                </a:moveTo>
                <a:cubicBezTo>
                  <a:pt x="714240" y="2829666"/>
                  <a:pt x="713659" y="2845656"/>
                  <a:pt x="720059" y="2847219"/>
                </a:cubicBezTo>
                <a:cubicBezTo>
                  <a:pt x="715827" y="2868678"/>
                  <a:pt x="697005" y="2850898"/>
                  <a:pt x="701695" y="2826092"/>
                </a:cubicBezTo>
                <a:cubicBezTo>
                  <a:pt x="705122" y="2823916"/>
                  <a:pt x="707450" y="2824022"/>
                  <a:pt x="709147" y="2825434"/>
                </a:cubicBezTo>
                <a:close/>
                <a:moveTo>
                  <a:pt x="1445585" y="2825142"/>
                </a:moveTo>
                <a:lnTo>
                  <a:pt x="1452593" y="2841332"/>
                </a:lnTo>
                <a:lnTo>
                  <a:pt x="1429468" y="2858482"/>
                </a:lnTo>
                <a:cubicBezTo>
                  <a:pt x="1432855" y="2844285"/>
                  <a:pt x="1444932" y="2843632"/>
                  <a:pt x="1445585" y="2825142"/>
                </a:cubicBezTo>
                <a:close/>
                <a:moveTo>
                  <a:pt x="1878820" y="2824689"/>
                </a:moveTo>
                <a:cubicBezTo>
                  <a:pt x="1877876" y="2835429"/>
                  <a:pt x="1868172" y="2832531"/>
                  <a:pt x="1861759" y="2834682"/>
                </a:cubicBezTo>
                <a:cubicBezTo>
                  <a:pt x="1857329" y="2860566"/>
                  <a:pt x="1876051" y="2838913"/>
                  <a:pt x="1871624" y="2864736"/>
                </a:cubicBezTo>
                <a:cubicBezTo>
                  <a:pt x="1861304" y="2869294"/>
                  <a:pt x="1861660" y="2851710"/>
                  <a:pt x="1849614" y="2859786"/>
                </a:cubicBezTo>
                <a:cubicBezTo>
                  <a:pt x="1851436" y="2847901"/>
                  <a:pt x="1855278" y="2839207"/>
                  <a:pt x="1857069" y="2827424"/>
                </a:cubicBezTo>
                <a:cubicBezTo>
                  <a:pt x="1864299" y="2826510"/>
                  <a:pt x="1871559" y="2825603"/>
                  <a:pt x="1878820" y="2824689"/>
                </a:cubicBezTo>
                <a:close/>
                <a:moveTo>
                  <a:pt x="2239313" y="2823685"/>
                </a:moveTo>
                <a:cubicBezTo>
                  <a:pt x="2247873" y="2823473"/>
                  <a:pt x="2257519" y="2827699"/>
                  <a:pt x="2259830" y="2830843"/>
                </a:cubicBezTo>
                <a:cubicBezTo>
                  <a:pt x="2250713" y="2853828"/>
                  <a:pt x="2236292" y="2823126"/>
                  <a:pt x="2225319" y="2843146"/>
                </a:cubicBezTo>
                <a:cubicBezTo>
                  <a:pt x="2223281" y="2828547"/>
                  <a:pt x="2230754" y="2823897"/>
                  <a:pt x="2239313" y="2823685"/>
                </a:cubicBezTo>
                <a:close/>
                <a:moveTo>
                  <a:pt x="1716806" y="2821854"/>
                </a:moveTo>
                <a:cubicBezTo>
                  <a:pt x="1712150" y="2831623"/>
                  <a:pt x="1712994" y="2849884"/>
                  <a:pt x="1714331" y="2869063"/>
                </a:cubicBezTo>
                <a:cubicBezTo>
                  <a:pt x="1708503" y="2869812"/>
                  <a:pt x="1702709" y="2870595"/>
                  <a:pt x="1696911" y="2871279"/>
                </a:cubicBezTo>
                <a:cubicBezTo>
                  <a:pt x="1704530" y="2856364"/>
                  <a:pt x="1706322" y="2832334"/>
                  <a:pt x="1716806" y="2821854"/>
                </a:cubicBezTo>
                <a:close/>
                <a:moveTo>
                  <a:pt x="2399448" y="2820876"/>
                </a:moveTo>
                <a:cubicBezTo>
                  <a:pt x="2401564" y="2820731"/>
                  <a:pt x="2402509" y="2823008"/>
                  <a:pt x="2403079" y="2826062"/>
                </a:cubicBezTo>
                <a:lnTo>
                  <a:pt x="2404348" y="2835063"/>
                </a:lnTo>
                <a:close/>
                <a:moveTo>
                  <a:pt x="2571216" y="2819855"/>
                </a:moveTo>
                <a:cubicBezTo>
                  <a:pt x="2575189" y="2819557"/>
                  <a:pt x="2580407" y="2819782"/>
                  <a:pt x="2587611" y="2820358"/>
                </a:cubicBezTo>
                <a:cubicBezTo>
                  <a:pt x="2594742" y="2824882"/>
                  <a:pt x="2548834" y="2847053"/>
                  <a:pt x="2549059" y="2840963"/>
                </a:cubicBezTo>
                <a:cubicBezTo>
                  <a:pt x="2558584" y="2826313"/>
                  <a:pt x="2559298" y="2820748"/>
                  <a:pt x="2571216" y="2819855"/>
                </a:cubicBezTo>
                <a:close/>
                <a:moveTo>
                  <a:pt x="1263334" y="2819168"/>
                </a:moveTo>
                <a:cubicBezTo>
                  <a:pt x="1273312" y="2816927"/>
                  <a:pt x="1292130" y="2845890"/>
                  <a:pt x="1280798" y="2861737"/>
                </a:cubicBezTo>
                <a:cubicBezTo>
                  <a:pt x="1270478" y="2857894"/>
                  <a:pt x="1275882" y="2821333"/>
                  <a:pt x="1257748" y="2833444"/>
                </a:cubicBezTo>
                <a:cubicBezTo>
                  <a:pt x="1257666" y="2824128"/>
                  <a:pt x="1260008" y="2819915"/>
                  <a:pt x="1263334" y="2819168"/>
                </a:cubicBezTo>
                <a:close/>
                <a:moveTo>
                  <a:pt x="2476511" y="2815345"/>
                </a:moveTo>
                <a:cubicBezTo>
                  <a:pt x="2482613" y="2812860"/>
                  <a:pt x="2489361" y="2814073"/>
                  <a:pt x="2491200" y="2817002"/>
                </a:cubicBezTo>
                <a:cubicBezTo>
                  <a:pt x="2486253" y="2828826"/>
                  <a:pt x="2476809" y="2833611"/>
                  <a:pt x="2465706" y="2835853"/>
                </a:cubicBezTo>
                <a:cubicBezTo>
                  <a:pt x="2464957" y="2824003"/>
                  <a:pt x="2470409" y="2817828"/>
                  <a:pt x="2476511" y="2815345"/>
                </a:cubicBezTo>
                <a:close/>
                <a:moveTo>
                  <a:pt x="1418850" y="2812901"/>
                </a:moveTo>
                <a:cubicBezTo>
                  <a:pt x="1424026" y="2813549"/>
                  <a:pt x="1423082" y="2826610"/>
                  <a:pt x="1424156" y="2835658"/>
                </a:cubicBezTo>
                <a:cubicBezTo>
                  <a:pt x="1412663" y="2823810"/>
                  <a:pt x="1403417" y="2842948"/>
                  <a:pt x="1420088" y="2844025"/>
                </a:cubicBezTo>
                <a:cubicBezTo>
                  <a:pt x="1414225" y="2881241"/>
                  <a:pt x="1403383" y="2835723"/>
                  <a:pt x="1401431" y="2815116"/>
                </a:cubicBezTo>
                <a:cubicBezTo>
                  <a:pt x="1408855" y="2813812"/>
                  <a:pt x="1412923" y="2819414"/>
                  <a:pt x="1415104" y="2829050"/>
                </a:cubicBezTo>
                <a:cubicBezTo>
                  <a:pt x="1419305" y="2828236"/>
                  <a:pt x="1418102" y="2819088"/>
                  <a:pt x="1418850" y="2812901"/>
                </a:cubicBezTo>
                <a:close/>
                <a:moveTo>
                  <a:pt x="1510604" y="2808958"/>
                </a:moveTo>
                <a:cubicBezTo>
                  <a:pt x="1508553" y="2815470"/>
                  <a:pt x="1506601" y="2822179"/>
                  <a:pt x="1507186" y="2832825"/>
                </a:cubicBezTo>
                <a:cubicBezTo>
                  <a:pt x="1493184" y="2825762"/>
                  <a:pt x="1495823" y="2836632"/>
                  <a:pt x="1485110" y="2827877"/>
                </a:cubicBezTo>
                <a:cubicBezTo>
                  <a:pt x="1490026" y="2816026"/>
                  <a:pt x="1499502" y="2811206"/>
                  <a:pt x="1510604" y="2808958"/>
                </a:cubicBezTo>
                <a:close/>
                <a:moveTo>
                  <a:pt x="2013813" y="2807461"/>
                </a:moveTo>
                <a:cubicBezTo>
                  <a:pt x="2017655" y="2812475"/>
                  <a:pt x="2032046" y="2850735"/>
                  <a:pt x="2031523" y="2812931"/>
                </a:cubicBezTo>
                <a:cubicBezTo>
                  <a:pt x="2042336" y="2816513"/>
                  <a:pt x="2035431" y="2852035"/>
                  <a:pt x="2024037" y="2845261"/>
                </a:cubicBezTo>
                <a:cubicBezTo>
                  <a:pt x="2026379" y="2820811"/>
                  <a:pt x="2011533" y="2831782"/>
                  <a:pt x="2013813" y="2807461"/>
                </a:cubicBezTo>
                <a:close/>
                <a:moveTo>
                  <a:pt x="1834695" y="2806851"/>
                </a:moveTo>
                <a:cubicBezTo>
                  <a:pt x="1838393" y="2807493"/>
                  <a:pt x="1841565" y="2809623"/>
                  <a:pt x="1843397" y="2813520"/>
                </a:cubicBezTo>
                <a:cubicBezTo>
                  <a:pt x="1836492" y="2837612"/>
                  <a:pt x="1828257" y="2832599"/>
                  <a:pt x="1809142" y="2833509"/>
                </a:cubicBezTo>
                <a:cubicBezTo>
                  <a:pt x="1808229" y="2822083"/>
                  <a:pt x="1814963" y="2813189"/>
                  <a:pt x="1822835" y="2809096"/>
                </a:cubicBezTo>
                <a:cubicBezTo>
                  <a:pt x="1826773" y="2807050"/>
                  <a:pt x="1830997" y="2806208"/>
                  <a:pt x="1834695" y="2806851"/>
                </a:cubicBezTo>
                <a:close/>
                <a:moveTo>
                  <a:pt x="2895668" y="2806657"/>
                </a:moveTo>
                <a:lnTo>
                  <a:pt x="2895667" y="2806658"/>
                </a:lnTo>
                <a:cubicBezTo>
                  <a:pt x="2894476" y="2810310"/>
                  <a:pt x="2893775" y="2814723"/>
                  <a:pt x="2893930" y="2820452"/>
                </a:cubicBezTo>
                <a:lnTo>
                  <a:pt x="2893931" y="2820452"/>
                </a:lnTo>
                <a:lnTo>
                  <a:pt x="2893931" y="2820452"/>
                </a:lnTo>
                <a:lnTo>
                  <a:pt x="2894834" y="2820334"/>
                </a:lnTo>
                <a:lnTo>
                  <a:pt x="2911384" y="2818175"/>
                </a:lnTo>
                <a:lnTo>
                  <a:pt x="2911383" y="2818173"/>
                </a:lnTo>
                <a:lnTo>
                  <a:pt x="2894834" y="2820334"/>
                </a:lnTo>
                <a:lnTo>
                  <a:pt x="2893931" y="2820452"/>
                </a:lnTo>
                <a:close/>
                <a:moveTo>
                  <a:pt x="1541080" y="2805086"/>
                </a:moveTo>
                <a:cubicBezTo>
                  <a:pt x="1546094" y="2805962"/>
                  <a:pt x="1543849" y="2812640"/>
                  <a:pt x="1541374" y="2812865"/>
                </a:cubicBezTo>
                <a:cubicBezTo>
                  <a:pt x="1543944" y="2818828"/>
                  <a:pt x="1546453" y="2824947"/>
                  <a:pt x="1546648" y="2835692"/>
                </a:cubicBezTo>
                <a:cubicBezTo>
                  <a:pt x="1534763" y="2836506"/>
                  <a:pt x="1538475" y="2849819"/>
                  <a:pt x="1529263" y="2837904"/>
                </a:cubicBezTo>
                <a:cubicBezTo>
                  <a:pt x="1524473" y="2813258"/>
                  <a:pt x="1543230" y="2825407"/>
                  <a:pt x="1541080" y="2805086"/>
                </a:cubicBezTo>
                <a:close/>
                <a:moveTo>
                  <a:pt x="1733573" y="2803976"/>
                </a:moveTo>
                <a:cubicBezTo>
                  <a:pt x="1742395" y="2819247"/>
                  <a:pt x="1740314" y="2843666"/>
                  <a:pt x="1756267" y="2824687"/>
                </a:cubicBezTo>
                <a:cubicBezTo>
                  <a:pt x="1752719" y="2841028"/>
                  <a:pt x="1740279" y="2843632"/>
                  <a:pt x="1726442" y="2844090"/>
                </a:cubicBezTo>
                <a:cubicBezTo>
                  <a:pt x="1727710" y="2828951"/>
                  <a:pt x="1738259" y="2828368"/>
                  <a:pt x="1733573" y="2803976"/>
                </a:cubicBezTo>
                <a:close/>
                <a:moveTo>
                  <a:pt x="2398570" y="2797469"/>
                </a:moveTo>
                <a:cubicBezTo>
                  <a:pt x="2407003" y="2803685"/>
                  <a:pt x="2420351" y="2836502"/>
                  <a:pt x="2424976" y="2801957"/>
                </a:cubicBezTo>
                <a:cubicBezTo>
                  <a:pt x="2430511" y="2812966"/>
                  <a:pt x="2438294" y="2819315"/>
                  <a:pt x="2439627" y="2839238"/>
                </a:cubicBezTo>
                <a:cubicBezTo>
                  <a:pt x="2425315" y="2832233"/>
                  <a:pt x="2415347" y="2853062"/>
                  <a:pt x="2407150" y="2843172"/>
                </a:cubicBezTo>
                <a:lnTo>
                  <a:pt x="2404498" y="2835499"/>
                </a:lnTo>
                <a:lnTo>
                  <a:pt x="2404464" y="2835882"/>
                </a:lnTo>
                <a:lnTo>
                  <a:pt x="2404349" y="2835063"/>
                </a:lnTo>
                <a:lnTo>
                  <a:pt x="2404497" y="2835495"/>
                </a:lnTo>
                <a:lnTo>
                  <a:pt x="2406193" y="2817400"/>
                </a:lnTo>
                <a:cubicBezTo>
                  <a:pt x="2402494" y="2812047"/>
                  <a:pt x="2397233" y="2806454"/>
                  <a:pt x="2398570" y="2797469"/>
                </a:cubicBezTo>
                <a:close/>
                <a:moveTo>
                  <a:pt x="2065780" y="2792942"/>
                </a:moveTo>
                <a:cubicBezTo>
                  <a:pt x="2056923" y="2810526"/>
                  <a:pt x="2068805" y="2814918"/>
                  <a:pt x="2067632" y="2839696"/>
                </a:cubicBezTo>
                <a:cubicBezTo>
                  <a:pt x="2064279" y="2844287"/>
                  <a:pt x="2060895" y="2848682"/>
                  <a:pt x="2054872" y="2849171"/>
                </a:cubicBezTo>
                <a:cubicBezTo>
                  <a:pt x="2046664" y="2844124"/>
                  <a:pt x="2057117" y="2840414"/>
                  <a:pt x="2063270" y="2840214"/>
                </a:cubicBezTo>
                <a:cubicBezTo>
                  <a:pt x="2065615" y="2802870"/>
                  <a:pt x="2051744" y="2820062"/>
                  <a:pt x="2048944" y="2810851"/>
                </a:cubicBezTo>
                <a:cubicBezTo>
                  <a:pt x="2043639" y="2787898"/>
                  <a:pt x="2058061" y="2795710"/>
                  <a:pt x="2065780" y="2792942"/>
                </a:cubicBezTo>
                <a:close/>
                <a:moveTo>
                  <a:pt x="3072163" y="2789844"/>
                </a:moveTo>
                <a:lnTo>
                  <a:pt x="3072162" y="2789848"/>
                </a:lnTo>
                <a:cubicBezTo>
                  <a:pt x="3085709" y="2784248"/>
                  <a:pt x="3082971" y="2812410"/>
                  <a:pt x="3098924" y="2801993"/>
                </a:cubicBezTo>
                <a:lnTo>
                  <a:pt x="3098923" y="2801989"/>
                </a:lnTo>
                <a:lnTo>
                  <a:pt x="3089918" y="2803699"/>
                </a:lnTo>
                <a:cubicBezTo>
                  <a:pt x="3085521" y="2801523"/>
                  <a:pt x="3083611" y="2794226"/>
                  <a:pt x="3079816" y="2790845"/>
                </a:cubicBezTo>
                <a:close/>
                <a:moveTo>
                  <a:pt x="2770171" y="2789330"/>
                </a:moveTo>
                <a:cubicBezTo>
                  <a:pt x="2779646" y="2817918"/>
                  <a:pt x="2780460" y="2820652"/>
                  <a:pt x="2802501" y="2832047"/>
                </a:cubicBezTo>
                <a:cubicBezTo>
                  <a:pt x="2795699" y="2870595"/>
                  <a:pt x="2782542" y="2817850"/>
                  <a:pt x="2767990" y="2844353"/>
                </a:cubicBezTo>
                <a:cubicBezTo>
                  <a:pt x="2778833" y="2825340"/>
                  <a:pt x="2760271" y="2806063"/>
                  <a:pt x="2770171" y="2789330"/>
                </a:cubicBezTo>
                <a:close/>
                <a:moveTo>
                  <a:pt x="433011" y="2782034"/>
                </a:moveTo>
                <a:cubicBezTo>
                  <a:pt x="445027" y="2810649"/>
                  <a:pt x="477422" y="2819703"/>
                  <a:pt x="434249" y="2813190"/>
                </a:cubicBezTo>
                <a:cubicBezTo>
                  <a:pt x="433825" y="2802870"/>
                  <a:pt x="433401" y="2792386"/>
                  <a:pt x="433011" y="2782034"/>
                </a:cubicBezTo>
                <a:close/>
                <a:moveTo>
                  <a:pt x="2708568" y="2781347"/>
                </a:moveTo>
                <a:cubicBezTo>
                  <a:pt x="2707495" y="2794797"/>
                  <a:pt x="2712605" y="2795641"/>
                  <a:pt x="2717914" y="2795906"/>
                </a:cubicBezTo>
                <a:cubicBezTo>
                  <a:pt x="2714690" y="2807885"/>
                  <a:pt x="2704336" y="2808923"/>
                  <a:pt x="2696782" y="2814268"/>
                </a:cubicBezTo>
                <a:cubicBezTo>
                  <a:pt x="2694731" y="2794014"/>
                  <a:pt x="2697011" y="2780471"/>
                  <a:pt x="2708568" y="2781347"/>
                </a:cubicBezTo>
                <a:close/>
                <a:moveTo>
                  <a:pt x="1189956" y="2779397"/>
                </a:moveTo>
                <a:cubicBezTo>
                  <a:pt x="1189597" y="2788548"/>
                  <a:pt x="1191487" y="2793138"/>
                  <a:pt x="1194940" y="2794442"/>
                </a:cubicBezTo>
                <a:cubicBezTo>
                  <a:pt x="1195719" y="2802350"/>
                  <a:pt x="1176771" y="2812511"/>
                  <a:pt x="1191518" y="2818339"/>
                </a:cubicBezTo>
                <a:cubicBezTo>
                  <a:pt x="1182466" y="2822736"/>
                  <a:pt x="1146782" y="2809610"/>
                  <a:pt x="1137666" y="2786104"/>
                </a:cubicBezTo>
                <a:cubicBezTo>
                  <a:pt x="1152935" y="2791152"/>
                  <a:pt x="1171562" y="2789393"/>
                  <a:pt x="1178104" y="2812217"/>
                </a:cubicBezTo>
                <a:cubicBezTo>
                  <a:pt x="1185399" y="2810395"/>
                  <a:pt x="1171852" y="2779591"/>
                  <a:pt x="1189956" y="2779397"/>
                </a:cubicBezTo>
                <a:close/>
                <a:moveTo>
                  <a:pt x="2664777" y="2779170"/>
                </a:moveTo>
                <a:cubicBezTo>
                  <a:pt x="2684832" y="2770411"/>
                  <a:pt x="2691638" y="2837415"/>
                  <a:pt x="2671583" y="2840963"/>
                </a:cubicBezTo>
                <a:cubicBezTo>
                  <a:pt x="2665036" y="2814495"/>
                  <a:pt x="2686493" y="2799971"/>
                  <a:pt x="2664777" y="2779170"/>
                </a:cubicBezTo>
                <a:close/>
                <a:moveTo>
                  <a:pt x="1447995" y="2777683"/>
                </a:moveTo>
                <a:lnTo>
                  <a:pt x="1449263" y="2808924"/>
                </a:lnTo>
                <a:cubicBezTo>
                  <a:pt x="1447441" y="2821235"/>
                  <a:pt x="1444737" y="2810034"/>
                  <a:pt x="1444608" y="2801634"/>
                </a:cubicBezTo>
                <a:cubicBezTo>
                  <a:pt x="1444673" y="2784669"/>
                  <a:pt x="1429013" y="2800137"/>
                  <a:pt x="1422566" y="2796686"/>
                </a:cubicBezTo>
                <a:cubicBezTo>
                  <a:pt x="1425332" y="2783777"/>
                  <a:pt x="1429987" y="2782303"/>
                  <a:pt x="1434807" y="2782416"/>
                </a:cubicBezTo>
                <a:close/>
                <a:moveTo>
                  <a:pt x="2343299" y="2773645"/>
                </a:moveTo>
                <a:cubicBezTo>
                  <a:pt x="2349715" y="2776061"/>
                  <a:pt x="2356241" y="2784821"/>
                  <a:pt x="2354679" y="2795156"/>
                </a:cubicBezTo>
                <a:cubicBezTo>
                  <a:pt x="2344324" y="2799714"/>
                  <a:pt x="2344618" y="2782197"/>
                  <a:pt x="2332603" y="2790177"/>
                </a:cubicBezTo>
                <a:cubicBezTo>
                  <a:pt x="2330583" y="2775151"/>
                  <a:pt x="2336886" y="2771224"/>
                  <a:pt x="2343299" y="2773645"/>
                </a:cubicBezTo>
                <a:close/>
                <a:moveTo>
                  <a:pt x="1364769" y="2759238"/>
                </a:moveTo>
                <a:lnTo>
                  <a:pt x="1363792" y="2765059"/>
                </a:lnTo>
                <a:lnTo>
                  <a:pt x="1354041" y="2770169"/>
                </a:lnTo>
                <a:lnTo>
                  <a:pt x="1348471" y="2769891"/>
                </a:lnTo>
                <a:lnTo>
                  <a:pt x="1338436" y="2768594"/>
                </a:lnTo>
                <a:lnTo>
                  <a:pt x="1337551" y="2768692"/>
                </a:lnTo>
                <a:lnTo>
                  <a:pt x="1334220" y="2768277"/>
                </a:lnTo>
                <a:lnTo>
                  <a:pt x="1320927" y="2770498"/>
                </a:lnTo>
                <a:lnTo>
                  <a:pt x="1320883" y="2770504"/>
                </a:lnTo>
                <a:lnTo>
                  <a:pt x="1320881" y="2770506"/>
                </a:lnTo>
                <a:lnTo>
                  <a:pt x="1320927" y="2770498"/>
                </a:lnTo>
                <a:lnTo>
                  <a:pt x="1337551" y="2768692"/>
                </a:lnTo>
                <a:lnTo>
                  <a:pt x="1346347" y="2769785"/>
                </a:lnTo>
                <a:lnTo>
                  <a:pt x="1348471" y="2769891"/>
                </a:lnTo>
                <a:lnTo>
                  <a:pt x="1353367" y="2770524"/>
                </a:lnTo>
                <a:lnTo>
                  <a:pt x="1354041" y="2770169"/>
                </a:lnTo>
                <a:lnTo>
                  <a:pt x="1356469" y="2770293"/>
                </a:lnTo>
                <a:cubicBezTo>
                  <a:pt x="1359421" y="2769769"/>
                  <a:pt x="1361906" y="2768288"/>
                  <a:pt x="1363792" y="2765063"/>
                </a:cubicBezTo>
                <a:close/>
                <a:moveTo>
                  <a:pt x="806199" y="2756062"/>
                </a:moveTo>
                <a:lnTo>
                  <a:pt x="806191" y="2756070"/>
                </a:lnTo>
                <a:lnTo>
                  <a:pt x="792830" y="2765603"/>
                </a:lnTo>
                <a:lnTo>
                  <a:pt x="789195" y="2766286"/>
                </a:lnTo>
                <a:lnTo>
                  <a:pt x="773561" y="2762109"/>
                </a:lnTo>
                <a:lnTo>
                  <a:pt x="773555" y="2762107"/>
                </a:lnTo>
                <a:lnTo>
                  <a:pt x="773554" y="2762108"/>
                </a:lnTo>
                <a:lnTo>
                  <a:pt x="773561" y="2762109"/>
                </a:lnTo>
                <a:lnTo>
                  <a:pt x="784424" y="2767182"/>
                </a:lnTo>
                <a:lnTo>
                  <a:pt x="789195" y="2766286"/>
                </a:lnTo>
                <a:lnTo>
                  <a:pt x="791144" y="2766807"/>
                </a:lnTo>
                <a:lnTo>
                  <a:pt x="792830" y="2765603"/>
                </a:lnTo>
                <a:lnTo>
                  <a:pt x="797583" y="2764711"/>
                </a:lnTo>
                <a:lnTo>
                  <a:pt x="806191" y="2756070"/>
                </a:lnTo>
                <a:lnTo>
                  <a:pt x="806200" y="2756064"/>
                </a:lnTo>
                <a:close/>
                <a:moveTo>
                  <a:pt x="1210798" y="2753214"/>
                </a:moveTo>
                <a:lnTo>
                  <a:pt x="1210797" y="2753217"/>
                </a:lnTo>
                <a:cubicBezTo>
                  <a:pt x="1212539" y="2753868"/>
                  <a:pt x="1214696" y="2753640"/>
                  <a:pt x="1216466" y="2754199"/>
                </a:cubicBezTo>
                <a:lnTo>
                  <a:pt x="1219814" y="2759892"/>
                </a:lnTo>
                <a:lnTo>
                  <a:pt x="1219814" y="2759890"/>
                </a:lnTo>
                <a:cubicBezTo>
                  <a:pt x="1219619" y="2756097"/>
                  <a:pt x="1218235" y="2754754"/>
                  <a:pt x="1216465" y="2754196"/>
                </a:cubicBezTo>
                <a:close/>
                <a:moveTo>
                  <a:pt x="2807814" y="2745204"/>
                </a:moveTo>
                <a:lnTo>
                  <a:pt x="2807812" y="2745208"/>
                </a:lnTo>
                <a:lnTo>
                  <a:pt x="2819305" y="2750691"/>
                </a:lnTo>
                <a:lnTo>
                  <a:pt x="2819127" y="2752268"/>
                </a:lnTo>
                <a:lnTo>
                  <a:pt x="2817414" y="2767479"/>
                </a:lnTo>
                <a:cubicBezTo>
                  <a:pt x="2824546" y="2770021"/>
                  <a:pt x="2827835" y="2766576"/>
                  <a:pt x="2829760" y="2761024"/>
                </a:cubicBezTo>
                <a:lnTo>
                  <a:pt x="2829761" y="2761020"/>
                </a:lnTo>
                <a:lnTo>
                  <a:pt x="2825541" y="2767282"/>
                </a:lnTo>
                <a:cubicBezTo>
                  <a:pt x="2823586" y="2768518"/>
                  <a:pt x="2820981" y="2768745"/>
                  <a:pt x="2817415" y="2767476"/>
                </a:cubicBezTo>
                <a:lnTo>
                  <a:pt x="2819127" y="2752268"/>
                </a:lnTo>
                <a:lnTo>
                  <a:pt x="2819305" y="2750691"/>
                </a:lnTo>
                <a:lnTo>
                  <a:pt x="2819305" y="2750691"/>
                </a:lnTo>
                <a:lnTo>
                  <a:pt x="2819305" y="2750686"/>
                </a:lnTo>
                <a:close/>
                <a:moveTo>
                  <a:pt x="1226134" y="2744882"/>
                </a:moveTo>
                <a:lnTo>
                  <a:pt x="1233345" y="2773185"/>
                </a:lnTo>
                <a:lnTo>
                  <a:pt x="1226135" y="2744882"/>
                </a:lnTo>
                <a:close/>
                <a:moveTo>
                  <a:pt x="1402672" y="2736543"/>
                </a:moveTo>
                <a:cubicBezTo>
                  <a:pt x="1402953" y="2743364"/>
                  <a:pt x="1403900" y="2748740"/>
                  <a:pt x="1405283" y="2752794"/>
                </a:cubicBezTo>
                <a:lnTo>
                  <a:pt x="1406430" y="2754621"/>
                </a:lnTo>
                <a:lnTo>
                  <a:pt x="1406802" y="2756411"/>
                </a:lnTo>
                <a:lnTo>
                  <a:pt x="1408277" y="2757561"/>
                </a:lnTo>
                <a:lnTo>
                  <a:pt x="1410510" y="2761116"/>
                </a:lnTo>
                <a:lnTo>
                  <a:pt x="1412146" y="2760575"/>
                </a:lnTo>
                <a:lnTo>
                  <a:pt x="1414767" y="2762617"/>
                </a:lnTo>
                <a:lnTo>
                  <a:pt x="1423291" y="2756895"/>
                </a:lnTo>
                <a:lnTo>
                  <a:pt x="1423294" y="2756894"/>
                </a:lnTo>
                <a:lnTo>
                  <a:pt x="1423294" y="2756893"/>
                </a:lnTo>
                <a:lnTo>
                  <a:pt x="1423291" y="2756895"/>
                </a:lnTo>
                <a:lnTo>
                  <a:pt x="1412146" y="2760575"/>
                </a:lnTo>
                <a:lnTo>
                  <a:pt x="1408277" y="2757561"/>
                </a:lnTo>
                <a:lnTo>
                  <a:pt x="1406430" y="2754621"/>
                </a:lnTo>
                <a:close/>
                <a:moveTo>
                  <a:pt x="684928" y="2734138"/>
                </a:moveTo>
                <a:cubicBezTo>
                  <a:pt x="693167" y="2734038"/>
                  <a:pt x="688965" y="2759602"/>
                  <a:pt x="698926" y="2755921"/>
                </a:cubicBezTo>
                <a:cubicBezTo>
                  <a:pt x="690493" y="2783529"/>
                  <a:pt x="682389" y="2740291"/>
                  <a:pt x="672164" y="2743679"/>
                </a:cubicBezTo>
                <a:cubicBezTo>
                  <a:pt x="663502" y="2749638"/>
                  <a:pt x="672523" y="2783175"/>
                  <a:pt x="655982" y="2777087"/>
                </a:cubicBezTo>
                <a:cubicBezTo>
                  <a:pt x="653213" y="2766145"/>
                  <a:pt x="672164" y="2755889"/>
                  <a:pt x="659435" y="2753055"/>
                </a:cubicBezTo>
                <a:cubicBezTo>
                  <a:pt x="663048" y="2724337"/>
                  <a:pt x="680857" y="2751588"/>
                  <a:pt x="684928" y="2734138"/>
                </a:cubicBezTo>
                <a:close/>
                <a:moveTo>
                  <a:pt x="2846690" y="2732477"/>
                </a:moveTo>
                <a:lnTo>
                  <a:pt x="2846689" y="2732478"/>
                </a:lnTo>
                <a:cubicBezTo>
                  <a:pt x="2846785" y="2751820"/>
                  <a:pt x="2850172" y="2764484"/>
                  <a:pt x="2856910" y="2770377"/>
                </a:cubicBezTo>
                <a:lnTo>
                  <a:pt x="2870969" y="2762707"/>
                </a:lnTo>
                <a:lnTo>
                  <a:pt x="2877220" y="2761805"/>
                </a:lnTo>
                <a:lnTo>
                  <a:pt x="2886022" y="2761147"/>
                </a:lnTo>
                <a:lnTo>
                  <a:pt x="2886680" y="2760832"/>
                </a:lnTo>
                <a:lnTo>
                  <a:pt x="2889312" y="2760588"/>
                </a:lnTo>
                <a:lnTo>
                  <a:pt x="2898327" y="2755244"/>
                </a:lnTo>
                <a:lnTo>
                  <a:pt x="2898352" y="2755232"/>
                </a:lnTo>
                <a:cubicBezTo>
                  <a:pt x="2902056" y="2751119"/>
                  <a:pt x="2905302" y="2744200"/>
                  <a:pt x="2907932" y="2732478"/>
                </a:cubicBezTo>
                <a:lnTo>
                  <a:pt x="2907931" y="2732478"/>
                </a:lnTo>
                <a:lnTo>
                  <a:pt x="2898353" y="2755228"/>
                </a:lnTo>
                <a:lnTo>
                  <a:pt x="2898327" y="2755244"/>
                </a:lnTo>
                <a:lnTo>
                  <a:pt x="2886680" y="2760832"/>
                </a:lnTo>
                <a:lnTo>
                  <a:pt x="2879124" y="2761531"/>
                </a:lnTo>
                <a:lnTo>
                  <a:pt x="2877220" y="2761805"/>
                </a:lnTo>
                <a:lnTo>
                  <a:pt x="2871892" y="2762204"/>
                </a:lnTo>
                <a:lnTo>
                  <a:pt x="2870969" y="2762707"/>
                </a:lnTo>
                <a:lnTo>
                  <a:pt x="2868191" y="2763109"/>
                </a:lnTo>
                <a:cubicBezTo>
                  <a:pt x="2864466" y="2764302"/>
                  <a:pt x="2860684" y="2766443"/>
                  <a:pt x="2856911" y="2770374"/>
                </a:cubicBezTo>
                <a:cubicBezTo>
                  <a:pt x="2853542" y="2767426"/>
                  <a:pt x="2851011" y="2762788"/>
                  <a:pt x="2849310" y="2756467"/>
                </a:cubicBezTo>
                <a:close/>
                <a:moveTo>
                  <a:pt x="785081" y="2721373"/>
                </a:moveTo>
                <a:cubicBezTo>
                  <a:pt x="795986" y="2741693"/>
                  <a:pt x="799667" y="2724303"/>
                  <a:pt x="820211" y="2724727"/>
                </a:cubicBezTo>
                <a:cubicBezTo>
                  <a:pt x="819268" y="2759016"/>
                  <a:pt x="828579" y="2757877"/>
                  <a:pt x="836359" y="2801046"/>
                </a:cubicBezTo>
                <a:cubicBezTo>
                  <a:pt x="828480" y="2801046"/>
                  <a:pt x="827537" y="2811794"/>
                  <a:pt x="819268" y="2811109"/>
                </a:cubicBezTo>
                <a:cubicBezTo>
                  <a:pt x="820310" y="2792062"/>
                  <a:pt x="810640" y="2795121"/>
                  <a:pt x="813340" y="2772622"/>
                </a:cubicBezTo>
                <a:cubicBezTo>
                  <a:pt x="799113" y="2797598"/>
                  <a:pt x="771175" y="2786820"/>
                  <a:pt x="748351" y="2788677"/>
                </a:cubicBezTo>
                <a:cubicBezTo>
                  <a:pt x="751804" y="2766342"/>
                  <a:pt x="760431" y="2798575"/>
                  <a:pt x="765477" y="2778746"/>
                </a:cubicBezTo>
                <a:cubicBezTo>
                  <a:pt x="765152" y="2742897"/>
                  <a:pt x="737447" y="2763507"/>
                  <a:pt x="729109" y="2744134"/>
                </a:cubicBezTo>
                <a:cubicBezTo>
                  <a:pt x="737054" y="2725800"/>
                  <a:pt x="782637" y="2777119"/>
                  <a:pt x="785081" y="2721373"/>
                </a:cubicBezTo>
                <a:close/>
                <a:moveTo>
                  <a:pt x="364863" y="2720235"/>
                </a:moveTo>
                <a:cubicBezTo>
                  <a:pt x="363366" y="2730035"/>
                  <a:pt x="359948" y="2737002"/>
                  <a:pt x="352428" y="2737460"/>
                </a:cubicBezTo>
                <a:cubicBezTo>
                  <a:pt x="351905" y="2744266"/>
                  <a:pt x="354414" y="2744591"/>
                  <a:pt x="357114" y="2744687"/>
                </a:cubicBezTo>
                <a:cubicBezTo>
                  <a:pt x="356071" y="2766504"/>
                  <a:pt x="343407" y="2746838"/>
                  <a:pt x="347738" y="2730199"/>
                </a:cubicBezTo>
                <a:cubicBezTo>
                  <a:pt x="343441" y="2730783"/>
                  <a:pt x="339045" y="2731272"/>
                  <a:pt x="334714" y="2731925"/>
                </a:cubicBezTo>
                <a:cubicBezTo>
                  <a:pt x="335886" y="2714210"/>
                  <a:pt x="356041" y="2725933"/>
                  <a:pt x="364863" y="2720235"/>
                </a:cubicBezTo>
                <a:close/>
                <a:moveTo>
                  <a:pt x="2355947" y="2716717"/>
                </a:moveTo>
                <a:cubicBezTo>
                  <a:pt x="2370208" y="2727431"/>
                  <a:pt x="2366007" y="2789395"/>
                  <a:pt x="2388277" y="2759634"/>
                </a:cubicBezTo>
                <a:cubicBezTo>
                  <a:pt x="2387918" y="2783435"/>
                  <a:pt x="2372358" y="2783662"/>
                  <a:pt x="2372748" y="2808604"/>
                </a:cubicBezTo>
                <a:cubicBezTo>
                  <a:pt x="2365781" y="2780702"/>
                  <a:pt x="2358651" y="2753285"/>
                  <a:pt x="2355947" y="2716717"/>
                </a:cubicBezTo>
                <a:close/>
                <a:moveTo>
                  <a:pt x="551603" y="2714694"/>
                </a:moveTo>
                <a:cubicBezTo>
                  <a:pt x="558724" y="2715186"/>
                  <a:pt x="566374" y="2718638"/>
                  <a:pt x="570479" y="2717466"/>
                </a:cubicBezTo>
                <a:cubicBezTo>
                  <a:pt x="566603" y="2728535"/>
                  <a:pt x="559506" y="2734558"/>
                  <a:pt x="553938" y="2742897"/>
                </a:cubicBezTo>
                <a:cubicBezTo>
                  <a:pt x="552636" y="2755792"/>
                  <a:pt x="571259" y="2767152"/>
                  <a:pt x="571713" y="2748562"/>
                </a:cubicBezTo>
                <a:cubicBezTo>
                  <a:pt x="583045" y="2777770"/>
                  <a:pt x="540654" y="2776890"/>
                  <a:pt x="533165" y="2769170"/>
                </a:cubicBezTo>
                <a:cubicBezTo>
                  <a:pt x="522811" y="2740941"/>
                  <a:pt x="562306" y="2737229"/>
                  <a:pt x="535934" y="2729677"/>
                </a:cubicBezTo>
                <a:cubicBezTo>
                  <a:pt x="537903" y="2716669"/>
                  <a:pt x="544486" y="2714201"/>
                  <a:pt x="551603" y="2714694"/>
                </a:cubicBezTo>
                <a:close/>
                <a:moveTo>
                  <a:pt x="637566" y="2711723"/>
                </a:moveTo>
                <a:cubicBezTo>
                  <a:pt x="640123" y="2712149"/>
                  <a:pt x="643689" y="2715432"/>
                  <a:pt x="649175" y="2715254"/>
                </a:cubicBezTo>
                <a:cubicBezTo>
                  <a:pt x="649664" y="2728279"/>
                  <a:pt x="650184" y="2741205"/>
                  <a:pt x="650703" y="2754164"/>
                </a:cubicBezTo>
                <a:cubicBezTo>
                  <a:pt x="639470" y="2754848"/>
                  <a:pt x="643248" y="2724567"/>
                  <a:pt x="632015" y="2725314"/>
                </a:cubicBezTo>
                <a:cubicBezTo>
                  <a:pt x="633464" y="2713724"/>
                  <a:pt x="635010" y="2711297"/>
                  <a:pt x="637566" y="2711723"/>
                </a:cubicBezTo>
                <a:close/>
                <a:moveTo>
                  <a:pt x="762979" y="2710086"/>
                </a:moveTo>
                <a:cubicBezTo>
                  <a:pt x="770257" y="2712426"/>
                  <a:pt x="776905" y="2719568"/>
                  <a:pt x="776646" y="2730295"/>
                </a:cubicBezTo>
                <a:cubicBezTo>
                  <a:pt x="764275" y="2730590"/>
                  <a:pt x="757958" y="2718343"/>
                  <a:pt x="745552" y="2718638"/>
                </a:cubicBezTo>
                <a:cubicBezTo>
                  <a:pt x="747798" y="2710191"/>
                  <a:pt x="755701" y="2707742"/>
                  <a:pt x="762979" y="2710086"/>
                </a:cubicBezTo>
                <a:close/>
                <a:moveTo>
                  <a:pt x="1055618" y="2702584"/>
                </a:moveTo>
                <a:cubicBezTo>
                  <a:pt x="1066167" y="2724337"/>
                  <a:pt x="1091825" y="2696268"/>
                  <a:pt x="1112858" y="2710888"/>
                </a:cubicBezTo>
                <a:cubicBezTo>
                  <a:pt x="1084301" y="2750417"/>
                  <a:pt x="1176705" y="2713393"/>
                  <a:pt x="1189309" y="2763865"/>
                </a:cubicBezTo>
                <a:cubicBezTo>
                  <a:pt x="1171106" y="2778384"/>
                  <a:pt x="1136106" y="2784897"/>
                  <a:pt x="1118392" y="2741463"/>
                </a:cubicBezTo>
                <a:cubicBezTo>
                  <a:pt x="1107812" y="2739672"/>
                  <a:pt x="1109504" y="2756963"/>
                  <a:pt x="1096904" y="2752077"/>
                </a:cubicBezTo>
                <a:cubicBezTo>
                  <a:pt x="1092573" y="2778028"/>
                  <a:pt x="1111296" y="2756211"/>
                  <a:pt x="1106900" y="2782162"/>
                </a:cubicBezTo>
                <a:cubicBezTo>
                  <a:pt x="1094365" y="2777247"/>
                  <a:pt x="1096057" y="2794501"/>
                  <a:pt x="1085443" y="2792776"/>
                </a:cubicBezTo>
                <a:cubicBezTo>
                  <a:pt x="1082968" y="2776660"/>
                  <a:pt x="1087624" y="2771644"/>
                  <a:pt x="1088567" y="2760935"/>
                </a:cubicBezTo>
                <a:cubicBezTo>
                  <a:pt x="1085214" y="2759829"/>
                  <a:pt x="1055683" y="2742017"/>
                  <a:pt x="1054021" y="2773209"/>
                </a:cubicBezTo>
                <a:cubicBezTo>
                  <a:pt x="1045363" y="2774314"/>
                  <a:pt x="1036636" y="2775488"/>
                  <a:pt x="1027909" y="2776563"/>
                </a:cubicBezTo>
                <a:cubicBezTo>
                  <a:pt x="1027909" y="2762593"/>
                  <a:pt x="1021951" y="2760806"/>
                  <a:pt x="1022340" y="2745990"/>
                </a:cubicBezTo>
                <a:cubicBezTo>
                  <a:pt x="1039271" y="2728958"/>
                  <a:pt x="1058452" y="2754844"/>
                  <a:pt x="1055618" y="2702584"/>
                </a:cubicBezTo>
                <a:close/>
                <a:moveTo>
                  <a:pt x="1031259" y="2694900"/>
                </a:moveTo>
                <a:cubicBezTo>
                  <a:pt x="1040273" y="2693769"/>
                  <a:pt x="1049526" y="2698793"/>
                  <a:pt x="1047216" y="2711443"/>
                </a:cubicBezTo>
                <a:cubicBezTo>
                  <a:pt x="1037121" y="2695030"/>
                  <a:pt x="1032660" y="2719842"/>
                  <a:pt x="1016741" y="2715285"/>
                </a:cubicBezTo>
                <a:cubicBezTo>
                  <a:pt x="1013466" y="2703321"/>
                  <a:pt x="1022241" y="2696033"/>
                  <a:pt x="1031259" y="2694900"/>
                </a:cubicBezTo>
                <a:close/>
                <a:moveTo>
                  <a:pt x="2521090" y="2687834"/>
                </a:moveTo>
                <a:cubicBezTo>
                  <a:pt x="2533884" y="2735241"/>
                  <a:pt x="2532975" y="2762822"/>
                  <a:pt x="2559966" y="2784703"/>
                </a:cubicBezTo>
                <a:cubicBezTo>
                  <a:pt x="2552378" y="2824687"/>
                  <a:pt x="2537727" y="2775227"/>
                  <a:pt x="2525386" y="2797008"/>
                </a:cubicBezTo>
                <a:cubicBezTo>
                  <a:pt x="2528839" y="2772948"/>
                  <a:pt x="2515131" y="2784278"/>
                  <a:pt x="2507382" y="2783563"/>
                </a:cubicBezTo>
                <a:cubicBezTo>
                  <a:pt x="2522457" y="2741723"/>
                  <a:pt x="2487522" y="2776953"/>
                  <a:pt x="2484722" y="2762922"/>
                </a:cubicBezTo>
                <a:cubicBezTo>
                  <a:pt x="2478371" y="2767184"/>
                  <a:pt x="2486804" y="2772720"/>
                  <a:pt x="2485631" y="2786264"/>
                </a:cubicBezTo>
                <a:cubicBezTo>
                  <a:pt x="2473910" y="2785159"/>
                  <a:pt x="2470102" y="2767738"/>
                  <a:pt x="2466619" y="2749602"/>
                </a:cubicBezTo>
                <a:cubicBezTo>
                  <a:pt x="2463231" y="2751588"/>
                  <a:pt x="2462646" y="2758001"/>
                  <a:pt x="2458250" y="2758491"/>
                </a:cubicBezTo>
                <a:cubicBezTo>
                  <a:pt x="2457208" y="2777508"/>
                  <a:pt x="2466878" y="2774447"/>
                  <a:pt x="2464144" y="2797008"/>
                </a:cubicBezTo>
                <a:cubicBezTo>
                  <a:pt x="2453660" y="2808600"/>
                  <a:pt x="2449264" y="2767803"/>
                  <a:pt x="2446464" y="2791373"/>
                </a:cubicBezTo>
                <a:cubicBezTo>
                  <a:pt x="2439788" y="2782651"/>
                  <a:pt x="2438650" y="2762464"/>
                  <a:pt x="2431810" y="2754095"/>
                </a:cubicBezTo>
                <a:cubicBezTo>
                  <a:pt x="2419828" y="2759698"/>
                  <a:pt x="2409638" y="2768391"/>
                  <a:pt x="2397623" y="2774088"/>
                </a:cubicBezTo>
                <a:cubicBezTo>
                  <a:pt x="2397264" y="2746609"/>
                  <a:pt x="2414065" y="2738696"/>
                  <a:pt x="2392349" y="2751295"/>
                </a:cubicBezTo>
                <a:cubicBezTo>
                  <a:pt x="2389190" y="2727006"/>
                  <a:pt x="2413840" y="2745531"/>
                  <a:pt x="2408531" y="2717890"/>
                </a:cubicBezTo>
                <a:cubicBezTo>
                  <a:pt x="2421750" y="2721307"/>
                  <a:pt x="2404983" y="2735080"/>
                  <a:pt x="2409734" y="2749015"/>
                </a:cubicBezTo>
                <a:cubicBezTo>
                  <a:pt x="2437573" y="2722545"/>
                  <a:pt x="2459454" y="2739737"/>
                  <a:pt x="2492731" y="2746249"/>
                </a:cubicBezTo>
                <a:cubicBezTo>
                  <a:pt x="2499927" y="2742082"/>
                  <a:pt x="2510865" y="2707011"/>
                  <a:pt x="2518256" y="2727331"/>
                </a:cubicBezTo>
                <a:cubicBezTo>
                  <a:pt x="2524313" y="2716748"/>
                  <a:pt x="2506794" y="2706034"/>
                  <a:pt x="2521090" y="2687834"/>
                </a:cubicBezTo>
                <a:close/>
                <a:moveTo>
                  <a:pt x="849124" y="2681877"/>
                </a:moveTo>
                <a:cubicBezTo>
                  <a:pt x="855052" y="2700500"/>
                  <a:pt x="866086" y="2708742"/>
                  <a:pt x="884907" y="2700828"/>
                </a:cubicBezTo>
                <a:cubicBezTo>
                  <a:pt x="883410" y="2710725"/>
                  <a:pt x="879958" y="2717531"/>
                  <a:pt x="872502" y="2718050"/>
                </a:cubicBezTo>
                <a:cubicBezTo>
                  <a:pt x="873511" y="2724303"/>
                  <a:pt x="877158" y="2725311"/>
                  <a:pt x="877452" y="2733127"/>
                </a:cubicBezTo>
                <a:cubicBezTo>
                  <a:pt x="887058" y="2733325"/>
                  <a:pt x="891060" y="2724987"/>
                  <a:pt x="889594" y="2708026"/>
                </a:cubicBezTo>
                <a:cubicBezTo>
                  <a:pt x="907243" y="2729318"/>
                  <a:pt x="923394" y="2701217"/>
                  <a:pt x="934364" y="2733681"/>
                </a:cubicBezTo>
                <a:cubicBezTo>
                  <a:pt x="947651" y="2732282"/>
                  <a:pt x="950676" y="2715022"/>
                  <a:pt x="959598" y="2706916"/>
                </a:cubicBezTo>
                <a:cubicBezTo>
                  <a:pt x="967282" y="2716389"/>
                  <a:pt x="987177" y="2700599"/>
                  <a:pt x="986623" y="2727007"/>
                </a:cubicBezTo>
                <a:cubicBezTo>
                  <a:pt x="975815" y="2729644"/>
                  <a:pt x="972656" y="2716488"/>
                  <a:pt x="964254" y="2714208"/>
                </a:cubicBezTo>
                <a:cubicBezTo>
                  <a:pt x="956019" y="2718638"/>
                  <a:pt x="957222" y="2737458"/>
                  <a:pt x="943057" y="2732607"/>
                </a:cubicBezTo>
                <a:cubicBezTo>
                  <a:pt x="943255" y="2737881"/>
                  <a:pt x="943416" y="2742928"/>
                  <a:pt x="943710" y="2748203"/>
                </a:cubicBezTo>
                <a:cubicBezTo>
                  <a:pt x="961194" y="2745242"/>
                  <a:pt x="1021005" y="2720430"/>
                  <a:pt x="1010196" y="2770962"/>
                </a:cubicBezTo>
                <a:cubicBezTo>
                  <a:pt x="999257" y="2765331"/>
                  <a:pt x="962692" y="2757583"/>
                  <a:pt x="945241" y="2787115"/>
                </a:cubicBezTo>
                <a:cubicBezTo>
                  <a:pt x="949018" y="2810133"/>
                  <a:pt x="954228" y="2778583"/>
                  <a:pt x="962627" y="2784931"/>
                </a:cubicBezTo>
                <a:cubicBezTo>
                  <a:pt x="970865" y="2814754"/>
                  <a:pt x="943969" y="2790011"/>
                  <a:pt x="946215" y="2810555"/>
                </a:cubicBezTo>
                <a:cubicBezTo>
                  <a:pt x="933226" y="2805411"/>
                  <a:pt x="940780" y="2799517"/>
                  <a:pt x="940616" y="2779884"/>
                </a:cubicBezTo>
                <a:cubicBezTo>
                  <a:pt x="931205" y="2771843"/>
                  <a:pt x="890996" y="2799127"/>
                  <a:pt x="900471" y="2761586"/>
                </a:cubicBezTo>
                <a:cubicBezTo>
                  <a:pt x="883280" y="2764189"/>
                  <a:pt x="875203" y="2780763"/>
                  <a:pt x="876245" y="2811599"/>
                </a:cubicBezTo>
                <a:cubicBezTo>
                  <a:pt x="856320" y="2806583"/>
                  <a:pt x="868920" y="2792909"/>
                  <a:pt x="869997" y="2765492"/>
                </a:cubicBezTo>
                <a:cubicBezTo>
                  <a:pt x="853681" y="2764549"/>
                  <a:pt x="859868" y="2798540"/>
                  <a:pt x="840462" y="2792646"/>
                </a:cubicBezTo>
                <a:cubicBezTo>
                  <a:pt x="850981" y="2768521"/>
                  <a:pt x="844110" y="2762792"/>
                  <a:pt x="846684" y="2729219"/>
                </a:cubicBezTo>
                <a:cubicBezTo>
                  <a:pt x="855571" y="2724757"/>
                  <a:pt x="858405" y="2733062"/>
                  <a:pt x="864363" y="2734787"/>
                </a:cubicBezTo>
                <a:cubicBezTo>
                  <a:pt x="870028" y="2694999"/>
                  <a:pt x="842643" y="2723425"/>
                  <a:pt x="837013" y="2706882"/>
                </a:cubicBezTo>
                <a:cubicBezTo>
                  <a:pt x="834569" y="2688488"/>
                  <a:pt x="857004" y="2708773"/>
                  <a:pt x="849124" y="2681877"/>
                </a:cubicBezTo>
                <a:close/>
                <a:moveTo>
                  <a:pt x="729804" y="2677443"/>
                </a:moveTo>
                <a:cubicBezTo>
                  <a:pt x="733927" y="2676204"/>
                  <a:pt x="738487" y="2677549"/>
                  <a:pt x="744021" y="2679600"/>
                </a:cubicBezTo>
                <a:cubicBezTo>
                  <a:pt x="742589" y="2692070"/>
                  <a:pt x="730577" y="2688002"/>
                  <a:pt x="736535" y="2711931"/>
                </a:cubicBezTo>
                <a:cubicBezTo>
                  <a:pt x="728068" y="2709785"/>
                  <a:pt x="731910" y="2682170"/>
                  <a:pt x="718202" y="2690769"/>
                </a:cubicBezTo>
                <a:cubicBezTo>
                  <a:pt x="721993" y="2682498"/>
                  <a:pt x="725682" y="2678681"/>
                  <a:pt x="729804" y="2677443"/>
                </a:cubicBezTo>
                <a:close/>
                <a:moveTo>
                  <a:pt x="621172" y="2671851"/>
                </a:moveTo>
                <a:cubicBezTo>
                  <a:pt x="615768" y="2695099"/>
                  <a:pt x="599066" y="2701057"/>
                  <a:pt x="591022" y="2683442"/>
                </a:cubicBezTo>
                <a:cubicBezTo>
                  <a:pt x="588322" y="2706006"/>
                  <a:pt x="597924" y="2702914"/>
                  <a:pt x="596916" y="2721896"/>
                </a:cubicBezTo>
                <a:cubicBezTo>
                  <a:pt x="576601" y="2702524"/>
                  <a:pt x="554327" y="2678168"/>
                  <a:pt x="539382" y="2705777"/>
                </a:cubicBezTo>
                <a:cubicBezTo>
                  <a:pt x="528963" y="2704900"/>
                  <a:pt x="543552" y="2684355"/>
                  <a:pt x="542475" y="2674031"/>
                </a:cubicBezTo>
                <a:cubicBezTo>
                  <a:pt x="570249" y="2687445"/>
                  <a:pt x="590079" y="2676961"/>
                  <a:pt x="621172" y="2671851"/>
                </a:cubicBezTo>
                <a:close/>
                <a:moveTo>
                  <a:pt x="487887" y="2670150"/>
                </a:moveTo>
                <a:cubicBezTo>
                  <a:pt x="492971" y="2669281"/>
                  <a:pt x="499156" y="2671310"/>
                  <a:pt x="505241" y="2675278"/>
                </a:cubicBezTo>
                <a:cubicBezTo>
                  <a:pt x="517410" y="2683215"/>
                  <a:pt x="529179" y="2698909"/>
                  <a:pt x="530953" y="2714700"/>
                </a:cubicBezTo>
                <a:cubicBezTo>
                  <a:pt x="517700" y="2740650"/>
                  <a:pt x="507900" y="2674779"/>
                  <a:pt x="491164" y="2704085"/>
                </a:cubicBezTo>
                <a:cubicBezTo>
                  <a:pt x="492989" y="2683571"/>
                  <a:pt x="488333" y="2676245"/>
                  <a:pt x="477132" y="2682398"/>
                </a:cubicBezTo>
                <a:cubicBezTo>
                  <a:pt x="478817" y="2674782"/>
                  <a:pt x="482802" y="2671018"/>
                  <a:pt x="487887" y="2670150"/>
                </a:cubicBezTo>
                <a:close/>
                <a:moveTo>
                  <a:pt x="1863906" y="2669894"/>
                </a:moveTo>
                <a:cubicBezTo>
                  <a:pt x="1877029" y="2682493"/>
                  <a:pt x="1878071" y="2680769"/>
                  <a:pt x="1894739" y="2673801"/>
                </a:cubicBezTo>
                <a:cubicBezTo>
                  <a:pt x="1873282" y="2695844"/>
                  <a:pt x="1867163" y="2701315"/>
                  <a:pt x="1834375" y="2697146"/>
                </a:cubicBezTo>
                <a:cubicBezTo>
                  <a:pt x="1836720" y="2661916"/>
                  <a:pt x="1862733" y="2721956"/>
                  <a:pt x="1863906" y="2669894"/>
                </a:cubicBezTo>
                <a:close/>
                <a:moveTo>
                  <a:pt x="326741" y="2665846"/>
                </a:moveTo>
                <a:cubicBezTo>
                  <a:pt x="332625" y="2664833"/>
                  <a:pt x="338798" y="2665113"/>
                  <a:pt x="344722" y="2667125"/>
                </a:cubicBezTo>
                <a:cubicBezTo>
                  <a:pt x="356570" y="2671157"/>
                  <a:pt x="367419" y="2682123"/>
                  <a:pt x="372974" y="2703529"/>
                </a:cubicBezTo>
                <a:cubicBezTo>
                  <a:pt x="357082" y="2705480"/>
                  <a:pt x="352526" y="2683864"/>
                  <a:pt x="341259" y="2676179"/>
                </a:cubicBezTo>
                <a:cubicBezTo>
                  <a:pt x="337810" y="2678164"/>
                  <a:pt x="337222" y="2684512"/>
                  <a:pt x="332826" y="2685067"/>
                </a:cubicBezTo>
                <a:cubicBezTo>
                  <a:pt x="338295" y="2698448"/>
                  <a:pt x="364473" y="2687380"/>
                  <a:pt x="351514" y="2714047"/>
                </a:cubicBezTo>
                <a:cubicBezTo>
                  <a:pt x="340056" y="2695680"/>
                  <a:pt x="318954" y="2696983"/>
                  <a:pt x="310490" y="2672336"/>
                </a:cubicBezTo>
                <a:cubicBezTo>
                  <a:pt x="315261" y="2669171"/>
                  <a:pt x="320857" y="2666862"/>
                  <a:pt x="326741" y="2665846"/>
                </a:cubicBezTo>
                <a:close/>
                <a:moveTo>
                  <a:pt x="244524" y="2665078"/>
                </a:moveTo>
                <a:cubicBezTo>
                  <a:pt x="234628" y="2681910"/>
                  <a:pt x="253281" y="2701187"/>
                  <a:pt x="242377" y="2720200"/>
                </a:cubicBezTo>
                <a:cubicBezTo>
                  <a:pt x="237167" y="2705125"/>
                  <a:pt x="224434" y="2662080"/>
                  <a:pt x="244524" y="2665078"/>
                </a:cubicBezTo>
                <a:close/>
                <a:moveTo>
                  <a:pt x="1361067" y="2664817"/>
                </a:moveTo>
                <a:cubicBezTo>
                  <a:pt x="1363628" y="2664366"/>
                  <a:pt x="1366407" y="2665891"/>
                  <a:pt x="1369394" y="2670318"/>
                </a:cubicBezTo>
                <a:cubicBezTo>
                  <a:pt x="1362527" y="2681551"/>
                  <a:pt x="1361354" y="2701640"/>
                  <a:pt x="1344259" y="2697113"/>
                </a:cubicBezTo>
                <a:cubicBezTo>
                  <a:pt x="1347677" y="2685297"/>
                  <a:pt x="1353386" y="2666168"/>
                  <a:pt x="1361067" y="2664817"/>
                </a:cubicBezTo>
                <a:close/>
                <a:moveTo>
                  <a:pt x="1728037" y="2663707"/>
                </a:moveTo>
                <a:cubicBezTo>
                  <a:pt x="1728266" y="2686173"/>
                  <a:pt x="1710423" y="2680280"/>
                  <a:pt x="1698147" y="2683113"/>
                </a:cubicBezTo>
                <a:cubicBezTo>
                  <a:pt x="1704041" y="2670318"/>
                  <a:pt x="1714494" y="2664585"/>
                  <a:pt x="1728037" y="2663707"/>
                </a:cubicBezTo>
                <a:close/>
                <a:moveTo>
                  <a:pt x="1395182" y="2659182"/>
                </a:moveTo>
                <a:cubicBezTo>
                  <a:pt x="1415890" y="2669859"/>
                  <a:pt x="1435231" y="2683343"/>
                  <a:pt x="1457696" y="2690372"/>
                </a:cubicBezTo>
                <a:cubicBezTo>
                  <a:pt x="1448614" y="2725639"/>
                  <a:pt x="1477656" y="2692944"/>
                  <a:pt x="1459259" y="2729382"/>
                </a:cubicBezTo>
                <a:cubicBezTo>
                  <a:pt x="1466194" y="2738924"/>
                  <a:pt x="1478176" y="2729513"/>
                  <a:pt x="1485371" y="2725929"/>
                </a:cubicBezTo>
                <a:cubicBezTo>
                  <a:pt x="1476548" y="2695747"/>
                  <a:pt x="1475441" y="2699979"/>
                  <a:pt x="1466064" y="2681486"/>
                </a:cubicBezTo>
                <a:cubicBezTo>
                  <a:pt x="1480815" y="2676242"/>
                  <a:pt x="1491005" y="2680672"/>
                  <a:pt x="1489083" y="2709780"/>
                </a:cubicBezTo>
                <a:cubicBezTo>
                  <a:pt x="1502565" y="2713783"/>
                  <a:pt x="1504647" y="2699880"/>
                  <a:pt x="1514906" y="2698707"/>
                </a:cubicBezTo>
                <a:cubicBezTo>
                  <a:pt x="1518908" y="2722350"/>
                  <a:pt x="1518519" y="2713363"/>
                  <a:pt x="1516434" y="2737717"/>
                </a:cubicBezTo>
                <a:cubicBezTo>
                  <a:pt x="1522115" y="2730243"/>
                  <a:pt x="1530459" y="2728230"/>
                  <a:pt x="1540177" y="2728879"/>
                </a:cubicBezTo>
                <a:lnTo>
                  <a:pt x="1551294" y="2731361"/>
                </a:lnTo>
                <a:lnTo>
                  <a:pt x="1550131" y="2702065"/>
                </a:lnTo>
                <a:cubicBezTo>
                  <a:pt x="1557652" y="2698971"/>
                  <a:pt x="1572727" y="2721242"/>
                  <a:pt x="1576244" y="2698741"/>
                </a:cubicBezTo>
                <a:cubicBezTo>
                  <a:pt x="1581484" y="2704819"/>
                  <a:pt x="1579526" y="2715065"/>
                  <a:pt x="1574125" y="2722978"/>
                </a:cubicBezTo>
                <a:lnTo>
                  <a:pt x="1554110" y="2731990"/>
                </a:lnTo>
                <a:lnTo>
                  <a:pt x="1572159" y="2736021"/>
                </a:lnTo>
                <a:cubicBezTo>
                  <a:pt x="1594512" y="2742374"/>
                  <a:pt x="1617206" y="2748188"/>
                  <a:pt x="1629936" y="2731074"/>
                </a:cubicBezTo>
                <a:cubicBezTo>
                  <a:pt x="1632899" y="2755107"/>
                  <a:pt x="1621602" y="2757124"/>
                  <a:pt x="1609067" y="2757124"/>
                </a:cubicBezTo>
                <a:cubicBezTo>
                  <a:pt x="1608414" y="2769988"/>
                  <a:pt x="1613757" y="2770082"/>
                  <a:pt x="1614406" y="2780047"/>
                </a:cubicBezTo>
                <a:cubicBezTo>
                  <a:pt x="1627396" y="2761777"/>
                  <a:pt x="1662365" y="2761453"/>
                  <a:pt x="1656407" y="2735504"/>
                </a:cubicBezTo>
                <a:cubicBezTo>
                  <a:pt x="1667903" y="2728633"/>
                  <a:pt x="1665493" y="2750516"/>
                  <a:pt x="1670443" y="2757190"/>
                </a:cubicBezTo>
                <a:cubicBezTo>
                  <a:pt x="1676822" y="2733126"/>
                  <a:pt x="1715308" y="2755756"/>
                  <a:pt x="1713322" y="2736090"/>
                </a:cubicBezTo>
                <a:cubicBezTo>
                  <a:pt x="1736277" y="2735177"/>
                  <a:pt x="1816471" y="2735830"/>
                  <a:pt x="1802862" y="2677579"/>
                </a:cubicBezTo>
                <a:cubicBezTo>
                  <a:pt x="1820996" y="2669210"/>
                  <a:pt x="1819434" y="2717531"/>
                  <a:pt x="1804455" y="2716552"/>
                </a:cubicBezTo>
                <a:cubicBezTo>
                  <a:pt x="1814190" y="2749832"/>
                  <a:pt x="1860263" y="2708153"/>
                  <a:pt x="1866939" y="2747812"/>
                </a:cubicBezTo>
                <a:cubicBezTo>
                  <a:pt x="1873321" y="2738271"/>
                  <a:pt x="1874948" y="2721307"/>
                  <a:pt x="1887743" y="2721633"/>
                </a:cubicBezTo>
                <a:cubicBezTo>
                  <a:pt x="1893735" y="2745500"/>
                  <a:pt x="1881689" y="2741429"/>
                  <a:pt x="1880321" y="2753934"/>
                </a:cubicBezTo>
                <a:cubicBezTo>
                  <a:pt x="1909104" y="2750971"/>
                  <a:pt x="1963674" y="2714337"/>
                  <a:pt x="1993824" y="2747258"/>
                </a:cubicBezTo>
                <a:cubicBezTo>
                  <a:pt x="2005022" y="2742636"/>
                  <a:pt x="2006065" y="2722350"/>
                  <a:pt x="2019024" y="2720525"/>
                </a:cubicBezTo>
                <a:cubicBezTo>
                  <a:pt x="2020165" y="2740585"/>
                  <a:pt x="2037941" y="2726323"/>
                  <a:pt x="2033610" y="2757776"/>
                </a:cubicBezTo>
                <a:cubicBezTo>
                  <a:pt x="1986594" y="2755856"/>
                  <a:pt x="1974808" y="2801402"/>
                  <a:pt x="1935671" y="2825208"/>
                </a:cubicBezTo>
                <a:cubicBezTo>
                  <a:pt x="1935640" y="2811138"/>
                  <a:pt x="1929679" y="2809412"/>
                  <a:pt x="1930072" y="2794632"/>
                </a:cubicBezTo>
                <a:cubicBezTo>
                  <a:pt x="1939773" y="2807201"/>
                  <a:pt x="1943585" y="2810520"/>
                  <a:pt x="1956478" y="2798962"/>
                </a:cubicBezTo>
                <a:cubicBezTo>
                  <a:pt x="1934369" y="2782811"/>
                  <a:pt x="1911838" y="2767541"/>
                  <a:pt x="1880906" y="2769528"/>
                </a:cubicBezTo>
                <a:cubicBezTo>
                  <a:pt x="1879833" y="2782976"/>
                  <a:pt x="1884878" y="2783724"/>
                  <a:pt x="1890218" y="2783953"/>
                </a:cubicBezTo>
                <a:cubicBezTo>
                  <a:pt x="1890347" y="2801272"/>
                  <a:pt x="1871919" y="2789588"/>
                  <a:pt x="1864430" y="2795120"/>
                </a:cubicBezTo>
                <a:cubicBezTo>
                  <a:pt x="1863845" y="2779590"/>
                  <a:pt x="1875891" y="2783724"/>
                  <a:pt x="1871888" y="2762822"/>
                </a:cubicBezTo>
                <a:cubicBezTo>
                  <a:pt x="1864040" y="2761618"/>
                  <a:pt x="1863261" y="2771354"/>
                  <a:pt x="1867817" y="2771157"/>
                </a:cubicBezTo>
                <a:cubicBezTo>
                  <a:pt x="1843561" y="2811044"/>
                  <a:pt x="1814549" y="2756211"/>
                  <a:pt x="1799150" y="2803453"/>
                </a:cubicBezTo>
                <a:cubicBezTo>
                  <a:pt x="1816795" y="2766013"/>
                  <a:pt x="1777987" y="2797531"/>
                  <a:pt x="1780168" y="2766664"/>
                </a:cubicBezTo>
                <a:cubicBezTo>
                  <a:pt x="1719510" y="2794797"/>
                  <a:pt x="1657286" y="2780143"/>
                  <a:pt x="1597605" y="2797820"/>
                </a:cubicBezTo>
                <a:cubicBezTo>
                  <a:pt x="1593534" y="2776919"/>
                  <a:pt x="1605584" y="2781026"/>
                  <a:pt x="1605061" y="2765526"/>
                </a:cubicBezTo>
                <a:cubicBezTo>
                  <a:pt x="1576897" y="2787631"/>
                  <a:pt x="1557525" y="2768556"/>
                  <a:pt x="1522945" y="2791735"/>
                </a:cubicBezTo>
                <a:cubicBezTo>
                  <a:pt x="1518584" y="2778514"/>
                  <a:pt x="1508230" y="2770670"/>
                  <a:pt x="1517052" y="2753345"/>
                </a:cubicBezTo>
                <a:cubicBezTo>
                  <a:pt x="1504063" y="2777769"/>
                  <a:pt x="1494618" y="2743545"/>
                  <a:pt x="1477557" y="2750516"/>
                </a:cubicBezTo>
                <a:cubicBezTo>
                  <a:pt x="1478859" y="2778745"/>
                  <a:pt x="1508489" y="2748301"/>
                  <a:pt x="1505235" y="2786134"/>
                </a:cubicBezTo>
                <a:cubicBezTo>
                  <a:pt x="1492177" y="2799059"/>
                  <a:pt x="1477068" y="2788414"/>
                  <a:pt x="1473520" y="2758817"/>
                </a:cubicBezTo>
                <a:cubicBezTo>
                  <a:pt x="1466567" y="2757795"/>
                  <a:pt x="1464338" y="2764093"/>
                  <a:pt x="1461771" y="2769857"/>
                </a:cubicBezTo>
                <a:lnTo>
                  <a:pt x="1448005" y="2777666"/>
                </a:lnTo>
                <a:lnTo>
                  <a:pt x="1405960" y="2761359"/>
                </a:lnTo>
                <a:cubicBezTo>
                  <a:pt x="1390389" y="2760723"/>
                  <a:pt x="1378788" y="2769432"/>
                  <a:pt x="1387727" y="2801110"/>
                </a:cubicBezTo>
                <a:cubicBezTo>
                  <a:pt x="1380726" y="2815371"/>
                  <a:pt x="1376299" y="2801372"/>
                  <a:pt x="1361908" y="2812248"/>
                </a:cubicBezTo>
                <a:cubicBezTo>
                  <a:pt x="1360831" y="2825726"/>
                  <a:pt x="1365880" y="2826446"/>
                  <a:pt x="1371219" y="2826769"/>
                </a:cubicBezTo>
                <a:cubicBezTo>
                  <a:pt x="1357478" y="2850599"/>
                  <a:pt x="1346895" y="2834059"/>
                  <a:pt x="1323650" y="2840703"/>
                </a:cubicBezTo>
                <a:cubicBezTo>
                  <a:pt x="1326450" y="2833868"/>
                  <a:pt x="1329639" y="2818433"/>
                  <a:pt x="1322703" y="2817229"/>
                </a:cubicBezTo>
                <a:cubicBezTo>
                  <a:pt x="1322153" y="2802903"/>
                  <a:pt x="1350412" y="2843177"/>
                  <a:pt x="1357543" y="2812736"/>
                </a:cubicBezTo>
                <a:cubicBezTo>
                  <a:pt x="1331283" y="2799826"/>
                  <a:pt x="1310999" y="2785697"/>
                  <a:pt x="1291911" y="2776981"/>
                </a:cubicBezTo>
                <a:lnTo>
                  <a:pt x="1233485" y="2773734"/>
                </a:lnTo>
                <a:lnTo>
                  <a:pt x="1233484" y="2773730"/>
                </a:lnTo>
                <a:lnTo>
                  <a:pt x="1233456" y="2773727"/>
                </a:lnTo>
                <a:lnTo>
                  <a:pt x="1233470" y="2773770"/>
                </a:lnTo>
                <a:lnTo>
                  <a:pt x="1216397" y="2783916"/>
                </a:lnTo>
                <a:lnTo>
                  <a:pt x="1216397" y="2783920"/>
                </a:lnTo>
                <a:lnTo>
                  <a:pt x="1233471" y="2773773"/>
                </a:lnTo>
                <a:lnTo>
                  <a:pt x="1239265" y="2791297"/>
                </a:lnTo>
                <a:cubicBezTo>
                  <a:pt x="1242861" y="2793736"/>
                  <a:pt x="1247572" y="2793871"/>
                  <a:pt x="1251790" y="2794992"/>
                </a:cubicBezTo>
                <a:cubicBezTo>
                  <a:pt x="1251920" y="2809772"/>
                  <a:pt x="1237659" y="2802249"/>
                  <a:pt x="1239710" y="2820062"/>
                </a:cubicBezTo>
                <a:cubicBezTo>
                  <a:pt x="1230463" y="2816809"/>
                  <a:pt x="1229943" y="2809023"/>
                  <a:pt x="1234404" y="2797204"/>
                </a:cubicBezTo>
                <a:cubicBezTo>
                  <a:pt x="1222943" y="2821888"/>
                  <a:pt x="1207119" y="2765132"/>
                  <a:pt x="1208910" y="2816125"/>
                </a:cubicBezTo>
                <a:cubicBezTo>
                  <a:pt x="1198327" y="2807102"/>
                  <a:pt x="1195005" y="2782946"/>
                  <a:pt x="1189310" y="2763865"/>
                </a:cubicBezTo>
                <a:cubicBezTo>
                  <a:pt x="1193965" y="2761292"/>
                  <a:pt x="1191651" y="2748007"/>
                  <a:pt x="1197415" y="2747093"/>
                </a:cubicBezTo>
                <a:cubicBezTo>
                  <a:pt x="1197285" y="2724821"/>
                  <a:pt x="1169316" y="2760151"/>
                  <a:pt x="1174689" y="2726517"/>
                </a:cubicBezTo>
                <a:cubicBezTo>
                  <a:pt x="1192499" y="2722216"/>
                  <a:pt x="1204480" y="2754553"/>
                  <a:pt x="1213891" y="2721598"/>
                </a:cubicBezTo>
                <a:cubicBezTo>
                  <a:pt x="1218123" y="2756015"/>
                  <a:pt x="1242738" y="2699555"/>
                  <a:pt x="1241241" y="2749308"/>
                </a:cubicBezTo>
                <a:cubicBezTo>
                  <a:pt x="1259474" y="2753251"/>
                  <a:pt x="1247917" y="2711018"/>
                  <a:pt x="1266150" y="2714891"/>
                </a:cubicBezTo>
                <a:cubicBezTo>
                  <a:pt x="1260483" y="2727101"/>
                  <a:pt x="1252928" y="2733388"/>
                  <a:pt x="1271131" y="2729902"/>
                </a:cubicBezTo>
                <a:cubicBezTo>
                  <a:pt x="1282982" y="2720655"/>
                  <a:pt x="1263966" y="2709876"/>
                  <a:pt x="1274255" y="2698123"/>
                </a:cubicBezTo>
                <a:cubicBezTo>
                  <a:pt x="1278846" y="2702616"/>
                  <a:pt x="1279465" y="2715414"/>
                  <a:pt x="1287932" y="2712091"/>
                </a:cubicBezTo>
                <a:cubicBezTo>
                  <a:pt x="1286107" y="2723847"/>
                  <a:pt x="1282264" y="2732476"/>
                  <a:pt x="1280442" y="2744329"/>
                </a:cubicBezTo>
                <a:cubicBezTo>
                  <a:pt x="1301964" y="2685555"/>
                  <a:pt x="1384732" y="2743255"/>
                  <a:pt x="1378121" y="2669148"/>
                </a:cubicBezTo>
                <a:cubicBezTo>
                  <a:pt x="1385805" y="2670056"/>
                  <a:pt x="1388540" y="2681287"/>
                  <a:pt x="1388051" y="2699262"/>
                </a:cubicBezTo>
                <a:cubicBezTo>
                  <a:pt x="1396713" y="2698188"/>
                  <a:pt x="1405471" y="2697080"/>
                  <a:pt x="1414198" y="2695974"/>
                </a:cubicBezTo>
                <a:cubicBezTo>
                  <a:pt x="1418529" y="2661557"/>
                  <a:pt x="1393066" y="2688940"/>
                  <a:pt x="1395182" y="2659182"/>
                </a:cubicBezTo>
                <a:close/>
                <a:moveTo>
                  <a:pt x="423668" y="2657813"/>
                </a:moveTo>
                <a:cubicBezTo>
                  <a:pt x="423699" y="2668886"/>
                  <a:pt x="423829" y="2680019"/>
                  <a:pt x="428942" y="2680737"/>
                </a:cubicBezTo>
                <a:cubicBezTo>
                  <a:pt x="421224" y="2693208"/>
                  <a:pt x="394756" y="2698547"/>
                  <a:pt x="390066" y="2693467"/>
                </a:cubicBezTo>
                <a:cubicBezTo>
                  <a:pt x="400779" y="2680836"/>
                  <a:pt x="400680" y="2651367"/>
                  <a:pt x="423668" y="2657813"/>
                </a:cubicBezTo>
                <a:close/>
                <a:moveTo>
                  <a:pt x="2672819" y="2652771"/>
                </a:moveTo>
                <a:cubicBezTo>
                  <a:pt x="2671353" y="2681552"/>
                  <a:pt x="2696491" y="2698937"/>
                  <a:pt x="2704531" y="2680020"/>
                </a:cubicBezTo>
                <a:lnTo>
                  <a:pt x="2695978" y="2687790"/>
                </a:lnTo>
                <a:cubicBezTo>
                  <a:pt x="2689049" y="2688951"/>
                  <a:pt x="2680577" y="2682593"/>
                  <a:pt x="2676025" y="2671829"/>
                </a:cubicBezTo>
                <a:close/>
                <a:moveTo>
                  <a:pt x="2506470" y="2650458"/>
                </a:moveTo>
                <a:cubicBezTo>
                  <a:pt x="2505462" y="2665761"/>
                  <a:pt x="2487324" y="2695682"/>
                  <a:pt x="2512364" y="2688975"/>
                </a:cubicBezTo>
                <a:cubicBezTo>
                  <a:pt x="2507383" y="2724272"/>
                  <a:pt x="2489280" y="2693826"/>
                  <a:pt x="2481595" y="2685038"/>
                </a:cubicBezTo>
                <a:cubicBezTo>
                  <a:pt x="2489245" y="2672533"/>
                  <a:pt x="2491850" y="2652281"/>
                  <a:pt x="2506470" y="2650458"/>
                </a:cubicBezTo>
                <a:close/>
                <a:moveTo>
                  <a:pt x="2190739" y="2635967"/>
                </a:moveTo>
                <a:cubicBezTo>
                  <a:pt x="2189177" y="2676343"/>
                  <a:pt x="2171887" y="2664067"/>
                  <a:pt x="2152515" y="2664426"/>
                </a:cubicBezTo>
                <a:cubicBezTo>
                  <a:pt x="2152351" y="2656777"/>
                  <a:pt x="2157595" y="2657589"/>
                  <a:pt x="2160948" y="2655472"/>
                </a:cubicBezTo>
                <a:cubicBezTo>
                  <a:pt x="2159841" y="2649252"/>
                  <a:pt x="2156258" y="2648279"/>
                  <a:pt x="2155903" y="2640395"/>
                </a:cubicBezTo>
                <a:cubicBezTo>
                  <a:pt x="2158114" y="2639322"/>
                  <a:pt x="2176218" y="2651304"/>
                  <a:pt x="2190739" y="2635967"/>
                </a:cubicBezTo>
                <a:close/>
                <a:moveTo>
                  <a:pt x="2204816" y="2617051"/>
                </a:moveTo>
                <a:cubicBezTo>
                  <a:pt x="2211488" y="2617045"/>
                  <a:pt x="2219227" y="2621300"/>
                  <a:pt x="2220954" y="2624247"/>
                </a:cubicBezTo>
                <a:cubicBezTo>
                  <a:pt x="2213498" y="2645021"/>
                  <a:pt x="2205359" y="2619037"/>
                  <a:pt x="2195104" y="2635448"/>
                </a:cubicBezTo>
                <a:cubicBezTo>
                  <a:pt x="2192547" y="2621335"/>
                  <a:pt x="2198146" y="2617058"/>
                  <a:pt x="2204816" y="2617051"/>
                </a:cubicBezTo>
                <a:close/>
                <a:moveTo>
                  <a:pt x="2421525" y="2606534"/>
                </a:moveTo>
                <a:cubicBezTo>
                  <a:pt x="2417163" y="2632450"/>
                  <a:pt x="2435885" y="2610701"/>
                  <a:pt x="2431489" y="2636587"/>
                </a:cubicBezTo>
                <a:cubicBezTo>
                  <a:pt x="2419898" y="2637985"/>
                  <a:pt x="2406775" y="2642741"/>
                  <a:pt x="2400721" y="2632679"/>
                </a:cubicBezTo>
                <a:cubicBezTo>
                  <a:pt x="2398147" y="2609269"/>
                  <a:pt x="2414264" y="2614706"/>
                  <a:pt x="2421525" y="2606534"/>
                </a:cubicBezTo>
                <a:close/>
                <a:moveTo>
                  <a:pt x="1948825" y="2604191"/>
                </a:moveTo>
                <a:cubicBezTo>
                  <a:pt x="1954229" y="2618287"/>
                  <a:pt x="1960741" y="2630139"/>
                  <a:pt x="1963739" y="2649220"/>
                </a:cubicBezTo>
                <a:cubicBezTo>
                  <a:pt x="1950291" y="2654626"/>
                  <a:pt x="1942282" y="2642219"/>
                  <a:pt x="1949768" y="2627534"/>
                </a:cubicBezTo>
                <a:cubicBezTo>
                  <a:pt x="1946873" y="2627927"/>
                  <a:pt x="1943974" y="2628251"/>
                  <a:pt x="1941045" y="2628675"/>
                </a:cubicBezTo>
                <a:cubicBezTo>
                  <a:pt x="1934693" y="2632874"/>
                  <a:pt x="1943161" y="2638377"/>
                  <a:pt x="1941954" y="2652020"/>
                </a:cubicBezTo>
                <a:cubicBezTo>
                  <a:pt x="1936160" y="2652738"/>
                  <a:pt x="1930397" y="2653518"/>
                  <a:pt x="1924568" y="2654235"/>
                </a:cubicBezTo>
                <a:cubicBezTo>
                  <a:pt x="1928575" y="2643457"/>
                  <a:pt x="1927693" y="2624993"/>
                  <a:pt x="1931699" y="2614186"/>
                </a:cubicBezTo>
                <a:cubicBezTo>
                  <a:pt x="1938570" y="2612655"/>
                  <a:pt x="1948466" y="2615847"/>
                  <a:pt x="1948825" y="2604191"/>
                </a:cubicBezTo>
                <a:close/>
                <a:moveTo>
                  <a:pt x="2142025" y="2597497"/>
                </a:moveTo>
                <a:cubicBezTo>
                  <a:pt x="2148356" y="2595517"/>
                  <a:pt x="2153053" y="2596901"/>
                  <a:pt x="2154991" y="2617020"/>
                </a:cubicBezTo>
                <a:cubicBezTo>
                  <a:pt x="2140306" y="2616433"/>
                  <a:pt x="2117711" y="2632290"/>
                  <a:pt x="2119242" y="2598135"/>
                </a:cubicBezTo>
                <a:cubicBezTo>
                  <a:pt x="2127723" y="2604810"/>
                  <a:pt x="2135691" y="2599473"/>
                  <a:pt x="2142025" y="2597497"/>
                </a:cubicBezTo>
                <a:close/>
                <a:moveTo>
                  <a:pt x="2709535" y="2596029"/>
                </a:moveTo>
                <a:cubicBezTo>
                  <a:pt x="2707918" y="2598215"/>
                  <a:pt x="2706688" y="2602351"/>
                  <a:pt x="2706093" y="2609269"/>
                </a:cubicBezTo>
                <a:cubicBezTo>
                  <a:pt x="2707156" y="2610856"/>
                  <a:pt x="2710425" y="2613465"/>
                  <a:pt x="2714120" y="2615135"/>
                </a:cubicBezTo>
                <a:lnTo>
                  <a:pt x="2715838" y="2615173"/>
                </a:lnTo>
                <a:lnTo>
                  <a:pt x="2717890" y="2616417"/>
                </a:lnTo>
                <a:lnTo>
                  <a:pt x="2724681" y="2615372"/>
                </a:lnTo>
                <a:lnTo>
                  <a:pt x="2724694" y="2615372"/>
                </a:lnTo>
                <a:lnTo>
                  <a:pt x="2724695" y="2615370"/>
                </a:lnTo>
                <a:lnTo>
                  <a:pt x="2724681" y="2615372"/>
                </a:lnTo>
                <a:lnTo>
                  <a:pt x="2715838" y="2615173"/>
                </a:lnTo>
                <a:lnTo>
                  <a:pt x="2706094" y="2609266"/>
                </a:lnTo>
                <a:close/>
                <a:moveTo>
                  <a:pt x="2442081" y="2590085"/>
                </a:moveTo>
                <a:cubicBezTo>
                  <a:pt x="2444355" y="2588718"/>
                  <a:pt x="2446726" y="2588663"/>
                  <a:pt x="2448625" y="2590584"/>
                </a:cubicBezTo>
                <a:cubicBezTo>
                  <a:pt x="2451158" y="2593144"/>
                  <a:pt x="2452851" y="2599219"/>
                  <a:pt x="2452355" y="2610375"/>
                </a:cubicBezTo>
                <a:cubicBezTo>
                  <a:pt x="2446137" y="2610508"/>
                  <a:pt x="2439950" y="2610733"/>
                  <a:pt x="2439625" y="2619916"/>
                </a:cubicBezTo>
                <a:cubicBezTo>
                  <a:pt x="2429314" y="2610098"/>
                  <a:pt x="2435260" y="2594187"/>
                  <a:pt x="2442081" y="2590085"/>
                </a:cubicBezTo>
                <a:close/>
                <a:moveTo>
                  <a:pt x="1847467" y="2585828"/>
                </a:moveTo>
                <a:cubicBezTo>
                  <a:pt x="1837667" y="2602370"/>
                  <a:pt x="1843136" y="2642479"/>
                  <a:pt x="1837468" y="2665339"/>
                </a:cubicBezTo>
                <a:cubicBezTo>
                  <a:pt x="1827996" y="2629912"/>
                  <a:pt x="1815786" y="2662797"/>
                  <a:pt x="1793905" y="2670938"/>
                </a:cubicBezTo>
                <a:cubicBezTo>
                  <a:pt x="1796674" y="2652608"/>
                  <a:pt x="1813540" y="2614350"/>
                  <a:pt x="1819170" y="2644270"/>
                </a:cubicBezTo>
                <a:cubicBezTo>
                  <a:pt x="1829657" y="2631247"/>
                  <a:pt x="1834669" y="2609920"/>
                  <a:pt x="1838706" y="2586967"/>
                </a:cubicBezTo>
                <a:cubicBezTo>
                  <a:pt x="1841639" y="2586512"/>
                  <a:pt x="1844534" y="2586154"/>
                  <a:pt x="1847467" y="2585828"/>
                </a:cubicBezTo>
                <a:close/>
                <a:moveTo>
                  <a:pt x="2333556" y="2578209"/>
                </a:moveTo>
                <a:lnTo>
                  <a:pt x="2331574" y="2579340"/>
                </a:lnTo>
                <a:lnTo>
                  <a:pt x="2331062" y="2579362"/>
                </a:lnTo>
                <a:lnTo>
                  <a:pt x="2315843" y="2588624"/>
                </a:lnTo>
                <a:lnTo>
                  <a:pt x="2327776" y="2581508"/>
                </a:lnTo>
                <a:lnTo>
                  <a:pt x="2331574" y="2579340"/>
                </a:lnTo>
                <a:lnTo>
                  <a:pt x="2339171" y="2579012"/>
                </a:lnTo>
                <a:lnTo>
                  <a:pt x="2339178" y="2579013"/>
                </a:lnTo>
                <a:cubicBezTo>
                  <a:pt x="2341692" y="2579995"/>
                  <a:pt x="2345179" y="2581708"/>
                  <a:pt x="2350641" y="2584199"/>
                </a:cubicBezTo>
                <a:lnTo>
                  <a:pt x="2350640" y="2584196"/>
                </a:lnTo>
                <a:lnTo>
                  <a:pt x="2339179" y="2579012"/>
                </a:lnTo>
                <a:lnTo>
                  <a:pt x="2339171" y="2579012"/>
                </a:lnTo>
                <a:close/>
                <a:moveTo>
                  <a:pt x="2320770" y="2567502"/>
                </a:moveTo>
                <a:lnTo>
                  <a:pt x="2320769" y="2567503"/>
                </a:lnTo>
                <a:cubicBezTo>
                  <a:pt x="2317420" y="2573073"/>
                  <a:pt x="2315347" y="2580366"/>
                  <a:pt x="2315836" y="2588628"/>
                </a:cubicBezTo>
                <a:lnTo>
                  <a:pt x="2315837" y="2588627"/>
                </a:lnTo>
                <a:close/>
                <a:moveTo>
                  <a:pt x="2603000" y="2561957"/>
                </a:moveTo>
                <a:cubicBezTo>
                  <a:pt x="2608578" y="2558647"/>
                  <a:pt x="2619538" y="2580374"/>
                  <a:pt x="2621247" y="2565382"/>
                </a:cubicBezTo>
                <a:cubicBezTo>
                  <a:pt x="2632284" y="2596768"/>
                  <a:pt x="2614342" y="2577461"/>
                  <a:pt x="2599756" y="2575896"/>
                </a:cubicBezTo>
                <a:cubicBezTo>
                  <a:pt x="2599879" y="2566944"/>
                  <a:pt x="2601140" y="2563062"/>
                  <a:pt x="2603000" y="2561957"/>
                </a:cubicBezTo>
                <a:close/>
                <a:moveTo>
                  <a:pt x="1728331" y="2561764"/>
                </a:moveTo>
                <a:cubicBezTo>
                  <a:pt x="1736310" y="2567787"/>
                  <a:pt x="1741810" y="2579054"/>
                  <a:pt x="1751026" y="2582473"/>
                </a:cubicBezTo>
                <a:cubicBezTo>
                  <a:pt x="1752817" y="2595887"/>
                  <a:pt x="1738785" y="2626004"/>
                  <a:pt x="1756919" y="2620859"/>
                </a:cubicBezTo>
                <a:cubicBezTo>
                  <a:pt x="1753825" y="2628085"/>
                  <a:pt x="1752947" y="2639058"/>
                  <a:pt x="1753794" y="2652506"/>
                </a:cubicBezTo>
                <a:cubicBezTo>
                  <a:pt x="1737219" y="2639123"/>
                  <a:pt x="1740282" y="2584849"/>
                  <a:pt x="1728331" y="2561764"/>
                </a:cubicBezTo>
                <a:close/>
                <a:moveTo>
                  <a:pt x="7158389" y="2542458"/>
                </a:moveTo>
                <a:cubicBezTo>
                  <a:pt x="7160279" y="2555317"/>
                  <a:pt x="7165585" y="2576644"/>
                  <a:pt x="7160215" y="2589148"/>
                </a:cubicBezTo>
                <a:cubicBezTo>
                  <a:pt x="7144811" y="2550792"/>
                  <a:pt x="7122315" y="2580193"/>
                  <a:pt x="7103658" y="2596310"/>
                </a:cubicBezTo>
                <a:cubicBezTo>
                  <a:pt x="7096623" y="2558672"/>
                  <a:pt x="7127655" y="2579967"/>
                  <a:pt x="7123549" y="2546854"/>
                </a:cubicBezTo>
                <a:cubicBezTo>
                  <a:pt x="7139376" y="2547569"/>
                  <a:pt x="7145075" y="2556067"/>
                  <a:pt x="7158389" y="2542458"/>
                </a:cubicBezTo>
                <a:close/>
                <a:moveTo>
                  <a:pt x="2052995" y="2541641"/>
                </a:moveTo>
                <a:cubicBezTo>
                  <a:pt x="2055833" y="2539815"/>
                  <a:pt x="2058458" y="2539876"/>
                  <a:pt x="2060208" y="2543011"/>
                </a:cubicBezTo>
                <a:cubicBezTo>
                  <a:pt x="2054284" y="2558116"/>
                  <a:pt x="2047543" y="2572117"/>
                  <a:pt x="2039957" y="2584783"/>
                </a:cubicBezTo>
                <a:cubicBezTo>
                  <a:pt x="2042237" y="2594097"/>
                  <a:pt x="2046175" y="2600055"/>
                  <a:pt x="2053631" y="2598689"/>
                </a:cubicBezTo>
                <a:cubicBezTo>
                  <a:pt x="2058680" y="2596768"/>
                  <a:pt x="2056724" y="2583939"/>
                  <a:pt x="2057083" y="2574691"/>
                </a:cubicBezTo>
                <a:cubicBezTo>
                  <a:pt x="2062553" y="2577492"/>
                  <a:pt x="2066395" y="2583514"/>
                  <a:pt x="2066720" y="2596993"/>
                </a:cubicBezTo>
                <a:cubicBezTo>
                  <a:pt x="2074014" y="2576578"/>
                  <a:pt x="2095796" y="2568863"/>
                  <a:pt x="2097522" y="2600965"/>
                </a:cubicBezTo>
                <a:cubicBezTo>
                  <a:pt x="2077952" y="2582572"/>
                  <a:pt x="2071768" y="2595365"/>
                  <a:pt x="2085377" y="2625969"/>
                </a:cubicBezTo>
                <a:cubicBezTo>
                  <a:pt x="2099214" y="2628054"/>
                  <a:pt x="2095830" y="2597645"/>
                  <a:pt x="2106868" y="2615355"/>
                </a:cubicBezTo>
                <a:cubicBezTo>
                  <a:pt x="2093649" y="2657033"/>
                  <a:pt x="2063595" y="2651074"/>
                  <a:pt x="2047119" y="2654332"/>
                </a:cubicBezTo>
                <a:cubicBezTo>
                  <a:pt x="2050247" y="2647102"/>
                  <a:pt x="2051125" y="2636161"/>
                  <a:pt x="2050247" y="2622648"/>
                </a:cubicBezTo>
                <a:cubicBezTo>
                  <a:pt x="2054868" y="2627141"/>
                  <a:pt x="2055456" y="2640069"/>
                  <a:pt x="2063954" y="2636520"/>
                </a:cubicBezTo>
                <a:cubicBezTo>
                  <a:pt x="2074729" y="2634076"/>
                  <a:pt x="2064180" y="2609950"/>
                  <a:pt x="2062717" y="2605361"/>
                </a:cubicBezTo>
                <a:cubicBezTo>
                  <a:pt x="2051255" y="2598394"/>
                  <a:pt x="2048780" y="2640849"/>
                  <a:pt x="2041226" y="2615973"/>
                </a:cubicBezTo>
                <a:cubicBezTo>
                  <a:pt x="2027518" y="2615290"/>
                  <a:pt x="2053207" y="2637074"/>
                  <a:pt x="2037842" y="2639874"/>
                </a:cubicBezTo>
                <a:cubicBezTo>
                  <a:pt x="2022572" y="2644042"/>
                  <a:pt x="2039499" y="2608713"/>
                  <a:pt x="2019150" y="2610994"/>
                </a:cubicBezTo>
                <a:cubicBezTo>
                  <a:pt x="2003327" y="2608389"/>
                  <a:pt x="2020876" y="2657587"/>
                  <a:pt x="2003296" y="2652215"/>
                </a:cubicBezTo>
                <a:cubicBezTo>
                  <a:pt x="2006160" y="2688354"/>
                  <a:pt x="2029374" y="2682723"/>
                  <a:pt x="2032208" y="2718962"/>
                </a:cubicBezTo>
                <a:cubicBezTo>
                  <a:pt x="2016774" y="2700110"/>
                  <a:pt x="1995707" y="2693107"/>
                  <a:pt x="1986167" y="2662175"/>
                </a:cubicBezTo>
                <a:cubicBezTo>
                  <a:pt x="2003751" y="2667548"/>
                  <a:pt x="1998801" y="2637920"/>
                  <a:pt x="2002024" y="2620957"/>
                </a:cubicBezTo>
                <a:cubicBezTo>
                  <a:pt x="1992419" y="2619657"/>
                  <a:pt x="1985712" y="2617669"/>
                  <a:pt x="1992060" y="2590905"/>
                </a:cubicBezTo>
                <a:cubicBezTo>
                  <a:pt x="1985842" y="2591100"/>
                  <a:pt x="1979655" y="2591262"/>
                  <a:pt x="1979299" y="2600380"/>
                </a:cubicBezTo>
                <a:cubicBezTo>
                  <a:pt x="1975618" y="2602332"/>
                  <a:pt x="1975033" y="2597841"/>
                  <a:pt x="1974643" y="2593120"/>
                </a:cubicBezTo>
                <a:cubicBezTo>
                  <a:pt x="1975197" y="2586414"/>
                  <a:pt x="1972592" y="2586020"/>
                  <a:pt x="1969953" y="2585989"/>
                </a:cubicBezTo>
                <a:cubicBezTo>
                  <a:pt x="1979460" y="2563195"/>
                  <a:pt x="1996849" y="2595006"/>
                  <a:pt x="2008830" y="2573062"/>
                </a:cubicBezTo>
                <a:cubicBezTo>
                  <a:pt x="1999519" y="2603539"/>
                  <a:pt x="2015407" y="2566324"/>
                  <a:pt x="2018501" y="2595331"/>
                </a:cubicBezTo>
                <a:cubicBezTo>
                  <a:pt x="2026640" y="2590809"/>
                  <a:pt x="2028756" y="2577033"/>
                  <a:pt x="2039599" y="2576968"/>
                </a:cubicBezTo>
                <a:cubicBezTo>
                  <a:pt x="2034056" y="2569569"/>
                  <a:pt x="2044482" y="2547117"/>
                  <a:pt x="2052995" y="2541641"/>
                </a:cubicBezTo>
                <a:close/>
                <a:moveTo>
                  <a:pt x="2502111" y="2541449"/>
                </a:moveTo>
                <a:cubicBezTo>
                  <a:pt x="2508558" y="2544021"/>
                  <a:pt x="2501882" y="2548255"/>
                  <a:pt x="2502761" y="2556980"/>
                </a:cubicBezTo>
                <a:cubicBezTo>
                  <a:pt x="2507710" y="2582700"/>
                  <a:pt x="2512530" y="2556656"/>
                  <a:pt x="2520765" y="2570362"/>
                </a:cubicBezTo>
                <a:cubicBezTo>
                  <a:pt x="2518225" y="2578634"/>
                  <a:pt x="2511064" y="2579673"/>
                  <a:pt x="2513016" y="2594912"/>
                </a:cubicBezTo>
                <a:cubicBezTo>
                  <a:pt x="2510999" y="2586480"/>
                  <a:pt x="2494392" y="2567333"/>
                  <a:pt x="2490875" y="2589802"/>
                </a:cubicBezTo>
                <a:cubicBezTo>
                  <a:pt x="2483584" y="2597352"/>
                  <a:pt x="2498399" y="2550112"/>
                  <a:pt x="2502111" y="2541449"/>
                </a:cubicBezTo>
                <a:close/>
                <a:moveTo>
                  <a:pt x="1985550" y="2536924"/>
                </a:moveTo>
                <a:cubicBezTo>
                  <a:pt x="1987605" y="2557144"/>
                  <a:pt x="1968848" y="2545193"/>
                  <a:pt x="1973699" y="2569678"/>
                </a:cubicBezTo>
                <a:cubicBezTo>
                  <a:pt x="1955500" y="2563101"/>
                  <a:pt x="1969467" y="2532398"/>
                  <a:pt x="1985550" y="2536924"/>
                </a:cubicBezTo>
                <a:close/>
                <a:moveTo>
                  <a:pt x="2790158" y="2531380"/>
                </a:moveTo>
                <a:lnTo>
                  <a:pt x="2789687" y="2533101"/>
                </a:lnTo>
                <a:lnTo>
                  <a:pt x="2786646" y="2544216"/>
                </a:lnTo>
                <a:cubicBezTo>
                  <a:pt x="2789686" y="2545608"/>
                  <a:pt x="2794416" y="2547366"/>
                  <a:pt x="2799459" y="2547434"/>
                </a:cubicBezTo>
                <a:lnTo>
                  <a:pt x="2801602" y="2546424"/>
                </a:lnTo>
                <a:lnTo>
                  <a:pt x="2804555" y="2546860"/>
                </a:lnTo>
                <a:lnTo>
                  <a:pt x="2814138" y="2540512"/>
                </a:lnTo>
                <a:lnTo>
                  <a:pt x="2814147" y="2540508"/>
                </a:lnTo>
                <a:lnTo>
                  <a:pt x="2814147" y="2540506"/>
                </a:lnTo>
                <a:lnTo>
                  <a:pt x="2814138" y="2540512"/>
                </a:lnTo>
                <a:lnTo>
                  <a:pt x="2801602" y="2546424"/>
                </a:lnTo>
                <a:lnTo>
                  <a:pt x="2786647" y="2544214"/>
                </a:lnTo>
                <a:lnTo>
                  <a:pt x="2789687" y="2533101"/>
                </a:lnTo>
                <a:lnTo>
                  <a:pt x="2790158" y="2531381"/>
                </a:lnTo>
                <a:close/>
                <a:moveTo>
                  <a:pt x="1543326" y="2530576"/>
                </a:moveTo>
                <a:cubicBezTo>
                  <a:pt x="1552476" y="2553920"/>
                  <a:pt x="1564881" y="2570365"/>
                  <a:pt x="1576309" y="2589084"/>
                </a:cubicBezTo>
                <a:cubicBezTo>
                  <a:pt x="1563644" y="2602890"/>
                  <a:pt x="1548145" y="2578276"/>
                  <a:pt x="1548566" y="2553435"/>
                </a:cubicBezTo>
                <a:cubicBezTo>
                  <a:pt x="1544368" y="2559001"/>
                  <a:pt x="1544792" y="2571862"/>
                  <a:pt x="1536130" y="2570689"/>
                </a:cubicBezTo>
                <a:cubicBezTo>
                  <a:pt x="1540201" y="2559912"/>
                  <a:pt x="1539319" y="2541419"/>
                  <a:pt x="1543326" y="2530576"/>
                </a:cubicBezTo>
                <a:close/>
                <a:moveTo>
                  <a:pt x="7086114" y="2529771"/>
                </a:moveTo>
                <a:cubicBezTo>
                  <a:pt x="7099534" y="2525413"/>
                  <a:pt x="7113977" y="2532107"/>
                  <a:pt x="7119512" y="2555156"/>
                </a:cubicBezTo>
                <a:cubicBezTo>
                  <a:pt x="7094410" y="2538649"/>
                  <a:pt x="7115539" y="2572671"/>
                  <a:pt x="7084935" y="2567398"/>
                </a:cubicBezTo>
                <a:cubicBezTo>
                  <a:pt x="7084022" y="2586250"/>
                  <a:pt x="7104666" y="2560530"/>
                  <a:pt x="7098967" y="2589117"/>
                </a:cubicBezTo>
                <a:cubicBezTo>
                  <a:pt x="7031278" y="2574237"/>
                  <a:pt x="6974557" y="2633003"/>
                  <a:pt x="6903968" y="2637465"/>
                </a:cubicBezTo>
                <a:cubicBezTo>
                  <a:pt x="6912077" y="2607251"/>
                  <a:pt x="6974656" y="2638149"/>
                  <a:pt x="6971464" y="2574074"/>
                </a:cubicBezTo>
                <a:cubicBezTo>
                  <a:pt x="6977422" y="2575736"/>
                  <a:pt x="6975828" y="2593089"/>
                  <a:pt x="6977032" y="2604745"/>
                </a:cubicBezTo>
                <a:cubicBezTo>
                  <a:pt x="6994906" y="2600349"/>
                  <a:pt x="7027794" y="2581334"/>
                  <a:pt x="7019033" y="2560202"/>
                </a:cubicBezTo>
                <a:cubicBezTo>
                  <a:pt x="7027500" y="2540470"/>
                  <a:pt x="7047880" y="2567561"/>
                  <a:pt x="7058822" y="2570686"/>
                </a:cubicBezTo>
                <a:cubicBezTo>
                  <a:pt x="7060286" y="2549539"/>
                  <a:pt x="7072690" y="2534129"/>
                  <a:pt x="7086114" y="2529771"/>
                </a:cubicBezTo>
                <a:close/>
                <a:moveTo>
                  <a:pt x="2750897" y="2525298"/>
                </a:moveTo>
                <a:cubicBezTo>
                  <a:pt x="2751800" y="2531437"/>
                  <a:pt x="2751800" y="2536083"/>
                  <a:pt x="2751428" y="2539815"/>
                </a:cubicBezTo>
                <a:lnTo>
                  <a:pt x="2751375" y="2540099"/>
                </a:lnTo>
                <a:lnTo>
                  <a:pt x="2749047" y="2552375"/>
                </a:lnTo>
                <a:lnTo>
                  <a:pt x="2752425" y="2564259"/>
                </a:lnTo>
                <a:lnTo>
                  <a:pt x="2752428" y="2564275"/>
                </a:lnTo>
                <a:cubicBezTo>
                  <a:pt x="2760045" y="2558901"/>
                  <a:pt x="2770334" y="2557990"/>
                  <a:pt x="2773591" y="2545844"/>
                </a:cubicBezTo>
                <a:lnTo>
                  <a:pt x="2773591" y="2545842"/>
                </a:lnTo>
                <a:lnTo>
                  <a:pt x="2764645" y="2557596"/>
                </a:lnTo>
                <a:cubicBezTo>
                  <a:pt x="2760714" y="2560014"/>
                  <a:pt x="2756237" y="2561586"/>
                  <a:pt x="2752429" y="2564272"/>
                </a:cubicBezTo>
                <a:lnTo>
                  <a:pt x="2752425" y="2564259"/>
                </a:lnTo>
                <a:lnTo>
                  <a:pt x="2749732" y="2548842"/>
                </a:lnTo>
                <a:lnTo>
                  <a:pt x="2751375" y="2540099"/>
                </a:lnTo>
                <a:lnTo>
                  <a:pt x="2751429" y="2539811"/>
                </a:lnTo>
                <a:lnTo>
                  <a:pt x="2750898" y="2525298"/>
                </a:lnTo>
                <a:close/>
                <a:moveTo>
                  <a:pt x="2431226" y="2519080"/>
                </a:moveTo>
                <a:cubicBezTo>
                  <a:pt x="2436665" y="2543075"/>
                  <a:pt x="2455777" y="2513217"/>
                  <a:pt x="2471016" y="2529693"/>
                </a:cubicBezTo>
                <a:cubicBezTo>
                  <a:pt x="2467074" y="2548969"/>
                  <a:pt x="2434320" y="2540700"/>
                  <a:pt x="2436176" y="2534154"/>
                </a:cubicBezTo>
                <a:cubicBezTo>
                  <a:pt x="2426700" y="2534023"/>
                  <a:pt x="2435297" y="2562025"/>
                  <a:pt x="2433376" y="2573650"/>
                </a:cubicBezTo>
                <a:cubicBezTo>
                  <a:pt x="2427582" y="2574398"/>
                  <a:pt x="2421754" y="2575178"/>
                  <a:pt x="2415957" y="2575795"/>
                </a:cubicBezTo>
                <a:cubicBezTo>
                  <a:pt x="2416121" y="2549359"/>
                  <a:pt x="2428198" y="2541253"/>
                  <a:pt x="2431226" y="2519080"/>
                </a:cubicBezTo>
                <a:close/>
                <a:moveTo>
                  <a:pt x="2649797" y="2514684"/>
                </a:moveTo>
                <a:cubicBezTo>
                  <a:pt x="2636971" y="2549359"/>
                  <a:pt x="2672036" y="2547926"/>
                  <a:pt x="2661033" y="2575895"/>
                </a:cubicBezTo>
                <a:cubicBezTo>
                  <a:pt x="2652695" y="2564304"/>
                  <a:pt x="2623947" y="2521000"/>
                  <a:pt x="2649797" y="2514684"/>
                </a:cubicBezTo>
                <a:close/>
                <a:moveTo>
                  <a:pt x="1179410" y="2514360"/>
                </a:moveTo>
                <a:cubicBezTo>
                  <a:pt x="1175893" y="2530836"/>
                  <a:pt x="1171757" y="2546367"/>
                  <a:pt x="1168208" y="2562842"/>
                </a:cubicBezTo>
                <a:cubicBezTo>
                  <a:pt x="1160623" y="2557567"/>
                  <a:pt x="1165604" y="2510518"/>
                  <a:pt x="1179410" y="2514360"/>
                </a:cubicBezTo>
                <a:close/>
                <a:moveTo>
                  <a:pt x="1314365" y="2507104"/>
                </a:moveTo>
                <a:cubicBezTo>
                  <a:pt x="1325878" y="2511516"/>
                  <a:pt x="1334888" y="2545315"/>
                  <a:pt x="1343021" y="2556135"/>
                </a:cubicBezTo>
                <a:cubicBezTo>
                  <a:pt x="1330776" y="2541189"/>
                  <a:pt x="1315312" y="2558837"/>
                  <a:pt x="1290437" y="2555058"/>
                </a:cubicBezTo>
                <a:cubicBezTo>
                  <a:pt x="1292457" y="2542847"/>
                  <a:pt x="1318829" y="2531715"/>
                  <a:pt x="1301963" y="2514426"/>
                </a:cubicBezTo>
                <a:cubicBezTo>
                  <a:pt x="1306414" y="2507424"/>
                  <a:pt x="1310529" y="2505629"/>
                  <a:pt x="1314365" y="2507104"/>
                </a:cubicBezTo>
                <a:close/>
                <a:moveTo>
                  <a:pt x="2224991" y="2506187"/>
                </a:moveTo>
                <a:cubicBezTo>
                  <a:pt x="2234401" y="2503683"/>
                  <a:pt x="2228084" y="2533700"/>
                  <a:pt x="2230884" y="2544638"/>
                </a:cubicBezTo>
                <a:cubicBezTo>
                  <a:pt x="2247100" y="2536631"/>
                  <a:pt x="2252146" y="2551511"/>
                  <a:pt x="2266017" y="2547961"/>
                </a:cubicBezTo>
                <a:cubicBezTo>
                  <a:pt x="2253253" y="2581855"/>
                  <a:pt x="2236387" y="2550177"/>
                  <a:pt x="2209461" y="2555158"/>
                </a:cubicBezTo>
                <a:cubicBezTo>
                  <a:pt x="2210664" y="2532852"/>
                  <a:pt x="2231766" y="2541126"/>
                  <a:pt x="2224991" y="2506187"/>
                </a:cubicBezTo>
                <a:close/>
                <a:moveTo>
                  <a:pt x="2185464" y="2503419"/>
                </a:moveTo>
                <a:cubicBezTo>
                  <a:pt x="2192499" y="2517029"/>
                  <a:pt x="2208483" y="2512212"/>
                  <a:pt x="2208812" y="2539691"/>
                </a:cubicBezTo>
                <a:cubicBezTo>
                  <a:pt x="2196406" y="2550273"/>
                  <a:pt x="2191129" y="2504399"/>
                  <a:pt x="2186442" y="2526830"/>
                </a:cubicBezTo>
                <a:cubicBezTo>
                  <a:pt x="2179831" y="2524223"/>
                  <a:pt x="2187744" y="2516608"/>
                  <a:pt x="2185464" y="2503419"/>
                </a:cubicBezTo>
                <a:close/>
                <a:moveTo>
                  <a:pt x="2378022" y="2502344"/>
                </a:moveTo>
                <a:cubicBezTo>
                  <a:pt x="2384339" y="2503259"/>
                  <a:pt x="2380432" y="2525427"/>
                  <a:pt x="2387662" y="2524584"/>
                </a:cubicBezTo>
                <a:cubicBezTo>
                  <a:pt x="2387139" y="2542913"/>
                  <a:pt x="2376785" y="2544085"/>
                  <a:pt x="2370533" y="2534645"/>
                </a:cubicBezTo>
                <a:cubicBezTo>
                  <a:pt x="2369982" y="2519111"/>
                  <a:pt x="2382059" y="2523247"/>
                  <a:pt x="2378022" y="2502344"/>
                </a:cubicBezTo>
                <a:close/>
                <a:moveTo>
                  <a:pt x="2259769" y="2501759"/>
                </a:moveTo>
                <a:cubicBezTo>
                  <a:pt x="2270154" y="2533960"/>
                  <a:pt x="2278457" y="2534253"/>
                  <a:pt x="2290568" y="2505668"/>
                </a:cubicBezTo>
                <a:cubicBezTo>
                  <a:pt x="2300173" y="2563655"/>
                  <a:pt x="2341426" y="2536565"/>
                  <a:pt x="2362069" y="2543499"/>
                </a:cubicBezTo>
                <a:cubicBezTo>
                  <a:pt x="2364219" y="2556523"/>
                  <a:pt x="2359334" y="2558738"/>
                  <a:pt x="2354026" y="2560267"/>
                </a:cubicBezTo>
                <a:cubicBezTo>
                  <a:pt x="2370827" y="2607186"/>
                  <a:pt x="2396256" y="2519603"/>
                  <a:pt x="2410941" y="2560821"/>
                </a:cubicBezTo>
                <a:cubicBezTo>
                  <a:pt x="2399968" y="2580456"/>
                  <a:pt x="2369036" y="2568928"/>
                  <a:pt x="2373565" y="2612589"/>
                </a:cubicBezTo>
                <a:cubicBezTo>
                  <a:pt x="2359139" y="2578404"/>
                  <a:pt x="2345791" y="2604611"/>
                  <a:pt x="2329769" y="2610375"/>
                </a:cubicBezTo>
                <a:cubicBezTo>
                  <a:pt x="2344130" y="2637888"/>
                  <a:pt x="2366564" y="2610733"/>
                  <a:pt x="2386684" y="2610963"/>
                </a:cubicBezTo>
                <a:cubicBezTo>
                  <a:pt x="2368126" y="2638312"/>
                  <a:pt x="2356176" y="2675757"/>
                  <a:pt x="2328532" y="2688910"/>
                </a:cubicBezTo>
                <a:cubicBezTo>
                  <a:pt x="2339669" y="2714372"/>
                  <a:pt x="2328662" y="2732900"/>
                  <a:pt x="2347158" y="2717854"/>
                </a:cubicBezTo>
                <a:cubicBezTo>
                  <a:pt x="2344943" y="2742082"/>
                  <a:pt x="2355622" y="2739802"/>
                  <a:pt x="2353410" y="2764061"/>
                </a:cubicBezTo>
                <a:cubicBezTo>
                  <a:pt x="2339669" y="2766568"/>
                  <a:pt x="2326611" y="2746445"/>
                  <a:pt x="2327913" y="2782976"/>
                </a:cubicBezTo>
                <a:cubicBezTo>
                  <a:pt x="2289460" y="2762498"/>
                  <a:pt x="2265368" y="2801534"/>
                  <a:pt x="2248598" y="2769597"/>
                </a:cubicBezTo>
                <a:cubicBezTo>
                  <a:pt x="2243552" y="2771485"/>
                  <a:pt x="2245473" y="2784214"/>
                  <a:pt x="2245179" y="2793460"/>
                </a:cubicBezTo>
                <a:cubicBezTo>
                  <a:pt x="2230204" y="2779364"/>
                  <a:pt x="2220434" y="2754488"/>
                  <a:pt x="2195689" y="2760610"/>
                </a:cubicBezTo>
                <a:cubicBezTo>
                  <a:pt x="2196960" y="2780536"/>
                  <a:pt x="2212425" y="2771157"/>
                  <a:pt x="2218417" y="2781283"/>
                </a:cubicBezTo>
                <a:cubicBezTo>
                  <a:pt x="2212394" y="2827877"/>
                  <a:pt x="2174362" y="2740845"/>
                  <a:pt x="2179540" y="2794077"/>
                </a:cubicBezTo>
                <a:cubicBezTo>
                  <a:pt x="2173483" y="2789685"/>
                  <a:pt x="2170783" y="2778517"/>
                  <a:pt x="2169545" y="2763963"/>
                </a:cubicBezTo>
                <a:cubicBezTo>
                  <a:pt x="2151408" y="2760151"/>
                  <a:pt x="2162903" y="2802350"/>
                  <a:pt x="2144701" y="2798575"/>
                </a:cubicBezTo>
                <a:cubicBezTo>
                  <a:pt x="2146461" y="2782293"/>
                  <a:pt x="2157205" y="2781579"/>
                  <a:pt x="2147829" y="2766828"/>
                </a:cubicBezTo>
                <a:cubicBezTo>
                  <a:pt x="2141218" y="2760316"/>
                  <a:pt x="2120899" y="2762266"/>
                  <a:pt x="2104296" y="2772363"/>
                </a:cubicBezTo>
                <a:lnTo>
                  <a:pt x="2090288" y="2750619"/>
                </a:lnTo>
                <a:lnTo>
                  <a:pt x="2090295" y="2750613"/>
                </a:lnTo>
                <a:lnTo>
                  <a:pt x="2090274" y="2750602"/>
                </a:lnTo>
                <a:lnTo>
                  <a:pt x="2090271" y="2750598"/>
                </a:lnTo>
                <a:lnTo>
                  <a:pt x="2080841" y="2744833"/>
                </a:lnTo>
                <a:cubicBezTo>
                  <a:pt x="2079231" y="2743946"/>
                  <a:pt x="2077826" y="2742634"/>
                  <a:pt x="2076958" y="2740208"/>
                </a:cubicBezTo>
                <a:lnTo>
                  <a:pt x="2076294" y="2728894"/>
                </a:lnTo>
                <a:lnTo>
                  <a:pt x="2076293" y="2728893"/>
                </a:lnTo>
                <a:cubicBezTo>
                  <a:pt x="2075220" y="2739591"/>
                  <a:pt x="2077620" y="2743060"/>
                  <a:pt x="2080840" y="2744835"/>
                </a:cubicBezTo>
                <a:lnTo>
                  <a:pt x="2090274" y="2750602"/>
                </a:lnTo>
                <a:lnTo>
                  <a:pt x="2090288" y="2750619"/>
                </a:lnTo>
                <a:lnTo>
                  <a:pt x="2071265" y="2766820"/>
                </a:lnTo>
                <a:cubicBezTo>
                  <a:pt x="2063488" y="2767130"/>
                  <a:pt x="2054949" y="2766861"/>
                  <a:pt x="2047675" y="2779557"/>
                </a:cubicBezTo>
                <a:cubicBezTo>
                  <a:pt x="2047446" y="2755466"/>
                  <a:pt x="2035625" y="2736808"/>
                  <a:pt x="2045200" y="2717237"/>
                </a:cubicBezTo>
                <a:cubicBezTo>
                  <a:pt x="2061902" y="2720041"/>
                  <a:pt x="2041847" y="2750386"/>
                  <a:pt x="2063888" y="2746218"/>
                </a:cubicBezTo>
                <a:cubicBezTo>
                  <a:pt x="2070106" y="2719355"/>
                  <a:pt x="2072581" y="2686565"/>
                  <a:pt x="2082545" y="2665468"/>
                </a:cubicBezTo>
                <a:cubicBezTo>
                  <a:pt x="2088603" y="2669894"/>
                  <a:pt x="2091337" y="2681096"/>
                  <a:pt x="2092510" y="2695518"/>
                </a:cubicBezTo>
                <a:cubicBezTo>
                  <a:pt x="2086288" y="2695682"/>
                  <a:pt x="2080105" y="2695812"/>
                  <a:pt x="2079746" y="2704994"/>
                </a:cubicBezTo>
                <a:cubicBezTo>
                  <a:pt x="2127770" y="2745272"/>
                  <a:pt x="2197025" y="2717789"/>
                  <a:pt x="2243682" y="2754522"/>
                </a:cubicBezTo>
                <a:cubicBezTo>
                  <a:pt x="2248697" y="2752666"/>
                  <a:pt x="2246776" y="2739837"/>
                  <a:pt x="2247100" y="2730590"/>
                </a:cubicBezTo>
                <a:cubicBezTo>
                  <a:pt x="2257164" y="2740745"/>
                  <a:pt x="2266769" y="2751949"/>
                  <a:pt x="2282853" y="2749602"/>
                </a:cubicBezTo>
                <a:cubicBezTo>
                  <a:pt x="2298122" y="2741723"/>
                  <a:pt x="2277185" y="2713233"/>
                  <a:pt x="2303397" y="2715610"/>
                </a:cubicBezTo>
                <a:cubicBezTo>
                  <a:pt x="2300108" y="2725119"/>
                  <a:pt x="2298481" y="2737231"/>
                  <a:pt x="2300628" y="2755107"/>
                </a:cubicBezTo>
                <a:cubicBezTo>
                  <a:pt x="2310233" y="2743221"/>
                  <a:pt x="2313296" y="2721242"/>
                  <a:pt x="2320523" y="2705579"/>
                </a:cubicBezTo>
                <a:cubicBezTo>
                  <a:pt x="2321599" y="2680867"/>
                  <a:pt x="2308705" y="2685004"/>
                  <a:pt x="2301835" y="2676666"/>
                </a:cubicBezTo>
                <a:cubicBezTo>
                  <a:pt x="2287898" y="2679466"/>
                  <a:pt x="2284480" y="2720688"/>
                  <a:pt x="2272269" y="2703953"/>
                </a:cubicBezTo>
                <a:cubicBezTo>
                  <a:pt x="2280508" y="2692265"/>
                  <a:pt x="2288356" y="2680149"/>
                  <a:pt x="2283177" y="2647625"/>
                </a:cubicBezTo>
                <a:cubicBezTo>
                  <a:pt x="2278816" y="2648308"/>
                  <a:pt x="2274450" y="2648762"/>
                  <a:pt x="2270089" y="2649350"/>
                </a:cubicBezTo>
                <a:cubicBezTo>
                  <a:pt x="2261136" y="2652476"/>
                  <a:pt x="2270283" y="2683667"/>
                  <a:pt x="2262992" y="2689399"/>
                </a:cubicBezTo>
                <a:cubicBezTo>
                  <a:pt x="2251530" y="2677968"/>
                  <a:pt x="2231506" y="2702520"/>
                  <a:pt x="2222844" y="2671033"/>
                </a:cubicBezTo>
                <a:cubicBezTo>
                  <a:pt x="2244400" y="2696855"/>
                  <a:pt x="2261560" y="2625678"/>
                  <a:pt x="2287249" y="2639290"/>
                </a:cubicBezTo>
                <a:cubicBezTo>
                  <a:pt x="2292848" y="2633397"/>
                  <a:pt x="2294670" y="2621576"/>
                  <a:pt x="2294670" y="2606991"/>
                </a:cubicBezTo>
                <a:cubicBezTo>
                  <a:pt x="2280832" y="2607576"/>
                  <a:pt x="2280932" y="2629650"/>
                  <a:pt x="2264814" y="2626591"/>
                </a:cubicBezTo>
                <a:cubicBezTo>
                  <a:pt x="2265952" y="2616107"/>
                  <a:pt x="2271975" y="2613339"/>
                  <a:pt x="2272529" y="2602007"/>
                </a:cubicBezTo>
                <a:cubicBezTo>
                  <a:pt x="2261915" y="2600086"/>
                  <a:pt x="2263611" y="2617375"/>
                  <a:pt x="2251072" y="2612589"/>
                </a:cubicBezTo>
                <a:cubicBezTo>
                  <a:pt x="2254166" y="2605199"/>
                  <a:pt x="2255014" y="2594392"/>
                  <a:pt x="2254200" y="2580845"/>
                </a:cubicBezTo>
                <a:cubicBezTo>
                  <a:pt x="2263382" y="2584199"/>
                  <a:pt x="2268885" y="2595401"/>
                  <a:pt x="2276894" y="2601457"/>
                </a:cubicBezTo>
                <a:cubicBezTo>
                  <a:pt x="2286985" y="2602530"/>
                  <a:pt x="2280832" y="2578240"/>
                  <a:pt x="2289006" y="2576384"/>
                </a:cubicBezTo>
                <a:cubicBezTo>
                  <a:pt x="2273541" y="2563296"/>
                  <a:pt x="2262698" y="2540665"/>
                  <a:pt x="2259769" y="2501759"/>
                </a:cubicBezTo>
                <a:close/>
                <a:moveTo>
                  <a:pt x="1992713" y="2496713"/>
                </a:moveTo>
                <a:cubicBezTo>
                  <a:pt x="2007463" y="2499937"/>
                  <a:pt x="2012802" y="2522761"/>
                  <a:pt x="2016610" y="2548548"/>
                </a:cubicBezTo>
                <a:cubicBezTo>
                  <a:pt x="2004205" y="2540375"/>
                  <a:pt x="1999943" y="2515437"/>
                  <a:pt x="1992713" y="2496713"/>
                </a:cubicBezTo>
                <a:close/>
                <a:moveTo>
                  <a:pt x="1870128" y="2496713"/>
                </a:moveTo>
                <a:cubicBezTo>
                  <a:pt x="1872764" y="2522761"/>
                  <a:pt x="1851830" y="2512082"/>
                  <a:pt x="1844959" y="2523445"/>
                </a:cubicBezTo>
                <a:cubicBezTo>
                  <a:pt x="1843561" y="2499383"/>
                  <a:pt x="1857169" y="2498536"/>
                  <a:pt x="1870128" y="2496713"/>
                </a:cubicBezTo>
                <a:close/>
                <a:moveTo>
                  <a:pt x="2697011" y="2492969"/>
                </a:moveTo>
                <a:cubicBezTo>
                  <a:pt x="2699256" y="2510943"/>
                  <a:pt x="2697595" y="2523022"/>
                  <a:pt x="2694307" y="2532559"/>
                </a:cubicBezTo>
                <a:cubicBezTo>
                  <a:pt x="2700030" y="2537191"/>
                  <a:pt x="2704491" y="2537207"/>
                  <a:pt x="2707606" y="2534584"/>
                </a:cubicBezTo>
                <a:lnTo>
                  <a:pt x="2707607" y="2534580"/>
                </a:lnTo>
                <a:lnTo>
                  <a:pt x="2694308" y="2532556"/>
                </a:lnTo>
                <a:cubicBezTo>
                  <a:pt x="2695952" y="2527787"/>
                  <a:pt x="2697189" y="2522383"/>
                  <a:pt x="2697735" y="2515924"/>
                </a:cubicBezTo>
                <a:lnTo>
                  <a:pt x="2697012" y="2492970"/>
                </a:lnTo>
                <a:close/>
                <a:moveTo>
                  <a:pt x="1909328" y="2491729"/>
                </a:moveTo>
                <a:cubicBezTo>
                  <a:pt x="1919163" y="2493910"/>
                  <a:pt x="1925412" y="2503517"/>
                  <a:pt x="1927986" y="2520707"/>
                </a:cubicBezTo>
                <a:cubicBezTo>
                  <a:pt x="1917597" y="2525201"/>
                  <a:pt x="1917956" y="2507589"/>
                  <a:pt x="1905910" y="2515661"/>
                </a:cubicBezTo>
                <a:cubicBezTo>
                  <a:pt x="1907930" y="2509149"/>
                  <a:pt x="1909916" y="2502445"/>
                  <a:pt x="1909328" y="2491729"/>
                </a:cubicBezTo>
                <a:close/>
                <a:moveTo>
                  <a:pt x="7127298" y="2490444"/>
                </a:moveTo>
                <a:cubicBezTo>
                  <a:pt x="7128362" y="2488428"/>
                  <a:pt x="7130460" y="2488007"/>
                  <a:pt x="7134457" y="2490523"/>
                </a:cubicBezTo>
                <a:cubicBezTo>
                  <a:pt x="7135889" y="2509865"/>
                  <a:pt x="7128564" y="2515562"/>
                  <a:pt x="7127296" y="2530637"/>
                </a:cubicBezTo>
                <a:cubicBezTo>
                  <a:pt x="7123744" y="2529693"/>
                  <a:pt x="7122637" y="2523441"/>
                  <a:pt x="7118275" y="2523995"/>
                </a:cubicBezTo>
                <a:cubicBezTo>
                  <a:pt x="7118046" y="2518786"/>
                  <a:pt x="7117851" y="2513610"/>
                  <a:pt x="7117656" y="2508368"/>
                </a:cubicBezTo>
                <a:cubicBezTo>
                  <a:pt x="7121269" y="2506481"/>
                  <a:pt x="7121857" y="2510906"/>
                  <a:pt x="7122312" y="2515627"/>
                </a:cubicBezTo>
                <a:cubicBezTo>
                  <a:pt x="7130224" y="2516921"/>
                  <a:pt x="7124106" y="2496496"/>
                  <a:pt x="7127298" y="2490444"/>
                </a:cubicBezTo>
                <a:close/>
                <a:moveTo>
                  <a:pt x="2421231" y="2489060"/>
                </a:moveTo>
                <a:cubicBezTo>
                  <a:pt x="2432563" y="2489419"/>
                  <a:pt x="2415796" y="2503222"/>
                  <a:pt x="2422503" y="2520153"/>
                </a:cubicBezTo>
                <a:cubicBezTo>
                  <a:pt x="2413711" y="2506021"/>
                  <a:pt x="2406450" y="2519827"/>
                  <a:pt x="2396390" y="2523506"/>
                </a:cubicBezTo>
                <a:cubicBezTo>
                  <a:pt x="2394924" y="2483784"/>
                  <a:pt x="2412962" y="2516735"/>
                  <a:pt x="2421231" y="2489060"/>
                </a:cubicBezTo>
                <a:close/>
                <a:moveTo>
                  <a:pt x="2118948" y="2480661"/>
                </a:moveTo>
                <a:cubicBezTo>
                  <a:pt x="2121683" y="2496974"/>
                  <a:pt x="2113346" y="2496354"/>
                  <a:pt x="2106509" y="2497789"/>
                </a:cubicBezTo>
                <a:cubicBezTo>
                  <a:pt x="2109049" y="2515143"/>
                  <a:pt x="2116832" y="2521558"/>
                  <a:pt x="2121095" y="2535197"/>
                </a:cubicBezTo>
                <a:cubicBezTo>
                  <a:pt x="2116928" y="2548774"/>
                  <a:pt x="2101757" y="2513938"/>
                  <a:pt x="2101853" y="2490625"/>
                </a:cubicBezTo>
                <a:cubicBezTo>
                  <a:pt x="2109667" y="2490625"/>
                  <a:pt x="2110676" y="2479946"/>
                  <a:pt x="2118948" y="2480661"/>
                </a:cubicBezTo>
                <a:close/>
                <a:moveTo>
                  <a:pt x="978629" y="2468752"/>
                </a:moveTo>
                <a:cubicBezTo>
                  <a:pt x="979735" y="2474962"/>
                  <a:pt x="978482" y="2499237"/>
                  <a:pt x="986589" y="2507687"/>
                </a:cubicBezTo>
                <a:cubicBezTo>
                  <a:pt x="970116" y="2504104"/>
                  <a:pt x="955041" y="2506449"/>
                  <a:pt x="947388" y="2512701"/>
                </a:cubicBezTo>
                <a:cubicBezTo>
                  <a:pt x="940096" y="2487368"/>
                  <a:pt x="976693" y="2510976"/>
                  <a:pt x="976303" y="2469818"/>
                </a:cubicBezTo>
                <a:cubicBezTo>
                  <a:pt x="977630" y="2466617"/>
                  <a:pt x="978260" y="2466682"/>
                  <a:pt x="978629" y="2468752"/>
                </a:cubicBezTo>
                <a:close/>
                <a:moveTo>
                  <a:pt x="1929549" y="2449925"/>
                </a:moveTo>
                <a:cubicBezTo>
                  <a:pt x="1917533" y="2497332"/>
                  <a:pt x="1872798" y="2465227"/>
                  <a:pt x="1851830" y="2475517"/>
                </a:cubicBezTo>
                <a:cubicBezTo>
                  <a:pt x="1877224" y="2443836"/>
                  <a:pt x="1909818" y="2479359"/>
                  <a:pt x="1929549" y="2449925"/>
                </a:cubicBezTo>
                <a:close/>
                <a:moveTo>
                  <a:pt x="1448230" y="2448154"/>
                </a:moveTo>
                <a:cubicBezTo>
                  <a:pt x="1453966" y="2443929"/>
                  <a:pt x="1464802" y="2470018"/>
                  <a:pt x="1474886" y="2461057"/>
                </a:cubicBezTo>
                <a:cubicBezTo>
                  <a:pt x="1469222" y="2485478"/>
                  <a:pt x="1455514" y="2457021"/>
                  <a:pt x="1444412" y="2464897"/>
                </a:cubicBezTo>
                <a:cubicBezTo>
                  <a:pt x="1444972" y="2454334"/>
                  <a:pt x="1446319" y="2449559"/>
                  <a:pt x="1448230" y="2448154"/>
                </a:cubicBezTo>
                <a:close/>
                <a:moveTo>
                  <a:pt x="2690921" y="2446801"/>
                </a:moveTo>
                <a:lnTo>
                  <a:pt x="2688933" y="2454698"/>
                </a:lnTo>
                <a:cubicBezTo>
                  <a:pt x="2685651" y="2456924"/>
                  <a:pt x="2679605" y="2454856"/>
                  <a:pt x="2677690" y="2459191"/>
                </a:cubicBezTo>
                <a:lnTo>
                  <a:pt x="2677690" y="2459194"/>
                </a:lnTo>
                <a:lnTo>
                  <a:pt x="2682799" y="2456157"/>
                </a:lnTo>
                <a:cubicBezTo>
                  <a:pt x="2687121" y="2455550"/>
                  <a:pt x="2692127" y="2455998"/>
                  <a:pt x="2690922" y="2446801"/>
                </a:cubicBezTo>
                <a:close/>
                <a:moveTo>
                  <a:pt x="2655464" y="2435599"/>
                </a:moveTo>
                <a:cubicBezTo>
                  <a:pt x="2659112" y="2456079"/>
                  <a:pt x="2672361" y="2456958"/>
                  <a:pt x="2678777" y="2471837"/>
                </a:cubicBezTo>
                <a:lnTo>
                  <a:pt x="2678777" y="2471833"/>
                </a:lnTo>
                <a:lnTo>
                  <a:pt x="2666082" y="2455814"/>
                </a:lnTo>
                <a:lnTo>
                  <a:pt x="2655467" y="2435602"/>
                </a:lnTo>
                <a:close/>
                <a:moveTo>
                  <a:pt x="1797045" y="2434714"/>
                </a:moveTo>
                <a:cubicBezTo>
                  <a:pt x="1803282" y="2436566"/>
                  <a:pt x="1805065" y="2447679"/>
                  <a:pt x="1811390" y="2449339"/>
                </a:cubicBezTo>
                <a:cubicBezTo>
                  <a:pt x="1808655" y="2467765"/>
                  <a:pt x="1784754" y="2460341"/>
                  <a:pt x="1788990" y="2436641"/>
                </a:cubicBezTo>
                <a:cubicBezTo>
                  <a:pt x="1792392" y="2434507"/>
                  <a:pt x="1794966" y="2434097"/>
                  <a:pt x="1797045" y="2434714"/>
                </a:cubicBezTo>
                <a:close/>
                <a:moveTo>
                  <a:pt x="1255013" y="2434266"/>
                </a:moveTo>
                <a:cubicBezTo>
                  <a:pt x="1271456" y="2437554"/>
                  <a:pt x="1293206" y="2441201"/>
                  <a:pt x="1316844" y="2449730"/>
                </a:cubicBezTo>
                <a:cubicBezTo>
                  <a:pt x="1307857" y="2475906"/>
                  <a:pt x="1276371" y="2432865"/>
                  <a:pt x="1273606" y="2463177"/>
                </a:cubicBezTo>
                <a:cubicBezTo>
                  <a:pt x="1262568" y="2463665"/>
                  <a:pt x="1256316" y="2454062"/>
                  <a:pt x="1255013" y="2434266"/>
                </a:cubicBezTo>
                <a:close/>
                <a:moveTo>
                  <a:pt x="2572081" y="2430615"/>
                </a:moveTo>
                <a:cubicBezTo>
                  <a:pt x="2572984" y="2436737"/>
                  <a:pt x="2572986" y="2441365"/>
                  <a:pt x="2572618" y="2445080"/>
                </a:cubicBezTo>
                <a:lnTo>
                  <a:pt x="2572484" y="2445799"/>
                </a:lnTo>
                <a:lnTo>
                  <a:pt x="2570261" y="2457595"/>
                </a:lnTo>
                <a:lnTo>
                  <a:pt x="2573672" y="2469545"/>
                </a:lnTo>
                <a:lnTo>
                  <a:pt x="2573674" y="2469558"/>
                </a:lnTo>
                <a:cubicBezTo>
                  <a:pt x="2579210" y="2468385"/>
                  <a:pt x="2582865" y="2464348"/>
                  <a:pt x="2585909" y="2459355"/>
                </a:cubicBezTo>
                <a:lnTo>
                  <a:pt x="2585910" y="2459353"/>
                </a:lnTo>
                <a:lnTo>
                  <a:pt x="2573675" y="2469557"/>
                </a:lnTo>
                <a:lnTo>
                  <a:pt x="2573672" y="2469545"/>
                </a:lnTo>
                <a:lnTo>
                  <a:pt x="2570936" y="2454068"/>
                </a:lnTo>
                <a:lnTo>
                  <a:pt x="2572484" y="2445799"/>
                </a:lnTo>
                <a:lnTo>
                  <a:pt x="2572619" y="2445078"/>
                </a:lnTo>
                <a:lnTo>
                  <a:pt x="2572082" y="2430616"/>
                </a:lnTo>
                <a:close/>
                <a:moveTo>
                  <a:pt x="2532585" y="2427785"/>
                </a:moveTo>
                <a:cubicBezTo>
                  <a:pt x="2536523" y="2453379"/>
                  <a:pt x="2545479" y="2468741"/>
                  <a:pt x="2564622" y="2462850"/>
                </a:cubicBezTo>
                <a:lnTo>
                  <a:pt x="2564621" y="2462848"/>
                </a:lnTo>
                <a:lnTo>
                  <a:pt x="2552095" y="2463453"/>
                </a:lnTo>
                <a:cubicBezTo>
                  <a:pt x="2548502" y="2462442"/>
                  <a:pt x="2545465" y="2460275"/>
                  <a:pt x="2542903" y="2457123"/>
                </a:cubicBezTo>
                <a:lnTo>
                  <a:pt x="2532587" y="2427787"/>
                </a:lnTo>
                <a:close/>
                <a:moveTo>
                  <a:pt x="2493286" y="2425081"/>
                </a:moveTo>
                <a:cubicBezTo>
                  <a:pt x="2498708" y="2423697"/>
                  <a:pt x="2502240" y="2426229"/>
                  <a:pt x="2504943" y="2430474"/>
                </a:cubicBezTo>
                <a:lnTo>
                  <a:pt x="2511616" y="2446142"/>
                </a:lnTo>
                <a:lnTo>
                  <a:pt x="2500677" y="2454633"/>
                </a:lnTo>
                <a:cubicBezTo>
                  <a:pt x="2498911" y="2460416"/>
                  <a:pt x="2498838" y="2468839"/>
                  <a:pt x="2499863" y="2479000"/>
                </a:cubicBezTo>
                <a:cubicBezTo>
                  <a:pt x="2491884" y="2472941"/>
                  <a:pt x="2491495" y="2451257"/>
                  <a:pt x="2481206" y="2450088"/>
                </a:cubicBezTo>
                <a:cubicBezTo>
                  <a:pt x="2477592" y="2463989"/>
                  <a:pt x="2465611" y="2464867"/>
                  <a:pt x="2469679" y="2490687"/>
                </a:cubicBezTo>
                <a:cubicBezTo>
                  <a:pt x="2461246" y="2471475"/>
                  <a:pt x="2446075" y="2466299"/>
                  <a:pt x="2441355" y="2439505"/>
                </a:cubicBezTo>
                <a:cubicBezTo>
                  <a:pt x="2456395" y="2449890"/>
                  <a:pt x="2453172" y="2445333"/>
                  <a:pt x="2464080" y="2460084"/>
                </a:cubicBezTo>
                <a:cubicBezTo>
                  <a:pt x="2473586" y="2460243"/>
                  <a:pt x="2477657" y="2451909"/>
                  <a:pt x="2476191" y="2435043"/>
                </a:cubicBezTo>
                <a:cubicBezTo>
                  <a:pt x="2487882" y="2436866"/>
                  <a:pt x="2492083" y="2462653"/>
                  <a:pt x="2493286" y="2425081"/>
                </a:cubicBezTo>
                <a:close/>
                <a:moveTo>
                  <a:pt x="672485" y="2422411"/>
                </a:moveTo>
                <a:cubicBezTo>
                  <a:pt x="680463" y="2428434"/>
                  <a:pt x="679260" y="2453310"/>
                  <a:pt x="695179" y="2443019"/>
                </a:cubicBezTo>
                <a:cubicBezTo>
                  <a:pt x="693128" y="2460016"/>
                  <a:pt x="668677" y="2453733"/>
                  <a:pt x="664705" y="2446961"/>
                </a:cubicBezTo>
                <a:cubicBezTo>
                  <a:pt x="667210" y="2438623"/>
                  <a:pt x="674440" y="2437585"/>
                  <a:pt x="672485" y="2422411"/>
                </a:cubicBezTo>
                <a:close/>
                <a:moveTo>
                  <a:pt x="1871102" y="2410395"/>
                </a:moveTo>
                <a:cubicBezTo>
                  <a:pt x="1867944" y="2417756"/>
                  <a:pt x="1867130" y="2428595"/>
                  <a:pt x="1867944" y="2442144"/>
                </a:cubicBezTo>
                <a:cubicBezTo>
                  <a:pt x="1861107" y="2443707"/>
                  <a:pt x="1851211" y="2440547"/>
                  <a:pt x="1850883" y="2452170"/>
                </a:cubicBezTo>
                <a:cubicBezTo>
                  <a:pt x="1837504" y="2435598"/>
                  <a:pt x="1864655" y="2420491"/>
                  <a:pt x="1871102" y="2410395"/>
                </a:cubicBezTo>
                <a:close/>
                <a:moveTo>
                  <a:pt x="2168404" y="2403791"/>
                </a:moveTo>
                <a:cubicBezTo>
                  <a:pt x="2182145" y="2395194"/>
                  <a:pt x="2175370" y="2428665"/>
                  <a:pt x="2186736" y="2424920"/>
                </a:cubicBezTo>
                <a:cubicBezTo>
                  <a:pt x="2170260" y="2441295"/>
                  <a:pt x="2186473" y="2463046"/>
                  <a:pt x="2189211" y="2487272"/>
                </a:cubicBezTo>
                <a:cubicBezTo>
                  <a:pt x="2181427" y="2495836"/>
                  <a:pt x="2173777" y="2465779"/>
                  <a:pt x="2171856" y="2489518"/>
                </a:cubicBezTo>
                <a:cubicBezTo>
                  <a:pt x="2161242" y="2466140"/>
                  <a:pt x="2176902" y="2435142"/>
                  <a:pt x="2168404" y="2403791"/>
                </a:cubicBezTo>
                <a:close/>
                <a:moveTo>
                  <a:pt x="2412536" y="2380442"/>
                </a:moveTo>
                <a:lnTo>
                  <a:pt x="2410640" y="2388498"/>
                </a:lnTo>
                <a:cubicBezTo>
                  <a:pt x="2409175" y="2389885"/>
                  <a:pt x="2407025" y="2390205"/>
                  <a:pt x="2404637" y="2390156"/>
                </a:cubicBezTo>
                <a:lnTo>
                  <a:pt x="2391046" y="2390957"/>
                </a:lnTo>
                <a:lnTo>
                  <a:pt x="2391046" y="2390959"/>
                </a:lnTo>
                <a:cubicBezTo>
                  <a:pt x="2397233" y="2385982"/>
                  <a:pt x="2413939" y="2397308"/>
                  <a:pt x="2412537" y="2380442"/>
                </a:cubicBezTo>
                <a:close/>
                <a:moveTo>
                  <a:pt x="1314072" y="2379728"/>
                </a:moveTo>
                <a:cubicBezTo>
                  <a:pt x="1332893" y="2374614"/>
                  <a:pt x="1345883" y="2381550"/>
                  <a:pt x="1350183" y="2406394"/>
                </a:cubicBezTo>
                <a:cubicBezTo>
                  <a:pt x="1332015" y="2400663"/>
                  <a:pt x="1324850" y="2390862"/>
                  <a:pt x="1306292" y="2404114"/>
                </a:cubicBezTo>
                <a:cubicBezTo>
                  <a:pt x="1307464" y="2393761"/>
                  <a:pt x="1313487" y="2390897"/>
                  <a:pt x="1314072" y="2379728"/>
                </a:cubicBezTo>
                <a:close/>
                <a:moveTo>
                  <a:pt x="1497581" y="2371878"/>
                </a:moveTo>
                <a:cubicBezTo>
                  <a:pt x="1505560" y="2377936"/>
                  <a:pt x="1511060" y="2389106"/>
                  <a:pt x="1520310" y="2392525"/>
                </a:cubicBezTo>
                <a:cubicBezTo>
                  <a:pt x="1517835" y="2403301"/>
                  <a:pt x="1511518" y="2408182"/>
                  <a:pt x="1503475" y="2410395"/>
                </a:cubicBezTo>
                <a:cubicBezTo>
                  <a:pt x="1504548" y="2396855"/>
                  <a:pt x="1499503" y="2396038"/>
                  <a:pt x="1494163" y="2395942"/>
                </a:cubicBezTo>
                <a:cubicBezTo>
                  <a:pt x="1496183" y="2389365"/>
                  <a:pt x="1498169" y="2382689"/>
                  <a:pt x="1497581" y="2371878"/>
                </a:cubicBezTo>
                <a:close/>
                <a:moveTo>
                  <a:pt x="1401285" y="2367601"/>
                </a:moveTo>
                <a:cubicBezTo>
                  <a:pt x="1421456" y="2368873"/>
                  <a:pt x="1448366" y="2380608"/>
                  <a:pt x="1471465" y="2375232"/>
                </a:cubicBezTo>
                <a:cubicBezTo>
                  <a:pt x="1469059" y="2382594"/>
                  <a:pt x="1466745" y="2389821"/>
                  <a:pt x="1472084" y="2390832"/>
                </a:cubicBezTo>
                <a:cubicBezTo>
                  <a:pt x="1456879" y="2404993"/>
                  <a:pt x="1448087" y="2371751"/>
                  <a:pt x="1427936" y="2380800"/>
                </a:cubicBezTo>
                <a:cubicBezTo>
                  <a:pt x="1418263" y="2386438"/>
                  <a:pt x="1433696" y="2392295"/>
                  <a:pt x="1424515" y="2404764"/>
                </a:cubicBezTo>
                <a:cubicBezTo>
                  <a:pt x="1406999" y="2401606"/>
                  <a:pt x="1409474" y="2356936"/>
                  <a:pt x="1383751" y="2370838"/>
                </a:cubicBezTo>
                <a:cubicBezTo>
                  <a:pt x="1388586" y="2367915"/>
                  <a:pt x="1394561" y="2367177"/>
                  <a:pt x="1401285" y="2367601"/>
                </a:cubicBezTo>
                <a:close/>
                <a:moveTo>
                  <a:pt x="1370406" y="2364686"/>
                </a:moveTo>
                <a:cubicBezTo>
                  <a:pt x="1384113" y="2383049"/>
                  <a:pt x="1354483" y="2396042"/>
                  <a:pt x="1344878" y="2383638"/>
                </a:cubicBezTo>
                <a:cubicBezTo>
                  <a:pt x="1345138" y="2348209"/>
                  <a:pt x="1365716" y="2389692"/>
                  <a:pt x="1370406" y="2364686"/>
                </a:cubicBezTo>
                <a:close/>
                <a:moveTo>
                  <a:pt x="1041941" y="2359603"/>
                </a:moveTo>
                <a:cubicBezTo>
                  <a:pt x="1050015" y="2391643"/>
                  <a:pt x="1017685" y="2360969"/>
                  <a:pt x="1025793" y="2392945"/>
                </a:cubicBezTo>
                <a:cubicBezTo>
                  <a:pt x="1008014" y="2396688"/>
                  <a:pt x="1028623" y="2354198"/>
                  <a:pt x="1041941" y="2359603"/>
                </a:cubicBezTo>
                <a:close/>
                <a:moveTo>
                  <a:pt x="1256247" y="2355730"/>
                </a:moveTo>
                <a:cubicBezTo>
                  <a:pt x="1263053" y="2372466"/>
                  <a:pt x="1280179" y="2368133"/>
                  <a:pt x="1283891" y="2391383"/>
                </a:cubicBezTo>
                <a:cubicBezTo>
                  <a:pt x="1264879" y="2363478"/>
                  <a:pt x="1254231" y="2386793"/>
                  <a:pt x="1235378" y="2381906"/>
                </a:cubicBezTo>
                <a:cubicBezTo>
                  <a:pt x="1237594" y="2365693"/>
                  <a:pt x="1255564" y="2374256"/>
                  <a:pt x="1256247" y="2355730"/>
                </a:cubicBezTo>
                <a:close/>
                <a:moveTo>
                  <a:pt x="2116178" y="2341028"/>
                </a:moveTo>
                <a:cubicBezTo>
                  <a:pt x="2114607" y="2344694"/>
                  <a:pt x="2113698" y="2349383"/>
                  <a:pt x="2113967" y="2355895"/>
                </a:cubicBezTo>
                <a:cubicBezTo>
                  <a:pt x="2117442" y="2356431"/>
                  <a:pt x="2120204" y="2355500"/>
                  <a:pt x="2122543" y="2354051"/>
                </a:cubicBezTo>
                <a:lnTo>
                  <a:pt x="2125331" y="2351763"/>
                </a:lnTo>
                <a:lnTo>
                  <a:pt x="2125772" y="2351603"/>
                </a:lnTo>
                <a:lnTo>
                  <a:pt x="2133828" y="2346713"/>
                </a:lnTo>
                <a:lnTo>
                  <a:pt x="2133847" y="2346705"/>
                </a:lnTo>
                <a:cubicBezTo>
                  <a:pt x="2135665" y="2346968"/>
                  <a:pt x="2137645" y="2348608"/>
                  <a:pt x="2140079" y="2352572"/>
                </a:cubicBezTo>
                <a:lnTo>
                  <a:pt x="2140078" y="2352566"/>
                </a:lnTo>
                <a:lnTo>
                  <a:pt x="2133848" y="2346700"/>
                </a:lnTo>
                <a:lnTo>
                  <a:pt x="2133828" y="2346713"/>
                </a:lnTo>
                <a:lnTo>
                  <a:pt x="2128585" y="2349092"/>
                </a:lnTo>
                <a:lnTo>
                  <a:pt x="2125331" y="2351763"/>
                </a:lnTo>
                <a:lnTo>
                  <a:pt x="2113968" y="2355891"/>
                </a:lnTo>
                <a:close/>
                <a:moveTo>
                  <a:pt x="717258" y="2338343"/>
                </a:moveTo>
                <a:cubicBezTo>
                  <a:pt x="728884" y="2331242"/>
                  <a:pt x="715662" y="2375458"/>
                  <a:pt x="727253" y="2368362"/>
                </a:cubicBezTo>
                <a:cubicBezTo>
                  <a:pt x="719179" y="2397730"/>
                  <a:pt x="718625" y="2342251"/>
                  <a:pt x="704853" y="2355629"/>
                </a:cubicBezTo>
                <a:cubicBezTo>
                  <a:pt x="705407" y="2344266"/>
                  <a:pt x="717747" y="2351202"/>
                  <a:pt x="717258" y="2338343"/>
                </a:cubicBezTo>
                <a:close/>
                <a:moveTo>
                  <a:pt x="2493711" y="2330919"/>
                </a:moveTo>
                <a:lnTo>
                  <a:pt x="2493709" y="2330922"/>
                </a:lnTo>
                <a:cubicBezTo>
                  <a:pt x="2501718" y="2336943"/>
                  <a:pt x="2500545" y="2361948"/>
                  <a:pt x="2516403" y="2351498"/>
                </a:cubicBezTo>
                <a:lnTo>
                  <a:pt x="2516401" y="2351495"/>
                </a:lnTo>
                <a:lnTo>
                  <a:pt x="2507294" y="2353535"/>
                </a:lnTo>
                <a:cubicBezTo>
                  <a:pt x="2505049" y="2352566"/>
                  <a:pt x="2503459" y="2350232"/>
                  <a:pt x="2502114" y="2347384"/>
                </a:cubicBezTo>
                <a:close/>
                <a:moveTo>
                  <a:pt x="1824054" y="2330268"/>
                </a:moveTo>
                <a:lnTo>
                  <a:pt x="1815399" y="2338684"/>
                </a:lnTo>
                <a:lnTo>
                  <a:pt x="1802663" y="2340781"/>
                </a:lnTo>
                <a:lnTo>
                  <a:pt x="1802663" y="2340784"/>
                </a:lnTo>
                <a:cubicBezTo>
                  <a:pt x="1812856" y="2341988"/>
                  <a:pt x="1819303" y="2337497"/>
                  <a:pt x="1824055" y="2330269"/>
                </a:cubicBezTo>
                <a:close/>
                <a:moveTo>
                  <a:pt x="2340417" y="2326911"/>
                </a:moveTo>
                <a:lnTo>
                  <a:pt x="2340417" y="2326913"/>
                </a:lnTo>
                <a:cubicBezTo>
                  <a:pt x="2363990" y="2337596"/>
                  <a:pt x="2381379" y="2355730"/>
                  <a:pt x="2402573" y="2350421"/>
                </a:cubicBezTo>
                <a:lnTo>
                  <a:pt x="2402573" y="2350419"/>
                </a:lnTo>
                <a:cubicBezTo>
                  <a:pt x="2391976" y="2353073"/>
                  <a:pt x="2382330" y="2349867"/>
                  <a:pt x="2372387" y="2344661"/>
                </a:cubicBezTo>
                <a:close/>
                <a:moveTo>
                  <a:pt x="1880450" y="2315260"/>
                </a:moveTo>
                <a:cubicBezTo>
                  <a:pt x="1880710" y="2322941"/>
                  <a:pt x="1881066" y="2330820"/>
                  <a:pt x="1881360" y="2338603"/>
                </a:cubicBezTo>
                <a:cubicBezTo>
                  <a:pt x="1892172" y="2338375"/>
                  <a:pt x="1902523" y="2337369"/>
                  <a:pt x="1902492" y="2320238"/>
                </a:cubicBezTo>
                <a:lnTo>
                  <a:pt x="1902491" y="2320239"/>
                </a:lnTo>
                <a:lnTo>
                  <a:pt x="1895992" y="2335758"/>
                </a:lnTo>
                <a:cubicBezTo>
                  <a:pt x="1892057" y="2338178"/>
                  <a:pt x="1886766" y="2338488"/>
                  <a:pt x="1881360" y="2338602"/>
                </a:cubicBezTo>
                <a:close/>
                <a:moveTo>
                  <a:pt x="1329054" y="2315131"/>
                </a:moveTo>
                <a:cubicBezTo>
                  <a:pt x="1326938" y="2339514"/>
                  <a:pt x="1326580" y="2330561"/>
                  <a:pt x="1330582" y="2354037"/>
                </a:cubicBezTo>
                <a:cubicBezTo>
                  <a:pt x="1322378" y="2365791"/>
                  <a:pt x="1299325" y="2354300"/>
                  <a:pt x="1305676" y="2388652"/>
                </a:cubicBezTo>
                <a:cubicBezTo>
                  <a:pt x="1291121" y="2396237"/>
                  <a:pt x="1297404" y="2360778"/>
                  <a:pt x="1287019" y="2359604"/>
                </a:cubicBezTo>
                <a:cubicBezTo>
                  <a:pt x="1297079" y="2344434"/>
                  <a:pt x="1318830" y="2358791"/>
                  <a:pt x="1329054" y="2315131"/>
                </a:cubicBezTo>
                <a:close/>
                <a:moveTo>
                  <a:pt x="1893470" y="2313602"/>
                </a:moveTo>
                <a:lnTo>
                  <a:pt x="1890953" y="2324853"/>
                </a:lnTo>
                <a:lnTo>
                  <a:pt x="1890953" y="2324855"/>
                </a:lnTo>
                <a:lnTo>
                  <a:pt x="1893471" y="2313602"/>
                </a:lnTo>
                <a:close/>
                <a:moveTo>
                  <a:pt x="2304251" y="2312245"/>
                </a:moveTo>
                <a:lnTo>
                  <a:pt x="2304250" y="2312247"/>
                </a:lnTo>
                <a:cubicBezTo>
                  <a:pt x="2303321" y="2315177"/>
                  <a:pt x="2303398" y="2319000"/>
                  <a:pt x="2305287" y="2323559"/>
                </a:cubicBezTo>
                <a:cubicBezTo>
                  <a:pt x="2315378" y="2322290"/>
                  <a:pt x="2325571" y="2321052"/>
                  <a:pt x="2335762" y="2319685"/>
                </a:cubicBezTo>
                <a:lnTo>
                  <a:pt x="2305288" y="2323557"/>
                </a:lnTo>
                <a:close/>
                <a:moveTo>
                  <a:pt x="2646119" y="2311415"/>
                </a:moveTo>
                <a:lnTo>
                  <a:pt x="2646118" y="2311420"/>
                </a:lnTo>
                <a:cubicBezTo>
                  <a:pt x="2664027" y="2299857"/>
                  <a:pt x="2655170" y="2343359"/>
                  <a:pt x="2665070" y="2348210"/>
                </a:cubicBezTo>
                <a:lnTo>
                  <a:pt x="2665069" y="2348206"/>
                </a:lnTo>
                <a:lnTo>
                  <a:pt x="2660451" y="2338786"/>
                </a:lnTo>
                <a:cubicBezTo>
                  <a:pt x="2658767" y="2329626"/>
                  <a:pt x="2658928" y="2316661"/>
                  <a:pt x="2655242" y="2311606"/>
                </a:cubicBezTo>
                <a:close/>
                <a:moveTo>
                  <a:pt x="2408888" y="2309474"/>
                </a:moveTo>
                <a:lnTo>
                  <a:pt x="2406518" y="2318150"/>
                </a:lnTo>
                <a:lnTo>
                  <a:pt x="2406448" y="2318375"/>
                </a:lnTo>
                <a:lnTo>
                  <a:pt x="2405053" y="2321707"/>
                </a:lnTo>
                <a:lnTo>
                  <a:pt x="2404432" y="2324858"/>
                </a:lnTo>
                <a:lnTo>
                  <a:pt x="2403738" y="2327089"/>
                </a:lnTo>
                <a:lnTo>
                  <a:pt x="2403652" y="2328815"/>
                </a:lnTo>
                <a:lnTo>
                  <a:pt x="2403217" y="2331023"/>
                </a:lnTo>
                <a:lnTo>
                  <a:pt x="2402573" y="2350414"/>
                </a:lnTo>
                <a:lnTo>
                  <a:pt x="2403652" y="2328815"/>
                </a:lnTo>
                <a:lnTo>
                  <a:pt x="2404432" y="2324858"/>
                </a:lnTo>
                <a:lnTo>
                  <a:pt x="2406448" y="2318375"/>
                </a:lnTo>
                <a:lnTo>
                  <a:pt x="2407228" y="2316513"/>
                </a:lnTo>
                <a:cubicBezTo>
                  <a:pt x="2407915" y="2314805"/>
                  <a:pt x="2408515" y="2312791"/>
                  <a:pt x="2408888" y="2309476"/>
                </a:cubicBezTo>
                <a:close/>
                <a:moveTo>
                  <a:pt x="1805756" y="2309200"/>
                </a:moveTo>
                <a:lnTo>
                  <a:pt x="1805739" y="2309225"/>
                </a:lnTo>
                <a:lnTo>
                  <a:pt x="1797622" y="2319693"/>
                </a:lnTo>
                <a:lnTo>
                  <a:pt x="1787459" y="2338014"/>
                </a:lnTo>
                <a:lnTo>
                  <a:pt x="1784645" y="2340640"/>
                </a:lnTo>
                <a:lnTo>
                  <a:pt x="1781472" y="2342304"/>
                </a:lnTo>
                <a:lnTo>
                  <a:pt x="1771866" y="2336941"/>
                </a:lnTo>
                <a:lnTo>
                  <a:pt x="1771864" y="2336943"/>
                </a:lnTo>
                <a:cubicBezTo>
                  <a:pt x="1774928" y="2341010"/>
                  <a:pt x="1777607" y="2342834"/>
                  <a:pt x="1780017" y="2343066"/>
                </a:cubicBezTo>
                <a:lnTo>
                  <a:pt x="1781472" y="2342304"/>
                </a:lnTo>
                <a:lnTo>
                  <a:pt x="1782342" y="2342789"/>
                </a:lnTo>
                <a:lnTo>
                  <a:pt x="1784645" y="2340640"/>
                </a:lnTo>
                <a:lnTo>
                  <a:pt x="1786559" y="2339637"/>
                </a:lnTo>
                <a:lnTo>
                  <a:pt x="1787459" y="2338014"/>
                </a:lnTo>
                <a:lnTo>
                  <a:pt x="1788503" y="2337040"/>
                </a:lnTo>
                <a:cubicBezTo>
                  <a:pt x="1790406" y="2334181"/>
                  <a:pt x="1792196" y="2330593"/>
                  <a:pt x="1793991" y="2326929"/>
                </a:cubicBezTo>
                <a:lnTo>
                  <a:pt x="1805739" y="2309225"/>
                </a:lnTo>
                <a:lnTo>
                  <a:pt x="1805756" y="2309204"/>
                </a:lnTo>
                <a:close/>
                <a:moveTo>
                  <a:pt x="1013648" y="2308324"/>
                </a:moveTo>
                <a:cubicBezTo>
                  <a:pt x="1028039" y="2309627"/>
                  <a:pt x="1024197" y="2348438"/>
                  <a:pt x="1045359" y="2335645"/>
                </a:cubicBezTo>
                <a:cubicBezTo>
                  <a:pt x="1046792" y="2352411"/>
                  <a:pt x="1030090" y="2341207"/>
                  <a:pt x="1023903" y="2346159"/>
                </a:cubicBezTo>
                <a:cubicBezTo>
                  <a:pt x="1026213" y="2321770"/>
                  <a:pt x="1011368" y="2332711"/>
                  <a:pt x="1013648" y="2308324"/>
                </a:cubicBezTo>
                <a:close/>
                <a:moveTo>
                  <a:pt x="1844990" y="2304123"/>
                </a:moveTo>
                <a:lnTo>
                  <a:pt x="1838504" y="2312292"/>
                </a:lnTo>
                <a:lnTo>
                  <a:pt x="1827867" y="2314116"/>
                </a:lnTo>
                <a:lnTo>
                  <a:pt x="1827866" y="2314124"/>
                </a:lnTo>
                <a:cubicBezTo>
                  <a:pt x="1834344" y="2311903"/>
                  <a:pt x="1844049" y="2314805"/>
                  <a:pt x="1844992" y="2304125"/>
                </a:cubicBezTo>
                <a:close/>
                <a:moveTo>
                  <a:pt x="2385479" y="2301833"/>
                </a:moveTo>
                <a:lnTo>
                  <a:pt x="2378935" y="2306432"/>
                </a:lnTo>
                <a:lnTo>
                  <a:pt x="2378936" y="2306434"/>
                </a:lnTo>
                <a:lnTo>
                  <a:pt x="2385480" y="2301834"/>
                </a:lnTo>
                <a:close/>
                <a:moveTo>
                  <a:pt x="2120508" y="2300184"/>
                </a:moveTo>
                <a:lnTo>
                  <a:pt x="2117091" y="2324175"/>
                </a:lnTo>
                <a:cubicBezTo>
                  <a:pt x="2103448" y="2332643"/>
                  <a:pt x="2103124" y="2313564"/>
                  <a:pt x="2094722" y="2311347"/>
                </a:cubicBezTo>
                <a:cubicBezTo>
                  <a:pt x="2097425" y="2339738"/>
                  <a:pt x="2072875" y="2308741"/>
                  <a:pt x="2069816" y="2345926"/>
                </a:cubicBezTo>
                <a:cubicBezTo>
                  <a:pt x="2064931" y="2340262"/>
                  <a:pt x="2048683" y="2292983"/>
                  <a:pt x="2047415" y="2333067"/>
                </a:cubicBezTo>
                <a:lnTo>
                  <a:pt x="2029344" y="2319651"/>
                </a:lnTo>
                <a:lnTo>
                  <a:pt x="2029343" y="2319651"/>
                </a:lnTo>
                <a:cubicBezTo>
                  <a:pt x="2035984" y="2322941"/>
                  <a:pt x="2040773" y="2329846"/>
                  <a:pt x="2047415" y="2333069"/>
                </a:cubicBezTo>
                <a:cubicBezTo>
                  <a:pt x="2048683" y="2292986"/>
                  <a:pt x="2064931" y="2340264"/>
                  <a:pt x="2069816" y="2345929"/>
                </a:cubicBezTo>
                <a:cubicBezTo>
                  <a:pt x="2072875" y="2308745"/>
                  <a:pt x="2097425" y="2339741"/>
                  <a:pt x="2094722" y="2311350"/>
                </a:cubicBezTo>
                <a:cubicBezTo>
                  <a:pt x="2103124" y="2313567"/>
                  <a:pt x="2103448" y="2332645"/>
                  <a:pt x="2117091" y="2324180"/>
                </a:cubicBezTo>
                <a:cubicBezTo>
                  <a:pt x="2116472" y="2313567"/>
                  <a:pt x="2118458" y="2306793"/>
                  <a:pt x="2120509" y="2300184"/>
                </a:cubicBezTo>
                <a:close/>
                <a:moveTo>
                  <a:pt x="2203571" y="2297517"/>
                </a:moveTo>
                <a:cubicBezTo>
                  <a:pt x="2214021" y="2306732"/>
                  <a:pt x="2228382" y="2308064"/>
                  <a:pt x="2227144" y="2341502"/>
                </a:cubicBezTo>
                <a:cubicBezTo>
                  <a:pt x="2216756" y="2332125"/>
                  <a:pt x="2202334" y="2330923"/>
                  <a:pt x="2203571" y="2297517"/>
                </a:cubicBezTo>
                <a:close/>
                <a:moveTo>
                  <a:pt x="2142260" y="2297448"/>
                </a:moveTo>
                <a:lnTo>
                  <a:pt x="2142263" y="2297476"/>
                </a:lnTo>
                <a:lnTo>
                  <a:pt x="2143218" y="2310928"/>
                </a:lnTo>
                <a:lnTo>
                  <a:pt x="2144146" y="2312401"/>
                </a:lnTo>
                <a:lnTo>
                  <a:pt x="2144470" y="2314964"/>
                </a:lnTo>
                <a:lnTo>
                  <a:pt x="2146563" y="2316225"/>
                </a:lnTo>
                <a:lnTo>
                  <a:pt x="2147984" y="2318475"/>
                </a:lnTo>
                <a:lnTo>
                  <a:pt x="2149179" y="2317804"/>
                </a:lnTo>
                <a:lnTo>
                  <a:pt x="2150026" y="2318315"/>
                </a:lnTo>
                <a:lnTo>
                  <a:pt x="2152190" y="2316112"/>
                </a:lnTo>
                <a:lnTo>
                  <a:pt x="2154141" y="2315017"/>
                </a:lnTo>
                <a:lnTo>
                  <a:pt x="2154720" y="2313538"/>
                </a:lnTo>
                <a:lnTo>
                  <a:pt x="2155995" y="2312242"/>
                </a:lnTo>
                <a:cubicBezTo>
                  <a:pt x="2157727" y="2309169"/>
                  <a:pt x="2159040" y="2305314"/>
                  <a:pt x="2159444" y="2301467"/>
                </a:cubicBezTo>
                <a:lnTo>
                  <a:pt x="2159443" y="2301465"/>
                </a:lnTo>
                <a:lnTo>
                  <a:pt x="2154720" y="2313538"/>
                </a:lnTo>
                <a:lnTo>
                  <a:pt x="2152190" y="2316112"/>
                </a:lnTo>
                <a:lnTo>
                  <a:pt x="2149179" y="2317804"/>
                </a:lnTo>
                <a:lnTo>
                  <a:pt x="2146563" y="2316225"/>
                </a:lnTo>
                <a:lnTo>
                  <a:pt x="2144146" y="2312401"/>
                </a:lnTo>
                <a:lnTo>
                  <a:pt x="2142263" y="2297476"/>
                </a:lnTo>
                <a:lnTo>
                  <a:pt x="2142261" y="2297448"/>
                </a:lnTo>
                <a:close/>
                <a:moveTo>
                  <a:pt x="1938095" y="2293263"/>
                </a:moveTo>
                <a:lnTo>
                  <a:pt x="1938094" y="2293264"/>
                </a:lnTo>
                <a:cubicBezTo>
                  <a:pt x="1936559" y="2296362"/>
                  <a:pt x="1935954" y="2300908"/>
                  <a:pt x="1937003" y="2308028"/>
                </a:cubicBezTo>
                <a:lnTo>
                  <a:pt x="1937175" y="2308089"/>
                </a:lnTo>
                <a:lnTo>
                  <a:pt x="1963023" y="2317285"/>
                </a:lnTo>
                <a:lnTo>
                  <a:pt x="1967738" y="2318008"/>
                </a:lnTo>
                <a:lnTo>
                  <a:pt x="1971746" y="2319186"/>
                </a:lnTo>
                <a:lnTo>
                  <a:pt x="1973096" y="2318826"/>
                </a:lnTo>
                <a:lnTo>
                  <a:pt x="1976108" y="2319288"/>
                </a:lnTo>
                <a:lnTo>
                  <a:pt x="1989141" y="2314559"/>
                </a:lnTo>
                <a:lnTo>
                  <a:pt x="1989157" y="2314556"/>
                </a:lnTo>
                <a:lnTo>
                  <a:pt x="1989156" y="2314556"/>
                </a:lnTo>
                <a:lnTo>
                  <a:pt x="1989141" y="2314559"/>
                </a:lnTo>
                <a:lnTo>
                  <a:pt x="1973096" y="2318826"/>
                </a:lnTo>
                <a:lnTo>
                  <a:pt x="1967738" y="2318008"/>
                </a:lnTo>
                <a:lnTo>
                  <a:pt x="1954311" y="2314056"/>
                </a:lnTo>
                <a:lnTo>
                  <a:pt x="1937175" y="2308089"/>
                </a:lnTo>
                <a:lnTo>
                  <a:pt x="1937004" y="2308028"/>
                </a:lnTo>
                <a:close/>
                <a:moveTo>
                  <a:pt x="2360896" y="2292986"/>
                </a:moveTo>
                <a:cubicBezTo>
                  <a:pt x="2363485" y="2293378"/>
                  <a:pt x="2364804" y="2296316"/>
                  <a:pt x="2365480" y="2300545"/>
                </a:cubicBezTo>
                <a:lnTo>
                  <a:pt x="2366205" y="2315843"/>
                </a:lnTo>
                <a:cubicBezTo>
                  <a:pt x="2366188" y="2310291"/>
                  <a:pt x="2366155" y="2304772"/>
                  <a:pt x="2365480" y="2300543"/>
                </a:cubicBezTo>
                <a:lnTo>
                  <a:pt x="2360897" y="2292986"/>
                </a:lnTo>
                <a:close/>
                <a:moveTo>
                  <a:pt x="2317991" y="2291073"/>
                </a:moveTo>
                <a:lnTo>
                  <a:pt x="2317990" y="2291075"/>
                </a:lnTo>
                <a:lnTo>
                  <a:pt x="2318025" y="2291207"/>
                </a:lnTo>
                <a:lnTo>
                  <a:pt x="2322073" y="2306868"/>
                </a:lnTo>
                <a:lnTo>
                  <a:pt x="2322104" y="2306994"/>
                </a:lnTo>
                <a:lnTo>
                  <a:pt x="2322105" y="2306991"/>
                </a:lnTo>
                <a:lnTo>
                  <a:pt x="2322073" y="2306868"/>
                </a:lnTo>
                <a:lnTo>
                  <a:pt x="2320202" y="2299277"/>
                </a:lnTo>
                <a:lnTo>
                  <a:pt x="2318025" y="2291207"/>
                </a:lnTo>
                <a:close/>
                <a:moveTo>
                  <a:pt x="680629" y="2287178"/>
                </a:moveTo>
                <a:cubicBezTo>
                  <a:pt x="682441" y="2286498"/>
                  <a:pt x="684555" y="2287767"/>
                  <a:pt x="686867" y="2289485"/>
                </a:cubicBezTo>
                <a:cubicBezTo>
                  <a:pt x="691495" y="2292925"/>
                  <a:pt x="696927" y="2298168"/>
                  <a:pt x="702348" y="2293219"/>
                </a:cubicBezTo>
                <a:cubicBezTo>
                  <a:pt x="700297" y="2299796"/>
                  <a:pt x="698342" y="2306501"/>
                  <a:pt x="698930" y="2317278"/>
                </a:cubicBezTo>
                <a:cubicBezTo>
                  <a:pt x="688576" y="2316043"/>
                  <a:pt x="689745" y="2291168"/>
                  <a:pt x="676201" y="2296572"/>
                </a:cubicBezTo>
                <a:cubicBezTo>
                  <a:pt x="677307" y="2290490"/>
                  <a:pt x="678817" y="2287860"/>
                  <a:pt x="680629" y="2287178"/>
                </a:cubicBezTo>
                <a:close/>
                <a:moveTo>
                  <a:pt x="1654841" y="2283810"/>
                </a:moveTo>
                <a:lnTo>
                  <a:pt x="1653926" y="2288381"/>
                </a:lnTo>
                <a:lnTo>
                  <a:pt x="1652140" y="2297288"/>
                </a:lnTo>
                <a:cubicBezTo>
                  <a:pt x="1655437" y="2295103"/>
                  <a:pt x="1660588" y="2295787"/>
                  <a:pt x="1665461" y="2296042"/>
                </a:cubicBezTo>
                <a:lnTo>
                  <a:pt x="1665867" y="2295908"/>
                </a:lnTo>
                <a:lnTo>
                  <a:pt x="1670163" y="2296025"/>
                </a:lnTo>
                <a:lnTo>
                  <a:pt x="1677102" y="2292212"/>
                </a:lnTo>
                <a:lnTo>
                  <a:pt x="1677112" y="2292208"/>
                </a:lnTo>
                <a:lnTo>
                  <a:pt x="1677112" y="2292205"/>
                </a:lnTo>
                <a:lnTo>
                  <a:pt x="1677102" y="2292212"/>
                </a:lnTo>
                <a:lnTo>
                  <a:pt x="1665867" y="2295908"/>
                </a:lnTo>
                <a:lnTo>
                  <a:pt x="1660575" y="2295762"/>
                </a:lnTo>
                <a:cubicBezTo>
                  <a:pt x="1657361" y="2295646"/>
                  <a:pt x="1654339" y="2295827"/>
                  <a:pt x="1652141" y="2297284"/>
                </a:cubicBezTo>
                <a:lnTo>
                  <a:pt x="1653926" y="2288381"/>
                </a:lnTo>
                <a:lnTo>
                  <a:pt x="1654841" y="2283811"/>
                </a:lnTo>
                <a:close/>
                <a:moveTo>
                  <a:pt x="1868098" y="2283201"/>
                </a:moveTo>
                <a:cubicBezTo>
                  <a:pt x="1866709" y="2285310"/>
                  <a:pt x="1865928" y="2288364"/>
                  <a:pt x="1866449" y="2293443"/>
                </a:cubicBezTo>
                <a:cubicBezTo>
                  <a:pt x="1869851" y="2296545"/>
                  <a:pt x="1873542" y="2299081"/>
                  <a:pt x="1877274" y="2300693"/>
                </a:cubicBezTo>
                <a:lnTo>
                  <a:pt x="1880781" y="2301237"/>
                </a:lnTo>
                <a:lnTo>
                  <a:pt x="1882874" y="2302374"/>
                </a:lnTo>
                <a:lnTo>
                  <a:pt x="1884375" y="2301791"/>
                </a:lnTo>
                <a:lnTo>
                  <a:pt x="1888348" y="2302406"/>
                </a:lnTo>
                <a:cubicBezTo>
                  <a:pt x="1891915" y="2301816"/>
                  <a:pt x="1895276" y="2299945"/>
                  <a:pt x="1898182" y="2296438"/>
                </a:cubicBezTo>
                <a:lnTo>
                  <a:pt x="1898183" y="2296435"/>
                </a:lnTo>
                <a:lnTo>
                  <a:pt x="1884375" y="2301791"/>
                </a:lnTo>
                <a:lnTo>
                  <a:pt x="1880781" y="2301237"/>
                </a:lnTo>
                <a:lnTo>
                  <a:pt x="1866450" y="2293442"/>
                </a:lnTo>
                <a:lnTo>
                  <a:pt x="1868099" y="2283201"/>
                </a:lnTo>
                <a:close/>
                <a:moveTo>
                  <a:pt x="2339470" y="2281457"/>
                </a:moveTo>
                <a:lnTo>
                  <a:pt x="2339470" y="2281459"/>
                </a:lnTo>
                <a:cubicBezTo>
                  <a:pt x="2339192" y="2283885"/>
                  <a:pt x="2340181" y="2286176"/>
                  <a:pt x="2343186" y="2287518"/>
                </a:cubicBezTo>
                <a:lnTo>
                  <a:pt x="2346952" y="2284385"/>
                </a:lnTo>
                <a:lnTo>
                  <a:pt x="2346952" y="2284382"/>
                </a:lnTo>
                <a:cubicBezTo>
                  <a:pt x="2346820" y="2282601"/>
                  <a:pt x="2345774" y="2283185"/>
                  <a:pt x="2343186" y="2287516"/>
                </a:cubicBezTo>
                <a:close/>
                <a:moveTo>
                  <a:pt x="1857102" y="2279018"/>
                </a:moveTo>
                <a:lnTo>
                  <a:pt x="1853237" y="2286314"/>
                </a:lnTo>
                <a:lnTo>
                  <a:pt x="1853211" y="2286338"/>
                </a:lnTo>
                <a:lnTo>
                  <a:pt x="1845589" y="2292122"/>
                </a:lnTo>
                <a:lnTo>
                  <a:pt x="1840688" y="2297633"/>
                </a:lnTo>
                <a:lnTo>
                  <a:pt x="1840671" y="2297647"/>
                </a:lnTo>
                <a:lnTo>
                  <a:pt x="1840672" y="2297650"/>
                </a:lnTo>
                <a:lnTo>
                  <a:pt x="1840688" y="2297633"/>
                </a:lnTo>
                <a:lnTo>
                  <a:pt x="1853211" y="2286338"/>
                </a:lnTo>
                <a:lnTo>
                  <a:pt x="1853237" y="2286317"/>
                </a:lnTo>
                <a:cubicBezTo>
                  <a:pt x="1855518" y="2284201"/>
                  <a:pt x="1857168" y="2281837"/>
                  <a:pt x="1857103" y="2279020"/>
                </a:cubicBezTo>
                <a:close/>
                <a:moveTo>
                  <a:pt x="2355981" y="2277977"/>
                </a:moveTo>
                <a:lnTo>
                  <a:pt x="2355802" y="2299681"/>
                </a:lnTo>
                <a:cubicBezTo>
                  <a:pt x="2354638" y="2305212"/>
                  <a:pt x="2352285" y="2308908"/>
                  <a:pt x="2348491" y="2310373"/>
                </a:cubicBezTo>
                <a:lnTo>
                  <a:pt x="2348492" y="2310375"/>
                </a:lnTo>
                <a:lnTo>
                  <a:pt x="2355802" y="2299683"/>
                </a:lnTo>
                <a:cubicBezTo>
                  <a:pt x="2356966" y="2294151"/>
                  <a:pt x="2356941" y="2286785"/>
                  <a:pt x="2355981" y="2277977"/>
                </a:cubicBezTo>
                <a:close/>
                <a:moveTo>
                  <a:pt x="1760337" y="2267849"/>
                </a:moveTo>
                <a:lnTo>
                  <a:pt x="1760337" y="2267850"/>
                </a:lnTo>
                <a:lnTo>
                  <a:pt x="1760342" y="2267858"/>
                </a:lnTo>
                <a:lnTo>
                  <a:pt x="1767043" y="2281427"/>
                </a:lnTo>
                <a:lnTo>
                  <a:pt x="1770885" y="2284305"/>
                </a:lnTo>
                <a:lnTo>
                  <a:pt x="1771689" y="2285560"/>
                </a:lnTo>
                <a:lnTo>
                  <a:pt x="1782537" y="2293818"/>
                </a:lnTo>
                <a:lnTo>
                  <a:pt x="1792729" y="2310756"/>
                </a:lnTo>
                <a:lnTo>
                  <a:pt x="1792732" y="2310762"/>
                </a:lnTo>
                <a:lnTo>
                  <a:pt x="1792733" y="2310762"/>
                </a:lnTo>
                <a:lnTo>
                  <a:pt x="1792729" y="2310756"/>
                </a:lnTo>
                <a:lnTo>
                  <a:pt x="1786265" y="2296656"/>
                </a:lnTo>
                <a:lnTo>
                  <a:pt x="1782537" y="2293818"/>
                </a:lnTo>
                <a:lnTo>
                  <a:pt x="1781679" y="2292390"/>
                </a:lnTo>
                <a:lnTo>
                  <a:pt x="1770885" y="2284305"/>
                </a:lnTo>
                <a:lnTo>
                  <a:pt x="1760342" y="2267858"/>
                </a:lnTo>
                <a:close/>
                <a:moveTo>
                  <a:pt x="1892012" y="2263908"/>
                </a:moveTo>
                <a:cubicBezTo>
                  <a:pt x="1890247" y="2264537"/>
                  <a:pt x="1889228" y="2266609"/>
                  <a:pt x="1889737" y="2269727"/>
                </a:cubicBezTo>
                <a:lnTo>
                  <a:pt x="1896628" y="2281818"/>
                </a:lnTo>
                <a:lnTo>
                  <a:pt x="1896630" y="2281817"/>
                </a:lnTo>
                <a:cubicBezTo>
                  <a:pt x="1892284" y="2277006"/>
                  <a:pt x="1890247" y="2272843"/>
                  <a:pt x="1889738" y="2269725"/>
                </a:cubicBezTo>
                <a:close/>
                <a:moveTo>
                  <a:pt x="1878266" y="2260623"/>
                </a:moveTo>
                <a:lnTo>
                  <a:pt x="1878174" y="2273265"/>
                </a:lnTo>
                <a:lnTo>
                  <a:pt x="1878175" y="2273264"/>
                </a:lnTo>
                <a:lnTo>
                  <a:pt x="1878267" y="2260624"/>
                </a:lnTo>
                <a:close/>
                <a:moveTo>
                  <a:pt x="1825682" y="2259516"/>
                </a:moveTo>
                <a:lnTo>
                  <a:pt x="1825572" y="2260956"/>
                </a:lnTo>
                <a:lnTo>
                  <a:pt x="1823821" y="2283971"/>
                </a:lnTo>
                <a:cubicBezTo>
                  <a:pt x="1820594" y="2296131"/>
                  <a:pt x="1814936" y="2301768"/>
                  <a:pt x="1816081" y="2311432"/>
                </a:cubicBezTo>
                <a:lnTo>
                  <a:pt x="1816081" y="2311433"/>
                </a:lnTo>
                <a:lnTo>
                  <a:pt x="1818311" y="2298642"/>
                </a:lnTo>
                <a:cubicBezTo>
                  <a:pt x="1819986" y="2294505"/>
                  <a:pt x="1822208" y="2290056"/>
                  <a:pt x="1823821" y="2283975"/>
                </a:cubicBezTo>
                <a:lnTo>
                  <a:pt x="1825572" y="2260956"/>
                </a:lnTo>
                <a:lnTo>
                  <a:pt x="1825682" y="2259517"/>
                </a:lnTo>
                <a:close/>
                <a:moveTo>
                  <a:pt x="2013519" y="2251149"/>
                </a:moveTo>
                <a:lnTo>
                  <a:pt x="2013514" y="2251152"/>
                </a:lnTo>
                <a:lnTo>
                  <a:pt x="2002142" y="2268736"/>
                </a:lnTo>
                <a:cubicBezTo>
                  <a:pt x="1992561" y="2273592"/>
                  <a:pt x="1979750" y="2266970"/>
                  <a:pt x="1968264" y="2262464"/>
                </a:cubicBezTo>
                <a:lnTo>
                  <a:pt x="1952603" y="2258991"/>
                </a:lnTo>
                <a:lnTo>
                  <a:pt x="1952601" y="2258992"/>
                </a:lnTo>
                <a:cubicBezTo>
                  <a:pt x="1970640" y="2256976"/>
                  <a:pt x="2003100" y="2290611"/>
                  <a:pt x="2013519" y="2251149"/>
                </a:cubicBezTo>
                <a:close/>
                <a:moveTo>
                  <a:pt x="1040411" y="2240421"/>
                </a:moveTo>
                <a:cubicBezTo>
                  <a:pt x="1045742" y="2242082"/>
                  <a:pt x="1045767" y="2254672"/>
                  <a:pt x="1050994" y="2256552"/>
                </a:cubicBezTo>
                <a:cubicBezTo>
                  <a:pt x="1039826" y="2270002"/>
                  <a:pt x="1030446" y="2286085"/>
                  <a:pt x="1016773" y="2276642"/>
                </a:cubicBezTo>
                <a:cubicBezTo>
                  <a:pt x="1017098" y="2267396"/>
                  <a:pt x="1024457" y="2268991"/>
                  <a:pt x="1029537" y="2267168"/>
                </a:cubicBezTo>
                <a:cubicBezTo>
                  <a:pt x="1034617" y="2265180"/>
                  <a:pt x="1032631" y="2252481"/>
                  <a:pt x="1032921" y="2243208"/>
                </a:cubicBezTo>
                <a:cubicBezTo>
                  <a:pt x="1036267" y="2240529"/>
                  <a:pt x="1038634" y="2239867"/>
                  <a:pt x="1040411" y="2240421"/>
                </a:cubicBezTo>
                <a:close/>
                <a:moveTo>
                  <a:pt x="1420523" y="2237677"/>
                </a:moveTo>
                <a:cubicBezTo>
                  <a:pt x="1419049" y="2240256"/>
                  <a:pt x="1418217" y="2243825"/>
                  <a:pt x="1418299" y="2248806"/>
                </a:cubicBezTo>
                <a:cubicBezTo>
                  <a:pt x="1421570" y="2246633"/>
                  <a:pt x="1426715" y="2247335"/>
                  <a:pt x="1431590" y="2247601"/>
                </a:cubicBezTo>
                <a:lnTo>
                  <a:pt x="1431996" y="2247469"/>
                </a:lnTo>
                <a:lnTo>
                  <a:pt x="1436296" y="2247600"/>
                </a:lnTo>
                <a:lnTo>
                  <a:pt x="1443255" y="2243791"/>
                </a:lnTo>
                <a:lnTo>
                  <a:pt x="1443262" y="2243788"/>
                </a:lnTo>
                <a:lnTo>
                  <a:pt x="1443262" y="2243787"/>
                </a:lnTo>
                <a:lnTo>
                  <a:pt x="1443255" y="2243791"/>
                </a:lnTo>
                <a:lnTo>
                  <a:pt x="1431996" y="2247469"/>
                </a:lnTo>
                <a:lnTo>
                  <a:pt x="1426706" y="2247310"/>
                </a:lnTo>
                <a:cubicBezTo>
                  <a:pt x="1423495" y="2247183"/>
                  <a:pt x="1420481" y="2247354"/>
                  <a:pt x="1418300" y="2248802"/>
                </a:cubicBezTo>
                <a:lnTo>
                  <a:pt x="1420524" y="2237677"/>
                </a:lnTo>
                <a:close/>
                <a:moveTo>
                  <a:pt x="1395310" y="2220446"/>
                </a:moveTo>
                <a:lnTo>
                  <a:pt x="1383163" y="2237290"/>
                </a:lnTo>
                <a:cubicBezTo>
                  <a:pt x="1372143" y="2243201"/>
                  <a:pt x="1356778" y="2240096"/>
                  <a:pt x="1346059" y="2237775"/>
                </a:cubicBezTo>
                <a:lnTo>
                  <a:pt x="1334589" y="2236104"/>
                </a:lnTo>
                <a:lnTo>
                  <a:pt x="1334588" y="2236108"/>
                </a:lnTo>
                <a:cubicBezTo>
                  <a:pt x="1342238" y="2234285"/>
                  <a:pt x="1386454" y="2255186"/>
                  <a:pt x="1395311" y="2220447"/>
                </a:cubicBezTo>
                <a:close/>
                <a:moveTo>
                  <a:pt x="7048142" y="2212641"/>
                </a:moveTo>
                <a:cubicBezTo>
                  <a:pt x="7051314" y="2211971"/>
                  <a:pt x="7054870" y="2213173"/>
                  <a:pt x="7058101" y="2215918"/>
                </a:cubicBezTo>
                <a:cubicBezTo>
                  <a:pt x="7064558" y="2221408"/>
                  <a:pt x="7069713" y="2233083"/>
                  <a:pt x="7067874" y="2248351"/>
                </a:cubicBezTo>
                <a:cubicBezTo>
                  <a:pt x="7055890" y="2245062"/>
                  <a:pt x="7055760" y="2217188"/>
                  <a:pt x="7040490" y="2220577"/>
                </a:cubicBezTo>
                <a:cubicBezTo>
                  <a:pt x="7042182" y="2215848"/>
                  <a:pt x="7044970" y="2213309"/>
                  <a:pt x="7048142" y="2212641"/>
                </a:cubicBezTo>
                <a:close/>
                <a:moveTo>
                  <a:pt x="7017701" y="2200031"/>
                </a:moveTo>
                <a:cubicBezTo>
                  <a:pt x="7015263" y="2205836"/>
                  <a:pt x="7012647" y="2210084"/>
                  <a:pt x="7009908" y="2213171"/>
                </a:cubicBezTo>
                <a:lnTo>
                  <a:pt x="7006674" y="2215502"/>
                </a:lnTo>
                <a:lnTo>
                  <a:pt x="7007186" y="2213650"/>
                </a:lnTo>
                <a:cubicBezTo>
                  <a:pt x="7009586" y="2208574"/>
                  <a:pt x="7012980" y="2203977"/>
                  <a:pt x="7017701" y="2200031"/>
                </a:cubicBezTo>
                <a:close/>
                <a:moveTo>
                  <a:pt x="886470" y="2191468"/>
                </a:moveTo>
                <a:cubicBezTo>
                  <a:pt x="891060" y="2209962"/>
                  <a:pt x="900666" y="2218329"/>
                  <a:pt x="897672" y="2252614"/>
                </a:cubicBezTo>
                <a:cubicBezTo>
                  <a:pt x="876245" y="2241871"/>
                  <a:pt x="885656" y="2217092"/>
                  <a:pt x="856908" y="2218719"/>
                </a:cubicBezTo>
                <a:cubicBezTo>
                  <a:pt x="856710" y="2211004"/>
                  <a:pt x="862018" y="2211947"/>
                  <a:pt x="865307" y="2209831"/>
                </a:cubicBezTo>
                <a:cubicBezTo>
                  <a:pt x="870222" y="2207652"/>
                  <a:pt x="867423" y="2201594"/>
                  <a:pt x="865013" y="2202018"/>
                </a:cubicBezTo>
                <a:cubicBezTo>
                  <a:pt x="863645" y="2185120"/>
                  <a:pt x="880286" y="2196484"/>
                  <a:pt x="886470" y="2191468"/>
                </a:cubicBezTo>
                <a:close/>
                <a:moveTo>
                  <a:pt x="733185" y="2183908"/>
                </a:moveTo>
                <a:cubicBezTo>
                  <a:pt x="735465" y="2182414"/>
                  <a:pt x="738455" y="2183133"/>
                  <a:pt x="741525" y="2185245"/>
                </a:cubicBezTo>
                <a:cubicBezTo>
                  <a:pt x="747667" y="2189467"/>
                  <a:pt x="754131" y="2199250"/>
                  <a:pt x="755875" y="2208008"/>
                </a:cubicBezTo>
                <a:cubicBezTo>
                  <a:pt x="742328" y="2213577"/>
                  <a:pt x="738390" y="2199150"/>
                  <a:pt x="729109" y="2195861"/>
                </a:cubicBezTo>
                <a:cubicBezTo>
                  <a:pt x="729337" y="2189114"/>
                  <a:pt x="730906" y="2185404"/>
                  <a:pt x="733185" y="2183908"/>
                </a:cubicBezTo>
                <a:close/>
                <a:moveTo>
                  <a:pt x="1284248" y="2179744"/>
                </a:moveTo>
                <a:lnTo>
                  <a:pt x="1278478" y="2200084"/>
                </a:lnTo>
                <a:cubicBezTo>
                  <a:pt x="1277615" y="2203613"/>
                  <a:pt x="1276559" y="2206839"/>
                  <a:pt x="1274946" y="2209202"/>
                </a:cubicBezTo>
                <a:lnTo>
                  <a:pt x="1268067" y="2213148"/>
                </a:lnTo>
                <a:lnTo>
                  <a:pt x="1268067" y="2213152"/>
                </a:lnTo>
                <a:cubicBezTo>
                  <a:pt x="1280441" y="2212827"/>
                  <a:pt x="1278062" y="2189773"/>
                  <a:pt x="1284249" y="2179745"/>
                </a:cubicBezTo>
                <a:close/>
                <a:moveTo>
                  <a:pt x="916944" y="2174241"/>
                </a:moveTo>
                <a:cubicBezTo>
                  <a:pt x="920258" y="2174697"/>
                  <a:pt x="923853" y="2177240"/>
                  <a:pt x="927643" y="2180246"/>
                </a:cubicBezTo>
                <a:cubicBezTo>
                  <a:pt x="935225" y="2186257"/>
                  <a:pt x="943593" y="2194121"/>
                  <a:pt x="952078" y="2190845"/>
                </a:cubicBezTo>
                <a:cubicBezTo>
                  <a:pt x="941953" y="2211330"/>
                  <a:pt x="910432" y="2204165"/>
                  <a:pt x="907927" y="2180756"/>
                </a:cubicBezTo>
                <a:cubicBezTo>
                  <a:pt x="910597" y="2175417"/>
                  <a:pt x="913630" y="2173785"/>
                  <a:pt x="916944" y="2174241"/>
                </a:cubicBezTo>
                <a:close/>
                <a:moveTo>
                  <a:pt x="1270867" y="2173656"/>
                </a:moveTo>
                <a:lnTo>
                  <a:pt x="1274144" y="2187917"/>
                </a:lnTo>
                <a:lnTo>
                  <a:pt x="1274144" y="2187916"/>
                </a:lnTo>
                <a:lnTo>
                  <a:pt x="1270868" y="2173656"/>
                </a:lnTo>
                <a:close/>
                <a:moveTo>
                  <a:pt x="2022635" y="2148128"/>
                </a:moveTo>
                <a:lnTo>
                  <a:pt x="2007332" y="2149100"/>
                </a:lnTo>
                <a:cubicBezTo>
                  <a:pt x="1997281" y="2153341"/>
                  <a:pt x="1987446" y="2162515"/>
                  <a:pt x="1977282" y="2163110"/>
                </a:cubicBezTo>
                <a:lnTo>
                  <a:pt x="1961719" y="2155878"/>
                </a:lnTo>
                <a:lnTo>
                  <a:pt x="1961718" y="2155880"/>
                </a:lnTo>
                <a:cubicBezTo>
                  <a:pt x="1982980" y="2178607"/>
                  <a:pt x="2001832" y="2139986"/>
                  <a:pt x="2022636" y="2148130"/>
                </a:cubicBezTo>
                <a:close/>
                <a:moveTo>
                  <a:pt x="1969938" y="2142312"/>
                </a:moveTo>
                <a:lnTo>
                  <a:pt x="1963496" y="2152945"/>
                </a:lnTo>
                <a:lnTo>
                  <a:pt x="1969939" y="2142312"/>
                </a:lnTo>
                <a:close/>
                <a:moveTo>
                  <a:pt x="1906722" y="2138610"/>
                </a:moveTo>
                <a:cubicBezTo>
                  <a:pt x="1905311" y="2139882"/>
                  <a:pt x="1904411" y="2142584"/>
                  <a:pt x="1904444" y="2147476"/>
                </a:cubicBezTo>
                <a:cubicBezTo>
                  <a:pt x="1911967" y="2149757"/>
                  <a:pt x="1903924" y="2157637"/>
                  <a:pt x="1905391" y="2170856"/>
                </a:cubicBezTo>
                <a:cubicBezTo>
                  <a:pt x="1908785" y="2171849"/>
                  <a:pt x="1911249" y="2171405"/>
                  <a:pt x="1913248" y="2170243"/>
                </a:cubicBezTo>
                <a:lnTo>
                  <a:pt x="1915334" y="2168214"/>
                </a:lnTo>
                <a:lnTo>
                  <a:pt x="1915956" y="2168048"/>
                </a:lnTo>
                <a:lnTo>
                  <a:pt x="1923364" y="2160391"/>
                </a:lnTo>
                <a:lnTo>
                  <a:pt x="1923371" y="2160385"/>
                </a:lnTo>
                <a:cubicBezTo>
                  <a:pt x="1925365" y="2159218"/>
                  <a:pt x="1927823" y="2158769"/>
                  <a:pt x="1931209" y="2159754"/>
                </a:cubicBezTo>
                <a:lnTo>
                  <a:pt x="1931209" y="2159752"/>
                </a:lnTo>
                <a:lnTo>
                  <a:pt x="1923372" y="2160383"/>
                </a:lnTo>
                <a:lnTo>
                  <a:pt x="1923364" y="2160391"/>
                </a:lnTo>
                <a:lnTo>
                  <a:pt x="1918313" y="2165317"/>
                </a:lnTo>
                <a:lnTo>
                  <a:pt x="1915334" y="2168214"/>
                </a:lnTo>
                <a:lnTo>
                  <a:pt x="1905392" y="2170854"/>
                </a:lnTo>
                <a:cubicBezTo>
                  <a:pt x="1903925" y="2157635"/>
                  <a:pt x="1911968" y="2149755"/>
                  <a:pt x="1904445" y="2147475"/>
                </a:cubicBezTo>
                <a:lnTo>
                  <a:pt x="1906723" y="2138610"/>
                </a:lnTo>
                <a:close/>
                <a:moveTo>
                  <a:pt x="2057152" y="2135883"/>
                </a:moveTo>
                <a:lnTo>
                  <a:pt x="2057151" y="2135885"/>
                </a:lnTo>
                <a:lnTo>
                  <a:pt x="2070034" y="2149407"/>
                </a:lnTo>
                <a:lnTo>
                  <a:pt x="2070078" y="2149431"/>
                </a:lnTo>
                <a:lnTo>
                  <a:pt x="2082564" y="2156797"/>
                </a:lnTo>
                <a:lnTo>
                  <a:pt x="2106509" y="2168625"/>
                </a:lnTo>
                <a:lnTo>
                  <a:pt x="2106607" y="2168675"/>
                </a:lnTo>
                <a:lnTo>
                  <a:pt x="2106608" y="2168673"/>
                </a:lnTo>
                <a:lnTo>
                  <a:pt x="2106509" y="2168625"/>
                </a:lnTo>
                <a:lnTo>
                  <a:pt x="2088699" y="2159405"/>
                </a:lnTo>
                <a:lnTo>
                  <a:pt x="2070078" y="2149431"/>
                </a:lnTo>
                <a:lnTo>
                  <a:pt x="2070035" y="2149406"/>
                </a:lnTo>
                <a:cubicBezTo>
                  <a:pt x="2065800" y="2146135"/>
                  <a:pt x="2061507" y="2141843"/>
                  <a:pt x="2057152" y="2135883"/>
                </a:cubicBezTo>
                <a:close/>
                <a:moveTo>
                  <a:pt x="1943355" y="2134580"/>
                </a:moveTo>
                <a:lnTo>
                  <a:pt x="1943356" y="2134582"/>
                </a:lnTo>
                <a:lnTo>
                  <a:pt x="1943366" y="2134582"/>
                </a:lnTo>
                <a:lnTo>
                  <a:pt x="1951276" y="2136274"/>
                </a:lnTo>
                <a:lnTo>
                  <a:pt x="1955867" y="2140431"/>
                </a:lnTo>
                <a:lnTo>
                  <a:pt x="1956726" y="2140365"/>
                </a:lnTo>
                <a:lnTo>
                  <a:pt x="1958341" y="2141653"/>
                </a:lnTo>
                <a:lnTo>
                  <a:pt x="1965421" y="2139697"/>
                </a:lnTo>
                <a:lnTo>
                  <a:pt x="1965430" y="2139697"/>
                </a:lnTo>
                <a:lnTo>
                  <a:pt x="1965430" y="2139695"/>
                </a:lnTo>
                <a:lnTo>
                  <a:pt x="1965421" y="2139697"/>
                </a:lnTo>
                <a:lnTo>
                  <a:pt x="1956726" y="2140365"/>
                </a:lnTo>
                <a:lnTo>
                  <a:pt x="1951705" y="2136365"/>
                </a:lnTo>
                <a:lnTo>
                  <a:pt x="1951276" y="2136274"/>
                </a:lnTo>
                <a:lnTo>
                  <a:pt x="1949473" y="2134640"/>
                </a:lnTo>
                <a:lnTo>
                  <a:pt x="1943366" y="2134582"/>
                </a:lnTo>
                <a:close/>
                <a:moveTo>
                  <a:pt x="981221" y="2134273"/>
                </a:moveTo>
                <a:cubicBezTo>
                  <a:pt x="987641" y="2133314"/>
                  <a:pt x="995397" y="2135462"/>
                  <a:pt x="1006876" y="2136930"/>
                </a:cubicBezTo>
                <a:cubicBezTo>
                  <a:pt x="1008633" y="2162327"/>
                  <a:pt x="974771" y="2174212"/>
                  <a:pt x="995708" y="2185316"/>
                </a:cubicBezTo>
                <a:cubicBezTo>
                  <a:pt x="982913" y="2201988"/>
                  <a:pt x="976856" y="2156432"/>
                  <a:pt x="960869" y="2189807"/>
                </a:cubicBezTo>
                <a:cubicBezTo>
                  <a:pt x="965165" y="2172780"/>
                  <a:pt x="963231" y="2159386"/>
                  <a:pt x="958151" y="2149499"/>
                </a:cubicBezTo>
                <a:lnTo>
                  <a:pt x="947400" y="2139891"/>
                </a:lnTo>
                <a:lnTo>
                  <a:pt x="963603" y="2150279"/>
                </a:lnTo>
                <a:cubicBezTo>
                  <a:pt x="969725" y="2139306"/>
                  <a:pt x="974805" y="2135234"/>
                  <a:pt x="981221" y="2134273"/>
                </a:cubicBezTo>
                <a:close/>
                <a:moveTo>
                  <a:pt x="2144539" y="2132632"/>
                </a:moveTo>
                <a:lnTo>
                  <a:pt x="2128745" y="2146443"/>
                </a:lnTo>
                <a:lnTo>
                  <a:pt x="2116414" y="2148403"/>
                </a:lnTo>
                <a:lnTo>
                  <a:pt x="2116410" y="2148402"/>
                </a:lnTo>
                <a:cubicBezTo>
                  <a:pt x="2113534" y="2146684"/>
                  <a:pt x="2111168" y="2143128"/>
                  <a:pt x="2109736" y="2137056"/>
                </a:cubicBezTo>
                <a:lnTo>
                  <a:pt x="2109736" y="2137059"/>
                </a:lnTo>
                <a:lnTo>
                  <a:pt x="2116409" y="2148403"/>
                </a:lnTo>
                <a:lnTo>
                  <a:pt x="2116414" y="2148403"/>
                </a:lnTo>
                <a:lnTo>
                  <a:pt x="2126136" y="2148725"/>
                </a:lnTo>
                <a:lnTo>
                  <a:pt x="2128745" y="2146443"/>
                </a:lnTo>
                <a:lnTo>
                  <a:pt x="2131346" y="2146031"/>
                </a:lnTo>
                <a:cubicBezTo>
                  <a:pt x="2136513" y="2142636"/>
                  <a:pt x="2141389" y="2137404"/>
                  <a:pt x="2144540" y="2132632"/>
                </a:cubicBezTo>
                <a:close/>
                <a:moveTo>
                  <a:pt x="6971898" y="2130805"/>
                </a:moveTo>
                <a:cubicBezTo>
                  <a:pt x="6983318" y="2132776"/>
                  <a:pt x="6995548" y="2222266"/>
                  <a:pt x="6969966" y="2206056"/>
                </a:cubicBezTo>
                <a:cubicBezTo>
                  <a:pt x="6971104" y="2190260"/>
                  <a:pt x="6978464" y="2146923"/>
                  <a:pt x="6967166" y="2135883"/>
                </a:cubicBezTo>
                <a:cubicBezTo>
                  <a:pt x="6968652" y="2132030"/>
                  <a:pt x="6970267" y="2130525"/>
                  <a:pt x="6971898" y="2130805"/>
                </a:cubicBezTo>
                <a:close/>
                <a:moveTo>
                  <a:pt x="936581" y="2130221"/>
                </a:moveTo>
                <a:lnTo>
                  <a:pt x="947400" y="2139891"/>
                </a:lnTo>
                <a:lnTo>
                  <a:pt x="934790" y="2131804"/>
                </a:lnTo>
                <a:close/>
                <a:moveTo>
                  <a:pt x="2043315" y="2126393"/>
                </a:moveTo>
                <a:lnTo>
                  <a:pt x="2043314" y="2126394"/>
                </a:lnTo>
                <a:lnTo>
                  <a:pt x="2048130" y="2129112"/>
                </a:lnTo>
                <a:cubicBezTo>
                  <a:pt x="2047545" y="2140444"/>
                  <a:pt x="2041457" y="2143210"/>
                  <a:pt x="2040380" y="2153665"/>
                </a:cubicBezTo>
                <a:lnTo>
                  <a:pt x="2050873" y="2151798"/>
                </a:lnTo>
                <a:lnTo>
                  <a:pt x="2053439" y="2154132"/>
                </a:lnTo>
                <a:lnTo>
                  <a:pt x="2058002" y="2160946"/>
                </a:lnTo>
                <a:lnTo>
                  <a:pt x="2064146" y="2174542"/>
                </a:lnTo>
                <a:lnTo>
                  <a:pt x="2064168" y="2174595"/>
                </a:lnTo>
                <a:cubicBezTo>
                  <a:pt x="2065453" y="2177112"/>
                  <a:pt x="2066470" y="2177539"/>
                  <a:pt x="2067406" y="2173721"/>
                </a:cubicBezTo>
                <a:lnTo>
                  <a:pt x="2067406" y="2173720"/>
                </a:lnTo>
                <a:lnTo>
                  <a:pt x="2064169" y="2174593"/>
                </a:lnTo>
                <a:lnTo>
                  <a:pt x="2064146" y="2174542"/>
                </a:lnTo>
                <a:lnTo>
                  <a:pt x="2059327" y="2162925"/>
                </a:lnTo>
                <a:lnTo>
                  <a:pt x="2058002" y="2160946"/>
                </a:lnTo>
                <a:lnTo>
                  <a:pt x="2055958" y="2156424"/>
                </a:lnTo>
                <a:lnTo>
                  <a:pt x="2053439" y="2154132"/>
                </a:lnTo>
                <a:lnTo>
                  <a:pt x="2051769" y="2151639"/>
                </a:lnTo>
                <a:lnTo>
                  <a:pt x="2050873" y="2151798"/>
                </a:lnTo>
                <a:lnTo>
                  <a:pt x="2049325" y="2150391"/>
                </a:lnTo>
                <a:cubicBezTo>
                  <a:pt x="2046755" y="2149627"/>
                  <a:pt x="2043800" y="2150416"/>
                  <a:pt x="2040381" y="2153663"/>
                </a:cubicBezTo>
                <a:cubicBezTo>
                  <a:pt x="2041458" y="2143209"/>
                  <a:pt x="2047546" y="2140444"/>
                  <a:pt x="2048131" y="2129112"/>
                </a:cubicBezTo>
                <a:cubicBezTo>
                  <a:pt x="2046634" y="2124171"/>
                  <a:pt x="2045047" y="2124120"/>
                  <a:pt x="2043315" y="2126393"/>
                </a:cubicBezTo>
                <a:close/>
                <a:moveTo>
                  <a:pt x="1973505" y="2122959"/>
                </a:moveTo>
                <a:lnTo>
                  <a:pt x="1973504" y="2122961"/>
                </a:lnTo>
                <a:cubicBezTo>
                  <a:pt x="1976174" y="2123055"/>
                  <a:pt x="1978714" y="2123546"/>
                  <a:pt x="1978160" y="2130221"/>
                </a:cubicBezTo>
                <a:cubicBezTo>
                  <a:pt x="1978649" y="2134910"/>
                  <a:pt x="1979168" y="2139403"/>
                  <a:pt x="1982881" y="2137448"/>
                </a:cubicBezTo>
                <a:lnTo>
                  <a:pt x="1982882" y="2137446"/>
                </a:lnTo>
                <a:lnTo>
                  <a:pt x="1979312" y="2136324"/>
                </a:lnTo>
                <a:cubicBezTo>
                  <a:pt x="1978657" y="2134859"/>
                  <a:pt x="1978405" y="2132564"/>
                  <a:pt x="1978161" y="2130221"/>
                </a:cubicBezTo>
                <a:cubicBezTo>
                  <a:pt x="1978438" y="2126882"/>
                  <a:pt x="1977941" y="2125090"/>
                  <a:pt x="1977042" y="2124122"/>
                </a:cubicBezTo>
                <a:close/>
                <a:moveTo>
                  <a:pt x="1308213" y="2121951"/>
                </a:moveTo>
                <a:cubicBezTo>
                  <a:pt x="1308507" y="2129699"/>
                  <a:pt x="1308797" y="2137513"/>
                  <a:pt x="1309126" y="2145264"/>
                </a:cubicBezTo>
                <a:cubicBezTo>
                  <a:pt x="1304894" y="2145623"/>
                  <a:pt x="1305379" y="2136112"/>
                  <a:pt x="1304142" y="2130156"/>
                </a:cubicBezTo>
                <a:cubicBezTo>
                  <a:pt x="1299910" y="2131001"/>
                  <a:pt x="1301147" y="2140218"/>
                  <a:pt x="1300433" y="2146401"/>
                </a:cubicBezTo>
                <a:cubicBezTo>
                  <a:pt x="1292649" y="2148388"/>
                  <a:pt x="1290827" y="2138033"/>
                  <a:pt x="1282719" y="2140838"/>
                </a:cubicBezTo>
                <a:cubicBezTo>
                  <a:pt x="1286595" y="2127323"/>
                  <a:pt x="1300887" y="2130024"/>
                  <a:pt x="1308213" y="2121951"/>
                </a:cubicBezTo>
                <a:close/>
                <a:moveTo>
                  <a:pt x="1999622" y="2119404"/>
                </a:moveTo>
                <a:lnTo>
                  <a:pt x="1999617" y="2119407"/>
                </a:lnTo>
                <a:lnTo>
                  <a:pt x="1992665" y="2121753"/>
                </a:lnTo>
                <a:lnTo>
                  <a:pt x="1991240" y="2124040"/>
                </a:lnTo>
                <a:lnTo>
                  <a:pt x="1989191" y="2125172"/>
                </a:lnTo>
                <a:lnTo>
                  <a:pt x="1982882" y="2137445"/>
                </a:lnTo>
                <a:lnTo>
                  <a:pt x="1991240" y="2124040"/>
                </a:lnTo>
                <a:lnTo>
                  <a:pt x="1999617" y="2119407"/>
                </a:lnTo>
                <a:lnTo>
                  <a:pt x="1999621" y="2119405"/>
                </a:lnTo>
                <a:cubicBezTo>
                  <a:pt x="2001714" y="2120010"/>
                  <a:pt x="2003427" y="2122260"/>
                  <a:pt x="2004307" y="2126931"/>
                </a:cubicBezTo>
                <a:lnTo>
                  <a:pt x="1997109" y="2138981"/>
                </a:lnTo>
                <a:lnTo>
                  <a:pt x="2004308" y="2126931"/>
                </a:lnTo>
                <a:cubicBezTo>
                  <a:pt x="2003428" y="2122259"/>
                  <a:pt x="2001715" y="2120008"/>
                  <a:pt x="1999622" y="2119404"/>
                </a:cubicBezTo>
                <a:close/>
                <a:moveTo>
                  <a:pt x="2029113" y="2118314"/>
                </a:moveTo>
                <a:lnTo>
                  <a:pt x="2029112" y="2118315"/>
                </a:lnTo>
                <a:lnTo>
                  <a:pt x="2029030" y="2118582"/>
                </a:lnTo>
                <a:lnTo>
                  <a:pt x="2022342" y="2140316"/>
                </a:lnTo>
                <a:cubicBezTo>
                  <a:pt x="2025435" y="2147193"/>
                  <a:pt x="2028220" y="2148697"/>
                  <a:pt x="2030749" y="2147392"/>
                </a:cubicBezTo>
                <a:lnTo>
                  <a:pt x="2036449" y="2139296"/>
                </a:lnTo>
                <a:lnTo>
                  <a:pt x="2037631" y="2137619"/>
                </a:lnTo>
                <a:lnTo>
                  <a:pt x="2037630" y="2137619"/>
                </a:lnTo>
                <a:lnTo>
                  <a:pt x="2036449" y="2139296"/>
                </a:lnTo>
                <a:lnTo>
                  <a:pt x="2030750" y="2147390"/>
                </a:lnTo>
                <a:cubicBezTo>
                  <a:pt x="2028221" y="2148695"/>
                  <a:pt x="2025436" y="2147192"/>
                  <a:pt x="2022343" y="2140313"/>
                </a:cubicBezTo>
                <a:lnTo>
                  <a:pt x="2029030" y="2118582"/>
                </a:lnTo>
                <a:close/>
                <a:moveTo>
                  <a:pt x="1338686" y="2118045"/>
                </a:moveTo>
                <a:cubicBezTo>
                  <a:pt x="1343441" y="2120713"/>
                  <a:pt x="1350507" y="2159460"/>
                  <a:pt x="1344579" y="2156398"/>
                </a:cubicBezTo>
                <a:cubicBezTo>
                  <a:pt x="1333446" y="2158223"/>
                  <a:pt x="1338980" y="2151320"/>
                  <a:pt x="1339599" y="2141388"/>
                </a:cubicBezTo>
                <a:cubicBezTo>
                  <a:pt x="1338526" y="2132304"/>
                  <a:pt x="1331361" y="2135852"/>
                  <a:pt x="1326250" y="2135332"/>
                </a:cubicBezTo>
                <a:cubicBezTo>
                  <a:pt x="1326770" y="2123904"/>
                  <a:pt x="1339110" y="2130872"/>
                  <a:pt x="1338686" y="2118045"/>
                </a:cubicBezTo>
                <a:close/>
                <a:moveTo>
                  <a:pt x="1115364" y="2115181"/>
                </a:moveTo>
                <a:cubicBezTo>
                  <a:pt x="1115464" y="2149432"/>
                  <a:pt x="1103677" y="2165355"/>
                  <a:pt x="1091727" y="2180886"/>
                </a:cubicBezTo>
                <a:cubicBezTo>
                  <a:pt x="1099965" y="2164702"/>
                  <a:pt x="1094755" y="2138947"/>
                  <a:pt x="1077400" y="2151418"/>
                </a:cubicBezTo>
                <a:cubicBezTo>
                  <a:pt x="1068349" y="2154803"/>
                  <a:pt x="1084531" y="2171344"/>
                  <a:pt x="1074273" y="2183132"/>
                </a:cubicBezTo>
                <a:cubicBezTo>
                  <a:pt x="1060599" y="2170106"/>
                  <a:pt x="1035006" y="2190426"/>
                  <a:pt x="1044417" y="2202601"/>
                </a:cubicBezTo>
                <a:cubicBezTo>
                  <a:pt x="1034911" y="2235294"/>
                  <a:pt x="1019931" y="2164343"/>
                  <a:pt x="1013355" y="2190878"/>
                </a:cubicBezTo>
                <a:cubicBezTo>
                  <a:pt x="1002577" y="2165355"/>
                  <a:pt x="1031687" y="2151908"/>
                  <a:pt x="1010555" y="2120714"/>
                </a:cubicBezTo>
                <a:cubicBezTo>
                  <a:pt x="1031848" y="2125760"/>
                  <a:pt x="1038394" y="2133703"/>
                  <a:pt x="1067501" y="2121333"/>
                </a:cubicBezTo>
                <a:cubicBezTo>
                  <a:pt x="1072416" y="2146043"/>
                  <a:pt x="1053728" y="2134127"/>
                  <a:pt x="1050994" y="2146923"/>
                </a:cubicBezTo>
                <a:cubicBezTo>
                  <a:pt x="1053209" y="2153535"/>
                  <a:pt x="1055390" y="2160305"/>
                  <a:pt x="1060305" y="2161349"/>
                </a:cubicBezTo>
                <a:cubicBezTo>
                  <a:pt x="1069716" y="2146827"/>
                  <a:pt x="1086876" y="2117621"/>
                  <a:pt x="1099213" y="2148617"/>
                </a:cubicBezTo>
                <a:cubicBezTo>
                  <a:pt x="1109372" y="2144840"/>
                  <a:pt x="1100320" y="2111340"/>
                  <a:pt x="1115364" y="2115181"/>
                </a:cubicBezTo>
                <a:close/>
                <a:moveTo>
                  <a:pt x="2070505" y="2114718"/>
                </a:moveTo>
                <a:lnTo>
                  <a:pt x="2067342" y="2117812"/>
                </a:lnTo>
                <a:lnTo>
                  <a:pt x="2056793" y="2128133"/>
                </a:lnTo>
                <a:lnTo>
                  <a:pt x="2056793" y="2128135"/>
                </a:lnTo>
                <a:lnTo>
                  <a:pt x="2067342" y="2117812"/>
                </a:lnTo>
                <a:lnTo>
                  <a:pt x="2070504" y="2114719"/>
                </a:lnTo>
                <a:close/>
                <a:moveTo>
                  <a:pt x="2224157" y="2113509"/>
                </a:moveTo>
                <a:lnTo>
                  <a:pt x="2216015" y="2120992"/>
                </a:lnTo>
                <a:lnTo>
                  <a:pt x="2224156" y="2113510"/>
                </a:lnTo>
                <a:close/>
                <a:moveTo>
                  <a:pt x="2210456" y="2112216"/>
                </a:moveTo>
                <a:cubicBezTo>
                  <a:pt x="2205157" y="2117816"/>
                  <a:pt x="2202463" y="2124440"/>
                  <a:pt x="2210148" y="2132042"/>
                </a:cubicBezTo>
                <a:lnTo>
                  <a:pt x="2210149" y="2132041"/>
                </a:lnTo>
                <a:lnTo>
                  <a:pt x="2205434" y="2121377"/>
                </a:lnTo>
                <a:close/>
                <a:moveTo>
                  <a:pt x="1938081" y="2111823"/>
                </a:moveTo>
                <a:cubicBezTo>
                  <a:pt x="1935305" y="2112402"/>
                  <a:pt x="1933441" y="2114394"/>
                  <a:pt x="1932218" y="2117380"/>
                </a:cubicBezTo>
                <a:lnTo>
                  <a:pt x="1932218" y="2117382"/>
                </a:lnTo>
                <a:lnTo>
                  <a:pt x="1938080" y="2111825"/>
                </a:lnTo>
                <a:cubicBezTo>
                  <a:pt x="1945699" y="2123055"/>
                  <a:pt x="1937786" y="2142332"/>
                  <a:pt x="1935605" y="2159169"/>
                </a:cubicBezTo>
                <a:lnTo>
                  <a:pt x="1935619" y="2159169"/>
                </a:lnTo>
                <a:lnTo>
                  <a:pt x="1943515" y="2160763"/>
                </a:lnTo>
                <a:lnTo>
                  <a:pt x="1945963" y="2162957"/>
                </a:lnTo>
                <a:cubicBezTo>
                  <a:pt x="1948670" y="2165784"/>
                  <a:pt x="1951593" y="2168186"/>
                  <a:pt x="1957616" y="2164180"/>
                </a:cubicBezTo>
                <a:lnTo>
                  <a:pt x="1957616" y="2164178"/>
                </a:lnTo>
                <a:lnTo>
                  <a:pt x="1950547" y="2166130"/>
                </a:lnTo>
                <a:cubicBezTo>
                  <a:pt x="1947814" y="2165450"/>
                  <a:pt x="1946014" y="2162849"/>
                  <a:pt x="1943929" y="2160847"/>
                </a:cubicBezTo>
                <a:lnTo>
                  <a:pt x="1943515" y="2160763"/>
                </a:lnTo>
                <a:lnTo>
                  <a:pt x="1941704" y="2159141"/>
                </a:lnTo>
                <a:lnTo>
                  <a:pt x="1935619" y="2159169"/>
                </a:lnTo>
                <a:lnTo>
                  <a:pt x="1935606" y="2159167"/>
                </a:lnTo>
                <a:cubicBezTo>
                  <a:pt x="1937787" y="2142331"/>
                  <a:pt x="1945700" y="2123055"/>
                  <a:pt x="1938081" y="2111823"/>
                </a:cubicBezTo>
                <a:close/>
                <a:moveTo>
                  <a:pt x="2012413" y="2110230"/>
                </a:moveTo>
                <a:lnTo>
                  <a:pt x="2012413" y="2110235"/>
                </a:lnTo>
                <a:lnTo>
                  <a:pt x="2021578" y="2115532"/>
                </a:lnTo>
                <a:lnTo>
                  <a:pt x="2021579" y="2115530"/>
                </a:lnTo>
                <a:close/>
                <a:moveTo>
                  <a:pt x="2143534" y="2109284"/>
                </a:moveTo>
                <a:lnTo>
                  <a:pt x="2143532" y="2109287"/>
                </a:lnTo>
                <a:cubicBezTo>
                  <a:pt x="2152809" y="2115441"/>
                  <a:pt x="2153753" y="2138749"/>
                  <a:pt x="2166551" y="2137676"/>
                </a:cubicBezTo>
                <a:lnTo>
                  <a:pt x="2166550" y="2137672"/>
                </a:lnTo>
                <a:lnTo>
                  <a:pt x="2158861" y="2134555"/>
                </a:lnTo>
                <a:cubicBezTo>
                  <a:pt x="2156827" y="2132425"/>
                  <a:pt x="2155220" y="2129420"/>
                  <a:pt x="2153722" y="2126189"/>
                </a:cubicBezTo>
                <a:close/>
                <a:moveTo>
                  <a:pt x="2230284" y="2102889"/>
                </a:moveTo>
                <a:lnTo>
                  <a:pt x="2225326" y="2111482"/>
                </a:lnTo>
                <a:lnTo>
                  <a:pt x="2230284" y="2102890"/>
                </a:lnTo>
                <a:close/>
                <a:moveTo>
                  <a:pt x="1915646" y="2099096"/>
                </a:moveTo>
                <a:cubicBezTo>
                  <a:pt x="1917184" y="2110242"/>
                  <a:pt x="1917728" y="2116920"/>
                  <a:pt x="1918076" y="2121890"/>
                </a:cubicBezTo>
                <a:lnTo>
                  <a:pt x="1918088" y="2122009"/>
                </a:lnTo>
                <a:lnTo>
                  <a:pt x="1918746" y="2130371"/>
                </a:lnTo>
                <a:lnTo>
                  <a:pt x="1919079" y="2131964"/>
                </a:lnTo>
                <a:lnTo>
                  <a:pt x="1919325" y="2134439"/>
                </a:lnTo>
                <a:lnTo>
                  <a:pt x="1921862" y="2145292"/>
                </a:lnTo>
                <a:lnTo>
                  <a:pt x="1921864" y="2145294"/>
                </a:lnTo>
                <a:lnTo>
                  <a:pt x="1919079" y="2131964"/>
                </a:lnTo>
                <a:lnTo>
                  <a:pt x="1918088" y="2122009"/>
                </a:lnTo>
                <a:lnTo>
                  <a:pt x="1917634" y="2116247"/>
                </a:lnTo>
                <a:lnTo>
                  <a:pt x="1915647" y="2099096"/>
                </a:lnTo>
                <a:close/>
                <a:moveTo>
                  <a:pt x="2138333" y="2089899"/>
                </a:moveTo>
                <a:cubicBezTo>
                  <a:pt x="2133662" y="2090822"/>
                  <a:pt x="2128123" y="2092966"/>
                  <a:pt x="2121228" y="2096360"/>
                </a:cubicBezTo>
                <a:lnTo>
                  <a:pt x="2121228" y="2096361"/>
                </a:lnTo>
                <a:lnTo>
                  <a:pt x="2138332" y="2089902"/>
                </a:lnTo>
                <a:lnTo>
                  <a:pt x="2152357" y="2093214"/>
                </a:lnTo>
                <a:lnTo>
                  <a:pt x="2170050" y="2113631"/>
                </a:lnTo>
                <a:lnTo>
                  <a:pt x="2170065" y="2113650"/>
                </a:lnTo>
                <a:lnTo>
                  <a:pt x="2170065" y="2113647"/>
                </a:lnTo>
                <a:lnTo>
                  <a:pt x="2170050" y="2113631"/>
                </a:lnTo>
                <a:lnTo>
                  <a:pt x="2155131" y="2093869"/>
                </a:lnTo>
                <a:lnTo>
                  <a:pt x="2152357" y="2093214"/>
                </a:lnTo>
                <a:lnTo>
                  <a:pt x="2150227" y="2090754"/>
                </a:lnTo>
                <a:cubicBezTo>
                  <a:pt x="2146806" y="2089273"/>
                  <a:pt x="2143004" y="2088975"/>
                  <a:pt x="2138333" y="2089899"/>
                </a:cubicBezTo>
                <a:close/>
                <a:moveTo>
                  <a:pt x="1986947" y="2087203"/>
                </a:moveTo>
                <a:lnTo>
                  <a:pt x="1976171" y="2101549"/>
                </a:lnTo>
                <a:cubicBezTo>
                  <a:pt x="1967798" y="2109261"/>
                  <a:pt x="1957403" y="2113811"/>
                  <a:pt x="1947099" y="2118433"/>
                </a:cubicBezTo>
                <a:lnTo>
                  <a:pt x="1947099" y="2118434"/>
                </a:lnTo>
                <a:lnTo>
                  <a:pt x="1976170" y="2101551"/>
                </a:lnTo>
                <a:cubicBezTo>
                  <a:pt x="1980356" y="2097694"/>
                  <a:pt x="1984036" y="2093048"/>
                  <a:pt x="1986947" y="2087207"/>
                </a:cubicBezTo>
                <a:close/>
                <a:moveTo>
                  <a:pt x="2049609" y="2083562"/>
                </a:moveTo>
                <a:lnTo>
                  <a:pt x="2049443" y="2083604"/>
                </a:lnTo>
                <a:lnTo>
                  <a:pt x="2034090" y="2087361"/>
                </a:lnTo>
                <a:lnTo>
                  <a:pt x="2015865" y="2086365"/>
                </a:lnTo>
                <a:lnTo>
                  <a:pt x="2015866" y="2086369"/>
                </a:lnTo>
                <a:lnTo>
                  <a:pt x="2028988" y="2088608"/>
                </a:lnTo>
                <a:lnTo>
                  <a:pt x="2034090" y="2087361"/>
                </a:lnTo>
                <a:lnTo>
                  <a:pt x="2034609" y="2087389"/>
                </a:lnTo>
                <a:lnTo>
                  <a:pt x="2049443" y="2083604"/>
                </a:lnTo>
                <a:lnTo>
                  <a:pt x="2049608" y="2083565"/>
                </a:lnTo>
                <a:lnTo>
                  <a:pt x="2059655" y="2088513"/>
                </a:lnTo>
                <a:lnTo>
                  <a:pt x="2059657" y="2088512"/>
                </a:lnTo>
                <a:cubicBezTo>
                  <a:pt x="2056124" y="2085012"/>
                  <a:pt x="2052846" y="2083703"/>
                  <a:pt x="2049609" y="2083562"/>
                </a:cubicBezTo>
                <a:close/>
                <a:moveTo>
                  <a:pt x="2063599" y="2080308"/>
                </a:moveTo>
                <a:lnTo>
                  <a:pt x="2063599" y="2080309"/>
                </a:lnTo>
                <a:lnTo>
                  <a:pt x="2074208" y="2091937"/>
                </a:lnTo>
                <a:cubicBezTo>
                  <a:pt x="2081722" y="2094410"/>
                  <a:pt x="2090200" y="2088157"/>
                  <a:pt x="2100132" y="2084206"/>
                </a:cubicBezTo>
                <a:lnTo>
                  <a:pt x="2116180" y="2081385"/>
                </a:lnTo>
                <a:lnTo>
                  <a:pt x="2116183" y="2081382"/>
                </a:lnTo>
                <a:cubicBezTo>
                  <a:pt x="2093164" y="2079170"/>
                  <a:pt x="2076947" y="2108210"/>
                  <a:pt x="2063599" y="2080308"/>
                </a:cubicBezTo>
                <a:close/>
                <a:moveTo>
                  <a:pt x="1682611" y="2073298"/>
                </a:moveTo>
                <a:cubicBezTo>
                  <a:pt x="1689468" y="2071992"/>
                  <a:pt x="1697218" y="2074760"/>
                  <a:pt x="1700359" y="2079726"/>
                </a:cubicBezTo>
                <a:cubicBezTo>
                  <a:pt x="1692808" y="2100172"/>
                  <a:pt x="1681087" y="2072334"/>
                  <a:pt x="1670209" y="2091315"/>
                </a:cubicBezTo>
                <a:cubicBezTo>
                  <a:pt x="1669786" y="2079990"/>
                  <a:pt x="1675754" y="2074607"/>
                  <a:pt x="1682611" y="2073298"/>
                </a:cubicBezTo>
                <a:close/>
                <a:moveTo>
                  <a:pt x="2190285" y="2071939"/>
                </a:moveTo>
                <a:cubicBezTo>
                  <a:pt x="2179671" y="2070018"/>
                  <a:pt x="2181367" y="2087339"/>
                  <a:pt x="2168828" y="2082457"/>
                </a:cubicBezTo>
                <a:cubicBezTo>
                  <a:pt x="2166036" y="2083281"/>
                  <a:pt x="2165043" y="2084482"/>
                  <a:pt x="2165043" y="2086113"/>
                </a:cubicBezTo>
                <a:lnTo>
                  <a:pt x="2165043" y="2086115"/>
                </a:lnTo>
                <a:lnTo>
                  <a:pt x="2168827" y="2082461"/>
                </a:lnTo>
                <a:cubicBezTo>
                  <a:pt x="2181366" y="2087343"/>
                  <a:pt x="2179670" y="2070021"/>
                  <a:pt x="2190284" y="2071942"/>
                </a:cubicBezTo>
                <a:cubicBezTo>
                  <a:pt x="2189882" y="2078156"/>
                  <a:pt x="2189849" y="2083016"/>
                  <a:pt x="2190126" y="2086775"/>
                </a:cubicBezTo>
                <a:lnTo>
                  <a:pt x="2190266" y="2087449"/>
                </a:lnTo>
                <a:lnTo>
                  <a:pt x="2190265" y="2088316"/>
                </a:lnTo>
                <a:lnTo>
                  <a:pt x="2190887" y="2090455"/>
                </a:lnTo>
                <a:lnTo>
                  <a:pt x="2191829" y="2095013"/>
                </a:lnTo>
                <a:lnTo>
                  <a:pt x="2192261" y="2095175"/>
                </a:lnTo>
                <a:lnTo>
                  <a:pt x="2192608" y="2096369"/>
                </a:lnTo>
                <a:lnTo>
                  <a:pt x="2195692" y="2096473"/>
                </a:lnTo>
                <a:lnTo>
                  <a:pt x="2199385" y="2097868"/>
                </a:lnTo>
                <a:lnTo>
                  <a:pt x="2201904" y="2096680"/>
                </a:lnTo>
                <a:lnTo>
                  <a:pt x="2202248" y="2096693"/>
                </a:lnTo>
                <a:lnTo>
                  <a:pt x="2211531" y="2092737"/>
                </a:lnTo>
                <a:lnTo>
                  <a:pt x="2221084" y="2092185"/>
                </a:lnTo>
                <a:lnTo>
                  <a:pt x="2226394" y="2098542"/>
                </a:lnTo>
                <a:lnTo>
                  <a:pt x="2226396" y="2098541"/>
                </a:lnTo>
                <a:cubicBezTo>
                  <a:pt x="2223254" y="2091970"/>
                  <a:pt x="2219196" y="2090576"/>
                  <a:pt x="2214934" y="2091288"/>
                </a:cubicBezTo>
                <a:lnTo>
                  <a:pt x="2211531" y="2092737"/>
                </a:lnTo>
                <a:lnTo>
                  <a:pt x="2210090" y="2092821"/>
                </a:lnTo>
                <a:lnTo>
                  <a:pt x="2201904" y="2096680"/>
                </a:lnTo>
                <a:lnTo>
                  <a:pt x="2195692" y="2096473"/>
                </a:lnTo>
                <a:lnTo>
                  <a:pt x="2192261" y="2095175"/>
                </a:lnTo>
                <a:lnTo>
                  <a:pt x="2190887" y="2090455"/>
                </a:lnTo>
                <a:lnTo>
                  <a:pt x="2190266" y="2087449"/>
                </a:lnTo>
                <a:close/>
                <a:moveTo>
                  <a:pt x="426534" y="2069822"/>
                </a:moveTo>
                <a:cubicBezTo>
                  <a:pt x="435131" y="2072103"/>
                  <a:pt x="420281" y="2093103"/>
                  <a:pt x="440176" y="2083857"/>
                </a:cubicBezTo>
                <a:cubicBezTo>
                  <a:pt x="440241" y="2094893"/>
                  <a:pt x="440340" y="2105965"/>
                  <a:pt x="445485" y="2106649"/>
                </a:cubicBezTo>
                <a:cubicBezTo>
                  <a:pt x="435551" y="2132076"/>
                  <a:pt x="425751" y="2086071"/>
                  <a:pt x="410026" y="2095449"/>
                </a:cubicBezTo>
                <a:cubicBezTo>
                  <a:pt x="398565" y="2157766"/>
                  <a:pt x="363530" y="2128038"/>
                  <a:pt x="342497" y="2158971"/>
                </a:cubicBezTo>
                <a:cubicBezTo>
                  <a:pt x="342463" y="2132106"/>
                  <a:pt x="370500" y="2148811"/>
                  <a:pt x="367113" y="2116609"/>
                </a:cubicBezTo>
                <a:cubicBezTo>
                  <a:pt x="385117" y="2120844"/>
                  <a:pt x="382153" y="2115959"/>
                  <a:pt x="401983" y="2112182"/>
                </a:cubicBezTo>
                <a:cubicBezTo>
                  <a:pt x="403744" y="2091639"/>
                  <a:pt x="399054" y="2084410"/>
                  <a:pt x="387982" y="2090497"/>
                </a:cubicBezTo>
                <a:cubicBezTo>
                  <a:pt x="396220" y="2076792"/>
                  <a:pt x="421064" y="2074838"/>
                  <a:pt x="418753" y="2094405"/>
                </a:cubicBezTo>
                <a:cubicBezTo>
                  <a:pt x="422592" y="2088221"/>
                  <a:pt x="424742" y="2079366"/>
                  <a:pt x="426534" y="2069822"/>
                </a:cubicBezTo>
                <a:close/>
                <a:moveTo>
                  <a:pt x="1783093" y="2069076"/>
                </a:moveTo>
                <a:cubicBezTo>
                  <a:pt x="1788532" y="2099585"/>
                  <a:pt x="1758867" y="2075362"/>
                  <a:pt x="1762580" y="2103004"/>
                </a:cubicBezTo>
                <a:cubicBezTo>
                  <a:pt x="1749884" y="2089849"/>
                  <a:pt x="1770558" y="2067354"/>
                  <a:pt x="1783093" y="2069076"/>
                </a:cubicBezTo>
                <a:close/>
                <a:moveTo>
                  <a:pt x="1725060" y="2069037"/>
                </a:moveTo>
                <a:lnTo>
                  <a:pt x="1718104" y="2085197"/>
                </a:lnTo>
                <a:cubicBezTo>
                  <a:pt x="1712016" y="2084302"/>
                  <a:pt x="1711708" y="2078197"/>
                  <a:pt x="1714087" y="2073291"/>
                </a:cubicBezTo>
                <a:close/>
                <a:moveTo>
                  <a:pt x="1725539" y="2067928"/>
                </a:moveTo>
                <a:lnTo>
                  <a:pt x="1726212" y="2068590"/>
                </a:lnTo>
                <a:lnTo>
                  <a:pt x="1725060" y="2069039"/>
                </a:lnTo>
                <a:close/>
                <a:moveTo>
                  <a:pt x="1993106" y="2065687"/>
                </a:moveTo>
                <a:lnTo>
                  <a:pt x="1993105" y="2065689"/>
                </a:lnTo>
                <a:lnTo>
                  <a:pt x="1999112" y="2082760"/>
                </a:lnTo>
                <a:lnTo>
                  <a:pt x="2003360" y="2103490"/>
                </a:lnTo>
                <a:lnTo>
                  <a:pt x="2003361" y="2103490"/>
                </a:lnTo>
                <a:cubicBezTo>
                  <a:pt x="2003265" y="2084050"/>
                  <a:pt x="1995547" y="2080242"/>
                  <a:pt x="1993106" y="2065687"/>
                </a:cubicBezTo>
                <a:close/>
                <a:moveTo>
                  <a:pt x="2242414" y="2065298"/>
                </a:moveTo>
                <a:cubicBezTo>
                  <a:pt x="2238701" y="2087244"/>
                  <a:pt x="2239190" y="2099161"/>
                  <a:pt x="2244660" y="2119869"/>
                </a:cubicBezTo>
                <a:cubicBezTo>
                  <a:pt x="2251920" y="2118889"/>
                  <a:pt x="2259150" y="2117946"/>
                  <a:pt x="2266441" y="2117068"/>
                </a:cubicBezTo>
                <a:lnTo>
                  <a:pt x="2266441" y="2117065"/>
                </a:lnTo>
                <a:lnTo>
                  <a:pt x="2244661" y="2119865"/>
                </a:lnTo>
                <a:cubicBezTo>
                  <a:pt x="2241926" y="2109511"/>
                  <a:pt x="2240436" y="2101356"/>
                  <a:pt x="2240094" y="2093045"/>
                </a:cubicBezTo>
                <a:lnTo>
                  <a:pt x="2242415" y="2065298"/>
                </a:lnTo>
                <a:close/>
                <a:moveTo>
                  <a:pt x="2290308" y="2059212"/>
                </a:moveTo>
                <a:cubicBezTo>
                  <a:pt x="2291385" y="2068327"/>
                  <a:pt x="2290503" y="2081353"/>
                  <a:pt x="2295647" y="2082037"/>
                </a:cubicBezTo>
                <a:lnTo>
                  <a:pt x="2295648" y="2082035"/>
                </a:lnTo>
                <a:lnTo>
                  <a:pt x="2298111" y="2077324"/>
                </a:lnTo>
                <a:lnTo>
                  <a:pt x="2300092" y="2077410"/>
                </a:lnTo>
                <a:lnTo>
                  <a:pt x="2304237" y="2078403"/>
                </a:lnTo>
                <a:lnTo>
                  <a:pt x="2310059" y="2077191"/>
                </a:lnTo>
                <a:lnTo>
                  <a:pt x="2310071" y="2077191"/>
                </a:lnTo>
                <a:lnTo>
                  <a:pt x="2310072" y="2077190"/>
                </a:lnTo>
                <a:lnTo>
                  <a:pt x="2310059" y="2077191"/>
                </a:lnTo>
                <a:lnTo>
                  <a:pt x="2301064" y="2077454"/>
                </a:lnTo>
                <a:lnTo>
                  <a:pt x="2300092" y="2077410"/>
                </a:lnTo>
                <a:lnTo>
                  <a:pt x="2298291" y="2076979"/>
                </a:lnTo>
                <a:lnTo>
                  <a:pt x="2298111" y="2077324"/>
                </a:lnTo>
                <a:lnTo>
                  <a:pt x="2297186" y="2077281"/>
                </a:lnTo>
                <a:lnTo>
                  <a:pt x="2295648" y="2082035"/>
                </a:lnTo>
                <a:lnTo>
                  <a:pt x="2291453" y="2073784"/>
                </a:lnTo>
                <a:lnTo>
                  <a:pt x="2290309" y="2059212"/>
                </a:lnTo>
                <a:close/>
                <a:moveTo>
                  <a:pt x="2123733" y="2049054"/>
                </a:moveTo>
                <a:cubicBezTo>
                  <a:pt x="2123538" y="2053676"/>
                  <a:pt x="2123937" y="2059195"/>
                  <a:pt x="2123754" y="2063798"/>
                </a:cubicBezTo>
                <a:lnTo>
                  <a:pt x="2120285" y="2073047"/>
                </a:lnTo>
                <a:cubicBezTo>
                  <a:pt x="2122807" y="2072087"/>
                  <a:pt x="2123572" y="2068399"/>
                  <a:pt x="2123755" y="2063796"/>
                </a:cubicBezTo>
                <a:lnTo>
                  <a:pt x="2123734" y="2049054"/>
                </a:lnTo>
                <a:close/>
                <a:moveTo>
                  <a:pt x="478207" y="2047654"/>
                </a:moveTo>
                <a:cubicBezTo>
                  <a:pt x="484620" y="2059830"/>
                  <a:pt x="477425" y="2091477"/>
                  <a:pt x="501517" y="2083958"/>
                </a:cubicBezTo>
                <a:cubicBezTo>
                  <a:pt x="503438" y="2097567"/>
                  <a:pt x="477684" y="2100887"/>
                  <a:pt x="483807" y="2078357"/>
                </a:cubicBezTo>
                <a:cubicBezTo>
                  <a:pt x="479964" y="2084546"/>
                  <a:pt x="477749" y="2093336"/>
                  <a:pt x="476023" y="2102843"/>
                </a:cubicBezTo>
                <a:cubicBezTo>
                  <a:pt x="487909" y="2107887"/>
                  <a:pt x="518776" y="2116872"/>
                  <a:pt x="514606" y="2082202"/>
                </a:cubicBezTo>
                <a:cubicBezTo>
                  <a:pt x="537529" y="2103818"/>
                  <a:pt x="565662" y="2104958"/>
                  <a:pt x="593890" y="2095483"/>
                </a:cubicBezTo>
                <a:cubicBezTo>
                  <a:pt x="591839" y="2102094"/>
                  <a:pt x="589819" y="2108800"/>
                  <a:pt x="590472" y="2119511"/>
                </a:cubicBezTo>
                <a:cubicBezTo>
                  <a:pt x="598546" y="2101865"/>
                  <a:pt x="640841" y="2092718"/>
                  <a:pt x="630292" y="2130090"/>
                </a:cubicBezTo>
                <a:cubicBezTo>
                  <a:pt x="637847" y="2127324"/>
                  <a:pt x="639669" y="2115441"/>
                  <a:pt x="637717" y="2097862"/>
                </a:cubicBezTo>
                <a:cubicBezTo>
                  <a:pt x="659269" y="2110557"/>
                  <a:pt x="666106" y="2107856"/>
                  <a:pt x="680955" y="2084446"/>
                </a:cubicBezTo>
                <a:cubicBezTo>
                  <a:pt x="678645" y="2108995"/>
                  <a:pt x="696324" y="2092098"/>
                  <a:pt x="691210" y="2122341"/>
                </a:cubicBezTo>
                <a:cubicBezTo>
                  <a:pt x="699059" y="2122341"/>
                  <a:pt x="700033" y="2111666"/>
                  <a:pt x="708305" y="2112382"/>
                </a:cubicBezTo>
                <a:cubicBezTo>
                  <a:pt x="704822" y="2105542"/>
                  <a:pt x="699903" y="2101636"/>
                  <a:pt x="694629" y="2098381"/>
                </a:cubicBezTo>
                <a:cubicBezTo>
                  <a:pt x="697821" y="2076663"/>
                  <a:pt x="708695" y="2107597"/>
                  <a:pt x="720741" y="2095058"/>
                </a:cubicBezTo>
                <a:cubicBezTo>
                  <a:pt x="720222" y="2101569"/>
                  <a:pt x="716738" y="2103461"/>
                  <a:pt x="717063" y="2111305"/>
                </a:cubicBezTo>
                <a:cubicBezTo>
                  <a:pt x="720417" y="2106649"/>
                  <a:pt x="723804" y="2102189"/>
                  <a:pt x="729793" y="2101768"/>
                </a:cubicBezTo>
                <a:cubicBezTo>
                  <a:pt x="731519" y="2114172"/>
                  <a:pt x="726214" y="2115766"/>
                  <a:pt x="726375" y="2125760"/>
                </a:cubicBezTo>
                <a:cubicBezTo>
                  <a:pt x="737447" y="2123383"/>
                  <a:pt x="748710" y="2121367"/>
                  <a:pt x="747213" y="2099554"/>
                </a:cubicBezTo>
                <a:cubicBezTo>
                  <a:pt x="764014" y="2118340"/>
                  <a:pt x="787911" y="2106260"/>
                  <a:pt x="803509" y="2084546"/>
                </a:cubicBezTo>
                <a:cubicBezTo>
                  <a:pt x="795955" y="2100432"/>
                  <a:pt x="803803" y="2104175"/>
                  <a:pt x="805071" y="2123449"/>
                </a:cubicBezTo>
                <a:cubicBezTo>
                  <a:pt x="839894" y="2135609"/>
                  <a:pt x="884295" y="2114039"/>
                  <a:pt x="924839" y="2125428"/>
                </a:cubicBezTo>
                <a:lnTo>
                  <a:pt x="934790" y="2131806"/>
                </a:lnTo>
                <a:lnTo>
                  <a:pt x="917859" y="2146827"/>
                </a:lnTo>
                <a:cubicBezTo>
                  <a:pt x="907478" y="2148812"/>
                  <a:pt x="896091" y="2146195"/>
                  <a:pt x="893080" y="2135789"/>
                </a:cubicBezTo>
                <a:cubicBezTo>
                  <a:pt x="888000" y="2137678"/>
                  <a:pt x="889986" y="2150474"/>
                  <a:pt x="889661" y="2159787"/>
                </a:cubicBezTo>
                <a:cubicBezTo>
                  <a:pt x="858599" y="2113327"/>
                  <a:pt x="818225" y="2173820"/>
                  <a:pt x="796673" y="2132405"/>
                </a:cubicBezTo>
                <a:cubicBezTo>
                  <a:pt x="788305" y="2134291"/>
                  <a:pt x="804583" y="2160570"/>
                  <a:pt x="793873" y="2171963"/>
                </a:cubicBezTo>
                <a:cubicBezTo>
                  <a:pt x="752487" y="2111763"/>
                  <a:pt x="700002" y="2188636"/>
                  <a:pt x="652727" y="2142888"/>
                </a:cubicBezTo>
                <a:cubicBezTo>
                  <a:pt x="652498" y="2135430"/>
                  <a:pt x="657772" y="2136178"/>
                  <a:pt x="661095" y="2134127"/>
                </a:cubicBezTo>
                <a:cubicBezTo>
                  <a:pt x="657478" y="2117328"/>
                  <a:pt x="638267" y="2136732"/>
                  <a:pt x="644618" y="2159591"/>
                </a:cubicBezTo>
                <a:cubicBezTo>
                  <a:pt x="635827" y="2151646"/>
                  <a:pt x="622803" y="2169652"/>
                  <a:pt x="613491" y="2147935"/>
                </a:cubicBezTo>
                <a:cubicBezTo>
                  <a:pt x="617983" y="2167341"/>
                  <a:pt x="594639" y="2172031"/>
                  <a:pt x="588356" y="2174602"/>
                </a:cubicBezTo>
                <a:cubicBezTo>
                  <a:pt x="581974" y="2173723"/>
                  <a:pt x="585847" y="2151646"/>
                  <a:pt x="578686" y="2152330"/>
                </a:cubicBezTo>
                <a:cubicBezTo>
                  <a:pt x="587085" y="2143343"/>
                  <a:pt x="598515" y="2146402"/>
                  <a:pt x="617593" y="2139629"/>
                </a:cubicBezTo>
                <a:cubicBezTo>
                  <a:pt x="599490" y="2111435"/>
                  <a:pt x="534435" y="2117361"/>
                  <a:pt x="535153" y="2157965"/>
                </a:cubicBezTo>
                <a:cubicBezTo>
                  <a:pt x="514900" y="2194173"/>
                  <a:pt x="474300" y="2143115"/>
                  <a:pt x="475114" y="2189124"/>
                </a:cubicBezTo>
                <a:cubicBezTo>
                  <a:pt x="465214" y="2192805"/>
                  <a:pt x="469381" y="2167243"/>
                  <a:pt x="461112" y="2167341"/>
                </a:cubicBezTo>
                <a:cubicBezTo>
                  <a:pt x="463652" y="2159167"/>
                  <a:pt x="470814" y="2158030"/>
                  <a:pt x="468892" y="2142919"/>
                </a:cubicBezTo>
                <a:cubicBezTo>
                  <a:pt x="486346" y="2149690"/>
                  <a:pt x="485174" y="2142529"/>
                  <a:pt x="504057" y="2146372"/>
                </a:cubicBezTo>
                <a:cubicBezTo>
                  <a:pt x="510374" y="2149530"/>
                  <a:pt x="513372" y="2114497"/>
                  <a:pt x="516725" y="2136767"/>
                </a:cubicBezTo>
                <a:cubicBezTo>
                  <a:pt x="523172" y="2105806"/>
                  <a:pt x="485174" y="2123319"/>
                  <a:pt x="472540" y="2126736"/>
                </a:cubicBezTo>
                <a:cubicBezTo>
                  <a:pt x="462739" y="2074124"/>
                  <a:pt x="466712" y="2091508"/>
                  <a:pt x="478207" y="2047654"/>
                </a:cubicBezTo>
                <a:close/>
                <a:moveTo>
                  <a:pt x="1840777" y="2046530"/>
                </a:moveTo>
                <a:cubicBezTo>
                  <a:pt x="1845262" y="2050678"/>
                  <a:pt x="1847197" y="2083769"/>
                  <a:pt x="1857722" y="2075200"/>
                </a:cubicBezTo>
                <a:cubicBezTo>
                  <a:pt x="1857134" y="2081712"/>
                  <a:pt x="1853651" y="2083633"/>
                  <a:pt x="1853979" y="2091443"/>
                </a:cubicBezTo>
                <a:cubicBezTo>
                  <a:pt x="1851080" y="2091769"/>
                  <a:pt x="1848151" y="2092129"/>
                  <a:pt x="1845218" y="2092583"/>
                </a:cubicBezTo>
                <a:cubicBezTo>
                  <a:pt x="1844209" y="2085977"/>
                  <a:pt x="1846653" y="2084901"/>
                  <a:pt x="1849320" y="2084187"/>
                </a:cubicBezTo>
                <a:cubicBezTo>
                  <a:pt x="1847043" y="2074739"/>
                  <a:pt x="1843102" y="2068912"/>
                  <a:pt x="1835681" y="2070283"/>
                </a:cubicBezTo>
                <a:cubicBezTo>
                  <a:pt x="1838022" y="2062923"/>
                  <a:pt x="1840336" y="2055692"/>
                  <a:pt x="1835028" y="2054651"/>
                </a:cubicBezTo>
                <a:cubicBezTo>
                  <a:pt x="1837503" y="2046984"/>
                  <a:pt x="1839280" y="2045147"/>
                  <a:pt x="1840777" y="2046530"/>
                </a:cubicBezTo>
                <a:close/>
                <a:moveTo>
                  <a:pt x="1620134" y="2042866"/>
                </a:moveTo>
                <a:cubicBezTo>
                  <a:pt x="1620979" y="2068589"/>
                  <a:pt x="1608933" y="2074320"/>
                  <a:pt x="1595225" y="2077448"/>
                </a:cubicBezTo>
                <a:cubicBezTo>
                  <a:pt x="1600400" y="2060971"/>
                  <a:pt x="1608509" y="2049214"/>
                  <a:pt x="1620134" y="2042866"/>
                </a:cubicBezTo>
                <a:close/>
                <a:moveTo>
                  <a:pt x="1948304" y="2040164"/>
                </a:moveTo>
                <a:cubicBezTo>
                  <a:pt x="1947660" y="2048711"/>
                  <a:pt x="1946500" y="2057486"/>
                  <a:pt x="1944821" y="2065639"/>
                </a:cubicBezTo>
                <a:lnTo>
                  <a:pt x="1938233" y="2087347"/>
                </a:lnTo>
                <a:lnTo>
                  <a:pt x="1938225" y="2087370"/>
                </a:lnTo>
                <a:lnTo>
                  <a:pt x="1938226" y="2087370"/>
                </a:lnTo>
                <a:lnTo>
                  <a:pt x="1938233" y="2087347"/>
                </a:lnTo>
                <a:lnTo>
                  <a:pt x="1944822" y="2065637"/>
                </a:lnTo>
                <a:lnTo>
                  <a:pt x="1948304" y="2040165"/>
                </a:lnTo>
                <a:close/>
                <a:moveTo>
                  <a:pt x="6932652" y="2038471"/>
                </a:moveTo>
                <a:cubicBezTo>
                  <a:pt x="6938709" y="2040162"/>
                  <a:pt x="6937048" y="2057453"/>
                  <a:pt x="6938285" y="2069046"/>
                </a:cubicBezTo>
                <a:cubicBezTo>
                  <a:pt x="6927412" y="2069339"/>
                  <a:pt x="6917156" y="2070413"/>
                  <a:pt x="6917122" y="2087444"/>
                </a:cubicBezTo>
                <a:cubicBezTo>
                  <a:pt x="6904717" y="2079399"/>
                  <a:pt x="6909503" y="2065627"/>
                  <a:pt x="6911195" y="2049055"/>
                </a:cubicBezTo>
                <a:cubicBezTo>
                  <a:pt x="6920998" y="2064975"/>
                  <a:pt x="6928160" y="2062958"/>
                  <a:pt x="6932652" y="2038471"/>
                </a:cubicBezTo>
                <a:close/>
                <a:moveTo>
                  <a:pt x="1733638" y="2036190"/>
                </a:moveTo>
                <a:cubicBezTo>
                  <a:pt x="1728848" y="2047556"/>
                  <a:pt x="1728654" y="2055427"/>
                  <a:pt x="1727813" y="2062650"/>
                </a:cubicBezTo>
                <a:lnTo>
                  <a:pt x="1725540" y="2067928"/>
                </a:lnTo>
                <a:lnTo>
                  <a:pt x="1715876" y="2058411"/>
                </a:lnTo>
                <a:cubicBezTo>
                  <a:pt x="1711326" y="2056294"/>
                  <a:pt x="1707262" y="2056628"/>
                  <a:pt x="1708468" y="2062958"/>
                </a:cubicBezTo>
                <a:cubicBezTo>
                  <a:pt x="1695120" y="2048796"/>
                  <a:pt x="1721947" y="2035673"/>
                  <a:pt x="1733638" y="2036190"/>
                </a:cubicBezTo>
                <a:close/>
                <a:moveTo>
                  <a:pt x="2029194" y="2030127"/>
                </a:moveTo>
                <a:lnTo>
                  <a:pt x="2030651" y="2034169"/>
                </a:lnTo>
                <a:lnTo>
                  <a:pt x="2030651" y="2034167"/>
                </a:lnTo>
                <a:close/>
                <a:moveTo>
                  <a:pt x="1987179" y="2027169"/>
                </a:moveTo>
                <a:lnTo>
                  <a:pt x="1987177" y="2027170"/>
                </a:lnTo>
                <a:cubicBezTo>
                  <a:pt x="1990555" y="2025853"/>
                  <a:pt x="1993060" y="2026328"/>
                  <a:pt x="1995005" y="2027949"/>
                </a:cubicBezTo>
                <a:lnTo>
                  <a:pt x="1995017" y="2027969"/>
                </a:lnTo>
                <a:lnTo>
                  <a:pt x="2001034" y="2040824"/>
                </a:lnTo>
                <a:lnTo>
                  <a:pt x="2005689" y="2055681"/>
                </a:lnTo>
                <a:lnTo>
                  <a:pt x="2005834" y="2056148"/>
                </a:lnTo>
                <a:lnTo>
                  <a:pt x="2005836" y="2056148"/>
                </a:lnTo>
                <a:lnTo>
                  <a:pt x="2005689" y="2055681"/>
                </a:lnTo>
                <a:lnTo>
                  <a:pt x="1999473" y="2035619"/>
                </a:lnTo>
                <a:lnTo>
                  <a:pt x="1995017" y="2027969"/>
                </a:lnTo>
                <a:lnTo>
                  <a:pt x="1995006" y="2027947"/>
                </a:lnTo>
                <a:close/>
                <a:moveTo>
                  <a:pt x="2056758" y="2018543"/>
                </a:moveTo>
                <a:lnTo>
                  <a:pt x="2055689" y="2035634"/>
                </a:lnTo>
                <a:cubicBezTo>
                  <a:pt x="2052515" y="2043585"/>
                  <a:pt x="2045572" y="2044492"/>
                  <a:pt x="2041796" y="2037434"/>
                </a:cubicBezTo>
                <a:lnTo>
                  <a:pt x="2039372" y="2020758"/>
                </a:lnTo>
                <a:cubicBezTo>
                  <a:pt x="2037126" y="2051269"/>
                  <a:pt x="2061413" y="2048073"/>
                  <a:pt x="2056758" y="2018543"/>
                </a:cubicBezTo>
                <a:close/>
                <a:moveTo>
                  <a:pt x="1908377" y="2011300"/>
                </a:moveTo>
                <a:lnTo>
                  <a:pt x="1899138" y="2015122"/>
                </a:lnTo>
                <a:lnTo>
                  <a:pt x="1899138" y="2015124"/>
                </a:lnTo>
                <a:cubicBezTo>
                  <a:pt x="1913495" y="1997801"/>
                  <a:pt x="1919324" y="2039351"/>
                  <a:pt x="1921149" y="2020106"/>
                </a:cubicBezTo>
                <a:lnTo>
                  <a:pt x="1921148" y="2020105"/>
                </a:lnTo>
                <a:lnTo>
                  <a:pt x="1918959" y="2025008"/>
                </a:lnTo>
                <a:cubicBezTo>
                  <a:pt x="1916904" y="2023173"/>
                  <a:pt x="1913565" y="2013616"/>
                  <a:pt x="1908377" y="2011300"/>
                </a:cubicBezTo>
                <a:close/>
                <a:moveTo>
                  <a:pt x="2075044" y="2010304"/>
                </a:moveTo>
                <a:lnTo>
                  <a:pt x="2075043" y="2010305"/>
                </a:lnTo>
                <a:cubicBezTo>
                  <a:pt x="2073583" y="2012916"/>
                  <a:pt x="2073192" y="2017192"/>
                  <a:pt x="2074502" y="2024111"/>
                </a:cubicBezTo>
                <a:cubicBezTo>
                  <a:pt x="2078837" y="2023489"/>
                  <a:pt x="2083548" y="2023479"/>
                  <a:pt x="2087727" y="2022661"/>
                </a:cubicBezTo>
                <a:lnTo>
                  <a:pt x="2088869" y="2021942"/>
                </a:lnTo>
                <a:lnTo>
                  <a:pt x="2091696" y="2021516"/>
                </a:lnTo>
                <a:lnTo>
                  <a:pt x="2097755" y="2016354"/>
                </a:lnTo>
                <a:lnTo>
                  <a:pt x="2097763" y="2016349"/>
                </a:lnTo>
                <a:lnTo>
                  <a:pt x="2097764" y="2016347"/>
                </a:lnTo>
                <a:lnTo>
                  <a:pt x="2097755" y="2016354"/>
                </a:lnTo>
                <a:lnTo>
                  <a:pt x="2088869" y="2021942"/>
                </a:lnTo>
                <a:lnTo>
                  <a:pt x="2074503" y="2024108"/>
                </a:lnTo>
                <a:close/>
                <a:moveTo>
                  <a:pt x="1990803" y="2002409"/>
                </a:moveTo>
                <a:lnTo>
                  <a:pt x="1985847" y="2002933"/>
                </a:lnTo>
                <a:lnTo>
                  <a:pt x="1983039" y="2002576"/>
                </a:lnTo>
                <a:lnTo>
                  <a:pt x="1982054" y="2003337"/>
                </a:lnTo>
                <a:lnTo>
                  <a:pt x="1980466" y="2003503"/>
                </a:lnTo>
                <a:cubicBezTo>
                  <a:pt x="1977044" y="2005058"/>
                  <a:pt x="1973670" y="2007897"/>
                  <a:pt x="1970413" y="2012306"/>
                </a:cubicBezTo>
                <a:lnTo>
                  <a:pt x="1970412" y="2012308"/>
                </a:lnTo>
                <a:lnTo>
                  <a:pt x="1982054" y="2003337"/>
                </a:lnTo>
                <a:lnTo>
                  <a:pt x="1985847" y="2002933"/>
                </a:lnTo>
                <a:lnTo>
                  <a:pt x="1993593" y="2003918"/>
                </a:lnTo>
                <a:lnTo>
                  <a:pt x="1999976" y="2007378"/>
                </a:lnTo>
                <a:lnTo>
                  <a:pt x="2006079" y="2012160"/>
                </a:lnTo>
                <a:lnTo>
                  <a:pt x="2011921" y="2018643"/>
                </a:lnTo>
                <a:lnTo>
                  <a:pt x="2016373" y="2024477"/>
                </a:lnTo>
                <a:lnTo>
                  <a:pt x="2031907" y="2052722"/>
                </a:lnTo>
                <a:lnTo>
                  <a:pt x="2031946" y="2052799"/>
                </a:lnTo>
                <a:lnTo>
                  <a:pt x="2031948" y="2052798"/>
                </a:lnTo>
                <a:lnTo>
                  <a:pt x="2031907" y="2052722"/>
                </a:lnTo>
                <a:lnTo>
                  <a:pt x="2019288" y="2028297"/>
                </a:lnTo>
                <a:lnTo>
                  <a:pt x="2016373" y="2024477"/>
                </a:lnTo>
                <a:lnTo>
                  <a:pt x="2015113" y="2022186"/>
                </a:lnTo>
                <a:lnTo>
                  <a:pt x="2011921" y="2018643"/>
                </a:lnTo>
                <a:lnTo>
                  <a:pt x="2008303" y="2013904"/>
                </a:lnTo>
                <a:lnTo>
                  <a:pt x="2006079" y="2012160"/>
                </a:lnTo>
                <a:lnTo>
                  <a:pt x="2003480" y="2009276"/>
                </a:lnTo>
                <a:lnTo>
                  <a:pt x="1999976" y="2007378"/>
                </a:lnTo>
                <a:lnTo>
                  <a:pt x="1995945" y="2004218"/>
                </a:lnTo>
                <a:lnTo>
                  <a:pt x="1993593" y="2003918"/>
                </a:lnTo>
                <a:close/>
                <a:moveTo>
                  <a:pt x="2048628" y="1997531"/>
                </a:moveTo>
                <a:lnTo>
                  <a:pt x="2036156" y="2006135"/>
                </a:lnTo>
                <a:lnTo>
                  <a:pt x="2036155" y="2006136"/>
                </a:lnTo>
                <a:lnTo>
                  <a:pt x="2048627" y="1997534"/>
                </a:lnTo>
                <a:close/>
                <a:moveTo>
                  <a:pt x="1088813" y="1994417"/>
                </a:moveTo>
                <a:cubicBezTo>
                  <a:pt x="1095971" y="1990875"/>
                  <a:pt x="1104828" y="1994576"/>
                  <a:pt x="1102599" y="2015058"/>
                </a:cubicBezTo>
                <a:cubicBezTo>
                  <a:pt x="1099865" y="2013070"/>
                  <a:pt x="1085080" y="1997767"/>
                  <a:pt x="1085210" y="2017270"/>
                </a:cubicBezTo>
                <a:cubicBezTo>
                  <a:pt x="1076189" y="2008758"/>
                  <a:pt x="1081652" y="1997962"/>
                  <a:pt x="1088813" y="1994417"/>
                </a:cubicBezTo>
                <a:close/>
                <a:moveTo>
                  <a:pt x="1898164" y="1991720"/>
                </a:moveTo>
                <a:lnTo>
                  <a:pt x="1898161" y="1991721"/>
                </a:lnTo>
                <a:lnTo>
                  <a:pt x="1902251" y="2001343"/>
                </a:lnTo>
                <a:lnTo>
                  <a:pt x="1902252" y="2001340"/>
                </a:lnTo>
                <a:close/>
                <a:moveTo>
                  <a:pt x="1932771" y="1979244"/>
                </a:moveTo>
                <a:cubicBezTo>
                  <a:pt x="1938859" y="2003273"/>
                  <a:pt x="1948075" y="2020887"/>
                  <a:pt x="1961065" y="2030524"/>
                </a:cubicBezTo>
                <a:lnTo>
                  <a:pt x="1961066" y="2030524"/>
                </a:lnTo>
                <a:lnTo>
                  <a:pt x="1944331" y="2010278"/>
                </a:lnTo>
                <a:lnTo>
                  <a:pt x="1932772" y="1979244"/>
                </a:lnTo>
                <a:close/>
                <a:moveTo>
                  <a:pt x="1556880" y="1976351"/>
                </a:moveTo>
                <a:cubicBezTo>
                  <a:pt x="1559545" y="1974905"/>
                  <a:pt x="1562006" y="1975938"/>
                  <a:pt x="1564549" y="1978063"/>
                </a:cubicBezTo>
                <a:cubicBezTo>
                  <a:pt x="1569635" y="1982309"/>
                  <a:pt x="1575057" y="1990935"/>
                  <a:pt x="1583114" y="1992852"/>
                </a:cubicBezTo>
                <a:cubicBezTo>
                  <a:pt x="1578133" y="2010696"/>
                  <a:pt x="1559216" y="1986633"/>
                  <a:pt x="1547984" y="1989499"/>
                </a:cubicBezTo>
                <a:cubicBezTo>
                  <a:pt x="1551346" y="1981718"/>
                  <a:pt x="1554216" y="1977796"/>
                  <a:pt x="1556880" y="1976351"/>
                </a:cubicBezTo>
                <a:close/>
                <a:moveTo>
                  <a:pt x="2108915" y="1975838"/>
                </a:moveTo>
                <a:lnTo>
                  <a:pt x="2108915" y="1975839"/>
                </a:lnTo>
                <a:lnTo>
                  <a:pt x="2094028" y="1987874"/>
                </a:lnTo>
                <a:lnTo>
                  <a:pt x="2088171" y="1989320"/>
                </a:lnTo>
                <a:lnTo>
                  <a:pt x="2085247" y="1988695"/>
                </a:lnTo>
                <a:lnTo>
                  <a:pt x="2077022" y="1976723"/>
                </a:lnTo>
                <a:lnTo>
                  <a:pt x="2077012" y="1976704"/>
                </a:lnTo>
                <a:cubicBezTo>
                  <a:pt x="2074375" y="1977461"/>
                  <a:pt x="2072142" y="1979951"/>
                  <a:pt x="2070165" y="1982775"/>
                </a:cubicBezTo>
                <a:lnTo>
                  <a:pt x="2066886" y="1987755"/>
                </a:lnTo>
                <a:lnTo>
                  <a:pt x="2064556" y="1990956"/>
                </a:lnTo>
                <a:lnTo>
                  <a:pt x="2060157" y="1992539"/>
                </a:lnTo>
                <a:cubicBezTo>
                  <a:pt x="2058599" y="1991103"/>
                  <a:pt x="2056995" y="1987203"/>
                  <a:pt x="2055196" y="1979439"/>
                </a:cubicBezTo>
                <a:lnTo>
                  <a:pt x="2055195" y="1979440"/>
                </a:lnTo>
                <a:lnTo>
                  <a:pt x="2060156" y="1992541"/>
                </a:lnTo>
                <a:cubicBezTo>
                  <a:pt x="2061325" y="1993617"/>
                  <a:pt x="2062468" y="1993306"/>
                  <a:pt x="2063650" y="1992203"/>
                </a:cubicBezTo>
                <a:lnTo>
                  <a:pt x="2064556" y="1990956"/>
                </a:lnTo>
                <a:lnTo>
                  <a:pt x="2064846" y="1990852"/>
                </a:lnTo>
                <a:lnTo>
                  <a:pt x="2066886" y="1987755"/>
                </a:lnTo>
                <a:lnTo>
                  <a:pt x="2067370" y="1987090"/>
                </a:lnTo>
                <a:cubicBezTo>
                  <a:pt x="2070010" y="1982877"/>
                  <a:pt x="2073055" y="1977840"/>
                  <a:pt x="2077011" y="1976705"/>
                </a:cubicBezTo>
                <a:lnTo>
                  <a:pt x="2077022" y="1976723"/>
                </a:lnTo>
                <a:lnTo>
                  <a:pt x="2083543" y="1988332"/>
                </a:lnTo>
                <a:lnTo>
                  <a:pt x="2085247" y="1988695"/>
                </a:lnTo>
                <a:lnTo>
                  <a:pt x="2086038" y="1989847"/>
                </a:lnTo>
                <a:lnTo>
                  <a:pt x="2088171" y="1989320"/>
                </a:lnTo>
                <a:lnTo>
                  <a:pt x="2091391" y="1990008"/>
                </a:lnTo>
                <a:lnTo>
                  <a:pt x="2094028" y="1987874"/>
                </a:lnTo>
                <a:lnTo>
                  <a:pt x="2097092" y="1987119"/>
                </a:lnTo>
                <a:lnTo>
                  <a:pt x="2108915" y="1975839"/>
                </a:lnTo>
                <a:lnTo>
                  <a:pt x="2108916" y="1975838"/>
                </a:lnTo>
                <a:close/>
                <a:moveTo>
                  <a:pt x="942800" y="1957004"/>
                </a:moveTo>
                <a:cubicBezTo>
                  <a:pt x="945012" y="1990410"/>
                  <a:pt x="910142" y="1989730"/>
                  <a:pt x="907961" y="1961495"/>
                </a:cubicBezTo>
                <a:cubicBezTo>
                  <a:pt x="919552" y="1960033"/>
                  <a:pt x="931175" y="1958567"/>
                  <a:pt x="942800" y="1957004"/>
                </a:cubicBezTo>
                <a:close/>
                <a:moveTo>
                  <a:pt x="848438" y="1950697"/>
                </a:moveTo>
                <a:cubicBezTo>
                  <a:pt x="854081" y="1951645"/>
                  <a:pt x="859422" y="1954319"/>
                  <a:pt x="864103" y="1959220"/>
                </a:cubicBezTo>
                <a:cubicBezTo>
                  <a:pt x="860585" y="1989210"/>
                  <a:pt x="827243" y="1945124"/>
                  <a:pt x="834213" y="1978725"/>
                </a:cubicBezTo>
                <a:cubicBezTo>
                  <a:pt x="820242" y="1982207"/>
                  <a:pt x="815261" y="1967294"/>
                  <a:pt x="799079" y="1975401"/>
                </a:cubicBezTo>
                <a:cubicBezTo>
                  <a:pt x="807594" y="1965519"/>
                  <a:pt x="819169" y="1956574"/>
                  <a:pt x="830955" y="1952550"/>
                </a:cubicBezTo>
                <a:cubicBezTo>
                  <a:pt x="836848" y="1950535"/>
                  <a:pt x="842794" y="1949752"/>
                  <a:pt x="848438" y="1950697"/>
                </a:cubicBezTo>
                <a:close/>
                <a:moveTo>
                  <a:pt x="6828496" y="1949906"/>
                </a:moveTo>
                <a:cubicBezTo>
                  <a:pt x="6827812" y="1973807"/>
                  <a:pt x="6843344" y="1964300"/>
                  <a:pt x="6851159" y="1970485"/>
                </a:cubicBezTo>
                <a:cubicBezTo>
                  <a:pt x="6872550" y="2018249"/>
                  <a:pt x="6906638" y="1998388"/>
                  <a:pt x="6935161" y="1991167"/>
                </a:cubicBezTo>
                <a:lnTo>
                  <a:pt x="6935160" y="1991159"/>
                </a:lnTo>
                <a:lnTo>
                  <a:pt x="6913012" y="1997693"/>
                </a:lnTo>
                <a:cubicBezTo>
                  <a:pt x="6897930" y="2001959"/>
                  <a:pt x="6882598" y="2004363"/>
                  <a:pt x="6869299" y="1994878"/>
                </a:cubicBezTo>
                <a:lnTo>
                  <a:pt x="6851161" y="1970483"/>
                </a:lnTo>
                <a:lnTo>
                  <a:pt x="6851159" y="1970485"/>
                </a:lnTo>
                <a:lnTo>
                  <a:pt x="6851159" y="1970481"/>
                </a:lnTo>
                <a:lnTo>
                  <a:pt x="6836640" y="1966836"/>
                </a:lnTo>
                <a:cubicBezTo>
                  <a:pt x="6834253" y="1966144"/>
                  <a:pt x="6832132" y="1964899"/>
                  <a:pt x="6830650" y="1962332"/>
                </a:cubicBezTo>
                <a:lnTo>
                  <a:pt x="6828497" y="1949906"/>
                </a:lnTo>
                <a:close/>
                <a:moveTo>
                  <a:pt x="693033" y="1949745"/>
                </a:moveTo>
                <a:cubicBezTo>
                  <a:pt x="690104" y="1979309"/>
                  <a:pt x="658228" y="1963975"/>
                  <a:pt x="650772" y="1986507"/>
                </a:cubicBezTo>
                <a:cubicBezTo>
                  <a:pt x="656731" y="1950234"/>
                  <a:pt x="677893" y="1956811"/>
                  <a:pt x="693033" y="1949745"/>
                </a:cubicBezTo>
                <a:close/>
                <a:moveTo>
                  <a:pt x="1677667" y="1949353"/>
                </a:moveTo>
                <a:lnTo>
                  <a:pt x="1668734" y="1961106"/>
                </a:lnTo>
                <a:lnTo>
                  <a:pt x="1656506" y="1967782"/>
                </a:lnTo>
                <a:lnTo>
                  <a:pt x="1656505" y="1967783"/>
                </a:lnTo>
                <a:cubicBezTo>
                  <a:pt x="1664121" y="1962408"/>
                  <a:pt x="1674445" y="1961497"/>
                  <a:pt x="1677668" y="1949355"/>
                </a:cubicBezTo>
                <a:close/>
                <a:moveTo>
                  <a:pt x="1659924" y="1943882"/>
                </a:moveTo>
                <a:lnTo>
                  <a:pt x="1659924" y="1943885"/>
                </a:lnTo>
                <a:lnTo>
                  <a:pt x="1664903" y="1958827"/>
                </a:lnTo>
                <a:lnTo>
                  <a:pt x="1664904" y="1958826"/>
                </a:lnTo>
                <a:close/>
                <a:moveTo>
                  <a:pt x="2093158" y="1943367"/>
                </a:moveTo>
                <a:lnTo>
                  <a:pt x="2090026" y="1951945"/>
                </a:lnTo>
                <a:lnTo>
                  <a:pt x="2090979" y="1955198"/>
                </a:lnTo>
                <a:lnTo>
                  <a:pt x="2090815" y="1956090"/>
                </a:lnTo>
                <a:lnTo>
                  <a:pt x="2093295" y="1964899"/>
                </a:lnTo>
                <a:lnTo>
                  <a:pt x="2090036" y="1975009"/>
                </a:lnTo>
                <a:lnTo>
                  <a:pt x="2094122" y="1967835"/>
                </a:lnTo>
                <a:lnTo>
                  <a:pt x="2093295" y="1964899"/>
                </a:lnTo>
                <a:lnTo>
                  <a:pt x="2093572" y="1964042"/>
                </a:lnTo>
                <a:lnTo>
                  <a:pt x="2090979" y="1955198"/>
                </a:lnTo>
                <a:close/>
                <a:moveTo>
                  <a:pt x="631431" y="1941896"/>
                </a:moveTo>
                <a:cubicBezTo>
                  <a:pt x="644974" y="1937729"/>
                  <a:pt x="621336" y="1965863"/>
                  <a:pt x="636736" y="1964688"/>
                </a:cubicBezTo>
                <a:cubicBezTo>
                  <a:pt x="637030" y="1987154"/>
                  <a:pt x="619121" y="1981324"/>
                  <a:pt x="606880" y="1984255"/>
                </a:cubicBezTo>
                <a:cubicBezTo>
                  <a:pt x="606456" y="1973807"/>
                  <a:pt x="606067" y="1963454"/>
                  <a:pt x="605643" y="1953032"/>
                </a:cubicBezTo>
                <a:cubicBezTo>
                  <a:pt x="618667" y="1944924"/>
                  <a:pt x="627783" y="1949289"/>
                  <a:pt x="631431" y="1941896"/>
                </a:cubicBezTo>
                <a:close/>
                <a:moveTo>
                  <a:pt x="1095346" y="1939055"/>
                </a:moveTo>
                <a:lnTo>
                  <a:pt x="1104780" y="1959770"/>
                </a:lnTo>
                <a:cubicBezTo>
                  <a:pt x="1100220" y="1962214"/>
                  <a:pt x="1098039" y="1959706"/>
                  <a:pt x="1096891" y="1955071"/>
                </a:cubicBezTo>
                <a:close/>
                <a:moveTo>
                  <a:pt x="1095206" y="1937599"/>
                </a:moveTo>
                <a:lnTo>
                  <a:pt x="1095347" y="1939053"/>
                </a:lnTo>
                <a:lnTo>
                  <a:pt x="1094930" y="1938139"/>
                </a:lnTo>
                <a:close/>
                <a:moveTo>
                  <a:pt x="1283697" y="1937045"/>
                </a:moveTo>
                <a:cubicBezTo>
                  <a:pt x="1290728" y="1941654"/>
                  <a:pt x="1289614" y="1951470"/>
                  <a:pt x="1288072" y="1961019"/>
                </a:cubicBezTo>
                <a:lnTo>
                  <a:pt x="1289542" y="1979156"/>
                </a:lnTo>
                <a:lnTo>
                  <a:pt x="1267449" y="1970517"/>
                </a:lnTo>
                <a:cubicBezTo>
                  <a:pt x="1236715" y="2022155"/>
                  <a:pt x="1185922" y="1973578"/>
                  <a:pt x="1150235" y="1993306"/>
                </a:cubicBezTo>
                <a:cubicBezTo>
                  <a:pt x="1176740" y="1959351"/>
                  <a:pt x="1207834" y="1992951"/>
                  <a:pt x="1222649" y="1944859"/>
                </a:cubicBezTo>
                <a:cubicBezTo>
                  <a:pt x="1232873" y="1959839"/>
                  <a:pt x="1219849" y="1970548"/>
                  <a:pt x="1228607" y="1983376"/>
                </a:cubicBezTo>
                <a:cubicBezTo>
                  <a:pt x="1235867" y="1939650"/>
                  <a:pt x="1275103" y="1963322"/>
                  <a:pt x="1283697" y="1937045"/>
                </a:cubicBezTo>
                <a:close/>
                <a:moveTo>
                  <a:pt x="740668" y="1935807"/>
                </a:moveTo>
                <a:cubicBezTo>
                  <a:pt x="745782" y="1936360"/>
                  <a:pt x="744869" y="1949614"/>
                  <a:pt x="745911" y="1958632"/>
                </a:cubicBezTo>
                <a:cubicBezTo>
                  <a:pt x="762678" y="1962375"/>
                  <a:pt x="775866" y="1922749"/>
                  <a:pt x="789184" y="1945283"/>
                </a:cubicBezTo>
                <a:cubicBezTo>
                  <a:pt x="772219" y="1983932"/>
                  <a:pt x="727579" y="1974132"/>
                  <a:pt x="702379" y="1964199"/>
                </a:cubicBezTo>
                <a:cubicBezTo>
                  <a:pt x="706611" y="1941571"/>
                  <a:pt x="742428" y="1967848"/>
                  <a:pt x="740668" y="1935807"/>
                </a:cubicBezTo>
                <a:close/>
                <a:moveTo>
                  <a:pt x="1116636" y="1926985"/>
                </a:moveTo>
                <a:cubicBezTo>
                  <a:pt x="1127281" y="1945900"/>
                  <a:pt x="1131776" y="1945480"/>
                  <a:pt x="1143723" y="1947040"/>
                </a:cubicBezTo>
                <a:cubicBezTo>
                  <a:pt x="1126077" y="1966904"/>
                  <a:pt x="1129301" y="1959285"/>
                  <a:pt x="1136920" y="1994937"/>
                </a:cubicBezTo>
                <a:cubicBezTo>
                  <a:pt x="1129591" y="1998710"/>
                  <a:pt x="1128422" y="1989823"/>
                  <a:pt x="1127540" y="1980447"/>
                </a:cubicBezTo>
                <a:cubicBezTo>
                  <a:pt x="1121422" y="1990312"/>
                  <a:pt x="1116896" y="1990866"/>
                  <a:pt x="1110090" y="1982628"/>
                </a:cubicBezTo>
                <a:cubicBezTo>
                  <a:pt x="1119531" y="1959024"/>
                  <a:pt x="1111816" y="1951207"/>
                  <a:pt x="1116636" y="1926985"/>
                </a:cubicBezTo>
                <a:close/>
                <a:moveTo>
                  <a:pt x="888058" y="1926626"/>
                </a:moveTo>
                <a:cubicBezTo>
                  <a:pt x="893972" y="1928463"/>
                  <a:pt x="899523" y="1931044"/>
                  <a:pt x="906719" y="1930244"/>
                </a:cubicBezTo>
                <a:cubicBezTo>
                  <a:pt x="889367" y="1940762"/>
                  <a:pt x="881225" y="1938741"/>
                  <a:pt x="859443" y="1952024"/>
                </a:cubicBezTo>
                <a:cubicBezTo>
                  <a:pt x="860582" y="1941574"/>
                  <a:pt x="866574" y="1938806"/>
                  <a:pt x="867223" y="1927474"/>
                </a:cubicBezTo>
                <a:cubicBezTo>
                  <a:pt x="875868" y="1923700"/>
                  <a:pt x="882144" y="1924791"/>
                  <a:pt x="888058" y="1926626"/>
                </a:cubicBezTo>
                <a:close/>
                <a:moveTo>
                  <a:pt x="1068307" y="1925017"/>
                </a:moveTo>
                <a:cubicBezTo>
                  <a:pt x="1076924" y="1924199"/>
                  <a:pt x="1084892" y="1925116"/>
                  <a:pt x="1091278" y="1930126"/>
                </a:cubicBezTo>
                <a:lnTo>
                  <a:pt x="1094929" y="1938140"/>
                </a:lnTo>
                <a:lnTo>
                  <a:pt x="1076388" y="1974251"/>
                </a:lnTo>
                <a:cubicBezTo>
                  <a:pt x="1067784" y="1982851"/>
                  <a:pt x="1057829" y="1989336"/>
                  <a:pt x="1049461" y="1998223"/>
                </a:cubicBezTo>
                <a:cubicBezTo>
                  <a:pt x="1052555" y="1990866"/>
                  <a:pt x="1053434" y="1980024"/>
                  <a:pt x="1052555" y="1966382"/>
                </a:cubicBezTo>
                <a:cubicBezTo>
                  <a:pt x="1040994" y="1975238"/>
                  <a:pt x="1032530" y="1981585"/>
                  <a:pt x="1026114" y="1962050"/>
                </a:cubicBezTo>
                <a:cubicBezTo>
                  <a:pt x="1010780" y="1985818"/>
                  <a:pt x="975940" y="1977648"/>
                  <a:pt x="952107" y="1971558"/>
                </a:cubicBezTo>
                <a:cubicBezTo>
                  <a:pt x="971903" y="1972763"/>
                  <a:pt x="1002381" y="1930761"/>
                  <a:pt x="1021458" y="1954821"/>
                </a:cubicBezTo>
                <a:cubicBezTo>
                  <a:pt x="1032107" y="1952610"/>
                  <a:pt x="1021363" y="1928871"/>
                  <a:pt x="1016184" y="1931997"/>
                </a:cubicBezTo>
                <a:cubicBezTo>
                  <a:pt x="1031225" y="1935254"/>
                  <a:pt x="1051071" y="1926657"/>
                  <a:pt x="1068307" y="1925017"/>
                </a:cubicBezTo>
                <a:close/>
                <a:moveTo>
                  <a:pt x="2000560" y="1923697"/>
                </a:moveTo>
                <a:lnTo>
                  <a:pt x="1994469" y="1953379"/>
                </a:lnTo>
                <a:lnTo>
                  <a:pt x="1994470" y="1953377"/>
                </a:lnTo>
                <a:lnTo>
                  <a:pt x="2000560" y="1923698"/>
                </a:lnTo>
                <a:close/>
                <a:moveTo>
                  <a:pt x="1492631" y="1918093"/>
                </a:moveTo>
                <a:lnTo>
                  <a:pt x="1492631" y="1918095"/>
                </a:lnTo>
                <a:cubicBezTo>
                  <a:pt x="1496083" y="1919401"/>
                  <a:pt x="1497970" y="1924086"/>
                  <a:pt x="1497615" y="1933203"/>
                </a:cubicBezTo>
                <a:cubicBezTo>
                  <a:pt x="1505167" y="1935206"/>
                  <a:pt x="1509107" y="1927222"/>
                  <a:pt x="1509579" y="1918767"/>
                </a:cubicBezTo>
                <a:lnTo>
                  <a:pt x="1509579" y="1918766"/>
                </a:lnTo>
                <a:lnTo>
                  <a:pt x="1506252" y="1929905"/>
                </a:lnTo>
                <a:cubicBezTo>
                  <a:pt x="1504264" y="1932707"/>
                  <a:pt x="1501391" y="1934203"/>
                  <a:pt x="1497615" y="1933201"/>
                </a:cubicBezTo>
                <a:close/>
                <a:moveTo>
                  <a:pt x="6817367" y="1916973"/>
                </a:moveTo>
                <a:lnTo>
                  <a:pt x="6817204" y="1918909"/>
                </a:lnTo>
                <a:lnTo>
                  <a:pt x="6815112" y="1943689"/>
                </a:lnTo>
                <a:lnTo>
                  <a:pt x="6815126" y="1943670"/>
                </a:lnTo>
                <a:lnTo>
                  <a:pt x="6828360" y="1930022"/>
                </a:lnTo>
                <a:lnTo>
                  <a:pt x="6832618" y="1928186"/>
                </a:lnTo>
                <a:lnTo>
                  <a:pt x="6840725" y="1926904"/>
                </a:lnTo>
                <a:lnTo>
                  <a:pt x="6861560" y="1932416"/>
                </a:lnTo>
                <a:lnTo>
                  <a:pt x="6876389" y="1943753"/>
                </a:lnTo>
                <a:lnTo>
                  <a:pt x="6876391" y="1943750"/>
                </a:lnTo>
                <a:cubicBezTo>
                  <a:pt x="6867161" y="1935334"/>
                  <a:pt x="6856343" y="1927805"/>
                  <a:pt x="6845582" y="1926136"/>
                </a:cubicBezTo>
                <a:lnTo>
                  <a:pt x="6840725" y="1926904"/>
                </a:lnTo>
                <a:lnTo>
                  <a:pt x="6837547" y="1926064"/>
                </a:lnTo>
                <a:lnTo>
                  <a:pt x="6832618" y="1928186"/>
                </a:lnTo>
                <a:lnTo>
                  <a:pt x="6829689" y="1928651"/>
                </a:lnTo>
                <a:lnTo>
                  <a:pt x="6828360" y="1930022"/>
                </a:lnTo>
                <a:lnTo>
                  <a:pt x="6825872" y="1931093"/>
                </a:lnTo>
                <a:lnTo>
                  <a:pt x="6815126" y="1943670"/>
                </a:lnTo>
                <a:lnTo>
                  <a:pt x="6815113" y="1943686"/>
                </a:lnTo>
                <a:lnTo>
                  <a:pt x="6817204" y="1918909"/>
                </a:lnTo>
                <a:lnTo>
                  <a:pt x="6817367" y="1916974"/>
                </a:lnTo>
                <a:close/>
                <a:moveTo>
                  <a:pt x="6879484" y="1912038"/>
                </a:moveTo>
                <a:lnTo>
                  <a:pt x="6879486" y="1912042"/>
                </a:lnTo>
                <a:lnTo>
                  <a:pt x="6887474" y="1918592"/>
                </a:lnTo>
                <a:cubicBezTo>
                  <a:pt x="6894601" y="1923831"/>
                  <a:pt x="6904234" y="1929096"/>
                  <a:pt x="6909814" y="1924087"/>
                </a:cubicBezTo>
                <a:lnTo>
                  <a:pt x="6909814" y="1924084"/>
                </a:lnTo>
                <a:lnTo>
                  <a:pt x="6899225" y="1925180"/>
                </a:lnTo>
                <a:cubicBezTo>
                  <a:pt x="6891232" y="1922489"/>
                  <a:pt x="6882464" y="1914675"/>
                  <a:pt x="6879484" y="1912038"/>
                </a:cubicBezTo>
                <a:close/>
                <a:moveTo>
                  <a:pt x="2113706" y="1909370"/>
                </a:moveTo>
                <a:lnTo>
                  <a:pt x="2112012" y="1911695"/>
                </a:lnTo>
                <a:lnTo>
                  <a:pt x="2104705" y="1921717"/>
                </a:lnTo>
                <a:cubicBezTo>
                  <a:pt x="2099970" y="1925146"/>
                  <a:pt x="2094769" y="1925252"/>
                  <a:pt x="2088572" y="1925615"/>
                </a:cubicBezTo>
                <a:lnTo>
                  <a:pt x="2088204" y="1925706"/>
                </a:lnTo>
                <a:lnTo>
                  <a:pt x="2082021" y="1926198"/>
                </a:lnTo>
                <a:lnTo>
                  <a:pt x="2066480" y="1931050"/>
                </a:lnTo>
                <a:lnTo>
                  <a:pt x="2066463" y="1931054"/>
                </a:lnTo>
                <a:lnTo>
                  <a:pt x="2072071" y="1910764"/>
                </a:lnTo>
                <a:cubicBezTo>
                  <a:pt x="2069151" y="1914014"/>
                  <a:pt x="2067161" y="1920157"/>
                  <a:pt x="2066462" y="1931056"/>
                </a:cubicBezTo>
                <a:lnTo>
                  <a:pt x="2066480" y="1931050"/>
                </a:lnTo>
                <a:lnTo>
                  <a:pt x="2088204" y="1925706"/>
                </a:lnTo>
                <a:lnTo>
                  <a:pt x="2094455" y="1925208"/>
                </a:lnTo>
                <a:cubicBezTo>
                  <a:pt x="2098184" y="1924814"/>
                  <a:pt x="2101548" y="1924005"/>
                  <a:pt x="2104704" y="1921720"/>
                </a:cubicBezTo>
                <a:lnTo>
                  <a:pt x="2112012" y="1911695"/>
                </a:lnTo>
                <a:lnTo>
                  <a:pt x="2113707" y="1909370"/>
                </a:lnTo>
                <a:close/>
                <a:moveTo>
                  <a:pt x="652043" y="1908002"/>
                </a:moveTo>
                <a:cubicBezTo>
                  <a:pt x="656665" y="1912494"/>
                  <a:pt x="657218" y="1925358"/>
                  <a:pt x="665682" y="1921968"/>
                </a:cubicBezTo>
                <a:cubicBezTo>
                  <a:pt x="659334" y="1960881"/>
                  <a:pt x="646605" y="1902009"/>
                  <a:pt x="644847" y="1948115"/>
                </a:cubicBezTo>
                <a:cubicBezTo>
                  <a:pt x="635208" y="1928450"/>
                  <a:pt x="616814" y="1927213"/>
                  <a:pt x="596006" y="1930859"/>
                </a:cubicBezTo>
                <a:cubicBezTo>
                  <a:pt x="607892" y="1900545"/>
                  <a:pt x="645887" y="1951240"/>
                  <a:pt x="652043" y="1908002"/>
                </a:cubicBezTo>
                <a:close/>
                <a:moveTo>
                  <a:pt x="6970942" y="1900448"/>
                </a:moveTo>
                <a:lnTo>
                  <a:pt x="6954942" y="1921101"/>
                </a:lnTo>
                <a:cubicBezTo>
                  <a:pt x="6952023" y="1922385"/>
                  <a:pt x="6948999" y="1922456"/>
                  <a:pt x="6945899" y="1921110"/>
                </a:cubicBezTo>
                <a:lnTo>
                  <a:pt x="6936399" y="1912624"/>
                </a:lnTo>
                <a:lnTo>
                  <a:pt x="6936398" y="1912626"/>
                </a:lnTo>
                <a:cubicBezTo>
                  <a:pt x="6949292" y="1930143"/>
                  <a:pt x="6961438" y="1921775"/>
                  <a:pt x="6970944" y="1900448"/>
                </a:cubicBezTo>
                <a:close/>
                <a:moveTo>
                  <a:pt x="1999213" y="1899972"/>
                </a:moveTo>
                <a:cubicBezTo>
                  <a:pt x="1997407" y="1901322"/>
                  <a:pt x="1995937" y="1904118"/>
                  <a:pt x="1995546" y="1908782"/>
                </a:cubicBezTo>
                <a:lnTo>
                  <a:pt x="1995623" y="1908844"/>
                </a:lnTo>
                <a:lnTo>
                  <a:pt x="2017197" y="1927056"/>
                </a:lnTo>
                <a:lnTo>
                  <a:pt x="2032969" y="1945313"/>
                </a:lnTo>
                <a:lnTo>
                  <a:pt x="2041616" y="1965401"/>
                </a:lnTo>
                <a:lnTo>
                  <a:pt x="2041619" y="1965403"/>
                </a:lnTo>
                <a:cubicBezTo>
                  <a:pt x="2037012" y="1949611"/>
                  <a:pt x="2029825" y="1939153"/>
                  <a:pt x="2021624" y="1930793"/>
                </a:cubicBezTo>
                <a:lnTo>
                  <a:pt x="2017197" y="1927056"/>
                </a:lnTo>
                <a:lnTo>
                  <a:pt x="2015307" y="1924868"/>
                </a:lnTo>
                <a:lnTo>
                  <a:pt x="1995623" y="1908844"/>
                </a:lnTo>
                <a:lnTo>
                  <a:pt x="1995547" y="1908780"/>
                </a:lnTo>
                <a:lnTo>
                  <a:pt x="1999214" y="1899972"/>
                </a:lnTo>
                <a:close/>
                <a:moveTo>
                  <a:pt x="6874504" y="1896994"/>
                </a:moveTo>
                <a:lnTo>
                  <a:pt x="6874502" y="1896996"/>
                </a:lnTo>
                <a:cubicBezTo>
                  <a:pt x="6877172" y="1896890"/>
                  <a:pt x="6878631" y="1898442"/>
                  <a:pt x="6879233" y="1900803"/>
                </a:cubicBezTo>
                <a:lnTo>
                  <a:pt x="6879233" y="1900804"/>
                </a:lnTo>
                <a:lnTo>
                  <a:pt x="6875401" y="1917910"/>
                </a:lnTo>
                <a:lnTo>
                  <a:pt x="6878824" y="1909468"/>
                </a:lnTo>
                <a:lnTo>
                  <a:pt x="6879233" y="1900804"/>
                </a:lnTo>
                <a:lnTo>
                  <a:pt x="6879234" y="1900800"/>
                </a:lnTo>
                <a:close/>
                <a:moveTo>
                  <a:pt x="2034422" y="1896052"/>
                </a:moveTo>
                <a:cubicBezTo>
                  <a:pt x="2034259" y="1900675"/>
                  <a:pt x="2034666" y="1906170"/>
                  <a:pt x="2034479" y="1910753"/>
                </a:cubicBezTo>
                <a:lnTo>
                  <a:pt x="2030974" y="1919983"/>
                </a:lnTo>
                <a:cubicBezTo>
                  <a:pt x="2033512" y="1919005"/>
                  <a:pt x="2034293" y="1915334"/>
                  <a:pt x="2034480" y="1910751"/>
                </a:cubicBezTo>
                <a:lnTo>
                  <a:pt x="2034423" y="1896054"/>
                </a:lnTo>
                <a:close/>
                <a:moveTo>
                  <a:pt x="432132" y="1881204"/>
                </a:moveTo>
                <a:cubicBezTo>
                  <a:pt x="438090" y="1891299"/>
                  <a:pt x="452874" y="1883320"/>
                  <a:pt x="458863" y="1893446"/>
                </a:cubicBezTo>
                <a:cubicBezTo>
                  <a:pt x="457301" y="1921744"/>
                  <a:pt x="431417" y="1907416"/>
                  <a:pt x="432132" y="1881204"/>
                </a:cubicBezTo>
                <a:close/>
                <a:moveTo>
                  <a:pt x="1921716" y="1879162"/>
                </a:moveTo>
                <a:lnTo>
                  <a:pt x="1924071" y="1881374"/>
                </a:lnTo>
                <a:lnTo>
                  <a:pt x="1915905" y="1879837"/>
                </a:lnTo>
                <a:cubicBezTo>
                  <a:pt x="1917631" y="1878208"/>
                  <a:pt x="1919718" y="1878215"/>
                  <a:pt x="1921716" y="1879162"/>
                </a:cubicBezTo>
                <a:close/>
                <a:moveTo>
                  <a:pt x="1871723" y="1877623"/>
                </a:moveTo>
                <a:cubicBezTo>
                  <a:pt x="1875367" y="1875701"/>
                  <a:pt x="1875955" y="1880032"/>
                  <a:pt x="1876379" y="1884821"/>
                </a:cubicBezTo>
                <a:cubicBezTo>
                  <a:pt x="1876574" y="1889962"/>
                  <a:pt x="1876803" y="1895173"/>
                  <a:pt x="1876998" y="1900417"/>
                </a:cubicBezTo>
                <a:cubicBezTo>
                  <a:pt x="1860751" y="1898396"/>
                  <a:pt x="1865536" y="1888596"/>
                  <a:pt x="1868924" y="1917155"/>
                </a:cubicBezTo>
                <a:cubicBezTo>
                  <a:pt x="1859253" y="1903411"/>
                  <a:pt x="1840466" y="1908427"/>
                  <a:pt x="1836884" y="1882019"/>
                </a:cubicBezTo>
                <a:cubicBezTo>
                  <a:pt x="1845122" y="1882637"/>
                  <a:pt x="1866545" y="1898431"/>
                  <a:pt x="1871723" y="1877623"/>
                </a:cubicBezTo>
                <a:close/>
                <a:moveTo>
                  <a:pt x="7169656" y="1835918"/>
                </a:moveTo>
                <a:cubicBezTo>
                  <a:pt x="7174247" y="1865805"/>
                  <a:pt x="7156957" y="1881111"/>
                  <a:pt x="7149111" y="1869877"/>
                </a:cubicBezTo>
                <a:cubicBezTo>
                  <a:pt x="7147515" y="1845424"/>
                  <a:pt x="7159237" y="1841715"/>
                  <a:pt x="7169656" y="1835918"/>
                </a:cubicBezTo>
                <a:close/>
                <a:moveTo>
                  <a:pt x="2219754" y="1825333"/>
                </a:moveTo>
                <a:lnTo>
                  <a:pt x="2199632" y="1831791"/>
                </a:lnTo>
                <a:lnTo>
                  <a:pt x="2180587" y="1830313"/>
                </a:lnTo>
                <a:lnTo>
                  <a:pt x="2180583" y="1830318"/>
                </a:lnTo>
                <a:cubicBezTo>
                  <a:pt x="2199045" y="1836339"/>
                  <a:pt x="2199859" y="1829895"/>
                  <a:pt x="2219754" y="1825336"/>
                </a:cubicBezTo>
                <a:close/>
                <a:moveTo>
                  <a:pt x="1497776" y="1823444"/>
                </a:moveTo>
                <a:lnTo>
                  <a:pt x="1499260" y="1826982"/>
                </a:lnTo>
                <a:lnTo>
                  <a:pt x="1496867" y="1824120"/>
                </a:lnTo>
                <a:close/>
                <a:moveTo>
                  <a:pt x="2136433" y="1820318"/>
                </a:moveTo>
                <a:lnTo>
                  <a:pt x="2136432" y="1820319"/>
                </a:lnTo>
                <a:cubicBezTo>
                  <a:pt x="2145385" y="1829861"/>
                  <a:pt x="2161567" y="1824587"/>
                  <a:pt x="2171856" y="1831491"/>
                </a:cubicBezTo>
                <a:lnTo>
                  <a:pt x="2171856" y="1831485"/>
                </a:lnTo>
                <a:lnTo>
                  <a:pt x="2153644" y="1826892"/>
                </a:lnTo>
                <a:close/>
                <a:moveTo>
                  <a:pt x="6796527" y="1816324"/>
                </a:moveTo>
                <a:cubicBezTo>
                  <a:pt x="6794410" y="1818875"/>
                  <a:pt x="6793004" y="1823079"/>
                  <a:pt x="6793037" y="1829078"/>
                </a:cubicBezTo>
                <a:cubicBezTo>
                  <a:pt x="6798315" y="1835005"/>
                  <a:pt x="6805118" y="1837870"/>
                  <a:pt x="6815112" y="1834159"/>
                </a:cubicBezTo>
                <a:lnTo>
                  <a:pt x="6815111" y="1834155"/>
                </a:lnTo>
                <a:lnTo>
                  <a:pt x="6802307" y="1835230"/>
                </a:lnTo>
                <a:cubicBezTo>
                  <a:pt x="6798697" y="1834237"/>
                  <a:pt x="6795677" y="1832039"/>
                  <a:pt x="6793038" y="1829075"/>
                </a:cubicBezTo>
                <a:close/>
                <a:moveTo>
                  <a:pt x="1457823" y="1812929"/>
                </a:moveTo>
                <a:cubicBezTo>
                  <a:pt x="1458281" y="1850862"/>
                  <a:pt x="1445127" y="1821981"/>
                  <a:pt x="1432623" y="1839760"/>
                </a:cubicBezTo>
                <a:cubicBezTo>
                  <a:pt x="1434380" y="1820418"/>
                  <a:pt x="1448381" y="1820255"/>
                  <a:pt x="1457823" y="1812929"/>
                </a:cubicBezTo>
                <a:close/>
                <a:moveTo>
                  <a:pt x="7194064" y="1811799"/>
                </a:moveTo>
                <a:cubicBezTo>
                  <a:pt x="7195704" y="1811787"/>
                  <a:pt x="7197413" y="1813010"/>
                  <a:pt x="7199481" y="1816411"/>
                </a:cubicBezTo>
                <a:cubicBezTo>
                  <a:pt x="7190070" y="1823704"/>
                  <a:pt x="7188867" y="1843792"/>
                  <a:pt x="7174281" y="1843078"/>
                </a:cubicBezTo>
                <a:cubicBezTo>
                  <a:pt x="7173987" y="1835329"/>
                  <a:pt x="7173693" y="1827515"/>
                  <a:pt x="7173368" y="1819732"/>
                </a:cubicBezTo>
                <a:cubicBezTo>
                  <a:pt x="7181019" y="1821898"/>
                  <a:pt x="7185479" y="1817663"/>
                  <a:pt x="7189061" y="1814594"/>
                </a:cubicBezTo>
                <a:cubicBezTo>
                  <a:pt x="7190853" y="1813057"/>
                  <a:pt x="7192423" y="1811812"/>
                  <a:pt x="7194064" y="1811799"/>
                </a:cubicBezTo>
                <a:close/>
                <a:moveTo>
                  <a:pt x="1485890" y="1810988"/>
                </a:moveTo>
                <a:lnTo>
                  <a:pt x="1496866" y="1824122"/>
                </a:lnTo>
                <a:lnTo>
                  <a:pt x="1484980" y="1832985"/>
                </a:lnTo>
                <a:cubicBezTo>
                  <a:pt x="1481528" y="1834256"/>
                  <a:pt x="1472770" y="1860335"/>
                  <a:pt x="1481528" y="1856885"/>
                </a:cubicBezTo>
                <a:cubicBezTo>
                  <a:pt x="1469677" y="1877984"/>
                  <a:pt x="1470948" y="1826019"/>
                  <a:pt x="1466942" y="1819538"/>
                </a:cubicBezTo>
                <a:cubicBezTo>
                  <a:pt x="1470473" y="1817454"/>
                  <a:pt x="1478387" y="1811863"/>
                  <a:pt x="1485890" y="1810988"/>
                </a:cubicBezTo>
                <a:close/>
                <a:moveTo>
                  <a:pt x="999059" y="1807054"/>
                </a:moveTo>
                <a:cubicBezTo>
                  <a:pt x="1001030" y="1805974"/>
                  <a:pt x="1003600" y="1806057"/>
                  <a:pt x="1006876" y="1807750"/>
                </a:cubicBezTo>
                <a:cubicBezTo>
                  <a:pt x="1008927" y="1822337"/>
                  <a:pt x="986523" y="1846463"/>
                  <a:pt x="1008404" y="1846821"/>
                </a:cubicBezTo>
                <a:cubicBezTo>
                  <a:pt x="1000798" y="1879100"/>
                  <a:pt x="985264" y="1814608"/>
                  <a:pt x="999059" y="1807054"/>
                </a:cubicBezTo>
                <a:close/>
                <a:moveTo>
                  <a:pt x="1352366" y="1802867"/>
                </a:moveTo>
                <a:cubicBezTo>
                  <a:pt x="1355361" y="1826966"/>
                  <a:pt x="1344094" y="1828952"/>
                  <a:pt x="1331559" y="1829082"/>
                </a:cubicBezTo>
                <a:cubicBezTo>
                  <a:pt x="1335012" y="1814885"/>
                  <a:pt x="1338591" y="1800946"/>
                  <a:pt x="1352366" y="1802867"/>
                </a:cubicBezTo>
                <a:close/>
                <a:moveTo>
                  <a:pt x="761474" y="1800003"/>
                </a:moveTo>
                <a:cubicBezTo>
                  <a:pt x="758674" y="1825205"/>
                  <a:pt x="745063" y="1828688"/>
                  <a:pt x="731584" y="1819441"/>
                </a:cubicBezTo>
                <a:cubicBezTo>
                  <a:pt x="737447" y="1806582"/>
                  <a:pt x="747931" y="1800946"/>
                  <a:pt x="761474" y="1800003"/>
                </a:cubicBezTo>
                <a:close/>
                <a:moveTo>
                  <a:pt x="1080914" y="1798374"/>
                </a:moveTo>
                <a:cubicBezTo>
                  <a:pt x="1089966" y="1799445"/>
                  <a:pt x="1086155" y="1826928"/>
                  <a:pt x="1095241" y="1827841"/>
                </a:cubicBezTo>
                <a:cubicBezTo>
                  <a:pt x="1095306" y="1845230"/>
                  <a:pt x="1076812" y="1833539"/>
                  <a:pt x="1069357" y="1839008"/>
                </a:cubicBezTo>
                <a:cubicBezTo>
                  <a:pt x="1065057" y="1812735"/>
                  <a:pt x="1086678" y="1826768"/>
                  <a:pt x="1080914" y="1798374"/>
                </a:cubicBezTo>
                <a:close/>
                <a:moveTo>
                  <a:pt x="1050530" y="1793671"/>
                </a:moveTo>
                <a:cubicBezTo>
                  <a:pt x="1057282" y="1796612"/>
                  <a:pt x="1058099" y="1811741"/>
                  <a:pt x="1064083" y="1816283"/>
                </a:cubicBezTo>
                <a:cubicBezTo>
                  <a:pt x="1060825" y="1842556"/>
                  <a:pt x="1055096" y="1808631"/>
                  <a:pt x="1050734" y="1810097"/>
                </a:cubicBezTo>
                <a:cubicBezTo>
                  <a:pt x="1046434" y="1810846"/>
                  <a:pt x="1047705" y="1819996"/>
                  <a:pt x="1046957" y="1826214"/>
                </a:cubicBezTo>
                <a:cubicBezTo>
                  <a:pt x="1040964" y="1824585"/>
                  <a:pt x="1042592" y="1807197"/>
                  <a:pt x="1041388" y="1795639"/>
                </a:cubicBezTo>
                <a:cubicBezTo>
                  <a:pt x="1045369" y="1793068"/>
                  <a:pt x="1048279" y="1792692"/>
                  <a:pt x="1050530" y="1793671"/>
                </a:cubicBezTo>
                <a:close/>
                <a:moveTo>
                  <a:pt x="1991160" y="1791292"/>
                </a:moveTo>
                <a:lnTo>
                  <a:pt x="1991160" y="1791294"/>
                </a:lnTo>
                <a:cubicBezTo>
                  <a:pt x="1992493" y="1796974"/>
                  <a:pt x="1994484" y="1801296"/>
                  <a:pt x="1997012" y="1804513"/>
                </a:cubicBezTo>
                <a:lnTo>
                  <a:pt x="1998938" y="1805910"/>
                </a:lnTo>
                <a:lnTo>
                  <a:pt x="1999714" y="1807368"/>
                </a:lnTo>
                <a:lnTo>
                  <a:pt x="2002250" y="1808311"/>
                </a:lnTo>
                <a:lnTo>
                  <a:pt x="2006086" y="1811092"/>
                </a:lnTo>
                <a:lnTo>
                  <a:pt x="2009433" y="1810980"/>
                </a:lnTo>
                <a:lnTo>
                  <a:pt x="2013567" y="1812516"/>
                </a:lnTo>
                <a:lnTo>
                  <a:pt x="2030953" y="1810264"/>
                </a:lnTo>
                <a:lnTo>
                  <a:pt x="2031004" y="1810263"/>
                </a:lnTo>
                <a:lnTo>
                  <a:pt x="2030999" y="1810258"/>
                </a:lnTo>
                <a:lnTo>
                  <a:pt x="2030953" y="1810264"/>
                </a:lnTo>
                <a:lnTo>
                  <a:pt x="2009433" y="1810980"/>
                </a:lnTo>
                <a:lnTo>
                  <a:pt x="2002250" y="1808311"/>
                </a:lnTo>
                <a:lnTo>
                  <a:pt x="1998938" y="1805910"/>
                </a:lnTo>
                <a:close/>
                <a:moveTo>
                  <a:pt x="2196440" y="1789162"/>
                </a:moveTo>
                <a:lnTo>
                  <a:pt x="2190883" y="1800633"/>
                </a:lnTo>
                <a:cubicBezTo>
                  <a:pt x="2185343" y="1805437"/>
                  <a:pt x="2177268" y="1806315"/>
                  <a:pt x="2173477" y="1813856"/>
                </a:cubicBezTo>
                <a:lnTo>
                  <a:pt x="2173477" y="1813859"/>
                </a:lnTo>
                <a:lnTo>
                  <a:pt x="2181523" y="1806221"/>
                </a:lnTo>
                <a:cubicBezTo>
                  <a:pt x="2187893" y="1802697"/>
                  <a:pt x="2195138" y="1800539"/>
                  <a:pt x="2196441" y="1789162"/>
                </a:cubicBezTo>
                <a:close/>
                <a:moveTo>
                  <a:pt x="6257467" y="1787791"/>
                </a:moveTo>
                <a:lnTo>
                  <a:pt x="6256156" y="1805352"/>
                </a:lnTo>
                <a:cubicBezTo>
                  <a:pt x="6254720" y="1809010"/>
                  <a:pt x="6252431" y="1810725"/>
                  <a:pt x="6249724" y="1811274"/>
                </a:cubicBezTo>
                <a:lnTo>
                  <a:pt x="6231974" y="1806776"/>
                </a:lnTo>
                <a:lnTo>
                  <a:pt x="6231973" y="1806778"/>
                </a:lnTo>
                <a:cubicBezTo>
                  <a:pt x="6242488" y="1810846"/>
                  <a:pt x="6260297" y="1821035"/>
                  <a:pt x="6257467" y="1787791"/>
                </a:cubicBezTo>
                <a:close/>
                <a:moveTo>
                  <a:pt x="1119756" y="1785544"/>
                </a:moveTo>
                <a:cubicBezTo>
                  <a:pt x="1127669" y="1791697"/>
                  <a:pt x="1135484" y="1798112"/>
                  <a:pt x="1134345" y="1822858"/>
                </a:cubicBezTo>
                <a:cubicBezTo>
                  <a:pt x="1126596" y="1824875"/>
                  <a:pt x="1124771" y="1814522"/>
                  <a:pt x="1116632" y="1817386"/>
                </a:cubicBezTo>
                <a:cubicBezTo>
                  <a:pt x="1119725" y="1809933"/>
                  <a:pt x="1120604" y="1799086"/>
                  <a:pt x="1119756" y="1785544"/>
                </a:cubicBezTo>
                <a:close/>
                <a:moveTo>
                  <a:pt x="6628724" y="1774726"/>
                </a:moveTo>
                <a:cubicBezTo>
                  <a:pt x="6626440" y="1777620"/>
                  <a:pt x="6624934" y="1782036"/>
                  <a:pt x="6625064" y="1787856"/>
                </a:cubicBezTo>
                <a:lnTo>
                  <a:pt x="6625074" y="1787853"/>
                </a:lnTo>
                <a:lnTo>
                  <a:pt x="6634004" y="1787191"/>
                </a:lnTo>
                <a:lnTo>
                  <a:pt x="6636765" y="1789085"/>
                </a:lnTo>
                <a:cubicBezTo>
                  <a:pt x="6639488" y="1791902"/>
                  <a:pt x="6641995" y="1795150"/>
                  <a:pt x="6647174" y="1792905"/>
                </a:cubicBezTo>
                <a:lnTo>
                  <a:pt x="6647174" y="1792901"/>
                </a:lnTo>
                <a:lnTo>
                  <a:pt x="6641049" y="1792891"/>
                </a:lnTo>
                <a:cubicBezTo>
                  <a:pt x="6638627" y="1791565"/>
                  <a:pt x="6636896" y="1788817"/>
                  <a:pt x="6634638" y="1787145"/>
                </a:cubicBezTo>
                <a:lnTo>
                  <a:pt x="6634004" y="1787191"/>
                </a:lnTo>
                <a:lnTo>
                  <a:pt x="6632158" y="1785924"/>
                </a:lnTo>
                <a:lnTo>
                  <a:pt x="6625074" y="1787853"/>
                </a:lnTo>
                <a:lnTo>
                  <a:pt x="6625065" y="1787854"/>
                </a:lnTo>
                <a:lnTo>
                  <a:pt x="6628725" y="1774726"/>
                </a:lnTo>
                <a:close/>
                <a:moveTo>
                  <a:pt x="952731" y="1767735"/>
                </a:moveTo>
                <a:cubicBezTo>
                  <a:pt x="949343" y="1781997"/>
                  <a:pt x="937198" y="1782715"/>
                  <a:pt x="936613" y="1801142"/>
                </a:cubicBezTo>
                <a:cubicBezTo>
                  <a:pt x="925674" y="1768419"/>
                  <a:pt x="921343" y="1816803"/>
                  <a:pt x="902068" y="1813386"/>
                </a:cubicBezTo>
                <a:cubicBezTo>
                  <a:pt x="905452" y="1777242"/>
                  <a:pt x="931469" y="1776102"/>
                  <a:pt x="952731" y="1767735"/>
                </a:cubicBezTo>
                <a:close/>
                <a:moveTo>
                  <a:pt x="1101396" y="1764415"/>
                </a:moveTo>
                <a:cubicBezTo>
                  <a:pt x="1107713" y="1765359"/>
                  <a:pt x="1103871" y="1787433"/>
                  <a:pt x="1111032" y="1786750"/>
                </a:cubicBezTo>
                <a:cubicBezTo>
                  <a:pt x="1110708" y="1795932"/>
                  <a:pt x="1103348" y="1794305"/>
                  <a:pt x="1098272" y="1796196"/>
                </a:cubicBezTo>
                <a:cubicBezTo>
                  <a:pt x="1097783" y="1802867"/>
                  <a:pt x="1100289" y="1803292"/>
                  <a:pt x="1102958" y="1803386"/>
                </a:cubicBezTo>
                <a:cubicBezTo>
                  <a:pt x="1090392" y="1831557"/>
                  <a:pt x="1092867" y="1767737"/>
                  <a:pt x="1101396" y="1764415"/>
                </a:cubicBezTo>
                <a:close/>
                <a:moveTo>
                  <a:pt x="1190044" y="1763010"/>
                </a:moveTo>
                <a:cubicBezTo>
                  <a:pt x="1194932" y="1761824"/>
                  <a:pt x="1198829" y="1763992"/>
                  <a:pt x="1211155" y="1773887"/>
                </a:cubicBezTo>
                <a:cubicBezTo>
                  <a:pt x="1206041" y="1809119"/>
                  <a:pt x="1178138" y="1769626"/>
                  <a:pt x="1163910" y="1795573"/>
                </a:cubicBezTo>
                <a:cubicBezTo>
                  <a:pt x="1169510" y="1825465"/>
                  <a:pt x="1178985" y="1794956"/>
                  <a:pt x="1194713" y="1799579"/>
                </a:cubicBezTo>
                <a:cubicBezTo>
                  <a:pt x="1194060" y="1815501"/>
                  <a:pt x="1183511" y="1816315"/>
                  <a:pt x="1182862" y="1832401"/>
                </a:cubicBezTo>
                <a:cubicBezTo>
                  <a:pt x="1197383" y="1840150"/>
                  <a:pt x="1185203" y="1806713"/>
                  <a:pt x="1199694" y="1814527"/>
                </a:cubicBezTo>
                <a:cubicBezTo>
                  <a:pt x="1197673" y="1821035"/>
                  <a:pt x="1195657" y="1827811"/>
                  <a:pt x="1196275" y="1838488"/>
                </a:cubicBezTo>
                <a:cubicBezTo>
                  <a:pt x="1171007" y="1823315"/>
                  <a:pt x="1157918" y="1816154"/>
                  <a:pt x="1130667" y="1839073"/>
                </a:cubicBezTo>
                <a:cubicBezTo>
                  <a:pt x="1146426" y="1797788"/>
                  <a:pt x="1158441" y="1813708"/>
                  <a:pt x="1162998" y="1772229"/>
                </a:cubicBezTo>
                <a:cubicBezTo>
                  <a:pt x="1179276" y="1768730"/>
                  <a:pt x="1185155" y="1764197"/>
                  <a:pt x="1190044" y="1763010"/>
                </a:cubicBezTo>
                <a:close/>
                <a:moveTo>
                  <a:pt x="6444383" y="1757536"/>
                </a:moveTo>
                <a:lnTo>
                  <a:pt x="6442578" y="1776469"/>
                </a:lnTo>
                <a:lnTo>
                  <a:pt x="6440545" y="1782616"/>
                </a:lnTo>
                <a:lnTo>
                  <a:pt x="6439106" y="1785375"/>
                </a:lnTo>
                <a:lnTo>
                  <a:pt x="6432570" y="1788930"/>
                </a:lnTo>
                <a:lnTo>
                  <a:pt x="6431334" y="1757740"/>
                </a:lnTo>
                <a:cubicBezTo>
                  <a:pt x="6431726" y="1768158"/>
                  <a:pt x="6432150" y="1778610"/>
                  <a:pt x="6432570" y="1788933"/>
                </a:cubicBezTo>
                <a:cubicBezTo>
                  <a:pt x="6434640" y="1789708"/>
                  <a:pt x="6436535" y="1788937"/>
                  <a:pt x="6438184" y="1787143"/>
                </a:cubicBezTo>
                <a:lnTo>
                  <a:pt x="6439106" y="1785375"/>
                </a:lnTo>
                <a:lnTo>
                  <a:pt x="6439748" y="1785026"/>
                </a:lnTo>
                <a:lnTo>
                  <a:pt x="6440545" y="1782616"/>
                </a:lnTo>
                <a:lnTo>
                  <a:pt x="6442316" y="1779219"/>
                </a:lnTo>
                <a:lnTo>
                  <a:pt x="6442578" y="1776469"/>
                </a:lnTo>
                <a:lnTo>
                  <a:pt x="6444031" y="1772077"/>
                </a:lnTo>
                <a:close/>
                <a:moveTo>
                  <a:pt x="982880" y="1756077"/>
                </a:moveTo>
                <a:cubicBezTo>
                  <a:pt x="987635" y="1771541"/>
                  <a:pt x="1005605" y="1759755"/>
                  <a:pt x="1005933" y="1784405"/>
                </a:cubicBezTo>
                <a:cubicBezTo>
                  <a:pt x="983044" y="1771935"/>
                  <a:pt x="995740" y="1788212"/>
                  <a:pt x="985126" y="1810617"/>
                </a:cubicBezTo>
                <a:cubicBezTo>
                  <a:pt x="968260" y="1803062"/>
                  <a:pt x="988609" y="1780040"/>
                  <a:pt x="967057" y="1797233"/>
                </a:cubicBezTo>
                <a:cubicBezTo>
                  <a:pt x="967382" y="1788083"/>
                  <a:pt x="965525" y="1783527"/>
                  <a:pt x="962042" y="1782156"/>
                </a:cubicBezTo>
                <a:cubicBezTo>
                  <a:pt x="964192" y="1765977"/>
                  <a:pt x="982227" y="1774570"/>
                  <a:pt x="982880" y="1756077"/>
                </a:cubicBezTo>
                <a:close/>
                <a:moveTo>
                  <a:pt x="6658683" y="1752175"/>
                </a:moveTo>
                <a:lnTo>
                  <a:pt x="6658536" y="1752298"/>
                </a:lnTo>
                <a:lnTo>
                  <a:pt x="6658536" y="1752299"/>
                </a:lnTo>
                <a:close/>
                <a:moveTo>
                  <a:pt x="1533982" y="1748362"/>
                </a:moveTo>
                <a:cubicBezTo>
                  <a:pt x="1548343" y="1746864"/>
                  <a:pt x="1556188" y="1758716"/>
                  <a:pt x="1573478" y="1751192"/>
                </a:cubicBezTo>
                <a:cubicBezTo>
                  <a:pt x="1565499" y="1775094"/>
                  <a:pt x="1537725" y="1790463"/>
                  <a:pt x="1533982" y="1748362"/>
                </a:cubicBezTo>
                <a:close/>
                <a:moveTo>
                  <a:pt x="803117" y="1747614"/>
                </a:moveTo>
                <a:cubicBezTo>
                  <a:pt x="816107" y="1746733"/>
                  <a:pt x="816661" y="1792675"/>
                  <a:pt x="800348" y="1787171"/>
                </a:cubicBezTo>
                <a:cubicBezTo>
                  <a:pt x="797843" y="1768678"/>
                  <a:pt x="807643" y="1769232"/>
                  <a:pt x="803117" y="1747614"/>
                </a:cubicBezTo>
                <a:close/>
                <a:moveTo>
                  <a:pt x="645463" y="1744261"/>
                </a:moveTo>
                <a:cubicBezTo>
                  <a:pt x="666595" y="1770472"/>
                  <a:pt x="690817" y="1752921"/>
                  <a:pt x="724484" y="1749826"/>
                </a:cubicBezTo>
                <a:cubicBezTo>
                  <a:pt x="725592" y="1763795"/>
                  <a:pt x="719798" y="1767019"/>
                  <a:pt x="721360" y="1781671"/>
                </a:cubicBezTo>
                <a:cubicBezTo>
                  <a:pt x="712992" y="1750022"/>
                  <a:pt x="704853" y="1803941"/>
                  <a:pt x="694564" y="1769332"/>
                </a:cubicBezTo>
                <a:cubicBezTo>
                  <a:pt x="684045" y="1767604"/>
                  <a:pt x="698471" y="1804494"/>
                  <a:pt x="682483" y="1794402"/>
                </a:cubicBezTo>
                <a:cubicBezTo>
                  <a:pt x="691405" y="1762722"/>
                  <a:pt x="669265" y="1786326"/>
                  <a:pt x="669688" y="1803875"/>
                </a:cubicBezTo>
                <a:cubicBezTo>
                  <a:pt x="650477" y="1807526"/>
                  <a:pt x="670892" y="1781575"/>
                  <a:pt x="659789" y="1773761"/>
                </a:cubicBezTo>
                <a:cubicBezTo>
                  <a:pt x="636705" y="1791048"/>
                  <a:pt x="611112" y="1782713"/>
                  <a:pt x="590079" y="1782713"/>
                </a:cubicBezTo>
                <a:cubicBezTo>
                  <a:pt x="599066" y="1755197"/>
                  <a:pt x="634620" y="1768941"/>
                  <a:pt x="645463" y="1744261"/>
                </a:cubicBezTo>
                <a:close/>
                <a:moveTo>
                  <a:pt x="6633560" y="1743404"/>
                </a:moveTo>
                <a:lnTo>
                  <a:pt x="6619495" y="1757283"/>
                </a:lnTo>
                <a:lnTo>
                  <a:pt x="6619495" y="1757285"/>
                </a:lnTo>
                <a:cubicBezTo>
                  <a:pt x="6628671" y="1754967"/>
                  <a:pt x="6632613" y="1749181"/>
                  <a:pt x="6633560" y="1743404"/>
                </a:cubicBezTo>
                <a:close/>
                <a:moveTo>
                  <a:pt x="1039206" y="1741038"/>
                </a:moveTo>
                <a:cubicBezTo>
                  <a:pt x="1038687" y="1754843"/>
                  <a:pt x="1032435" y="1759728"/>
                  <a:pt x="1022371" y="1758781"/>
                </a:cubicBezTo>
                <a:cubicBezTo>
                  <a:pt x="1026965" y="1766240"/>
                  <a:pt x="1031621" y="1773467"/>
                  <a:pt x="1036373" y="1780467"/>
                </a:cubicBezTo>
                <a:cubicBezTo>
                  <a:pt x="1029861" y="1806776"/>
                  <a:pt x="1024197" y="1761745"/>
                  <a:pt x="1010000" y="1776105"/>
                </a:cubicBezTo>
                <a:cubicBezTo>
                  <a:pt x="1008862" y="1762169"/>
                  <a:pt x="1014625" y="1758945"/>
                  <a:pt x="1013094" y="1744325"/>
                </a:cubicBezTo>
                <a:cubicBezTo>
                  <a:pt x="1022894" y="1760181"/>
                  <a:pt x="1025304" y="1738856"/>
                  <a:pt x="1039206" y="1741038"/>
                </a:cubicBezTo>
                <a:close/>
                <a:moveTo>
                  <a:pt x="1306650" y="1738019"/>
                </a:moveTo>
                <a:cubicBezTo>
                  <a:pt x="1308831" y="1737594"/>
                  <a:pt x="1311535" y="1739483"/>
                  <a:pt x="1315018" y="1744909"/>
                </a:cubicBezTo>
                <a:cubicBezTo>
                  <a:pt x="1312153" y="1752723"/>
                  <a:pt x="1307597" y="1757740"/>
                  <a:pt x="1302616" y="1762234"/>
                </a:cubicBezTo>
                <a:cubicBezTo>
                  <a:pt x="1303689" y="1768453"/>
                  <a:pt x="1307268" y="1769396"/>
                  <a:pt x="1307627" y="1777275"/>
                </a:cubicBezTo>
                <a:cubicBezTo>
                  <a:pt x="1311111" y="1750478"/>
                  <a:pt x="1324753" y="1781248"/>
                  <a:pt x="1328400" y="1751001"/>
                </a:cubicBezTo>
                <a:cubicBezTo>
                  <a:pt x="1336998" y="1753181"/>
                  <a:pt x="1330226" y="1786785"/>
                  <a:pt x="1346798" y="1772229"/>
                </a:cubicBezTo>
                <a:cubicBezTo>
                  <a:pt x="1347352" y="1795543"/>
                  <a:pt x="1317168" y="1808534"/>
                  <a:pt x="1326838" y="1821753"/>
                </a:cubicBezTo>
                <a:cubicBezTo>
                  <a:pt x="1319284" y="1850180"/>
                  <a:pt x="1316030" y="1800133"/>
                  <a:pt x="1308540" y="1800653"/>
                </a:cubicBezTo>
                <a:cubicBezTo>
                  <a:pt x="1302712" y="1803845"/>
                  <a:pt x="1305740" y="1820614"/>
                  <a:pt x="1305416" y="1832401"/>
                </a:cubicBezTo>
                <a:cubicBezTo>
                  <a:pt x="1294603" y="1823807"/>
                  <a:pt x="1288256" y="1805928"/>
                  <a:pt x="1269663" y="1813453"/>
                </a:cubicBezTo>
                <a:cubicBezTo>
                  <a:pt x="1264977" y="1825629"/>
                  <a:pt x="1259569" y="1836895"/>
                  <a:pt x="1253450" y="1846826"/>
                </a:cubicBezTo>
                <a:cubicBezTo>
                  <a:pt x="1247588" y="1838684"/>
                  <a:pt x="1248012" y="1821298"/>
                  <a:pt x="1260906" y="1814527"/>
                </a:cubicBezTo>
                <a:cubicBezTo>
                  <a:pt x="1243811" y="1772099"/>
                  <a:pt x="1228866" y="1828952"/>
                  <a:pt x="1204349" y="1821787"/>
                </a:cubicBezTo>
                <a:cubicBezTo>
                  <a:pt x="1208550" y="1810719"/>
                  <a:pt x="1227693" y="1785743"/>
                  <a:pt x="1220207" y="1780564"/>
                </a:cubicBezTo>
                <a:cubicBezTo>
                  <a:pt x="1245602" y="1755687"/>
                  <a:pt x="1254688" y="1775843"/>
                  <a:pt x="1294248" y="1771123"/>
                </a:cubicBezTo>
                <a:cubicBezTo>
                  <a:pt x="1298276" y="1761380"/>
                  <a:pt x="1300108" y="1739293"/>
                  <a:pt x="1306650" y="1738019"/>
                </a:cubicBezTo>
                <a:close/>
                <a:moveTo>
                  <a:pt x="150687" y="1737001"/>
                </a:moveTo>
                <a:cubicBezTo>
                  <a:pt x="163940" y="1748655"/>
                  <a:pt x="151730" y="1781736"/>
                  <a:pt x="139164" y="1777603"/>
                </a:cubicBezTo>
                <a:cubicBezTo>
                  <a:pt x="138870" y="1769789"/>
                  <a:pt x="138545" y="1761973"/>
                  <a:pt x="138251" y="1754190"/>
                </a:cubicBezTo>
                <a:cubicBezTo>
                  <a:pt x="147074" y="1755786"/>
                  <a:pt x="151829" y="1750806"/>
                  <a:pt x="150687" y="1737001"/>
                </a:cubicBezTo>
                <a:close/>
                <a:moveTo>
                  <a:pt x="6644698" y="1730486"/>
                </a:moveTo>
                <a:lnTo>
                  <a:pt x="6644698" y="1730488"/>
                </a:lnTo>
                <a:cubicBezTo>
                  <a:pt x="6646033" y="1730538"/>
                  <a:pt x="6647327" y="1730685"/>
                  <a:pt x="6648222" y="1731653"/>
                </a:cubicBezTo>
                <a:lnTo>
                  <a:pt x="6649354" y="1737745"/>
                </a:lnTo>
                <a:cubicBezTo>
                  <a:pt x="6649614" y="1734409"/>
                  <a:pt x="6649118" y="1732618"/>
                  <a:pt x="6648222" y="1731651"/>
                </a:cubicBezTo>
                <a:close/>
                <a:moveTo>
                  <a:pt x="1073752" y="1728796"/>
                </a:moveTo>
                <a:cubicBezTo>
                  <a:pt x="1078767" y="1729609"/>
                  <a:pt x="1076456" y="1736219"/>
                  <a:pt x="1074046" y="1736640"/>
                </a:cubicBezTo>
                <a:cubicBezTo>
                  <a:pt x="1073168" y="1752429"/>
                  <a:pt x="1075933" y="1760899"/>
                  <a:pt x="1083716" y="1758912"/>
                </a:cubicBezTo>
                <a:cubicBezTo>
                  <a:pt x="1087689" y="1779717"/>
                  <a:pt x="1075673" y="1775709"/>
                  <a:pt x="1076227" y="1791209"/>
                </a:cubicBezTo>
                <a:cubicBezTo>
                  <a:pt x="1075024" y="1754255"/>
                  <a:pt x="1054510" y="1757281"/>
                  <a:pt x="1047639" y="1732118"/>
                </a:cubicBezTo>
                <a:cubicBezTo>
                  <a:pt x="1060468" y="1728537"/>
                  <a:pt x="1070364" y="1760215"/>
                  <a:pt x="1073752" y="1728796"/>
                </a:cubicBezTo>
                <a:close/>
                <a:moveTo>
                  <a:pt x="742827" y="1725813"/>
                </a:moveTo>
                <a:cubicBezTo>
                  <a:pt x="748614" y="1725381"/>
                  <a:pt x="753983" y="1726831"/>
                  <a:pt x="759310" y="1728697"/>
                </a:cubicBezTo>
                <a:cubicBezTo>
                  <a:pt x="769965" y="1732429"/>
                  <a:pt x="780456" y="1737815"/>
                  <a:pt x="793805" y="1733096"/>
                </a:cubicBezTo>
                <a:cubicBezTo>
                  <a:pt x="791590" y="1758942"/>
                  <a:pt x="773001" y="1759366"/>
                  <a:pt x="760237" y="1768842"/>
                </a:cubicBezTo>
                <a:cubicBezTo>
                  <a:pt x="760691" y="1750867"/>
                  <a:pt x="757991" y="1739672"/>
                  <a:pt x="750306" y="1738725"/>
                </a:cubicBezTo>
                <a:cubicBezTo>
                  <a:pt x="741415" y="1751617"/>
                  <a:pt x="754149" y="1757414"/>
                  <a:pt x="747473" y="1778284"/>
                </a:cubicBezTo>
                <a:cubicBezTo>
                  <a:pt x="740181" y="1779229"/>
                  <a:pt x="732982" y="1780205"/>
                  <a:pt x="725722" y="1781020"/>
                </a:cubicBezTo>
                <a:cubicBezTo>
                  <a:pt x="728720" y="1757740"/>
                  <a:pt x="728685" y="1756601"/>
                  <a:pt x="723835" y="1734233"/>
                </a:cubicBezTo>
                <a:cubicBezTo>
                  <a:pt x="730836" y="1728562"/>
                  <a:pt x="737041" y="1726245"/>
                  <a:pt x="742827" y="1725813"/>
                </a:cubicBezTo>
                <a:close/>
                <a:moveTo>
                  <a:pt x="6657427" y="1721017"/>
                </a:moveTo>
                <a:lnTo>
                  <a:pt x="6654751" y="1729830"/>
                </a:lnTo>
                <a:lnTo>
                  <a:pt x="6654751" y="1729831"/>
                </a:lnTo>
                <a:lnTo>
                  <a:pt x="6657428" y="1721017"/>
                </a:lnTo>
                <a:close/>
                <a:moveTo>
                  <a:pt x="1799600" y="1714404"/>
                </a:moveTo>
                <a:cubicBezTo>
                  <a:pt x="1809076" y="1722024"/>
                  <a:pt x="1789574" y="1770404"/>
                  <a:pt x="1779056" y="1748362"/>
                </a:cubicBezTo>
                <a:cubicBezTo>
                  <a:pt x="1779415" y="1739213"/>
                  <a:pt x="1786740" y="1740839"/>
                  <a:pt x="1791820" y="1738888"/>
                </a:cubicBezTo>
                <a:cubicBezTo>
                  <a:pt x="1779087" y="1718957"/>
                  <a:pt x="1797908" y="1730816"/>
                  <a:pt x="1799600" y="1714404"/>
                </a:cubicBezTo>
                <a:close/>
                <a:moveTo>
                  <a:pt x="1453785" y="1711640"/>
                </a:moveTo>
                <a:cubicBezTo>
                  <a:pt x="1448575" y="1741397"/>
                  <a:pt x="1476773" y="1761226"/>
                  <a:pt x="1455350" y="1750606"/>
                </a:cubicBezTo>
                <a:cubicBezTo>
                  <a:pt x="1455969" y="1782030"/>
                  <a:pt x="1467332" y="1769789"/>
                  <a:pt x="1477686" y="1763472"/>
                </a:cubicBezTo>
                <a:cubicBezTo>
                  <a:pt x="1476677" y="1776850"/>
                  <a:pt x="1481754" y="1777634"/>
                  <a:pt x="1487062" y="1777798"/>
                </a:cubicBezTo>
                <a:cubicBezTo>
                  <a:pt x="1484522" y="1786036"/>
                  <a:pt x="1477327" y="1787174"/>
                  <a:pt x="1479282" y="1802377"/>
                </a:cubicBezTo>
                <a:cubicBezTo>
                  <a:pt x="1464987" y="1783103"/>
                  <a:pt x="1457596" y="1815144"/>
                  <a:pt x="1439134" y="1783950"/>
                </a:cubicBezTo>
                <a:cubicBezTo>
                  <a:pt x="1411459" y="1796325"/>
                  <a:pt x="1404134" y="1842429"/>
                  <a:pt x="1382872" y="1799059"/>
                </a:cubicBezTo>
                <a:cubicBezTo>
                  <a:pt x="1375577" y="1809122"/>
                  <a:pt x="1394463" y="1836406"/>
                  <a:pt x="1394039" y="1860239"/>
                </a:cubicBezTo>
                <a:cubicBezTo>
                  <a:pt x="1377337" y="1844090"/>
                  <a:pt x="1379679" y="1788672"/>
                  <a:pt x="1356140" y="1786750"/>
                </a:cubicBezTo>
                <a:cubicBezTo>
                  <a:pt x="1363107" y="1769885"/>
                  <a:pt x="1352264" y="1771969"/>
                  <a:pt x="1359234" y="1755103"/>
                </a:cubicBezTo>
                <a:cubicBezTo>
                  <a:pt x="1370172" y="1772264"/>
                  <a:pt x="1399997" y="1776006"/>
                  <a:pt x="1397816" y="1734461"/>
                </a:cubicBezTo>
                <a:cubicBezTo>
                  <a:pt x="1417807" y="1738044"/>
                  <a:pt x="1424678" y="1768842"/>
                  <a:pt x="1447242" y="1767280"/>
                </a:cubicBezTo>
                <a:cubicBezTo>
                  <a:pt x="1450431" y="1750801"/>
                  <a:pt x="1434543" y="1733778"/>
                  <a:pt x="1433535" y="1753310"/>
                </a:cubicBezTo>
                <a:cubicBezTo>
                  <a:pt x="1412956" y="1741004"/>
                  <a:pt x="1463360" y="1721471"/>
                  <a:pt x="1436659" y="1721634"/>
                </a:cubicBezTo>
                <a:cubicBezTo>
                  <a:pt x="1437572" y="1710889"/>
                  <a:pt x="1447307" y="1713754"/>
                  <a:pt x="1453785" y="1711640"/>
                </a:cubicBezTo>
                <a:close/>
                <a:moveTo>
                  <a:pt x="1707556" y="1710564"/>
                </a:moveTo>
                <a:lnTo>
                  <a:pt x="1701810" y="1722315"/>
                </a:lnTo>
                <a:lnTo>
                  <a:pt x="1701129" y="1722524"/>
                </a:lnTo>
                <a:lnTo>
                  <a:pt x="1696084" y="1724052"/>
                </a:lnTo>
                <a:lnTo>
                  <a:pt x="1696042" y="1724086"/>
                </a:lnTo>
                <a:lnTo>
                  <a:pt x="1693751" y="1724790"/>
                </a:lnTo>
                <a:lnTo>
                  <a:pt x="1692909" y="1726675"/>
                </a:lnTo>
                <a:lnTo>
                  <a:pt x="1692049" y="1727385"/>
                </a:lnTo>
                <a:lnTo>
                  <a:pt x="1691995" y="1728721"/>
                </a:lnTo>
                <a:lnTo>
                  <a:pt x="1691501" y="1729827"/>
                </a:lnTo>
                <a:cubicBezTo>
                  <a:pt x="1691066" y="1732745"/>
                  <a:pt x="1690985" y="1737173"/>
                  <a:pt x="1691376" y="1743931"/>
                </a:cubicBezTo>
                <a:lnTo>
                  <a:pt x="1676007" y="1744757"/>
                </a:lnTo>
                <a:lnTo>
                  <a:pt x="1671527" y="1743837"/>
                </a:lnTo>
                <a:lnTo>
                  <a:pt x="1664680" y="1743324"/>
                </a:lnTo>
                <a:lnTo>
                  <a:pt x="1664640" y="1743318"/>
                </a:lnTo>
                <a:lnTo>
                  <a:pt x="1656536" y="1748325"/>
                </a:lnTo>
                <a:lnTo>
                  <a:pt x="1656536" y="1748328"/>
                </a:lnTo>
                <a:cubicBezTo>
                  <a:pt x="1659711" y="1745252"/>
                  <a:pt x="1662277" y="1743827"/>
                  <a:pt x="1664640" y="1743320"/>
                </a:cubicBezTo>
                <a:lnTo>
                  <a:pt x="1664680" y="1743324"/>
                </a:lnTo>
                <a:lnTo>
                  <a:pt x="1675273" y="1744796"/>
                </a:lnTo>
                <a:lnTo>
                  <a:pt x="1676007" y="1744757"/>
                </a:lnTo>
                <a:lnTo>
                  <a:pt x="1679628" y="1745500"/>
                </a:lnTo>
                <a:cubicBezTo>
                  <a:pt x="1682801" y="1745759"/>
                  <a:pt x="1686582" y="1745480"/>
                  <a:pt x="1691376" y="1743934"/>
                </a:cubicBezTo>
                <a:lnTo>
                  <a:pt x="1691995" y="1728721"/>
                </a:lnTo>
                <a:lnTo>
                  <a:pt x="1692909" y="1726675"/>
                </a:lnTo>
                <a:lnTo>
                  <a:pt x="1696042" y="1724086"/>
                </a:lnTo>
                <a:lnTo>
                  <a:pt x="1701129" y="1722524"/>
                </a:lnTo>
                <a:lnTo>
                  <a:pt x="1701810" y="1722317"/>
                </a:lnTo>
                <a:cubicBezTo>
                  <a:pt x="1703815" y="1720716"/>
                  <a:pt x="1705824" y="1717441"/>
                  <a:pt x="1707558" y="1710564"/>
                </a:cubicBezTo>
                <a:close/>
                <a:moveTo>
                  <a:pt x="6267138" y="1700268"/>
                </a:moveTo>
                <a:cubicBezTo>
                  <a:pt x="6263442" y="1704561"/>
                  <a:pt x="6260366" y="1706641"/>
                  <a:pt x="6257590" y="1707312"/>
                </a:cubicBezTo>
                <a:lnTo>
                  <a:pt x="6249838" y="1705911"/>
                </a:lnTo>
                <a:cubicBezTo>
                  <a:pt x="6254836" y="1708592"/>
                  <a:pt x="6259745" y="1708854"/>
                  <a:pt x="6267138" y="1700275"/>
                </a:cubicBezTo>
                <a:cubicBezTo>
                  <a:pt x="6267756" y="1715937"/>
                  <a:pt x="6268374" y="1731566"/>
                  <a:pt x="6268994" y="1747125"/>
                </a:cubicBezTo>
                <a:cubicBezTo>
                  <a:pt x="6278370" y="1757237"/>
                  <a:pt x="6288724" y="1753001"/>
                  <a:pt x="6302517" y="1748913"/>
                </a:cubicBezTo>
                <a:lnTo>
                  <a:pt x="6353990" y="1751421"/>
                </a:lnTo>
                <a:lnTo>
                  <a:pt x="6352148" y="1757243"/>
                </a:lnTo>
                <a:lnTo>
                  <a:pt x="6352147" y="1757245"/>
                </a:lnTo>
                <a:lnTo>
                  <a:pt x="6348639" y="1768336"/>
                </a:lnTo>
                <a:lnTo>
                  <a:pt x="6348634" y="1768354"/>
                </a:lnTo>
                <a:lnTo>
                  <a:pt x="6352148" y="1757243"/>
                </a:lnTo>
                <a:lnTo>
                  <a:pt x="6352149" y="1757243"/>
                </a:lnTo>
                <a:lnTo>
                  <a:pt x="6353991" y="1751421"/>
                </a:lnTo>
                <a:lnTo>
                  <a:pt x="6353990" y="1751421"/>
                </a:lnTo>
                <a:lnTo>
                  <a:pt x="6364163" y="1719288"/>
                </a:lnTo>
                <a:lnTo>
                  <a:pt x="6364162" y="1719288"/>
                </a:lnTo>
                <a:lnTo>
                  <a:pt x="6353990" y="1751419"/>
                </a:lnTo>
                <a:lnTo>
                  <a:pt x="6302517" y="1748911"/>
                </a:lnTo>
                <a:cubicBezTo>
                  <a:pt x="6288724" y="1752998"/>
                  <a:pt x="6278370" y="1757236"/>
                  <a:pt x="6268994" y="1747124"/>
                </a:cubicBezTo>
                <a:cubicBezTo>
                  <a:pt x="6268374" y="1731563"/>
                  <a:pt x="6267756" y="1715933"/>
                  <a:pt x="6267138" y="1700268"/>
                </a:cubicBezTo>
                <a:close/>
                <a:moveTo>
                  <a:pt x="884319" y="1698091"/>
                </a:moveTo>
                <a:cubicBezTo>
                  <a:pt x="888000" y="1725802"/>
                  <a:pt x="872371" y="1723458"/>
                  <a:pt x="859119" y="1724761"/>
                </a:cubicBezTo>
                <a:cubicBezTo>
                  <a:pt x="867032" y="1715123"/>
                  <a:pt x="873609" y="1703500"/>
                  <a:pt x="884319" y="1698091"/>
                </a:cubicBezTo>
                <a:close/>
                <a:moveTo>
                  <a:pt x="6350165" y="1697572"/>
                </a:moveTo>
                <a:lnTo>
                  <a:pt x="6350164" y="1697573"/>
                </a:lnTo>
                <a:lnTo>
                  <a:pt x="6347751" y="1708935"/>
                </a:lnTo>
                <a:close/>
                <a:moveTo>
                  <a:pt x="6232004" y="1697016"/>
                </a:moveTo>
                <a:lnTo>
                  <a:pt x="6232004" y="1697020"/>
                </a:lnTo>
                <a:lnTo>
                  <a:pt x="6249456" y="1705720"/>
                </a:lnTo>
                <a:close/>
                <a:moveTo>
                  <a:pt x="6828814" y="1691914"/>
                </a:moveTo>
                <a:cubicBezTo>
                  <a:pt x="6834243" y="1693345"/>
                  <a:pt x="6838427" y="1697358"/>
                  <a:pt x="6840610" y="1705488"/>
                </a:cubicBezTo>
                <a:cubicBezTo>
                  <a:pt x="6834488" y="1717985"/>
                  <a:pt x="6822018" y="1720428"/>
                  <a:pt x="6810785" y="1724984"/>
                </a:cubicBezTo>
                <a:cubicBezTo>
                  <a:pt x="6810361" y="1714568"/>
                  <a:pt x="6809937" y="1704184"/>
                  <a:pt x="6809548" y="1693825"/>
                </a:cubicBezTo>
                <a:cubicBezTo>
                  <a:pt x="6816711" y="1691628"/>
                  <a:pt x="6823385" y="1690479"/>
                  <a:pt x="6828814" y="1691914"/>
                </a:cubicBezTo>
                <a:close/>
                <a:moveTo>
                  <a:pt x="6275242" y="1683732"/>
                </a:moveTo>
                <a:lnTo>
                  <a:pt x="6275242" y="1683735"/>
                </a:lnTo>
                <a:lnTo>
                  <a:pt x="6278851" y="1688845"/>
                </a:lnTo>
                <a:cubicBezTo>
                  <a:pt x="6279409" y="1691906"/>
                  <a:pt x="6279589" y="1695764"/>
                  <a:pt x="6280192" y="1698744"/>
                </a:cubicBezTo>
                <a:cubicBezTo>
                  <a:pt x="6285726" y="1697604"/>
                  <a:pt x="6289405" y="1693549"/>
                  <a:pt x="6292470" y="1688539"/>
                </a:cubicBezTo>
                <a:lnTo>
                  <a:pt x="6280192" y="1698739"/>
                </a:lnTo>
                <a:cubicBezTo>
                  <a:pt x="6278985" y="1692786"/>
                  <a:pt x="6279474" y="1683309"/>
                  <a:pt x="6275242" y="1683732"/>
                </a:cubicBezTo>
                <a:close/>
                <a:moveTo>
                  <a:pt x="1666871" y="1678315"/>
                </a:moveTo>
                <a:lnTo>
                  <a:pt x="1666870" y="1678316"/>
                </a:lnTo>
                <a:cubicBezTo>
                  <a:pt x="1665732" y="1680167"/>
                  <a:pt x="1665596" y="1682251"/>
                  <a:pt x="1666967" y="1684415"/>
                </a:cubicBezTo>
                <a:lnTo>
                  <a:pt x="1676099" y="1690994"/>
                </a:lnTo>
                <a:lnTo>
                  <a:pt x="1676107" y="1690995"/>
                </a:lnTo>
                <a:cubicBezTo>
                  <a:pt x="1671217" y="1688821"/>
                  <a:pt x="1668339" y="1686576"/>
                  <a:pt x="1666968" y="1684411"/>
                </a:cubicBezTo>
                <a:close/>
                <a:moveTo>
                  <a:pt x="673498" y="1678036"/>
                </a:moveTo>
                <a:cubicBezTo>
                  <a:pt x="683428" y="1674322"/>
                  <a:pt x="679227" y="1699944"/>
                  <a:pt x="687499" y="1699818"/>
                </a:cubicBezTo>
                <a:cubicBezTo>
                  <a:pt x="684176" y="1716584"/>
                  <a:pt x="675583" y="1725182"/>
                  <a:pt x="662296" y="1726485"/>
                </a:cubicBezTo>
                <a:cubicBezTo>
                  <a:pt x="661417" y="1703137"/>
                  <a:pt x="672554" y="1698579"/>
                  <a:pt x="673498" y="1678036"/>
                </a:cubicBezTo>
                <a:close/>
                <a:moveTo>
                  <a:pt x="1004097" y="1676714"/>
                </a:moveTo>
                <a:cubicBezTo>
                  <a:pt x="1005254" y="1676142"/>
                  <a:pt x="1007947" y="1676763"/>
                  <a:pt x="1011150" y="1677979"/>
                </a:cubicBezTo>
                <a:cubicBezTo>
                  <a:pt x="1017556" y="1680404"/>
                  <a:pt x="1026002" y="1685217"/>
                  <a:pt x="1028300" y="1687642"/>
                </a:cubicBezTo>
                <a:cubicBezTo>
                  <a:pt x="1027387" y="1698452"/>
                  <a:pt x="1017651" y="1695490"/>
                  <a:pt x="1011239" y="1697605"/>
                </a:cubicBezTo>
                <a:cubicBezTo>
                  <a:pt x="1011468" y="1702845"/>
                  <a:pt x="1011598" y="1707993"/>
                  <a:pt x="1011888" y="1713169"/>
                </a:cubicBezTo>
                <a:cubicBezTo>
                  <a:pt x="996454" y="1713042"/>
                  <a:pt x="1021593" y="1682822"/>
                  <a:pt x="1006258" y="1682596"/>
                </a:cubicBezTo>
                <a:cubicBezTo>
                  <a:pt x="1003319" y="1679048"/>
                  <a:pt x="1002940" y="1677284"/>
                  <a:pt x="1004097" y="1676714"/>
                </a:cubicBezTo>
                <a:close/>
                <a:moveTo>
                  <a:pt x="1494905" y="1676158"/>
                </a:moveTo>
                <a:cubicBezTo>
                  <a:pt x="1498352" y="1675856"/>
                  <a:pt x="1501780" y="1677333"/>
                  <a:pt x="1505070" y="1681518"/>
                </a:cubicBezTo>
                <a:cubicBezTo>
                  <a:pt x="1491622" y="1686894"/>
                  <a:pt x="1476189" y="1713494"/>
                  <a:pt x="1466518" y="1702163"/>
                </a:cubicBezTo>
                <a:cubicBezTo>
                  <a:pt x="1471533" y="1696742"/>
                  <a:pt x="1477881" y="1687396"/>
                  <a:pt x="1484622" y="1681498"/>
                </a:cubicBezTo>
                <a:cubicBezTo>
                  <a:pt x="1487991" y="1678552"/>
                  <a:pt x="1491458" y="1676463"/>
                  <a:pt x="1494905" y="1676158"/>
                </a:cubicBezTo>
                <a:close/>
                <a:moveTo>
                  <a:pt x="1062844" y="1675332"/>
                </a:moveTo>
                <a:cubicBezTo>
                  <a:pt x="1066881" y="1683929"/>
                  <a:pt x="1069421" y="1695486"/>
                  <a:pt x="1068737" y="1713752"/>
                </a:cubicBezTo>
                <a:cubicBezTo>
                  <a:pt x="1060793" y="1707634"/>
                  <a:pt x="1060400" y="1686012"/>
                  <a:pt x="1050145" y="1684904"/>
                </a:cubicBezTo>
                <a:cubicBezTo>
                  <a:pt x="1050439" y="1675657"/>
                  <a:pt x="1057829" y="1677218"/>
                  <a:pt x="1062844" y="1675332"/>
                </a:cubicBezTo>
                <a:close/>
                <a:moveTo>
                  <a:pt x="1198423" y="1673704"/>
                </a:moveTo>
                <a:cubicBezTo>
                  <a:pt x="1200573" y="1698970"/>
                  <a:pt x="1182176" y="1692362"/>
                  <a:pt x="1182565" y="1714956"/>
                </a:cubicBezTo>
                <a:cubicBezTo>
                  <a:pt x="1177810" y="1713625"/>
                  <a:pt x="1179048" y="1699818"/>
                  <a:pt x="1173254" y="1700368"/>
                </a:cubicBezTo>
                <a:cubicBezTo>
                  <a:pt x="1178853" y="1687154"/>
                  <a:pt x="1187515" y="1678556"/>
                  <a:pt x="1198423" y="1673704"/>
                </a:cubicBezTo>
                <a:close/>
                <a:moveTo>
                  <a:pt x="1692906" y="1673184"/>
                </a:moveTo>
                <a:lnTo>
                  <a:pt x="1676757" y="1706688"/>
                </a:lnTo>
                <a:cubicBezTo>
                  <a:pt x="1671694" y="1704475"/>
                  <a:pt x="1666069" y="1703442"/>
                  <a:pt x="1660631" y="1702010"/>
                </a:cubicBezTo>
                <a:lnTo>
                  <a:pt x="1645629" y="1694966"/>
                </a:lnTo>
                <a:lnTo>
                  <a:pt x="1645628" y="1694967"/>
                </a:lnTo>
                <a:cubicBezTo>
                  <a:pt x="1654256" y="1702554"/>
                  <a:pt x="1666630" y="1702262"/>
                  <a:pt x="1676756" y="1706693"/>
                </a:cubicBezTo>
                <a:cubicBezTo>
                  <a:pt x="1684115" y="1698612"/>
                  <a:pt x="1689520" y="1687479"/>
                  <a:pt x="1692907" y="1673184"/>
                </a:cubicBezTo>
                <a:close/>
                <a:moveTo>
                  <a:pt x="6301061" y="1672594"/>
                </a:moveTo>
                <a:lnTo>
                  <a:pt x="6292802" y="1687922"/>
                </a:lnTo>
                <a:lnTo>
                  <a:pt x="6301061" y="1672595"/>
                </a:lnTo>
                <a:close/>
                <a:moveTo>
                  <a:pt x="6392749" y="1668822"/>
                </a:moveTo>
                <a:lnTo>
                  <a:pt x="6389630" y="1685857"/>
                </a:lnTo>
                <a:cubicBezTo>
                  <a:pt x="6387386" y="1689670"/>
                  <a:pt x="6384102" y="1691869"/>
                  <a:pt x="6380264" y="1693210"/>
                </a:cubicBezTo>
                <a:lnTo>
                  <a:pt x="6354494" y="1697016"/>
                </a:lnTo>
                <a:lnTo>
                  <a:pt x="6354492" y="1697020"/>
                </a:lnTo>
                <a:cubicBezTo>
                  <a:pt x="6370904" y="1693272"/>
                  <a:pt x="6394053" y="1700010"/>
                  <a:pt x="6392750" y="1668822"/>
                </a:cubicBezTo>
                <a:close/>
                <a:moveTo>
                  <a:pt x="6831571" y="1668560"/>
                </a:moveTo>
                <a:cubicBezTo>
                  <a:pt x="6838669" y="1671285"/>
                  <a:pt x="6848612" y="1680218"/>
                  <a:pt x="6856854" y="1672142"/>
                </a:cubicBezTo>
                <a:cubicBezTo>
                  <a:pt x="6856823" y="1686111"/>
                  <a:pt x="6862781" y="1687802"/>
                  <a:pt x="6862422" y="1702746"/>
                </a:cubicBezTo>
                <a:cubicBezTo>
                  <a:pt x="6852167" y="1690082"/>
                  <a:pt x="6843471" y="1674256"/>
                  <a:pt x="6822308" y="1684384"/>
                </a:cubicBezTo>
                <a:cubicBezTo>
                  <a:pt x="6822274" y="1675064"/>
                  <a:pt x="6823501" y="1670536"/>
                  <a:pt x="6825590" y="1668760"/>
                </a:cubicBezTo>
                <a:cubicBezTo>
                  <a:pt x="6827156" y="1667431"/>
                  <a:pt x="6829205" y="1667650"/>
                  <a:pt x="6831571" y="1668560"/>
                </a:cubicBezTo>
                <a:close/>
                <a:moveTo>
                  <a:pt x="1438843" y="1666480"/>
                </a:moveTo>
                <a:cubicBezTo>
                  <a:pt x="1439722" y="1692203"/>
                  <a:pt x="1417875" y="1682661"/>
                  <a:pt x="1423280" y="1715483"/>
                </a:cubicBezTo>
                <a:cubicBezTo>
                  <a:pt x="1417092" y="1715645"/>
                  <a:pt x="1410875" y="1715774"/>
                  <a:pt x="1410546" y="1724924"/>
                </a:cubicBezTo>
                <a:cubicBezTo>
                  <a:pt x="1408010" y="1715774"/>
                  <a:pt x="1423051" y="1671491"/>
                  <a:pt x="1438843" y="1666480"/>
                </a:cubicBezTo>
                <a:close/>
                <a:moveTo>
                  <a:pt x="6243760" y="1664163"/>
                </a:moveTo>
                <a:lnTo>
                  <a:pt x="6243760" y="1664167"/>
                </a:lnTo>
                <a:cubicBezTo>
                  <a:pt x="6252028" y="1661398"/>
                  <a:pt x="6253788" y="1671685"/>
                  <a:pt x="6261534" y="1669798"/>
                </a:cubicBezTo>
                <a:lnTo>
                  <a:pt x="6261534" y="1669795"/>
                </a:lnTo>
                <a:lnTo>
                  <a:pt x="6252843" y="1666649"/>
                </a:lnTo>
                <a:close/>
                <a:moveTo>
                  <a:pt x="6352964" y="1658076"/>
                </a:moveTo>
                <a:lnTo>
                  <a:pt x="6342006" y="1675713"/>
                </a:lnTo>
                <a:lnTo>
                  <a:pt x="6338061" y="1679845"/>
                </a:lnTo>
                <a:lnTo>
                  <a:pt x="6327701" y="1688929"/>
                </a:lnTo>
                <a:cubicBezTo>
                  <a:pt x="6318393" y="1695931"/>
                  <a:pt x="6308437" y="1702938"/>
                  <a:pt x="6298555" y="1719806"/>
                </a:cubicBezTo>
                <a:lnTo>
                  <a:pt x="6298557" y="1719806"/>
                </a:lnTo>
                <a:lnTo>
                  <a:pt x="6313343" y="1700672"/>
                </a:lnTo>
                <a:cubicBezTo>
                  <a:pt x="6320674" y="1693569"/>
                  <a:pt x="6327844" y="1689238"/>
                  <a:pt x="6334549" y="1683523"/>
                </a:cubicBezTo>
                <a:lnTo>
                  <a:pt x="6338061" y="1679845"/>
                </a:lnTo>
                <a:lnTo>
                  <a:pt x="6341088" y="1677192"/>
                </a:lnTo>
                <a:lnTo>
                  <a:pt x="6342006" y="1675713"/>
                </a:lnTo>
                <a:lnTo>
                  <a:pt x="6344219" y="1673394"/>
                </a:lnTo>
                <a:cubicBezTo>
                  <a:pt x="6347301" y="1669329"/>
                  <a:pt x="6350229" y="1664395"/>
                  <a:pt x="6352964" y="1658078"/>
                </a:cubicBezTo>
                <a:cubicBezTo>
                  <a:pt x="6356463" y="1658534"/>
                  <a:pt x="6358838" y="1660800"/>
                  <a:pt x="6360299" y="1664044"/>
                </a:cubicBezTo>
                <a:lnTo>
                  <a:pt x="6362152" y="1675860"/>
                </a:lnTo>
                <a:lnTo>
                  <a:pt x="6362153" y="1675859"/>
                </a:lnTo>
                <a:cubicBezTo>
                  <a:pt x="6362462" y="1667141"/>
                  <a:pt x="6359963" y="1658986"/>
                  <a:pt x="6352964" y="1658076"/>
                </a:cubicBezTo>
                <a:close/>
                <a:moveTo>
                  <a:pt x="978907" y="1654658"/>
                </a:moveTo>
                <a:cubicBezTo>
                  <a:pt x="979427" y="1670188"/>
                  <a:pt x="967381" y="1666152"/>
                  <a:pt x="971418" y="1686989"/>
                </a:cubicBezTo>
                <a:cubicBezTo>
                  <a:pt x="959241" y="1665470"/>
                  <a:pt x="943158" y="1704217"/>
                  <a:pt x="931891" y="1684224"/>
                </a:cubicBezTo>
                <a:cubicBezTo>
                  <a:pt x="945370" y="1655116"/>
                  <a:pt x="958103" y="1670253"/>
                  <a:pt x="978907" y="1654658"/>
                </a:cubicBezTo>
                <a:close/>
                <a:moveTo>
                  <a:pt x="6291906" y="1652280"/>
                </a:moveTo>
                <a:lnTo>
                  <a:pt x="6302169" y="1656564"/>
                </a:lnTo>
                <a:lnTo>
                  <a:pt x="6307134" y="1660519"/>
                </a:lnTo>
                <a:lnTo>
                  <a:pt x="6315548" y="1667410"/>
                </a:lnTo>
                <a:lnTo>
                  <a:pt x="6315632" y="1667479"/>
                </a:lnTo>
                <a:lnTo>
                  <a:pt x="6322811" y="1669895"/>
                </a:lnTo>
                <a:lnTo>
                  <a:pt x="6322812" y="1669894"/>
                </a:lnTo>
                <a:cubicBezTo>
                  <a:pt x="6320797" y="1670382"/>
                  <a:pt x="6318324" y="1669309"/>
                  <a:pt x="6315632" y="1667478"/>
                </a:cubicBezTo>
                <a:lnTo>
                  <a:pt x="6315548" y="1667410"/>
                </a:lnTo>
                <a:lnTo>
                  <a:pt x="6302839" y="1656844"/>
                </a:lnTo>
                <a:lnTo>
                  <a:pt x="6302169" y="1656564"/>
                </a:lnTo>
                <a:lnTo>
                  <a:pt x="6298749" y="1653842"/>
                </a:lnTo>
                <a:cubicBezTo>
                  <a:pt x="6296132" y="1652198"/>
                  <a:pt x="6293772" y="1651410"/>
                  <a:pt x="6291906" y="1652280"/>
                </a:cubicBezTo>
                <a:close/>
                <a:moveTo>
                  <a:pt x="6221424" y="1651433"/>
                </a:moveTo>
                <a:cubicBezTo>
                  <a:pt x="6221699" y="1667553"/>
                  <a:pt x="6226705" y="1670589"/>
                  <a:pt x="6230462" y="1673774"/>
                </a:cubicBezTo>
                <a:lnTo>
                  <a:pt x="6234412" y="1680322"/>
                </a:lnTo>
                <a:lnTo>
                  <a:pt x="6234412" y="1680321"/>
                </a:lnTo>
                <a:cubicBezTo>
                  <a:pt x="6233400" y="1673673"/>
                  <a:pt x="6228148" y="1673793"/>
                  <a:pt x="6224637" y="1667452"/>
                </a:cubicBezTo>
                <a:lnTo>
                  <a:pt x="6221425" y="1651435"/>
                </a:lnTo>
                <a:close/>
                <a:moveTo>
                  <a:pt x="329210" y="1648695"/>
                </a:moveTo>
                <a:cubicBezTo>
                  <a:pt x="337131" y="1651151"/>
                  <a:pt x="346500" y="1656974"/>
                  <a:pt x="353176" y="1656320"/>
                </a:cubicBezTo>
                <a:cubicBezTo>
                  <a:pt x="345458" y="1679728"/>
                  <a:pt x="325857" y="1656941"/>
                  <a:pt x="313941" y="1661272"/>
                </a:cubicBezTo>
                <a:cubicBezTo>
                  <a:pt x="314819" y="1647156"/>
                  <a:pt x="321290" y="1646244"/>
                  <a:pt x="329210" y="1648695"/>
                </a:cubicBezTo>
                <a:close/>
                <a:moveTo>
                  <a:pt x="6610803" y="1648668"/>
                </a:moveTo>
                <a:cubicBezTo>
                  <a:pt x="6609436" y="1663682"/>
                  <a:pt x="6618617" y="1694937"/>
                  <a:pt x="6603673" y="1688815"/>
                </a:cubicBezTo>
                <a:cubicBezTo>
                  <a:pt x="6602435" y="1667553"/>
                  <a:pt x="6610249" y="1672143"/>
                  <a:pt x="6602435" y="1657527"/>
                </a:cubicBezTo>
                <a:cubicBezTo>
                  <a:pt x="6594915" y="1665472"/>
                  <a:pt x="6592177" y="1680707"/>
                  <a:pt x="6576877" y="1676539"/>
                </a:cubicBezTo>
                <a:cubicBezTo>
                  <a:pt x="6581207" y="1651274"/>
                  <a:pt x="6598723" y="1642028"/>
                  <a:pt x="6610803" y="1648668"/>
                </a:cubicBezTo>
                <a:close/>
                <a:moveTo>
                  <a:pt x="1263518" y="1648403"/>
                </a:moveTo>
                <a:cubicBezTo>
                  <a:pt x="1266532" y="1648059"/>
                  <a:pt x="1269574" y="1650325"/>
                  <a:pt x="1272450" y="1653803"/>
                </a:cubicBezTo>
                <a:cubicBezTo>
                  <a:pt x="1278200" y="1660767"/>
                  <a:pt x="1283290" y="1672582"/>
                  <a:pt x="1286171" y="1678100"/>
                </a:cubicBezTo>
                <a:cubicBezTo>
                  <a:pt x="1277345" y="1701183"/>
                  <a:pt x="1271616" y="1647008"/>
                  <a:pt x="1254750" y="1658663"/>
                </a:cubicBezTo>
                <a:cubicBezTo>
                  <a:pt x="1257517" y="1651702"/>
                  <a:pt x="1260504" y="1648748"/>
                  <a:pt x="1263518" y="1648403"/>
                </a:cubicBezTo>
                <a:close/>
                <a:moveTo>
                  <a:pt x="6260626" y="1646385"/>
                </a:moveTo>
                <a:cubicBezTo>
                  <a:pt x="6257467" y="1648532"/>
                  <a:pt x="6257987" y="1650976"/>
                  <a:pt x="6259151" y="1654587"/>
                </a:cubicBezTo>
                <a:lnTo>
                  <a:pt x="6259151" y="1654589"/>
                </a:lnTo>
                <a:lnTo>
                  <a:pt x="6260626" y="1646388"/>
                </a:lnTo>
                <a:cubicBezTo>
                  <a:pt x="6263979" y="1649289"/>
                  <a:pt x="6266518" y="1653886"/>
                  <a:pt x="6268232" y="1660196"/>
                </a:cubicBezTo>
                <a:lnTo>
                  <a:pt x="6270880" y="1684252"/>
                </a:lnTo>
                <a:cubicBezTo>
                  <a:pt x="6270784" y="1664781"/>
                  <a:pt x="6267332" y="1652181"/>
                  <a:pt x="6260626" y="1646385"/>
                </a:cubicBezTo>
                <a:close/>
                <a:moveTo>
                  <a:pt x="877777" y="1644140"/>
                </a:moveTo>
                <a:cubicBezTo>
                  <a:pt x="877127" y="1679109"/>
                  <a:pt x="911834" y="1641177"/>
                  <a:pt x="917891" y="1662440"/>
                </a:cubicBezTo>
                <a:cubicBezTo>
                  <a:pt x="901124" y="1679468"/>
                  <a:pt x="916394" y="1703071"/>
                  <a:pt x="936579" y="1691480"/>
                </a:cubicBezTo>
                <a:cubicBezTo>
                  <a:pt x="935536" y="1731075"/>
                  <a:pt x="914992" y="1692686"/>
                  <a:pt x="906105" y="1695323"/>
                </a:cubicBezTo>
                <a:cubicBezTo>
                  <a:pt x="924858" y="1706234"/>
                  <a:pt x="900307" y="1723197"/>
                  <a:pt x="893634" y="1712612"/>
                </a:cubicBezTo>
                <a:cubicBezTo>
                  <a:pt x="889399" y="1689074"/>
                  <a:pt x="908285" y="1701216"/>
                  <a:pt x="900830" y="1672529"/>
                </a:cubicBezTo>
                <a:cubicBezTo>
                  <a:pt x="885232" y="1646940"/>
                  <a:pt x="858990" y="1695846"/>
                  <a:pt x="843850" y="1671942"/>
                </a:cubicBezTo>
                <a:cubicBezTo>
                  <a:pt x="857298" y="1662146"/>
                  <a:pt x="866640" y="1668364"/>
                  <a:pt x="877777" y="1644140"/>
                </a:cubicBezTo>
                <a:close/>
                <a:moveTo>
                  <a:pt x="209250" y="1638029"/>
                </a:moveTo>
                <a:cubicBezTo>
                  <a:pt x="214668" y="1641734"/>
                  <a:pt x="231086" y="1665696"/>
                  <a:pt x="239020" y="1647332"/>
                </a:cubicBezTo>
                <a:cubicBezTo>
                  <a:pt x="246934" y="1650814"/>
                  <a:pt x="224892" y="1668659"/>
                  <a:pt x="218182" y="1673474"/>
                </a:cubicBezTo>
                <a:cubicBezTo>
                  <a:pt x="216979" y="1659021"/>
                  <a:pt x="214275" y="1647822"/>
                  <a:pt x="208221" y="1643391"/>
                </a:cubicBezTo>
                <a:cubicBezTo>
                  <a:pt x="206860" y="1637809"/>
                  <a:pt x="207445" y="1636794"/>
                  <a:pt x="209250" y="1638029"/>
                </a:cubicBezTo>
                <a:close/>
                <a:moveTo>
                  <a:pt x="194808" y="1637305"/>
                </a:moveTo>
                <a:cubicBezTo>
                  <a:pt x="207832" y="1642256"/>
                  <a:pt x="189924" y="1657555"/>
                  <a:pt x="196371" y="1676273"/>
                </a:cubicBezTo>
                <a:cubicBezTo>
                  <a:pt x="182369" y="1692787"/>
                  <a:pt x="180742" y="1642773"/>
                  <a:pt x="174329" y="1671263"/>
                </a:cubicBezTo>
                <a:cubicBezTo>
                  <a:pt x="170617" y="1673115"/>
                  <a:pt x="170094" y="1668820"/>
                  <a:pt x="169673" y="1664067"/>
                </a:cubicBezTo>
                <a:cubicBezTo>
                  <a:pt x="169410" y="1658829"/>
                  <a:pt x="169250" y="1653615"/>
                  <a:pt x="169021" y="1648440"/>
                </a:cubicBezTo>
                <a:cubicBezTo>
                  <a:pt x="176315" y="1660391"/>
                  <a:pt x="189435" y="1649216"/>
                  <a:pt x="194808" y="1637305"/>
                </a:cubicBezTo>
                <a:close/>
                <a:moveTo>
                  <a:pt x="7058034" y="1631226"/>
                </a:moveTo>
                <a:cubicBezTo>
                  <a:pt x="7068719" y="1630510"/>
                  <a:pt x="7079372" y="1632583"/>
                  <a:pt x="7089550" y="1636514"/>
                </a:cubicBezTo>
                <a:cubicBezTo>
                  <a:pt x="7109906" y="1644373"/>
                  <a:pt x="7128368" y="1659662"/>
                  <a:pt x="7141392" y="1674911"/>
                </a:cubicBezTo>
                <a:cubicBezTo>
                  <a:pt x="7110688" y="1681943"/>
                  <a:pt x="7071292" y="1634115"/>
                  <a:pt x="7026328" y="1642677"/>
                </a:cubicBezTo>
                <a:cubicBezTo>
                  <a:pt x="7036632" y="1635450"/>
                  <a:pt x="7047349" y="1631945"/>
                  <a:pt x="7058034" y="1631226"/>
                </a:cubicBezTo>
                <a:close/>
                <a:moveTo>
                  <a:pt x="6763182" y="1629164"/>
                </a:moveTo>
                <a:cubicBezTo>
                  <a:pt x="6746510" y="1688034"/>
                  <a:pt x="6800102" y="1635448"/>
                  <a:pt x="6803914" y="1663258"/>
                </a:cubicBezTo>
                <a:cubicBezTo>
                  <a:pt x="6801439" y="1674126"/>
                  <a:pt x="6795122" y="1678950"/>
                  <a:pt x="6787144" y="1681095"/>
                </a:cubicBezTo>
                <a:cubicBezTo>
                  <a:pt x="6779754" y="1646421"/>
                  <a:pt x="6755661" y="1691710"/>
                  <a:pt x="6738596" y="1671556"/>
                </a:cubicBezTo>
                <a:cubicBezTo>
                  <a:pt x="6741888" y="1657265"/>
                  <a:pt x="6752208" y="1645476"/>
                  <a:pt x="6737359" y="1640366"/>
                </a:cubicBezTo>
                <a:cubicBezTo>
                  <a:pt x="6728376" y="1646127"/>
                  <a:pt x="6747228" y="1631641"/>
                  <a:pt x="6763182" y="1629164"/>
                </a:cubicBezTo>
                <a:close/>
                <a:moveTo>
                  <a:pt x="6373489" y="1624555"/>
                </a:moveTo>
                <a:lnTo>
                  <a:pt x="6372915" y="1637825"/>
                </a:lnTo>
                <a:lnTo>
                  <a:pt x="6372905" y="1637850"/>
                </a:lnTo>
                <a:lnTo>
                  <a:pt x="6369059" y="1646460"/>
                </a:lnTo>
                <a:lnTo>
                  <a:pt x="6365717" y="1655868"/>
                </a:lnTo>
                <a:lnTo>
                  <a:pt x="6365710" y="1655887"/>
                </a:lnTo>
                <a:lnTo>
                  <a:pt x="6365710" y="1655889"/>
                </a:lnTo>
                <a:lnTo>
                  <a:pt x="6365717" y="1655868"/>
                </a:lnTo>
                <a:lnTo>
                  <a:pt x="6372905" y="1637850"/>
                </a:lnTo>
                <a:lnTo>
                  <a:pt x="6372915" y="1637828"/>
                </a:lnTo>
                <a:close/>
                <a:moveTo>
                  <a:pt x="1432657" y="1620240"/>
                </a:moveTo>
                <a:cubicBezTo>
                  <a:pt x="1433830" y="1644045"/>
                  <a:pt x="1417746" y="1640951"/>
                  <a:pt x="1421424" y="1668724"/>
                </a:cubicBezTo>
                <a:cubicBezTo>
                  <a:pt x="1409898" y="1667159"/>
                  <a:pt x="1408271" y="1645281"/>
                  <a:pt x="1390297" y="1656941"/>
                </a:cubicBezTo>
                <a:cubicBezTo>
                  <a:pt x="1394987" y="1633690"/>
                  <a:pt x="1419534" y="1645443"/>
                  <a:pt x="1432657" y="1620240"/>
                </a:cubicBezTo>
                <a:close/>
                <a:moveTo>
                  <a:pt x="1576927" y="1617538"/>
                </a:moveTo>
                <a:cubicBezTo>
                  <a:pt x="1580037" y="1627617"/>
                  <a:pt x="1583417" y="1632687"/>
                  <a:pt x="1586919" y="1635146"/>
                </a:cubicBezTo>
                <a:lnTo>
                  <a:pt x="1587587" y="1635266"/>
                </a:lnTo>
                <a:lnTo>
                  <a:pt x="1588238" y="1635946"/>
                </a:lnTo>
                <a:cubicBezTo>
                  <a:pt x="1590444" y="1637099"/>
                  <a:pt x="1592691" y="1637348"/>
                  <a:pt x="1594941" y="1637279"/>
                </a:cubicBezTo>
                <a:lnTo>
                  <a:pt x="1608107" y="1637737"/>
                </a:lnTo>
                <a:lnTo>
                  <a:pt x="1608196" y="1637743"/>
                </a:lnTo>
                <a:cubicBezTo>
                  <a:pt x="1611588" y="1639345"/>
                  <a:pt x="1614804" y="1643133"/>
                  <a:pt x="1617694" y="1651499"/>
                </a:cubicBezTo>
                <a:lnTo>
                  <a:pt x="1617694" y="1651495"/>
                </a:lnTo>
                <a:lnTo>
                  <a:pt x="1608197" y="1637740"/>
                </a:lnTo>
                <a:lnTo>
                  <a:pt x="1608107" y="1637737"/>
                </a:lnTo>
                <a:lnTo>
                  <a:pt x="1597640" y="1637085"/>
                </a:lnTo>
                <a:lnTo>
                  <a:pt x="1587587" y="1635266"/>
                </a:lnTo>
                <a:lnTo>
                  <a:pt x="1581777" y="1629197"/>
                </a:lnTo>
                <a:lnTo>
                  <a:pt x="1576928" y="1617538"/>
                </a:lnTo>
                <a:close/>
                <a:moveTo>
                  <a:pt x="6245719" y="1616225"/>
                </a:moveTo>
                <a:cubicBezTo>
                  <a:pt x="6241916" y="1616010"/>
                  <a:pt x="6237686" y="1623539"/>
                  <a:pt x="6233964" y="1624472"/>
                </a:cubicBezTo>
                <a:lnTo>
                  <a:pt x="6228880" y="1619133"/>
                </a:lnTo>
                <a:lnTo>
                  <a:pt x="6228880" y="1619135"/>
                </a:lnTo>
                <a:cubicBezTo>
                  <a:pt x="6234838" y="1637631"/>
                  <a:pt x="6244703" y="1601064"/>
                  <a:pt x="6250986" y="1624149"/>
                </a:cubicBezTo>
                <a:lnTo>
                  <a:pt x="6252425" y="1639182"/>
                </a:lnTo>
                <a:cubicBezTo>
                  <a:pt x="6253074" y="1635930"/>
                  <a:pt x="6252850" y="1631318"/>
                  <a:pt x="6250986" y="1624147"/>
                </a:cubicBezTo>
                <a:cubicBezTo>
                  <a:pt x="6249415" y="1618376"/>
                  <a:pt x="6247621" y="1616333"/>
                  <a:pt x="6245719" y="1616225"/>
                </a:cubicBezTo>
                <a:close/>
                <a:moveTo>
                  <a:pt x="675354" y="1615162"/>
                </a:moveTo>
                <a:cubicBezTo>
                  <a:pt x="674998" y="1624248"/>
                  <a:pt x="676851" y="1628805"/>
                  <a:pt x="680338" y="1630106"/>
                </a:cubicBezTo>
                <a:cubicBezTo>
                  <a:pt x="675877" y="1654593"/>
                  <a:pt x="664969" y="1623595"/>
                  <a:pt x="654191" y="1633526"/>
                </a:cubicBezTo>
                <a:cubicBezTo>
                  <a:pt x="657448" y="1621479"/>
                  <a:pt x="664480" y="1615356"/>
                  <a:pt x="675354" y="1615162"/>
                </a:cubicBezTo>
                <a:close/>
                <a:moveTo>
                  <a:pt x="6985237" y="1600900"/>
                </a:moveTo>
                <a:cubicBezTo>
                  <a:pt x="6986345" y="1614805"/>
                  <a:pt x="6980581" y="1618027"/>
                  <a:pt x="6982109" y="1632549"/>
                </a:cubicBezTo>
                <a:cubicBezTo>
                  <a:pt x="6975501" y="1629425"/>
                  <a:pt x="6970716" y="1622519"/>
                  <a:pt x="6964105" y="1619231"/>
                </a:cubicBezTo>
                <a:cubicBezTo>
                  <a:pt x="6964074" y="1602202"/>
                  <a:pt x="6974394" y="1601030"/>
                  <a:pt x="6985237" y="1600900"/>
                </a:cubicBezTo>
                <a:close/>
                <a:moveTo>
                  <a:pt x="1283013" y="1600216"/>
                </a:moveTo>
                <a:cubicBezTo>
                  <a:pt x="1289525" y="1612819"/>
                  <a:pt x="1298348" y="1629068"/>
                  <a:pt x="1279919" y="1631933"/>
                </a:cubicBezTo>
                <a:cubicBezTo>
                  <a:pt x="1282005" y="1625452"/>
                  <a:pt x="1283956" y="1618713"/>
                  <a:pt x="1283338" y="1608000"/>
                </a:cubicBezTo>
                <a:cubicBezTo>
                  <a:pt x="1273342" y="1607121"/>
                  <a:pt x="1267060" y="1612002"/>
                  <a:pt x="1266571" y="1625844"/>
                </a:cubicBezTo>
                <a:cubicBezTo>
                  <a:pt x="1253547" y="1616662"/>
                  <a:pt x="1272789" y="1597285"/>
                  <a:pt x="1283013" y="1600216"/>
                </a:cubicBezTo>
                <a:close/>
                <a:moveTo>
                  <a:pt x="6687613" y="1599696"/>
                </a:moveTo>
                <a:cubicBezTo>
                  <a:pt x="6693701" y="1612526"/>
                  <a:pt x="6703177" y="1618191"/>
                  <a:pt x="6702555" y="1644829"/>
                </a:cubicBezTo>
                <a:cubicBezTo>
                  <a:pt x="6692334" y="1646030"/>
                  <a:pt x="6682239" y="1647364"/>
                  <a:pt x="6672081" y="1648668"/>
                </a:cubicBezTo>
                <a:cubicBezTo>
                  <a:pt x="6675468" y="1622947"/>
                  <a:pt x="6696306" y="1653326"/>
                  <a:pt x="6687613" y="1599696"/>
                </a:cubicBezTo>
                <a:close/>
                <a:moveTo>
                  <a:pt x="1786188" y="1598718"/>
                </a:moveTo>
                <a:cubicBezTo>
                  <a:pt x="1780523" y="1609333"/>
                  <a:pt x="1787589" y="1639744"/>
                  <a:pt x="1770074" y="1632029"/>
                </a:cubicBezTo>
                <a:cubicBezTo>
                  <a:pt x="1767076" y="1607935"/>
                  <a:pt x="1772480" y="1596796"/>
                  <a:pt x="1786188" y="1598718"/>
                </a:cubicBezTo>
                <a:close/>
                <a:moveTo>
                  <a:pt x="6578144" y="1597970"/>
                </a:moveTo>
                <a:cubicBezTo>
                  <a:pt x="6594620" y="1603698"/>
                  <a:pt x="6590190" y="1613240"/>
                  <a:pt x="6608882" y="1601941"/>
                </a:cubicBezTo>
                <a:cubicBezTo>
                  <a:pt x="6607968" y="1626623"/>
                  <a:pt x="6583224" y="1622096"/>
                  <a:pt x="6578144" y="1597970"/>
                </a:cubicBezTo>
                <a:close/>
                <a:moveTo>
                  <a:pt x="6359182" y="1594712"/>
                </a:moveTo>
                <a:lnTo>
                  <a:pt x="6352107" y="1612904"/>
                </a:lnTo>
                <a:lnTo>
                  <a:pt x="6348096" y="1616550"/>
                </a:lnTo>
                <a:lnTo>
                  <a:pt x="6343985" y="1618957"/>
                </a:lnTo>
                <a:lnTo>
                  <a:pt x="6323652" y="1621098"/>
                </a:lnTo>
                <a:lnTo>
                  <a:pt x="6307953" y="1624659"/>
                </a:lnTo>
                <a:lnTo>
                  <a:pt x="6307901" y="1624667"/>
                </a:lnTo>
                <a:lnTo>
                  <a:pt x="6307903" y="1624670"/>
                </a:lnTo>
                <a:lnTo>
                  <a:pt x="6307953" y="1624659"/>
                </a:lnTo>
                <a:lnTo>
                  <a:pt x="6331470" y="1620976"/>
                </a:lnTo>
                <a:cubicBezTo>
                  <a:pt x="6335302" y="1620930"/>
                  <a:pt x="6338984" y="1620771"/>
                  <a:pt x="6342365" y="1619904"/>
                </a:cubicBezTo>
                <a:lnTo>
                  <a:pt x="6343985" y="1618957"/>
                </a:lnTo>
                <a:lnTo>
                  <a:pt x="6345641" y="1618782"/>
                </a:lnTo>
                <a:lnTo>
                  <a:pt x="6348096" y="1616550"/>
                </a:lnTo>
                <a:lnTo>
                  <a:pt x="6351453" y="1614585"/>
                </a:lnTo>
                <a:lnTo>
                  <a:pt x="6352107" y="1612904"/>
                </a:lnTo>
                <a:lnTo>
                  <a:pt x="6353923" y="1611252"/>
                </a:lnTo>
                <a:cubicBezTo>
                  <a:pt x="6356231" y="1607440"/>
                  <a:pt x="6358034" y="1602125"/>
                  <a:pt x="6359182" y="1594712"/>
                </a:cubicBezTo>
                <a:close/>
                <a:moveTo>
                  <a:pt x="1204021" y="1594647"/>
                </a:moveTo>
                <a:cubicBezTo>
                  <a:pt x="1201451" y="1631929"/>
                  <a:pt x="1166221" y="1624149"/>
                  <a:pt x="1149615" y="1656448"/>
                </a:cubicBezTo>
                <a:cubicBezTo>
                  <a:pt x="1158831" y="1622064"/>
                  <a:pt x="1185723" y="1614968"/>
                  <a:pt x="1204021" y="1594647"/>
                </a:cubicBezTo>
                <a:close/>
                <a:moveTo>
                  <a:pt x="1221475" y="1592400"/>
                </a:moveTo>
                <a:lnTo>
                  <a:pt x="1233569" y="1601986"/>
                </a:lnTo>
                <a:lnTo>
                  <a:pt x="1218057" y="1616299"/>
                </a:lnTo>
                <a:cubicBezTo>
                  <a:pt x="1220108" y="1609790"/>
                  <a:pt x="1222060" y="1603114"/>
                  <a:pt x="1221475" y="1592400"/>
                </a:cubicBezTo>
                <a:close/>
                <a:moveTo>
                  <a:pt x="1247589" y="1589047"/>
                </a:moveTo>
                <a:cubicBezTo>
                  <a:pt x="1241436" y="1595202"/>
                  <a:pt x="1237966" y="1600967"/>
                  <a:pt x="1234507" y="1602728"/>
                </a:cubicBezTo>
                <a:lnTo>
                  <a:pt x="1233570" y="1601986"/>
                </a:lnTo>
                <a:close/>
                <a:moveTo>
                  <a:pt x="1400262" y="1577454"/>
                </a:moveTo>
                <a:cubicBezTo>
                  <a:pt x="1401106" y="1615162"/>
                  <a:pt x="1376460" y="1591587"/>
                  <a:pt x="1370727" y="1604642"/>
                </a:cubicBezTo>
                <a:cubicBezTo>
                  <a:pt x="1371934" y="1619134"/>
                  <a:pt x="1385641" y="1607671"/>
                  <a:pt x="1388735" y="1618091"/>
                </a:cubicBezTo>
                <a:cubicBezTo>
                  <a:pt x="1386065" y="1663091"/>
                  <a:pt x="1378152" y="1663418"/>
                  <a:pt x="1375058" y="1713785"/>
                </a:cubicBezTo>
                <a:cubicBezTo>
                  <a:pt x="1365063" y="1712843"/>
                  <a:pt x="1358811" y="1717757"/>
                  <a:pt x="1358291" y="1731594"/>
                </a:cubicBezTo>
                <a:cubicBezTo>
                  <a:pt x="1352234" y="1729902"/>
                  <a:pt x="1353895" y="1712584"/>
                  <a:pt x="1352658" y="1701017"/>
                </a:cubicBezTo>
                <a:cubicBezTo>
                  <a:pt x="1356955" y="1700692"/>
                  <a:pt x="1356435" y="1710074"/>
                  <a:pt x="1357638" y="1716031"/>
                </a:cubicBezTo>
                <a:cubicBezTo>
                  <a:pt x="1377697" y="1702746"/>
                  <a:pt x="1363696" y="1673769"/>
                  <a:pt x="1359235" y="1645378"/>
                </a:cubicBezTo>
                <a:cubicBezTo>
                  <a:pt x="1343705" y="1678327"/>
                  <a:pt x="1334035" y="1640786"/>
                  <a:pt x="1310982" y="1643651"/>
                </a:cubicBezTo>
                <a:cubicBezTo>
                  <a:pt x="1311471" y="1633592"/>
                  <a:pt x="1322184" y="1603862"/>
                  <a:pt x="1313781" y="1604088"/>
                </a:cubicBezTo>
                <a:cubicBezTo>
                  <a:pt x="1331656" y="1583088"/>
                  <a:pt x="1363241" y="1603698"/>
                  <a:pt x="1400262" y="1577454"/>
                </a:cubicBezTo>
                <a:close/>
                <a:moveTo>
                  <a:pt x="1531183" y="1568469"/>
                </a:moveTo>
                <a:cubicBezTo>
                  <a:pt x="1544271" y="1573578"/>
                  <a:pt x="1526332" y="1588883"/>
                  <a:pt x="1532779" y="1607508"/>
                </a:cubicBezTo>
                <a:cubicBezTo>
                  <a:pt x="1523987" y="1619005"/>
                  <a:pt x="1509661" y="1635839"/>
                  <a:pt x="1506307" y="1603016"/>
                </a:cubicBezTo>
                <a:cubicBezTo>
                  <a:pt x="1520893" y="1613956"/>
                  <a:pt x="1528937" y="1595656"/>
                  <a:pt x="1531183" y="1568469"/>
                </a:cubicBezTo>
                <a:close/>
                <a:moveTo>
                  <a:pt x="6344890" y="1565117"/>
                </a:moveTo>
                <a:lnTo>
                  <a:pt x="6342571" y="1580896"/>
                </a:lnTo>
                <a:lnTo>
                  <a:pt x="6342571" y="1580897"/>
                </a:lnTo>
                <a:close/>
                <a:moveTo>
                  <a:pt x="1425786" y="1558519"/>
                </a:moveTo>
                <a:cubicBezTo>
                  <a:pt x="1422043" y="1577130"/>
                  <a:pt x="1418461" y="1595918"/>
                  <a:pt x="1405567" y="1600216"/>
                </a:cubicBezTo>
                <a:cubicBezTo>
                  <a:pt x="1413121" y="1587614"/>
                  <a:pt x="1410482" y="1559173"/>
                  <a:pt x="1425786" y="1558519"/>
                </a:cubicBezTo>
                <a:close/>
                <a:moveTo>
                  <a:pt x="1005673" y="1557283"/>
                </a:moveTo>
                <a:cubicBezTo>
                  <a:pt x="1014171" y="1577226"/>
                  <a:pt x="1006975" y="1628121"/>
                  <a:pt x="1014037" y="1658014"/>
                </a:cubicBezTo>
                <a:cubicBezTo>
                  <a:pt x="1002251" y="1636230"/>
                  <a:pt x="995643" y="1611971"/>
                  <a:pt x="973633" y="1631899"/>
                </a:cubicBezTo>
                <a:cubicBezTo>
                  <a:pt x="979950" y="1600249"/>
                  <a:pt x="1004401" y="1596731"/>
                  <a:pt x="1005673" y="1557283"/>
                </a:cubicBezTo>
                <a:close/>
                <a:moveTo>
                  <a:pt x="1758252" y="1555231"/>
                </a:moveTo>
                <a:cubicBezTo>
                  <a:pt x="1761930" y="1561744"/>
                  <a:pt x="1763656" y="1572279"/>
                  <a:pt x="1763851" y="1585823"/>
                </a:cubicBezTo>
                <a:cubicBezTo>
                  <a:pt x="1754574" y="1582436"/>
                  <a:pt x="1750598" y="1568078"/>
                  <a:pt x="1737120" y="1573547"/>
                </a:cubicBezTo>
                <a:cubicBezTo>
                  <a:pt x="1737089" y="1556500"/>
                  <a:pt x="1747409" y="1555491"/>
                  <a:pt x="1758252" y="1555231"/>
                </a:cubicBezTo>
                <a:close/>
                <a:moveTo>
                  <a:pt x="1460725" y="1554123"/>
                </a:moveTo>
                <a:cubicBezTo>
                  <a:pt x="1468570" y="1568596"/>
                  <a:pt x="1460725" y="1564088"/>
                  <a:pt x="1461897" y="1585236"/>
                </a:cubicBezTo>
                <a:cubicBezTo>
                  <a:pt x="1476907" y="1566905"/>
                  <a:pt x="1496638" y="1600216"/>
                  <a:pt x="1502921" y="1627015"/>
                </a:cubicBezTo>
                <a:cubicBezTo>
                  <a:pt x="1492891" y="1630791"/>
                  <a:pt x="1486089" y="1627892"/>
                  <a:pt x="1480879" y="1622062"/>
                </a:cubicBezTo>
                <a:cubicBezTo>
                  <a:pt x="1478011" y="1658857"/>
                  <a:pt x="1499728" y="1644889"/>
                  <a:pt x="1508554" y="1657589"/>
                </a:cubicBezTo>
                <a:cubicBezTo>
                  <a:pt x="1512167" y="1671457"/>
                  <a:pt x="1484100" y="1652377"/>
                  <a:pt x="1469678" y="1670415"/>
                </a:cubicBezTo>
                <a:cubicBezTo>
                  <a:pt x="1464239" y="1649771"/>
                  <a:pt x="1463750" y="1637759"/>
                  <a:pt x="1467497" y="1615909"/>
                </a:cubicBezTo>
                <a:cubicBezTo>
                  <a:pt x="1461344" y="1620990"/>
                  <a:pt x="1444638" y="1609592"/>
                  <a:pt x="1446071" y="1626460"/>
                </a:cubicBezTo>
                <a:cubicBezTo>
                  <a:pt x="1439039" y="1623985"/>
                  <a:pt x="1441350" y="1602365"/>
                  <a:pt x="1428001" y="1613111"/>
                </a:cubicBezTo>
                <a:cubicBezTo>
                  <a:pt x="1432592" y="1598325"/>
                  <a:pt x="1450436" y="1604023"/>
                  <a:pt x="1457857" y="1593573"/>
                </a:cubicBezTo>
                <a:cubicBezTo>
                  <a:pt x="1462253" y="1567719"/>
                  <a:pt x="1443596" y="1589437"/>
                  <a:pt x="1447961" y="1563599"/>
                </a:cubicBezTo>
                <a:cubicBezTo>
                  <a:pt x="1451738" y="1564476"/>
                  <a:pt x="1451964" y="1560018"/>
                  <a:pt x="1451964" y="1555198"/>
                </a:cubicBezTo>
                <a:cubicBezTo>
                  <a:pt x="1454897" y="1554906"/>
                  <a:pt x="1457792" y="1554448"/>
                  <a:pt x="1460725" y="1554123"/>
                </a:cubicBezTo>
                <a:close/>
                <a:moveTo>
                  <a:pt x="1346764" y="1552952"/>
                </a:moveTo>
                <a:cubicBezTo>
                  <a:pt x="1342303" y="1563142"/>
                  <a:pt x="1343571" y="1569412"/>
                  <a:pt x="1351778" y="1567947"/>
                </a:cubicBezTo>
                <a:cubicBezTo>
                  <a:pt x="1342922" y="1596470"/>
                  <a:pt x="1335627" y="1551550"/>
                  <a:pt x="1320942" y="1564055"/>
                </a:cubicBezTo>
                <a:cubicBezTo>
                  <a:pt x="1320781" y="1546829"/>
                  <a:pt x="1339308" y="1558423"/>
                  <a:pt x="1346764" y="1552952"/>
                </a:cubicBezTo>
                <a:close/>
                <a:moveTo>
                  <a:pt x="6308780" y="1538396"/>
                </a:moveTo>
                <a:lnTo>
                  <a:pt x="6308803" y="1538452"/>
                </a:lnTo>
                <a:lnTo>
                  <a:pt x="6343892" y="1558757"/>
                </a:lnTo>
                <a:cubicBezTo>
                  <a:pt x="6354958" y="1566837"/>
                  <a:pt x="6366248" y="1574477"/>
                  <a:pt x="6380346" y="1576349"/>
                </a:cubicBezTo>
                <a:lnTo>
                  <a:pt x="6380346" y="1576346"/>
                </a:lnTo>
                <a:lnTo>
                  <a:pt x="6360982" y="1569871"/>
                </a:lnTo>
                <a:cubicBezTo>
                  <a:pt x="6343078" y="1560407"/>
                  <a:pt x="6328585" y="1543916"/>
                  <a:pt x="6308780" y="1538396"/>
                </a:cubicBezTo>
                <a:close/>
                <a:moveTo>
                  <a:pt x="6260626" y="1536746"/>
                </a:moveTo>
                <a:cubicBezTo>
                  <a:pt x="6261049" y="1547166"/>
                  <a:pt x="6261470" y="1557586"/>
                  <a:pt x="6261863" y="1567851"/>
                </a:cubicBezTo>
                <a:lnTo>
                  <a:pt x="6261948" y="1567836"/>
                </a:lnTo>
                <a:lnTo>
                  <a:pt x="6272287" y="1566269"/>
                </a:lnTo>
                <a:lnTo>
                  <a:pt x="6279637" y="1569136"/>
                </a:lnTo>
                <a:lnTo>
                  <a:pt x="6279902" y="1581197"/>
                </a:lnTo>
                <a:cubicBezTo>
                  <a:pt x="6281626" y="1569216"/>
                  <a:pt x="6279070" y="1566083"/>
                  <a:pt x="6275106" y="1565842"/>
                </a:cubicBezTo>
                <a:lnTo>
                  <a:pt x="6272287" y="1566269"/>
                </a:lnTo>
                <a:lnTo>
                  <a:pt x="6271914" y="1566124"/>
                </a:lnTo>
                <a:lnTo>
                  <a:pt x="6261948" y="1567836"/>
                </a:lnTo>
                <a:lnTo>
                  <a:pt x="6261863" y="1567849"/>
                </a:lnTo>
                <a:lnTo>
                  <a:pt x="6260628" y="1536746"/>
                </a:lnTo>
                <a:close/>
                <a:moveTo>
                  <a:pt x="7192677" y="1535272"/>
                </a:moveTo>
                <a:cubicBezTo>
                  <a:pt x="7191960" y="1548002"/>
                  <a:pt x="7197333" y="1548132"/>
                  <a:pt x="7197982" y="1558097"/>
                </a:cubicBezTo>
                <a:cubicBezTo>
                  <a:pt x="7196615" y="1580614"/>
                  <a:pt x="7191046" y="1546310"/>
                  <a:pt x="7188637" y="1543673"/>
                </a:cubicBezTo>
                <a:cubicBezTo>
                  <a:pt x="7178642" y="1548395"/>
                  <a:pt x="7178348" y="1579441"/>
                  <a:pt x="7167474" y="1562003"/>
                </a:cubicBezTo>
                <a:cubicBezTo>
                  <a:pt x="7169980" y="1553700"/>
                  <a:pt x="7177210" y="1552692"/>
                  <a:pt x="7175258" y="1537453"/>
                </a:cubicBezTo>
                <a:cubicBezTo>
                  <a:pt x="7184470" y="1549404"/>
                  <a:pt x="7180758" y="1536055"/>
                  <a:pt x="7192677" y="1535272"/>
                </a:cubicBezTo>
                <a:close/>
                <a:moveTo>
                  <a:pt x="998340" y="1528395"/>
                </a:moveTo>
                <a:cubicBezTo>
                  <a:pt x="1002254" y="1526959"/>
                  <a:pt x="1006069" y="1527957"/>
                  <a:pt x="1009088" y="1533385"/>
                </a:cubicBezTo>
                <a:cubicBezTo>
                  <a:pt x="1004432" y="1557938"/>
                  <a:pt x="994990" y="1539149"/>
                  <a:pt x="979167" y="1552891"/>
                </a:cubicBezTo>
                <a:cubicBezTo>
                  <a:pt x="973964" y="1558874"/>
                  <a:pt x="986602" y="1532695"/>
                  <a:pt x="998340" y="1528395"/>
                </a:cubicBezTo>
                <a:close/>
                <a:moveTo>
                  <a:pt x="6575344" y="1527916"/>
                </a:moveTo>
                <a:cubicBezTo>
                  <a:pt x="6603966" y="1544391"/>
                  <a:pt x="6628776" y="1540905"/>
                  <a:pt x="6650588" y="1549633"/>
                </a:cubicBezTo>
                <a:cubicBezTo>
                  <a:pt x="6650718" y="1569027"/>
                  <a:pt x="6651306" y="1587520"/>
                  <a:pt x="6660847" y="1587455"/>
                </a:cubicBezTo>
                <a:cubicBezTo>
                  <a:pt x="6660163" y="1596018"/>
                  <a:pt x="6652414" y="1593902"/>
                  <a:pt x="6652772" y="1604192"/>
                </a:cubicBezTo>
                <a:cubicBezTo>
                  <a:pt x="6658078" y="1608425"/>
                  <a:pt x="6664300" y="1606732"/>
                  <a:pt x="6671136" y="1625388"/>
                </a:cubicBezTo>
                <a:cubicBezTo>
                  <a:pt x="6672175" y="1631835"/>
                  <a:pt x="6669704" y="1632878"/>
                  <a:pt x="6667099" y="1633626"/>
                </a:cubicBezTo>
                <a:cubicBezTo>
                  <a:pt x="6663288" y="1632747"/>
                  <a:pt x="6663127" y="1637274"/>
                  <a:pt x="6663028" y="1642028"/>
                </a:cubicBezTo>
                <a:cubicBezTo>
                  <a:pt x="6657264" y="1601617"/>
                  <a:pt x="6628448" y="1636265"/>
                  <a:pt x="6610412" y="1640887"/>
                </a:cubicBezTo>
                <a:cubicBezTo>
                  <a:pt x="6613732" y="1628810"/>
                  <a:pt x="6620767" y="1622686"/>
                  <a:pt x="6631640" y="1622587"/>
                </a:cubicBezTo>
                <a:cubicBezTo>
                  <a:pt x="6629720" y="1613764"/>
                  <a:pt x="6623174" y="1603768"/>
                  <a:pt x="6622589" y="1615880"/>
                </a:cubicBezTo>
                <a:cubicBezTo>
                  <a:pt x="6613506" y="1614937"/>
                  <a:pt x="6620049" y="1581722"/>
                  <a:pt x="6612334" y="1577978"/>
                </a:cubicBezTo>
                <a:cubicBezTo>
                  <a:pt x="6595728" y="1574071"/>
                  <a:pt x="6591950" y="1590125"/>
                  <a:pt x="6577853" y="1590154"/>
                </a:cubicBezTo>
                <a:cubicBezTo>
                  <a:pt x="6577460" y="1579865"/>
                  <a:pt x="6577036" y="1569451"/>
                  <a:pt x="6576612" y="1559075"/>
                </a:cubicBezTo>
                <a:cubicBezTo>
                  <a:pt x="6585244" y="1558036"/>
                  <a:pt x="6583028" y="1579541"/>
                  <a:pt x="6594685" y="1572444"/>
                </a:cubicBezTo>
                <a:cubicBezTo>
                  <a:pt x="6596377" y="1540645"/>
                  <a:pt x="6575539" y="1555656"/>
                  <a:pt x="6575344" y="1527916"/>
                </a:cubicBezTo>
                <a:close/>
                <a:moveTo>
                  <a:pt x="1735233" y="1526839"/>
                </a:moveTo>
                <a:cubicBezTo>
                  <a:pt x="1740248" y="1556534"/>
                  <a:pt x="1725757" y="1555915"/>
                  <a:pt x="1724031" y="1575239"/>
                </a:cubicBezTo>
                <a:cubicBezTo>
                  <a:pt x="1709770" y="1568987"/>
                  <a:pt x="1684731" y="1583901"/>
                  <a:pt x="1682974" y="1533514"/>
                </a:cubicBezTo>
                <a:cubicBezTo>
                  <a:pt x="1691571" y="1549597"/>
                  <a:pt x="1699057" y="1567750"/>
                  <a:pt x="1719051" y="1560310"/>
                </a:cubicBezTo>
                <a:cubicBezTo>
                  <a:pt x="1700099" y="1522377"/>
                  <a:pt x="1726277" y="1567525"/>
                  <a:pt x="1735233" y="1526839"/>
                </a:cubicBezTo>
                <a:close/>
                <a:moveTo>
                  <a:pt x="1446743" y="1525293"/>
                </a:moveTo>
                <a:cubicBezTo>
                  <a:pt x="1449969" y="1525873"/>
                  <a:pt x="1452948" y="1527703"/>
                  <a:pt x="1455317" y="1531170"/>
                </a:cubicBezTo>
                <a:cubicBezTo>
                  <a:pt x="1449004" y="1562267"/>
                  <a:pt x="1439138" y="1520231"/>
                  <a:pt x="1420806" y="1543478"/>
                </a:cubicBezTo>
                <a:cubicBezTo>
                  <a:pt x="1423705" y="1536543"/>
                  <a:pt x="1429963" y="1530000"/>
                  <a:pt x="1436684" y="1526925"/>
                </a:cubicBezTo>
                <a:cubicBezTo>
                  <a:pt x="1440043" y="1525385"/>
                  <a:pt x="1443516" y="1524712"/>
                  <a:pt x="1446743" y="1525293"/>
                </a:cubicBezTo>
                <a:close/>
                <a:moveTo>
                  <a:pt x="1219204" y="1522985"/>
                </a:moveTo>
                <a:cubicBezTo>
                  <a:pt x="1220824" y="1523395"/>
                  <a:pt x="1222509" y="1526279"/>
                  <a:pt x="1224162" y="1530093"/>
                </a:cubicBezTo>
                <a:cubicBezTo>
                  <a:pt x="1227467" y="1537723"/>
                  <a:pt x="1230643" y="1549080"/>
                  <a:pt x="1232906" y="1551815"/>
                </a:cubicBezTo>
                <a:cubicBezTo>
                  <a:pt x="1241824" y="1546279"/>
                  <a:pt x="1246125" y="1527753"/>
                  <a:pt x="1254428" y="1541299"/>
                </a:cubicBezTo>
                <a:cubicBezTo>
                  <a:pt x="1251953" y="1549504"/>
                  <a:pt x="1244723" y="1550611"/>
                  <a:pt x="1246614" y="1565738"/>
                </a:cubicBezTo>
                <a:cubicBezTo>
                  <a:pt x="1240587" y="1558521"/>
                  <a:pt x="1230301" y="1560218"/>
                  <a:pt x="1224275" y="1552987"/>
                </a:cubicBezTo>
                <a:cubicBezTo>
                  <a:pt x="1223950" y="1539571"/>
                  <a:pt x="1220207" y="1533225"/>
                  <a:pt x="1214638" y="1530716"/>
                </a:cubicBezTo>
                <a:cubicBezTo>
                  <a:pt x="1216030" y="1524638"/>
                  <a:pt x="1217584" y="1522575"/>
                  <a:pt x="1219204" y="1522985"/>
                </a:cubicBezTo>
                <a:close/>
                <a:moveTo>
                  <a:pt x="6382567" y="1521116"/>
                </a:moveTo>
                <a:lnTo>
                  <a:pt x="6382560" y="1521117"/>
                </a:lnTo>
                <a:cubicBezTo>
                  <a:pt x="6381487" y="1545862"/>
                  <a:pt x="6387705" y="1555501"/>
                  <a:pt x="6401184" y="1550095"/>
                </a:cubicBezTo>
                <a:lnTo>
                  <a:pt x="6401182" y="1550053"/>
                </a:lnTo>
                <a:lnTo>
                  <a:pt x="6386416" y="1546871"/>
                </a:lnTo>
                <a:close/>
                <a:moveTo>
                  <a:pt x="6301899" y="1516185"/>
                </a:moveTo>
                <a:lnTo>
                  <a:pt x="6299648" y="1516352"/>
                </a:lnTo>
                <a:lnTo>
                  <a:pt x="6294782" y="1516753"/>
                </a:lnTo>
                <a:lnTo>
                  <a:pt x="6301902" y="1516227"/>
                </a:lnTo>
                <a:lnTo>
                  <a:pt x="6302555" y="1523693"/>
                </a:lnTo>
                <a:lnTo>
                  <a:pt x="6302558" y="1523684"/>
                </a:lnTo>
                <a:lnTo>
                  <a:pt x="6301906" y="1516226"/>
                </a:lnTo>
                <a:lnTo>
                  <a:pt x="6301902" y="1516227"/>
                </a:lnTo>
                <a:close/>
                <a:moveTo>
                  <a:pt x="1463425" y="1514599"/>
                </a:moveTo>
                <a:cubicBezTo>
                  <a:pt x="1471271" y="1523651"/>
                  <a:pt x="1481201" y="1528502"/>
                  <a:pt x="1482407" y="1551326"/>
                </a:cubicBezTo>
                <a:cubicBezTo>
                  <a:pt x="1470067" y="1551425"/>
                  <a:pt x="1463261" y="1540062"/>
                  <a:pt x="1463425" y="1514599"/>
                </a:cubicBezTo>
                <a:close/>
                <a:moveTo>
                  <a:pt x="6806749" y="1514080"/>
                </a:moveTo>
                <a:cubicBezTo>
                  <a:pt x="6808441" y="1545985"/>
                  <a:pt x="6780014" y="1531076"/>
                  <a:pt x="6787114" y="1571367"/>
                </a:cubicBezTo>
                <a:cubicBezTo>
                  <a:pt x="6775327" y="1564728"/>
                  <a:pt x="6771257" y="1542341"/>
                  <a:pt x="6759470" y="1535764"/>
                </a:cubicBezTo>
                <a:cubicBezTo>
                  <a:pt x="6774319" y="1538629"/>
                  <a:pt x="6786854" y="1534689"/>
                  <a:pt x="6806749" y="1514080"/>
                </a:cubicBezTo>
                <a:close/>
                <a:moveTo>
                  <a:pt x="6360912" y="1511482"/>
                </a:moveTo>
                <a:lnTo>
                  <a:pt x="6360902" y="1511491"/>
                </a:lnTo>
                <a:cubicBezTo>
                  <a:pt x="6361213" y="1514062"/>
                  <a:pt x="6362632" y="1517698"/>
                  <a:pt x="6363965" y="1521516"/>
                </a:cubicBezTo>
                <a:lnTo>
                  <a:pt x="6366502" y="1532594"/>
                </a:lnTo>
                <a:lnTo>
                  <a:pt x="6366509" y="1532584"/>
                </a:lnTo>
                <a:cubicBezTo>
                  <a:pt x="6366544" y="1529290"/>
                  <a:pt x="6365298" y="1525291"/>
                  <a:pt x="6363965" y="1521474"/>
                </a:cubicBezTo>
                <a:close/>
                <a:moveTo>
                  <a:pt x="6311303" y="1491040"/>
                </a:moveTo>
                <a:lnTo>
                  <a:pt x="6295741" y="1507079"/>
                </a:lnTo>
                <a:lnTo>
                  <a:pt x="6277428" y="1518859"/>
                </a:lnTo>
                <a:lnTo>
                  <a:pt x="6277426" y="1518903"/>
                </a:lnTo>
                <a:cubicBezTo>
                  <a:pt x="6292436" y="1515420"/>
                  <a:pt x="6299956" y="1500246"/>
                  <a:pt x="6311319" y="1491063"/>
                </a:cubicBezTo>
                <a:close/>
                <a:moveTo>
                  <a:pt x="6245386" y="1483838"/>
                </a:moveTo>
                <a:lnTo>
                  <a:pt x="6245419" y="1483934"/>
                </a:lnTo>
                <a:lnTo>
                  <a:pt x="6248050" y="1495617"/>
                </a:lnTo>
                <a:lnTo>
                  <a:pt x="6249568" y="1496248"/>
                </a:lnTo>
                <a:lnTo>
                  <a:pt x="6250257" y="1498290"/>
                </a:lnTo>
                <a:lnTo>
                  <a:pt x="6253852" y="1498025"/>
                </a:lnTo>
                <a:lnTo>
                  <a:pt x="6255860" y="1498859"/>
                </a:lnTo>
                <a:lnTo>
                  <a:pt x="6258087" y="1497714"/>
                </a:lnTo>
                <a:lnTo>
                  <a:pt x="6259030" y="1497645"/>
                </a:lnTo>
                <a:lnTo>
                  <a:pt x="6265968" y="1493737"/>
                </a:lnTo>
                <a:lnTo>
                  <a:pt x="6270385" y="1492242"/>
                </a:lnTo>
                <a:lnTo>
                  <a:pt x="6274661" y="1492304"/>
                </a:lnTo>
                <a:lnTo>
                  <a:pt x="6278354" y="1500452"/>
                </a:lnTo>
                <a:lnTo>
                  <a:pt x="6278384" y="1500560"/>
                </a:lnTo>
                <a:lnTo>
                  <a:pt x="6278386" y="1500522"/>
                </a:lnTo>
                <a:lnTo>
                  <a:pt x="6278354" y="1500452"/>
                </a:lnTo>
                <a:lnTo>
                  <a:pt x="6276124" y="1492324"/>
                </a:lnTo>
                <a:lnTo>
                  <a:pt x="6274661" y="1492304"/>
                </a:lnTo>
                <a:lnTo>
                  <a:pt x="6274068" y="1490996"/>
                </a:lnTo>
                <a:lnTo>
                  <a:pt x="6270385" y="1492242"/>
                </a:lnTo>
                <a:lnTo>
                  <a:pt x="6268666" y="1492218"/>
                </a:lnTo>
                <a:lnTo>
                  <a:pt x="6265968" y="1493737"/>
                </a:lnTo>
                <a:lnTo>
                  <a:pt x="6265546" y="1493880"/>
                </a:lnTo>
                <a:lnTo>
                  <a:pt x="6258087" y="1497714"/>
                </a:lnTo>
                <a:lnTo>
                  <a:pt x="6253852" y="1498025"/>
                </a:lnTo>
                <a:lnTo>
                  <a:pt x="6249568" y="1496248"/>
                </a:lnTo>
                <a:lnTo>
                  <a:pt x="6245419" y="1483934"/>
                </a:lnTo>
                <a:lnTo>
                  <a:pt x="6245397" y="1483839"/>
                </a:lnTo>
                <a:close/>
                <a:moveTo>
                  <a:pt x="6389333" y="1473378"/>
                </a:moveTo>
                <a:lnTo>
                  <a:pt x="6369813" y="1492882"/>
                </a:lnTo>
                <a:lnTo>
                  <a:pt x="6357516" y="1499430"/>
                </a:lnTo>
                <a:lnTo>
                  <a:pt x="6343882" y="1503321"/>
                </a:lnTo>
                <a:lnTo>
                  <a:pt x="6320589" y="1497908"/>
                </a:lnTo>
                <a:lnTo>
                  <a:pt x="6320307" y="1497807"/>
                </a:lnTo>
                <a:lnTo>
                  <a:pt x="6320275" y="1497835"/>
                </a:lnTo>
                <a:lnTo>
                  <a:pt x="6320589" y="1497908"/>
                </a:lnTo>
                <a:lnTo>
                  <a:pt x="6339229" y="1504648"/>
                </a:lnTo>
                <a:lnTo>
                  <a:pt x="6343882" y="1503321"/>
                </a:lnTo>
                <a:lnTo>
                  <a:pt x="6348286" y="1504345"/>
                </a:lnTo>
                <a:lnTo>
                  <a:pt x="6357516" y="1499430"/>
                </a:lnTo>
                <a:lnTo>
                  <a:pt x="6365557" y="1497135"/>
                </a:lnTo>
                <a:lnTo>
                  <a:pt x="6369813" y="1492882"/>
                </a:lnTo>
                <a:lnTo>
                  <a:pt x="6373767" y="1490776"/>
                </a:lnTo>
                <a:lnTo>
                  <a:pt x="6389310" y="1473443"/>
                </a:lnTo>
                <a:close/>
                <a:moveTo>
                  <a:pt x="1597146" y="1466151"/>
                </a:moveTo>
                <a:cubicBezTo>
                  <a:pt x="1587964" y="1498516"/>
                  <a:pt x="1567810" y="1469016"/>
                  <a:pt x="1545215" y="1480642"/>
                </a:cubicBezTo>
                <a:cubicBezTo>
                  <a:pt x="1542901" y="1454789"/>
                  <a:pt x="1579531" y="1478621"/>
                  <a:pt x="1597146" y="1466151"/>
                </a:cubicBezTo>
                <a:close/>
                <a:moveTo>
                  <a:pt x="6415175" y="1462183"/>
                </a:moveTo>
                <a:lnTo>
                  <a:pt x="6407627" y="1490181"/>
                </a:lnTo>
                <a:cubicBezTo>
                  <a:pt x="6404831" y="1497145"/>
                  <a:pt x="6402683" y="1502842"/>
                  <a:pt x="6403953" y="1510625"/>
                </a:cubicBezTo>
                <a:lnTo>
                  <a:pt x="6402581" y="1509164"/>
                </a:lnTo>
                <a:lnTo>
                  <a:pt x="6394615" y="1500447"/>
                </a:lnTo>
                <a:lnTo>
                  <a:pt x="6389937" y="1500272"/>
                </a:lnTo>
                <a:lnTo>
                  <a:pt x="6389786" y="1500227"/>
                </a:lnTo>
                <a:lnTo>
                  <a:pt x="6377529" y="1506124"/>
                </a:lnTo>
                <a:lnTo>
                  <a:pt x="6377512" y="1506173"/>
                </a:lnTo>
                <a:cubicBezTo>
                  <a:pt x="6383455" y="1502957"/>
                  <a:pt x="6387240" y="1501105"/>
                  <a:pt x="6389785" y="1500267"/>
                </a:cubicBezTo>
                <a:lnTo>
                  <a:pt x="6389937" y="1500272"/>
                </a:lnTo>
                <a:lnTo>
                  <a:pt x="6395959" y="1502121"/>
                </a:lnTo>
                <a:lnTo>
                  <a:pt x="6402581" y="1509164"/>
                </a:lnTo>
                <a:lnTo>
                  <a:pt x="6403952" y="1510665"/>
                </a:lnTo>
                <a:cubicBezTo>
                  <a:pt x="6401412" y="1495103"/>
                  <a:pt x="6412546" y="1487874"/>
                  <a:pt x="6415185" y="1462183"/>
                </a:cubicBezTo>
                <a:close/>
                <a:moveTo>
                  <a:pt x="6261894" y="1458211"/>
                </a:moveTo>
                <a:lnTo>
                  <a:pt x="6265876" y="1477402"/>
                </a:lnTo>
                <a:lnTo>
                  <a:pt x="6265881" y="1477380"/>
                </a:lnTo>
                <a:lnTo>
                  <a:pt x="6261905" y="1458219"/>
                </a:lnTo>
                <a:close/>
                <a:moveTo>
                  <a:pt x="6296062" y="1438272"/>
                </a:moveTo>
                <a:lnTo>
                  <a:pt x="6296050" y="1438283"/>
                </a:lnTo>
                <a:lnTo>
                  <a:pt x="6296113" y="1438405"/>
                </a:lnTo>
                <a:lnTo>
                  <a:pt x="6301294" y="1451936"/>
                </a:lnTo>
                <a:lnTo>
                  <a:pt x="6303590" y="1453043"/>
                </a:lnTo>
                <a:lnTo>
                  <a:pt x="6305086" y="1455973"/>
                </a:lnTo>
                <a:lnTo>
                  <a:pt x="6314097" y="1458111"/>
                </a:lnTo>
                <a:lnTo>
                  <a:pt x="6317087" y="1459551"/>
                </a:lnTo>
                <a:lnTo>
                  <a:pt x="6318708" y="1459203"/>
                </a:lnTo>
                <a:lnTo>
                  <a:pt x="6319806" y="1459464"/>
                </a:lnTo>
                <a:cubicBezTo>
                  <a:pt x="6325323" y="1458984"/>
                  <a:pt x="6331282" y="1457224"/>
                  <a:pt x="6337177" y="1455271"/>
                </a:cubicBezTo>
                <a:lnTo>
                  <a:pt x="6340065" y="1454361"/>
                </a:lnTo>
                <a:lnTo>
                  <a:pt x="6354606" y="1449974"/>
                </a:lnTo>
                <a:lnTo>
                  <a:pt x="6370962" y="1452216"/>
                </a:lnTo>
                <a:lnTo>
                  <a:pt x="6371001" y="1452181"/>
                </a:lnTo>
                <a:cubicBezTo>
                  <a:pt x="6367675" y="1448619"/>
                  <a:pt x="6362659" y="1448242"/>
                  <a:pt x="6356754" y="1449325"/>
                </a:cubicBezTo>
                <a:lnTo>
                  <a:pt x="6354606" y="1449974"/>
                </a:lnTo>
                <a:lnTo>
                  <a:pt x="6354170" y="1449914"/>
                </a:lnTo>
                <a:lnTo>
                  <a:pt x="6340065" y="1454361"/>
                </a:lnTo>
                <a:lnTo>
                  <a:pt x="6337178" y="1455232"/>
                </a:lnTo>
                <a:lnTo>
                  <a:pt x="6318708" y="1459203"/>
                </a:lnTo>
                <a:lnTo>
                  <a:pt x="6314097" y="1458111"/>
                </a:lnTo>
                <a:lnTo>
                  <a:pt x="6303590" y="1453043"/>
                </a:lnTo>
                <a:lnTo>
                  <a:pt x="6296113" y="1438405"/>
                </a:lnTo>
                <a:close/>
                <a:moveTo>
                  <a:pt x="6387858" y="1430759"/>
                </a:moveTo>
                <a:lnTo>
                  <a:pt x="6383640" y="1435174"/>
                </a:lnTo>
                <a:cubicBezTo>
                  <a:pt x="6379737" y="1436430"/>
                  <a:pt x="6374210" y="1435168"/>
                  <a:pt x="6370385" y="1436518"/>
                </a:cubicBezTo>
                <a:lnTo>
                  <a:pt x="6370397" y="1436557"/>
                </a:lnTo>
                <a:lnTo>
                  <a:pt x="6383639" y="1435213"/>
                </a:lnTo>
                <a:cubicBezTo>
                  <a:pt x="6385590" y="1434585"/>
                  <a:pt x="6387136" y="1433324"/>
                  <a:pt x="6387860" y="1430795"/>
                </a:cubicBezTo>
                <a:close/>
                <a:moveTo>
                  <a:pt x="1665229" y="1418353"/>
                </a:moveTo>
                <a:cubicBezTo>
                  <a:pt x="1668227" y="1409236"/>
                  <a:pt x="1681541" y="1443814"/>
                  <a:pt x="1684539" y="1462797"/>
                </a:cubicBezTo>
                <a:cubicBezTo>
                  <a:pt x="1683397" y="1480381"/>
                  <a:pt x="1661681" y="1471849"/>
                  <a:pt x="1658457" y="1466215"/>
                </a:cubicBezTo>
                <a:cubicBezTo>
                  <a:pt x="1652205" y="1465726"/>
                  <a:pt x="1685093" y="1453810"/>
                  <a:pt x="1665229" y="1418353"/>
                </a:cubicBezTo>
                <a:close/>
                <a:moveTo>
                  <a:pt x="6337257" y="1416404"/>
                </a:moveTo>
                <a:lnTo>
                  <a:pt x="6336035" y="1424403"/>
                </a:lnTo>
                <a:lnTo>
                  <a:pt x="6336039" y="1424412"/>
                </a:lnTo>
                <a:lnTo>
                  <a:pt x="6337257" y="1416438"/>
                </a:lnTo>
                <a:close/>
                <a:moveTo>
                  <a:pt x="1437606" y="1416007"/>
                </a:moveTo>
                <a:cubicBezTo>
                  <a:pt x="1429956" y="1433392"/>
                  <a:pt x="1427382" y="1458626"/>
                  <a:pt x="1408694" y="1458821"/>
                </a:cubicBezTo>
                <a:cubicBezTo>
                  <a:pt x="1422435" y="1451007"/>
                  <a:pt x="1419991" y="1417894"/>
                  <a:pt x="1437606" y="1416007"/>
                </a:cubicBezTo>
                <a:close/>
                <a:moveTo>
                  <a:pt x="7121466" y="1395464"/>
                </a:moveTo>
                <a:cubicBezTo>
                  <a:pt x="7127784" y="1407770"/>
                  <a:pt x="7146212" y="1394875"/>
                  <a:pt x="7152563" y="1407216"/>
                </a:cubicBezTo>
                <a:cubicBezTo>
                  <a:pt x="7152918" y="1427338"/>
                  <a:pt x="7135991" y="1420566"/>
                  <a:pt x="7136381" y="1440591"/>
                </a:cubicBezTo>
                <a:cubicBezTo>
                  <a:pt x="7135663" y="1474388"/>
                  <a:pt x="7148522" y="1449089"/>
                  <a:pt x="7150348" y="1462308"/>
                </a:cubicBezTo>
                <a:cubicBezTo>
                  <a:pt x="7160931" y="1464099"/>
                  <a:pt x="7146536" y="1427209"/>
                  <a:pt x="7162494" y="1437332"/>
                </a:cubicBezTo>
                <a:cubicBezTo>
                  <a:pt x="7162753" y="1456838"/>
                  <a:pt x="7155198" y="1462698"/>
                  <a:pt x="7168092" y="1467877"/>
                </a:cubicBezTo>
                <a:cubicBezTo>
                  <a:pt x="7167668" y="1476829"/>
                  <a:pt x="7163956" y="1472758"/>
                  <a:pt x="7163731" y="1468396"/>
                </a:cubicBezTo>
                <a:cubicBezTo>
                  <a:pt x="7151846" y="1464554"/>
                  <a:pt x="7156012" y="1485621"/>
                  <a:pt x="7151586" y="1493566"/>
                </a:cubicBezTo>
                <a:cubicBezTo>
                  <a:pt x="7122509" y="1477219"/>
                  <a:pt x="7092196" y="1486465"/>
                  <a:pt x="7054590" y="1474549"/>
                </a:cubicBezTo>
                <a:cubicBezTo>
                  <a:pt x="7064780" y="1421806"/>
                  <a:pt x="7127848" y="1434469"/>
                  <a:pt x="7121466" y="1395464"/>
                </a:cubicBezTo>
                <a:close/>
                <a:moveTo>
                  <a:pt x="6603044" y="1366090"/>
                </a:moveTo>
                <a:cubicBezTo>
                  <a:pt x="6604111" y="1367274"/>
                  <a:pt x="6605755" y="1371963"/>
                  <a:pt x="6608947" y="1382537"/>
                </a:cubicBezTo>
                <a:cubicBezTo>
                  <a:pt x="6611391" y="1401032"/>
                  <a:pt x="6588923" y="1380776"/>
                  <a:pt x="6596802" y="1407645"/>
                </a:cubicBezTo>
                <a:cubicBezTo>
                  <a:pt x="6592440" y="1399895"/>
                  <a:pt x="6580654" y="1407250"/>
                  <a:pt x="6582835" y="1385892"/>
                </a:cubicBezTo>
                <a:cubicBezTo>
                  <a:pt x="6601833" y="1390558"/>
                  <a:pt x="6599841" y="1362545"/>
                  <a:pt x="6603044" y="1366090"/>
                </a:cubicBezTo>
                <a:close/>
                <a:moveTo>
                  <a:pt x="7010730" y="1362608"/>
                </a:moveTo>
                <a:cubicBezTo>
                  <a:pt x="7011872" y="1386246"/>
                  <a:pt x="6996274" y="1384032"/>
                  <a:pt x="6985595" y="1389442"/>
                </a:cubicBezTo>
                <a:cubicBezTo>
                  <a:pt x="6987321" y="1370228"/>
                  <a:pt x="7001288" y="1369933"/>
                  <a:pt x="7010730" y="1362608"/>
                </a:cubicBezTo>
                <a:close/>
                <a:moveTo>
                  <a:pt x="6643103" y="1362608"/>
                </a:moveTo>
                <a:cubicBezTo>
                  <a:pt x="6656322" y="1355086"/>
                  <a:pt x="6649550" y="1388722"/>
                  <a:pt x="6665569" y="1375337"/>
                </a:cubicBezTo>
                <a:cubicBezTo>
                  <a:pt x="6656158" y="1399727"/>
                  <a:pt x="6624607" y="1421246"/>
                  <a:pt x="6617640" y="1381460"/>
                </a:cubicBezTo>
                <a:cubicBezTo>
                  <a:pt x="6630145" y="1401064"/>
                  <a:pt x="6633789" y="1369445"/>
                  <a:pt x="6643103" y="1362608"/>
                </a:cubicBezTo>
                <a:close/>
                <a:moveTo>
                  <a:pt x="6524976" y="1362054"/>
                </a:moveTo>
                <a:cubicBezTo>
                  <a:pt x="6531033" y="1369151"/>
                  <a:pt x="6541323" y="1367558"/>
                  <a:pt x="6547345" y="1374818"/>
                </a:cubicBezTo>
                <a:cubicBezTo>
                  <a:pt x="6531133" y="1396701"/>
                  <a:pt x="6524881" y="1397415"/>
                  <a:pt x="6504726" y="1403699"/>
                </a:cubicBezTo>
                <a:cubicBezTo>
                  <a:pt x="6507850" y="1384097"/>
                  <a:pt x="6528689" y="1392177"/>
                  <a:pt x="6524976" y="1362054"/>
                </a:cubicBezTo>
                <a:close/>
                <a:moveTo>
                  <a:pt x="6774415" y="1361436"/>
                </a:moveTo>
                <a:cubicBezTo>
                  <a:pt x="6773926" y="1387485"/>
                  <a:pt x="6749769" y="1376936"/>
                  <a:pt x="6735832" y="1382081"/>
                </a:cubicBezTo>
                <a:cubicBezTo>
                  <a:pt x="6738536" y="1348736"/>
                  <a:pt x="6760253" y="1382665"/>
                  <a:pt x="6774415" y="1361436"/>
                </a:cubicBezTo>
                <a:close/>
                <a:moveTo>
                  <a:pt x="6839373" y="1345285"/>
                </a:moveTo>
                <a:cubicBezTo>
                  <a:pt x="6852917" y="1357433"/>
                  <a:pt x="6838525" y="1387130"/>
                  <a:pt x="6823222" y="1378762"/>
                </a:cubicBezTo>
                <a:cubicBezTo>
                  <a:pt x="6822897" y="1370947"/>
                  <a:pt x="6822573" y="1363132"/>
                  <a:pt x="6822279" y="1355316"/>
                </a:cubicBezTo>
                <a:cubicBezTo>
                  <a:pt x="6828531" y="1364759"/>
                  <a:pt x="6838949" y="1363586"/>
                  <a:pt x="6839373" y="1345285"/>
                </a:cubicBezTo>
                <a:close/>
                <a:moveTo>
                  <a:pt x="6795512" y="1343201"/>
                </a:moveTo>
                <a:cubicBezTo>
                  <a:pt x="6800332" y="1344439"/>
                  <a:pt x="6799094" y="1358242"/>
                  <a:pt x="6804888" y="1357528"/>
                </a:cubicBezTo>
                <a:cubicBezTo>
                  <a:pt x="6801798" y="1373028"/>
                  <a:pt x="6786590" y="1381137"/>
                  <a:pt x="6779070" y="1368697"/>
                </a:cubicBezTo>
                <a:cubicBezTo>
                  <a:pt x="6776824" y="1348313"/>
                  <a:pt x="6803750" y="1372963"/>
                  <a:pt x="6795512" y="1343201"/>
                </a:cubicBezTo>
                <a:close/>
                <a:moveTo>
                  <a:pt x="1355846" y="1340240"/>
                </a:moveTo>
                <a:cubicBezTo>
                  <a:pt x="1348975" y="1356455"/>
                  <a:pt x="1333966" y="1359943"/>
                  <a:pt x="1317264" y="1360851"/>
                </a:cubicBezTo>
                <a:cubicBezTo>
                  <a:pt x="1328236" y="1335975"/>
                  <a:pt x="1335627" y="1350891"/>
                  <a:pt x="1355846" y="1340240"/>
                </a:cubicBezTo>
                <a:close/>
                <a:moveTo>
                  <a:pt x="1710096" y="1334215"/>
                </a:moveTo>
                <a:lnTo>
                  <a:pt x="1700117" y="1337050"/>
                </a:lnTo>
                <a:cubicBezTo>
                  <a:pt x="1697976" y="1339831"/>
                  <a:pt x="1697089" y="1344535"/>
                  <a:pt x="1697659" y="1351437"/>
                </a:cubicBezTo>
                <a:cubicBezTo>
                  <a:pt x="1693165" y="1353684"/>
                  <a:pt x="1690227" y="1352707"/>
                  <a:pt x="1687659" y="1350966"/>
                </a:cubicBezTo>
                <a:lnTo>
                  <a:pt x="1679897" y="1345914"/>
                </a:lnTo>
                <a:lnTo>
                  <a:pt x="1679880" y="1345941"/>
                </a:lnTo>
                <a:cubicBezTo>
                  <a:pt x="1685906" y="1347570"/>
                  <a:pt x="1688672" y="1355972"/>
                  <a:pt x="1697659" y="1351476"/>
                </a:cubicBezTo>
                <a:cubicBezTo>
                  <a:pt x="1696520" y="1337673"/>
                  <a:pt x="1701207" y="1332658"/>
                  <a:pt x="1710098" y="1334254"/>
                </a:cubicBezTo>
                <a:close/>
                <a:moveTo>
                  <a:pt x="1644347" y="1333112"/>
                </a:moveTo>
                <a:lnTo>
                  <a:pt x="1631303" y="1336427"/>
                </a:lnTo>
                <a:lnTo>
                  <a:pt x="1631302" y="1336466"/>
                </a:lnTo>
                <a:cubicBezTo>
                  <a:pt x="1651033" y="1318820"/>
                  <a:pt x="1660477" y="1365514"/>
                  <a:pt x="1670797" y="1339300"/>
                </a:cubicBezTo>
                <a:lnTo>
                  <a:pt x="1670779" y="1339281"/>
                </a:lnTo>
                <a:lnTo>
                  <a:pt x="1663048" y="1347395"/>
                </a:lnTo>
                <a:cubicBezTo>
                  <a:pt x="1657758" y="1346565"/>
                  <a:pt x="1651989" y="1336084"/>
                  <a:pt x="1644347" y="1333112"/>
                </a:cubicBezTo>
                <a:close/>
                <a:moveTo>
                  <a:pt x="1434219" y="1330275"/>
                </a:moveTo>
                <a:cubicBezTo>
                  <a:pt x="1449099" y="1336070"/>
                  <a:pt x="1459129" y="1351993"/>
                  <a:pt x="1474627" y="1356489"/>
                </a:cubicBezTo>
                <a:cubicBezTo>
                  <a:pt x="1480650" y="1352871"/>
                  <a:pt x="1474463" y="1342716"/>
                  <a:pt x="1469643" y="1341476"/>
                </a:cubicBezTo>
                <a:cubicBezTo>
                  <a:pt x="1484718" y="1338413"/>
                  <a:pt x="1519298" y="1343300"/>
                  <a:pt x="1526853" y="1349812"/>
                </a:cubicBezTo>
                <a:cubicBezTo>
                  <a:pt x="1519329" y="1347826"/>
                  <a:pt x="1518874" y="1356877"/>
                  <a:pt x="1518778" y="1366515"/>
                </a:cubicBezTo>
                <a:cubicBezTo>
                  <a:pt x="1475961" y="1375895"/>
                  <a:pt x="1454668" y="1360850"/>
                  <a:pt x="1404688" y="1357562"/>
                </a:cubicBezTo>
                <a:cubicBezTo>
                  <a:pt x="1406121" y="1335420"/>
                  <a:pt x="1425072" y="1340564"/>
                  <a:pt x="1434219" y="1330275"/>
                </a:cubicBezTo>
                <a:close/>
                <a:moveTo>
                  <a:pt x="6877987" y="1324705"/>
                </a:moveTo>
                <a:cubicBezTo>
                  <a:pt x="6878801" y="1350431"/>
                  <a:pt x="6866789" y="1356130"/>
                  <a:pt x="6853047" y="1359254"/>
                </a:cubicBezTo>
                <a:cubicBezTo>
                  <a:pt x="6861869" y="1348670"/>
                  <a:pt x="6864539" y="1328287"/>
                  <a:pt x="6877987" y="1324705"/>
                </a:cubicBezTo>
                <a:close/>
                <a:moveTo>
                  <a:pt x="1599627" y="1309128"/>
                </a:moveTo>
                <a:lnTo>
                  <a:pt x="1599621" y="1309150"/>
                </a:lnTo>
                <a:lnTo>
                  <a:pt x="1599639" y="1309167"/>
                </a:lnTo>
                <a:lnTo>
                  <a:pt x="1602281" y="1317926"/>
                </a:lnTo>
                <a:cubicBezTo>
                  <a:pt x="1601689" y="1319961"/>
                  <a:pt x="1601098" y="1322213"/>
                  <a:pt x="1601285" y="1324586"/>
                </a:cubicBezTo>
                <a:lnTo>
                  <a:pt x="1601289" y="1324593"/>
                </a:lnTo>
                <a:lnTo>
                  <a:pt x="1601284" y="1324624"/>
                </a:lnTo>
                <a:cubicBezTo>
                  <a:pt x="1601472" y="1326997"/>
                  <a:pt x="1602438" y="1329490"/>
                  <a:pt x="1604960" y="1332005"/>
                </a:cubicBezTo>
                <a:lnTo>
                  <a:pt x="1621346" y="1325377"/>
                </a:lnTo>
                <a:lnTo>
                  <a:pt x="1631603" y="1324683"/>
                </a:lnTo>
                <a:lnTo>
                  <a:pt x="1631761" y="1324711"/>
                </a:lnTo>
                <a:lnTo>
                  <a:pt x="1631762" y="1324672"/>
                </a:lnTo>
                <a:lnTo>
                  <a:pt x="1631603" y="1324683"/>
                </a:lnTo>
                <a:lnTo>
                  <a:pt x="1625617" y="1323650"/>
                </a:lnTo>
                <a:lnTo>
                  <a:pt x="1621346" y="1325377"/>
                </a:lnTo>
                <a:lnTo>
                  <a:pt x="1620964" y="1325404"/>
                </a:lnTo>
                <a:cubicBezTo>
                  <a:pt x="1615960" y="1327631"/>
                  <a:pt x="1610090" y="1330831"/>
                  <a:pt x="1604961" y="1331966"/>
                </a:cubicBezTo>
                <a:lnTo>
                  <a:pt x="1601289" y="1324593"/>
                </a:lnTo>
                <a:lnTo>
                  <a:pt x="1602281" y="1317964"/>
                </a:lnTo>
                <a:cubicBezTo>
                  <a:pt x="1602873" y="1315929"/>
                  <a:pt x="1603466" y="1314112"/>
                  <a:pt x="1603282" y="1312610"/>
                </a:cubicBezTo>
                <a:lnTo>
                  <a:pt x="1599639" y="1309167"/>
                </a:lnTo>
                <a:close/>
                <a:moveTo>
                  <a:pt x="1682643" y="1306410"/>
                </a:moveTo>
                <a:lnTo>
                  <a:pt x="1680392" y="1317537"/>
                </a:lnTo>
                <a:lnTo>
                  <a:pt x="1671397" y="1323213"/>
                </a:lnTo>
                <a:lnTo>
                  <a:pt x="1658053" y="1325258"/>
                </a:lnTo>
                <a:lnTo>
                  <a:pt x="1657156" y="1325359"/>
                </a:lnTo>
                <a:lnTo>
                  <a:pt x="1657187" y="1325390"/>
                </a:lnTo>
                <a:lnTo>
                  <a:pt x="1658053" y="1325258"/>
                </a:lnTo>
                <a:lnTo>
                  <a:pt x="1670341" y="1323880"/>
                </a:lnTo>
                <a:lnTo>
                  <a:pt x="1671397" y="1323213"/>
                </a:lnTo>
                <a:lnTo>
                  <a:pt x="1674309" y="1322767"/>
                </a:lnTo>
                <a:cubicBezTo>
                  <a:pt x="1679278" y="1320731"/>
                  <a:pt x="1682779" y="1316408"/>
                  <a:pt x="1682649" y="1306414"/>
                </a:cubicBezTo>
                <a:close/>
                <a:moveTo>
                  <a:pt x="1588632" y="1305946"/>
                </a:moveTo>
                <a:lnTo>
                  <a:pt x="1583148" y="1334769"/>
                </a:lnTo>
                <a:lnTo>
                  <a:pt x="1557050" y="1338023"/>
                </a:lnTo>
                <a:lnTo>
                  <a:pt x="1557035" y="1338062"/>
                </a:lnTo>
                <a:cubicBezTo>
                  <a:pt x="1565759" y="1336954"/>
                  <a:pt x="1574486" y="1335817"/>
                  <a:pt x="1583148" y="1334807"/>
                </a:cubicBezTo>
                <a:cubicBezTo>
                  <a:pt x="1584108" y="1326342"/>
                  <a:pt x="1587437" y="1315254"/>
                  <a:pt x="1588633" y="1305979"/>
                </a:cubicBezTo>
                <a:close/>
                <a:moveTo>
                  <a:pt x="6907846" y="1305300"/>
                </a:moveTo>
                <a:cubicBezTo>
                  <a:pt x="6907292" y="1312005"/>
                  <a:pt x="6909832" y="1312430"/>
                  <a:pt x="6912501" y="1312593"/>
                </a:cubicBezTo>
                <a:cubicBezTo>
                  <a:pt x="6905012" y="1341442"/>
                  <a:pt x="6906869" y="1339422"/>
                  <a:pt x="6906249" y="1375991"/>
                </a:cubicBezTo>
                <a:cubicBezTo>
                  <a:pt x="6891271" y="1364529"/>
                  <a:pt x="6898794" y="1326007"/>
                  <a:pt x="6899119" y="1306343"/>
                </a:cubicBezTo>
                <a:cubicBezTo>
                  <a:pt x="6902017" y="1306016"/>
                  <a:pt x="6904947" y="1305626"/>
                  <a:pt x="6907846" y="1305300"/>
                </a:cubicBezTo>
                <a:close/>
                <a:moveTo>
                  <a:pt x="6439158" y="1294597"/>
                </a:moveTo>
                <a:lnTo>
                  <a:pt x="6439148" y="1294628"/>
                </a:lnTo>
                <a:cubicBezTo>
                  <a:pt x="6447580" y="1296808"/>
                  <a:pt x="6450739" y="1310028"/>
                  <a:pt x="6461548" y="1307456"/>
                </a:cubicBezTo>
                <a:lnTo>
                  <a:pt x="6461541" y="1307416"/>
                </a:lnTo>
                <a:lnTo>
                  <a:pt x="6449458" y="1302786"/>
                </a:lnTo>
                <a:close/>
                <a:moveTo>
                  <a:pt x="1363180" y="1289868"/>
                </a:moveTo>
                <a:cubicBezTo>
                  <a:pt x="1370303" y="1292366"/>
                  <a:pt x="1378866" y="1299409"/>
                  <a:pt x="1389125" y="1296802"/>
                </a:cubicBezTo>
                <a:cubicBezTo>
                  <a:pt x="1375643" y="1313538"/>
                  <a:pt x="1366820" y="1299508"/>
                  <a:pt x="1345852" y="1310186"/>
                </a:cubicBezTo>
                <a:cubicBezTo>
                  <a:pt x="1350361" y="1289414"/>
                  <a:pt x="1356052" y="1287371"/>
                  <a:pt x="1363180" y="1289868"/>
                </a:cubicBezTo>
                <a:close/>
                <a:moveTo>
                  <a:pt x="1336246" y="1287917"/>
                </a:moveTo>
                <a:cubicBezTo>
                  <a:pt x="1346306" y="1299408"/>
                  <a:pt x="1334454" y="1338350"/>
                  <a:pt x="1316026" y="1329722"/>
                </a:cubicBezTo>
                <a:cubicBezTo>
                  <a:pt x="1321530" y="1313864"/>
                  <a:pt x="1336116" y="1312074"/>
                  <a:pt x="1336246" y="1287917"/>
                </a:cubicBezTo>
                <a:close/>
                <a:moveTo>
                  <a:pt x="1655590" y="1286291"/>
                </a:moveTo>
                <a:lnTo>
                  <a:pt x="1652466" y="1318032"/>
                </a:lnTo>
                <a:lnTo>
                  <a:pt x="1652469" y="1318027"/>
                </a:lnTo>
                <a:lnTo>
                  <a:pt x="1655593" y="1286292"/>
                </a:lnTo>
                <a:close/>
                <a:moveTo>
                  <a:pt x="1476216" y="1285728"/>
                </a:moveTo>
                <a:lnTo>
                  <a:pt x="1473912" y="1294582"/>
                </a:lnTo>
                <a:cubicBezTo>
                  <a:pt x="1472495" y="1295860"/>
                  <a:pt x="1470569" y="1295710"/>
                  <a:pt x="1468555" y="1294886"/>
                </a:cubicBezTo>
                <a:lnTo>
                  <a:pt x="1458754" y="1287895"/>
                </a:lnTo>
                <a:lnTo>
                  <a:pt x="1458738" y="1287923"/>
                </a:lnTo>
                <a:cubicBezTo>
                  <a:pt x="1461538" y="1289938"/>
                  <a:pt x="1476288" y="1305308"/>
                  <a:pt x="1476223" y="1285743"/>
                </a:cubicBezTo>
                <a:close/>
                <a:moveTo>
                  <a:pt x="1432072" y="1275772"/>
                </a:moveTo>
                <a:cubicBezTo>
                  <a:pt x="1438030" y="1277434"/>
                  <a:pt x="1436464" y="1294852"/>
                  <a:pt x="1437637" y="1306374"/>
                </a:cubicBezTo>
                <a:cubicBezTo>
                  <a:pt x="1428879" y="1326953"/>
                  <a:pt x="1398141" y="1313343"/>
                  <a:pt x="1400032" y="1350302"/>
                </a:cubicBezTo>
                <a:cubicBezTo>
                  <a:pt x="1383849" y="1345446"/>
                  <a:pt x="1377368" y="1367005"/>
                  <a:pt x="1369523" y="1354176"/>
                </a:cubicBezTo>
                <a:cubicBezTo>
                  <a:pt x="1371574" y="1347599"/>
                  <a:pt x="1373560" y="1340986"/>
                  <a:pt x="1372941" y="1330276"/>
                </a:cubicBezTo>
                <a:cubicBezTo>
                  <a:pt x="1380041" y="1353687"/>
                  <a:pt x="1409083" y="1325943"/>
                  <a:pt x="1390067" y="1320345"/>
                </a:cubicBezTo>
                <a:cubicBezTo>
                  <a:pt x="1398794" y="1297227"/>
                  <a:pt x="1432072" y="1312332"/>
                  <a:pt x="1432072" y="1275772"/>
                </a:cubicBezTo>
                <a:close/>
                <a:moveTo>
                  <a:pt x="1462524" y="1271760"/>
                </a:moveTo>
                <a:lnTo>
                  <a:pt x="1462515" y="1271769"/>
                </a:lnTo>
                <a:lnTo>
                  <a:pt x="1464427" y="1278062"/>
                </a:lnTo>
                <a:lnTo>
                  <a:pt x="1464435" y="1278049"/>
                </a:lnTo>
                <a:close/>
                <a:moveTo>
                  <a:pt x="1488230" y="1268257"/>
                </a:moveTo>
                <a:lnTo>
                  <a:pt x="1480548" y="1275909"/>
                </a:lnTo>
                <a:cubicBezTo>
                  <a:pt x="1477632" y="1277654"/>
                  <a:pt x="1474845" y="1278845"/>
                  <a:pt x="1473640" y="1280228"/>
                </a:cubicBezTo>
                <a:lnTo>
                  <a:pt x="1473654" y="1280258"/>
                </a:lnTo>
                <a:lnTo>
                  <a:pt x="1480548" y="1275947"/>
                </a:lnTo>
                <a:cubicBezTo>
                  <a:pt x="1483463" y="1274202"/>
                  <a:pt x="1486508" y="1271900"/>
                  <a:pt x="1488230" y="1268294"/>
                </a:cubicBezTo>
                <a:close/>
                <a:moveTo>
                  <a:pt x="6477112" y="1258452"/>
                </a:moveTo>
                <a:cubicBezTo>
                  <a:pt x="6476592" y="1276330"/>
                  <a:pt x="6479296" y="1287659"/>
                  <a:pt x="6487045" y="1288475"/>
                </a:cubicBezTo>
                <a:lnTo>
                  <a:pt x="6487071" y="1288382"/>
                </a:lnTo>
                <a:lnTo>
                  <a:pt x="6491133" y="1279294"/>
                </a:lnTo>
                <a:lnTo>
                  <a:pt x="6493837" y="1277131"/>
                </a:lnTo>
                <a:cubicBezTo>
                  <a:pt x="6497137" y="1274952"/>
                  <a:pt x="6500197" y="1272388"/>
                  <a:pt x="6499187" y="1263467"/>
                </a:cubicBezTo>
                <a:lnTo>
                  <a:pt x="6499184" y="1263464"/>
                </a:lnTo>
                <a:lnTo>
                  <a:pt x="6498130" y="1272790"/>
                </a:lnTo>
                <a:cubicBezTo>
                  <a:pt x="6496553" y="1275833"/>
                  <a:pt x="6493764" y="1276979"/>
                  <a:pt x="6491377" y="1278748"/>
                </a:cubicBezTo>
                <a:lnTo>
                  <a:pt x="6491133" y="1279294"/>
                </a:lnTo>
                <a:lnTo>
                  <a:pt x="6489185" y="1280854"/>
                </a:lnTo>
                <a:lnTo>
                  <a:pt x="6487071" y="1288382"/>
                </a:lnTo>
                <a:lnTo>
                  <a:pt x="6487046" y="1288438"/>
                </a:lnTo>
                <a:cubicBezTo>
                  <a:pt x="6483171" y="1288029"/>
                  <a:pt x="6480558" y="1284993"/>
                  <a:pt x="6478979" y="1279824"/>
                </a:cubicBezTo>
                <a:lnTo>
                  <a:pt x="6477116" y="1258452"/>
                </a:lnTo>
                <a:close/>
                <a:moveTo>
                  <a:pt x="1378216" y="1243375"/>
                </a:moveTo>
                <a:cubicBezTo>
                  <a:pt x="1386160" y="1248196"/>
                  <a:pt x="1379419" y="1257572"/>
                  <a:pt x="1379128" y="1266786"/>
                </a:cubicBezTo>
                <a:cubicBezTo>
                  <a:pt x="1382612" y="1273655"/>
                  <a:pt x="1387562" y="1277628"/>
                  <a:pt x="1392836" y="1280756"/>
                </a:cubicBezTo>
                <a:cubicBezTo>
                  <a:pt x="1383589" y="1310026"/>
                  <a:pt x="1378995" y="1259427"/>
                  <a:pt x="1362098" y="1276814"/>
                </a:cubicBezTo>
                <a:cubicBezTo>
                  <a:pt x="1365486" y="1262552"/>
                  <a:pt x="1377563" y="1261903"/>
                  <a:pt x="1378216" y="1243375"/>
                </a:cubicBezTo>
                <a:close/>
                <a:moveTo>
                  <a:pt x="1898862" y="1239597"/>
                </a:moveTo>
                <a:lnTo>
                  <a:pt x="1879180" y="1240293"/>
                </a:lnTo>
                <a:lnTo>
                  <a:pt x="1879072" y="1240458"/>
                </a:lnTo>
                <a:lnTo>
                  <a:pt x="1870364" y="1250753"/>
                </a:lnTo>
                <a:lnTo>
                  <a:pt x="1867892" y="1257502"/>
                </a:lnTo>
                <a:lnTo>
                  <a:pt x="1867786" y="1257664"/>
                </a:lnTo>
                <a:cubicBezTo>
                  <a:pt x="1865366" y="1264810"/>
                  <a:pt x="1862972" y="1272165"/>
                  <a:pt x="1856550" y="1276292"/>
                </a:cubicBezTo>
                <a:lnTo>
                  <a:pt x="1856233" y="1261183"/>
                </a:lnTo>
                <a:lnTo>
                  <a:pt x="1856231" y="1261193"/>
                </a:lnTo>
                <a:cubicBezTo>
                  <a:pt x="1855812" y="1265424"/>
                  <a:pt x="1855776" y="1270249"/>
                  <a:pt x="1856549" y="1276330"/>
                </a:cubicBezTo>
                <a:cubicBezTo>
                  <a:pt x="1860830" y="1273578"/>
                  <a:pt x="1863321" y="1269392"/>
                  <a:pt x="1865223" y="1264789"/>
                </a:cubicBezTo>
                <a:lnTo>
                  <a:pt x="1867892" y="1257502"/>
                </a:lnTo>
                <a:lnTo>
                  <a:pt x="1879072" y="1240458"/>
                </a:lnTo>
                <a:lnTo>
                  <a:pt x="1879179" y="1240331"/>
                </a:lnTo>
                <a:cubicBezTo>
                  <a:pt x="1883531" y="1238139"/>
                  <a:pt x="1889697" y="1237567"/>
                  <a:pt x="1898879" y="1239634"/>
                </a:cubicBezTo>
                <a:close/>
                <a:moveTo>
                  <a:pt x="1298931" y="1230022"/>
                </a:moveTo>
                <a:cubicBezTo>
                  <a:pt x="1317783" y="1242068"/>
                  <a:pt x="1330646" y="1239203"/>
                  <a:pt x="1351484" y="1231159"/>
                </a:cubicBezTo>
                <a:cubicBezTo>
                  <a:pt x="1337678" y="1257567"/>
                  <a:pt x="1305672" y="1245161"/>
                  <a:pt x="1286820" y="1255126"/>
                </a:cubicBezTo>
                <a:cubicBezTo>
                  <a:pt x="1284345" y="1236666"/>
                  <a:pt x="1306780" y="1256851"/>
                  <a:pt x="1298931" y="1230022"/>
                </a:cubicBezTo>
                <a:close/>
                <a:moveTo>
                  <a:pt x="1916307" y="1228957"/>
                </a:moveTo>
                <a:lnTo>
                  <a:pt x="1916302" y="1228980"/>
                </a:lnTo>
                <a:lnTo>
                  <a:pt x="1916351" y="1229081"/>
                </a:lnTo>
                <a:lnTo>
                  <a:pt x="1921579" y="1244085"/>
                </a:lnTo>
                <a:lnTo>
                  <a:pt x="1924663" y="1246502"/>
                </a:lnTo>
                <a:lnTo>
                  <a:pt x="1925922" y="1249138"/>
                </a:lnTo>
                <a:lnTo>
                  <a:pt x="1928940" y="1249854"/>
                </a:lnTo>
                <a:lnTo>
                  <a:pt x="1930579" y="1251138"/>
                </a:lnTo>
                <a:lnTo>
                  <a:pt x="1931241" y="1250398"/>
                </a:lnTo>
                <a:lnTo>
                  <a:pt x="1932833" y="1250774"/>
                </a:lnTo>
                <a:cubicBezTo>
                  <a:pt x="1935024" y="1249843"/>
                  <a:pt x="1936985" y="1247254"/>
                  <a:pt x="1938371" y="1242468"/>
                </a:cubicBezTo>
                <a:lnTo>
                  <a:pt x="1938351" y="1242453"/>
                </a:lnTo>
                <a:lnTo>
                  <a:pt x="1931241" y="1250398"/>
                </a:lnTo>
                <a:lnTo>
                  <a:pt x="1928940" y="1249854"/>
                </a:lnTo>
                <a:lnTo>
                  <a:pt x="1924663" y="1246502"/>
                </a:lnTo>
                <a:lnTo>
                  <a:pt x="1916351" y="1229081"/>
                </a:lnTo>
                <a:close/>
                <a:moveTo>
                  <a:pt x="1241725" y="1221660"/>
                </a:moveTo>
                <a:cubicBezTo>
                  <a:pt x="1243192" y="1244028"/>
                  <a:pt x="1265787" y="1222638"/>
                  <a:pt x="1264714" y="1250080"/>
                </a:cubicBezTo>
                <a:cubicBezTo>
                  <a:pt x="1247099" y="1249627"/>
                  <a:pt x="1232872" y="1254249"/>
                  <a:pt x="1230821" y="1278021"/>
                </a:cubicBezTo>
                <a:cubicBezTo>
                  <a:pt x="1217503" y="1265646"/>
                  <a:pt x="1209949" y="1227421"/>
                  <a:pt x="1232968" y="1222734"/>
                </a:cubicBezTo>
                <a:cubicBezTo>
                  <a:pt x="1233586" y="1238296"/>
                  <a:pt x="1221540" y="1234228"/>
                  <a:pt x="1225512" y="1255097"/>
                </a:cubicBezTo>
                <a:cubicBezTo>
                  <a:pt x="1239350" y="1256921"/>
                  <a:pt x="1237070" y="1233933"/>
                  <a:pt x="1241725" y="1221660"/>
                </a:cubicBezTo>
                <a:close/>
                <a:moveTo>
                  <a:pt x="1858765" y="1221271"/>
                </a:moveTo>
                <a:lnTo>
                  <a:pt x="1859904" y="1237614"/>
                </a:lnTo>
                <a:lnTo>
                  <a:pt x="1859907" y="1237596"/>
                </a:lnTo>
                <a:lnTo>
                  <a:pt x="1858769" y="1221272"/>
                </a:lnTo>
                <a:close/>
                <a:moveTo>
                  <a:pt x="1184815" y="1221137"/>
                </a:moveTo>
                <a:cubicBezTo>
                  <a:pt x="1192499" y="1242429"/>
                  <a:pt x="1193572" y="1224784"/>
                  <a:pt x="1211252" y="1225532"/>
                </a:cubicBezTo>
                <a:cubicBezTo>
                  <a:pt x="1209427" y="1261119"/>
                  <a:pt x="1198163" y="1239369"/>
                  <a:pt x="1181362" y="1245003"/>
                </a:cubicBezTo>
                <a:cubicBezTo>
                  <a:pt x="1181167" y="1239793"/>
                  <a:pt x="1181003" y="1234614"/>
                  <a:pt x="1180743" y="1229372"/>
                </a:cubicBezTo>
                <a:cubicBezTo>
                  <a:pt x="1184456" y="1230382"/>
                  <a:pt x="1184715" y="1225891"/>
                  <a:pt x="1184815" y="1221137"/>
                </a:cubicBezTo>
                <a:close/>
                <a:moveTo>
                  <a:pt x="1136591" y="1219476"/>
                </a:moveTo>
                <a:cubicBezTo>
                  <a:pt x="1149581" y="1217881"/>
                  <a:pt x="1152189" y="1237773"/>
                  <a:pt x="1163617" y="1239433"/>
                </a:cubicBezTo>
                <a:cubicBezTo>
                  <a:pt x="1157429" y="1259752"/>
                  <a:pt x="1137730" y="1237445"/>
                  <a:pt x="1136591" y="1219476"/>
                </a:cubicBezTo>
                <a:close/>
                <a:moveTo>
                  <a:pt x="6347725" y="1196653"/>
                </a:moveTo>
                <a:lnTo>
                  <a:pt x="6347721" y="1196654"/>
                </a:lnTo>
                <a:cubicBezTo>
                  <a:pt x="6343455" y="1220424"/>
                  <a:pt x="6367386" y="1227716"/>
                  <a:pt x="6370122" y="1209416"/>
                </a:cubicBezTo>
                <a:lnTo>
                  <a:pt x="6370110" y="1209404"/>
                </a:lnTo>
                <a:lnTo>
                  <a:pt x="6364869" y="1218448"/>
                </a:lnTo>
                <a:cubicBezTo>
                  <a:pt x="6359745" y="1221484"/>
                  <a:pt x="6352410" y="1218692"/>
                  <a:pt x="6349038" y="1211211"/>
                </a:cubicBezTo>
                <a:close/>
                <a:moveTo>
                  <a:pt x="1419892" y="1191147"/>
                </a:moveTo>
                <a:cubicBezTo>
                  <a:pt x="1408396" y="1234387"/>
                  <a:pt x="1387168" y="1196032"/>
                  <a:pt x="1368870" y="1228918"/>
                </a:cubicBezTo>
                <a:cubicBezTo>
                  <a:pt x="1371181" y="1193426"/>
                  <a:pt x="1402472" y="1203032"/>
                  <a:pt x="1419892" y="1191147"/>
                </a:cubicBezTo>
                <a:close/>
                <a:moveTo>
                  <a:pt x="6968470" y="1179946"/>
                </a:moveTo>
                <a:cubicBezTo>
                  <a:pt x="6983255" y="1174867"/>
                  <a:pt x="6982471" y="1201660"/>
                  <a:pt x="6991523" y="1208337"/>
                </a:cubicBezTo>
                <a:cubicBezTo>
                  <a:pt x="6982537" y="1222149"/>
                  <a:pt x="6970685" y="1214394"/>
                  <a:pt x="6952322" y="1213417"/>
                </a:cubicBezTo>
                <a:cubicBezTo>
                  <a:pt x="6950756" y="1191438"/>
                  <a:pt x="6963849" y="1192286"/>
                  <a:pt x="6968470" y="1179946"/>
                </a:cubicBezTo>
                <a:close/>
                <a:moveTo>
                  <a:pt x="1519362" y="1162692"/>
                </a:moveTo>
                <a:cubicBezTo>
                  <a:pt x="1516593" y="1206351"/>
                  <a:pt x="1493184" y="1173793"/>
                  <a:pt x="1472182" y="1184441"/>
                </a:cubicBezTo>
                <a:cubicBezTo>
                  <a:pt x="1479897" y="1158914"/>
                  <a:pt x="1501324" y="1181706"/>
                  <a:pt x="1519362" y="1162692"/>
                </a:cubicBezTo>
                <a:close/>
                <a:moveTo>
                  <a:pt x="2065308" y="1160225"/>
                </a:moveTo>
                <a:cubicBezTo>
                  <a:pt x="2070880" y="1163635"/>
                  <a:pt x="2076325" y="1173387"/>
                  <a:pt x="2076130" y="1185646"/>
                </a:cubicBezTo>
                <a:cubicBezTo>
                  <a:pt x="2062976" y="1193165"/>
                  <a:pt x="2066918" y="1165362"/>
                  <a:pt x="2053730" y="1172846"/>
                </a:cubicBezTo>
                <a:cubicBezTo>
                  <a:pt x="2054038" y="1159746"/>
                  <a:pt x="2059736" y="1156815"/>
                  <a:pt x="2065308" y="1160225"/>
                </a:cubicBezTo>
                <a:close/>
                <a:moveTo>
                  <a:pt x="1710118" y="1145819"/>
                </a:moveTo>
                <a:cubicBezTo>
                  <a:pt x="1721269" y="1146804"/>
                  <a:pt x="1731398" y="1173954"/>
                  <a:pt x="1743047" y="1173271"/>
                </a:cubicBezTo>
                <a:cubicBezTo>
                  <a:pt x="1737578" y="1190006"/>
                  <a:pt x="1727743" y="1167541"/>
                  <a:pt x="1717259" y="1184438"/>
                </a:cubicBezTo>
                <a:cubicBezTo>
                  <a:pt x="1727255" y="1163895"/>
                  <a:pt x="1712669" y="1151100"/>
                  <a:pt x="1698537" y="1155563"/>
                </a:cubicBezTo>
                <a:cubicBezTo>
                  <a:pt x="1702574" y="1148074"/>
                  <a:pt x="1706403" y="1145494"/>
                  <a:pt x="1710118" y="1145819"/>
                </a:cubicBezTo>
                <a:close/>
                <a:moveTo>
                  <a:pt x="1759196" y="1139997"/>
                </a:moveTo>
                <a:cubicBezTo>
                  <a:pt x="1759261" y="1179036"/>
                  <a:pt x="1748063" y="1154978"/>
                  <a:pt x="1737740" y="1150580"/>
                </a:cubicBezTo>
                <a:cubicBezTo>
                  <a:pt x="1736307" y="1133681"/>
                  <a:pt x="1753043" y="1145045"/>
                  <a:pt x="1759196" y="1139997"/>
                </a:cubicBezTo>
                <a:close/>
                <a:moveTo>
                  <a:pt x="6504497" y="1066901"/>
                </a:moveTo>
                <a:cubicBezTo>
                  <a:pt x="6501437" y="1086667"/>
                  <a:pt x="6498344" y="1128373"/>
                  <a:pt x="6507591" y="1144782"/>
                </a:cubicBezTo>
                <a:cubicBezTo>
                  <a:pt x="6515795" y="1121766"/>
                  <a:pt x="6537285" y="1135144"/>
                  <a:pt x="6546143" y="1124240"/>
                </a:cubicBezTo>
                <a:cubicBezTo>
                  <a:pt x="6552326" y="1154811"/>
                  <a:pt x="6520645" y="1143805"/>
                  <a:pt x="6499127" y="1153672"/>
                </a:cubicBezTo>
                <a:cubicBezTo>
                  <a:pt x="6501209" y="1099103"/>
                  <a:pt x="6493233" y="1060815"/>
                  <a:pt x="6448495" y="1089662"/>
                </a:cubicBezTo>
                <a:cubicBezTo>
                  <a:pt x="6464318" y="1064753"/>
                  <a:pt x="6487535" y="1071884"/>
                  <a:pt x="6504497" y="1066901"/>
                </a:cubicBezTo>
                <a:close/>
                <a:moveTo>
                  <a:pt x="5900483" y="1065680"/>
                </a:moveTo>
                <a:lnTo>
                  <a:pt x="5899887" y="1071955"/>
                </a:lnTo>
                <a:cubicBezTo>
                  <a:pt x="5899077" y="1073135"/>
                  <a:pt x="5897798" y="1073607"/>
                  <a:pt x="5896479" y="1074000"/>
                </a:cubicBezTo>
                <a:lnTo>
                  <a:pt x="5896480" y="1074037"/>
                </a:lnTo>
                <a:lnTo>
                  <a:pt x="5899886" y="1071994"/>
                </a:lnTo>
                <a:cubicBezTo>
                  <a:pt x="5900696" y="1070813"/>
                  <a:pt x="5901038" y="1068924"/>
                  <a:pt x="5900484" y="1065699"/>
                </a:cubicBezTo>
                <a:close/>
                <a:moveTo>
                  <a:pt x="2368486" y="1054338"/>
                </a:moveTo>
                <a:cubicBezTo>
                  <a:pt x="2371057" y="1060356"/>
                  <a:pt x="2373532" y="1066445"/>
                  <a:pt x="2373791" y="1077191"/>
                </a:cubicBezTo>
                <a:cubicBezTo>
                  <a:pt x="2353312" y="1081846"/>
                  <a:pt x="2334395" y="1103202"/>
                  <a:pt x="2317464" y="1092166"/>
                </a:cubicBezTo>
                <a:cubicBezTo>
                  <a:pt x="2317789" y="1082951"/>
                  <a:pt x="2325149" y="1084677"/>
                  <a:pt x="2330194" y="1082724"/>
                </a:cubicBezTo>
                <a:cubicBezTo>
                  <a:pt x="2330748" y="1076017"/>
                  <a:pt x="2328208" y="1075593"/>
                  <a:pt x="2325572" y="1075494"/>
                </a:cubicBezTo>
                <a:cubicBezTo>
                  <a:pt x="2332768" y="1062996"/>
                  <a:pt x="2366955" y="1101217"/>
                  <a:pt x="2359793" y="1055508"/>
                </a:cubicBezTo>
                <a:cubicBezTo>
                  <a:pt x="2362658" y="1055119"/>
                  <a:pt x="2365587" y="1054788"/>
                  <a:pt x="2368486" y="1054338"/>
                </a:cubicBezTo>
                <a:close/>
                <a:moveTo>
                  <a:pt x="5869433" y="1053954"/>
                </a:moveTo>
                <a:lnTo>
                  <a:pt x="5869422" y="1053984"/>
                </a:lnTo>
                <a:cubicBezTo>
                  <a:pt x="5881174" y="1060560"/>
                  <a:pt x="5885310" y="1083024"/>
                  <a:pt x="5897096" y="1089601"/>
                </a:cubicBezTo>
                <a:lnTo>
                  <a:pt x="5897094" y="1089559"/>
                </a:lnTo>
                <a:lnTo>
                  <a:pt x="5883247" y="1071753"/>
                </a:lnTo>
                <a:close/>
                <a:moveTo>
                  <a:pt x="5868502" y="1030500"/>
                </a:moveTo>
                <a:lnTo>
                  <a:pt x="5868478" y="1030532"/>
                </a:lnTo>
                <a:lnTo>
                  <a:pt x="5876249" y="1031093"/>
                </a:lnTo>
                <a:lnTo>
                  <a:pt x="5876254" y="1031057"/>
                </a:lnTo>
                <a:close/>
                <a:moveTo>
                  <a:pt x="6670959" y="993140"/>
                </a:moveTo>
                <a:cubicBezTo>
                  <a:pt x="6678254" y="993122"/>
                  <a:pt x="6651721" y="995711"/>
                  <a:pt x="6646911" y="1017348"/>
                </a:cubicBezTo>
                <a:cubicBezTo>
                  <a:pt x="6642775" y="1011844"/>
                  <a:pt x="6636721" y="1010218"/>
                  <a:pt x="6629167" y="1011844"/>
                </a:cubicBezTo>
                <a:cubicBezTo>
                  <a:pt x="6615948" y="1023758"/>
                  <a:pt x="6643035" y="995694"/>
                  <a:pt x="6650329" y="993416"/>
                </a:cubicBezTo>
                <a:cubicBezTo>
                  <a:pt x="6662336" y="993440"/>
                  <a:pt x="6668527" y="993146"/>
                  <a:pt x="6670959" y="993140"/>
                </a:cubicBezTo>
                <a:close/>
                <a:moveTo>
                  <a:pt x="6610834" y="990555"/>
                </a:moveTo>
                <a:cubicBezTo>
                  <a:pt x="6616208" y="999210"/>
                  <a:pt x="6616891" y="1017577"/>
                  <a:pt x="6617052" y="1036880"/>
                </a:cubicBezTo>
                <a:cubicBezTo>
                  <a:pt x="6593579" y="1044020"/>
                  <a:pt x="6566293" y="1024510"/>
                  <a:pt x="6542721" y="1038546"/>
                </a:cubicBezTo>
                <a:cubicBezTo>
                  <a:pt x="6550729" y="985957"/>
                  <a:pt x="6596542" y="1021159"/>
                  <a:pt x="6610834" y="990555"/>
                </a:cubicBezTo>
                <a:close/>
                <a:moveTo>
                  <a:pt x="6383132" y="988397"/>
                </a:moveTo>
                <a:lnTo>
                  <a:pt x="6376829" y="1002349"/>
                </a:lnTo>
                <a:cubicBezTo>
                  <a:pt x="6369128" y="1007200"/>
                  <a:pt x="6356606" y="1004745"/>
                  <a:pt x="6352217" y="1004755"/>
                </a:cubicBezTo>
                <a:lnTo>
                  <a:pt x="6352231" y="1004792"/>
                </a:lnTo>
                <a:lnTo>
                  <a:pt x="6363281" y="1005405"/>
                </a:lnTo>
                <a:cubicBezTo>
                  <a:pt x="6372565" y="1005417"/>
                  <a:pt x="6383504" y="1003011"/>
                  <a:pt x="6383145" y="988408"/>
                </a:cubicBezTo>
                <a:close/>
                <a:moveTo>
                  <a:pt x="6755169" y="987882"/>
                </a:moveTo>
                <a:cubicBezTo>
                  <a:pt x="6770863" y="1003508"/>
                  <a:pt x="6747879" y="1019756"/>
                  <a:pt x="6738926" y="1021320"/>
                </a:cubicBezTo>
                <a:cubicBezTo>
                  <a:pt x="6738143" y="1000609"/>
                  <a:pt x="6750254" y="999830"/>
                  <a:pt x="6755169" y="987882"/>
                </a:cubicBezTo>
                <a:close/>
                <a:moveTo>
                  <a:pt x="6335003" y="986738"/>
                </a:moveTo>
                <a:lnTo>
                  <a:pt x="6334991" y="986744"/>
                </a:lnTo>
                <a:cubicBezTo>
                  <a:pt x="6335770" y="1000028"/>
                  <a:pt x="6349967" y="1027443"/>
                  <a:pt x="6353354" y="1007878"/>
                </a:cubicBezTo>
                <a:lnTo>
                  <a:pt x="6353345" y="1007854"/>
                </a:lnTo>
                <a:lnTo>
                  <a:pt x="6349165" y="1014661"/>
                </a:lnTo>
                <a:cubicBezTo>
                  <a:pt x="6347346" y="1014636"/>
                  <a:pt x="6345229" y="1012629"/>
                  <a:pt x="6343194" y="1009595"/>
                </a:cubicBezTo>
                <a:close/>
                <a:moveTo>
                  <a:pt x="2181875" y="979606"/>
                </a:moveTo>
                <a:cubicBezTo>
                  <a:pt x="2188623" y="976586"/>
                  <a:pt x="2196195" y="977577"/>
                  <a:pt x="2199271" y="981890"/>
                </a:cubicBezTo>
                <a:cubicBezTo>
                  <a:pt x="2195723" y="998301"/>
                  <a:pt x="2183219" y="1000902"/>
                  <a:pt x="2169415" y="1001424"/>
                </a:cubicBezTo>
                <a:cubicBezTo>
                  <a:pt x="2169203" y="989679"/>
                  <a:pt x="2175127" y="982630"/>
                  <a:pt x="2181875" y="979606"/>
                </a:cubicBezTo>
                <a:close/>
                <a:moveTo>
                  <a:pt x="2393221" y="977963"/>
                </a:moveTo>
                <a:cubicBezTo>
                  <a:pt x="2397039" y="973677"/>
                  <a:pt x="2404902" y="973701"/>
                  <a:pt x="2413612" y="978079"/>
                </a:cubicBezTo>
                <a:cubicBezTo>
                  <a:pt x="2400817" y="991430"/>
                  <a:pt x="2412084" y="1001813"/>
                  <a:pt x="2406416" y="1018162"/>
                </a:cubicBezTo>
                <a:cubicBezTo>
                  <a:pt x="2393621" y="1000448"/>
                  <a:pt x="2384764" y="1033230"/>
                  <a:pt x="2367539" y="1031016"/>
                </a:cubicBezTo>
                <a:cubicBezTo>
                  <a:pt x="2360279" y="999146"/>
                  <a:pt x="2316521" y="1013829"/>
                  <a:pt x="2314959" y="1029847"/>
                </a:cubicBezTo>
                <a:cubicBezTo>
                  <a:pt x="2307240" y="1031767"/>
                  <a:pt x="2305418" y="1021484"/>
                  <a:pt x="2297245" y="1024247"/>
                </a:cubicBezTo>
                <a:cubicBezTo>
                  <a:pt x="2321990" y="981854"/>
                  <a:pt x="2367638" y="1006964"/>
                  <a:pt x="2397104" y="1003702"/>
                </a:cubicBezTo>
                <a:cubicBezTo>
                  <a:pt x="2389632" y="990845"/>
                  <a:pt x="2389403" y="982244"/>
                  <a:pt x="2393221" y="977963"/>
                </a:cubicBezTo>
                <a:close/>
                <a:moveTo>
                  <a:pt x="2299028" y="971658"/>
                </a:moveTo>
                <a:cubicBezTo>
                  <a:pt x="2303704" y="968569"/>
                  <a:pt x="2309451" y="969749"/>
                  <a:pt x="2312804" y="975279"/>
                </a:cubicBezTo>
                <a:cubicBezTo>
                  <a:pt x="2309581" y="987233"/>
                  <a:pt x="2302484" y="993417"/>
                  <a:pt x="2291675" y="993647"/>
                </a:cubicBezTo>
                <a:cubicBezTo>
                  <a:pt x="2290746" y="982102"/>
                  <a:pt x="2294352" y="974746"/>
                  <a:pt x="2299028" y="971658"/>
                </a:cubicBezTo>
                <a:close/>
                <a:moveTo>
                  <a:pt x="6834079" y="962097"/>
                </a:moveTo>
                <a:cubicBezTo>
                  <a:pt x="6840187" y="963968"/>
                  <a:pt x="6846729" y="968411"/>
                  <a:pt x="6850606" y="967889"/>
                </a:cubicBezTo>
                <a:cubicBezTo>
                  <a:pt x="6846309" y="989483"/>
                  <a:pt x="6827877" y="970721"/>
                  <a:pt x="6820163" y="971730"/>
                </a:cubicBezTo>
                <a:cubicBezTo>
                  <a:pt x="6822295" y="960924"/>
                  <a:pt x="6827970" y="960222"/>
                  <a:pt x="6834079" y="962097"/>
                </a:cubicBezTo>
                <a:close/>
                <a:moveTo>
                  <a:pt x="1791236" y="955715"/>
                </a:moveTo>
                <a:cubicBezTo>
                  <a:pt x="1803187" y="977069"/>
                  <a:pt x="1775444" y="999016"/>
                  <a:pt x="1762649" y="1006376"/>
                </a:cubicBezTo>
                <a:cubicBezTo>
                  <a:pt x="1765353" y="978828"/>
                  <a:pt x="1791107" y="987100"/>
                  <a:pt x="1791236" y="955715"/>
                </a:cubicBezTo>
                <a:close/>
                <a:moveTo>
                  <a:pt x="6351129" y="953330"/>
                </a:moveTo>
                <a:lnTo>
                  <a:pt x="6342777" y="969726"/>
                </a:lnTo>
                <a:lnTo>
                  <a:pt x="6329658" y="963758"/>
                </a:lnTo>
                <a:lnTo>
                  <a:pt x="6329652" y="963791"/>
                </a:lnTo>
                <a:cubicBezTo>
                  <a:pt x="6335640" y="973818"/>
                  <a:pt x="6351498" y="973164"/>
                  <a:pt x="6351140" y="953342"/>
                </a:cubicBezTo>
                <a:close/>
                <a:moveTo>
                  <a:pt x="6867471" y="950111"/>
                </a:moveTo>
                <a:cubicBezTo>
                  <a:pt x="6878704" y="953793"/>
                  <a:pt x="6897556" y="1002174"/>
                  <a:pt x="6873983" y="1004094"/>
                </a:cubicBezTo>
                <a:cubicBezTo>
                  <a:pt x="6876328" y="976613"/>
                  <a:pt x="6866234" y="974956"/>
                  <a:pt x="6867471" y="950111"/>
                </a:cubicBezTo>
                <a:close/>
                <a:moveTo>
                  <a:pt x="5842153" y="949584"/>
                </a:moveTo>
                <a:cubicBezTo>
                  <a:pt x="5840966" y="948991"/>
                  <a:pt x="5840020" y="950487"/>
                  <a:pt x="5839238" y="955943"/>
                </a:cubicBezTo>
                <a:lnTo>
                  <a:pt x="5835123" y="951468"/>
                </a:lnTo>
                <a:lnTo>
                  <a:pt x="5835112" y="951490"/>
                </a:lnTo>
                <a:cubicBezTo>
                  <a:pt x="5834922" y="953238"/>
                  <a:pt x="5835958" y="954690"/>
                  <a:pt x="5839238" y="955976"/>
                </a:cubicBezTo>
                <a:cubicBezTo>
                  <a:pt x="5842366" y="934161"/>
                  <a:pt x="5848126" y="975673"/>
                  <a:pt x="5861348" y="960928"/>
                </a:cubicBezTo>
                <a:lnTo>
                  <a:pt x="5861338" y="960895"/>
                </a:lnTo>
                <a:lnTo>
                  <a:pt x="5852755" y="963272"/>
                </a:lnTo>
                <a:cubicBezTo>
                  <a:pt x="5847859" y="960320"/>
                  <a:pt x="5844526" y="950773"/>
                  <a:pt x="5842153" y="949584"/>
                </a:cubicBezTo>
                <a:close/>
                <a:moveTo>
                  <a:pt x="2210179" y="925727"/>
                </a:moveTo>
                <a:cubicBezTo>
                  <a:pt x="2214476" y="930870"/>
                  <a:pt x="2217310" y="939044"/>
                  <a:pt x="2219849" y="947966"/>
                </a:cubicBezTo>
                <a:cubicBezTo>
                  <a:pt x="2223203" y="943371"/>
                  <a:pt x="2226556" y="938946"/>
                  <a:pt x="2232579" y="938490"/>
                </a:cubicBezTo>
                <a:cubicBezTo>
                  <a:pt x="2237888" y="961348"/>
                  <a:pt x="2223497" y="953598"/>
                  <a:pt x="2215778" y="956367"/>
                </a:cubicBezTo>
                <a:cubicBezTo>
                  <a:pt x="2212066" y="949886"/>
                  <a:pt x="2210408" y="939270"/>
                  <a:pt x="2210179" y="925727"/>
                </a:cubicBezTo>
                <a:close/>
                <a:moveTo>
                  <a:pt x="5842366" y="924199"/>
                </a:moveTo>
                <a:lnTo>
                  <a:pt x="5842791" y="936363"/>
                </a:lnTo>
                <a:lnTo>
                  <a:pt x="5842792" y="936358"/>
                </a:lnTo>
                <a:lnTo>
                  <a:pt x="5842367" y="924200"/>
                </a:lnTo>
                <a:close/>
                <a:moveTo>
                  <a:pt x="6345540" y="922700"/>
                </a:moveTo>
                <a:lnTo>
                  <a:pt x="6345537" y="922701"/>
                </a:lnTo>
                <a:lnTo>
                  <a:pt x="6344300" y="935314"/>
                </a:lnTo>
                <a:cubicBezTo>
                  <a:pt x="6342676" y="937667"/>
                  <a:pt x="6340119" y="938586"/>
                  <a:pt x="6337467" y="939368"/>
                </a:cubicBezTo>
                <a:lnTo>
                  <a:pt x="6337489" y="939388"/>
                </a:lnTo>
                <a:lnTo>
                  <a:pt x="6344299" y="935350"/>
                </a:lnTo>
                <a:cubicBezTo>
                  <a:pt x="6345923" y="932998"/>
                  <a:pt x="6346615" y="929211"/>
                  <a:pt x="6345540" y="922700"/>
                </a:cubicBezTo>
                <a:close/>
                <a:moveTo>
                  <a:pt x="1877030" y="913323"/>
                </a:moveTo>
                <a:cubicBezTo>
                  <a:pt x="1886796" y="919049"/>
                  <a:pt x="1892104" y="955259"/>
                  <a:pt x="1874295" y="952847"/>
                </a:cubicBezTo>
                <a:cubicBezTo>
                  <a:pt x="1869868" y="931292"/>
                  <a:pt x="1879634" y="931943"/>
                  <a:pt x="1877030" y="913323"/>
                </a:cubicBezTo>
                <a:close/>
                <a:moveTo>
                  <a:pt x="6358311" y="913203"/>
                </a:moveTo>
                <a:lnTo>
                  <a:pt x="6358304" y="913230"/>
                </a:lnTo>
                <a:cubicBezTo>
                  <a:pt x="6367031" y="923286"/>
                  <a:pt x="6372012" y="941194"/>
                  <a:pt x="6385685" y="941031"/>
                </a:cubicBezTo>
                <a:lnTo>
                  <a:pt x="6385680" y="940990"/>
                </a:lnTo>
                <a:lnTo>
                  <a:pt x="6370140" y="930927"/>
                </a:lnTo>
                <a:close/>
                <a:moveTo>
                  <a:pt x="1723413" y="901600"/>
                </a:moveTo>
                <a:cubicBezTo>
                  <a:pt x="1709836" y="921916"/>
                  <a:pt x="1710848" y="964958"/>
                  <a:pt x="1705409" y="997971"/>
                </a:cubicBezTo>
                <a:cubicBezTo>
                  <a:pt x="1703553" y="1009467"/>
                  <a:pt x="1697820" y="895576"/>
                  <a:pt x="1723413" y="901600"/>
                </a:cubicBezTo>
                <a:close/>
                <a:moveTo>
                  <a:pt x="6274625" y="900363"/>
                </a:moveTo>
                <a:cubicBezTo>
                  <a:pt x="6291101" y="921655"/>
                  <a:pt x="6266485" y="940929"/>
                  <a:pt x="6249749" y="934907"/>
                </a:cubicBezTo>
                <a:cubicBezTo>
                  <a:pt x="6253427" y="900039"/>
                  <a:pt x="6271500" y="932922"/>
                  <a:pt x="6274625" y="900363"/>
                </a:cubicBezTo>
                <a:close/>
                <a:moveTo>
                  <a:pt x="5884661" y="887472"/>
                </a:moveTo>
                <a:cubicBezTo>
                  <a:pt x="5898369" y="878743"/>
                  <a:pt x="5891693" y="912441"/>
                  <a:pt x="5903025" y="908602"/>
                </a:cubicBezTo>
                <a:cubicBezTo>
                  <a:pt x="5901039" y="937025"/>
                  <a:pt x="5882966" y="922243"/>
                  <a:pt x="5876878" y="911957"/>
                </a:cubicBezTo>
                <a:cubicBezTo>
                  <a:pt x="5880361" y="905251"/>
                  <a:pt x="5878639" y="890337"/>
                  <a:pt x="5884661" y="887472"/>
                </a:cubicBezTo>
                <a:close/>
                <a:moveTo>
                  <a:pt x="2239091" y="882848"/>
                </a:moveTo>
                <a:cubicBezTo>
                  <a:pt x="2253581" y="892323"/>
                  <a:pt x="2264065" y="910031"/>
                  <a:pt x="2283892" y="908439"/>
                </a:cubicBezTo>
                <a:cubicBezTo>
                  <a:pt x="2283403" y="924619"/>
                  <a:pt x="2264684" y="912701"/>
                  <a:pt x="2267385" y="934059"/>
                </a:cubicBezTo>
                <a:cubicBezTo>
                  <a:pt x="2260873" y="922239"/>
                  <a:pt x="2254067" y="910978"/>
                  <a:pt x="2248372" y="897272"/>
                </a:cubicBezTo>
                <a:cubicBezTo>
                  <a:pt x="2243388" y="899157"/>
                  <a:pt x="2245309" y="911889"/>
                  <a:pt x="2244984" y="921297"/>
                </a:cubicBezTo>
                <a:cubicBezTo>
                  <a:pt x="2238407" y="912441"/>
                  <a:pt x="2233947" y="892748"/>
                  <a:pt x="2239091" y="882848"/>
                </a:cubicBezTo>
                <a:close/>
                <a:moveTo>
                  <a:pt x="6299548" y="865766"/>
                </a:moveTo>
                <a:lnTo>
                  <a:pt x="6299533" y="865787"/>
                </a:lnTo>
                <a:cubicBezTo>
                  <a:pt x="6307576" y="871815"/>
                  <a:pt x="6311484" y="886174"/>
                  <a:pt x="6326230" y="878191"/>
                </a:cubicBezTo>
                <a:lnTo>
                  <a:pt x="6326226" y="878157"/>
                </a:lnTo>
                <a:lnTo>
                  <a:pt x="6316970" y="880430"/>
                </a:lnTo>
                <a:cubicBezTo>
                  <a:pt x="6314404" y="880112"/>
                  <a:pt x="6312282" y="878878"/>
                  <a:pt x="6310369" y="877204"/>
                </a:cubicBezTo>
                <a:close/>
                <a:moveTo>
                  <a:pt x="5949356" y="863574"/>
                </a:moveTo>
                <a:cubicBezTo>
                  <a:pt x="5954436" y="866534"/>
                  <a:pt x="5953133" y="916189"/>
                  <a:pt x="5958668" y="877930"/>
                </a:cubicBezTo>
                <a:cubicBezTo>
                  <a:pt x="5975988" y="883173"/>
                  <a:pt x="5959316" y="916059"/>
                  <a:pt x="5947140" y="918661"/>
                </a:cubicBezTo>
                <a:cubicBezTo>
                  <a:pt x="5952675" y="893365"/>
                  <a:pt x="5948966" y="880762"/>
                  <a:pt x="5932554" y="881353"/>
                </a:cubicBezTo>
                <a:cubicBezTo>
                  <a:pt x="5928582" y="860606"/>
                  <a:pt x="5953294" y="884316"/>
                  <a:pt x="5949356" y="863574"/>
                </a:cubicBezTo>
                <a:close/>
                <a:moveTo>
                  <a:pt x="6184525" y="839028"/>
                </a:moveTo>
                <a:lnTo>
                  <a:pt x="6184411" y="839215"/>
                </a:lnTo>
                <a:lnTo>
                  <a:pt x="6177887" y="847958"/>
                </a:lnTo>
                <a:lnTo>
                  <a:pt x="6177763" y="848197"/>
                </a:lnTo>
                <a:lnTo>
                  <a:pt x="6175387" y="850442"/>
                </a:lnTo>
                <a:cubicBezTo>
                  <a:pt x="6173851" y="852324"/>
                  <a:pt x="6172671" y="854746"/>
                  <a:pt x="6172385" y="858555"/>
                </a:cubicBezTo>
                <a:lnTo>
                  <a:pt x="6167198" y="849060"/>
                </a:lnTo>
                <a:lnTo>
                  <a:pt x="6167195" y="849086"/>
                </a:lnTo>
                <a:cubicBezTo>
                  <a:pt x="6167738" y="853179"/>
                  <a:pt x="6169374" y="856700"/>
                  <a:pt x="6172385" y="858586"/>
                </a:cubicBezTo>
                <a:lnTo>
                  <a:pt x="6177763" y="848197"/>
                </a:lnTo>
                <a:lnTo>
                  <a:pt x="6180515" y="845601"/>
                </a:lnTo>
                <a:lnTo>
                  <a:pt x="6184411" y="839215"/>
                </a:lnTo>
                <a:lnTo>
                  <a:pt x="6184526" y="839061"/>
                </a:lnTo>
                <a:close/>
                <a:moveTo>
                  <a:pt x="5877863" y="825680"/>
                </a:moveTo>
                <a:lnTo>
                  <a:pt x="5877854" y="825710"/>
                </a:lnTo>
                <a:cubicBezTo>
                  <a:pt x="5889087" y="840657"/>
                  <a:pt x="5887525" y="835738"/>
                  <a:pt x="5904227" y="830136"/>
                </a:cubicBezTo>
                <a:lnTo>
                  <a:pt x="5904222" y="830103"/>
                </a:lnTo>
                <a:lnTo>
                  <a:pt x="5888991" y="835591"/>
                </a:lnTo>
                <a:close/>
                <a:moveTo>
                  <a:pt x="6428951" y="794758"/>
                </a:moveTo>
                <a:cubicBezTo>
                  <a:pt x="6437535" y="795827"/>
                  <a:pt x="6446050" y="803355"/>
                  <a:pt x="6446313" y="815776"/>
                </a:cubicBezTo>
                <a:cubicBezTo>
                  <a:pt x="6435731" y="812425"/>
                  <a:pt x="6425995" y="807118"/>
                  <a:pt x="6411180" y="812489"/>
                </a:cubicBezTo>
                <a:cubicBezTo>
                  <a:pt x="6411717" y="799075"/>
                  <a:pt x="6420369" y="793687"/>
                  <a:pt x="6428951" y="794758"/>
                </a:cubicBezTo>
                <a:close/>
                <a:moveTo>
                  <a:pt x="6006559" y="762253"/>
                </a:moveTo>
                <a:cubicBezTo>
                  <a:pt x="6021409" y="772116"/>
                  <a:pt x="5998290" y="782533"/>
                  <a:pt x="6003759" y="801875"/>
                </a:cubicBezTo>
                <a:cubicBezTo>
                  <a:pt x="5990510" y="765643"/>
                  <a:pt x="5979537" y="796276"/>
                  <a:pt x="5960196" y="807345"/>
                </a:cubicBezTo>
                <a:cubicBezTo>
                  <a:pt x="5965406" y="776446"/>
                  <a:pt x="5992851" y="780060"/>
                  <a:pt x="6006559" y="762253"/>
                </a:cubicBezTo>
                <a:close/>
                <a:moveTo>
                  <a:pt x="6062680" y="756527"/>
                </a:moveTo>
                <a:cubicBezTo>
                  <a:pt x="6073123" y="749545"/>
                  <a:pt x="6090885" y="783833"/>
                  <a:pt x="6095548" y="797899"/>
                </a:cubicBezTo>
                <a:cubicBezTo>
                  <a:pt x="6111371" y="761012"/>
                  <a:pt x="6105966" y="816232"/>
                  <a:pt x="6126934" y="817406"/>
                </a:cubicBezTo>
                <a:cubicBezTo>
                  <a:pt x="6108995" y="826065"/>
                  <a:pt x="6076856" y="791680"/>
                  <a:pt x="6055434" y="779537"/>
                </a:cubicBezTo>
                <a:cubicBezTo>
                  <a:pt x="6056530" y="765770"/>
                  <a:pt x="6059200" y="758853"/>
                  <a:pt x="6062680" y="756527"/>
                </a:cubicBezTo>
                <a:close/>
                <a:moveTo>
                  <a:pt x="1765743" y="755213"/>
                </a:moveTo>
                <a:cubicBezTo>
                  <a:pt x="1776062" y="785593"/>
                  <a:pt x="1746043" y="771363"/>
                  <a:pt x="1731846" y="783018"/>
                </a:cubicBezTo>
                <a:cubicBezTo>
                  <a:pt x="1733897" y="776477"/>
                  <a:pt x="1735918" y="769803"/>
                  <a:pt x="1735299" y="759122"/>
                </a:cubicBezTo>
                <a:cubicBezTo>
                  <a:pt x="1743048" y="758077"/>
                  <a:pt x="1761442" y="776933"/>
                  <a:pt x="1765743" y="755213"/>
                </a:cubicBezTo>
                <a:close/>
                <a:moveTo>
                  <a:pt x="6137125" y="745569"/>
                </a:moveTo>
                <a:cubicBezTo>
                  <a:pt x="6125989" y="789764"/>
                  <a:pt x="6162455" y="781981"/>
                  <a:pt x="6178508" y="795168"/>
                </a:cubicBezTo>
                <a:cubicBezTo>
                  <a:pt x="6184531" y="791651"/>
                  <a:pt x="6178378" y="781398"/>
                  <a:pt x="6173558" y="780126"/>
                </a:cubicBezTo>
                <a:cubicBezTo>
                  <a:pt x="6183912" y="756615"/>
                  <a:pt x="6193483" y="806042"/>
                  <a:pt x="6205273" y="807410"/>
                </a:cubicBezTo>
                <a:cubicBezTo>
                  <a:pt x="6198239" y="815778"/>
                  <a:pt x="6192704" y="834922"/>
                  <a:pt x="6206511" y="838602"/>
                </a:cubicBezTo>
                <a:cubicBezTo>
                  <a:pt x="6200713" y="851464"/>
                  <a:pt x="6190229" y="857127"/>
                  <a:pt x="6176651" y="858066"/>
                </a:cubicBezTo>
                <a:cubicBezTo>
                  <a:pt x="6179257" y="864062"/>
                  <a:pt x="6181731" y="870118"/>
                  <a:pt x="6181961" y="880895"/>
                </a:cubicBezTo>
                <a:cubicBezTo>
                  <a:pt x="6189775" y="881642"/>
                  <a:pt x="6203448" y="870217"/>
                  <a:pt x="6199999" y="894278"/>
                </a:cubicBezTo>
                <a:cubicBezTo>
                  <a:pt x="6206867" y="892748"/>
                  <a:pt x="6216797" y="895840"/>
                  <a:pt x="6217125" y="884220"/>
                </a:cubicBezTo>
                <a:cubicBezTo>
                  <a:pt x="6222269" y="898870"/>
                  <a:pt x="6227055" y="914266"/>
                  <a:pt x="6232035" y="929310"/>
                </a:cubicBezTo>
                <a:cubicBezTo>
                  <a:pt x="6224481" y="945652"/>
                  <a:pt x="6216181" y="933798"/>
                  <a:pt x="6205892" y="932662"/>
                </a:cubicBezTo>
                <a:cubicBezTo>
                  <a:pt x="6211915" y="895095"/>
                  <a:pt x="6202993" y="925693"/>
                  <a:pt x="6191631" y="903199"/>
                </a:cubicBezTo>
                <a:cubicBezTo>
                  <a:pt x="6188896" y="925727"/>
                  <a:pt x="6198533" y="922633"/>
                  <a:pt x="6197524" y="941614"/>
                </a:cubicBezTo>
                <a:cubicBezTo>
                  <a:pt x="6184890" y="945228"/>
                  <a:pt x="6181926" y="928820"/>
                  <a:pt x="6174861" y="921007"/>
                </a:cubicBezTo>
                <a:cubicBezTo>
                  <a:pt x="6176327" y="911108"/>
                  <a:pt x="6179779" y="904237"/>
                  <a:pt x="6187265" y="903748"/>
                </a:cubicBezTo>
                <a:cubicBezTo>
                  <a:pt x="6181341" y="879332"/>
                  <a:pt x="6169555" y="867252"/>
                  <a:pt x="6154836" y="860803"/>
                </a:cubicBezTo>
                <a:cubicBezTo>
                  <a:pt x="6148717" y="871522"/>
                  <a:pt x="6143019" y="894311"/>
                  <a:pt x="6133738" y="879199"/>
                </a:cubicBezTo>
                <a:cubicBezTo>
                  <a:pt x="6136182" y="852308"/>
                  <a:pt x="6162780" y="862921"/>
                  <a:pt x="6149301" y="830199"/>
                </a:cubicBezTo>
                <a:cubicBezTo>
                  <a:pt x="6156237" y="827110"/>
                  <a:pt x="6157051" y="836649"/>
                  <a:pt x="6162619" y="836388"/>
                </a:cubicBezTo>
                <a:cubicBezTo>
                  <a:pt x="6172290" y="823333"/>
                  <a:pt x="6168513" y="816397"/>
                  <a:pt x="6165453" y="796762"/>
                </a:cubicBezTo>
                <a:cubicBezTo>
                  <a:pt x="6155000" y="822160"/>
                  <a:pt x="6132141" y="795005"/>
                  <a:pt x="6136182" y="831896"/>
                </a:cubicBezTo>
                <a:cubicBezTo>
                  <a:pt x="6130190" y="827562"/>
                  <a:pt x="6127421" y="816232"/>
                  <a:pt x="6126249" y="801777"/>
                </a:cubicBezTo>
                <a:cubicBezTo>
                  <a:pt x="6132470" y="801681"/>
                  <a:pt x="6138653" y="801518"/>
                  <a:pt x="6139013" y="792335"/>
                </a:cubicBezTo>
                <a:cubicBezTo>
                  <a:pt x="6137809" y="777977"/>
                  <a:pt x="6124101" y="789406"/>
                  <a:pt x="6121008" y="778953"/>
                </a:cubicBezTo>
                <a:cubicBezTo>
                  <a:pt x="6127096" y="769023"/>
                  <a:pt x="6124816" y="745894"/>
                  <a:pt x="6137125" y="745569"/>
                </a:cubicBezTo>
                <a:close/>
                <a:moveTo>
                  <a:pt x="6388892" y="743085"/>
                </a:moveTo>
                <a:cubicBezTo>
                  <a:pt x="6400390" y="740048"/>
                  <a:pt x="6412789" y="742658"/>
                  <a:pt x="6417722" y="756679"/>
                </a:cubicBezTo>
                <a:cubicBezTo>
                  <a:pt x="6395745" y="753033"/>
                  <a:pt x="6391804" y="761439"/>
                  <a:pt x="6365432" y="763396"/>
                </a:cubicBezTo>
                <a:cubicBezTo>
                  <a:pt x="6366782" y="754807"/>
                  <a:pt x="6377388" y="746117"/>
                  <a:pt x="6388892" y="743085"/>
                </a:cubicBezTo>
                <a:close/>
                <a:moveTo>
                  <a:pt x="6097079" y="727306"/>
                </a:moveTo>
                <a:cubicBezTo>
                  <a:pt x="6093985" y="734605"/>
                  <a:pt x="6093106" y="745439"/>
                  <a:pt x="6094016" y="758863"/>
                </a:cubicBezTo>
                <a:cubicBezTo>
                  <a:pt x="6073113" y="763132"/>
                  <a:pt x="6080798" y="724213"/>
                  <a:pt x="6097079" y="727306"/>
                </a:cubicBezTo>
                <a:close/>
                <a:moveTo>
                  <a:pt x="6086553" y="677089"/>
                </a:moveTo>
                <a:cubicBezTo>
                  <a:pt x="6089268" y="676738"/>
                  <a:pt x="6093342" y="677583"/>
                  <a:pt x="6099520" y="679872"/>
                </a:cubicBezTo>
                <a:cubicBezTo>
                  <a:pt x="6114724" y="692340"/>
                  <a:pt x="6074416" y="678992"/>
                  <a:pt x="6087733" y="712690"/>
                </a:cubicBezTo>
                <a:cubicBezTo>
                  <a:pt x="6083436" y="713341"/>
                  <a:pt x="6079040" y="713830"/>
                  <a:pt x="6074678" y="714413"/>
                </a:cubicBezTo>
                <a:cubicBezTo>
                  <a:pt x="6073602" y="707874"/>
                  <a:pt x="6076111" y="706797"/>
                  <a:pt x="6078716" y="706081"/>
                </a:cubicBezTo>
                <a:cubicBezTo>
                  <a:pt x="6082500" y="689989"/>
                  <a:pt x="6078410" y="678147"/>
                  <a:pt x="6086553" y="677089"/>
                </a:cubicBezTo>
                <a:close/>
                <a:moveTo>
                  <a:pt x="6006882" y="660394"/>
                </a:moveTo>
                <a:lnTo>
                  <a:pt x="6005083" y="672165"/>
                </a:lnTo>
                <a:cubicBezTo>
                  <a:pt x="6002500" y="675459"/>
                  <a:pt x="5997952" y="675711"/>
                  <a:pt x="5993936" y="676814"/>
                </a:cubicBezTo>
                <a:lnTo>
                  <a:pt x="5993519" y="677326"/>
                </a:lnTo>
                <a:lnTo>
                  <a:pt x="5990189" y="678385"/>
                </a:lnTo>
                <a:lnTo>
                  <a:pt x="5986038" y="686509"/>
                </a:lnTo>
                <a:lnTo>
                  <a:pt x="5985984" y="686574"/>
                </a:lnTo>
                <a:lnTo>
                  <a:pt x="5983399" y="680907"/>
                </a:lnTo>
                <a:lnTo>
                  <a:pt x="5983396" y="680944"/>
                </a:lnTo>
                <a:cubicBezTo>
                  <a:pt x="5983505" y="684406"/>
                  <a:pt x="5984193" y="686525"/>
                  <a:pt x="5985983" y="686615"/>
                </a:cubicBezTo>
                <a:lnTo>
                  <a:pt x="5986038" y="686509"/>
                </a:lnTo>
                <a:lnTo>
                  <a:pt x="5993519" y="677326"/>
                </a:lnTo>
                <a:lnTo>
                  <a:pt x="5998036" y="675890"/>
                </a:lnTo>
                <a:cubicBezTo>
                  <a:pt x="6003493" y="674599"/>
                  <a:pt x="6008417" y="672515"/>
                  <a:pt x="6006886" y="660401"/>
                </a:cubicBezTo>
                <a:close/>
                <a:moveTo>
                  <a:pt x="5983867" y="632015"/>
                </a:moveTo>
                <a:lnTo>
                  <a:pt x="5984279" y="667192"/>
                </a:lnTo>
                <a:lnTo>
                  <a:pt x="5984280" y="667174"/>
                </a:lnTo>
                <a:lnTo>
                  <a:pt x="5983868" y="632015"/>
                </a:lnTo>
                <a:close/>
                <a:moveTo>
                  <a:pt x="6085557" y="624247"/>
                </a:moveTo>
                <a:cubicBezTo>
                  <a:pt x="6091111" y="622455"/>
                  <a:pt x="6096457" y="626786"/>
                  <a:pt x="6098314" y="648747"/>
                </a:cubicBezTo>
                <a:cubicBezTo>
                  <a:pt x="6091023" y="652490"/>
                  <a:pt x="6089915" y="643697"/>
                  <a:pt x="6089037" y="634227"/>
                </a:cubicBezTo>
                <a:cubicBezTo>
                  <a:pt x="6082915" y="644058"/>
                  <a:pt x="6078423" y="644643"/>
                  <a:pt x="6071551" y="636473"/>
                </a:cubicBezTo>
                <a:cubicBezTo>
                  <a:pt x="6074239" y="633947"/>
                  <a:pt x="6080002" y="626039"/>
                  <a:pt x="6085557" y="624247"/>
                </a:cubicBezTo>
                <a:close/>
                <a:moveTo>
                  <a:pt x="2164238" y="430233"/>
                </a:moveTo>
                <a:cubicBezTo>
                  <a:pt x="2176352" y="442510"/>
                  <a:pt x="2138908" y="439090"/>
                  <a:pt x="2129692" y="442475"/>
                </a:cubicBezTo>
                <a:cubicBezTo>
                  <a:pt x="2117516" y="430102"/>
                  <a:pt x="2154960" y="433556"/>
                  <a:pt x="2164238" y="430233"/>
                </a:cubicBezTo>
                <a:close/>
                <a:moveTo>
                  <a:pt x="5928992" y="403662"/>
                </a:moveTo>
                <a:lnTo>
                  <a:pt x="5922319" y="404766"/>
                </a:lnTo>
                <a:lnTo>
                  <a:pt x="5922300" y="404804"/>
                </a:lnTo>
                <a:cubicBezTo>
                  <a:pt x="5936038" y="393444"/>
                  <a:pt x="5926662" y="429518"/>
                  <a:pt x="5940335" y="418255"/>
                </a:cubicBezTo>
                <a:lnTo>
                  <a:pt x="5940334" y="418218"/>
                </a:lnTo>
                <a:lnTo>
                  <a:pt x="5933682" y="419271"/>
                </a:lnTo>
                <a:cubicBezTo>
                  <a:pt x="5931165" y="416030"/>
                  <a:pt x="5931525" y="406878"/>
                  <a:pt x="5928992" y="403662"/>
                </a:cubicBezTo>
                <a:close/>
                <a:moveTo>
                  <a:pt x="6133837" y="330895"/>
                </a:moveTo>
                <a:cubicBezTo>
                  <a:pt x="6141815" y="340500"/>
                  <a:pt x="6155817" y="360231"/>
                  <a:pt x="6148751" y="375923"/>
                </a:cubicBezTo>
                <a:cubicBezTo>
                  <a:pt x="6135563" y="383445"/>
                  <a:pt x="6142335" y="349713"/>
                  <a:pt x="6126351" y="363030"/>
                </a:cubicBezTo>
                <a:cubicBezTo>
                  <a:pt x="6122311" y="342227"/>
                  <a:pt x="6134360" y="346294"/>
                  <a:pt x="6133837" y="330895"/>
                </a:cubicBezTo>
                <a:close/>
                <a:moveTo>
                  <a:pt x="5827415" y="330720"/>
                </a:moveTo>
                <a:lnTo>
                  <a:pt x="5824049" y="332719"/>
                </a:lnTo>
                <a:cubicBezTo>
                  <a:pt x="5823243" y="333896"/>
                  <a:pt x="5822910" y="335793"/>
                  <a:pt x="5823479" y="339066"/>
                </a:cubicBezTo>
                <a:lnTo>
                  <a:pt x="5823482" y="339064"/>
                </a:lnTo>
                <a:lnTo>
                  <a:pt x="5824049" y="332753"/>
                </a:lnTo>
                <a:cubicBezTo>
                  <a:pt x="5824854" y="331576"/>
                  <a:pt x="5826132" y="331121"/>
                  <a:pt x="5827452" y="330731"/>
                </a:cubicBezTo>
                <a:close/>
                <a:moveTo>
                  <a:pt x="6115668" y="326936"/>
                </a:moveTo>
                <a:cubicBezTo>
                  <a:pt x="6119496" y="327254"/>
                  <a:pt x="6124347" y="330812"/>
                  <a:pt x="6129474" y="331384"/>
                </a:cubicBezTo>
                <a:cubicBezTo>
                  <a:pt x="6129799" y="351210"/>
                  <a:pt x="6113976" y="351829"/>
                  <a:pt x="6108018" y="341933"/>
                </a:cubicBezTo>
                <a:cubicBezTo>
                  <a:pt x="6109043" y="329541"/>
                  <a:pt x="6111842" y="326618"/>
                  <a:pt x="6115668" y="326936"/>
                </a:cubicBezTo>
                <a:close/>
                <a:moveTo>
                  <a:pt x="6794375" y="324738"/>
                </a:moveTo>
                <a:cubicBezTo>
                  <a:pt x="6801051" y="333496"/>
                  <a:pt x="6801409" y="355183"/>
                  <a:pt x="6812997" y="353781"/>
                </a:cubicBezTo>
                <a:cubicBezTo>
                  <a:pt x="6813617" y="369409"/>
                  <a:pt x="6814235" y="384908"/>
                  <a:pt x="6814888" y="400506"/>
                </a:cubicBezTo>
                <a:cubicBezTo>
                  <a:pt x="6810817" y="389628"/>
                  <a:pt x="6793301" y="358895"/>
                  <a:pt x="6797533" y="402782"/>
                </a:cubicBezTo>
                <a:cubicBezTo>
                  <a:pt x="6790043" y="385821"/>
                  <a:pt x="6787863" y="389239"/>
                  <a:pt x="6775427" y="397737"/>
                </a:cubicBezTo>
                <a:cubicBezTo>
                  <a:pt x="6769465" y="377940"/>
                  <a:pt x="6787538" y="362474"/>
                  <a:pt x="6769793" y="367194"/>
                </a:cubicBezTo>
                <a:cubicBezTo>
                  <a:pt x="6768815" y="338771"/>
                  <a:pt x="6789623" y="344174"/>
                  <a:pt x="6794375" y="324738"/>
                </a:cubicBezTo>
                <a:close/>
                <a:moveTo>
                  <a:pt x="5785203" y="315597"/>
                </a:moveTo>
                <a:lnTo>
                  <a:pt x="5779734" y="316315"/>
                </a:lnTo>
                <a:lnTo>
                  <a:pt x="5777586" y="315898"/>
                </a:lnTo>
                <a:lnTo>
                  <a:pt x="5774370" y="317019"/>
                </a:lnTo>
                <a:lnTo>
                  <a:pt x="5774360" y="317021"/>
                </a:lnTo>
                <a:lnTo>
                  <a:pt x="5764242" y="320348"/>
                </a:lnTo>
                <a:lnTo>
                  <a:pt x="5752556" y="316734"/>
                </a:lnTo>
                <a:lnTo>
                  <a:pt x="5752532" y="316762"/>
                </a:lnTo>
                <a:cubicBezTo>
                  <a:pt x="5755659" y="320517"/>
                  <a:pt x="5759217" y="321293"/>
                  <a:pt x="5762943" y="320775"/>
                </a:cubicBezTo>
                <a:lnTo>
                  <a:pt x="5764242" y="320348"/>
                </a:lnTo>
                <a:lnTo>
                  <a:pt x="5764549" y="320443"/>
                </a:lnTo>
                <a:lnTo>
                  <a:pt x="5774370" y="317019"/>
                </a:lnTo>
                <a:lnTo>
                  <a:pt x="5779734" y="316315"/>
                </a:lnTo>
                <a:lnTo>
                  <a:pt x="5786860" y="317697"/>
                </a:lnTo>
                <a:lnTo>
                  <a:pt x="5793887" y="326602"/>
                </a:lnTo>
                <a:lnTo>
                  <a:pt x="5797264" y="342325"/>
                </a:lnTo>
                <a:lnTo>
                  <a:pt x="5797271" y="342320"/>
                </a:lnTo>
                <a:cubicBezTo>
                  <a:pt x="5795487" y="328947"/>
                  <a:pt x="5792693" y="321733"/>
                  <a:pt x="5789281" y="318167"/>
                </a:cubicBezTo>
                <a:lnTo>
                  <a:pt x="5786860" y="317697"/>
                </a:lnTo>
                <a:close/>
                <a:moveTo>
                  <a:pt x="5824068" y="306594"/>
                </a:moveTo>
                <a:cubicBezTo>
                  <a:pt x="5819280" y="306257"/>
                  <a:pt x="5814006" y="307850"/>
                  <a:pt x="5809659" y="310841"/>
                </a:cubicBezTo>
                <a:cubicBezTo>
                  <a:pt x="5805311" y="313830"/>
                  <a:pt x="5801891" y="318215"/>
                  <a:pt x="5800815" y="323466"/>
                </a:cubicBezTo>
                <a:lnTo>
                  <a:pt x="5800822" y="323489"/>
                </a:lnTo>
                <a:lnTo>
                  <a:pt x="5809659" y="310874"/>
                </a:lnTo>
                <a:cubicBezTo>
                  <a:pt x="5814006" y="307884"/>
                  <a:pt x="5819280" y="306290"/>
                  <a:pt x="5824068" y="306628"/>
                </a:cubicBezTo>
                <a:lnTo>
                  <a:pt x="5835557" y="313958"/>
                </a:lnTo>
                <a:lnTo>
                  <a:pt x="5835560" y="313927"/>
                </a:lnTo>
                <a:cubicBezTo>
                  <a:pt x="5833158" y="309198"/>
                  <a:pt x="5828856" y="306931"/>
                  <a:pt x="5824068" y="306594"/>
                </a:cubicBezTo>
                <a:close/>
                <a:moveTo>
                  <a:pt x="5919104" y="286465"/>
                </a:moveTo>
                <a:lnTo>
                  <a:pt x="5913044" y="300835"/>
                </a:lnTo>
                <a:lnTo>
                  <a:pt x="5900822" y="305654"/>
                </a:lnTo>
                <a:lnTo>
                  <a:pt x="5900808" y="305694"/>
                </a:lnTo>
                <a:cubicBezTo>
                  <a:pt x="5911439" y="306296"/>
                  <a:pt x="5916706" y="298628"/>
                  <a:pt x="5919103" y="286500"/>
                </a:cubicBezTo>
                <a:close/>
                <a:moveTo>
                  <a:pt x="2624676" y="275529"/>
                </a:moveTo>
                <a:cubicBezTo>
                  <a:pt x="2632306" y="277778"/>
                  <a:pt x="2639919" y="284577"/>
                  <a:pt x="2648693" y="289999"/>
                </a:cubicBezTo>
                <a:cubicBezTo>
                  <a:pt x="2632542" y="263558"/>
                  <a:pt x="2740544" y="282345"/>
                  <a:pt x="2674871" y="286645"/>
                </a:cubicBezTo>
                <a:cubicBezTo>
                  <a:pt x="2663440" y="308982"/>
                  <a:pt x="2649927" y="290064"/>
                  <a:pt x="2640616" y="306767"/>
                </a:cubicBezTo>
                <a:cubicBezTo>
                  <a:pt x="2636353" y="301525"/>
                  <a:pt x="2633455" y="293318"/>
                  <a:pt x="2631010" y="284365"/>
                </a:cubicBezTo>
                <a:cubicBezTo>
                  <a:pt x="2624499" y="296413"/>
                  <a:pt x="2615546" y="312170"/>
                  <a:pt x="2600536" y="288338"/>
                </a:cubicBezTo>
                <a:cubicBezTo>
                  <a:pt x="2609393" y="275573"/>
                  <a:pt x="2617043" y="273277"/>
                  <a:pt x="2624676" y="275529"/>
                </a:cubicBezTo>
                <a:close/>
                <a:moveTo>
                  <a:pt x="3300685" y="273756"/>
                </a:moveTo>
                <a:cubicBezTo>
                  <a:pt x="3305801" y="271360"/>
                  <a:pt x="3310839" y="271443"/>
                  <a:pt x="3313329" y="275675"/>
                </a:cubicBezTo>
                <a:cubicBezTo>
                  <a:pt x="3310270" y="291040"/>
                  <a:pt x="3295096" y="299184"/>
                  <a:pt x="3287576" y="286710"/>
                </a:cubicBezTo>
                <a:cubicBezTo>
                  <a:pt x="3290376" y="281029"/>
                  <a:pt x="3295569" y="276153"/>
                  <a:pt x="3300685" y="273756"/>
                </a:cubicBezTo>
                <a:close/>
                <a:moveTo>
                  <a:pt x="2595520" y="273263"/>
                </a:moveTo>
                <a:cubicBezTo>
                  <a:pt x="2593435" y="313343"/>
                  <a:pt x="2574617" y="288338"/>
                  <a:pt x="2561040" y="285474"/>
                </a:cubicBezTo>
                <a:cubicBezTo>
                  <a:pt x="2563610" y="267534"/>
                  <a:pt x="2585330" y="279320"/>
                  <a:pt x="2595520" y="273263"/>
                </a:cubicBezTo>
                <a:close/>
                <a:moveTo>
                  <a:pt x="5995714" y="270168"/>
                </a:moveTo>
                <a:lnTo>
                  <a:pt x="5991668" y="302346"/>
                </a:lnTo>
                <a:lnTo>
                  <a:pt x="5988231" y="330829"/>
                </a:lnTo>
                <a:lnTo>
                  <a:pt x="5977980" y="373904"/>
                </a:lnTo>
                <a:lnTo>
                  <a:pt x="5977909" y="374165"/>
                </a:lnTo>
                <a:cubicBezTo>
                  <a:pt x="5968907" y="364672"/>
                  <a:pt x="5962533" y="349760"/>
                  <a:pt x="5956274" y="334583"/>
                </a:cubicBezTo>
                <a:lnTo>
                  <a:pt x="5935336" y="293438"/>
                </a:lnTo>
                <a:lnTo>
                  <a:pt x="5935324" y="293450"/>
                </a:lnTo>
                <a:cubicBezTo>
                  <a:pt x="5952415" y="314551"/>
                  <a:pt x="5959904" y="355217"/>
                  <a:pt x="5977909" y="374201"/>
                </a:cubicBezTo>
                <a:lnTo>
                  <a:pt x="5977980" y="373904"/>
                </a:lnTo>
                <a:lnTo>
                  <a:pt x="5987102" y="340186"/>
                </a:lnTo>
                <a:lnTo>
                  <a:pt x="5988231" y="330829"/>
                </a:lnTo>
                <a:lnTo>
                  <a:pt x="5988780" y="328522"/>
                </a:lnTo>
                <a:cubicBezTo>
                  <a:pt x="5990794" y="312475"/>
                  <a:pt x="5992153" y="294315"/>
                  <a:pt x="5995718" y="270171"/>
                </a:cubicBezTo>
                <a:close/>
                <a:moveTo>
                  <a:pt x="2530808" y="265777"/>
                </a:moveTo>
                <a:cubicBezTo>
                  <a:pt x="2536920" y="267640"/>
                  <a:pt x="2543473" y="272089"/>
                  <a:pt x="2547363" y="271571"/>
                </a:cubicBezTo>
                <a:cubicBezTo>
                  <a:pt x="2541244" y="296415"/>
                  <a:pt x="2526819" y="285181"/>
                  <a:pt x="2516889" y="275511"/>
                </a:cubicBezTo>
                <a:cubicBezTo>
                  <a:pt x="2519022" y="264635"/>
                  <a:pt x="2524696" y="263910"/>
                  <a:pt x="2530808" y="265777"/>
                </a:cubicBezTo>
                <a:close/>
                <a:moveTo>
                  <a:pt x="5905588" y="265421"/>
                </a:moveTo>
                <a:lnTo>
                  <a:pt x="5905586" y="265450"/>
                </a:lnTo>
                <a:lnTo>
                  <a:pt x="5907176" y="287484"/>
                </a:lnTo>
                <a:lnTo>
                  <a:pt x="5907179" y="287475"/>
                </a:lnTo>
                <a:close/>
                <a:moveTo>
                  <a:pt x="5975403" y="258244"/>
                </a:moveTo>
                <a:cubicBezTo>
                  <a:pt x="5974571" y="258846"/>
                  <a:pt x="5975125" y="260739"/>
                  <a:pt x="5977974" y="264572"/>
                </a:cubicBezTo>
                <a:lnTo>
                  <a:pt x="5980474" y="271686"/>
                </a:lnTo>
                <a:lnTo>
                  <a:pt x="5980482" y="271674"/>
                </a:lnTo>
                <a:cubicBezTo>
                  <a:pt x="5981662" y="268182"/>
                  <a:pt x="5981377" y="265007"/>
                  <a:pt x="5977974" y="264536"/>
                </a:cubicBezTo>
                <a:lnTo>
                  <a:pt x="5975419" y="258248"/>
                </a:lnTo>
                <a:close/>
                <a:moveTo>
                  <a:pt x="2039178" y="258093"/>
                </a:moveTo>
                <a:cubicBezTo>
                  <a:pt x="2077501" y="276846"/>
                  <a:pt x="2085900" y="291335"/>
                  <a:pt x="2122565" y="263043"/>
                </a:cubicBezTo>
                <a:cubicBezTo>
                  <a:pt x="2127839" y="290881"/>
                  <a:pt x="2103255" y="272190"/>
                  <a:pt x="2106348" y="296515"/>
                </a:cubicBezTo>
                <a:cubicBezTo>
                  <a:pt x="2081538" y="281505"/>
                  <a:pt x="2060016" y="306250"/>
                  <a:pt x="2036378" y="297653"/>
                </a:cubicBezTo>
                <a:cubicBezTo>
                  <a:pt x="2039667" y="288113"/>
                  <a:pt x="2041328" y="276033"/>
                  <a:pt x="2039178" y="258093"/>
                </a:cubicBezTo>
                <a:close/>
                <a:moveTo>
                  <a:pt x="3273215" y="257280"/>
                </a:moveTo>
                <a:cubicBezTo>
                  <a:pt x="3276408" y="317808"/>
                  <a:pt x="3222487" y="299540"/>
                  <a:pt x="3192047" y="306802"/>
                </a:cubicBezTo>
                <a:cubicBezTo>
                  <a:pt x="3191719" y="293452"/>
                  <a:pt x="3187976" y="286975"/>
                  <a:pt x="3182407" y="284531"/>
                </a:cubicBezTo>
                <a:cubicBezTo>
                  <a:pt x="3201553" y="265322"/>
                  <a:pt x="3249417" y="306802"/>
                  <a:pt x="3273215" y="257280"/>
                </a:cubicBezTo>
                <a:close/>
                <a:moveTo>
                  <a:pt x="2194475" y="256335"/>
                </a:moveTo>
                <a:cubicBezTo>
                  <a:pt x="2201418" y="256133"/>
                  <a:pt x="2207964" y="264324"/>
                  <a:pt x="2206497" y="283777"/>
                </a:cubicBezTo>
                <a:cubicBezTo>
                  <a:pt x="2200963" y="275409"/>
                  <a:pt x="2190773" y="276941"/>
                  <a:pt x="2180060" y="279220"/>
                </a:cubicBezTo>
                <a:cubicBezTo>
                  <a:pt x="2180190" y="265120"/>
                  <a:pt x="2187533" y="256533"/>
                  <a:pt x="2194475" y="256335"/>
                </a:cubicBezTo>
                <a:close/>
                <a:moveTo>
                  <a:pt x="5885634" y="252785"/>
                </a:moveTo>
                <a:lnTo>
                  <a:pt x="5885628" y="252787"/>
                </a:lnTo>
                <a:lnTo>
                  <a:pt x="5881438" y="278897"/>
                </a:lnTo>
                <a:cubicBezTo>
                  <a:pt x="5879347" y="290536"/>
                  <a:pt x="5877235" y="300570"/>
                  <a:pt x="5874972" y="311452"/>
                </a:cubicBezTo>
                <a:lnTo>
                  <a:pt x="5874692" y="312881"/>
                </a:lnTo>
                <a:lnTo>
                  <a:pt x="5872654" y="322743"/>
                </a:lnTo>
                <a:lnTo>
                  <a:pt x="5867916" y="347456"/>
                </a:lnTo>
                <a:lnTo>
                  <a:pt x="5867596" y="349092"/>
                </a:lnTo>
                <a:cubicBezTo>
                  <a:pt x="5844416" y="321841"/>
                  <a:pt x="5824621" y="371950"/>
                  <a:pt x="5807556" y="380188"/>
                </a:cubicBezTo>
                <a:lnTo>
                  <a:pt x="5795575" y="373508"/>
                </a:lnTo>
                <a:lnTo>
                  <a:pt x="5791983" y="370292"/>
                </a:lnTo>
                <a:lnTo>
                  <a:pt x="5784099" y="366274"/>
                </a:lnTo>
                <a:lnTo>
                  <a:pt x="5783799" y="366085"/>
                </a:lnTo>
                <a:lnTo>
                  <a:pt x="5772136" y="369115"/>
                </a:lnTo>
                <a:lnTo>
                  <a:pt x="5772132" y="369152"/>
                </a:lnTo>
                <a:cubicBezTo>
                  <a:pt x="5776870" y="366385"/>
                  <a:pt x="5780625" y="365653"/>
                  <a:pt x="5783799" y="366121"/>
                </a:cubicBezTo>
                <a:lnTo>
                  <a:pt x="5784099" y="366274"/>
                </a:lnTo>
                <a:lnTo>
                  <a:pt x="5795522" y="373480"/>
                </a:lnTo>
                <a:lnTo>
                  <a:pt x="5795575" y="373508"/>
                </a:lnTo>
                <a:lnTo>
                  <a:pt x="5799097" y="376662"/>
                </a:lnTo>
                <a:cubicBezTo>
                  <a:pt x="5801558" y="378595"/>
                  <a:pt x="5804244" y="380060"/>
                  <a:pt x="5807556" y="380223"/>
                </a:cubicBezTo>
                <a:cubicBezTo>
                  <a:pt x="5824621" y="371986"/>
                  <a:pt x="5844416" y="321877"/>
                  <a:pt x="5867596" y="349128"/>
                </a:cubicBezTo>
                <a:lnTo>
                  <a:pt x="5867916" y="347456"/>
                </a:lnTo>
                <a:lnTo>
                  <a:pt x="5874692" y="312881"/>
                </a:lnTo>
                <a:lnTo>
                  <a:pt x="5877190" y="300798"/>
                </a:lnTo>
                <a:cubicBezTo>
                  <a:pt x="5880092" y="286679"/>
                  <a:pt x="5882802" y="272614"/>
                  <a:pt x="5885634" y="252785"/>
                </a:cubicBezTo>
                <a:close/>
                <a:moveTo>
                  <a:pt x="3890839" y="252062"/>
                </a:moveTo>
                <a:cubicBezTo>
                  <a:pt x="3908796" y="251009"/>
                  <a:pt x="3926557" y="251563"/>
                  <a:pt x="3947166" y="257443"/>
                </a:cubicBezTo>
                <a:cubicBezTo>
                  <a:pt x="3919262" y="275707"/>
                  <a:pt x="3881787" y="258906"/>
                  <a:pt x="3829887" y="280263"/>
                </a:cubicBezTo>
                <a:cubicBezTo>
                  <a:pt x="3828195" y="267727"/>
                  <a:pt x="3833469" y="266265"/>
                  <a:pt x="3833339" y="256301"/>
                </a:cubicBezTo>
                <a:cubicBezTo>
                  <a:pt x="3854728" y="255764"/>
                  <a:pt x="3872883" y="253112"/>
                  <a:pt x="3890839" y="252062"/>
                </a:cubicBezTo>
                <a:close/>
                <a:moveTo>
                  <a:pt x="3443666" y="251187"/>
                </a:moveTo>
                <a:cubicBezTo>
                  <a:pt x="3488566" y="288208"/>
                  <a:pt x="3542517" y="247310"/>
                  <a:pt x="3583899" y="256756"/>
                </a:cubicBezTo>
                <a:cubicBezTo>
                  <a:pt x="3590671" y="300972"/>
                  <a:pt x="3623200" y="258808"/>
                  <a:pt x="3646055" y="280099"/>
                </a:cubicBezTo>
                <a:cubicBezTo>
                  <a:pt x="3623036" y="325488"/>
                  <a:pt x="3586309" y="266490"/>
                  <a:pt x="3549973" y="284560"/>
                </a:cubicBezTo>
                <a:cubicBezTo>
                  <a:pt x="3549648" y="293711"/>
                  <a:pt x="3551504" y="298302"/>
                  <a:pt x="3554987" y="299570"/>
                </a:cubicBezTo>
                <a:cubicBezTo>
                  <a:pt x="3532713" y="301785"/>
                  <a:pt x="3495238" y="303347"/>
                  <a:pt x="3463526" y="311326"/>
                </a:cubicBezTo>
                <a:cubicBezTo>
                  <a:pt x="3463916" y="318747"/>
                  <a:pt x="3469095" y="316631"/>
                  <a:pt x="3472544" y="317933"/>
                </a:cubicBezTo>
                <a:cubicBezTo>
                  <a:pt x="3440053" y="328322"/>
                  <a:pt x="3395023" y="329688"/>
                  <a:pt x="3355948" y="356355"/>
                </a:cubicBezTo>
                <a:cubicBezTo>
                  <a:pt x="3387694" y="317643"/>
                  <a:pt x="3364446" y="273328"/>
                  <a:pt x="3347549" y="255549"/>
                </a:cubicBezTo>
                <a:cubicBezTo>
                  <a:pt x="3368907" y="270918"/>
                  <a:pt x="3418528" y="298627"/>
                  <a:pt x="3443666" y="251187"/>
                </a:cubicBezTo>
                <a:close/>
                <a:moveTo>
                  <a:pt x="5491600" y="248290"/>
                </a:moveTo>
                <a:lnTo>
                  <a:pt x="5491579" y="248299"/>
                </a:lnTo>
                <a:lnTo>
                  <a:pt x="5478522" y="275901"/>
                </a:lnTo>
                <a:cubicBezTo>
                  <a:pt x="5465993" y="288777"/>
                  <a:pt x="5447290" y="291409"/>
                  <a:pt x="5431098" y="288998"/>
                </a:cubicBezTo>
                <a:lnTo>
                  <a:pt x="5409801" y="282256"/>
                </a:lnTo>
                <a:lnTo>
                  <a:pt x="5409780" y="282286"/>
                </a:lnTo>
                <a:cubicBezTo>
                  <a:pt x="5432798" y="294594"/>
                  <a:pt x="5483232" y="297132"/>
                  <a:pt x="5491600" y="248290"/>
                </a:cubicBezTo>
                <a:close/>
                <a:moveTo>
                  <a:pt x="3653579" y="247902"/>
                </a:moveTo>
                <a:cubicBezTo>
                  <a:pt x="3657192" y="245981"/>
                  <a:pt x="3657811" y="250343"/>
                  <a:pt x="3658234" y="255193"/>
                </a:cubicBezTo>
                <a:cubicBezTo>
                  <a:pt x="3671388" y="259330"/>
                  <a:pt x="3694735" y="276555"/>
                  <a:pt x="3724495" y="270174"/>
                </a:cubicBezTo>
                <a:cubicBezTo>
                  <a:pt x="3721562" y="318945"/>
                  <a:pt x="3680539" y="240707"/>
                  <a:pt x="3686234" y="298630"/>
                </a:cubicBezTo>
                <a:cubicBezTo>
                  <a:pt x="3679886" y="286321"/>
                  <a:pt x="3661492" y="299085"/>
                  <a:pt x="3655110" y="286909"/>
                </a:cubicBezTo>
                <a:cubicBezTo>
                  <a:pt x="3662730" y="270988"/>
                  <a:pt x="3654847" y="267240"/>
                  <a:pt x="3653579" y="247902"/>
                </a:cubicBezTo>
                <a:close/>
                <a:moveTo>
                  <a:pt x="2436959" y="246501"/>
                </a:moveTo>
                <a:cubicBezTo>
                  <a:pt x="2458740" y="277823"/>
                  <a:pt x="2483745" y="250668"/>
                  <a:pt x="2512169" y="268186"/>
                </a:cubicBezTo>
                <a:cubicBezTo>
                  <a:pt x="2503999" y="287069"/>
                  <a:pt x="2474598" y="273167"/>
                  <a:pt x="2464927" y="289903"/>
                </a:cubicBezTo>
                <a:cubicBezTo>
                  <a:pt x="2459260" y="249430"/>
                  <a:pt x="2436959" y="295763"/>
                  <a:pt x="2428850" y="263268"/>
                </a:cubicBezTo>
                <a:cubicBezTo>
                  <a:pt x="2429599" y="254641"/>
                  <a:pt x="2437314" y="256790"/>
                  <a:pt x="2436959" y="246501"/>
                </a:cubicBezTo>
                <a:close/>
                <a:moveTo>
                  <a:pt x="2336216" y="243702"/>
                </a:moveTo>
                <a:cubicBezTo>
                  <a:pt x="2344095" y="249823"/>
                  <a:pt x="2345237" y="270045"/>
                  <a:pt x="2350802" y="281015"/>
                </a:cubicBezTo>
                <a:cubicBezTo>
                  <a:pt x="2368581" y="281765"/>
                  <a:pt x="2381051" y="274309"/>
                  <a:pt x="2380073" y="245916"/>
                </a:cubicBezTo>
                <a:cubicBezTo>
                  <a:pt x="2383591" y="250797"/>
                  <a:pt x="2395117" y="277009"/>
                  <a:pt x="2393097" y="244221"/>
                </a:cubicBezTo>
                <a:cubicBezTo>
                  <a:pt x="2412992" y="263531"/>
                  <a:pt x="2418755" y="267209"/>
                  <a:pt x="2430118" y="294299"/>
                </a:cubicBezTo>
                <a:cubicBezTo>
                  <a:pt x="2382746" y="304783"/>
                  <a:pt x="2335177" y="265582"/>
                  <a:pt x="2295418" y="319369"/>
                </a:cubicBezTo>
                <a:cubicBezTo>
                  <a:pt x="2300628" y="305012"/>
                  <a:pt x="2317952" y="271865"/>
                  <a:pt x="2293596" y="272613"/>
                </a:cubicBezTo>
                <a:cubicBezTo>
                  <a:pt x="2298871" y="250572"/>
                  <a:pt x="2340028" y="293844"/>
                  <a:pt x="2336216" y="243702"/>
                </a:cubicBezTo>
                <a:close/>
                <a:moveTo>
                  <a:pt x="3399694" y="241774"/>
                </a:moveTo>
                <a:cubicBezTo>
                  <a:pt x="3413206" y="242813"/>
                  <a:pt x="3426914" y="250146"/>
                  <a:pt x="3430937" y="260664"/>
                </a:cubicBezTo>
                <a:cubicBezTo>
                  <a:pt x="3411596" y="256299"/>
                  <a:pt x="3384571" y="249103"/>
                  <a:pt x="3369626" y="260664"/>
                </a:cubicBezTo>
                <a:cubicBezTo>
                  <a:pt x="3372866" y="245996"/>
                  <a:pt x="3386184" y="240738"/>
                  <a:pt x="3399694" y="241774"/>
                </a:cubicBezTo>
                <a:close/>
                <a:moveTo>
                  <a:pt x="3819338" y="234584"/>
                </a:moveTo>
                <a:cubicBezTo>
                  <a:pt x="3829207" y="236635"/>
                  <a:pt x="3822660" y="272712"/>
                  <a:pt x="3825884" y="288601"/>
                </a:cubicBezTo>
                <a:cubicBezTo>
                  <a:pt x="3811527" y="292932"/>
                  <a:pt x="3799118" y="293161"/>
                  <a:pt x="3794757" y="276944"/>
                </a:cubicBezTo>
                <a:cubicBezTo>
                  <a:pt x="3799412" y="248128"/>
                  <a:pt x="3808987" y="272548"/>
                  <a:pt x="3820251" y="257931"/>
                </a:cubicBezTo>
                <a:cubicBezTo>
                  <a:pt x="3819926" y="250115"/>
                  <a:pt x="3819601" y="242334"/>
                  <a:pt x="3819338" y="234584"/>
                </a:cubicBezTo>
                <a:close/>
                <a:moveTo>
                  <a:pt x="4262268" y="218156"/>
                </a:moveTo>
                <a:lnTo>
                  <a:pt x="4262429" y="218450"/>
                </a:lnTo>
                <a:lnTo>
                  <a:pt x="4247528" y="219086"/>
                </a:lnTo>
                <a:cubicBezTo>
                  <a:pt x="4252902" y="217814"/>
                  <a:pt x="4258176" y="216765"/>
                  <a:pt x="4262268" y="218156"/>
                </a:cubicBezTo>
                <a:close/>
                <a:moveTo>
                  <a:pt x="4339282" y="215179"/>
                </a:moveTo>
                <a:cubicBezTo>
                  <a:pt x="4328504" y="273527"/>
                  <a:pt x="4326942" y="214562"/>
                  <a:pt x="4310370" y="258060"/>
                </a:cubicBezTo>
                <a:cubicBezTo>
                  <a:pt x="4250689" y="267894"/>
                  <a:pt x="4159098" y="246762"/>
                  <a:pt x="4097332" y="293129"/>
                </a:cubicBezTo>
                <a:cubicBezTo>
                  <a:pt x="4103714" y="257994"/>
                  <a:pt x="4062753" y="309506"/>
                  <a:pt x="4050088" y="314844"/>
                </a:cubicBezTo>
                <a:cubicBezTo>
                  <a:pt x="4053961" y="303708"/>
                  <a:pt x="4061061" y="297653"/>
                  <a:pt x="4066595" y="289187"/>
                </a:cubicBezTo>
                <a:cubicBezTo>
                  <a:pt x="4037748" y="235660"/>
                  <a:pt x="3990113" y="287300"/>
                  <a:pt x="3956480" y="271901"/>
                </a:cubicBezTo>
                <a:cubicBezTo>
                  <a:pt x="3941207" y="248782"/>
                  <a:pt x="4002877" y="243768"/>
                  <a:pt x="4004374" y="265873"/>
                </a:cubicBezTo>
                <a:cubicBezTo>
                  <a:pt x="4031465" y="230353"/>
                  <a:pt x="4060148" y="258583"/>
                  <a:pt x="4090851" y="239077"/>
                </a:cubicBezTo>
                <a:cubicBezTo>
                  <a:pt x="4093066" y="260699"/>
                  <a:pt x="4105636" y="243508"/>
                  <a:pt x="4117877" y="259167"/>
                </a:cubicBezTo>
                <a:cubicBezTo>
                  <a:pt x="4170427" y="215863"/>
                  <a:pt x="4222686" y="235660"/>
                  <a:pt x="4269897" y="231882"/>
                </a:cubicBezTo>
                <a:lnTo>
                  <a:pt x="4262428" y="218451"/>
                </a:lnTo>
                <a:close/>
                <a:moveTo>
                  <a:pt x="4381756" y="190440"/>
                </a:moveTo>
                <a:cubicBezTo>
                  <a:pt x="4383977" y="190327"/>
                  <a:pt x="4386888" y="191411"/>
                  <a:pt x="4389757" y="193449"/>
                </a:cubicBezTo>
                <a:cubicBezTo>
                  <a:pt x="4395497" y="197520"/>
                  <a:pt x="4401065" y="205405"/>
                  <a:pt x="4400594" y="215175"/>
                </a:cubicBezTo>
                <a:cubicBezTo>
                  <a:pt x="4388059" y="222570"/>
                  <a:pt x="4385065" y="244642"/>
                  <a:pt x="4366701" y="243015"/>
                </a:cubicBezTo>
                <a:cubicBezTo>
                  <a:pt x="4370998" y="211692"/>
                  <a:pt x="4355499" y="221134"/>
                  <a:pt x="4344037" y="222372"/>
                </a:cubicBezTo>
                <a:cubicBezTo>
                  <a:pt x="4342800" y="177735"/>
                  <a:pt x="4369955" y="217096"/>
                  <a:pt x="4379171" y="225759"/>
                </a:cubicBezTo>
                <a:cubicBezTo>
                  <a:pt x="4391053" y="221688"/>
                  <a:pt x="4385748" y="200753"/>
                  <a:pt x="4377899" y="194601"/>
                </a:cubicBezTo>
                <a:cubicBezTo>
                  <a:pt x="4378005" y="191858"/>
                  <a:pt x="4379535" y="190551"/>
                  <a:pt x="4381756" y="190440"/>
                </a:cubicBezTo>
                <a:close/>
                <a:moveTo>
                  <a:pt x="5992314" y="184338"/>
                </a:moveTo>
                <a:lnTo>
                  <a:pt x="5976535" y="207329"/>
                </a:lnTo>
                <a:cubicBezTo>
                  <a:pt x="5970780" y="214256"/>
                  <a:pt x="5965521" y="221949"/>
                  <a:pt x="5963712" y="234941"/>
                </a:cubicBezTo>
                <a:lnTo>
                  <a:pt x="5960080" y="226058"/>
                </a:lnTo>
                <a:lnTo>
                  <a:pt x="5960078" y="226089"/>
                </a:lnTo>
                <a:cubicBezTo>
                  <a:pt x="5960385" y="230431"/>
                  <a:pt x="5961449" y="233673"/>
                  <a:pt x="5963712" y="234976"/>
                </a:cubicBezTo>
                <a:cubicBezTo>
                  <a:pt x="5967330" y="208993"/>
                  <a:pt x="5984749" y="204204"/>
                  <a:pt x="5992334" y="184344"/>
                </a:cubicBezTo>
                <a:close/>
                <a:moveTo>
                  <a:pt x="5877113" y="182417"/>
                </a:moveTo>
                <a:lnTo>
                  <a:pt x="5877052" y="182535"/>
                </a:lnTo>
                <a:lnTo>
                  <a:pt x="5866388" y="197616"/>
                </a:lnTo>
                <a:lnTo>
                  <a:pt x="5862634" y="200015"/>
                </a:lnTo>
                <a:lnTo>
                  <a:pt x="5844558" y="203124"/>
                </a:lnTo>
                <a:lnTo>
                  <a:pt x="5844326" y="203130"/>
                </a:lnTo>
                <a:lnTo>
                  <a:pt x="5844318" y="203165"/>
                </a:lnTo>
                <a:lnTo>
                  <a:pt x="5844558" y="203124"/>
                </a:lnTo>
                <a:lnTo>
                  <a:pt x="5858341" y="202758"/>
                </a:lnTo>
                <a:lnTo>
                  <a:pt x="5862634" y="200015"/>
                </a:lnTo>
                <a:lnTo>
                  <a:pt x="5864977" y="199612"/>
                </a:lnTo>
                <a:lnTo>
                  <a:pt x="5866388" y="197616"/>
                </a:lnTo>
                <a:lnTo>
                  <a:pt x="5870666" y="194883"/>
                </a:lnTo>
                <a:lnTo>
                  <a:pt x="5877052" y="182535"/>
                </a:lnTo>
                <a:lnTo>
                  <a:pt x="5877119" y="182440"/>
                </a:lnTo>
                <a:close/>
                <a:moveTo>
                  <a:pt x="5816895" y="175456"/>
                </a:moveTo>
                <a:lnTo>
                  <a:pt x="5814664" y="186521"/>
                </a:lnTo>
                <a:cubicBezTo>
                  <a:pt x="5813188" y="189096"/>
                  <a:pt x="5811073" y="190684"/>
                  <a:pt x="5808588" y="191704"/>
                </a:cubicBezTo>
                <a:lnTo>
                  <a:pt x="5791428" y="194334"/>
                </a:lnTo>
                <a:lnTo>
                  <a:pt x="5791408" y="194373"/>
                </a:lnTo>
                <a:cubicBezTo>
                  <a:pt x="5802935" y="192714"/>
                  <a:pt x="5817196" y="195317"/>
                  <a:pt x="5816902" y="175456"/>
                </a:cubicBezTo>
                <a:close/>
                <a:moveTo>
                  <a:pt x="5575896" y="167023"/>
                </a:moveTo>
                <a:lnTo>
                  <a:pt x="5575895" y="167024"/>
                </a:lnTo>
                <a:lnTo>
                  <a:pt x="5574796" y="184069"/>
                </a:lnTo>
                <a:cubicBezTo>
                  <a:pt x="5571608" y="192005"/>
                  <a:pt x="5564666" y="192889"/>
                  <a:pt x="5560885" y="185839"/>
                </a:cubicBezTo>
                <a:lnTo>
                  <a:pt x="5558452" y="169238"/>
                </a:lnTo>
                <a:lnTo>
                  <a:pt x="5558446" y="169238"/>
                </a:lnTo>
                <a:cubicBezTo>
                  <a:pt x="5556231" y="199648"/>
                  <a:pt x="5580487" y="196554"/>
                  <a:pt x="5575896" y="167023"/>
                </a:cubicBezTo>
                <a:close/>
                <a:moveTo>
                  <a:pt x="4967537" y="164337"/>
                </a:moveTo>
                <a:cubicBezTo>
                  <a:pt x="4960261" y="163242"/>
                  <a:pt x="4954595" y="166499"/>
                  <a:pt x="4950753" y="184048"/>
                </a:cubicBezTo>
                <a:lnTo>
                  <a:pt x="4941851" y="164386"/>
                </a:lnTo>
                <a:lnTo>
                  <a:pt x="4941846" y="164412"/>
                </a:lnTo>
                <a:cubicBezTo>
                  <a:pt x="4942575" y="170250"/>
                  <a:pt x="4945294" y="176820"/>
                  <a:pt x="4950752" y="184085"/>
                </a:cubicBezTo>
                <a:cubicBezTo>
                  <a:pt x="4958437" y="148984"/>
                  <a:pt x="4973412" y="171061"/>
                  <a:pt x="4993991" y="170766"/>
                </a:cubicBezTo>
                <a:lnTo>
                  <a:pt x="4993986" y="170729"/>
                </a:lnTo>
                <a:lnTo>
                  <a:pt x="4979635" y="168000"/>
                </a:lnTo>
                <a:cubicBezTo>
                  <a:pt x="4975217" y="166520"/>
                  <a:pt x="4971176" y="164885"/>
                  <a:pt x="4967537" y="164337"/>
                </a:cubicBezTo>
                <a:close/>
                <a:moveTo>
                  <a:pt x="5549417" y="162459"/>
                </a:moveTo>
                <a:lnTo>
                  <a:pt x="5545544" y="176060"/>
                </a:lnTo>
                <a:cubicBezTo>
                  <a:pt x="5543417" y="178653"/>
                  <a:pt x="5540598" y="179550"/>
                  <a:pt x="5537517" y="179511"/>
                </a:cubicBezTo>
                <a:lnTo>
                  <a:pt x="5519314" y="174149"/>
                </a:lnTo>
                <a:lnTo>
                  <a:pt x="5519310" y="174184"/>
                </a:lnTo>
                <a:cubicBezTo>
                  <a:pt x="5528976" y="177117"/>
                  <a:pt x="5548156" y="189458"/>
                  <a:pt x="5549425" y="162464"/>
                </a:cubicBezTo>
                <a:close/>
                <a:moveTo>
                  <a:pt x="6008816" y="158718"/>
                </a:moveTo>
                <a:lnTo>
                  <a:pt x="6002330" y="166893"/>
                </a:lnTo>
                <a:lnTo>
                  <a:pt x="5991721" y="168679"/>
                </a:lnTo>
                <a:lnTo>
                  <a:pt x="5991716" y="168716"/>
                </a:lnTo>
                <a:cubicBezTo>
                  <a:pt x="5998162" y="166534"/>
                  <a:pt x="6007864" y="169464"/>
                  <a:pt x="6008842" y="158720"/>
                </a:cubicBezTo>
                <a:close/>
                <a:moveTo>
                  <a:pt x="6509250" y="150652"/>
                </a:moveTo>
                <a:cubicBezTo>
                  <a:pt x="6512222" y="150782"/>
                  <a:pt x="6514776" y="152565"/>
                  <a:pt x="6516347" y="156669"/>
                </a:cubicBezTo>
                <a:cubicBezTo>
                  <a:pt x="6517650" y="181315"/>
                  <a:pt x="6499320" y="160641"/>
                  <a:pt x="6486492" y="176075"/>
                </a:cubicBezTo>
                <a:cubicBezTo>
                  <a:pt x="6487271" y="168520"/>
                  <a:pt x="6493164" y="159564"/>
                  <a:pt x="6499648" y="154553"/>
                </a:cubicBezTo>
                <a:cubicBezTo>
                  <a:pt x="6502889" y="152046"/>
                  <a:pt x="6506278" y="150523"/>
                  <a:pt x="6509250" y="150652"/>
                </a:cubicBezTo>
                <a:close/>
                <a:moveTo>
                  <a:pt x="4498562" y="147845"/>
                </a:moveTo>
                <a:cubicBezTo>
                  <a:pt x="4498463" y="186527"/>
                  <a:pt x="4502664" y="182261"/>
                  <a:pt x="4514680" y="224101"/>
                </a:cubicBezTo>
                <a:cubicBezTo>
                  <a:pt x="4504326" y="228691"/>
                  <a:pt x="4504650" y="211077"/>
                  <a:pt x="4492638" y="219087"/>
                </a:cubicBezTo>
                <a:cubicBezTo>
                  <a:pt x="4493548" y="208408"/>
                  <a:pt x="4503283" y="211238"/>
                  <a:pt x="4509699" y="209122"/>
                </a:cubicBezTo>
                <a:cubicBezTo>
                  <a:pt x="4507874" y="193265"/>
                  <a:pt x="4493192" y="203817"/>
                  <a:pt x="4491398" y="187895"/>
                </a:cubicBezTo>
                <a:cubicBezTo>
                  <a:pt x="4474860" y="243864"/>
                  <a:pt x="4437545" y="240249"/>
                  <a:pt x="4406776" y="261347"/>
                </a:cubicBezTo>
                <a:cubicBezTo>
                  <a:pt x="4410325" y="233673"/>
                  <a:pt x="4433802" y="211563"/>
                  <a:pt x="4408667" y="198409"/>
                </a:cubicBezTo>
                <a:cubicBezTo>
                  <a:pt x="4428722" y="208603"/>
                  <a:pt x="4494460" y="220354"/>
                  <a:pt x="4498562" y="147845"/>
                </a:cubicBezTo>
                <a:close/>
                <a:moveTo>
                  <a:pt x="4651594" y="143973"/>
                </a:moveTo>
                <a:cubicBezTo>
                  <a:pt x="4651854" y="163899"/>
                  <a:pt x="4646480" y="175036"/>
                  <a:pt x="4635412" y="177446"/>
                </a:cubicBezTo>
                <a:cubicBezTo>
                  <a:pt x="4634988" y="167026"/>
                  <a:pt x="4634564" y="156573"/>
                  <a:pt x="4634174" y="146123"/>
                </a:cubicBezTo>
                <a:cubicBezTo>
                  <a:pt x="4639972" y="145440"/>
                  <a:pt x="4645796" y="144657"/>
                  <a:pt x="4651594" y="143973"/>
                </a:cubicBezTo>
                <a:close/>
                <a:moveTo>
                  <a:pt x="4690765" y="138924"/>
                </a:moveTo>
                <a:cubicBezTo>
                  <a:pt x="4702583" y="145566"/>
                  <a:pt x="4706685" y="167902"/>
                  <a:pt x="4718471" y="174608"/>
                </a:cubicBezTo>
                <a:cubicBezTo>
                  <a:pt x="4714892" y="184149"/>
                  <a:pt x="4689135" y="168196"/>
                  <a:pt x="4690765" y="138924"/>
                </a:cubicBezTo>
                <a:close/>
                <a:moveTo>
                  <a:pt x="4983682" y="132932"/>
                </a:moveTo>
                <a:lnTo>
                  <a:pt x="4981419" y="136814"/>
                </a:lnTo>
                <a:lnTo>
                  <a:pt x="4981420" y="136847"/>
                </a:lnTo>
                <a:lnTo>
                  <a:pt x="4983702" y="132933"/>
                </a:lnTo>
                <a:close/>
                <a:moveTo>
                  <a:pt x="5123623" y="130749"/>
                </a:moveTo>
                <a:lnTo>
                  <a:pt x="5107907" y="155633"/>
                </a:lnTo>
                <a:cubicBezTo>
                  <a:pt x="5094202" y="169103"/>
                  <a:pt x="5075506" y="175658"/>
                  <a:pt x="5060426" y="171513"/>
                </a:cubicBezTo>
                <a:lnTo>
                  <a:pt x="5041623" y="156820"/>
                </a:lnTo>
                <a:lnTo>
                  <a:pt x="5041594" y="156833"/>
                </a:lnTo>
                <a:cubicBezTo>
                  <a:pt x="5060218" y="188416"/>
                  <a:pt x="5110522" y="169628"/>
                  <a:pt x="5123644" y="130751"/>
                </a:cubicBezTo>
                <a:close/>
                <a:moveTo>
                  <a:pt x="5990161" y="129808"/>
                </a:moveTo>
                <a:lnTo>
                  <a:pt x="5990154" y="129809"/>
                </a:lnTo>
                <a:lnTo>
                  <a:pt x="5994228" y="150567"/>
                </a:lnTo>
                <a:lnTo>
                  <a:pt x="5994230" y="150545"/>
                </a:lnTo>
                <a:close/>
                <a:moveTo>
                  <a:pt x="6003237" y="128082"/>
                </a:moveTo>
                <a:lnTo>
                  <a:pt x="6000401" y="150631"/>
                </a:lnTo>
                <a:lnTo>
                  <a:pt x="6000402" y="150655"/>
                </a:lnTo>
                <a:lnTo>
                  <a:pt x="6003242" y="128082"/>
                </a:lnTo>
                <a:close/>
                <a:moveTo>
                  <a:pt x="5714317" y="125768"/>
                </a:moveTo>
                <a:lnTo>
                  <a:pt x="5714308" y="125802"/>
                </a:lnTo>
                <a:cubicBezTo>
                  <a:pt x="5727786" y="120172"/>
                  <a:pt x="5726843" y="151200"/>
                  <a:pt x="5736350" y="130786"/>
                </a:cubicBezTo>
                <a:lnTo>
                  <a:pt x="5736346" y="130757"/>
                </a:lnTo>
                <a:lnTo>
                  <a:pt x="5730791" y="137793"/>
                </a:lnTo>
                <a:cubicBezTo>
                  <a:pt x="5727873" y="137893"/>
                  <a:pt x="5726013" y="130638"/>
                  <a:pt x="5722102" y="127041"/>
                </a:cubicBezTo>
                <a:close/>
                <a:moveTo>
                  <a:pt x="5787242" y="123692"/>
                </a:moveTo>
                <a:lnTo>
                  <a:pt x="5784572" y="132474"/>
                </a:lnTo>
                <a:lnTo>
                  <a:pt x="5784583" y="132473"/>
                </a:lnTo>
                <a:lnTo>
                  <a:pt x="5787245" y="123717"/>
                </a:lnTo>
                <a:close/>
                <a:moveTo>
                  <a:pt x="5771372" y="112456"/>
                </a:moveTo>
                <a:lnTo>
                  <a:pt x="5771361" y="112465"/>
                </a:lnTo>
                <a:lnTo>
                  <a:pt x="5771457" y="112663"/>
                </a:lnTo>
                <a:lnTo>
                  <a:pt x="5778246" y="129174"/>
                </a:lnTo>
                <a:lnTo>
                  <a:pt x="5780413" y="131050"/>
                </a:lnTo>
                <a:lnTo>
                  <a:pt x="5781295" y="132861"/>
                </a:lnTo>
                <a:cubicBezTo>
                  <a:pt x="5783907" y="135686"/>
                  <a:pt x="5786622" y="137897"/>
                  <a:pt x="5788879" y="139006"/>
                </a:cubicBezTo>
                <a:lnTo>
                  <a:pt x="5789530" y="138944"/>
                </a:lnTo>
                <a:lnTo>
                  <a:pt x="5790174" y="139501"/>
                </a:lnTo>
                <a:lnTo>
                  <a:pt x="5793523" y="138558"/>
                </a:lnTo>
                <a:lnTo>
                  <a:pt x="5793712" y="138540"/>
                </a:lnTo>
                <a:lnTo>
                  <a:pt x="5793710" y="138505"/>
                </a:lnTo>
                <a:lnTo>
                  <a:pt x="5793523" y="138558"/>
                </a:lnTo>
                <a:lnTo>
                  <a:pt x="5789530" y="138944"/>
                </a:lnTo>
                <a:lnTo>
                  <a:pt x="5780413" y="131050"/>
                </a:lnTo>
                <a:lnTo>
                  <a:pt x="5771457" y="112663"/>
                </a:lnTo>
                <a:close/>
                <a:moveTo>
                  <a:pt x="5967100" y="101317"/>
                </a:moveTo>
                <a:lnTo>
                  <a:pt x="5967071" y="101321"/>
                </a:lnTo>
                <a:lnTo>
                  <a:pt x="5955578" y="116325"/>
                </a:lnTo>
                <a:lnTo>
                  <a:pt x="5941932" y="128046"/>
                </a:lnTo>
                <a:lnTo>
                  <a:pt x="5941931" y="128082"/>
                </a:lnTo>
                <a:cubicBezTo>
                  <a:pt x="5952610" y="122709"/>
                  <a:pt x="5959252" y="111121"/>
                  <a:pt x="5967100" y="101317"/>
                </a:cubicBezTo>
                <a:close/>
                <a:moveTo>
                  <a:pt x="5183698" y="99586"/>
                </a:moveTo>
                <a:lnTo>
                  <a:pt x="5174327" y="114404"/>
                </a:lnTo>
                <a:lnTo>
                  <a:pt x="5162244" y="110112"/>
                </a:lnTo>
                <a:lnTo>
                  <a:pt x="5162228" y="110143"/>
                </a:lnTo>
                <a:cubicBezTo>
                  <a:pt x="5169259" y="121635"/>
                  <a:pt x="5180296" y="113626"/>
                  <a:pt x="5183715" y="99594"/>
                </a:cubicBezTo>
                <a:close/>
                <a:moveTo>
                  <a:pt x="5949096" y="88033"/>
                </a:moveTo>
                <a:lnTo>
                  <a:pt x="5950528" y="103017"/>
                </a:lnTo>
                <a:lnTo>
                  <a:pt x="5950532" y="103010"/>
                </a:lnTo>
                <a:lnTo>
                  <a:pt x="5949101" y="88035"/>
                </a:lnTo>
                <a:close/>
                <a:moveTo>
                  <a:pt x="5896218" y="79146"/>
                </a:moveTo>
                <a:lnTo>
                  <a:pt x="5900203" y="89191"/>
                </a:lnTo>
                <a:lnTo>
                  <a:pt x="5900212" y="89175"/>
                </a:lnTo>
                <a:lnTo>
                  <a:pt x="5896235" y="79150"/>
                </a:lnTo>
                <a:close/>
                <a:moveTo>
                  <a:pt x="5944168" y="57324"/>
                </a:moveTo>
                <a:lnTo>
                  <a:pt x="5948055" y="64625"/>
                </a:lnTo>
                <a:cubicBezTo>
                  <a:pt x="5945937" y="64787"/>
                  <a:pt x="5945000" y="62499"/>
                  <a:pt x="5944446" y="59426"/>
                </a:cubicBezTo>
                <a:close/>
                <a:moveTo>
                  <a:pt x="5934442" y="50753"/>
                </a:moveTo>
                <a:lnTo>
                  <a:pt x="5934435" y="50761"/>
                </a:lnTo>
                <a:lnTo>
                  <a:pt x="5929635" y="78649"/>
                </a:lnTo>
                <a:cubicBezTo>
                  <a:pt x="5923193" y="94470"/>
                  <a:pt x="5911455" y="104668"/>
                  <a:pt x="5901473" y="109101"/>
                </a:cubicBezTo>
                <a:lnTo>
                  <a:pt x="5888707" y="111408"/>
                </a:lnTo>
                <a:lnTo>
                  <a:pt x="5888698" y="111445"/>
                </a:lnTo>
                <a:cubicBezTo>
                  <a:pt x="5901622" y="114180"/>
                  <a:pt x="5935679" y="93571"/>
                  <a:pt x="5934442" y="50753"/>
                </a:cubicBezTo>
                <a:close/>
                <a:moveTo>
                  <a:pt x="5943135" y="49515"/>
                </a:moveTo>
                <a:lnTo>
                  <a:pt x="5944168" y="57323"/>
                </a:lnTo>
                <a:lnTo>
                  <a:pt x="5943177" y="55462"/>
                </a:lnTo>
                <a:close/>
                <a:moveTo>
                  <a:pt x="6074382" y="48540"/>
                </a:moveTo>
                <a:cubicBezTo>
                  <a:pt x="6089621" y="55377"/>
                  <a:pt x="6074287" y="78919"/>
                  <a:pt x="6084637" y="86374"/>
                </a:cubicBezTo>
                <a:cubicBezTo>
                  <a:pt x="6086688" y="104184"/>
                  <a:pt x="6072396" y="96664"/>
                  <a:pt x="6072526" y="111444"/>
                </a:cubicBezTo>
                <a:cubicBezTo>
                  <a:pt x="6074187" y="82467"/>
                  <a:pt x="6061817" y="69898"/>
                  <a:pt x="6044233" y="60197"/>
                </a:cubicBezTo>
                <a:cubicBezTo>
                  <a:pt x="6046803" y="41085"/>
                  <a:pt x="6073535" y="86080"/>
                  <a:pt x="6074382" y="48540"/>
                </a:cubicBezTo>
                <a:close/>
                <a:moveTo>
                  <a:pt x="5897390" y="580"/>
                </a:moveTo>
                <a:cubicBezTo>
                  <a:pt x="5884592" y="27994"/>
                  <a:pt x="5914776" y="14127"/>
                  <a:pt x="5912335" y="45608"/>
                </a:cubicBezTo>
                <a:cubicBezTo>
                  <a:pt x="5918406" y="35760"/>
                  <a:pt x="5925578" y="31805"/>
                  <a:pt x="5932110" y="34666"/>
                </a:cubicBezTo>
                <a:lnTo>
                  <a:pt x="5943176" y="55463"/>
                </a:lnTo>
                <a:lnTo>
                  <a:pt x="5943302" y="72494"/>
                </a:lnTo>
                <a:cubicBezTo>
                  <a:pt x="5947985" y="78763"/>
                  <a:pt x="5955050" y="83607"/>
                  <a:pt x="5957754" y="86929"/>
                </a:cubicBezTo>
                <a:cubicBezTo>
                  <a:pt x="5968044" y="57395"/>
                  <a:pt x="5983218" y="54595"/>
                  <a:pt x="5999984" y="50134"/>
                </a:cubicBezTo>
                <a:cubicBezTo>
                  <a:pt x="5999496" y="68337"/>
                  <a:pt x="5989076" y="69475"/>
                  <a:pt x="5982893" y="60164"/>
                </a:cubicBezTo>
                <a:cubicBezTo>
                  <a:pt x="5980418" y="82564"/>
                  <a:pt x="5975988" y="90638"/>
                  <a:pt x="5985398" y="122418"/>
                </a:cubicBezTo>
                <a:cubicBezTo>
                  <a:pt x="5994450" y="87808"/>
                  <a:pt x="5999335" y="134464"/>
                  <a:pt x="6015548" y="110827"/>
                </a:cubicBezTo>
                <a:cubicBezTo>
                  <a:pt x="6015190" y="120008"/>
                  <a:pt x="6017080" y="124565"/>
                  <a:pt x="6020529" y="125837"/>
                </a:cubicBezTo>
                <a:cubicBezTo>
                  <a:pt x="6012000" y="160122"/>
                  <a:pt x="6011382" y="192453"/>
                  <a:pt x="5997219" y="199419"/>
                </a:cubicBezTo>
                <a:cubicBezTo>
                  <a:pt x="6000832" y="205900"/>
                  <a:pt x="6002558" y="216319"/>
                  <a:pt x="6002754" y="229992"/>
                </a:cubicBezTo>
                <a:cubicBezTo>
                  <a:pt x="6010632" y="229992"/>
                  <a:pt x="6011607" y="219248"/>
                  <a:pt x="6019880" y="219966"/>
                </a:cubicBezTo>
                <a:cubicBezTo>
                  <a:pt x="6019390" y="240609"/>
                  <a:pt x="6026911" y="244777"/>
                  <a:pt x="6038242" y="241129"/>
                </a:cubicBezTo>
                <a:cubicBezTo>
                  <a:pt x="6026162" y="260306"/>
                  <a:pt x="6031894" y="285181"/>
                  <a:pt x="6040718" y="303449"/>
                </a:cubicBezTo>
                <a:cubicBezTo>
                  <a:pt x="6033912" y="295307"/>
                  <a:pt x="6029386" y="295860"/>
                  <a:pt x="6023298" y="305660"/>
                </a:cubicBezTo>
                <a:cubicBezTo>
                  <a:pt x="6034366" y="324970"/>
                  <a:pt x="6025933" y="358179"/>
                  <a:pt x="6012684" y="369706"/>
                </a:cubicBezTo>
                <a:cubicBezTo>
                  <a:pt x="6017340" y="392172"/>
                  <a:pt x="6023264" y="358245"/>
                  <a:pt x="6034466" y="367002"/>
                </a:cubicBezTo>
                <a:cubicBezTo>
                  <a:pt x="6035183" y="385140"/>
                  <a:pt x="6035898" y="403339"/>
                  <a:pt x="6036646" y="421477"/>
                </a:cubicBezTo>
                <a:cubicBezTo>
                  <a:pt x="6018642" y="411645"/>
                  <a:pt x="6020009" y="439582"/>
                  <a:pt x="5997479" y="426492"/>
                </a:cubicBezTo>
                <a:cubicBezTo>
                  <a:pt x="5992659" y="443489"/>
                  <a:pt x="5988102" y="460777"/>
                  <a:pt x="5981916" y="475558"/>
                </a:cubicBezTo>
                <a:cubicBezTo>
                  <a:pt x="5973024" y="461915"/>
                  <a:pt x="5970973" y="476112"/>
                  <a:pt x="5960130" y="478258"/>
                </a:cubicBezTo>
                <a:cubicBezTo>
                  <a:pt x="5958014" y="454330"/>
                  <a:pt x="5930080" y="458528"/>
                  <a:pt x="5924706" y="467125"/>
                </a:cubicBezTo>
                <a:cubicBezTo>
                  <a:pt x="5928938" y="478130"/>
                  <a:pt x="5932196" y="490957"/>
                  <a:pt x="5943038" y="488256"/>
                </a:cubicBezTo>
                <a:cubicBezTo>
                  <a:pt x="5931348" y="527334"/>
                  <a:pt x="5946002" y="536751"/>
                  <a:pt x="5967295" y="547925"/>
                </a:cubicBezTo>
                <a:cubicBezTo>
                  <a:pt x="5972864" y="539524"/>
                  <a:pt x="5975144" y="526029"/>
                  <a:pt x="5979082" y="515019"/>
                </a:cubicBezTo>
                <a:cubicBezTo>
                  <a:pt x="5988427" y="572659"/>
                  <a:pt x="6024535" y="532156"/>
                  <a:pt x="6038178" y="570120"/>
                </a:cubicBezTo>
                <a:cubicBezTo>
                  <a:pt x="6049086" y="551963"/>
                  <a:pt x="6066700" y="499196"/>
                  <a:pt x="6044105" y="498837"/>
                </a:cubicBezTo>
                <a:cubicBezTo>
                  <a:pt x="6044918" y="472009"/>
                  <a:pt x="6070118" y="487832"/>
                  <a:pt x="6078941" y="494375"/>
                </a:cubicBezTo>
                <a:cubicBezTo>
                  <a:pt x="6083856" y="519088"/>
                  <a:pt x="6065168" y="507205"/>
                  <a:pt x="6062434" y="520068"/>
                </a:cubicBezTo>
                <a:cubicBezTo>
                  <a:pt x="6063476" y="540827"/>
                  <a:pt x="6086301" y="545715"/>
                  <a:pt x="6068328" y="558469"/>
                </a:cubicBezTo>
                <a:cubicBezTo>
                  <a:pt x="6076531" y="564100"/>
                  <a:pt x="6081156" y="577025"/>
                  <a:pt x="6091022" y="579074"/>
                </a:cubicBezTo>
                <a:cubicBezTo>
                  <a:pt x="6088646" y="586272"/>
                  <a:pt x="6086332" y="593760"/>
                  <a:pt x="6091674" y="594667"/>
                </a:cubicBezTo>
                <a:cubicBezTo>
                  <a:pt x="6086465" y="606586"/>
                  <a:pt x="6062075" y="625990"/>
                  <a:pt x="6071421" y="636407"/>
                </a:cubicBezTo>
                <a:cubicBezTo>
                  <a:pt x="6052798" y="655912"/>
                  <a:pt x="6034466" y="635854"/>
                  <a:pt x="6010828" y="651902"/>
                </a:cubicBezTo>
                <a:cubicBezTo>
                  <a:pt x="6014376" y="677333"/>
                  <a:pt x="6027694" y="661086"/>
                  <a:pt x="6037265" y="656431"/>
                </a:cubicBezTo>
                <a:cubicBezTo>
                  <a:pt x="6034206" y="688079"/>
                  <a:pt x="6051167" y="678278"/>
                  <a:pt x="6048108" y="709892"/>
                </a:cubicBezTo>
                <a:cubicBezTo>
                  <a:pt x="6044950" y="717285"/>
                  <a:pt x="6009785" y="712273"/>
                  <a:pt x="6022908" y="736623"/>
                </a:cubicBezTo>
                <a:cubicBezTo>
                  <a:pt x="6008384" y="728156"/>
                  <a:pt x="6000114" y="723339"/>
                  <a:pt x="5974426" y="727179"/>
                </a:cubicBezTo>
                <a:cubicBezTo>
                  <a:pt x="5966840" y="789992"/>
                  <a:pt x="5932650" y="770101"/>
                  <a:pt x="5911912" y="805585"/>
                </a:cubicBezTo>
                <a:cubicBezTo>
                  <a:pt x="5930015" y="824440"/>
                  <a:pt x="5932520" y="785367"/>
                  <a:pt x="5955474" y="800051"/>
                </a:cubicBezTo>
                <a:cubicBezTo>
                  <a:pt x="5957754" y="827437"/>
                  <a:pt x="5938054" y="797089"/>
                  <a:pt x="5939326" y="833397"/>
                </a:cubicBezTo>
                <a:cubicBezTo>
                  <a:pt x="5935454" y="812035"/>
                  <a:pt x="5929820" y="822129"/>
                  <a:pt x="5935874" y="857419"/>
                </a:cubicBezTo>
                <a:cubicBezTo>
                  <a:pt x="5928029" y="851335"/>
                  <a:pt x="5918458" y="842119"/>
                  <a:pt x="5925944" y="827303"/>
                </a:cubicBezTo>
                <a:cubicBezTo>
                  <a:pt x="5908917" y="831274"/>
                  <a:pt x="5902764" y="836260"/>
                  <a:pt x="5897032" y="870217"/>
                </a:cubicBezTo>
                <a:cubicBezTo>
                  <a:pt x="5875770" y="848212"/>
                  <a:pt x="5863364" y="893206"/>
                  <a:pt x="5845719" y="900236"/>
                </a:cubicBezTo>
                <a:cubicBezTo>
                  <a:pt x="5857536" y="925369"/>
                  <a:pt x="5899376" y="972777"/>
                  <a:pt x="5908882" y="947052"/>
                </a:cubicBezTo>
                <a:cubicBezTo>
                  <a:pt x="5922494" y="961610"/>
                  <a:pt x="5899182" y="980133"/>
                  <a:pt x="5902306" y="1002699"/>
                </a:cubicBezTo>
                <a:cubicBezTo>
                  <a:pt x="5911258" y="1023537"/>
                  <a:pt x="5914092" y="1057074"/>
                  <a:pt x="5930894" y="1061666"/>
                </a:cubicBezTo>
                <a:cubicBezTo>
                  <a:pt x="5935809" y="1059615"/>
                  <a:pt x="5933044" y="1053562"/>
                  <a:pt x="5930600" y="1053918"/>
                </a:cubicBezTo>
                <a:cubicBezTo>
                  <a:pt x="5933402" y="1030566"/>
                  <a:pt x="5941996" y="1062640"/>
                  <a:pt x="5952381" y="1051156"/>
                </a:cubicBezTo>
                <a:cubicBezTo>
                  <a:pt x="5961337" y="1052354"/>
                  <a:pt x="5950593" y="1028746"/>
                  <a:pt x="5947110" y="1028352"/>
                </a:cubicBezTo>
                <a:cubicBezTo>
                  <a:pt x="5951602" y="1016799"/>
                  <a:pt x="5979212" y="1028971"/>
                  <a:pt x="5982859" y="1047315"/>
                </a:cubicBezTo>
                <a:cubicBezTo>
                  <a:pt x="6007409" y="1012209"/>
                  <a:pt x="6076860" y="1007977"/>
                  <a:pt x="6084868" y="971473"/>
                </a:cubicBezTo>
                <a:cubicBezTo>
                  <a:pt x="6089590" y="954286"/>
                  <a:pt x="6102808" y="989942"/>
                  <a:pt x="6107854" y="999963"/>
                </a:cubicBezTo>
                <a:cubicBezTo>
                  <a:pt x="6111340" y="998041"/>
                  <a:pt x="6111894" y="991632"/>
                  <a:pt x="6116256" y="991017"/>
                </a:cubicBezTo>
                <a:cubicBezTo>
                  <a:pt x="6123192" y="969128"/>
                  <a:pt x="6096491" y="978407"/>
                  <a:pt x="6110981" y="968251"/>
                </a:cubicBezTo>
                <a:cubicBezTo>
                  <a:pt x="6114334" y="963661"/>
                  <a:pt x="6117753" y="959234"/>
                  <a:pt x="6123776" y="958776"/>
                </a:cubicBezTo>
                <a:cubicBezTo>
                  <a:pt x="6127259" y="1023050"/>
                  <a:pt x="6201530" y="962294"/>
                  <a:pt x="6223864" y="946042"/>
                </a:cubicBezTo>
                <a:cubicBezTo>
                  <a:pt x="6237897" y="968054"/>
                  <a:pt x="6265575" y="984073"/>
                  <a:pt x="6276449" y="947084"/>
                </a:cubicBezTo>
                <a:cubicBezTo>
                  <a:pt x="6293055" y="943538"/>
                  <a:pt x="6278240" y="953277"/>
                  <a:pt x="6281689" y="969847"/>
                </a:cubicBezTo>
                <a:cubicBezTo>
                  <a:pt x="6293640" y="951418"/>
                  <a:pt x="6292566" y="957997"/>
                  <a:pt x="6311579" y="950406"/>
                </a:cubicBezTo>
                <a:cubicBezTo>
                  <a:pt x="6290416" y="930805"/>
                  <a:pt x="6296408" y="907723"/>
                  <a:pt x="6282342" y="875818"/>
                </a:cubicBezTo>
                <a:cubicBezTo>
                  <a:pt x="6273940" y="893989"/>
                  <a:pt x="6269807" y="873636"/>
                  <a:pt x="6256195" y="879230"/>
                </a:cubicBezTo>
                <a:cubicBezTo>
                  <a:pt x="6272996" y="856438"/>
                  <a:pt x="6299598" y="848925"/>
                  <a:pt x="6329293" y="846319"/>
                </a:cubicBezTo>
                <a:cubicBezTo>
                  <a:pt x="6332971" y="863345"/>
                  <a:pt x="6343944" y="883763"/>
                  <a:pt x="6335836" y="900300"/>
                </a:cubicBezTo>
                <a:cubicBezTo>
                  <a:pt x="6348309" y="899778"/>
                  <a:pt x="6350914" y="858718"/>
                  <a:pt x="6338638" y="860804"/>
                </a:cubicBezTo>
                <a:cubicBezTo>
                  <a:pt x="6341048" y="834761"/>
                  <a:pt x="6377840" y="877249"/>
                  <a:pt x="6356677" y="874126"/>
                </a:cubicBezTo>
                <a:cubicBezTo>
                  <a:pt x="6361494" y="894962"/>
                  <a:pt x="6369862" y="861487"/>
                  <a:pt x="6382786" y="870869"/>
                </a:cubicBezTo>
                <a:cubicBezTo>
                  <a:pt x="6389657" y="914140"/>
                  <a:pt x="6404018" y="944775"/>
                  <a:pt x="6434396" y="958222"/>
                </a:cubicBezTo>
                <a:cubicBezTo>
                  <a:pt x="6426647" y="990171"/>
                  <a:pt x="6368788" y="945718"/>
                  <a:pt x="6359802" y="952167"/>
                </a:cubicBezTo>
                <a:cubicBezTo>
                  <a:pt x="6373638" y="968481"/>
                  <a:pt x="6382202" y="995732"/>
                  <a:pt x="6405156" y="993357"/>
                </a:cubicBezTo>
                <a:cubicBezTo>
                  <a:pt x="6403494" y="1021942"/>
                  <a:pt x="6383897" y="1023079"/>
                  <a:pt x="6371263" y="1021130"/>
                </a:cubicBezTo>
                <a:cubicBezTo>
                  <a:pt x="6375789" y="1055152"/>
                  <a:pt x="6395745" y="1032486"/>
                  <a:pt x="6411992" y="1055152"/>
                </a:cubicBezTo>
                <a:cubicBezTo>
                  <a:pt x="6404800" y="1072311"/>
                  <a:pt x="6370644" y="1073518"/>
                  <a:pt x="6372142" y="1044610"/>
                </a:cubicBezTo>
                <a:cubicBezTo>
                  <a:pt x="6349967" y="1050012"/>
                  <a:pt x="6361104" y="1100279"/>
                  <a:pt x="6334242" y="1080678"/>
                </a:cubicBezTo>
                <a:cubicBezTo>
                  <a:pt x="6345636" y="1096536"/>
                  <a:pt x="6354852" y="1116950"/>
                  <a:pt x="6370935" y="1123073"/>
                </a:cubicBezTo>
                <a:cubicBezTo>
                  <a:pt x="6368528" y="1130331"/>
                  <a:pt x="6366214" y="1137751"/>
                  <a:pt x="6371557" y="1138665"/>
                </a:cubicBezTo>
                <a:cubicBezTo>
                  <a:pt x="6371034" y="1154880"/>
                  <a:pt x="6352376" y="1142994"/>
                  <a:pt x="6355112" y="1164258"/>
                </a:cubicBezTo>
                <a:cubicBezTo>
                  <a:pt x="6359182" y="1192421"/>
                  <a:pt x="6373119" y="1200200"/>
                  <a:pt x="6379337" y="1223879"/>
                </a:cubicBezTo>
                <a:cubicBezTo>
                  <a:pt x="6413295" y="1208602"/>
                  <a:pt x="6447222" y="1226515"/>
                  <a:pt x="6488508" y="1217721"/>
                </a:cubicBezTo>
                <a:cubicBezTo>
                  <a:pt x="6479980" y="1235236"/>
                  <a:pt x="6495379" y="1246310"/>
                  <a:pt x="6503128" y="1255099"/>
                </a:cubicBezTo>
                <a:cubicBezTo>
                  <a:pt x="6489715" y="1226804"/>
                  <a:pt x="6503682" y="1243181"/>
                  <a:pt x="6500914" y="1200429"/>
                </a:cubicBezTo>
                <a:cubicBezTo>
                  <a:pt x="6505863" y="1233480"/>
                  <a:pt x="6521328" y="1226092"/>
                  <a:pt x="6532628" y="1227813"/>
                </a:cubicBezTo>
                <a:cubicBezTo>
                  <a:pt x="6539076" y="1246470"/>
                  <a:pt x="6521198" y="1261839"/>
                  <a:pt x="6534191" y="1266722"/>
                </a:cubicBezTo>
                <a:cubicBezTo>
                  <a:pt x="6533603" y="1278153"/>
                  <a:pt x="6521262" y="1271121"/>
                  <a:pt x="6521721" y="1284011"/>
                </a:cubicBezTo>
                <a:cubicBezTo>
                  <a:pt x="6515988" y="1315625"/>
                  <a:pt x="6540638" y="1284370"/>
                  <a:pt x="6540084" y="1305308"/>
                </a:cubicBezTo>
                <a:cubicBezTo>
                  <a:pt x="6541126" y="1329887"/>
                  <a:pt x="6523054" y="1320087"/>
                  <a:pt x="6518627" y="1315824"/>
                </a:cubicBezTo>
                <a:cubicBezTo>
                  <a:pt x="6502021" y="1324028"/>
                  <a:pt x="6523608" y="1391727"/>
                  <a:pt x="6499645" y="1388760"/>
                </a:cubicBezTo>
                <a:cubicBezTo>
                  <a:pt x="6499222" y="1378344"/>
                  <a:pt x="6498798" y="1367890"/>
                  <a:pt x="6498408" y="1357533"/>
                </a:cubicBezTo>
                <a:cubicBezTo>
                  <a:pt x="6475324" y="1363494"/>
                  <a:pt x="6501372" y="1400616"/>
                  <a:pt x="6483169" y="1414224"/>
                </a:cubicBezTo>
                <a:cubicBezTo>
                  <a:pt x="6487859" y="1436821"/>
                  <a:pt x="6488966" y="1395374"/>
                  <a:pt x="6500294" y="1404264"/>
                </a:cubicBezTo>
                <a:cubicBezTo>
                  <a:pt x="6503976" y="1441737"/>
                  <a:pt x="6470439" y="1421355"/>
                  <a:pt x="6471676" y="1454955"/>
                </a:cubicBezTo>
                <a:cubicBezTo>
                  <a:pt x="6478124" y="1469671"/>
                  <a:pt x="6487859" y="1477811"/>
                  <a:pt x="6499026" y="1482730"/>
                </a:cubicBezTo>
                <a:cubicBezTo>
                  <a:pt x="6497789" y="1516788"/>
                  <a:pt x="6510714" y="1622033"/>
                  <a:pt x="6550664" y="1570195"/>
                </a:cubicBezTo>
                <a:cubicBezTo>
                  <a:pt x="6543732" y="1561915"/>
                  <a:pt x="6539106" y="1549022"/>
                  <a:pt x="6527973" y="1549541"/>
                </a:cubicBezTo>
                <a:cubicBezTo>
                  <a:pt x="6536242" y="1530365"/>
                  <a:pt x="6560464" y="1549477"/>
                  <a:pt x="6571796" y="1551852"/>
                </a:cubicBezTo>
                <a:cubicBezTo>
                  <a:pt x="6556656" y="1571693"/>
                  <a:pt x="6576421" y="1614380"/>
                  <a:pt x="6566522" y="1638706"/>
                </a:cubicBezTo>
                <a:cubicBezTo>
                  <a:pt x="6557309" y="1632259"/>
                  <a:pt x="6548582" y="1624965"/>
                  <a:pt x="6539431" y="1618615"/>
                </a:cubicBezTo>
                <a:cubicBezTo>
                  <a:pt x="6526116" y="1619983"/>
                  <a:pt x="6517550" y="1628482"/>
                  <a:pt x="6514231" y="1645380"/>
                </a:cubicBezTo>
                <a:cubicBezTo>
                  <a:pt x="6529730" y="1657820"/>
                  <a:pt x="6547670" y="1652248"/>
                  <a:pt x="6562420" y="1647069"/>
                </a:cubicBezTo>
                <a:cubicBezTo>
                  <a:pt x="6549850" y="1690669"/>
                  <a:pt x="6530444" y="1656124"/>
                  <a:pt x="6506123" y="1661986"/>
                </a:cubicBezTo>
                <a:cubicBezTo>
                  <a:pt x="6505798" y="1671099"/>
                  <a:pt x="6507654" y="1675757"/>
                  <a:pt x="6511107" y="1677059"/>
                </a:cubicBezTo>
                <a:cubicBezTo>
                  <a:pt x="6515632" y="1696235"/>
                  <a:pt x="6488932" y="1648018"/>
                  <a:pt x="6479098" y="1642027"/>
                </a:cubicBezTo>
                <a:cubicBezTo>
                  <a:pt x="6463404" y="1661790"/>
                  <a:pt x="6475388" y="1700957"/>
                  <a:pt x="6455170" y="1699884"/>
                </a:cubicBezTo>
                <a:cubicBezTo>
                  <a:pt x="6463797" y="1715707"/>
                  <a:pt x="6473368" y="1729708"/>
                  <a:pt x="6491212" y="1726650"/>
                </a:cubicBezTo>
                <a:cubicBezTo>
                  <a:pt x="6485579" y="1750966"/>
                  <a:pt x="6471806" y="1722645"/>
                  <a:pt x="6460734" y="1730488"/>
                </a:cubicBezTo>
                <a:cubicBezTo>
                  <a:pt x="6453997" y="1744357"/>
                  <a:pt x="6454158" y="1769103"/>
                  <a:pt x="6445170" y="1779457"/>
                </a:cubicBezTo>
                <a:cubicBezTo>
                  <a:pt x="6446248" y="1785675"/>
                  <a:pt x="6449860" y="1786686"/>
                  <a:pt x="6450154" y="1794467"/>
                </a:cubicBezTo>
                <a:cubicBezTo>
                  <a:pt x="6464382" y="1780110"/>
                  <a:pt x="6523184" y="1734233"/>
                  <a:pt x="6509542" y="1747710"/>
                </a:cubicBezTo>
                <a:cubicBezTo>
                  <a:pt x="6508827" y="1760541"/>
                  <a:pt x="6514197" y="1760703"/>
                  <a:pt x="6514816" y="1770633"/>
                </a:cubicBezTo>
                <a:cubicBezTo>
                  <a:pt x="6529241" y="1766139"/>
                  <a:pt x="6533213" y="1745530"/>
                  <a:pt x="6553368" y="1750019"/>
                </a:cubicBezTo>
                <a:cubicBezTo>
                  <a:pt x="6557504" y="1773400"/>
                  <a:pt x="6546825" y="1773823"/>
                  <a:pt x="6550893" y="1797300"/>
                </a:cubicBezTo>
                <a:cubicBezTo>
                  <a:pt x="6560044" y="1800490"/>
                  <a:pt x="6560728" y="1781149"/>
                  <a:pt x="6554670" y="1781149"/>
                </a:cubicBezTo>
                <a:cubicBezTo>
                  <a:pt x="6565120" y="1771967"/>
                  <a:pt x="6597748" y="1795738"/>
                  <a:pt x="6606930" y="1774506"/>
                </a:cubicBezTo>
                <a:cubicBezTo>
                  <a:pt x="6601361" y="1763633"/>
                  <a:pt x="6601750" y="1740224"/>
                  <a:pt x="6588238" y="1745629"/>
                </a:cubicBezTo>
                <a:cubicBezTo>
                  <a:pt x="6577070" y="1748915"/>
                  <a:pt x="6594784" y="1758164"/>
                  <a:pt x="6589476" y="1776688"/>
                </a:cubicBezTo>
                <a:cubicBezTo>
                  <a:pt x="6568832" y="1781313"/>
                  <a:pt x="6580618" y="1748817"/>
                  <a:pt x="6583258" y="1730488"/>
                </a:cubicBezTo>
                <a:cubicBezTo>
                  <a:pt x="6589476" y="1730424"/>
                  <a:pt x="6595662" y="1730263"/>
                  <a:pt x="6596022" y="1721047"/>
                </a:cubicBezTo>
                <a:cubicBezTo>
                  <a:pt x="6604256" y="1720887"/>
                  <a:pt x="6600058" y="1746507"/>
                  <a:pt x="6610054" y="1742827"/>
                </a:cubicBezTo>
                <a:cubicBezTo>
                  <a:pt x="6615100" y="1728635"/>
                  <a:pt x="6615752" y="1716814"/>
                  <a:pt x="6616535" y="1687089"/>
                </a:cubicBezTo>
                <a:cubicBezTo>
                  <a:pt x="6622524" y="1688717"/>
                  <a:pt x="6620862" y="1706141"/>
                  <a:pt x="6622134" y="1717693"/>
                </a:cubicBezTo>
                <a:cubicBezTo>
                  <a:pt x="6629394" y="1716814"/>
                  <a:pt x="6636621" y="1715805"/>
                  <a:pt x="6643916" y="1714992"/>
                </a:cubicBezTo>
                <a:cubicBezTo>
                  <a:pt x="6655736" y="1707080"/>
                  <a:pt x="6653651" y="1653191"/>
                  <a:pt x="6673156" y="1679924"/>
                </a:cubicBezTo>
                <a:cubicBezTo>
                  <a:pt x="6672568" y="1691256"/>
                  <a:pt x="6660259" y="1684319"/>
                  <a:pt x="6660717" y="1697148"/>
                </a:cubicBezTo>
                <a:cubicBezTo>
                  <a:pt x="6672244" y="1701381"/>
                  <a:pt x="6676441" y="1720822"/>
                  <a:pt x="6688032" y="1724955"/>
                </a:cubicBezTo>
                <a:cubicBezTo>
                  <a:pt x="6679470" y="1731046"/>
                  <a:pt x="6678239" y="1733967"/>
                  <a:pt x="6676079" y="1737323"/>
                </a:cubicBezTo>
                <a:lnTo>
                  <a:pt x="6658683" y="1752177"/>
                </a:lnTo>
                <a:lnTo>
                  <a:pt x="6658700" y="1752268"/>
                </a:lnTo>
                <a:lnTo>
                  <a:pt x="6658550" y="1752377"/>
                </a:lnTo>
                <a:lnTo>
                  <a:pt x="6648978" y="1759299"/>
                </a:lnTo>
                <a:lnTo>
                  <a:pt x="6636916" y="1755097"/>
                </a:lnTo>
                <a:lnTo>
                  <a:pt x="6636915" y="1755099"/>
                </a:lnTo>
                <a:cubicBezTo>
                  <a:pt x="6642336" y="1754775"/>
                  <a:pt x="6645854" y="1757978"/>
                  <a:pt x="6648978" y="1759303"/>
                </a:cubicBezTo>
                <a:lnTo>
                  <a:pt x="6658550" y="1752378"/>
                </a:lnTo>
                <a:lnTo>
                  <a:pt x="6664398" y="1786584"/>
                </a:lnTo>
                <a:cubicBezTo>
                  <a:pt x="6669386" y="1791734"/>
                  <a:pt x="6677029" y="1791376"/>
                  <a:pt x="6686211" y="1787824"/>
                </a:cubicBezTo>
                <a:cubicBezTo>
                  <a:pt x="6676346" y="1754972"/>
                  <a:pt x="6691096" y="1763664"/>
                  <a:pt x="6694904" y="1786847"/>
                </a:cubicBezTo>
                <a:cubicBezTo>
                  <a:pt x="6714798" y="1783463"/>
                  <a:pt x="6717174" y="1753049"/>
                  <a:pt x="6741854" y="1757315"/>
                </a:cubicBezTo>
                <a:cubicBezTo>
                  <a:pt x="6744558" y="1773664"/>
                  <a:pt x="6736221" y="1773045"/>
                  <a:pt x="6729384" y="1774606"/>
                </a:cubicBezTo>
                <a:cubicBezTo>
                  <a:pt x="6731370" y="1784635"/>
                  <a:pt x="6737588" y="1785873"/>
                  <a:pt x="6739054" y="1796813"/>
                </a:cubicBezTo>
                <a:cubicBezTo>
                  <a:pt x="6767806" y="1761710"/>
                  <a:pt x="6808894" y="1775420"/>
                  <a:pt x="6828625" y="1738465"/>
                </a:cubicBezTo>
                <a:cubicBezTo>
                  <a:pt x="6835855" y="1748817"/>
                  <a:pt x="6838490" y="1768679"/>
                  <a:pt x="6855684" y="1758422"/>
                </a:cubicBezTo>
                <a:cubicBezTo>
                  <a:pt x="6854741" y="1778319"/>
                  <a:pt x="6842203" y="1796224"/>
                  <a:pt x="6834878" y="1784635"/>
                </a:cubicBezTo>
                <a:cubicBezTo>
                  <a:pt x="6833086" y="1805211"/>
                  <a:pt x="6837742" y="1812441"/>
                  <a:pt x="6848879" y="1806352"/>
                </a:cubicBezTo>
                <a:cubicBezTo>
                  <a:pt x="6863335" y="1813484"/>
                  <a:pt x="6837547" y="1816674"/>
                  <a:pt x="6831784" y="1816285"/>
                </a:cubicBezTo>
                <a:cubicBezTo>
                  <a:pt x="6849986" y="1874855"/>
                  <a:pt x="6910840" y="1812277"/>
                  <a:pt x="6881828" y="1755004"/>
                </a:cubicBezTo>
                <a:cubicBezTo>
                  <a:pt x="6886128" y="1754481"/>
                  <a:pt x="6890521" y="1753960"/>
                  <a:pt x="6894886" y="1753441"/>
                </a:cubicBezTo>
                <a:cubicBezTo>
                  <a:pt x="6891400" y="1746572"/>
                  <a:pt x="6886484" y="1742602"/>
                  <a:pt x="6881178" y="1739473"/>
                </a:cubicBezTo>
                <a:cubicBezTo>
                  <a:pt x="6886094" y="1696791"/>
                  <a:pt x="6910904" y="1713691"/>
                  <a:pt x="6927870" y="1702229"/>
                </a:cubicBezTo>
                <a:cubicBezTo>
                  <a:pt x="6916568" y="1727952"/>
                  <a:pt x="6939362" y="1734558"/>
                  <a:pt x="6951179" y="1738399"/>
                </a:cubicBezTo>
                <a:cubicBezTo>
                  <a:pt x="6962316" y="1736154"/>
                  <a:pt x="6957042" y="1708513"/>
                  <a:pt x="6962706" y="1697766"/>
                </a:cubicBezTo>
                <a:cubicBezTo>
                  <a:pt x="6976512" y="1713493"/>
                  <a:pt x="6981298" y="1709684"/>
                  <a:pt x="6993184" y="1693828"/>
                </a:cubicBezTo>
                <a:cubicBezTo>
                  <a:pt x="6999336" y="1730652"/>
                  <a:pt x="6998034" y="1750218"/>
                  <a:pt x="7017081" y="1745660"/>
                </a:cubicBezTo>
                <a:cubicBezTo>
                  <a:pt x="7013792" y="1767311"/>
                  <a:pt x="7017341" y="1799609"/>
                  <a:pt x="6997220" y="1795119"/>
                </a:cubicBezTo>
                <a:cubicBezTo>
                  <a:pt x="7031114" y="1792936"/>
                  <a:pt x="7067939" y="1834224"/>
                  <a:pt x="7076177" y="1910443"/>
                </a:cubicBezTo>
                <a:cubicBezTo>
                  <a:pt x="7087604" y="1930632"/>
                  <a:pt x="7101022" y="1921417"/>
                  <a:pt x="7111017" y="1905983"/>
                </a:cubicBezTo>
                <a:cubicBezTo>
                  <a:pt x="7100400" y="1961107"/>
                  <a:pt x="7060938" y="1920634"/>
                  <a:pt x="7075524" y="2004540"/>
                </a:cubicBezTo>
                <a:cubicBezTo>
                  <a:pt x="7087085" y="2005423"/>
                  <a:pt x="7077774" y="1973838"/>
                  <a:pt x="7092035" y="1978916"/>
                </a:cubicBezTo>
                <a:cubicBezTo>
                  <a:pt x="7085260" y="2034141"/>
                  <a:pt x="7117854" y="1957136"/>
                  <a:pt x="7082720" y="1964559"/>
                </a:cubicBezTo>
                <a:cubicBezTo>
                  <a:pt x="7090862" y="1922490"/>
                  <a:pt x="7122120" y="1997768"/>
                  <a:pt x="7102256" y="2016786"/>
                </a:cubicBezTo>
                <a:cubicBezTo>
                  <a:pt x="7106296" y="2040814"/>
                  <a:pt x="7114305" y="2025513"/>
                  <a:pt x="7124396" y="2021865"/>
                </a:cubicBezTo>
                <a:cubicBezTo>
                  <a:pt x="7121726" y="2040553"/>
                  <a:pt x="7104570" y="2056016"/>
                  <a:pt x="7094540" y="2041403"/>
                </a:cubicBezTo>
                <a:cubicBezTo>
                  <a:pt x="7098544" y="2047132"/>
                  <a:pt x="7097993" y="2062400"/>
                  <a:pt x="7104146" y="2063574"/>
                </a:cubicBezTo>
                <a:cubicBezTo>
                  <a:pt x="7090469" y="2087442"/>
                  <a:pt x="7083762" y="2049771"/>
                  <a:pt x="7060029" y="2053513"/>
                </a:cubicBezTo>
                <a:cubicBezTo>
                  <a:pt x="7064620" y="2060969"/>
                  <a:pt x="7069242" y="2068198"/>
                  <a:pt x="7073996" y="2075295"/>
                </a:cubicBezTo>
                <a:cubicBezTo>
                  <a:pt x="7066800" y="2100398"/>
                  <a:pt x="7040914" y="2067872"/>
                  <a:pt x="7051302" y="2054651"/>
                </a:cubicBezTo>
                <a:cubicBezTo>
                  <a:pt x="7045864" y="2063348"/>
                  <a:pt x="7035510" y="2064322"/>
                  <a:pt x="7030105" y="2073083"/>
                </a:cubicBezTo>
                <a:cubicBezTo>
                  <a:pt x="7030139" y="2087082"/>
                  <a:pt x="7036098" y="2088713"/>
                  <a:pt x="7035704" y="2103656"/>
                </a:cubicBezTo>
                <a:cubicBezTo>
                  <a:pt x="7023562" y="2088873"/>
                  <a:pt x="7025644" y="2084281"/>
                  <a:pt x="7013010" y="2083079"/>
                </a:cubicBezTo>
                <a:cubicBezTo>
                  <a:pt x="7015908" y="2051723"/>
                  <a:pt x="7015225" y="2036157"/>
                  <a:pt x="6993738" y="2038468"/>
                </a:cubicBezTo>
                <a:cubicBezTo>
                  <a:pt x="6990708" y="2021473"/>
                  <a:pt x="7001648" y="2026292"/>
                  <a:pt x="7001552" y="2013951"/>
                </a:cubicBezTo>
                <a:cubicBezTo>
                  <a:pt x="6999791" y="2003533"/>
                  <a:pt x="6990384" y="2008872"/>
                  <a:pt x="6983838" y="2008417"/>
                </a:cubicBezTo>
                <a:cubicBezTo>
                  <a:pt x="6972246" y="2007439"/>
                  <a:pt x="6989666" y="2051593"/>
                  <a:pt x="6972018" y="2041303"/>
                </a:cubicBezTo>
                <a:cubicBezTo>
                  <a:pt x="6979117" y="2020009"/>
                  <a:pt x="6969218" y="2017990"/>
                  <a:pt x="6974526" y="1993894"/>
                </a:cubicBezTo>
                <a:cubicBezTo>
                  <a:pt x="6991098" y="1995976"/>
                  <a:pt x="6995364" y="2002330"/>
                  <a:pt x="7004676" y="1982305"/>
                </a:cubicBezTo>
                <a:cubicBezTo>
                  <a:pt x="6994972" y="1959575"/>
                  <a:pt x="6978888" y="2002263"/>
                  <a:pt x="6973548" y="1970583"/>
                </a:cubicBezTo>
                <a:cubicBezTo>
                  <a:pt x="6961438" y="1973123"/>
                  <a:pt x="6944702" y="2006007"/>
                  <a:pt x="6962022" y="2011217"/>
                </a:cubicBezTo>
                <a:cubicBezTo>
                  <a:pt x="6933828" y="2008287"/>
                  <a:pt x="6906444" y="2027725"/>
                  <a:pt x="6861868" y="2023982"/>
                </a:cubicBezTo>
                <a:cubicBezTo>
                  <a:pt x="6855616" y="2031665"/>
                  <a:pt x="6863564" y="2035574"/>
                  <a:pt x="6858809" y="2055792"/>
                </a:cubicBezTo>
                <a:cubicBezTo>
                  <a:pt x="6845166" y="2057420"/>
                  <a:pt x="6829668" y="2040947"/>
                  <a:pt x="6819574" y="2060743"/>
                </a:cubicBezTo>
                <a:cubicBezTo>
                  <a:pt x="6837807" y="2078878"/>
                  <a:pt x="6811598" y="2124004"/>
                  <a:pt x="6834488" y="2105901"/>
                </a:cubicBezTo>
                <a:cubicBezTo>
                  <a:pt x="6841554" y="2123775"/>
                  <a:pt x="6819508" y="2112837"/>
                  <a:pt x="6808994" y="2124752"/>
                </a:cubicBezTo>
                <a:cubicBezTo>
                  <a:pt x="6812412" y="2151090"/>
                  <a:pt x="6830482" y="2134062"/>
                  <a:pt x="6839827" y="2128689"/>
                </a:cubicBezTo>
                <a:cubicBezTo>
                  <a:pt x="6838948" y="2144547"/>
                  <a:pt x="6841649" y="2152917"/>
                  <a:pt x="6849398" y="2150829"/>
                </a:cubicBezTo>
                <a:cubicBezTo>
                  <a:pt x="6837417" y="2154054"/>
                  <a:pt x="6825077" y="2162292"/>
                  <a:pt x="6820520" y="2193812"/>
                </a:cubicBezTo>
                <a:cubicBezTo>
                  <a:pt x="6821594" y="2199998"/>
                  <a:pt x="6825207" y="2201006"/>
                  <a:pt x="6825466" y="2208789"/>
                </a:cubicBezTo>
                <a:cubicBezTo>
                  <a:pt x="6838296" y="2197068"/>
                  <a:pt x="6849723" y="2183036"/>
                  <a:pt x="6863434" y="2172678"/>
                </a:cubicBezTo>
                <a:cubicBezTo>
                  <a:pt x="6869682" y="2210870"/>
                  <a:pt x="6920510" y="2244215"/>
                  <a:pt x="6920674" y="2181081"/>
                </a:cubicBezTo>
                <a:cubicBezTo>
                  <a:pt x="6935325" y="2192902"/>
                  <a:pt x="6943987" y="2217255"/>
                  <a:pt x="6953589" y="2239591"/>
                </a:cubicBezTo>
                <a:cubicBezTo>
                  <a:pt x="6963869" y="2205011"/>
                  <a:pt x="6983820" y="2226164"/>
                  <a:pt x="7001382" y="2219317"/>
                </a:cubicBezTo>
                <a:lnTo>
                  <a:pt x="7006673" y="2215505"/>
                </a:lnTo>
                <a:lnTo>
                  <a:pt x="7002627" y="2230134"/>
                </a:lnTo>
                <a:cubicBezTo>
                  <a:pt x="6998129" y="2265248"/>
                  <a:pt x="7017317" y="2311108"/>
                  <a:pt x="6987844" y="2329128"/>
                </a:cubicBezTo>
                <a:cubicBezTo>
                  <a:pt x="6997840" y="2356868"/>
                  <a:pt x="6986736" y="2375981"/>
                  <a:pt x="6991293" y="2414953"/>
                </a:cubicBezTo>
                <a:cubicBezTo>
                  <a:pt x="6969152" y="2424107"/>
                  <a:pt x="6956812" y="2412998"/>
                  <a:pt x="6946818" y="2397083"/>
                </a:cubicBezTo>
                <a:cubicBezTo>
                  <a:pt x="6941738" y="2398967"/>
                  <a:pt x="6943693" y="2411701"/>
                  <a:pt x="6943365" y="2421044"/>
                </a:cubicBezTo>
                <a:cubicBezTo>
                  <a:pt x="6920640" y="2417234"/>
                  <a:pt x="6898988" y="2411536"/>
                  <a:pt x="6889318" y="2380963"/>
                </a:cubicBezTo>
                <a:cubicBezTo>
                  <a:pt x="6881927" y="2398743"/>
                  <a:pt x="6878116" y="2422085"/>
                  <a:pt x="6855716" y="2416581"/>
                </a:cubicBezTo>
                <a:cubicBezTo>
                  <a:pt x="6850800" y="2436641"/>
                  <a:pt x="6869751" y="2447287"/>
                  <a:pt x="6857247" y="2455587"/>
                </a:cubicBezTo>
                <a:cubicBezTo>
                  <a:pt x="6867406" y="2469558"/>
                  <a:pt x="6875545" y="2476492"/>
                  <a:pt x="6897652" y="2481701"/>
                </a:cubicBezTo>
                <a:cubicBezTo>
                  <a:pt x="6875675" y="2502214"/>
                  <a:pt x="6899966" y="2511203"/>
                  <a:pt x="6896448" y="2560238"/>
                </a:cubicBezTo>
                <a:cubicBezTo>
                  <a:pt x="6916049" y="2526702"/>
                  <a:pt x="6926239" y="2546919"/>
                  <a:pt x="6957042" y="2544638"/>
                </a:cubicBezTo>
                <a:cubicBezTo>
                  <a:pt x="6943010" y="2575731"/>
                  <a:pt x="6910874" y="2535264"/>
                  <a:pt x="6906020" y="2582508"/>
                </a:cubicBezTo>
                <a:cubicBezTo>
                  <a:pt x="6898240" y="2570362"/>
                  <a:pt x="6880266" y="2579480"/>
                  <a:pt x="6866528" y="2579740"/>
                </a:cubicBezTo>
                <a:cubicBezTo>
                  <a:pt x="6819836" y="2673086"/>
                  <a:pt x="6920185" y="2672924"/>
                  <a:pt x="6938384" y="2735082"/>
                </a:cubicBezTo>
                <a:cubicBezTo>
                  <a:pt x="6942032" y="2728471"/>
                  <a:pt x="6947826" y="2725376"/>
                  <a:pt x="6955480" y="2724955"/>
                </a:cubicBezTo>
                <a:cubicBezTo>
                  <a:pt x="6955120" y="2734105"/>
                  <a:pt x="6956976" y="2738696"/>
                  <a:pt x="6960460" y="2740063"/>
                </a:cubicBezTo>
                <a:cubicBezTo>
                  <a:pt x="6966876" y="2764580"/>
                  <a:pt x="6946622" y="2747814"/>
                  <a:pt x="6953004" y="2772367"/>
                </a:cubicBezTo>
                <a:cubicBezTo>
                  <a:pt x="6965474" y="2772625"/>
                  <a:pt x="6962056" y="2783595"/>
                  <a:pt x="6967656" y="2809613"/>
                </a:cubicBezTo>
                <a:cubicBezTo>
                  <a:pt x="7001842" y="2787762"/>
                  <a:pt x="7032904" y="2785324"/>
                  <a:pt x="7047559" y="2838554"/>
                </a:cubicBezTo>
                <a:cubicBezTo>
                  <a:pt x="7051237" y="2832076"/>
                  <a:pt x="7057096" y="2828920"/>
                  <a:pt x="7064684" y="2828626"/>
                </a:cubicBezTo>
                <a:cubicBezTo>
                  <a:pt x="7064880" y="2861968"/>
                  <a:pt x="7083372" y="2857376"/>
                  <a:pt x="7088682" y="2880394"/>
                </a:cubicBezTo>
                <a:cubicBezTo>
                  <a:pt x="7091416" y="2965142"/>
                  <a:pt x="7055599" y="2989887"/>
                  <a:pt x="7047590" y="3057940"/>
                </a:cubicBezTo>
                <a:cubicBezTo>
                  <a:pt x="7088388" y="3080894"/>
                  <a:pt x="7100694" y="3029711"/>
                  <a:pt x="7147094" y="3029581"/>
                </a:cubicBezTo>
                <a:cubicBezTo>
                  <a:pt x="7140028" y="2998255"/>
                  <a:pt x="7129510" y="2981912"/>
                  <a:pt x="7122868" y="2969897"/>
                </a:cubicBezTo>
                <a:cubicBezTo>
                  <a:pt x="7130713" y="2961464"/>
                  <a:pt x="7138332" y="2991419"/>
                  <a:pt x="7140288" y="2967716"/>
                </a:cubicBezTo>
                <a:cubicBezTo>
                  <a:pt x="7152563" y="2998549"/>
                  <a:pt x="7170698" y="3017501"/>
                  <a:pt x="7203127" y="3006723"/>
                </a:cubicBezTo>
                <a:cubicBezTo>
                  <a:pt x="7211820" y="3025999"/>
                  <a:pt x="7202184" y="3030555"/>
                  <a:pt x="7209345" y="3052990"/>
                </a:cubicBezTo>
                <a:cubicBezTo>
                  <a:pt x="7271275" y="3039867"/>
                  <a:pt x="7324214" y="3068164"/>
                  <a:pt x="7369802" y="3126443"/>
                </a:cubicBezTo>
                <a:cubicBezTo>
                  <a:pt x="7456148" y="3127191"/>
                  <a:pt x="7492451" y="3341565"/>
                  <a:pt x="7434787" y="3439374"/>
                </a:cubicBezTo>
                <a:cubicBezTo>
                  <a:pt x="7430685" y="3422508"/>
                  <a:pt x="7424468" y="3410103"/>
                  <a:pt x="7423914" y="3385846"/>
                </a:cubicBezTo>
                <a:cubicBezTo>
                  <a:pt x="7401739" y="3392324"/>
                  <a:pt x="7392886" y="3371195"/>
                  <a:pt x="7375042" y="3368686"/>
                </a:cubicBezTo>
                <a:cubicBezTo>
                  <a:pt x="7335447" y="3422084"/>
                  <a:pt x="7290257" y="3379659"/>
                  <a:pt x="7245063" y="3400955"/>
                </a:cubicBezTo>
                <a:cubicBezTo>
                  <a:pt x="7245651" y="3394539"/>
                  <a:pt x="7249134" y="3392587"/>
                  <a:pt x="7248810" y="3384903"/>
                </a:cubicBezTo>
                <a:cubicBezTo>
                  <a:pt x="7210418" y="3377967"/>
                  <a:pt x="7183007" y="3401704"/>
                  <a:pt x="7165423" y="3379823"/>
                </a:cubicBezTo>
                <a:cubicBezTo>
                  <a:pt x="7158032" y="3387767"/>
                  <a:pt x="7153506" y="3400302"/>
                  <a:pt x="7144616" y="3405966"/>
                </a:cubicBezTo>
                <a:cubicBezTo>
                  <a:pt x="7132374" y="3408834"/>
                  <a:pt x="7132829" y="3385292"/>
                  <a:pt x="7125928" y="3376989"/>
                </a:cubicBezTo>
                <a:cubicBezTo>
                  <a:pt x="7111994" y="3406589"/>
                  <a:pt x="7049836" y="3361330"/>
                  <a:pt x="7057814" y="3424822"/>
                </a:cubicBezTo>
                <a:cubicBezTo>
                  <a:pt x="7043942" y="3407272"/>
                  <a:pt x="7037984" y="3417298"/>
                  <a:pt x="7018318" y="3422183"/>
                </a:cubicBezTo>
                <a:cubicBezTo>
                  <a:pt x="7023822" y="3376958"/>
                  <a:pt x="7040035" y="3396689"/>
                  <a:pt x="7055664" y="3370283"/>
                </a:cubicBezTo>
                <a:cubicBezTo>
                  <a:pt x="7098058" y="3298556"/>
                  <a:pt x="7069536" y="3207908"/>
                  <a:pt x="7033264" y="3138164"/>
                </a:cubicBezTo>
                <a:cubicBezTo>
                  <a:pt x="7013533" y="3139532"/>
                  <a:pt x="7000249" y="3127680"/>
                  <a:pt x="6984426" y="3120844"/>
                </a:cubicBezTo>
                <a:cubicBezTo>
                  <a:pt x="6975634" y="3129177"/>
                  <a:pt x="6972052" y="3145589"/>
                  <a:pt x="6973224" y="3169326"/>
                </a:cubicBezTo>
                <a:cubicBezTo>
                  <a:pt x="7011906" y="3109676"/>
                  <a:pt x="7039906" y="3215528"/>
                  <a:pt x="7021118" y="3272963"/>
                </a:cubicBezTo>
                <a:cubicBezTo>
                  <a:pt x="7010798" y="3277359"/>
                  <a:pt x="7011123" y="3259809"/>
                  <a:pt x="6999076" y="3267914"/>
                </a:cubicBezTo>
                <a:cubicBezTo>
                  <a:pt x="6993444" y="3271366"/>
                  <a:pt x="6992760" y="3282438"/>
                  <a:pt x="6986638" y="3285139"/>
                </a:cubicBezTo>
                <a:cubicBezTo>
                  <a:pt x="6998195" y="3304610"/>
                  <a:pt x="6994582" y="3311610"/>
                  <a:pt x="7002170" y="3345862"/>
                </a:cubicBezTo>
                <a:cubicBezTo>
                  <a:pt x="6992954" y="3343650"/>
                  <a:pt x="6990838" y="3352637"/>
                  <a:pt x="6985041" y="3355891"/>
                </a:cubicBezTo>
                <a:cubicBezTo>
                  <a:pt x="7032060" y="3397602"/>
                  <a:pt x="6975309" y="3445366"/>
                  <a:pt x="6968599" y="3491144"/>
                </a:cubicBezTo>
                <a:cubicBezTo>
                  <a:pt x="6961862" y="3480107"/>
                  <a:pt x="6945580" y="3486454"/>
                  <a:pt x="6947436" y="3509473"/>
                </a:cubicBezTo>
                <a:cubicBezTo>
                  <a:pt x="6954696" y="3531778"/>
                  <a:pt x="6964008" y="3497103"/>
                  <a:pt x="6977880" y="3505696"/>
                </a:cubicBezTo>
                <a:cubicBezTo>
                  <a:pt x="6979018" y="3519602"/>
                  <a:pt x="6973224" y="3522791"/>
                  <a:pt x="6974820" y="3537411"/>
                </a:cubicBezTo>
                <a:cubicBezTo>
                  <a:pt x="6968014" y="3526179"/>
                  <a:pt x="6952222" y="3533405"/>
                  <a:pt x="6939622" y="3534058"/>
                </a:cubicBezTo>
                <a:cubicBezTo>
                  <a:pt x="6940176" y="3558284"/>
                  <a:pt x="6954242" y="3554636"/>
                  <a:pt x="6950530" y="3587552"/>
                </a:cubicBezTo>
                <a:cubicBezTo>
                  <a:pt x="6946947" y="3594098"/>
                  <a:pt x="6941054" y="3597157"/>
                  <a:pt x="6933434" y="3597516"/>
                </a:cubicBezTo>
                <a:cubicBezTo>
                  <a:pt x="6939816" y="3620600"/>
                  <a:pt x="6937994" y="3627440"/>
                  <a:pt x="6930929" y="3644826"/>
                </a:cubicBezTo>
                <a:cubicBezTo>
                  <a:pt x="6935226" y="3664067"/>
                  <a:pt x="6949682" y="3662505"/>
                  <a:pt x="6958279" y="3672695"/>
                </a:cubicBezTo>
                <a:cubicBezTo>
                  <a:pt x="6960429" y="3738143"/>
                  <a:pt x="6954566" y="3750124"/>
                  <a:pt x="6963554" y="3805214"/>
                </a:cubicBezTo>
                <a:cubicBezTo>
                  <a:pt x="6958180" y="3813906"/>
                  <a:pt x="6947826" y="3814884"/>
                  <a:pt x="6942456" y="3823611"/>
                </a:cubicBezTo>
                <a:cubicBezTo>
                  <a:pt x="6944018" y="3837219"/>
                  <a:pt x="6950626" y="3840409"/>
                  <a:pt x="6960460" y="3836895"/>
                </a:cubicBezTo>
                <a:cubicBezTo>
                  <a:pt x="6962576" y="3857244"/>
                  <a:pt x="6943788" y="3845198"/>
                  <a:pt x="6948674" y="3869779"/>
                </a:cubicBezTo>
                <a:cubicBezTo>
                  <a:pt x="6937311" y="3865253"/>
                  <a:pt x="6928194" y="3860826"/>
                  <a:pt x="6922820" y="3880947"/>
                </a:cubicBezTo>
                <a:cubicBezTo>
                  <a:pt x="6938124" y="3858027"/>
                  <a:pt x="6951018" y="3974493"/>
                  <a:pt x="6917286" y="3959937"/>
                </a:cubicBezTo>
                <a:cubicBezTo>
                  <a:pt x="6915755" y="3927378"/>
                  <a:pt x="6930211" y="3914060"/>
                  <a:pt x="6914158" y="3882023"/>
                </a:cubicBezTo>
                <a:cubicBezTo>
                  <a:pt x="6901074" y="3913476"/>
                  <a:pt x="6890521" y="3924120"/>
                  <a:pt x="6886453" y="3956126"/>
                </a:cubicBezTo>
                <a:cubicBezTo>
                  <a:pt x="6909961" y="3964268"/>
                  <a:pt x="6917481" y="4020855"/>
                  <a:pt x="6884891" y="4026848"/>
                </a:cubicBezTo>
                <a:cubicBezTo>
                  <a:pt x="6888275" y="4050715"/>
                  <a:pt x="6899412" y="4058594"/>
                  <a:pt x="6904492" y="4079104"/>
                </a:cubicBezTo>
                <a:cubicBezTo>
                  <a:pt x="6904132" y="4088320"/>
                  <a:pt x="6896773" y="4086658"/>
                  <a:pt x="6891758" y="4088644"/>
                </a:cubicBezTo>
                <a:cubicBezTo>
                  <a:pt x="6890391" y="4105480"/>
                  <a:pt x="6898564" y="4102680"/>
                  <a:pt x="6905401" y="4102516"/>
                </a:cubicBezTo>
                <a:cubicBezTo>
                  <a:pt x="6906997" y="4124492"/>
                  <a:pt x="6893126" y="4122342"/>
                  <a:pt x="6893878" y="4143150"/>
                </a:cubicBezTo>
                <a:cubicBezTo>
                  <a:pt x="6906508" y="4162815"/>
                  <a:pt x="6903904" y="4121628"/>
                  <a:pt x="6919402" y="4124137"/>
                </a:cubicBezTo>
                <a:cubicBezTo>
                  <a:pt x="6901429" y="4162166"/>
                  <a:pt x="6904686" y="4233048"/>
                  <a:pt x="6895112" y="4284002"/>
                </a:cubicBezTo>
                <a:cubicBezTo>
                  <a:pt x="6884822" y="4285140"/>
                  <a:pt x="6882870" y="4299046"/>
                  <a:pt x="6869327" y="4295204"/>
                </a:cubicBezTo>
                <a:cubicBezTo>
                  <a:pt x="6868220" y="4319850"/>
                  <a:pt x="6876000" y="4326263"/>
                  <a:pt x="6883944" y="4332385"/>
                </a:cubicBezTo>
                <a:cubicBezTo>
                  <a:pt x="6870172" y="4360224"/>
                  <a:pt x="6885246" y="4396202"/>
                  <a:pt x="6865550" y="4420947"/>
                </a:cubicBezTo>
                <a:cubicBezTo>
                  <a:pt x="6852981" y="4414534"/>
                  <a:pt x="6865420" y="4387704"/>
                  <a:pt x="6863694" y="4374160"/>
                </a:cubicBezTo>
                <a:cubicBezTo>
                  <a:pt x="6849822" y="4372205"/>
                  <a:pt x="6846308" y="4386176"/>
                  <a:pt x="6842856" y="4400369"/>
                </a:cubicBezTo>
                <a:cubicBezTo>
                  <a:pt x="6829408" y="4371686"/>
                  <a:pt x="6859622" y="4348537"/>
                  <a:pt x="6866200" y="4326755"/>
                </a:cubicBezTo>
                <a:cubicBezTo>
                  <a:pt x="6845556" y="4314186"/>
                  <a:pt x="6835366" y="4243597"/>
                  <a:pt x="6843830" y="4204362"/>
                </a:cubicBezTo>
                <a:cubicBezTo>
                  <a:pt x="6832566" y="4191013"/>
                  <a:pt x="6813454" y="4193943"/>
                  <a:pt x="6799388" y="4186453"/>
                </a:cubicBezTo>
                <a:cubicBezTo>
                  <a:pt x="6799778" y="4194042"/>
                  <a:pt x="6804922" y="4191926"/>
                  <a:pt x="6808406" y="4193160"/>
                </a:cubicBezTo>
                <a:cubicBezTo>
                  <a:pt x="6808570" y="4222660"/>
                  <a:pt x="6793331" y="4228229"/>
                  <a:pt x="6793461" y="4257759"/>
                </a:cubicBezTo>
                <a:cubicBezTo>
                  <a:pt x="6786528" y="4260788"/>
                  <a:pt x="6785680" y="4251313"/>
                  <a:pt x="6780112" y="4251671"/>
                </a:cubicBezTo>
                <a:cubicBezTo>
                  <a:pt x="6768716" y="4262350"/>
                  <a:pt x="6781708" y="4292305"/>
                  <a:pt x="6782262" y="4306272"/>
                </a:cubicBezTo>
                <a:cubicBezTo>
                  <a:pt x="6778160" y="4295269"/>
                  <a:pt x="6760610" y="4264500"/>
                  <a:pt x="6764842" y="4308453"/>
                </a:cubicBezTo>
                <a:cubicBezTo>
                  <a:pt x="6729155" y="4327275"/>
                  <a:pt x="6707862" y="4269741"/>
                  <a:pt x="6686146" y="4310638"/>
                </a:cubicBezTo>
                <a:cubicBezTo>
                  <a:pt x="6694059" y="4279900"/>
                  <a:pt x="6685038" y="4251412"/>
                  <a:pt x="6667194" y="4273843"/>
                </a:cubicBezTo>
                <a:cubicBezTo>
                  <a:pt x="6675498" y="4247730"/>
                  <a:pt x="6672599" y="4249815"/>
                  <a:pt x="6665338" y="4227056"/>
                </a:cubicBezTo>
                <a:cubicBezTo>
                  <a:pt x="6682074" y="4216052"/>
                  <a:pt x="6696466" y="4246821"/>
                  <a:pt x="6699822" y="4214880"/>
                </a:cubicBezTo>
                <a:cubicBezTo>
                  <a:pt x="6696565" y="4193454"/>
                  <a:pt x="6665113" y="4230344"/>
                  <a:pt x="6672438" y="4186908"/>
                </a:cubicBezTo>
                <a:cubicBezTo>
                  <a:pt x="6654888" y="4188962"/>
                  <a:pt x="6650397" y="4211233"/>
                  <a:pt x="6634214" y="4215400"/>
                </a:cubicBezTo>
                <a:cubicBezTo>
                  <a:pt x="6636816" y="4240794"/>
                  <a:pt x="6645932" y="4253104"/>
                  <a:pt x="6653781" y="4267724"/>
                </a:cubicBezTo>
                <a:cubicBezTo>
                  <a:pt x="6651080" y="4281787"/>
                  <a:pt x="6624770" y="4245160"/>
                  <a:pt x="6614546" y="4272704"/>
                </a:cubicBezTo>
                <a:cubicBezTo>
                  <a:pt x="6619594" y="4298393"/>
                  <a:pt x="6622818" y="4275569"/>
                  <a:pt x="6636686" y="4277784"/>
                </a:cubicBezTo>
                <a:cubicBezTo>
                  <a:pt x="6643622" y="4290774"/>
                  <a:pt x="6635124" y="4308583"/>
                  <a:pt x="6647204" y="4323432"/>
                </a:cubicBezTo>
                <a:cubicBezTo>
                  <a:pt x="6638152" y="4352379"/>
                  <a:pt x="6635842" y="4297156"/>
                  <a:pt x="6628581" y="4294390"/>
                </a:cubicBezTo>
                <a:cubicBezTo>
                  <a:pt x="6616535" y="4290350"/>
                  <a:pt x="6633138" y="4330758"/>
                  <a:pt x="6621122" y="4326786"/>
                </a:cubicBezTo>
                <a:cubicBezTo>
                  <a:pt x="6632748" y="4354984"/>
                  <a:pt x="6636754" y="4346421"/>
                  <a:pt x="6649094" y="4370154"/>
                </a:cubicBezTo>
                <a:cubicBezTo>
                  <a:pt x="6636884" y="4377644"/>
                  <a:pt x="6633692" y="4427852"/>
                  <a:pt x="6623926" y="4396790"/>
                </a:cubicBezTo>
                <a:cubicBezTo>
                  <a:pt x="6609630" y="4405872"/>
                  <a:pt x="6622360" y="4411605"/>
                  <a:pt x="6621156" y="4436446"/>
                </a:cubicBezTo>
                <a:cubicBezTo>
                  <a:pt x="6628352" y="4435437"/>
                  <a:pt x="6635647" y="4434525"/>
                  <a:pt x="6642938" y="4433646"/>
                </a:cubicBezTo>
                <a:cubicBezTo>
                  <a:pt x="6631152" y="4484114"/>
                  <a:pt x="6613862" y="4412743"/>
                  <a:pt x="6594425" y="4424140"/>
                </a:cubicBezTo>
                <a:cubicBezTo>
                  <a:pt x="6593382" y="4448786"/>
                  <a:pt x="6599570" y="4458456"/>
                  <a:pt x="6613048" y="4453117"/>
                </a:cubicBezTo>
                <a:cubicBezTo>
                  <a:pt x="6605497" y="4467833"/>
                  <a:pt x="6619204" y="4475093"/>
                  <a:pt x="6610314" y="4492612"/>
                </a:cubicBezTo>
                <a:cubicBezTo>
                  <a:pt x="6602698" y="4491081"/>
                  <a:pt x="6613312" y="4467997"/>
                  <a:pt x="6600318" y="4462528"/>
                </a:cubicBezTo>
                <a:cubicBezTo>
                  <a:pt x="6583712" y="4456310"/>
                  <a:pt x="6594590" y="4492612"/>
                  <a:pt x="6579446" y="4488736"/>
                </a:cubicBezTo>
                <a:cubicBezTo>
                  <a:pt x="6576356" y="4472752"/>
                  <a:pt x="6566032" y="4465132"/>
                  <a:pt x="6573522" y="4450283"/>
                </a:cubicBezTo>
                <a:cubicBezTo>
                  <a:pt x="6545618" y="4460084"/>
                  <a:pt x="6549136" y="4405093"/>
                  <a:pt x="6519766" y="4417953"/>
                </a:cubicBezTo>
                <a:cubicBezTo>
                  <a:pt x="6526736" y="4448526"/>
                  <a:pt x="6538682" y="4468910"/>
                  <a:pt x="6548972" y="4492547"/>
                </a:cubicBezTo>
                <a:cubicBezTo>
                  <a:pt x="6554800" y="4489355"/>
                  <a:pt x="6551806" y="4472523"/>
                  <a:pt x="6552066" y="4460866"/>
                </a:cubicBezTo>
                <a:cubicBezTo>
                  <a:pt x="6558642" y="4464090"/>
                  <a:pt x="6563462" y="4470961"/>
                  <a:pt x="6570138" y="4474184"/>
                </a:cubicBezTo>
                <a:cubicBezTo>
                  <a:pt x="6569550" y="4490527"/>
                  <a:pt x="6550927" y="4478481"/>
                  <a:pt x="6553662" y="4499808"/>
                </a:cubicBezTo>
                <a:cubicBezTo>
                  <a:pt x="6564470" y="4491570"/>
                  <a:pt x="6561052" y="4540411"/>
                  <a:pt x="6577265" y="4543795"/>
                </a:cubicBezTo>
                <a:cubicBezTo>
                  <a:pt x="6570558" y="4573391"/>
                  <a:pt x="6571082" y="4576160"/>
                  <a:pt x="6575737" y="4614448"/>
                </a:cubicBezTo>
                <a:cubicBezTo>
                  <a:pt x="6569451" y="4599473"/>
                  <a:pt x="6556362" y="4598300"/>
                  <a:pt x="6548353" y="4586739"/>
                </a:cubicBezTo>
                <a:cubicBezTo>
                  <a:pt x="6547964" y="4566619"/>
                  <a:pt x="6564894" y="4573391"/>
                  <a:pt x="6564536" y="4553305"/>
                </a:cubicBezTo>
                <a:cubicBezTo>
                  <a:pt x="6554280" y="4543730"/>
                  <a:pt x="6545424" y="4539563"/>
                  <a:pt x="6558902" y="4522697"/>
                </a:cubicBezTo>
                <a:cubicBezTo>
                  <a:pt x="6553856" y="4508501"/>
                  <a:pt x="6524975" y="4525237"/>
                  <a:pt x="6540279" y="4493720"/>
                </a:cubicBezTo>
                <a:cubicBezTo>
                  <a:pt x="6525433" y="4499025"/>
                  <a:pt x="6515762" y="4493785"/>
                  <a:pt x="6505148" y="4490267"/>
                </a:cubicBezTo>
                <a:cubicBezTo>
                  <a:pt x="6508014" y="4450772"/>
                  <a:pt x="6507066" y="4389755"/>
                  <a:pt x="6482745" y="4367843"/>
                </a:cubicBezTo>
                <a:cubicBezTo>
                  <a:pt x="6500329" y="4363482"/>
                  <a:pt x="6517974" y="4359181"/>
                  <a:pt x="6516053" y="4324475"/>
                </a:cubicBezTo>
                <a:cubicBezTo>
                  <a:pt x="6514949" y="4315389"/>
                  <a:pt x="6507818" y="4318872"/>
                  <a:pt x="6502674" y="4318387"/>
                </a:cubicBezTo>
                <a:cubicBezTo>
                  <a:pt x="6500554" y="4300413"/>
                  <a:pt x="6502151" y="4288299"/>
                  <a:pt x="6505474" y="4278762"/>
                </a:cubicBezTo>
                <a:cubicBezTo>
                  <a:pt x="6521686" y="4289441"/>
                  <a:pt x="6526506" y="4274725"/>
                  <a:pt x="6540604" y="4282081"/>
                </a:cubicBezTo>
                <a:cubicBezTo>
                  <a:pt x="6544640" y="4302984"/>
                  <a:pt x="6532594" y="4298882"/>
                  <a:pt x="6533084" y="4314415"/>
                </a:cubicBezTo>
                <a:cubicBezTo>
                  <a:pt x="6550992" y="4352444"/>
                  <a:pt x="6578796" y="4297450"/>
                  <a:pt x="6593188" y="4283223"/>
                </a:cubicBezTo>
                <a:cubicBezTo>
                  <a:pt x="6578666" y="4276806"/>
                  <a:pt x="6569290" y="4253364"/>
                  <a:pt x="6543732" y="4250369"/>
                </a:cubicBezTo>
                <a:cubicBezTo>
                  <a:pt x="6541158" y="4218753"/>
                  <a:pt x="6549785" y="4250889"/>
                  <a:pt x="6560857" y="4240374"/>
                </a:cubicBezTo>
                <a:cubicBezTo>
                  <a:pt x="6561541" y="4213383"/>
                  <a:pt x="6546886" y="4218592"/>
                  <a:pt x="6541841" y="4203548"/>
                </a:cubicBezTo>
                <a:cubicBezTo>
                  <a:pt x="6527450" y="4212566"/>
                  <a:pt x="6542070" y="4221033"/>
                  <a:pt x="6534386" y="4235783"/>
                </a:cubicBezTo>
                <a:cubicBezTo>
                  <a:pt x="6514525" y="4220609"/>
                  <a:pt x="6501990" y="4190264"/>
                  <a:pt x="6495834" y="4146797"/>
                </a:cubicBezTo>
                <a:cubicBezTo>
                  <a:pt x="6482451" y="4160440"/>
                  <a:pt x="6476821" y="4152007"/>
                  <a:pt x="6460998" y="4151258"/>
                </a:cubicBezTo>
                <a:cubicBezTo>
                  <a:pt x="6473434" y="4128629"/>
                  <a:pt x="6458099" y="4103230"/>
                  <a:pt x="6457579" y="4065461"/>
                </a:cubicBezTo>
                <a:cubicBezTo>
                  <a:pt x="6445954" y="4071813"/>
                  <a:pt x="6448004" y="4099388"/>
                  <a:pt x="6432700" y="4099942"/>
                </a:cubicBezTo>
                <a:cubicBezTo>
                  <a:pt x="6438727" y="4130844"/>
                  <a:pt x="6420884" y="4161937"/>
                  <a:pt x="6439832" y="4169491"/>
                </a:cubicBezTo>
                <a:cubicBezTo>
                  <a:pt x="6437390" y="4180365"/>
                  <a:pt x="6431074" y="4185281"/>
                  <a:pt x="6423034" y="4187400"/>
                </a:cubicBezTo>
                <a:cubicBezTo>
                  <a:pt x="6423358" y="4158648"/>
                  <a:pt x="6416488" y="4144712"/>
                  <a:pt x="6411832" y="4126089"/>
                </a:cubicBezTo>
                <a:cubicBezTo>
                  <a:pt x="6398189" y="4138234"/>
                  <a:pt x="6380444" y="4152037"/>
                  <a:pt x="6364262" y="4140121"/>
                </a:cubicBezTo>
                <a:cubicBezTo>
                  <a:pt x="6359962" y="4171378"/>
                  <a:pt x="6375430" y="4161937"/>
                  <a:pt x="6386956" y="4160699"/>
                </a:cubicBezTo>
                <a:cubicBezTo>
                  <a:pt x="6378554" y="4166982"/>
                  <a:pt x="6374552" y="4197915"/>
                  <a:pt x="6388518" y="4199607"/>
                </a:cubicBezTo>
                <a:cubicBezTo>
                  <a:pt x="6373803" y="4187137"/>
                  <a:pt x="6346518" y="4230864"/>
                  <a:pt x="6335706" y="4190753"/>
                </a:cubicBezTo>
                <a:cubicBezTo>
                  <a:pt x="6331019" y="4187626"/>
                  <a:pt x="6336458" y="4233178"/>
                  <a:pt x="6341892" y="4236986"/>
                </a:cubicBezTo>
                <a:cubicBezTo>
                  <a:pt x="6333135" y="4255056"/>
                  <a:pt x="6317342" y="4262220"/>
                  <a:pt x="6303960" y="4273063"/>
                </a:cubicBezTo>
                <a:cubicBezTo>
                  <a:pt x="6304643" y="4288593"/>
                  <a:pt x="6316269" y="4281496"/>
                  <a:pt x="6313924" y="4303213"/>
                </a:cubicBezTo>
                <a:cubicBezTo>
                  <a:pt x="6296538" y="4294845"/>
                  <a:pt x="6291524" y="4310115"/>
                  <a:pt x="6278760" y="4299860"/>
                </a:cubicBezTo>
                <a:cubicBezTo>
                  <a:pt x="6259484" y="4327989"/>
                  <a:pt x="6293998" y="4339875"/>
                  <a:pt x="6294942" y="4376146"/>
                </a:cubicBezTo>
                <a:cubicBezTo>
                  <a:pt x="6306079" y="4369734"/>
                  <a:pt x="6308226" y="4372728"/>
                  <a:pt x="6320405" y="4357229"/>
                </a:cubicBezTo>
                <a:cubicBezTo>
                  <a:pt x="6337401" y="4374355"/>
                  <a:pt x="6301095" y="4382853"/>
                  <a:pt x="6317606" y="4396756"/>
                </a:cubicBezTo>
                <a:cubicBezTo>
                  <a:pt x="6311449" y="4406655"/>
                  <a:pt x="6307901" y="4420622"/>
                  <a:pt x="6296764" y="4422902"/>
                </a:cubicBezTo>
                <a:cubicBezTo>
                  <a:pt x="6304612" y="4429284"/>
                  <a:pt x="6305067" y="4450806"/>
                  <a:pt x="6319428" y="4443546"/>
                </a:cubicBezTo>
                <a:cubicBezTo>
                  <a:pt x="6323204" y="4471220"/>
                  <a:pt x="6319653" y="4487632"/>
                  <a:pt x="6308290" y="4492024"/>
                </a:cubicBezTo>
                <a:cubicBezTo>
                  <a:pt x="6333688" y="4525596"/>
                  <a:pt x="6322586" y="4468356"/>
                  <a:pt x="6341892" y="4456310"/>
                </a:cubicBezTo>
                <a:cubicBezTo>
                  <a:pt x="6341958" y="4453541"/>
                  <a:pt x="6359900" y="4517877"/>
                  <a:pt x="6335316" y="4512049"/>
                </a:cubicBezTo>
                <a:cubicBezTo>
                  <a:pt x="6354950" y="4512767"/>
                  <a:pt x="6381159" y="4521166"/>
                  <a:pt x="6395944" y="4496390"/>
                </a:cubicBezTo>
                <a:cubicBezTo>
                  <a:pt x="6395944" y="4531489"/>
                  <a:pt x="6406134" y="4527322"/>
                  <a:pt x="6419940" y="4548225"/>
                </a:cubicBezTo>
                <a:cubicBezTo>
                  <a:pt x="6403918" y="4548516"/>
                  <a:pt x="6402746" y="4539628"/>
                  <a:pt x="6389462" y="4552197"/>
                </a:cubicBezTo>
                <a:cubicBezTo>
                  <a:pt x="6389138" y="4544383"/>
                  <a:pt x="6388812" y="4536534"/>
                  <a:pt x="6388518" y="4528689"/>
                </a:cubicBezTo>
                <a:cubicBezTo>
                  <a:pt x="6363938" y="4532398"/>
                  <a:pt x="6368918" y="4553011"/>
                  <a:pt x="6349318" y="4533766"/>
                </a:cubicBezTo>
                <a:cubicBezTo>
                  <a:pt x="6358954" y="4563755"/>
                  <a:pt x="6384382" y="4566065"/>
                  <a:pt x="6411538" y="4557113"/>
                </a:cubicBezTo>
                <a:cubicBezTo>
                  <a:pt x="6415770" y="4556884"/>
                  <a:pt x="6415250" y="4566359"/>
                  <a:pt x="6416488" y="4572153"/>
                </a:cubicBezTo>
                <a:cubicBezTo>
                  <a:pt x="6416682" y="4577462"/>
                  <a:pt x="6416877" y="4582607"/>
                  <a:pt x="6417106" y="4587816"/>
                </a:cubicBezTo>
                <a:cubicBezTo>
                  <a:pt x="6410170" y="4590811"/>
                  <a:pt x="6409292" y="4581403"/>
                  <a:pt x="6403724" y="4581663"/>
                </a:cubicBezTo>
                <a:cubicBezTo>
                  <a:pt x="6403788" y="4601295"/>
                  <a:pt x="6414242" y="4599309"/>
                  <a:pt x="6418050" y="4611095"/>
                </a:cubicBezTo>
                <a:cubicBezTo>
                  <a:pt x="6416064" y="4622752"/>
                  <a:pt x="6411992" y="4630990"/>
                  <a:pt x="6405874" y="4636199"/>
                </a:cubicBezTo>
                <a:cubicBezTo>
                  <a:pt x="6391349" y="4617118"/>
                  <a:pt x="6381682" y="4637307"/>
                  <a:pt x="6365794" y="4617771"/>
                </a:cubicBezTo>
                <a:cubicBezTo>
                  <a:pt x="6362765" y="4593645"/>
                  <a:pt x="6385555" y="4609468"/>
                  <a:pt x="6386662" y="4591658"/>
                </a:cubicBezTo>
                <a:cubicBezTo>
                  <a:pt x="6375396" y="4574693"/>
                  <a:pt x="6355634" y="4606603"/>
                  <a:pt x="6339059" y="4605595"/>
                </a:cubicBezTo>
                <a:cubicBezTo>
                  <a:pt x="6339582" y="4618585"/>
                  <a:pt x="6340102" y="4631479"/>
                  <a:pt x="6340590" y="4644537"/>
                </a:cubicBezTo>
                <a:cubicBezTo>
                  <a:pt x="6343978" y="4650690"/>
                  <a:pt x="6367161" y="4670714"/>
                  <a:pt x="6346224" y="4675172"/>
                </a:cubicBezTo>
                <a:cubicBezTo>
                  <a:pt x="6353030" y="4705615"/>
                  <a:pt x="6355112" y="4671852"/>
                  <a:pt x="6367974" y="4672437"/>
                </a:cubicBezTo>
                <a:cubicBezTo>
                  <a:pt x="6373898" y="4680935"/>
                  <a:pt x="6370935" y="4701677"/>
                  <a:pt x="6365141" y="4711932"/>
                </a:cubicBezTo>
                <a:cubicBezTo>
                  <a:pt x="6381193" y="4748888"/>
                  <a:pt x="6407956" y="4695784"/>
                  <a:pt x="6402162" y="4652382"/>
                </a:cubicBezTo>
                <a:cubicBezTo>
                  <a:pt x="6413199" y="4673743"/>
                  <a:pt x="6408769" y="4668270"/>
                  <a:pt x="6424890" y="4672991"/>
                </a:cubicBezTo>
                <a:cubicBezTo>
                  <a:pt x="6430390" y="4698553"/>
                  <a:pt x="6411832" y="4686763"/>
                  <a:pt x="6403724" y="4691388"/>
                </a:cubicBezTo>
                <a:cubicBezTo>
                  <a:pt x="6408284" y="4704347"/>
                  <a:pt x="6405220" y="4733229"/>
                  <a:pt x="6418344" y="4728573"/>
                </a:cubicBezTo>
                <a:cubicBezTo>
                  <a:pt x="6406588" y="4768065"/>
                  <a:pt x="6406428" y="4810914"/>
                  <a:pt x="6418962" y="4853926"/>
                </a:cubicBezTo>
                <a:cubicBezTo>
                  <a:pt x="6410170" y="4841193"/>
                  <a:pt x="6404178" y="4822669"/>
                  <a:pt x="6395356" y="4809840"/>
                </a:cubicBezTo>
                <a:cubicBezTo>
                  <a:pt x="6375201" y="4819736"/>
                  <a:pt x="6389432" y="4835399"/>
                  <a:pt x="6392880" y="4857280"/>
                </a:cubicBezTo>
                <a:cubicBezTo>
                  <a:pt x="6377840" y="4860114"/>
                  <a:pt x="6371718" y="4844680"/>
                  <a:pt x="6361462" y="4837744"/>
                </a:cubicBezTo>
                <a:cubicBezTo>
                  <a:pt x="6356120" y="4810069"/>
                  <a:pt x="6379891" y="4827356"/>
                  <a:pt x="6382266" y="4811566"/>
                </a:cubicBezTo>
                <a:cubicBezTo>
                  <a:pt x="6380346" y="4801472"/>
                  <a:pt x="6374094" y="4800269"/>
                  <a:pt x="6372596" y="4789262"/>
                </a:cubicBezTo>
                <a:cubicBezTo>
                  <a:pt x="6361330" y="4798573"/>
                  <a:pt x="6359508" y="4822539"/>
                  <a:pt x="6352702" y="4838852"/>
                </a:cubicBezTo>
                <a:cubicBezTo>
                  <a:pt x="6340006" y="4827909"/>
                  <a:pt x="6357392" y="4802969"/>
                  <a:pt x="6350226" y="4776433"/>
                </a:cubicBezTo>
                <a:cubicBezTo>
                  <a:pt x="6336618" y="4772365"/>
                  <a:pt x="6342740" y="4798902"/>
                  <a:pt x="6329128" y="4794864"/>
                </a:cubicBezTo>
                <a:cubicBezTo>
                  <a:pt x="6333754" y="4755725"/>
                  <a:pt x="6306209" y="4728833"/>
                  <a:pt x="6286509" y="4714083"/>
                </a:cubicBezTo>
                <a:cubicBezTo>
                  <a:pt x="6287682" y="4698813"/>
                  <a:pt x="6303146" y="4705779"/>
                  <a:pt x="6298296" y="4681263"/>
                </a:cubicBezTo>
                <a:cubicBezTo>
                  <a:pt x="6295007" y="4648704"/>
                  <a:pt x="6277102" y="4646359"/>
                  <a:pt x="6265671" y="4630600"/>
                </a:cubicBezTo>
                <a:cubicBezTo>
                  <a:pt x="6265411" y="4597876"/>
                  <a:pt x="6282212" y="4637307"/>
                  <a:pt x="6286803" y="4612203"/>
                </a:cubicBezTo>
                <a:cubicBezTo>
                  <a:pt x="6286834" y="4625749"/>
                  <a:pt x="6294258" y="4645870"/>
                  <a:pt x="6314184" y="4640072"/>
                </a:cubicBezTo>
                <a:cubicBezTo>
                  <a:pt x="6289832" y="4614384"/>
                  <a:pt x="6272248" y="4574792"/>
                  <a:pt x="6253235" y="4538196"/>
                </a:cubicBezTo>
                <a:cubicBezTo>
                  <a:pt x="6254048" y="4500392"/>
                  <a:pt x="6274952" y="4493850"/>
                  <a:pt x="6299598" y="4493101"/>
                </a:cubicBezTo>
                <a:cubicBezTo>
                  <a:pt x="6304222" y="4490561"/>
                  <a:pt x="6301912" y="4477179"/>
                  <a:pt x="6307706" y="4476365"/>
                </a:cubicBezTo>
                <a:cubicBezTo>
                  <a:pt x="6305231" y="4459239"/>
                  <a:pt x="6283514" y="4471870"/>
                  <a:pt x="6286218" y="4486979"/>
                </a:cubicBezTo>
                <a:cubicBezTo>
                  <a:pt x="6279282" y="4456699"/>
                  <a:pt x="6266060" y="4452532"/>
                  <a:pt x="6254178" y="4451815"/>
                </a:cubicBezTo>
                <a:cubicBezTo>
                  <a:pt x="6255740" y="4442014"/>
                  <a:pt x="6259128" y="4435143"/>
                  <a:pt x="6266648" y="4434559"/>
                </a:cubicBezTo>
                <a:cubicBezTo>
                  <a:pt x="6263196" y="4427688"/>
                  <a:pt x="6258216" y="4423716"/>
                  <a:pt x="6252941" y="4420687"/>
                </a:cubicBezTo>
                <a:cubicBezTo>
                  <a:pt x="6241056" y="4429903"/>
                  <a:pt x="6260102" y="4440678"/>
                  <a:pt x="6249848" y="4452464"/>
                </a:cubicBezTo>
                <a:cubicBezTo>
                  <a:pt x="6226924" y="4419484"/>
                  <a:pt x="6206414" y="4444684"/>
                  <a:pt x="6180168" y="4461256"/>
                </a:cubicBezTo>
                <a:cubicBezTo>
                  <a:pt x="6188864" y="4443447"/>
                  <a:pt x="6180072" y="4418606"/>
                  <a:pt x="6169588" y="4415608"/>
                </a:cubicBezTo>
                <a:cubicBezTo>
                  <a:pt x="6145007" y="4414011"/>
                  <a:pt x="6125796" y="4482617"/>
                  <a:pt x="6117329" y="4422249"/>
                </a:cubicBezTo>
                <a:cubicBezTo>
                  <a:pt x="6127618" y="4389269"/>
                  <a:pt x="6195472" y="4407209"/>
                  <a:pt x="6180462" y="4359380"/>
                </a:cubicBezTo>
                <a:cubicBezTo>
                  <a:pt x="6187528" y="4346192"/>
                  <a:pt x="6212926" y="4369440"/>
                  <a:pt x="6218720" y="4330922"/>
                </a:cubicBezTo>
                <a:cubicBezTo>
                  <a:pt x="6216375" y="4316138"/>
                  <a:pt x="6201659" y="4326916"/>
                  <a:pt x="6204459" y="4301487"/>
                </a:cubicBezTo>
                <a:cubicBezTo>
                  <a:pt x="6187658" y="4304710"/>
                  <a:pt x="6185412" y="4330433"/>
                  <a:pt x="6166201" y="4329780"/>
                </a:cubicBezTo>
                <a:cubicBezTo>
                  <a:pt x="6180072" y="4309301"/>
                  <a:pt x="6170368" y="4274526"/>
                  <a:pt x="6146925" y="4285304"/>
                </a:cubicBezTo>
                <a:cubicBezTo>
                  <a:pt x="6149793" y="4277685"/>
                  <a:pt x="6154284" y="4272510"/>
                  <a:pt x="6159364" y="4268114"/>
                </a:cubicBezTo>
                <a:cubicBezTo>
                  <a:pt x="6150962" y="4254406"/>
                  <a:pt x="6146146" y="4233469"/>
                  <a:pt x="6135692" y="4224092"/>
                </a:cubicBezTo>
                <a:cubicBezTo>
                  <a:pt x="6117558" y="4246981"/>
                  <a:pt x="6100593" y="4271987"/>
                  <a:pt x="6095548" y="4315423"/>
                </a:cubicBezTo>
                <a:cubicBezTo>
                  <a:pt x="6087504" y="4315228"/>
                  <a:pt x="6091870" y="4289341"/>
                  <a:pt x="6085648" y="4285274"/>
                </a:cubicBezTo>
                <a:cubicBezTo>
                  <a:pt x="6049086" y="4282211"/>
                  <a:pt x="6055338" y="4345573"/>
                  <a:pt x="6027170" y="4355407"/>
                </a:cubicBezTo>
                <a:cubicBezTo>
                  <a:pt x="6028213" y="4364524"/>
                  <a:pt x="6035344" y="4361007"/>
                  <a:pt x="6040522" y="4361526"/>
                </a:cubicBezTo>
                <a:cubicBezTo>
                  <a:pt x="6025742" y="4391057"/>
                  <a:pt x="6013238" y="4438497"/>
                  <a:pt x="6022809" y="4465652"/>
                </a:cubicBezTo>
                <a:cubicBezTo>
                  <a:pt x="6001516" y="4470342"/>
                  <a:pt x="6016037" y="4400987"/>
                  <a:pt x="5994190" y="4406621"/>
                </a:cubicBezTo>
                <a:cubicBezTo>
                  <a:pt x="5995100" y="4395942"/>
                  <a:pt x="6004870" y="4398872"/>
                  <a:pt x="6011316" y="4396595"/>
                </a:cubicBezTo>
                <a:cubicBezTo>
                  <a:pt x="6012554" y="4368787"/>
                  <a:pt x="6006072" y="4356905"/>
                  <a:pt x="5996402" y="4351531"/>
                </a:cubicBezTo>
                <a:cubicBezTo>
                  <a:pt x="5997315" y="4340818"/>
                  <a:pt x="6007050" y="4343587"/>
                  <a:pt x="6013532" y="4341471"/>
                </a:cubicBezTo>
                <a:cubicBezTo>
                  <a:pt x="5996666" y="4299955"/>
                  <a:pt x="6000962" y="4335219"/>
                  <a:pt x="6006726" y="4279736"/>
                </a:cubicBezTo>
                <a:cubicBezTo>
                  <a:pt x="5994611" y="4270882"/>
                  <a:pt x="5979376" y="4268537"/>
                  <a:pt x="5982729" y="4227900"/>
                </a:cubicBezTo>
                <a:cubicBezTo>
                  <a:pt x="5959382" y="4209571"/>
                  <a:pt x="5944730" y="4225101"/>
                  <a:pt x="5916796" y="4220708"/>
                </a:cubicBezTo>
                <a:cubicBezTo>
                  <a:pt x="5914092" y="4243139"/>
                  <a:pt x="5923698" y="4240046"/>
                  <a:pt x="5922690" y="4259062"/>
                </a:cubicBezTo>
                <a:cubicBezTo>
                  <a:pt x="5901362" y="4248024"/>
                  <a:pt x="5915784" y="4212990"/>
                  <a:pt x="5898139" y="4191632"/>
                </a:cubicBezTo>
                <a:cubicBezTo>
                  <a:pt x="5890130" y="4193843"/>
                  <a:pt x="5896512" y="4218394"/>
                  <a:pt x="5890684" y="4223962"/>
                </a:cubicBezTo>
                <a:cubicBezTo>
                  <a:pt x="5883942" y="4218168"/>
                  <a:pt x="5880555" y="4205500"/>
                  <a:pt x="5880425" y="4186094"/>
                </a:cubicBezTo>
                <a:cubicBezTo>
                  <a:pt x="5871506" y="4189287"/>
                  <a:pt x="5880624" y="4220479"/>
                  <a:pt x="5873264" y="4226208"/>
                </a:cubicBezTo>
                <a:cubicBezTo>
                  <a:pt x="5856234" y="4223084"/>
                  <a:pt x="5857765" y="4228129"/>
                  <a:pt x="5846823" y="4221782"/>
                </a:cubicBezTo>
                <a:cubicBezTo>
                  <a:pt x="5819442" y="4253657"/>
                  <a:pt x="5810456" y="4329131"/>
                  <a:pt x="5805146" y="4383732"/>
                </a:cubicBezTo>
                <a:cubicBezTo>
                  <a:pt x="5794926" y="4382689"/>
                  <a:pt x="5783984" y="4366835"/>
                  <a:pt x="5788349" y="4401541"/>
                </a:cubicBezTo>
                <a:cubicBezTo>
                  <a:pt x="5777052" y="4401640"/>
                  <a:pt x="5753964" y="4412579"/>
                  <a:pt x="5765946" y="4388681"/>
                </a:cubicBezTo>
                <a:cubicBezTo>
                  <a:pt x="5751554" y="4397569"/>
                  <a:pt x="5766140" y="4406262"/>
                  <a:pt x="5758459" y="4421012"/>
                </a:cubicBezTo>
                <a:cubicBezTo>
                  <a:pt x="5749568" y="4411181"/>
                  <a:pt x="5748659" y="4385003"/>
                  <a:pt x="5735146" y="4384744"/>
                </a:cubicBezTo>
                <a:cubicBezTo>
                  <a:pt x="5724498" y="4386924"/>
                  <a:pt x="5735211" y="4410692"/>
                  <a:pt x="5740386" y="4407599"/>
                </a:cubicBezTo>
                <a:cubicBezTo>
                  <a:pt x="5732182" y="4415512"/>
                  <a:pt x="5723814" y="4417040"/>
                  <a:pt x="5705550" y="4412025"/>
                </a:cubicBezTo>
                <a:cubicBezTo>
                  <a:pt x="5723326" y="4428696"/>
                  <a:pt x="5702392" y="4432734"/>
                  <a:pt x="5696854" y="4413198"/>
                </a:cubicBezTo>
                <a:cubicBezTo>
                  <a:pt x="5691904" y="4422673"/>
                  <a:pt x="5689856" y="4436381"/>
                  <a:pt x="5675726" y="4431561"/>
                </a:cubicBezTo>
                <a:cubicBezTo>
                  <a:pt x="5684613" y="4455202"/>
                  <a:pt x="5692882" y="4435468"/>
                  <a:pt x="5710856" y="4434884"/>
                </a:cubicBezTo>
                <a:cubicBezTo>
                  <a:pt x="5701284" y="4453900"/>
                  <a:pt x="5717204" y="4457448"/>
                  <a:pt x="5725182" y="4464384"/>
                </a:cubicBezTo>
                <a:cubicBezTo>
                  <a:pt x="5727232" y="4482292"/>
                  <a:pt x="5712972" y="4474673"/>
                  <a:pt x="5713036" y="4489454"/>
                </a:cubicBezTo>
                <a:cubicBezTo>
                  <a:pt x="5703270" y="4451555"/>
                  <a:pt x="5702816" y="4497986"/>
                  <a:pt x="5690376" y="4468811"/>
                </a:cubicBezTo>
                <a:cubicBezTo>
                  <a:pt x="5686500" y="4504139"/>
                  <a:pt x="5681130" y="4476820"/>
                  <a:pt x="5674778" y="4517782"/>
                </a:cubicBezTo>
                <a:cubicBezTo>
                  <a:pt x="5675886" y="4524030"/>
                  <a:pt x="5679468" y="4525042"/>
                  <a:pt x="5679762" y="4532856"/>
                </a:cubicBezTo>
                <a:cubicBezTo>
                  <a:pt x="5700372" y="4496974"/>
                  <a:pt x="5723390" y="4503616"/>
                  <a:pt x="5743839" y="4493361"/>
                </a:cubicBezTo>
                <a:cubicBezTo>
                  <a:pt x="5743251" y="4499808"/>
                  <a:pt x="5739737" y="4501695"/>
                  <a:pt x="5740096" y="4509509"/>
                </a:cubicBezTo>
                <a:cubicBezTo>
                  <a:pt x="5767542" y="4512603"/>
                  <a:pt x="5773760" y="4484962"/>
                  <a:pt x="5799807" y="4470503"/>
                </a:cubicBezTo>
                <a:cubicBezTo>
                  <a:pt x="5800980" y="4496130"/>
                  <a:pt x="5813385" y="4498735"/>
                  <a:pt x="5827160" y="4498441"/>
                </a:cubicBezTo>
                <a:cubicBezTo>
                  <a:pt x="5833574" y="4522926"/>
                  <a:pt x="5813320" y="4506091"/>
                  <a:pt x="5819702" y="4530706"/>
                </a:cubicBezTo>
                <a:cubicBezTo>
                  <a:pt x="5805994" y="4537088"/>
                  <a:pt x="5805604" y="4517747"/>
                  <a:pt x="5797954" y="4533410"/>
                </a:cubicBezTo>
                <a:cubicBezTo>
                  <a:pt x="5803944" y="4553790"/>
                  <a:pt x="5820680" y="4530446"/>
                  <a:pt x="5828394" y="4529568"/>
                </a:cubicBezTo>
                <a:cubicBezTo>
                  <a:pt x="5828429" y="4540636"/>
                  <a:pt x="5828590" y="4551674"/>
                  <a:pt x="5833704" y="4552358"/>
                </a:cubicBezTo>
                <a:cubicBezTo>
                  <a:pt x="5812964" y="4548875"/>
                  <a:pt x="5807816" y="4601654"/>
                  <a:pt x="5811662" y="4657072"/>
                </a:cubicBezTo>
                <a:cubicBezTo>
                  <a:pt x="5798833" y="4666903"/>
                  <a:pt x="5792806" y="4681913"/>
                  <a:pt x="5800426" y="4705420"/>
                </a:cubicBezTo>
                <a:cubicBezTo>
                  <a:pt x="5783690" y="4713853"/>
                  <a:pt x="5778156" y="4716294"/>
                  <a:pt x="5765265" y="4702132"/>
                </a:cubicBezTo>
                <a:cubicBezTo>
                  <a:pt x="5759696" y="4732511"/>
                  <a:pt x="5714926" y="4720919"/>
                  <a:pt x="5733580" y="4784507"/>
                </a:cubicBezTo>
                <a:cubicBezTo>
                  <a:pt x="5728795" y="4794212"/>
                  <a:pt x="5718540" y="4795254"/>
                  <a:pt x="5707762" y="4795644"/>
                </a:cubicBezTo>
                <a:cubicBezTo>
                  <a:pt x="5708086" y="4786397"/>
                  <a:pt x="5715446" y="4787994"/>
                  <a:pt x="5720495" y="4786202"/>
                </a:cubicBezTo>
                <a:cubicBezTo>
                  <a:pt x="5720625" y="4768977"/>
                  <a:pt x="5715970" y="4761847"/>
                  <a:pt x="5706524" y="4764551"/>
                </a:cubicBezTo>
                <a:cubicBezTo>
                  <a:pt x="5708285" y="4742899"/>
                  <a:pt x="5728371" y="4749671"/>
                  <a:pt x="5726744" y="4722680"/>
                </a:cubicBezTo>
                <a:cubicBezTo>
                  <a:pt x="5714632" y="4707601"/>
                  <a:pt x="5679372" y="4691976"/>
                  <a:pt x="5673835" y="4713659"/>
                </a:cubicBezTo>
                <a:cubicBezTo>
                  <a:pt x="5668266" y="4692038"/>
                  <a:pt x="5660910" y="4686992"/>
                  <a:pt x="5647138" y="4701578"/>
                </a:cubicBezTo>
                <a:cubicBezTo>
                  <a:pt x="5646779" y="4688199"/>
                  <a:pt x="5643101" y="4681718"/>
                  <a:pt x="5637468" y="4679243"/>
                </a:cubicBezTo>
                <a:cubicBezTo>
                  <a:pt x="5643230" y="4649941"/>
                  <a:pt x="5644728" y="4696499"/>
                  <a:pt x="5655246" y="4684842"/>
                </a:cubicBezTo>
                <a:cubicBezTo>
                  <a:pt x="5660422" y="4676183"/>
                  <a:pt x="5643036" y="4643036"/>
                  <a:pt x="5627537" y="4649223"/>
                </a:cubicBezTo>
                <a:cubicBezTo>
                  <a:pt x="5630630" y="4641734"/>
                  <a:pt x="5631509" y="4630956"/>
                  <a:pt x="5630630" y="4617412"/>
                </a:cubicBezTo>
                <a:cubicBezTo>
                  <a:pt x="5605622" y="4632196"/>
                  <a:pt x="5590452" y="4584723"/>
                  <a:pt x="5559390" y="4587392"/>
                </a:cubicBezTo>
                <a:cubicBezTo>
                  <a:pt x="5544868" y="4592472"/>
                  <a:pt x="5572184" y="4616045"/>
                  <a:pt x="5551640" y="4611813"/>
                </a:cubicBezTo>
                <a:cubicBezTo>
                  <a:pt x="5541870" y="4605301"/>
                  <a:pt x="5552973" y="4574338"/>
                  <a:pt x="5519894" y="4584528"/>
                </a:cubicBezTo>
                <a:cubicBezTo>
                  <a:pt x="5521651" y="4555646"/>
                  <a:pt x="5509345" y="4555810"/>
                  <a:pt x="5509051" y="4531130"/>
                </a:cubicBezTo>
                <a:cubicBezTo>
                  <a:pt x="5496581" y="4533670"/>
                  <a:pt x="5488736" y="4543405"/>
                  <a:pt x="5493194" y="4572318"/>
                </a:cubicBezTo>
                <a:cubicBezTo>
                  <a:pt x="5481182" y="4583485"/>
                  <a:pt x="5467374" y="4576614"/>
                  <a:pt x="5465812" y="4544414"/>
                </a:cubicBezTo>
                <a:cubicBezTo>
                  <a:pt x="5477080" y="4543699"/>
                  <a:pt x="5471706" y="4577332"/>
                  <a:pt x="5488472" y="4565091"/>
                </a:cubicBezTo>
                <a:cubicBezTo>
                  <a:pt x="5489775" y="4539334"/>
                  <a:pt x="5462425" y="4529633"/>
                  <a:pt x="5457086" y="4545555"/>
                </a:cubicBezTo>
                <a:cubicBezTo>
                  <a:pt x="5458487" y="4561280"/>
                  <a:pt x="5449989" y="4527418"/>
                  <a:pt x="5469231" y="4520482"/>
                </a:cubicBezTo>
                <a:cubicBezTo>
                  <a:pt x="5445918" y="4472003"/>
                  <a:pt x="5399002" y="4524618"/>
                  <a:pt x="5387766" y="4452563"/>
                </a:cubicBezTo>
                <a:cubicBezTo>
                  <a:pt x="5377120" y="4483755"/>
                  <a:pt x="5375524" y="4461779"/>
                  <a:pt x="5362272" y="4471514"/>
                </a:cubicBezTo>
                <a:cubicBezTo>
                  <a:pt x="5364486" y="4478221"/>
                  <a:pt x="5366636" y="4485058"/>
                  <a:pt x="5371586" y="4486036"/>
                </a:cubicBezTo>
                <a:cubicBezTo>
                  <a:pt x="5361232" y="4497104"/>
                  <a:pt x="5338992" y="4486654"/>
                  <a:pt x="5315290" y="4500980"/>
                </a:cubicBezTo>
                <a:cubicBezTo>
                  <a:pt x="5315714" y="4511335"/>
                  <a:pt x="5316104" y="4521754"/>
                  <a:pt x="5316528" y="4532173"/>
                </a:cubicBezTo>
                <a:cubicBezTo>
                  <a:pt x="5325968" y="4534613"/>
                  <a:pt x="5324406" y="4519993"/>
                  <a:pt x="5324342" y="4507653"/>
                </a:cubicBezTo>
                <a:cubicBezTo>
                  <a:pt x="5335574" y="4502184"/>
                  <a:pt x="5340978" y="4550991"/>
                  <a:pt x="5351104" y="4519928"/>
                </a:cubicBezTo>
                <a:cubicBezTo>
                  <a:pt x="5349900" y="4522273"/>
                  <a:pt x="5348468" y="4583061"/>
                  <a:pt x="5353548" y="4582248"/>
                </a:cubicBezTo>
                <a:cubicBezTo>
                  <a:pt x="5368134" y="4605725"/>
                  <a:pt x="5414271" y="4550242"/>
                  <a:pt x="5431298" y="4556658"/>
                </a:cubicBezTo>
                <a:cubicBezTo>
                  <a:pt x="5411437" y="4582347"/>
                  <a:pt x="5373767" y="4617251"/>
                  <a:pt x="5341727" y="4615231"/>
                </a:cubicBezTo>
                <a:cubicBezTo>
                  <a:pt x="5336258" y="4621155"/>
                  <a:pt x="5347590" y="4640431"/>
                  <a:pt x="5347330" y="4645740"/>
                </a:cubicBezTo>
                <a:cubicBezTo>
                  <a:pt x="5348499" y="4656255"/>
                  <a:pt x="5322516" y="4659023"/>
                  <a:pt x="5339546" y="4670321"/>
                </a:cubicBezTo>
                <a:cubicBezTo>
                  <a:pt x="5336778" y="4693569"/>
                  <a:pt x="5325316" y="4667361"/>
                  <a:pt x="5317796" y="4672991"/>
                </a:cubicBezTo>
                <a:cubicBezTo>
                  <a:pt x="5329356" y="4700180"/>
                  <a:pt x="5357192" y="4698129"/>
                  <a:pt x="5355110" y="4730914"/>
                </a:cubicBezTo>
                <a:cubicBezTo>
                  <a:pt x="5373018" y="4722027"/>
                  <a:pt x="5376242" y="4743514"/>
                  <a:pt x="5390568" y="4742051"/>
                </a:cubicBezTo>
                <a:cubicBezTo>
                  <a:pt x="5398642" y="4706008"/>
                  <a:pt x="5344137" y="4710534"/>
                  <a:pt x="5348239" y="4669183"/>
                </a:cubicBezTo>
                <a:cubicBezTo>
                  <a:pt x="5360514" y="4666383"/>
                  <a:pt x="5359277" y="4691293"/>
                  <a:pt x="5370968" y="4689727"/>
                </a:cubicBezTo>
                <a:cubicBezTo>
                  <a:pt x="5380245" y="4678200"/>
                  <a:pt x="5360320" y="4655995"/>
                  <a:pt x="5360060" y="4636298"/>
                </a:cubicBezTo>
                <a:cubicBezTo>
                  <a:pt x="5379985" y="4645836"/>
                  <a:pt x="5389201" y="4677356"/>
                  <a:pt x="5398024" y="4709816"/>
                </a:cubicBezTo>
                <a:cubicBezTo>
                  <a:pt x="5407954" y="4698420"/>
                  <a:pt x="5406197" y="4709751"/>
                  <a:pt x="5419480" y="4699237"/>
                </a:cubicBezTo>
                <a:cubicBezTo>
                  <a:pt x="5413098" y="4711707"/>
                  <a:pt x="5415998" y="4734726"/>
                  <a:pt x="5429476" y="4729256"/>
                </a:cubicBezTo>
                <a:cubicBezTo>
                  <a:pt x="5422120" y="4734986"/>
                  <a:pt x="5431267" y="4766178"/>
                  <a:pt x="5422250" y="4769367"/>
                </a:cubicBezTo>
                <a:cubicBezTo>
                  <a:pt x="5434651" y="4760090"/>
                  <a:pt x="5430324" y="4822245"/>
                  <a:pt x="5442500" y="4837286"/>
                </a:cubicBezTo>
                <a:cubicBezTo>
                  <a:pt x="5462719" y="4806032"/>
                  <a:pt x="5476198" y="4815409"/>
                  <a:pt x="5498762" y="4822276"/>
                </a:cubicBezTo>
                <a:cubicBezTo>
                  <a:pt x="5508726" y="4802515"/>
                  <a:pt x="5491730" y="4808633"/>
                  <a:pt x="5492868" y="4783892"/>
                </a:cubicBezTo>
                <a:cubicBezTo>
                  <a:pt x="5501496" y="4794047"/>
                  <a:pt x="5512862" y="4798833"/>
                  <a:pt x="5512110" y="4828368"/>
                </a:cubicBezTo>
                <a:cubicBezTo>
                  <a:pt x="5496970" y="4848847"/>
                  <a:pt x="5474440" y="4879714"/>
                  <a:pt x="5457086" y="4874635"/>
                </a:cubicBezTo>
                <a:cubicBezTo>
                  <a:pt x="5458422" y="4891531"/>
                  <a:pt x="5468776" y="4889969"/>
                  <a:pt x="5479490" y="4887395"/>
                </a:cubicBezTo>
                <a:cubicBezTo>
                  <a:pt x="5469490" y="4910319"/>
                  <a:pt x="5446766" y="4888017"/>
                  <a:pt x="5447808" y="4860114"/>
                </a:cubicBezTo>
                <a:cubicBezTo>
                  <a:pt x="5428368" y="4884011"/>
                  <a:pt x="5419026" y="4868283"/>
                  <a:pt x="5400498" y="4881830"/>
                </a:cubicBezTo>
                <a:cubicBezTo>
                  <a:pt x="5405220" y="4904001"/>
                  <a:pt x="5407370" y="4889740"/>
                  <a:pt x="5418243" y="4887395"/>
                </a:cubicBezTo>
                <a:cubicBezTo>
                  <a:pt x="5417590" y="4903513"/>
                  <a:pt x="5407041" y="4904166"/>
                  <a:pt x="5406392" y="4920283"/>
                </a:cubicBezTo>
                <a:cubicBezTo>
                  <a:pt x="5400074" y="4910124"/>
                  <a:pt x="5395514" y="4882968"/>
                  <a:pt x="5400204" y="4874081"/>
                </a:cubicBezTo>
                <a:cubicBezTo>
                  <a:pt x="5397275" y="4874440"/>
                  <a:pt x="5394376" y="4874795"/>
                  <a:pt x="5391447" y="4875123"/>
                </a:cubicBezTo>
                <a:cubicBezTo>
                  <a:pt x="5377804" y="4874471"/>
                  <a:pt x="5403462" y="4896156"/>
                  <a:pt x="5388059" y="4899052"/>
                </a:cubicBezTo>
                <a:cubicBezTo>
                  <a:pt x="5385878" y="4914455"/>
                  <a:pt x="5386398" y="4881242"/>
                  <a:pt x="5378163" y="4869001"/>
                </a:cubicBezTo>
                <a:cubicBezTo>
                  <a:pt x="5368164" y="4883652"/>
                  <a:pt x="5354327" y="4915398"/>
                  <a:pt x="5338962" y="4873951"/>
                </a:cubicBezTo>
                <a:cubicBezTo>
                  <a:pt x="5351497" y="4871507"/>
                  <a:pt x="5367614" y="4874665"/>
                  <a:pt x="5373473" y="4861806"/>
                </a:cubicBezTo>
                <a:cubicBezTo>
                  <a:pt x="5350554" y="4865453"/>
                  <a:pt x="5323234" y="4817654"/>
                  <a:pt x="5301972" y="4823872"/>
                </a:cubicBezTo>
                <a:cubicBezTo>
                  <a:pt x="5307476" y="4840578"/>
                  <a:pt x="5320045" y="4842694"/>
                  <a:pt x="5325254" y="4860079"/>
                </a:cubicBezTo>
                <a:cubicBezTo>
                  <a:pt x="5314996" y="4898792"/>
                  <a:pt x="5275076" y="4881796"/>
                  <a:pt x="5248444" y="4908951"/>
                </a:cubicBezTo>
                <a:cubicBezTo>
                  <a:pt x="5252122" y="4915593"/>
                  <a:pt x="5253784" y="4926142"/>
                  <a:pt x="5254044" y="4939689"/>
                </a:cubicBezTo>
                <a:cubicBezTo>
                  <a:pt x="5233534" y="4945647"/>
                  <a:pt x="5233045" y="4949130"/>
                  <a:pt x="5214876" y="4944765"/>
                </a:cubicBezTo>
                <a:cubicBezTo>
                  <a:pt x="5218848" y="4964530"/>
                  <a:pt x="5236169" y="4956945"/>
                  <a:pt x="5238190" y="4980842"/>
                </a:cubicBezTo>
                <a:cubicBezTo>
                  <a:pt x="5225002" y="4978890"/>
                  <a:pt x="5200096" y="4944081"/>
                  <a:pt x="5194332" y="4978627"/>
                </a:cubicBezTo>
                <a:cubicBezTo>
                  <a:pt x="5198140" y="5001520"/>
                  <a:pt x="5203350" y="4970098"/>
                  <a:pt x="5211752" y="4976381"/>
                </a:cubicBezTo>
                <a:cubicBezTo>
                  <a:pt x="5199278" y="5012328"/>
                  <a:pt x="5195372" y="5009594"/>
                  <a:pt x="5178180" y="5012133"/>
                </a:cubicBezTo>
                <a:cubicBezTo>
                  <a:pt x="5196384" y="4993931"/>
                  <a:pt x="5184108" y="4982893"/>
                  <a:pt x="5175969" y="4957529"/>
                </a:cubicBezTo>
                <a:cubicBezTo>
                  <a:pt x="5162388" y="4953396"/>
                  <a:pt x="5168480" y="4980029"/>
                  <a:pt x="5154837" y="4975862"/>
                </a:cubicBezTo>
                <a:cubicBezTo>
                  <a:pt x="5143895" y="4950658"/>
                  <a:pt x="5118630" y="4955023"/>
                  <a:pt x="5109124" y="4926860"/>
                </a:cubicBezTo>
                <a:cubicBezTo>
                  <a:pt x="5140736" y="4956391"/>
                  <a:pt x="5195990" y="4955413"/>
                  <a:pt x="5231090" y="4911296"/>
                </a:cubicBezTo>
                <a:cubicBezTo>
                  <a:pt x="5221128" y="4918068"/>
                  <a:pt x="5193420" y="4902928"/>
                  <a:pt x="5170366" y="4926891"/>
                </a:cubicBezTo>
                <a:cubicBezTo>
                  <a:pt x="5170890" y="4906182"/>
                  <a:pt x="5153272" y="4922854"/>
                  <a:pt x="5156140" y="4897459"/>
                </a:cubicBezTo>
                <a:cubicBezTo>
                  <a:pt x="5114265" y="4909570"/>
                  <a:pt x="5087698" y="4893972"/>
                  <a:pt x="5065297" y="4924614"/>
                </a:cubicBezTo>
                <a:cubicBezTo>
                  <a:pt x="5060118" y="4924060"/>
                  <a:pt x="5061066" y="4910937"/>
                  <a:pt x="5059988" y="4901821"/>
                </a:cubicBezTo>
                <a:cubicBezTo>
                  <a:pt x="5040292" y="4926860"/>
                  <a:pt x="5023361" y="4894919"/>
                  <a:pt x="5008707" y="4931875"/>
                </a:cubicBezTo>
                <a:cubicBezTo>
                  <a:pt x="5003497" y="4962383"/>
                  <a:pt x="5028212" y="4930928"/>
                  <a:pt x="5022938" y="4961405"/>
                </a:cubicBezTo>
                <a:cubicBezTo>
                  <a:pt x="5012518" y="4983840"/>
                  <a:pt x="5009490" y="4953591"/>
                  <a:pt x="4996565" y="4956975"/>
                </a:cubicBezTo>
                <a:cubicBezTo>
                  <a:pt x="4984060" y="4965183"/>
                  <a:pt x="5003042" y="4975862"/>
                  <a:pt x="4998093" y="4995951"/>
                </a:cubicBezTo>
                <a:cubicBezTo>
                  <a:pt x="4980154" y="5007932"/>
                  <a:pt x="4973218" y="4997838"/>
                  <a:pt x="4962344" y="4977000"/>
                </a:cubicBezTo>
                <a:cubicBezTo>
                  <a:pt x="4911811" y="5001126"/>
                  <a:pt x="4896312" y="5021804"/>
                  <a:pt x="4922554" y="5076080"/>
                </a:cubicBezTo>
                <a:cubicBezTo>
                  <a:pt x="4936881" y="5071489"/>
                  <a:pt x="4940528" y="5050193"/>
                  <a:pt x="4947105" y="5033785"/>
                </a:cubicBezTo>
                <a:cubicBezTo>
                  <a:pt x="4942514" y="5011450"/>
                  <a:pt x="4933302" y="5040198"/>
                  <a:pt x="4925354" y="5036486"/>
                </a:cubicBezTo>
                <a:cubicBezTo>
                  <a:pt x="4931476" y="5011610"/>
                  <a:pt x="4938446" y="5022129"/>
                  <a:pt x="4946196" y="5010308"/>
                </a:cubicBezTo>
                <a:cubicBezTo>
                  <a:pt x="4948114" y="5021411"/>
                  <a:pt x="4951276" y="5026231"/>
                  <a:pt x="4964525" y="5031539"/>
                </a:cubicBezTo>
                <a:cubicBezTo>
                  <a:pt x="4963612" y="5042283"/>
                  <a:pt x="4953911" y="5039354"/>
                  <a:pt x="4947430" y="5041599"/>
                </a:cubicBezTo>
                <a:cubicBezTo>
                  <a:pt x="4948472" y="5050521"/>
                  <a:pt x="4946941" y="5055502"/>
                  <a:pt x="4943686" y="5057683"/>
                </a:cubicBezTo>
                <a:cubicBezTo>
                  <a:pt x="4950916" y="5078490"/>
                  <a:pt x="4971526" y="5074873"/>
                  <a:pt x="4973836" y="5046026"/>
                </a:cubicBezTo>
                <a:cubicBezTo>
                  <a:pt x="4977874" y="5067613"/>
                  <a:pt x="5006201" y="5063771"/>
                  <a:pt x="5003986" y="5034370"/>
                </a:cubicBezTo>
                <a:cubicBezTo>
                  <a:pt x="5012618" y="5071749"/>
                  <a:pt x="5029904" y="5077543"/>
                  <a:pt x="5048790" y="5059993"/>
                </a:cubicBezTo>
                <a:cubicBezTo>
                  <a:pt x="5046414" y="5045247"/>
                  <a:pt x="5031630" y="5055926"/>
                  <a:pt x="5034430" y="5030463"/>
                </a:cubicBezTo>
                <a:cubicBezTo>
                  <a:pt x="5057678" y="5011026"/>
                  <a:pt x="5077802" y="5024928"/>
                  <a:pt x="5096066" y="5038311"/>
                </a:cubicBezTo>
                <a:cubicBezTo>
                  <a:pt x="5090562" y="5143380"/>
                  <a:pt x="5202276" y="5111894"/>
                  <a:pt x="5243820" y="5121240"/>
                </a:cubicBezTo>
                <a:cubicBezTo>
                  <a:pt x="5237864" y="5136379"/>
                  <a:pt x="5226403" y="5142991"/>
                  <a:pt x="5223538" y="5162981"/>
                </a:cubicBezTo>
                <a:cubicBezTo>
                  <a:pt x="5241478" y="5134848"/>
                  <a:pt x="5253295" y="5129608"/>
                  <a:pt x="5278953" y="5124593"/>
                </a:cubicBezTo>
                <a:cubicBezTo>
                  <a:pt x="5279377" y="5135012"/>
                  <a:pt x="5279766" y="5145465"/>
                  <a:pt x="5280190" y="5155755"/>
                </a:cubicBezTo>
                <a:cubicBezTo>
                  <a:pt x="5263779" y="5129348"/>
                  <a:pt x="5240436" y="5149663"/>
                  <a:pt x="5237570" y="5184797"/>
                </a:cubicBezTo>
                <a:cubicBezTo>
                  <a:pt x="5254566" y="5193848"/>
                  <a:pt x="5263096" y="5178709"/>
                  <a:pt x="5252156" y="5222012"/>
                </a:cubicBezTo>
                <a:cubicBezTo>
                  <a:pt x="5271792" y="5230575"/>
                  <a:pt x="5262934" y="5194922"/>
                  <a:pt x="5263358" y="5173595"/>
                </a:cubicBezTo>
                <a:cubicBezTo>
                  <a:pt x="5278693" y="5186263"/>
                  <a:pt x="5286863" y="5186000"/>
                  <a:pt x="5297904" y="5161289"/>
                </a:cubicBezTo>
                <a:cubicBezTo>
                  <a:pt x="5311742" y="5166628"/>
                  <a:pt x="5304481" y="5215305"/>
                  <a:pt x="5313792" y="5229826"/>
                </a:cubicBezTo>
                <a:lnTo>
                  <a:pt x="5309862" y="5245604"/>
                </a:lnTo>
                <a:lnTo>
                  <a:pt x="5309950" y="5246038"/>
                </a:lnTo>
                <a:lnTo>
                  <a:pt x="5309748" y="5246066"/>
                </a:lnTo>
                <a:lnTo>
                  <a:pt x="5309748" y="5246067"/>
                </a:lnTo>
                <a:lnTo>
                  <a:pt x="5305910" y="5261470"/>
                </a:lnTo>
                <a:cubicBezTo>
                  <a:pt x="5301336" y="5268997"/>
                  <a:pt x="5294564" y="5273116"/>
                  <a:pt x="5284846" y="5272675"/>
                </a:cubicBezTo>
                <a:cubicBezTo>
                  <a:pt x="5285465" y="5288270"/>
                  <a:pt x="5286084" y="5303867"/>
                  <a:pt x="5286702" y="5319527"/>
                </a:cubicBezTo>
                <a:cubicBezTo>
                  <a:pt x="5274656" y="5327471"/>
                  <a:pt x="5275015" y="5309955"/>
                  <a:pt x="5264627" y="5314447"/>
                </a:cubicBezTo>
                <a:cubicBezTo>
                  <a:pt x="5283284" y="5342515"/>
                  <a:pt x="5266808" y="5379566"/>
                  <a:pt x="5245645" y="5387381"/>
                </a:cubicBezTo>
                <a:cubicBezTo>
                  <a:pt x="5241608" y="5366542"/>
                  <a:pt x="5253620" y="5370679"/>
                  <a:pt x="5253134" y="5355084"/>
                </a:cubicBezTo>
                <a:cubicBezTo>
                  <a:pt x="5172092" y="5387934"/>
                  <a:pt x="5100266" y="5338608"/>
                  <a:pt x="5045632" y="5311128"/>
                </a:cubicBezTo>
                <a:cubicBezTo>
                  <a:pt x="5035602" y="5324671"/>
                  <a:pt x="5028212" y="5342515"/>
                  <a:pt x="5007408" y="5339486"/>
                </a:cubicBezTo>
                <a:cubicBezTo>
                  <a:pt x="5007080" y="5326138"/>
                  <a:pt x="5003368" y="5319657"/>
                  <a:pt x="4997802" y="5317216"/>
                </a:cubicBezTo>
                <a:cubicBezTo>
                  <a:pt x="4998093" y="5307904"/>
                  <a:pt x="5005484" y="5309532"/>
                  <a:pt x="5010532" y="5307740"/>
                </a:cubicBezTo>
                <a:cubicBezTo>
                  <a:pt x="4986176" y="5257566"/>
                  <a:pt x="4973772" y="5271274"/>
                  <a:pt x="4926267" y="5279252"/>
                </a:cubicBezTo>
                <a:cubicBezTo>
                  <a:pt x="4924021" y="5306342"/>
                  <a:pt x="4944340" y="5286871"/>
                  <a:pt x="4940853" y="5316631"/>
                </a:cubicBezTo>
                <a:cubicBezTo>
                  <a:pt x="4930109" y="5306407"/>
                  <a:pt x="4932064" y="5301133"/>
                  <a:pt x="4918778" y="5311552"/>
                </a:cubicBezTo>
                <a:cubicBezTo>
                  <a:pt x="4917051" y="5299082"/>
                  <a:pt x="4922360" y="5297550"/>
                  <a:pt x="4922230" y="5287586"/>
                </a:cubicBezTo>
                <a:cubicBezTo>
                  <a:pt x="4902010" y="5313962"/>
                  <a:pt x="4894166" y="5252975"/>
                  <a:pt x="4874011" y="5285925"/>
                </a:cubicBezTo>
                <a:cubicBezTo>
                  <a:pt x="4856786" y="5281043"/>
                  <a:pt x="4887294" y="5255419"/>
                  <a:pt x="4872774" y="5254797"/>
                </a:cubicBezTo>
                <a:cubicBezTo>
                  <a:pt x="4873946" y="5237087"/>
                  <a:pt x="4894066" y="5248873"/>
                  <a:pt x="4902923" y="5243011"/>
                </a:cubicBezTo>
                <a:cubicBezTo>
                  <a:pt x="4900708" y="5198210"/>
                  <a:pt x="4873064" y="5238553"/>
                  <a:pt x="4862809" y="5224682"/>
                </a:cubicBezTo>
                <a:cubicBezTo>
                  <a:pt x="4884690" y="5202736"/>
                  <a:pt x="4849102" y="5201174"/>
                  <a:pt x="4860918" y="5177892"/>
                </a:cubicBezTo>
                <a:cubicBezTo>
                  <a:pt x="4833568" y="5179488"/>
                  <a:pt x="4833668" y="5207522"/>
                  <a:pt x="4817096" y="5175615"/>
                </a:cubicBezTo>
                <a:cubicBezTo>
                  <a:pt x="4806123" y="5175776"/>
                  <a:pt x="4803973" y="5189387"/>
                  <a:pt x="4800620" y="5201369"/>
                </a:cubicBezTo>
                <a:cubicBezTo>
                  <a:pt x="4799092" y="5216833"/>
                  <a:pt x="4821556" y="5223834"/>
                  <a:pt x="4822664" y="5206353"/>
                </a:cubicBezTo>
                <a:cubicBezTo>
                  <a:pt x="4811432" y="5261049"/>
                  <a:pt x="4778643" y="5172880"/>
                  <a:pt x="4742436" y="5169459"/>
                </a:cubicBezTo>
                <a:cubicBezTo>
                  <a:pt x="4760670" y="5114468"/>
                  <a:pt x="4802086" y="5178025"/>
                  <a:pt x="4837281" y="5133970"/>
                </a:cubicBezTo>
                <a:cubicBezTo>
                  <a:pt x="4858054" y="5170371"/>
                  <a:pt x="4863134" y="5108411"/>
                  <a:pt x="4885178" y="5127782"/>
                </a:cubicBezTo>
                <a:cubicBezTo>
                  <a:pt x="4883418" y="5147058"/>
                  <a:pt x="4869420" y="5147287"/>
                  <a:pt x="4860010" y="5154517"/>
                </a:cubicBezTo>
                <a:cubicBezTo>
                  <a:pt x="4875409" y="5185969"/>
                  <a:pt x="4897844" y="5150480"/>
                  <a:pt x="4921580" y="5162297"/>
                </a:cubicBezTo>
                <a:cubicBezTo>
                  <a:pt x="4905039" y="5134622"/>
                  <a:pt x="4885927" y="5112188"/>
                  <a:pt x="4866262" y="5091056"/>
                </a:cubicBezTo>
                <a:cubicBezTo>
                  <a:pt x="4852619" y="5086988"/>
                  <a:pt x="4858738" y="5113555"/>
                  <a:pt x="4845064" y="5109419"/>
                </a:cubicBezTo>
                <a:cubicBezTo>
                  <a:pt x="4844770" y="5101639"/>
                  <a:pt x="4844446" y="5093794"/>
                  <a:pt x="4844152" y="5086010"/>
                </a:cubicBezTo>
                <a:cubicBezTo>
                  <a:pt x="4826212" y="5082428"/>
                  <a:pt x="4830150" y="5113101"/>
                  <a:pt x="4809931" y="5106066"/>
                </a:cubicBezTo>
                <a:cubicBezTo>
                  <a:pt x="4827156" y="5087019"/>
                  <a:pt x="4806872" y="5083016"/>
                  <a:pt x="4807750" y="5051530"/>
                </a:cubicBezTo>
                <a:cubicBezTo>
                  <a:pt x="4782290" y="5050227"/>
                  <a:pt x="4800066" y="5073636"/>
                  <a:pt x="4791926" y="5092683"/>
                </a:cubicBezTo>
                <a:cubicBezTo>
                  <a:pt x="4759272" y="5103625"/>
                  <a:pt x="4735859" y="5083112"/>
                  <a:pt x="4708540" y="5087672"/>
                </a:cubicBezTo>
                <a:cubicBezTo>
                  <a:pt x="4702746" y="5090765"/>
                  <a:pt x="4705740" y="5107631"/>
                  <a:pt x="4705416" y="5119349"/>
                </a:cubicBezTo>
                <a:cubicBezTo>
                  <a:pt x="4717301" y="5105023"/>
                  <a:pt x="4738399" y="5090372"/>
                  <a:pt x="4749013" y="5113784"/>
                </a:cubicBezTo>
                <a:cubicBezTo>
                  <a:pt x="4743674" y="5105775"/>
                  <a:pt x="4698220" y="5141425"/>
                  <a:pt x="4724432" y="5156144"/>
                </a:cubicBezTo>
                <a:cubicBezTo>
                  <a:pt x="4710365" y="5167702"/>
                  <a:pt x="4707956" y="5167801"/>
                  <a:pt x="4691154" y="5199547"/>
                </a:cubicBezTo>
                <a:cubicBezTo>
                  <a:pt x="4690016" y="5185675"/>
                  <a:pt x="4695844" y="5182418"/>
                  <a:pt x="4694282" y="5167801"/>
                </a:cubicBezTo>
                <a:cubicBezTo>
                  <a:pt x="4687117" y="5166498"/>
                  <a:pt x="4687052" y="5176104"/>
                  <a:pt x="4681518" y="5177242"/>
                </a:cubicBezTo>
                <a:cubicBezTo>
                  <a:pt x="4682656" y="5224193"/>
                  <a:pt x="4686464" y="5216054"/>
                  <a:pt x="4697406" y="5245749"/>
                </a:cubicBezTo>
                <a:cubicBezTo>
                  <a:pt x="4691414" y="5227222"/>
                  <a:pt x="4681548" y="5263852"/>
                  <a:pt x="4675266" y="5240765"/>
                </a:cubicBezTo>
                <a:cubicBezTo>
                  <a:pt x="4646873" y="5313309"/>
                  <a:pt x="4617831" y="5378267"/>
                  <a:pt x="4558052" y="5373318"/>
                </a:cubicBezTo>
                <a:cubicBezTo>
                  <a:pt x="4539165" y="5431566"/>
                  <a:pt x="4490816" y="5444361"/>
                  <a:pt x="4471280" y="5501895"/>
                </a:cubicBezTo>
                <a:cubicBezTo>
                  <a:pt x="4456760" y="5506157"/>
                  <a:pt x="4433122" y="5496196"/>
                  <a:pt x="4437354" y="5529634"/>
                </a:cubicBezTo>
                <a:cubicBezTo>
                  <a:pt x="4429211" y="5529604"/>
                  <a:pt x="4422604" y="5526411"/>
                  <a:pt x="4419349" y="5516286"/>
                </a:cubicBezTo>
                <a:cubicBezTo>
                  <a:pt x="4405023" y="5520682"/>
                  <a:pt x="4437288" y="5538296"/>
                  <a:pt x="4420583" y="5547509"/>
                </a:cubicBezTo>
                <a:cubicBezTo>
                  <a:pt x="4401731" y="5555617"/>
                  <a:pt x="4423482" y="5531525"/>
                  <a:pt x="4411241" y="5532988"/>
                </a:cubicBezTo>
                <a:cubicBezTo>
                  <a:pt x="4406456" y="5549919"/>
                  <a:pt x="4401895" y="5567274"/>
                  <a:pt x="4395678" y="5582024"/>
                </a:cubicBezTo>
                <a:cubicBezTo>
                  <a:pt x="4365883" y="5598432"/>
                  <a:pt x="4303632" y="5593287"/>
                  <a:pt x="4274717" y="5620866"/>
                </a:cubicBezTo>
                <a:cubicBezTo>
                  <a:pt x="4268270" y="5617349"/>
                  <a:pt x="4263648" y="5610088"/>
                  <a:pt x="4260718" y="5599149"/>
                </a:cubicBezTo>
                <a:cubicBezTo>
                  <a:pt x="4182900" y="5660461"/>
                  <a:pt x="4120287" y="5586710"/>
                  <a:pt x="4046769" y="5610936"/>
                </a:cubicBezTo>
                <a:cubicBezTo>
                  <a:pt x="4035567" y="5578865"/>
                  <a:pt x="4024139" y="5597129"/>
                  <a:pt x="3997931" y="5593615"/>
                </a:cubicBezTo>
                <a:cubicBezTo>
                  <a:pt x="3997931" y="5579549"/>
                  <a:pt x="3991969" y="5577822"/>
                  <a:pt x="3992328" y="5563042"/>
                </a:cubicBezTo>
                <a:cubicBezTo>
                  <a:pt x="3947070" y="5591790"/>
                  <a:pt x="3912917" y="5532273"/>
                  <a:pt x="3864531" y="5540118"/>
                </a:cubicBezTo>
                <a:cubicBezTo>
                  <a:pt x="3864175" y="5532369"/>
                  <a:pt x="3863912" y="5524620"/>
                  <a:pt x="3863587" y="5516775"/>
                </a:cubicBezTo>
                <a:cubicBezTo>
                  <a:pt x="3837181" y="5546890"/>
                  <a:pt x="3837410" y="5500168"/>
                  <a:pt x="3811656" y="5531231"/>
                </a:cubicBezTo>
                <a:cubicBezTo>
                  <a:pt x="3805534" y="5508342"/>
                  <a:pt x="3788992" y="5507169"/>
                  <a:pt x="3776167" y="5520128"/>
                </a:cubicBezTo>
                <a:cubicBezTo>
                  <a:pt x="3778932" y="5497663"/>
                  <a:pt x="3769262" y="5500623"/>
                  <a:pt x="3770239" y="5481610"/>
                </a:cubicBezTo>
                <a:cubicBezTo>
                  <a:pt x="3756631" y="5477539"/>
                  <a:pt x="3762750" y="5504110"/>
                  <a:pt x="3749141" y="5499939"/>
                </a:cubicBezTo>
                <a:cubicBezTo>
                  <a:pt x="3716387" y="5455074"/>
                  <a:pt x="3663574" y="5416296"/>
                  <a:pt x="3615126" y="5430913"/>
                </a:cubicBezTo>
                <a:cubicBezTo>
                  <a:pt x="3601613" y="5388553"/>
                  <a:pt x="3577258" y="5368498"/>
                  <a:pt x="3550721" y="5353064"/>
                </a:cubicBezTo>
                <a:cubicBezTo>
                  <a:pt x="3554956" y="5337630"/>
                  <a:pt x="3554857" y="5315459"/>
                  <a:pt x="3557267" y="5297321"/>
                </a:cubicBezTo>
                <a:cubicBezTo>
                  <a:pt x="3523470" y="5244447"/>
                  <a:pt x="3453435" y="5317999"/>
                  <a:pt x="3424489" y="5259391"/>
                </a:cubicBezTo>
                <a:cubicBezTo>
                  <a:pt x="3491365" y="5274627"/>
                  <a:pt x="3572308" y="5253529"/>
                  <a:pt x="3629746" y="5248842"/>
                </a:cubicBezTo>
                <a:cubicBezTo>
                  <a:pt x="3720780" y="5161385"/>
                  <a:pt x="3825233" y="5206318"/>
                  <a:pt x="3924604" y="5179912"/>
                </a:cubicBezTo>
                <a:cubicBezTo>
                  <a:pt x="4012678" y="5231030"/>
                  <a:pt x="4097332" y="5198829"/>
                  <a:pt x="4194232" y="5137716"/>
                </a:cubicBezTo>
                <a:cubicBezTo>
                  <a:pt x="4192601" y="5101670"/>
                  <a:pt x="4168314" y="5112513"/>
                  <a:pt x="4169681" y="5070317"/>
                </a:cubicBezTo>
                <a:cubicBezTo>
                  <a:pt x="4226108" y="5071390"/>
                  <a:pt x="4254825" y="5077612"/>
                  <a:pt x="4313039" y="5044105"/>
                </a:cubicBezTo>
                <a:cubicBezTo>
                  <a:pt x="4310174" y="5033166"/>
                  <a:pt x="4305488" y="5026005"/>
                  <a:pt x="4299041" y="5022423"/>
                </a:cubicBezTo>
                <a:cubicBezTo>
                  <a:pt x="4289532" y="5074614"/>
                  <a:pt x="4247042" y="5001875"/>
                  <a:pt x="4247107" y="5036910"/>
                </a:cubicBezTo>
                <a:cubicBezTo>
                  <a:pt x="4202077" y="4991391"/>
                  <a:pt x="4152098" y="5049414"/>
                  <a:pt x="4104986" y="4984489"/>
                </a:cubicBezTo>
                <a:cubicBezTo>
                  <a:pt x="4099353" y="4988851"/>
                  <a:pt x="4111529" y="5017572"/>
                  <a:pt x="4097821" y="5024604"/>
                </a:cubicBezTo>
                <a:cubicBezTo>
                  <a:pt x="4099093" y="4979345"/>
                  <a:pt x="4060572" y="4998652"/>
                  <a:pt x="4045271" y="5023496"/>
                </a:cubicBezTo>
                <a:cubicBezTo>
                  <a:pt x="4066304" y="4968861"/>
                  <a:pt x="4001315" y="4992334"/>
                  <a:pt x="3982138" y="4976675"/>
                </a:cubicBezTo>
                <a:cubicBezTo>
                  <a:pt x="3982853" y="4968013"/>
                  <a:pt x="3990571" y="4970327"/>
                  <a:pt x="3990212" y="4959973"/>
                </a:cubicBezTo>
                <a:cubicBezTo>
                  <a:pt x="3976830" y="4948187"/>
                  <a:pt x="3963741" y="4956196"/>
                  <a:pt x="3956026" y="4980029"/>
                </a:cubicBezTo>
                <a:cubicBezTo>
                  <a:pt x="3946581" y="4982503"/>
                  <a:pt x="3952932" y="4952713"/>
                  <a:pt x="3950098" y="4941610"/>
                </a:cubicBezTo>
                <a:cubicBezTo>
                  <a:pt x="3909594" y="4954371"/>
                  <a:pt x="3879281" y="4896905"/>
                  <a:pt x="3835653" y="4924874"/>
                </a:cubicBezTo>
                <a:cubicBezTo>
                  <a:pt x="3837833" y="4900648"/>
                  <a:pt x="3827220" y="4902894"/>
                  <a:pt x="3829400" y="4878737"/>
                </a:cubicBezTo>
                <a:cubicBezTo>
                  <a:pt x="3817874" y="4880070"/>
                  <a:pt x="3803937" y="4886257"/>
                  <a:pt x="3802669" y="4866427"/>
                </a:cubicBezTo>
                <a:cubicBezTo>
                  <a:pt x="3797295" y="4864735"/>
                  <a:pt x="3788538" y="4890848"/>
                  <a:pt x="3799251" y="4890424"/>
                </a:cubicBezTo>
                <a:cubicBezTo>
                  <a:pt x="3796123" y="4911946"/>
                  <a:pt x="3790295" y="4870659"/>
                  <a:pt x="3777141" y="4885378"/>
                </a:cubicBezTo>
                <a:cubicBezTo>
                  <a:pt x="3768903" y="4870369"/>
                  <a:pt x="3779780" y="4869651"/>
                  <a:pt x="3771573" y="4854774"/>
                </a:cubicBezTo>
                <a:cubicBezTo>
                  <a:pt x="3755619" y="4882384"/>
                  <a:pt x="3726153" y="4849985"/>
                  <a:pt x="3720229" y="4884794"/>
                </a:cubicBezTo>
                <a:cubicBezTo>
                  <a:pt x="3713717" y="4832015"/>
                  <a:pt x="3696557" y="4847773"/>
                  <a:pt x="3674516" y="4835758"/>
                </a:cubicBezTo>
                <a:cubicBezTo>
                  <a:pt x="3677056" y="4817719"/>
                  <a:pt x="3698803" y="4829605"/>
                  <a:pt x="3709027" y="4823613"/>
                </a:cubicBezTo>
                <a:cubicBezTo>
                  <a:pt x="3712999" y="4795774"/>
                  <a:pt x="3697405" y="4785649"/>
                  <a:pt x="3685714" y="4787341"/>
                </a:cubicBezTo>
                <a:cubicBezTo>
                  <a:pt x="3694441" y="4746967"/>
                  <a:pt x="3715020" y="4808733"/>
                  <a:pt x="3733284" y="4773438"/>
                </a:cubicBezTo>
                <a:cubicBezTo>
                  <a:pt x="3723907" y="4759078"/>
                  <a:pt x="3699682" y="4775459"/>
                  <a:pt x="3701247" y="4738404"/>
                </a:cubicBezTo>
                <a:cubicBezTo>
                  <a:pt x="3687735" y="4739282"/>
                  <a:pt x="3689816" y="4764486"/>
                  <a:pt x="3671388" y="4757875"/>
                </a:cubicBezTo>
                <a:cubicBezTo>
                  <a:pt x="3658788" y="4766243"/>
                  <a:pt x="3682002" y="4768294"/>
                  <a:pt x="3676987" y="4788448"/>
                </a:cubicBezTo>
                <a:cubicBezTo>
                  <a:pt x="3660320" y="4766144"/>
                  <a:pt x="3654847" y="4762954"/>
                  <a:pt x="3639676" y="4730525"/>
                </a:cubicBezTo>
                <a:cubicBezTo>
                  <a:pt x="3649706" y="4731403"/>
                  <a:pt x="3655954" y="4726583"/>
                  <a:pt x="3656477" y="4712811"/>
                </a:cubicBezTo>
                <a:cubicBezTo>
                  <a:pt x="3657161" y="4700016"/>
                  <a:pt x="3651822" y="4699852"/>
                  <a:pt x="3651203" y="4689956"/>
                </a:cubicBezTo>
                <a:cubicBezTo>
                  <a:pt x="3633588" y="4716557"/>
                  <a:pt x="3632447" y="4685331"/>
                  <a:pt x="3612292" y="4702686"/>
                </a:cubicBezTo>
                <a:cubicBezTo>
                  <a:pt x="3623655" y="4685170"/>
                  <a:pt x="3621019" y="4653848"/>
                  <a:pt x="3597675" y="4665440"/>
                </a:cubicBezTo>
                <a:cubicBezTo>
                  <a:pt x="3584587" y="4654009"/>
                  <a:pt x="3619686" y="4656388"/>
                  <a:pt x="3627825" y="4653749"/>
                </a:cubicBezTo>
                <a:cubicBezTo>
                  <a:pt x="3603210" y="4627800"/>
                  <a:pt x="3584033" y="4638414"/>
                  <a:pt x="3557236" y="4639293"/>
                </a:cubicBezTo>
                <a:cubicBezTo>
                  <a:pt x="3556973" y="4613799"/>
                  <a:pt x="3545450" y="4603021"/>
                  <a:pt x="3564364" y="4599179"/>
                </a:cubicBezTo>
                <a:cubicBezTo>
                  <a:pt x="3539748" y="4589867"/>
                  <a:pt x="3519043" y="4605595"/>
                  <a:pt x="3513964" y="4652641"/>
                </a:cubicBezTo>
                <a:cubicBezTo>
                  <a:pt x="3501395" y="4651144"/>
                  <a:pt x="3478506" y="4617870"/>
                  <a:pt x="3474468" y="4649876"/>
                </a:cubicBezTo>
                <a:cubicBezTo>
                  <a:pt x="3468869" y="4678429"/>
                  <a:pt x="3489509" y="4652706"/>
                  <a:pt x="3488501" y="4671558"/>
                </a:cubicBezTo>
                <a:cubicBezTo>
                  <a:pt x="3475022" y="4702980"/>
                  <a:pt x="3469488" y="4628224"/>
                  <a:pt x="3451480" y="4621449"/>
                </a:cubicBezTo>
                <a:cubicBezTo>
                  <a:pt x="3446141" y="4619757"/>
                  <a:pt x="3437383" y="4645935"/>
                  <a:pt x="3448062" y="4645381"/>
                </a:cubicBezTo>
                <a:cubicBezTo>
                  <a:pt x="3441420" y="4661368"/>
                  <a:pt x="3429504" y="4627277"/>
                  <a:pt x="3442428" y="4614777"/>
                </a:cubicBezTo>
                <a:cubicBezTo>
                  <a:pt x="3433151" y="4590811"/>
                  <a:pt x="3409968" y="4644243"/>
                  <a:pt x="3415078" y="4586938"/>
                </a:cubicBezTo>
                <a:cubicBezTo>
                  <a:pt x="3403815" y="4599213"/>
                  <a:pt x="3406126" y="4627182"/>
                  <a:pt x="3403880" y="4635352"/>
                </a:cubicBezTo>
                <a:cubicBezTo>
                  <a:pt x="3393980" y="4635516"/>
                  <a:pt x="3363831" y="4627930"/>
                  <a:pt x="3351002" y="4626368"/>
                </a:cubicBezTo>
                <a:cubicBezTo>
                  <a:pt x="3358102" y="4601654"/>
                  <a:pt x="3372069" y="4632781"/>
                  <a:pt x="3385807" y="4621972"/>
                </a:cubicBezTo>
                <a:cubicBezTo>
                  <a:pt x="3386621" y="4606244"/>
                  <a:pt x="3383951" y="4597712"/>
                  <a:pt x="3376171" y="4599798"/>
                </a:cubicBezTo>
                <a:cubicBezTo>
                  <a:pt x="3386036" y="4570496"/>
                  <a:pt x="3392548" y="4595142"/>
                  <a:pt x="3393885" y="4605332"/>
                </a:cubicBezTo>
                <a:cubicBezTo>
                  <a:pt x="3405473" y="4606244"/>
                  <a:pt x="3404465" y="4587556"/>
                  <a:pt x="3405702" y="4572512"/>
                </a:cubicBezTo>
                <a:cubicBezTo>
                  <a:pt x="3330817" y="4577397"/>
                  <a:pt x="3214481" y="4508566"/>
                  <a:pt x="3133244" y="4544643"/>
                </a:cubicBezTo>
                <a:cubicBezTo>
                  <a:pt x="3143403" y="4488346"/>
                  <a:pt x="3062526" y="4491115"/>
                  <a:pt x="3053635" y="4523446"/>
                </a:cubicBezTo>
                <a:cubicBezTo>
                  <a:pt x="3047417" y="4516609"/>
                  <a:pt x="3046993" y="4497887"/>
                  <a:pt x="3039308" y="4493881"/>
                </a:cubicBezTo>
                <a:cubicBezTo>
                  <a:pt x="3030390" y="4528395"/>
                  <a:pt x="3023550" y="4485612"/>
                  <a:pt x="3009159" y="4505667"/>
                </a:cubicBezTo>
                <a:cubicBezTo>
                  <a:pt x="2992682" y="4495248"/>
                  <a:pt x="3026872" y="4505212"/>
                  <a:pt x="3016973" y="4481185"/>
                </a:cubicBezTo>
                <a:cubicBezTo>
                  <a:pt x="3003525" y="4442602"/>
                  <a:pt x="2998220" y="4510162"/>
                  <a:pt x="2982133" y="4485577"/>
                </a:cubicBezTo>
                <a:cubicBezTo>
                  <a:pt x="2982851" y="4477049"/>
                  <a:pt x="2990601" y="4479230"/>
                  <a:pt x="2990242" y="4468910"/>
                </a:cubicBezTo>
                <a:cubicBezTo>
                  <a:pt x="2976763" y="4451196"/>
                  <a:pt x="2940881" y="4447453"/>
                  <a:pt x="2942966" y="4490657"/>
                </a:cubicBezTo>
                <a:cubicBezTo>
                  <a:pt x="2929747" y="4445887"/>
                  <a:pt x="2934663" y="4415348"/>
                  <a:pt x="2908745" y="4400987"/>
                </a:cubicBezTo>
                <a:cubicBezTo>
                  <a:pt x="2895103" y="4396885"/>
                  <a:pt x="2901225" y="4423357"/>
                  <a:pt x="2887582" y="4419320"/>
                </a:cubicBezTo>
                <a:cubicBezTo>
                  <a:pt x="2881429" y="4393662"/>
                  <a:pt x="2858865" y="4392425"/>
                  <a:pt x="2847468" y="4401056"/>
                </a:cubicBezTo>
                <a:cubicBezTo>
                  <a:pt x="2838676" y="4319884"/>
                  <a:pt x="2785084" y="4378717"/>
                  <a:pt x="2766621" y="4348697"/>
                </a:cubicBezTo>
                <a:cubicBezTo>
                  <a:pt x="2741876" y="4378717"/>
                  <a:pt x="2664550" y="4363024"/>
                  <a:pt x="2652500" y="4339615"/>
                </a:cubicBezTo>
                <a:cubicBezTo>
                  <a:pt x="2659826" y="4313663"/>
                  <a:pt x="2667739" y="4329486"/>
                  <a:pt x="2674576" y="4344660"/>
                </a:cubicBezTo>
                <a:cubicBezTo>
                  <a:pt x="2684834" y="4335448"/>
                  <a:pt x="2664646" y="4311352"/>
                  <a:pt x="2686362" y="4311841"/>
                </a:cubicBezTo>
                <a:cubicBezTo>
                  <a:pt x="2681187" y="4322848"/>
                  <a:pt x="2681936" y="4341276"/>
                  <a:pt x="2687928" y="4350847"/>
                </a:cubicBezTo>
                <a:cubicBezTo>
                  <a:pt x="2691411" y="4325388"/>
                  <a:pt x="2712574" y="4345214"/>
                  <a:pt x="2727129" y="4345802"/>
                </a:cubicBezTo>
                <a:cubicBezTo>
                  <a:pt x="2730873" y="4341861"/>
                  <a:pt x="2734650" y="4337988"/>
                  <a:pt x="2735204" y="4329162"/>
                </a:cubicBezTo>
                <a:cubicBezTo>
                  <a:pt x="2728367" y="4286152"/>
                  <a:pt x="2680374" y="4296865"/>
                  <a:pt x="2673373" y="4313502"/>
                </a:cubicBezTo>
                <a:cubicBezTo>
                  <a:pt x="2666177" y="4308033"/>
                  <a:pt x="2645565" y="4287325"/>
                  <a:pt x="2638239" y="4310115"/>
                </a:cubicBezTo>
                <a:cubicBezTo>
                  <a:pt x="2621213" y="4292534"/>
                  <a:pt x="2654097" y="4291686"/>
                  <a:pt x="2663702" y="4291327"/>
                </a:cubicBezTo>
                <a:cubicBezTo>
                  <a:pt x="2663278" y="4280908"/>
                  <a:pt x="2662855" y="4270424"/>
                  <a:pt x="2662465" y="4260005"/>
                </a:cubicBezTo>
                <a:cubicBezTo>
                  <a:pt x="2650873" y="4261568"/>
                  <a:pt x="2654032" y="4285957"/>
                  <a:pt x="2641658" y="4286183"/>
                </a:cubicBezTo>
                <a:cubicBezTo>
                  <a:pt x="2659112" y="4246428"/>
                  <a:pt x="2630165" y="4258802"/>
                  <a:pt x="2610270" y="4266746"/>
                </a:cubicBezTo>
                <a:cubicBezTo>
                  <a:pt x="2609457" y="4233828"/>
                  <a:pt x="2643384" y="4254796"/>
                  <a:pt x="2657515" y="4245030"/>
                </a:cubicBezTo>
                <a:cubicBezTo>
                  <a:pt x="2649701" y="4219925"/>
                  <a:pt x="2652600" y="4224940"/>
                  <a:pt x="2642929" y="4207780"/>
                </a:cubicBezTo>
                <a:cubicBezTo>
                  <a:pt x="2646870" y="4249979"/>
                  <a:pt x="2565665" y="4244766"/>
                  <a:pt x="2551503" y="4219372"/>
                </a:cubicBezTo>
                <a:cubicBezTo>
                  <a:pt x="2519104" y="4252321"/>
                  <a:pt x="2461833" y="4219601"/>
                  <a:pt x="2438910" y="4249391"/>
                </a:cubicBezTo>
                <a:cubicBezTo>
                  <a:pt x="2445845" y="4268049"/>
                  <a:pt x="2454507" y="4261342"/>
                  <a:pt x="2465381" y="4253951"/>
                </a:cubicBezTo>
                <a:cubicBezTo>
                  <a:pt x="2470690" y="4276776"/>
                  <a:pt x="2456200" y="4268893"/>
                  <a:pt x="2448549" y="4271696"/>
                </a:cubicBezTo>
                <a:cubicBezTo>
                  <a:pt x="2445750" y="4297190"/>
                  <a:pt x="2456165" y="4295300"/>
                  <a:pt x="2462875" y="4301227"/>
                </a:cubicBezTo>
                <a:cubicBezTo>
                  <a:pt x="2465610" y="4272410"/>
                  <a:pt x="2481628" y="4304386"/>
                  <a:pt x="2479318" y="4275603"/>
                </a:cubicBezTo>
                <a:cubicBezTo>
                  <a:pt x="2485372" y="4280030"/>
                  <a:pt x="2488110" y="4291263"/>
                  <a:pt x="2489313" y="4305784"/>
                </a:cubicBezTo>
                <a:cubicBezTo>
                  <a:pt x="2482018" y="4306601"/>
                  <a:pt x="2474758" y="4307544"/>
                  <a:pt x="2467531" y="4308487"/>
                </a:cubicBezTo>
                <a:cubicBezTo>
                  <a:pt x="2469418" y="4329944"/>
                  <a:pt x="2492177" y="4308129"/>
                  <a:pt x="2490550" y="4336880"/>
                </a:cubicBezTo>
                <a:cubicBezTo>
                  <a:pt x="2441843" y="4326102"/>
                  <a:pt x="2450665" y="4314770"/>
                  <a:pt x="2394140" y="4333558"/>
                </a:cubicBezTo>
                <a:cubicBezTo>
                  <a:pt x="2398666" y="4311677"/>
                  <a:pt x="2410161" y="4311940"/>
                  <a:pt x="2400915" y="4285629"/>
                </a:cubicBezTo>
                <a:cubicBezTo>
                  <a:pt x="2416444" y="4272605"/>
                  <a:pt x="2420676" y="4287550"/>
                  <a:pt x="2430835" y="4266257"/>
                </a:cubicBezTo>
                <a:cubicBezTo>
                  <a:pt x="2424518" y="4239461"/>
                  <a:pt x="2423445" y="4241317"/>
                  <a:pt x="2420287" y="4220510"/>
                </a:cubicBezTo>
                <a:cubicBezTo>
                  <a:pt x="2415371" y="4222561"/>
                  <a:pt x="2418171" y="4228652"/>
                  <a:pt x="2420581" y="4228324"/>
                </a:cubicBezTo>
                <a:cubicBezTo>
                  <a:pt x="2412147" y="4258378"/>
                  <a:pt x="2382582" y="4212275"/>
                  <a:pt x="2382029" y="4248937"/>
                </a:cubicBezTo>
                <a:cubicBezTo>
                  <a:pt x="2374573" y="4232037"/>
                  <a:pt x="2372392" y="4235424"/>
                  <a:pt x="2359953" y="4243888"/>
                </a:cubicBezTo>
                <a:cubicBezTo>
                  <a:pt x="2367183" y="4216702"/>
                  <a:pt x="2337488" y="4218168"/>
                  <a:pt x="2358716" y="4212761"/>
                </a:cubicBezTo>
                <a:cubicBezTo>
                  <a:pt x="2339149" y="4212566"/>
                  <a:pt x="2302224" y="4227870"/>
                  <a:pt x="2271651" y="4223898"/>
                </a:cubicBezTo>
                <a:cubicBezTo>
                  <a:pt x="2326091" y="4173234"/>
                  <a:pt x="2178826" y="4188149"/>
                  <a:pt x="2153134" y="4215465"/>
                </a:cubicBezTo>
                <a:cubicBezTo>
                  <a:pt x="2127086" y="4186812"/>
                  <a:pt x="2061089" y="4214716"/>
                  <a:pt x="2030614" y="4215400"/>
                </a:cubicBezTo>
                <a:cubicBezTo>
                  <a:pt x="2025729" y="4194527"/>
                  <a:pt x="2010490" y="4194985"/>
                  <a:pt x="1998868" y="4188149"/>
                </a:cubicBezTo>
                <a:cubicBezTo>
                  <a:pt x="1986463" y="4200260"/>
                  <a:pt x="2021039" y="4203582"/>
                  <a:pt x="2004761" y="4226567"/>
                </a:cubicBezTo>
                <a:cubicBezTo>
                  <a:pt x="1999552" y="4212145"/>
                  <a:pt x="1995221" y="4195799"/>
                  <a:pt x="1977770" y="4206413"/>
                </a:cubicBezTo>
                <a:cubicBezTo>
                  <a:pt x="1979821" y="4200000"/>
                  <a:pt x="1981773" y="4193293"/>
                  <a:pt x="1981189" y="4182546"/>
                </a:cubicBezTo>
                <a:cubicBezTo>
                  <a:pt x="1967481" y="4202212"/>
                  <a:pt x="1942312" y="4203029"/>
                  <a:pt x="1932676" y="4173139"/>
                </a:cubicBezTo>
                <a:cubicBezTo>
                  <a:pt x="1888131" y="4201887"/>
                  <a:pt x="1844014" y="4170794"/>
                  <a:pt x="1806115" y="4181473"/>
                </a:cubicBezTo>
                <a:cubicBezTo>
                  <a:pt x="1811424" y="4157866"/>
                  <a:pt x="1781466" y="4146472"/>
                  <a:pt x="1784624" y="4192086"/>
                </a:cubicBezTo>
                <a:cubicBezTo>
                  <a:pt x="1776290" y="4176588"/>
                  <a:pt x="1768965" y="4180495"/>
                  <a:pt x="1774369" y="4154252"/>
                </a:cubicBezTo>
                <a:cubicBezTo>
                  <a:pt x="1746889" y="4163109"/>
                  <a:pt x="1731880" y="4146373"/>
                  <a:pt x="1704365" y="4155261"/>
                </a:cubicBezTo>
                <a:cubicBezTo>
                  <a:pt x="1707230" y="4175090"/>
                  <a:pt x="1735462" y="4186258"/>
                  <a:pt x="1744220" y="4165779"/>
                </a:cubicBezTo>
                <a:cubicBezTo>
                  <a:pt x="1758645" y="4188764"/>
                  <a:pt x="1712604" y="4179715"/>
                  <a:pt x="1710652" y="4201432"/>
                </a:cubicBezTo>
                <a:cubicBezTo>
                  <a:pt x="1710324" y="4193649"/>
                  <a:pt x="1709999" y="4185834"/>
                  <a:pt x="1709674" y="4178020"/>
                </a:cubicBezTo>
                <a:cubicBezTo>
                  <a:pt x="1692418" y="4191143"/>
                  <a:pt x="1680987" y="4175743"/>
                  <a:pt x="1653702" y="4200844"/>
                </a:cubicBezTo>
                <a:cubicBezTo>
                  <a:pt x="1616422" y="4167177"/>
                  <a:pt x="1591092" y="4137421"/>
                  <a:pt x="1552345" y="4182450"/>
                </a:cubicBezTo>
                <a:cubicBezTo>
                  <a:pt x="1552410" y="4201887"/>
                  <a:pt x="1560129" y="4205729"/>
                  <a:pt x="1562570" y="4220250"/>
                </a:cubicBezTo>
                <a:cubicBezTo>
                  <a:pt x="1576017" y="4209537"/>
                  <a:pt x="1560420" y="4189352"/>
                  <a:pt x="1583114" y="4186292"/>
                </a:cubicBezTo>
                <a:cubicBezTo>
                  <a:pt x="1564392" y="4221652"/>
                  <a:pt x="1616391" y="4251866"/>
                  <a:pt x="1610173" y="4206348"/>
                </a:cubicBezTo>
                <a:cubicBezTo>
                  <a:pt x="1626680" y="4249391"/>
                  <a:pt x="1664938" y="4235195"/>
                  <a:pt x="1689195" y="4211981"/>
                </a:cubicBezTo>
                <a:cubicBezTo>
                  <a:pt x="1691636" y="4228064"/>
                  <a:pt x="1687014" y="4232980"/>
                  <a:pt x="1686067" y="4243693"/>
                </a:cubicBezTo>
                <a:cubicBezTo>
                  <a:pt x="1690203" y="4260559"/>
                  <a:pt x="1720647" y="4214651"/>
                  <a:pt x="1717454" y="4263263"/>
                </a:cubicBezTo>
                <a:cubicBezTo>
                  <a:pt x="1725562" y="4258768"/>
                  <a:pt x="1727743" y="4245030"/>
                  <a:pt x="1738620" y="4244835"/>
                </a:cubicBezTo>
                <a:cubicBezTo>
                  <a:pt x="1735688" y="4252519"/>
                  <a:pt x="1731162" y="4257630"/>
                  <a:pt x="1726150" y="4262125"/>
                </a:cubicBezTo>
                <a:cubicBezTo>
                  <a:pt x="1735428" y="4286381"/>
                  <a:pt x="1744315" y="4267594"/>
                  <a:pt x="1765971" y="4272739"/>
                </a:cubicBezTo>
                <a:cubicBezTo>
                  <a:pt x="1759394" y="4284426"/>
                  <a:pt x="1749494" y="4290938"/>
                  <a:pt x="1745392" y="4306666"/>
                </a:cubicBezTo>
                <a:cubicBezTo>
                  <a:pt x="1724978" y="4289051"/>
                  <a:pt x="1699351" y="4301063"/>
                  <a:pt x="1693198" y="4313273"/>
                </a:cubicBezTo>
                <a:cubicBezTo>
                  <a:pt x="1684245" y="4312135"/>
                  <a:pt x="1683821" y="4293378"/>
                  <a:pt x="1674869" y="4292240"/>
                </a:cubicBezTo>
                <a:cubicBezTo>
                  <a:pt x="1660508" y="4291915"/>
                  <a:pt x="1663212" y="4318093"/>
                  <a:pt x="1654290" y="4326102"/>
                </a:cubicBezTo>
                <a:cubicBezTo>
                  <a:pt x="1641427" y="4311807"/>
                  <a:pt x="1635893" y="4314415"/>
                  <a:pt x="1619157" y="4322749"/>
                </a:cubicBezTo>
                <a:cubicBezTo>
                  <a:pt x="1614306" y="4298198"/>
                  <a:pt x="1633093" y="4310245"/>
                  <a:pt x="1631011" y="4289929"/>
                </a:cubicBezTo>
                <a:cubicBezTo>
                  <a:pt x="1630912" y="4270295"/>
                  <a:pt x="1623327" y="4266387"/>
                  <a:pt x="1616651" y="4260330"/>
                </a:cubicBezTo>
                <a:cubicBezTo>
                  <a:pt x="1613328" y="4264924"/>
                  <a:pt x="1609879" y="4269481"/>
                  <a:pt x="1603887" y="4269871"/>
                </a:cubicBezTo>
                <a:cubicBezTo>
                  <a:pt x="1602065" y="4281366"/>
                  <a:pt x="1621666" y="4286737"/>
                  <a:pt x="1609226" y="4292729"/>
                </a:cubicBezTo>
                <a:cubicBezTo>
                  <a:pt x="1591516" y="4271241"/>
                  <a:pt x="1587705" y="4254177"/>
                  <a:pt x="1564132" y="4259257"/>
                </a:cubicBezTo>
                <a:cubicBezTo>
                  <a:pt x="1560649" y="4261212"/>
                  <a:pt x="1560095" y="4267724"/>
                  <a:pt x="1555733" y="4268114"/>
                </a:cubicBezTo>
                <a:cubicBezTo>
                  <a:pt x="1551368" y="4294062"/>
                  <a:pt x="1570025" y="4272346"/>
                  <a:pt x="1565629" y="4298233"/>
                </a:cubicBezTo>
                <a:cubicBezTo>
                  <a:pt x="1549611" y="4289830"/>
                  <a:pt x="1537465" y="4251477"/>
                  <a:pt x="1521512" y="4288234"/>
                </a:cubicBezTo>
                <a:cubicBezTo>
                  <a:pt x="1526397" y="4308911"/>
                  <a:pt x="1534632" y="4275569"/>
                  <a:pt x="1547625" y="4284881"/>
                </a:cubicBezTo>
                <a:cubicBezTo>
                  <a:pt x="1557945" y="4322814"/>
                  <a:pt x="1528284" y="4298752"/>
                  <a:pt x="1527081" y="4318872"/>
                </a:cubicBezTo>
                <a:cubicBezTo>
                  <a:pt x="1518743" y="4284296"/>
                  <a:pt x="1500968" y="4307968"/>
                  <a:pt x="1483254" y="4316627"/>
                </a:cubicBezTo>
                <a:cubicBezTo>
                  <a:pt x="1488724" y="4289700"/>
                  <a:pt x="1504745" y="4306826"/>
                  <a:pt x="1503733" y="4282669"/>
                </a:cubicBezTo>
                <a:cubicBezTo>
                  <a:pt x="1493024" y="4277784"/>
                  <a:pt x="1468244" y="4290808"/>
                  <a:pt x="1462710" y="4240928"/>
                </a:cubicBezTo>
                <a:cubicBezTo>
                  <a:pt x="1469123" y="4243368"/>
                  <a:pt x="1492925" y="4274984"/>
                  <a:pt x="1493184" y="4236986"/>
                </a:cubicBezTo>
                <a:cubicBezTo>
                  <a:pt x="1501098" y="4243139"/>
                  <a:pt x="1502236" y="4263263"/>
                  <a:pt x="1507805" y="4274366"/>
                </a:cubicBezTo>
                <a:cubicBezTo>
                  <a:pt x="1521122" y="4275928"/>
                  <a:pt x="1552540" y="4228912"/>
                  <a:pt x="1546972" y="4269252"/>
                </a:cubicBezTo>
                <a:cubicBezTo>
                  <a:pt x="1554526" y="4266551"/>
                  <a:pt x="1556318" y="4254731"/>
                  <a:pt x="1554431" y="4237116"/>
                </a:cubicBezTo>
                <a:cubicBezTo>
                  <a:pt x="1553323" y="4224256"/>
                  <a:pt x="1524018" y="4228034"/>
                  <a:pt x="1523922" y="4240958"/>
                </a:cubicBezTo>
                <a:cubicBezTo>
                  <a:pt x="1514152" y="4229367"/>
                  <a:pt x="1536033" y="4211069"/>
                  <a:pt x="1521741" y="4186323"/>
                </a:cubicBezTo>
                <a:cubicBezTo>
                  <a:pt x="1514576" y="4212176"/>
                  <a:pt x="1512754" y="4193488"/>
                  <a:pt x="1504062" y="4180789"/>
                </a:cubicBezTo>
                <a:cubicBezTo>
                  <a:pt x="1478339" y="4181503"/>
                  <a:pt x="1508683" y="4223539"/>
                  <a:pt x="1483839" y="4222530"/>
                </a:cubicBezTo>
                <a:cubicBezTo>
                  <a:pt x="1487845" y="4211752"/>
                  <a:pt x="1486932" y="4193160"/>
                  <a:pt x="1490939" y="4182450"/>
                </a:cubicBezTo>
                <a:cubicBezTo>
                  <a:pt x="1483678" y="4183359"/>
                  <a:pt x="1476483" y="4184337"/>
                  <a:pt x="1469188" y="4185250"/>
                </a:cubicBezTo>
                <a:cubicBezTo>
                  <a:pt x="1463424" y="4227316"/>
                  <a:pt x="1433439" y="4196547"/>
                  <a:pt x="1412567" y="4192476"/>
                </a:cubicBezTo>
                <a:cubicBezTo>
                  <a:pt x="1408824" y="4228259"/>
                  <a:pt x="1432560" y="4207325"/>
                  <a:pt x="1427805" y="4245289"/>
                </a:cubicBezTo>
                <a:cubicBezTo>
                  <a:pt x="1441482" y="4249426"/>
                  <a:pt x="1432072" y="4217775"/>
                  <a:pt x="1448938" y="4226892"/>
                </a:cubicBezTo>
                <a:cubicBezTo>
                  <a:pt x="1446723" y="4251118"/>
                  <a:pt x="1457371" y="4248968"/>
                  <a:pt x="1455156" y="4273159"/>
                </a:cubicBezTo>
                <a:cubicBezTo>
                  <a:pt x="1451477" y="4281917"/>
                  <a:pt x="1439233" y="4277685"/>
                  <a:pt x="1443044" y="4298233"/>
                </a:cubicBezTo>
                <a:cubicBezTo>
                  <a:pt x="1409018" y="4295399"/>
                  <a:pt x="1385251" y="4271371"/>
                  <a:pt x="1358126" y="4254146"/>
                </a:cubicBezTo>
                <a:cubicBezTo>
                  <a:pt x="1339667" y="4269905"/>
                  <a:pt x="1275721" y="4276512"/>
                  <a:pt x="1256410" y="4227935"/>
                </a:cubicBezTo>
                <a:cubicBezTo>
                  <a:pt x="1264454" y="4251637"/>
                  <a:pt x="1321923" y="4265150"/>
                  <a:pt x="1330451" y="4218493"/>
                </a:cubicBezTo>
                <a:cubicBezTo>
                  <a:pt x="1355590" y="4225983"/>
                  <a:pt x="1373399" y="4256751"/>
                  <a:pt x="1392381" y="4234187"/>
                </a:cubicBezTo>
                <a:cubicBezTo>
                  <a:pt x="1391828" y="4201952"/>
                  <a:pt x="1372323" y="4222007"/>
                  <a:pt x="1381798" y="4188504"/>
                </a:cubicBezTo>
                <a:cubicBezTo>
                  <a:pt x="1370337" y="4185281"/>
                  <a:pt x="1366235" y="4193618"/>
                  <a:pt x="1369687" y="4213608"/>
                </a:cubicBezTo>
                <a:cubicBezTo>
                  <a:pt x="1362392" y="4214391"/>
                  <a:pt x="1355166" y="4215335"/>
                  <a:pt x="1347871" y="4216312"/>
                </a:cubicBezTo>
                <a:cubicBezTo>
                  <a:pt x="1350996" y="4208922"/>
                  <a:pt x="1351843" y="4198079"/>
                  <a:pt x="1350996" y="4184532"/>
                </a:cubicBezTo>
                <a:cubicBezTo>
                  <a:pt x="1319448" y="4229042"/>
                  <a:pt x="1259408" y="4205175"/>
                  <a:pt x="1211350" y="4194527"/>
                </a:cubicBezTo>
                <a:cubicBezTo>
                  <a:pt x="1197185" y="4200878"/>
                  <a:pt x="1206270" y="4224745"/>
                  <a:pt x="1208875" y="4241936"/>
                </a:cubicBezTo>
                <a:cubicBezTo>
                  <a:pt x="1201027" y="4241936"/>
                  <a:pt x="1200052" y="4252615"/>
                  <a:pt x="1191780" y="4251836"/>
                </a:cubicBezTo>
                <a:cubicBezTo>
                  <a:pt x="1204185" y="4226502"/>
                  <a:pt x="1188133" y="4221194"/>
                  <a:pt x="1193896" y="4196776"/>
                </a:cubicBezTo>
                <a:cubicBezTo>
                  <a:pt x="1180318" y="4230249"/>
                  <a:pt x="1173287" y="4212046"/>
                  <a:pt x="1146361" y="4210679"/>
                </a:cubicBezTo>
                <a:cubicBezTo>
                  <a:pt x="1158342" y="4183554"/>
                  <a:pt x="1129884" y="4188439"/>
                  <a:pt x="1131122" y="4157866"/>
                </a:cubicBezTo>
                <a:cubicBezTo>
                  <a:pt x="1102893" y="4166268"/>
                  <a:pt x="1103088" y="4175285"/>
                  <a:pt x="1074860" y="4172910"/>
                </a:cubicBezTo>
                <a:cubicBezTo>
                  <a:pt x="1058742" y="4181179"/>
                  <a:pt x="1075642" y="4200130"/>
                  <a:pt x="1067664" y="4212891"/>
                </a:cubicBezTo>
                <a:cubicBezTo>
                  <a:pt x="1062130" y="4201986"/>
                  <a:pt x="1049171" y="4206088"/>
                  <a:pt x="1049007" y="4184012"/>
                </a:cubicBezTo>
                <a:cubicBezTo>
                  <a:pt x="1035593" y="4202700"/>
                  <a:pt x="1047345" y="4201658"/>
                  <a:pt x="1050569" y="4222920"/>
                </a:cubicBezTo>
                <a:cubicBezTo>
                  <a:pt x="1024815" y="4236826"/>
                  <a:pt x="1023479" y="4200291"/>
                  <a:pt x="997725" y="4214128"/>
                </a:cubicBezTo>
                <a:cubicBezTo>
                  <a:pt x="999516" y="4202212"/>
                  <a:pt x="1003358" y="4193553"/>
                  <a:pt x="1005180" y="4181831"/>
                </a:cubicBezTo>
                <a:cubicBezTo>
                  <a:pt x="987080" y="4187595"/>
                  <a:pt x="978548" y="4177565"/>
                  <a:pt x="948234" y="4181278"/>
                </a:cubicBezTo>
                <a:cubicBezTo>
                  <a:pt x="947161" y="4194756"/>
                  <a:pt x="952241" y="4195409"/>
                  <a:pt x="957611" y="4195669"/>
                </a:cubicBezTo>
                <a:cubicBezTo>
                  <a:pt x="952630" y="4207486"/>
                  <a:pt x="943189" y="4212405"/>
                  <a:pt x="932117" y="4214521"/>
                </a:cubicBezTo>
                <a:cubicBezTo>
                  <a:pt x="931044" y="4205630"/>
                  <a:pt x="932510" y="4200619"/>
                  <a:pt x="935829" y="4198434"/>
                </a:cubicBezTo>
                <a:cubicBezTo>
                  <a:pt x="902261" y="4168743"/>
                  <a:pt x="821968" y="4147511"/>
                  <a:pt x="777851" y="4187267"/>
                </a:cubicBezTo>
                <a:cubicBezTo>
                  <a:pt x="764373" y="4136638"/>
                  <a:pt x="706740" y="4200489"/>
                  <a:pt x="706610" y="4157151"/>
                </a:cubicBezTo>
                <a:cubicBezTo>
                  <a:pt x="668352" y="4183947"/>
                  <a:pt x="628306" y="4148000"/>
                  <a:pt x="597469" y="4163369"/>
                </a:cubicBezTo>
                <a:cubicBezTo>
                  <a:pt x="612643" y="4121953"/>
                  <a:pt x="662363" y="4154252"/>
                  <a:pt x="692937" y="4143314"/>
                </a:cubicBezTo>
                <a:cubicBezTo>
                  <a:pt x="696649" y="4139307"/>
                  <a:pt x="700457" y="4135499"/>
                  <a:pt x="701011" y="4126543"/>
                </a:cubicBezTo>
                <a:cubicBezTo>
                  <a:pt x="683820" y="4119382"/>
                  <a:pt x="659594" y="4142760"/>
                  <a:pt x="635727" y="4134946"/>
                </a:cubicBezTo>
                <a:cubicBezTo>
                  <a:pt x="639734" y="4124168"/>
                  <a:pt x="638821" y="4105610"/>
                  <a:pt x="642858" y="4094896"/>
                </a:cubicBezTo>
                <a:cubicBezTo>
                  <a:pt x="625831" y="4097532"/>
                  <a:pt x="619610" y="4117297"/>
                  <a:pt x="609256" y="4130515"/>
                </a:cubicBezTo>
                <a:cubicBezTo>
                  <a:pt x="601736" y="4127651"/>
                  <a:pt x="610627" y="4089362"/>
                  <a:pt x="625503" y="4097177"/>
                </a:cubicBezTo>
                <a:cubicBezTo>
                  <a:pt x="600532" y="4080471"/>
                  <a:pt x="561786" y="4105381"/>
                  <a:pt x="538732" y="4116059"/>
                </a:cubicBezTo>
                <a:cubicBezTo>
                  <a:pt x="535249" y="4145724"/>
                  <a:pt x="555503" y="4126284"/>
                  <a:pt x="553353" y="4153374"/>
                </a:cubicBezTo>
                <a:cubicBezTo>
                  <a:pt x="541631" y="4177600"/>
                  <a:pt x="542185" y="4133544"/>
                  <a:pt x="530593" y="4132631"/>
                </a:cubicBezTo>
                <a:cubicBezTo>
                  <a:pt x="525548" y="4134652"/>
                  <a:pt x="527534" y="4147351"/>
                  <a:pt x="527206" y="4156696"/>
                </a:cubicBezTo>
                <a:cubicBezTo>
                  <a:pt x="505588" y="4114528"/>
                  <a:pt x="440305" y="4125436"/>
                  <a:pt x="440404" y="4065984"/>
                </a:cubicBezTo>
                <a:cubicBezTo>
                  <a:pt x="414715" y="4073894"/>
                  <a:pt x="396773" y="4066049"/>
                  <a:pt x="378833" y="4058071"/>
                </a:cubicBezTo>
                <a:cubicBezTo>
                  <a:pt x="373200" y="4066374"/>
                  <a:pt x="370920" y="4079921"/>
                  <a:pt x="366982" y="4090859"/>
                </a:cubicBezTo>
                <a:cubicBezTo>
                  <a:pt x="348195" y="4075850"/>
                  <a:pt x="334911" y="4101408"/>
                  <a:pt x="310361" y="4098154"/>
                </a:cubicBezTo>
                <a:cubicBezTo>
                  <a:pt x="318500" y="4081090"/>
                  <a:pt x="307855" y="4083144"/>
                  <a:pt x="304826" y="4067546"/>
                </a:cubicBezTo>
                <a:cubicBezTo>
                  <a:pt x="287567" y="4071549"/>
                  <a:pt x="300236" y="4108539"/>
                  <a:pt x="287666" y="4077607"/>
                </a:cubicBezTo>
                <a:cubicBezTo>
                  <a:pt x="274188" y="4088354"/>
                  <a:pt x="289847" y="4108505"/>
                  <a:pt x="267153" y="4111568"/>
                </a:cubicBezTo>
                <a:cubicBezTo>
                  <a:pt x="283041" y="4069662"/>
                  <a:pt x="246024" y="4103914"/>
                  <a:pt x="256573" y="4065885"/>
                </a:cubicBezTo>
                <a:cubicBezTo>
                  <a:pt x="242247" y="4083729"/>
                  <a:pt x="234628" y="4073894"/>
                  <a:pt x="227073" y="4093235"/>
                </a:cubicBezTo>
                <a:cubicBezTo>
                  <a:pt x="214473" y="4096100"/>
                  <a:pt x="202003" y="4069891"/>
                  <a:pt x="217078" y="4063055"/>
                </a:cubicBezTo>
                <a:cubicBezTo>
                  <a:pt x="203466" y="4031798"/>
                  <a:pt x="179309" y="4050226"/>
                  <a:pt x="160197" y="4062532"/>
                </a:cubicBezTo>
                <a:cubicBezTo>
                  <a:pt x="163256" y="4070120"/>
                  <a:pt x="170452" y="4069303"/>
                  <a:pt x="169768" y="4084771"/>
                </a:cubicBezTo>
                <a:cubicBezTo>
                  <a:pt x="145836" y="4092032"/>
                  <a:pt x="153945" y="4033131"/>
                  <a:pt x="132748" y="4034727"/>
                </a:cubicBezTo>
                <a:cubicBezTo>
                  <a:pt x="113472" y="4036354"/>
                  <a:pt x="69255" y="4096589"/>
                  <a:pt x="67140" y="4035216"/>
                </a:cubicBezTo>
                <a:cubicBezTo>
                  <a:pt x="73976" y="4043355"/>
                  <a:pt x="78472" y="4042900"/>
                  <a:pt x="84594" y="4033001"/>
                </a:cubicBezTo>
                <a:cubicBezTo>
                  <a:pt x="84200" y="4021508"/>
                  <a:pt x="65253" y="4010566"/>
                  <a:pt x="83681" y="4009592"/>
                </a:cubicBezTo>
                <a:cubicBezTo>
                  <a:pt x="79514" y="3998390"/>
                  <a:pt x="69191" y="4000116"/>
                  <a:pt x="61246" y="3996828"/>
                </a:cubicBezTo>
                <a:cubicBezTo>
                  <a:pt x="63493" y="4008744"/>
                  <a:pt x="50243" y="4036973"/>
                  <a:pt x="44121" y="3998910"/>
                </a:cubicBezTo>
                <a:cubicBezTo>
                  <a:pt x="71570" y="3963031"/>
                  <a:pt x="102010" y="4040066"/>
                  <a:pt x="122493" y="3988880"/>
                </a:cubicBezTo>
                <a:cubicBezTo>
                  <a:pt x="130338" y="3997936"/>
                  <a:pt x="132488" y="4018904"/>
                  <a:pt x="141475" y="4025675"/>
                </a:cubicBezTo>
                <a:cubicBezTo>
                  <a:pt x="148831" y="4023655"/>
                  <a:pt x="142288" y="4004218"/>
                  <a:pt x="144599" y="3993994"/>
                </a:cubicBezTo>
                <a:cubicBezTo>
                  <a:pt x="144698" y="3993440"/>
                  <a:pt x="210891" y="4011578"/>
                  <a:pt x="233226" y="4021768"/>
                </a:cubicBezTo>
                <a:cubicBezTo>
                  <a:pt x="239023" y="4018675"/>
                  <a:pt x="236026" y="4001778"/>
                  <a:pt x="236320" y="3990022"/>
                </a:cubicBezTo>
                <a:cubicBezTo>
                  <a:pt x="259633" y="4040716"/>
                  <a:pt x="334292" y="4020531"/>
                  <a:pt x="355749" y="4021768"/>
                </a:cubicBezTo>
                <a:cubicBezTo>
                  <a:pt x="383554" y="4039677"/>
                  <a:pt x="468048" y="4049217"/>
                  <a:pt x="500379" y="4026848"/>
                </a:cubicBezTo>
                <a:cubicBezTo>
                  <a:pt x="516821" y="4029777"/>
                  <a:pt x="519750" y="4065595"/>
                  <a:pt x="536128" y="4045861"/>
                </a:cubicBezTo>
                <a:cubicBezTo>
                  <a:pt x="540199" y="4054328"/>
                  <a:pt x="542704" y="4065984"/>
                  <a:pt x="542055" y="4084183"/>
                </a:cubicBezTo>
                <a:cubicBezTo>
                  <a:pt x="546417" y="4083599"/>
                  <a:pt x="550782" y="4083076"/>
                  <a:pt x="555144" y="4082556"/>
                </a:cubicBezTo>
                <a:cubicBezTo>
                  <a:pt x="560483" y="4079982"/>
                  <a:pt x="558921" y="4066569"/>
                  <a:pt x="554525" y="4066928"/>
                </a:cubicBezTo>
                <a:cubicBezTo>
                  <a:pt x="597309" y="4057975"/>
                  <a:pt x="655458" y="4076988"/>
                  <a:pt x="715597" y="4046414"/>
                </a:cubicBezTo>
                <a:cubicBezTo>
                  <a:pt x="689874" y="4009363"/>
                  <a:pt x="634589" y="4062501"/>
                  <a:pt x="625438" y="3979569"/>
                </a:cubicBezTo>
                <a:cubicBezTo>
                  <a:pt x="611112" y="3974359"/>
                  <a:pt x="620328" y="4005781"/>
                  <a:pt x="613621" y="4012392"/>
                </a:cubicBezTo>
                <a:cubicBezTo>
                  <a:pt x="607010" y="4003730"/>
                  <a:pt x="605838" y="3983476"/>
                  <a:pt x="599001" y="3975176"/>
                </a:cubicBezTo>
                <a:cubicBezTo>
                  <a:pt x="587085" y="3993605"/>
                  <a:pt x="588158" y="3986929"/>
                  <a:pt x="569176" y="3994579"/>
                </a:cubicBezTo>
                <a:cubicBezTo>
                  <a:pt x="554819" y="3985595"/>
                  <a:pt x="586011" y="3987646"/>
                  <a:pt x="585977" y="3976704"/>
                </a:cubicBezTo>
                <a:cubicBezTo>
                  <a:pt x="577544" y="3953231"/>
                  <a:pt x="555762" y="3989403"/>
                  <a:pt x="550847" y="3973450"/>
                </a:cubicBezTo>
                <a:cubicBezTo>
                  <a:pt x="549021" y="3940696"/>
                  <a:pt x="565594" y="3945317"/>
                  <a:pt x="544954" y="3934932"/>
                </a:cubicBezTo>
                <a:cubicBezTo>
                  <a:pt x="539939" y="3914614"/>
                  <a:pt x="569600" y="3952906"/>
                  <a:pt x="580672" y="3953945"/>
                </a:cubicBezTo>
                <a:cubicBezTo>
                  <a:pt x="582460" y="3905398"/>
                  <a:pt x="622348" y="4002947"/>
                  <a:pt x="655297" y="3960163"/>
                </a:cubicBezTo>
                <a:cubicBezTo>
                  <a:pt x="643118" y="3954174"/>
                  <a:pt x="634070" y="3933825"/>
                  <a:pt x="658716" y="3936170"/>
                </a:cubicBezTo>
                <a:cubicBezTo>
                  <a:pt x="645333" y="3893547"/>
                  <a:pt x="583112" y="3951730"/>
                  <a:pt x="586302" y="3874893"/>
                </a:cubicBezTo>
                <a:cubicBezTo>
                  <a:pt x="591416" y="3875477"/>
                  <a:pt x="593955" y="3872189"/>
                  <a:pt x="594670" y="3866002"/>
                </a:cubicBezTo>
                <a:cubicBezTo>
                  <a:pt x="596365" y="3899149"/>
                  <a:pt x="634685" y="3856461"/>
                  <a:pt x="635109" y="3892214"/>
                </a:cubicBezTo>
                <a:cubicBezTo>
                  <a:pt x="649404" y="3873785"/>
                  <a:pt x="662168" y="3898496"/>
                  <a:pt x="669330" y="3872124"/>
                </a:cubicBezTo>
                <a:cubicBezTo>
                  <a:pt x="682873" y="3892019"/>
                  <a:pt x="707622" y="3888600"/>
                  <a:pt x="723151" y="3904519"/>
                </a:cubicBezTo>
                <a:cubicBezTo>
                  <a:pt x="729434" y="3900188"/>
                  <a:pt x="721066" y="3894654"/>
                  <a:pt x="722238" y="3881077"/>
                </a:cubicBezTo>
                <a:cubicBezTo>
                  <a:pt x="744738" y="3882314"/>
                  <a:pt x="755386" y="3908167"/>
                  <a:pt x="759878" y="3946814"/>
                </a:cubicBezTo>
                <a:cubicBezTo>
                  <a:pt x="767432" y="3943919"/>
                  <a:pt x="769254" y="3932099"/>
                  <a:pt x="767333" y="3914484"/>
                </a:cubicBezTo>
                <a:cubicBezTo>
                  <a:pt x="773975" y="3917642"/>
                  <a:pt x="778764" y="3924609"/>
                  <a:pt x="785372" y="3927802"/>
                </a:cubicBezTo>
                <a:cubicBezTo>
                  <a:pt x="784592" y="3936460"/>
                  <a:pt x="776908" y="3934314"/>
                  <a:pt x="777263" y="3944634"/>
                </a:cubicBezTo>
                <a:cubicBezTo>
                  <a:pt x="784592" y="3957757"/>
                  <a:pt x="800351" y="3922462"/>
                  <a:pt x="811194" y="3916730"/>
                </a:cubicBezTo>
                <a:cubicBezTo>
                  <a:pt x="827502" y="3916860"/>
                  <a:pt x="819169" y="3967557"/>
                  <a:pt x="843199" y="3951798"/>
                </a:cubicBezTo>
                <a:cubicBezTo>
                  <a:pt x="830924" y="3912269"/>
                  <a:pt x="815979" y="3923471"/>
                  <a:pt x="827342" y="3883391"/>
                </a:cubicBezTo>
                <a:cubicBezTo>
                  <a:pt x="824412" y="3872449"/>
                  <a:pt x="819757" y="3865253"/>
                  <a:pt x="813340" y="3861606"/>
                </a:cubicBezTo>
                <a:cubicBezTo>
                  <a:pt x="801684" y="3870268"/>
                  <a:pt x="822163" y="3887917"/>
                  <a:pt x="810541" y="3901101"/>
                </a:cubicBezTo>
                <a:cubicBezTo>
                  <a:pt x="774594" y="3870986"/>
                  <a:pt x="727513" y="3820548"/>
                  <a:pt x="686749" y="3869943"/>
                </a:cubicBezTo>
                <a:cubicBezTo>
                  <a:pt x="686784" y="3826052"/>
                  <a:pt x="726245" y="3843472"/>
                  <a:pt x="727807" y="3802055"/>
                </a:cubicBezTo>
                <a:cubicBezTo>
                  <a:pt x="746204" y="3805962"/>
                  <a:pt x="744803" y="3806352"/>
                  <a:pt x="758900" y="3813712"/>
                </a:cubicBezTo>
                <a:cubicBezTo>
                  <a:pt x="763330" y="3809969"/>
                  <a:pt x="772936" y="3781477"/>
                  <a:pt x="757991" y="3790368"/>
                </a:cubicBezTo>
                <a:cubicBezTo>
                  <a:pt x="775411" y="3771253"/>
                  <a:pt x="779478" y="3805538"/>
                  <a:pt x="798430" y="3816545"/>
                </a:cubicBezTo>
                <a:cubicBezTo>
                  <a:pt x="808295" y="3783107"/>
                  <a:pt x="817637" y="3826930"/>
                  <a:pt x="837306" y="3803651"/>
                </a:cubicBezTo>
                <a:cubicBezTo>
                  <a:pt x="822946" y="3860109"/>
                  <a:pt x="784069" y="3804366"/>
                  <a:pt x="750501" y="3822599"/>
                </a:cubicBezTo>
                <a:cubicBezTo>
                  <a:pt x="807218" y="3864440"/>
                  <a:pt x="854432" y="3833018"/>
                  <a:pt x="909423" y="3857145"/>
                </a:cubicBezTo>
                <a:cubicBezTo>
                  <a:pt x="921797" y="3839205"/>
                  <a:pt x="906753" y="3807104"/>
                  <a:pt x="898518" y="3803751"/>
                </a:cubicBezTo>
                <a:cubicBezTo>
                  <a:pt x="892167" y="3813288"/>
                  <a:pt x="890506" y="3830219"/>
                  <a:pt x="877745" y="3829894"/>
                </a:cubicBezTo>
                <a:cubicBezTo>
                  <a:pt x="875561" y="3816805"/>
                  <a:pt x="880575" y="3814689"/>
                  <a:pt x="885785" y="3813223"/>
                </a:cubicBezTo>
                <a:cubicBezTo>
                  <a:pt x="871298" y="3792549"/>
                  <a:pt x="848180" y="3851450"/>
                  <a:pt x="837925" y="3819345"/>
                </a:cubicBezTo>
                <a:cubicBezTo>
                  <a:pt x="842318" y="3799416"/>
                  <a:pt x="851564" y="3786850"/>
                  <a:pt x="862506" y="3777016"/>
                </a:cubicBezTo>
                <a:cubicBezTo>
                  <a:pt x="848115" y="3751621"/>
                  <a:pt x="813405" y="3757904"/>
                  <a:pt x="792177" y="3770309"/>
                </a:cubicBezTo>
                <a:cubicBezTo>
                  <a:pt x="771859" y="3715414"/>
                  <a:pt x="742851" y="3755429"/>
                  <a:pt x="722857" y="3786946"/>
                </a:cubicBezTo>
                <a:cubicBezTo>
                  <a:pt x="725431" y="3740682"/>
                  <a:pt x="755742" y="3732930"/>
                  <a:pt x="745845" y="3705679"/>
                </a:cubicBezTo>
                <a:cubicBezTo>
                  <a:pt x="758609" y="3718672"/>
                  <a:pt x="771145" y="3732150"/>
                  <a:pt x="786578" y="3739606"/>
                </a:cubicBezTo>
                <a:cubicBezTo>
                  <a:pt x="786869" y="3713332"/>
                  <a:pt x="805721" y="3715739"/>
                  <a:pt x="815815" y="3704540"/>
                </a:cubicBezTo>
                <a:cubicBezTo>
                  <a:pt x="811289" y="3685753"/>
                  <a:pt x="785601" y="3710793"/>
                  <a:pt x="780357" y="3693503"/>
                </a:cubicBezTo>
                <a:cubicBezTo>
                  <a:pt x="780911" y="3682205"/>
                  <a:pt x="793251" y="3689137"/>
                  <a:pt x="792796" y="3676243"/>
                </a:cubicBezTo>
                <a:cubicBezTo>
                  <a:pt x="790940" y="3651922"/>
                  <a:pt x="764308" y="3678852"/>
                  <a:pt x="765446" y="3648343"/>
                </a:cubicBezTo>
                <a:cubicBezTo>
                  <a:pt x="783840" y="3652541"/>
                  <a:pt x="807416" y="3681521"/>
                  <a:pt x="827017" y="3656188"/>
                </a:cubicBezTo>
                <a:cubicBezTo>
                  <a:pt x="824573" y="3641568"/>
                  <a:pt x="814024" y="3643653"/>
                  <a:pt x="816759" y="3618354"/>
                </a:cubicBezTo>
                <a:cubicBezTo>
                  <a:pt x="813340" y="3602825"/>
                  <a:pt x="796184" y="3615783"/>
                  <a:pt x="794064" y="3597745"/>
                </a:cubicBezTo>
                <a:cubicBezTo>
                  <a:pt x="790321" y="3606568"/>
                  <a:pt x="778080" y="3602206"/>
                  <a:pt x="781922" y="3622815"/>
                </a:cubicBezTo>
                <a:cubicBezTo>
                  <a:pt x="768280" y="3631183"/>
                  <a:pt x="767986" y="3612266"/>
                  <a:pt x="759553" y="3610020"/>
                </a:cubicBezTo>
                <a:cubicBezTo>
                  <a:pt x="780651" y="3585405"/>
                  <a:pt x="801684" y="3579088"/>
                  <a:pt x="828904" y="3593219"/>
                </a:cubicBezTo>
                <a:cubicBezTo>
                  <a:pt x="827373" y="3548774"/>
                  <a:pt x="795791" y="3566064"/>
                  <a:pt x="775082" y="3561015"/>
                </a:cubicBezTo>
                <a:cubicBezTo>
                  <a:pt x="789603" y="3518006"/>
                  <a:pt x="731160" y="3496125"/>
                  <a:pt x="735296" y="3550370"/>
                </a:cubicBezTo>
                <a:cubicBezTo>
                  <a:pt x="728002" y="3551314"/>
                  <a:pt x="720806" y="3552291"/>
                  <a:pt x="713515" y="3553235"/>
                </a:cubicBezTo>
                <a:cubicBezTo>
                  <a:pt x="716215" y="3512536"/>
                  <a:pt x="677763" y="3548350"/>
                  <a:pt x="664968" y="3543729"/>
                </a:cubicBezTo>
                <a:cubicBezTo>
                  <a:pt x="663306" y="3514263"/>
                  <a:pt x="689973" y="3528849"/>
                  <a:pt x="689518" y="3501464"/>
                </a:cubicBezTo>
                <a:cubicBezTo>
                  <a:pt x="687823" y="3485381"/>
                  <a:pt x="670338" y="3501693"/>
                  <a:pt x="667179" y="3488570"/>
                </a:cubicBezTo>
                <a:cubicBezTo>
                  <a:pt x="661549" y="3494433"/>
                  <a:pt x="659724" y="3506284"/>
                  <a:pt x="659693" y="3520870"/>
                </a:cubicBezTo>
                <a:cubicBezTo>
                  <a:pt x="620458" y="3513415"/>
                  <a:pt x="600628" y="3543793"/>
                  <a:pt x="563936" y="3533115"/>
                </a:cubicBezTo>
                <a:cubicBezTo>
                  <a:pt x="581061" y="3519113"/>
                  <a:pt x="575134" y="3507552"/>
                  <a:pt x="558333" y="3502473"/>
                </a:cubicBezTo>
                <a:cubicBezTo>
                  <a:pt x="566540" y="3488864"/>
                  <a:pt x="588811" y="3472976"/>
                  <a:pt x="596916" y="3481833"/>
                </a:cubicBezTo>
                <a:cubicBezTo>
                  <a:pt x="604405" y="3466724"/>
                  <a:pt x="600727" y="3434099"/>
                  <a:pt x="607499" y="3417852"/>
                </a:cubicBezTo>
                <a:cubicBezTo>
                  <a:pt x="599879" y="3386790"/>
                  <a:pt x="584480" y="3424333"/>
                  <a:pt x="576047" y="3398350"/>
                </a:cubicBezTo>
                <a:cubicBezTo>
                  <a:pt x="593043" y="3380961"/>
                  <a:pt x="648850" y="3368331"/>
                  <a:pt x="667798" y="3394443"/>
                </a:cubicBezTo>
                <a:cubicBezTo>
                  <a:pt x="682808" y="3388485"/>
                  <a:pt x="674638" y="3346515"/>
                  <a:pt x="696680" y="3351594"/>
                </a:cubicBezTo>
                <a:cubicBezTo>
                  <a:pt x="700228" y="3321964"/>
                  <a:pt x="679913" y="3341305"/>
                  <a:pt x="682059" y="3314345"/>
                </a:cubicBezTo>
                <a:cubicBezTo>
                  <a:pt x="692089" y="3289924"/>
                  <a:pt x="730053" y="3354035"/>
                  <a:pt x="729694" y="3300408"/>
                </a:cubicBezTo>
                <a:cubicBezTo>
                  <a:pt x="744509" y="3305618"/>
                  <a:pt x="734155" y="3317309"/>
                  <a:pt x="730931" y="3331570"/>
                </a:cubicBezTo>
                <a:cubicBezTo>
                  <a:pt x="752747" y="3359798"/>
                  <a:pt x="804777" y="3337299"/>
                  <a:pt x="832292" y="3349998"/>
                </a:cubicBezTo>
                <a:cubicBezTo>
                  <a:pt x="842482" y="3346450"/>
                  <a:pt x="833560" y="3315159"/>
                  <a:pt x="826754" y="3319360"/>
                </a:cubicBezTo>
                <a:cubicBezTo>
                  <a:pt x="837238" y="3299041"/>
                  <a:pt x="858924" y="3296211"/>
                  <a:pt x="859413" y="3260363"/>
                </a:cubicBezTo>
                <a:cubicBezTo>
                  <a:pt x="868464" y="3261337"/>
                  <a:pt x="861823" y="3294679"/>
                  <a:pt x="873674" y="3289859"/>
                </a:cubicBezTo>
                <a:cubicBezTo>
                  <a:pt x="877940" y="3265572"/>
                  <a:pt x="890475" y="3196088"/>
                  <a:pt x="923130" y="3213118"/>
                </a:cubicBezTo>
                <a:cubicBezTo>
                  <a:pt x="931303" y="3176327"/>
                  <a:pt x="922026" y="3245254"/>
                  <a:pt x="902002" y="3231351"/>
                </a:cubicBezTo>
                <a:cubicBezTo>
                  <a:pt x="902326" y="3239196"/>
                  <a:pt x="902620" y="3246915"/>
                  <a:pt x="902911" y="3254760"/>
                </a:cubicBezTo>
                <a:cubicBezTo>
                  <a:pt x="914766" y="3275991"/>
                  <a:pt x="949537" y="3269544"/>
                  <a:pt x="959566" y="3247599"/>
                </a:cubicBezTo>
                <a:cubicBezTo>
                  <a:pt x="973438" y="3254958"/>
                  <a:pt x="958100" y="3270454"/>
                  <a:pt x="973534" y="3269380"/>
                </a:cubicBezTo>
                <a:cubicBezTo>
                  <a:pt x="973014" y="3287518"/>
                  <a:pt x="962626" y="3288721"/>
                  <a:pt x="956473" y="3279440"/>
                </a:cubicBezTo>
                <a:cubicBezTo>
                  <a:pt x="958165" y="3318577"/>
                  <a:pt x="969531" y="3285368"/>
                  <a:pt x="987535" y="3291001"/>
                </a:cubicBezTo>
                <a:cubicBezTo>
                  <a:pt x="993363" y="3287873"/>
                  <a:pt x="990369" y="3271072"/>
                  <a:pt x="990659" y="3259320"/>
                </a:cubicBezTo>
                <a:cubicBezTo>
                  <a:pt x="988868" y="3248901"/>
                  <a:pt x="979461" y="3254206"/>
                  <a:pt x="972884" y="3253687"/>
                </a:cubicBezTo>
                <a:cubicBezTo>
                  <a:pt x="980175" y="3209730"/>
                  <a:pt x="1006288" y="3272573"/>
                  <a:pt x="996262" y="3289924"/>
                </a:cubicBezTo>
                <a:cubicBezTo>
                  <a:pt x="1023318" y="3250692"/>
                  <a:pt x="1035918" y="3279700"/>
                  <a:pt x="1065288" y="3265442"/>
                </a:cubicBezTo>
                <a:cubicBezTo>
                  <a:pt x="1072744" y="3293572"/>
                  <a:pt x="1060499" y="3294450"/>
                  <a:pt x="1054380" y="3321735"/>
                </a:cubicBezTo>
                <a:cubicBezTo>
                  <a:pt x="1023708" y="3316885"/>
                  <a:pt x="1016806" y="3306367"/>
                  <a:pt x="997171" y="3313302"/>
                </a:cubicBezTo>
                <a:cubicBezTo>
                  <a:pt x="1000819" y="3319814"/>
                  <a:pt x="1002545" y="3330268"/>
                  <a:pt x="1002740" y="3343910"/>
                </a:cubicBezTo>
                <a:cubicBezTo>
                  <a:pt x="988055" y="3345178"/>
                  <a:pt x="1001273" y="3326261"/>
                  <a:pt x="988478" y="3314410"/>
                </a:cubicBezTo>
                <a:cubicBezTo>
                  <a:pt x="977636" y="3316656"/>
                  <a:pt x="975585" y="3330756"/>
                  <a:pt x="966728" y="3317210"/>
                </a:cubicBezTo>
                <a:cubicBezTo>
                  <a:pt x="955919" y="3339480"/>
                  <a:pt x="945336" y="3362014"/>
                  <a:pt x="939022" y="3391285"/>
                </a:cubicBezTo>
                <a:cubicBezTo>
                  <a:pt x="947161" y="3402517"/>
                  <a:pt x="962595" y="3398740"/>
                  <a:pt x="958295" y="3435761"/>
                </a:cubicBezTo>
                <a:cubicBezTo>
                  <a:pt x="1028917" y="3362174"/>
                  <a:pt x="1066102" y="3568570"/>
                  <a:pt x="1138970" y="3467537"/>
                </a:cubicBezTo>
                <a:cubicBezTo>
                  <a:pt x="1141770" y="3501239"/>
                  <a:pt x="1113148" y="3485901"/>
                  <a:pt x="1105368" y="3503191"/>
                </a:cubicBezTo>
                <a:cubicBezTo>
                  <a:pt x="1107320" y="3527351"/>
                  <a:pt x="1127574" y="3513579"/>
                  <a:pt x="1140792" y="3514358"/>
                </a:cubicBezTo>
                <a:cubicBezTo>
                  <a:pt x="1128257" y="3553819"/>
                  <a:pt x="1152285" y="3539657"/>
                  <a:pt x="1164170" y="3550534"/>
                </a:cubicBezTo>
                <a:cubicBezTo>
                  <a:pt x="1159774" y="3558414"/>
                  <a:pt x="1163910" y="3579382"/>
                  <a:pt x="1152025" y="3575539"/>
                </a:cubicBezTo>
                <a:cubicBezTo>
                  <a:pt x="1164888" y="3591103"/>
                  <a:pt x="1178626" y="3604876"/>
                  <a:pt x="1176900" y="3650753"/>
                </a:cubicBezTo>
                <a:cubicBezTo>
                  <a:pt x="1163716" y="3658338"/>
                  <a:pt x="1170487" y="3624541"/>
                  <a:pt x="1154500" y="3637924"/>
                </a:cubicBezTo>
                <a:cubicBezTo>
                  <a:pt x="1171954" y="3646877"/>
                  <a:pt x="1168467" y="3699006"/>
                  <a:pt x="1195817" y="3687544"/>
                </a:cubicBezTo>
                <a:cubicBezTo>
                  <a:pt x="1187613" y="3696172"/>
                  <a:pt x="1156257" y="3726681"/>
                  <a:pt x="1135484" y="3710854"/>
                </a:cubicBezTo>
                <a:cubicBezTo>
                  <a:pt x="1126825" y="3716911"/>
                  <a:pt x="1135843" y="3750349"/>
                  <a:pt x="1119335" y="3744296"/>
                </a:cubicBezTo>
                <a:cubicBezTo>
                  <a:pt x="1133173" y="3781316"/>
                  <a:pt x="1155997" y="3729416"/>
                  <a:pt x="1175598" y="3729221"/>
                </a:cubicBezTo>
                <a:cubicBezTo>
                  <a:pt x="1175793" y="3736806"/>
                  <a:pt x="1170518" y="3735893"/>
                  <a:pt x="1167264" y="3738108"/>
                </a:cubicBezTo>
                <a:cubicBezTo>
                  <a:pt x="1167654" y="3745728"/>
                  <a:pt x="1172767" y="3743414"/>
                  <a:pt x="1176251" y="3744784"/>
                </a:cubicBezTo>
                <a:cubicBezTo>
                  <a:pt x="1176346" y="3759500"/>
                  <a:pt x="1162054" y="3752011"/>
                  <a:pt x="1164140" y="3769885"/>
                </a:cubicBezTo>
                <a:cubicBezTo>
                  <a:pt x="1168795" y="3788119"/>
                  <a:pt x="1188816" y="3769984"/>
                  <a:pt x="1189924" y="3758653"/>
                </a:cubicBezTo>
                <a:cubicBezTo>
                  <a:pt x="1197933" y="3764744"/>
                  <a:pt x="1196730" y="3789554"/>
                  <a:pt x="1212618" y="3779296"/>
                </a:cubicBezTo>
                <a:cubicBezTo>
                  <a:pt x="1210372" y="3797823"/>
                  <a:pt x="1198976" y="3802055"/>
                  <a:pt x="1196764" y="3820517"/>
                </a:cubicBezTo>
                <a:cubicBezTo>
                  <a:pt x="1190673" y="3816087"/>
                  <a:pt x="1187938" y="3804824"/>
                  <a:pt x="1186765" y="3790464"/>
                </a:cubicBezTo>
                <a:cubicBezTo>
                  <a:pt x="1157334" y="3830967"/>
                  <a:pt x="1075608" y="3809999"/>
                  <a:pt x="1053369" y="3846726"/>
                </a:cubicBezTo>
                <a:cubicBezTo>
                  <a:pt x="1055878" y="3838392"/>
                  <a:pt x="1063039" y="3837349"/>
                  <a:pt x="1061152" y="3822145"/>
                </a:cubicBezTo>
                <a:cubicBezTo>
                  <a:pt x="1046857" y="3817065"/>
                  <a:pt x="1052948" y="3843536"/>
                  <a:pt x="1044645" y="3847868"/>
                </a:cubicBezTo>
                <a:cubicBezTo>
                  <a:pt x="1028333" y="3820453"/>
                  <a:pt x="1003458" y="3827549"/>
                  <a:pt x="983368" y="3847768"/>
                </a:cubicBezTo>
                <a:cubicBezTo>
                  <a:pt x="1000395" y="3790074"/>
                  <a:pt x="942960" y="3820941"/>
                  <a:pt x="941104" y="3774835"/>
                </a:cubicBezTo>
                <a:cubicBezTo>
                  <a:pt x="926094" y="3773437"/>
                  <a:pt x="916393" y="3780308"/>
                  <a:pt x="920560" y="3808827"/>
                </a:cubicBezTo>
                <a:cubicBezTo>
                  <a:pt x="943709" y="3827484"/>
                  <a:pt x="965459" y="3815633"/>
                  <a:pt x="982749" y="3832174"/>
                </a:cubicBezTo>
                <a:cubicBezTo>
                  <a:pt x="978712" y="3871116"/>
                  <a:pt x="948693" y="3829504"/>
                  <a:pt x="939836" y="3853402"/>
                </a:cubicBezTo>
                <a:cubicBezTo>
                  <a:pt x="986622" y="3896086"/>
                  <a:pt x="1064864" y="3846630"/>
                  <a:pt x="1112075" y="3894035"/>
                </a:cubicBezTo>
                <a:cubicBezTo>
                  <a:pt x="1116081" y="3914843"/>
                  <a:pt x="1091432" y="3891007"/>
                  <a:pt x="1095308" y="3911913"/>
                </a:cubicBezTo>
                <a:cubicBezTo>
                  <a:pt x="1104131" y="3927248"/>
                  <a:pt x="1130049" y="3907582"/>
                  <a:pt x="1135453" y="3930212"/>
                </a:cubicBezTo>
                <a:cubicBezTo>
                  <a:pt x="1143917" y="3909274"/>
                  <a:pt x="1154141" y="3890942"/>
                  <a:pt x="1168402" y="3879026"/>
                </a:cubicBezTo>
                <a:cubicBezTo>
                  <a:pt x="1158048" y="3886125"/>
                  <a:pt x="1156161" y="3848226"/>
                  <a:pt x="1140662" y="3843407"/>
                </a:cubicBezTo>
                <a:cubicBezTo>
                  <a:pt x="1147468" y="3824520"/>
                  <a:pt x="1173841" y="3836242"/>
                  <a:pt x="1188297" y="3829405"/>
                </a:cubicBezTo>
                <a:cubicBezTo>
                  <a:pt x="1208092" y="3872644"/>
                  <a:pt x="1249085" y="3825823"/>
                  <a:pt x="1288126" y="3808827"/>
                </a:cubicBezTo>
                <a:cubicBezTo>
                  <a:pt x="1284509" y="3802315"/>
                  <a:pt x="1282752" y="3791800"/>
                  <a:pt x="1282588" y="3778222"/>
                </a:cubicBezTo>
                <a:cubicBezTo>
                  <a:pt x="1305122" y="3773922"/>
                  <a:pt x="1326285" y="3724726"/>
                  <a:pt x="1349403" y="3699201"/>
                </a:cubicBezTo>
                <a:cubicBezTo>
                  <a:pt x="1357866" y="3701218"/>
                  <a:pt x="1340611" y="3723751"/>
                  <a:pt x="1332961" y="3724726"/>
                </a:cubicBezTo>
                <a:cubicBezTo>
                  <a:pt x="1344224" y="3762919"/>
                  <a:pt x="1359593" y="3716881"/>
                  <a:pt x="1371834" y="3711965"/>
                </a:cubicBezTo>
                <a:cubicBezTo>
                  <a:pt x="1370046" y="3728243"/>
                  <a:pt x="1359333" y="3728961"/>
                  <a:pt x="1368709" y="3743742"/>
                </a:cubicBezTo>
                <a:cubicBezTo>
                  <a:pt x="1386129" y="3734201"/>
                  <a:pt x="1398565" y="3716911"/>
                  <a:pt x="1401399" y="3684745"/>
                </a:cubicBezTo>
                <a:cubicBezTo>
                  <a:pt x="1413479" y="3691776"/>
                  <a:pt x="1423734" y="3683442"/>
                  <a:pt x="1435880" y="3672500"/>
                </a:cubicBezTo>
                <a:cubicBezTo>
                  <a:pt x="1412696" y="3625225"/>
                  <a:pt x="1366624" y="3681487"/>
                  <a:pt x="1352267" y="3659606"/>
                </a:cubicBezTo>
                <a:cubicBezTo>
                  <a:pt x="1345656" y="3672794"/>
                  <a:pt x="1325146" y="3716816"/>
                  <a:pt x="1322083" y="3671362"/>
                </a:cubicBezTo>
                <a:cubicBezTo>
                  <a:pt x="1315995" y="3676572"/>
                  <a:pt x="1311924" y="3684875"/>
                  <a:pt x="1309938" y="3696333"/>
                </a:cubicBezTo>
                <a:cubicBezTo>
                  <a:pt x="1301604" y="3699755"/>
                  <a:pt x="1319673" y="3642221"/>
                  <a:pt x="1295321" y="3659087"/>
                </a:cubicBezTo>
                <a:cubicBezTo>
                  <a:pt x="1293790" y="3637271"/>
                  <a:pt x="1305122" y="3635285"/>
                  <a:pt x="1316159" y="3632940"/>
                </a:cubicBezTo>
                <a:cubicBezTo>
                  <a:pt x="1314888" y="3660878"/>
                  <a:pt x="1321465" y="3672565"/>
                  <a:pt x="1331104" y="3678035"/>
                </a:cubicBezTo>
                <a:cubicBezTo>
                  <a:pt x="1341065" y="3670678"/>
                  <a:pt x="1340871" y="3623663"/>
                  <a:pt x="1328923" y="3623533"/>
                </a:cubicBezTo>
                <a:cubicBezTo>
                  <a:pt x="1324917" y="3606438"/>
                  <a:pt x="1362785" y="3618939"/>
                  <a:pt x="1345690" y="3605655"/>
                </a:cubicBezTo>
                <a:cubicBezTo>
                  <a:pt x="1360341" y="3590091"/>
                  <a:pt x="1392641" y="3613209"/>
                  <a:pt x="1396712" y="3567821"/>
                </a:cubicBezTo>
                <a:cubicBezTo>
                  <a:pt x="1359268" y="3521523"/>
                  <a:pt x="1317558" y="3537152"/>
                  <a:pt x="1281939" y="3543240"/>
                </a:cubicBezTo>
                <a:cubicBezTo>
                  <a:pt x="1269045" y="3538160"/>
                  <a:pt x="1276630" y="3532267"/>
                  <a:pt x="1276370" y="3512666"/>
                </a:cubicBezTo>
                <a:cubicBezTo>
                  <a:pt x="1260512" y="3517192"/>
                  <a:pt x="1251854" y="3507163"/>
                  <a:pt x="1240912" y="3501563"/>
                </a:cubicBezTo>
                <a:cubicBezTo>
                  <a:pt x="1250128" y="3493879"/>
                  <a:pt x="1249444" y="3470891"/>
                  <a:pt x="1261459" y="3467637"/>
                </a:cubicBezTo>
                <a:cubicBezTo>
                  <a:pt x="1256151" y="3450412"/>
                  <a:pt x="1233979" y="3468125"/>
                  <a:pt x="1221964" y="3464837"/>
                </a:cubicBezTo>
                <a:cubicBezTo>
                  <a:pt x="1226944" y="3431918"/>
                  <a:pt x="1186865" y="3426938"/>
                  <a:pt x="1183740" y="3383631"/>
                </a:cubicBezTo>
                <a:cubicBezTo>
                  <a:pt x="1155607" y="3392683"/>
                  <a:pt x="1107125" y="3383795"/>
                  <a:pt x="1079874" y="3412383"/>
                </a:cubicBezTo>
                <a:cubicBezTo>
                  <a:pt x="1064212" y="3385586"/>
                  <a:pt x="1042040" y="3378651"/>
                  <a:pt x="1027290" y="3411241"/>
                </a:cubicBezTo>
                <a:cubicBezTo>
                  <a:pt x="1019572" y="3407498"/>
                  <a:pt x="1026148" y="3374354"/>
                  <a:pt x="1017035" y="3373441"/>
                </a:cubicBezTo>
                <a:cubicBezTo>
                  <a:pt x="1057994" y="3398251"/>
                  <a:pt x="1121810" y="3357812"/>
                  <a:pt x="1170063" y="3369633"/>
                </a:cubicBezTo>
                <a:cubicBezTo>
                  <a:pt x="1175892" y="3366505"/>
                  <a:pt x="1172863" y="3349574"/>
                  <a:pt x="1173157" y="3337887"/>
                </a:cubicBezTo>
                <a:cubicBezTo>
                  <a:pt x="1182014" y="3361620"/>
                  <a:pt x="1199270" y="3343811"/>
                  <a:pt x="1208321" y="3341206"/>
                </a:cubicBezTo>
                <a:cubicBezTo>
                  <a:pt x="1196501" y="3306302"/>
                  <a:pt x="1156257" y="3314933"/>
                  <a:pt x="1137374" y="3318936"/>
                </a:cubicBezTo>
                <a:cubicBezTo>
                  <a:pt x="1133696" y="3292693"/>
                  <a:pt x="1123796" y="3279505"/>
                  <a:pt x="1121516" y="3250398"/>
                </a:cubicBezTo>
                <a:cubicBezTo>
                  <a:pt x="1130049" y="3258083"/>
                  <a:pt x="1141996" y="3258862"/>
                  <a:pt x="1144535" y="3278822"/>
                </a:cubicBezTo>
                <a:cubicBezTo>
                  <a:pt x="1191845" y="3220119"/>
                  <a:pt x="1223037" y="3321281"/>
                  <a:pt x="1261784" y="3256097"/>
                </a:cubicBezTo>
                <a:cubicBezTo>
                  <a:pt x="1267776" y="3257659"/>
                  <a:pt x="1266180" y="3275144"/>
                  <a:pt x="1267353" y="3286701"/>
                </a:cubicBezTo>
                <a:cubicBezTo>
                  <a:pt x="1278325" y="3286636"/>
                  <a:pt x="1280506" y="3272928"/>
                  <a:pt x="1283860" y="3261077"/>
                </a:cubicBezTo>
                <a:cubicBezTo>
                  <a:pt x="1288645" y="3258213"/>
                  <a:pt x="1285032" y="3297804"/>
                  <a:pt x="1293205" y="3275533"/>
                </a:cubicBezTo>
                <a:cubicBezTo>
                  <a:pt x="1301245" y="3286246"/>
                  <a:pt x="1290631" y="3308582"/>
                  <a:pt x="1307791" y="3312749"/>
                </a:cubicBezTo>
                <a:cubicBezTo>
                  <a:pt x="1313425" y="3309364"/>
                  <a:pt x="1314108" y="3298262"/>
                  <a:pt x="1320227" y="3295592"/>
                </a:cubicBezTo>
                <a:cubicBezTo>
                  <a:pt x="1317332" y="3284650"/>
                  <a:pt x="1312676" y="3277489"/>
                  <a:pt x="1306229" y="3273807"/>
                </a:cubicBezTo>
                <a:cubicBezTo>
                  <a:pt x="1317004" y="3263292"/>
                  <a:pt x="1351355" y="3276056"/>
                  <a:pt x="1351679" y="3315029"/>
                </a:cubicBezTo>
                <a:cubicBezTo>
                  <a:pt x="1345851" y="3315811"/>
                  <a:pt x="1340023" y="3316591"/>
                  <a:pt x="1334229" y="3317274"/>
                </a:cubicBezTo>
                <a:cubicBezTo>
                  <a:pt x="1335531" y="3334270"/>
                  <a:pt x="1345885" y="3332708"/>
                  <a:pt x="1356598" y="3330039"/>
                </a:cubicBezTo>
                <a:cubicBezTo>
                  <a:pt x="1353505" y="3348696"/>
                  <a:pt x="1353600" y="3351495"/>
                  <a:pt x="1358160" y="3369110"/>
                </a:cubicBezTo>
                <a:cubicBezTo>
                  <a:pt x="1367701" y="3369305"/>
                  <a:pt x="1371769" y="3360971"/>
                  <a:pt x="1370306" y="3344071"/>
                </a:cubicBezTo>
                <a:cubicBezTo>
                  <a:pt x="1376363" y="3348436"/>
                  <a:pt x="1379064" y="3359634"/>
                  <a:pt x="1380202" y="3374091"/>
                </a:cubicBezTo>
                <a:cubicBezTo>
                  <a:pt x="1351584" y="3380052"/>
                  <a:pt x="1311374" y="3369633"/>
                  <a:pt x="1289134" y="3393531"/>
                </a:cubicBezTo>
                <a:cubicBezTo>
                  <a:pt x="1293236" y="3416973"/>
                  <a:pt x="1285747" y="3422477"/>
                  <a:pt x="1286659" y="3440840"/>
                </a:cubicBezTo>
                <a:cubicBezTo>
                  <a:pt x="1297731" y="3471414"/>
                  <a:pt x="1331429" y="3455296"/>
                  <a:pt x="1349139" y="3472032"/>
                </a:cubicBezTo>
                <a:cubicBezTo>
                  <a:pt x="1340871" y="3443801"/>
                  <a:pt x="1348719" y="3448101"/>
                  <a:pt x="1357542" y="3463141"/>
                </a:cubicBezTo>
                <a:cubicBezTo>
                  <a:pt x="1362491" y="3460017"/>
                  <a:pt x="1371150" y="3427263"/>
                  <a:pt x="1360341" y="3423649"/>
                </a:cubicBezTo>
                <a:cubicBezTo>
                  <a:pt x="1370760" y="3415442"/>
                  <a:pt x="1373594" y="3395417"/>
                  <a:pt x="1380561" y="3381874"/>
                </a:cubicBezTo>
                <a:cubicBezTo>
                  <a:pt x="1418104" y="3376565"/>
                  <a:pt x="1400032" y="3433939"/>
                  <a:pt x="1435001" y="3429802"/>
                </a:cubicBezTo>
                <a:cubicBezTo>
                  <a:pt x="1436758" y="3442273"/>
                  <a:pt x="1431453" y="3443770"/>
                  <a:pt x="1431583" y="3453765"/>
                </a:cubicBezTo>
                <a:cubicBezTo>
                  <a:pt x="1452062" y="3432212"/>
                  <a:pt x="1452452" y="3440286"/>
                  <a:pt x="1471078" y="3456534"/>
                </a:cubicBezTo>
                <a:cubicBezTo>
                  <a:pt x="1479641" y="3448979"/>
                  <a:pt x="1466648" y="3415801"/>
                  <a:pt x="1464566" y="3402613"/>
                </a:cubicBezTo>
                <a:cubicBezTo>
                  <a:pt x="1441677" y="3432831"/>
                  <a:pt x="1408140" y="3369599"/>
                  <a:pt x="1379617" y="3358496"/>
                </a:cubicBezTo>
                <a:cubicBezTo>
                  <a:pt x="1401399" y="3345961"/>
                  <a:pt x="1419602" y="3327988"/>
                  <a:pt x="1429692" y="3297250"/>
                </a:cubicBezTo>
                <a:cubicBezTo>
                  <a:pt x="1430215" y="3310243"/>
                  <a:pt x="1430735" y="3323267"/>
                  <a:pt x="1431224" y="3336291"/>
                </a:cubicBezTo>
                <a:cubicBezTo>
                  <a:pt x="1444084" y="3336650"/>
                  <a:pt x="1443923" y="3316919"/>
                  <a:pt x="1456718" y="3317309"/>
                </a:cubicBezTo>
                <a:cubicBezTo>
                  <a:pt x="1454701" y="3323950"/>
                  <a:pt x="1452681" y="3330592"/>
                  <a:pt x="1453299" y="3341240"/>
                </a:cubicBezTo>
                <a:cubicBezTo>
                  <a:pt x="1472052" y="3329974"/>
                  <a:pt x="1467591" y="3339480"/>
                  <a:pt x="1484102" y="3345212"/>
                </a:cubicBezTo>
                <a:cubicBezTo>
                  <a:pt x="1495041" y="3345083"/>
                  <a:pt x="1497222" y="3331440"/>
                  <a:pt x="1500575" y="3319589"/>
                </a:cubicBezTo>
                <a:cubicBezTo>
                  <a:pt x="1482865" y="3313890"/>
                  <a:pt x="1467496" y="3303601"/>
                  <a:pt x="1451412" y="3294450"/>
                </a:cubicBezTo>
                <a:cubicBezTo>
                  <a:pt x="1459941" y="3281232"/>
                  <a:pt x="1490839" y="3278822"/>
                  <a:pt x="1476059" y="3252155"/>
                </a:cubicBezTo>
                <a:cubicBezTo>
                  <a:pt x="1471013" y="3254141"/>
                  <a:pt x="1472934" y="3266905"/>
                  <a:pt x="1472606" y="3276121"/>
                </a:cubicBezTo>
                <a:cubicBezTo>
                  <a:pt x="1448254" y="3251960"/>
                  <a:pt x="1417810" y="3244536"/>
                  <a:pt x="1403255" y="3292792"/>
                </a:cubicBezTo>
                <a:cubicBezTo>
                  <a:pt x="1380855" y="3297154"/>
                  <a:pt x="1426763" y="3244081"/>
                  <a:pt x="1392672" y="3247141"/>
                </a:cubicBezTo>
                <a:cubicBezTo>
                  <a:pt x="1412926" y="3208917"/>
                  <a:pt x="1440600" y="3221941"/>
                  <a:pt x="1474462" y="3213248"/>
                </a:cubicBezTo>
                <a:cubicBezTo>
                  <a:pt x="1460006" y="3199021"/>
                  <a:pt x="1486153" y="3196023"/>
                  <a:pt x="1473553" y="3189839"/>
                </a:cubicBezTo>
                <a:cubicBezTo>
                  <a:pt x="1476872" y="3183782"/>
                  <a:pt x="1501033" y="3208363"/>
                  <a:pt x="1498753" y="3163074"/>
                </a:cubicBezTo>
                <a:cubicBezTo>
                  <a:pt x="1516303" y="3166591"/>
                  <a:pt x="1516467" y="3166591"/>
                  <a:pt x="1533593" y="3158678"/>
                </a:cubicBezTo>
                <a:cubicBezTo>
                  <a:pt x="1455579" y="3153044"/>
                  <a:pt x="1369947" y="3182674"/>
                  <a:pt x="1296883" y="3149790"/>
                </a:cubicBezTo>
                <a:cubicBezTo>
                  <a:pt x="1288710" y="3173523"/>
                  <a:pt x="1274319" y="3166622"/>
                  <a:pt x="1262304" y="3161935"/>
                </a:cubicBezTo>
                <a:cubicBezTo>
                  <a:pt x="1252797" y="3164181"/>
                  <a:pt x="1261818" y="3195274"/>
                  <a:pt x="1259894" y="3209276"/>
                </a:cubicBezTo>
                <a:cubicBezTo>
                  <a:pt x="1248336" y="3206117"/>
                  <a:pt x="1244299" y="3214386"/>
                  <a:pt x="1247752" y="3234411"/>
                </a:cubicBezTo>
                <a:cubicBezTo>
                  <a:pt x="1237558" y="3232883"/>
                  <a:pt x="1227074" y="3231871"/>
                  <a:pt x="1229060" y="3205369"/>
                </a:cubicBezTo>
                <a:cubicBezTo>
                  <a:pt x="1282882" y="3201820"/>
                  <a:pt x="1221540" y="3123903"/>
                  <a:pt x="1195492" y="3131362"/>
                </a:cubicBezTo>
                <a:cubicBezTo>
                  <a:pt x="1203990" y="3119312"/>
                  <a:pt x="1184000" y="3095480"/>
                  <a:pt x="1207313" y="3098539"/>
                </a:cubicBezTo>
                <a:cubicBezTo>
                  <a:pt x="1175957" y="3065979"/>
                  <a:pt x="1165018" y="3150016"/>
                  <a:pt x="1146980" y="3121852"/>
                </a:cubicBezTo>
                <a:cubicBezTo>
                  <a:pt x="1149909" y="3095121"/>
                  <a:pt x="1154890" y="3116971"/>
                  <a:pt x="1168402" y="3111272"/>
                </a:cubicBezTo>
                <a:lnTo>
                  <a:pt x="1167206" y="3081119"/>
                </a:lnTo>
                <a:lnTo>
                  <a:pt x="1169212" y="3082408"/>
                </a:lnTo>
                <a:cubicBezTo>
                  <a:pt x="1192375" y="3086999"/>
                  <a:pt x="1221636" y="3078193"/>
                  <a:pt x="1227498" y="3056702"/>
                </a:cubicBezTo>
                <a:lnTo>
                  <a:pt x="1227497" y="3056702"/>
                </a:lnTo>
                <a:lnTo>
                  <a:pt x="1204843" y="3079335"/>
                </a:lnTo>
                <a:cubicBezTo>
                  <a:pt x="1193899" y="3083649"/>
                  <a:pt x="1180793" y="3084702"/>
                  <a:pt x="1169212" y="3082407"/>
                </a:cubicBezTo>
                <a:lnTo>
                  <a:pt x="1167207" y="3081119"/>
                </a:lnTo>
                <a:lnTo>
                  <a:pt x="1166222" y="3080487"/>
                </a:lnTo>
                <a:lnTo>
                  <a:pt x="1167165" y="3080080"/>
                </a:lnTo>
                <a:lnTo>
                  <a:pt x="1167165" y="3080079"/>
                </a:lnTo>
                <a:lnTo>
                  <a:pt x="1166221" y="3080486"/>
                </a:lnTo>
                <a:lnTo>
                  <a:pt x="1142735" y="3065384"/>
                </a:lnTo>
                <a:lnTo>
                  <a:pt x="1142735" y="3065385"/>
                </a:lnTo>
                <a:lnTo>
                  <a:pt x="1166222" y="3080487"/>
                </a:lnTo>
                <a:lnTo>
                  <a:pt x="1154258" y="3085642"/>
                </a:lnTo>
                <a:cubicBezTo>
                  <a:pt x="1151195" y="3089433"/>
                  <a:pt x="1148132" y="3093234"/>
                  <a:pt x="1141378" y="3091278"/>
                </a:cubicBezTo>
                <a:cubicBezTo>
                  <a:pt x="1135878" y="3077215"/>
                  <a:pt x="1134736" y="3054292"/>
                  <a:pt x="1118359" y="3062855"/>
                </a:cubicBezTo>
                <a:cubicBezTo>
                  <a:pt x="1122396" y="3051947"/>
                  <a:pt x="1121452" y="3033649"/>
                  <a:pt x="1125524" y="3022806"/>
                </a:cubicBezTo>
                <a:cubicBezTo>
                  <a:pt x="1128161" y="3025704"/>
                  <a:pt x="1131172" y="3027870"/>
                  <a:pt x="1134770" y="3028843"/>
                </a:cubicBezTo>
                <a:lnTo>
                  <a:pt x="1147532" y="3027725"/>
                </a:lnTo>
                <a:lnTo>
                  <a:pt x="1147533" y="3027724"/>
                </a:lnTo>
                <a:lnTo>
                  <a:pt x="1151143" y="3007757"/>
                </a:lnTo>
                <a:cubicBezTo>
                  <a:pt x="1151928" y="3000431"/>
                  <a:pt x="1152710" y="2993080"/>
                  <a:pt x="1154729" y="2987642"/>
                </a:cubicBezTo>
                <a:cubicBezTo>
                  <a:pt x="1160393" y="3001383"/>
                  <a:pt x="1162509" y="3022286"/>
                  <a:pt x="1173677" y="3024467"/>
                </a:cubicBezTo>
                <a:cubicBezTo>
                  <a:pt x="1176999" y="2980805"/>
                  <a:pt x="1185822" y="3033519"/>
                  <a:pt x="1199171" y="3005519"/>
                </a:cubicBezTo>
                <a:cubicBezTo>
                  <a:pt x="1208421" y="3008743"/>
                  <a:pt x="1208875" y="3016489"/>
                  <a:pt x="1204513" y="3028275"/>
                </a:cubicBezTo>
                <a:cubicBezTo>
                  <a:pt x="1224504" y="3029776"/>
                  <a:pt x="1228575" y="3011607"/>
                  <a:pt x="1243650" y="3023394"/>
                </a:cubicBezTo>
                <a:cubicBezTo>
                  <a:pt x="1254818" y="3020040"/>
                  <a:pt x="1237138" y="3010661"/>
                  <a:pt x="1242412" y="2992167"/>
                </a:cubicBezTo>
                <a:cubicBezTo>
                  <a:pt x="1299228" y="2993145"/>
                  <a:pt x="1320456" y="3012715"/>
                  <a:pt x="1361189" y="3008384"/>
                </a:cubicBezTo>
                <a:cubicBezTo>
                  <a:pt x="1367766" y="3046478"/>
                  <a:pt x="1373625" y="3061683"/>
                  <a:pt x="1410970" y="3048953"/>
                </a:cubicBezTo>
                <a:cubicBezTo>
                  <a:pt x="1411459" y="3028275"/>
                  <a:pt x="1393844" y="3044946"/>
                  <a:pt x="1396712" y="3019517"/>
                </a:cubicBezTo>
                <a:cubicBezTo>
                  <a:pt x="1385476" y="3010726"/>
                  <a:pt x="1376230" y="3039542"/>
                  <a:pt x="1374927" y="3022286"/>
                </a:cubicBezTo>
                <a:cubicBezTo>
                  <a:pt x="1375057" y="2989204"/>
                  <a:pt x="1412861" y="3006528"/>
                  <a:pt x="1422531" y="3008319"/>
                </a:cubicBezTo>
                <a:cubicBezTo>
                  <a:pt x="1420446" y="3014961"/>
                  <a:pt x="1418460" y="3021538"/>
                  <a:pt x="1419079" y="3032251"/>
                </a:cubicBezTo>
                <a:cubicBezTo>
                  <a:pt x="1442651" y="3022447"/>
                  <a:pt x="1460170" y="3001872"/>
                  <a:pt x="1471957" y="3041203"/>
                </a:cubicBezTo>
                <a:cubicBezTo>
                  <a:pt x="1512495" y="3058394"/>
                  <a:pt x="1494911" y="2999982"/>
                  <a:pt x="1512037" y="2949937"/>
                </a:cubicBezTo>
                <a:cubicBezTo>
                  <a:pt x="1512884" y="2910087"/>
                  <a:pt x="1496637" y="2951698"/>
                  <a:pt x="1497809" y="2920342"/>
                </a:cubicBezTo>
                <a:cubicBezTo>
                  <a:pt x="1502007" y="2919723"/>
                  <a:pt x="1500773" y="2910445"/>
                  <a:pt x="1501488" y="2904193"/>
                </a:cubicBezTo>
                <a:cubicBezTo>
                  <a:pt x="1509955" y="2906569"/>
                  <a:pt x="1510280" y="2925486"/>
                  <a:pt x="1523922" y="2917053"/>
                </a:cubicBezTo>
                <a:cubicBezTo>
                  <a:pt x="1528544" y="2914513"/>
                  <a:pt x="1526233" y="2901230"/>
                  <a:pt x="1531996" y="2900351"/>
                </a:cubicBezTo>
                <a:cubicBezTo>
                  <a:pt x="1527860" y="2889345"/>
                  <a:pt x="1520439" y="2885016"/>
                  <a:pt x="1509596" y="2887524"/>
                </a:cubicBezTo>
                <a:cubicBezTo>
                  <a:pt x="1504321" y="2859718"/>
                  <a:pt x="1528968" y="2878474"/>
                  <a:pt x="1525809" y="2854184"/>
                </a:cubicBezTo>
                <a:cubicBezTo>
                  <a:pt x="1533818" y="2858940"/>
                  <a:pt x="1527046" y="2868220"/>
                  <a:pt x="1526787" y="2877596"/>
                </a:cubicBezTo>
                <a:cubicBezTo>
                  <a:pt x="1550588" y="2888272"/>
                  <a:pt x="1549577" y="2836049"/>
                  <a:pt x="1565335" y="2856952"/>
                </a:cubicBezTo>
                <a:cubicBezTo>
                  <a:pt x="1550619" y="2882835"/>
                  <a:pt x="1525224" y="2892210"/>
                  <a:pt x="1529555" y="2947692"/>
                </a:cubicBezTo>
                <a:cubicBezTo>
                  <a:pt x="1522620" y="2950816"/>
                  <a:pt x="1521741" y="2941310"/>
                  <a:pt x="1516173" y="2941569"/>
                </a:cubicBezTo>
                <a:cubicBezTo>
                  <a:pt x="1515325" y="2993439"/>
                  <a:pt x="1505296" y="2991453"/>
                  <a:pt x="1515848" y="3043384"/>
                </a:cubicBezTo>
                <a:cubicBezTo>
                  <a:pt x="1527470" y="3041918"/>
                  <a:pt x="1539093" y="3040390"/>
                  <a:pt x="1550653" y="3038988"/>
                </a:cubicBezTo>
                <a:cubicBezTo>
                  <a:pt x="1550684" y="3024956"/>
                  <a:pt x="1544726" y="3023165"/>
                  <a:pt x="1545119" y="3008384"/>
                </a:cubicBezTo>
                <a:cubicBezTo>
                  <a:pt x="1558174" y="3003824"/>
                  <a:pt x="1555114" y="3032606"/>
                  <a:pt x="1559705" y="3045695"/>
                </a:cubicBezTo>
                <a:cubicBezTo>
                  <a:pt x="1543328" y="3042147"/>
                  <a:pt x="1541602" y="3061389"/>
                  <a:pt x="1525224" y="3057970"/>
                </a:cubicBezTo>
                <a:cubicBezTo>
                  <a:pt x="1524442" y="3070604"/>
                  <a:pt x="1529846" y="3070734"/>
                  <a:pt x="1530499" y="3080730"/>
                </a:cubicBezTo>
                <a:cubicBezTo>
                  <a:pt x="1551696" y="3066728"/>
                  <a:pt x="1584385" y="3019617"/>
                  <a:pt x="1608252" y="3055205"/>
                </a:cubicBezTo>
                <a:cubicBezTo>
                  <a:pt x="1600958" y="3065720"/>
                  <a:pt x="1579467" y="3062496"/>
                  <a:pt x="1587380" y="3081317"/>
                </a:cubicBezTo>
                <a:cubicBezTo>
                  <a:pt x="1557230" y="3094437"/>
                  <a:pt x="1534765" y="3087894"/>
                  <a:pt x="1491622" y="3093494"/>
                </a:cubicBezTo>
                <a:cubicBezTo>
                  <a:pt x="1496863" y="3144481"/>
                  <a:pt x="1558174" y="3079851"/>
                  <a:pt x="1563123" y="3131427"/>
                </a:cubicBezTo>
                <a:cubicBezTo>
                  <a:pt x="1585295" y="3093329"/>
                  <a:pt x="1607046" y="3126737"/>
                  <a:pt x="1645239" y="3105280"/>
                </a:cubicBezTo>
                <a:cubicBezTo>
                  <a:pt x="1642928" y="3095999"/>
                  <a:pt x="1639021" y="3089976"/>
                  <a:pt x="1631531" y="3091378"/>
                </a:cubicBezTo>
                <a:cubicBezTo>
                  <a:pt x="1628113" y="3070963"/>
                  <a:pt x="1653412" y="3106158"/>
                  <a:pt x="1666371" y="3086883"/>
                </a:cubicBezTo>
                <a:cubicBezTo>
                  <a:pt x="1666661" y="3077766"/>
                  <a:pt x="1664839" y="3073175"/>
                  <a:pt x="1661356" y="3071808"/>
                </a:cubicBezTo>
                <a:cubicBezTo>
                  <a:pt x="1666531" y="3061717"/>
                  <a:pt x="1688248" y="3089067"/>
                  <a:pt x="1701470" y="3090236"/>
                </a:cubicBezTo>
                <a:cubicBezTo>
                  <a:pt x="1716251" y="3069791"/>
                  <a:pt x="1697170" y="3051034"/>
                  <a:pt x="1726701" y="3063539"/>
                </a:cubicBezTo>
                <a:cubicBezTo>
                  <a:pt x="1699939" y="3021015"/>
                  <a:pt x="1661845" y="3044297"/>
                  <a:pt x="1625932" y="3060804"/>
                </a:cubicBezTo>
                <a:cubicBezTo>
                  <a:pt x="1628762" y="3035050"/>
                  <a:pt x="1611312" y="3051557"/>
                  <a:pt x="1607599" y="3039576"/>
                </a:cubicBezTo>
                <a:cubicBezTo>
                  <a:pt x="1625997" y="3013529"/>
                  <a:pt x="1633712" y="3054258"/>
                  <a:pt x="1655494" y="3033454"/>
                </a:cubicBezTo>
                <a:cubicBezTo>
                  <a:pt x="1643547" y="3013040"/>
                  <a:pt x="1618801" y="3019128"/>
                  <a:pt x="1622220" y="2967162"/>
                </a:cubicBezTo>
                <a:cubicBezTo>
                  <a:pt x="1629415" y="2993111"/>
                  <a:pt x="1654321" y="3030849"/>
                  <a:pt x="1672913" y="3031174"/>
                </a:cubicBezTo>
                <a:cubicBezTo>
                  <a:pt x="1677538" y="3028699"/>
                  <a:pt x="1675224" y="3015320"/>
                  <a:pt x="1681022" y="3014568"/>
                </a:cubicBezTo>
                <a:cubicBezTo>
                  <a:pt x="1711530" y="3010531"/>
                  <a:pt x="1731292" y="3033844"/>
                  <a:pt x="1751285" y="3021179"/>
                </a:cubicBezTo>
                <a:cubicBezTo>
                  <a:pt x="1746790" y="3007960"/>
                  <a:pt x="1735428" y="3008873"/>
                  <a:pt x="1728557" y="3000600"/>
                </a:cubicBezTo>
                <a:cubicBezTo>
                  <a:pt x="1749494" y="2986732"/>
                  <a:pt x="1786774" y="3034039"/>
                  <a:pt x="1816305" y="3005061"/>
                </a:cubicBezTo>
                <a:cubicBezTo>
                  <a:pt x="1816011" y="2980480"/>
                  <a:pt x="1798041" y="2992232"/>
                  <a:pt x="1793286" y="2976734"/>
                </a:cubicBezTo>
                <a:cubicBezTo>
                  <a:pt x="1813605" y="2994123"/>
                  <a:pt x="1851470" y="2947921"/>
                  <a:pt x="1867033" y="2959413"/>
                </a:cubicBezTo>
                <a:cubicBezTo>
                  <a:pt x="1878885" y="2950201"/>
                  <a:pt x="1859838" y="2939518"/>
                  <a:pt x="1870127" y="2927701"/>
                </a:cubicBezTo>
                <a:cubicBezTo>
                  <a:pt x="1876899" y="2938934"/>
                  <a:pt x="1892691" y="2931738"/>
                  <a:pt x="1905291" y="2931055"/>
                </a:cubicBezTo>
                <a:cubicBezTo>
                  <a:pt x="1915157" y="2959967"/>
                  <a:pt x="1899757" y="3003988"/>
                  <a:pt x="1881264" y="2988978"/>
                </a:cubicBezTo>
                <a:cubicBezTo>
                  <a:pt x="1884877" y="3039217"/>
                  <a:pt x="1899104" y="3007731"/>
                  <a:pt x="1917047" y="3007830"/>
                </a:cubicBezTo>
                <a:cubicBezTo>
                  <a:pt x="1916623" y="2997541"/>
                  <a:pt x="1916230" y="2987088"/>
                  <a:pt x="1915810" y="2976734"/>
                </a:cubicBezTo>
                <a:cubicBezTo>
                  <a:pt x="1930296" y="2994676"/>
                  <a:pt x="1940975" y="2949808"/>
                  <a:pt x="1959373" y="2971134"/>
                </a:cubicBezTo>
                <a:cubicBezTo>
                  <a:pt x="1960740" y="2988000"/>
                  <a:pt x="1944069" y="2976669"/>
                  <a:pt x="1937950" y="2981683"/>
                </a:cubicBezTo>
                <a:cubicBezTo>
                  <a:pt x="1942965" y="3010596"/>
                  <a:pt x="1964193" y="2994837"/>
                  <a:pt x="1982101" y="2991744"/>
                </a:cubicBezTo>
                <a:cubicBezTo>
                  <a:pt x="1988059" y="2993439"/>
                  <a:pt x="1986429" y="3010859"/>
                  <a:pt x="1987636" y="3022317"/>
                </a:cubicBezTo>
                <a:cubicBezTo>
                  <a:pt x="1998020" y="3031793"/>
                  <a:pt x="2003199" y="3000242"/>
                  <a:pt x="2005086" y="3020136"/>
                </a:cubicBezTo>
                <a:cubicBezTo>
                  <a:pt x="2016254" y="3016817"/>
                  <a:pt x="1998543" y="3007471"/>
                  <a:pt x="2003849" y="2989043"/>
                </a:cubicBezTo>
                <a:cubicBezTo>
                  <a:pt x="2022212" y="2993275"/>
                  <a:pt x="2036996" y="3004996"/>
                  <a:pt x="2061089" y="2997377"/>
                </a:cubicBezTo>
                <a:cubicBezTo>
                  <a:pt x="2062391" y="3016783"/>
                  <a:pt x="2070369" y="3020690"/>
                  <a:pt x="2057964" y="3029123"/>
                </a:cubicBezTo>
                <a:cubicBezTo>
                  <a:pt x="2062131" y="3040226"/>
                  <a:pt x="2072451" y="3038599"/>
                  <a:pt x="2080330" y="3041853"/>
                </a:cubicBezTo>
                <a:cubicBezTo>
                  <a:pt x="2056822" y="2995032"/>
                  <a:pt x="2094886" y="3030815"/>
                  <a:pt x="2109601" y="3006788"/>
                </a:cubicBezTo>
                <a:cubicBezTo>
                  <a:pt x="2112664" y="3015645"/>
                  <a:pt x="2112630" y="3026942"/>
                  <a:pt x="2123897" y="3036418"/>
                </a:cubicBezTo>
                <a:cubicBezTo>
                  <a:pt x="2137994" y="3023719"/>
                  <a:pt x="2121456" y="3004412"/>
                  <a:pt x="2135714" y="3003499"/>
                </a:cubicBezTo>
                <a:cubicBezTo>
                  <a:pt x="2142359" y="3006039"/>
                  <a:pt x="2134415" y="3013624"/>
                  <a:pt x="2136596" y="3026908"/>
                </a:cubicBezTo>
                <a:cubicBezTo>
                  <a:pt x="2159321" y="3037655"/>
                  <a:pt x="2145449" y="2991744"/>
                  <a:pt x="2161567" y="2992332"/>
                </a:cubicBezTo>
                <a:cubicBezTo>
                  <a:pt x="2158313" y="3040780"/>
                  <a:pt x="2166421" y="2990930"/>
                  <a:pt x="2165279" y="2976183"/>
                </a:cubicBezTo>
                <a:cubicBezTo>
                  <a:pt x="2163522" y="2960196"/>
                  <a:pt x="2146072" y="2976539"/>
                  <a:pt x="2142879" y="2963419"/>
                </a:cubicBezTo>
                <a:cubicBezTo>
                  <a:pt x="2146003" y="2949517"/>
                  <a:pt x="2169774" y="2963450"/>
                  <a:pt x="2178009" y="2966773"/>
                </a:cubicBezTo>
                <a:cubicBezTo>
                  <a:pt x="2174560" y="2973445"/>
                  <a:pt x="2176317" y="2988455"/>
                  <a:pt x="2170229" y="2991258"/>
                </a:cubicBezTo>
                <a:cubicBezTo>
                  <a:pt x="2172116" y="3007112"/>
                  <a:pt x="2182504" y="3005256"/>
                  <a:pt x="2188626" y="3012356"/>
                </a:cubicBezTo>
                <a:cubicBezTo>
                  <a:pt x="2204122" y="3003239"/>
                  <a:pt x="2177814" y="2969538"/>
                  <a:pt x="2191101" y="2965012"/>
                </a:cubicBezTo>
                <a:cubicBezTo>
                  <a:pt x="2210603" y="2956678"/>
                  <a:pt x="2185304" y="2987317"/>
                  <a:pt x="2204740" y="2978949"/>
                </a:cubicBezTo>
                <a:cubicBezTo>
                  <a:pt x="2203831" y="2999462"/>
                  <a:pt x="2192694" y="3004084"/>
                  <a:pt x="2193607" y="3027431"/>
                </a:cubicBezTo>
                <a:cubicBezTo>
                  <a:pt x="2179995" y="3032900"/>
                  <a:pt x="2176091" y="3018509"/>
                  <a:pt x="2166811" y="3015122"/>
                </a:cubicBezTo>
                <a:cubicBezTo>
                  <a:pt x="2165997" y="3051199"/>
                  <a:pt x="2182733" y="3044687"/>
                  <a:pt x="2193867" y="3035211"/>
                </a:cubicBezTo>
                <a:cubicBezTo>
                  <a:pt x="2179800" y="3088219"/>
                  <a:pt x="2214804" y="3046803"/>
                  <a:pt x="2220632" y="3047520"/>
                </a:cubicBezTo>
                <a:cubicBezTo>
                  <a:pt x="2244010" y="3050125"/>
                  <a:pt x="2287085" y="3085648"/>
                  <a:pt x="2298676" y="3029711"/>
                </a:cubicBezTo>
                <a:cubicBezTo>
                  <a:pt x="2299784" y="3016198"/>
                  <a:pt x="2294738" y="3015385"/>
                  <a:pt x="2289365" y="3015122"/>
                </a:cubicBezTo>
                <a:cubicBezTo>
                  <a:pt x="2288257" y="3001253"/>
                  <a:pt x="2294054" y="2998061"/>
                  <a:pt x="2292489" y="2983410"/>
                </a:cubicBezTo>
                <a:cubicBezTo>
                  <a:pt x="2306231" y="2974652"/>
                  <a:pt x="2299620" y="3008090"/>
                  <a:pt x="2306750" y="3012910"/>
                </a:cubicBezTo>
                <a:cubicBezTo>
                  <a:pt x="2314988" y="3002945"/>
                  <a:pt x="2328795" y="3016752"/>
                  <a:pt x="2331984" y="2986179"/>
                </a:cubicBezTo>
                <a:cubicBezTo>
                  <a:pt x="2352887" y="3019292"/>
                  <a:pt x="2374313" y="2988783"/>
                  <a:pt x="2393521" y="2994058"/>
                </a:cubicBezTo>
                <a:cubicBezTo>
                  <a:pt x="2394629" y="2974942"/>
                  <a:pt x="2384958" y="2978070"/>
                  <a:pt x="2387628" y="2955571"/>
                </a:cubicBezTo>
                <a:cubicBezTo>
                  <a:pt x="2404658" y="2964882"/>
                  <a:pt x="2387142" y="2920571"/>
                  <a:pt x="2404138" y="2929947"/>
                </a:cubicBezTo>
                <a:cubicBezTo>
                  <a:pt x="2404463" y="2954887"/>
                  <a:pt x="2395606" y="2965470"/>
                  <a:pt x="2397886" y="2993374"/>
                </a:cubicBezTo>
                <a:cubicBezTo>
                  <a:pt x="2400785" y="2993046"/>
                  <a:pt x="2403714" y="2992690"/>
                  <a:pt x="2406613" y="2992362"/>
                </a:cubicBezTo>
                <a:cubicBezTo>
                  <a:pt x="2416085" y="2992427"/>
                  <a:pt x="2407492" y="2964394"/>
                  <a:pt x="2409348" y="2952737"/>
                </a:cubicBezTo>
                <a:cubicBezTo>
                  <a:pt x="2418953" y="2982760"/>
                  <a:pt x="2440051" y="2938900"/>
                  <a:pt x="2441090" y="2980056"/>
                </a:cubicBezTo>
                <a:cubicBezTo>
                  <a:pt x="2456723" y="2959642"/>
                  <a:pt x="2460011" y="2971722"/>
                  <a:pt x="2476255" y="2983410"/>
                </a:cubicBezTo>
                <a:cubicBezTo>
                  <a:pt x="2473520" y="2963744"/>
                  <a:pt x="2468704" y="2948375"/>
                  <a:pt x="2461344" y="2938411"/>
                </a:cubicBezTo>
                <a:cubicBezTo>
                  <a:pt x="2466454" y="2914903"/>
                  <a:pt x="2477232" y="2949418"/>
                  <a:pt x="2475605" y="2967716"/>
                </a:cubicBezTo>
                <a:cubicBezTo>
                  <a:pt x="2504747" y="2963874"/>
                  <a:pt x="2542776" y="2992072"/>
                  <a:pt x="2562116" y="2941214"/>
                </a:cubicBezTo>
                <a:cubicBezTo>
                  <a:pt x="2574716" y="2948700"/>
                  <a:pt x="2585105" y="2961105"/>
                  <a:pt x="2594122" y="2976214"/>
                </a:cubicBezTo>
                <a:cubicBezTo>
                  <a:pt x="2606982" y="2964917"/>
                  <a:pt x="2586537" y="2947237"/>
                  <a:pt x="2596922" y="2936688"/>
                </a:cubicBezTo>
                <a:cubicBezTo>
                  <a:pt x="2614113" y="2930176"/>
                  <a:pt x="2609850" y="2930761"/>
                  <a:pt x="2627396" y="2932812"/>
                </a:cubicBezTo>
                <a:cubicBezTo>
                  <a:pt x="2630979" y="2957297"/>
                  <a:pt x="2620170" y="2957916"/>
                  <a:pt x="2628962" y="2971688"/>
                </a:cubicBezTo>
                <a:cubicBezTo>
                  <a:pt x="2639935" y="2966773"/>
                  <a:pt x="2648528" y="2958210"/>
                  <a:pt x="2654097" y="2944923"/>
                </a:cubicBezTo>
                <a:cubicBezTo>
                  <a:pt x="2631109" y="2944013"/>
                  <a:pt x="2646577" y="2916694"/>
                  <a:pt x="2640095" y="2923271"/>
                </a:cubicBezTo>
                <a:cubicBezTo>
                  <a:pt x="2630069" y="2914154"/>
                  <a:pt x="2645729" y="2883781"/>
                  <a:pt x="2660643" y="2889249"/>
                </a:cubicBezTo>
                <a:cubicBezTo>
                  <a:pt x="2642116" y="2905007"/>
                  <a:pt x="2657190" y="2922297"/>
                  <a:pt x="2663114" y="2951599"/>
                </a:cubicBezTo>
                <a:cubicBezTo>
                  <a:pt x="2658982" y="2914872"/>
                  <a:pt x="2678158" y="2930176"/>
                  <a:pt x="2682718" y="2894329"/>
                </a:cubicBezTo>
                <a:cubicBezTo>
                  <a:pt x="2724945" y="2875122"/>
                  <a:pt x="2745069" y="2924997"/>
                  <a:pt x="2787234" y="2880948"/>
                </a:cubicBezTo>
                <a:cubicBezTo>
                  <a:pt x="2779939" y="2858904"/>
                  <a:pt x="2764051" y="2902662"/>
                  <a:pt x="2764540" y="2860371"/>
                </a:cubicBezTo>
                <a:cubicBezTo>
                  <a:pt x="2781665" y="2858643"/>
                  <a:pt x="2794655" y="2865580"/>
                  <a:pt x="2800582" y="2887035"/>
                </a:cubicBezTo>
                <a:cubicBezTo>
                  <a:pt x="2808916" y="2870497"/>
                  <a:pt x="2804100" y="2871149"/>
                  <a:pt x="2813641" y="2885474"/>
                </a:cubicBezTo>
                <a:cubicBezTo>
                  <a:pt x="2826141" y="2869653"/>
                  <a:pt x="2800289" y="2863139"/>
                  <a:pt x="2807094" y="2831491"/>
                </a:cubicBezTo>
                <a:cubicBezTo>
                  <a:pt x="2810837" y="2827520"/>
                  <a:pt x="2814615" y="2823579"/>
                  <a:pt x="2815233" y="2814754"/>
                </a:cubicBezTo>
                <a:cubicBezTo>
                  <a:pt x="2845711" y="2818501"/>
                  <a:pt x="2881395" y="2818108"/>
                  <a:pt x="2896959" y="2780732"/>
                </a:cubicBezTo>
                <a:cubicBezTo>
                  <a:pt x="2886769" y="2759924"/>
                  <a:pt x="2866710" y="2803750"/>
                  <a:pt x="2865866" y="2769140"/>
                </a:cubicBezTo>
                <a:cubicBezTo>
                  <a:pt x="2854924" y="2769175"/>
                  <a:pt x="2852743" y="2782785"/>
                  <a:pt x="2849389" y="2794735"/>
                </a:cubicBezTo>
                <a:cubicBezTo>
                  <a:pt x="2836331" y="2789784"/>
                  <a:pt x="2854240" y="2774352"/>
                  <a:pt x="2847858" y="2755757"/>
                </a:cubicBezTo>
                <a:cubicBezTo>
                  <a:pt x="2844963" y="2756082"/>
                  <a:pt x="2842030" y="2756541"/>
                  <a:pt x="2839131" y="2756802"/>
                </a:cubicBezTo>
                <a:cubicBezTo>
                  <a:pt x="2835323" y="2841028"/>
                  <a:pt x="2782349" y="2749994"/>
                  <a:pt x="2750507" y="2728994"/>
                </a:cubicBezTo>
                <a:cubicBezTo>
                  <a:pt x="2752914" y="2757810"/>
                  <a:pt x="2774371" y="2747194"/>
                  <a:pt x="2774470" y="2780830"/>
                </a:cubicBezTo>
                <a:cubicBezTo>
                  <a:pt x="2765743" y="2781869"/>
                  <a:pt x="2756985" y="2783042"/>
                  <a:pt x="2748292" y="2784119"/>
                </a:cubicBezTo>
                <a:cubicBezTo>
                  <a:pt x="2743961" y="2805344"/>
                  <a:pt x="2770040" y="2801634"/>
                  <a:pt x="2749202" y="2807527"/>
                </a:cubicBezTo>
                <a:cubicBezTo>
                  <a:pt x="2747086" y="2828920"/>
                  <a:pt x="2758807" y="2821466"/>
                  <a:pt x="2763203" y="2829245"/>
                </a:cubicBezTo>
                <a:cubicBezTo>
                  <a:pt x="2752070" y="2867892"/>
                  <a:pt x="2739599" y="2794862"/>
                  <a:pt x="2732435" y="2825306"/>
                </a:cubicBezTo>
                <a:cubicBezTo>
                  <a:pt x="2725468" y="2730685"/>
                  <a:pt x="2656247" y="2775717"/>
                  <a:pt x="2599007" y="2771846"/>
                </a:cubicBezTo>
                <a:cubicBezTo>
                  <a:pt x="2599267" y="2793887"/>
                  <a:pt x="2610534" y="2793007"/>
                  <a:pt x="2621701" y="2792484"/>
                </a:cubicBezTo>
                <a:cubicBezTo>
                  <a:pt x="2603988" y="2814689"/>
                  <a:pt x="2578528" y="2780698"/>
                  <a:pt x="2571917" y="2751785"/>
                </a:cubicBezTo>
                <a:cubicBezTo>
                  <a:pt x="2582695" y="2751462"/>
                  <a:pt x="2592950" y="2750319"/>
                  <a:pt x="2597735" y="2740682"/>
                </a:cubicBezTo>
                <a:cubicBezTo>
                  <a:pt x="2590215" y="2717921"/>
                  <a:pt x="2578918" y="2749539"/>
                  <a:pt x="2567261" y="2744590"/>
                </a:cubicBezTo>
                <a:cubicBezTo>
                  <a:pt x="2562345" y="2753546"/>
                  <a:pt x="2565210" y="2768557"/>
                  <a:pt x="2569148" y="2791311"/>
                </a:cubicBezTo>
                <a:cubicBezTo>
                  <a:pt x="2557037" y="2788188"/>
                  <a:pt x="2560814" y="2752244"/>
                  <a:pt x="2545804" y="2755043"/>
                </a:cubicBezTo>
                <a:cubicBezTo>
                  <a:pt x="2547886" y="2748627"/>
                  <a:pt x="2549841" y="2741920"/>
                  <a:pt x="2549257" y="2731206"/>
                </a:cubicBezTo>
                <a:cubicBezTo>
                  <a:pt x="2565959" y="2721534"/>
                  <a:pt x="2577646" y="2726159"/>
                  <a:pt x="2605519" y="2716098"/>
                </a:cubicBezTo>
                <a:cubicBezTo>
                  <a:pt x="2621927" y="2767643"/>
                  <a:pt x="2690174" y="2748530"/>
                  <a:pt x="2737415" y="2730652"/>
                </a:cubicBezTo>
                <a:cubicBezTo>
                  <a:pt x="2729505" y="2714373"/>
                  <a:pt x="2713942" y="2735112"/>
                  <a:pt x="2723058" y="2701153"/>
                </a:cubicBezTo>
                <a:cubicBezTo>
                  <a:pt x="2704401" y="2694087"/>
                  <a:pt x="2704500" y="2716064"/>
                  <a:pt x="2693233" y="2720657"/>
                </a:cubicBezTo>
                <a:cubicBezTo>
                  <a:pt x="2708308" y="2680899"/>
                  <a:pt x="2639282" y="2684094"/>
                  <a:pt x="2664940" y="2669408"/>
                </a:cubicBezTo>
                <a:cubicBezTo>
                  <a:pt x="2654196" y="2643879"/>
                  <a:pt x="2643873" y="2679991"/>
                  <a:pt x="2644067" y="2695620"/>
                </a:cubicBezTo>
                <a:cubicBezTo>
                  <a:pt x="2637491" y="2692296"/>
                  <a:pt x="2632640" y="2685361"/>
                  <a:pt x="2626032" y="2682202"/>
                </a:cubicBezTo>
                <a:cubicBezTo>
                  <a:pt x="2626617" y="2665990"/>
                  <a:pt x="2641952" y="2672859"/>
                  <a:pt x="2642539" y="2656642"/>
                </a:cubicBezTo>
                <a:cubicBezTo>
                  <a:pt x="2634530" y="2639287"/>
                  <a:pt x="2618085" y="2639547"/>
                  <a:pt x="2606428" y="2629846"/>
                </a:cubicBezTo>
                <a:cubicBezTo>
                  <a:pt x="2597346" y="2633393"/>
                  <a:pt x="2612096" y="2656385"/>
                  <a:pt x="2620464" y="2651565"/>
                </a:cubicBezTo>
                <a:cubicBezTo>
                  <a:pt x="2619746" y="2661528"/>
                  <a:pt x="2612096" y="2660521"/>
                  <a:pt x="2611771" y="2652671"/>
                </a:cubicBezTo>
                <a:cubicBezTo>
                  <a:pt x="2604996" y="2656320"/>
                  <a:pt x="2616133" y="2665889"/>
                  <a:pt x="2608025" y="2668819"/>
                </a:cubicBezTo>
                <a:cubicBezTo>
                  <a:pt x="2584486" y="2614317"/>
                  <a:pt x="2553649" y="2610016"/>
                  <a:pt x="2530890" y="2600382"/>
                </a:cubicBezTo>
                <a:cubicBezTo>
                  <a:pt x="2547756" y="2645800"/>
                  <a:pt x="2578463" y="2615910"/>
                  <a:pt x="2586209" y="2671590"/>
                </a:cubicBezTo>
                <a:cubicBezTo>
                  <a:pt x="2584811" y="2649219"/>
                  <a:pt x="2562181" y="2670613"/>
                  <a:pt x="2563190" y="2643165"/>
                </a:cubicBezTo>
                <a:cubicBezTo>
                  <a:pt x="2544047" y="2649808"/>
                  <a:pt x="2540725" y="2659249"/>
                  <a:pt x="2529003" y="2663254"/>
                </a:cubicBezTo>
                <a:cubicBezTo>
                  <a:pt x="2530859" y="2679012"/>
                  <a:pt x="2541244" y="2677251"/>
                  <a:pt x="2547401" y="2684352"/>
                </a:cubicBezTo>
                <a:cubicBezTo>
                  <a:pt x="2563973" y="2690634"/>
                  <a:pt x="2558989" y="2663349"/>
                  <a:pt x="2572860" y="2665465"/>
                </a:cubicBezTo>
                <a:cubicBezTo>
                  <a:pt x="2573349" y="2678395"/>
                  <a:pt x="2573869" y="2691417"/>
                  <a:pt x="2574392" y="2704345"/>
                </a:cubicBezTo>
                <a:cubicBezTo>
                  <a:pt x="2559836" y="2678489"/>
                  <a:pt x="2562995" y="2706331"/>
                  <a:pt x="2548604" y="2715480"/>
                </a:cubicBezTo>
                <a:cubicBezTo>
                  <a:pt x="2539682" y="2669276"/>
                  <a:pt x="2503444" y="2679371"/>
                  <a:pt x="2501034" y="2619789"/>
                </a:cubicBezTo>
                <a:cubicBezTo>
                  <a:pt x="2480945" y="2611321"/>
                  <a:pt x="2462223" y="2650391"/>
                  <a:pt x="2461214" y="2609107"/>
                </a:cubicBezTo>
                <a:cubicBezTo>
                  <a:pt x="2483191" y="2605755"/>
                  <a:pt x="2486513" y="2615814"/>
                  <a:pt x="2504747" y="2603572"/>
                </a:cubicBezTo>
                <a:cubicBezTo>
                  <a:pt x="2502761" y="2620048"/>
                  <a:pt x="2524932" y="2627761"/>
                  <a:pt x="2514708" y="2633590"/>
                </a:cubicBezTo>
                <a:cubicBezTo>
                  <a:pt x="2518844" y="2644792"/>
                  <a:pt x="2529167" y="2643165"/>
                  <a:pt x="2537077" y="2646518"/>
                </a:cubicBezTo>
                <a:cubicBezTo>
                  <a:pt x="2541928" y="2611191"/>
                  <a:pt x="2521514" y="2627960"/>
                  <a:pt x="2522166" y="2601389"/>
                </a:cubicBezTo>
                <a:cubicBezTo>
                  <a:pt x="2531054" y="2595757"/>
                  <a:pt x="2533789" y="2580393"/>
                  <a:pt x="2547660" y="2582443"/>
                </a:cubicBezTo>
                <a:cubicBezTo>
                  <a:pt x="2544143" y="2575603"/>
                  <a:pt x="2539258" y="2571665"/>
                  <a:pt x="2533984" y="2568472"/>
                </a:cubicBezTo>
                <a:cubicBezTo>
                  <a:pt x="2520211" y="2547798"/>
                  <a:pt x="2551503" y="2582604"/>
                  <a:pt x="2551079" y="2558546"/>
                </a:cubicBezTo>
                <a:cubicBezTo>
                  <a:pt x="2556582" y="2570458"/>
                  <a:pt x="2569148" y="2581106"/>
                  <a:pt x="2561303" y="2596440"/>
                </a:cubicBezTo>
                <a:cubicBezTo>
                  <a:pt x="2567326" y="2606534"/>
                  <a:pt x="2582790" y="2597058"/>
                  <a:pt x="2584062" y="2617018"/>
                </a:cubicBezTo>
                <a:cubicBezTo>
                  <a:pt x="2590116" y="2604548"/>
                  <a:pt x="2589237" y="2581235"/>
                  <a:pt x="2604541" y="2583062"/>
                </a:cubicBezTo>
                <a:cubicBezTo>
                  <a:pt x="2608968" y="2618614"/>
                  <a:pt x="2637296" y="2597288"/>
                  <a:pt x="2646252" y="2640332"/>
                </a:cubicBezTo>
                <a:cubicBezTo>
                  <a:pt x="2644037" y="2612556"/>
                  <a:pt x="2663572" y="2635351"/>
                  <a:pt x="2677020" y="2644303"/>
                </a:cubicBezTo>
                <a:cubicBezTo>
                  <a:pt x="2684800" y="2645771"/>
                  <a:pt x="2683043" y="2599663"/>
                  <a:pt x="2671418" y="2613665"/>
                </a:cubicBezTo>
                <a:cubicBezTo>
                  <a:pt x="2681806" y="2598200"/>
                  <a:pt x="2700364" y="2589898"/>
                  <a:pt x="2717784" y="2568506"/>
                </a:cubicBezTo>
                <a:cubicBezTo>
                  <a:pt x="2724849" y="2573681"/>
                  <a:pt x="2725273" y="2592503"/>
                  <a:pt x="2736116" y="2589834"/>
                </a:cubicBezTo>
                <a:cubicBezTo>
                  <a:pt x="2742300" y="2554960"/>
                  <a:pt x="2723448" y="2551217"/>
                  <a:pt x="2703782" y="2546818"/>
                </a:cubicBezTo>
                <a:cubicBezTo>
                  <a:pt x="2697205" y="2573551"/>
                  <a:pt x="2684930" y="2574334"/>
                  <a:pt x="2666143" y="2590906"/>
                </a:cubicBezTo>
                <a:cubicBezTo>
                  <a:pt x="2669367" y="2584982"/>
                  <a:pt x="2674121" y="2546265"/>
                  <a:pt x="2664287" y="2544053"/>
                </a:cubicBezTo>
                <a:cubicBezTo>
                  <a:pt x="2662335" y="2530508"/>
                  <a:pt x="2688123" y="2527059"/>
                  <a:pt x="2682035" y="2549720"/>
                </a:cubicBezTo>
                <a:cubicBezTo>
                  <a:pt x="2685453" y="2547862"/>
                  <a:pt x="2686038" y="2541386"/>
                  <a:pt x="2690434" y="2540731"/>
                </a:cubicBezTo>
                <a:cubicBezTo>
                  <a:pt x="2690399" y="2518757"/>
                  <a:pt x="2670768" y="2520773"/>
                  <a:pt x="2693852" y="2516866"/>
                </a:cubicBezTo>
                <a:cubicBezTo>
                  <a:pt x="2685190" y="2502869"/>
                  <a:pt x="2685614" y="2511756"/>
                  <a:pt x="2688253" y="2486133"/>
                </a:cubicBezTo>
                <a:cubicBezTo>
                  <a:pt x="2673404" y="2522434"/>
                  <a:pt x="2663897" y="2483720"/>
                  <a:pt x="2659696" y="2536989"/>
                </a:cubicBezTo>
                <a:cubicBezTo>
                  <a:pt x="2643582" y="2533961"/>
                  <a:pt x="2669825" y="2496094"/>
                  <a:pt x="2649701" y="2506806"/>
                </a:cubicBezTo>
                <a:cubicBezTo>
                  <a:pt x="2649540" y="2499188"/>
                  <a:pt x="2654780" y="2500164"/>
                  <a:pt x="2658134" y="2497949"/>
                </a:cubicBezTo>
                <a:cubicBezTo>
                  <a:pt x="2655758" y="2485902"/>
                  <a:pt x="2644132" y="2492999"/>
                  <a:pt x="2648169" y="2467862"/>
                </a:cubicBezTo>
                <a:cubicBezTo>
                  <a:pt x="2637330" y="2492479"/>
                  <a:pt x="2625834" y="2516088"/>
                  <a:pt x="2620819" y="2549624"/>
                </a:cubicBezTo>
                <a:cubicBezTo>
                  <a:pt x="2605909" y="2544408"/>
                  <a:pt x="2618085" y="2535525"/>
                  <a:pt x="2614895" y="2511238"/>
                </a:cubicBezTo>
                <a:cubicBezTo>
                  <a:pt x="2604022" y="2522758"/>
                  <a:pt x="2601837" y="2529076"/>
                  <a:pt x="2607765" y="2551250"/>
                </a:cubicBezTo>
                <a:cubicBezTo>
                  <a:pt x="2598877" y="2549883"/>
                  <a:pt x="2594187" y="2554734"/>
                  <a:pt x="2595325" y="2568537"/>
                </a:cubicBezTo>
                <a:cubicBezTo>
                  <a:pt x="2581327" y="2574983"/>
                  <a:pt x="2574880" y="2565867"/>
                  <a:pt x="2564492" y="2564699"/>
                </a:cubicBezTo>
                <a:cubicBezTo>
                  <a:pt x="2564427" y="2545193"/>
                  <a:pt x="2579177" y="2560497"/>
                  <a:pt x="2581977" y="2562450"/>
                </a:cubicBezTo>
                <a:cubicBezTo>
                  <a:pt x="2587709" y="2559326"/>
                  <a:pt x="2584777" y="2542522"/>
                  <a:pt x="2585040" y="2530768"/>
                </a:cubicBezTo>
                <a:cubicBezTo>
                  <a:pt x="2567521" y="2560627"/>
                  <a:pt x="2540400" y="2515531"/>
                  <a:pt x="2537761" y="2552487"/>
                </a:cubicBezTo>
                <a:cubicBezTo>
                  <a:pt x="2528254" y="2559683"/>
                  <a:pt x="2522457" y="2518234"/>
                  <a:pt x="2515685" y="2547438"/>
                </a:cubicBezTo>
                <a:cubicBezTo>
                  <a:pt x="2499277" y="2537151"/>
                  <a:pt x="2525356" y="2534450"/>
                  <a:pt x="2518813" y="2515694"/>
                </a:cubicBezTo>
                <a:cubicBezTo>
                  <a:pt x="2523175" y="2523411"/>
                  <a:pt x="2534995" y="2516021"/>
                  <a:pt x="2532811" y="2537444"/>
                </a:cubicBezTo>
                <a:cubicBezTo>
                  <a:pt x="2549677" y="2517290"/>
                  <a:pt x="2582985" y="2522696"/>
                  <a:pt x="2587511" y="2483362"/>
                </a:cubicBezTo>
                <a:cubicBezTo>
                  <a:pt x="2602521" y="2469329"/>
                  <a:pt x="2591224" y="2509476"/>
                  <a:pt x="2601513" y="2505145"/>
                </a:cubicBezTo>
                <a:cubicBezTo>
                  <a:pt x="2606428" y="2503062"/>
                  <a:pt x="2603629" y="2497073"/>
                  <a:pt x="2601219" y="2497332"/>
                </a:cubicBezTo>
                <a:cubicBezTo>
                  <a:pt x="2603140" y="2473596"/>
                  <a:pt x="2610858" y="2503647"/>
                  <a:pt x="2618673" y="2495119"/>
                </a:cubicBezTo>
                <a:cubicBezTo>
                  <a:pt x="2596693" y="2448036"/>
                  <a:pt x="2568628" y="2483362"/>
                  <a:pt x="2548669" y="2496228"/>
                </a:cubicBezTo>
                <a:cubicBezTo>
                  <a:pt x="2556158" y="2476558"/>
                  <a:pt x="2532062" y="2468057"/>
                  <a:pt x="2529068" y="2443837"/>
                </a:cubicBezTo>
                <a:cubicBezTo>
                  <a:pt x="2522980" y="2451522"/>
                  <a:pt x="2515719" y="2457350"/>
                  <a:pt x="2517247" y="2476721"/>
                </a:cubicBezTo>
                <a:cubicBezTo>
                  <a:pt x="2504747" y="2470698"/>
                  <a:pt x="2522751" y="2455166"/>
                  <a:pt x="2511648" y="2446118"/>
                </a:cubicBezTo>
                <a:lnTo>
                  <a:pt x="2511622" y="2446138"/>
                </a:lnTo>
                <a:lnTo>
                  <a:pt x="2518209" y="2432100"/>
                </a:lnTo>
                <a:cubicBezTo>
                  <a:pt x="2523342" y="2415851"/>
                  <a:pt x="2525796" y="2396979"/>
                  <a:pt x="2540889" y="2411212"/>
                </a:cubicBezTo>
                <a:cubicBezTo>
                  <a:pt x="2524966" y="2377284"/>
                  <a:pt x="2494977" y="2422835"/>
                  <a:pt x="2474597" y="2396074"/>
                </a:cubicBezTo>
                <a:cubicBezTo>
                  <a:pt x="2479577" y="2377019"/>
                  <a:pt x="2497582" y="2378064"/>
                  <a:pt x="2508490" y="2368264"/>
                </a:cubicBezTo>
                <a:cubicBezTo>
                  <a:pt x="2495661" y="2369208"/>
                  <a:pt x="2485211" y="2352766"/>
                  <a:pt x="2460042" y="2358855"/>
                </a:cubicBezTo>
                <a:cubicBezTo>
                  <a:pt x="2458640" y="2389722"/>
                  <a:pt x="2468085" y="2398479"/>
                  <a:pt x="2475246" y="2411666"/>
                </a:cubicBezTo>
                <a:cubicBezTo>
                  <a:pt x="2469418" y="2430909"/>
                  <a:pt x="2451578" y="2396722"/>
                  <a:pt x="2463135" y="2436707"/>
                </a:cubicBezTo>
                <a:cubicBezTo>
                  <a:pt x="2443046" y="2433289"/>
                  <a:pt x="2453236" y="2416256"/>
                  <a:pt x="2452586" y="2391089"/>
                </a:cubicBezTo>
                <a:cubicBezTo>
                  <a:pt x="2447117" y="2371587"/>
                  <a:pt x="2427287" y="2390116"/>
                  <a:pt x="2426764" y="2402192"/>
                </a:cubicBezTo>
                <a:cubicBezTo>
                  <a:pt x="2428685" y="2415377"/>
                  <a:pt x="2439952" y="2393306"/>
                  <a:pt x="2444772" y="2415637"/>
                </a:cubicBezTo>
                <a:cubicBezTo>
                  <a:pt x="2440407" y="2440288"/>
                  <a:pt x="2435785" y="2431073"/>
                  <a:pt x="2419603" y="2442370"/>
                </a:cubicBezTo>
                <a:cubicBezTo>
                  <a:pt x="2418365" y="2416746"/>
                  <a:pt x="2400262" y="2426028"/>
                  <a:pt x="2400296" y="2397797"/>
                </a:cubicBezTo>
                <a:cubicBezTo>
                  <a:pt x="2392417" y="2397797"/>
                  <a:pt x="2391504" y="2408542"/>
                  <a:pt x="2383201" y="2407793"/>
                </a:cubicBezTo>
                <a:cubicBezTo>
                  <a:pt x="2387043" y="2382657"/>
                  <a:pt x="2384404" y="2386892"/>
                  <a:pt x="2377308" y="2369372"/>
                </a:cubicBezTo>
                <a:cubicBezTo>
                  <a:pt x="2354224" y="2358529"/>
                  <a:pt x="2333546" y="2419287"/>
                  <a:pt x="2353376" y="2427298"/>
                </a:cubicBezTo>
                <a:cubicBezTo>
                  <a:pt x="2350901" y="2438138"/>
                  <a:pt x="2344584" y="2443023"/>
                  <a:pt x="2336544" y="2445106"/>
                </a:cubicBezTo>
                <a:cubicBezTo>
                  <a:pt x="2339669" y="2437714"/>
                  <a:pt x="2340516" y="2426872"/>
                  <a:pt x="2339669" y="2413393"/>
                </a:cubicBezTo>
                <a:cubicBezTo>
                  <a:pt x="2326549" y="2415766"/>
                  <a:pt x="2314729" y="2465747"/>
                  <a:pt x="2309160" y="2417234"/>
                </a:cubicBezTo>
                <a:cubicBezTo>
                  <a:pt x="2320034" y="2416646"/>
                  <a:pt x="2323162" y="2430095"/>
                  <a:pt x="2330911" y="2414465"/>
                </a:cubicBezTo>
                <a:cubicBezTo>
                  <a:pt x="2328566" y="2399587"/>
                  <a:pt x="2310951" y="2416357"/>
                  <a:pt x="2316585" y="2385039"/>
                </a:cubicBezTo>
                <a:cubicBezTo>
                  <a:pt x="2299459" y="2377055"/>
                  <a:pt x="2291805" y="2398514"/>
                  <a:pt x="2281161" y="2373798"/>
                </a:cubicBezTo>
                <a:cubicBezTo>
                  <a:pt x="2268656" y="2378813"/>
                  <a:pt x="2261915" y="2392816"/>
                  <a:pt x="2260907" y="2415509"/>
                </a:cubicBezTo>
                <a:cubicBezTo>
                  <a:pt x="2265597" y="2438104"/>
                  <a:pt x="2266704" y="2396659"/>
                  <a:pt x="2278033" y="2405544"/>
                </a:cubicBezTo>
                <a:cubicBezTo>
                  <a:pt x="2283276" y="2407141"/>
                  <a:pt x="2266865" y="2436443"/>
                  <a:pt x="2252833" y="2432342"/>
                </a:cubicBezTo>
                <a:cubicBezTo>
                  <a:pt x="2256935" y="2388420"/>
                  <a:pt x="2264944" y="2379302"/>
                  <a:pt x="2262114" y="2337042"/>
                </a:cubicBezTo>
                <a:cubicBezTo>
                  <a:pt x="2282268" y="2351727"/>
                  <a:pt x="2288356" y="2357555"/>
                  <a:pt x="2315023" y="2345964"/>
                </a:cubicBezTo>
                <a:cubicBezTo>
                  <a:pt x="2298970" y="2322062"/>
                  <a:pt x="2261785" y="2328768"/>
                  <a:pt x="2240394" y="2339871"/>
                </a:cubicBezTo>
                <a:cubicBezTo>
                  <a:pt x="2246905" y="2307476"/>
                  <a:pt x="2271586" y="2315653"/>
                  <a:pt x="2283635" y="2326427"/>
                </a:cubicBezTo>
                <a:cubicBezTo>
                  <a:pt x="2297114" y="2309008"/>
                  <a:pt x="2258890" y="2301913"/>
                  <a:pt x="2273052" y="2280874"/>
                </a:cubicBezTo>
                <a:cubicBezTo>
                  <a:pt x="2240168" y="2300512"/>
                  <a:pt x="2219979" y="2278629"/>
                  <a:pt x="2194031" y="2275341"/>
                </a:cubicBezTo>
                <a:cubicBezTo>
                  <a:pt x="2181233" y="2282049"/>
                  <a:pt x="2198881" y="2291424"/>
                  <a:pt x="2195299" y="2306471"/>
                </a:cubicBezTo>
                <a:cubicBezTo>
                  <a:pt x="2181756" y="2312072"/>
                  <a:pt x="2177654" y="2291621"/>
                  <a:pt x="2169186" y="2309723"/>
                </a:cubicBezTo>
                <a:cubicBezTo>
                  <a:pt x="2168209" y="2319394"/>
                  <a:pt x="2182829" y="2335056"/>
                  <a:pt x="2182535" y="2315976"/>
                </a:cubicBezTo>
                <a:cubicBezTo>
                  <a:pt x="2192598" y="2322680"/>
                  <a:pt x="2172933" y="2344138"/>
                  <a:pt x="2161697" y="2342021"/>
                </a:cubicBezTo>
                <a:cubicBezTo>
                  <a:pt x="2160264" y="2354982"/>
                  <a:pt x="2185957" y="2351758"/>
                  <a:pt x="2183513" y="2339252"/>
                </a:cubicBezTo>
                <a:cubicBezTo>
                  <a:pt x="2189211" y="2334566"/>
                  <a:pt x="2181431" y="2382756"/>
                  <a:pt x="2192824" y="2353744"/>
                </a:cubicBezTo>
                <a:cubicBezTo>
                  <a:pt x="2203342" y="2358987"/>
                  <a:pt x="2181656" y="2374452"/>
                  <a:pt x="2190318" y="2401084"/>
                </a:cubicBezTo>
                <a:cubicBezTo>
                  <a:pt x="2187259" y="2379302"/>
                  <a:pt x="2165344" y="2396464"/>
                  <a:pt x="2162968" y="2373278"/>
                </a:cubicBezTo>
                <a:cubicBezTo>
                  <a:pt x="2147729" y="2381876"/>
                  <a:pt x="2163228" y="2392556"/>
                  <a:pt x="2160528" y="2420523"/>
                </a:cubicBezTo>
                <a:cubicBezTo>
                  <a:pt x="2154566" y="2401933"/>
                  <a:pt x="2143563" y="2393761"/>
                  <a:pt x="2124710" y="2401673"/>
                </a:cubicBezTo>
                <a:cubicBezTo>
                  <a:pt x="2128587" y="2378357"/>
                  <a:pt x="2147111" y="2377867"/>
                  <a:pt x="2158313" y="2366053"/>
                </a:cubicBezTo>
                <a:cubicBezTo>
                  <a:pt x="2136367" y="2362178"/>
                  <a:pt x="2123637" y="2380279"/>
                  <a:pt x="2101073" y="2357586"/>
                </a:cubicBezTo>
                <a:cubicBezTo>
                  <a:pt x="2095115" y="2361169"/>
                  <a:pt x="2101302" y="2371522"/>
                  <a:pt x="2106053" y="2372695"/>
                </a:cubicBezTo>
                <a:cubicBezTo>
                  <a:pt x="2092086" y="2406457"/>
                  <a:pt x="2086712" y="2351367"/>
                  <a:pt x="2070595" y="2361493"/>
                </a:cubicBezTo>
                <a:cubicBezTo>
                  <a:pt x="2060405" y="2362961"/>
                  <a:pt x="2073039" y="2382560"/>
                  <a:pt x="2079941" y="2376012"/>
                </a:cubicBezTo>
                <a:cubicBezTo>
                  <a:pt x="2083068" y="2402781"/>
                  <a:pt x="2056467" y="2383537"/>
                  <a:pt x="2054741" y="2402781"/>
                </a:cubicBezTo>
                <a:cubicBezTo>
                  <a:pt x="2040609" y="2391969"/>
                  <a:pt x="2062685" y="2376989"/>
                  <a:pt x="2061902" y="2362666"/>
                </a:cubicBezTo>
                <a:cubicBezTo>
                  <a:pt x="2060798" y="2356412"/>
                  <a:pt x="2057216" y="2355470"/>
                  <a:pt x="2056887" y="2347656"/>
                </a:cubicBezTo>
                <a:cubicBezTo>
                  <a:pt x="2038524" y="2344986"/>
                  <a:pt x="2040804" y="2378977"/>
                  <a:pt x="2030744" y="2351073"/>
                </a:cubicBezTo>
                <a:cubicBezTo>
                  <a:pt x="2034197" y="2410527"/>
                  <a:pt x="1974513" y="2369601"/>
                  <a:pt x="1989362" y="2411048"/>
                </a:cubicBezTo>
                <a:cubicBezTo>
                  <a:pt x="1975654" y="2419711"/>
                  <a:pt x="1979561" y="2392003"/>
                  <a:pt x="1971029" y="2389917"/>
                </a:cubicBezTo>
                <a:cubicBezTo>
                  <a:pt x="1967577" y="2391807"/>
                  <a:pt x="1966992" y="2398255"/>
                  <a:pt x="1962596" y="2398808"/>
                </a:cubicBezTo>
                <a:cubicBezTo>
                  <a:pt x="1963639" y="2407889"/>
                  <a:pt x="1970800" y="2404440"/>
                  <a:pt x="1975979" y="2404962"/>
                </a:cubicBezTo>
                <a:cubicBezTo>
                  <a:pt x="1955889" y="2434816"/>
                  <a:pt x="1936808" y="2390535"/>
                  <a:pt x="1914408" y="2397113"/>
                </a:cubicBezTo>
                <a:cubicBezTo>
                  <a:pt x="1914603" y="2402321"/>
                  <a:pt x="1914798" y="2407564"/>
                  <a:pt x="1915027" y="2412773"/>
                </a:cubicBezTo>
                <a:cubicBezTo>
                  <a:pt x="1924079" y="2430484"/>
                  <a:pt x="1937201" y="2398549"/>
                  <a:pt x="1950157" y="2416191"/>
                </a:cubicBezTo>
                <a:cubicBezTo>
                  <a:pt x="1933164" y="2445725"/>
                  <a:pt x="1956737" y="2420914"/>
                  <a:pt x="1972236" y="2421078"/>
                </a:cubicBezTo>
                <a:cubicBezTo>
                  <a:pt x="1977835" y="2466789"/>
                  <a:pt x="1950126" y="2415603"/>
                  <a:pt x="1951688" y="2455006"/>
                </a:cubicBezTo>
                <a:cubicBezTo>
                  <a:pt x="1926294" y="2434623"/>
                  <a:pt x="1900181" y="2419091"/>
                  <a:pt x="1891974" y="2384254"/>
                </a:cubicBezTo>
                <a:cubicBezTo>
                  <a:pt x="1886180" y="2387479"/>
                  <a:pt x="1889143" y="2404244"/>
                  <a:pt x="1888849" y="2416028"/>
                </a:cubicBezTo>
                <a:cubicBezTo>
                  <a:pt x="1882272" y="2410168"/>
                  <a:pt x="1874622" y="2406197"/>
                  <a:pt x="1874588" y="2386565"/>
                </a:cubicBezTo>
                <a:cubicBezTo>
                  <a:pt x="1880806" y="2386436"/>
                  <a:pt x="1886993" y="2386305"/>
                  <a:pt x="1887318" y="2377087"/>
                </a:cubicBezTo>
                <a:cubicBezTo>
                  <a:pt x="1887027" y="2365596"/>
                  <a:pt x="1865471" y="2381258"/>
                  <a:pt x="1866189" y="2395486"/>
                </a:cubicBezTo>
                <a:cubicBezTo>
                  <a:pt x="1857233" y="2394284"/>
                  <a:pt x="1856809" y="2375524"/>
                  <a:pt x="1847857" y="2374353"/>
                </a:cubicBezTo>
                <a:cubicBezTo>
                  <a:pt x="1842483" y="2392880"/>
                  <a:pt x="1833076" y="2404962"/>
                  <a:pt x="1818585" y="2409356"/>
                </a:cubicBezTo>
                <a:cubicBezTo>
                  <a:pt x="1809079" y="2375134"/>
                  <a:pt x="1833759" y="2393890"/>
                  <a:pt x="1834799" y="2376012"/>
                </a:cubicBezTo>
                <a:cubicBezTo>
                  <a:pt x="1823566" y="2366803"/>
                  <a:pt x="1800807" y="2356644"/>
                  <a:pt x="1795597" y="2380998"/>
                </a:cubicBezTo>
                <a:cubicBezTo>
                  <a:pt x="1759260" y="2315684"/>
                  <a:pt x="1713680" y="2422119"/>
                  <a:pt x="1685807" y="2371554"/>
                </a:cubicBezTo>
                <a:cubicBezTo>
                  <a:pt x="1672489" y="2410233"/>
                  <a:pt x="1651197" y="2398967"/>
                  <a:pt x="1635438" y="2424920"/>
                </a:cubicBezTo>
                <a:cubicBezTo>
                  <a:pt x="1619581" y="2411372"/>
                  <a:pt x="1647519" y="2405512"/>
                  <a:pt x="1647255" y="2392097"/>
                </a:cubicBezTo>
                <a:cubicBezTo>
                  <a:pt x="1643447" y="2369699"/>
                  <a:pt x="1596462" y="2408444"/>
                  <a:pt x="1611541" y="2373115"/>
                </a:cubicBezTo>
                <a:cubicBezTo>
                  <a:pt x="1591352" y="2380311"/>
                  <a:pt x="1562375" y="2410657"/>
                  <a:pt x="1546517" y="2389298"/>
                </a:cubicBezTo>
                <a:cubicBezTo>
                  <a:pt x="1558728" y="2374811"/>
                  <a:pt x="1587380" y="2377968"/>
                  <a:pt x="1580085" y="2353679"/>
                </a:cubicBezTo>
                <a:cubicBezTo>
                  <a:pt x="1580444" y="2329128"/>
                  <a:pt x="1568299" y="2375071"/>
                  <a:pt x="1566706" y="2347491"/>
                </a:cubicBezTo>
                <a:cubicBezTo>
                  <a:pt x="1569765" y="2370970"/>
                  <a:pt x="1545803" y="2368984"/>
                  <a:pt x="1544336" y="2334728"/>
                </a:cubicBezTo>
                <a:cubicBezTo>
                  <a:pt x="1538084" y="2339647"/>
                  <a:pt x="1533818" y="2347656"/>
                  <a:pt x="1527535" y="2352572"/>
                </a:cubicBezTo>
                <a:cubicBezTo>
                  <a:pt x="1554721" y="2362830"/>
                  <a:pt x="1536228" y="2369277"/>
                  <a:pt x="1515455" y="2377610"/>
                </a:cubicBezTo>
                <a:cubicBezTo>
                  <a:pt x="1516108" y="2359247"/>
                  <a:pt x="1513534" y="2347721"/>
                  <a:pt x="1509531" y="2339158"/>
                </a:cubicBezTo>
                <a:cubicBezTo>
                  <a:pt x="1469383" y="2373929"/>
                  <a:pt x="1429303" y="2328216"/>
                  <a:pt x="1383230" y="2355306"/>
                </a:cubicBezTo>
                <a:cubicBezTo>
                  <a:pt x="1390819" y="2339387"/>
                  <a:pt x="1380041" y="2341438"/>
                  <a:pt x="1381668" y="2316300"/>
                </a:cubicBezTo>
                <a:cubicBezTo>
                  <a:pt x="1387497" y="2315619"/>
                  <a:pt x="1393325" y="2314836"/>
                  <a:pt x="1399119" y="2314059"/>
                </a:cubicBezTo>
                <a:cubicBezTo>
                  <a:pt x="1398565" y="2325414"/>
                  <a:pt x="1386228" y="2318451"/>
                  <a:pt x="1386683" y="2331308"/>
                </a:cubicBezTo>
                <a:cubicBezTo>
                  <a:pt x="1404592" y="2349708"/>
                  <a:pt x="1414782" y="2333201"/>
                  <a:pt x="1439202" y="2332450"/>
                </a:cubicBezTo>
                <a:cubicBezTo>
                  <a:pt x="1448873" y="2327890"/>
                  <a:pt x="1437671" y="2291100"/>
                  <a:pt x="1446039" y="2284589"/>
                </a:cubicBezTo>
                <a:cubicBezTo>
                  <a:pt x="1447861" y="2306010"/>
                  <a:pt x="1452421" y="2328216"/>
                  <a:pt x="1470036" y="2336389"/>
                </a:cubicBezTo>
                <a:cubicBezTo>
                  <a:pt x="1489376" y="2307705"/>
                  <a:pt x="1477556" y="2326688"/>
                  <a:pt x="1499601" y="2309103"/>
                </a:cubicBezTo>
                <a:cubicBezTo>
                  <a:pt x="1499891" y="2316854"/>
                  <a:pt x="1500185" y="2324635"/>
                  <a:pt x="1500479" y="2332450"/>
                </a:cubicBezTo>
                <a:cubicBezTo>
                  <a:pt x="1513599" y="2325125"/>
                  <a:pt x="1516692" y="2338408"/>
                  <a:pt x="1526951" y="2336943"/>
                </a:cubicBezTo>
                <a:cubicBezTo>
                  <a:pt x="1540593" y="2333752"/>
                  <a:pt x="1530889" y="2294288"/>
                  <a:pt x="1547201" y="2295072"/>
                </a:cubicBezTo>
                <a:cubicBezTo>
                  <a:pt x="1541762" y="2321377"/>
                  <a:pt x="1549091" y="2317440"/>
                  <a:pt x="1557425" y="2333036"/>
                </a:cubicBezTo>
                <a:cubicBezTo>
                  <a:pt x="1572110" y="2307965"/>
                  <a:pt x="1571816" y="2327142"/>
                  <a:pt x="1592231" y="2328609"/>
                </a:cubicBezTo>
                <a:cubicBezTo>
                  <a:pt x="1596302" y="2349413"/>
                  <a:pt x="1584256" y="2345311"/>
                  <a:pt x="1584840" y="2360843"/>
                </a:cubicBezTo>
                <a:cubicBezTo>
                  <a:pt x="1585913" y="2367028"/>
                  <a:pt x="1589496" y="2368102"/>
                  <a:pt x="1589790" y="2375853"/>
                </a:cubicBezTo>
                <a:cubicBezTo>
                  <a:pt x="1618312" y="2362438"/>
                  <a:pt x="1595878" y="2314805"/>
                  <a:pt x="1631141" y="2315718"/>
                </a:cubicBezTo>
                <a:cubicBezTo>
                  <a:pt x="1632864" y="2296603"/>
                  <a:pt x="1596008" y="2291850"/>
                  <a:pt x="1600664" y="2319685"/>
                </a:cubicBezTo>
                <a:cubicBezTo>
                  <a:pt x="1593013" y="2341045"/>
                  <a:pt x="1598452" y="2297546"/>
                  <a:pt x="1599460" y="2288462"/>
                </a:cubicBezTo>
                <a:cubicBezTo>
                  <a:pt x="1587934" y="2285238"/>
                  <a:pt x="1583927" y="2293573"/>
                  <a:pt x="1587346" y="2313567"/>
                </a:cubicBezTo>
                <a:cubicBezTo>
                  <a:pt x="1571881" y="2274720"/>
                  <a:pt x="1544791" y="2303766"/>
                  <a:pt x="1533234" y="2273353"/>
                </a:cubicBezTo>
                <a:cubicBezTo>
                  <a:pt x="1520210" y="2285500"/>
                  <a:pt x="1542709" y="2307022"/>
                  <a:pt x="1530728" y="2320757"/>
                </a:cubicBezTo>
                <a:cubicBezTo>
                  <a:pt x="1521936" y="2316430"/>
                  <a:pt x="1518323" y="2301391"/>
                  <a:pt x="1516139" y="2283417"/>
                </a:cubicBezTo>
                <a:cubicBezTo>
                  <a:pt x="1496312" y="2286833"/>
                  <a:pt x="1475604" y="2288756"/>
                  <a:pt x="1469188" y="2312822"/>
                </a:cubicBezTo>
                <a:cubicBezTo>
                  <a:pt x="1455514" y="2306957"/>
                  <a:pt x="1470066" y="2286379"/>
                  <a:pt x="1472281" y="2281168"/>
                </a:cubicBezTo>
                <a:cubicBezTo>
                  <a:pt x="1467985" y="2256682"/>
                  <a:pt x="1440405" y="2293475"/>
                  <a:pt x="1441513" y="2277326"/>
                </a:cubicBezTo>
                <a:cubicBezTo>
                  <a:pt x="1437637" y="2302951"/>
                  <a:pt x="1421813" y="2307118"/>
                  <a:pt x="1394238" y="2298982"/>
                </a:cubicBezTo>
                <a:cubicBezTo>
                  <a:pt x="1394986" y="2290416"/>
                  <a:pt x="1402671" y="2292597"/>
                  <a:pt x="1402312" y="2282244"/>
                </a:cubicBezTo>
                <a:cubicBezTo>
                  <a:pt x="1376913" y="2269057"/>
                  <a:pt x="1337257" y="2239332"/>
                  <a:pt x="1319578" y="2292956"/>
                </a:cubicBezTo>
                <a:cubicBezTo>
                  <a:pt x="1313490" y="2280027"/>
                  <a:pt x="1304079" y="2274296"/>
                  <a:pt x="1304633" y="2247732"/>
                </a:cubicBezTo>
                <a:cubicBezTo>
                  <a:pt x="1288550" y="2252740"/>
                  <a:pt x="1274972" y="2252740"/>
                  <a:pt x="1273212" y="2228259"/>
                </a:cubicBezTo>
                <a:cubicBezTo>
                  <a:pt x="1269793" y="2230182"/>
                  <a:pt x="1269209" y="2236632"/>
                  <a:pt x="1264843" y="2237217"/>
                </a:cubicBezTo>
                <a:cubicBezTo>
                  <a:pt x="1267578" y="2273581"/>
                  <a:pt x="1296948" y="2255215"/>
                  <a:pt x="1297796" y="2295625"/>
                </a:cubicBezTo>
                <a:cubicBezTo>
                  <a:pt x="1251170" y="2270066"/>
                  <a:pt x="1215158" y="2245970"/>
                  <a:pt x="1160947" y="2266124"/>
                </a:cubicBezTo>
                <a:cubicBezTo>
                  <a:pt x="1159221" y="2253655"/>
                  <a:pt x="1164495" y="2252191"/>
                  <a:pt x="1164365" y="2242163"/>
                </a:cubicBezTo>
                <a:cubicBezTo>
                  <a:pt x="1158667" y="2252124"/>
                  <a:pt x="1124774" y="2282178"/>
                  <a:pt x="1120802" y="2247732"/>
                </a:cubicBezTo>
                <a:cubicBezTo>
                  <a:pt x="1137210" y="2269578"/>
                  <a:pt x="1140174" y="2226337"/>
                  <a:pt x="1155607" y="2243301"/>
                </a:cubicBezTo>
                <a:cubicBezTo>
                  <a:pt x="1152384" y="2227542"/>
                  <a:pt x="1147728" y="2214586"/>
                  <a:pt x="1132944" y="2222658"/>
                </a:cubicBezTo>
                <a:cubicBezTo>
                  <a:pt x="1130732" y="2159589"/>
                  <a:pt x="1164170" y="2210483"/>
                  <a:pt x="1168371" y="2233763"/>
                </a:cubicBezTo>
                <a:cubicBezTo>
                  <a:pt x="1194939" y="2225327"/>
                  <a:pt x="1191486" y="2221715"/>
                  <a:pt x="1207248" y="2220969"/>
                </a:cubicBezTo>
                <a:cubicBezTo>
                  <a:pt x="1200182" y="2193550"/>
                  <a:pt x="1180841" y="2191205"/>
                  <a:pt x="1170258" y="2170826"/>
                </a:cubicBezTo>
                <a:cubicBezTo>
                  <a:pt x="1167493" y="2202084"/>
                  <a:pt x="1129560" y="2169424"/>
                  <a:pt x="1105888" y="2202667"/>
                </a:cubicBezTo>
                <a:cubicBezTo>
                  <a:pt x="1094231" y="2181699"/>
                  <a:pt x="1139165" y="2186324"/>
                  <a:pt x="1134509" y="2152002"/>
                </a:cubicBezTo>
                <a:cubicBezTo>
                  <a:pt x="1133597" y="2130123"/>
                  <a:pt x="1123373" y="2172028"/>
                  <a:pt x="1125198" y="2137483"/>
                </a:cubicBezTo>
                <a:cubicBezTo>
                  <a:pt x="1135843" y="2130479"/>
                  <a:pt x="1151864" y="2128852"/>
                  <a:pt x="1160003" y="2133019"/>
                </a:cubicBezTo>
                <a:cubicBezTo>
                  <a:pt x="1162184" y="2169488"/>
                  <a:pt x="1142225" y="2131458"/>
                  <a:pt x="1138905" y="2151354"/>
                </a:cubicBezTo>
                <a:cubicBezTo>
                  <a:pt x="1155867" y="2186486"/>
                  <a:pt x="1187938" y="2133997"/>
                  <a:pt x="1200736" y="2167013"/>
                </a:cubicBezTo>
                <a:cubicBezTo>
                  <a:pt x="1191619" y="2149169"/>
                  <a:pt x="1220043" y="2142821"/>
                  <a:pt x="1225317" y="2124752"/>
                </a:cubicBezTo>
                <a:cubicBezTo>
                  <a:pt x="1233132" y="2139273"/>
                  <a:pt x="1225317" y="2134711"/>
                  <a:pt x="1226555" y="2155880"/>
                </a:cubicBezTo>
                <a:cubicBezTo>
                  <a:pt x="1240197" y="2159983"/>
                  <a:pt x="1230787" y="2128329"/>
                  <a:pt x="1247718" y="2137483"/>
                </a:cubicBezTo>
                <a:cubicBezTo>
                  <a:pt x="1247068" y="2156040"/>
                  <a:pt x="1233132" y="2153958"/>
                  <a:pt x="1236191" y="2178117"/>
                </a:cubicBezTo>
                <a:cubicBezTo>
                  <a:pt x="1228021" y="2178117"/>
                  <a:pt x="1221441" y="2174892"/>
                  <a:pt x="1218153" y="2164733"/>
                </a:cubicBezTo>
                <a:cubicBezTo>
                  <a:pt x="1209330" y="2168090"/>
                  <a:pt x="1210273" y="2186650"/>
                  <a:pt x="1206335" y="2197687"/>
                </a:cubicBezTo>
                <a:cubicBezTo>
                  <a:pt x="1223297" y="2233342"/>
                  <a:pt x="1255662" y="2190845"/>
                  <a:pt x="1267288" y="2189838"/>
                </a:cubicBezTo>
                <a:cubicBezTo>
                  <a:pt x="1265527" y="2179418"/>
                  <a:pt x="1256151" y="2184793"/>
                  <a:pt x="1249608" y="2184303"/>
                </a:cubicBezTo>
                <a:cubicBezTo>
                  <a:pt x="1270282" y="2131424"/>
                  <a:pt x="1298022" y="2175317"/>
                  <a:pt x="1320490" y="2206511"/>
                </a:cubicBezTo>
                <a:cubicBezTo>
                  <a:pt x="1332732" y="2203548"/>
                  <a:pt x="1324428" y="2168804"/>
                  <a:pt x="1341035" y="2172549"/>
                </a:cubicBezTo>
                <a:cubicBezTo>
                  <a:pt x="1341619" y="2188047"/>
                  <a:pt x="1329573" y="2183945"/>
                  <a:pt x="1333545" y="2204884"/>
                </a:cubicBezTo>
                <a:cubicBezTo>
                  <a:pt x="1371543" y="2179973"/>
                  <a:pt x="1425625" y="2139565"/>
                  <a:pt x="1467007" y="2148617"/>
                </a:cubicBezTo>
                <a:cubicBezTo>
                  <a:pt x="1465185" y="2124229"/>
                  <a:pt x="1443140" y="2141617"/>
                  <a:pt x="1443663" y="2112478"/>
                </a:cubicBezTo>
                <a:cubicBezTo>
                  <a:pt x="1456557" y="2119574"/>
                  <a:pt x="1473389" y="2118596"/>
                  <a:pt x="1475635" y="2147576"/>
                </a:cubicBezTo>
                <a:cubicBezTo>
                  <a:pt x="1502626" y="2135918"/>
                  <a:pt x="1541667" y="2200063"/>
                  <a:pt x="1571786" y="2143115"/>
                </a:cubicBezTo>
                <a:cubicBezTo>
                  <a:pt x="1570285" y="2159754"/>
                  <a:pt x="1586177" y="2155096"/>
                  <a:pt x="1594805" y="2171509"/>
                </a:cubicBezTo>
                <a:cubicBezTo>
                  <a:pt x="1606263" y="2162683"/>
                  <a:pt x="1601252" y="2135396"/>
                  <a:pt x="1611930" y="2161446"/>
                </a:cubicBezTo>
                <a:cubicBezTo>
                  <a:pt x="1622544" y="2154672"/>
                  <a:pt x="1603009" y="2141748"/>
                  <a:pt x="1606003" y="2123090"/>
                </a:cubicBezTo>
                <a:cubicBezTo>
                  <a:pt x="1620787" y="2120680"/>
                  <a:pt x="1614275" y="2162262"/>
                  <a:pt x="1629285" y="2159199"/>
                </a:cubicBezTo>
                <a:cubicBezTo>
                  <a:pt x="1635862" y="2154281"/>
                  <a:pt x="1629285" y="2151059"/>
                  <a:pt x="1624629" y="2152068"/>
                </a:cubicBezTo>
                <a:cubicBezTo>
                  <a:pt x="1639704" y="2124652"/>
                  <a:pt x="1704529" y="2191468"/>
                  <a:pt x="1715796" y="2132660"/>
                </a:cubicBezTo>
                <a:cubicBezTo>
                  <a:pt x="1720941" y="2133085"/>
                  <a:pt x="1720028" y="2146402"/>
                  <a:pt x="1721037" y="2155391"/>
                </a:cubicBezTo>
                <a:cubicBezTo>
                  <a:pt x="1733247" y="2144027"/>
                  <a:pt x="1755616" y="2160535"/>
                  <a:pt x="1773915" y="2164343"/>
                </a:cubicBezTo>
                <a:cubicBezTo>
                  <a:pt x="1789348" y="2161479"/>
                  <a:pt x="1763626" y="2139728"/>
                  <a:pt x="1777333" y="2140379"/>
                </a:cubicBezTo>
                <a:cubicBezTo>
                  <a:pt x="1796900" y="2154902"/>
                  <a:pt x="1855476" y="2182448"/>
                  <a:pt x="1858864" y="2098672"/>
                </a:cubicBezTo>
                <a:cubicBezTo>
                  <a:pt x="1874622" y="2103328"/>
                  <a:pt x="1860132" y="2117752"/>
                  <a:pt x="1865082" y="2144841"/>
                </a:cubicBezTo>
                <a:cubicBezTo>
                  <a:pt x="1866514" y="2153210"/>
                  <a:pt x="1873938" y="2149039"/>
                  <a:pt x="1874424" y="2159363"/>
                </a:cubicBezTo>
                <a:cubicBezTo>
                  <a:pt x="1883869" y="2159493"/>
                  <a:pt x="1875272" y="2131488"/>
                  <a:pt x="1877193" y="2119833"/>
                </a:cubicBezTo>
                <a:cubicBezTo>
                  <a:pt x="1904478" y="2113387"/>
                  <a:pt x="1925641" y="2098442"/>
                  <a:pt x="1935701" y="2049675"/>
                </a:cubicBezTo>
                <a:cubicBezTo>
                  <a:pt x="1932218" y="2042798"/>
                  <a:pt x="1927271" y="2038827"/>
                  <a:pt x="1921993" y="2035800"/>
                </a:cubicBezTo>
                <a:cubicBezTo>
                  <a:pt x="1916165" y="2038959"/>
                  <a:pt x="1919194" y="2055792"/>
                  <a:pt x="1918869" y="2067578"/>
                </a:cubicBezTo>
                <a:cubicBezTo>
                  <a:pt x="1911379" y="2044690"/>
                  <a:pt x="1905616" y="2064875"/>
                  <a:pt x="1896469" y="2054651"/>
                </a:cubicBezTo>
                <a:cubicBezTo>
                  <a:pt x="1892073" y="2066503"/>
                  <a:pt x="1892527" y="2074350"/>
                  <a:pt x="1901774" y="2077511"/>
                </a:cubicBezTo>
                <a:cubicBezTo>
                  <a:pt x="1894124" y="2096427"/>
                  <a:pt x="1886538" y="2115178"/>
                  <a:pt x="1872243" y="2104794"/>
                </a:cubicBezTo>
                <a:cubicBezTo>
                  <a:pt x="1883021" y="2091935"/>
                  <a:pt x="1894418" y="2085161"/>
                  <a:pt x="1883445" y="2056347"/>
                </a:cubicBezTo>
                <a:cubicBezTo>
                  <a:pt x="1896988" y="2055468"/>
                  <a:pt x="1903859" y="2044201"/>
                  <a:pt x="1913301" y="2036972"/>
                </a:cubicBezTo>
                <a:cubicBezTo>
                  <a:pt x="1912063" y="2017078"/>
                  <a:pt x="1898096" y="2023327"/>
                  <a:pt x="1886603" y="2024632"/>
                </a:cubicBezTo>
                <a:cubicBezTo>
                  <a:pt x="1904543" y="2003987"/>
                  <a:pt x="1883640" y="2001285"/>
                  <a:pt x="1880317" y="1978526"/>
                </a:cubicBezTo>
                <a:cubicBezTo>
                  <a:pt x="1871464" y="2004152"/>
                  <a:pt x="1879832" y="1997866"/>
                  <a:pt x="1863256" y="1988400"/>
                </a:cubicBezTo>
                <a:cubicBezTo>
                  <a:pt x="1865731" y="2017143"/>
                  <a:pt x="1882956" y="2015253"/>
                  <a:pt x="1891259" y="2031891"/>
                </a:cubicBezTo>
                <a:cubicBezTo>
                  <a:pt x="1887417" y="2045375"/>
                  <a:pt x="1873121" y="2042703"/>
                  <a:pt x="1865765" y="2050845"/>
                </a:cubicBezTo>
                <a:cubicBezTo>
                  <a:pt x="1867881" y="2029485"/>
                  <a:pt x="1856160" y="2036879"/>
                  <a:pt x="1851764" y="2029061"/>
                </a:cubicBezTo>
                <a:cubicBezTo>
                  <a:pt x="1854239" y="2020823"/>
                  <a:pt x="1861465" y="2019748"/>
                  <a:pt x="1859544" y="2004540"/>
                </a:cubicBezTo>
                <a:cubicBezTo>
                  <a:pt x="1851374" y="1987745"/>
                  <a:pt x="1826205" y="2005907"/>
                  <a:pt x="1811325" y="2002850"/>
                </a:cubicBezTo>
                <a:cubicBezTo>
                  <a:pt x="1812497" y="1992496"/>
                  <a:pt x="1818486" y="1989631"/>
                  <a:pt x="1819139" y="1978462"/>
                </a:cubicBezTo>
                <a:cubicBezTo>
                  <a:pt x="1799214" y="1997607"/>
                  <a:pt x="1785147" y="1971627"/>
                  <a:pt x="1785537" y="2014051"/>
                </a:cubicBezTo>
                <a:cubicBezTo>
                  <a:pt x="1776779" y="2004086"/>
                  <a:pt x="1771864" y="1986114"/>
                  <a:pt x="1758187" y="1986280"/>
                </a:cubicBezTo>
                <a:cubicBezTo>
                  <a:pt x="1751839" y="1990445"/>
                  <a:pt x="1760272" y="1996041"/>
                  <a:pt x="1759130" y="2009591"/>
                </a:cubicBezTo>
                <a:cubicBezTo>
                  <a:pt x="1748875" y="1996927"/>
                  <a:pt x="1737674" y="1986374"/>
                  <a:pt x="1731131" y="1966152"/>
                </a:cubicBezTo>
                <a:cubicBezTo>
                  <a:pt x="1718886" y="1978786"/>
                  <a:pt x="1686785" y="2030948"/>
                  <a:pt x="1670763" y="1989597"/>
                </a:cubicBezTo>
                <a:cubicBezTo>
                  <a:pt x="1661226" y="1989400"/>
                  <a:pt x="1657189" y="1997674"/>
                  <a:pt x="1658652" y="2014605"/>
                </a:cubicBezTo>
                <a:cubicBezTo>
                  <a:pt x="1645598" y="1998227"/>
                  <a:pt x="1633288" y="2005159"/>
                  <a:pt x="1605808" y="2005714"/>
                </a:cubicBezTo>
                <a:cubicBezTo>
                  <a:pt x="1601706" y="1974980"/>
                  <a:pt x="1621437" y="1981261"/>
                  <a:pt x="1635308" y="1978399"/>
                </a:cubicBezTo>
                <a:cubicBezTo>
                  <a:pt x="1628731" y="1949386"/>
                  <a:pt x="1617530" y="1982009"/>
                  <a:pt x="1604280" y="1966741"/>
                </a:cubicBezTo>
                <a:cubicBezTo>
                  <a:pt x="1598872" y="1965081"/>
                  <a:pt x="1590149" y="1991167"/>
                  <a:pt x="1600793" y="1990703"/>
                </a:cubicBezTo>
                <a:cubicBezTo>
                  <a:pt x="1593923" y="2009686"/>
                  <a:pt x="1571587" y="1989730"/>
                  <a:pt x="1573443" y="1962768"/>
                </a:cubicBezTo>
                <a:cubicBezTo>
                  <a:pt x="1552410" y="1965210"/>
                  <a:pt x="1535514" y="1949158"/>
                  <a:pt x="1521512" y="1977224"/>
                </a:cubicBezTo>
                <a:cubicBezTo>
                  <a:pt x="1521058" y="1998227"/>
                  <a:pt x="1537595" y="1954368"/>
                  <a:pt x="1535185" y="1991195"/>
                </a:cubicBezTo>
                <a:cubicBezTo>
                  <a:pt x="1517215" y="2005323"/>
                  <a:pt x="1506242" y="1976835"/>
                  <a:pt x="1486673" y="1981715"/>
                </a:cubicBezTo>
                <a:cubicBezTo>
                  <a:pt x="1480390" y="1985886"/>
                  <a:pt x="1488823" y="1991555"/>
                  <a:pt x="1487650" y="2005062"/>
                </a:cubicBezTo>
                <a:cubicBezTo>
                  <a:pt x="1429798" y="1973441"/>
                  <a:pt x="1375044" y="1998517"/>
                  <a:pt x="1321143" y="1991511"/>
                </a:cubicBezTo>
                <a:lnTo>
                  <a:pt x="1292604" y="1980352"/>
                </a:lnTo>
                <a:lnTo>
                  <a:pt x="1289884" y="1983376"/>
                </a:lnTo>
                <a:lnTo>
                  <a:pt x="1289542" y="1979156"/>
                </a:lnTo>
                <a:lnTo>
                  <a:pt x="1292604" y="1980351"/>
                </a:lnTo>
                <a:lnTo>
                  <a:pt x="1302438" y="1969418"/>
                </a:lnTo>
                <a:cubicBezTo>
                  <a:pt x="1306619" y="1965528"/>
                  <a:pt x="1310916" y="1964429"/>
                  <a:pt x="1315701" y="1972210"/>
                </a:cubicBezTo>
                <a:cubicBezTo>
                  <a:pt x="1303330" y="1940010"/>
                  <a:pt x="1323516" y="1961561"/>
                  <a:pt x="1322801" y="1932096"/>
                </a:cubicBezTo>
                <a:cubicBezTo>
                  <a:pt x="1330581" y="1932975"/>
                  <a:pt x="1333316" y="1944306"/>
                  <a:pt x="1332796" y="1962180"/>
                </a:cubicBezTo>
                <a:cubicBezTo>
                  <a:pt x="1347222" y="1936591"/>
                  <a:pt x="1353829" y="1981132"/>
                  <a:pt x="1372582" y="1972765"/>
                </a:cubicBezTo>
                <a:cubicBezTo>
                  <a:pt x="1382841" y="1969150"/>
                  <a:pt x="1366918" y="1952252"/>
                  <a:pt x="1362946" y="1950524"/>
                </a:cubicBezTo>
                <a:cubicBezTo>
                  <a:pt x="1367862" y="1932975"/>
                  <a:pt x="1380790" y="1960194"/>
                  <a:pt x="1384109" y="1932096"/>
                </a:cubicBezTo>
                <a:cubicBezTo>
                  <a:pt x="1419632" y="1940593"/>
                  <a:pt x="1442426" y="1966187"/>
                  <a:pt x="1475539" y="1920408"/>
                </a:cubicBezTo>
                <a:cubicBezTo>
                  <a:pt x="1475929" y="1930793"/>
                  <a:pt x="1476353" y="1941248"/>
                  <a:pt x="1476776" y="1951698"/>
                </a:cubicBezTo>
                <a:cubicBezTo>
                  <a:pt x="1484457" y="1936037"/>
                  <a:pt x="1487650" y="1949355"/>
                  <a:pt x="1498558" y="1948831"/>
                </a:cubicBezTo>
                <a:cubicBezTo>
                  <a:pt x="1507121" y="1941214"/>
                  <a:pt x="1486967" y="1922783"/>
                  <a:pt x="1483938" y="1911485"/>
                </a:cubicBezTo>
                <a:cubicBezTo>
                  <a:pt x="1492012" y="1902175"/>
                  <a:pt x="1501163" y="1894325"/>
                  <a:pt x="1495140" y="1863068"/>
                </a:cubicBezTo>
                <a:cubicBezTo>
                  <a:pt x="1504222" y="1860044"/>
                  <a:pt x="1521153" y="1905983"/>
                  <a:pt x="1521611" y="1867530"/>
                </a:cubicBezTo>
                <a:cubicBezTo>
                  <a:pt x="1534632" y="1876811"/>
                  <a:pt x="1521871" y="1906114"/>
                  <a:pt x="1519071" y="1914840"/>
                </a:cubicBezTo>
                <a:cubicBezTo>
                  <a:pt x="1537530" y="1934766"/>
                  <a:pt x="1544336" y="1911191"/>
                  <a:pt x="1552345" y="1871372"/>
                </a:cubicBezTo>
                <a:cubicBezTo>
                  <a:pt x="1559216" y="1869942"/>
                  <a:pt x="1569112" y="1873064"/>
                  <a:pt x="1569471" y="1861477"/>
                </a:cubicBezTo>
                <a:cubicBezTo>
                  <a:pt x="1583798" y="1868443"/>
                  <a:pt x="1566152" y="1884200"/>
                  <a:pt x="1557001" y="1878698"/>
                </a:cubicBezTo>
                <a:cubicBezTo>
                  <a:pt x="1540265" y="1951306"/>
                  <a:pt x="1605808" y="1945219"/>
                  <a:pt x="1614566" y="1894782"/>
                </a:cubicBezTo>
                <a:cubicBezTo>
                  <a:pt x="1632799" y="1894425"/>
                  <a:pt x="1607893" y="1934735"/>
                  <a:pt x="1633223" y="1923857"/>
                </a:cubicBezTo>
                <a:cubicBezTo>
                  <a:pt x="1632898" y="1933041"/>
                  <a:pt x="1625573" y="1931412"/>
                  <a:pt x="1620459" y="1933303"/>
                </a:cubicBezTo>
                <a:cubicBezTo>
                  <a:pt x="1633353" y="1962246"/>
                  <a:pt x="1643772" y="1903801"/>
                  <a:pt x="1655299" y="1928807"/>
                </a:cubicBezTo>
                <a:cubicBezTo>
                  <a:pt x="1661616" y="1921188"/>
                  <a:pt x="1653637" y="1917216"/>
                  <a:pt x="1658392" y="1897059"/>
                </a:cubicBezTo>
                <a:cubicBezTo>
                  <a:pt x="1681804" y="1917380"/>
                  <a:pt x="1687305" y="1883257"/>
                  <a:pt x="1706939" y="1906506"/>
                </a:cubicBezTo>
                <a:cubicBezTo>
                  <a:pt x="1705083" y="1872186"/>
                  <a:pt x="1724489" y="1898363"/>
                  <a:pt x="1735817" y="1863657"/>
                </a:cubicBezTo>
                <a:cubicBezTo>
                  <a:pt x="1745163" y="1880522"/>
                  <a:pt x="1735069" y="1872451"/>
                  <a:pt x="1732368" y="1887552"/>
                </a:cubicBezTo>
                <a:cubicBezTo>
                  <a:pt x="1740962" y="1905103"/>
                  <a:pt x="1765123" y="1885143"/>
                  <a:pt x="1761964" y="1860305"/>
                </a:cubicBezTo>
                <a:cubicBezTo>
                  <a:pt x="1780652" y="1863068"/>
                  <a:pt x="1766035" y="1882246"/>
                  <a:pt x="1780622" y="1889279"/>
                </a:cubicBezTo>
                <a:cubicBezTo>
                  <a:pt x="1799768" y="1880618"/>
                  <a:pt x="1787947" y="1857080"/>
                  <a:pt x="1806440" y="1878112"/>
                </a:cubicBezTo>
                <a:cubicBezTo>
                  <a:pt x="1821939" y="1853629"/>
                  <a:pt x="1796250" y="1843664"/>
                  <a:pt x="1795566" y="1824716"/>
                </a:cubicBezTo>
                <a:cubicBezTo>
                  <a:pt x="1808395" y="1813191"/>
                  <a:pt x="1812203" y="1816578"/>
                  <a:pt x="1822004" y="1829178"/>
                </a:cubicBezTo>
                <a:cubicBezTo>
                  <a:pt x="1825227" y="1809903"/>
                  <a:pt x="1843655" y="1813973"/>
                  <a:pt x="1846879" y="1794631"/>
                </a:cubicBezTo>
                <a:cubicBezTo>
                  <a:pt x="1844992" y="1774703"/>
                  <a:pt x="1839813" y="1806287"/>
                  <a:pt x="1829459" y="1796842"/>
                </a:cubicBezTo>
                <a:cubicBezTo>
                  <a:pt x="1834443" y="1754875"/>
                  <a:pt x="1834768" y="1781020"/>
                  <a:pt x="1823241" y="1750607"/>
                </a:cubicBezTo>
                <a:cubicBezTo>
                  <a:pt x="1848995" y="1761581"/>
                  <a:pt x="1864982" y="1752593"/>
                  <a:pt x="1881719" y="1790137"/>
                </a:cubicBezTo>
                <a:cubicBezTo>
                  <a:pt x="1898550" y="1756536"/>
                  <a:pt x="1922516" y="1742341"/>
                  <a:pt x="1945146" y="1735112"/>
                </a:cubicBezTo>
                <a:cubicBezTo>
                  <a:pt x="1935834" y="1780205"/>
                  <a:pt x="1891194" y="1750932"/>
                  <a:pt x="1899432" y="1795803"/>
                </a:cubicBezTo>
                <a:cubicBezTo>
                  <a:pt x="1914179" y="1813156"/>
                  <a:pt x="1933978" y="1820125"/>
                  <a:pt x="1937068" y="1861507"/>
                </a:cubicBezTo>
                <a:cubicBezTo>
                  <a:pt x="1917372" y="1860595"/>
                  <a:pt x="1906365" y="1820351"/>
                  <a:pt x="1874229" y="1822471"/>
                </a:cubicBezTo>
                <a:cubicBezTo>
                  <a:pt x="1881394" y="1844383"/>
                  <a:pt x="1901938" y="1838424"/>
                  <a:pt x="1910600" y="1857015"/>
                </a:cubicBezTo>
                <a:cubicBezTo>
                  <a:pt x="1890770" y="1871698"/>
                  <a:pt x="1847402" y="1829732"/>
                  <a:pt x="1818879" y="1860987"/>
                </a:cubicBezTo>
                <a:cubicBezTo>
                  <a:pt x="1824349" y="1872610"/>
                  <a:pt x="1843297" y="1899699"/>
                  <a:pt x="1830112" y="1922134"/>
                </a:cubicBezTo>
                <a:cubicBezTo>
                  <a:pt x="1843396" y="1948213"/>
                  <a:pt x="1864234" y="1924641"/>
                  <a:pt x="1891355" y="1922134"/>
                </a:cubicBezTo>
                <a:cubicBezTo>
                  <a:pt x="1891324" y="1908197"/>
                  <a:pt x="1885397" y="1906472"/>
                  <a:pt x="1885756" y="1891525"/>
                </a:cubicBezTo>
                <a:cubicBezTo>
                  <a:pt x="1897316" y="1892113"/>
                  <a:pt x="1900670" y="1905788"/>
                  <a:pt x="1898195" y="1874270"/>
                </a:cubicBezTo>
                <a:cubicBezTo>
                  <a:pt x="1904314" y="1886968"/>
                  <a:pt x="1913365" y="1893642"/>
                  <a:pt x="1925251" y="1894359"/>
                </a:cubicBezTo>
                <a:cubicBezTo>
                  <a:pt x="1930363" y="1893659"/>
                  <a:pt x="1929753" y="1888399"/>
                  <a:pt x="1927001" y="1884132"/>
                </a:cubicBezTo>
                <a:lnTo>
                  <a:pt x="1924071" y="1881376"/>
                </a:lnTo>
                <a:lnTo>
                  <a:pt x="1963344" y="1888774"/>
                </a:lnTo>
                <a:cubicBezTo>
                  <a:pt x="1980283" y="1890436"/>
                  <a:pt x="1998981" y="1890813"/>
                  <a:pt x="2021333" y="1889997"/>
                </a:cubicBezTo>
                <a:cubicBezTo>
                  <a:pt x="2026023" y="1887324"/>
                  <a:pt x="2023709" y="1873977"/>
                  <a:pt x="2029442" y="1873163"/>
                </a:cubicBezTo>
                <a:cubicBezTo>
                  <a:pt x="2025306" y="1862090"/>
                  <a:pt x="2017850" y="1857830"/>
                  <a:pt x="2007072" y="1860399"/>
                </a:cubicBezTo>
                <a:cubicBezTo>
                  <a:pt x="2027521" y="1847770"/>
                  <a:pt x="2013683" y="1824976"/>
                  <a:pt x="1996817" y="1822566"/>
                </a:cubicBezTo>
                <a:cubicBezTo>
                  <a:pt x="1991738" y="1837381"/>
                  <a:pt x="2001309" y="1859945"/>
                  <a:pt x="1985615" y="1870949"/>
                </a:cubicBezTo>
                <a:cubicBezTo>
                  <a:pt x="1976823" y="1861735"/>
                  <a:pt x="1989232" y="1835754"/>
                  <a:pt x="1979038" y="1816933"/>
                </a:cubicBezTo>
                <a:cubicBezTo>
                  <a:pt x="1965102" y="1824292"/>
                  <a:pt x="1972691" y="1853465"/>
                  <a:pt x="1967577" y="1857569"/>
                </a:cubicBezTo>
                <a:cubicBezTo>
                  <a:pt x="1942831" y="1837414"/>
                  <a:pt x="1963704" y="1783234"/>
                  <a:pt x="1930266" y="1799609"/>
                </a:cubicBezTo>
                <a:cubicBezTo>
                  <a:pt x="1924957" y="1772031"/>
                  <a:pt x="1946937" y="1786716"/>
                  <a:pt x="1955760" y="1780694"/>
                </a:cubicBezTo>
                <a:cubicBezTo>
                  <a:pt x="1959373" y="1787207"/>
                  <a:pt x="1961130" y="1797724"/>
                  <a:pt x="1961328" y="1811370"/>
                </a:cubicBezTo>
                <a:cubicBezTo>
                  <a:pt x="2001897" y="1822114"/>
                  <a:pt x="1991119" y="1729250"/>
                  <a:pt x="1950420" y="1757901"/>
                </a:cubicBezTo>
                <a:cubicBezTo>
                  <a:pt x="1952830" y="1750638"/>
                  <a:pt x="1955172" y="1743316"/>
                  <a:pt x="1949801" y="1742341"/>
                </a:cubicBezTo>
                <a:cubicBezTo>
                  <a:pt x="1950680" y="1735631"/>
                  <a:pt x="1985550" y="1729838"/>
                  <a:pt x="1985256" y="1753506"/>
                </a:cubicBezTo>
                <a:cubicBezTo>
                  <a:pt x="1996882" y="1744879"/>
                  <a:pt x="1976434" y="1727134"/>
                  <a:pt x="1988059" y="1713950"/>
                </a:cubicBezTo>
                <a:cubicBezTo>
                  <a:pt x="1955271" y="1728242"/>
                  <a:pt x="1946185" y="1693602"/>
                  <a:pt x="1913400" y="1707829"/>
                </a:cubicBezTo>
                <a:cubicBezTo>
                  <a:pt x="1915222" y="1723687"/>
                  <a:pt x="1892856" y="1738205"/>
                  <a:pt x="1901579" y="1740680"/>
                </a:cubicBezTo>
                <a:cubicBezTo>
                  <a:pt x="1878789" y="1741234"/>
                  <a:pt x="1852772" y="1731371"/>
                  <a:pt x="1826954" y="1734528"/>
                </a:cubicBezTo>
                <a:cubicBezTo>
                  <a:pt x="1841998" y="1720004"/>
                  <a:pt x="1846684" y="1711280"/>
                  <a:pt x="1833759" y="1686697"/>
                </a:cubicBezTo>
                <a:cubicBezTo>
                  <a:pt x="1847238" y="1681259"/>
                  <a:pt x="1855247" y="1693666"/>
                  <a:pt x="1847757" y="1708448"/>
                </a:cubicBezTo>
                <a:cubicBezTo>
                  <a:pt x="1858471" y="1696757"/>
                  <a:pt x="1874848" y="1697996"/>
                  <a:pt x="1865796" y="1721798"/>
                </a:cubicBezTo>
                <a:cubicBezTo>
                  <a:pt x="1880057" y="1726876"/>
                  <a:pt x="1870780" y="1695357"/>
                  <a:pt x="1882303" y="1696172"/>
                </a:cubicBezTo>
                <a:cubicBezTo>
                  <a:pt x="1880775" y="1673964"/>
                  <a:pt x="1852642" y="1706721"/>
                  <a:pt x="1851179" y="1684419"/>
                </a:cubicBezTo>
                <a:cubicBezTo>
                  <a:pt x="1845836" y="1656742"/>
                  <a:pt x="1869607" y="1674095"/>
                  <a:pt x="1871983" y="1658308"/>
                </a:cubicBezTo>
                <a:cubicBezTo>
                  <a:pt x="1872602" y="1640071"/>
                  <a:pt x="1859058" y="1651239"/>
                  <a:pt x="1857982" y="1636556"/>
                </a:cubicBezTo>
                <a:cubicBezTo>
                  <a:pt x="1863714" y="1657820"/>
                  <a:pt x="1836330" y="1671033"/>
                  <a:pt x="1819433" y="1657168"/>
                </a:cubicBezTo>
                <a:cubicBezTo>
                  <a:pt x="1837533" y="1682234"/>
                  <a:pt x="1826335" y="1679924"/>
                  <a:pt x="1807907" y="1697797"/>
                </a:cubicBezTo>
                <a:cubicBezTo>
                  <a:pt x="1816924" y="1646226"/>
                  <a:pt x="1753012" y="1662929"/>
                  <a:pt x="1746924" y="1705619"/>
                </a:cubicBezTo>
                <a:cubicBezTo>
                  <a:pt x="1729275" y="1716781"/>
                  <a:pt x="1729340" y="1691323"/>
                  <a:pt x="1715796" y="1693828"/>
                </a:cubicBezTo>
                <a:cubicBezTo>
                  <a:pt x="1713810" y="1676081"/>
                  <a:pt x="1728068" y="1683602"/>
                  <a:pt x="1727972" y="1668822"/>
                </a:cubicBezTo>
                <a:cubicBezTo>
                  <a:pt x="1723382" y="1646452"/>
                  <a:pt x="1717423" y="1680312"/>
                  <a:pt x="1706191" y="1671653"/>
                </a:cubicBezTo>
                <a:cubicBezTo>
                  <a:pt x="1700004" y="1674128"/>
                  <a:pt x="1705603" y="1694999"/>
                  <a:pt x="1698407" y="1696074"/>
                </a:cubicBezTo>
                <a:cubicBezTo>
                  <a:pt x="1706970" y="1703633"/>
                  <a:pt x="1714460" y="1713558"/>
                  <a:pt x="1725467" y="1716161"/>
                </a:cubicBezTo>
                <a:cubicBezTo>
                  <a:pt x="1724780" y="1734558"/>
                  <a:pt x="1719734" y="1746312"/>
                  <a:pt x="1723252" y="1771220"/>
                </a:cubicBezTo>
                <a:cubicBezTo>
                  <a:pt x="1726540" y="1781313"/>
                  <a:pt x="1733148" y="1784568"/>
                  <a:pt x="1741321" y="1784568"/>
                </a:cubicBezTo>
                <a:cubicBezTo>
                  <a:pt x="1721102" y="1743218"/>
                  <a:pt x="1772971" y="1781313"/>
                  <a:pt x="1770821" y="1757251"/>
                </a:cubicBezTo>
                <a:cubicBezTo>
                  <a:pt x="1768541" y="1791014"/>
                  <a:pt x="1793515" y="1782876"/>
                  <a:pt x="1806929" y="1784049"/>
                </a:cubicBezTo>
                <a:cubicBezTo>
                  <a:pt x="1809633" y="1761483"/>
                  <a:pt x="1799962" y="1764546"/>
                  <a:pt x="1801002" y="1745629"/>
                </a:cubicBezTo>
                <a:cubicBezTo>
                  <a:pt x="1819040" y="1755166"/>
                  <a:pt x="1808361" y="1771577"/>
                  <a:pt x="1816240" y="1798438"/>
                </a:cubicBezTo>
                <a:cubicBezTo>
                  <a:pt x="1804649" y="1799871"/>
                  <a:pt x="1792992" y="1801432"/>
                  <a:pt x="1781370" y="1802898"/>
                </a:cubicBezTo>
                <a:cubicBezTo>
                  <a:pt x="1782573" y="1817357"/>
                  <a:pt x="1785342" y="1828625"/>
                  <a:pt x="1791335" y="1832987"/>
                </a:cubicBezTo>
                <a:cubicBezTo>
                  <a:pt x="1794069" y="1854312"/>
                  <a:pt x="1775412" y="1842362"/>
                  <a:pt x="1774858" y="1858705"/>
                </a:cubicBezTo>
                <a:cubicBezTo>
                  <a:pt x="1768558" y="1854442"/>
                  <a:pt x="1771823" y="1849964"/>
                  <a:pt x="1775928" y="1843777"/>
                </a:cubicBezTo>
                <a:lnTo>
                  <a:pt x="1778160" y="1834592"/>
                </a:lnTo>
                <a:lnTo>
                  <a:pt x="1778277" y="1834711"/>
                </a:lnTo>
                <a:lnTo>
                  <a:pt x="1778277" y="1834709"/>
                </a:lnTo>
                <a:lnTo>
                  <a:pt x="1778161" y="1834590"/>
                </a:lnTo>
                <a:lnTo>
                  <a:pt x="1778321" y="1833932"/>
                </a:lnTo>
                <a:lnTo>
                  <a:pt x="1778321" y="1833930"/>
                </a:lnTo>
                <a:lnTo>
                  <a:pt x="1778322" y="1833925"/>
                </a:lnTo>
                <a:lnTo>
                  <a:pt x="1778847" y="1824609"/>
                </a:lnTo>
                <a:lnTo>
                  <a:pt x="1778846" y="1824611"/>
                </a:lnTo>
                <a:lnTo>
                  <a:pt x="1778321" y="1833930"/>
                </a:lnTo>
                <a:lnTo>
                  <a:pt x="1778160" y="1834592"/>
                </a:lnTo>
                <a:lnTo>
                  <a:pt x="1764053" y="1820171"/>
                </a:lnTo>
                <a:cubicBezTo>
                  <a:pt x="1757999" y="1820066"/>
                  <a:pt x="1753107" y="1826574"/>
                  <a:pt x="1756789" y="1845260"/>
                </a:cubicBezTo>
                <a:cubicBezTo>
                  <a:pt x="1745358" y="1849103"/>
                  <a:pt x="1744934" y="1830381"/>
                  <a:pt x="1742528" y="1815695"/>
                </a:cubicBezTo>
                <a:cubicBezTo>
                  <a:pt x="1725074" y="1815895"/>
                  <a:pt x="1712573" y="1839336"/>
                  <a:pt x="1703032" y="1812962"/>
                </a:cubicBezTo>
                <a:cubicBezTo>
                  <a:pt x="1696650" y="1817128"/>
                  <a:pt x="1705114" y="1822665"/>
                  <a:pt x="1703942" y="1836308"/>
                </a:cubicBezTo>
                <a:cubicBezTo>
                  <a:pt x="1680987" y="1806907"/>
                  <a:pt x="1634915" y="1819538"/>
                  <a:pt x="1612484" y="1847963"/>
                </a:cubicBezTo>
                <a:cubicBezTo>
                  <a:pt x="1583083" y="1839139"/>
                  <a:pt x="1571003" y="1847475"/>
                  <a:pt x="1524182" y="1827971"/>
                </a:cubicBezTo>
                <a:cubicBezTo>
                  <a:pt x="1524182" y="1841971"/>
                  <a:pt x="1530140" y="1843728"/>
                  <a:pt x="1529781" y="1858576"/>
                </a:cubicBezTo>
                <a:cubicBezTo>
                  <a:pt x="1523163" y="1835281"/>
                  <a:pt x="1512717" y="1847735"/>
                  <a:pt x="1504721" y="1839994"/>
                </a:cubicBezTo>
                <a:lnTo>
                  <a:pt x="1499259" y="1826984"/>
                </a:lnTo>
                <a:lnTo>
                  <a:pt x="1502400" y="1830739"/>
                </a:lnTo>
                <a:cubicBezTo>
                  <a:pt x="1512625" y="1814818"/>
                  <a:pt x="1535285" y="1818400"/>
                  <a:pt x="1545020" y="1801760"/>
                </a:cubicBezTo>
                <a:cubicBezTo>
                  <a:pt x="1552704" y="1802704"/>
                  <a:pt x="1555439" y="1813909"/>
                  <a:pt x="1554950" y="1831850"/>
                </a:cubicBezTo>
                <a:cubicBezTo>
                  <a:pt x="1585589" y="1804757"/>
                  <a:pt x="1620169" y="1825140"/>
                  <a:pt x="1636122" y="1782226"/>
                </a:cubicBezTo>
                <a:cubicBezTo>
                  <a:pt x="1623163" y="1772685"/>
                  <a:pt x="1598223" y="1781214"/>
                  <a:pt x="1570449" y="1782844"/>
                </a:cubicBezTo>
                <a:cubicBezTo>
                  <a:pt x="1573054" y="1752758"/>
                  <a:pt x="1607111" y="1771513"/>
                  <a:pt x="1617434" y="1753376"/>
                </a:cubicBezTo>
                <a:cubicBezTo>
                  <a:pt x="1612156" y="1741040"/>
                  <a:pt x="1589595" y="1750998"/>
                  <a:pt x="1603173" y="1723848"/>
                </a:cubicBezTo>
                <a:cubicBezTo>
                  <a:pt x="1586402" y="1729320"/>
                  <a:pt x="1587999" y="1734429"/>
                  <a:pt x="1576667" y="1719356"/>
                </a:cubicBezTo>
                <a:cubicBezTo>
                  <a:pt x="1604636" y="1725607"/>
                  <a:pt x="1627819" y="1656059"/>
                  <a:pt x="1591287" y="1647069"/>
                </a:cubicBezTo>
                <a:cubicBezTo>
                  <a:pt x="1575494" y="1654723"/>
                  <a:pt x="1594087" y="1670188"/>
                  <a:pt x="1584156" y="1687120"/>
                </a:cubicBezTo>
                <a:cubicBezTo>
                  <a:pt x="1576441" y="1686142"/>
                  <a:pt x="1573672" y="1674973"/>
                  <a:pt x="1574192" y="1656905"/>
                </a:cubicBezTo>
                <a:cubicBezTo>
                  <a:pt x="1561072" y="1688357"/>
                  <a:pt x="1549317" y="1643363"/>
                  <a:pt x="1544367" y="1676504"/>
                </a:cubicBezTo>
                <a:cubicBezTo>
                  <a:pt x="1526558" y="1670583"/>
                  <a:pt x="1543618" y="1644795"/>
                  <a:pt x="1537500" y="1614674"/>
                </a:cubicBezTo>
                <a:cubicBezTo>
                  <a:pt x="1540200" y="1632713"/>
                  <a:pt x="1555668" y="1673639"/>
                  <a:pt x="1564850" y="1642546"/>
                </a:cubicBezTo>
                <a:cubicBezTo>
                  <a:pt x="1564816" y="1642680"/>
                  <a:pt x="1542870" y="1613630"/>
                  <a:pt x="1568268" y="1618646"/>
                </a:cubicBezTo>
                <a:cubicBezTo>
                  <a:pt x="1564426" y="1601289"/>
                  <a:pt x="1543359" y="1619459"/>
                  <a:pt x="1545280" y="1590185"/>
                </a:cubicBezTo>
                <a:cubicBezTo>
                  <a:pt x="1560095" y="1582016"/>
                  <a:pt x="1564262" y="1602431"/>
                  <a:pt x="1571392" y="1586897"/>
                </a:cubicBezTo>
                <a:cubicBezTo>
                  <a:pt x="1572435" y="1573353"/>
                  <a:pt x="1567420" y="1572571"/>
                  <a:pt x="1562081" y="1572411"/>
                </a:cubicBezTo>
                <a:cubicBezTo>
                  <a:pt x="1562180" y="1565376"/>
                  <a:pt x="1585818" y="1566778"/>
                  <a:pt x="1587250" y="1545732"/>
                </a:cubicBezTo>
                <a:cubicBezTo>
                  <a:pt x="1595943" y="1558465"/>
                  <a:pt x="1582984" y="1569121"/>
                  <a:pt x="1593143" y="1584132"/>
                </a:cubicBezTo>
                <a:cubicBezTo>
                  <a:pt x="1601381" y="1567007"/>
                  <a:pt x="1619092" y="1573353"/>
                  <a:pt x="1619905" y="1596373"/>
                </a:cubicBezTo>
                <a:cubicBezTo>
                  <a:pt x="1627460" y="1593541"/>
                  <a:pt x="1629316" y="1581787"/>
                  <a:pt x="1627395" y="1564129"/>
                </a:cubicBezTo>
                <a:cubicBezTo>
                  <a:pt x="1645922" y="1583380"/>
                  <a:pt x="1660932" y="1557810"/>
                  <a:pt x="1676202" y="1581364"/>
                </a:cubicBezTo>
                <a:cubicBezTo>
                  <a:pt x="1677603" y="1598231"/>
                  <a:pt x="1660898" y="1586867"/>
                  <a:pt x="1654745" y="1591882"/>
                </a:cubicBezTo>
                <a:cubicBezTo>
                  <a:pt x="1661291" y="1656645"/>
                  <a:pt x="1687079" y="1567622"/>
                  <a:pt x="1698602" y="1594129"/>
                </a:cubicBezTo>
                <a:cubicBezTo>
                  <a:pt x="1698018" y="1605426"/>
                  <a:pt x="1685643" y="1598525"/>
                  <a:pt x="1686101" y="1611354"/>
                </a:cubicBezTo>
                <a:cubicBezTo>
                  <a:pt x="1690593" y="1624575"/>
                  <a:pt x="1701925" y="1623697"/>
                  <a:pt x="1708826" y="1631966"/>
                </a:cubicBezTo>
                <a:cubicBezTo>
                  <a:pt x="1715014" y="1629425"/>
                  <a:pt x="1709380" y="1608587"/>
                  <a:pt x="1716576" y="1607542"/>
                </a:cubicBezTo>
                <a:cubicBezTo>
                  <a:pt x="1715143" y="1597807"/>
                  <a:pt x="1707623" y="1600834"/>
                  <a:pt x="1707883" y="1608587"/>
                </a:cubicBezTo>
                <a:cubicBezTo>
                  <a:pt x="1689291" y="1593020"/>
                  <a:pt x="1721296" y="1596408"/>
                  <a:pt x="1719994" y="1583545"/>
                </a:cubicBezTo>
                <a:cubicBezTo>
                  <a:pt x="1720712" y="1584882"/>
                  <a:pt x="1730058" y="1619494"/>
                  <a:pt x="1716870" y="1615326"/>
                </a:cubicBezTo>
                <a:cubicBezTo>
                  <a:pt x="1716675" y="1638248"/>
                  <a:pt x="1727678" y="1637988"/>
                  <a:pt x="1727449" y="1660979"/>
                </a:cubicBezTo>
                <a:cubicBezTo>
                  <a:pt x="1741355" y="1662963"/>
                  <a:pt x="1742234" y="1644923"/>
                  <a:pt x="1757602" y="1649251"/>
                </a:cubicBezTo>
                <a:cubicBezTo>
                  <a:pt x="1753336" y="1620925"/>
                  <a:pt x="1744644" y="1654301"/>
                  <a:pt x="1735233" y="1636426"/>
                </a:cubicBezTo>
                <a:cubicBezTo>
                  <a:pt x="1736146" y="1625613"/>
                  <a:pt x="1745881" y="1628577"/>
                  <a:pt x="1752328" y="1626397"/>
                </a:cubicBezTo>
                <a:cubicBezTo>
                  <a:pt x="1762908" y="1628153"/>
                  <a:pt x="1748517" y="1591231"/>
                  <a:pt x="1764470" y="1601324"/>
                </a:cubicBezTo>
                <a:cubicBezTo>
                  <a:pt x="1764439" y="1615911"/>
                  <a:pt x="1762648" y="1627734"/>
                  <a:pt x="1756984" y="1633627"/>
                </a:cubicBezTo>
                <a:cubicBezTo>
                  <a:pt x="1761117" y="1664491"/>
                  <a:pt x="1785927" y="1652637"/>
                  <a:pt x="1805821" y="1650944"/>
                </a:cubicBezTo>
                <a:cubicBezTo>
                  <a:pt x="1809110" y="1635024"/>
                  <a:pt x="1814384" y="1614185"/>
                  <a:pt x="1803347" y="1588558"/>
                </a:cubicBezTo>
                <a:cubicBezTo>
                  <a:pt x="1813800" y="1591587"/>
                  <a:pt x="1822592" y="1616400"/>
                  <a:pt x="1813930" y="1634176"/>
                </a:cubicBezTo>
                <a:cubicBezTo>
                  <a:pt x="1821939" y="1655472"/>
                  <a:pt x="1837373" y="1627469"/>
                  <a:pt x="1844079" y="1622552"/>
                </a:cubicBezTo>
                <a:cubicBezTo>
                  <a:pt x="1831250" y="1616725"/>
                  <a:pt x="1840206" y="1596992"/>
                  <a:pt x="1834084" y="1592531"/>
                </a:cubicBezTo>
                <a:cubicBezTo>
                  <a:pt x="1844144" y="1576349"/>
                  <a:pt x="1836819" y="1623725"/>
                  <a:pt x="1857072" y="1620796"/>
                </a:cubicBezTo>
                <a:cubicBezTo>
                  <a:pt x="1874164" y="1604155"/>
                  <a:pt x="1850851" y="1564192"/>
                  <a:pt x="1876410" y="1555729"/>
                </a:cubicBezTo>
                <a:cubicBezTo>
                  <a:pt x="1873938" y="1538699"/>
                  <a:pt x="1852218" y="1551333"/>
                  <a:pt x="1854922" y="1566288"/>
                </a:cubicBezTo>
                <a:cubicBezTo>
                  <a:pt x="1845741" y="1563086"/>
                  <a:pt x="1845218" y="1555336"/>
                  <a:pt x="1849713" y="1543483"/>
                </a:cubicBezTo>
                <a:cubicBezTo>
                  <a:pt x="1842158" y="1541596"/>
                  <a:pt x="1841704" y="1550649"/>
                  <a:pt x="1841604" y="1560222"/>
                </a:cubicBezTo>
                <a:cubicBezTo>
                  <a:pt x="1832358" y="1556998"/>
                  <a:pt x="1831838" y="1549217"/>
                  <a:pt x="1836299" y="1537364"/>
                </a:cubicBezTo>
                <a:cubicBezTo>
                  <a:pt x="1806279" y="1522449"/>
                  <a:pt x="1788176" y="1525545"/>
                  <a:pt x="1761021" y="1515680"/>
                </a:cubicBezTo>
                <a:cubicBezTo>
                  <a:pt x="1756495" y="1494124"/>
                  <a:pt x="1766326" y="1494677"/>
                  <a:pt x="1763820" y="1476183"/>
                </a:cubicBezTo>
                <a:cubicBezTo>
                  <a:pt x="1786515" y="1506857"/>
                  <a:pt x="1802174" y="1463130"/>
                  <a:pt x="1821060" y="1484522"/>
                </a:cubicBezTo>
                <a:cubicBezTo>
                  <a:pt x="1804714" y="1412204"/>
                  <a:pt x="1745977" y="1398985"/>
                  <a:pt x="1708177" y="1397099"/>
                </a:cubicBezTo>
                <a:cubicBezTo>
                  <a:pt x="1703911" y="1414258"/>
                  <a:pt x="1707459" y="1419956"/>
                  <a:pt x="1701371" y="1444861"/>
                </a:cubicBezTo>
                <a:cubicBezTo>
                  <a:pt x="1696261" y="1442845"/>
                  <a:pt x="1689749" y="1432654"/>
                  <a:pt x="1696356" y="1429885"/>
                </a:cubicBezTo>
                <a:cubicBezTo>
                  <a:pt x="1690237" y="1405172"/>
                  <a:pt x="1684994" y="1431610"/>
                  <a:pt x="1677993" y="1408787"/>
                </a:cubicBezTo>
                <a:cubicBezTo>
                  <a:pt x="1678906" y="1398011"/>
                  <a:pt x="1688672" y="1400940"/>
                  <a:pt x="1695119" y="1398725"/>
                </a:cubicBezTo>
                <a:cubicBezTo>
                  <a:pt x="1674575" y="1396774"/>
                  <a:pt x="1643871" y="1346819"/>
                  <a:pt x="1637879" y="1390393"/>
                </a:cubicBezTo>
                <a:cubicBezTo>
                  <a:pt x="1630943" y="1377431"/>
                  <a:pt x="1643317" y="1361183"/>
                  <a:pt x="1640354" y="1343108"/>
                </a:cubicBezTo>
                <a:cubicBezTo>
                  <a:pt x="1592819" y="1357858"/>
                  <a:pt x="1595649" y="1356133"/>
                  <a:pt x="1540200" y="1355777"/>
                </a:cubicBezTo>
                <a:cubicBezTo>
                  <a:pt x="1553778" y="1341740"/>
                  <a:pt x="1554267" y="1315140"/>
                  <a:pt x="1534960" y="1333017"/>
                </a:cubicBezTo>
                <a:cubicBezTo>
                  <a:pt x="1527959" y="1297786"/>
                  <a:pt x="1556512" y="1317743"/>
                  <a:pt x="1559835" y="1298470"/>
                </a:cubicBezTo>
                <a:cubicBezTo>
                  <a:pt x="1556447" y="1289030"/>
                  <a:pt x="1526493" y="1299870"/>
                  <a:pt x="1525583" y="1318496"/>
                </a:cubicBezTo>
                <a:cubicBezTo>
                  <a:pt x="1518777" y="1307194"/>
                  <a:pt x="1510280" y="1299381"/>
                  <a:pt x="1506632" y="1281734"/>
                </a:cubicBezTo>
                <a:cubicBezTo>
                  <a:pt x="1500869" y="1294723"/>
                  <a:pt x="1484167" y="1290816"/>
                  <a:pt x="1486088" y="1315790"/>
                </a:cubicBezTo>
                <a:cubicBezTo>
                  <a:pt x="1468798" y="1301661"/>
                  <a:pt x="1462515" y="1314911"/>
                  <a:pt x="1446268" y="1305112"/>
                </a:cubicBezTo>
                <a:cubicBezTo>
                  <a:pt x="1447017" y="1288571"/>
                  <a:pt x="1456817" y="1256990"/>
                  <a:pt x="1436009" y="1267242"/>
                </a:cubicBezTo>
                <a:cubicBezTo>
                  <a:pt x="1437281" y="1252202"/>
                  <a:pt x="1447895" y="1251584"/>
                  <a:pt x="1443174" y="1227197"/>
                </a:cubicBezTo>
                <a:cubicBezTo>
                  <a:pt x="1455610" y="1238656"/>
                  <a:pt x="1481039" y="1248036"/>
                  <a:pt x="1486413" y="1213811"/>
                </a:cubicBezTo>
                <a:cubicBezTo>
                  <a:pt x="1523074" y="1266788"/>
                  <a:pt x="1534146" y="1262099"/>
                  <a:pt x="1587804" y="1232209"/>
                </a:cubicBezTo>
                <a:cubicBezTo>
                  <a:pt x="1590897" y="1249204"/>
                  <a:pt x="1579890" y="1244323"/>
                  <a:pt x="1580054" y="1256694"/>
                </a:cubicBezTo>
                <a:cubicBezTo>
                  <a:pt x="1583637" y="1254873"/>
                  <a:pt x="1584286" y="1259236"/>
                  <a:pt x="1584710" y="1263924"/>
                </a:cubicBezTo>
                <a:cubicBezTo>
                  <a:pt x="1594152" y="1261610"/>
                  <a:pt x="1593239" y="1243181"/>
                  <a:pt x="1591807" y="1223845"/>
                </a:cubicBezTo>
                <a:cubicBezTo>
                  <a:pt x="1600893" y="1224886"/>
                  <a:pt x="1597115" y="1252364"/>
                  <a:pt x="1606167" y="1253378"/>
                </a:cubicBezTo>
                <a:cubicBezTo>
                  <a:pt x="1618538" y="1244942"/>
                  <a:pt x="1610594" y="1241101"/>
                  <a:pt x="1609261" y="1221599"/>
                </a:cubicBezTo>
                <a:cubicBezTo>
                  <a:pt x="1627429" y="1266040"/>
                  <a:pt x="1644032" y="1211172"/>
                  <a:pt x="1654680" y="1262816"/>
                </a:cubicBezTo>
                <a:cubicBezTo>
                  <a:pt x="1676431" y="1264932"/>
                  <a:pt x="1681804" y="1241619"/>
                  <a:pt x="1697235" y="1233904"/>
                </a:cubicBezTo>
                <a:cubicBezTo>
                  <a:pt x="1702089" y="1243705"/>
                  <a:pt x="1702543" y="1262391"/>
                  <a:pt x="1711595" y="1263371"/>
                </a:cubicBezTo>
                <a:cubicBezTo>
                  <a:pt x="1718008" y="1243540"/>
                  <a:pt x="1700168" y="1224626"/>
                  <a:pt x="1709120" y="1201014"/>
                </a:cubicBezTo>
                <a:cubicBezTo>
                  <a:pt x="1717748" y="1199976"/>
                  <a:pt x="1715437" y="1221533"/>
                  <a:pt x="1727125" y="1214331"/>
                </a:cubicBezTo>
                <a:cubicBezTo>
                  <a:pt x="1718661" y="1228108"/>
                  <a:pt x="1717034" y="1258060"/>
                  <a:pt x="1737349" y="1252269"/>
                </a:cubicBezTo>
                <a:cubicBezTo>
                  <a:pt x="1728656" y="1227653"/>
                  <a:pt x="1725727" y="1210130"/>
                  <a:pt x="1743926" y="1196622"/>
                </a:cubicBezTo>
                <a:cubicBezTo>
                  <a:pt x="1735817" y="1245721"/>
                  <a:pt x="1766914" y="1226480"/>
                  <a:pt x="1775313" y="1216057"/>
                </a:cubicBezTo>
                <a:cubicBezTo>
                  <a:pt x="1782638" y="1216057"/>
                  <a:pt x="1771700" y="1249987"/>
                  <a:pt x="1789639" y="1245591"/>
                </a:cubicBezTo>
                <a:cubicBezTo>
                  <a:pt x="1800482" y="1209285"/>
                  <a:pt x="1768996" y="1180601"/>
                  <a:pt x="1748616" y="1203817"/>
                </a:cubicBezTo>
                <a:cubicBezTo>
                  <a:pt x="1760891" y="1167677"/>
                  <a:pt x="1781305" y="1195904"/>
                  <a:pt x="1791529" y="1182686"/>
                </a:cubicBezTo>
                <a:cubicBezTo>
                  <a:pt x="1794524" y="1192746"/>
                  <a:pt x="1796021" y="1242822"/>
                  <a:pt x="1811715" y="1250670"/>
                </a:cubicBezTo>
                <a:cubicBezTo>
                  <a:pt x="1822947" y="1243640"/>
                  <a:pt x="1830666" y="1231136"/>
                  <a:pt x="1827278" y="1201632"/>
                </a:cubicBezTo>
                <a:cubicBezTo>
                  <a:pt x="1813800" y="1209026"/>
                  <a:pt x="1819854" y="1228108"/>
                  <a:pt x="1810802" y="1227227"/>
                </a:cubicBezTo>
                <a:cubicBezTo>
                  <a:pt x="1787916" y="1195318"/>
                  <a:pt x="1835452" y="1187242"/>
                  <a:pt x="1808949" y="1180472"/>
                </a:cubicBezTo>
                <a:cubicBezTo>
                  <a:pt x="1812887" y="1162142"/>
                  <a:pt x="1836200" y="1173893"/>
                  <a:pt x="1847822" y="1167611"/>
                </a:cubicBezTo>
                <a:cubicBezTo>
                  <a:pt x="1847108" y="1182362"/>
                  <a:pt x="1818551" y="1185520"/>
                  <a:pt x="1836949" y="1223879"/>
                </a:cubicBezTo>
                <a:cubicBezTo>
                  <a:pt x="1852478" y="1226122"/>
                  <a:pt x="1859123" y="1214331"/>
                  <a:pt x="1862152" y="1197206"/>
                </a:cubicBezTo>
                <a:cubicBezTo>
                  <a:pt x="1865112" y="1217590"/>
                  <a:pt x="1896694" y="1211530"/>
                  <a:pt x="1892008" y="1177672"/>
                </a:cubicBezTo>
                <a:cubicBezTo>
                  <a:pt x="1913724" y="1174872"/>
                  <a:pt x="1941399" y="1181219"/>
                  <a:pt x="1938665" y="1140325"/>
                </a:cubicBezTo>
                <a:cubicBezTo>
                  <a:pt x="1944982" y="1141367"/>
                  <a:pt x="1941074" y="1163509"/>
                  <a:pt x="1948270" y="1162693"/>
                </a:cubicBezTo>
                <a:cubicBezTo>
                  <a:pt x="1921245" y="1189490"/>
                  <a:pt x="1942377" y="1222282"/>
                  <a:pt x="1952013" y="1256336"/>
                </a:cubicBezTo>
                <a:cubicBezTo>
                  <a:pt x="1968879" y="1240546"/>
                  <a:pt x="1958170" y="1227262"/>
                  <a:pt x="1962565" y="1192192"/>
                </a:cubicBezTo>
                <a:cubicBezTo>
                  <a:pt x="1974157" y="1207689"/>
                  <a:pt x="1994995" y="1204013"/>
                  <a:pt x="2003295" y="1226156"/>
                </a:cubicBezTo>
                <a:cubicBezTo>
                  <a:pt x="2038364" y="1194179"/>
                  <a:pt x="2072096" y="1227033"/>
                  <a:pt x="2098143" y="1190529"/>
                </a:cubicBezTo>
                <a:cubicBezTo>
                  <a:pt x="2098632" y="1169956"/>
                  <a:pt x="2081048" y="1186624"/>
                  <a:pt x="2083882" y="1161036"/>
                </a:cubicBezTo>
                <a:cubicBezTo>
                  <a:pt x="2087594" y="1165981"/>
                  <a:pt x="2096253" y="1171677"/>
                  <a:pt x="2096872" y="1159472"/>
                </a:cubicBezTo>
                <a:cubicBezTo>
                  <a:pt x="2102081" y="1160024"/>
                  <a:pt x="2101138" y="1173113"/>
                  <a:pt x="2102180" y="1182233"/>
                </a:cubicBezTo>
                <a:cubicBezTo>
                  <a:pt x="2121911" y="1178615"/>
                  <a:pt x="2126177" y="1151201"/>
                  <a:pt x="2144540" y="1145471"/>
                </a:cubicBezTo>
                <a:cubicBezTo>
                  <a:pt x="2143398" y="1155923"/>
                  <a:pt x="2137345" y="1158721"/>
                  <a:pt x="2136757" y="1169956"/>
                </a:cubicBezTo>
                <a:cubicBezTo>
                  <a:pt x="2214281" y="1155633"/>
                  <a:pt x="2251271" y="1171613"/>
                  <a:pt x="2329250" y="1168981"/>
                </a:cubicBezTo>
                <a:cubicBezTo>
                  <a:pt x="2312972" y="1157878"/>
                  <a:pt x="2300402" y="1152408"/>
                  <a:pt x="2289136" y="1150518"/>
                </a:cubicBezTo>
                <a:cubicBezTo>
                  <a:pt x="2314435" y="1086995"/>
                  <a:pt x="2359857" y="1166993"/>
                  <a:pt x="2388640" y="1122191"/>
                </a:cubicBezTo>
                <a:cubicBezTo>
                  <a:pt x="2379848" y="1107734"/>
                  <a:pt x="2372327" y="1111898"/>
                  <a:pt x="2378415" y="1084327"/>
                </a:cubicBezTo>
                <a:cubicBezTo>
                  <a:pt x="2419767" y="1088919"/>
                  <a:pt x="2455451" y="1123395"/>
                  <a:pt x="2469223" y="1057044"/>
                </a:cubicBezTo>
                <a:cubicBezTo>
                  <a:pt x="2442687" y="1050990"/>
                  <a:pt x="2413580" y="1069707"/>
                  <a:pt x="2414198" y="993650"/>
                </a:cubicBezTo>
                <a:cubicBezTo>
                  <a:pt x="2419928" y="992836"/>
                  <a:pt x="2425756" y="992149"/>
                  <a:pt x="2431584" y="991371"/>
                </a:cubicBezTo>
                <a:cubicBezTo>
                  <a:pt x="2431423" y="955229"/>
                  <a:pt x="2420451" y="941194"/>
                  <a:pt x="2407328" y="931848"/>
                </a:cubicBezTo>
                <a:cubicBezTo>
                  <a:pt x="2393620" y="931099"/>
                  <a:pt x="2419244" y="952916"/>
                  <a:pt x="2403875" y="955686"/>
                </a:cubicBezTo>
                <a:cubicBezTo>
                  <a:pt x="2390137" y="882201"/>
                  <a:pt x="2320851" y="862821"/>
                  <a:pt x="2298806" y="953372"/>
                </a:cubicBezTo>
                <a:cubicBezTo>
                  <a:pt x="2282723" y="923254"/>
                  <a:pt x="2314828" y="905476"/>
                  <a:pt x="2327069" y="894962"/>
                </a:cubicBezTo>
                <a:cubicBezTo>
                  <a:pt x="2321046" y="862303"/>
                  <a:pt x="2298317" y="864289"/>
                  <a:pt x="2289723" y="837040"/>
                </a:cubicBezTo>
                <a:cubicBezTo>
                  <a:pt x="2281875" y="860380"/>
                  <a:pt x="2269928" y="849348"/>
                  <a:pt x="2269210" y="871066"/>
                </a:cubicBezTo>
                <a:cubicBezTo>
                  <a:pt x="2259311" y="869046"/>
                  <a:pt x="2267453" y="829711"/>
                  <a:pt x="2258692" y="825382"/>
                </a:cubicBezTo>
                <a:cubicBezTo>
                  <a:pt x="2248502" y="829092"/>
                  <a:pt x="2251626" y="853447"/>
                  <a:pt x="2237789" y="851528"/>
                </a:cubicBezTo>
                <a:cubicBezTo>
                  <a:pt x="2228966" y="806270"/>
                  <a:pt x="2207150" y="844204"/>
                  <a:pt x="2189960" y="857612"/>
                </a:cubicBezTo>
                <a:cubicBezTo>
                  <a:pt x="2162220" y="819071"/>
                  <a:pt x="2118328" y="849509"/>
                  <a:pt x="2100683" y="814184"/>
                </a:cubicBezTo>
                <a:cubicBezTo>
                  <a:pt x="2087201" y="822682"/>
                  <a:pt x="2082221" y="844074"/>
                  <a:pt x="2067081" y="849870"/>
                </a:cubicBezTo>
                <a:cubicBezTo>
                  <a:pt x="2064996" y="831635"/>
                  <a:pt x="2051387" y="837202"/>
                  <a:pt x="2052461" y="812558"/>
                </a:cubicBezTo>
                <a:cubicBezTo>
                  <a:pt x="2014592" y="817766"/>
                  <a:pt x="2005445" y="825740"/>
                  <a:pt x="1965724" y="831408"/>
                </a:cubicBezTo>
                <a:cubicBezTo>
                  <a:pt x="1965396" y="811418"/>
                  <a:pt x="1979691" y="814085"/>
                  <a:pt x="1991218" y="812493"/>
                </a:cubicBezTo>
                <a:cubicBezTo>
                  <a:pt x="1973504" y="801355"/>
                  <a:pt x="1963215" y="774657"/>
                  <a:pt x="1945501" y="763526"/>
                </a:cubicBezTo>
                <a:cubicBezTo>
                  <a:pt x="1941628" y="769711"/>
                  <a:pt x="1939447" y="778632"/>
                  <a:pt x="1937687" y="788071"/>
                </a:cubicBezTo>
                <a:cubicBezTo>
                  <a:pt x="1929876" y="778955"/>
                  <a:pt x="1919912" y="774039"/>
                  <a:pt x="1918739" y="751176"/>
                </a:cubicBezTo>
                <a:cubicBezTo>
                  <a:pt x="1924273" y="726658"/>
                  <a:pt x="1944199" y="764731"/>
                  <a:pt x="1939902" y="732818"/>
                </a:cubicBezTo>
                <a:cubicBezTo>
                  <a:pt x="1964876" y="744078"/>
                  <a:pt x="2005250" y="731059"/>
                  <a:pt x="2003329" y="677822"/>
                </a:cubicBezTo>
                <a:cubicBezTo>
                  <a:pt x="2008016" y="652915"/>
                  <a:pt x="2009807" y="699148"/>
                  <a:pt x="2004307" y="701169"/>
                </a:cubicBezTo>
                <a:cubicBezTo>
                  <a:pt x="2021368" y="679875"/>
                  <a:pt x="2023224" y="718064"/>
                  <a:pt x="2048130" y="703446"/>
                </a:cubicBezTo>
                <a:cubicBezTo>
                  <a:pt x="2056402" y="699148"/>
                  <a:pt x="2050345" y="672742"/>
                  <a:pt x="2064606" y="677822"/>
                </a:cubicBezTo>
                <a:cubicBezTo>
                  <a:pt x="2064572" y="663725"/>
                  <a:pt x="2058648" y="662063"/>
                  <a:pt x="2059038" y="647219"/>
                </a:cubicBezTo>
                <a:cubicBezTo>
                  <a:pt x="2077955" y="649362"/>
                  <a:pt x="2116961" y="653206"/>
                  <a:pt x="2123408" y="615409"/>
                </a:cubicBezTo>
                <a:cubicBezTo>
                  <a:pt x="2147634" y="632275"/>
                  <a:pt x="2180323" y="603103"/>
                  <a:pt x="2203342" y="644385"/>
                </a:cubicBezTo>
                <a:cubicBezTo>
                  <a:pt x="2217474" y="587931"/>
                  <a:pt x="2265272" y="655259"/>
                  <a:pt x="2276112" y="603853"/>
                </a:cubicBezTo>
                <a:cubicBezTo>
                  <a:pt x="2283601" y="610785"/>
                  <a:pt x="2282104" y="636376"/>
                  <a:pt x="2286661" y="649464"/>
                </a:cubicBezTo>
                <a:cubicBezTo>
                  <a:pt x="2287768" y="622701"/>
                  <a:pt x="2296659" y="617622"/>
                  <a:pt x="2299719" y="647802"/>
                </a:cubicBezTo>
                <a:cubicBezTo>
                  <a:pt x="2338206" y="628793"/>
                  <a:pt x="2400652" y="676358"/>
                  <a:pt x="2425691" y="623939"/>
                </a:cubicBezTo>
                <a:cubicBezTo>
                  <a:pt x="2437901" y="656236"/>
                  <a:pt x="2478993" y="654673"/>
                  <a:pt x="2495989" y="630578"/>
                </a:cubicBezTo>
                <a:cubicBezTo>
                  <a:pt x="2493384" y="624591"/>
                  <a:pt x="2490875" y="618599"/>
                  <a:pt x="2490649" y="607792"/>
                </a:cubicBezTo>
                <a:cubicBezTo>
                  <a:pt x="2541993" y="566542"/>
                  <a:pt x="2583344" y="615081"/>
                  <a:pt x="2610110" y="529742"/>
                </a:cubicBezTo>
                <a:cubicBezTo>
                  <a:pt x="2595455" y="502938"/>
                  <a:pt x="2594512" y="558794"/>
                  <a:pt x="2575889" y="549877"/>
                </a:cubicBezTo>
                <a:cubicBezTo>
                  <a:pt x="2610793" y="458592"/>
                  <a:pt x="2706876" y="539295"/>
                  <a:pt x="2752230" y="472529"/>
                </a:cubicBezTo>
                <a:cubicBezTo>
                  <a:pt x="2785378" y="528832"/>
                  <a:pt x="2810219" y="415779"/>
                  <a:pt x="2826859" y="478652"/>
                </a:cubicBezTo>
                <a:cubicBezTo>
                  <a:pt x="2834899" y="476537"/>
                  <a:pt x="2841216" y="471715"/>
                  <a:pt x="2843660" y="460874"/>
                </a:cubicBezTo>
                <a:cubicBezTo>
                  <a:pt x="2851994" y="468915"/>
                  <a:pt x="2859190" y="479301"/>
                  <a:pt x="2866679" y="489165"/>
                </a:cubicBezTo>
                <a:cubicBezTo>
                  <a:pt x="2871530" y="485847"/>
                  <a:pt x="2877163" y="474092"/>
                  <a:pt x="2870392" y="473083"/>
                </a:cubicBezTo>
                <a:cubicBezTo>
                  <a:pt x="2881884" y="458985"/>
                  <a:pt x="2891554" y="467809"/>
                  <a:pt x="2901519" y="484740"/>
                </a:cubicBezTo>
                <a:cubicBezTo>
                  <a:pt x="2954264" y="474191"/>
                  <a:pt x="2989883" y="447850"/>
                  <a:pt x="3040840" y="466961"/>
                </a:cubicBezTo>
                <a:cubicBezTo>
                  <a:pt x="3073854" y="421283"/>
                  <a:pt x="3136013" y="451138"/>
                  <a:pt x="3176124" y="457555"/>
                </a:cubicBezTo>
                <a:cubicBezTo>
                  <a:pt x="3265109" y="413011"/>
                  <a:pt x="3355627" y="465952"/>
                  <a:pt x="3419344" y="410895"/>
                </a:cubicBezTo>
                <a:cubicBezTo>
                  <a:pt x="3418271" y="429812"/>
                  <a:pt x="3427972" y="426817"/>
                  <a:pt x="3425238" y="449316"/>
                </a:cubicBezTo>
                <a:cubicBezTo>
                  <a:pt x="3439010" y="451074"/>
                  <a:pt x="3438521" y="430789"/>
                  <a:pt x="3436764" y="408678"/>
                </a:cubicBezTo>
                <a:cubicBezTo>
                  <a:pt x="3452263" y="416363"/>
                  <a:pt x="3445717" y="430300"/>
                  <a:pt x="3451415" y="445899"/>
                </a:cubicBezTo>
                <a:cubicBezTo>
                  <a:pt x="3456919" y="413304"/>
                  <a:pt x="3461674" y="427241"/>
                  <a:pt x="3477203" y="434796"/>
                </a:cubicBezTo>
                <a:cubicBezTo>
                  <a:pt x="3481565" y="400409"/>
                  <a:pt x="3456105" y="427760"/>
                  <a:pt x="3458221" y="398064"/>
                </a:cubicBezTo>
                <a:cubicBezTo>
                  <a:pt x="3474499" y="411613"/>
                  <a:pt x="3512467" y="417765"/>
                  <a:pt x="3508296" y="446450"/>
                </a:cubicBezTo>
                <a:cubicBezTo>
                  <a:pt x="3523081" y="452376"/>
                  <a:pt x="3522103" y="433785"/>
                  <a:pt x="3520117" y="413597"/>
                </a:cubicBezTo>
                <a:cubicBezTo>
                  <a:pt x="3572537" y="413434"/>
                  <a:pt x="3583544" y="465693"/>
                  <a:pt x="3638603" y="421965"/>
                </a:cubicBezTo>
                <a:cubicBezTo>
                  <a:pt x="3633749" y="432874"/>
                  <a:pt x="3637396" y="434467"/>
                  <a:pt x="3639512" y="445410"/>
                </a:cubicBezTo>
                <a:cubicBezTo>
                  <a:pt x="3655110" y="447686"/>
                  <a:pt x="3661653" y="435934"/>
                  <a:pt x="3664681" y="418644"/>
                </a:cubicBezTo>
                <a:cubicBezTo>
                  <a:pt x="3678228" y="413240"/>
                  <a:pt x="3677022" y="438246"/>
                  <a:pt x="3687376" y="439189"/>
                </a:cubicBezTo>
                <a:cubicBezTo>
                  <a:pt x="3709127" y="436358"/>
                  <a:pt x="3704761" y="393020"/>
                  <a:pt x="3729411" y="394745"/>
                </a:cubicBezTo>
                <a:cubicBezTo>
                  <a:pt x="3717266" y="437497"/>
                  <a:pt x="3760897" y="405619"/>
                  <a:pt x="3770144" y="428803"/>
                </a:cubicBezTo>
                <a:cubicBezTo>
                  <a:pt x="3783882" y="423364"/>
                  <a:pt x="3784272" y="397090"/>
                  <a:pt x="3799381" y="393669"/>
                </a:cubicBezTo>
                <a:cubicBezTo>
                  <a:pt x="3801401" y="411483"/>
                  <a:pt x="3787140" y="403991"/>
                  <a:pt x="3787235" y="418744"/>
                </a:cubicBezTo>
                <a:cubicBezTo>
                  <a:pt x="3833827" y="423105"/>
                  <a:pt x="3846885" y="405848"/>
                  <a:pt x="3892011" y="413209"/>
                </a:cubicBezTo>
                <a:cubicBezTo>
                  <a:pt x="3912883" y="416527"/>
                  <a:pt x="3940558" y="400474"/>
                  <a:pt x="3953028" y="405358"/>
                </a:cubicBezTo>
                <a:cubicBezTo>
                  <a:pt x="3967323" y="411124"/>
                  <a:pt x="3972239" y="436943"/>
                  <a:pt x="3985034" y="440461"/>
                </a:cubicBezTo>
                <a:cubicBezTo>
                  <a:pt x="4007403" y="446712"/>
                  <a:pt x="4047876" y="411155"/>
                  <a:pt x="4055301" y="447231"/>
                </a:cubicBezTo>
                <a:cubicBezTo>
                  <a:pt x="4096844" y="424733"/>
                  <a:pt x="4138619" y="433363"/>
                  <a:pt x="4194652" y="429421"/>
                </a:cubicBezTo>
                <a:cubicBezTo>
                  <a:pt x="4197192" y="395330"/>
                  <a:pt x="4245121" y="421997"/>
                  <a:pt x="4255929" y="429421"/>
                </a:cubicBezTo>
                <a:cubicBezTo>
                  <a:pt x="4268338" y="421020"/>
                  <a:pt x="4260390" y="417111"/>
                  <a:pt x="4259023" y="397675"/>
                </a:cubicBezTo>
                <a:cubicBezTo>
                  <a:pt x="4272440" y="403698"/>
                  <a:pt x="4279571" y="422780"/>
                  <a:pt x="4299171" y="416038"/>
                </a:cubicBezTo>
                <a:cubicBezTo>
                  <a:pt x="4312554" y="408908"/>
                  <a:pt x="4303988" y="394485"/>
                  <a:pt x="4301936" y="376446"/>
                </a:cubicBezTo>
                <a:cubicBezTo>
                  <a:pt x="4311088" y="371757"/>
                  <a:pt x="4310698" y="386607"/>
                  <a:pt x="4311607" y="398782"/>
                </a:cubicBezTo>
                <a:cubicBezTo>
                  <a:pt x="4355044" y="420988"/>
                  <a:pt x="4397500" y="342650"/>
                  <a:pt x="4438167" y="390479"/>
                </a:cubicBezTo>
                <a:cubicBezTo>
                  <a:pt x="4453211" y="361665"/>
                  <a:pt x="4500094" y="409820"/>
                  <a:pt x="4510970" y="349781"/>
                </a:cubicBezTo>
                <a:cubicBezTo>
                  <a:pt x="4517808" y="358245"/>
                  <a:pt x="4530702" y="354112"/>
                  <a:pt x="4529628" y="378758"/>
                </a:cubicBezTo>
                <a:cubicBezTo>
                  <a:pt x="4541934" y="378497"/>
                  <a:pt x="4539623" y="355414"/>
                  <a:pt x="4545742" y="345386"/>
                </a:cubicBezTo>
                <a:cubicBezTo>
                  <a:pt x="4547862" y="399497"/>
                  <a:pt x="4594713" y="346134"/>
                  <a:pt x="4615746" y="344246"/>
                </a:cubicBezTo>
                <a:cubicBezTo>
                  <a:pt x="4633265" y="342780"/>
                  <a:pt x="4654103" y="384292"/>
                  <a:pt x="4668006" y="337571"/>
                </a:cubicBezTo>
                <a:cubicBezTo>
                  <a:pt x="4689821" y="391064"/>
                  <a:pt x="4719512" y="341706"/>
                  <a:pt x="4755395" y="334282"/>
                </a:cubicBezTo>
                <a:cubicBezTo>
                  <a:pt x="4760474" y="332392"/>
                  <a:pt x="4758488" y="319662"/>
                  <a:pt x="4758813" y="310449"/>
                </a:cubicBezTo>
                <a:cubicBezTo>
                  <a:pt x="4809770" y="332850"/>
                  <a:pt x="4841776" y="295796"/>
                  <a:pt x="4875768" y="279811"/>
                </a:cubicBezTo>
                <a:cubicBezTo>
                  <a:pt x="4891038" y="279127"/>
                  <a:pt x="4898398" y="294916"/>
                  <a:pt x="4903442" y="315396"/>
                </a:cubicBezTo>
                <a:cubicBezTo>
                  <a:pt x="4925354" y="320250"/>
                  <a:pt x="4925843" y="291627"/>
                  <a:pt x="4941670" y="287071"/>
                </a:cubicBezTo>
                <a:cubicBezTo>
                  <a:pt x="4940204" y="323894"/>
                  <a:pt x="4978298" y="278833"/>
                  <a:pt x="4977778" y="313833"/>
                </a:cubicBezTo>
                <a:cubicBezTo>
                  <a:pt x="4993048" y="283749"/>
                  <a:pt x="5019454" y="293778"/>
                  <a:pt x="5038402" y="298174"/>
                </a:cubicBezTo>
                <a:cubicBezTo>
                  <a:pt x="5025901" y="295340"/>
                  <a:pt x="5059828" y="318100"/>
                  <a:pt x="5069823" y="317676"/>
                </a:cubicBezTo>
                <a:cubicBezTo>
                  <a:pt x="5083042" y="317156"/>
                  <a:pt x="5090955" y="299966"/>
                  <a:pt x="5104044" y="297620"/>
                </a:cubicBezTo>
                <a:cubicBezTo>
                  <a:pt x="5118435" y="295275"/>
                  <a:pt x="5134160" y="320803"/>
                  <a:pt x="5148844" y="323309"/>
                </a:cubicBezTo>
                <a:cubicBezTo>
                  <a:pt x="5170496" y="327052"/>
                  <a:pt x="5213444" y="334022"/>
                  <a:pt x="5249292" y="318294"/>
                </a:cubicBezTo>
                <a:cubicBezTo>
                  <a:pt x="5256423" y="335844"/>
                  <a:pt x="5259058" y="331643"/>
                  <a:pt x="5255186" y="356782"/>
                </a:cubicBezTo>
                <a:cubicBezTo>
                  <a:pt x="5286344" y="295081"/>
                  <a:pt x="5309431" y="358733"/>
                  <a:pt x="5342250" y="345644"/>
                </a:cubicBezTo>
                <a:cubicBezTo>
                  <a:pt x="5338698" y="324871"/>
                  <a:pt x="5323299" y="328548"/>
                  <a:pt x="5322974" y="301169"/>
                </a:cubicBezTo>
                <a:cubicBezTo>
                  <a:pt x="5339156" y="361174"/>
                  <a:pt x="5401931" y="307162"/>
                  <a:pt x="5437454" y="317775"/>
                </a:cubicBezTo>
                <a:cubicBezTo>
                  <a:pt x="5434230" y="282151"/>
                  <a:pt x="5398054" y="314811"/>
                  <a:pt x="5400434" y="267762"/>
                </a:cubicBezTo>
                <a:cubicBezTo>
                  <a:pt x="5384641" y="314910"/>
                  <a:pt x="5356378" y="274957"/>
                  <a:pt x="5331373" y="292151"/>
                </a:cubicBezTo>
                <a:cubicBezTo>
                  <a:pt x="5396916" y="236733"/>
                  <a:pt x="5494725" y="229243"/>
                  <a:pt x="5546885" y="209904"/>
                </a:cubicBezTo>
                <a:cubicBezTo>
                  <a:pt x="5523606" y="143970"/>
                  <a:pt x="5440154" y="240541"/>
                  <a:pt x="5418113" y="163540"/>
                </a:cubicBezTo>
                <a:cubicBezTo>
                  <a:pt x="5390340" y="186235"/>
                  <a:pt x="5385714" y="181903"/>
                  <a:pt x="5367126" y="201504"/>
                </a:cubicBezTo>
                <a:cubicBezTo>
                  <a:pt x="5370934" y="179688"/>
                  <a:pt x="5368428" y="164548"/>
                  <a:pt x="5356576" y="155822"/>
                </a:cubicBezTo>
                <a:cubicBezTo>
                  <a:pt x="5332057" y="218859"/>
                  <a:pt x="5270356" y="152567"/>
                  <a:pt x="5258279" y="215375"/>
                </a:cubicBezTo>
                <a:cubicBezTo>
                  <a:pt x="5246947" y="175001"/>
                  <a:pt x="5226078" y="214333"/>
                  <a:pt x="5214094" y="205281"/>
                </a:cubicBezTo>
                <a:cubicBezTo>
                  <a:pt x="5214682" y="193949"/>
                  <a:pt x="5227052" y="200950"/>
                  <a:pt x="5226564" y="188025"/>
                </a:cubicBezTo>
                <a:cubicBezTo>
                  <a:pt x="5222496" y="146284"/>
                  <a:pt x="5164179" y="184672"/>
                  <a:pt x="5170267" y="203035"/>
                </a:cubicBezTo>
                <a:cubicBezTo>
                  <a:pt x="5148031" y="162398"/>
                  <a:pt x="5118042" y="200396"/>
                  <a:pt x="5087862" y="221398"/>
                </a:cubicBezTo>
                <a:cubicBezTo>
                  <a:pt x="5068326" y="194828"/>
                  <a:pt x="4988002" y="176011"/>
                  <a:pt x="4969994" y="228594"/>
                </a:cubicBezTo>
                <a:cubicBezTo>
                  <a:pt x="4962279" y="227715"/>
                  <a:pt x="4959575" y="216514"/>
                  <a:pt x="4960064" y="198574"/>
                </a:cubicBezTo>
                <a:cubicBezTo>
                  <a:pt x="4913438" y="208894"/>
                  <a:pt x="4886576" y="223545"/>
                  <a:pt x="4837510" y="198574"/>
                </a:cubicBezTo>
                <a:cubicBezTo>
                  <a:pt x="4877590" y="173306"/>
                  <a:pt x="4912364" y="204662"/>
                  <a:pt x="4936426" y="154649"/>
                </a:cubicBezTo>
                <a:cubicBezTo>
                  <a:pt x="4933268" y="147033"/>
                  <a:pt x="4926038" y="147812"/>
                  <a:pt x="4926790" y="132284"/>
                </a:cubicBezTo>
                <a:cubicBezTo>
                  <a:pt x="4910084" y="139284"/>
                  <a:pt x="4909110" y="141106"/>
                  <a:pt x="4895953" y="128342"/>
                </a:cubicBezTo>
                <a:cubicBezTo>
                  <a:pt x="4881562" y="149474"/>
                  <a:pt x="4855026" y="168490"/>
                  <a:pt x="4839691" y="143386"/>
                </a:cubicBezTo>
                <a:cubicBezTo>
                  <a:pt x="4827221" y="184149"/>
                  <a:pt x="4801826" y="165817"/>
                  <a:pt x="4785254" y="205216"/>
                </a:cubicBezTo>
                <a:cubicBezTo>
                  <a:pt x="4803713" y="172591"/>
                  <a:pt x="4776462" y="181315"/>
                  <a:pt x="4762232" y="176789"/>
                </a:cubicBezTo>
                <a:cubicBezTo>
                  <a:pt x="4832072" y="118053"/>
                  <a:pt x="4909695" y="129320"/>
                  <a:pt x="4964720" y="96111"/>
                </a:cubicBezTo>
                <a:cubicBezTo>
                  <a:pt x="4974164" y="102653"/>
                  <a:pt x="4993082" y="138078"/>
                  <a:pt x="4999854" y="99464"/>
                </a:cubicBezTo>
                <a:cubicBezTo>
                  <a:pt x="5011606" y="105976"/>
                  <a:pt x="5015742" y="128441"/>
                  <a:pt x="5027528" y="135049"/>
                </a:cubicBezTo>
                <a:cubicBezTo>
                  <a:pt x="5021505" y="121181"/>
                  <a:pt x="5032184" y="121735"/>
                  <a:pt x="5043741" y="101710"/>
                </a:cubicBezTo>
                <a:cubicBezTo>
                  <a:pt x="5051980" y="101515"/>
                  <a:pt x="5047748" y="127105"/>
                  <a:pt x="5057712" y="123461"/>
                </a:cubicBezTo>
                <a:cubicBezTo>
                  <a:pt x="5075880" y="127300"/>
                  <a:pt x="5064384" y="84940"/>
                  <a:pt x="5082587" y="88847"/>
                </a:cubicBezTo>
                <a:cubicBezTo>
                  <a:pt x="5081480" y="102329"/>
                  <a:pt x="5086525" y="103173"/>
                  <a:pt x="5091898" y="103306"/>
                </a:cubicBezTo>
                <a:cubicBezTo>
                  <a:pt x="5127193" y="44210"/>
                  <a:pt x="5207322" y="98357"/>
                  <a:pt x="5239328" y="68826"/>
                </a:cubicBezTo>
                <a:cubicBezTo>
                  <a:pt x="5275405" y="104086"/>
                  <a:pt x="5313270" y="44436"/>
                  <a:pt x="5366212" y="68368"/>
                </a:cubicBezTo>
                <a:cubicBezTo>
                  <a:pt x="5386108" y="47369"/>
                  <a:pt x="5419156" y="30079"/>
                  <a:pt x="5427165" y="60553"/>
                </a:cubicBezTo>
                <a:cubicBezTo>
                  <a:pt x="5436052" y="54889"/>
                  <a:pt x="5440544" y="42354"/>
                  <a:pt x="5447969" y="34345"/>
                </a:cubicBezTo>
                <a:cubicBezTo>
                  <a:pt x="5444876" y="26727"/>
                  <a:pt x="5437680" y="27570"/>
                  <a:pt x="5438398" y="12137"/>
                </a:cubicBezTo>
                <a:cubicBezTo>
                  <a:pt x="5446376" y="41182"/>
                  <a:pt x="5457544" y="15884"/>
                  <a:pt x="5469135" y="15983"/>
                </a:cubicBezTo>
                <a:cubicBezTo>
                  <a:pt x="5520188" y="16533"/>
                  <a:pt x="5593740" y="13279"/>
                  <a:pt x="5652966" y="16048"/>
                </a:cubicBezTo>
                <a:cubicBezTo>
                  <a:pt x="5653585" y="44959"/>
                  <a:pt x="5647428" y="36461"/>
                  <a:pt x="5636165" y="33822"/>
                </a:cubicBezTo>
                <a:cubicBezTo>
                  <a:pt x="5637238" y="42809"/>
                  <a:pt x="5635806" y="47919"/>
                  <a:pt x="5632418" y="50004"/>
                </a:cubicBezTo>
                <a:cubicBezTo>
                  <a:pt x="5633885" y="59740"/>
                  <a:pt x="5641406" y="56776"/>
                  <a:pt x="5641146" y="48931"/>
                </a:cubicBezTo>
                <a:cubicBezTo>
                  <a:pt x="5653680" y="54889"/>
                  <a:pt x="5635611" y="70549"/>
                  <a:pt x="5646744" y="79440"/>
                </a:cubicBezTo>
                <a:cubicBezTo>
                  <a:pt x="5671883" y="3639"/>
                  <a:pt x="5721110" y="69509"/>
                  <a:pt x="5759922" y="65144"/>
                </a:cubicBezTo>
                <a:cubicBezTo>
                  <a:pt x="5760380" y="60358"/>
                  <a:pt x="5753250" y="55997"/>
                  <a:pt x="5750904" y="58372"/>
                </a:cubicBezTo>
                <a:cubicBezTo>
                  <a:pt x="5794242" y="15689"/>
                  <a:pt x="5856918" y="-1926"/>
                  <a:pt x="5881273" y="33952"/>
                </a:cubicBezTo>
                <a:cubicBezTo>
                  <a:pt x="5895144" y="35972"/>
                  <a:pt x="5881307" y="-4920"/>
                  <a:pt x="5897390" y="580"/>
                </a:cubicBezTo>
                <a:close/>
                <a:moveTo>
                  <a:pt x="5957859" y="352"/>
                </a:moveTo>
                <a:cubicBezTo>
                  <a:pt x="5964065" y="2325"/>
                  <a:pt x="5966636" y="11732"/>
                  <a:pt x="5976478" y="6212"/>
                </a:cubicBezTo>
                <a:cubicBezTo>
                  <a:pt x="5976703" y="13736"/>
                  <a:pt x="5971398" y="12823"/>
                  <a:pt x="5968075" y="15069"/>
                </a:cubicBezTo>
                <a:cubicBezTo>
                  <a:pt x="5967556" y="21776"/>
                  <a:pt x="5970061" y="22200"/>
                  <a:pt x="5972731" y="22395"/>
                </a:cubicBezTo>
                <a:cubicBezTo>
                  <a:pt x="5972277" y="31316"/>
                  <a:pt x="5968530" y="27279"/>
                  <a:pt x="5968369" y="22918"/>
                </a:cubicBezTo>
                <a:cubicBezTo>
                  <a:pt x="5954757" y="18747"/>
                  <a:pt x="5960880" y="45348"/>
                  <a:pt x="5947237" y="41181"/>
                </a:cubicBezTo>
                <a:cubicBezTo>
                  <a:pt x="5950526" y="31706"/>
                  <a:pt x="5952153" y="19564"/>
                  <a:pt x="5950037" y="1686"/>
                </a:cubicBezTo>
                <a:cubicBezTo>
                  <a:pt x="5953318" y="-137"/>
                  <a:pt x="5955791" y="-305"/>
                  <a:pt x="5957859" y="35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729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6146980A-0258-489B-9651-093BF594D5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13684" y="3936610"/>
            <a:ext cx="2479920" cy="2449304"/>
          </a:xfrm>
          <a:custGeom>
            <a:avLst/>
            <a:gdLst>
              <a:gd name="connsiteX0" fmla="*/ 1497393 w 2449304"/>
              <a:gd name="connsiteY0" fmla="*/ 0 h 2449304"/>
              <a:gd name="connsiteX1" fmla="*/ 2449304 w 2449304"/>
              <a:gd name="connsiteY1" fmla="*/ 0 h 2449304"/>
              <a:gd name="connsiteX2" fmla="*/ 0 w 2449304"/>
              <a:gd name="connsiteY2" fmla="*/ 2449304 h 2449304"/>
              <a:gd name="connsiteX3" fmla="*/ 0 w 2449304"/>
              <a:gd name="connsiteY3" fmla="*/ 1496695 h 2449304"/>
              <a:gd name="connsiteX4" fmla="*/ 103269 w 2449304"/>
              <a:gd name="connsiteY4" fmla="*/ 1491481 h 2449304"/>
              <a:gd name="connsiteX5" fmla="*/ 1492216 w 2449304"/>
              <a:gd name="connsiteY5" fmla="*/ 102534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9304" h="2449304">
                <a:moveTo>
                  <a:pt x="1497393" y="0"/>
                </a:moveTo>
                <a:lnTo>
                  <a:pt x="2449304" y="0"/>
                </a:lnTo>
                <a:cubicBezTo>
                  <a:pt x="2449304" y="1352714"/>
                  <a:pt x="1352714" y="2449304"/>
                  <a:pt x="0" y="2449304"/>
                </a:cubicBezTo>
                <a:lnTo>
                  <a:pt x="0" y="1496695"/>
                </a:lnTo>
                <a:lnTo>
                  <a:pt x="103269" y="1491481"/>
                </a:lnTo>
                <a:cubicBezTo>
                  <a:pt x="835621" y="1417106"/>
                  <a:pt x="1417841" y="834886"/>
                  <a:pt x="1492216" y="10253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1443CDB3-7A87-4566-96DE-5D01DB63EC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19215" y="3936610"/>
            <a:ext cx="2479920" cy="2449304"/>
          </a:xfrm>
          <a:custGeom>
            <a:avLst/>
            <a:gdLst>
              <a:gd name="connsiteX0" fmla="*/ 0 w 2449304"/>
              <a:gd name="connsiteY0" fmla="*/ 0 h 2449304"/>
              <a:gd name="connsiteX1" fmla="*/ 953381 w 2449304"/>
              <a:gd name="connsiteY1" fmla="*/ 0 h 2449304"/>
              <a:gd name="connsiteX2" fmla="*/ 958558 w 2449304"/>
              <a:gd name="connsiteY2" fmla="*/ 102534 h 2449304"/>
              <a:gd name="connsiteX3" fmla="*/ 2347505 w 2449304"/>
              <a:gd name="connsiteY3" fmla="*/ 1491481 h 2449304"/>
              <a:gd name="connsiteX4" fmla="*/ 2449304 w 2449304"/>
              <a:gd name="connsiteY4" fmla="*/ 1496622 h 2449304"/>
              <a:gd name="connsiteX5" fmla="*/ 2449304 w 2449304"/>
              <a:gd name="connsiteY5" fmla="*/ 2449304 h 2449304"/>
              <a:gd name="connsiteX6" fmla="*/ 0 w 2449304"/>
              <a:gd name="connsiteY6" fmla="*/ 0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304" h="2449304">
                <a:moveTo>
                  <a:pt x="0" y="0"/>
                </a:moveTo>
                <a:lnTo>
                  <a:pt x="953381" y="0"/>
                </a:lnTo>
                <a:lnTo>
                  <a:pt x="958558" y="102534"/>
                </a:lnTo>
                <a:cubicBezTo>
                  <a:pt x="1032933" y="834886"/>
                  <a:pt x="1615153" y="1417106"/>
                  <a:pt x="2347505" y="1491481"/>
                </a:cubicBezTo>
                <a:lnTo>
                  <a:pt x="2449304" y="1496622"/>
                </a:lnTo>
                <a:lnTo>
                  <a:pt x="2449304" y="2449304"/>
                </a:lnTo>
                <a:cubicBezTo>
                  <a:pt x="1096591" y="2449304"/>
                  <a:pt x="0" y="1352714"/>
                  <a:pt x="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EBE7D2D7-49C7-40D1-8F79-0A939EA0B36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13684" y="1374173"/>
            <a:ext cx="2479920" cy="2449304"/>
          </a:xfrm>
          <a:custGeom>
            <a:avLst/>
            <a:gdLst>
              <a:gd name="connsiteX0" fmla="*/ 0 w 2449304"/>
              <a:gd name="connsiteY0" fmla="*/ 0 h 2449304"/>
              <a:gd name="connsiteX1" fmla="*/ 2449304 w 2449304"/>
              <a:gd name="connsiteY1" fmla="*/ 2449304 h 2449304"/>
              <a:gd name="connsiteX2" fmla="*/ 1497393 w 2449304"/>
              <a:gd name="connsiteY2" fmla="*/ 2449304 h 2449304"/>
              <a:gd name="connsiteX3" fmla="*/ 1492216 w 2449304"/>
              <a:gd name="connsiteY3" fmla="*/ 2346771 h 2449304"/>
              <a:gd name="connsiteX4" fmla="*/ 103269 w 2449304"/>
              <a:gd name="connsiteY4" fmla="*/ 957823 h 2449304"/>
              <a:gd name="connsiteX5" fmla="*/ 0 w 2449304"/>
              <a:gd name="connsiteY5" fmla="*/ 952609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9304" h="2449304">
                <a:moveTo>
                  <a:pt x="0" y="0"/>
                </a:moveTo>
                <a:cubicBezTo>
                  <a:pt x="1352714" y="0"/>
                  <a:pt x="2449304" y="1096591"/>
                  <a:pt x="2449304" y="2449304"/>
                </a:cubicBezTo>
                <a:lnTo>
                  <a:pt x="1497393" y="2449304"/>
                </a:lnTo>
                <a:lnTo>
                  <a:pt x="1492216" y="2346771"/>
                </a:lnTo>
                <a:cubicBezTo>
                  <a:pt x="1417841" y="1614419"/>
                  <a:pt x="835621" y="1032198"/>
                  <a:pt x="103269" y="957823"/>
                </a:cubicBezTo>
                <a:lnTo>
                  <a:pt x="0" y="95260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D81A4302-08FC-49A0-93F7-496979CF3E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9215" y="1374172"/>
            <a:ext cx="2479920" cy="2449304"/>
          </a:xfrm>
          <a:custGeom>
            <a:avLst/>
            <a:gdLst>
              <a:gd name="connsiteX0" fmla="*/ 2449304 w 2449304"/>
              <a:gd name="connsiteY0" fmla="*/ 0 h 2449304"/>
              <a:gd name="connsiteX1" fmla="*/ 2449304 w 2449304"/>
              <a:gd name="connsiteY1" fmla="*/ 952684 h 2449304"/>
              <a:gd name="connsiteX2" fmla="*/ 2347505 w 2449304"/>
              <a:gd name="connsiteY2" fmla="*/ 957824 h 2449304"/>
              <a:gd name="connsiteX3" fmla="*/ 958558 w 2449304"/>
              <a:gd name="connsiteY3" fmla="*/ 2346771 h 2449304"/>
              <a:gd name="connsiteX4" fmla="*/ 953381 w 2449304"/>
              <a:gd name="connsiteY4" fmla="*/ 2449304 h 2449304"/>
              <a:gd name="connsiteX5" fmla="*/ 0 w 2449304"/>
              <a:gd name="connsiteY5" fmla="*/ 2449304 h 2449304"/>
              <a:gd name="connsiteX6" fmla="*/ 2449304 w 2449304"/>
              <a:gd name="connsiteY6" fmla="*/ 0 h 244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304" h="2449304">
                <a:moveTo>
                  <a:pt x="2449304" y="0"/>
                </a:moveTo>
                <a:lnTo>
                  <a:pt x="2449304" y="952684"/>
                </a:lnTo>
                <a:lnTo>
                  <a:pt x="2347505" y="957824"/>
                </a:lnTo>
                <a:cubicBezTo>
                  <a:pt x="1615153" y="1032199"/>
                  <a:pt x="1032933" y="1614419"/>
                  <a:pt x="958558" y="2346771"/>
                </a:cubicBezTo>
                <a:lnTo>
                  <a:pt x="953381" y="2449304"/>
                </a:lnTo>
                <a:lnTo>
                  <a:pt x="0" y="2449304"/>
                </a:lnTo>
                <a:cubicBezTo>
                  <a:pt x="0" y="1096591"/>
                  <a:pt x="1096591" y="0"/>
                  <a:pt x="2449304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489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550A5639-A561-4B4C-8D78-AEC7CE8633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3896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C4C29B54-1F2E-458E-820D-9ECF352600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3444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F2C66883-89F6-4407-A800-2E2EC273EC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04389" y="1227909"/>
            <a:ext cx="7340012" cy="4942112"/>
          </a:xfrm>
          <a:custGeom>
            <a:avLst/>
            <a:gdLst>
              <a:gd name="connsiteX0" fmla="*/ 2678622 w 7249395"/>
              <a:gd name="connsiteY0" fmla="*/ 2983759 h 4942112"/>
              <a:gd name="connsiteX1" fmla="*/ 4689070 w 7249395"/>
              <a:gd name="connsiteY1" fmla="*/ 2983759 h 4942112"/>
              <a:gd name="connsiteX2" fmla="*/ 3737878 w 7249395"/>
              <a:gd name="connsiteY2" fmla="*/ 4942112 h 4942112"/>
              <a:gd name="connsiteX3" fmla="*/ 1727430 w 7249395"/>
              <a:gd name="connsiteY3" fmla="*/ 4942112 h 4942112"/>
              <a:gd name="connsiteX4" fmla="*/ 5238947 w 7249395"/>
              <a:gd name="connsiteY4" fmla="*/ 2139910 h 4942112"/>
              <a:gd name="connsiteX5" fmla="*/ 7249395 w 7249395"/>
              <a:gd name="connsiteY5" fmla="*/ 2139910 h 4942112"/>
              <a:gd name="connsiteX6" fmla="*/ 6298203 w 7249395"/>
              <a:gd name="connsiteY6" fmla="*/ 4098263 h 4942112"/>
              <a:gd name="connsiteX7" fmla="*/ 4287755 w 7249395"/>
              <a:gd name="connsiteY7" fmla="*/ 4098263 h 4942112"/>
              <a:gd name="connsiteX8" fmla="*/ 951192 w 7249395"/>
              <a:gd name="connsiteY8" fmla="*/ 2093679 h 4942112"/>
              <a:gd name="connsiteX9" fmla="*/ 2961640 w 7249395"/>
              <a:gd name="connsiteY9" fmla="*/ 2093679 h 4942112"/>
              <a:gd name="connsiteX10" fmla="*/ 2010448 w 7249395"/>
              <a:gd name="connsiteY10" fmla="*/ 4052033 h 4942112"/>
              <a:gd name="connsiteX11" fmla="*/ 0 w 7249395"/>
              <a:gd name="connsiteY11" fmla="*/ 4052033 h 4942112"/>
              <a:gd name="connsiteX12" fmla="*/ 3702129 w 7249395"/>
              <a:gd name="connsiteY12" fmla="*/ 890080 h 4942112"/>
              <a:gd name="connsiteX13" fmla="*/ 5712577 w 7249395"/>
              <a:gd name="connsiteY13" fmla="*/ 890080 h 4942112"/>
              <a:gd name="connsiteX14" fmla="*/ 4761385 w 7249395"/>
              <a:gd name="connsiteY14" fmla="*/ 2848433 h 4942112"/>
              <a:gd name="connsiteX15" fmla="*/ 2750937 w 7249395"/>
              <a:gd name="connsiteY15" fmla="*/ 2848433 h 4942112"/>
              <a:gd name="connsiteX16" fmla="*/ 1972487 w 7249395"/>
              <a:gd name="connsiteY16" fmla="*/ 0 h 4942112"/>
              <a:gd name="connsiteX17" fmla="*/ 3982934 w 7249395"/>
              <a:gd name="connsiteY17" fmla="*/ 0 h 4942112"/>
              <a:gd name="connsiteX18" fmla="*/ 3031743 w 7249395"/>
              <a:gd name="connsiteY18" fmla="*/ 1958354 h 4942112"/>
              <a:gd name="connsiteX19" fmla="*/ 1021295 w 7249395"/>
              <a:gd name="connsiteY19" fmla="*/ 1958354 h 494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49395" h="4942112">
                <a:moveTo>
                  <a:pt x="2678622" y="2983759"/>
                </a:moveTo>
                <a:lnTo>
                  <a:pt x="4689070" y="2983759"/>
                </a:lnTo>
                <a:lnTo>
                  <a:pt x="3737878" y="4942112"/>
                </a:lnTo>
                <a:lnTo>
                  <a:pt x="1727430" y="4942112"/>
                </a:lnTo>
                <a:close/>
                <a:moveTo>
                  <a:pt x="5238947" y="2139910"/>
                </a:moveTo>
                <a:lnTo>
                  <a:pt x="7249395" y="2139910"/>
                </a:lnTo>
                <a:lnTo>
                  <a:pt x="6298203" y="4098263"/>
                </a:lnTo>
                <a:lnTo>
                  <a:pt x="4287755" y="4098263"/>
                </a:lnTo>
                <a:close/>
                <a:moveTo>
                  <a:pt x="951192" y="2093679"/>
                </a:moveTo>
                <a:lnTo>
                  <a:pt x="2961640" y="2093679"/>
                </a:lnTo>
                <a:lnTo>
                  <a:pt x="2010448" y="4052033"/>
                </a:lnTo>
                <a:lnTo>
                  <a:pt x="0" y="4052033"/>
                </a:lnTo>
                <a:close/>
                <a:moveTo>
                  <a:pt x="3702129" y="890080"/>
                </a:moveTo>
                <a:lnTo>
                  <a:pt x="5712577" y="890080"/>
                </a:lnTo>
                <a:lnTo>
                  <a:pt x="4761385" y="2848433"/>
                </a:lnTo>
                <a:lnTo>
                  <a:pt x="2750937" y="2848433"/>
                </a:lnTo>
                <a:close/>
                <a:moveTo>
                  <a:pt x="1972487" y="0"/>
                </a:moveTo>
                <a:lnTo>
                  <a:pt x="3982934" y="0"/>
                </a:lnTo>
                <a:lnTo>
                  <a:pt x="3031743" y="1958354"/>
                </a:lnTo>
                <a:lnTo>
                  <a:pt x="1021295" y="195835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573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5CE3B93A-8351-48A4-9A11-4838EC9969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5"/>
            <a:ext cx="12344400" cy="51720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827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FF9539C7-CC94-4455-ADAD-141ADE621A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1117" y="1760561"/>
            <a:ext cx="4477147" cy="4421874"/>
          </a:xfrm>
          <a:custGeom>
            <a:avLst/>
            <a:gdLst>
              <a:gd name="connsiteX0" fmla="*/ 2210937 w 4421874"/>
              <a:gd name="connsiteY0" fmla="*/ 0 h 4421874"/>
              <a:gd name="connsiteX1" fmla="*/ 4421874 w 4421874"/>
              <a:gd name="connsiteY1" fmla="*/ 2210937 h 4421874"/>
              <a:gd name="connsiteX2" fmla="*/ 2210937 w 4421874"/>
              <a:gd name="connsiteY2" fmla="*/ 4421874 h 4421874"/>
              <a:gd name="connsiteX3" fmla="*/ 0 w 4421874"/>
              <a:gd name="connsiteY3" fmla="*/ 2210937 h 4421874"/>
              <a:gd name="connsiteX4" fmla="*/ 2210937 w 4421874"/>
              <a:gd name="connsiteY4" fmla="*/ 0 h 4421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1874" h="4421874">
                <a:moveTo>
                  <a:pt x="2210937" y="0"/>
                </a:moveTo>
                <a:cubicBezTo>
                  <a:pt x="3432004" y="0"/>
                  <a:pt x="4421874" y="989870"/>
                  <a:pt x="4421874" y="2210937"/>
                </a:cubicBezTo>
                <a:cubicBezTo>
                  <a:pt x="4421874" y="3432004"/>
                  <a:pt x="3432004" y="4421874"/>
                  <a:pt x="2210937" y="4421874"/>
                </a:cubicBezTo>
                <a:cubicBezTo>
                  <a:pt x="989870" y="4421874"/>
                  <a:pt x="0" y="3432004"/>
                  <a:pt x="0" y="2210937"/>
                </a:cubicBezTo>
                <a:cubicBezTo>
                  <a:pt x="0" y="989870"/>
                  <a:pt x="989870" y="0"/>
                  <a:pt x="221093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9985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41458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45746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79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9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63.xml"/><Relationship Id="rId42" Type="http://schemas.openxmlformats.org/officeDocument/2006/relationships/slideLayout" Target="../slideLayouts/slideLayout71.xml"/><Relationship Id="rId47" Type="http://schemas.openxmlformats.org/officeDocument/2006/relationships/slideLayout" Target="../slideLayouts/slideLayout76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9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slideLayout" Target="../slideLayouts/slideLayout61.xml"/><Relationship Id="rId37" Type="http://schemas.openxmlformats.org/officeDocument/2006/relationships/slideLayout" Target="../slideLayouts/slideLayout66.xml"/><Relationship Id="rId40" Type="http://schemas.openxmlformats.org/officeDocument/2006/relationships/slideLayout" Target="../slideLayouts/slideLayout69.xml"/><Relationship Id="rId45" Type="http://schemas.openxmlformats.org/officeDocument/2006/relationships/slideLayout" Target="../slideLayouts/slideLayout74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36" Type="http://schemas.openxmlformats.org/officeDocument/2006/relationships/slideLayout" Target="../slideLayouts/slideLayout65.xml"/><Relationship Id="rId49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60.xml"/><Relationship Id="rId44" Type="http://schemas.openxmlformats.org/officeDocument/2006/relationships/slideLayout" Target="../slideLayouts/slideLayout7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Relationship Id="rId35" Type="http://schemas.openxmlformats.org/officeDocument/2006/relationships/slideLayout" Target="../slideLayouts/slideLayout64.xml"/><Relationship Id="rId43" Type="http://schemas.openxmlformats.org/officeDocument/2006/relationships/slideLayout" Target="../slideLayouts/slideLayout72.xml"/><Relationship Id="rId48" Type="http://schemas.openxmlformats.org/officeDocument/2006/relationships/slideLayout" Target="../slideLayouts/slideLayout77.xml"/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33" Type="http://schemas.openxmlformats.org/officeDocument/2006/relationships/slideLayout" Target="../slideLayouts/slideLayout62.xml"/><Relationship Id="rId38" Type="http://schemas.openxmlformats.org/officeDocument/2006/relationships/slideLayout" Target="../slideLayouts/slideLayout67.xml"/><Relationship Id="rId4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49.xml"/><Relationship Id="rId41" Type="http://schemas.openxmlformats.org/officeDocument/2006/relationships/slideLayout" Target="../slideLayouts/slideLayout70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274638"/>
            <a:ext cx="111099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600205"/>
            <a:ext cx="111099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" y="6356355"/>
            <a:ext cx="28803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A82CD-7EF8-46D2-BEFC-3E87159031FF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7670" y="6356355"/>
            <a:ext cx="3909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6820" y="6356355"/>
            <a:ext cx="28803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6B195-1616-404F-AE0C-C833559B5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865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B4C8605-D3ED-4644-9B6C-AEEDF23DE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80" y="365129"/>
            <a:ext cx="106470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59E31D7-612B-4082-BEB6-FA2F5ADD5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680" y="1825625"/>
            <a:ext cx="1064704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37E25DB-FF33-4084-A6FD-1C259D11B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8678" y="6356355"/>
            <a:ext cx="2777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5B552-E2D1-4A29-BF41-5CC1A5B00E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1/18/2022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41B5944-0CCD-413B-8FF5-5B93671A5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9085" y="6356355"/>
            <a:ext cx="41662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E7B3CE-8154-403B-9EC6-45A255B01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8233" y="6356355"/>
            <a:ext cx="2777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BB593-7841-4EC2-8490-E9A32A03BD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937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AACBA299-1DA1-4C1B-8E33-9B3795B0B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80" y="365129"/>
            <a:ext cx="106470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48E4E85-AD65-4936-B691-94D7DC899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680" y="1825625"/>
            <a:ext cx="1064704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8BA41A-18E1-49ED-87A2-48B0B794B0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8678" y="6356355"/>
            <a:ext cx="2777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C9C2-1F44-47D6-AB42-420B66E3B02C}" type="datetimeFigureOut">
              <a:rPr lang="en-ID" smtClean="0">
                <a:solidFill>
                  <a:prstClr val="black">
                    <a:tint val="75000"/>
                  </a:prstClr>
                </a:solidFill>
              </a:rPr>
              <a:pPr/>
              <a:t>1/18/2022</a:t>
            </a:fld>
            <a:endParaRPr lang="en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F83107-536B-49EA-B8DB-A4250C228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9085" y="6356355"/>
            <a:ext cx="41662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295478-0A8A-4542-9F0E-5F79CD09A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8233" y="6356355"/>
            <a:ext cx="2777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C381A-96EB-486F-B1CF-6EADF962B14C}" type="slidenum">
              <a:rPr lang="en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59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  <p:sldLayoutId id="2147483716" r:id="rId37"/>
    <p:sldLayoutId id="2147483717" r:id="rId38"/>
    <p:sldLayoutId id="2147483718" r:id="rId39"/>
    <p:sldLayoutId id="2147483719" r:id="rId40"/>
    <p:sldLayoutId id="2147483720" r:id="rId41"/>
    <p:sldLayoutId id="2147483721" r:id="rId42"/>
    <p:sldLayoutId id="2147483722" r:id="rId43"/>
    <p:sldLayoutId id="2147483723" r:id="rId44"/>
    <p:sldLayoutId id="2147483724" r:id="rId45"/>
    <p:sldLayoutId id="2147483725" r:id="rId46"/>
    <p:sldLayoutId id="2147483726" r:id="rId47"/>
    <p:sldLayoutId id="2147483727" r:id="rId48"/>
    <p:sldLayoutId id="2147483728" r:id="rId4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B4C8605-D3ED-4644-9B6C-AEEDF23DE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78" y="365126"/>
            <a:ext cx="106470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59E31D7-612B-4082-BEB6-FA2F5ADD5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678" y="1825625"/>
            <a:ext cx="1064704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37E25DB-FF33-4084-A6FD-1C259D11B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8678" y="6356351"/>
            <a:ext cx="2777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5B552-E2D1-4A29-BF41-5CC1A5B00E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1/18/2022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41B5944-0CCD-413B-8FF5-5B93671A5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9083" y="6356351"/>
            <a:ext cx="41662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E7B3CE-8154-403B-9EC6-45A255B01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8233" y="6356351"/>
            <a:ext cx="2777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BB593-7841-4EC2-8490-E9A32A03BD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67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B4C8605-D3ED-4644-9B6C-AEEDF23DE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90" y="365129"/>
            <a:ext cx="106470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59E31D7-612B-4082-BEB6-FA2F5ADD5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690" y="1825625"/>
            <a:ext cx="1064704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37E25DB-FF33-4084-A6FD-1C259D11B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8678" y="6356375"/>
            <a:ext cx="2777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5B552-E2D1-4A29-BF41-5CC1A5B00E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1/18/2022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41B5944-0CCD-413B-8FF5-5B93671A5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9095" y="6356375"/>
            <a:ext cx="41662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E7B3CE-8154-403B-9EC6-45A255B01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8233" y="6356375"/>
            <a:ext cx="2777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BB593-7841-4EC2-8490-E9A32A03BD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68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50DFE569-1C9F-4EE1-AA8D-C404CC6ED4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53E14BB-D18B-42FE-A87F-6D8BC460B4B8}"/>
              </a:ext>
            </a:extLst>
          </p:cNvPr>
          <p:cNvSpPr/>
          <p:nvPr/>
        </p:nvSpPr>
        <p:spPr>
          <a:xfrm>
            <a:off x="0" y="0"/>
            <a:ext cx="123444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53000">
                <a:srgbClr val="0070C0"/>
              </a:gs>
              <a:gs pos="100000">
                <a:schemeClr val="tx1">
                  <a:alpha val="6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3C33921-1D28-4DF5-9EEA-036EFE012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64" y="505412"/>
            <a:ext cx="8846538" cy="58953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6D28C34-5100-4664-B861-C42153F0C22C}"/>
              </a:ext>
            </a:extLst>
          </p:cNvPr>
          <p:cNvSpPr/>
          <p:nvPr/>
        </p:nvSpPr>
        <p:spPr>
          <a:xfrm>
            <a:off x="0" y="3505207"/>
            <a:ext cx="12344400" cy="3405049"/>
          </a:xfrm>
          <a:prstGeom prst="rect">
            <a:avLst/>
          </a:prstGeom>
          <a:gradFill flip="none" rotWithShape="1">
            <a:gsLst>
              <a:gs pos="50000">
                <a:srgbClr val="215968">
                  <a:alpha val="59000"/>
                </a:srgbClr>
              </a:gs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5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B16C18A-808D-4520-BB14-3907FDB844DA}"/>
              </a:ext>
            </a:extLst>
          </p:cNvPr>
          <p:cNvSpPr txBox="1"/>
          <p:nvPr/>
        </p:nvSpPr>
        <p:spPr>
          <a:xfrm>
            <a:off x="3191331" y="3525309"/>
            <a:ext cx="6567147" cy="221599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en-US" sz="13800" b="1" dirty="0" smtClean="0">
                <a:solidFill>
                  <a:srgbClr val="FFC000"/>
                </a:solidFill>
                <a:latin typeface="Oswald" panose="02000303000000000000" pitchFamily="2" charset="0"/>
              </a:rPr>
              <a:t>DAKWAH</a:t>
            </a:r>
            <a:endParaRPr lang="en-US" sz="13800" b="1" dirty="0">
              <a:solidFill>
                <a:srgbClr val="FFC000"/>
              </a:solidFill>
              <a:latin typeface="Oswald" panose="02000303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A589272-9D3B-49CC-B57A-44CC4FCE63D8}"/>
              </a:ext>
            </a:extLst>
          </p:cNvPr>
          <p:cNvSpPr txBox="1"/>
          <p:nvPr/>
        </p:nvSpPr>
        <p:spPr>
          <a:xfrm>
            <a:off x="7318653" y="2715019"/>
            <a:ext cx="258258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en-US" sz="4400" b="1" dirty="0">
                <a:latin typeface="Oswald" panose="02000303000000000000" pitchFamily="2" charset="0"/>
              </a:rPr>
              <a:t>PROGRAM</a:t>
            </a:r>
            <a:endParaRPr lang="en-US" sz="4400" b="1" dirty="0">
              <a:latin typeface="Oswald" panose="02000303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1246BF1-DA62-4CEF-98B7-BEF9B89C3487}"/>
              </a:ext>
            </a:extLst>
          </p:cNvPr>
          <p:cNvSpPr txBox="1"/>
          <p:nvPr/>
        </p:nvSpPr>
        <p:spPr>
          <a:xfrm>
            <a:off x="4762429" y="5156078"/>
            <a:ext cx="7024844" cy="132343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en-US" sz="8000" i="1" dirty="0" smtClean="0">
                <a:solidFill>
                  <a:schemeClr val="bg1"/>
                </a:solidFill>
                <a:latin typeface="Lobster Two" panose="02000506000000020003" pitchFamily="2" charset="0"/>
              </a:rPr>
              <a:t>Masjid Al </a:t>
            </a:r>
            <a:r>
              <a:rPr lang="en-US" sz="8000" i="1" dirty="0" err="1">
                <a:solidFill>
                  <a:schemeClr val="bg1"/>
                </a:solidFill>
                <a:latin typeface="Lobster Two" panose="02000506000000020003" pitchFamily="2" charset="0"/>
              </a:rPr>
              <a:t>Ikhlash</a:t>
            </a:r>
            <a:endParaRPr lang="en-US" sz="8000" i="1" dirty="0">
              <a:solidFill>
                <a:schemeClr val="bg1"/>
              </a:solidFill>
              <a:latin typeface="Lobster Two" panose="02000506000000020003" pitchFamily="2" charset="0"/>
            </a:endParaRPr>
          </a:p>
        </p:txBody>
      </p:sp>
      <p:pic>
        <p:nvPicPr>
          <p:cNvPr id="15" name="Graphic 14" descr="A square made of dots">
            <a:extLst>
              <a:ext uri="{FF2B5EF4-FFF2-40B4-BE49-F238E27FC236}">
                <a16:creationId xmlns="" xmlns:a16="http://schemas.microsoft.com/office/drawing/2014/main" id="{F3041FA4-6E0D-4792-AE77-B34A8BF60E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8864" y="4324250"/>
            <a:ext cx="2182201" cy="215526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16" name="Graphic 15" descr="A square made of dots">
            <a:extLst>
              <a:ext uri="{FF2B5EF4-FFF2-40B4-BE49-F238E27FC236}">
                <a16:creationId xmlns="" xmlns:a16="http://schemas.microsoft.com/office/drawing/2014/main" id="{584A55D8-3FB8-421D-B307-BEB24FEB5B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43871" y="2905973"/>
            <a:ext cx="1251728" cy="1236275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2A492F99-5114-450C-86BA-8561BCEA623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395688"/>
            <a:ext cx="1428970" cy="142897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7276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4A307C6-D3DB-483A-898B-450EDB5DF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1" y="0"/>
            <a:ext cx="5867400" cy="689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5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5">
            <a:extLst>
              <a:ext uri="{FF2B5EF4-FFF2-40B4-BE49-F238E27FC236}">
                <a16:creationId xmlns="" xmlns:a16="http://schemas.microsoft.com/office/drawing/2014/main" id="{51B218A3-450A-4CE6-94FD-8B8AC6216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096227" cy="4800599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27B25BC9-B559-400A-8809-5CC4C9C0DC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039" y="0"/>
            <a:ext cx="6250361" cy="4800599"/>
          </a:xfrm>
        </p:spPr>
      </p:pic>
      <p:sp>
        <p:nvSpPr>
          <p:cNvPr id="19" name="Freeform: Shape 18" hidden="1">
            <a:extLst>
              <a:ext uri="{FF2B5EF4-FFF2-40B4-BE49-F238E27FC236}">
                <a16:creationId xmlns="" xmlns:a16="http://schemas.microsoft.com/office/drawing/2014/main" id="{9B10828D-3CBA-4F2E-A1A7-721E115B9437}"/>
              </a:ext>
            </a:extLst>
          </p:cNvPr>
          <p:cNvSpPr/>
          <p:nvPr/>
        </p:nvSpPr>
        <p:spPr>
          <a:xfrm>
            <a:off x="1784873" y="846161"/>
            <a:ext cx="8774657" cy="2169994"/>
          </a:xfrm>
          <a:custGeom>
            <a:avLst/>
            <a:gdLst>
              <a:gd name="connsiteX0" fmla="*/ 0 w 8666328"/>
              <a:gd name="connsiteY0" fmla="*/ 0 h 2169994"/>
              <a:gd name="connsiteX1" fmla="*/ 8666328 w 8666328"/>
              <a:gd name="connsiteY1" fmla="*/ 0 h 2169994"/>
              <a:gd name="connsiteX2" fmla="*/ 8666328 w 8666328"/>
              <a:gd name="connsiteY2" fmla="*/ 2169994 h 2169994"/>
              <a:gd name="connsiteX3" fmla="*/ 8562333 w 8666328"/>
              <a:gd name="connsiteY3" fmla="*/ 2169994 h 2169994"/>
              <a:gd name="connsiteX4" fmla="*/ 8562333 w 8666328"/>
              <a:gd name="connsiteY4" fmla="*/ 103995 h 2169994"/>
              <a:gd name="connsiteX5" fmla="*/ 103995 w 8666328"/>
              <a:gd name="connsiteY5" fmla="*/ 103995 h 2169994"/>
              <a:gd name="connsiteX6" fmla="*/ 103995 w 8666328"/>
              <a:gd name="connsiteY6" fmla="*/ 2169994 h 2169994"/>
              <a:gd name="connsiteX7" fmla="*/ 0 w 8666328"/>
              <a:gd name="connsiteY7" fmla="*/ 2169994 h 2169994"/>
              <a:gd name="connsiteX8" fmla="*/ 0 w 8666328"/>
              <a:gd name="connsiteY8" fmla="*/ 0 h 216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6328" h="2169994">
                <a:moveTo>
                  <a:pt x="0" y="0"/>
                </a:moveTo>
                <a:lnTo>
                  <a:pt x="8666328" y="0"/>
                </a:lnTo>
                <a:lnTo>
                  <a:pt x="8666328" y="2169994"/>
                </a:lnTo>
                <a:lnTo>
                  <a:pt x="8562333" y="2169994"/>
                </a:lnTo>
                <a:lnTo>
                  <a:pt x="8562333" y="103995"/>
                </a:lnTo>
                <a:lnTo>
                  <a:pt x="103995" y="103995"/>
                </a:lnTo>
                <a:lnTo>
                  <a:pt x="103995" y="2169994"/>
                </a:lnTo>
                <a:lnTo>
                  <a:pt x="0" y="21699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CB3305A-A06D-4E81-96BB-E5CE0767E63E}"/>
              </a:ext>
            </a:extLst>
          </p:cNvPr>
          <p:cNvSpPr/>
          <p:nvPr/>
        </p:nvSpPr>
        <p:spPr>
          <a:xfrm>
            <a:off x="-1" y="2930281"/>
            <a:ext cx="12344400" cy="228139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0"/>
                </a:schemeClr>
              </a:gs>
              <a:gs pos="56000">
                <a:schemeClr val="tx2">
                  <a:lumMod val="50000"/>
                  <a:alpha val="56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B6FBEF-1E4C-4AF4-B84A-887DE2C6FE88}"/>
              </a:ext>
            </a:extLst>
          </p:cNvPr>
          <p:cNvSpPr txBox="1"/>
          <p:nvPr/>
        </p:nvSpPr>
        <p:spPr>
          <a:xfrm>
            <a:off x="1860846" y="2275756"/>
            <a:ext cx="87746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 smtClean="0">
                <a:solidFill>
                  <a:srgbClr val="FFC000"/>
                </a:solidFill>
                <a:latin typeface="Oswald" pitchFamily="2" charset="0"/>
              </a:rPr>
              <a:t>KEGIATAN</a:t>
            </a:r>
            <a:endParaRPr lang="en-US" sz="7200" dirty="0">
              <a:solidFill>
                <a:srgbClr val="FFC000"/>
              </a:solidFill>
              <a:latin typeface="Oswald" pitchFamily="2" charset="0"/>
            </a:endParaRPr>
          </a:p>
          <a:p>
            <a:pPr algn="ctr">
              <a:defRPr/>
            </a:pPr>
            <a:r>
              <a:rPr lang="en-US" sz="5400" dirty="0" smtClean="0">
                <a:solidFill>
                  <a:prstClr val="white"/>
                </a:solidFill>
                <a:latin typeface="Montez" panose="02000503000000020004" pitchFamily="2" charset="0"/>
              </a:rPr>
              <a:t>GERAKAN</a:t>
            </a:r>
            <a:r>
              <a:rPr lang="en-US" sz="7200" dirty="0" smtClean="0">
                <a:solidFill>
                  <a:prstClr val="white"/>
                </a:solidFill>
                <a:latin typeface="Montez" panose="02000503000000020004" pitchFamily="2" charset="0"/>
              </a:rPr>
              <a:t> </a:t>
            </a:r>
            <a:endParaRPr lang="en-US" dirty="0">
              <a:solidFill>
                <a:prstClr val="white"/>
              </a:solidFill>
              <a:latin typeface="Montez" panose="02000503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45034C0-4170-4826-8468-8BF1D206488F}"/>
              </a:ext>
            </a:extLst>
          </p:cNvPr>
          <p:cNvSpPr txBox="1"/>
          <p:nvPr/>
        </p:nvSpPr>
        <p:spPr>
          <a:xfrm>
            <a:off x="2527034" y="4209823"/>
            <a:ext cx="7290335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8800" b="1" dirty="0" smtClean="0">
                <a:solidFill>
                  <a:schemeClr val="accent6"/>
                </a:solidFill>
                <a:latin typeface="Oswald" panose="02000303000000000000" pitchFamily="2" charset="0"/>
              </a:rPr>
              <a:t>SHOLAT SUBUH</a:t>
            </a:r>
            <a:endParaRPr lang="en-US" sz="2400" b="1" dirty="0">
              <a:solidFill>
                <a:schemeClr val="accent6"/>
              </a:solidFill>
              <a:latin typeface="Oswald" panose="02000303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C9C309-A45E-4AF6-9C9E-5DBCFE97DC0A}"/>
              </a:ext>
            </a:extLst>
          </p:cNvPr>
          <p:cNvSpPr txBox="1"/>
          <p:nvPr/>
        </p:nvSpPr>
        <p:spPr>
          <a:xfrm>
            <a:off x="2527034" y="5544613"/>
            <a:ext cx="7290335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prstClr val="white"/>
                </a:solidFill>
                <a:latin typeface="Oswald" panose="02000303000000000000" pitchFamily="2" charset="0"/>
              </a:rPr>
              <a:t>BERJAMA’AH</a:t>
            </a:r>
            <a:endParaRPr lang="en-US" sz="1100" b="1" dirty="0">
              <a:solidFill>
                <a:prstClr val="white"/>
              </a:solidFill>
              <a:latin typeface="Oswald" panose="02000303000000000000" pitchFamily="2" charset="0"/>
            </a:endParaRPr>
          </a:p>
        </p:txBody>
      </p:sp>
      <p:sp>
        <p:nvSpPr>
          <p:cNvPr id="23" name="Freeform: Shape 22" hidden="1">
            <a:extLst>
              <a:ext uri="{FF2B5EF4-FFF2-40B4-BE49-F238E27FC236}">
                <a16:creationId xmlns="" xmlns:a16="http://schemas.microsoft.com/office/drawing/2014/main" id="{3DB6A19B-DD34-4B53-8955-C7B37AB2E1B3}"/>
              </a:ext>
            </a:extLst>
          </p:cNvPr>
          <p:cNvSpPr/>
          <p:nvPr/>
        </p:nvSpPr>
        <p:spPr>
          <a:xfrm>
            <a:off x="1784871" y="3016158"/>
            <a:ext cx="1126196" cy="1932331"/>
          </a:xfrm>
          <a:custGeom>
            <a:avLst/>
            <a:gdLst>
              <a:gd name="connsiteX0" fmla="*/ 0 w 1112292"/>
              <a:gd name="connsiteY0" fmla="*/ 0 h 1932331"/>
              <a:gd name="connsiteX1" fmla="*/ 103995 w 1112292"/>
              <a:gd name="connsiteY1" fmla="*/ 0 h 1932331"/>
              <a:gd name="connsiteX2" fmla="*/ 103995 w 1112292"/>
              <a:gd name="connsiteY2" fmla="*/ 1839121 h 1932331"/>
              <a:gd name="connsiteX3" fmla="*/ 1112292 w 1112292"/>
              <a:gd name="connsiteY3" fmla="*/ 1839121 h 1932331"/>
              <a:gd name="connsiteX4" fmla="*/ 1112292 w 1112292"/>
              <a:gd name="connsiteY4" fmla="*/ 1932331 h 1932331"/>
              <a:gd name="connsiteX5" fmla="*/ 0 w 1112292"/>
              <a:gd name="connsiteY5" fmla="*/ 1932331 h 1932331"/>
              <a:gd name="connsiteX6" fmla="*/ 0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0" y="0"/>
                </a:moveTo>
                <a:lnTo>
                  <a:pt x="103995" y="0"/>
                </a:lnTo>
                <a:lnTo>
                  <a:pt x="103995" y="1839121"/>
                </a:lnTo>
                <a:lnTo>
                  <a:pt x="1112292" y="1839121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eform: Shape 21" hidden="1">
            <a:extLst>
              <a:ext uri="{FF2B5EF4-FFF2-40B4-BE49-F238E27FC236}">
                <a16:creationId xmlns="" xmlns:a16="http://schemas.microsoft.com/office/drawing/2014/main" id="{DEA8C198-E706-4675-B512-0C03C7E3B96E}"/>
              </a:ext>
            </a:extLst>
          </p:cNvPr>
          <p:cNvSpPr/>
          <p:nvPr/>
        </p:nvSpPr>
        <p:spPr>
          <a:xfrm>
            <a:off x="9433333" y="3016158"/>
            <a:ext cx="1126196" cy="1932331"/>
          </a:xfrm>
          <a:custGeom>
            <a:avLst/>
            <a:gdLst>
              <a:gd name="connsiteX0" fmla="*/ 1008297 w 1112292"/>
              <a:gd name="connsiteY0" fmla="*/ 0 h 1932331"/>
              <a:gd name="connsiteX1" fmla="*/ 1112292 w 1112292"/>
              <a:gd name="connsiteY1" fmla="*/ 0 h 1932331"/>
              <a:gd name="connsiteX2" fmla="*/ 1112292 w 1112292"/>
              <a:gd name="connsiteY2" fmla="*/ 1932331 h 1932331"/>
              <a:gd name="connsiteX3" fmla="*/ 0 w 1112292"/>
              <a:gd name="connsiteY3" fmla="*/ 1932331 h 1932331"/>
              <a:gd name="connsiteX4" fmla="*/ 0 w 1112292"/>
              <a:gd name="connsiteY4" fmla="*/ 1839121 h 1932331"/>
              <a:gd name="connsiteX5" fmla="*/ 1008297 w 1112292"/>
              <a:gd name="connsiteY5" fmla="*/ 1839121 h 1932331"/>
              <a:gd name="connsiteX6" fmla="*/ 1008297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1008297" y="0"/>
                </a:moveTo>
                <a:lnTo>
                  <a:pt x="1112292" y="0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1839121"/>
                </a:lnTo>
                <a:lnTo>
                  <a:pt x="1008297" y="1839121"/>
                </a:lnTo>
                <a:lnTo>
                  <a:pt x="100829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019935C3-0D43-4C8C-B1AD-289447DD26DD}"/>
              </a:ext>
            </a:extLst>
          </p:cNvPr>
          <p:cNvSpPr/>
          <p:nvPr/>
        </p:nvSpPr>
        <p:spPr>
          <a:xfrm>
            <a:off x="380942" y="5385663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3DEE38F7-364D-4564-82AE-D421F874AD29}"/>
              </a:ext>
            </a:extLst>
          </p:cNvPr>
          <p:cNvSpPr/>
          <p:nvPr/>
        </p:nvSpPr>
        <p:spPr>
          <a:xfrm>
            <a:off x="11080886" y="5402930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48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12" grpId="0"/>
      <p:bldP spid="10" grpId="0"/>
      <p:bldP spid="23" grpId="0" animBg="1"/>
      <p:bldP spid="22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760762F2-F49E-4527-8008-B46CCC7BA2E4}"/>
              </a:ext>
            </a:extLst>
          </p:cNvPr>
          <p:cNvCxnSpPr/>
          <p:nvPr/>
        </p:nvCxnSpPr>
        <p:spPr>
          <a:xfrm flipH="1">
            <a:off x="4020465" y="1315026"/>
            <a:ext cx="3111860" cy="5143500"/>
          </a:xfrm>
          <a:prstGeom prst="line">
            <a:avLst/>
          </a:prstGeom>
          <a:ln w="14287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arallelogram 33">
            <a:extLst>
              <a:ext uri="{FF2B5EF4-FFF2-40B4-BE49-F238E27FC236}">
                <a16:creationId xmlns="" xmlns:a16="http://schemas.microsoft.com/office/drawing/2014/main" id="{8A521069-AFEF-4DBB-BD16-6FBE31070FB1}"/>
              </a:ext>
            </a:extLst>
          </p:cNvPr>
          <p:cNvSpPr/>
          <p:nvPr/>
        </p:nvSpPr>
        <p:spPr>
          <a:xfrm>
            <a:off x="14" y="0"/>
            <a:ext cx="5964770" cy="6858000"/>
          </a:xfrm>
          <a:prstGeom prst="parallelogram">
            <a:avLst>
              <a:gd name="adj" fmla="val 7143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Parallelogram 34">
            <a:extLst>
              <a:ext uri="{FF2B5EF4-FFF2-40B4-BE49-F238E27FC236}">
                <a16:creationId xmlns="" xmlns:a16="http://schemas.microsoft.com/office/drawing/2014/main" id="{F02BD5A6-67F9-4C78-9677-3B9A4D39CAE5}"/>
              </a:ext>
            </a:extLst>
          </p:cNvPr>
          <p:cNvSpPr/>
          <p:nvPr/>
        </p:nvSpPr>
        <p:spPr>
          <a:xfrm>
            <a:off x="1631432" y="0"/>
            <a:ext cx="5964770" cy="6858000"/>
          </a:xfrm>
          <a:prstGeom prst="parallelogram">
            <a:avLst>
              <a:gd name="adj" fmla="val 714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="" xmlns:a16="http://schemas.microsoft.com/office/drawing/2014/main" id="{995229B1-E431-46E4-9B9E-AE5A477A3DFC}"/>
              </a:ext>
            </a:extLst>
          </p:cNvPr>
          <p:cNvSpPr/>
          <p:nvPr/>
        </p:nvSpPr>
        <p:spPr>
          <a:xfrm>
            <a:off x="-22611" y="0"/>
            <a:ext cx="4284339" cy="6858000"/>
          </a:xfrm>
          <a:custGeom>
            <a:avLst/>
            <a:gdLst>
              <a:gd name="connsiteX0" fmla="*/ 2548644 w 4231446"/>
              <a:gd name="connsiteY0" fmla="*/ 0 h 6858000"/>
              <a:gd name="connsiteX1" fmla="*/ 4231446 w 4231446"/>
              <a:gd name="connsiteY1" fmla="*/ 0 h 6858000"/>
              <a:gd name="connsiteX2" fmla="*/ 23117 w 4231446"/>
              <a:gd name="connsiteY2" fmla="*/ 6858000 h 6858000"/>
              <a:gd name="connsiteX3" fmla="*/ 0 w 4231446"/>
              <a:gd name="connsiteY3" fmla="*/ 6858000 h 6858000"/>
              <a:gd name="connsiteX4" fmla="*/ 0 w 4231446"/>
              <a:gd name="connsiteY4" fmla="*/ 41533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1446" h="6858000">
                <a:moveTo>
                  <a:pt x="2548644" y="0"/>
                </a:moveTo>
                <a:lnTo>
                  <a:pt x="4231446" y="0"/>
                </a:lnTo>
                <a:lnTo>
                  <a:pt x="23117" y="6858000"/>
                </a:lnTo>
                <a:lnTo>
                  <a:pt x="0" y="6858000"/>
                </a:lnTo>
                <a:lnTo>
                  <a:pt x="0" y="415333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4" name="Picture Placeholder 43">
            <a:extLst>
              <a:ext uri="{FF2B5EF4-FFF2-40B4-BE49-F238E27FC236}">
                <a16:creationId xmlns="" xmlns:a16="http://schemas.microsoft.com/office/drawing/2014/main" id="{2F1A09F4-E420-47A8-BA05-6BB4182D65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67" y="1143000"/>
            <a:ext cx="5315522" cy="4636045"/>
          </a:xfrm>
          <a:ln w="28575">
            <a:solidFill>
              <a:schemeClr val="bg1"/>
            </a:solidFill>
          </a:ln>
        </p:spPr>
      </p:pic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690867A7-EB90-4C77-B21E-070474308DBC}"/>
              </a:ext>
            </a:extLst>
          </p:cNvPr>
          <p:cNvSpPr txBox="1"/>
          <p:nvPr/>
        </p:nvSpPr>
        <p:spPr>
          <a:xfrm>
            <a:off x="5964784" y="4581121"/>
            <a:ext cx="5770026" cy="1490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TUAN RUMAH PENGAJIAN FKDKM SELURUH CIANTRA </a:t>
            </a:r>
            <a:endParaRPr lang="en-US" sz="32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1371F232-E09E-4B44-8C09-FEBEB84243FE}"/>
              </a:ext>
            </a:extLst>
          </p:cNvPr>
          <p:cNvSpPr txBox="1"/>
          <p:nvPr/>
        </p:nvSpPr>
        <p:spPr>
          <a:xfrm>
            <a:off x="7050466" y="1704050"/>
            <a:ext cx="38218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gradFill>
                  <a:gsLst>
                    <a:gs pos="0">
                      <a:srgbClr val="FFC000"/>
                    </a:gs>
                    <a:gs pos="52000">
                      <a:srgbClr val="F79646"/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Oswald" panose="02000303000000000000" pitchFamily="2" charset="0"/>
              </a:rPr>
              <a:t>PENGAJIAN </a:t>
            </a:r>
            <a:endParaRPr lang="en-US" sz="6000" b="1" dirty="0">
              <a:gradFill>
                <a:gsLst>
                  <a:gs pos="0">
                    <a:srgbClr val="FFC000"/>
                  </a:gs>
                  <a:gs pos="52000">
                    <a:srgbClr val="F79646"/>
                  </a:gs>
                  <a:gs pos="100000">
                    <a:prstClr val="black"/>
                  </a:gs>
                </a:gsLst>
                <a:lin ang="5400000" scaled="1"/>
              </a:gradFill>
              <a:latin typeface="Oswald" panose="02000303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B4252ECB-E920-405B-8DF7-7CBD1C8FDDBB}"/>
              </a:ext>
            </a:extLst>
          </p:cNvPr>
          <p:cNvSpPr txBox="1"/>
          <p:nvPr/>
        </p:nvSpPr>
        <p:spPr>
          <a:xfrm>
            <a:off x="7050475" y="2566761"/>
            <a:ext cx="30620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gradFill flip="none" rotWithShape="1">
                  <a:gsLst>
                    <a:gs pos="0">
                      <a:srgbClr val="FFC000"/>
                    </a:gs>
                    <a:gs pos="52000">
                      <a:srgbClr val="F79646"/>
                    </a:gs>
                    <a:gs pos="100000">
                      <a:prstClr val="black"/>
                    </a:gs>
                  </a:gsLst>
                  <a:lin ang="5400000" scaled="1"/>
                  <a:tileRect/>
                </a:gradFill>
                <a:latin typeface="Oswald" panose="02000303000000000000" pitchFamily="2" charset="0"/>
              </a:rPr>
              <a:t>FKDKM </a:t>
            </a:r>
            <a:endParaRPr lang="en-US" sz="7200" b="1" dirty="0">
              <a:gradFill flip="none" rotWithShape="1">
                <a:gsLst>
                  <a:gs pos="0">
                    <a:srgbClr val="FFC000"/>
                  </a:gs>
                  <a:gs pos="52000">
                    <a:srgbClr val="F79646"/>
                  </a:gs>
                  <a:gs pos="100000">
                    <a:prstClr val="black"/>
                  </a:gs>
                </a:gsLst>
                <a:lin ang="5400000" scaled="1"/>
                <a:tileRect/>
              </a:gradFill>
              <a:latin typeface="Oswald" panose="02000303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4226A66E-BF0B-4DE9-8A05-24AB5006A599}"/>
              </a:ext>
            </a:extLst>
          </p:cNvPr>
          <p:cNvSpPr txBox="1"/>
          <p:nvPr/>
        </p:nvSpPr>
        <p:spPr>
          <a:xfrm>
            <a:off x="7050466" y="3512039"/>
            <a:ext cx="34804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gradFill flip="none" rotWithShape="1">
                  <a:gsLst>
                    <a:gs pos="0">
                      <a:srgbClr val="FFC000"/>
                    </a:gs>
                    <a:gs pos="52000">
                      <a:srgbClr val="F79646"/>
                    </a:gs>
                    <a:gs pos="100000">
                      <a:prstClr val="black"/>
                    </a:gs>
                  </a:gsLst>
                  <a:lin ang="5400000" scaled="1"/>
                  <a:tileRect/>
                </a:gradFill>
                <a:latin typeface="Oswald" panose="02000303000000000000" pitchFamily="2" charset="0"/>
              </a:rPr>
              <a:t>CIANTRA</a:t>
            </a:r>
            <a:endParaRPr lang="en-US" sz="7200" b="1" dirty="0">
              <a:gradFill flip="none" rotWithShape="1">
                <a:gsLst>
                  <a:gs pos="0">
                    <a:srgbClr val="FFC000"/>
                  </a:gs>
                  <a:gs pos="52000">
                    <a:srgbClr val="F79646"/>
                  </a:gs>
                  <a:gs pos="100000">
                    <a:prstClr val="black"/>
                  </a:gs>
                </a:gsLst>
                <a:lin ang="5400000" scaled="1"/>
                <a:tileRect/>
              </a:gradFill>
              <a:latin typeface="Oswald" panose="02000303000000000000" pitchFamily="2" charset="0"/>
            </a:endParaRPr>
          </a:p>
        </p:txBody>
      </p:sp>
      <p:sp>
        <p:nvSpPr>
          <p:cNvPr id="53" name="Right Triangle 52">
            <a:extLst>
              <a:ext uri="{FF2B5EF4-FFF2-40B4-BE49-F238E27FC236}">
                <a16:creationId xmlns="" xmlns:a16="http://schemas.microsoft.com/office/drawing/2014/main" id="{1ECFBBD7-B548-40E7-9765-309285C0C1A5}"/>
              </a:ext>
            </a:extLst>
          </p:cNvPr>
          <p:cNvSpPr/>
          <p:nvPr/>
        </p:nvSpPr>
        <p:spPr>
          <a:xfrm flipH="1">
            <a:off x="10849541" y="4423736"/>
            <a:ext cx="1494863" cy="2434291"/>
          </a:xfrm>
          <a:prstGeom prst="rt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Hexagon 38">
            <a:extLst>
              <a:ext uri="{FF2B5EF4-FFF2-40B4-BE49-F238E27FC236}">
                <a16:creationId xmlns="" xmlns:a16="http://schemas.microsoft.com/office/drawing/2014/main" id="{19B2BC2F-4A98-48E8-97BC-2AB3ED24F115}"/>
              </a:ext>
            </a:extLst>
          </p:cNvPr>
          <p:cNvSpPr/>
          <p:nvPr/>
        </p:nvSpPr>
        <p:spPr>
          <a:xfrm>
            <a:off x="502904" y="3777428"/>
            <a:ext cx="1794946" cy="1533532"/>
          </a:xfrm>
          <a:prstGeom prst="hexagon">
            <a:avLst>
              <a:gd name="adj" fmla="val 30813"/>
              <a:gd name="vf" fmla="val 115470"/>
            </a:avLst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Hexagon 39">
            <a:extLst>
              <a:ext uri="{FF2B5EF4-FFF2-40B4-BE49-F238E27FC236}">
                <a16:creationId xmlns="" xmlns:a16="http://schemas.microsoft.com/office/drawing/2014/main" id="{69B35F5B-DC04-4E62-89A1-5E0229F0E420}"/>
              </a:ext>
            </a:extLst>
          </p:cNvPr>
          <p:cNvSpPr/>
          <p:nvPr/>
        </p:nvSpPr>
        <p:spPr>
          <a:xfrm>
            <a:off x="4291497" y="206771"/>
            <a:ext cx="897473" cy="766766"/>
          </a:xfrm>
          <a:prstGeom prst="hexagon">
            <a:avLst>
              <a:gd name="adj" fmla="val 30813"/>
              <a:gd name="vf" fmla="val 115470"/>
            </a:avLst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1" name="Hexagon 40">
            <a:extLst>
              <a:ext uri="{FF2B5EF4-FFF2-40B4-BE49-F238E27FC236}">
                <a16:creationId xmlns="" xmlns:a16="http://schemas.microsoft.com/office/drawing/2014/main" id="{E2D75B9D-EC8B-429F-A716-C6F9DF4E25B0}"/>
              </a:ext>
            </a:extLst>
          </p:cNvPr>
          <p:cNvSpPr/>
          <p:nvPr/>
        </p:nvSpPr>
        <p:spPr>
          <a:xfrm>
            <a:off x="2798987" y="5395663"/>
            <a:ext cx="897473" cy="766766"/>
          </a:xfrm>
          <a:prstGeom prst="hexagon">
            <a:avLst>
              <a:gd name="adj" fmla="val 30813"/>
              <a:gd name="vf" fmla="val 115470"/>
            </a:avLst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65" name="Straight Connector 64">
            <a:extLst>
              <a:ext uri="{FF2B5EF4-FFF2-40B4-BE49-F238E27FC236}">
                <a16:creationId xmlns="" xmlns:a16="http://schemas.microsoft.com/office/drawing/2014/main" id="{8C0AD405-6ADE-4484-8CF9-56A527071ADC}"/>
              </a:ext>
            </a:extLst>
          </p:cNvPr>
          <p:cNvCxnSpPr>
            <a:cxnSpLocks/>
          </p:cNvCxnSpPr>
          <p:nvPr/>
        </p:nvCxnSpPr>
        <p:spPr>
          <a:xfrm flipH="1">
            <a:off x="10849550" y="-718436"/>
            <a:ext cx="1269317" cy="2033462"/>
          </a:xfrm>
          <a:prstGeom prst="line">
            <a:avLst/>
          </a:prstGeom>
          <a:ln w="14287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="" xmlns:a16="http://schemas.microsoft.com/office/drawing/2014/main" id="{C3718525-1A62-4FBA-97E9-1A0DB3DA2D67}"/>
              </a:ext>
            </a:extLst>
          </p:cNvPr>
          <p:cNvCxnSpPr>
            <a:cxnSpLocks/>
          </p:cNvCxnSpPr>
          <p:nvPr/>
        </p:nvCxnSpPr>
        <p:spPr>
          <a:xfrm flipH="1">
            <a:off x="6876420" y="6169592"/>
            <a:ext cx="1269317" cy="2033462"/>
          </a:xfrm>
          <a:prstGeom prst="line">
            <a:avLst/>
          </a:prstGeom>
          <a:ln w="14287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="" xmlns:a16="http://schemas.microsoft.com/office/drawing/2014/main" id="{CF5B843F-05CA-45FD-87AC-CC6BCC4D20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172"/>
            <a:ext cx="1612854" cy="161285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81508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8" grpId="0" animBg="1"/>
      <p:bldP spid="46" grpId="0"/>
      <p:bldP spid="47" grpId="0"/>
      <p:bldP spid="48" grpId="0"/>
      <p:bldP spid="49" grpId="0"/>
      <p:bldP spid="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5">
            <a:extLst>
              <a:ext uri="{FF2B5EF4-FFF2-40B4-BE49-F238E27FC236}">
                <a16:creationId xmlns="" xmlns:a16="http://schemas.microsoft.com/office/drawing/2014/main" id="{51B218A3-450A-4CE6-94FD-8B8AC62166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096227" cy="4724400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27B25BC9-B559-400A-8809-5CC4C9C0DC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039" y="0"/>
            <a:ext cx="6250361" cy="4724400"/>
          </a:xfrm>
        </p:spPr>
      </p:pic>
      <p:sp>
        <p:nvSpPr>
          <p:cNvPr id="19" name="Freeform: Shape 18" hidden="1">
            <a:extLst>
              <a:ext uri="{FF2B5EF4-FFF2-40B4-BE49-F238E27FC236}">
                <a16:creationId xmlns="" xmlns:a16="http://schemas.microsoft.com/office/drawing/2014/main" id="{9B10828D-3CBA-4F2E-A1A7-721E115B9437}"/>
              </a:ext>
            </a:extLst>
          </p:cNvPr>
          <p:cNvSpPr/>
          <p:nvPr/>
        </p:nvSpPr>
        <p:spPr>
          <a:xfrm>
            <a:off x="1784873" y="846161"/>
            <a:ext cx="8774657" cy="2169994"/>
          </a:xfrm>
          <a:custGeom>
            <a:avLst/>
            <a:gdLst>
              <a:gd name="connsiteX0" fmla="*/ 0 w 8666328"/>
              <a:gd name="connsiteY0" fmla="*/ 0 h 2169994"/>
              <a:gd name="connsiteX1" fmla="*/ 8666328 w 8666328"/>
              <a:gd name="connsiteY1" fmla="*/ 0 h 2169994"/>
              <a:gd name="connsiteX2" fmla="*/ 8666328 w 8666328"/>
              <a:gd name="connsiteY2" fmla="*/ 2169994 h 2169994"/>
              <a:gd name="connsiteX3" fmla="*/ 8562333 w 8666328"/>
              <a:gd name="connsiteY3" fmla="*/ 2169994 h 2169994"/>
              <a:gd name="connsiteX4" fmla="*/ 8562333 w 8666328"/>
              <a:gd name="connsiteY4" fmla="*/ 103995 h 2169994"/>
              <a:gd name="connsiteX5" fmla="*/ 103995 w 8666328"/>
              <a:gd name="connsiteY5" fmla="*/ 103995 h 2169994"/>
              <a:gd name="connsiteX6" fmla="*/ 103995 w 8666328"/>
              <a:gd name="connsiteY6" fmla="*/ 2169994 h 2169994"/>
              <a:gd name="connsiteX7" fmla="*/ 0 w 8666328"/>
              <a:gd name="connsiteY7" fmla="*/ 2169994 h 2169994"/>
              <a:gd name="connsiteX8" fmla="*/ 0 w 8666328"/>
              <a:gd name="connsiteY8" fmla="*/ 0 h 216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6328" h="2169994">
                <a:moveTo>
                  <a:pt x="0" y="0"/>
                </a:moveTo>
                <a:lnTo>
                  <a:pt x="8666328" y="0"/>
                </a:lnTo>
                <a:lnTo>
                  <a:pt x="8666328" y="2169994"/>
                </a:lnTo>
                <a:lnTo>
                  <a:pt x="8562333" y="2169994"/>
                </a:lnTo>
                <a:lnTo>
                  <a:pt x="8562333" y="103995"/>
                </a:lnTo>
                <a:lnTo>
                  <a:pt x="103995" y="103995"/>
                </a:lnTo>
                <a:lnTo>
                  <a:pt x="103995" y="2169994"/>
                </a:lnTo>
                <a:lnTo>
                  <a:pt x="0" y="21699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CB3305A-A06D-4E81-96BB-E5CE0767E63E}"/>
              </a:ext>
            </a:extLst>
          </p:cNvPr>
          <p:cNvSpPr/>
          <p:nvPr/>
        </p:nvSpPr>
        <p:spPr>
          <a:xfrm>
            <a:off x="-1" y="2930281"/>
            <a:ext cx="12344400" cy="228139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0"/>
                </a:schemeClr>
              </a:gs>
              <a:gs pos="56000">
                <a:schemeClr val="tx2">
                  <a:lumMod val="50000"/>
                  <a:alpha val="56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B6FBEF-1E4C-4AF4-B84A-887DE2C6FE88}"/>
              </a:ext>
            </a:extLst>
          </p:cNvPr>
          <p:cNvSpPr txBox="1"/>
          <p:nvPr/>
        </p:nvSpPr>
        <p:spPr>
          <a:xfrm>
            <a:off x="1860846" y="2275756"/>
            <a:ext cx="87746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 smtClean="0">
                <a:solidFill>
                  <a:srgbClr val="FFC000"/>
                </a:solidFill>
                <a:latin typeface="Oswald" pitchFamily="2" charset="0"/>
              </a:rPr>
              <a:t>TUAN RUMAH</a:t>
            </a:r>
            <a:endParaRPr lang="en-US" sz="7200" dirty="0">
              <a:solidFill>
                <a:srgbClr val="FFC000"/>
              </a:solidFill>
              <a:latin typeface="Oswald" pitchFamily="2" charset="0"/>
            </a:endParaRPr>
          </a:p>
          <a:p>
            <a:pPr algn="ctr">
              <a:defRPr/>
            </a:pPr>
            <a:r>
              <a:rPr lang="en-US" sz="5400" dirty="0" smtClean="0">
                <a:solidFill>
                  <a:prstClr val="white"/>
                </a:solidFill>
                <a:latin typeface="Montez" panose="02000503000000020004" pitchFamily="2" charset="0"/>
              </a:rPr>
              <a:t>KEGIATAN</a:t>
            </a:r>
            <a:r>
              <a:rPr lang="en-US" sz="7200" dirty="0" smtClean="0">
                <a:solidFill>
                  <a:prstClr val="white"/>
                </a:solidFill>
                <a:latin typeface="Montez" panose="02000503000000020004" pitchFamily="2" charset="0"/>
              </a:rPr>
              <a:t> </a:t>
            </a:r>
            <a:endParaRPr lang="en-US" dirty="0">
              <a:solidFill>
                <a:prstClr val="white"/>
              </a:solidFill>
              <a:latin typeface="Montez" panose="02000503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45034C0-4170-4826-8468-8BF1D206488F}"/>
              </a:ext>
            </a:extLst>
          </p:cNvPr>
          <p:cNvSpPr txBox="1"/>
          <p:nvPr/>
        </p:nvSpPr>
        <p:spPr>
          <a:xfrm>
            <a:off x="1752600" y="4209823"/>
            <a:ext cx="9220200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8800" b="1" dirty="0" smtClean="0">
                <a:solidFill>
                  <a:schemeClr val="accent6"/>
                </a:solidFill>
                <a:latin typeface="Oswald" panose="02000303000000000000" pitchFamily="2" charset="0"/>
              </a:rPr>
              <a:t>PENGAJIAN FKDKM</a:t>
            </a:r>
            <a:endParaRPr lang="en-US" sz="2400" b="1" dirty="0">
              <a:solidFill>
                <a:schemeClr val="accent6"/>
              </a:solidFill>
              <a:latin typeface="Oswald" panose="02000303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C9C309-A45E-4AF6-9C9E-5DBCFE97DC0A}"/>
              </a:ext>
            </a:extLst>
          </p:cNvPr>
          <p:cNvSpPr txBox="1"/>
          <p:nvPr/>
        </p:nvSpPr>
        <p:spPr>
          <a:xfrm>
            <a:off x="2527034" y="5544613"/>
            <a:ext cx="7290335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prstClr val="white"/>
                </a:solidFill>
                <a:latin typeface="Oswald" panose="02000303000000000000" pitchFamily="2" charset="0"/>
              </a:rPr>
              <a:t>CIANTRA</a:t>
            </a:r>
            <a:endParaRPr lang="en-US" sz="1100" b="1" dirty="0">
              <a:solidFill>
                <a:prstClr val="white"/>
              </a:solidFill>
              <a:latin typeface="Oswald" panose="02000303000000000000" pitchFamily="2" charset="0"/>
            </a:endParaRPr>
          </a:p>
        </p:txBody>
      </p:sp>
      <p:sp>
        <p:nvSpPr>
          <p:cNvPr id="23" name="Freeform: Shape 22" hidden="1">
            <a:extLst>
              <a:ext uri="{FF2B5EF4-FFF2-40B4-BE49-F238E27FC236}">
                <a16:creationId xmlns="" xmlns:a16="http://schemas.microsoft.com/office/drawing/2014/main" id="{3DB6A19B-DD34-4B53-8955-C7B37AB2E1B3}"/>
              </a:ext>
            </a:extLst>
          </p:cNvPr>
          <p:cNvSpPr/>
          <p:nvPr/>
        </p:nvSpPr>
        <p:spPr>
          <a:xfrm>
            <a:off x="1784871" y="3016158"/>
            <a:ext cx="1126196" cy="1932331"/>
          </a:xfrm>
          <a:custGeom>
            <a:avLst/>
            <a:gdLst>
              <a:gd name="connsiteX0" fmla="*/ 0 w 1112292"/>
              <a:gd name="connsiteY0" fmla="*/ 0 h 1932331"/>
              <a:gd name="connsiteX1" fmla="*/ 103995 w 1112292"/>
              <a:gd name="connsiteY1" fmla="*/ 0 h 1932331"/>
              <a:gd name="connsiteX2" fmla="*/ 103995 w 1112292"/>
              <a:gd name="connsiteY2" fmla="*/ 1839121 h 1932331"/>
              <a:gd name="connsiteX3" fmla="*/ 1112292 w 1112292"/>
              <a:gd name="connsiteY3" fmla="*/ 1839121 h 1932331"/>
              <a:gd name="connsiteX4" fmla="*/ 1112292 w 1112292"/>
              <a:gd name="connsiteY4" fmla="*/ 1932331 h 1932331"/>
              <a:gd name="connsiteX5" fmla="*/ 0 w 1112292"/>
              <a:gd name="connsiteY5" fmla="*/ 1932331 h 1932331"/>
              <a:gd name="connsiteX6" fmla="*/ 0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0" y="0"/>
                </a:moveTo>
                <a:lnTo>
                  <a:pt x="103995" y="0"/>
                </a:lnTo>
                <a:lnTo>
                  <a:pt x="103995" y="1839121"/>
                </a:lnTo>
                <a:lnTo>
                  <a:pt x="1112292" y="1839121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eform: Shape 21" hidden="1">
            <a:extLst>
              <a:ext uri="{FF2B5EF4-FFF2-40B4-BE49-F238E27FC236}">
                <a16:creationId xmlns="" xmlns:a16="http://schemas.microsoft.com/office/drawing/2014/main" id="{DEA8C198-E706-4675-B512-0C03C7E3B96E}"/>
              </a:ext>
            </a:extLst>
          </p:cNvPr>
          <p:cNvSpPr/>
          <p:nvPr/>
        </p:nvSpPr>
        <p:spPr>
          <a:xfrm>
            <a:off x="9433333" y="3016158"/>
            <a:ext cx="1126196" cy="1932331"/>
          </a:xfrm>
          <a:custGeom>
            <a:avLst/>
            <a:gdLst>
              <a:gd name="connsiteX0" fmla="*/ 1008297 w 1112292"/>
              <a:gd name="connsiteY0" fmla="*/ 0 h 1932331"/>
              <a:gd name="connsiteX1" fmla="*/ 1112292 w 1112292"/>
              <a:gd name="connsiteY1" fmla="*/ 0 h 1932331"/>
              <a:gd name="connsiteX2" fmla="*/ 1112292 w 1112292"/>
              <a:gd name="connsiteY2" fmla="*/ 1932331 h 1932331"/>
              <a:gd name="connsiteX3" fmla="*/ 0 w 1112292"/>
              <a:gd name="connsiteY3" fmla="*/ 1932331 h 1932331"/>
              <a:gd name="connsiteX4" fmla="*/ 0 w 1112292"/>
              <a:gd name="connsiteY4" fmla="*/ 1839121 h 1932331"/>
              <a:gd name="connsiteX5" fmla="*/ 1008297 w 1112292"/>
              <a:gd name="connsiteY5" fmla="*/ 1839121 h 1932331"/>
              <a:gd name="connsiteX6" fmla="*/ 1008297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1008297" y="0"/>
                </a:moveTo>
                <a:lnTo>
                  <a:pt x="1112292" y="0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1839121"/>
                </a:lnTo>
                <a:lnTo>
                  <a:pt x="1008297" y="1839121"/>
                </a:lnTo>
                <a:lnTo>
                  <a:pt x="100829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019935C3-0D43-4C8C-B1AD-289447DD26DD}"/>
              </a:ext>
            </a:extLst>
          </p:cNvPr>
          <p:cNvSpPr/>
          <p:nvPr/>
        </p:nvSpPr>
        <p:spPr>
          <a:xfrm>
            <a:off x="380942" y="5385663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3DEE38F7-364D-4564-82AE-D421F874AD29}"/>
              </a:ext>
            </a:extLst>
          </p:cNvPr>
          <p:cNvSpPr/>
          <p:nvPr/>
        </p:nvSpPr>
        <p:spPr>
          <a:xfrm>
            <a:off x="11080886" y="5402930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70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12" grpId="0"/>
      <p:bldP spid="10" grpId="0"/>
      <p:bldP spid="23" grpId="0" animBg="1"/>
      <p:bldP spid="22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50000">
              <a:srgbClr val="660066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6C46ACC-9F61-4215-97D2-9786E95A55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46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0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02060"/>
            </a:gs>
            <a:gs pos="100000">
              <a:srgbClr val="FFC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19937D7-CAAB-4FF5-B1D9-7131B124A6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8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rgbClr val="663300"/>
            </a:gs>
            <a:gs pos="50000">
              <a:srgbClr val="006600"/>
            </a:gs>
            <a:gs pos="73000">
              <a:srgbClr val="9966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DFFB67B-A39B-460A-88C8-CFBEA5FA94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5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54AA519-84B1-4191-B914-CBD4B2D96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0"/>
            <a:ext cx="584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2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5">
            <a:extLst>
              <a:ext uri="{FF2B5EF4-FFF2-40B4-BE49-F238E27FC236}">
                <a16:creationId xmlns="" xmlns:a16="http://schemas.microsoft.com/office/drawing/2014/main" id="{51B218A3-450A-4CE6-94FD-8B8AC6216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096227" cy="5211671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27B25BC9-B559-400A-8809-5CC4C9C0DC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039" y="0"/>
            <a:ext cx="6250361" cy="5211671"/>
          </a:xfrm>
        </p:spPr>
      </p:pic>
      <p:sp>
        <p:nvSpPr>
          <p:cNvPr id="19" name="Freeform: Shape 18" hidden="1">
            <a:extLst>
              <a:ext uri="{FF2B5EF4-FFF2-40B4-BE49-F238E27FC236}">
                <a16:creationId xmlns="" xmlns:a16="http://schemas.microsoft.com/office/drawing/2014/main" id="{9B10828D-3CBA-4F2E-A1A7-721E115B9437}"/>
              </a:ext>
            </a:extLst>
          </p:cNvPr>
          <p:cNvSpPr/>
          <p:nvPr/>
        </p:nvSpPr>
        <p:spPr>
          <a:xfrm>
            <a:off x="1784873" y="846161"/>
            <a:ext cx="8774657" cy="2169994"/>
          </a:xfrm>
          <a:custGeom>
            <a:avLst/>
            <a:gdLst>
              <a:gd name="connsiteX0" fmla="*/ 0 w 8666328"/>
              <a:gd name="connsiteY0" fmla="*/ 0 h 2169994"/>
              <a:gd name="connsiteX1" fmla="*/ 8666328 w 8666328"/>
              <a:gd name="connsiteY1" fmla="*/ 0 h 2169994"/>
              <a:gd name="connsiteX2" fmla="*/ 8666328 w 8666328"/>
              <a:gd name="connsiteY2" fmla="*/ 2169994 h 2169994"/>
              <a:gd name="connsiteX3" fmla="*/ 8562333 w 8666328"/>
              <a:gd name="connsiteY3" fmla="*/ 2169994 h 2169994"/>
              <a:gd name="connsiteX4" fmla="*/ 8562333 w 8666328"/>
              <a:gd name="connsiteY4" fmla="*/ 103995 h 2169994"/>
              <a:gd name="connsiteX5" fmla="*/ 103995 w 8666328"/>
              <a:gd name="connsiteY5" fmla="*/ 103995 h 2169994"/>
              <a:gd name="connsiteX6" fmla="*/ 103995 w 8666328"/>
              <a:gd name="connsiteY6" fmla="*/ 2169994 h 2169994"/>
              <a:gd name="connsiteX7" fmla="*/ 0 w 8666328"/>
              <a:gd name="connsiteY7" fmla="*/ 2169994 h 2169994"/>
              <a:gd name="connsiteX8" fmla="*/ 0 w 8666328"/>
              <a:gd name="connsiteY8" fmla="*/ 0 h 216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6328" h="2169994">
                <a:moveTo>
                  <a:pt x="0" y="0"/>
                </a:moveTo>
                <a:lnTo>
                  <a:pt x="8666328" y="0"/>
                </a:lnTo>
                <a:lnTo>
                  <a:pt x="8666328" y="2169994"/>
                </a:lnTo>
                <a:lnTo>
                  <a:pt x="8562333" y="2169994"/>
                </a:lnTo>
                <a:lnTo>
                  <a:pt x="8562333" y="103995"/>
                </a:lnTo>
                <a:lnTo>
                  <a:pt x="103995" y="103995"/>
                </a:lnTo>
                <a:lnTo>
                  <a:pt x="103995" y="2169994"/>
                </a:lnTo>
                <a:lnTo>
                  <a:pt x="0" y="21699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CB3305A-A06D-4E81-96BB-E5CE0767E63E}"/>
              </a:ext>
            </a:extLst>
          </p:cNvPr>
          <p:cNvSpPr/>
          <p:nvPr/>
        </p:nvSpPr>
        <p:spPr>
          <a:xfrm>
            <a:off x="-1" y="2930281"/>
            <a:ext cx="12344400" cy="228139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0"/>
                </a:schemeClr>
              </a:gs>
              <a:gs pos="56000">
                <a:schemeClr val="tx2">
                  <a:lumMod val="50000"/>
                  <a:alpha val="56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B6FBEF-1E4C-4AF4-B84A-887DE2C6FE88}"/>
              </a:ext>
            </a:extLst>
          </p:cNvPr>
          <p:cNvSpPr txBox="1"/>
          <p:nvPr/>
        </p:nvSpPr>
        <p:spPr>
          <a:xfrm>
            <a:off x="380943" y="1981200"/>
            <a:ext cx="115825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 smtClean="0">
                <a:solidFill>
                  <a:srgbClr val="FFC000"/>
                </a:solidFill>
                <a:latin typeface="Oswald" pitchFamily="2" charset="0"/>
              </a:rPr>
              <a:t>KAJIAN DAKWAH</a:t>
            </a:r>
            <a:endParaRPr lang="en-US" sz="7200" dirty="0">
              <a:solidFill>
                <a:srgbClr val="FFC000"/>
              </a:solidFill>
              <a:latin typeface="Oswald" pitchFamily="2" charset="0"/>
            </a:endParaRPr>
          </a:p>
          <a:p>
            <a:pPr algn="ctr">
              <a:defRPr/>
            </a:pPr>
            <a:r>
              <a:rPr lang="en-US" sz="5400" dirty="0" smtClean="0">
                <a:solidFill>
                  <a:prstClr val="white"/>
                </a:solidFill>
                <a:latin typeface="Montez" panose="02000503000000020004" pitchFamily="2" charset="0"/>
              </a:rPr>
              <a:t>UST. ZULKIFLI MUHAMMAD ALI </a:t>
            </a:r>
            <a:r>
              <a:rPr lang="en-US" sz="5400" dirty="0" err="1" smtClean="0">
                <a:solidFill>
                  <a:prstClr val="white"/>
                </a:solidFill>
                <a:latin typeface="Montez" panose="02000503000000020004" pitchFamily="2" charset="0"/>
              </a:rPr>
              <a:t>Lc</a:t>
            </a:r>
            <a:r>
              <a:rPr lang="en-US" sz="5400" dirty="0" smtClean="0">
                <a:solidFill>
                  <a:prstClr val="white"/>
                </a:solidFill>
                <a:latin typeface="Montez" panose="02000503000000020004" pitchFamily="2" charset="0"/>
              </a:rPr>
              <a:t> MA</a:t>
            </a:r>
            <a:r>
              <a:rPr lang="en-US" sz="7200" dirty="0" smtClean="0">
                <a:solidFill>
                  <a:prstClr val="white"/>
                </a:solidFill>
                <a:latin typeface="Montez" panose="02000503000000020004" pitchFamily="2" charset="0"/>
              </a:rPr>
              <a:t> </a:t>
            </a:r>
            <a:endParaRPr lang="en-US" dirty="0">
              <a:solidFill>
                <a:prstClr val="white"/>
              </a:solidFill>
              <a:latin typeface="Montez" panose="02000503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45034C0-4170-4826-8468-8BF1D206488F}"/>
              </a:ext>
            </a:extLst>
          </p:cNvPr>
          <p:cNvSpPr txBox="1"/>
          <p:nvPr/>
        </p:nvSpPr>
        <p:spPr>
          <a:xfrm>
            <a:off x="990600" y="4209823"/>
            <a:ext cx="10074373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8800" b="1" dirty="0" smtClean="0">
                <a:solidFill>
                  <a:schemeClr val="accent6"/>
                </a:solidFill>
                <a:latin typeface="Oswald" panose="02000303000000000000" pitchFamily="2" charset="0"/>
              </a:rPr>
              <a:t>FITNAH AKHIR ZAMAN</a:t>
            </a:r>
            <a:endParaRPr lang="en-US" sz="2400" b="1" dirty="0">
              <a:solidFill>
                <a:schemeClr val="accent6"/>
              </a:solidFill>
              <a:latin typeface="Oswald" panose="02000303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C9C309-A45E-4AF6-9C9E-5DBCFE97DC0A}"/>
              </a:ext>
            </a:extLst>
          </p:cNvPr>
          <p:cNvSpPr txBox="1"/>
          <p:nvPr/>
        </p:nvSpPr>
        <p:spPr>
          <a:xfrm>
            <a:off x="2527034" y="5544613"/>
            <a:ext cx="7290335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prstClr val="white"/>
                </a:solidFill>
                <a:latin typeface="Oswald" panose="02000303000000000000" pitchFamily="2" charset="0"/>
              </a:rPr>
              <a:t>DI MASJID AL IKHLASH</a:t>
            </a:r>
            <a:endParaRPr lang="en-US" sz="1100" b="1" dirty="0">
              <a:solidFill>
                <a:prstClr val="white"/>
              </a:solidFill>
              <a:latin typeface="Oswald" panose="02000303000000000000" pitchFamily="2" charset="0"/>
            </a:endParaRPr>
          </a:p>
        </p:txBody>
      </p:sp>
      <p:sp>
        <p:nvSpPr>
          <p:cNvPr id="23" name="Freeform: Shape 22" hidden="1">
            <a:extLst>
              <a:ext uri="{FF2B5EF4-FFF2-40B4-BE49-F238E27FC236}">
                <a16:creationId xmlns="" xmlns:a16="http://schemas.microsoft.com/office/drawing/2014/main" id="{3DB6A19B-DD34-4B53-8955-C7B37AB2E1B3}"/>
              </a:ext>
            </a:extLst>
          </p:cNvPr>
          <p:cNvSpPr/>
          <p:nvPr/>
        </p:nvSpPr>
        <p:spPr>
          <a:xfrm>
            <a:off x="1784871" y="3016158"/>
            <a:ext cx="1126196" cy="1932331"/>
          </a:xfrm>
          <a:custGeom>
            <a:avLst/>
            <a:gdLst>
              <a:gd name="connsiteX0" fmla="*/ 0 w 1112292"/>
              <a:gd name="connsiteY0" fmla="*/ 0 h 1932331"/>
              <a:gd name="connsiteX1" fmla="*/ 103995 w 1112292"/>
              <a:gd name="connsiteY1" fmla="*/ 0 h 1932331"/>
              <a:gd name="connsiteX2" fmla="*/ 103995 w 1112292"/>
              <a:gd name="connsiteY2" fmla="*/ 1839121 h 1932331"/>
              <a:gd name="connsiteX3" fmla="*/ 1112292 w 1112292"/>
              <a:gd name="connsiteY3" fmla="*/ 1839121 h 1932331"/>
              <a:gd name="connsiteX4" fmla="*/ 1112292 w 1112292"/>
              <a:gd name="connsiteY4" fmla="*/ 1932331 h 1932331"/>
              <a:gd name="connsiteX5" fmla="*/ 0 w 1112292"/>
              <a:gd name="connsiteY5" fmla="*/ 1932331 h 1932331"/>
              <a:gd name="connsiteX6" fmla="*/ 0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0" y="0"/>
                </a:moveTo>
                <a:lnTo>
                  <a:pt x="103995" y="0"/>
                </a:lnTo>
                <a:lnTo>
                  <a:pt x="103995" y="1839121"/>
                </a:lnTo>
                <a:lnTo>
                  <a:pt x="1112292" y="1839121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eform: Shape 21" hidden="1">
            <a:extLst>
              <a:ext uri="{FF2B5EF4-FFF2-40B4-BE49-F238E27FC236}">
                <a16:creationId xmlns="" xmlns:a16="http://schemas.microsoft.com/office/drawing/2014/main" id="{DEA8C198-E706-4675-B512-0C03C7E3B96E}"/>
              </a:ext>
            </a:extLst>
          </p:cNvPr>
          <p:cNvSpPr/>
          <p:nvPr/>
        </p:nvSpPr>
        <p:spPr>
          <a:xfrm>
            <a:off x="9433333" y="3016158"/>
            <a:ext cx="1126196" cy="1932331"/>
          </a:xfrm>
          <a:custGeom>
            <a:avLst/>
            <a:gdLst>
              <a:gd name="connsiteX0" fmla="*/ 1008297 w 1112292"/>
              <a:gd name="connsiteY0" fmla="*/ 0 h 1932331"/>
              <a:gd name="connsiteX1" fmla="*/ 1112292 w 1112292"/>
              <a:gd name="connsiteY1" fmla="*/ 0 h 1932331"/>
              <a:gd name="connsiteX2" fmla="*/ 1112292 w 1112292"/>
              <a:gd name="connsiteY2" fmla="*/ 1932331 h 1932331"/>
              <a:gd name="connsiteX3" fmla="*/ 0 w 1112292"/>
              <a:gd name="connsiteY3" fmla="*/ 1932331 h 1932331"/>
              <a:gd name="connsiteX4" fmla="*/ 0 w 1112292"/>
              <a:gd name="connsiteY4" fmla="*/ 1839121 h 1932331"/>
              <a:gd name="connsiteX5" fmla="*/ 1008297 w 1112292"/>
              <a:gd name="connsiteY5" fmla="*/ 1839121 h 1932331"/>
              <a:gd name="connsiteX6" fmla="*/ 1008297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1008297" y="0"/>
                </a:moveTo>
                <a:lnTo>
                  <a:pt x="1112292" y="0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1839121"/>
                </a:lnTo>
                <a:lnTo>
                  <a:pt x="1008297" y="1839121"/>
                </a:lnTo>
                <a:lnTo>
                  <a:pt x="100829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019935C3-0D43-4C8C-B1AD-289447DD26DD}"/>
              </a:ext>
            </a:extLst>
          </p:cNvPr>
          <p:cNvSpPr/>
          <p:nvPr/>
        </p:nvSpPr>
        <p:spPr>
          <a:xfrm>
            <a:off x="380942" y="5385663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3DEE38F7-364D-4564-82AE-D421F874AD29}"/>
              </a:ext>
            </a:extLst>
          </p:cNvPr>
          <p:cNvSpPr/>
          <p:nvPr/>
        </p:nvSpPr>
        <p:spPr>
          <a:xfrm>
            <a:off x="11080886" y="5402930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2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12" grpId="0"/>
      <p:bldP spid="10" grpId="0"/>
      <p:bldP spid="23" grpId="0" animBg="1"/>
      <p:bldP spid="22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5">
            <a:extLst>
              <a:ext uri="{FF2B5EF4-FFF2-40B4-BE49-F238E27FC236}">
                <a16:creationId xmlns="" xmlns:a16="http://schemas.microsoft.com/office/drawing/2014/main" id="{51B218A3-450A-4CE6-94FD-8B8AC62166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096227" cy="5211671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27B25BC9-B559-400A-8809-5CC4C9C0DC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039" y="0"/>
            <a:ext cx="6250361" cy="5211672"/>
          </a:xfrm>
        </p:spPr>
      </p:pic>
      <p:sp>
        <p:nvSpPr>
          <p:cNvPr id="19" name="Freeform: Shape 18" hidden="1">
            <a:extLst>
              <a:ext uri="{FF2B5EF4-FFF2-40B4-BE49-F238E27FC236}">
                <a16:creationId xmlns="" xmlns:a16="http://schemas.microsoft.com/office/drawing/2014/main" id="{9B10828D-3CBA-4F2E-A1A7-721E115B9437}"/>
              </a:ext>
            </a:extLst>
          </p:cNvPr>
          <p:cNvSpPr/>
          <p:nvPr/>
        </p:nvSpPr>
        <p:spPr>
          <a:xfrm>
            <a:off x="1784873" y="846161"/>
            <a:ext cx="8774657" cy="2169994"/>
          </a:xfrm>
          <a:custGeom>
            <a:avLst/>
            <a:gdLst>
              <a:gd name="connsiteX0" fmla="*/ 0 w 8666328"/>
              <a:gd name="connsiteY0" fmla="*/ 0 h 2169994"/>
              <a:gd name="connsiteX1" fmla="*/ 8666328 w 8666328"/>
              <a:gd name="connsiteY1" fmla="*/ 0 h 2169994"/>
              <a:gd name="connsiteX2" fmla="*/ 8666328 w 8666328"/>
              <a:gd name="connsiteY2" fmla="*/ 2169994 h 2169994"/>
              <a:gd name="connsiteX3" fmla="*/ 8562333 w 8666328"/>
              <a:gd name="connsiteY3" fmla="*/ 2169994 h 2169994"/>
              <a:gd name="connsiteX4" fmla="*/ 8562333 w 8666328"/>
              <a:gd name="connsiteY4" fmla="*/ 103995 h 2169994"/>
              <a:gd name="connsiteX5" fmla="*/ 103995 w 8666328"/>
              <a:gd name="connsiteY5" fmla="*/ 103995 h 2169994"/>
              <a:gd name="connsiteX6" fmla="*/ 103995 w 8666328"/>
              <a:gd name="connsiteY6" fmla="*/ 2169994 h 2169994"/>
              <a:gd name="connsiteX7" fmla="*/ 0 w 8666328"/>
              <a:gd name="connsiteY7" fmla="*/ 2169994 h 2169994"/>
              <a:gd name="connsiteX8" fmla="*/ 0 w 8666328"/>
              <a:gd name="connsiteY8" fmla="*/ 0 h 216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6328" h="2169994">
                <a:moveTo>
                  <a:pt x="0" y="0"/>
                </a:moveTo>
                <a:lnTo>
                  <a:pt x="8666328" y="0"/>
                </a:lnTo>
                <a:lnTo>
                  <a:pt x="8666328" y="2169994"/>
                </a:lnTo>
                <a:lnTo>
                  <a:pt x="8562333" y="2169994"/>
                </a:lnTo>
                <a:lnTo>
                  <a:pt x="8562333" y="103995"/>
                </a:lnTo>
                <a:lnTo>
                  <a:pt x="103995" y="103995"/>
                </a:lnTo>
                <a:lnTo>
                  <a:pt x="103995" y="2169994"/>
                </a:lnTo>
                <a:lnTo>
                  <a:pt x="0" y="21699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CB3305A-A06D-4E81-96BB-E5CE0767E63E}"/>
              </a:ext>
            </a:extLst>
          </p:cNvPr>
          <p:cNvSpPr/>
          <p:nvPr/>
        </p:nvSpPr>
        <p:spPr>
          <a:xfrm>
            <a:off x="-1" y="2930281"/>
            <a:ext cx="12344400" cy="228139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0"/>
                </a:schemeClr>
              </a:gs>
              <a:gs pos="56000">
                <a:schemeClr val="tx2">
                  <a:lumMod val="50000"/>
                  <a:alpha val="56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B6FBEF-1E4C-4AF4-B84A-887DE2C6FE88}"/>
              </a:ext>
            </a:extLst>
          </p:cNvPr>
          <p:cNvSpPr txBox="1"/>
          <p:nvPr/>
        </p:nvSpPr>
        <p:spPr>
          <a:xfrm>
            <a:off x="380943" y="1981200"/>
            <a:ext cx="115825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 smtClean="0">
                <a:solidFill>
                  <a:srgbClr val="FFC000"/>
                </a:solidFill>
                <a:latin typeface="Oswald" pitchFamily="2" charset="0"/>
              </a:rPr>
              <a:t>KAJIAN DAKWAH</a:t>
            </a:r>
            <a:endParaRPr lang="en-US" sz="7200" dirty="0">
              <a:solidFill>
                <a:srgbClr val="FFC000"/>
              </a:solidFill>
              <a:latin typeface="Oswald" pitchFamily="2" charset="0"/>
            </a:endParaRPr>
          </a:p>
          <a:p>
            <a:pPr algn="ctr">
              <a:defRPr/>
            </a:pPr>
            <a:r>
              <a:rPr lang="en-US" sz="5400" dirty="0" smtClean="0">
                <a:solidFill>
                  <a:prstClr val="white"/>
                </a:solidFill>
                <a:latin typeface="Montez" panose="02000503000000020004" pitchFamily="2" charset="0"/>
              </a:rPr>
              <a:t>UST. ZULKIFLI MUHAMMAD ALI </a:t>
            </a:r>
            <a:r>
              <a:rPr lang="en-US" sz="5400" dirty="0" err="1" smtClean="0">
                <a:solidFill>
                  <a:prstClr val="white"/>
                </a:solidFill>
                <a:latin typeface="Montez" panose="02000503000000020004" pitchFamily="2" charset="0"/>
              </a:rPr>
              <a:t>Lc</a:t>
            </a:r>
            <a:r>
              <a:rPr lang="en-US" sz="5400" dirty="0" smtClean="0">
                <a:solidFill>
                  <a:prstClr val="white"/>
                </a:solidFill>
                <a:latin typeface="Montez" panose="02000503000000020004" pitchFamily="2" charset="0"/>
              </a:rPr>
              <a:t> MA</a:t>
            </a:r>
            <a:r>
              <a:rPr lang="en-US" sz="7200" dirty="0" smtClean="0">
                <a:solidFill>
                  <a:prstClr val="white"/>
                </a:solidFill>
                <a:latin typeface="Montez" panose="02000503000000020004" pitchFamily="2" charset="0"/>
              </a:rPr>
              <a:t> </a:t>
            </a:r>
            <a:endParaRPr lang="en-US" dirty="0">
              <a:solidFill>
                <a:prstClr val="white"/>
              </a:solidFill>
              <a:latin typeface="Montez" panose="02000503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45034C0-4170-4826-8468-8BF1D206488F}"/>
              </a:ext>
            </a:extLst>
          </p:cNvPr>
          <p:cNvSpPr txBox="1"/>
          <p:nvPr/>
        </p:nvSpPr>
        <p:spPr>
          <a:xfrm>
            <a:off x="990600" y="4209823"/>
            <a:ext cx="10074373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8800" b="1" dirty="0" smtClean="0">
                <a:solidFill>
                  <a:schemeClr val="accent6"/>
                </a:solidFill>
                <a:latin typeface="Oswald" panose="02000303000000000000" pitchFamily="2" charset="0"/>
              </a:rPr>
              <a:t>FITNAH AKHIR ZAMAN</a:t>
            </a:r>
            <a:endParaRPr lang="en-US" sz="2400" b="1" dirty="0">
              <a:solidFill>
                <a:schemeClr val="accent6"/>
              </a:solidFill>
              <a:latin typeface="Oswald" panose="02000303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C9C309-A45E-4AF6-9C9E-5DBCFE97DC0A}"/>
              </a:ext>
            </a:extLst>
          </p:cNvPr>
          <p:cNvSpPr txBox="1"/>
          <p:nvPr/>
        </p:nvSpPr>
        <p:spPr>
          <a:xfrm>
            <a:off x="2527034" y="5544613"/>
            <a:ext cx="7290335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prstClr val="white"/>
                </a:solidFill>
                <a:latin typeface="Oswald" panose="02000303000000000000" pitchFamily="2" charset="0"/>
              </a:rPr>
              <a:t>DI MASJID AL IKHLASH</a:t>
            </a:r>
            <a:endParaRPr lang="en-US" sz="1100" b="1" dirty="0">
              <a:solidFill>
                <a:prstClr val="white"/>
              </a:solidFill>
              <a:latin typeface="Oswald" panose="02000303000000000000" pitchFamily="2" charset="0"/>
            </a:endParaRPr>
          </a:p>
        </p:txBody>
      </p:sp>
      <p:sp>
        <p:nvSpPr>
          <p:cNvPr id="23" name="Freeform: Shape 22" hidden="1">
            <a:extLst>
              <a:ext uri="{FF2B5EF4-FFF2-40B4-BE49-F238E27FC236}">
                <a16:creationId xmlns="" xmlns:a16="http://schemas.microsoft.com/office/drawing/2014/main" id="{3DB6A19B-DD34-4B53-8955-C7B37AB2E1B3}"/>
              </a:ext>
            </a:extLst>
          </p:cNvPr>
          <p:cNvSpPr/>
          <p:nvPr/>
        </p:nvSpPr>
        <p:spPr>
          <a:xfrm>
            <a:off x="1784871" y="3016158"/>
            <a:ext cx="1126196" cy="1932331"/>
          </a:xfrm>
          <a:custGeom>
            <a:avLst/>
            <a:gdLst>
              <a:gd name="connsiteX0" fmla="*/ 0 w 1112292"/>
              <a:gd name="connsiteY0" fmla="*/ 0 h 1932331"/>
              <a:gd name="connsiteX1" fmla="*/ 103995 w 1112292"/>
              <a:gd name="connsiteY1" fmla="*/ 0 h 1932331"/>
              <a:gd name="connsiteX2" fmla="*/ 103995 w 1112292"/>
              <a:gd name="connsiteY2" fmla="*/ 1839121 h 1932331"/>
              <a:gd name="connsiteX3" fmla="*/ 1112292 w 1112292"/>
              <a:gd name="connsiteY3" fmla="*/ 1839121 h 1932331"/>
              <a:gd name="connsiteX4" fmla="*/ 1112292 w 1112292"/>
              <a:gd name="connsiteY4" fmla="*/ 1932331 h 1932331"/>
              <a:gd name="connsiteX5" fmla="*/ 0 w 1112292"/>
              <a:gd name="connsiteY5" fmla="*/ 1932331 h 1932331"/>
              <a:gd name="connsiteX6" fmla="*/ 0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0" y="0"/>
                </a:moveTo>
                <a:lnTo>
                  <a:pt x="103995" y="0"/>
                </a:lnTo>
                <a:lnTo>
                  <a:pt x="103995" y="1839121"/>
                </a:lnTo>
                <a:lnTo>
                  <a:pt x="1112292" y="1839121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eform: Shape 21" hidden="1">
            <a:extLst>
              <a:ext uri="{FF2B5EF4-FFF2-40B4-BE49-F238E27FC236}">
                <a16:creationId xmlns="" xmlns:a16="http://schemas.microsoft.com/office/drawing/2014/main" id="{DEA8C198-E706-4675-B512-0C03C7E3B96E}"/>
              </a:ext>
            </a:extLst>
          </p:cNvPr>
          <p:cNvSpPr/>
          <p:nvPr/>
        </p:nvSpPr>
        <p:spPr>
          <a:xfrm>
            <a:off x="9433333" y="3016158"/>
            <a:ext cx="1126196" cy="1932331"/>
          </a:xfrm>
          <a:custGeom>
            <a:avLst/>
            <a:gdLst>
              <a:gd name="connsiteX0" fmla="*/ 1008297 w 1112292"/>
              <a:gd name="connsiteY0" fmla="*/ 0 h 1932331"/>
              <a:gd name="connsiteX1" fmla="*/ 1112292 w 1112292"/>
              <a:gd name="connsiteY1" fmla="*/ 0 h 1932331"/>
              <a:gd name="connsiteX2" fmla="*/ 1112292 w 1112292"/>
              <a:gd name="connsiteY2" fmla="*/ 1932331 h 1932331"/>
              <a:gd name="connsiteX3" fmla="*/ 0 w 1112292"/>
              <a:gd name="connsiteY3" fmla="*/ 1932331 h 1932331"/>
              <a:gd name="connsiteX4" fmla="*/ 0 w 1112292"/>
              <a:gd name="connsiteY4" fmla="*/ 1839121 h 1932331"/>
              <a:gd name="connsiteX5" fmla="*/ 1008297 w 1112292"/>
              <a:gd name="connsiteY5" fmla="*/ 1839121 h 1932331"/>
              <a:gd name="connsiteX6" fmla="*/ 1008297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1008297" y="0"/>
                </a:moveTo>
                <a:lnTo>
                  <a:pt x="1112292" y="0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1839121"/>
                </a:lnTo>
                <a:lnTo>
                  <a:pt x="1008297" y="1839121"/>
                </a:lnTo>
                <a:lnTo>
                  <a:pt x="100829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019935C3-0D43-4C8C-B1AD-289447DD26DD}"/>
              </a:ext>
            </a:extLst>
          </p:cNvPr>
          <p:cNvSpPr/>
          <p:nvPr/>
        </p:nvSpPr>
        <p:spPr>
          <a:xfrm>
            <a:off x="380942" y="5385663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3DEE38F7-364D-4564-82AE-D421F874AD29}"/>
              </a:ext>
            </a:extLst>
          </p:cNvPr>
          <p:cNvSpPr/>
          <p:nvPr/>
        </p:nvSpPr>
        <p:spPr>
          <a:xfrm>
            <a:off x="11080886" y="5402930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3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12" grpId="0"/>
      <p:bldP spid="10" grpId="0"/>
      <p:bldP spid="23" grpId="0" animBg="1"/>
      <p:bldP spid="22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FC000"/>
            </a:gs>
            <a:gs pos="50000">
              <a:srgbClr val="003300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07D4871-9715-46E0-815E-AF72B4E3AC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61" y="0"/>
            <a:ext cx="54651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3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5">
            <a:extLst>
              <a:ext uri="{FF2B5EF4-FFF2-40B4-BE49-F238E27FC236}">
                <a16:creationId xmlns="" xmlns:a16="http://schemas.microsoft.com/office/drawing/2014/main" id="{51B218A3-450A-4CE6-94FD-8B8AC6216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096227" cy="5211672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27B25BC9-B559-400A-8809-5CC4C9C0DC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039" y="0"/>
            <a:ext cx="6250361" cy="5211671"/>
          </a:xfrm>
        </p:spPr>
      </p:pic>
      <p:sp>
        <p:nvSpPr>
          <p:cNvPr id="19" name="Freeform: Shape 18" hidden="1">
            <a:extLst>
              <a:ext uri="{FF2B5EF4-FFF2-40B4-BE49-F238E27FC236}">
                <a16:creationId xmlns="" xmlns:a16="http://schemas.microsoft.com/office/drawing/2014/main" id="{9B10828D-3CBA-4F2E-A1A7-721E115B9437}"/>
              </a:ext>
            </a:extLst>
          </p:cNvPr>
          <p:cNvSpPr/>
          <p:nvPr/>
        </p:nvSpPr>
        <p:spPr>
          <a:xfrm>
            <a:off x="1784873" y="846161"/>
            <a:ext cx="8774657" cy="2169994"/>
          </a:xfrm>
          <a:custGeom>
            <a:avLst/>
            <a:gdLst>
              <a:gd name="connsiteX0" fmla="*/ 0 w 8666328"/>
              <a:gd name="connsiteY0" fmla="*/ 0 h 2169994"/>
              <a:gd name="connsiteX1" fmla="*/ 8666328 w 8666328"/>
              <a:gd name="connsiteY1" fmla="*/ 0 h 2169994"/>
              <a:gd name="connsiteX2" fmla="*/ 8666328 w 8666328"/>
              <a:gd name="connsiteY2" fmla="*/ 2169994 h 2169994"/>
              <a:gd name="connsiteX3" fmla="*/ 8562333 w 8666328"/>
              <a:gd name="connsiteY3" fmla="*/ 2169994 h 2169994"/>
              <a:gd name="connsiteX4" fmla="*/ 8562333 w 8666328"/>
              <a:gd name="connsiteY4" fmla="*/ 103995 h 2169994"/>
              <a:gd name="connsiteX5" fmla="*/ 103995 w 8666328"/>
              <a:gd name="connsiteY5" fmla="*/ 103995 h 2169994"/>
              <a:gd name="connsiteX6" fmla="*/ 103995 w 8666328"/>
              <a:gd name="connsiteY6" fmla="*/ 2169994 h 2169994"/>
              <a:gd name="connsiteX7" fmla="*/ 0 w 8666328"/>
              <a:gd name="connsiteY7" fmla="*/ 2169994 h 2169994"/>
              <a:gd name="connsiteX8" fmla="*/ 0 w 8666328"/>
              <a:gd name="connsiteY8" fmla="*/ 0 h 216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6328" h="2169994">
                <a:moveTo>
                  <a:pt x="0" y="0"/>
                </a:moveTo>
                <a:lnTo>
                  <a:pt x="8666328" y="0"/>
                </a:lnTo>
                <a:lnTo>
                  <a:pt x="8666328" y="2169994"/>
                </a:lnTo>
                <a:lnTo>
                  <a:pt x="8562333" y="2169994"/>
                </a:lnTo>
                <a:lnTo>
                  <a:pt x="8562333" y="103995"/>
                </a:lnTo>
                <a:lnTo>
                  <a:pt x="103995" y="103995"/>
                </a:lnTo>
                <a:lnTo>
                  <a:pt x="103995" y="2169994"/>
                </a:lnTo>
                <a:lnTo>
                  <a:pt x="0" y="21699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CB3305A-A06D-4E81-96BB-E5CE0767E63E}"/>
              </a:ext>
            </a:extLst>
          </p:cNvPr>
          <p:cNvSpPr/>
          <p:nvPr/>
        </p:nvSpPr>
        <p:spPr>
          <a:xfrm>
            <a:off x="-1" y="2930281"/>
            <a:ext cx="12344400" cy="228139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0"/>
                </a:schemeClr>
              </a:gs>
              <a:gs pos="56000">
                <a:schemeClr val="tx2">
                  <a:lumMod val="50000"/>
                  <a:alpha val="56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B6FBEF-1E4C-4AF4-B84A-887DE2C6FE88}"/>
              </a:ext>
            </a:extLst>
          </p:cNvPr>
          <p:cNvSpPr txBox="1"/>
          <p:nvPr/>
        </p:nvSpPr>
        <p:spPr>
          <a:xfrm>
            <a:off x="380943" y="3276600"/>
            <a:ext cx="115825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 smtClean="0">
                <a:solidFill>
                  <a:srgbClr val="FFC000"/>
                </a:solidFill>
                <a:latin typeface="Oswald" pitchFamily="2" charset="0"/>
              </a:rPr>
              <a:t>MABIT</a:t>
            </a:r>
            <a:endParaRPr lang="en-US" sz="7200" dirty="0">
              <a:solidFill>
                <a:srgbClr val="FFC000"/>
              </a:solidFill>
              <a:latin typeface="Oswald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45034C0-4170-4826-8468-8BF1D206488F}"/>
              </a:ext>
            </a:extLst>
          </p:cNvPr>
          <p:cNvSpPr txBox="1"/>
          <p:nvPr/>
        </p:nvSpPr>
        <p:spPr>
          <a:xfrm>
            <a:off x="990600" y="4209823"/>
            <a:ext cx="10074373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8800" b="1" dirty="0" smtClean="0">
                <a:solidFill>
                  <a:schemeClr val="accent6"/>
                </a:solidFill>
                <a:latin typeface="Oswald" panose="02000303000000000000" pitchFamily="2" charset="0"/>
              </a:rPr>
              <a:t>AKHIR TAHUN</a:t>
            </a:r>
            <a:endParaRPr lang="en-US" sz="2400" b="1" dirty="0">
              <a:solidFill>
                <a:schemeClr val="accent6"/>
              </a:solidFill>
              <a:latin typeface="Oswald" panose="02000303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C9C309-A45E-4AF6-9C9E-5DBCFE97DC0A}"/>
              </a:ext>
            </a:extLst>
          </p:cNvPr>
          <p:cNvSpPr txBox="1"/>
          <p:nvPr/>
        </p:nvSpPr>
        <p:spPr>
          <a:xfrm>
            <a:off x="2527034" y="5544613"/>
            <a:ext cx="7290335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prstClr val="white"/>
                </a:solidFill>
                <a:latin typeface="Oswald" panose="02000303000000000000" pitchFamily="2" charset="0"/>
              </a:rPr>
              <a:t>DI MASJID AL IKHLASH</a:t>
            </a:r>
            <a:endParaRPr lang="en-US" sz="1100" b="1" dirty="0">
              <a:solidFill>
                <a:prstClr val="white"/>
              </a:solidFill>
              <a:latin typeface="Oswald" panose="02000303000000000000" pitchFamily="2" charset="0"/>
            </a:endParaRPr>
          </a:p>
        </p:txBody>
      </p:sp>
      <p:sp>
        <p:nvSpPr>
          <p:cNvPr id="23" name="Freeform: Shape 22" hidden="1">
            <a:extLst>
              <a:ext uri="{FF2B5EF4-FFF2-40B4-BE49-F238E27FC236}">
                <a16:creationId xmlns="" xmlns:a16="http://schemas.microsoft.com/office/drawing/2014/main" id="{3DB6A19B-DD34-4B53-8955-C7B37AB2E1B3}"/>
              </a:ext>
            </a:extLst>
          </p:cNvPr>
          <p:cNvSpPr/>
          <p:nvPr/>
        </p:nvSpPr>
        <p:spPr>
          <a:xfrm>
            <a:off x="1784871" y="3016158"/>
            <a:ext cx="1126196" cy="1932331"/>
          </a:xfrm>
          <a:custGeom>
            <a:avLst/>
            <a:gdLst>
              <a:gd name="connsiteX0" fmla="*/ 0 w 1112292"/>
              <a:gd name="connsiteY0" fmla="*/ 0 h 1932331"/>
              <a:gd name="connsiteX1" fmla="*/ 103995 w 1112292"/>
              <a:gd name="connsiteY1" fmla="*/ 0 h 1932331"/>
              <a:gd name="connsiteX2" fmla="*/ 103995 w 1112292"/>
              <a:gd name="connsiteY2" fmla="*/ 1839121 h 1932331"/>
              <a:gd name="connsiteX3" fmla="*/ 1112292 w 1112292"/>
              <a:gd name="connsiteY3" fmla="*/ 1839121 h 1932331"/>
              <a:gd name="connsiteX4" fmla="*/ 1112292 w 1112292"/>
              <a:gd name="connsiteY4" fmla="*/ 1932331 h 1932331"/>
              <a:gd name="connsiteX5" fmla="*/ 0 w 1112292"/>
              <a:gd name="connsiteY5" fmla="*/ 1932331 h 1932331"/>
              <a:gd name="connsiteX6" fmla="*/ 0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0" y="0"/>
                </a:moveTo>
                <a:lnTo>
                  <a:pt x="103995" y="0"/>
                </a:lnTo>
                <a:lnTo>
                  <a:pt x="103995" y="1839121"/>
                </a:lnTo>
                <a:lnTo>
                  <a:pt x="1112292" y="1839121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eform: Shape 21" hidden="1">
            <a:extLst>
              <a:ext uri="{FF2B5EF4-FFF2-40B4-BE49-F238E27FC236}">
                <a16:creationId xmlns="" xmlns:a16="http://schemas.microsoft.com/office/drawing/2014/main" id="{DEA8C198-E706-4675-B512-0C03C7E3B96E}"/>
              </a:ext>
            </a:extLst>
          </p:cNvPr>
          <p:cNvSpPr/>
          <p:nvPr/>
        </p:nvSpPr>
        <p:spPr>
          <a:xfrm>
            <a:off x="9433333" y="3016158"/>
            <a:ext cx="1126196" cy="1932331"/>
          </a:xfrm>
          <a:custGeom>
            <a:avLst/>
            <a:gdLst>
              <a:gd name="connsiteX0" fmla="*/ 1008297 w 1112292"/>
              <a:gd name="connsiteY0" fmla="*/ 0 h 1932331"/>
              <a:gd name="connsiteX1" fmla="*/ 1112292 w 1112292"/>
              <a:gd name="connsiteY1" fmla="*/ 0 h 1932331"/>
              <a:gd name="connsiteX2" fmla="*/ 1112292 w 1112292"/>
              <a:gd name="connsiteY2" fmla="*/ 1932331 h 1932331"/>
              <a:gd name="connsiteX3" fmla="*/ 0 w 1112292"/>
              <a:gd name="connsiteY3" fmla="*/ 1932331 h 1932331"/>
              <a:gd name="connsiteX4" fmla="*/ 0 w 1112292"/>
              <a:gd name="connsiteY4" fmla="*/ 1839121 h 1932331"/>
              <a:gd name="connsiteX5" fmla="*/ 1008297 w 1112292"/>
              <a:gd name="connsiteY5" fmla="*/ 1839121 h 1932331"/>
              <a:gd name="connsiteX6" fmla="*/ 1008297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1008297" y="0"/>
                </a:moveTo>
                <a:lnTo>
                  <a:pt x="1112292" y="0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1839121"/>
                </a:lnTo>
                <a:lnTo>
                  <a:pt x="1008297" y="1839121"/>
                </a:lnTo>
                <a:lnTo>
                  <a:pt x="100829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019935C3-0D43-4C8C-B1AD-289447DD26DD}"/>
              </a:ext>
            </a:extLst>
          </p:cNvPr>
          <p:cNvSpPr/>
          <p:nvPr/>
        </p:nvSpPr>
        <p:spPr>
          <a:xfrm>
            <a:off x="380942" y="5385663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3DEE38F7-364D-4564-82AE-D421F874AD29}"/>
              </a:ext>
            </a:extLst>
          </p:cNvPr>
          <p:cNvSpPr/>
          <p:nvPr/>
        </p:nvSpPr>
        <p:spPr>
          <a:xfrm>
            <a:off x="11080886" y="5402930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6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12" grpId="0"/>
      <p:bldP spid="10" grpId="0"/>
      <p:bldP spid="23" grpId="0" animBg="1"/>
      <p:bldP spid="22" grpId="0" animBg="1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FC000"/>
            </a:gs>
            <a:gs pos="50000">
              <a:srgbClr val="003300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xmlns="" id="{54DBF436-3A14-43CD-9B92-A4D0AD718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62000"/>
            <a:ext cx="5075420" cy="507542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xmlns="" id="{AD3A59AC-21E7-4B86-85E6-FC3F0CD8A3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8"/>
          <a:stretch/>
        </p:blipFill>
        <p:spPr>
          <a:xfrm>
            <a:off x="6019800" y="762000"/>
            <a:ext cx="5715000" cy="507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3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5">
            <a:extLst>
              <a:ext uri="{FF2B5EF4-FFF2-40B4-BE49-F238E27FC236}">
                <a16:creationId xmlns="" xmlns:a16="http://schemas.microsoft.com/office/drawing/2014/main" id="{51B218A3-450A-4CE6-94FD-8B8AC6216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027785" cy="5211672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27B25BC9-B559-400A-8809-5CC4C9C0DC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787" y="0"/>
            <a:ext cx="6316614" cy="5105400"/>
          </a:xfrm>
        </p:spPr>
      </p:pic>
      <p:sp>
        <p:nvSpPr>
          <p:cNvPr id="19" name="Freeform: Shape 18" hidden="1">
            <a:extLst>
              <a:ext uri="{FF2B5EF4-FFF2-40B4-BE49-F238E27FC236}">
                <a16:creationId xmlns="" xmlns:a16="http://schemas.microsoft.com/office/drawing/2014/main" id="{9B10828D-3CBA-4F2E-A1A7-721E115B9437}"/>
              </a:ext>
            </a:extLst>
          </p:cNvPr>
          <p:cNvSpPr/>
          <p:nvPr/>
        </p:nvSpPr>
        <p:spPr>
          <a:xfrm>
            <a:off x="1784873" y="846161"/>
            <a:ext cx="8774657" cy="2169994"/>
          </a:xfrm>
          <a:custGeom>
            <a:avLst/>
            <a:gdLst>
              <a:gd name="connsiteX0" fmla="*/ 0 w 8666328"/>
              <a:gd name="connsiteY0" fmla="*/ 0 h 2169994"/>
              <a:gd name="connsiteX1" fmla="*/ 8666328 w 8666328"/>
              <a:gd name="connsiteY1" fmla="*/ 0 h 2169994"/>
              <a:gd name="connsiteX2" fmla="*/ 8666328 w 8666328"/>
              <a:gd name="connsiteY2" fmla="*/ 2169994 h 2169994"/>
              <a:gd name="connsiteX3" fmla="*/ 8562333 w 8666328"/>
              <a:gd name="connsiteY3" fmla="*/ 2169994 h 2169994"/>
              <a:gd name="connsiteX4" fmla="*/ 8562333 w 8666328"/>
              <a:gd name="connsiteY4" fmla="*/ 103995 h 2169994"/>
              <a:gd name="connsiteX5" fmla="*/ 103995 w 8666328"/>
              <a:gd name="connsiteY5" fmla="*/ 103995 h 2169994"/>
              <a:gd name="connsiteX6" fmla="*/ 103995 w 8666328"/>
              <a:gd name="connsiteY6" fmla="*/ 2169994 h 2169994"/>
              <a:gd name="connsiteX7" fmla="*/ 0 w 8666328"/>
              <a:gd name="connsiteY7" fmla="*/ 2169994 h 2169994"/>
              <a:gd name="connsiteX8" fmla="*/ 0 w 8666328"/>
              <a:gd name="connsiteY8" fmla="*/ 0 h 216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6328" h="2169994">
                <a:moveTo>
                  <a:pt x="0" y="0"/>
                </a:moveTo>
                <a:lnTo>
                  <a:pt x="8666328" y="0"/>
                </a:lnTo>
                <a:lnTo>
                  <a:pt x="8666328" y="2169994"/>
                </a:lnTo>
                <a:lnTo>
                  <a:pt x="8562333" y="2169994"/>
                </a:lnTo>
                <a:lnTo>
                  <a:pt x="8562333" y="103995"/>
                </a:lnTo>
                <a:lnTo>
                  <a:pt x="103995" y="103995"/>
                </a:lnTo>
                <a:lnTo>
                  <a:pt x="103995" y="2169994"/>
                </a:lnTo>
                <a:lnTo>
                  <a:pt x="0" y="21699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CB3305A-A06D-4E81-96BB-E5CE0767E63E}"/>
              </a:ext>
            </a:extLst>
          </p:cNvPr>
          <p:cNvSpPr/>
          <p:nvPr/>
        </p:nvSpPr>
        <p:spPr>
          <a:xfrm>
            <a:off x="-1" y="2930281"/>
            <a:ext cx="12344400" cy="228139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0"/>
                </a:schemeClr>
              </a:gs>
              <a:gs pos="56000">
                <a:schemeClr val="tx2">
                  <a:lumMod val="50000"/>
                  <a:alpha val="56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B6FBEF-1E4C-4AF4-B84A-887DE2C6FE88}"/>
              </a:ext>
            </a:extLst>
          </p:cNvPr>
          <p:cNvSpPr txBox="1"/>
          <p:nvPr/>
        </p:nvSpPr>
        <p:spPr>
          <a:xfrm>
            <a:off x="380943" y="3276600"/>
            <a:ext cx="115825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 smtClean="0">
                <a:solidFill>
                  <a:srgbClr val="FFC000"/>
                </a:solidFill>
                <a:latin typeface="Oswald" pitchFamily="2" charset="0"/>
              </a:rPr>
              <a:t>KAJIAN &amp; KUNJUNGAN</a:t>
            </a:r>
            <a:endParaRPr lang="en-US" sz="7200" dirty="0">
              <a:solidFill>
                <a:srgbClr val="FFC000"/>
              </a:solidFill>
              <a:latin typeface="Oswald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45034C0-4170-4826-8468-8BF1D206488F}"/>
              </a:ext>
            </a:extLst>
          </p:cNvPr>
          <p:cNvSpPr txBox="1"/>
          <p:nvPr/>
        </p:nvSpPr>
        <p:spPr>
          <a:xfrm>
            <a:off x="0" y="4209823"/>
            <a:ext cx="11963458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7200" b="1" dirty="0" smtClean="0">
                <a:solidFill>
                  <a:schemeClr val="accent6"/>
                </a:solidFill>
                <a:latin typeface="Oswald" panose="02000303000000000000" pitchFamily="2" charset="0"/>
              </a:rPr>
              <a:t>MASYARAKAT PEDULI AL AQSA</a:t>
            </a:r>
            <a:endParaRPr lang="en-US" b="1" dirty="0">
              <a:solidFill>
                <a:schemeClr val="accent6"/>
              </a:solidFill>
              <a:latin typeface="Oswald" panose="02000303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C9C309-A45E-4AF6-9C9E-5DBCFE97DC0A}"/>
              </a:ext>
            </a:extLst>
          </p:cNvPr>
          <p:cNvSpPr txBox="1"/>
          <p:nvPr/>
        </p:nvSpPr>
        <p:spPr>
          <a:xfrm>
            <a:off x="2527034" y="5544613"/>
            <a:ext cx="7290335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prstClr val="white"/>
                </a:solidFill>
                <a:latin typeface="Oswald" panose="02000303000000000000" pitchFamily="2" charset="0"/>
              </a:rPr>
              <a:t>DI MASJID AL IKHLASH</a:t>
            </a:r>
            <a:endParaRPr lang="en-US" sz="1100" b="1" dirty="0">
              <a:solidFill>
                <a:prstClr val="white"/>
              </a:solidFill>
              <a:latin typeface="Oswald" panose="02000303000000000000" pitchFamily="2" charset="0"/>
            </a:endParaRPr>
          </a:p>
        </p:txBody>
      </p:sp>
      <p:sp>
        <p:nvSpPr>
          <p:cNvPr id="23" name="Freeform: Shape 22" hidden="1">
            <a:extLst>
              <a:ext uri="{FF2B5EF4-FFF2-40B4-BE49-F238E27FC236}">
                <a16:creationId xmlns="" xmlns:a16="http://schemas.microsoft.com/office/drawing/2014/main" id="{3DB6A19B-DD34-4B53-8955-C7B37AB2E1B3}"/>
              </a:ext>
            </a:extLst>
          </p:cNvPr>
          <p:cNvSpPr/>
          <p:nvPr/>
        </p:nvSpPr>
        <p:spPr>
          <a:xfrm>
            <a:off x="1784871" y="3016158"/>
            <a:ext cx="1126196" cy="1932331"/>
          </a:xfrm>
          <a:custGeom>
            <a:avLst/>
            <a:gdLst>
              <a:gd name="connsiteX0" fmla="*/ 0 w 1112292"/>
              <a:gd name="connsiteY0" fmla="*/ 0 h 1932331"/>
              <a:gd name="connsiteX1" fmla="*/ 103995 w 1112292"/>
              <a:gd name="connsiteY1" fmla="*/ 0 h 1932331"/>
              <a:gd name="connsiteX2" fmla="*/ 103995 w 1112292"/>
              <a:gd name="connsiteY2" fmla="*/ 1839121 h 1932331"/>
              <a:gd name="connsiteX3" fmla="*/ 1112292 w 1112292"/>
              <a:gd name="connsiteY3" fmla="*/ 1839121 h 1932331"/>
              <a:gd name="connsiteX4" fmla="*/ 1112292 w 1112292"/>
              <a:gd name="connsiteY4" fmla="*/ 1932331 h 1932331"/>
              <a:gd name="connsiteX5" fmla="*/ 0 w 1112292"/>
              <a:gd name="connsiteY5" fmla="*/ 1932331 h 1932331"/>
              <a:gd name="connsiteX6" fmla="*/ 0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0" y="0"/>
                </a:moveTo>
                <a:lnTo>
                  <a:pt x="103995" y="0"/>
                </a:lnTo>
                <a:lnTo>
                  <a:pt x="103995" y="1839121"/>
                </a:lnTo>
                <a:lnTo>
                  <a:pt x="1112292" y="1839121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eform: Shape 21" hidden="1">
            <a:extLst>
              <a:ext uri="{FF2B5EF4-FFF2-40B4-BE49-F238E27FC236}">
                <a16:creationId xmlns="" xmlns:a16="http://schemas.microsoft.com/office/drawing/2014/main" id="{DEA8C198-E706-4675-B512-0C03C7E3B96E}"/>
              </a:ext>
            </a:extLst>
          </p:cNvPr>
          <p:cNvSpPr/>
          <p:nvPr/>
        </p:nvSpPr>
        <p:spPr>
          <a:xfrm>
            <a:off x="9433333" y="3016158"/>
            <a:ext cx="1126196" cy="1932331"/>
          </a:xfrm>
          <a:custGeom>
            <a:avLst/>
            <a:gdLst>
              <a:gd name="connsiteX0" fmla="*/ 1008297 w 1112292"/>
              <a:gd name="connsiteY0" fmla="*/ 0 h 1932331"/>
              <a:gd name="connsiteX1" fmla="*/ 1112292 w 1112292"/>
              <a:gd name="connsiteY1" fmla="*/ 0 h 1932331"/>
              <a:gd name="connsiteX2" fmla="*/ 1112292 w 1112292"/>
              <a:gd name="connsiteY2" fmla="*/ 1932331 h 1932331"/>
              <a:gd name="connsiteX3" fmla="*/ 0 w 1112292"/>
              <a:gd name="connsiteY3" fmla="*/ 1932331 h 1932331"/>
              <a:gd name="connsiteX4" fmla="*/ 0 w 1112292"/>
              <a:gd name="connsiteY4" fmla="*/ 1839121 h 1932331"/>
              <a:gd name="connsiteX5" fmla="*/ 1008297 w 1112292"/>
              <a:gd name="connsiteY5" fmla="*/ 1839121 h 1932331"/>
              <a:gd name="connsiteX6" fmla="*/ 1008297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1008297" y="0"/>
                </a:moveTo>
                <a:lnTo>
                  <a:pt x="1112292" y="0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1839121"/>
                </a:lnTo>
                <a:lnTo>
                  <a:pt x="1008297" y="1839121"/>
                </a:lnTo>
                <a:lnTo>
                  <a:pt x="100829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019935C3-0D43-4C8C-B1AD-289447DD26DD}"/>
              </a:ext>
            </a:extLst>
          </p:cNvPr>
          <p:cNvSpPr/>
          <p:nvPr/>
        </p:nvSpPr>
        <p:spPr>
          <a:xfrm>
            <a:off x="380942" y="5385663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3DEE38F7-364D-4564-82AE-D421F874AD29}"/>
              </a:ext>
            </a:extLst>
          </p:cNvPr>
          <p:cNvSpPr/>
          <p:nvPr/>
        </p:nvSpPr>
        <p:spPr>
          <a:xfrm>
            <a:off x="11080886" y="5402930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85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12" grpId="0"/>
      <p:bldP spid="10" grpId="0"/>
      <p:bldP spid="23" grpId="0" animBg="1"/>
      <p:bldP spid="22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5">
            <a:extLst>
              <a:ext uri="{FF2B5EF4-FFF2-40B4-BE49-F238E27FC236}">
                <a16:creationId xmlns="" xmlns:a16="http://schemas.microsoft.com/office/drawing/2014/main" id="{51B218A3-450A-4CE6-94FD-8B8AC6216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096227" cy="5211672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27B25BC9-B559-400A-8809-5CC4C9C0DC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039" y="0"/>
            <a:ext cx="6250361" cy="5211671"/>
          </a:xfrm>
        </p:spPr>
      </p:pic>
      <p:sp>
        <p:nvSpPr>
          <p:cNvPr id="19" name="Freeform: Shape 18" hidden="1">
            <a:extLst>
              <a:ext uri="{FF2B5EF4-FFF2-40B4-BE49-F238E27FC236}">
                <a16:creationId xmlns="" xmlns:a16="http://schemas.microsoft.com/office/drawing/2014/main" id="{9B10828D-3CBA-4F2E-A1A7-721E115B9437}"/>
              </a:ext>
            </a:extLst>
          </p:cNvPr>
          <p:cNvSpPr/>
          <p:nvPr/>
        </p:nvSpPr>
        <p:spPr>
          <a:xfrm>
            <a:off x="1784873" y="846161"/>
            <a:ext cx="8774657" cy="2169994"/>
          </a:xfrm>
          <a:custGeom>
            <a:avLst/>
            <a:gdLst>
              <a:gd name="connsiteX0" fmla="*/ 0 w 8666328"/>
              <a:gd name="connsiteY0" fmla="*/ 0 h 2169994"/>
              <a:gd name="connsiteX1" fmla="*/ 8666328 w 8666328"/>
              <a:gd name="connsiteY1" fmla="*/ 0 h 2169994"/>
              <a:gd name="connsiteX2" fmla="*/ 8666328 w 8666328"/>
              <a:gd name="connsiteY2" fmla="*/ 2169994 h 2169994"/>
              <a:gd name="connsiteX3" fmla="*/ 8562333 w 8666328"/>
              <a:gd name="connsiteY3" fmla="*/ 2169994 h 2169994"/>
              <a:gd name="connsiteX4" fmla="*/ 8562333 w 8666328"/>
              <a:gd name="connsiteY4" fmla="*/ 103995 h 2169994"/>
              <a:gd name="connsiteX5" fmla="*/ 103995 w 8666328"/>
              <a:gd name="connsiteY5" fmla="*/ 103995 h 2169994"/>
              <a:gd name="connsiteX6" fmla="*/ 103995 w 8666328"/>
              <a:gd name="connsiteY6" fmla="*/ 2169994 h 2169994"/>
              <a:gd name="connsiteX7" fmla="*/ 0 w 8666328"/>
              <a:gd name="connsiteY7" fmla="*/ 2169994 h 2169994"/>
              <a:gd name="connsiteX8" fmla="*/ 0 w 8666328"/>
              <a:gd name="connsiteY8" fmla="*/ 0 h 216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6328" h="2169994">
                <a:moveTo>
                  <a:pt x="0" y="0"/>
                </a:moveTo>
                <a:lnTo>
                  <a:pt x="8666328" y="0"/>
                </a:lnTo>
                <a:lnTo>
                  <a:pt x="8666328" y="2169994"/>
                </a:lnTo>
                <a:lnTo>
                  <a:pt x="8562333" y="2169994"/>
                </a:lnTo>
                <a:lnTo>
                  <a:pt x="8562333" y="103995"/>
                </a:lnTo>
                <a:lnTo>
                  <a:pt x="103995" y="103995"/>
                </a:lnTo>
                <a:lnTo>
                  <a:pt x="103995" y="2169994"/>
                </a:lnTo>
                <a:lnTo>
                  <a:pt x="0" y="21699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CB3305A-A06D-4E81-96BB-E5CE0767E63E}"/>
              </a:ext>
            </a:extLst>
          </p:cNvPr>
          <p:cNvSpPr/>
          <p:nvPr/>
        </p:nvSpPr>
        <p:spPr>
          <a:xfrm>
            <a:off x="-1" y="2930281"/>
            <a:ext cx="12344400" cy="228139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0"/>
                </a:schemeClr>
              </a:gs>
              <a:gs pos="56000">
                <a:schemeClr val="tx2">
                  <a:lumMod val="50000"/>
                  <a:alpha val="56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B6FBEF-1E4C-4AF4-B84A-887DE2C6FE88}"/>
              </a:ext>
            </a:extLst>
          </p:cNvPr>
          <p:cNvSpPr txBox="1"/>
          <p:nvPr/>
        </p:nvSpPr>
        <p:spPr>
          <a:xfrm>
            <a:off x="380943" y="3276600"/>
            <a:ext cx="115825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 smtClean="0">
                <a:solidFill>
                  <a:srgbClr val="FFC000"/>
                </a:solidFill>
                <a:latin typeface="Oswald" pitchFamily="2" charset="0"/>
              </a:rPr>
              <a:t>MABIT CAMP</a:t>
            </a:r>
            <a:endParaRPr lang="en-US" sz="7200" dirty="0">
              <a:solidFill>
                <a:srgbClr val="FFC000"/>
              </a:solidFill>
              <a:latin typeface="Oswald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45034C0-4170-4826-8468-8BF1D206488F}"/>
              </a:ext>
            </a:extLst>
          </p:cNvPr>
          <p:cNvSpPr txBox="1"/>
          <p:nvPr/>
        </p:nvSpPr>
        <p:spPr>
          <a:xfrm>
            <a:off x="990600" y="4209823"/>
            <a:ext cx="10074373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8800" b="1" dirty="0" smtClean="0">
                <a:solidFill>
                  <a:schemeClr val="accent6"/>
                </a:solidFill>
                <a:latin typeface="Oswald" panose="02000303000000000000" pitchFamily="2" charset="0"/>
              </a:rPr>
              <a:t>ANAK-ANAK</a:t>
            </a:r>
            <a:endParaRPr lang="en-US" sz="2400" b="1" dirty="0">
              <a:solidFill>
                <a:schemeClr val="accent6"/>
              </a:solidFill>
              <a:latin typeface="Oswald" panose="02000303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C9C309-A45E-4AF6-9C9E-5DBCFE97DC0A}"/>
              </a:ext>
            </a:extLst>
          </p:cNvPr>
          <p:cNvSpPr txBox="1"/>
          <p:nvPr/>
        </p:nvSpPr>
        <p:spPr>
          <a:xfrm>
            <a:off x="2527034" y="5544613"/>
            <a:ext cx="7290335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prstClr val="white"/>
                </a:solidFill>
                <a:latin typeface="Oswald" panose="02000303000000000000" pitchFamily="2" charset="0"/>
              </a:rPr>
              <a:t>MASJID AL IKHLASH</a:t>
            </a:r>
            <a:endParaRPr lang="en-US" sz="1100" b="1" dirty="0">
              <a:solidFill>
                <a:prstClr val="white"/>
              </a:solidFill>
              <a:latin typeface="Oswald" panose="02000303000000000000" pitchFamily="2" charset="0"/>
            </a:endParaRPr>
          </a:p>
        </p:txBody>
      </p:sp>
      <p:sp>
        <p:nvSpPr>
          <p:cNvPr id="23" name="Freeform: Shape 22" hidden="1">
            <a:extLst>
              <a:ext uri="{FF2B5EF4-FFF2-40B4-BE49-F238E27FC236}">
                <a16:creationId xmlns="" xmlns:a16="http://schemas.microsoft.com/office/drawing/2014/main" id="{3DB6A19B-DD34-4B53-8955-C7B37AB2E1B3}"/>
              </a:ext>
            </a:extLst>
          </p:cNvPr>
          <p:cNvSpPr/>
          <p:nvPr/>
        </p:nvSpPr>
        <p:spPr>
          <a:xfrm>
            <a:off x="1784871" y="3016158"/>
            <a:ext cx="1126196" cy="1932331"/>
          </a:xfrm>
          <a:custGeom>
            <a:avLst/>
            <a:gdLst>
              <a:gd name="connsiteX0" fmla="*/ 0 w 1112292"/>
              <a:gd name="connsiteY0" fmla="*/ 0 h 1932331"/>
              <a:gd name="connsiteX1" fmla="*/ 103995 w 1112292"/>
              <a:gd name="connsiteY1" fmla="*/ 0 h 1932331"/>
              <a:gd name="connsiteX2" fmla="*/ 103995 w 1112292"/>
              <a:gd name="connsiteY2" fmla="*/ 1839121 h 1932331"/>
              <a:gd name="connsiteX3" fmla="*/ 1112292 w 1112292"/>
              <a:gd name="connsiteY3" fmla="*/ 1839121 h 1932331"/>
              <a:gd name="connsiteX4" fmla="*/ 1112292 w 1112292"/>
              <a:gd name="connsiteY4" fmla="*/ 1932331 h 1932331"/>
              <a:gd name="connsiteX5" fmla="*/ 0 w 1112292"/>
              <a:gd name="connsiteY5" fmla="*/ 1932331 h 1932331"/>
              <a:gd name="connsiteX6" fmla="*/ 0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0" y="0"/>
                </a:moveTo>
                <a:lnTo>
                  <a:pt x="103995" y="0"/>
                </a:lnTo>
                <a:lnTo>
                  <a:pt x="103995" y="1839121"/>
                </a:lnTo>
                <a:lnTo>
                  <a:pt x="1112292" y="1839121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eform: Shape 21" hidden="1">
            <a:extLst>
              <a:ext uri="{FF2B5EF4-FFF2-40B4-BE49-F238E27FC236}">
                <a16:creationId xmlns="" xmlns:a16="http://schemas.microsoft.com/office/drawing/2014/main" id="{DEA8C198-E706-4675-B512-0C03C7E3B96E}"/>
              </a:ext>
            </a:extLst>
          </p:cNvPr>
          <p:cNvSpPr/>
          <p:nvPr/>
        </p:nvSpPr>
        <p:spPr>
          <a:xfrm>
            <a:off x="9433333" y="3016158"/>
            <a:ext cx="1126196" cy="1932331"/>
          </a:xfrm>
          <a:custGeom>
            <a:avLst/>
            <a:gdLst>
              <a:gd name="connsiteX0" fmla="*/ 1008297 w 1112292"/>
              <a:gd name="connsiteY0" fmla="*/ 0 h 1932331"/>
              <a:gd name="connsiteX1" fmla="*/ 1112292 w 1112292"/>
              <a:gd name="connsiteY1" fmla="*/ 0 h 1932331"/>
              <a:gd name="connsiteX2" fmla="*/ 1112292 w 1112292"/>
              <a:gd name="connsiteY2" fmla="*/ 1932331 h 1932331"/>
              <a:gd name="connsiteX3" fmla="*/ 0 w 1112292"/>
              <a:gd name="connsiteY3" fmla="*/ 1932331 h 1932331"/>
              <a:gd name="connsiteX4" fmla="*/ 0 w 1112292"/>
              <a:gd name="connsiteY4" fmla="*/ 1839121 h 1932331"/>
              <a:gd name="connsiteX5" fmla="*/ 1008297 w 1112292"/>
              <a:gd name="connsiteY5" fmla="*/ 1839121 h 1932331"/>
              <a:gd name="connsiteX6" fmla="*/ 1008297 w 1112292"/>
              <a:gd name="connsiteY6" fmla="*/ 0 h 193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292" h="1932331">
                <a:moveTo>
                  <a:pt x="1008297" y="0"/>
                </a:moveTo>
                <a:lnTo>
                  <a:pt x="1112292" y="0"/>
                </a:lnTo>
                <a:lnTo>
                  <a:pt x="1112292" y="1932331"/>
                </a:lnTo>
                <a:lnTo>
                  <a:pt x="0" y="1932331"/>
                </a:lnTo>
                <a:lnTo>
                  <a:pt x="0" y="1839121"/>
                </a:lnTo>
                <a:lnTo>
                  <a:pt x="1008297" y="1839121"/>
                </a:lnTo>
                <a:lnTo>
                  <a:pt x="100829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019935C3-0D43-4C8C-B1AD-289447DD26DD}"/>
              </a:ext>
            </a:extLst>
          </p:cNvPr>
          <p:cNvSpPr/>
          <p:nvPr/>
        </p:nvSpPr>
        <p:spPr>
          <a:xfrm>
            <a:off x="380942" y="5385663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3DEE38F7-364D-4564-82AE-D421F874AD29}"/>
              </a:ext>
            </a:extLst>
          </p:cNvPr>
          <p:cNvSpPr/>
          <p:nvPr/>
        </p:nvSpPr>
        <p:spPr>
          <a:xfrm>
            <a:off x="11080886" y="5402930"/>
            <a:ext cx="882575" cy="1148895"/>
          </a:xfrm>
          <a:custGeom>
            <a:avLst/>
            <a:gdLst>
              <a:gd name="connsiteX0" fmla="*/ 143591 w 1387321"/>
              <a:gd name="connsiteY0" fmla="*/ 1756730 h 1828525"/>
              <a:gd name="connsiteX1" fmla="*/ 71795 w 1387321"/>
              <a:gd name="connsiteY1" fmla="*/ 1828525 h 1828525"/>
              <a:gd name="connsiteX2" fmla="*/ 0 w 1387321"/>
              <a:gd name="connsiteY2" fmla="*/ 1756730 h 1828525"/>
              <a:gd name="connsiteX3" fmla="*/ 71795 w 1387321"/>
              <a:gd name="connsiteY3" fmla="*/ 1684935 h 1828525"/>
              <a:gd name="connsiteX4" fmla="*/ 143591 w 1387321"/>
              <a:gd name="connsiteY4" fmla="*/ 1756730 h 1828525"/>
              <a:gd name="connsiteX5" fmla="*/ 143591 w 1387321"/>
              <a:gd name="connsiteY5" fmla="*/ 1475909 h 1828525"/>
              <a:gd name="connsiteX6" fmla="*/ 71795 w 1387321"/>
              <a:gd name="connsiteY6" fmla="*/ 1547704 h 1828525"/>
              <a:gd name="connsiteX7" fmla="*/ 0 w 1387321"/>
              <a:gd name="connsiteY7" fmla="*/ 1475909 h 1828525"/>
              <a:gd name="connsiteX8" fmla="*/ 71795 w 1387321"/>
              <a:gd name="connsiteY8" fmla="*/ 1404114 h 1828525"/>
              <a:gd name="connsiteX9" fmla="*/ 143591 w 1387321"/>
              <a:gd name="connsiteY9" fmla="*/ 1475909 h 1828525"/>
              <a:gd name="connsiteX10" fmla="*/ 145550 w 1387321"/>
              <a:gd name="connsiteY10" fmla="*/ 1195086 h 1828525"/>
              <a:gd name="connsiteX11" fmla="*/ 73755 w 1387321"/>
              <a:gd name="connsiteY11" fmla="*/ 1266881 h 1828525"/>
              <a:gd name="connsiteX12" fmla="*/ 1960 w 1387321"/>
              <a:gd name="connsiteY12" fmla="*/ 1195086 h 1828525"/>
              <a:gd name="connsiteX13" fmla="*/ 73755 w 1387321"/>
              <a:gd name="connsiteY13" fmla="*/ 1123291 h 1828525"/>
              <a:gd name="connsiteX14" fmla="*/ 145550 w 1387321"/>
              <a:gd name="connsiteY14" fmla="*/ 1195086 h 1828525"/>
              <a:gd name="connsiteX15" fmla="*/ 147510 w 1387321"/>
              <a:gd name="connsiteY15" fmla="*/ 914264 h 1828525"/>
              <a:gd name="connsiteX16" fmla="*/ 75715 w 1387321"/>
              <a:gd name="connsiteY16" fmla="*/ 986059 h 1828525"/>
              <a:gd name="connsiteX17" fmla="*/ 3920 w 1387321"/>
              <a:gd name="connsiteY17" fmla="*/ 914264 h 1828525"/>
              <a:gd name="connsiteX18" fmla="*/ 75715 w 1387321"/>
              <a:gd name="connsiteY18" fmla="*/ 842468 h 1828525"/>
              <a:gd name="connsiteX19" fmla="*/ 147510 w 1387321"/>
              <a:gd name="connsiteY19" fmla="*/ 914264 h 1828525"/>
              <a:gd name="connsiteX20" fmla="*/ 149470 w 1387321"/>
              <a:gd name="connsiteY20" fmla="*/ 633441 h 1828525"/>
              <a:gd name="connsiteX21" fmla="*/ 77675 w 1387321"/>
              <a:gd name="connsiteY21" fmla="*/ 705236 h 1828525"/>
              <a:gd name="connsiteX22" fmla="*/ 5880 w 1387321"/>
              <a:gd name="connsiteY22" fmla="*/ 633441 h 1828525"/>
              <a:gd name="connsiteX23" fmla="*/ 77675 w 1387321"/>
              <a:gd name="connsiteY23" fmla="*/ 561646 h 1828525"/>
              <a:gd name="connsiteX24" fmla="*/ 149470 w 1387321"/>
              <a:gd name="connsiteY24" fmla="*/ 633441 h 1828525"/>
              <a:gd name="connsiteX25" fmla="*/ 151430 w 1387321"/>
              <a:gd name="connsiteY25" fmla="*/ 352618 h 1828525"/>
              <a:gd name="connsiteX26" fmla="*/ 79635 w 1387321"/>
              <a:gd name="connsiteY26" fmla="*/ 424413 h 1828525"/>
              <a:gd name="connsiteX27" fmla="*/ 7839 w 1387321"/>
              <a:gd name="connsiteY27" fmla="*/ 352618 h 1828525"/>
              <a:gd name="connsiteX28" fmla="*/ 79635 w 1387321"/>
              <a:gd name="connsiteY28" fmla="*/ 280823 h 1828525"/>
              <a:gd name="connsiteX29" fmla="*/ 151430 w 1387321"/>
              <a:gd name="connsiteY29" fmla="*/ 352618 h 1828525"/>
              <a:gd name="connsiteX30" fmla="*/ 153389 w 1387321"/>
              <a:gd name="connsiteY30" fmla="*/ 71795 h 1828525"/>
              <a:gd name="connsiteX31" fmla="*/ 81594 w 1387321"/>
              <a:gd name="connsiteY31" fmla="*/ 143590 h 1828525"/>
              <a:gd name="connsiteX32" fmla="*/ 9799 w 1387321"/>
              <a:gd name="connsiteY32" fmla="*/ 71795 h 1828525"/>
              <a:gd name="connsiteX33" fmla="*/ 81594 w 1387321"/>
              <a:gd name="connsiteY33" fmla="*/ 0 h 1828525"/>
              <a:gd name="connsiteX34" fmla="*/ 153389 w 1387321"/>
              <a:gd name="connsiteY34" fmla="*/ 71795 h 1828525"/>
              <a:gd name="connsiteX35" fmla="*/ 383492 w 1387321"/>
              <a:gd name="connsiteY35" fmla="*/ 1756730 h 1828525"/>
              <a:gd name="connsiteX36" fmla="*/ 311696 w 1387321"/>
              <a:gd name="connsiteY36" fmla="*/ 1828525 h 1828525"/>
              <a:gd name="connsiteX37" fmla="*/ 239901 w 1387321"/>
              <a:gd name="connsiteY37" fmla="*/ 1756730 h 1828525"/>
              <a:gd name="connsiteX38" fmla="*/ 311696 w 1387321"/>
              <a:gd name="connsiteY38" fmla="*/ 1684935 h 1828525"/>
              <a:gd name="connsiteX39" fmla="*/ 383492 w 1387321"/>
              <a:gd name="connsiteY39" fmla="*/ 1756730 h 1828525"/>
              <a:gd name="connsiteX40" fmla="*/ 383492 w 1387321"/>
              <a:gd name="connsiteY40" fmla="*/ 1475909 h 1828525"/>
              <a:gd name="connsiteX41" fmla="*/ 311696 w 1387321"/>
              <a:gd name="connsiteY41" fmla="*/ 1547704 h 1828525"/>
              <a:gd name="connsiteX42" fmla="*/ 239901 w 1387321"/>
              <a:gd name="connsiteY42" fmla="*/ 1475909 h 1828525"/>
              <a:gd name="connsiteX43" fmla="*/ 311696 w 1387321"/>
              <a:gd name="connsiteY43" fmla="*/ 1404114 h 1828525"/>
              <a:gd name="connsiteX44" fmla="*/ 383492 w 1387321"/>
              <a:gd name="connsiteY44" fmla="*/ 1475909 h 1828525"/>
              <a:gd name="connsiteX45" fmla="*/ 385451 w 1387321"/>
              <a:gd name="connsiteY45" fmla="*/ 1195086 h 1828525"/>
              <a:gd name="connsiteX46" fmla="*/ 313656 w 1387321"/>
              <a:gd name="connsiteY46" fmla="*/ 1266881 h 1828525"/>
              <a:gd name="connsiteX47" fmla="*/ 241861 w 1387321"/>
              <a:gd name="connsiteY47" fmla="*/ 1195086 h 1828525"/>
              <a:gd name="connsiteX48" fmla="*/ 313656 w 1387321"/>
              <a:gd name="connsiteY48" fmla="*/ 1123291 h 1828525"/>
              <a:gd name="connsiteX49" fmla="*/ 385451 w 1387321"/>
              <a:gd name="connsiteY49" fmla="*/ 1195086 h 1828525"/>
              <a:gd name="connsiteX50" fmla="*/ 387411 w 1387321"/>
              <a:gd name="connsiteY50" fmla="*/ 914264 h 1828525"/>
              <a:gd name="connsiteX51" fmla="*/ 315616 w 1387321"/>
              <a:gd name="connsiteY51" fmla="*/ 986059 h 1828525"/>
              <a:gd name="connsiteX52" fmla="*/ 243821 w 1387321"/>
              <a:gd name="connsiteY52" fmla="*/ 914264 h 1828525"/>
              <a:gd name="connsiteX53" fmla="*/ 315616 w 1387321"/>
              <a:gd name="connsiteY53" fmla="*/ 842468 h 1828525"/>
              <a:gd name="connsiteX54" fmla="*/ 387411 w 1387321"/>
              <a:gd name="connsiteY54" fmla="*/ 914264 h 1828525"/>
              <a:gd name="connsiteX55" fmla="*/ 389371 w 1387321"/>
              <a:gd name="connsiteY55" fmla="*/ 633441 h 1828525"/>
              <a:gd name="connsiteX56" fmla="*/ 317576 w 1387321"/>
              <a:gd name="connsiteY56" fmla="*/ 705236 h 1828525"/>
              <a:gd name="connsiteX57" fmla="*/ 245780 w 1387321"/>
              <a:gd name="connsiteY57" fmla="*/ 633441 h 1828525"/>
              <a:gd name="connsiteX58" fmla="*/ 317576 w 1387321"/>
              <a:gd name="connsiteY58" fmla="*/ 561646 h 1828525"/>
              <a:gd name="connsiteX59" fmla="*/ 389371 w 1387321"/>
              <a:gd name="connsiteY59" fmla="*/ 633441 h 1828525"/>
              <a:gd name="connsiteX60" fmla="*/ 391331 w 1387321"/>
              <a:gd name="connsiteY60" fmla="*/ 352618 h 1828525"/>
              <a:gd name="connsiteX61" fmla="*/ 319535 w 1387321"/>
              <a:gd name="connsiteY61" fmla="*/ 424413 h 1828525"/>
              <a:gd name="connsiteX62" fmla="*/ 247740 w 1387321"/>
              <a:gd name="connsiteY62" fmla="*/ 352618 h 1828525"/>
              <a:gd name="connsiteX63" fmla="*/ 319535 w 1387321"/>
              <a:gd name="connsiteY63" fmla="*/ 280823 h 1828525"/>
              <a:gd name="connsiteX64" fmla="*/ 391331 w 1387321"/>
              <a:gd name="connsiteY64" fmla="*/ 352618 h 1828525"/>
              <a:gd name="connsiteX65" fmla="*/ 393290 w 1387321"/>
              <a:gd name="connsiteY65" fmla="*/ 71795 h 1828525"/>
              <a:gd name="connsiteX66" fmla="*/ 321495 w 1387321"/>
              <a:gd name="connsiteY66" fmla="*/ 143590 h 1828525"/>
              <a:gd name="connsiteX67" fmla="*/ 249700 w 1387321"/>
              <a:gd name="connsiteY67" fmla="*/ 71795 h 1828525"/>
              <a:gd name="connsiteX68" fmla="*/ 321495 w 1387321"/>
              <a:gd name="connsiteY68" fmla="*/ 0 h 1828525"/>
              <a:gd name="connsiteX69" fmla="*/ 393290 w 1387321"/>
              <a:gd name="connsiteY69" fmla="*/ 71795 h 1828525"/>
              <a:gd name="connsiteX70" fmla="*/ 623392 w 1387321"/>
              <a:gd name="connsiteY70" fmla="*/ 1756730 h 1828525"/>
              <a:gd name="connsiteX71" fmla="*/ 551597 w 1387321"/>
              <a:gd name="connsiteY71" fmla="*/ 1828525 h 1828525"/>
              <a:gd name="connsiteX72" fmla="*/ 479802 w 1387321"/>
              <a:gd name="connsiteY72" fmla="*/ 1756730 h 1828525"/>
              <a:gd name="connsiteX73" fmla="*/ 551597 w 1387321"/>
              <a:gd name="connsiteY73" fmla="*/ 1684935 h 1828525"/>
              <a:gd name="connsiteX74" fmla="*/ 623392 w 1387321"/>
              <a:gd name="connsiteY74" fmla="*/ 1756730 h 1828525"/>
              <a:gd name="connsiteX75" fmla="*/ 623392 w 1387321"/>
              <a:gd name="connsiteY75" fmla="*/ 1475909 h 1828525"/>
              <a:gd name="connsiteX76" fmla="*/ 551597 w 1387321"/>
              <a:gd name="connsiteY76" fmla="*/ 1547704 h 1828525"/>
              <a:gd name="connsiteX77" fmla="*/ 479802 w 1387321"/>
              <a:gd name="connsiteY77" fmla="*/ 1475909 h 1828525"/>
              <a:gd name="connsiteX78" fmla="*/ 551597 w 1387321"/>
              <a:gd name="connsiteY78" fmla="*/ 1404114 h 1828525"/>
              <a:gd name="connsiteX79" fmla="*/ 623392 w 1387321"/>
              <a:gd name="connsiteY79" fmla="*/ 1475909 h 1828525"/>
              <a:gd name="connsiteX80" fmla="*/ 625352 w 1387321"/>
              <a:gd name="connsiteY80" fmla="*/ 1195086 h 1828525"/>
              <a:gd name="connsiteX81" fmla="*/ 553557 w 1387321"/>
              <a:gd name="connsiteY81" fmla="*/ 1266881 h 1828525"/>
              <a:gd name="connsiteX82" fmla="*/ 481762 w 1387321"/>
              <a:gd name="connsiteY82" fmla="*/ 1195086 h 1828525"/>
              <a:gd name="connsiteX83" fmla="*/ 553557 w 1387321"/>
              <a:gd name="connsiteY83" fmla="*/ 1123291 h 1828525"/>
              <a:gd name="connsiteX84" fmla="*/ 625352 w 1387321"/>
              <a:gd name="connsiteY84" fmla="*/ 1195086 h 1828525"/>
              <a:gd name="connsiteX85" fmla="*/ 627312 w 1387321"/>
              <a:gd name="connsiteY85" fmla="*/ 914264 h 1828525"/>
              <a:gd name="connsiteX86" fmla="*/ 555517 w 1387321"/>
              <a:gd name="connsiteY86" fmla="*/ 986059 h 1828525"/>
              <a:gd name="connsiteX87" fmla="*/ 483722 w 1387321"/>
              <a:gd name="connsiteY87" fmla="*/ 914264 h 1828525"/>
              <a:gd name="connsiteX88" fmla="*/ 555517 w 1387321"/>
              <a:gd name="connsiteY88" fmla="*/ 842468 h 1828525"/>
              <a:gd name="connsiteX89" fmla="*/ 627312 w 1387321"/>
              <a:gd name="connsiteY89" fmla="*/ 914264 h 1828525"/>
              <a:gd name="connsiteX90" fmla="*/ 629272 w 1387321"/>
              <a:gd name="connsiteY90" fmla="*/ 633441 h 1828525"/>
              <a:gd name="connsiteX91" fmla="*/ 557476 w 1387321"/>
              <a:gd name="connsiteY91" fmla="*/ 705236 h 1828525"/>
              <a:gd name="connsiteX92" fmla="*/ 485681 w 1387321"/>
              <a:gd name="connsiteY92" fmla="*/ 633441 h 1828525"/>
              <a:gd name="connsiteX93" fmla="*/ 557476 w 1387321"/>
              <a:gd name="connsiteY93" fmla="*/ 561646 h 1828525"/>
              <a:gd name="connsiteX94" fmla="*/ 629272 w 1387321"/>
              <a:gd name="connsiteY94" fmla="*/ 633441 h 1828525"/>
              <a:gd name="connsiteX95" fmla="*/ 631231 w 1387321"/>
              <a:gd name="connsiteY95" fmla="*/ 352618 h 1828525"/>
              <a:gd name="connsiteX96" fmla="*/ 559436 w 1387321"/>
              <a:gd name="connsiteY96" fmla="*/ 424413 h 1828525"/>
              <a:gd name="connsiteX97" fmla="*/ 487641 w 1387321"/>
              <a:gd name="connsiteY97" fmla="*/ 352618 h 1828525"/>
              <a:gd name="connsiteX98" fmla="*/ 559436 w 1387321"/>
              <a:gd name="connsiteY98" fmla="*/ 280823 h 1828525"/>
              <a:gd name="connsiteX99" fmla="*/ 631231 w 1387321"/>
              <a:gd name="connsiteY99" fmla="*/ 352618 h 1828525"/>
              <a:gd name="connsiteX100" fmla="*/ 633191 w 1387321"/>
              <a:gd name="connsiteY100" fmla="*/ 71795 h 1828525"/>
              <a:gd name="connsiteX101" fmla="*/ 561396 w 1387321"/>
              <a:gd name="connsiteY101" fmla="*/ 143590 h 1828525"/>
              <a:gd name="connsiteX102" fmla="*/ 489601 w 1387321"/>
              <a:gd name="connsiteY102" fmla="*/ 71795 h 1828525"/>
              <a:gd name="connsiteX103" fmla="*/ 561396 w 1387321"/>
              <a:gd name="connsiteY103" fmla="*/ 0 h 1828525"/>
              <a:gd name="connsiteX104" fmla="*/ 633191 w 1387321"/>
              <a:gd name="connsiteY104" fmla="*/ 71795 h 1828525"/>
              <a:gd name="connsiteX105" fmla="*/ 897721 w 1387321"/>
              <a:gd name="connsiteY105" fmla="*/ 1756730 h 1828525"/>
              <a:gd name="connsiteX106" fmla="*/ 825925 w 1387321"/>
              <a:gd name="connsiteY106" fmla="*/ 1828525 h 1828525"/>
              <a:gd name="connsiteX107" fmla="*/ 754130 w 1387321"/>
              <a:gd name="connsiteY107" fmla="*/ 1756730 h 1828525"/>
              <a:gd name="connsiteX108" fmla="*/ 825925 w 1387321"/>
              <a:gd name="connsiteY108" fmla="*/ 1684935 h 1828525"/>
              <a:gd name="connsiteX109" fmla="*/ 897721 w 1387321"/>
              <a:gd name="connsiteY109" fmla="*/ 1756730 h 1828525"/>
              <a:gd name="connsiteX110" fmla="*/ 897721 w 1387321"/>
              <a:gd name="connsiteY110" fmla="*/ 1475909 h 1828525"/>
              <a:gd name="connsiteX111" fmla="*/ 825925 w 1387321"/>
              <a:gd name="connsiteY111" fmla="*/ 1547704 h 1828525"/>
              <a:gd name="connsiteX112" fmla="*/ 754130 w 1387321"/>
              <a:gd name="connsiteY112" fmla="*/ 1475909 h 1828525"/>
              <a:gd name="connsiteX113" fmla="*/ 825925 w 1387321"/>
              <a:gd name="connsiteY113" fmla="*/ 1404114 h 1828525"/>
              <a:gd name="connsiteX114" fmla="*/ 897721 w 1387321"/>
              <a:gd name="connsiteY114" fmla="*/ 1475909 h 1828525"/>
              <a:gd name="connsiteX115" fmla="*/ 899680 w 1387321"/>
              <a:gd name="connsiteY115" fmla="*/ 1195086 h 1828525"/>
              <a:gd name="connsiteX116" fmla="*/ 827885 w 1387321"/>
              <a:gd name="connsiteY116" fmla="*/ 1266881 h 1828525"/>
              <a:gd name="connsiteX117" fmla="*/ 756090 w 1387321"/>
              <a:gd name="connsiteY117" fmla="*/ 1195086 h 1828525"/>
              <a:gd name="connsiteX118" fmla="*/ 827885 w 1387321"/>
              <a:gd name="connsiteY118" fmla="*/ 1123291 h 1828525"/>
              <a:gd name="connsiteX119" fmla="*/ 899680 w 1387321"/>
              <a:gd name="connsiteY119" fmla="*/ 1195086 h 1828525"/>
              <a:gd name="connsiteX120" fmla="*/ 901640 w 1387321"/>
              <a:gd name="connsiteY120" fmla="*/ 914264 h 1828525"/>
              <a:gd name="connsiteX121" fmla="*/ 829845 w 1387321"/>
              <a:gd name="connsiteY121" fmla="*/ 986059 h 1828525"/>
              <a:gd name="connsiteX122" fmla="*/ 758050 w 1387321"/>
              <a:gd name="connsiteY122" fmla="*/ 914264 h 1828525"/>
              <a:gd name="connsiteX123" fmla="*/ 829845 w 1387321"/>
              <a:gd name="connsiteY123" fmla="*/ 842468 h 1828525"/>
              <a:gd name="connsiteX124" fmla="*/ 901640 w 1387321"/>
              <a:gd name="connsiteY124" fmla="*/ 914264 h 1828525"/>
              <a:gd name="connsiteX125" fmla="*/ 903600 w 1387321"/>
              <a:gd name="connsiteY125" fmla="*/ 633441 h 1828525"/>
              <a:gd name="connsiteX126" fmla="*/ 831805 w 1387321"/>
              <a:gd name="connsiteY126" fmla="*/ 705236 h 1828525"/>
              <a:gd name="connsiteX127" fmla="*/ 760010 w 1387321"/>
              <a:gd name="connsiteY127" fmla="*/ 633441 h 1828525"/>
              <a:gd name="connsiteX128" fmla="*/ 831805 w 1387321"/>
              <a:gd name="connsiteY128" fmla="*/ 561646 h 1828525"/>
              <a:gd name="connsiteX129" fmla="*/ 903600 w 1387321"/>
              <a:gd name="connsiteY129" fmla="*/ 633441 h 1828525"/>
              <a:gd name="connsiteX130" fmla="*/ 905560 w 1387321"/>
              <a:gd name="connsiteY130" fmla="*/ 352618 h 1828525"/>
              <a:gd name="connsiteX131" fmla="*/ 833765 w 1387321"/>
              <a:gd name="connsiteY131" fmla="*/ 424413 h 1828525"/>
              <a:gd name="connsiteX132" fmla="*/ 761969 w 1387321"/>
              <a:gd name="connsiteY132" fmla="*/ 352618 h 1828525"/>
              <a:gd name="connsiteX133" fmla="*/ 833765 w 1387321"/>
              <a:gd name="connsiteY133" fmla="*/ 280823 h 1828525"/>
              <a:gd name="connsiteX134" fmla="*/ 905560 w 1387321"/>
              <a:gd name="connsiteY134" fmla="*/ 352618 h 1828525"/>
              <a:gd name="connsiteX135" fmla="*/ 907519 w 1387321"/>
              <a:gd name="connsiteY135" fmla="*/ 71795 h 1828525"/>
              <a:gd name="connsiteX136" fmla="*/ 835724 w 1387321"/>
              <a:gd name="connsiteY136" fmla="*/ 143590 h 1828525"/>
              <a:gd name="connsiteX137" fmla="*/ 763929 w 1387321"/>
              <a:gd name="connsiteY137" fmla="*/ 71795 h 1828525"/>
              <a:gd name="connsiteX138" fmla="*/ 835724 w 1387321"/>
              <a:gd name="connsiteY138" fmla="*/ 0 h 1828525"/>
              <a:gd name="connsiteX139" fmla="*/ 907519 w 1387321"/>
              <a:gd name="connsiteY139" fmla="*/ 71795 h 1828525"/>
              <a:gd name="connsiteX140" fmla="*/ 1137622 w 1387321"/>
              <a:gd name="connsiteY140" fmla="*/ 1756730 h 1828525"/>
              <a:gd name="connsiteX141" fmla="*/ 1065826 w 1387321"/>
              <a:gd name="connsiteY141" fmla="*/ 1828525 h 1828525"/>
              <a:gd name="connsiteX142" fmla="*/ 994031 w 1387321"/>
              <a:gd name="connsiteY142" fmla="*/ 1756730 h 1828525"/>
              <a:gd name="connsiteX143" fmla="*/ 1065826 w 1387321"/>
              <a:gd name="connsiteY143" fmla="*/ 1684935 h 1828525"/>
              <a:gd name="connsiteX144" fmla="*/ 1137622 w 1387321"/>
              <a:gd name="connsiteY144" fmla="*/ 1756730 h 1828525"/>
              <a:gd name="connsiteX145" fmla="*/ 1137622 w 1387321"/>
              <a:gd name="connsiteY145" fmla="*/ 1475909 h 1828525"/>
              <a:gd name="connsiteX146" fmla="*/ 1065826 w 1387321"/>
              <a:gd name="connsiteY146" fmla="*/ 1547704 h 1828525"/>
              <a:gd name="connsiteX147" fmla="*/ 994031 w 1387321"/>
              <a:gd name="connsiteY147" fmla="*/ 1475909 h 1828525"/>
              <a:gd name="connsiteX148" fmla="*/ 1065826 w 1387321"/>
              <a:gd name="connsiteY148" fmla="*/ 1404114 h 1828525"/>
              <a:gd name="connsiteX149" fmla="*/ 1137622 w 1387321"/>
              <a:gd name="connsiteY149" fmla="*/ 1475909 h 1828525"/>
              <a:gd name="connsiteX150" fmla="*/ 1139581 w 1387321"/>
              <a:gd name="connsiteY150" fmla="*/ 1195086 h 1828525"/>
              <a:gd name="connsiteX151" fmla="*/ 1067786 w 1387321"/>
              <a:gd name="connsiteY151" fmla="*/ 1266881 h 1828525"/>
              <a:gd name="connsiteX152" fmla="*/ 995991 w 1387321"/>
              <a:gd name="connsiteY152" fmla="*/ 1195086 h 1828525"/>
              <a:gd name="connsiteX153" fmla="*/ 1067786 w 1387321"/>
              <a:gd name="connsiteY153" fmla="*/ 1123291 h 1828525"/>
              <a:gd name="connsiteX154" fmla="*/ 1139581 w 1387321"/>
              <a:gd name="connsiteY154" fmla="*/ 1195086 h 1828525"/>
              <a:gd name="connsiteX155" fmla="*/ 1141541 w 1387321"/>
              <a:gd name="connsiteY155" fmla="*/ 914264 h 1828525"/>
              <a:gd name="connsiteX156" fmla="*/ 1069746 w 1387321"/>
              <a:gd name="connsiteY156" fmla="*/ 986059 h 1828525"/>
              <a:gd name="connsiteX157" fmla="*/ 997951 w 1387321"/>
              <a:gd name="connsiteY157" fmla="*/ 914264 h 1828525"/>
              <a:gd name="connsiteX158" fmla="*/ 1069746 w 1387321"/>
              <a:gd name="connsiteY158" fmla="*/ 842468 h 1828525"/>
              <a:gd name="connsiteX159" fmla="*/ 1141541 w 1387321"/>
              <a:gd name="connsiteY159" fmla="*/ 914264 h 1828525"/>
              <a:gd name="connsiteX160" fmla="*/ 1143501 w 1387321"/>
              <a:gd name="connsiteY160" fmla="*/ 633441 h 1828525"/>
              <a:gd name="connsiteX161" fmla="*/ 1071706 w 1387321"/>
              <a:gd name="connsiteY161" fmla="*/ 705236 h 1828525"/>
              <a:gd name="connsiteX162" fmla="*/ 999910 w 1387321"/>
              <a:gd name="connsiteY162" fmla="*/ 633441 h 1828525"/>
              <a:gd name="connsiteX163" fmla="*/ 1071706 w 1387321"/>
              <a:gd name="connsiteY163" fmla="*/ 561646 h 1828525"/>
              <a:gd name="connsiteX164" fmla="*/ 1143501 w 1387321"/>
              <a:gd name="connsiteY164" fmla="*/ 633441 h 1828525"/>
              <a:gd name="connsiteX165" fmla="*/ 1145461 w 1387321"/>
              <a:gd name="connsiteY165" fmla="*/ 352618 h 1828525"/>
              <a:gd name="connsiteX166" fmla="*/ 1073665 w 1387321"/>
              <a:gd name="connsiteY166" fmla="*/ 424413 h 1828525"/>
              <a:gd name="connsiteX167" fmla="*/ 1001870 w 1387321"/>
              <a:gd name="connsiteY167" fmla="*/ 352618 h 1828525"/>
              <a:gd name="connsiteX168" fmla="*/ 1073665 w 1387321"/>
              <a:gd name="connsiteY168" fmla="*/ 280823 h 1828525"/>
              <a:gd name="connsiteX169" fmla="*/ 1145461 w 1387321"/>
              <a:gd name="connsiteY169" fmla="*/ 352618 h 1828525"/>
              <a:gd name="connsiteX170" fmla="*/ 1147420 w 1387321"/>
              <a:gd name="connsiteY170" fmla="*/ 71795 h 1828525"/>
              <a:gd name="connsiteX171" fmla="*/ 1075625 w 1387321"/>
              <a:gd name="connsiteY171" fmla="*/ 143590 h 1828525"/>
              <a:gd name="connsiteX172" fmla="*/ 1003830 w 1387321"/>
              <a:gd name="connsiteY172" fmla="*/ 71795 h 1828525"/>
              <a:gd name="connsiteX173" fmla="*/ 1075625 w 1387321"/>
              <a:gd name="connsiteY173" fmla="*/ 0 h 1828525"/>
              <a:gd name="connsiteX174" fmla="*/ 1147420 w 1387321"/>
              <a:gd name="connsiteY174" fmla="*/ 71795 h 1828525"/>
              <a:gd name="connsiteX175" fmla="*/ 1377522 w 1387321"/>
              <a:gd name="connsiteY175" fmla="*/ 1756730 h 1828525"/>
              <a:gd name="connsiteX176" fmla="*/ 1305727 w 1387321"/>
              <a:gd name="connsiteY176" fmla="*/ 1828525 h 1828525"/>
              <a:gd name="connsiteX177" fmla="*/ 1233932 w 1387321"/>
              <a:gd name="connsiteY177" fmla="*/ 1756730 h 1828525"/>
              <a:gd name="connsiteX178" fmla="*/ 1305727 w 1387321"/>
              <a:gd name="connsiteY178" fmla="*/ 1684935 h 1828525"/>
              <a:gd name="connsiteX179" fmla="*/ 1377522 w 1387321"/>
              <a:gd name="connsiteY179" fmla="*/ 1756730 h 1828525"/>
              <a:gd name="connsiteX180" fmla="*/ 1377522 w 1387321"/>
              <a:gd name="connsiteY180" fmla="*/ 1475909 h 1828525"/>
              <a:gd name="connsiteX181" fmla="*/ 1305727 w 1387321"/>
              <a:gd name="connsiteY181" fmla="*/ 1547704 h 1828525"/>
              <a:gd name="connsiteX182" fmla="*/ 1233932 w 1387321"/>
              <a:gd name="connsiteY182" fmla="*/ 1475909 h 1828525"/>
              <a:gd name="connsiteX183" fmla="*/ 1305727 w 1387321"/>
              <a:gd name="connsiteY183" fmla="*/ 1404114 h 1828525"/>
              <a:gd name="connsiteX184" fmla="*/ 1377522 w 1387321"/>
              <a:gd name="connsiteY184" fmla="*/ 1475909 h 1828525"/>
              <a:gd name="connsiteX185" fmla="*/ 1379482 w 1387321"/>
              <a:gd name="connsiteY185" fmla="*/ 1195086 h 1828525"/>
              <a:gd name="connsiteX186" fmla="*/ 1307687 w 1387321"/>
              <a:gd name="connsiteY186" fmla="*/ 1266881 h 1828525"/>
              <a:gd name="connsiteX187" fmla="*/ 1235892 w 1387321"/>
              <a:gd name="connsiteY187" fmla="*/ 1195086 h 1828525"/>
              <a:gd name="connsiteX188" fmla="*/ 1307687 w 1387321"/>
              <a:gd name="connsiteY188" fmla="*/ 1123291 h 1828525"/>
              <a:gd name="connsiteX189" fmla="*/ 1379482 w 1387321"/>
              <a:gd name="connsiteY189" fmla="*/ 1195086 h 1828525"/>
              <a:gd name="connsiteX190" fmla="*/ 1381442 w 1387321"/>
              <a:gd name="connsiteY190" fmla="*/ 914264 h 1828525"/>
              <a:gd name="connsiteX191" fmla="*/ 1309647 w 1387321"/>
              <a:gd name="connsiteY191" fmla="*/ 986059 h 1828525"/>
              <a:gd name="connsiteX192" fmla="*/ 1237852 w 1387321"/>
              <a:gd name="connsiteY192" fmla="*/ 914264 h 1828525"/>
              <a:gd name="connsiteX193" fmla="*/ 1309647 w 1387321"/>
              <a:gd name="connsiteY193" fmla="*/ 842468 h 1828525"/>
              <a:gd name="connsiteX194" fmla="*/ 1381442 w 1387321"/>
              <a:gd name="connsiteY194" fmla="*/ 914264 h 1828525"/>
              <a:gd name="connsiteX195" fmla="*/ 1383402 w 1387321"/>
              <a:gd name="connsiteY195" fmla="*/ 633441 h 1828525"/>
              <a:gd name="connsiteX196" fmla="*/ 1311606 w 1387321"/>
              <a:gd name="connsiteY196" fmla="*/ 705236 h 1828525"/>
              <a:gd name="connsiteX197" fmla="*/ 1239811 w 1387321"/>
              <a:gd name="connsiteY197" fmla="*/ 633441 h 1828525"/>
              <a:gd name="connsiteX198" fmla="*/ 1311606 w 1387321"/>
              <a:gd name="connsiteY198" fmla="*/ 561646 h 1828525"/>
              <a:gd name="connsiteX199" fmla="*/ 1383402 w 1387321"/>
              <a:gd name="connsiteY199" fmla="*/ 633441 h 1828525"/>
              <a:gd name="connsiteX200" fmla="*/ 1385361 w 1387321"/>
              <a:gd name="connsiteY200" fmla="*/ 352618 h 1828525"/>
              <a:gd name="connsiteX201" fmla="*/ 1313566 w 1387321"/>
              <a:gd name="connsiteY201" fmla="*/ 424413 h 1828525"/>
              <a:gd name="connsiteX202" fmla="*/ 1241771 w 1387321"/>
              <a:gd name="connsiteY202" fmla="*/ 352618 h 1828525"/>
              <a:gd name="connsiteX203" fmla="*/ 1313566 w 1387321"/>
              <a:gd name="connsiteY203" fmla="*/ 280823 h 1828525"/>
              <a:gd name="connsiteX204" fmla="*/ 1385361 w 1387321"/>
              <a:gd name="connsiteY204" fmla="*/ 352618 h 1828525"/>
              <a:gd name="connsiteX205" fmla="*/ 1387321 w 1387321"/>
              <a:gd name="connsiteY205" fmla="*/ 71795 h 1828525"/>
              <a:gd name="connsiteX206" fmla="*/ 1315526 w 1387321"/>
              <a:gd name="connsiteY206" fmla="*/ 143590 h 1828525"/>
              <a:gd name="connsiteX207" fmla="*/ 1243731 w 1387321"/>
              <a:gd name="connsiteY207" fmla="*/ 71795 h 1828525"/>
              <a:gd name="connsiteX208" fmla="*/ 1315526 w 1387321"/>
              <a:gd name="connsiteY208" fmla="*/ 0 h 1828525"/>
              <a:gd name="connsiteX209" fmla="*/ 1387321 w 1387321"/>
              <a:gd name="connsiteY209" fmla="*/ 71795 h 18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387321" h="1828525">
                <a:moveTo>
                  <a:pt x="143591" y="1756730"/>
                </a:moveTo>
                <a:cubicBezTo>
                  <a:pt x="143591" y="1796381"/>
                  <a:pt x="111447" y="1828525"/>
                  <a:pt x="71795" y="1828525"/>
                </a:cubicBezTo>
                <a:cubicBezTo>
                  <a:pt x="32144" y="1828525"/>
                  <a:pt x="0" y="1796381"/>
                  <a:pt x="0" y="1756730"/>
                </a:cubicBezTo>
                <a:cubicBezTo>
                  <a:pt x="0" y="1717079"/>
                  <a:pt x="32144" y="1684935"/>
                  <a:pt x="71795" y="1684935"/>
                </a:cubicBezTo>
                <a:cubicBezTo>
                  <a:pt x="111447" y="1684935"/>
                  <a:pt x="143591" y="1717079"/>
                  <a:pt x="143591" y="1756730"/>
                </a:cubicBezTo>
                <a:close/>
                <a:moveTo>
                  <a:pt x="143591" y="1475909"/>
                </a:moveTo>
                <a:cubicBezTo>
                  <a:pt x="143591" y="1515560"/>
                  <a:pt x="111447" y="1547704"/>
                  <a:pt x="71795" y="1547704"/>
                </a:cubicBezTo>
                <a:cubicBezTo>
                  <a:pt x="32144" y="1547704"/>
                  <a:pt x="0" y="1515560"/>
                  <a:pt x="0" y="1475909"/>
                </a:cubicBezTo>
                <a:cubicBezTo>
                  <a:pt x="0" y="1436258"/>
                  <a:pt x="32144" y="1404114"/>
                  <a:pt x="71795" y="1404114"/>
                </a:cubicBezTo>
                <a:cubicBezTo>
                  <a:pt x="111447" y="1404114"/>
                  <a:pt x="143591" y="1436258"/>
                  <a:pt x="143591" y="1475909"/>
                </a:cubicBezTo>
                <a:close/>
                <a:moveTo>
                  <a:pt x="145550" y="1195086"/>
                </a:moveTo>
                <a:cubicBezTo>
                  <a:pt x="145550" y="1234738"/>
                  <a:pt x="113407" y="1266881"/>
                  <a:pt x="73755" y="1266881"/>
                </a:cubicBezTo>
                <a:cubicBezTo>
                  <a:pt x="34104" y="1266881"/>
                  <a:pt x="1960" y="1234738"/>
                  <a:pt x="1960" y="1195086"/>
                </a:cubicBezTo>
                <a:cubicBezTo>
                  <a:pt x="1960" y="1155435"/>
                  <a:pt x="34104" y="1123291"/>
                  <a:pt x="73755" y="1123291"/>
                </a:cubicBezTo>
                <a:cubicBezTo>
                  <a:pt x="113407" y="1123291"/>
                  <a:pt x="145550" y="1155435"/>
                  <a:pt x="145550" y="1195086"/>
                </a:cubicBezTo>
                <a:close/>
                <a:moveTo>
                  <a:pt x="147510" y="914264"/>
                </a:moveTo>
                <a:cubicBezTo>
                  <a:pt x="147510" y="953915"/>
                  <a:pt x="115366" y="986059"/>
                  <a:pt x="75715" y="986059"/>
                </a:cubicBezTo>
                <a:cubicBezTo>
                  <a:pt x="36064" y="986059"/>
                  <a:pt x="3920" y="953915"/>
                  <a:pt x="3920" y="914264"/>
                </a:cubicBezTo>
                <a:cubicBezTo>
                  <a:pt x="3920" y="874612"/>
                  <a:pt x="36064" y="842468"/>
                  <a:pt x="75715" y="842468"/>
                </a:cubicBezTo>
                <a:cubicBezTo>
                  <a:pt x="115366" y="842468"/>
                  <a:pt x="147510" y="874612"/>
                  <a:pt x="147510" y="914264"/>
                </a:cubicBezTo>
                <a:close/>
                <a:moveTo>
                  <a:pt x="149470" y="633441"/>
                </a:moveTo>
                <a:cubicBezTo>
                  <a:pt x="149470" y="673092"/>
                  <a:pt x="117326" y="705236"/>
                  <a:pt x="77675" y="705236"/>
                </a:cubicBezTo>
                <a:cubicBezTo>
                  <a:pt x="38023" y="705236"/>
                  <a:pt x="5880" y="673092"/>
                  <a:pt x="5880" y="633441"/>
                </a:cubicBezTo>
                <a:cubicBezTo>
                  <a:pt x="5880" y="593789"/>
                  <a:pt x="38023" y="561646"/>
                  <a:pt x="77675" y="561646"/>
                </a:cubicBezTo>
                <a:cubicBezTo>
                  <a:pt x="117326" y="561646"/>
                  <a:pt x="149470" y="593789"/>
                  <a:pt x="149470" y="633441"/>
                </a:cubicBezTo>
                <a:close/>
                <a:moveTo>
                  <a:pt x="151430" y="352618"/>
                </a:moveTo>
                <a:cubicBezTo>
                  <a:pt x="151430" y="392269"/>
                  <a:pt x="119286" y="424413"/>
                  <a:pt x="79635" y="424413"/>
                </a:cubicBezTo>
                <a:cubicBezTo>
                  <a:pt x="39983" y="424413"/>
                  <a:pt x="7839" y="392269"/>
                  <a:pt x="7839" y="352618"/>
                </a:cubicBezTo>
                <a:cubicBezTo>
                  <a:pt x="7839" y="312967"/>
                  <a:pt x="39983" y="280823"/>
                  <a:pt x="79635" y="280823"/>
                </a:cubicBezTo>
                <a:cubicBezTo>
                  <a:pt x="119286" y="280823"/>
                  <a:pt x="151430" y="312967"/>
                  <a:pt x="151430" y="352618"/>
                </a:cubicBezTo>
                <a:close/>
                <a:moveTo>
                  <a:pt x="153389" y="71795"/>
                </a:moveTo>
                <a:cubicBezTo>
                  <a:pt x="153389" y="111446"/>
                  <a:pt x="121246" y="143590"/>
                  <a:pt x="81594" y="143590"/>
                </a:cubicBezTo>
                <a:cubicBezTo>
                  <a:pt x="41943" y="143590"/>
                  <a:pt x="9799" y="111446"/>
                  <a:pt x="9799" y="71795"/>
                </a:cubicBezTo>
                <a:cubicBezTo>
                  <a:pt x="9799" y="32144"/>
                  <a:pt x="41943" y="0"/>
                  <a:pt x="81594" y="0"/>
                </a:cubicBezTo>
                <a:cubicBezTo>
                  <a:pt x="121246" y="0"/>
                  <a:pt x="153389" y="32144"/>
                  <a:pt x="153389" y="71795"/>
                </a:cubicBezTo>
                <a:close/>
                <a:moveTo>
                  <a:pt x="383492" y="1756730"/>
                </a:moveTo>
                <a:cubicBezTo>
                  <a:pt x="383492" y="1796381"/>
                  <a:pt x="351348" y="1828525"/>
                  <a:pt x="311696" y="1828525"/>
                </a:cubicBezTo>
                <a:cubicBezTo>
                  <a:pt x="272045" y="1828525"/>
                  <a:pt x="239901" y="1796381"/>
                  <a:pt x="239901" y="1756730"/>
                </a:cubicBezTo>
                <a:cubicBezTo>
                  <a:pt x="239901" y="1717079"/>
                  <a:pt x="272045" y="1684935"/>
                  <a:pt x="311696" y="1684935"/>
                </a:cubicBezTo>
                <a:cubicBezTo>
                  <a:pt x="351348" y="1684935"/>
                  <a:pt x="383492" y="1717079"/>
                  <a:pt x="383492" y="1756730"/>
                </a:cubicBezTo>
                <a:close/>
                <a:moveTo>
                  <a:pt x="383492" y="1475909"/>
                </a:moveTo>
                <a:cubicBezTo>
                  <a:pt x="383492" y="1515560"/>
                  <a:pt x="351348" y="1547704"/>
                  <a:pt x="311696" y="1547704"/>
                </a:cubicBezTo>
                <a:cubicBezTo>
                  <a:pt x="272045" y="1547704"/>
                  <a:pt x="239901" y="1515560"/>
                  <a:pt x="239901" y="1475909"/>
                </a:cubicBezTo>
                <a:cubicBezTo>
                  <a:pt x="239901" y="1436258"/>
                  <a:pt x="272045" y="1404114"/>
                  <a:pt x="311696" y="1404114"/>
                </a:cubicBezTo>
                <a:cubicBezTo>
                  <a:pt x="351348" y="1404114"/>
                  <a:pt x="383492" y="1436258"/>
                  <a:pt x="383492" y="1475909"/>
                </a:cubicBezTo>
                <a:close/>
                <a:moveTo>
                  <a:pt x="385451" y="1195086"/>
                </a:moveTo>
                <a:cubicBezTo>
                  <a:pt x="385451" y="1234738"/>
                  <a:pt x="353307" y="1266881"/>
                  <a:pt x="313656" y="1266881"/>
                </a:cubicBezTo>
                <a:cubicBezTo>
                  <a:pt x="274005" y="1266881"/>
                  <a:pt x="241861" y="1234738"/>
                  <a:pt x="241861" y="1195086"/>
                </a:cubicBezTo>
                <a:cubicBezTo>
                  <a:pt x="241861" y="1155435"/>
                  <a:pt x="274005" y="1123291"/>
                  <a:pt x="313656" y="1123291"/>
                </a:cubicBezTo>
                <a:cubicBezTo>
                  <a:pt x="353307" y="1123291"/>
                  <a:pt x="385451" y="1155435"/>
                  <a:pt x="385451" y="1195086"/>
                </a:cubicBezTo>
                <a:close/>
                <a:moveTo>
                  <a:pt x="387411" y="914264"/>
                </a:moveTo>
                <a:cubicBezTo>
                  <a:pt x="387411" y="953915"/>
                  <a:pt x="355267" y="986059"/>
                  <a:pt x="315616" y="986059"/>
                </a:cubicBezTo>
                <a:cubicBezTo>
                  <a:pt x="275965" y="986059"/>
                  <a:pt x="243821" y="953915"/>
                  <a:pt x="243821" y="914264"/>
                </a:cubicBezTo>
                <a:cubicBezTo>
                  <a:pt x="243821" y="874612"/>
                  <a:pt x="275965" y="842468"/>
                  <a:pt x="315616" y="842468"/>
                </a:cubicBezTo>
                <a:cubicBezTo>
                  <a:pt x="355267" y="842468"/>
                  <a:pt x="387411" y="874612"/>
                  <a:pt x="387411" y="914264"/>
                </a:cubicBezTo>
                <a:close/>
                <a:moveTo>
                  <a:pt x="389371" y="633441"/>
                </a:moveTo>
                <a:cubicBezTo>
                  <a:pt x="389371" y="673092"/>
                  <a:pt x="357227" y="705236"/>
                  <a:pt x="317576" y="705236"/>
                </a:cubicBezTo>
                <a:cubicBezTo>
                  <a:pt x="277924" y="705236"/>
                  <a:pt x="245780" y="673092"/>
                  <a:pt x="245780" y="633441"/>
                </a:cubicBezTo>
                <a:cubicBezTo>
                  <a:pt x="245780" y="593789"/>
                  <a:pt x="277924" y="561646"/>
                  <a:pt x="317576" y="561646"/>
                </a:cubicBezTo>
                <a:cubicBezTo>
                  <a:pt x="357227" y="561646"/>
                  <a:pt x="389371" y="593789"/>
                  <a:pt x="389371" y="633441"/>
                </a:cubicBezTo>
                <a:close/>
                <a:moveTo>
                  <a:pt x="391331" y="352618"/>
                </a:moveTo>
                <a:cubicBezTo>
                  <a:pt x="391331" y="392269"/>
                  <a:pt x="359187" y="424413"/>
                  <a:pt x="319535" y="424413"/>
                </a:cubicBezTo>
                <a:cubicBezTo>
                  <a:pt x="279884" y="424413"/>
                  <a:pt x="247740" y="392269"/>
                  <a:pt x="247740" y="352618"/>
                </a:cubicBezTo>
                <a:cubicBezTo>
                  <a:pt x="247740" y="312967"/>
                  <a:pt x="279884" y="280823"/>
                  <a:pt x="319535" y="280823"/>
                </a:cubicBezTo>
                <a:cubicBezTo>
                  <a:pt x="359187" y="280823"/>
                  <a:pt x="391331" y="312967"/>
                  <a:pt x="391331" y="352618"/>
                </a:cubicBezTo>
                <a:close/>
                <a:moveTo>
                  <a:pt x="393290" y="71795"/>
                </a:moveTo>
                <a:cubicBezTo>
                  <a:pt x="393290" y="111446"/>
                  <a:pt x="361146" y="143590"/>
                  <a:pt x="321495" y="143590"/>
                </a:cubicBezTo>
                <a:cubicBezTo>
                  <a:pt x="281844" y="143590"/>
                  <a:pt x="249700" y="111446"/>
                  <a:pt x="249700" y="71795"/>
                </a:cubicBezTo>
                <a:cubicBezTo>
                  <a:pt x="249700" y="32144"/>
                  <a:pt x="281844" y="0"/>
                  <a:pt x="321495" y="0"/>
                </a:cubicBezTo>
                <a:cubicBezTo>
                  <a:pt x="361146" y="0"/>
                  <a:pt x="393290" y="32144"/>
                  <a:pt x="393290" y="71795"/>
                </a:cubicBezTo>
                <a:close/>
                <a:moveTo>
                  <a:pt x="623392" y="1756730"/>
                </a:moveTo>
                <a:cubicBezTo>
                  <a:pt x="623392" y="1796381"/>
                  <a:pt x="591248" y="1828525"/>
                  <a:pt x="551597" y="1828525"/>
                </a:cubicBezTo>
                <a:cubicBezTo>
                  <a:pt x="511946" y="1828525"/>
                  <a:pt x="479802" y="1796381"/>
                  <a:pt x="479802" y="1756730"/>
                </a:cubicBezTo>
                <a:cubicBezTo>
                  <a:pt x="479802" y="1717079"/>
                  <a:pt x="511946" y="1684935"/>
                  <a:pt x="551597" y="1684935"/>
                </a:cubicBezTo>
                <a:cubicBezTo>
                  <a:pt x="591248" y="1684935"/>
                  <a:pt x="623392" y="1717079"/>
                  <a:pt x="623392" y="1756730"/>
                </a:cubicBezTo>
                <a:close/>
                <a:moveTo>
                  <a:pt x="623392" y="1475909"/>
                </a:moveTo>
                <a:cubicBezTo>
                  <a:pt x="623392" y="1515560"/>
                  <a:pt x="591248" y="1547704"/>
                  <a:pt x="551597" y="1547704"/>
                </a:cubicBezTo>
                <a:cubicBezTo>
                  <a:pt x="511946" y="1547704"/>
                  <a:pt x="479802" y="1515560"/>
                  <a:pt x="479802" y="1475909"/>
                </a:cubicBezTo>
                <a:cubicBezTo>
                  <a:pt x="479802" y="1436258"/>
                  <a:pt x="511946" y="1404114"/>
                  <a:pt x="551597" y="1404114"/>
                </a:cubicBezTo>
                <a:cubicBezTo>
                  <a:pt x="591248" y="1404114"/>
                  <a:pt x="623392" y="1436258"/>
                  <a:pt x="623392" y="1475909"/>
                </a:cubicBezTo>
                <a:close/>
                <a:moveTo>
                  <a:pt x="625352" y="1195086"/>
                </a:moveTo>
                <a:cubicBezTo>
                  <a:pt x="625352" y="1234738"/>
                  <a:pt x="593208" y="1266881"/>
                  <a:pt x="553557" y="1266881"/>
                </a:cubicBezTo>
                <a:cubicBezTo>
                  <a:pt x="513906" y="1266881"/>
                  <a:pt x="481762" y="1234738"/>
                  <a:pt x="481762" y="1195086"/>
                </a:cubicBezTo>
                <a:cubicBezTo>
                  <a:pt x="481762" y="1155435"/>
                  <a:pt x="513906" y="1123291"/>
                  <a:pt x="553557" y="1123291"/>
                </a:cubicBezTo>
                <a:cubicBezTo>
                  <a:pt x="593208" y="1123291"/>
                  <a:pt x="625352" y="1155435"/>
                  <a:pt x="625352" y="1195086"/>
                </a:cubicBezTo>
                <a:close/>
                <a:moveTo>
                  <a:pt x="627312" y="914264"/>
                </a:moveTo>
                <a:cubicBezTo>
                  <a:pt x="627312" y="953915"/>
                  <a:pt x="595168" y="986059"/>
                  <a:pt x="555517" y="986059"/>
                </a:cubicBezTo>
                <a:cubicBezTo>
                  <a:pt x="515865" y="986059"/>
                  <a:pt x="483722" y="953915"/>
                  <a:pt x="483722" y="914264"/>
                </a:cubicBezTo>
                <a:cubicBezTo>
                  <a:pt x="483722" y="874612"/>
                  <a:pt x="515865" y="842468"/>
                  <a:pt x="555517" y="842468"/>
                </a:cubicBezTo>
                <a:cubicBezTo>
                  <a:pt x="595168" y="842468"/>
                  <a:pt x="627312" y="874612"/>
                  <a:pt x="627312" y="914264"/>
                </a:cubicBezTo>
                <a:close/>
                <a:moveTo>
                  <a:pt x="629272" y="633441"/>
                </a:moveTo>
                <a:cubicBezTo>
                  <a:pt x="629272" y="673092"/>
                  <a:pt x="597128" y="705236"/>
                  <a:pt x="557476" y="705236"/>
                </a:cubicBezTo>
                <a:cubicBezTo>
                  <a:pt x="517825" y="705236"/>
                  <a:pt x="485681" y="673092"/>
                  <a:pt x="485681" y="633441"/>
                </a:cubicBezTo>
                <a:cubicBezTo>
                  <a:pt x="485681" y="593789"/>
                  <a:pt x="517825" y="561646"/>
                  <a:pt x="557476" y="561646"/>
                </a:cubicBezTo>
                <a:cubicBezTo>
                  <a:pt x="597128" y="561646"/>
                  <a:pt x="629272" y="593789"/>
                  <a:pt x="629272" y="633441"/>
                </a:cubicBezTo>
                <a:close/>
                <a:moveTo>
                  <a:pt x="631231" y="352618"/>
                </a:moveTo>
                <a:cubicBezTo>
                  <a:pt x="631231" y="392269"/>
                  <a:pt x="599088" y="424413"/>
                  <a:pt x="559436" y="424413"/>
                </a:cubicBezTo>
                <a:cubicBezTo>
                  <a:pt x="519785" y="424413"/>
                  <a:pt x="487641" y="392269"/>
                  <a:pt x="487641" y="352618"/>
                </a:cubicBezTo>
                <a:cubicBezTo>
                  <a:pt x="487641" y="312967"/>
                  <a:pt x="519785" y="280823"/>
                  <a:pt x="559436" y="280823"/>
                </a:cubicBezTo>
                <a:cubicBezTo>
                  <a:pt x="599088" y="280823"/>
                  <a:pt x="631231" y="312967"/>
                  <a:pt x="631231" y="352618"/>
                </a:cubicBezTo>
                <a:close/>
                <a:moveTo>
                  <a:pt x="633191" y="71795"/>
                </a:moveTo>
                <a:cubicBezTo>
                  <a:pt x="633191" y="111446"/>
                  <a:pt x="601047" y="143590"/>
                  <a:pt x="561396" y="143590"/>
                </a:cubicBezTo>
                <a:cubicBezTo>
                  <a:pt x="521745" y="143590"/>
                  <a:pt x="489601" y="111446"/>
                  <a:pt x="489601" y="71795"/>
                </a:cubicBezTo>
                <a:cubicBezTo>
                  <a:pt x="489601" y="32144"/>
                  <a:pt x="521745" y="0"/>
                  <a:pt x="561396" y="0"/>
                </a:cubicBezTo>
                <a:cubicBezTo>
                  <a:pt x="601047" y="0"/>
                  <a:pt x="633191" y="32144"/>
                  <a:pt x="633191" y="71795"/>
                </a:cubicBezTo>
                <a:close/>
                <a:moveTo>
                  <a:pt x="897721" y="1756730"/>
                </a:moveTo>
                <a:cubicBezTo>
                  <a:pt x="897721" y="1796381"/>
                  <a:pt x="865577" y="1828525"/>
                  <a:pt x="825925" y="1828525"/>
                </a:cubicBezTo>
                <a:cubicBezTo>
                  <a:pt x="786274" y="1828525"/>
                  <a:pt x="754130" y="1796381"/>
                  <a:pt x="754130" y="1756730"/>
                </a:cubicBezTo>
                <a:cubicBezTo>
                  <a:pt x="754130" y="1717079"/>
                  <a:pt x="786274" y="1684935"/>
                  <a:pt x="825925" y="1684935"/>
                </a:cubicBezTo>
                <a:cubicBezTo>
                  <a:pt x="865577" y="1684935"/>
                  <a:pt x="897721" y="1717079"/>
                  <a:pt x="897721" y="1756730"/>
                </a:cubicBezTo>
                <a:close/>
                <a:moveTo>
                  <a:pt x="897721" y="1475909"/>
                </a:moveTo>
                <a:cubicBezTo>
                  <a:pt x="897721" y="1515560"/>
                  <a:pt x="865577" y="1547704"/>
                  <a:pt x="825925" y="1547704"/>
                </a:cubicBezTo>
                <a:cubicBezTo>
                  <a:pt x="786274" y="1547704"/>
                  <a:pt x="754130" y="1515560"/>
                  <a:pt x="754130" y="1475909"/>
                </a:cubicBezTo>
                <a:cubicBezTo>
                  <a:pt x="754130" y="1436258"/>
                  <a:pt x="786274" y="1404114"/>
                  <a:pt x="825925" y="1404114"/>
                </a:cubicBezTo>
                <a:cubicBezTo>
                  <a:pt x="865577" y="1404114"/>
                  <a:pt x="897721" y="1436258"/>
                  <a:pt x="897721" y="1475909"/>
                </a:cubicBezTo>
                <a:close/>
                <a:moveTo>
                  <a:pt x="899680" y="1195086"/>
                </a:moveTo>
                <a:cubicBezTo>
                  <a:pt x="899680" y="1234738"/>
                  <a:pt x="867537" y="1266881"/>
                  <a:pt x="827885" y="1266881"/>
                </a:cubicBezTo>
                <a:cubicBezTo>
                  <a:pt x="788234" y="1266881"/>
                  <a:pt x="756090" y="1234738"/>
                  <a:pt x="756090" y="1195086"/>
                </a:cubicBezTo>
                <a:cubicBezTo>
                  <a:pt x="756090" y="1155435"/>
                  <a:pt x="788234" y="1123291"/>
                  <a:pt x="827885" y="1123291"/>
                </a:cubicBezTo>
                <a:cubicBezTo>
                  <a:pt x="867537" y="1123291"/>
                  <a:pt x="899680" y="1155435"/>
                  <a:pt x="899680" y="1195086"/>
                </a:cubicBezTo>
                <a:close/>
                <a:moveTo>
                  <a:pt x="901640" y="914264"/>
                </a:moveTo>
                <a:cubicBezTo>
                  <a:pt x="901640" y="953915"/>
                  <a:pt x="869496" y="986059"/>
                  <a:pt x="829845" y="986059"/>
                </a:cubicBezTo>
                <a:cubicBezTo>
                  <a:pt x="790194" y="986059"/>
                  <a:pt x="758050" y="953915"/>
                  <a:pt x="758050" y="914264"/>
                </a:cubicBezTo>
                <a:cubicBezTo>
                  <a:pt x="758050" y="874612"/>
                  <a:pt x="790194" y="842468"/>
                  <a:pt x="829845" y="842468"/>
                </a:cubicBezTo>
                <a:cubicBezTo>
                  <a:pt x="869496" y="842468"/>
                  <a:pt x="901640" y="874612"/>
                  <a:pt x="901640" y="914264"/>
                </a:cubicBezTo>
                <a:close/>
                <a:moveTo>
                  <a:pt x="903600" y="633441"/>
                </a:moveTo>
                <a:cubicBezTo>
                  <a:pt x="903600" y="673092"/>
                  <a:pt x="871456" y="705236"/>
                  <a:pt x="831805" y="705236"/>
                </a:cubicBezTo>
                <a:cubicBezTo>
                  <a:pt x="792153" y="705236"/>
                  <a:pt x="760010" y="673092"/>
                  <a:pt x="760010" y="633441"/>
                </a:cubicBezTo>
                <a:cubicBezTo>
                  <a:pt x="760010" y="593789"/>
                  <a:pt x="792153" y="561646"/>
                  <a:pt x="831805" y="561646"/>
                </a:cubicBezTo>
                <a:cubicBezTo>
                  <a:pt x="871456" y="561646"/>
                  <a:pt x="903600" y="593789"/>
                  <a:pt x="903600" y="633441"/>
                </a:cubicBezTo>
                <a:close/>
                <a:moveTo>
                  <a:pt x="905560" y="352618"/>
                </a:moveTo>
                <a:cubicBezTo>
                  <a:pt x="905560" y="392269"/>
                  <a:pt x="873416" y="424413"/>
                  <a:pt x="833765" y="424413"/>
                </a:cubicBezTo>
                <a:cubicBezTo>
                  <a:pt x="794113" y="424413"/>
                  <a:pt x="761969" y="392269"/>
                  <a:pt x="761969" y="352618"/>
                </a:cubicBezTo>
                <a:cubicBezTo>
                  <a:pt x="761969" y="312967"/>
                  <a:pt x="794113" y="280823"/>
                  <a:pt x="833765" y="280823"/>
                </a:cubicBezTo>
                <a:cubicBezTo>
                  <a:pt x="873416" y="280823"/>
                  <a:pt x="905560" y="312967"/>
                  <a:pt x="905560" y="352618"/>
                </a:cubicBezTo>
                <a:close/>
                <a:moveTo>
                  <a:pt x="907519" y="71795"/>
                </a:moveTo>
                <a:cubicBezTo>
                  <a:pt x="907519" y="111446"/>
                  <a:pt x="875376" y="143590"/>
                  <a:pt x="835724" y="143590"/>
                </a:cubicBezTo>
                <a:cubicBezTo>
                  <a:pt x="796073" y="143590"/>
                  <a:pt x="763929" y="111446"/>
                  <a:pt x="763929" y="71795"/>
                </a:cubicBezTo>
                <a:cubicBezTo>
                  <a:pt x="763929" y="32144"/>
                  <a:pt x="796073" y="0"/>
                  <a:pt x="835724" y="0"/>
                </a:cubicBezTo>
                <a:cubicBezTo>
                  <a:pt x="875376" y="0"/>
                  <a:pt x="907519" y="32144"/>
                  <a:pt x="907519" y="71795"/>
                </a:cubicBezTo>
                <a:close/>
                <a:moveTo>
                  <a:pt x="1137622" y="1756730"/>
                </a:moveTo>
                <a:cubicBezTo>
                  <a:pt x="1137622" y="1796381"/>
                  <a:pt x="1105478" y="1828525"/>
                  <a:pt x="1065826" y="1828525"/>
                </a:cubicBezTo>
                <a:cubicBezTo>
                  <a:pt x="1026175" y="1828525"/>
                  <a:pt x="994031" y="1796381"/>
                  <a:pt x="994031" y="1756730"/>
                </a:cubicBezTo>
                <a:cubicBezTo>
                  <a:pt x="994031" y="1717079"/>
                  <a:pt x="1026175" y="1684935"/>
                  <a:pt x="1065826" y="1684935"/>
                </a:cubicBezTo>
                <a:cubicBezTo>
                  <a:pt x="1105478" y="1684935"/>
                  <a:pt x="1137622" y="1717079"/>
                  <a:pt x="1137622" y="1756730"/>
                </a:cubicBezTo>
                <a:close/>
                <a:moveTo>
                  <a:pt x="1137622" y="1475909"/>
                </a:moveTo>
                <a:cubicBezTo>
                  <a:pt x="1137622" y="1515560"/>
                  <a:pt x="1105478" y="1547704"/>
                  <a:pt x="1065826" y="1547704"/>
                </a:cubicBezTo>
                <a:cubicBezTo>
                  <a:pt x="1026175" y="1547704"/>
                  <a:pt x="994031" y="1515560"/>
                  <a:pt x="994031" y="1475909"/>
                </a:cubicBezTo>
                <a:cubicBezTo>
                  <a:pt x="994031" y="1436258"/>
                  <a:pt x="1026175" y="1404114"/>
                  <a:pt x="1065826" y="1404114"/>
                </a:cubicBezTo>
                <a:cubicBezTo>
                  <a:pt x="1105478" y="1404114"/>
                  <a:pt x="1137622" y="1436258"/>
                  <a:pt x="1137622" y="1475909"/>
                </a:cubicBezTo>
                <a:close/>
                <a:moveTo>
                  <a:pt x="1139581" y="1195086"/>
                </a:moveTo>
                <a:cubicBezTo>
                  <a:pt x="1139581" y="1234738"/>
                  <a:pt x="1107437" y="1266881"/>
                  <a:pt x="1067786" y="1266881"/>
                </a:cubicBezTo>
                <a:cubicBezTo>
                  <a:pt x="1028135" y="1266881"/>
                  <a:pt x="995991" y="1234738"/>
                  <a:pt x="995991" y="1195086"/>
                </a:cubicBezTo>
                <a:cubicBezTo>
                  <a:pt x="995991" y="1155435"/>
                  <a:pt x="1028135" y="1123291"/>
                  <a:pt x="1067786" y="1123291"/>
                </a:cubicBezTo>
                <a:cubicBezTo>
                  <a:pt x="1107437" y="1123291"/>
                  <a:pt x="1139581" y="1155435"/>
                  <a:pt x="1139581" y="1195086"/>
                </a:cubicBezTo>
                <a:close/>
                <a:moveTo>
                  <a:pt x="1141541" y="914264"/>
                </a:moveTo>
                <a:cubicBezTo>
                  <a:pt x="1141541" y="953915"/>
                  <a:pt x="1109397" y="986059"/>
                  <a:pt x="1069746" y="986059"/>
                </a:cubicBezTo>
                <a:cubicBezTo>
                  <a:pt x="1030095" y="986059"/>
                  <a:pt x="997951" y="953915"/>
                  <a:pt x="997951" y="914264"/>
                </a:cubicBezTo>
                <a:cubicBezTo>
                  <a:pt x="997951" y="874612"/>
                  <a:pt x="1030095" y="842468"/>
                  <a:pt x="1069746" y="842468"/>
                </a:cubicBezTo>
                <a:cubicBezTo>
                  <a:pt x="1109397" y="842468"/>
                  <a:pt x="1141541" y="874612"/>
                  <a:pt x="1141541" y="914264"/>
                </a:cubicBezTo>
                <a:close/>
                <a:moveTo>
                  <a:pt x="1143501" y="633441"/>
                </a:moveTo>
                <a:cubicBezTo>
                  <a:pt x="1143501" y="673092"/>
                  <a:pt x="1111357" y="705236"/>
                  <a:pt x="1071706" y="705236"/>
                </a:cubicBezTo>
                <a:cubicBezTo>
                  <a:pt x="1032054" y="705236"/>
                  <a:pt x="999910" y="673092"/>
                  <a:pt x="999910" y="633441"/>
                </a:cubicBezTo>
                <a:cubicBezTo>
                  <a:pt x="999910" y="593789"/>
                  <a:pt x="1032054" y="561646"/>
                  <a:pt x="1071706" y="561646"/>
                </a:cubicBezTo>
                <a:cubicBezTo>
                  <a:pt x="1111357" y="561646"/>
                  <a:pt x="1143501" y="593789"/>
                  <a:pt x="1143501" y="633441"/>
                </a:cubicBezTo>
                <a:close/>
                <a:moveTo>
                  <a:pt x="1145461" y="352618"/>
                </a:moveTo>
                <a:cubicBezTo>
                  <a:pt x="1145461" y="392269"/>
                  <a:pt x="1113317" y="424413"/>
                  <a:pt x="1073665" y="424413"/>
                </a:cubicBezTo>
                <a:cubicBezTo>
                  <a:pt x="1034014" y="424413"/>
                  <a:pt x="1001870" y="392269"/>
                  <a:pt x="1001870" y="352618"/>
                </a:cubicBezTo>
                <a:cubicBezTo>
                  <a:pt x="1001870" y="312967"/>
                  <a:pt x="1034014" y="280823"/>
                  <a:pt x="1073665" y="280823"/>
                </a:cubicBezTo>
                <a:cubicBezTo>
                  <a:pt x="1113317" y="280823"/>
                  <a:pt x="1145461" y="312967"/>
                  <a:pt x="1145461" y="352618"/>
                </a:cubicBezTo>
                <a:close/>
                <a:moveTo>
                  <a:pt x="1147420" y="71795"/>
                </a:moveTo>
                <a:cubicBezTo>
                  <a:pt x="1147420" y="111446"/>
                  <a:pt x="1115276" y="143590"/>
                  <a:pt x="1075625" y="143590"/>
                </a:cubicBezTo>
                <a:cubicBezTo>
                  <a:pt x="1035974" y="143590"/>
                  <a:pt x="1003830" y="111446"/>
                  <a:pt x="1003830" y="71795"/>
                </a:cubicBezTo>
                <a:cubicBezTo>
                  <a:pt x="1003830" y="32144"/>
                  <a:pt x="1035974" y="0"/>
                  <a:pt x="1075625" y="0"/>
                </a:cubicBezTo>
                <a:cubicBezTo>
                  <a:pt x="1115276" y="0"/>
                  <a:pt x="1147420" y="32144"/>
                  <a:pt x="1147420" y="71795"/>
                </a:cubicBezTo>
                <a:close/>
                <a:moveTo>
                  <a:pt x="1377522" y="1756730"/>
                </a:moveTo>
                <a:cubicBezTo>
                  <a:pt x="1377522" y="1796381"/>
                  <a:pt x="1345378" y="1828525"/>
                  <a:pt x="1305727" y="1828525"/>
                </a:cubicBezTo>
                <a:cubicBezTo>
                  <a:pt x="1266076" y="1828525"/>
                  <a:pt x="1233932" y="1796381"/>
                  <a:pt x="1233932" y="1756730"/>
                </a:cubicBezTo>
                <a:cubicBezTo>
                  <a:pt x="1233932" y="1717079"/>
                  <a:pt x="1266076" y="1684935"/>
                  <a:pt x="1305727" y="1684935"/>
                </a:cubicBezTo>
                <a:cubicBezTo>
                  <a:pt x="1345378" y="1684935"/>
                  <a:pt x="1377522" y="1717079"/>
                  <a:pt x="1377522" y="1756730"/>
                </a:cubicBezTo>
                <a:close/>
                <a:moveTo>
                  <a:pt x="1377522" y="1475909"/>
                </a:moveTo>
                <a:cubicBezTo>
                  <a:pt x="1377522" y="1515560"/>
                  <a:pt x="1345378" y="1547704"/>
                  <a:pt x="1305727" y="1547704"/>
                </a:cubicBezTo>
                <a:cubicBezTo>
                  <a:pt x="1266076" y="1547704"/>
                  <a:pt x="1233932" y="1515560"/>
                  <a:pt x="1233932" y="1475909"/>
                </a:cubicBezTo>
                <a:cubicBezTo>
                  <a:pt x="1233932" y="1436258"/>
                  <a:pt x="1266076" y="1404114"/>
                  <a:pt x="1305727" y="1404114"/>
                </a:cubicBezTo>
                <a:cubicBezTo>
                  <a:pt x="1345378" y="1404114"/>
                  <a:pt x="1377522" y="1436258"/>
                  <a:pt x="1377522" y="1475909"/>
                </a:cubicBezTo>
                <a:close/>
                <a:moveTo>
                  <a:pt x="1379482" y="1195086"/>
                </a:moveTo>
                <a:cubicBezTo>
                  <a:pt x="1379482" y="1234738"/>
                  <a:pt x="1347338" y="1266881"/>
                  <a:pt x="1307687" y="1266881"/>
                </a:cubicBezTo>
                <a:cubicBezTo>
                  <a:pt x="1268036" y="1266881"/>
                  <a:pt x="1235892" y="1234738"/>
                  <a:pt x="1235892" y="1195086"/>
                </a:cubicBezTo>
                <a:cubicBezTo>
                  <a:pt x="1235892" y="1155435"/>
                  <a:pt x="1268036" y="1123291"/>
                  <a:pt x="1307687" y="1123291"/>
                </a:cubicBezTo>
                <a:cubicBezTo>
                  <a:pt x="1347338" y="1123291"/>
                  <a:pt x="1379482" y="1155435"/>
                  <a:pt x="1379482" y="1195086"/>
                </a:cubicBezTo>
                <a:close/>
                <a:moveTo>
                  <a:pt x="1381442" y="914264"/>
                </a:moveTo>
                <a:cubicBezTo>
                  <a:pt x="1381442" y="953915"/>
                  <a:pt x="1349298" y="986059"/>
                  <a:pt x="1309647" y="986059"/>
                </a:cubicBezTo>
                <a:cubicBezTo>
                  <a:pt x="1269995" y="986059"/>
                  <a:pt x="1237852" y="953915"/>
                  <a:pt x="1237852" y="914264"/>
                </a:cubicBezTo>
                <a:cubicBezTo>
                  <a:pt x="1237852" y="874612"/>
                  <a:pt x="1269995" y="842468"/>
                  <a:pt x="1309647" y="842468"/>
                </a:cubicBezTo>
                <a:cubicBezTo>
                  <a:pt x="1349298" y="842468"/>
                  <a:pt x="1381442" y="874612"/>
                  <a:pt x="1381442" y="914264"/>
                </a:cubicBezTo>
                <a:close/>
                <a:moveTo>
                  <a:pt x="1383402" y="633441"/>
                </a:moveTo>
                <a:cubicBezTo>
                  <a:pt x="1383402" y="673092"/>
                  <a:pt x="1351258" y="705236"/>
                  <a:pt x="1311606" y="705236"/>
                </a:cubicBezTo>
                <a:cubicBezTo>
                  <a:pt x="1271955" y="705236"/>
                  <a:pt x="1239811" y="673092"/>
                  <a:pt x="1239811" y="633441"/>
                </a:cubicBezTo>
                <a:cubicBezTo>
                  <a:pt x="1239811" y="593789"/>
                  <a:pt x="1271955" y="561646"/>
                  <a:pt x="1311606" y="561646"/>
                </a:cubicBezTo>
                <a:cubicBezTo>
                  <a:pt x="1351258" y="561646"/>
                  <a:pt x="1383402" y="593789"/>
                  <a:pt x="1383402" y="633441"/>
                </a:cubicBezTo>
                <a:close/>
                <a:moveTo>
                  <a:pt x="1385361" y="352618"/>
                </a:moveTo>
                <a:cubicBezTo>
                  <a:pt x="1385361" y="392269"/>
                  <a:pt x="1353218" y="424413"/>
                  <a:pt x="1313566" y="424413"/>
                </a:cubicBezTo>
                <a:cubicBezTo>
                  <a:pt x="1273915" y="424413"/>
                  <a:pt x="1241771" y="392269"/>
                  <a:pt x="1241771" y="352618"/>
                </a:cubicBezTo>
                <a:cubicBezTo>
                  <a:pt x="1241771" y="312967"/>
                  <a:pt x="1273915" y="280823"/>
                  <a:pt x="1313566" y="280823"/>
                </a:cubicBezTo>
                <a:cubicBezTo>
                  <a:pt x="1353218" y="280823"/>
                  <a:pt x="1385361" y="312967"/>
                  <a:pt x="1385361" y="352618"/>
                </a:cubicBezTo>
                <a:close/>
                <a:moveTo>
                  <a:pt x="1387321" y="71795"/>
                </a:moveTo>
                <a:cubicBezTo>
                  <a:pt x="1387321" y="111446"/>
                  <a:pt x="1355177" y="143590"/>
                  <a:pt x="1315526" y="143590"/>
                </a:cubicBezTo>
                <a:cubicBezTo>
                  <a:pt x="1275875" y="143590"/>
                  <a:pt x="1243731" y="111446"/>
                  <a:pt x="1243731" y="71795"/>
                </a:cubicBezTo>
                <a:cubicBezTo>
                  <a:pt x="1243731" y="32144"/>
                  <a:pt x="1275875" y="0"/>
                  <a:pt x="1315526" y="0"/>
                </a:cubicBezTo>
                <a:cubicBezTo>
                  <a:pt x="1355177" y="0"/>
                  <a:pt x="1387321" y="32144"/>
                  <a:pt x="1387321" y="71795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01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12" grpId="0"/>
      <p:bldP spid="10" grpId="0"/>
      <p:bldP spid="23" grpId="0" animBg="1"/>
      <p:bldP spid="22" grpId="0" animBg="1"/>
      <p:bldP spid="25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="" xmlns:a16="http://schemas.microsoft.com/office/drawing/2014/main" id="{E116BA34-DA19-42DC-A06B-97A9391B298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344400" cy="6915677"/>
          </a:xfr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4669562-2DC0-440A-8A06-40013FE981E7}"/>
              </a:ext>
            </a:extLst>
          </p:cNvPr>
          <p:cNvSpPr/>
          <p:nvPr/>
        </p:nvSpPr>
        <p:spPr>
          <a:xfrm>
            <a:off x="0" y="0"/>
            <a:ext cx="12344400" cy="6934200"/>
          </a:xfrm>
          <a:prstGeom prst="rect">
            <a:avLst/>
          </a:prstGeom>
          <a:solidFill>
            <a:srgbClr val="00206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D">
              <a:solidFill>
                <a:prstClr val="white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="" xmlns:a16="http://schemas.microsoft.com/office/drawing/2014/main" id="{752DFB43-05F9-4303-B606-C5B74C863F4D}"/>
              </a:ext>
            </a:extLst>
          </p:cNvPr>
          <p:cNvSpPr/>
          <p:nvPr/>
        </p:nvSpPr>
        <p:spPr>
          <a:xfrm>
            <a:off x="704016" y="304051"/>
            <a:ext cx="10743486" cy="1925811"/>
          </a:xfrm>
          <a:prstGeom prst="frame">
            <a:avLst>
              <a:gd name="adj1" fmla="val 26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D">
              <a:solidFill>
                <a:prstClr val="black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388B49F3-3D50-410E-8630-CA34D47D396A}"/>
              </a:ext>
            </a:extLst>
          </p:cNvPr>
          <p:cNvGrpSpPr/>
          <p:nvPr/>
        </p:nvGrpSpPr>
        <p:grpSpPr>
          <a:xfrm>
            <a:off x="1574722" y="288010"/>
            <a:ext cx="8770969" cy="1767903"/>
            <a:chOff x="1555279" y="3737051"/>
            <a:chExt cx="8662684" cy="1767903"/>
          </a:xfrm>
        </p:grpSpPr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67C9AE8D-3106-4711-8475-6DC3BF2AC082}"/>
                </a:ext>
              </a:extLst>
            </p:cNvPr>
            <p:cNvCxnSpPr/>
            <p:nvPr/>
          </p:nvCxnSpPr>
          <p:spPr>
            <a:xfrm>
              <a:off x="3829050" y="3943350"/>
              <a:ext cx="0" cy="154305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C79A96D2-D9FF-420F-8A20-335DA15F97F0}"/>
                </a:ext>
              </a:extLst>
            </p:cNvPr>
            <p:cNvSpPr txBox="1"/>
            <p:nvPr/>
          </p:nvSpPr>
          <p:spPr>
            <a:xfrm>
              <a:off x="4015903" y="3737051"/>
              <a:ext cx="522450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5400" dirty="0">
                  <a:solidFill>
                    <a:prstClr val="white"/>
                  </a:solidFill>
                  <a:latin typeface="Oswald" pitchFamily="2" charset="0"/>
                </a:rPr>
                <a:t>MASJID AL</a:t>
              </a:r>
              <a:r>
                <a:rPr lang="id-ID" sz="5400" dirty="0">
                  <a:solidFill>
                    <a:prstClr val="white"/>
                  </a:solidFill>
                  <a:latin typeface="Oswald" pitchFamily="2" charset="0"/>
                </a:rPr>
                <a:t> IKHLASH</a:t>
              </a:r>
              <a:endParaRPr lang="en-ID" sz="5400" dirty="0">
                <a:solidFill>
                  <a:prstClr val="white"/>
                </a:solidFill>
                <a:latin typeface="Oswald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A0AFE966-F5F0-41C5-A60D-5CAE14DDEB00}"/>
                </a:ext>
              </a:extLst>
            </p:cNvPr>
            <p:cNvSpPr txBox="1"/>
            <p:nvPr/>
          </p:nvSpPr>
          <p:spPr>
            <a:xfrm>
              <a:off x="4277749" y="4555866"/>
              <a:ext cx="29851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id-ID" sz="2800" dirty="0">
                  <a:solidFill>
                    <a:prstClr val="white"/>
                  </a:solidFill>
                  <a:latin typeface="Oswald" pitchFamily="2" charset="0"/>
                </a:rPr>
                <a:t>M</a:t>
              </a:r>
              <a:r>
                <a:rPr lang="en-US" sz="2800" dirty="0">
                  <a:solidFill>
                    <a:prstClr val="white"/>
                  </a:solidFill>
                  <a:latin typeface="Oswald" pitchFamily="2" charset="0"/>
                </a:rPr>
                <a:t>AKMUR MASJIDNYA</a:t>
              </a:r>
              <a:endParaRPr lang="en-ID" sz="2800" dirty="0">
                <a:solidFill>
                  <a:prstClr val="white"/>
                </a:solidFill>
                <a:latin typeface="Oswald" pitchFamily="2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0CCEC3A5-1783-4662-898D-9320E2BA3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5279" y="3943351"/>
              <a:ext cx="1523999" cy="1543049"/>
            </a:xfrm>
            <a:prstGeom prst="roundRect">
              <a:avLst>
                <a:gd name="adj" fmla="val 41807"/>
              </a:avLst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F4CD472B-5D13-4B5D-AF0D-4A46D3486EB2}"/>
                </a:ext>
              </a:extLst>
            </p:cNvPr>
            <p:cNvSpPr txBox="1"/>
            <p:nvPr/>
          </p:nvSpPr>
          <p:spPr>
            <a:xfrm>
              <a:off x="7304986" y="4981734"/>
              <a:ext cx="29129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prstClr val="white"/>
                  </a:solidFill>
                  <a:latin typeface="Oswald" pitchFamily="2" charset="0"/>
                </a:rPr>
                <a:t>TAQWA JAMA’AHNYA</a:t>
              </a:r>
              <a:endParaRPr lang="en-ID" sz="2800" dirty="0">
                <a:solidFill>
                  <a:prstClr val="white"/>
                </a:solidFill>
                <a:latin typeface="Oswald" pitchFamily="2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45034C0-4170-4826-8468-8BF1D206488F}"/>
              </a:ext>
            </a:extLst>
          </p:cNvPr>
          <p:cNvSpPr txBox="1"/>
          <p:nvPr/>
        </p:nvSpPr>
        <p:spPr>
          <a:xfrm>
            <a:off x="2743202" y="3048002"/>
            <a:ext cx="7290335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381000">
              <a:extrusionClr>
                <a:schemeClr val="accent5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defRPr/>
            </a:pPr>
            <a:r>
              <a:rPr lang="en-US" sz="7200" b="1" dirty="0">
                <a:solidFill>
                  <a:srgbClr val="FFC000"/>
                </a:solidFill>
                <a:latin typeface="Oswald" panose="02000303000000000000" pitchFamily="2" charset="0"/>
              </a:rPr>
              <a:t>TERIMA KASIH</a:t>
            </a:r>
            <a:endParaRPr lang="en-US" b="1" dirty="0">
              <a:solidFill>
                <a:srgbClr val="FFC000"/>
              </a:solidFill>
              <a:latin typeface="Oswald" panose="02000303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89341" y="5235569"/>
            <a:ext cx="8802658" cy="1446550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C000"/>
                </a:solidFill>
              </a:rPr>
              <a:t>KEPADA SEMUA PIHAK YANG TELAH </a:t>
            </a:r>
          </a:p>
          <a:p>
            <a:pPr algn="ctr"/>
            <a:r>
              <a:rPr lang="en-US" sz="4400" b="1" dirty="0">
                <a:solidFill>
                  <a:srgbClr val="FFC000"/>
                </a:solidFill>
              </a:rPr>
              <a:t>BERKONTRIBUSI PROGRAM INI</a:t>
            </a:r>
          </a:p>
        </p:txBody>
      </p:sp>
    </p:spTree>
    <p:extLst>
      <p:ext uri="{BB962C8B-B14F-4D97-AF65-F5344CB8AC3E}">
        <p14:creationId xmlns:p14="http://schemas.microsoft.com/office/powerpoint/2010/main" val="333312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9" grpId="0" animBg="1"/>
    </p:bldLst>
  </p:timing>
  <p:extLst mod="1">
    <p:ext uri="{E180D4A7-C9FB-4DFB-919C-405C955672EB}">
      <p14:showEvtLst xmlns:p14="http://schemas.microsoft.com/office/powerpoint/2010/main">
        <p14:playEvt time="35" objId="4"/>
      </p14:showEvt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99</Words>
  <Application>Microsoft Office PowerPoint</Application>
  <PresentationFormat>Custom</PresentationFormat>
  <Paragraphs>38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Office Theme</vt:lpstr>
      <vt:lpstr>1_Office Theme</vt:lpstr>
      <vt:lpstr>8_Office Theme</vt:lpstr>
      <vt:lpstr>2_Office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 ALFATECH</dc:creator>
  <cp:lastModifiedBy>PT ALFATECH</cp:lastModifiedBy>
  <cp:revision>7</cp:revision>
  <dcterms:created xsi:type="dcterms:W3CDTF">2022-01-18T07:11:19Z</dcterms:created>
  <dcterms:modified xsi:type="dcterms:W3CDTF">2022-01-18T08:29:45Z</dcterms:modified>
</cp:coreProperties>
</file>